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27" autoAdjust="0"/>
    <p:restoredTop sz="94660"/>
  </p:normalViewPr>
  <p:slideViewPr>
    <p:cSldViewPr snapToGrid="0">
      <p:cViewPr varScale="1">
        <p:scale>
          <a:sx n="90" d="100"/>
          <a:sy n="90" d="100"/>
        </p:scale>
        <p:origin x="102" y="12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FC55F32A-7FFC-5D53-C34B-A8843663CCC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Undertittel 2">
            <a:extLst>
              <a:ext uri="{FF2B5EF4-FFF2-40B4-BE49-F238E27FC236}">
                <a16:creationId xmlns:a16="http://schemas.microsoft.com/office/drawing/2014/main" id="{ACD1B476-AF66-DF91-2071-2A0D45E2828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/>
              <a:t>Klikk for å redigere undertittelstil i malen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B6303C93-E7D1-E88D-7218-E40994CEFC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6BE059-C262-442A-BE35-AA3B75D717C7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2F76F7B1-2BD3-4B77-CD6D-5BD7398201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3E892FB2-AC5B-233B-7E13-93BA89D346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326B46-2A27-471C-87C7-2941C827177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0837088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60C9072D-9A62-66D7-A974-3ECAB278FA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loddrett tekst 2">
            <a:extLst>
              <a:ext uri="{FF2B5EF4-FFF2-40B4-BE49-F238E27FC236}">
                <a16:creationId xmlns:a16="http://schemas.microsoft.com/office/drawing/2014/main" id="{CC71C9AC-B1C0-1728-7B79-756F461F66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DE594018-40D3-800D-8831-A8EF58703F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6BE059-C262-442A-BE35-AA3B75D717C7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029183F3-A466-EA12-44AE-677985D06D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605F784D-A4FF-3B78-E6E7-397AB9EDA5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326B46-2A27-471C-87C7-2941C827177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6831617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>
            <a:extLst>
              <a:ext uri="{FF2B5EF4-FFF2-40B4-BE49-F238E27FC236}">
                <a16:creationId xmlns:a16="http://schemas.microsoft.com/office/drawing/2014/main" id="{D0F3F12B-EF71-7812-D8D9-7F8FA46354C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loddrett tekst 2">
            <a:extLst>
              <a:ext uri="{FF2B5EF4-FFF2-40B4-BE49-F238E27FC236}">
                <a16:creationId xmlns:a16="http://schemas.microsoft.com/office/drawing/2014/main" id="{70D6E759-A5F2-FA69-67E4-EB1FBA9847F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0F6965D6-2F23-C0AD-6995-7A4C5D5ABA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6BE059-C262-442A-BE35-AA3B75D717C7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BD19A5CD-DC40-333F-5A8B-CE6C0E5475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8940B0CF-F52A-9D9D-A678-00DDEA4EFD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326B46-2A27-471C-87C7-2941C827177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1778339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09597C4C-E874-FF6C-4C36-ABE6BEE5A1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D7C8B278-CE65-F108-8D4E-DED80E1AB5F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C1B12A92-4E72-D175-8194-2D97807BAE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6BE059-C262-442A-BE35-AA3B75D717C7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23EE2CB0-DCEB-952D-9F28-D17FF4BA48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BF716ABD-65C8-4873-2226-437DC109F6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326B46-2A27-471C-87C7-2941C827177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2252778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011FB7B8-AB9B-A6DE-E972-9ABA5F73E6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538C5131-78CC-94E6-713D-4E1F3999738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5FC481D1-E5F2-5436-46F6-9CEA72F577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6BE059-C262-442A-BE35-AA3B75D717C7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92BDBE45-8417-90EF-895E-329106D8EF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3C0A7A90-BBF1-E6F6-F48B-0AECAB9942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326B46-2A27-471C-87C7-2941C827177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4744831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02050078-5230-6EE5-9C03-296FF53B3B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86EF1C37-3309-56BC-7BB3-C808F78CCA0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innhold 3">
            <a:extLst>
              <a:ext uri="{FF2B5EF4-FFF2-40B4-BE49-F238E27FC236}">
                <a16:creationId xmlns:a16="http://schemas.microsoft.com/office/drawing/2014/main" id="{7FC4F7F0-A1D7-C685-FFB9-1864C8A1032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8EABA110-48F2-9D04-8E3D-FB12D6B205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6BE059-C262-442A-BE35-AA3B75D717C7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4A7DA068-1002-7A4A-1522-6248ED9DF7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4566302C-5D41-09C9-8A13-2F9E54EDC2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326B46-2A27-471C-87C7-2941C827177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5995803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2EE0450A-A17F-6793-96DC-13A1E71452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8521FCB4-4FDC-DCDC-9434-AECBBD14AAB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4" name="Plassholder for innhold 3">
            <a:extLst>
              <a:ext uri="{FF2B5EF4-FFF2-40B4-BE49-F238E27FC236}">
                <a16:creationId xmlns:a16="http://schemas.microsoft.com/office/drawing/2014/main" id="{5402DBF3-FB11-A93E-7B54-A57D880E36F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5" name="Plassholder for tekst 4">
            <a:extLst>
              <a:ext uri="{FF2B5EF4-FFF2-40B4-BE49-F238E27FC236}">
                <a16:creationId xmlns:a16="http://schemas.microsoft.com/office/drawing/2014/main" id="{FF5A0D50-86A4-5F44-B769-96E1C694649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6" name="Plassholder for innhold 5">
            <a:extLst>
              <a:ext uri="{FF2B5EF4-FFF2-40B4-BE49-F238E27FC236}">
                <a16:creationId xmlns:a16="http://schemas.microsoft.com/office/drawing/2014/main" id="{DB9ADAAA-DF96-9AB4-7734-EDEA9E17CE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7" name="Plassholder for dato 6">
            <a:extLst>
              <a:ext uri="{FF2B5EF4-FFF2-40B4-BE49-F238E27FC236}">
                <a16:creationId xmlns:a16="http://schemas.microsoft.com/office/drawing/2014/main" id="{BD90426E-94CD-FF0B-4F27-2DB74EC73B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6BE059-C262-442A-BE35-AA3B75D717C7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8" name="Plassholder for bunntekst 7">
            <a:extLst>
              <a:ext uri="{FF2B5EF4-FFF2-40B4-BE49-F238E27FC236}">
                <a16:creationId xmlns:a16="http://schemas.microsoft.com/office/drawing/2014/main" id="{45C19FE6-1751-1051-B594-DA5C7A7D5D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>
            <a:extLst>
              <a:ext uri="{FF2B5EF4-FFF2-40B4-BE49-F238E27FC236}">
                <a16:creationId xmlns:a16="http://schemas.microsoft.com/office/drawing/2014/main" id="{D1179BAE-9B19-F1F3-2F42-03F97F8A98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326B46-2A27-471C-87C7-2941C827177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8811772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C8D114BB-2F3B-9763-84EF-6DBAAF7516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dato 2">
            <a:extLst>
              <a:ext uri="{FF2B5EF4-FFF2-40B4-BE49-F238E27FC236}">
                <a16:creationId xmlns:a16="http://schemas.microsoft.com/office/drawing/2014/main" id="{D968D790-343F-EC9E-3242-D43056DDC9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6BE059-C262-442A-BE35-AA3B75D717C7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4" name="Plassholder for bunntekst 3">
            <a:extLst>
              <a:ext uri="{FF2B5EF4-FFF2-40B4-BE49-F238E27FC236}">
                <a16:creationId xmlns:a16="http://schemas.microsoft.com/office/drawing/2014/main" id="{53DEB461-287A-3D71-8B40-40E8C565A7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>
            <a:extLst>
              <a:ext uri="{FF2B5EF4-FFF2-40B4-BE49-F238E27FC236}">
                <a16:creationId xmlns:a16="http://schemas.microsoft.com/office/drawing/2014/main" id="{B622C535-775C-DCF9-FDAA-8824FAD775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326B46-2A27-471C-87C7-2941C827177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0715677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>
            <a:extLst>
              <a:ext uri="{FF2B5EF4-FFF2-40B4-BE49-F238E27FC236}">
                <a16:creationId xmlns:a16="http://schemas.microsoft.com/office/drawing/2014/main" id="{FD40EB5C-251B-6637-DE59-B4D4A28AC7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6BE059-C262-442A-BE35-AA3B75D717C7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3" name="Plassholder for bunntekst 2">
            <a:extLst>
              <a:ext uri="{FF2B5EF4-FFF2-40B4-BE49-F238E27FC236}">
                <a16:creationId xmlns:a16="http://schemas.microsoft.com/office/drawing/2014/main" id="{A3181479-A4F7-DB2A-B2FF-D2416254F6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>
            <a:extLst>
              <a:ext uri="{FF2B5EF4-FFF2-40B4-BE49-F238E27FC236}">
                <a16:creationId xmlns:a16="http://schemas.microsoft.com/office/drawing/2014/main" id="{05479FDF-F80C-C819-82F1-BD2543E6FC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326B46-2A27-471C-87C7-2941C827177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2711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6203D9F7-9F81-ABFC-B252-08E6F761EF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DE1822EE-0825-E793-CCED-349D6AC5359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tekst 3">
            <a:extLst>
              <a:ext uri="{FF2B5EF4-FFF2-40B4-BE49-F238E27FC236}">
                <a16:creationId xmlns:a16="http://schemas.microsoft.com/office/drawing/2014/main" id="{97AAE74A-902B-17D7-823F-1644626B1A5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5EE6C9AA-7BD8-F3DB-CCA4-2201BB7F18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6BE059-C262-442A-BE35-AA3B75D717C7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127988B2-D566-BC64-D1EC-05E6183377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74090991-8465-D58E-58C7-B55F471769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326B46-2A27-471C-87C7-2941C827177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2715739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FE26337D-C338-321A-8B04-E7E590F872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bilde 2">
            <a:extLst>
              <a:ext uri="{FF2B5EF4-FFF2-40B4-BE49-F238E27FC236}">
                <a16:creationId xmlns:a16="http://schemas.microsoft.com/office/drawing/2014/main" id="{6B82BA1F-6C02-6D7E-84EB-E2D2469D809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>
            <a:extLst>
              <a:ext uri="{FF2B5EF4-FFF2-40B4-BE49-F238E27FC236}">
                <a16:creationId xmlns:a16="http://schemas.microsoft.com/office/drawing/2014/main" id="{2AE90B4A-8372-F01A-FE1A-737BE3AAED0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4EB245A5-A3FB-3080-7418-F4C7772ADC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6BE059-C262-442A-BE35-AA3B75D717C7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69E9BF05-162E-4D7F-8C36-5D2DF4FFBF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6A8E4AB3-088D-BC06-F2AC-DA1BC0CA19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326B46-2A27-471C-87C7-2941C827177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5846941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>
            <a:extLst>
              <a:ext uri="{FF2B5EF4-FFF2-40B4-BE49-F238E27FC236}">
                <a16:creationId xmlns:a16="http://schemas.microsoft.com/office/drawing/2014/main" id="{C79E15C2-1A4A-C574-20B3-5007A0014E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80108368-379B-FEF5-28E6-E9A0929DE08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F54EB67D-5B76-2827-456F-19D94E912A2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6BE059-C262-442A-BE35-AA3B75D717C7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2C1B1772-4A2C-3B34-AB1E-E8214480805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54253416-AB0D-FB56-1989-33AB913ADFF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326B46-2A27-471C-87C7-2941C827177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0971329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AutoShape 3">
            <a:extLst>
              <a:ext uri="{FF2B5EF4-FFF2-40B4-BE49-F238E27FC236}">
                <a16:creationId xmlns:a16="http://schemas.microsoft.com/office/drawing/2014/main" id="{764505D1-7044-7C0F-9148-F18E2DD0A199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3444875" y="0"/>
            <a:ext cx="53022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1" name="Freeform 5">
            <a:extLst>
              <a:ext uri="{FF2B5EF4-FFF2-40B4-BE49-F238E27FC236}">
                <a16:creationId xmlns:a16="http://schemas.microsoft.com/office/drawing/2014/main" id="{76F4B81B-B909-C0EF-9E81-2BC5D877CA1B}"/>
              </a:ext>
            </a:extLst>
          </p:cNvPr>
          <p:cNvSpPr>
            <a:spLocks/>
          </p:cNvSpPr>
          <p:nvPr/>
        </p:nvSpPr>
        <p:spPr bwMode="auto">
          <a:xfrm>
            <a:off x="4084638" y="5970588"/>
            <a:ext cx="66675" cy="79375"/>
          </a:xfrm>
          <a:custGeom>
            <a:avLst/>
            <a:gdLst>
              <a:gd name="T0" fmla="*/ 31 w 42"/>
              <a:gd name="T1" fmla="*/ 7 h 50"/>
              <a:gd name="T2" fmla="*/ 27 w 42"/>
              <a:gd name="T3" fmla="*/ 14 h 50"/>
              <a:gd name="T4" fmla="*/ 32 w 42"/>
              <a:gd name="T5" fmla="*/ 14 h 50"/>
              <a:gd name="T6" fmla="*/ 34 w 42"/>
              <a:gd name="T7" fmla="*/ 19 h 50"/>
              <a:gd name="T8" fmla="*/ 36 w 42"/>
              <a:gd name="T9" fmla="*/ 26 h 50"/>
              <a:gd name="T10" fmla="*/ 34 w 42"/>
              <a:gd name="T11" fmla="*/ 30 h 50"/>
              <a:gd name="T12" fmla="*/ 42 w 42"/>
              <a:gd name="T13" fmla="*/ 34 h 50"/>
              <a:gd name="T14" fmla="*/ 32 w 42"/>
              <a:gd name="T15" fmla="*/ 38 h 50"/>
              <a:gd name="T16" fmla="*/ 36 w 42"/>
              <a:gd name="T17" fmla="*/ 49 h 50"/>
              <a:gd name="T18" fmla="*/ 23 w 42"/>
              <a:gd name="T19" fmla="*/ 50 h 50"/>
              <a:gd name="T20" fmla="*/ 24 w 42"/>
              <a:gd name="T21" fmla="*/ 46 h 50"/>
              <a:gd name="T22" fmla="*/ 17 w 42"/>
              <a:gd name="T23" fmla="*/ 42 h 50"/>
              <a:gd name="T24" fmla="*/ 13 w 42"/>
              <a:gd name="T25" fmla="*/ 30 h 50"/>
              <a:gd name="T26" fmla="*/ 12 w 42"/>
              <a:gd name="T27" fmla="*/ 33 h 50"/>
              <a:gd name="T28" fmla="*/ 5 w 42"/>
              <a:gd name="T29" fmla="*/ 26 h 50"/>
              <a:gd name="T30" fmla="*/ 1 w 42"/>
              <a:gd name="T31" fmla="*/ 23 h 50"/>
              <a:gd name="T32" fmla="*/ 0 w 42"/>
              <a:gd name="T33" fmla="*/ 20 h 50"/>
              <a:gd name="T34" fmla="*/ 0 w 42"/>
              <a:gd name="T35" fmla="*/ 16 h 50"/>
              <a:gd name="T36" fmla="*/ 2 w 42"/>
              <a:gd name="T37" fmla="*/ 15 h 50"/>
              <a:gd name="T38" fmla="*/ 6 w 42"/>
              <a:gd name="T39" fmla="*/ 14 h 50"/>
              <a:gd name="T40" fmla="*/ 8 w 42"/>
              <a:gd name="T41" fmla="*/ 14 h 50"/>
              <a:gd name="T42" fmla="*/ 20 w 42"/>
              <a:gd name="T43" fmla="*/ 0 h 50"/>
              <a:gd name="T44" fmla="*/ 31 w 42"/>
              <a:gd name="T45" fmla="*/ 7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42" h="50">
                <a:moveTo>
                  <a:pt x="31" y="7"/>
                </a:moveTo>
                <a:lnTo>
                  <a:pt x="27" y="14"/>
                </a:lnTo>
                <a:lnTo>
                  <a:pt x="32" y="14"/>
                </a:lnTo>
                <a:lnTo>
                  <a:pt x="34" y="19"/>
                </a:lnTo>
                <a:lnTo>
                  <a:pt x="36" y="26"/>
                </a:lnTo>
                <a:lnTo>
                  <a:pt x="34" y="30"/>
                </a:lnTo>
                <a:lnTo>
                  <a:pt x="42" y="34"/>
                </a:lnTo>
                <a:lnTo>
                  <a:pt x="32" y="38"/>
                </a:lnTo>
                <a:lnTo>
                  <a:pt x="36" y="49"/>
                </a:lnTo>
                <a:lnTo>
                  <a:pt x="23" y="50"/>
                </a:lnTo>
                <a:lnTo>
                  <a:pt x="24" y="46"/>
                </a:lnTo>
                <a:lnTo>
                  <a:pt x="17" y="42"/>
                </a:lnTo>
                <a:lnTo>
                  <a:pt x="13" y="30"/>
                </a:lnTo>
                <a:lnTo>
                  <a:pt x="12" y="33"/>
                </a:lnTo>
                <a:lnTo>
                  <a:pt x="5" y="26"/>
                </a:lnTo>
                <a:lnTo>
                  <a:pt x="1" y="23"/>
                </a:lnTo>
                <a:lnTo>
                  <a:pt x="0" y="20"/>
                </a:lnTo>
                <a:lnTo>
                  <a:pt x="0" y="16"/>
                </a:lnTo>
                <a:lnTo>
                  <a:pt x="2" y="15"/>
                </a:lnTo>
                <a:lnTo>
                  <a:pt x="6" y="14"/>
                </a:lnTo>
                <a:lnTo>
                  <a:pt x="8" y="14"/>
                </a:lnTo>
                <a:lnTo>
                  <a:pt x="20" y="0"/>
                </a:lnTo>
                <a:lnTo>
                  <a:pt x="31" y="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2" name="Freeform 6">
            <a:extLst>
              <a:ext uri="{FF2B5EF4-FFF2-40B4-BE49-F238E27FC236}">
                <a16:creationId xmlns:a16="http://schemas.microsoft.com/office/drawing/2014/main" id="{80F3964F-A6BE-AC88-1720-FB1D7A3C91FF}"/>
              </a:ext>
            </a:extLst>
          </p:cNvPr>
          <p:cNvSpPr>
            <a:spLocks/>
          </p:cNvSpPr>
          <p:nvPr/>
        </p:nvSpPr>
        <p:spPr bwMode="auto">
          <a:xfrm>
            <a:off x="4394200" y="6064250"/>
            <a:ext cx="66675" cy="161925"/>
          </a:xfrm>
          <a:custGeom>
            <a:avLst/>
            <a:gdLst>
              <a:gd name="T0" fmla="*/ 42 w 42"/>
              <a:gd name="T1" fmla="*/ 45 h 102"/>
              <a:gd name="T2" fmla="*/ 36 w 42"/>
              <a:gd name="T3" fmla="*/ 53 h 102"/>
              <a:gd name="T4" fmla="*/ 38 w 42"/>
              <a:gd name="T5" fmla="*/ 60 h 102"/>
              <a:gd name="T6" fmla="*/ 38 w 42"/>
              <a:gd name="T7" fmla="*/ 60 h 102"/>
              <a:gd name="T8" fmla="*/ 28 w 42"/>
              <a:gd name="T9" fmla="*/ 64 h 102"/>
              <a:gd name="T10" fmla="*/ 31 w 42"/>
              <a:gd name="T11" fmla="*/ 77 h 102"/>
              <a:gd name="T12" fmla="*/ 27 w 42"/>
              <a:gd name="T13" fmla="*/ 81 h 102"/>
              <a:gd name="T14" fmla="*/ 27 w 42"/>
              <a:gd name="T15" fmla="*/ 90 h 102"/>
              <a:gd name="T16" fmla="*/ 23 w 42"/>
              <a:gd name="T17" fmla="*/ 92 h 102"/>
              <a:gd name="T18" fmla="*/ 24 w 42"/>
              <a:gd name="T19" fmla="*/ 96 h 102"/>
              <a:gd name="T20" fmla="*/ 16 w 42"/>
              <a:gd name="T21" fmla="*/ 98 h 102"/>
              <a:gd name="T22" fmla="*/ 9 w 42"/>
              <a:gd name="T23" fmla="*/ 99 h 102"/>
              <a:gd name="T24" fmla="*/ 11 w 42"/>
              <a:gd name="T25" fmla="*/ 96 h 102"/>
              <a:gd name="T26" fmla="*/ 11 w 42"/>
              <a:gd name="T27" fmla="*/ 94 h 102"/>
              <a:gd name="T28" fmla="*/ 1 w 42"/>
              <a:gd name="T29" fmla="*/ 102 h 102"/>
              <a:gd name="T30" fmla="*/ 1 w 42"/>
              <a:gd name="T31" fmla="*/ 88 h 102"/>
              <a:gd name="T32" fmla="*/ 0 w 42"/>
              <a:gd name="T33" fmla="*/ 66 h 102"/>
              <a:gd name="T34" fmla="*/ 5 w 42"/>
              <a:gd name="T35" fmla="*/ 60 h 102"/>
              <a:gd name="T36" fmla="*/ 1 w 42"/>
              <a:gd name="T37" fmla="*/ 43 h 102"/>
              <a:gd name="T38" fmla="*/ 0 w 42"/>
              <a:gd name="T39" fmla="*/ 34 h 102"/>
              <a:gd name="T40" fmla="*/ 0 w 42"/>
              <a:gd name="T41" fmla="*/ 27 h 102"/>
              <a:gd name="T42" fmla="*/ 5 w 42"/>
              <a:gd name="T43" fmla="*/ 4 h 102"/>
              <a:gd name="T44" fmla="*/ 15 w 42"/>
              <a:gd name="T45" fmla="*/ 0 h 102"/>
              <a:gd name="T46" fmla="*/ 21 w 42"/>
              <a:gd name="T47" fmla="*/ 13 h 102"/>
              <a:gd name="T48" fmla="*/ 26 w 42"/>
              <a:gd name="T49" fmla="*/ 15 h 102"/>
              <a:gd name="T50" fmla="*/ 24 w 42"/>
              <a:gd name="T51" fmla="*/ 32 h 102"/>
              <a:gd name="T52" fmla="*/ 32 w 42"/>
              <a:gd name="T53" fmla="*/ 42 h 102"/>
              <a:gd name="T54" fmla="*/ 42 w 42"/>
              <a:gd name="T55" fmla="*/ 45 h 1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2" h="102">
                <a:moveTo>
                  <a:pt x="42" y="45"/>
                </a:moveTo>
                <a:lnTo>
                  <a:pt x="36" y="53"/>
                </a:lnTo>
                <a:lnTo>
                  <a:pt x="38" y="60"/>
                </a:lnTo>
                <a:lnTo>
                  <a:pt x="38" y="60"/>
                </a:lnTo>
                <a:lnTo>
                  <a:pt x="28" y="64"/>
                </a:lnTo>
                <a:lnTo>
                  <a:pt x="31" y="77"/>
                </a:lnTo>
                <a:lnTo>
                  <a:pt x="27" y="81"/>
                </a:lnTo>
                <a:lnTo>
                  <a:pt x="27" y="90"/>
                </a:lnTo>
                <a:lnTo>
                  <a:pt x="23" y="92"/>
                </a:lnTo>
                <a:lnTo>
                  <a:pt x="24" y="96"/>
                </a:lnTo>
                <a:lnTo>
                  <a:pt x="16" y="98"/>
                </a:lnTo>
                <a:lnTo>
                  <a:pt x="9" y="99"/>
                </a:lnTo>
                <a:lnTo>
                  <a:pt x="11" y="96"/>
                </a:lnTo>
                <a:lnTo>
                  <a:pt x="11" y="94"/>
                </a:lnTo>
                <a:lnTo>
                  <a:pt x="1" y="102"/>
                </a:lnTo>
                <a:lnTo>
                  <a:pt x="1" y="88"/>
                </a:lnTo>
                <a:lnTo>
                  <a:pt x="0" y="66"/>
                </a:lnTo>
                <a:lnTo>
                  <a:pt x="5" y="60"/>
                </a:lnTo>
                <a:lnTo>
                  <a:pt x="1" y="43"/>
                </a:lnTo>
                <a:lnTo>
                  <a:pt x="0" y="34"/>
                </a:lnTo>
                <a:lnTo>
                  <a:pt x="0" y="27"/>
                </a:lnTo>
                <a:lnTo>
                  <a:pt x="5" y="4"/>
                </a:lnTo>
                <a:lnTo>
                  <a:pt x="15" y="0"/>
                </a:lnTo>
                <a:lnTo>
                  <a:pt x="21" y="13"/>
                </a:lnTo>
                <a:lnTo>
                  <a:pt x="26" y="15"/>
                </a:lnTo>
                <a:lnTo>
                  <a:pt x="24" y="32"/>
                </a:lnTo>
                <a:lnTo>
                  <a:pt x="32" y="42"/>
                </a:lnTo>
                <a:lnTo>
                  <a:pt x="42" y="4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3" name="Freeform 7">
            <a:extLst>
              <a:ext uri="{FF2B5EF4-FFF2-40B4-BE49-F238E27FC236}">
                <a16:creationId xmlns:a16="http://schemas.microsoft.com/office/drawing/2014/main" id="{9EFB01D2-A6DE-7ED8-9414-BE0B05025A2F}"/>
              </a:ext>
            </a:extLst>
          </p:cNvPr>
          <p:cNvSpPr>
            <a:spLocks/>
          </p:cNvSpPr>
          <p:nvPr/>
        </p:nvSpPr>
        <p:spPr bwMode="auto">
          <a:xfrm>
            <a:off x="4491038" y="6049963"/>
            <a:ext cx="136525" cy="122238"/>
          </a:xfrm>
          <a:custGeom>
            <a:avLst/>
            <a:gdLst>
              <a:gd name="T0" fmla="*/ 64 w 86"/>
              <a:gd name="T1" fmla="*/ 18 h 77"/>
              <a:gd name="T2" fmla="*/ 67 w 86"/>
              <a:gd name="T3" fmla="*/ 15 h 77"/>
              <a:gd name="T4" fmla="*/ 75 w 86"/>
              <a:gd name="T5" fmla="*/ 28 h 77"/>
              <a:gd name="T6" fmla="*/ 86 w 86"/>
              <a:gd name="T7" fmla="*/ 36 h 77"/>
              <a:gd name="T8" fmla="*/ 86 w 86"/>
              <a:gd name="T9" fmla="*/ 48 h 77"/>
              <a:gd name="T10" fmla="*/ 79 w 86"/>
              <a:gd name="T11" fmla="*/ 51 h 77"/>
              <a:gd name="T12" fmla="*/ 70 w 86"/>
              <a:gd name="T13" fmla="*/ 49 h 77"/>
              <a:gd name="T14" fmla="*/ 57 w 86"/>
              <a:gd name="T15" fmla="*/ 51 h 77"/>
              <a:gd name="T16" fmla="*/ 48 w 86"/>
              <a:gd name="T17" fmla="*/ 52 h 77"/>
              <a:gd name="T18" fmla="*/ 48 w 86"/>
              <a:gd name="T19" fmla="*/ 63 h 77"/>
              <a:gd name="T20" fmla="*/ 36 w 86"/>
              <a:gd name="T21" fmla="*/ 64 h 77"/>
              <a:gd name="T22" fmla="*/ 38 w 86"/>
              <a:gd name="T23" fmla="*/ 74 h 77"/>
              <a:gd name="T24" fmla="*/ 37 w 86"/>
              <a:gd name="T25" fmla="*/ 74 h 77"/>
              <a:gd name="T26" fmla="*/ 34 w 86"/>
              <a:gd name="T27" fmla="*/ 74 h 77"/>
              <a:gd name="T28" fmla="*/ 23 w 86"/>
              <a:gd name="T29" fmla="*/ 71 h 77"/>
              <a:gd name="T30" fmla="*/ 20 w 86"/>
              <a:gd name="T31" fmla="*/ 77 h 77"/>
              <a:gd name="T32" fmla="*/ 12 w 86"/>
              <a:gd name="T33" fmla="*/ 71 h 77"/>
              <a:gd name="T34" fmla="*/ 5 w 86"/>
              <a:gd name="T35" fmla="*/ 74 h 77"/>
              <a:gd name="T36" fmla="*/ 0 w 86"/>
              <a:gd name="T37" fmla="*/ 67 h 77"/>
              <a:gd name="T38" fmla="*/ 0 w 86"/>
              <a:gd name="T39" fmla="*/ 59 h 77"/>
              <a:gd name="T40" fmla="*/ 0 w 86"/>
              <a:gd name="T41" fmla="*/ 55 h 77"/>
              <a:gd name="T42" fmla="*/ 0 w 86"/>
              <a:gd name="T43" fmla="*/ 54 h 77"/>
              <a:gd name="T44" fmla="*/ 1 w 86"/>
              <a:gd name="T45" fmla="*/ 49 h 77"/>
              <a:gd name="T46" fmla="*/ 7 w 86"/>
              <a:gd name="T47" fmla="*/ 48 h 77"/>
              <a:gd name="T48" fmla="*/ 8 w 86"/>
              <a:gd name="T49" fmla="*/ 45 h 77"/>
              <a:gd name="T50" fmla="*/ 14 w 86"/>
              <a:gd name="T51" fmla="*/ 36 h 77"/>
              <a:gd name="T52" fmla="*/ 7 w 86"/>
              <a:gd name="T53" fmla="*/ 28 h 77"/>
              <a:gd name="T54" fmla="*/ 5 w 86"/>
              <a:gd name="T55" fmla="*/ 28 h 77"/>
              <a:gd name="T56" fmla="*/ 8 w 86"/>
              <a:gd name="T57" fmla="*/ 11 h 77"/>
              <a:gd name="T58" fmla="*/ 14 w 86"/>
              <a:gd name="T59" fmla="*/ 13 h 77"/>
              <a:gd name="T60" fmla="*/ 18 w 86"/>
              <a:gd name="T61" fmla="*/ 14 h 77"/>
              <a:gd name="T62" fmla="*/ 19 w 86"/>
              <a:gd name="T63" fmla="*/ 14 h 77"/>
              <a:gd name="T64" fmla="*/ 22 w 86"/>
              <a:gd name="T65" fmla="*/ 3 h 77"/>
              <a:gd name="T66" fmla="*/ 23 w 86"/>
              <a:gd name="T67" fmla="*/ 0 h 77"/>
              <a:gd name="T68" fmla="*/ 34 w 86"/>
              <a:gd name="T69" fmla="*/ 14 h 77"/>
              <a:gd name="T70" fmla="*/ 41 w 86"/>
              <a:gd name="T71" fmla="*/ 17 h 77"/>
              <a:gd name="T72" fmla="*/ 44 w 86"/>
              <a:gd name="T73" fmla="*/ 18 h 77"/>
              <a:gd name="T74" fmla="*/ 44 w 86"/>
              <a:gd name="T75" fmla="*/ 22 h 77"/>
              <a:gd name="T76" fmla="*/ 45 w 86"/>
              <a:gd name="T77" fmla="*/ 25 h 77"/>
              <a:gd name="T78" fmla="*/ 46 w 86"/>
              <a:gd name="T79" fmla="*/ 24 h 77"/>
              <a:gd name="T80" fmla="*/ 57 w 86"/>
              <a:gd name="T81" fmla="*/ 21 h 77"/>
              <a:gd name="T82" fmla="*/ 64 w 86"/>
              <a:gd name="T83" fmla="*/ 18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86" h="77">
                <a:moveTo>
                  <a:pt x="64" y="18"/>
                </a:moveTo>
                <a:lnTo>
                  <a:pt x="67" y="15"/>
                </a:lnTo>
                <a:lnTo>
                  <a:pt x="75" y="28"/>
                </a:lnTo>
                <a:lnTo>
                  <a:pt x="86" y="36"/>
                </a:lnTo>
                <a:lnTo>
                  <a:pt x="86" y="48"/>
                </a:lnTo>
                <a:lnTo>
                  <a:pt x="79" y="51"/>
                </a:lnTo>
                <a:lnTo>
                  <a:pt x="70" y="49"/>
                </a:lnTo>
                <a:lnTo>
                  <a:pt x="57" y="51"/>
                </a:lnTo>
                <a:lnTo>
                  <a:pt x="48" y="52"/>
                </a:lnTo>
                <a:lnTo>
                  <a:pt x="48" y="63"/>
                </a:lnTo>
                <a:lnTo>
                  <a:pt x="36" y="64"/>
                </a:lnTo>
                <a:lnTo>
                  <a:pt x="38" y="74"/>
                </a:lnTo>
                <a:lnTo>
                  <a:pt x="37" y="74"/>
                </a:lnTo>
                <a:lnTo>
                  <a:pt x="34" y="74"/>
                </a:lnTo>
                <a:lnTo>
                  <a:pt x="23" y="71"/>
                </a:lnTo>
                <a:lnTo>
                  <a:pt x="20" y="77"/>
                </a:lnTo>
                <a:lnTo>
                  <a:pt x="12" y="71"/>
                </a:lnTo>
                <a:lnTo>
                  <a:pt x="5" y="74"/>
                </a:lnTo>
                <a:lnTo>
                  <a:pt x="0" y="67"/>
                </a:lnTo>
                <a:lnTo>
                  <a:pt x="0" y="59"/>
                </a:lnTo>
                <a:lnTo>
                  <a:pt x="0" y="55"/>
                </a:lnTo>
                <a:lnTo>
                  <a:pt x="0" y="54"/>
                </a:lnTo>
                <a:lnTo>
                  <a:pt x="1" y="49"/>
                </a:lnTo>
                <a:lnTo>
                  <a:pt x="7" y="48"/>
                </a:lnTo>
                <a:lnTo>
                  <a:pt x="8" y="45"/>
                </a:lnTo>
                <a:lnTo>
                  <a:pt x="14" y="36"/>
                </a:lnTo>
                <a:lnTo>
                  <a:pt x="7" y="28"/>
                </a:lnTo>
                <a:lnTo>
                  <a:pt x="5" y="28"/>
                </a:lnTo>
                <a:lnTo>
                  <a:pt x="8" y="11"/>
                </a:lnTo>
                <a:lnTo>
                  <a:pt x="14" y="13"/>
                </a:lnTo>
                <a:lnTo>
                  <a:pt x="18" y="14"/>
                </a:lnTo>
                <a:lnTo>
                  <a:pt x="19" y="14"/>
                </a:lnTo>
                <a:lnTo>
                  <a:pt x="22" y="3"/>
                </a:lnTo>
                <a:lnTo>
                  <a:pt x="23" y="0"/>
                </a:lnTo>
                <a:lnTo>
                  <a:pt x="34" y="14"/>
                </a:lnTo>
                <a:lnTo>
                  <a:pt x="41" y="17"/>
                </a:lnTo>
                <a:lnTo>
                  <a:pt x="44" y="18"/>
                </a:lnTo>
                <a:lnTo>
                  <a:pt x="44" y="22"/>
                </a:lnTo>
                <a:lnTo>
                  <a:pt x="45" y="25"/>
                </a:lnTo>
                <a:lnTo>
                  <a:pt x="46" y="24"/>
                </a:lnTo>
                <a:lnTo>
                  <a:pt x="57" y="21"/>
                </a:lnTo>
                <a:lnTo>
                  <a:pt x="64" y="1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4" name="Freeform 8">
            <a:extLst>
              <a:ext uri="{FF2B5EF4-FFF2-40B4-BE49-F238E27FC236}">
                <a16:creationId xmlns:a16="http://schemas.microsoft.com/office/drawing/2014/main" id="{0025D04C-177F-0827-9728-69A68D03E683}"/>
              </a:ext>
            </a:extLst>
          </p:cNvPr>
          <p:cNvSpPr>
            <a:spLocks/>
          </p:cNvSpPr>
          <p:nvPr/>
        </p:nvSpPr>
        <p:spPr bwMode="auto">
          <a:xfrm>
            <a:off x="4656138" y="5137150"/>
            <a:ext cx="207963" cy="201613"/>
          </a:xfrm>
          <a:custGeom>
            <a:avLst/>
            <a:gdLst>
              <a:gd name="T0" fmla="*/ 34 w 131"/>
              <a:gd name="T1" fmla="*/ 11 h 127"/>
              <a:gd name="T2" fmla="*/ 71 w 131"/>
              <a:gd name="T3" fmla="*/ 20 h 127"/>
              <a:gd name="T4" fmla="*/ 71 w 131"/>
              <a:gd name="T5" fmla="*/ 30 h 127"/>
              <a:gd name="T6" fmla="*/ 77 w 131"/>
              <a:gd name="T7" fmla="*/ 31 h 127"/>
              <a:gd name="T8" fmla="*/ 80 w 131"/>
              <a:gd name="T9" fmla="*/ 30 h 127"/>
              <a:gd name="T10" fmla="*/ 86 w 131"/>
              <a:gd name="T11" fmla="*/ 37 h 127"/>
              <a:gd name="T12" fmla="*/ 86 w 131"/>
              <a:gd name="T13" fmla="*/ 45 h 127"/>
              <a:gd name="T14" fmla="*/ 97 w 131"/>
              <a:gd name="T15" fmla="*/ 41 h 127"/>
              <a:gd name="T16" fmla="*/ 108 w 131"/>
              <a:gd name="T17" fmla="*/ 52 h 127"/>
              <a:gd name="T18" fmla="*/ 117 w 131"/>
              <a:gd name="T19" fmla="*/ 53 h 127"/>
              <a:gd name="T20" fmla="*/ 123 w 131"/>
              <a:gd name="T21" fmla="*/ 69 h 127"/>
              <a:gd name="T22" fmla="*/ 127 w 131"/>
              <a:gd name="T23" fmla="*/ 78 h 127"/>
              <a:gd name="T24" fmla="*/ 127 w 131"/>
              <a:gd name="T25" fmla="*/ 79 h 127"/>
              <a:gd name="T26" fmla="*/ 128 w 131"/>
              <a:gd name="T27" fmla="*/ 80 h 127"/>
              <a:gd name="T28" fmla="*/ 131 w 131"/>
              <a:gd name="T29" fmla="*/ 90 h 127"/>
              <a:gd name="T30" fmla="*/ 123 w 131"/>
              <a:gd name="T31" fmla="*/ 99 h 127"/>
              <a:gd name="T32" fmla="*/ 120 w 131"/>
              <a:gd name="T33" fmla="*/ 101 h 127"/>
              <a:gd name="T34" fmla="*/ 110 w 131"/>
              <a:gd name="T35" fmla="*/ 105 h 127"/>
              <a:gd name="T36" fmla="*/ 114 w 131"/>
              <a:gd name="T37" fmla="*/ 109 h 127"/>
              <a:gd name="T38" fmla="*/ 112 w 131"/>
              <a:gd name="T39" fmla="*/ 113 h 127"/>
              <a:gd name="T40" fmla="*/ 106 w 131"/>
              <a:gd name="T41" fmla="*/ 119 h 127"/>
              <a:gd name="T42" fmla="*/ 77 w 131"/>
              <a:gd name="T43" fmla="*/ 123 h 127"/>
              <a:gd name="T44" fmla="*/ 67 w 131"/>
              <a:gd name="T45" fmla="*/ 127 h 127"/>
              <a:gd name="T46" fmla="*/ 62 w 131"/>
              <a:gd name="T47" fmla="*/ 119 h 127"/>
              <a:gd name="T48" fmla="*/ 65 w 131"/>
              <a:gd name="T49" fmla="*/ 109 h 127"/>
              <a:gd name="T50" fmla="*/ 71 w 131"/>
              <a:gd name="T51" fmla="*/ 108 h 127"/>
              <a:gd name="T52" fmla="*/ 69 w 131"/>
              <a:gd name="T53" fmla="*/ 102 h 127"/>
              <a:gd name="T54" fmla="*/ 72 w 131"/>
              <a:gd name="T55" fmla="*/ 101 h 127"/>
              <a:gd name="T56" fmla="*/ 73 w 131"/>
              <a:gd name="T57" fmla="*/ 97 h 127"/>
              <a:gd name="T58" fmla="*/ 73 w 131"/>
              <a:gd name="T59" fmla="*/ 97 h 127"/>
              <a:gd name="T60" fmla="*/ 75 w 131"/>
              <a:gd name="T61" fmla="*/ 94 h 127"/>
              <a:gd name="T62" fmla="*/ 73 w 131"/>
              <a:gd name="T63" fmla="*/ 87 h 127"/>
              <a:gd name="T64" fmla="*/ 72 w 131"/>
              <a:gd name="T65" fmla="*/ 86 h 127"/>
              <a:gd name="T66" fmla="*/ 67 w 131"/>
              <a:gd name="T67" fmla="*/ 79 h 127"/>
              <a:gd name="T68" fmla="*/ 62 w 131"/>
              <a:gd name="T69" fmla="*/ 78 h 127"/>
              <a:gd name="T70" fmla="*/ 56 w 131"/>
              <a:gd name="T71" fmla="*/ 74 h 127"/>
              <a:gd name="T72" fmla="*/ 56 w 131"/>
              <a:gd name="T73" fmla="*/ 65 h 127"/>
              <a:gd name="T74" fmla="*/ 52 w 131"/>
              <a:gd name="T75" fmla="*/ 64 h 127"/>
              <a:gd name="T76" fmla="*/ 43 w 131"/>
              <a:gd name="T77" fmla="*/ 63 h 127"/>
              <a:gd name="T78" fmla="*/ 45 w 131"/>
              <a:gd name="T79" fmla="*/ 59 h 127"/>
              <a:gd name="T80" fmla="*/ 39 w 131"/>
              <a:gd name="T81" fmla="*/ 59 h 127"/>
              <a:gd name="T82" fmla="*/ 34 w 131"/>
              <a:gd name="T83" fmla="*/ 46 h 127"/>
              <a:gd name="T84" fmla="*/ 26 w 131"/>
              <a:gd name="T85" fmla="*/ 44 h 127"/>
              <a:gd name="T86" fmla="*/ 27 w 131"/>
              <a:gd name="T87" fmla="*/ 38 h 127"/>
              <a:gd name="T88" fmla="*/ 17 w 131"/>
              <a:gd name="T89" fmla="*/ 31 h 127"/>
              <a:gd name="T90" fmla="*/ 15 w 131"/>
              <a:gd name="T91" fmla="*/ 22 h 127"/>
              <a:gd name="T92" fmla="*/ 12 w 131"/>
              <a:gd name="T93" fmla="*/ 24 h 127"/>
              <a:gd name="T94" fmla="*/ 0 w 131"/>
              <a:gd name="T95" fmla="*/ 14 h 127"/>
              <a:gd name="T96" fmla="*/ 4 w 131"/>
              <a:gd name="T97" fmla="*/ 7 h 127"/>
              <a:gd name="T98" fmla="*/ 13 w 131"/>
              <a:gd name="T99" fmla="*/ 0 h 127"/>
              <a:gd name="T100" fmla="*/ 20 w 131"/>
              <a:gd name="T101" fmla="*/ 8 h 127"/>
              <a:gd name="T102" fmla="*/ 34 w 131"/>
              <a:gd name="T103" fmla="*/ 11 h 1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31" h="127">
                <a:moveTo>
                  <a:pt x="34" y="11"/>
                </a:moveTo>
                <a:lnTo>
                  <a:pt x="71" y="20"/>
                </a:lnTo>
                <a:lnTo>
                  <a:pt x="71" y="30"/>
                </a:lnTo>
                <a:lnTo>
                  <a:pt x="77" y="31"/>
                </a:lnTo>
                <a:lnTo>
                  <a:pt x="80" y="30"/>
                </a:lnTo>
                <a:lnTo>
                  <a:pt x="86" y="37"/>
                </a:lnTo>
                <a:lnTo>
                  <a:pt x="86" y="45"/>
                </a:lnTo>
                <a:lnTo>
                  <a:pt x="97" y="41"/>
                </a:lnTo>
                <a:lnTo>
                  <a:pt x="108" y="52"/>
                </a:lnTo>
                <a:lnTo>
                  <a:pt x="117" y="53"/>
                </a:lnTo>
                <a:lnTo>
                  <a:pt x="123" y="69"/>
                </a:lnTo>
                <a:lnTo>
                  <a:pt x="127" y="78"/>
                </a:lnTo>
                <a:lnTo>
                  <a:pt x="127" y="79"/>
                </a:lnTo>
                <a:lnTo>
                  <a:pt x="128" y="80"/>
                </a:lnTo>
                <a:lnTo>
                  <a:pt x="131" y="90"/>
                </a:lnTo>
                <a:lnTo>
                  <a:pt x="123" y="99"/>
                </a:lnTo>
                <a:lnTo>
                  <a:pt x="120" y="101"/>
                </a:lnTo>
                <a:lnTo>
                  <a:pt x="110" y="105"/>
                </a:lnTo>
                <a:lnTo>
                  <a:pt x="114" y="109"/>
                </a:lnTo>
                <a:lnTo>
                  <a:pt x="112" y="113"/>
                </a:lnTo>
                <a:lnTo>
                  <a:pt x="106" y="119"/>
                </a:lnTo>
                <a:lnTo>
                  <a:pt x="77" y="123"/>
                </a:lnTo>
                <a:lnTo>
                  <a:pt x="67" y="127"/>
                </a:lnTo>
                <a:lnTo>
                  <a:pt x="62" y="119"/>
                </a:lnTo>
                <a:lnTo>
                  <a:pt x="65" y="109"/>
                </a:lnTo>
                <a:lnTo>
                  <a:pt x="71" y="108"/>
                </a:lnTo>
                <a:lnTo>
                  <a:pt x="69" y="102"/>
                </a:lnTo>
                <a:lnTo>
                  <a:pt x="72" y="101"/>
                </a:lnTo>
                <a:lnTo>
                  <a:pt x="73" y="97"/>
                </a:lnTo>
                <a:lnTo>
                  <a:pt x="73" y="97"/>
                </a:lnTo>
                <a:lnTo>
                  <a:pt x="75" y="94"/>
                </a:lnTo>
                <a:lnTo>
                  <a:pt x="73" y="87"/>
                </a:lnTo>
                <a:lnTo>
                  <a:pt x="72" y="86"/>
                </a:lnTo>
                <a:lnTo>
                  <a:pt x="67" y="79"/>
                </a:lnTo>
                <a:lnTo>
                  <a:pt x="62" y="78"/>
                </a:lnTo>
                <a:lnTo>
                  <a:pt x="56" y="74"/>
                </a:lnTo>
                <a:lnTo>
                  <a:pt x="56" y="65"/>
                </a:lnTo>
                <a:lnTo>
                  <a:pt x="52" y="64"/>
                </a:lnTo>
                <a:lnTo>
                  <a:pt x="43" y="63"/>
                </a:lnTo>
                <a:lnTo>
                  <a:pt x="45" y="59"/>
                </a:lnTo>
                <a:lnTo>
                  <a:pt x="39" y="59"/>
                </a:lnTo>
                <a:lnTo>
                  <a:pt x="34" y="46"/>
                </a:lnTo>
                <a:lnTo>
                  <a:pt x="26" y="44"/>
                </a:lnTo>
                <a:lnTo>
                  <a:pt x="27" y="38"/>
                </a:lnTo>
                <a:lnTo>
                  <a:pt x="17" y="31"/>
                </a:lnTo>
                <a:lnTo>
                  <a:pt x="15" y="22"/>
                </a:lnTo>
                <a:lnTo>
                  <a:pt x="12" y="24"/>
                </a:lnTo>
                <a:lnTo>
                  <a:pt x="0" y="14"/>
                </a:lnTo>
                <a:lnTo>
                  <a:pt x="4" y="7"/>
                </a:lnTo>
                <a:lnTo>
                  <a:pt x="13" y="0"/>
                </a:lnTo>
                <a:lnTo>
                  <a:pt x="20" y="8"/>
                </a:lnTo>
                <a:lnTo>
                  <a:pt x="34" y="1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5" name="Freeform 9">
            <a:extLst>
              <a:ext uri="{FF2B5EF4-FFF2-40B4-BE49-F238E27FC236}">
                <a16:creationId xmlns:a16="http://schemas.microsoft.com/office/drawing/2014/main" id="{8D7E1412-9BEB-7797-0CE8-48A879F376F4}"/>
              </a:ext>
            </a:extLst>
          </p:cNvPr>
          <p:cNvSpPr>
            <a:spLocks/>
          </p:cNvSpPr>
          <p:nvPr/>
        </p:nvSpPr>
        <p:spPr bwMode="auto">
          <a:xfrm>
            <a:off x="4718050" y="4927600"/>
            <a:ext cx="177800" cy="220663"/>
          </a:xfrm>
          <a:custGeom>
            <a:avLst/>
            <a:gdLst>
              <a:gd name="T0" fmla="*/ 69 w 112"/>
              <a:gd name="T1" fmla="*/ 15 h 139"/>
              <a:gd name="T2" fmla="*/ 71 w 112"/>
              <a:gd name="T3" fmla="*/ 16 h 139"/>
              <a:gd name="T4" fmla="*/ 77 w 112"/>
              <a:gd name="T5" fmla="*/ 19 h 139"/>
              <a:gd name="T6" fmla="*/ 89 w 112"/>
              <a:gd name="T7" fmla="*/ 19 h 139"/>
              <a:gd name="T8" fmla="*/ 93 w 112"/>
              <a:gd name="T9" fmla="*/ 19 h 139"/>
              <a:gd name="T10" fmla="*/ 96 w 112"/>
              <a:gd name="T11" fmla="*/ 19 h 139"/>
              <a:gd name="T12" fmla="*/ 105 w 112"/>
              <a:gd name="T13" fmla="*/ 34 h 139"/>
              <a:gd name="T14" fmla="*/ 107 w 112"/>
              <a:gd name="T15" fmla="*/ 35 h 139"/>
              <a:gd name="T16" fmla="*/ 105 w 112"/>
              <a:gd name="T17" fmla="*/ 49 h 139"/>
              <a:gd name="T18" fmla="*/ 104 w 112"/>
              <a:gd name="T19" fmla="*/ 47 h 139"/>
              <a:gd name="T20" fmla="*/ 101 w 112"/>
              <a:gd name="T21" fmla="*/ 46 h 139"/>
              <a:gd name="T22" fmla="*/ 96 w 112"/>
              <a:gd name="T23" fmla="*/ 51 h 139"/>
              <a:gd name="T24" fmla="*/ 97 w 112"/>
              <a:gd name="T25" fmla="*/ 56 h 139"/>
              <a:gd name="T26" fmla="*/ 99 w 112"/>
              <a:gd name="T27" fmla="*/ 57 h 139"/>
              <a:gd name="T28" fmla="*/ 101 w 112"/>
              <a:gd name="T29" fmla="*/ 57 h 139"/>
              <a:gd name="T30" fmla="*/ 112 w 112"/>
              <a:gd name="T31" fmla="*/ 69 h 139"/>
              <a:gd name="T32" fmla="*/ 111 w 112"/>
              <a:gd name="T33" fmla="*/ 73 h 139"/>
              <a:gd name="T34" fmla="*/ 107 w 112"/>
              <a:gd name="T35" fmla="*/ 87 h 139"/>
              <a:gd name="T36" fmla="*/ 105 w 112"/>
              <a:gd name="T37" fmla="*/ 88 h 139"/>
              <a:gd name="T38" fmla="*/ 105 w 112"/>
              <a:gd name="T39" fmla="*/ 90 h 139"/>
              <a:gd name="T40" fmla="*/ 100 w 112"/>
              <a:gd name="T41" fmla="*/ 88 h 139"/>
              <a:gd name="T42" fmla="*/ 100 w 112"/>
              <a:gd name="T43" fmla="*/ 87 h 139"/>
              <a:gd name="T44" fmla="*/ 99 w 112"/>
              <a:gd name="T45" fmla="*/ 87 h 139"/>
              <a:gd name="T46" fmla="*/ 93 w 112"/>
              <a:gd name="T47" fmla="*/ 94 h 139"/>
              <a:gd name="T48" fmla="*/ 81 w 112"/>
              <a:gd name="T49" fmla="*/ 109 h 139"/>
              <a:gd name="T50" fmla="*/ 84 w 112"/>
              <a:gd name="T51" fmla="*/ 111 h 139"/>
              <a:gd name="T52" fmla="*/ 89 w 112"/>
              <a:gd name="T53" fmla="*/ 116 h 139"/>
              <a:gd name="T54" fmla="*/ 88 w 112"/>
              <a:gd name="T55" fmla="*/ 121 h 139"/>
              <a:gd name="T56" fmla="*/ 86 w 112"/>
              <a:gd name="T57" fmla="*/ 124 h 139"/>
              <a:gd name="T58" fmla="*/ 78 w 112"/>
              <a:gd name="T59" fmla="*/ 133 h 139"/>
              <a:gd name="T60" fmla="*/ 75 w 112"/>
              <a:gd name="T61" fmla="*/ 139 h 139"/>
              <a:gd name="T62" fmla="*/ 70 w 112"/>
              <a:gd name="T63" fmla="*/ 135 h 139"/>
              <a:gd name="T64" fmla="*/ 70 w 112"/>
              <a:gd name="T65" fmla="*/ 128 h 139"/>
              <a:gd name="T66" fmla="*/ 70 w 112"/>
              <a:gd name="T67" fmla="*/ 126 h 139"/>
              <a:gd name="T68" fmla="*/ 40 w 112"/>
              <a:gd name="T69" fmla="*/ 106 h 139"/>
              <a:gd name="T70" fmla="*/ 34 w 112"/>
              <a:gd name="T71" fmla="*/ 94 h 139"/>
              <a:gd name="T72" fmla="*/ 28 w 112"/>
              <a:gd name="T73" fmla="*/ 98 h 139"/>
              <a:gd name="T74" fmla="*/ 13 w 112"/>
              <a:gd name="T75" fmla="*/ 87 h 139"/>
              <a:gd name="T76" fmla="*/ 8 w 112"/>
              <a:gd name="T77" fmla="*/ 73 h 139"/>
              <a:gd name="T78" fmla="*/ 8 w 112"/>
              <a:gd name="T79" fmla="*/ 71 h 139"/>
              <a:gd name="T80" fmla="*/ 7 w 112"/>
              <a:gd name="T81" fmla="*/ 68 h 139"/>
              <a:gd name="T82" fmla="*/ 3 w 112"/>
              <a:gd name="T83" fmla="*/ 66 h 139"/>
              <a:gd name="T84" fmla="*/ 3 w 112"/>
              <a:gd name="T85" fmla="*/ 64 h 139"/>
              <a:gd name="T86" fmla="*/ 4 w 112"/>
              <a:gd name="T87" fmla="*/ 56 h 139"/>
              <a:gd name="T88" fmla="*/ 0 w 112"/>
              <a:gd name="T89" fmla="*/ 53 h 139"/>
              <a:gd name="T90" fmla="*/ 6 w 112"/>
              <a:gd name="T91" fmla="*/ 54 h 139"/>
              <a:gd name="T92" fmla="*/ 17 w 112"/>
              <a:gd name="T93" fmla="*/ 43 h 139"/>
              <a:gd name="T94" fmla="*/ 19 w 112"/>
              <a:gd name="T95" fmla="*/ 42 h 139"/>
              <a:gd name="T96" fmla="*/ 28 w 112"/>
              <a:gd name="T97" fmla="*/ 36 h 139"/>
              <a:gd name="T98" fmla="*/ 32 w 112"/>
              <a:gd name="T99" fmla="*/ 32 h 139"/>
              <a:gd name="T100" fmla="*/ 34 w 112"/>
              <a:gd name="T101" fmla="*/ 27 h 139"/>
              <a:gd name="T102" fmla="*/ 28 w 112"/>
              <a:gd name="T103" fmla="*/ 23 h 139"/>
              <a:gd name="T104" fmla="*/ 23 w 112"/>
              <a:gd name="T105" fmla="*/ 19 h 139"/>
              <a:gd name="T106" fmla="*/ 23 w 112"/>
              <a:gd name="T107" fmla="*/ 11 h 139"/>
              <a:gd name="T108" fmla="*/ 23 w 112"/>
              <a:gd name="T109" fmla="*/ 2 h 139"/>
              <a:gd name="T110" fmla="*/ 30 w 112"/>
              <a:gd name="T111" fmla="*/ 0 h 139"/>
              <a:gd name="T112" fmla="*/ 38 w 112"/>
              <a:gd name="T113" fmla="*/ 4 h 139"/>
              <a:gd name="T114" fmla="*/ 43 w 112"/>
              <a:gd name="T115" fmla="*/ 0 h 139"/>
              <a:gd name="T116" fmla="*/ 55 w 112"/>
              <a:gd name="T117" fmla="*/ 9 h 139"/>
              <a:gd name="T118" fmla="*/ 63 w 112"/>
              <a:gd name="T119" fmla="*/ 15 h 139"/>
              <a:gd name="T120" fmla="*/ 69 w 112"/>
              <a:gd name="T121" fmla="*/ 15 h 1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12" h="139">
                <a:moveTo>
                  <a:pt x="69" y="15"/>
                </a:moveTo>
                <a:lnTo>
                  <a:pt x="71" y="16"/>
                </a:lnTo>
                <a:lnTo>
                  <a:pt x="77" y="19"/>
                </a:lnTo>
                <a:lnTo>
                  <a:pt x="89" y="19"/>
                </a:lnTo>
                <a:lnTo>
                  <a:pt x="93" y="19"/>
                </a:lnTo>
                <a:lnTo>
                  <a:pt x="96" y="19"/>
                </a:lnTo>
                <a:lnTo>
                  <a:pt x="105" y="34"/>
                </a:lnTo>
                <a:lnTo>
                  <a:pt x="107" y="35"/>
                </a:lnTo>
                <a:lnTo>
                  <a:pt x="105" y="49"/>
                </a:lnTo>
                <a:lnTo>
                  <a:pt x="104" y="47"/>
                </a:lnTo>
                <a:lnTo>
                  <a:pt x="101" y="46"/>
                </a:lnTo>
                <a:lnTo>
                  <a:pt x="96" y="51"/>
                </a:lnTo>
                <a:lnTo>
                  <a:pt x="97" y="56"/>
                </a:lnTo>
                <a:lnTo>
                  <a:pt x="99" y="57"/>
                </a:lnTo>
                <a:lnTo>
                  <a:pt x="101" y="57"/>
                </a:lnTo>
                <a:lnTo>
                  <a:pt x="112" y="69"/>
                </a:lnTo>
                <a:lnTo>
                  <a:pt x="111" y="73"/>
                </a:lnTo>
                <a:lnTo>
                  <a:pt x="107" y="87"/>
                </a:lnTo>
                <a:lnTo>
                  <a:pt x="105" y="88"/>
                </a:lnTo>
                <a:lnTo>
                  <a:pt x="105" y="90"/>
                </a:lnTo>
                <a:lnTo>
                  <a:pt x="100" y="88"/>
                </a:lnTo>
                <a:lnTo>
                  <a:pt x="100" y="87"/>
                </a:lnTo>
                <a:lnTo>
                  <a:pt x="99" y="87"/>
                </a:lnTo>
                <a:lnTo>
                  <a:pt x="93" y="94"/>
                </a:lnTo>
                <a:lnTo>
                  <a:pt x="81" y="109"/>
                </a:lnTo>
                <a:lnTo>
                  <a:pt x="84" y="111"/>
                </a:lnTo>
                <a:lnTo>
                  <a:pt x="89" y="116"/>
                </a:lnTo>
                <a:lnTo>
                  <a:pt x="88" y="121"/>
                </a:lnTo>
                <a:lnTo>
                  <a:pt x="86" y="124"/>
                </a:lnTo>
                <a:lnTo>
                  <a:pt x="78" y="133"/>
                </a:lnTo>
                <a:lnTo>
                  <a:pt x="75" y="139"/>
                </a:lnTo>
                <a:lnTo>
                  <a:pt x="70" y="135"/>
                </a:lnTo>
                <a:lnTo>
                  <a:pt x="70" y="128"/>
                </a:lnTo>
                <a:lnTo>
                  <a:pt x="70" y="126"/>
                </a:lnTo>
                <a:lnTo>
                  <a:pt x="40" y="106"/>
                </a:lnTo>
                <a:lnTo>
                  <a:pt x="34" y="94"/>
                </a:lnTo>
                <a:lnTo>
                  <a:pt x="28" y="98"/>
                </a:lnTo>
                <a:lnTo>
                  <a:pt x="13" y="87"/>
                </a:lnTo>
                <a:lnTo>
                  <a:pt x="8" y="73"/>
                </a:lnTo>
                <a:lnTo>
                  <a:pt x="8" y="71"/>
                </a:lnTo>
                <a:lnTo>
                  <a:pt x="7" y="68"/>
                </a:lnTo>
                <a:lnTo>
                  <a:pt x="3" y="66"/>
                </a:lnTo>
                <a:lnTo>
                  <a:pt x="3" y="64"/>
                </a:lnTo>
                <a:lnTo>
                  <a:pt x="4" y="56"/>
                </a:lnTo>
                <a:lnTo>
                  <a:pt x="0" y="53"/>
                </a:lnTo>
                <a:lnTo>
                  <a:pt x="6" y="54"/>
                </a:lnTo>
                <a:lnTo>
                  <a:pt x="17" y="43"/>
                </a:lnTo>
                <a:lnTo>
                  <a:pt x="19" y="42"/>
                </a:lnTo>
                <a:lnTo>
                  <a:pt x="28" y="36"/>
                </a:lnTo>
                <a:lnTo>
                  <a:pt x="32" y="32"/>
                </a:lnTo>
                <a:lnTo>
                  <a:pt x="34" y="27"/>
                </a:lnTo>
                <a:lnTo>
                  <a:pt x="28" y="23"/>
                </a:lnTo>
                <a:lnTo>
                  <a:pt x="23" y="19"/>
                </a:lnTo>
                <a:lnTo>
                  <a:pt x="23" y="11"/>
                </a:lnTo>
                <a:lnTo>
                  <a:pt x="23" y="2"/>
                </a:lnTo>
                <a:lnTo>
                  <a:pt x="30" y="0"/>
                </a:lnTo>
                <a:lnTo>
                  <a:pt x="38" y="4"/>
                </a:lnTo>
                <a:lnTo>
                  <a:pt x="43" y="0"/>
                </a:lnTo>
                <a:lnTo>
                  <a:pt x="55" y="9"/>
                </a:lnTo>
                <a:lnTo>
                  <a:pt x="63" y="15"/>
                </a:lnTo>
                <a:lnTo>
                  <a:pt x="69" y="1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6" name="Freeform 10">
            <a:extLst>
              <a:ext uri="{FF2B5EF4-FFF2-40B4-BE49-F238E27FC236}">
                <a16:creationId xmlns:a16="http://schemas.microsoft.com/office/drawing/2014/main" id="{8FC6EDD4-08D0-011B-6BEE-7813F76A0053}"/>
              </a:ext>
            </a:extLst>
          </p:cNvPr>
          <p:cNvSpPr>
            <a:spLocks/>
          </p:cNvSpPr>
          <p:nvPr/>
        </p:nvSpPr>
        <p:spPr bwMode="auto">
          <a:xfrm>
            <a:off x="4622800" y="4603750"/>
            <a:ext cx="244475" cy="217488"/>
          </a:xfrm>
          <a:custGeom>
            <a:avLst/>
            <a:gdLst>
              <a:gd name="T0" fmla="*/ 85 w 154"/>
              <a:gd name="T1" fmla="*/ 6 h 137"/>
              <a:gd name="T2" fmla="*/ 93 w 154"/>
              <a:gd name="T3" fmla="*/ 41 h 137"/>
              <a:gd name="T4" fmla="*/ 108 w 154"/>
              <a:gd name="T5" fmla="*/ 56 h 137"/>
              <a:gd name="T6" fmla="*/ 154 w 154"/>
              <a:gd name="T7" fmla="*/ 60 h 137"/>
              <a:gd name="T8" fmla="*/ 133 w 154"/>
              <a:gd name="T9" fmla="*/ 75 h 137"/>
              <a:gd name="T10" fmla="*/ 135 w 154"/>
              <a:gd name="T11" fmla="*/ 78 h 137"/>
              <a:gd name="T12" fmla="*/ 144 w 154"/>
              <a:gd name="T13" fmla="*/ 89 h 137"/>
              <a:gd name="T14" fmla="*/ 141 w 154"/>
              <a:gd name="T15" fmla="*/ 92 h 137"/>
              <a:gd name="T16" fmla="*/ 138 w 154"/>
              <a:gd name="T17" fmla="*/ 95 h 137"/>
              <a:gd name="T18" fmla="*/ 137 w 154"/>
              <a:gd name="T19" fmla="*/ 96 h 137"/>
              <a:gd name="T20" fmla="*/ 135 w 154"/>
              <a:gd name="T21" fmla="*/ 97 h 137"/>
              <a:gd name="T22" fmla="*/ 135 w 154"/>
              <a:gd name="T23" fmla="*/ 99 h 137"/>
              <a:gd name="T24" fmla="*/ 122 w 154"/>
              <a:gd name="T25" fmla="*/ 105 h 137"/>
              <a:gd name="T26" fmla="*/ 109 w 154"/>
              <a:gd name="T27" fmla="*/ 108 h 137"/>
              <a:gd name="T28" fmla="*/ 98 w 154"/>
              <a:gd name="T29" fmla="*/ 116 h 137"/>
              <a:gd name="T30" fmla="*/ 90 w 154"/>
              <a:gd name="T31" fmla="*/ 125 h 137"/>
              <a:gd name="T32" fmla="*/ 82 w 154"/>
              <a:gd name="T33" fmla="*/ 125 h 137"/>
              <a:gd name="T34" fmla="*/ 74 w 154"/>
              <a:gd name="T35" fmla="*/ 125 h 137"/>
              <a:gd name="T36" fmla="*/ 70 w 154"/>
              <a:gd name="T37" fmla="*/ 127 h 137"/>
              <a:gd name="T38" fmla="*/ 60 w 154"/>
              <a:gd name="T39" fmla="*/ 137 h 137"/>
              <a:gd name="T40" fmla="*/ 62 w 154"/>
              <a:gd name="T41" fmla="*/ 127 h 137"/>
              <a:gd name="T42" fmla="*/ 59 w 154"/>
              <a:gd name="T43" fmla="*/ 125 h 137"/>
              <a:gd name="T44" fmla="*/ 53 w 154"/>
              <a:gd name="T45" fmla="*/ 122 h 137"/>
              <a:gd name="T46" fmla="*/ 43 w 154"/>
              <a:gd name="T47" fmla="*/ 115 h 137"/>
              <a:gd name="T48" fmla="*/ 37 w 154"/>
              <a:gd name="T49" fmla="*/ 116 h 137"/>
              <a:gd name="T50" fmla="*/ 28 w 154"/>
              <a:gd name="T51" fmla="*/ 118 h 137"/>
              <a:gd name="T52" fmla="*/ 13 w 154"/>
              <a:gd name="T53" fmla="*/ 119 h 137"/>
              <a:gd name="T54" fmla="*/ 14 w 154"/>
              <a:gd name="T55" fmla="*/ 110 h 137"/>
              <a:gd name="T56" fmla="*/ 3 w 154"/>
              <a:gd name="T57" fmla="*/ 85 h 137"/>
              <a:gd name="T58" fmla="*/ 3 w 154"/>
              <a:gd name="T59" fmla="*/ 84 h 137"/>
              <a:gd name="T60" fmla="*/ 3 w 154"/>
              <a:gd name="T61" fmla="*/ 77 h 137"/>
              <a:gd name="T62" fmla="*/ 4 w 154"/>
              <a:gd name="T63" fmla="*/ 71 h 137"/>
              <a:gd name="T64" fmla="*/ 4 w 154"/>
              <a:gd name="T65" fmla="*/ 70 h 137"/>
              <a:gd name="T66" fmla="*/ 4 w 154"/>
              <a:gd name="T67" fmla="*/ 59 h 137"/>
              <a:gd name="T68" fmla="*/ 6 w 154"/>
              <a:gd name="T69" fmla="*/ 47 h 137"/>
              <a:gd name="T70" fmla="*/ 3 w 154"/>
              <a:gd name="T71" fmla="*/ 45 h 137"/>
              <a:gd name="T72" fmla="*/ 0 w 154"/>
              <a:gd name="T73" fmla="*/ 43 h 137"/>
              <a:gd name="T74" fmla="*/ 0 w 154"/>
              <a:gd name="T75" fmla="*/ 39 h 137"/>
              <a:gd name="T76" fmla="*/ 0 w 154"/>
              <a:gd name="T77" fmla="*/ 35 h 137"/>
              <a:gd name="T78" fmla="*/ 8 w 154"/>
              <a:gd name="T79" fmla="*/ 29 h 137"/>
              <a:gd name="T80" fmla="*/ 11 w 154"/>
              <a:gd name="T81" fmla="*/ 22 h 137"/>
              <a:gd name="T82" fmla="*/ 23 w 154"/>
              <a:gd name="T83" fmla="*/ 22 h 137"/>
              <a:gd name="T84" fmla="*/ 30 w 154"/>
              <a:gd name="T85" fmla="*/ 30 h 137"/>
              <a:gd name="T86" fmla="*/ 37 w 154"/>
              <a:gd name="T87" fmla="*/ 26 h 137"/>
              <a:gd name="T88" fmla="*/ 32 w 154"/>
              <a:gd name="T89" fmla="*/ 15 h 137"/>
              <a:gd name="T90" fmla="*/ 41 w 154"/>
              <a:gd name="T91" fmla="*/ 10 h 137"/>
              <a:gd name="T92" fmla="*/ 45 w 154"/>
              <a:gd name="T93" fmla="*/ 7 h 137"/>
              <a:gd name="T94" fmla="*/ 49 w 154"/>
              <a:gd name="T95" fmla="*/ 5 h 137"/>
              <a:gd name="T96" fmla="*/ 53 w 154"/>
              <a:gd name="T97" fmla="*/ 0 h 137"/>
              <a:gd name="T98" fmla="*/ 64 w 154"/>
              <a:gd name="T99" fmla="*/ 0 h 137"/>
              <a:gd name="T100" fmla="*/ 68 w 154"/>
              <a:gd name="T101" fmla="*/ 7 h 137"/>
              <a:gd name="T102" fmla="*/ 85 w 154"/>
              <a:gd name="T103" fmla="*/ 6 h 1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54" h="137">
                <a:moveTo>
                  <a:pt x="85" y="6"/>
                </a:moveTo>
                <a:lnTo>
                  <a:pt x="93" y="41"/>
                </a:lnTo>
                <a:lnTo>
                  <a:pt x="108" y="56"/>
                </a:lnTo>
                <a:lnTo>
                  <a:pt x="154" y="60"/>
                </a:lnTo>
                <a:lnTo>
                  <a:pt x="133" y="75"/>
                </a:lnTo>
                <a:lnTo>
                  <a:pt x="135" y="78"/>
                </a:lnTo>
                <a:lnTo>
                  <a:pt x="144" y="89"/>
                </a:lnTo>
                <a:lnTo>
                  <a:pt x="141" y="92"/>
                </a:lnTo>
                <a:lnTo>
                  <a:pt x="138" y="95"/>
                </a:lnTo>
                <a:lnTo>
                  <a:pt x="137" y="96"/>
                </a:lnTo>
                <a:lnTo>
                  <a:pt x="135" y="97"/>
                </a:lnTo>
                <a:lnTo>
                  <a:pt x="135" y="99"/>
                </a:lnTo>
                <a:lnTo>
                  <a:pt x="122" y="105"/>
                </a:lnTo>
                <a:lnTo>
                  <a:pt x="109" y="108"/>
                </a:lnTo>
                <a:lnTo>
                  <a:pt x="98" y="116"/>
                </a:lnTo>
                <a:lnTo>
                  <a:pt x="90" y="125"/>
                </a:lnTo>
                <a:lnTo>
                  <a:pt x="82" y="125"/>
                </a:lnTo>
                <a:lnTo>
                  <a:pt x="74" y="125"/>
                </a:lnTo>
                <a:lnTo>
                  <a:pt x="70" y="127"/>
                </a:lnTo>
                <a:lnTo>
                  <a:pt x="60" y="137"/>
                </a:lnTo>
                <a:lnTo>
                  <a:pt x="62" y="127"/>
                </a:lnTo>
                <a:lnTo>
                  <a:pt x="59" y="125"/>
                </a:lnTo>
                <a:lnTo>
                  <a:pt x="53" y="122"/>
                </a:lnTo>
                <a:lnTo>
                  <a:pt x="43" y="115"/>
                </a:lnTo>
                <a:lnTo>
                  <a:pt x="37" y="116"/>
                </a:lnTo>
                <a:lnTo>
                  <a:pt x="28" y="118"/>
                </a:lnTo>
                <a:lnTo>
                  <a:pt x="13" y="119"/>
                </a:lnTo>
                <a:lnTo>
                  <a:pt x="14" y="110"/>
                </a:lnTo>
                <a:lnTo>
                  <a:pt x="3" y="85"/>
                </a:lnTo>
                <a:lnTo>
                  <a:pt x="3" y="84"/>
                </a:lnTo>
                <a:lnTo>
                  <a:pt x="3" y="77"/>
                </a:lnTo>
                <a:lnTo>
                  <a:pt x="4" y="71"/>
                </a:lnTo>
                <a:lnTo>
                  <a:pt x="4" y="70"/>
                </a:lnTo>
                <a:lnTo>
                  <a:pt x="4" y="59"/>
                </a:lnTo>
                <a:lnTo>
                  <a:pt x="6" y="47"/>
                </a:lnTo>
                <a:lnTo>
                  <a:pt x="3" y="45"/>
                </a:lnTo>
                <a:lnTo>
                  <a:pt x="0" y="43"/>
                </a:lnTo>
                <a:lnTo>
                  <a:pt x="0" y="39"/>
                </a:lnTo>
                <a:lnTo>
                  <a:pt x="0" y="35"/>
                </a:lnTo>
                <a:lnTo>
                  <a:pt x="8" y="29"/>
                </a:lnTo>
                <a:lnTo>
                  <a:pt x="11" y="22"/>
                </a:lnTo>
                <a:lnTo>
                  <a:pt x="23" y="22"/>
                </a:lnTo>
                <a:lnTo>
                  <a:pt x="30" y="30"/>
                </a:lnTo>
                <a:lnTo>
                  <a:pt x="37" y="26"/>
                </a:lnTo>
                <a:lnTo>
                  <a:pt x="32" y="15"/>
                </a:lnTo>
                <a:lnTo>
                  <a:pt x="41" y="10"/>
                </a:lnTo>
                <a:lnTo>
                  <a:pt x="45" y="7"/>
                </a:lnTo>
                <a:lnTo>
                  <a:pt x="49" y="5"/>
                </a:lnTo>
                <a:lnTo>
                  <a:pt x="53" y="0"/>
                </a:lnTo>
                <a:lnTo>
                  <a:pt x="64" y="0"/>
                </a:lnTo>
                <a:lnTo>
                  <a:pt x="68" y="7"/>
                </a:lnTo>
                <a:lnTo>
                  <a:pt x="85" y="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7" name="Freeform 11">
            <a:extLst>
              <a:ext uri="{FF2B5EF4-FFF2-40B4-BE49-F238E27FC236}">
                <a16:creationId xmlns:a16="http://schemas.microsoft.com/office/drawing/2014/main" id="{EC767652-810B-C69E-B2D0-216009794368}"/>
              </a:ext>
            </a:extLst>
          </p:cNvPr>
          <p:cNvSpPr>
            <a:spLocks/>
          </p:cNvSpPr>
          <p:nvPr/>
        </p:nvSpPr>
        <p:spPr bwMode="auto">
          <a:xfrm>
            <a:off x="5019675" y="5494338"/>
            <a:ext cx="120650" cy="131763"/>
          </a:xfrm>
          <a:custGeom>
            <a:avLst/>
            <a:gdLst>
              <a:gd name="T0" fmla="*/ 55 w 76"/>
              <a:gd name="T1" fmla="*/ 35 h 83"/>
              <a:gd name="T2" fmla="*/ 64 w 76"/>
              <a:gd name="T3" fmla="*/ 39 h 83"/>
              <a:gd name="T4" fmla="*/ 76 w 76"/>
              <a:gd name="T5" fmla="*/ 54 h 83"/>
              <a:gd name="T6" fmla="*/ 74 w 76"/>
              <a:gd name="T7" fmla="*/ 56 h 83"/>
              <a:gd name="T8" fmla="*/ 63 w 76"/>
              <a:gd name="T9" fmla="*/ 59 h 83"/>
              <a:gd name="T10" fmla="*/ 52 w 76"/>
              <a:gd name="T11" fmla="*/ 61 h 83"/>
              <a:gd name="T12" fmla="*/ 53 w 76"/>
              <a:gd name="T13" fmla="*/ 72 h 83"/>
              <a:gd name="T14" fmla="*/ 44 w 76"/>
              <a:gd name="T15" fmla="*/ 82 h 83"/>
              <a:gd name="T16" fmla="*/ 27 w 76"/>
              <a:gd name="T17" fmla="*/ 76 h 83"/>
              <a:gd name="T18" fmla="*/ 26 w 76"/>
              <a:gd name="T19" fmla="*/ 76 h 83"/>
              <a:gd name="T20" fmla="*/ 22 w 76"/>
              <a:gd name="T21" fmla="*/ 78 h 83"/>
              <a:gd name="T22" fmla="*/ 22 w 76"/>
              <a:gd name="T23" fmla="*/ 83 h 83"/>
              <a:gd name="T24" fmla="*/ 22 w 76"/>
              <a:gd name="T25" fmla="*/ 82 h 83"/>
              <a:gd name="T26" fmla="*/ 20 w 76"/>
              <a:gd name="T27" fmla="*/ 82 h 83"/>
              <a:gd name="T28" fmla="*/ 19 w 76"/>
              <a:gd name="T29" fmla="*/ 80 h 83"/>
              <a:gd name="T30" fmla="*/ 11 w 76"/>
              <a:gd name="T31" fmla="*/ 75 h 83"/>
              <a:gd name="T32" fmla="*/ 3 w 76"/>
              <a:gd name="T33" fmla="*/ 69 h 83"/>
              <a:gd name="T34" fmla="*/ 1 w 76"/>
              <a:gd name="T35" fmla="*/ 67 h 83"/>
              <a:gd name="T36" fmla="*/ 0 w 76"/>
              <a:gd name="T37" fmla="*/ 59 h 83"/>
              <a:gd name="T38" fmla="*/ 5 w 76"/>
              <a:gd name="T39" fmla="*/ 56 h 83"/>
              <a:gd name="T40" fmla="*/ 5 w 76"/>
              <a:gd name="T41" fmla="*/ 54 h 83"/>
              <a:gd name="T42" fmla="*/ 8 w 76"/>
              <a:gd name="T43" fmla="*/ 53 h 83"/>
              <a:gd name="T44" fmla="*/ 15 w 76"/>
              <a:gd name="T45" fmla="*/ 56 h 83"/>
              <a:gd name="T46" fmla="*/ 19 w 76"/>
              <a:gd name="T47" fmla="*/ 52 h 83"/>
              <a:gd name="T48" fmla="*/ 8 w 76"/>
              <a:gd name="T49" fmla="*/ 24 h 83"/>
              <a:gd name="T50" fmla="*/ 8 w 76"/>
              <a:gd name="T51" fmla="*/ 23 h 83"/>
              <a:gd name="T52" fmla="*/ 14 w 76"/>
              <a:gd name="T53" fmla="*/ 19 h 83"/>
              <a:gd name="T54" fmla="*/ 15 w 76"/>
              <a:gd name="T55" fmla="*/ 19 h 83"/>
              <a:gd name="T56" fmla="*/ 16 w 76"/>
              <a:gd name="T57" fmla="*/ 18 h 83"/>
              <a:gd name="T58" fmla="*/ 26 w 76"/>
              <a:gd name="T59" fmla="*/ 9 h 83"/>
              <a:gd name="T60" fmla="*/ 26 w 76"/>
              <a:gd name="T61" fmla="*/ 0 h 83"/>
              <a:gd name="T62" fmla="*/ 38 w 76"/>
              <a:gd name="T63" fmla="*/ 1 h 83"/>
              <a:gd name="T64" fmla="*/ 35 w 76"/>
              <a:gd name="T65" fmla="*/ 23 h 83"/>
              <a:gd name="T66" fmla="*/ 41 w 76"/>
              <a:gd name="T67" fmla="*/ 33 h 83"/>
              <a:gd name="T68" fmla="*/ 42 w 76"/>
              <a:gd name="T69" fmla="*/ 34 h 83"/>
              <a:gd name="T70" fmla="*/ 45 w 76"/>
              <a:gd name="T71" fmla="*/ 35 h 83"/>
              <a:gd name="T72" fmla="*/ 46 w 76"/>
              <a:gd name="T73" fmla="*/ 35 h 83"/>
              <a:gd name="T74" fmla="*/ 50 w 76"/>
              <a:gd name="T75" fmla="*/ 38 h 83"/>
              <a:gd name="T76" fmla="*/ 55 w 76"/>
              <a:gd name="T77" fmla="*/ 35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76" h="83">
                <a:moveTo>
                  <a:pt x="55" y="35"/>
                </a:moveTo>
                <a:lnTo>
                  <a:pt x="64" y="39"/>
                </a:lnTo>
                <a:lnTo>
                  <a:pt x="76" y="54"/>
                </a:lnTo>
                <a:lnTo>
                  <a:pt x="74" y="56"/>
                </a:lnTo>
                <a:lnTo>
                  <a:pt x="63" y="59"/>
                </a:lnTo>
                <a:lnTo>
                  <a:pt x="52" y="61"/>
                </a:lnTo>
                <a:lnTo>
                  <a:pt x="53" y="72"/>
                </a:lnTo>
                <a:lnTo>
                  <a:pt x="44" y="82"/>
                </a:lnTo>
                <a:lnTo>
                  <a:pt x="27" y="76"/>
                </a:lnTo>
                <a:lnTo>
                  <a:pt x="26" y="76"/>
                </a:lnTo>
                <a:lnTo>
                  <a:pt x="22" y="78"/>
                </a:lnTo>
                <a:lnTo>
                  <a:pt x="22" y="83"/>
                </a:lnTo>
                <a:lnTo>
                  <a:pt x="22" y="82"/>
                </a:lnTo>
                <a:lnTo>
                  <a:pt x="20" y="82"/>
                </a:lnTo>
                <a:lnTo>
                  <a:pt x="19" y="80"/>
                </a:lnTo>
                <a:lnTo>
                  <a:pt x="11" y="75"/>
                </a:lnTo>
                <a:lnTo>
                  <a:pt x="3" y="69"/>
                </a:lnTo>
                <a:lnTo>
                  <a:pt x="1" y="67"/>
                </a:lnTo>
                <a:lnTo>
                  <a:pt x="0" y="59"/>
                </a:lnTo>
                <a:lnTo>
                  <a:pt x="5" y="56"/>
                </a:lnTo>
                <a:lnTo>
                  <a:pt x="5" y="54"/>
                </a:lnTo>
                <a:lnTo>
                  <a:pt x="8" y="53"/>
                </a:lnTo>
                <a:lnTo>
                  <a:pt x="15" y="56"/>
                </a:lnTo>
                <a:lnTo>
                  <a:pt x="19" y="52"/>
                </a:lnTo>
                <a:lnTo>
                  <a:pt x="8" y="24"/>
                </a:lnTo>
                <a:lnTo>
                  <a:pt x="8" y="23"/>
                </a:lnTo>
                <a:lnTo>
                  <a:pt x="14" y="19"/>
                </a:lnTo>
                <a:lnTo>
                  <a:pt x="15" y="19"/>
                </a:lnTo>
                <a:lnTo>
                  <a:pt x="16" y="18"/>
                </a:lnTo>
                <a:lnTo>
                  <a:pt x="26" y="9"/>
                </a:lnTo>
                <a:lnTo>
                  <a:pt x="26" y="0"/>
                </a:lnTo>
                <a:lnTo>
                  <a:pt x="38" y="1"/>
                </a:lnTo>
                <a:lnTo>
                  <a:pt x="35" y="23"/>
                </a:lnTo>
                <a:lnTo>
                  <a:pt x="41" y="33"/>
                </a:lnTo>
                <a:lnTo>
                  <a:pt x="42" y="34"/>
                </a:lnTo>
                <a:lnTo>
                  <a:pt x="45" y="35"/>
                </a:lnTo>
                <a:lnTo>
                  <a:pt x="46" y="35"/>
                </a:lnTo>
                <a:lnTo>
                  <a:pt x="50" y="38"/>
                </a:lnTo>
                <a:lnTo>
                  <a:pt x="55" y="3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8" name="Freeform 12">
            <a:extLst>
              <a:ext uri="{FF2B5EF4-FFF2-40B4-BE49-F238E27FC236}">
                <a16:creationId xmlns:a16="http://schemas.microsoft.com/office/drawing/2014/main" id="{93F890D2-B1F2-79EC-B18D-4C1FB4AD9A7A}"/>
              </a:ext>
            </a:extLst>
          </p:cNvPr>
          <p:cNvSpPr>
            <a:spLocks/>
          </p:cNvSpPr>
          <p:nvPr/>
        </p:nvSpPr>
        <p:spPr bwMode="auto">
          <a:xfrm>
            <a:off x="5030788" y="5302250"/>
            <a:ext cx="180975" cy="263525"/>
          </a:xfrm>
          <a:custGeom>
            <a:avLst/>
            <a:gdLst>
              <a:gd name="T0" fmla="*/ 64 w 114"/>
              <a:gd name="T1" fmla="*/ 30 h 166"/>
              <a:gd name="T2" fmla="*/ 79 w 114"/>
              <a:gd name="T3" fmla="*/ 99 h 166"/>
              <a:gd name="T4" fmla="*/ 83 w 114"/>
              <a:gd name="T5" fmla="*/ 110 h 166"/>
              <a:gd name="T6" fmla="*/ 83 w 114"/>
              <a:gd name="T7" fmla="*/ 113 h 166"/>
              <a:gd name="T8" fmla="*/ 97 w 114"/>
              <a:gd name="T9" fmla="*/ 120 h 166"/>
              <a:gd name="T10" fmla="*/ 109 w 114"/>
              <a:gd name="T11" fmla="*/ 128 h 166"/>
              <a:gd name="T12" fmla="*/ 114 w 114"/>
              <a:gd name="T13" fmla="*/ 137 h 166"/>
              <a:gd name="T14" fmla="*/ 113 w 114"/>
              <a:gd name="T15" fmla="*/ 151 h 166"/>
              <a:gd name="T16" fmla="*/ 97 w 114"/>
              <a:gd name="T17" fmla="*/ 162 h 166"/>
              <a:gd name="T18" fmla="*/ 87 w 114"/>
              <a:gd name="T19" fmla="*/ 155 h 166"/>
              <a:gd name="T20" fmla="*/ 80 w 114"/>
              <a:gd name="T21" fmla="*/ 144 h 166"/>
              <a:gd name="T22" fmla="*/ 75 w 114"/>
              <a:gd name="T23" fmla="*/ 137 h 166"/>
              <a:gd name="T24" fmla="*/ 71 w 114"/>
              <a:gd name="T25" fmla="*/ 136 h 166"/>
              <a:gd name="T26" fmla="*/ 63 w 114"/>
              <a:gd name="T27" fmla="*/ 140 h 166"/>
              <a:gd name="T28" fmla="*/ 54 w 114"/>
              <a:gd name="T29" fmla="*/ 143 h 166"/>
              <a:gd name="T30" fmla="*/ 43 w 114"/>
              <a:gd name="T31" fmla="*/ 159 h 166"/>
              <a:gd name="T32" fmla="*/ 38 w 114"/>
              <a:gd name="T33" fmla="*/ 156 h 166"/>
              <a:gd name="T34" fmla="*/ 34 w 114"/>
              <a:gd name="T35" fmla="*/ 154 h 166"/>
              <a:gd name="T36" fmla="*/ 31 w 114"/>
              <a:gd name="T37" fmla="*/ 122 h 166"/>
              <a:gd name="T38" fmla="*/ 19 w 114"/>
              <a:gd name="T39" fmla="*/ 117 h 166"/>
              <a:gd name="T40" fmla="*/ 16 w 114"/>
              <a:gd name="T41" fmla="*/ 114 h 166"/>
              <a:gd name="T42" fmla="*/ 13 w 114"/>
              <a:gd name="T43" fmla="*/ 113 h 166"/>
              <a:gd name="T44" fmla="*/ 11 w 114"/>
              <a:gd name="T45" fmla="*/ 111 h 166"/>
              <a:gd name="T46" fmla="*/ 8 w 114"/>
              <a:gd name="T47" fmla="*/ 111 h 166"/>
              <a:gd name="T48" fmla="*/ 5 w 114"/>
              <a:gd name="T49" fmla="*/ 107 h 166"/>
              <a:gd name="T50" fmla="*/ 7 w 114"/>
              <a:gd name="T51" fmla="*/ 91 h 166"/>
              <a:gd name="T52" fmla="*/ 0 w 114"/>
              <a:gd name="T53" fmla="*/ 84 h 166"/>
              <a:gd name="T54" fmla="*/ 12 w 114"/>
              <a:gd name="T55" fmla="*/ 79 h 166"/>
              <a:gd name="T56" fmla="*/ 8 w 114"/>
              <a:gd name="T57" fmla="*/ 72 h 166"/>
              <a:gd name="T58" fmla="*/ 17 w 114"/>
              <a:gd name="T59" fmla="*/ 61 h 166"/>
              <a:gd name="T60" fmla="*/ 20 w 114"/>
              <a:gd name="T61" fmla="*/ 47 h 166"/>
              <a:gd name="T62" fmla="*/ 19 w 114"/>
              <a:gd name="T63" fmla="*/ 46 h 166"/>
              <a:gd name="T64" fmla="*/ 19 w 114"/>
              <a:gd name="T65" fmla="*/ 43 h 166"/>
              <a:gd name="T66" fmla="*/ 19 w 114"/>
              <a:gd name="T67" fmla="*/ 39 h 166"/>
              <a:gd name="T68" fmla="*/ 17 w 114"/>
              <a:gd name="T69" fmla="*/ 28 h 166"/>
              <a:gd name="T70" fmla="*/ 19 w 114"/>
              <a:gd name="T71" fmla="*/ 21 h 166"/>
              <a:gd name="T72" fmla="*/ 24 w 114"/>
              <a:gd name="T73" fmla="*/ 15 h 166"/>
              <a:gd name="T74" fmla="*/ 38 w 114"/>
              <a:gd name="T75" fmla="*/ 4 h 166"/>
              <a:gd name="T76" fmla="*/ 49 w 114"/>
              <a:gd name="T77" fmla="*/ 0 h 1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14" h="166">
                <a:moveTo>
                  <a:pt x="60" y="25"/>
                </a:moveTo>
                <a:lnTo>
                  <a:pt x="64" y="30"/>
                </a:lnTo>
                <a:lnTo>
                  <a:pt x="67" y="62"/>
                </a:lnTo>
                <a:lnTo>
                  <a:pt x="79" y="99"/>
                </a:lnTo>
                <a:lnTo>
                  <a:pt x="78" y="103"/>
                </a:lnTo>
                <a:lnTo>
                  <a:pt x="83" y="110"/>
                </a:lnTo>
                <a:lnTo>
                  <a:pt x="83" y="111"/>
                </a:lnTo>
                <a:lnTo>
                  <a:pt x="83" y="113"/>
                </a:lnTo>
                <a:lnTo>
                  <a:pt x="86" y="111"/>
                </a:lnTo>
                <a:lnTo>
                  <a:pt x="97" y="120"/>
                </a:lnTo>
                <a:lnTo>
                  <a:pt x="103" y="125"/>
                </a:lnTo>
                <a:lnTo>
                  <a:pt x="109" y="128"/>
                </a:lnTo>
                <a:lnTo>
                  <a:pt x="113" y="135"/>
                </a:lnTo>
                <a:lnTo>
                  <a:pt x="114" y="137"/>
                </a:lnTo>
                <a:lnTo>
                  <a:pt x="110" y="141"/>
                </a:lnTo>
                <a:lnTo>
                  <a:pt x="113" y="151"/>
                </a:lnTo>
                <a:lnTo>
                  <a:pt x="98" y="166"/>
                </a:lnTo>
                <a:lnTo>
                  <a:pt x="97" y="162"/>
                </a:lnTo>
                <a:lnTo>
                  <a:pt x="95" y="155"/>
                </a:lnTo>
                <a:lnTo>
                  <a:pt x="87" y="155"/>
                </a:lnTo>
                <a:lnTo>
                  <a:pt x="78" y="148"/>
                </a:lnTo>
                <a:lnTo>
                  <a:pt x="80" y="144"/>
                </a:lnTo>
                <a:lnTo>
                  <a:pt x="79" y="144"/>
                </a:lnTo>
                <a:lnTo>
                  <a:pt x="75" y="137"/>
                </a:lnTo>
                <a:lnTo>
                  <a:pt x="73" y="136"/>
                </a:lnTo>
                <a:lnTo>
                  <a:pt x="71" y="136"/>
                </a:lnTo>
                <a:lnTo>
                  <a:pt x="67" y="137"/>
                </a:lnTo>
                <a:lnTo>
                  <a:pt x="63" y="140"/>
                </a:lnTo>
                <a:lnTo>
                  <a:pt x="58" y="141"/>
                </a:lnTo>
                <a:lnTo>
                  <a:pt x="54" y="143"/>
                </a:lnTo>
                <a:lnTo>
                  <a:pt x="48" y="156"/>
                </a:lnTo>
                <a:lnTo>
                  <a:pt x="43" y="159"/>
                </a:lnTo>
                <a:lnTo>
                  <a:pt x="39" y="156"/>
                </a:lnTo>
                <a:lnTo>
                  <a:pt x="38" y="156"/>
                </a:lnTo>
                <a:lnTo>
                  <a:pt x="35" y="155"/>
                </a:lnTo>
                <a:lnTo>
                  <a:pt x="34" y="154"/>
                </a:lnTo>
                <a:lnTo>
                  <a:pt x="28" y="144"/>
                </a:lnTo>
                <a:lnTo>
                  <a:pt x="31" y="122"/>
                </a:lnTo>
                <a:lnTo>
                  <a:pt x="19" y="121"/>
                </a:lnTo>
                <a:lnTo>
                  <a:pt x="19" y="117"/>
                </a:lnTo>
                <a:lnTo>
                  <a:pt x="17" y="115"/>
                </a:lnTo>
                <a:lnTo>
                  <a:pt x="16" y="114"/>
                </a:lnTo>
                <a:lnTo>
                  <a:pt x="15" y="114"/>
                </a:lnTo>
                <a:lnTo>
                  <a:pt x="13" y="113"/>
                </a:lnTo>
                <a:lnTo>
                  <a:pt x="12" y="113"/>
                </a:lnTo>
                <a:lnTo>
                  <a:pt x="11" y="111"/>
                </a:lnTo>
                <a:lnTo>
                  <a:pt x="9" y="111"/>
                </a:lnTo>
                <a:lnTo>
                  <a:pt x="8" y="111"/>
                </a:lnTo>
                <a:lnTo>
                  <a:pt x="8" y="110"/>
                </a:lnTo>
                <a:lnTo>
                  <a:pt x="5" y="107"/>
                </a:lnTo>
                <a:lnTo>
                  <a:pt x="2" y="96"/>
                </a:lnTo>
                <a:lnTo>
                  <a:pt x="7" y="91"/>
                </a:lnTo>
                <a:lnTo>
                  <a:pt x="2" y="87"/>
                </a:lnTo>
                <a:lnTo>
                  <a:pt x="0" y="84"/>
                </a:lnTo>
                <a:lnTo>
                  <a:pt x="1" y="80"/>
                </a:lnTo>
                <a:lnTo>
                  <a:pt x="12" y="79"/>
                </a:lnTo>
                <a:lnTo>
                  <a:pt x="16" y="68"/>
                </a:lnTo>
                <a:lnTo>
                  <a:pt x="8" y="72"/>
                </a:lnTo>
                <a:lnTo>
                  <a:pt x="5" y="69"/>
                </a:lnTo>
                <a:lnTo>
                  <a:pt x="17" y="61"/>
                </a:lnTo>
                <a:lnTo>
                  <a:pt x="15" y="53"/>
                </a:lnTo>
                <a:lnTo>
                  <a:pt x="20" y="47"/>
                </a:lnTo>
                <a:lnTo>
                  <a:pt x="19" y="47"/>
                </a:lnTo>
                <a:lnTo>
                  <a:pt x="19" y="46"/>
                </a:lnTo>
                <a:lnTo>
                  <a:pt x="19" y="45"/>
                </a:lnTo>
                <a:lnTo>
                  <a:pt x="19" y="43"/>
                </a:lnTo>
                <a:lnTo>
                  <a:pt x="19" y="40"/>
                </a:lnTo>
                <a:lnTo>
                  <a:pt x="19" y="39"/>
                </a:lnTo>
                <a:lnTo>
                  <a:pt x="19" y="32"/>
                </a:lnTo>
                <a:lnTo>
                  <a:pt x="17" y="28"/>
                </a:lnTo>
                <a:lnTo>
                  <a:pt x="19" y="27"/>
                </a:lnTo>
                <a:lnTo>
                  <a:pt x="19" y="21"/>
                </a:lnTo>
                <a:lnTo>
                  <a:pt x="24" y="10"/>
                </a:lnTo>
                <a:lnTo>
                  <a:pt x="24" y="15"/>
                </a:lnTo>
                <a:lnTo>
                  <a:pt x="31" y="9"/>
                </a:lnTo>
                <a:lnTo>
                  <a:pt x="38" y="4"/>
                </a:lnTo>
                <a:lnTo>
                  <a:pt x="34" y="0"/>
                </a:lnTo>
                <a:lnTo>
                  <a:pt x="49" y="0"/>
                </a:lnTo>
                <a:lnTo>
                  <a:pt x="60" y="2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9" name="Freeform 13">
            <a:extLst>
              <a:ext uri="{FF2B5EF4-FFF2-40B4-BE49-F238E27FC236}">
                <a16:creationId xmlns:a16="http://schemas.microsoft.com/office/drawing/2014/main" id="{19FF58A2-4422-12F8-9510-C788E9E62ED1}"/>
              </a:ext>
            </a:extLst>
          </p:cNvPr>
          <p:cNvSpPr>
            <a:spLocks/>
          </p:cNvSpPr>
          <p:nvPr/>
        </p:nvSpPr>
        <p:spPr bwMode="auto">
          <a:xfrm>
            <a:off x="4841875" y="5178425"/>
            <a:ext cx="125413" cy="103188"/>
          </a:xfrm>
          <a:custGeom>
            <a:avLst/>
            <a:gdLst>
              <a:gd name="T0" fmla="*/ 29 w 79"/>
              <a:gd name="T1" fmla="*/ 4 h 65"/>
              <a:gd name="T2" fmla="*/ 38 w 79"/>
              <a:gd name="T3" fmla="*/ 11 h 65"/>
              <a:gd name="T4" fmla="*/ 53 w 79"/>
              <a:gd name="T5" fmla="*/ 20 h 65"/>
              <a:gd name="T6" fmla="*/ 57 w 79"/>
              <a:gd name="T7" fmla="*/ 24 h 65"/>
              <a:gd name="T8" fmla="*/ 71 w 79"/>
              <a:gd name="T9" fmla="*/ 33 h 65"/>
              <a:gd name="T10" fmla="*/ 75 w 79"/>
              <a:gd name="T11" fmla="*/ 38 h 65"/>
              <a:gd name="T12" fmla="*/ 79 w 79"/>
              <a:gd name="T13" fmla="*/ 43 h 65"/>
              <a:gd name="T14" fmla="*/ 78 w 79"/>
              <a:gd name="T15" fmla="*/ 49 h 65"/>
              <a:gd name="T16" fmla="*/ 76 w 79"/>
              <a:gd name="T17" fmla="*/ 52 h 65"/>
              <a:gd name="T18" fmla="*/ 55 w 79"/>
              <a:gd name="T19" fmla="*/ 61 h 65"/>
              <a:gd name="T20" fmla="*/ 53 w 79"/>
              <a:gd name="T21" fmla="*/ 60 h 65"/>
              <a:gd name="T22" fmla="*/ 45 w 79"/>
              <a:gd name="T23" fmla="*/ 65 h 65"/>
              <a:gd name="T24" fmla="*/ 44 w 79"/>
              <a:gd name="T25" fmla="*/ 65 h 65"/>
              <a:gd name="T26" fmla="*/ 42 w 79"/>
              <a:gd name="T27" fmla="*/ 65 h 65"/>
              <a:gd name="T28" fmla="*/ 41 w 79"/>
              <a:gd name="T29" fmla="*/ 63 h 65"/>
              <a:gd name="T30" fmla="*/ 40 w 79"/>
              <a:gd name="T31" fmla="*/ 60 h 65"/>
              <a:gd name="T32" fmla="*/ 38 w 79"/>
              <a:gd name="T33" fmla="*/ 57 h 65"/>
              <a:gd name="T34" fmla="*/ 27 w 79"/>
              <a:gd name="T35" fmla="*/ 56 h 65"/>
              <a:gd name="T36" fmla="*/ 18 w 79"/>
              <a:gd name="T37" fmla="*/ 60 h 65"/>
              <a:gd name="T38" fmla="*/ 14 w 79"/>
              <a:gd name="T39" fmla="*/ 64 h 65"/>
              <a:gd name="T40" fmla="*/ 11 w 79"/>
              <a:gd name="T41" fmla="*/ 54 h 65"/>
              <a:gd name="T42" fmla="*/ 10 w 79"/>
              <a:gd name="T43" fmla="*/ 53 h 65"/>
              <a:gd name="T44" fmla="*/ 10 w 79"/>
              <a:gd name="T45" fmla="*/ 52 h 65"/>
              <a:gd name="T46" fmla="*/ 6 w 79"/>
              <a:gd name="T47" fmla="*/ 43 h 65"/>
              <a:gd name="T48" fmla="*/ 0 w 79"/>
              <a:gd name="T49" fmla="*/ 27 h 65"/>
              <a:gd name="T50" fmla="*/ 1 w 79"/>
              <a:gd name="T51" fmla="*/ 27 h 65"/>
              <a:gd name="T52" fmla="*/ 4 w 79"/>
              <a:gd name="T53" fmla="*/ 22 h 65"/>
              <a:gd name="T54" fmla="*/ 18 w 79"/>
              <a:gd name="T55" fmla="*/ 0 h 65"/>
              <a:gd name="T56" fmla="*/ 29 w 79"/>
              <a:gd name="T57" fmla="*/ 4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79" h="65">
                <a:moveTo>
                  <a:pt x="29" y="4"/>
                </a:moveTo>
                <a:lnTo>
                  <a:pt x="38" y="11"/>
                </a:lnTo>
                <a:lnTo>
                  <a:pt x="53" y="20"/>
                </a:lnTo>
                <a:lnTo>
                  <a:pt x="57" y="24"/>
                </a:lnTo>
                <a:lnTo>
                  <a:pt x="71" y="33"/>
                </a:lnTo>
                <a:lnTo>
                  <a:pt x="75" y="38"/>
                </a:lnTo>
                <a:lnTo>
                  <a:pt x="79" y="43"/>
                </a:lnTo>
                <a:lnTo>
                  <a:pt x="78" y="49"/>
                </a:lnTo>
                <a:lnTo>
                  <a:pt x="76" y="52"/>
                </a:lnTo>
                <a:lnTo>
                  <a:pt x="55" y="61"/>
                </a:lnTo>
                <a:lnTo>
                  <a:pt x="53" y="60"/>
                </a:lnTo>
                <a:lnTo>
                  <a:pt x="45" y="65"/>
                </a:lnTo>
                <a:lnTo>
                  <a:pt x="44" y="65"/>
                </a:lnTo>
                <a:lnTo>
                  <a:pt x="42" y="65"/>
                </a:lnTo>
                <a:lnTo>
                  <a:pt x="41" y="63"/>
                </a:lnTo>
                <a:lnTo>
                  <a:pt x="40" y="60"/>
                </a:lnTo>
                <a:lnTo>
                  <a:pt x="38" y="57"/>
                </a:lnTo>
                <a:lnTo>
                  <a:pt x="27" y="56"/>
                </a:lnTo>
                <a:lnTo>
                  <a:pt x="18" y="60"/>
                </a:lnTo>
                <a:lnTo>
                  <a:pt x="14" y="64"/>
                </a:lnTo>
                <a:lnTo>
                  <a:pt x="11" y="54"/>
                </a:lnTo>
                <a:lnTo>
                  <a:pt x="10" y="53"/>
                </a:lnTo>
                <a:lnTo>
                  <a:pt x="10" y="52"/>
                </a:lnTo>
                <a:lnTo>
                  <a:pt x="6" y="43"/>
                </a:lnTo>
                <a:lnTo>
                  <a:pt x="0" y="27"/>
                </a:lnTo>
                <a:lnTo>
                  <a:pt x="1" y="27"/>
                </a:lnTo>
                <a:lnTo>
                  <a:pt x="4" y="22"/>
                </a:lnTo>
                <a:lnTo>
                  <a:pt x="18" y="0"/>
                </a:lnTo>
                <a:lnTo>
                  <a:pt x="29" y="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0" name="Freeform 14">
            <a:extLst>
              <a:ext uri="{FF2B5EF4-FFF2-40B4-BE49-F238E27FC236}">
                <a16:creationId xmlns:a16="http://schemas.microsoft.com/office/drawing/2014/main" id="{3115A3DD-A75C-1E47-0E14-A75E1248E3E1}"/>
              </a:ext>
            </a:extLst>
          </p:cNvPr>
          <p:cNvSpPr>
            <a:spLocks/>
          </p:cNvSpPr>
          <p:nvPr/>
        </p:nvSpPr>
        <p:spPr bwMode="auto">
          <a:xfrm>
            <a:off x="4837113" y="5037138"/>
            <a:ext cx="109538" cy="131763"/>
          </a:xfrm>
          <a:custGeom>
            <a:avLst/>
            <a:gdLst>
              <a:gd name="T0" fmla="*/ 69 w 69"/>
              <a:gd name="T1" fmla="*/ 47 h 83"/>
              <a:gd name="T2" fmla="*/ 69 w 69"/>
              <a:gd name="T3" fmla="*/ 49 h 83"/>
              <a:gd name="T4" fmla="*/ 69 w 69"/>
              <a:gd name="T5" fmla="*/ 51 h 83"/>
              <a:gd name="T6" fmla="*/ 59 w 69"/>
              <a:gd name="T7" fmla="*/ 52 h 83"/>
              <a:gd name="T8" fmla="*/ 58 w 69"/>
              <a:gd name="T9" fmla="*/ 52 h 83"/>
              <a:gd name="T10" fmla="*/ 54 w 69"/>
              <a:gd name="T11" fmla="*/ 53 h 83"/>
              <a:gd name="T12" fmla="*/ 51 w 69"/>
              <a:gd name="T13" fmla="*/ 55 h 83"/>
              <a:gd name="T14" fmla="*/ 49 w 69"/>
              <a:gd name="T15" fmla="*/ 55 h 83"/>
              <a:gd name="T16" fmla="*/ 44 w 69"/>
              <a:gd name="T17" fmla="*/ 63 h 83"/>
              <a:gd name="T18" fmla="*/ 29 w 69"/>
              <a:gd name="T19" fmla="*/ 83 h 83"/>
              <a:gd name="T20" fmla="*/ 29 w 69"/>
              <a:gd name="T21" fmla="*/ 83 h 83"/>
              <a:gd name="T22" fmla="*/ 24 w 69"/>
              <a:gd name="T23" fmla="*/ 83 h 83"/>
              <a:gd name="T24" fmla="*/ 19 w 69"/>
              <a:gd name="T25" fmla="*/ 82 h 83"/>
              <a:gd name="T26" fmla="*/ 7 w 69"/>
              <a:gd name="T27" fmla="*/ 74 h 83"/>
              <a:gd name="T28" fmla="*/ 0 w 69"/>
              <a:gd name="T29" fmla="*/ 70 h 83"/>
              <a:gd name="T30" fmla="*/ 3 w 69"/>
              <a:gd name="T31" fmla="*/ 64 h 83"/>
              <a:gd name="T32" fmla="*/ 11 w 69"/>
              <a:gd name="T33" fmla="*/ 55 h 83"/>
              <a:gd name="T34" fmla="*/ 13 w 69"/>
              <a:gd name="T35" fmla="*/ 52 h 83"/>
              <a:gd name="T36" fmla="*/ 14 w 69"/>
              <a:gd name="T37" fmla="*/ 47 h 83"/>
              <a:gd name="T38" fmla="*/ 9 w 69"/>
              <a:gd name="T39" fmla="*/ 42 h 83"/>
              <a:gd name="T40" fmla="*/ 6 w 69"/>
              <a:gd name="T41" fmla="*/ 40 h 83"/>
              <a:gd name="T42" fmla="*/ 18 w 69"/>
              <a:gd name="T43" fmla="*/ 25 h 83"/>
              <a:gd name="T44" fmla="*/ 24 w 69"/>
              <a:gd name="T45" fmla="*/ 18 h 83"/>
              <a:gd name="T46" fmla="*/ 25 w 69"/>
              <a:gd name="T47" fmla="*/ 18 h 83"/>
              <a:gd name="T48" fmla="*/ 25 w 69"/>
              <a:gd name="T49" fmla="*/ 19 h 83"/>
              <a:gd name="T50" fmla="*/ 30 w 69"/>
              <a:gd name="T51" fmla="*/ 21 h 83"/>
              <a:gd name="T52" fmla="*/ 30 w 69"/>
              <a:gd name="T53" fmla="*/ 19 h 83"/>
              <a:gd name="T54" fmla="*/ 32 w 69"/>
              <a:gd name="T55" fmla="*/ 18 h 83"/>
              <a:gd name="T56" fmla="*/ 36 w 69"/>
              <a:gd name="T57" fmla="*/ 4 h 83"/>
              <a:gd name="T58" fmla="*/ 37 w 69"/>
              <a:gd name="T59" fmla="*/ 0 h 83"/>
              <a:gd name="T60" fmla="*/ 41 w 69"/>
              <a:gd name="T61" fmla="*/ 4 h 83"/>
              <a:gd name="T62" fmla="*/ 40 w 69"/>
              <a:gd name="T63" fmla="*/ 4 h 83"/>
              <a:gd name="T64" fmla="*/ 39 w 69"/>
              <a:gd name="T65" fmla="*/ 10 h 83"/>
              <a:gd name="T66" fmla="*/ 41 w 69"/>
              <a:gd name="T67" fmla="*/ 15 h 83"/>
              <a:gd name="T68" fmla="*/ 45 w 69"/>
              <a:gd name="T69" fmla="*/ 17 h 83"/>
              <a:gd name="T70" fmla="*/ 52 w 69"/>
              <a:gd name="T71" fmla="*/ 19 h 83"/>
              <a:gd name="T72" fmla="*/ 51 w 69"/>
              <a:gd name="T73" fmla="*/ 27 h 83"/>
              <a:gd name="T74" fmla="*/ 60 w 69"/>
              <a:gd name="T75" fmla="*/ 41 h 83"/>
              <a:gd name="T76" fmla="*/ 69 w 69"/>
              <a:gd name="T77" fmla="*/ 47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69" h="83">
                <a:moveTo>
                  <a:pt x="69" y="47"/>
                </a:moveTo>
                <a:lnTo>
                  <a:pt x="69" y="49"/>
                </a:lnTo>
                <a:lnTo>
                  <a:pt x="69" y="51"/>
                </a:lnTo>
                <a:lnTo>
                  <a:pt x="59" y="52"/>
                </a:lnTo>
                <a:lnTo>
                  <a:pt x="58" y="52"/>
                </a:lnTo>
                <a:lnTo>
                  <a:pt x="54" y="53"/>
                </a:lnTo>
                <a:lnTo>
                  <a:pt x="51" y="55"/>
                </a:lnTo>
                <a:lnTo>
                  <a:pt x="49" y="55"/>
                </a:lnTo>
                <a:lnTo>
                  <a:pt x="44" y="63"/>
                </a:lnTo>
                <a:lnTo>
                  <a:pt x="29" y="83"/>
                </a:lnTo>
                <a:lnTo>
                  <a:pt x="29" y="83"/>
                </a:lnTo>
                <a:lnTo>
                  <a:pt x="24" y="83"/>
                </a:lnTo>
                <a:lnTo>
                  <a:pt x="19" y="82"/>
                </a:lnTo>
                <a:lnTo>
                  <a:pt x="7" y="74"/>
                </a:lnTo>
                <a:lnTo>
                  <a:pt x="0" y="70"/>
                </a:lnTo>
                <a:lnTo>
                  <a:pt x="3" y="64"/>
                </a:lnTo>
                <a:lnTo>
                  <a:pt x="11" y="55"/>
                </a:lnTo>
                <a:lnTo>
                  <a:pt x="13" y="52"/>
                </a:lnTo>
                <a:lnTo>
                  <a:pt x="14" y="47"/>
                </a:lnTo>
                <a:lnTo>
                  <a:pt x="9" y="42"/>
                </a:lnTo>
                <a:lnTo>
                  <a:pt x="6" y="40"/>
                </a:lnTo>
                <a:lnTo>
                  <a:pt x="18" y="25"/>
                </a:lnTo>
                <a:lnTo>
                  <a:pt x="24" y="18"/>
                </a:lnTo>
                <a:lnTo>
                  <a:pt x="25" y="18"/>
                </a:lnTo>
                <a:lnTo>
                  <a:pt x="25" y="19"/>
                </a:lnTo>
                <a:lnTo>
                  <a:pt x="30" y="21"/>
                </a:lnTo>
                <a:lnTo>
                  <a:pt x="30" y="19"/>
                </a:lnTo>
                <a:lnTo>
                  <a:pt x="32" y="18"/>
                </a:lnTo>
                <a:lnTo>
                  <a:pt x="36" y="4"/>
                </a:lnTo>
                <a:lnTo>
                  <a:pt x="37" y="0"/>
                </a:lnTo>
                <a:lnTo>
                  <a:pt x="41" y="4"/>
                </a:lnTo>
                <a:lnTo>
                  <a:pt x="40" y="4"/>
                </a:lnTo>
                <a:lnTo>
                  <a:pt x="39" y="10"/>
                </a:lnTo>
                <a:lnTo>
                  <a:pt x="41" y="15"/>
                </a:lnTo>
                <a:lnTo>
                  <a:pt x="45" y="17"/>
                </a:lnTo>
                <a:lnTo>
                  <a:pt x="52" y="19"/>
                </a:lnTo>
                <a:lnTo>
                  <a:pt x="51" y="27"/>
                </a:lnTo>
                <a:lnTo>
                  <a:pt x="60" y="41"/>
                </a:lnTo>
                <a:lnTo>
                  <a:pt x="69" y="4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1" name="Freeform 15">
            <a:extLst>
              <a:ext uri="{FF2B5EF4-FFF2-40B4-BE49-F238E27FC236}">
                <a16:creationId xmlns:a16="http://schemas.microsoft.com/office/drawing/2014/main" id="{610DECE9-B3DF-3C3E-675A-51628327D9AA}"/>
              </a:ext>
            </a:extLst>
          </p:cNvPr>
          <p:cNvSpPr>
            <a:spLocks/>
          </p:cNvSpPr>
          <p:nvPr/>
        </p:nvSpPr>
        <p:spPr bwMode="auto">
          <a:xfrm>
            <a:off x="4757738" y="4546600"/>
            <a:ext cx="263525" cy="155575"/>
          </a:xfrm>
          <a:custGeom>
            <a:avLst/>
            <a:gdLst>
              <a:gd name="T0" fmla="*/ 97 w 166"/>
              <a:gd name="T1" fmla="*/ 0 h 98"/>
              <a:gd name="T2" fmla="*/ 116 w 166"/>
              <a:gd name="T3" fmla="*/ 1 h 98"/>
              <a:gd name="T4" fmla="*/ 120 w 166"/>
              <a:gd name="T5" fmla="*/ 8 h 98"/>
              <a:gd name="T6" fmla="*/ 138 w 166"/>
              <a:gd name="T7" fmla="*/ 4 h 98"/>
              <a:gd name="T8" fmla="*/ 153 w 166"/>
              <a:gd name="T9" fmla="*/ 13 h 98"/>
              <a:gd name="T10" fmla="*/ 154 w 166"/>
              <a:gd name="T11" fmla="*/ 13 h 98"/>
              <a:gd name="T12" fmla="*/ 162 w 166"/>
              <a:gd name="T13" fmla="*/ 30 h 98"/>
              <a:gd name="T14" fmla="*/ 166 w 166"/>
              <a:gd name="T15" fmla="*/ 39 h 98"/>
              <a:gd name="T16" fmla="*/ 161 w 166"/>
              <a:gd name="T17" fmla="*/ 54 h 98"/>
              <a:gd name="T18" fmla="*/ 153 w 166"/>
              <a:gd name="T19" fmla="*/ 58 h 98"/>
              <a:gd name="T20" fmla="*/ 147 w 166"/>
              <a:gd name="T21" fmla="*/ 62 h 98"/>
              <a:gd name="T22" fmla="*/ 139 w 166"/>
              <a:gd name="T23" fmla="*/ 66 h 98"/>
              <a:gd name="T24" fmla="*/ 136 w 166"/>
              <a:gd name="T25" fmla="*/ 69 h 98"/>
              <a:gd name="T26" fmla="*/ 135 w 166"/>
              <a:gd name="T27" fmla="*/ 69 h 98"/>
              <a:gd name="T28" fmla="*/ 134 w 166"/>
              <a:gd name="T29" fmla="*/ 73 h 98"/>
              <a:gd name="T30" fmla="*/ 136 w 166"/>
              <a:gd name="T31" fmla="*/ 76 h 98"/>
              <a:gd name="T32" fmla="*/ 136 w 166"/>
              <a:gd name="T33" fmla="*/ 79 h 98"/>
              <a:gd name="T34" fmla="*/ 136 w 166"/>
              <a:gd name="T35" fmla="*/ 80 h 98"/>
              <a:gd name="T36" fmla="*/ 134 w 166"/>
              <a:gd name="T37" fmla="*/ 83 h 98"/>
              <a:gd name="T38" fmla="*/ 131 w 166"/>
              <a:gd name="T39" fmla="*/ 87 h 98"/>
              <a:gd name="T40" fmla="*/ 128 w 166"/>
              <a:gd name="T41" fmla="*/ 90 h 98"/>
              <a:gd name="T42" fmla="*/ 125 w 166"/>
              <a:gd name="T43" fmla="*/ 90 h 98"/>
              <a:gd name="T44" fmla="*/ 123 w 166"/>
              <a:gd name="T45" fmla="*/ 90 h 98"/>
              <a:gd name="T46" fmla="*/ 123 w 166"/>
              <a:gd name="T47" fmla="*/ 98 h 98"/>
              <a:gd name="T48" fmla="*/ 114 w 166"/>
              <a:gd name="T49" fmla="*/ 98 h 98"/>
              <a:gd name="T50" fmla="*/ 105 w 166"/>
              <a:gd name="T51" fmla="*/ 98 h 98"/>
              <a:gd name="T52" fmla="*/ 91 w 166"/>
              <a:gd name="T53" fmla="*/ 92 h 98"/>
              <a:gd name="T54" fmla="*/ 80 w 166"/>
              <a:gd name="T55" fmla="*/ 96 h 98"/>
              <a:gd name="T56" fmla="*/ 69 w 166"/>
              <a:gd name="T57" fmla="*/ 96 h 98"/>
              <a:gd name="T58" fmla="*/ 23 w 166"/>
              <a:gd name="T59" fmla="*/ 92 h 98"/>
              <a:gd name="T60" fmla="*/ 8 w 166"/>
              <a:gd name="T61" fmla="*/ 77 h 98"/>
              <a:gd name="T62" fmla="*/ 0 w 166"/>
              <a:gd name="T63" fmla="*/ 42 h 98"/>
              <a:gd name="T64" fmla="*/ 13 w 166"/>
              <a:gd name="T65" fmla="*/ 26 h 98"/>
              <a:gd name="T66" fmla="*/ 13 w 166"/>
              <a:gd name="T67" fmla="*/ 24 h 98"/>
              <a:gd name="T68" fmla="*/ 19 w 166"/>
              <a:gd name="T69" fmla="*/ 19 h 98"/>
              <a:gd name="T70" fmla="*/ 20 w 166"/>
              <a:gd name="T71" fmla="*/ 17 h 98"/>
              <a:gd name="T72" fmla="*/ 23 w 166"/>
              <a:gd name="T73" fmla="*/ 13 h 98"/>
              <a:gd name="T74" fmla="*/ 24 w 166"/>
              <a:gd name="T75" fmla="*/ 13 h 98"/>
              <a:gd name="T76" fmla="*/ 31 w 166"/>
              <a:gd name="T77" fmla="*/ 5 h 98"/>
              <a:gd name="T78" fmla="*/ 54 w 166"/>
              <a:gd name="T79" fmla="*/ 0 h 98"/>
              <a:gd name="T80" fmla="*/ 86 w 166"/>
              <a:gd name="T81" fmla="*/ 0 h 98"/>
              <a:gd name="T82" fmla="*/ 97 w 166"/>
              <a:gd name="T83" fmla="*/ 0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66" h="98">
                <a:moveTo>
                  <a:pt x="97" y="0"/>
                </a:moveTo>
                <a:lnTo>
                  <a:pt x="116" y="1"/>
                </a:lnTo>
                <a:lnTo>
                  <a:pt x="120" y="8"/>
                </a:lnTo>
                <a:lnTo>
                  <a:pt x="138" y="4"/>
                </a:lnTo>
                <a:lnTo>
                  <a:pt x="153" y="13"/>
                </a:lnTo>
                <a:lnTo>
                  <a:pt x="154" y="13"/>
                </a:lnTo>
                <a:lnTo>
                  <a:pt x="162" y="30"/>
                </a:lnTo>
                <a:lnTo>
                  <a:pt x="166" y="39"/>
                </a:lnTo>
                <a:lnTo>
                  <a:pt x="161" y="54"/>
                </a:lnTo>
                <a:lnTo>
                  <a:pt x="153" y="58"/>
                </a:lnTo>
                <a:lnTo>
                  <a:pt x="147" y="62"/>
                </a:lnTo>
                <a:lnTo>
                  <a:pt x="139" y="66"/>
                </a:lnTo>
                <a:lnTo>
                  <a:pt x="136" y="69"/>
                </a:lnTo>
                <a:lnTo>
                  <a:pt x="135" y="69"/>
                </a:lnTo>
                <a:lnTo>
                  <a:pt x="134" y="73"/>
                </a:lnTo>
                <a:lnTo>
                  <a:pt x="136" y="76"/>
                </a:lnTo>
                <a:lnTo>
                  <a:pt x="136" y="79"/>
                </a:lnTo>
                <a:lnTo>
                  <a:pt x="136" y="80"/>
                </a:lnTo>
                <a:lnTo>
                  <a:pt x="134" y="83"/>
                </a:lnTo>
                <a:lnTo>
                  <a:pt x="131" y="87"/>
                </a:lnTo>
                <a:lnTo>
                  <a:pt x="128" y="90"/>
                </a:lnTo>
                <a:lnTo>
                  <a:pt x="125" y="90"/>
                </a:lnTo>
                <a:lnTo>
                  <a:pt x="123" y="90"/>
                </a:lnTo>
                <a:lnTo>
                  <a:pt x="123" y="98"/>
                </a:lnTo>
                <a:lnTo>
                  <a:pt x="114" y="98"/>
                </a:lnTo>
                <a:lnTo>
                  <a:pt x="105" y="98"/>
                </a:lnTo>
                <a:lnTo>
                  <a:pt x="91" y="92"/>
                </a:lnTo>
                <a:lnTo>
                  <a:pt x="80" y="96"/>
                </a:lnTo>
                <a:lnTo>
                  <a:pt x="69" y="96"/>
                </a:lnTo>
                <a:lnTo>
                  <a:pt x="23" y="92"/>
                </a:lnTo>
                <a:lnTo>
                  <a:pt x="8" y="77"/>
                </a:lnTo>
                <a:lnTo>
                  <a:pt x="0" y="42"/>
                </a:lnTo>
                <a:lnTo>
                  <a:pt x="13" y="26"/>
                </a:lnTo>
                <a:lnTo>
                  <a:pt x="13" y="24"/>
                </a:lnTo>
                <a:lnTo>
                  <a:pt x="19" y="19"/>
                </a:lnTo>
                <a:lnTo>
                  <a:pt x="20" y="17"/>
                </a:lnTo>
                <a:lnTo>
                  <a:pt x="23" y="13"/>
                </a:lnTo>
                <a:lnTo>
                  <a:pt x="24" y="13"/>
                </a:lnTo>
                <a:lnTo>
                  <a:pt x="31" y="5"/>
                </a:lnTo>
                <a:lnTo>
                  <a:pt x="54" y="0"/>
                </a:lnTo>
                <a:lnTo>
                  <a:pt x="86" y="0"/>
                </a:lnTo>
                <a:lnTo>
                  <a:pt x="97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2" name="Freeform 16">
            <a:extLst>
              <a:ext uri="{FF2B5EF4-FFF2-40B4-BE49-F238E27FC236}">
                <a16:creationId xmlns:a16="http://schemas.microsoft.com/office/drawing/2014/main" id="{56CDD55C-C338-2F7F-BA4D-0D23820D22AC}"/>
              </a:ext>
            </a:extLst>
          </p:cNvPr>
          <p:cNvSpPr>
            <a:spLocks/>
          </p:cNvSpPr>
          <p:nvPr/>
        </p:nvSpPr>
        <p:spPr bwMode="auto">
          <a:xfrm>
            <a:off x="5106988" y="5518150"/>
            <a:ext cx="77788" cy="69850"/>
          </a:xfrm>
          <a:custGeom>
            <a:avLst/>
            <a:gdLst>
              <a:gd name="T0" fmla="*/ 49 w 49"/>
              <a:gd name="T1" fmla="*/ 26 h 44"/>
              <a:gd name="T2" fmla="*/ 43 w 49"/>
              <a:gd name="T3" fmla="*/ 26 h 44"/>
              <a:gd name="T4" fmla="*/ 40 w 49"/>
              <a:gd name="T5" fmla="*/ 35 h 44"/>
              <a:gd name="T6" fmla="*/ 35 w 49"/>
              <a:gd name="T7" fmla="*/ 39 h 44"/>
              <a:gd name="T8" fmla="*/ 30 w 49"/>
              <a:gd name="T9" fmla="*/ 44 h 44"/>
              <a:gd name="T10" fmla="*/ 24 w 49"/>
              <a:gd name="T11" fmla="*/ 42 h 44"/>
              <a:gd name="T12" fmla="*/ 21 w 49"/>
              <a:gd name="T13" fmla="*/ 39 h 44"/>
              <a:gd name="T14" fmla="*/ 9 w 49"/>
              <a:gd name="T15" fmla="*/ 24 h 44"/>
              <a:gd name="T16" fmla="*/ 0 w 49"/>
              <a:gd name="T17" fmla="*/ 20 h 44"/>
              <a:gd name="T18" fmla="*/ 6 w 49"/>
              <a:gd name="T19" fmla="*/ 7 h 44"/>
              <a:gd name="T20" fmla="*/ 10 w 49"/>
              <a:gd name="T21" fmla="*/ 5 h 44"/>
              <a:gd name="T22" fmla="*/ 15 w 49"/>
              <a:gd name="T23" fmla="*/ 4 h 44"/>
              <a:gd name="T24" fmla="*/ 19 w 49"/>
              <a:gd name="T25" fmla="*/ 1 h 44"/>
              <a:gd name="T26" fmla="*/ 23 w 49"/>
              <a:gd name="T27" fmla="*/ 0 h 44"/>
              <a:gd name="T28" fmla="*/ 25 w 49"/>
              <a:gd name="T29" fmla="*/ 0 h 44"/>
              <a:gd name="T30" fmla="*/ 27 w 49"/>
              <a:gd name="T31" fmla="*/ 1 h 44"/>
              <a:gd name="T32" fmla="*/ 31 w 49"/>
              <a:gd name="T33" fmla="*/ 8 h 44"/>
              <a:gd name="T34" fmla="*/ 32 w 49"/>
              <a:gd name="T35" fmla="*/ 8 h 44"/>
              <a:gd name="T36" fmla="*/ 30 w 49"/>
              <a:gd name="T37" fmla="*/ 12 h 44"/>
              <a:gd name="T38" fmla="*/ 39 w 49"/>
              <a:gd name="T39" fmla="*/ 19 h 44"/>
              <a:gd name="T40" fmla="*/ 47 w 49"/>
              <a:gd name="T41" fmla="*/ 19 h 44"/>
              <a:gd name="T42" fmla="*/ 49 w 49"/>
              <a:gd name="T43" fmla="*/ 26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49" h="44">
                <a:moveTo>
                  <a:pt x="49" y="26"/>
                </a:moveTo>
                <a:lnTo>
                  <a:pt x="43" y="26"/>
                </a:lnTo>
                <a:lnTo>
                  <a:pt x="40" y="35"/>
                </a:lnTo>
                <a:lnTo>
                  <a:pt x="35" y="39"/>
                </a:lnTo>
                <a:lnTo>
                  <a:pt x="30" y="44"/>
                </a:lnTo>
                <a:lnTo>
                  <a:pt x="24" y="42"/>
                </a:lnTo>
                <a:lnTo>
                  <a:pt x="21" y="39"/>
                </a:lnTo>
                <a:lnTo>
                  <a:pt x="9" y="24"/>
                </a:lnTo>
                <a:lnTo>
                  <a:pt x="0" y="20"/>
                </a:lnTo>
                <a:lnTo>
                  <a:pt x="6" y="7"/>
                </a:lnTo>
                <a:lnTo>
                  <a:pt x="10" y="5"/>
                </a:lnTo>
                <a:lnTo>
                  <a:pt x="15" y="4"/>
                </a:lnTo>
                <a:lnTo>
                  <a:pt x="19" y="1"/>
                </a:lnTo>
                <a:lnTo>
                  <a:pt x="23" y="0"/>
                </a:lnTo>
                <a:lnTo>
                  <a:pt x="25" y="0"/>
                </a:lnTo>
                <a:lnTo>
                  <a:pt x="27" y="1"/>
                </a:lnTo>
                <a:lnTo>
                  <a:pt x="31" y="8"/>
                </a:lnTo>
                <a:lnTo>
                  <a:pt x="32" y="8"/>
                </a:lnTo>
                <a:lnTo>
                  <a:pt x="30" y="12"/>
                </a:lnTo>
                <a:lnTo>
                  <a:pt x="39" y="19"/>
                </a:lnTo>
                <a:lnTo>
                  <a:pt x="47" y="19"/>
                </a:lnTo>
                <a:lnTo>
                  <a:pt x="49" y="2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3" name="Freeform 17">
            <a:extLst>
              <a:ext uri="{FF2B5EF4-FFF2-40B4-BE49-F238E27FC236}">
                <a16:creationId xmlns:a16="http://schemas.microsoft.com/office/drawing/2014/main" id="{B6A1F2A3-08A6-DDE5-DFE5-73C450C3778D}"/>
              </a:ext>
            </a:extLst>
          </p:cNvPr>
          <p:cNvSpPr>
            <a:spLocks/>
          </p:cNvSpPr>
          <p:nvPr/>
        </p:nvSpPr>
        <p:spPr bwMode="auto">
          <a:xfrm>
            <a:off x="5268913" y="5595938"/>
            <a:ext cx="25400" cy="52388"/>
          </a:xfrm>
          <a:custGeom>
            <a:avLst/>
            <a:gdLst>
              <a:gd name="T0" fmla="*/ 15 w 16"/>
              <a:gd name="T1" fmla="*/ 5 h 33"/>
              <a:gd name="T2" fmla="*/ 16 w 16"/>
              <a:gd name="T3" fmla="*/ 10 h 33"/>
              <a:gd name="T4" fmla="*/ 16 w 16"/>
              <a:gd name="T5" fmla="*/ 11 h 33"/>
              <a:gd name="T6" fmla="*/ 15 w 16"/>
              <a:gd name="T7" fmla="*/ 22 h 33"/>
              <a:gd name="T8" fmla="*/ 15 w 16"/>
              <a:gd name="T9" fmla="*/ 26 h 33"/>
              <a:gd name="T10" fmla="*/ 15 w 16"/>
              <a:gd name="T11" fmla="*/ 27 h 33"/>
              <a:gd name="T12" fmla="*/ 15 w 16"/>
              <a:gd name="T13" fmla="*/ 33 h 33"/>
              <a:gd name="T14" fmla="*/ 3 w 16"/>
              <a:gd name="T15" fmla="*/ 33 h 33"/>
              <a:gd name="T16" fmla="*/ 0 w 16"/>
              <a:gd name="T17" fmla="*/ 20 h 33"/>
              <a:gd name="T18" fmla="*/ 4 w 16"/>
              <a:gd name="T19" fmla="*/ 11 h 33"/>
              <a:gd name="T20" fmla="*/ 5 w 16"/>
              <a:gd name="T21" fmla="*/ 8 h 33"/>
              <a:gd name="T22" fmla="*/ 5 w 16"/>
              <a:gd name="T23" fmla="*/ 5 h 33"/>
              <a:gd name="T24" fmla="*/ 7 w 16"/>
              <a:gd name="T25" fmla="*/ 4 h 33"/>
              <a:gd name="T26" fmla="*/ 8 w 16"/>
              <a:gd name="T27" fmla="*/ 3 h 33"/>
              <a:gd name="T28" fmla="*/ 8 w 16"/>
              <a:gd name="T29" fmla="*/ 1 h 33"/>
              <a:gd name="T30" fmla="*/ 9 w 16"/>
              <a:gd name="T31" fmla="*/ 0 h 33"/>
              <a:gd name="T32" fmla="*/ 13 w 16"/>
              <a:gd name="T33" fmla="*/ 3 h 33"/>
              <a:gd name="T34" fmla="*/ 15 w 16"/>
              <a:gd name="T35" fmla="*/ 4 h 33"/>
              <a:gd name="T36" fmla="*/ 15 w 16"/>
              <a:gd name="T37" fmla="*/ 5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6" h="33">
                <a:moveTo>
                  <a:pt x="15" y="5"/>
                </a:moveTo>
                <a:lnTo>
                  <a:pt x="16" y="10"/>
                </a:lnTo>
                <a:lnTo>
                  <a:pt x="16" y="11"/>
                </a:lnTo>
                <a:lnTo>
                  <a:pt x="15" y="22"/>
                </a:lnTo>
                <a:lnTo>
                  <a:pt x="15" y="26"/>
                </a:lnTo>
                <a:lnTo>
                  <a:pt x="15" y="27"/>
                </a:lnTo>
                <a:lnTo>
                  <a:pt x="15" y="33"/>
                </a:lnTo>
                <a:lnTo>
                  <a:pt x="3" y="33"/>
                </a:lnTo>
                <a:lnTo>
                  <a:pt x="0" y="20"/>
                </a:lnTo>
                <a:lnTo>
                  <a:pt x="4" y="11"/>
                </a:lnTo>
                <a:lnTo>
                  <a:pt x="5" y="8"/>
                </a:lnTo>
                <a:lnTo>
                  <a:pt x="5" y="5"/>
                </a:lnTo>
                <a:lnTo>
                  <a:pt x="7" y="4"/>
                </a:lnTo>
                <a:lnTo>
                  <a:pt x="8" y="3"/>
                </a:lnTo>
                <a:lnTo>
                  <a:pt x="8" y="1"/>
                </a:lnTo>
                <a:lnTo>
                  <a:pt x="9" y="0"/>
                </a:lnTo>
                <a:lnTo>
                  <a:pt x="13" y="3"/>
                </a:lnTo>
                <a:lnTo>
                  <a:pt x="15" y="4"/>
                </a:lnTo>
                <a:lnTo>
                  <a:pt x="15" y="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4" name="Freeform 18">
            <a:extLst>
              <a:ext uri="{FF2B5EF4-FFF2-40B4-BE49-F238E27FC236}">
                <a16:creationId xmlns:a16="http://schemas.microsoft.com/office/drawing/2014/main" id="{2ACB74DA-08DC-6909-6C7E-41E8E5072C85}"/>
              </a:ext>
            </a:extLst>
          </p:cNvPr>
          <p:cNvSpPr>
            <a:spLocks/>
          </p:cNvSpPr>
          <p:nvPr/>
        </p:nvSpPr>
        <p:spPr bwMode="auto">
          <a:xfrm>
            <a:off x="5276850" y="5561013"/>
            <a:ext cx="52388" cy="46038"/>
          </a:xfrm>
          <a:custGeom>
            <a:avLst/>
            <a:gdLst>
              <a:gd name="T0" fmla="*/ 17 w 33"/>
              <a:gd name="T1" fmla="*/ 4 h 29"/>
              <a:gd name="T2" fmla="*/ 18 w 33"/>
              <a:gd name="T3" fmla="*/ 7 h 29"/>
              <a:gd name="T4" fmla="*/ 22 w 33"/>
              <a:gd name="T5" fmla="*/ 11 h 29"/>
              <a:gd name="T6" fmla="*/ 23 w 33"/>
              <a:gd name="T7" fmla="*/ 12 h 29"/>
              <a:gd name="T8" fmla="*/ 28 w 33"/>
              <a:gd name="T9" fmla="*/ 17 h 29"/>
              <a:gd name="T10" fmla="*/ 33 w 33"/>
              <a:gd name="T11" fmla="*/ 17 h 29"/>
              <a:gd name="T12" fmla="*/ 29 w 33"/>
              <a:gd name="T13" fmla="*/ 21 h 29"/>
              <a:gd name="T14" fmla="*/ 22 w 33"/>
              <a:gd name="T15" fmla="*/ 21 h 29"/>
              <a:gd name="T16" fmla="*/ 18 w 33"/>
              <a:gd name="T17" fmla="*/ 21 h 29"/>
              <a:gd name="T18" fmla="*/ 19 w 33"/>
              <a:gd name="T19" fmla="*/ 22 h 29"/>
              <a:gd name="T20" fmla="*/ 22 w 33"/>
              <a:gd name="T21" fmla="*/ 25 h 29"/>
              <a:gd name="T22" fmla="*/ 21 w 33"/>
              <a:gd name="T23" fmla="*/ 26 h 29"/>
              <a:gd name="T24" fmla="*/ 18 w 33"/>
              <a:gd name="T25" fmla="*/ 29 h 29"/>
              <a:gd name="T26" fmla="*/ 17 w 33"/>
              <a:gd name="T27" fmla="*/ 27 h 29"/>
              <a:gd name="T28" fmla="*/ 14 w 33"/>
              <a:gd name="T29" fmla="*/ 25 h 29"/>
              <a:gd name="T30" fmla="*/ 13 w 33"/>
              <a:gd name="T31" fmla="*/ 25 h 29"/>
              <a:gd name="T32" fmla="*/ 11 w 33"/>
              <a:gd name="T33" fmla="*/ 23 h 29"/>
              <a:gd name="T34" fmla="*/ 11 w 33"/>
              <a:gd name="T35" fmla="*/ 25 h 29"/>
              <a:gd name="T36" fmla="*/ 10 w 33"/>
              <a:gd name="T37" fmla="*/ 27 h 29"/>
              <a:gd name="T38" fmla="*/ 10 w 33"/>
              <a:gd name="T39" fmla="*/ 26 h 29"/>
              <a:gd name="T40" fmla="*/ 8 w 33"/>
              <a:gd name="T41" fmla="*/ 25 h 29"/>
              <a:gd name="T42" fmla="*/ 4 w 33"/>
              <a:gd name="T43" fmla="*/ 22 h 29"/>
              <a:gd name="T44" fmla="*/ 3 w 33"/>
              <a:gd name="T45" fmla="*/ 23 h 29"/>
              <a:gd name="T46" fmla="*/ 3 w 33"/>
              <a:gd name="T47" fmla="*/ 25 h 29"/>
              <a:gd name="T48" fmla="*/ 0 w 33"/>
              <a:gd name="T49" fmla="*/ 18 h 29"/>
              <a:gd name="T50" fmla="*/ 4 w 33"/>
              <a:gd name="T51" fmla="*/ 17 h 29"/>
              <a:gd name="T52" fmla="*/ 6 w 33"/>
              <a:gd name="T53" fmla="*/ 17 h 29"/>
              <a:gd name="T54" fmla="*/ 8 w 33"/>
              <a:gd name="T55" fmla="*/ 15 h 29"/>
              <a:gd name="T56" fmla="*/ 10 w 33"/>
              <a:gd name="T57" fmla="*/ 12 h 29"/>
              <a:gd name="T58" fmla="*/ 8 w 33"/>
              <a:gd name="T59" fmla="*/ 11 h 29"/>
              <a:gd name="T60" fmla="*/ 7 w 33"/>
              <a:gd name="T61" fmla="*/ 8 h 29"/>
              <a:gd name="T62" fmla="*/ 7 w 33"/>
              <a:gd name="T63" fmla="*/ 7 h 29"/>
              <a:gd name="T64" fmla="*/ 6 w 33"/>
              <a:gd name="T65" fmla="*/ 6 h 29"/>
              <a:gd name="T66" fmla="*/ 6 w 33"/>
              <a:gd name="T67" fmla="*/ 4 h 29"/>
              <a:gd name="T68" fmla="*/ 7 w 33"/>
              <a:gd name="T69" fmla="*/ 0 h 29"/>
              <a:gd name="T70" fmla="*/ 13 w 33"/>
              <a:gd name="T71" fmla="*/ 3 h 29"/>
              <a:gd name="T72" fmla="*/ 14 w 33"/>
              <a:gd name="T73" fmla="*/ 4 h 29"/>
              <a:gd name="T74" fmla="*/ 15 w 33"/>
              <a:gd name="T75" fmla="*/ 4 h 29"/>
              <a:gd name="T76" fmla="*/ 17 w 33"/>
              <a:gd name="T77" fmla="*/ 4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33" h="29">
                <a:moveTo>
                  <a:pt x="17" y="4"/>
                </a:moveTo>
                <a:lnTo>
                  <a:pt x="18" y="7"/>
                </a:lnTo>
                <a:lnTo>
                  <a:pt x="22" y="11"/>
                </a:lnTo>
                <a:lnTo>
                  <a:pt x="23" y="12"/>
                </a:lnTo>
                <a:lnTo>
                  <a:pt x="28" y="17"/>
                </a:lnTo>
                <a:lnTo>
                  <a:pt x="33" y="17"/>
                </a:lnTo>
                <a:lnTo>
                  <a:pt x="29" y="21"/>
                </a:lnTo>
                <a:lnTo>
                  <a:pt x="22" y="21"/>
                </a:lnTo>
                <a:lnTo>
                  <a:pt x="18" y="21"/>
                </a:lnTo>
                <a:lnTo>
                  <a:pt x="19" y="22"/>
                </a:lnTo>
                <a:lnTo>
                  <a:pt x="22" y="25"/>
                </a:lnTo>
                <a:lnTo>
                  <a:pt x="21" y="26"/>
                </a:lnTo>
                <a:lnTo>
                  <a:pt x="18" y="29"/>
                </a:lnTo>
                <a:lnTo>
                  <a:pt x="17" y="27"/>
                </a:lnTo>
                <a:lnTo>
                  <a:pt x="14" y="25"/>
                </a:lnTo>
                <a:lnTo>
                  <a:pt x="13" y="25"/>
                </a:lnTo>
                <a:lnTo>
                  <a:pt x="11" y="23"/>
                </a:lnTo>
                <a:lnTo>
                  <a:pt x="11" y="25"/>
                </a:lnTo>
                <a:lnTo>
                  <a:pt x="10" y="27"/>
                </a:lnTo>
                <a:lnTo>
                  <a:pt x="10" y="26"/>
                </a:lnTo>
                <a:lnTo>
                  <a:pt x="8" y="25"/>
                </a:lnTo>
                <a:lnTo>
                  <a:pt x="4" y="22"/>
                </a:lnTo>
                <a:lnTo>
                  <a:pt x="3" y="23"/>
                </a:lnTo>
                <a:lnTo>
                  <a:pt x="3" y="25"/>
                </a:lnTo>
                <a:lnTo>
                  <a:pt x="0" y="18"/>
                </a:lnTo>
                <a:lnTo>
                  <a:pt x="4" y="17"/>
                </a:lnTo>
                <a:lnTo>
                  <a:pt x="6" y="17"/>
                </a:lnTo>
                <a:lnTo>
                  <a:pt x="8" y="15"/>
                </a:lnTo>
                <a:lnTo>
                  <a:pt x="10" y="12"/>
                </a:lnTo>
                <a:lnTo>
                  <a:pt x="8" y="11"/>
                </a:lnTo>
                <a:lnTo>
                  <a:pt x="7" y="8"/>
                </a:lnTo>
                <a:lnTo>
                  <a:pt x="7" y="7"/>
                </a:lnTo>
                <a:lnTo>
                  <a:pt x="6" y="6"/>
                </a:lnTo>
                <a:lnTo>
                  <a:pt x="6" y="4"/>
                </a:lnTo>
                <a:lnTo>
                  <a:pt x="7" y="0"/>
                </a:lnTo>
                <a:lnTo>
                  <a:pt x="13" y="3"/>
                </a:lnTo>
                <a:lnTo>
                  <a:pt x="14" y="4"/>
                </a:lnTo>
                <a:lnTo>
                  <a:pt x="15" y="4"/>
                </a:lnTo>
                <a:lnTo>
                  <a:pt x="17" y="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5" name="Freeform 19">
            <a:extLst>
              <a:ext uri="{FF2B5EF4-FFF2-40B4-BE49-F238E27FC236}">
                <a16:creationId xmlns:a16="http://schemas.microsoft.com/office/drawing/2014/main" id="{93868019-EDB8-F2BE-C0BD-6DE0773136FD}"/>
              </a:ext>
            </a:extLst>
          </p:cNvPr>
          <p:cNvSpPr>
            <a:spLocks/>
          </p:cNvSpPr>
          <p:nvPr/>
        </p:nvSpPr>
        <p:spPr bwMode="auto">
          <a:xfrm>
            <a:off x="5305425" y="5475288"/>
            <a:ext cx="58738" cy="85725"/>
          </a:xfrm>
          <a:custGeom>
            <a:avLst/>
            <a:gdLst>
              <a:gd name="T0" fmla="*/ 30 w 37"/>
              <a:gd name="T1" fmla="*/ 5 h 54"/>
              <a:gd name="T2" fmla="*/ 31 w 37"/>
              <a:gd name="T3" fmla="*/ 9 h 54"/>
              <a:gd name="T4" fmla="*/ 37 w 37"/>
              <a:gd name="T5" fmla="*/ 16 h 54"/>
              <a:gd name="T6" fmla="*/ 36 w 37"/>
              <a:gd name="T7" fmla="*/ 17 h 54"/>
              <a:gd name="T8" fmla="*/ 34 w 37"/>
              <a:gd name="T9" fmla="*/ 19 h 54"/>
              <a:gd name="T10" fmla="*/ 37 w 37"/>
              <a:gd name="T11" fmla="*/ 23 h 54"/>
              <a:gd name="T12" fmla="*/ 37 w 37"/>
              <a:gd name="T13" fmla="*/ 24 h 54"/>
              <a:gd name="T14" fmla="*/ 37 w 37"/>
              <a:gd name="T15" fmla="*/ 26 h 54"/>
              <a:gd name="T16" fmla="*/ 37 w 37"/>
              <a:gd name="T17" fmla="*/ 27 h 54"/>
              <a:gd name="T18" fmla="*/ 37 w 37"/>
              <a:gd name="T19" fmla="*/ 30 h 54"/>
              <a:gd name="T20" fmla="*/ 36 w 37"/>
              <a:gd name="T21" fmla="*/ 34 h 54"/>
              <a:gd name="T22" fmla="*/ 37 w 37"/>
              <a:gd name="T23" fmla="*/ 35 h 54"/>
              <a:gd name="T24" fmla="*/ 36 w 37"/>
              <a:gd name="T25" fmla="*/ 35 h 54"/>
              <a:gd name="T26" fmla="*/ 34 w 37"/>
              <a:gd name="T27" fmla="*/ 39 h 54"/>
              <a:gd name="T28" fmla="*/ 33 w 37"/>
              <a:gd name="T29" fmla="*/ 50 h 54"/>
              <a:gd name="T30" fmla="*/ 30 w 37"/>
              <a:gd name="T31" fmla="*/ 51 h 54"/>
              <a:gd name="T32" fmla="*/ 26 w 37"/>
              <a:gd name="T33" fmla="*/ 47 h 54"/>
              <a:gd name="T34" fmla="*/ 25 w 37"/>
              <a:gd name="T35" fmla="*/ 50 h 54"/>
              <a:gd name="T36" fmla="*/ 23 w 37"/>
              <a:gd name="T37" fmla="*/ 54 h 54"/>
              <a:gd name="T38" fmla="*/ 20 w 37"/>
              <a:gd name="T39" fmla="*/ 51 h 54"/>
              <a:gd name="T40" fmla="*/ 18 w 37"/>
              <a:gd name="T41" fmla="*/ 51 h 54"/>
              <a:gd name="T42" fmla="*/ 12 w 37"/>
              <a:gd name="T43" fmla="*/ 51 h 54"/>
              <a:gd name="T44" fmla="*/ 11 w 37"/>
              <a:gd name="T45" fmla="*/ 51 h 54"/>
              <a:gd name="T46" fmla="*/ 7 w 37"/>
              <a:gd name="T47" fmla="*/ 51 h 54"/>
              <a:gd name="T48" fmla="*/ 5 w 37"/>
              <a:gd name="T49" fmla="*/ 51 h 54"/>
              <a:gd name="T50" fmla="*/ 8 w 37"/>
              <a:gd name="T51" fmla="*/ 38 h 54"/>
              <a:gd name="T52" fmla="*/ 4 w 37"/>
              <a:gd name="T53" fmla="*/ 34 h 54"/>
              <a:gd name="T54" fmla="*/ 4 w 37"/>
              <a:gd name="T55" fmla="*/ 28 h 54"/>
              <a:gd name="T56" fmla="*/ 4 w 37"/>
              <a:gd name="T57" fmla="*/ 20 h 54"/>
              <a:gd name="T58" fmla="*/ 3 w 37"/>
              <a:gd name="T59" fmla="*/ 17 h 54"/>
              <a:gd name="T60" fmla="*/ 1 w 37"/>
              <a:gd name="T61" fmla="*/ 19 h 54"/>
              <a:gd name="T62" fmla="*/ 0 w 37"/>
              <a:gd name="T63" fmla="*/ 16 h 54"/>
              <a:gd name="T64" fmla="*/ 1 w 37"/>
              <a:gd name="T65" fmla="*/ 13 h 54"/>
              <a:gd name="T66" fmla="*/ 3 w 37"/>
              <a:gd name="T67" fmla="*/ 12 h 54"/>
              <a:gd name="T68" fmla="*/ 5 w 37"/>
              <a:gd name="T69" fmla="*/ 8 h 54"/>
              <a:gd name="T70" fmla="*/ 10 w 37"/>
              <a:gd name="T71" fmla="*/ 5 h 54"/>
              <a:gd name="T72" fmla="*/ 12 w 37"/>
              <a:gd name="T73" fmla="*/ 2 h 54"/>
              <a:gd name="T74" fmla="*/ 16 w 37"/>
              <a:gd name="T75" fmla="*/ 1 h 54"/>
              <a:gd name="T76" fmla="*/ 18 w 37"/>
              <a:gd name="T77" fmla="*/ 1 h 54"/>
              <a:gd name="T78" fmla="*/ 20 w 37"/>
              <a:gd name="T79" fmla="*/ 0 h 54"/>
              <a:gd name="T80" fmla="*/ 19 w 37"/>
              <a:gd name="T81" fmla="*/ 4 h 54"/>
              <a:gd name="T82" fmla="*/ 22 w 37"/>
              <a:gd name="T83" fmla="*/ 2 h 54"/>
              <a:gd name="T84" fmla="*/ 23 w 37"/>
              <a:gd name="T85" fmla="*/ 2 h 54"/>
              <a:gd name="T86" fmla="*/ 23 w 37"/>
              <a:gd name="T87" fmla="*/ 5 h 54"/>
              <a:gd name="T88" fmla="*/ 25 w 37"/>
              <a:gd name="T89" fmla="*/ 5 h 54"/>
              <a:gd name="T90" fmla="*/ 25 w 37"/>
              <a:gd name="T91" fmla="*/ 8 h 54"/>
              <a:gd name="T92" fmla="*/ 30 w 37"/>
              <a:gd name="T93" fmla="*/ 5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37" h="54">
                <a:moveTo>
                  <a:pt x="30" y="5"/>
                </a:moveTo>
                <a:lnTo>
                  <a:pt x="31" y="9"/>
                </a:lnTo>
                <a:lnTo>
                  <a:pt x="37" y="16"/>
                </a:lnTo>
                <a:lnTo>
                  <a:pt x="36" y="17"/>
                </a:lnTo>
                <a:lnTo>
                  <a:pt x="34" y="19"/>
                </a:lnTo>
                <a:lnTo>
                  <a:pt x="37" y="23"/>
                </a:lnTo>
                <a:lnTo>
                  <a:pt x="37" y="24"/>
                </a:lnTo>
                <a:lnTo>
                  <a:pt x="37" y="26"/>
                </a:lnTo>
                <a:lnTo>
                  <a:pt x="37" y="27"/>
                </a:lnTo>
                <a:lnTo>
                  <a:pt x="37" y="30"/>
                </a:lnTo>
                <a:lnTo>
                  <a:pt x="36" y="34"/>
                </a:lnTo>
                <a:lnTo>
                  <a:pt x="37" y="35"/>
                </a:lnTo>
                <a:lnTo>
                  <a:pt x="36" y="35"/>
                </a:lnTo>
                <a:lnTo>
                  <a:pt x="34" y="39"/>
                </a:lnTo>
                <a:lnTo>
                  <a:pt x="33" y="50"/>
                </a:lnTo>
                <a:lnTo>
                  <a:pt x="30" y="51"/>
                </a:lnTo>
                <a:lnTo>
                  <a:pt x="26" y="47"/>
                </a:lnTo>
                <a:lnTo>
                  <a:pt x="25" y="50"/>
                </a:lnTo>
                <a:lnTo>
                  <a:pt x="23" y="54"/>
                </a:lnTo>
                <a:lnTo>
                  <a:pt x="20" y="51"/>
                </a:lnTo>
                <a:lnTo>
                  <a:pt x="18" y="51"/>
                </a:lnTo>
                <a:lnTo>
                  <a:pt x="12" y="51"/>
                </a:lnTo>
                <a:lnTo>
                  <a:pt x="11" y="51"/>
                </a:lnTo>
                <a:lnTo>
                  <a:pt x="7" y="51"/>
                </a:lnTo>
                <a:lnTo>
                  <a:pt x="5" y="51"/>
                </a:lnTo>
                <a:lnTo>
                  <a:pt x="8" y="38"/>
                </a:lnTo>
                <a:lnTo>
                  <a:pt x="4" y="34"/>
                </a:lnTo>
                <a:lnTo>
                  <a:pt x="4" y="28"/>
                </a:lnTo>
                <a:lnTo>
                  <a:pt x="4" y="20"/>
                </a:lnTo>
                <a:lnTo>
                  <a:pt x="3" y="17"/>
                </a:lnTo>
                <a:lnTo>
                  <a:pt x="1" y="19"/>
                </a:lnTo>
                <a:lnTo>
                  <a:pt x="0" y="16"/>
                </a:lnTo>
                <a:lnTo>
                  <a:pt x="1" y="13"/>
                </a:lnTo>
                <a:lnTo>
                  <a:pt x="3" y="12"/>
                </a:lnTo>
                <a:lnTo>
                  <a:pt x="5" y="8"/>
                </a:lnTo>
                <a:lnTo>
                  <a:pt x="10" y="5"/>
                </a:lnTo>
                <a:lnTo>
                  <a:pt x="12" y="2"/>
                </a:lnTo>
                <a:lnTo>
                  <a:pt x="16" y="1"/>
                </a:lnTo>
                <a:lnTo>
                  <a:pt x="18" y="1"/>
                </a:lnTo>
                <a:lnTo>
                  <a:pt x="20" y="0"/>
                </a:lnTo>
                <a:lnTo>
                  <a:pt x="19" y="4"/>
                </a:lnTo>
                <a:lnTo>
                  <a:pt x="22" y="2"/>
                </a:lnTo>
                <a:lnTo>
                  <a:pt x="23" y="2"/>
                </a:lnTo>
                <a:lnTo>
                  <a:pt x="23" y="5"/>
                </a:lnTo>
                <a:lnTo>
                  <a:pt x="25" y="5"/>
                </a:lnTo>
                <a:lnTo>
                  <a:pt x="25" y="8"/>
                </a:lnTo>
                <a:lnTo>
                  <a:pt x="30" y="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6" name="Freeform 20">
            <a:extLst>
              <a:ext uri="{FF2B5EF4-FFF2-40B4-BE49-F238E27FC236}">
                <a16:creationId xmlns:a16="http://schemas.microsoft.com/office/drawing/2014/main" id="{BF83A8C7-7F81-3F7D-B886-6419A4D71A05}"/>
              </a:ext>
            </a:extLst>
          </p:cNvPr>
          <p:cNvSpPr>
            <a:spLocks/>
          </p:cNvSpPr>
          <p:nvPr/>
        </p:nvSpPr>
        <p:spPr bwMode="auto">
          <a:xfrm>
            <a:off x="5187950" y="5434013"/>
            <a:ext cx="85725" cy="85725"/>
          </a:xfrm>
          <a:custGeom>
            <a:avLst/>
            <a:gdLst>
              <a:gd name="T0" fmla="*/ 54 w 54"/>
              <a:gd name="T1" fmla="*/ 8 h 54"/>
              <a:gd name="T2" fmla="*/ 47 w 54"/>
              <a:gd name="T3" fmla="*/ 17 h 54"/>
              <a:gd name="T4" fmla="*/ 40 w 54"/>
              <a:gd name="T5" fmla="*/ 30 h 54"/>
              <a:gd name="T6" fmla="*/ 39 w 54"/>
              <a:gd name="T7" fmla="*/ 39 h 54"/>
              <a:gd name="T8" fmla="*/ 39 w 54"/>
              <a:gd name="T9" fmla="*/ 41 h 54"/>
              <a:gd name="T10" fmla="*/ 39 w 54"/>
              <a:gd name="T11" fmla="*/ 43 h 54"/>
              <a:gd name="T12" fmla="*/ 37 w 54"/>
              <a:gd name="T13" fmla="*/ 47 h 54"/>
              <a:gd name="T14" fmla="*/ 37 w 54"/>
              <a:gd name="T15" fmla="*/ 49 h 54"/>
              <a:gd name="T16" fmla="*/ 37 w 54"/>
              <a:gd name="T17" fmla="*/ 50 h 54"/>
              <a:gd name="T18" fmla="*/ 33 w 54"/>
              <a:gd name="T19" fmla="*/ 49 h 54"/>
              <a:gd name="T20" fmla="*/ 33 w 54"/>
              <a:gd name="T21" fmla="*/ 47 h 54"/>
              <a:gd name="T22" fmla="*/ 32 w 54"/>
              <a:gd name="T23" fmla="*/ 47 h 54"/>
              <a:gd name="T24" fmla="*/ 32 w 54"/>
              <a:gd name="T25" fmla="*/ 49 h 54"/>
              <a:gd name="T26" fmla="*/ 30 w 54"/>
              <a:gd name="T27" fmla="*/ 49 h 54"/>
              <a:gd name="T28" fmla="*/ 28 w 54"/>
              <a:gd name="T29" fmla="*/ 50 h 54"/>
              <a:gd name="T30" fmla="*/ 26 w 54"/>
              <a:gd name="T31" fmla="*/ 54 h 54"/>
              <a:gd name="T32" fmla="*/ 15 w 54"/>
              <a:gd name="T33" fmla="*/ 54 h 54"/>
              <a:gd name="T34" fmla="*/ 14 w 54"/>
              <a:gd name="T35" fmla="*/ 52 h 54"/>
              <a:gd name="T36" fmla="*/ 10 w 54"/>
              <a:gd name="T37" fmla="*/ 45 h 54"/>
              <a:gd name="T38" fmla="*/ 13 w 54"/>
              <a:gd name="T39" fmla="*/ 35 h 54"/>
              <a:gd name="T40" fmla="*/ 9 w 54"/>
              <a:gd name="T41" fmla="*/ 31 h 54"/>
              <a:gd name="T42" fmla="*/ 7 w 54"/>
              <a:gd name="T43" fmla="*/ 13 h 54"/>
              <a:gd name="T44" fmla="*/ 7 w 54"/>
              <a:gd name="T45" fmla="*/ 12 h 54"/>
              <a:gd name="T46" fmla="*/ 4 w 54"/>
              <a:gd name="T47" fmla="*/ 12 h 54"/>
              <a:gd name="T48" fmla="*/ 0 w 54"/>
              <a:gd name="T49" fmla="*/ 11 h 54"/>
              <a:gd name="T50" fmla="*/ 0 w 54"/>
              <a:gd name="T51" fmla="*/ 8 h 54"/>
              <a:gd name="T52" fmla="*/ 0 w 54"/>
              <a:gd name="T53" fmla="*/ 2 h 54"/>
              <a:gd name="T54" fmla="*/ 4 w 54"/>
              <a:gd name="T55" fmla="*/ 2 h 54"/>
              <a:gd name="T56" fmla="*/ 11 w 54"/>
              <a:gd name="T57" fmla="*/ 1 h 54"/>
              <a:gd name="T58" fmla="*/ 15 w 54"/>
              <a:gd name="T59" fmla="*/ 2 h 54"/>
              <a:gd name="T60" fmla="*/ 17 w 54"/>
              <a:gd name="T61" fmla="*/ 4 h 54"/>
              <a:gd name="T62" fmla="*/ 19 w 54"/>
              <a:gd name="T63" fmla="*/ 2 h 54"/>
              <a:gd name="T64" fmla="*/ 26 w 54"/>
              <a:gd name="T65" fmla="*/ 1 h 54"/>
              <a:gd name="T66" fmla="*/ 33 w 54"/>
              <a:gd name="T67" fmla="*/ 0 h 54"/>
              <a:gd name="T68" fmla="*/ 39 w 54"/>
              <a:gd name="T69" fmla="*/ 7 h 54"/>
              <a:gd name="T70" fmla="*/ 54 w 54"/>
              <a:gd name="T71" fmla="*/ 8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54" h="54">
                <a:moveTo>
                  <a:pt x="54" y="8"/>
                </a:moveTo>
                <a:lnTo>
                  <a:pt x="47" y="17"/>
                </a:lnTo>
                <a:lnTo>
                  <a:pt x="40" y="30"/>
                </a:lnTo>
                <a:lnTo>
                  <a:pt x="39" y="39"/>
                </a:lnTo>
                <a:lnTo>
                  <a:pt x="39" y="41"/>
                </a:lnTo>
                <a:lnTo>
                  <a:pt x="39" y="43"/>
                </a:lnTo>
                <a:lnTo>
                  <a:pt x="37" y="47"/>
                </a:lnTo>
                <a:lnTo>
                  <a:pt x="37" y="49"/>
                </a:lnTo>
                <a:lnTo>
                  <a:pt x="37" y="50"/>
                </a:lnTo>
                <a:lnTo>
                  <a:pt x="33" y="49"/>
                </a:lnTo>
                <a:lnTo>
                  <a:pt x="33" y="47"/>
                </a:lnTo>
                <a:lnTo>
                  <a:pt x="32" y="47"/>
                </a:lnTo>
                <a:lnTo>
                  <a:pt x="32" y="49"/>
                </a:lnTo>
                <a:lnTo>
                  <a:pt x="30" y="49"/>
                </a:lnTo>
                <a:lnTo>
                  <a:pt x="28" y="50"/>
                </a:lnTo>
                <a:lnTo>
                  <a:pt x="26" y="54"/>
                </a:lnTo>
                <a:lnTo>
                  <a:pt x="15" y="54"/>
                </a:lnTo>
                <a:lnTo>
                  <a:pt x="14" y="52"/>
                </a:lnTo>
                <a:lnTo>
                  <a:pt x="10" y="45"/>
                </a:lnTo>
                <a:lnTo>
                  <a:pt x="13" y="35"/>
                </a:lnTo>
                <a:lnTo>
                  <a:pt x="9" y="31"/>
                </a:lnTo>
                <a:lnTo>
                  <a:pt x="7" y="13"/>
                </a:lnTo>
                <a:lnTo>
                  <a:pt x="7" y="12"/>
                </a:lnTo>
                <a:lnTo>
                  <a:pt x="4" y="12"/>
                </a:lnTo>
                <a:lnTo>
                  <a:pt x="0" y="11"/>
                </a:lnTo>
                <a:lnTo>
                  <a:pt x="0" y="8"/>
                </a:lnTo>
                <a:lnTo>
                  <a:pt x="0" y="2"/>
                </a:lnTo>
                <a:lnTo>
                  <a:pt x="4" y="2"/>
                </a:lnTo>
                <a:lnTo>
                  <a:pt x="11" y="1"/>
                </a:lnTo>
                <a:lnTo>
                  <a:pt x="15" y="2"/>
                </a:lnTo>
                <a:lnTo>
                  <a:pt x="17" y="4"/>
                </a:lnTo>
                <a:lnTo>
                  <a:pt x="19" y="2"/>
                </a:lnTo>
                <a:lnTo>
                  <a:pt x="26" y="1"/>
                </a:lnTo>
                <a:lnTo>
                  <a:pt x="33" y="0"/>
                </a:lnTo>
                <a:lnTo>
                  <a:pt x="39" y="7"/>
                </a:lnTo>
                <a:lnTo>
                  <a:pt x="54" y="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7" name="Freeform 21">
            <a:extLst>
              <a:ext uri="{FF2B5EF4-FFF2-40B4-BE49-F238E27FC236}">
                <a16:creationId xmlns:a16="http://schemas.microsoft.com/office/drawing/2014/main" id="{C2660978-CABE-D062-6433-C2826726D724}"/>
              </a:ext>
            </a:extLst>
          </p:cNvPr>
          <p:cNvSpPr>
            <a:spLocks/>
          </p:cNvSpPr>
          <p:nvPr/>
        </p:nvSpPr>
        <p:spPr bwMode="auto">
          <a:xfrm>
            <a:off x="5160963" y="4957763"/>
            <a:ext cx="131763" cy="115888"/>
          </a:xfrm>
          <a:custGeom>
            <a:avLst/>
            <a:gdLst>
              <a:gd name="T0" fmla="*/ 83 w 83"/>
              <a:gd name="T1" fmla="*/ 56 h 73"/>
              <a:gd name="T2" fmla="*/ 83 w 83"/>
              <a:gd name="T3" fmla="*/ 56 h 73"/>
              <a:gd name="T4" fmla="*/ 71 w 83"/>
              <a:gd name="T5" fmla="*/ 62 h 73"/>
              <a:gd name="T6" fmla="*/ 68 w 83"/>
              <a:gd name="T7" fmla="*/ 64 h 73"/>
              <a:gd name="T8" fmla="*/ 47 w 83"/>
              <a:gd name="T9" fmla="*/ 68 h 73"/>
              <a:gd name="T10" fmla="*/ 30 w 83"/>
              <a:gd name="T11" fmla="*/ 73 h 73"/>
              <a:gd name="T12" fmla="*/ 27 w 83"/>
              <a:gd name="T13" fmla="*/ 73 h 73"/>
              <a:gd name="T14" fmla="*/ 31 w 83"/>
              <a:gd name="T15" fmla="*/ 62 h 73"/>
              <a:gd name="T16" fmla="*/ 30 w 83"/>
              <a:gd name="T17" fmla="*/ 61 h 73"/>
              <a:gd name="T18" fmla="*/ 28 w 83"/>
              <a:gd name="T19" fmla="*/ 60 h 73"/>
              <a:gd name="T20" fmla="*/ 21 w 83"/>
              <a:gd name="T21" fmla="*/ 57 h 73"/>
              <a:gd name="T22" fmla="*/ 19 w 83"/>
              <a:gd name="T23" fmla="*/ 54 h 73"/>
              <a:gd name="T24" fmla="*/ 6 w 83"/>
              <a:gd name="T25" fmla="*/ 46 h 73"/>
              <a:gd name="T26" fmla="*/ 0 w 83"/>
              <a:gd name="T27" fmla="*/ 24 h 73"/>
              <a:gd name="T28" fmla="*/ 8 w 83"/>
              <a:gd name="T29" fmla="*/ 20 h 73"/>
              <a:gd name="T30" fmla="*/ 9 w 83"/>
              <a:gd name="T31" fmla="*/ 20 h 73"/>
              <a:gd name="T32" fmla="*/ 13 w 83"/>
              <a:gd name="T33" fmla="*/ 22 h 73"/>
              <a:gd name="T34" fmla="*/ 15 w 83"/>
              <a:gd name="T35" fmla="*/ 22 h 73"/>
              <a:gd name="T36" fmla="*/ 43 w 83"/>
              <a:gd name="T37" fmla="*/ 13 h 73"/>
              <a:gd name="T38" fmla="*/ 51 w 83"/>
              <a:gd name="T39" fmla="*/ 8 h 73"/>
              <a:gd name="T40" fmla="*/ 60 w 83"/>
              <a:gd name="T41" fmla="*/ 2 h 73"/>
              <a:gd name="T42" fmla="*/ 66 w 83"/>
              <a:gd name="T43" fmla="*/ 0 h 73"/>
              <a:gd name="T44" fmla="*/ 68 w 83"/>
              <a:gd name="T45" fmla="*/ 5 h 73"/>
              <a:gd name="T46" fmla="*/ 71 w 83"/>
              <a:gd name="T47" fmla="*/ 15 h 73"/>
              <a:gd name="T48" fmla="*/ 83 w 83"/>
              <a:gd name="T49" fmla="*/ 54 h 73"/>
              <a:gd name="T50" fmla="*/ 83 w 83"/>
              <a:gd name="T51" fmla="*/ 56 h 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83" h="73">
                <a:moveTo>
                  <a:pt x="83" y="56"/>
                </a:moveTo>
                <a:lnTo>
                  <a:pt x="83" y="56"/>
                </a:lnTo>
                <a:lnTo>
                  <a:pt x="71" y="62"/>
                </a:lnTo>
                <a:lnTo>
                  <a:pt x="68" y="64"/>
                </a:lnTo>
                <a:lnTo>
                  <a:pt x="47" y="68"/>
                </a:lnTo>
                <a:lnTo>
                  <a:pt x="30" y="73"/>
                </a:lnTo>
                <a:lnTo>
                  <a:pt x="27" y="73"/>
                </a:lnTo>
                <a:lnTo>
                  <a:pt x="31" y="62"/>
                </a:lnTo>
                <a:lnTo>
                  <a:pt x="30" y="61"/>
                </a:lnTo>
                <a:lnTo>
                  <a:pt x="28" y="60"/>
                </a:lnTo>
                <a:lnTo>
                  <a:pt x="21" y="57"/>
                </a:lnTo>
                <a:lnTo>
                  <a:pt x="19" y="54"/>
                </a:lnTo>
                <a:lnTo>
                  <a:pt x="6" y="46"/>
                </a:lnTo>
                <a:lnTo>
                  <a:pt x="0" y="24"/>
                </a:lnTo>
                <a:lnTo>
                  <a:pt x="8" y="20"/>
                </a:lnTo>
                <a:lnTo>
                  <a:pt x="9" y="20"/>
                </a:lnTo>
                <a:lnTo>
                  <a:pt x="13" y="22"/>
                </a:lnTo>
                <a:lnTo>
                  <a:pt x="15" y="22"/>
                </a:lnTo>
                <a:lnTo>
                  <a:pt x="43" y="13"/>
                </a:lnTo>
                <a:lnTo>
                  <a:pt x="51" y="8"/>
                </a:lnTo>
                <a:lnTo>
                  <a:pt x="60" y="2"/>
                </a:lnTo>
                <a:lnTo>
                  <a:pt x="66" y="0"/>
                </a:lnTo>
                <a:lnTo>
                  <a:pt x="68" y="5"/>
                </a:lnTo>
                <a:lnTo>
                  <a:pt x="71" y="15"/>
                </a:lnTo>
                <a:lnTo>
                  <a:pt x="83" y="54"/>
                </a:lnTo>
                <a:lnTo>
                  <a:pt x="83" y="5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8" name="Freeform 22">
            <a:extLst>
              <a:ext uri="{FF2B5EF4-FFF2-40B4-BE49-F238E27FC236}">
                <a16:creationId xmlns:a16="http://schemas.microsoft.com/office/drawing/2014/main" id="{00958665-3440-D781-76BA-8830841865F9}"/>
              </a:ext>
            </a:extLst>
          </p:cNvPr>
          <p:cNvSpPr>
            <a:spLocks/>
          </p:cNvSpPr>
          <p:nvPr/>
        </p:nvSpPr>
        <p:spPr bwMode="auto">
          <a:xfrm>
            <a:off x="5146675" y="4746625"/>
            <a:ext cx="254000" cy="330200"/>
          </a:xfrm>
          <a:custGeom>
            <a:avLst/>
            <a:gdLst>
              <a:gd name="T0" fmla="*/ 160 w 160"/>
              <a:gd name="T1" fmla="*/ 187 h 208"/>
              <a:gd name="T2" fmla="*/ 155 w 160"/>
              <a:gd name="T3" fmla="*/ 190 h 208"/>
              <a:gd name="T4" fmla="*/ 152 w 160"/>
              <a:gd name="T5" fmla="*/ 194 h 208"/>
              <a:gd name="T6" fmla="*/ 156 w 160"/>
              <a:gd name="T7" fmla="*/ 202 h 208"/>
              <a:gd name="T8" fmla="*/ 155 w 160"/>
              <a:gd name="T9" fmla="*/ 205 h 208"/>
              <a:gd name="T10" fmla="*/ 151 w 160"/>
              <a:gd name="T11" fmla="*/ 206 h 208"/>
              <a:gd name="T12" fmla="*/ 136 w 160"/>
              <a:gd name="T13" fmla="*/ 208 h 208"/>
              <a:gd name="T14" fmla="*/ 130 w 160"/>
              <a:gd name="T15" fmla="*/ 198 h 208"/>
              <a:gd name="T16" fmla="*/ 118 w 160"/>
              <a:gd name="T17" fmla="*/ 193 h 208"/>
              <a:gd name="T18" fmla="*/ 103 w 160"/>
              <a:gd name="T19" fmla="*/ 187 h 208"/>
              <a:gd name="T20" fmla="*/ 93 w 160"/>
              <a:gd name="T21" fmla="*/ 187 h 208"/>
              <a:gd name="T22" fmla="*/ 92 w 160"/>
              <a:gd name="T23" fmla="*/ 187 h 208"/>
              <a:gd name="T24" fmla="*/ 77 w 160"/>
              <a:gd name="T25" fmla="*/ 138 h 208"/>
              <a:gd name="T26" fmla="*/ 78 w 160"/>
              <a:gd name="T27" fmla="*/ 126 h 208"/>
              <a:gd name="T28" fmla="*/ 74 w 160"/>
              <a:gd name="T29" fmla="*/ 99 h 208"/>
              <a:gd name="T30" fmla="*/ 74 w 160"/>
              <a:gd name="T31" fmla="*/ 70 h 208"/>
              <a:gd name="T32" fmla="*/ 56 w 160"/>
              <a:gd name="T33" fmla="*/ 66 h 208"/>
              <a:gd name="T34" fmla="*/ 44 w 160"/>
              <a:gd name="T35" fmla="*/ 78 h 208"/>
              <a:gd name="T36" fmla="*/ 17 w 160"/>
              <a:gd name="T37" fmla="*/ 60 h 208"/>
              <a:gd name="T38" fmla="*/ 0 w 160"/>
              <a:gd name="T39" fmla="*/ 54 h 208"/>
              <a:gd name="T40" fmla="*/ 18 w 160"/>
              <a:gd name="T41" fmla="*/ 21 h 208"/>
              <a:gd name="T42" fmla="*/ 14 w 160"/>
              <a:gd name="T43" fmla="*/ 15 h 208"/>
              <a:gd name="T44" fmla="*/ 9 w 160"/>
              <a:gd name="T45" fmla="*/ 11 h 208"/>
              <a:gd name="T46" fmla="*/ 15 w 160"/>
              <a:gd name="T47" fmla="*/ 2 h 208"/>
              <a:gd name="T48" fmla="*/ 36 w 160"/>
              <a:gd name="T49" fmla="*/ 13 h 208"/>
              <a:gd name="T50" fmla="*/ 55 w 160"/>
              <a:gd name="T51" fmla="*/ 0 h 208"/>
              <a:gd name="T52" fmla="*/ 81 w 160"/>
              <a:gd name="T53" fmla="*/ 39 h 208"/>
              <a:gd name="T54" fmla="*/ 96 w 160"/>
              <a:gd name="T55" fmla="*/ 63 h 208"/>
              <a:gd name="T56" fmla="*/ 99 w 160"/>
              <a:gd name="T57" fmla="*/ 63 h 208"/>
              <a:gd name="T58" fmla="*/ 111 w 160"/>
              <a:gd name="T59" fmla="*/ 56 h 208"/>
              <a:gd name="T60" fmla="*/ 123 w 160"/>
              <a:gd name="T61" fmla="*/ 73 h 208"/>
              <a:gd name="T62" fmla="*/ 125 w 160"/>
              <a:gd name="T63" fmla="*/ 75 h 208"/>
              <a:gd name="T64" fmla="*/ 127 w 160"/>
              <a:gd name="T65" fmla="*/ 84 h 208"/>
              <a:gd name="T66" fmla="*/ 133 w 160"/>
              <a:gd name="T67" fmla="*/ 110 h 208"/>
              <a:gd name="T68" fmla="*/ 151 w 160"/>
              <a:gd name="T69" fmla="*/ 153 h 2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160" h="208">
                <a:moveTo>
                  <a:pt x="151" y="153"/>
                </a:moveTo>
                <a:lnTo>
                  <a:pt x="160" y="187"/>
                </a:lnTo>
                <a:lnTo>
                  <a:pt x="159" y="187"/>
                </a:lnTo>
                <a:lnTo>
                  <a:pt x="155" y="190"/>
                </a:lnTo>
                <a:lnTo>
                  <a:pt x="152" y="191"/>
                </a:lnTo>
                <a:lnTo>
                  <a:pt x="152" y="194"/>
                </a:lnTo>
                <a:lnTo>
                  <a:pt x="155" y="200"/>
                </a:lnTo>
                <a:lnTo>
                  <a:pt x="156" y="202"/>
                </a:lnTo>
                <a:lnTo>
                  <a:pt x="156" y="204"/>
                </a:lnTo>
                <a:lnTo>
                  <a:pt x="155" y="205"/>
                </a:lnTo>
                <a:lnTo>
                  <a:pt x="152" y="208"/>
                </a:lnTo>
                <a:lnTo>
                  <a:pt x="151" y="206"/>
                </a:lnTo>
                <a:lnTo>
                  <a:pt x="146" y="206"/>
                </a:lnTo>
                <a:lnTo>
                  <a:pt x="136" y="208"/>
                </a:lnTo>
                <a:lnTo>
                  <a:pt x="131" y="201"/>
                </a:lnTo>
                <a:lnTo>
                  <a:pt x="130" y="198"/>
                </a:lnTo>
                <a:lnTo>
                  <a:pt x="130" y="194"/>
                </a:lnTo>
                <a:lnTo>
                  <a:pt x="118" y="193"/>
                </a:lnTo>
                <a:lnTo>
                  <a:pt x="107" y="193"/>
                </a:lnTo>
                <a:lnTo>
                  <a:pt x="103" y="187"/>
                </a:lnTo>
                <a:lnTo>
                  <a:pt x="99" y="180"/>
                </a:lnTo>
                <a:lnTo>
                  <a:pt x="93" y="187"/>
                </a:lnTo>
                <a:lnTo>
                  <a:pt x="92" y="189"/>
                </a:lnTo>
                <a:lnTo>
                  <a:pt x="92" y="187"/>
                </a:lnTo>
                <a:lnTo>
                  <a:pt x="80" y="148"/>
                </a:lnTo>
                <a:lnTo>
                  <a:pt x="77" y="138"/>
                </a:lnTo>
                <a:lnTo>
                  <a:pt x="75" y="133"/>
                </a:lnTo>
                <a:lnTo>
                  <a:pt x="78" y="126"/>
                </a:lnTo>
                <a:lnTo>
                  <a:pt x="78" y="125"/>
                </a:lnTo>
                <a:lnTo>
                  <a:pt x="74" y="99"/>
                </a:lnTo>
                <a:lnTo>
                  <a:pt x="74" y="88"/>
                </a:lnTo>
                <a:lnTo>
                  <a:pt x="74" y="70"/>
                </a:lnTo>
                <a:lnTo>
                  <a:pt x="66" y="60"/>
                </a:lnTo>
                <a:lnTo>
                  <a:pt x="56" y="66"/>
                </a:lnTo>
                <a:lnTo>
                  <a:pt x="55" y="67"/>
                </a:lnTo>
                <a:lnTo>
                  <a:pt x="44" y="78"/>
                </a:lnTo>
                <a:lnTo>
                  <a:pt x="29" y="66"/>
                </a:lnTo>
                <a:lnTo>
                  <a:pt x="17" y="60"/>
                </a:lnTo>
                <a:lnTo>
                  <a:pt x="14" y="58"/>
                </a:lnTo>
                <a:lnTo>
                  <a:pt x="0" y="54"/>
                </a:lnTo>
                <a:lnTo>
                  <a:pt x="11" y="33"/>
                </a:lnTo>
                <a:lnTo>
                  <a:pt x="18" y="21"/>
                </a:lnTo>
                <a:lnTo>
                  <a:pt x="18" y="20"/>
                </a:lnTo>
                <a:lnTo>
                  <a:pt x="14" y="15"/>
                </a:lnTo>
                <a:lnTo>
                  <a:pt x="13" y="15"/>
                </a:lnTo>
                <a:lnTo>
                  <a:pt x="9" y="11"/>
                </a:lnTo>
                <a:lnTo>
                  <a:pt x="10" y="10"/>
                </a:lnTo>
                <a:lnTo>
                  <a:pt x="15" y="2"/>
                </a:lnTo>
                <a:lnTo>
                  <a:pt x="18" y="3"/>
                </a:lnTo>
                <a:lnTo>
                  <a:pt x="36" y="13"/>
                </a:lnTo>
                <a:lnTo>
                  <a:pt x="41" y="3"/>
                </a:lnTo>
                <a:lnTo>
                  <a:pt x="55" y="0"/>
                </a:lnTo>
                <a:lnTo>
                  <a:pt x="62" y="24"/>
                </a:lnTo>
                <a:lnTo>
                  <a:pt x="81" y="39"/>
                </a:lnTo>
                <a:lnTo>
                  <a:pt x="82" y="40"/>
                </a:lnTo>
                <a:lnTo>
                  <a:pt x="96" y="63"/>
                </a:lnTo>
                <a:lnTo>
                  <a:pt x="97" y="63"/>
                </a:lnTo>
                <a:lnTo>
                  <a:pt x="99" y="63"/>
                </a:lnTo>
                <a:lnTo>
                  <a:pt x="99" y="62"/>
                </a:lnTo>
                <a:lnTo>
                  <a:pt x="111" y="56"/>
                </a:lnTo>
                <a:lnTo>
                  <a:pt x="116" y="58"/>
                </a:lnTo>
                <a:lnTo>
                  <a:pt x="123" y="73"/>
                </a:lnTo>
                <a:lnTo>
                  <a:pt x="125" y="74"/>
                </a:lnTo>
                <a:lnTo>
                  <a:pt x="125" y="75"/>
                </a:lnTo>
                <a:lnTo>
                  <a:pt x="126" y="77"/>
                </a:lnTo>
                <a:lnTo>
                  <a:pt x="127" y="84"/>
                </a:lnTo>
                <a:lnTo>
                  <a:pt x="136" y="103"/>
                </a:lnTo>
                <a:lnTo>
                  <a:pt x="133" y="110"/>
                </a:lnTo>
                <a:lnTo>
                  <a:pt x="133" y="112"/>
                </a:lnTo>
                <a:lnTo>
                  <a:pt x="151" y="15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9" name="Freeform 23">
            <a:extLst>
              <a:ext uri="{FF2B5EF4-FFF2-40B4-BE49-F238E27FC236}">
                <a16:creationId xmlns:a16="http://schemas.microsoft.com/office/drawing/2014/main" id="{F057223E-6E06-CBF1-04DD-C0ECF730BB8A}"/>
              </a:ext>
            </a:extLst>
          </p:cNvPr>
          <p:cNvSpPr>
            <a:spLocks/>
          </p:cNvSpPr>
          <p:nvPr/>
        </p:nvSpPr>
        <p:spPr bwMode="auto">
          <a:xfrm>
            <a:off x="5321300" y="4292600"/>
            <a:ext cx="198438" cy="171450"/>
          </a:xfrm>
          <a:custGeom>
            <a:avLst/>
            <a:gdLst>
              <a:gd name="T0" fmla="*/ 64 w 125"/>
              <a:gd name="T1" fmla="*/ 18 h 108"/>
              <a:gd name="T2" fmla="*/ 86 w 125"/>
              <a:gd name="T3" fmla="*/ 27 h 108"/>
              <a:gd name="T4" fmla="*/ 90 w 125"/>
              <a:gd name="T5" fmla="*/ 41 h 108"/>
              <a:gd name="T6" fmla="*/ 99 w 125"/>
              <a:gd name="T7" fmla="*/ 53 h 108"/>
              <a:gd name="T8" fmla="*/ 122 w 125"/>
              <a:gd name="T9" fmla="*/ 51 h 108"/>
              <a:gd name="T10" fmla="*/ 125 w 125"/>
              <a:gd name="T11" fmla="*/ 64 h 108"/>
              <a:gd name="T12" fmla="*/ 125 w 125"/>
              <a:gd name="T13" fmla="*/ 67 h 108"/>
              <a:gd name="T14" fmla="*/ 121 w 125"/>
              <a:gd name="T15" fmla="*/ 71 h 108"/>
              <a:gd name="T16" fmla="*/ 109 w 125"/>
              <a:gd name="T17" fmla="*/ 82 h 108"/>
              <a:gd name="T18" fmla="*/ 94 w 125"/>
              <a:gd name="T19" fmla="*/ 82 h 108"/>
              <a:gd name="T20" fmla="*/ 83 w 125"/>
              <a:gd name="T21" fmla="*/ 86 h 108"/>
              <a:gd name="T22" fmla="*/ 77 w 125"/>
              <a:gd name="T23" fmla="*/ 85 h 108"/>
              <a:gd name="T24" fmla="*/ 75 w 125"/>
              <a:gd name="T25" fmla="*/ 89 h 108"/>
              <a:gd name="T26" fmla="*/ 72 w 125"/>
              <a:gd name="T27" fmla="*/ 87 h 108"/>
              <a:gd name="T28" fmla="*/ 71 w 125"/>
              <a:gd name="T29" fmla="*/ 87 h 108"/>
              <a:gd name="T30" fmla="*/ 68 w 125"/>
              <a:gd name="T31" fmla="*/ 87 h 108"/>
              <a:gd name="T32" fmla="*/ 64 w 125"/>
              <a:gd name="T33" fmla="*/ 89 h 108"/>
              <a:gd name="T34" fmla="*/ 62 w 125"/>
              <a:gd name="T35" fmla="*/ 89 h 108"/>
              <a:gd name="T36" fmla="*/ 61 w 125"/>
              <a:gd name="T37" fmla="*/ 94 h 108"/>
              <a:gd name="T38" fmla="*/ 53 w 125"/>
              <a:gd name="T39" fmla="*/ 96 h 108"/>
              <a:gd name="T40" fmla="*/ 47 w 125"/>
              <a:gd name="T41" fmla="*/ 101 h 108"/>
              <a:gd name="T42" fmla="*/ 46 w 125"/>
              <a:gd name="T43" fmla="*/ 104 h 108"/>
              <a:gd name="T44" fmla="*/ 42 w 125"/>
              <a:gd name="T45" fmla="*/ 102 h 108"/>
              <a:gd name="T46" fmla="*/ 41 w 125"/>
              <a:gd name="T47" fmla="*/ 106 h 108"/>
              <a:gd name="T48" fmla="*/ 41 w 125"/>
              <a:gd name="T49" fmla="*/ 108 h 108"/>
              <a:gd name="T50" fmla="*/ 41 w 125"/>
              <a:gd name="T51" fmla="*/ 106 h 108"/>
              <a:gd name="T52" fmla="*/ 39 w 125"/>
              <a:gd name="T53" fmla="*/ 106 h 108"/>
              <a:gd name="T54" fmla="*/ 16 w 125"/>
              <a:gd name="T55" fmla="*/ 96 h 108"/>
              <a:gd name="T56" fmla="*/ 0 w 125"/>
              <a:gd name="T57" fmla="*/ 100 h 108"/>
              <a:gd name="T58" fmla="*/ 13 w 125"/>
              <a:gd name="T59" fmla="*/ 75 h 108"/>
              <a:gd name="T60" fmla="*/ 15 w 125"/>
              <a:gd name="T61" fmla="*/ 74 h 108"/>
              <a:gd name="T62" fmla="*/ 17 w 125"/>
              <a:gd name="T63" fmla="*/ 72 h 108"/>
              <a:gd name="T64" fmla="*/ 20 w 125"/>
              <a:gd name="T65" fmla="*/ 72 h 108"/>
              <a:gd name="T66" fmla="*/ 16 w 125"/>
              <a:gd name="T67" fmla="*/ 56 h 108"/>
              <a:gd name="T68" fmla="*/ 23 w 125"/>
              <a:gd name="T69" fmla="*/ 46 h 108"/>
              <a:gd name="T70" fmla="*/ 23 w 125"/>
              <a:gd name="T71" fmla="*/ 44 h 108"/>
              <a:gd name="T72" fmla="*/ 23 w 125"/>
              <a:gd name="T73" fmla="*/ 30 h 108"/>
              <a:gd name="T74" fmla="*/ 23 w 125"/>
              <a:gd name="T75" fmla="*/ 25 h 108"/>
              <a:gd name="T76" fmla="*/ 24 w 125"/>
              <a:gd name="T77" fmla="*/ 23 h 108"/>
              <a:gd name="T78" fmla="*/ 24 w 125"/>
              <a:gd name="T79" fmla="*/ 21 h 108"/>
              <a:gd name="T80" fmla="*/ 24 w 125"/>
              <a:gd name="T81" fmla="*/ 19 h 108"/>
              <a:gd name="T82" fmla="*/ 30 w 125"/>
              <a:gd name="T83" fmla="*/ 3 h 108"/>
              <a:gd name="T84" fmla="*/ 31 w 125"/>
              <a:gd name="T85" fmla="*/ 0 h 108"/>
              <a:gd name="T86" fmla="*/ 34 w 125"/>
              <a:gd name="T87" fmla="*/ 0 h 108"/>
              <a:gd name="T88" fmla="*/ 45 w 125"/>
              <a:gd name="T89" fmla="*/ 0 h 108"/>
              <a:gd name="T90" fmla="*/ 49 w 125"/>
              <a:gd name="T91" fmla="*/ 0 h 108"/>
              <a:gd name="T92" fmla="*/ 53 w 125"/>
              <a:gd name="T93" fmla="*/ 15 h 108"/>
              <a:gd name="T94" fmla="*/ 64 w 125"/>
              <a:gd name="T95" fmla="*/ 18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125" h="108">
                <a:moveTo>
                  <a:pt x="64" y="18"/>
                </a:moveTo>
                <a:lnTo>
                  <a:pt x="86" y="27"/>
                </a:lnTo>
                <a:lnTo>
                  <a:pt x="90" y="41"/>
                </a:lnTo>
                <a:lnTo>
                  <a:pt x="99" y="53"/>
                </a:lnTo>
                <a:lnTo>
                  <a:pt x="122" y="51"/>
                </a:lnTo>
                <a:lnTo>
                  <a:pt x="125" y="64"/>
                </a:lnTo>
                <a:lnTo>
                  <a:pt x="125" y="67"/>
                </a:lnTo>
                <a:lnTo>
                  <a:pt x="121" y="71"/>
                </a:lnTo>
                <a:lnTo>
                  <a:pt x="109" y="82"/>
                </a:lnTo>
                <a:lnTo>
                  <a:pt x="94" y="82"/>
                </a:lnTo>
                <a:lnTo>
                  <a:pt x="83" y="86"/>
                </a:lnTo>
                <a:lnTo>
                  <a:pt x="77" y="85"/>
                </a:lnTo>
                <a:lnTo>
                  <a:pt x="75" y="89"/>
                </a:lnTo>
                <a:lnTo>
                  <a:pt x="72" y="87"/>
                </a:lnTo>
                <a:lnTo>
                  <a:pt x="71" y="87"/>
                </a:lnTo>
                <a:lnTo>
                  <a:pt x="68" y="87"/>
                </a:lnTo>
                <a:lnTo>
                  <a:pt x="64" y="89"/>
                </a:lnTo>
                <a:lnTo>
                  <a:pt x="62" y="89"/>
                </a:lnTo>
                <a:lnTo>
                  <a:pt x="61" y="94"/>
                </a:lnTo>
                <a:lnTo>
                  <a:pt x="53" y="96"/>
                </a:lnTo>
                <a:lnTo>
                  <a:pt x="47" y="101"/>
                </a:lnTo>
                <a:lnTo>
                  <a:pt x="46" y="104"/>
                </a:lnTo>
                <a:lnTo>
                  <a:pt x="42" y="102"/>
                </a:lnTo>
                <a:lnTo>
                  <a:pt x="41" y="106"/>
                </a:lnTo>
                <a:lnTo>
                  <a:pt x="41" y="108"/>
                </a:lnTo>
                <a:lnTo>
                  <a:pt x="41" y="106"/>
                </a:lnTo>
                <a:lnTo>
                  <a:pt x="39" y="106"/>
                </a:lnTo>
                <a:lnTo>
                  <a:pt x="16" y="96"/>
                </a:lnTo>
                <a:lnTo>
                  <a:pt x="0" y="100"/>
                </a:lnTo>
                <a:lnTo>
                  <a:pt x="13" y="75"/>
                </a:lnTo>
                <a:lnTo>
                  <a:pt x="15" y="74"/>
                </a:lnTo>
                <a:lnTo>
                  <a:pt x="17" y="72"/>
                </a:lnTo>
                <a:lnTo>
                  <a:pt x="20" y="72"/>
                </a:lnTo>
                <a:lnTo>
                  <a:pt x="16" y="56"/>
                </a:lnTo>
                <a:lnTo>
                  <a:pt x="23" y="46"/>
                </a:lnTo>
                <a:lnTo>
                  <a:pt x="23" y="44"/>
                </a:lnTo>
                <a:lnTo>
                  <a:pt x="23" y="30"/>
                </a:lnTo>
                <a:lnTo>
                  <a:pt x="23" y="25"/>
                </a:lnTo>
                <a:lnTo>
                  <a:pt x="24" y="23"/>
                </a:lnTo>
                <a:lnTo>
                  <a:pt x="24" y="21"/>
                </a:lnTo>
                <a:lnTo>
                  <a:pt x="24" y="19"/>
                </a:lnTo>
                <a:lnTo>
                  <a:pt x="30" y="3"/>
                </a:lnTo>
                <a:lnTo>
                  <a:pt x="31" y="0"/>
                </a:lnTo>
                <a:lnTo>
                  <a:pt x="34" y="0"/>
                </a:lnTo>
                <a:lnTo>
                  <a:pt x="45" y="0"/>
                </a:lnTo>
                <a:lnTo>
                  <a:pt x="49" y="0"/>
                </a:lnTo>
                <a:lnTo>
                  <a:pt x="53" y="15"/>
                </a:lnTo>
                <a:lnTo>
                  <a:pt x="64" y="1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0" name="Freeform 24">
            <a:extLst>
              <a:ext uri="{FF2B5EF4-FFF2-40B4-BE49-F238E27FC236}">
                <a16:creationId xmlns:a16="http://schemas.microsoft.com/office/drawing/2014/main" id="{364AFB57-E3B6-DAA4-04F9-BE49B3EC8543}"/>
              </a:ext>
            </a:extLst>
          </p:cNvPr>
          <p:cNvSpPr>
            <a:spLocks/>
          </p:cNvSpPr>
          <p:nvPr/>
        </p:nvSpPr>
        <p:spPr bwMode="auto">
          <a:xfrm>
            <a:off x="5422900" y="5678488"/>
            <a:ext cx="61913" cy="66675"/>
          </a:xfrm>
          <a:custGeom>
            <a:avLst/>
            <a:gdLst>
              <a:gd name="T0" fmla="*/ 8 w 39"/>
              <a:gd name="T1" fmla="*/ 42 h 42"/>
              <a:gd name="T2" fmla="*/ 9 w 39"/>
              <a:gd name="T3" fmla="*/ 34 h 42"/>
              <a:gd name="T4" fmla="*/ 0 w 39"/>
              <a:gd name="T5" fmla="*/ 30 h 42"/>
              <a:gd name="T6" fmla="*/ 4 w 39"/>
              <a:gd name="T7" fmla="*/ 22 h 42"/>
              <a:gd name="T8" fmla="*/ 8 w 39"/>
              <a:gd name="T9" fmla="*/ 16 h 42"/>
              <a:gd name="T10" fmla="*/ 4 w 39"/>
              <a:gd name="T11" fmla="*/ 11 h 42"/>
              <a:gd name="T12" fmla="*/ 13 w 39"/>
              <a:gd name="T13" fmla="*/ 8 h 42"/>
              <a:gd name="T14" fmla="*/ 19 w 39"/>
              <a:gd name="T15" fmla="*/ 1 h 42"/>
              <a:gd name="T16" fmla="*/ 20 w 39"/>
              <a:gd name="T17" fmla="*/ 1 h 42"/>
              <a:gd name="T18" fmla="*/ 38 w 39"/>
              <a:gd name="T19" fmla="*/ 0 h 42"/>
              <a:gd name="T20" fmla="*/ 38 w 39"/>
              <a:gd name="T21" fmla="*/ 1 h 42"/>
              <a:gd name="T22" fmla="*/ 38 w 39"/>
              <a:gd name="T23" fmla="*/ 5 h 42"/>
              <a:gd name="T24" fmla="*/ 39 w 39"/>
              <a:gd name="T25" fmla="*/ 8 h 42"/>
              <a:gd name="T26" fmla="*/ 38 w 39"/>
              <a:gd name="T27" fmla="*/ 8 h 42"/>
              <a:gd name="T28" fmla="*/ 38 w 39"/>
              <a:gd name="T29" fmla="*/ 9 h 42"/>
              <a:gd name="T30" fmla="*/ 37 w 39"/>
              <a:gd name="T31" fmla="*/ 9 h 42"/>
              <a:gd name="T32" fmla="*/ 38 w 39"/>
              <a:gd name="T33" fmla="*/ 11 h 42"/>
              <a:gd name="T34" fmla="*/ 38 w 39"/>
              <a:gd name="T35" fmla="*/ 13 h 42"/>
              <a:gd name="T36" fmla="*/ 38 w 39"/>
              <a:gd name="T37" fmla="*/ 15 h 42"/>
              <a:gd name="T38" fmla="*/ 39 w 39"/>
              <a:gd name="T39" fmla="*/ 16 h 42"/>
              <a:gd name="T40" fmla="*/ 38 w 39"/>
              <a:gd name="T41" fmla="*/ 20 h 42"/>
              <a:gd name="T42" fmla="*/ 38 w 39"/>
              <a:gd name="T43" fmla="*/ 23 h 42"/>
              <a:gd name="T44" fmla="*/ 39 w 39"/>
              <a:gd name="T45" fmla="*/ 23 h 42"/>
              <a:gd name="T46" fmla="*/ 39 w 39"/>
              <a:gd name="T47" fmla="*/ 24 h 42"/>
              <a:gd name="T48" fmla="*/ 39 w 39"/>
              <a:gd name="T49" fmla="*/ 26 h 42"/>
              <a:gd name="T50" fmla="*/ 38 w 39"/>
              <a:gd name="T51" fmla="*/ 26 h 42"/>
              <a:gd name="T52" fmla="*/ 31 w 39"/>
              <a:gd name="T53" fmla="*/ 26 h 42"/>
              <a:gd name="T54" fmla="*/ 30 w 39"/>
              <a:gd name="T55" fmla="*/ 28 h 42"/>
              <a:gd name="T56" fmla="*/ 30 w 39"/>
              <a:gd name="T57" fmla="*/ 31 h 42"/>
              <a:gd name="T58" fmla="*/ 28 w 39"/>
              <a:gd name="T59" fmla="*/ 34 h 42"/>
              <a:gd name="T60" fmla="*/ 27 w 39"/>
              <a:gd name="T61" fmla="*/ 37 h 42"/>
              <a:gd name="T62" fmla="*/ 27 w 39"/>
              <a:gd name="T63" fmla="*/ 38 h 42"/>
              <a:gd name="T64" fmla="*/ 26 w 39"/>
              <a:gd name="T65" fmla="*/ 38 h 42"/>
              <a:gd name="T66" fmla="*/ 23 w 39"/>
              <a:gd name="T67" fmla="*/ 38 h 42"/>
              <a:gd name="T68" fmla="*/ 20 w 39"/>
              <a:gd name="T69" fmla="*/ 38 h 42"/>
              <a:gd name="T70" fmla="*/ 17 w 39"/>
              <a:gd name="T71" fmla="*/ 38 h 42"/>
              <a:gd name="T72" fmla="*/ 16 w 39"/>
              <a:gd name="T73" fmla="*/ 38 h 42"/>
              <a:gd name="T74" fmla="*/ 16 w 39"/>
              <a:gd name="T75" fmla="*/ 39 h 42"/>
              <a:gd name="T76" fmla="*/ 15 w 39"/>
              <a:gd name="T77" fmla="*/ 39 h 42"/>
              <a:gd name="T78" fmla="*/ 11 w 39"/>
              <a:gd name="T79" fmla="*/ 41 h 42"/>
              <a:gd name="T80" fmla="*/ 9 w 39"/>
              <a:gd name="T81" fmla="*/ 42 h 42"/>
              <a:gd name="T82" fmla="*/ 8 w 39"/>
              <a:gd name="T83" fmla="*/ 42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39" h="42">
                <a:moveTo>
                  <a:pt x="8" y="42"/>
                </a:moveTo>
                <a:lnTo>
                  <a:pt x="9" y="34"/>
                </a:lnTo>
                <a:lnTo>
                  <a:pt x="0" y="30"/>
                </a:lnTo>
                <a:lnTo>
                  <a:pt x="4" y="22"/>
                </a:lnTo>
                <a:lnTo>
                  <a:pt x="8" y="16"/>
                </a:lnTo>
                <a:lnTo>
                  <a:pt x="4" y="11"/>
                </a:lnTo>
                <a:lnTo>
                  <a:pt x="13" y="8"/>
                </a:lnTo>
                <a:lnTo>
                  <a:pt x="19" y="1"/>
                </a:lnTo>
                <a:lnTo>
                  <a:pt x="20" y="1"/>
                </a:lnTo>
                <a:lnTo>
                  <a:pt x="38" y="0"/>
                </a:lnTo>
                <a:lnTo>
                  <a:pt x="38" y="1"/>
                </a:lnTo>
                <a:lnTo>
                  <a:pt x="38" y="5"/>
                </a:lnTo>
                <a:lnTo>
                  <a:pt x="39" y="8"/>
                </a:lnTo>
                <a:lnTo>
                  <a:pt x="38" y="8"/>
                </a:lnTo>
                <a:lnTo>
                  <a:pt x="38" y="9"/>
                </a:lnTo>
                <a:lnTo>
                  <a:pt x="37" y="9"/>
                </a:lnTo>
                <a:lnTo>
                  <a:pt x="38" y="11"/>
                </a:lnTo>
                <a:lnTo>
                  <a:pt x="38" y="13"/>
                </a:lnTo>
                <a:lnTo>
                  <a:pt x="38" y="15"/>
                </a:lnTo>
                <a:lnTo>
                  <a:pt x="39" y="16"/>
                </a:lnTo>
                <a:lnTo>
                  <a:pt x="38" y="20"/>
                </a:lnTo>
                <a:lnTo>
                  <a:pt x="38" y="23"/>
                </a:lnTo>
                <a:lnTo>
                  <a:pt x="39" y="23"/>
                </a:lnTo>
                <a:lnTo>
                  <a:pt x="39" y="24"/>
                </a:lnTo>
                <a:lnTo>
                  <a:pt x="39" y="26"/>
                </a:lnTo>
                <a:lnTo>
                  <a:pt x="38" y="26"/>
                </a:lnTo>
                <a:lnTo>
                  <a:pt x="31" y="26"/>
                </a:lnTo>
                <a:lnTo>
                  <a:pt x="30" y="28"/>
                </a:lnTo>
                <a:lnTo>
                  <a:pt x="30" y="31"/>
                </a:lnTo>
                <a:lnTo>
                  <a:pt x="28" y="34"/>
                </a:lnTo>
                <a:lnTo>
                  <a:pt x="27" y="37"/>
                </a:lnTo>
                <a:lnTo>
                  <a:pt x="27" y="38"/>
                </a:lnTo>
                <a:lnTo>
                  <a:pt x="26" y="38"/>
                </a:lnTo>
                <a:lnTo>
                  <a:pt x="23" y="38"/>
                </a:lnTo>
                <a:lnTo>
                  <a:pt x="20" y="38"/>
                </a:lnTo>
                <a:lnTo>
                  <a:pt x="17" y="38"/>
                </a:lnTo>
                <a:lnTo>
                  <a:pt x="16" y="38"/>
                </a:lnTo>
                <a:lnTo>
                  <a:pt x="16" y="39"/>
                </a:lnTo>
                <a:lnTo>
                  <a:pt x="15" y="39"/>
                </a:lnTo>
                <a:lnTo>
                  <a:pt x="11" y="41"/>
                </a:lnTo>
                <a:lnTo>
                  <a:pt x="9" y="42"/>
                </a:lnTo>
                <a:lnTo>
                  <a:pt x="8" y="4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1" name="Freeform 25">
            <a:extLst>
              <a:ext uri="{FF2B5EF4-FFF2-40B4-BE49-F238E27FC236}">
                <a16:creationId xmlns:a16="http://schemas.microsoft.com/office/drawing/2014/main" id="{4A2A47C0-9E1F-E54D-1B99-995A5C867361}"/>
              </a:ext>
            </a:extLst>
          </p:cNvPr>
          <p:cNvSpPr>
            <a:spLocks/>
          </p:cNvSpPr>
          <p:nvPr/>
        </p:nvSpPr>
        <p:spPr bwMode="auto">
          <a:xfrm>
            <a:off x="5472113" y="4875213"/>
            <a:ext cx="233363" cy="292100"/>
          </a:xfrm>
          <a:custGeom>
            <a:avLst/>
            <a:gdLst>
              <a:gd name="T0" fmla="*/ 79 w 147"/>
              <a:gd name="T1" fmla="*/ 22 h 184"/>
              <a:gd name="T2" fmla="*/ 82 w 147"/>
              <a:gd name="T3" fmla="*/ 24 h 184"/>
              <a:gd name="T4" fmla="*/ 86 w 147"/>
              <a:gd name="T5" fmla="*/ 33 h 184"/>
              <a:gd name="T6" fmla="*/ 90 w 147"/>
              <a:gd name="T7" fmla="*/ 39 h 184"/>
              <a:gd name="T8" fmla="*/ 98 w 147"/>
              <a:gd name="T9" fmla="*/ 38 h 184"/>
              <a:gd name="T10" fmla="*/ 104 w 147"/>
              <a:gd name="T11" fmla="*/ 38 h 184"/>
              <a:gd name="T12" fmla="*/ 115 w 147"/>
              <a:gd name="T13" fmla="*/ 44 h 184"/>
              <a:gd name="T14" fmla="*/ 117 w 147"/>
              <a:gd name="T15" fmla="*/ 50 h 184"/>
              <a:gd name="T16" fmla="*/ 123 w 147"/>
              <a:gd name="T17" fmla="*/ 59 h 184"/>
              <a:gd name="T18" fmla="*/ 130 w 147"/>
              <a:gd name="T19" fmla="*/ 68 h 184"/>
              <a:gd name="T20" fmla="*/ 134 w 147"/>
              <a:gd name="T21" fmla="*/ 76 h 184"/>
              <a:gd name="T22" fmla="*/ 143 w 147"/>
              <a:gd name="T23" fmla="*/ 90 h 184"/>
              <a:gd name="T24" fmla="*/ 145 w 147"/>
              <a:gd name="T25" fmla="*/ 104 h 184"/>
              <a:gd name="T26" fmla="*/ 145 w 147"/>
              <a:gd name="T27" fmla="*/ 109 h 184"/>
              <a:gd name="T28" fmla="*/ 142 w 147"/>
              <a:gd name="T29" fmla="*/ 120 h 184"/>
              <a:gd name="T30" fmla="*/ 139 w 147"/>
              <a:gd name="T31" fmla="*/ 125 h 184"/>
              <a:gd name="T32" fmla="*/ 135 w 147"/>
              <a:gd name="T33" fmla="*/ 138 h 184"/>
              <a:gd name="T34" fmla="*/ 130 w 147"/>
              <a:gd name="T35" fmla="*/ 144 h 184"/>
              <a:gd name="T36" fmla="*/ 123 w 147"/>
              <a:gd name="T37" fmla="*/ 153 h 184"/>
              <a:gd name="T38" fmla="*/ 122 w 147"/>
              <a:gd name="T39" fmla="*/ 162 h 184"/>
              <a:gd name="T40" fmla="*/ 119 w 147"/>
              <a:gd name="T41" fmla="*/ 173 h 184"/>
              <a:gd name="T42" fmla="*/ 117 w 147"/>
              <a:gd name="T43" fmla="*/ 174 h 184"/>
              <a:gd name="T44" fmla="*/ 116 w 147"/>
              <a:gd name="T45" fmla="*/ 176 h 184"/>
              <a:gd name="T46" fmla="*/ 111 w 147"/>
              <a:gd name="T47" fmla="*/ 177 h 184"/>
              <a:gd name="T48" fmla="*/ 101 w 147"/>
              <a:gd name="T49" fmla="*/ 176 h 184"/>
              <a:gd name="T50" fmla="*/ 89 w 147"/>
              <a:gd name="T51" fmla="*/ 176 h 184"/>
              <a:gd name="T52" fmla="*/ 81 w 147"/>
              <a:gd name="T53" fmla="*/ 177 h 184"/>
              <a:gd name="T54" fmla="*/ 70 w 147"/>
              <a:gd name="T55" fmla="*/ 181 h 184"/>
              <a:gd name="T56" fmla="*/ 63 w 147"/>
              <a:gd name="T57" fmla="*/ 183 h 184"/>
              <a:gd name="T58" fmla="*/ 60 w 147"/>
              <a:gd name="T59" fmla="*/ 184 h 184"/>
              <a:gd name="T60" fmla="*/ 51 w 147"/>
              <a:gd name="T61" fmla="*/ 166 h 184"/>
              <a:gd name="T62" fmla="*/ 44 w 147"/>
              <a:gd name="T63" fmla="*/ 162 h 184"/>
              <a:gd name="T64" fmla="*/ 29 w 147"/>
              <a:gd name="T65" fmla="*/ 168 h 184"/>
              <a:gd name="T66" fmla="*/ 25 w 147"/>
              <a:gd name="T67" fmla="*/ 172 h 184"/>
              <a:gd name="T68" fmla="*/ 21 w 147"/>
              <a:gd name="T69" fmla="*/ 165 h 184"/>
              <a:gd name="T70" fmla="*/ 18 w 147"/>
              <a:gd name="T71" fmla="*/ 162 h 184"/>
              <a:gd name="T72" fmla="*/ 18 w 147"/>
              <a:gd name="T73" fmla="*/ 159 h 184"/>
              <a:gd name="T74" fmla="*/ 0 w 147"/>
              <a:gd name="T75" fmla="*/ 129 h 184"/>
              <a:gd name="T76" fmla="*/ 22 w 147"/>
              <a:gd name="T77" fmla="*/ 106 h 184"/>
              <a:gd name="T78" fmla="*/ 11 w 147"/>
              <a:gd name="T79" fmla="*/ 61 h 184"/>
              <a:gd name="T80" fmla="*/ 8 w 147"/>
              <a:gd name="T81" fmla="*/ 50 h 184"/>
              <a:gd name="T82" fmla="*/ 19 w 147"/>
              <a:gd name="T83" fmla="*/ 26 h 184"/>
              <a:gd name="T84" fmla="*/ 19 w 147"/>
              <a:gd name="T85" fmla="*/ 22 h 184"/>
              <a:gd name="T86" fmla="*/ 19 w 147"/>
              <a:gd name="T87" fmla="*/ 19 h 184"/>
              <a:gd name="T88" fmla="*/ 22 w 147"/>
              <a:gd name="T89" fmla="*/ 12 h 184"/>
              <a:gd name="T90" fmla="*/ 37 w 147"/>
              <a:gd name="T91" fmla="*/ 26 h 184"/>
              <a:gd name="T92" fmla="*/ 45 w 147"/>
              <a:gd name="T93" fmla="*/ 24 h 184"/>
              <a:gd name="T94" fmla="*/ 74 w 147"/>
              <a:gd name="T95" fmla="*/ 19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147" h="184">
                <a:moveTo>
                  <a:pt x="74" y="19"/>
                </a:moveTo>
                <a:lnTo>
                  <a:pt x="79" y="22"/>
                </a:lnTo>
                <a:lnTo>
                  <a:pt x="82" y="23"/>
                </a:lnTo>
                <a:lnTo>
                  <a:pt x="82" y="24"/>
                </a:lnTo>
                <a:lnTo>
                  <a:pt x="83" y="29"/>
                </a:lnTo>
                <a:lnTo>
                  <a:pt x="86" y="33"/>
                </a:lnTo>
                <a:lnTo>
                  <a:pt x="87" y="34"/>
                </a:lnTo>
                <a:lnTo>
                  <a:pt x="90" y="39"/>
                </a:lnTo>
                <a:lnTo>
                  <a:pt x="94" y="38"/>
                </a:lnTo>
                <a:lnTo>
                  <a:pt x="98" y="38"/>
                </a:lnTo>
                <a:lnTo>
                  <a:pt x="101" y="38"/>
                </a:lnTo>
                <a:lnTo>
                  <a:pt x="104" y="38"/>
                </a:lnTo>
                <a:lnTo>
                  <a:pt x="111" y="38"/>
                </a:lnTo>
                <a:lnTo>
                  <a:pt x="115" y="44"/>
                </a:lnTo>
                <a:lnTo>
                  <a:pt x="116" y="49"/>
                </a:lnTo>
                <a:lnTo>
                  <a:pt x="117" y="50"/>
                </a:lnTo>
                <a:lnTo>
                  <a:pt x="120" y="54"/>
                </a:lnTo>
                <a:lnTo>
                  <a:pt x="123" y="59"/>
                </a:lnTo>
                <a:lnTo>
                  <a:pt x="128" y="67"/>
                </a:lnTo>
                <a:lnTo>
                  <a:pt x="130" y="68"/>
                </a:lnTo>
                <a:lnTo>
                  <a:pt x="131" y="72"/>
                </a:lnTo>
                <a:lnTo>
                  <a:pt x="134" y="76"/>
                </a:lnTo>
                <a:lnTo>
                  <a:pt x="139" y="83"/>
                </a:lnTo>
                <a:lnTo>
                  <a:pt x="143" y="90"/>
                </a:lnTo>
                <a:lnTo>
                  <a:pt x="147" y="95"/>
                </a:lnTo>
                <a:lnTo>
                  <a:pt x="145" y="104"/>
                </a:lnTo>
                <a:lnTo>
                  <a:pt x="145" y="106"/>
                </a:lnTo>
                <a:lnTo>
                  <a:pt x="145" y="109"/>
                </a:lnTo>
                <a:lnTo>
                  <a:pt x="143" y="114"/>
                </a:lnTo>
                <a:lnTo>
                  <a:pt x="142" y="120"/>
                </a:lnTo>
                <a:lnTo>
                  <a:pt x="141" y="121"/>
                </a:lnTo>
                <a:lnTo>
                  <a:pt x="139" y="125"/>
                </a:lnTo>
                <a:lnTo>
                  <a:pt x="138" y="131"/>
                </a:lnTo>
                <a:lnTo>
                  <a:pt x="135" y="138"/>
                </a:lnTo>
                <a:lnTo>
                  <a:pt x="132" y="142"/>
                </a:lnTo>
                <a:lnTo>
                  <a:pt x="130" y="144"/>
                </a:lnTo>
                <a:lnTo>
                  <a:pt x="128" y="147"/>
                </a:lnTo>
                <a:lnTo>
                  <a:pt x="123" y="153"/>
                </a:lnTo>
                <a:lnTo>
                  <a:pt x="123" y="157"/>
                </a:lnTo>
                <a:lnTo>
                  <a:pt x="122" y="162"/>
                </a:lnTo>
                <a:lnTo>
                  <a:pt x="120" y="169"/>
                </a:lnTo>
                <a:lnTo>
                  <a:pt x="119" y="173"/>
                </a:lnTo>
                <a:lnTo>
                  <a:pt x="119" y="174"/>
                </a:lnTo>
                <a:lnTo>
                  <a:pt x="117" y="174"/>
                </a:lnTo>
                <a:lnTo>
                  <a:pt x="117" y="176"/>
                </a:lnTo>
                <a:lnTo>
                  <a:pt x="116" y="176"/>
                </a:lnTo>
                <a:lnTo>
                  <a:pt x="116" y="176"/>
                </a:lnTo>
                <a:lnTo>
                  <a:pt x="111" y="177"/>
                </a:lnTo>
                <a:lnTo>
                  <a:pt x="109" y="177"/>
                </a:lnTo>
                <a:lnTo>
                  <a:pt x="101" y="176"/>
                </a:lnTo>
                <a:lnTo>
                  <a:pt x="94" y="176"/>
                </a:lnTo>
                <a:lnTo>
                  <a:pt x="89" y="176"/>
                </a:lnTo>
                <a:lnTo>
                  <a:pt x="83" y="177"/>
                </a:lnTo>
                <a:lnTo>
                  <a:pt x="81" y="177"/>
                </a:lnTo>
                <a:lnTo>
                  <a:pt x="76" y="179"/>
                </a:lnTo>
                <a:lnTo>
                  <a:pt x="70" y="181"/>
                </a:lnTo>
                <a:lnTo>
                  <a:pt x="64" y="183"/>
                </a:lnTo>
                <a:lnTo>
                  <a:pt x="63" y="183"/>
                </a:lnTo>
                <a:lnTo>
                  <a:pt x="61" y="183"/>
                </a:lnTo>
                <a:lnTo>
                  <a:pt x="60" y="184"/>
                </a:lnTo>
                <a:lnTo>
                  <a:pt x="52" y="170"/>
                </a:lnTo>
                <a:lnTo>
                  <a:pt x="51" y="166"/>
                </a:lnTo>
                <a:lnTo>
                  <a:pt x="49" y="165"/>
                </a:lnTo>
                <a:lnTo>
                  <a:pt x="44" y="162"/>
                </a:lnTo>
                <a:lnTo>
                  <a:pt x="38" y="169"/>
                </a:lnTo>
                <a:lnTo>
                  <a:pt x="29" y="168"/>
                </a:lnTo>
                <a:lnTo>
                  <a:pt x="26" y="170"/>
                </a:lnTo>
                <a:lnTo>
                  <a:pt x="25" y="172"/>
                </a:lnTo>
                <a:lnTo>
                  <a:pt x="22" y="166"/>
                </a:lnTo>
                <a:lnTo>
                  <a:pt x="21" y="165"/>
                </a:lnTo>
                <a:lnTo>
                  <a:pt x="19" y="164"/>
                </a:lnTo>
                <a:lnTo>
                  <a:pt x="18" y="162"/>
                </a:lnTo>
                <a:lnTo>
                  <a:pt x="18" y="161"/>
                </a:lnTo>
                <a:lnTo>
                  <a:pt x="18" y="159"/>
                </a:lnTo>
                <a:lnTo>
                  <a:pt x="10" y="142"/>
                </a:lnTo>
                <a:lnTo>
                  <a:pt x="0" y="129"/>
                </a:lnTo>
                <a:lnTo>
                  <a:pt x="23" y="114"/>
                </a:lnTo>
                <a:lnTo>
                  <a:pt x="22" y="106"/>
                </a:lnTo>
                <a:lnTo>
                  <a:pt x="14" y="71"/>
                </a:lnTo>
                <a:lnTo>
                  <a:pt x="11" y="61"/>
                </a:lnTo>
                <a:lnTo>
                  <a:pt x="10" y="54"/>
                </a:lnTo>
                <a:lnTo>
                  <a:pt x="8" y="50"/>
                </a:lnTo>
                <a:lnTo>
                  <a:pt x="18" y="33"/>
                </a:lnTo>
                <a:lnTo>
                  <a:pt x="19" y="26"/>
                </a:lnTo>
                <a:lnTo>
                  <a:pt x="19" y="22"/>
                </a:lnTo>
                <a:lnTo>
                  <a:pt x="19" y="22"/>
                </a:lnTo>
                <a:lnTo>
                  <a:pt x="19" y="20"/>
                </a:lnTo>
                <a:lnTo>
                  <a:pt x="19" y="19"/>
                </a:lnTo>
                <a:lnTo>
                  <a:pt x="21" y="18"/>
                </a:lnTo>
                <a:lnTo>
                  <a:pt x="22" y="12"/>
                </a:lnTo>
                <a:lnTo>
                  <a:pt x="27" y="0"/>
                </a:lnTo>
                <a:lnTo>
                  <a:pt x="37" y="26"/>
                </a:lnTo>
                <a:lnTo>
                  <a:pt x="41" y="24"/>
                </a:lnTo>
                <a:lnTo>
                  <a:pt x="45" y="24"/>
                </a:lnTo>
                <a:lnTo>
                  <a:pt x="67" y="20"/>
                </a:lnTo>
                <a:lnTo>
                  <a:pt x="74" y="1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2" name="Freeform 26">
            <a:extLst>
              <a:ext uri="{FF2B5EF4-FFF2-40B4-BE49-F238E27FC236}">
                <a16:creationId xmlns:a16="http://schemas.microsoft.com/office/drawing/2014/main" id="{7BD37925-3D9F-FE97-EEED-779EA5F79A79}"/>
              </a:ext>
            </a:extLst>
          </p:cNvPr>
          <p:cNvSpPr>
            <a:spLocks/>
          </p:cNvSpPr>
          <p:nvPr/>
        </p:nvSpPr>
        <p:spPr bwMode="auto">
          <a:xfrm>
            <a:off x="5464175" y="4064000"/>
            <a:ext cx="144463" cy="190500"/>
          </a:xfrm>
          <a:custGeom>
            <a:avLst/>
            <a:gdLst>
              <a:gd name="T0" fmla="*/ 87 w 91"/>
              <a:gd name="T1" fmla="*/ 10 h 120"/>
              <a:gd name="T2" fmla="*/ 87 w 91"/>
              <a:gd name="T3" fmla="*/ 15 h 120"/>
              <a:gd name="T4" fmla="*/ 88 w 91"/>
              <a:gd name="T5" fmla="*/ 27 h 120"/>
              <a:gd name="T6" fmla="*/ 90 w 91"/>
              <a:gd name="T7" fmla="*/ 32 h 120"/>
              <a:gd name="T8" fmla="*/ 91 w 91"/>
              <a:gd name="T9" fmla="*/ 42 h 120"/>
              <a:gd name="T10" fmla="*/ 88 w 91"/>
              <a:gd name="T11" fmla="*/ 46 h 120"/>
              <a:gd name="T12" fmla="*/ 87 w 91"/>
              <a:gd name="T13" fmla="*/ 51 h 120"/>
              <a:gd name="T14" fmla="*/ 83 w 91"/>
              <a:gd name="T15" fmla="*/ 60 h 120"/>
              <a:gd name="T16" fmla="*/ 77 w 91"/>
              <a:gd name="T17" fmla="*/ 70 h 120"/>
              <a:gd name="T18" fmla="*/ 76 w 91"/>
              <a:gd name="T19" fmla="*/ 75 h 120"/>
              <a:gd name="T20" fmla="*/ 73 w 91"/>
              <a:gd name="T21" fmla="*/ 75 h 120"/>
              <a:gd name="T22" fmla="*/ 72 w 91"/>
              <a:gd name="T23" fmla="*/ 77 h 120"/>
              <a:gd name="T24" fmla="*/ 72 w 91"/>
              <a:gd name="T25" fmla="*/ 79 h 120"/>
              <a:gd name="T26" fmla="*/ 69 w 91"/>
              <a:gd name="T27" fmla="*/ 83 h 120"/>
              <a:gd name="T28" fmla="*/ 69 w 91"/>
              <a:gd name="T29" fmla="*/ 84 h 120"/>
              <a:gd name="T30" fmla="*/ 66 w 91"/>
              <a:gd name="T31" fmla="*/ 87 h 120"/>
              <a:gd name="T32" fmla="*/ 61 w 91"/>
              <a:gd name="T33" fmla="*/ 96 h 120"/>
              <a:gd name="T34" fmla="*/ 64 w 91"/>
              <a:gd name="T35" fmla="*/ 103 h 120"/>
              <a:gd name="T36" fmla="*/ 66 w 91"/>
              <a:gd name="T37" fmla="*/ 110 h 120"/>
              <a:gd name="T38" fmla="*/ 68 w 91"/>
              <a:gd name="T39" fmla="*/ 115 h 120"/>
              <a:gd name="T40" fmla="*/ 69 w 91"/>
              <a:gd name="T41" fmla="*/ 117 h 120"/>
              <a:gd name="T42" fmla="*/ 69 w 91"/>
              <a:gd name="T43" fmla="*/ 120 h 120"/>
              <a:gd name="T44" fmla="*/ 61 w 91"/>
              <a:gd name="T45" fmla="*/ 117 h 120"/>
              <a:gd name="T46" fmla="*/ 56 w 91"/>
              <a:gd name="T47" fmla="*/ 115 h 120"/>
              <a:gd name="T48" fmla="*/ 28 w 91"/>
              <a:gd name="T49" fmla="*/ 117 h 120"/>
              <a:gd name="T50" fmla="*/ 19 w 91"/>
              <a:gd name="T51" fmla="*/ 117 h 120"/>
              <a:gd name="T52" fmla="*/ 0 w 91"/>
              <a:gd name="T53" fmla="*/ 77 h 120"/>
              <a:gd name="T54" fmla="*/ 5 w 91"/>
              <a:gd name="T55" fmla="*/ 58 h 120"/>
              <a:gd name="T56" fmla="*/ 9 w 91"/>
              <a:gd name="T57" fmla="*/ 47 h 120"/>
              <a:gd name="T58" fmla="*/ 11 w 91"/>
              <a:gd name="T59" fmla="*/ 43 h 120"/>
              <a:gd name="T60" fmla="*/ 11 w 91"/>
              <a:gd name="T61" fmla="*/ 42 h 120"/>
              <a:gd name="T62" fmla="*/ 11 w 91"/>
              <a:gd name="T63" fmla="*/ 42 h 120"/>
              <a:gd name="T64" fmla="*/ 12 w 91"/>
              <a:gd name="T65" fmla="*/ 40 h 120"/>
              <a:gd name="T66" fmla="*/ 13 w 91"/>
              <a:gd name="T67" fmla="*/ 39 h 120"/>
              <a:gd name="T68" fmla="*/ 36 w 91"/>
              <a:gd name="T69" fmla="*/ 9 h 120"/>
              <a:gd name="T70" fmla="*/ 47 w 91"/>
              <a:gd name="T71" fmla="*/ 0 h 120"/>
              <a:gd name="T72" fmla="*/ 65 w 91"/>
              <a:gd name="T73" fmla="*/ 9 h 120"/>
              <a:gd name="T74" fmla="*/ 87 w 91"/>
              <a:gd name="T75" fmla="*/ 10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91" h="120">
                <a:moveTo>
                  <a:pt x="87" y="10"/>
                </a:moveTo>
                <a:lnTo>
                  <a:pt x="87" y="15"/>
                </a:lnTo>
                <a:lnTo>
                  <a:pt x="88" y="27"/>
                </a:lnTo>
                <a:lnTo>
                  <a:pt x="90" y="32"/>
                </a:lnTo>
                <a:lnTo>
                  <a:pt x="91" y="42"/>
                </a:lnTo>
                <a:lnTo>
                  <a:pt x="88" y="46"/>
                </a:lnTo>
                <a:lnTo>
                  <a:pt x="87" y="51"/>
                </a:lnTo>
                <a:lnTo>
                  <a:pt x="83" y="60"/>
                </a:lnTo>
                <a:lnTo>
                  <a:pt x="77" y="70"/>
                </a:lnTo>
                <a:lnTo>
                  <a:pt x="76" y="75"/>
                </a:lnTo>
                <a:lnTo>
                  <a:pt x="73" y="75"/>
                </a:lnTo>
                <a:lnTo>
                  <a:pt x="72" y="77"/>
                </a:lnTo>
                <a:lnTo>
                  <a:pt x="72" y="79"/>
                </a:lnTo>
                <a:lnTo>
                  <a:pt x="69" y="83"/>
                </a:lnTo>
                <a:lnTo>
                  <a:pt x="69" y="84"/>
                </a:lnTo>
                <a:lnTo>
                  <a:pt x="66" y="87"/>
                </a:lnTo>
                <a:lnTo>
                  <a:pt x="61" y="96"/>
                </a:lnTo>
                <a:lnTo>
                  <a:pt x="64" y="103"/>
                </a:lnTo>
                <a:lnTo>
                  <a:pt x="66" y="110"/>
                </a:lnTo>
                <a:lnTo>
                  <a:pt x="68" y="115"/>
                </a:lnTo>
                <a:lnTo>
                  <a:pt x="69" y="117"/>
                </a:lnTo>
                <a:lnTo>
                  <a:pt x="69" y="120"/>
                </a:lnTo>
                <a:lnTo>
                  <a:pt x="61" y="117"/>
                </a:lnTo>
                <a:lnTo>
                  <a:pt x="56" y="115"/>
                </a:lnTo>
                <a:lnTo>
                  <a:pt x="28" y="117"/>
                </a:lnTo>
                <a:lnTo>
                  <a:pt x="19" y="117"/>
                </a:lnTo>
                <a:lnTo>
                  <a:pt x="0" y="77"/>
                </a:lnTo>
                <a:lnTo>
                  <a:pt x="5" y="58"/>
                </a:lnTo>
                <a:lnTo>
                  <a:pt x="9" y="47"/>
                </a:lnTo>
                <a:lnTo>
                  <a:pt x="11" y="43"/>
                </a:lnTo>
                <a:lnTo>
                  <a:pt x="11" y="42"/>
                </a:lnTo>
                <a:lnTo>
                  <a:pt x="11" y="42"/>
                </a:lnTo>
                <a:lnTo>
                  <a:pt x="12" y="40"/>
                </a:lnTo>
                <a:lnTo>
                  <a:pt x="13" y="39"/>
                </a:lnTo>
                <a:lnTo>
                  <a:pt x="36" y="9"/>
                </a:lnTo>
                <a:lnTo>
                  <a:pt x="47" y="0"/>
                </a:lnTo>
                <a:lnTo>
                  <a:pt x="65" y="9"/>
                </a:lnTo>
                <a:lnTo>
                  <a:pt x="87" y="1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3" name="Freeform 27">
            <a:extLst>
              <a:ext uri="{FF2B5EF4-FFF2-40B4-BE49-F238E27FC236}">
                <a16:creationId xmlns:a16="http://schemas.microsoft.com/office/drawing/2014/main" id="{5DED425B-A900-BE8D-F526-358F809016DE}"/>
              </a:ext>
            </a:extLst>
          </p:cNvPr>
          <p:cNvSpPr>
            <a:spLocks/>
          </p:cNvSpPr>
          <p:nvPr/>
        </p:nvSpPr>
        <p:spPr bwMode="auto">
          <a:xfrm>
            <a:off x="6591300" y="1781175"/>
            <a:ext cx="352425" cy="274638"/>
          </a:xfrm>
          <a:custGeom>
            <a:avLst/>
            <a:gdLst>
              <a:gd name="T0" fmla="*/ 198 w 222"/>
              <a:gd name="T1" fmla="*/ 126 h 173"/>
              <a:gd name="T2" fmla="*/ 204 w 222"/>
              <a:gd name="T3" fmla="*/ 130 h 173"/>
              <a:gd name="T4" fmla="*/ 222 w 222"/>
              <a:gd name="T5" fmla="*/ 137 h 173"/>
              <a:gd name="T6" fmla="*/ 211 w 222"/>
              <a:gd name="T7" fmla="*/ 149 h 173"/>
              <a:gd name="T8" fmla="*/ 206 w 222"/>
              <a:gd name="T9" fmla="*/ 154 h 173"/>
              <a:gd name="T10" fmla="*/ 198 w 222"/>
              <a:gd name="T11" fmla="*/ 167 h 173"/>
              <a:gd name="T12" fmla="*/ 194 w 222"/>
              <a:gd name="T13" fmla="*/ 173 h 173"/>
              <a:gd name="T14" fmla="*/ 179 w 222"/>
              <a:gd name="T15" fmla="*/ 169 h 173"/>
              <a:gd name="T16" fmla="*/ 172 w 222"/>
              <a:gd name="T17" fmla="*/ 167 h 173"/>
              <a:gd name="T18" fmla="*/ 157 w 222"/>
              <a:gd name="T19" fmla="*/ 160 h 173"/>
              <a:gd name="T20" fmla="*/ 146 w 222"/>
              <a:gd name="T21" fmla="*/ 156 h 173"/>
              <a:gd name="T22" fmla="*/ 136 w 222"/>
              <a:gd name="T23" fmla="*/ 152 h 173"/>
              <a:gd name="T24" fmla="*/ 125 w 222"/>
              <a:gd name="T25" fmla="*/ 148 h 173"/>
              <a:gd name="T26" fmla="*/ 110 w 222"/>
              <a:gd name="T27" fmla="*/ 142 h 173"/>
              <a:gd name="T28" fmla="*/ 100 w 222"/>
              <a:gd name="T29" fmla="*/ 138 h 173"/>
              <a:gd name="T30" fmla="*/ 85 w 222"/>
              <a:gd name="T31" fmla="*/ 139 h 173"/>
              <a:gd name="T32" fmla="*/ 70 w 222"/>
              <a:gd name="T33" fmla="*/ 142 h 173"/>
              <a:gd name="T34" fmla="*/ 58 w 222"/>
              <a:gd name="T35" fmla="*/ 138 h 173"/>
              <a:gd name="T36" fmla="*/ 45 w 222"/>
              <a:gd name="T37" fmla="*/ 127 h 173"/>
              <a:gd name="T38" fmla="*/ 35 w 222"/>
              <a:gd name="T39" fmla="*/ 128 h 173"/>
              <a:gd name="T40" fmla="*/ 26 w 222"/>
              <a:gd name="T41" fmla="*/ 134 h 173"/>
              <a:gd name="T42" fmla="*/ 13 w 222"/>
              <a:gd name="T43" fmla="*/ 134 h 173"/>
              <a:gd name="T44" fmla="*/ 5 w 222"/>
              <a:gd name="T45" fmla="*/ 119 h 173"/>
              <a:gd name="T46" fmla="*/ 6 w 222"/>
              <a:gd name="T47" fmla="*/ 107 h 173"/>
              <a:gd name="T48" fmla="*/ 6 w 222"/>
              <a:gd name="T49" fmla="*/ 98 h 173"/>
              <a:gd name="T50" fmla="*/ 3 w 222"/>
              <a:gd name="T51" fmla="*/ 93 h 173"/>
              <a:gd name="T52" fmla="*/ 2 w 222"/>
              <a:gd name="T53" fmla="*/ 85 h 173"/>
              <a:gd name="T54" fmla="*/ 10 w 222"/>
              <a:gd name="T55" fmla="*/ 77 h 173"/>
              <a:gd name="T56" fmla="*/ 13 w 222"/>
              <a:gd name="T57" fmla="*/ 63 h 173"/>
              <a:gd name="T58" fmla="*/ 9 w 222"/>
              <a:gd name="T59" fmla="*/ 51 h 173"/>
              <a:gd name="T60" fmla="*/ 17 w 222"/>
              <a:gd name="T61" fmla="*/ 44 h 173"/>
              <a:gd name="T62" fmla="*/ 13 w 222"/>
              <a:gd name="T63" fmla="*/ 40 h 173"/>
              <a:gd name="T64" fmla="*/ 26 w 222"/>
              <a:gd name="T65" fmla="*/ 8 h 173"/>
              <a:gd name="T66" fmla="*/ 44 w 222"/>
              <a:gd name="T67" fmla="*/ 7 h 173"/>
              <a:gd name="T68" fmla="*/ 47 w 222"/>
              <a:gd name="T69" fmla="*/ 0 h 173"/>
              <a:gd name="T70" fmla="*/ 52 w 222"/>
              <a:gd name="T71" fmla="*/ 3 h 173"/>
              <a:gd name="T72" fmla="*/ 52 w 222"/>
              <a:gd name="T73" fmla="*/ 19 h 173"/>
              <a:gd name="T74" fmla="*/ 56 w 222"/>
              <a:gd name="T75" fmla="*/ 40 h 173"/>
              <a:gd name="T76" fmla="*/ 70 w 222"/>
              <a:gd name="T77" fmla="*/ 51 h 173"/>
              <a:gd name="T78" fmla="*/ 82 w 222"/>
              <a:gd name="T79" fmla="*/ 63 h 173"/>
              <a:gd name="T80" fmla="*/ 103 w 222"/>
              <a:gd name="T81" fmla="*/ 75 h 173"/>
              <a:gd name="T82" fmla="*/ 122 w 222"/>
              <a:gd name="T83" fmla="*/ 81 h 173"/>
              <a:gd name="T84" fmla="*/ 168 w 222"/>
              <a:gd name="T85" fmla="*/ 120 h 173"/>
              <a:gd name="T86" fmla="*/ 178 w 222"/>
              <a:gd name="T87" fmla="*/ 122 h 173"/>
              <a:gd name="T88" fmla="*/ 191 w 222"/>
              <a:gd name="T89" fmla="*/ 120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222" h="173">
                <a:moveTo>
                  <a:pt x="191" y="120"/>
                </a:moveTo>
                <a:lnTo>
                  <a:pt x="198" y="126"/>
                </a:lnTo>
                <a:lnTo>
                  <a:pt x="200" y="127"/>
                </a:lnTo>
                <a:lnTo>
                  <a:pt x="204" y="130"/>
                </a:lnTo>
                <a:lnTo>
                  <a:pt x="212" y="133"/>
                </a:lnTo>
                <a:lnTo>
                  <a:pt x="222" y="137"/>
                </a:lnTo>
                <a:lnTo>
                  <a:pt x="215" y="145"/>
                </a:lnTo>
                <a:lnTo>
                  <a:pt x="211" y="149"/>
                </a:lnTo>
                <a:lnTo>
                  <a:pt x="209" y="152"/>
                </a:lnTo>
                <a:lnTo>
                  <a:pt x="206" y="154"/>
                </a:lnTo>
                <a:lnTo>
                  <a:pt x="201" y="163"/>
                </a:lnTo>
                <a:lnTo>
                  <a:pt x="198" y="167"/>
                </a:lnTo>
                <a:lnTo>
                  <a:pt x="198" y="169"/>
                </a:lnTo>
                <a:lnTo>
                  <a:pt x="194" y="173"/>
                </a:lnTo>
                <a:lnTo>
                  <a:pt x="185" y="171"/>
                </a:lnTo>
                <a:lnTo>
                  <a:pt x="179" y="169"/>
                </a:lnTo>
                <a:lnTo>
                  <a:pt x="178" y="169"/>
                </a:lnTo>
                <a:lnTo>
                  <a:pt x="172" y="167"/>
                </a:lnTo>
                <a:lnTo>
                  <a:pt x="167" y="164"/>
                </a:lnTo>
                <a:lnTo>
                  <a:pt x="157" y="160"/>
                </a:lnTo>
                <a:lnTo>
                  <a:pt x="152" y="158"/>
                </a:lnTo>
                <a:lnTo>
                  <a:pt x="146" y="156"/>
                </a:lnTo>
                <a:lnTo>
                  <a:pt x="136" y="153"/>
                </a:lnTo>
                <a:lnTo>
                  <a:pt x="136" y="152"/>
                </a:lnTo>
                <a:lnTo>
                  <a:pt x="129" y="149"/>
                </a:lnTo>
                <a:lnTo>
                  <a:pt x="125" y="148"/>
                </a:lnTo>
                <a:lnTo>
                  <a:pt x="115" y="143"/>
                </a:lnTo>
                <a:lnTo>
                  <a:pt x="110" y="142"/>
                </a:lnTo>
                <a:lnTo>
                  <a:pt x="104" y="139"/>
                </a:lnTo>
                <a:lnTo>
                  <a:pt x="100" y="138"/>
                </a:lnTo>
                <a:lnTo>
                  <a:pt x="92" y="139"/>
                </a:lnTo>
                <a:lnTo>
                  <a:pt x="85" y="139"/>
                </a:lnTo>
                <a:lnTo>
                  <a:pt x="76" y="141"/>
                </a:lnTo>
                <a:lnTo>
                  <a:pt x="70" y="142"/>
                </a:lnTo>
                <a:lnTo>
                  <a:pt x="65" y="143"/>
                </a:lnTo>
                <a:lnTo>
                  <a:pt x="58" y="138"/>
                </a:lnTo>
                <a:lnTo>
                  <a:pt x="51" y="131"/>
                </a:lnTo>
                <a:lnTo>
                  <a:pt x="45" y="127"/>
                </a:lnTo>
                <a:lnTo>
                  <a:pt x="43" y="124"/>
                </a:lnTo>
                <a:lnTo>
                  <a:pt x="35" y="128"/>
                </a:lnTo>
                <a:lnTo>
                  <a:pt x="33" y="130"/>
                </a:lnTo>
                <a:lnTo>
                  <a:pt x="26" y="134"/>
                </a:lnTo>
                <a:lnTo>
                  <a:pt x="15" y="138"/>
                </a:lnTo>
                <a:lnTo>
                  <a:pt x="13" y="134"/>
                </a:lnTo>
                <a:lnTo>
                  <a:pt x="11" y="130"/>
                </a:lnTo>
                <a:lnTo>
                  <a:pt x="5" y="119"/>
                </a:lnTo>
                <a:lnTo>
                  <a:pt x="2" y="108"/>
                </a:lnTo>
                <a:lnTo>
                  <a:pt x="6" y="107"/>
                </a:lnTo>
                <a:lnTo>
                  <a:pt x="6" y="104"/>
                </a:lnTo>
                <a:lnTo>
                  <a:pt x="6" y="98"/>
                </a:lnTo>
                <a:lnTo>
                  <a:pt x="6" y="96"/>
                </a:lnTo>
                <a:lnTo>
                  <a:pt x="3" y="93"/>
                </a:lnTo>
                <a:lnTo>
                  <a:pt x="2" y="89"/>
                </a:lnTo>
                <a:lnTo>
                  <a:pt x="2" y="85"/>
                </a:lnTo>
                <a:lnTo>
                  <a:pt x="0" y="79"/>
                </a:lnTo>
                <a:lnTo>
                  <a:pt x="10" y="77"/>
                </a:lnTo>
                <a:lnTo>
                  <a:pt x="11" y="68"/>
                </a:lnTo>
                <a:lnTo>
                  <a:pt x="13" y="63"/>
                </a:lnTo>
                <a:lnTo>
                  <a:pt x="7" y="51"/>
                </a:lnTo>
                <a:lnTo>
                  <a:pt x="9" y="51"/>
                </a:lnTo>
                <a:lnTo>
                  <a:pt x="10" y="51"/>
                </a:lnTo>
                <a:lnTo>
                  <a:pt x="17" y="44"/>
                </a:lnTo>
                <a:lnTo>
                  <a:pt x="14" y="41"/>
                </a:lnTo>
                <a:lnTo>
                  <a:pt x="13" y="40"/>
                </a:lnTo>
                <a:lnTo>
                  <a:pt x="20" y="15"/>
                </a:lnTo>
                <a:lnTo>
                  <a:pt x="26" y="8"/>
                </a:lnTo>
                <a:lnTo>
                  <a:pt x="33" y="2"/>
                </a:lnTo>
                <a:lnTo>
                  <a:pt x="44" y="7"/>
                </a:lnTo>
                <a:lnTo>
                  <a:pt x="45" y="7"/>
                </a:lnTo>
                <a:lnTo>
                  <a:pt x="47" y="0"/>
                </a:lnTo>
                <a:lnTo>
                  <a:pt x="52" y="2"/>
                </a:lnTo>
                <a:lnTo>
                  <a:pt x="52" y="3"/>
                </a:lnTo>
                <a:lnTo>
                  <a:pt x="52" y="7"/>
                </a:lnTo>
                <a:lnTo>
                  <a:pt x="52" y="19"/>
                </a:lnTo>
                <a:lnTo>
                  <a:pt x="54" y="32"/>
                </a:lnTo>
                <a:lnTo>
                  <a:pt x="56" y="40"/>
                </a:lnTo>
                <a:lnTo>
                  <a:pt x="63" y="40"/>
                </a:lnTo>
                <a:lnTo>
                  <a:pt x="70" y="51"/>
                </a:lnTo>
                <a:lnTo>
                  <a:pt x="82" y="55"/>
                </a:lnTo>
                <a:lnTo>
                  <a:pt x="82" y="63"/>
                </a:lnTo>
                <a:lnTo>
                  <a:pt x="97" y="63"/>
                </a:lnTo>
                <a:lnTo>
                  <a:pt x="103" y="75"/>
                </a:lnTo>
                <a:lnTo>
                  <a:pt x="116" y="70"/>
                </a:lnTo>
                <a:lnTo>
                  <a:pt x="122" y="81"/>
                </a:lnTo>
                <a:lnTo>
                  <a:pt x="157" y="113"/>
                </a:lnTo>
                <a:lnTo>
                  <a:pt x="168" y="120"/>
                </a:lnTo>
                <a:lnTo>
                  <a:pt x="171" y="122"/>
                </a:lnTo>
                <a:lnTo>
                  <a:pt x="178" y="122"/>
                </a:lnTo>
                <a:lnTo>
                  <a:pt x="191" y="120"/>
                </a:lnTo>
                <a:lnTo>
                  <a:pt x="191" y="12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4" name="Freeform 28">
            <a:extLst>
              <a:ext uri="{FF2B5EF4-FFF2-40B4-BE49-F238E27FC236}">
                <a16:creationId xmlns:a16="http://schemas.microsoft.com/office/drawing/2014/main" id="{7816FBDA-D0FA-50BF-97D4-3584EBD4569D}"/>
              </a:ext>
            </a:extLst>
          </p:cNvPr>
          <p:cNvSpPr>
            <a:spLocks/>
          </p:cNvSpPr>
          <p:nvPr/>
        </p:nvSpPr>
        <p:spPr bwMode="auto">
          <a:xfrm>
            <a:off x="7473950" y="1298575"/>
            <a:ext cx="292100" cy="441325"/>
          </a:xfrm>
          <a:custGeom>
            <a:avLst/>
            <a:gdLst>
              <a:gd name="T0" fmla="*/ 181 w 184"/>
              <a:gd name="T1" fmla="*/ 17 h 278"/>
              <a:gd name="T2" fmla="*/ 183 w 184"/>
              <a:gd name="T3" fmla="*/ 22 h 278"/>
              <a:gd name="T4" fmla="*/ 179 w 184"/>
              <a:gd name="T5" fmla="*/ 26 h 278"/>
              <a:gd name="T6" fmla="*/ 176 w 184"/>
              <a:gd name="T7" fmla="*/ 33 h 278"/>
              <a:gd name="T8" fmla="*/ 174 w 184"/>
              <a:gd name="T9" fmla="*/ 38 h 278"/>
              <a:gd name="T10" fmla="*/ 166 w 184"/>
              <a:gd name="T11" fmla="*/ 44 h 278"/>
              <a:gd name="T12" fmla="*/ 161 w 184"/>
              <a:gd name="T13" fmla="*/ 55 h 278"/>
              <a:gd name="T14" fmla="*/ 162 w 184"/>
              <a:gd name="T15" fmla="*/ 63 h 278"/>
              <a:gd name="T16" fmla="*/ 168 w 184"/>
              <a:gd name="T17" fmla="*/ 74 h 278"/>
              <a:gd name="T18" fmla="*/ 161 w 184"/>
              <a:gd name="T19" fmla="*/ 90 h 278"/>
              <a:gd name="T20" fmla="*/ 158 w 184"/>
              <a:gd name="T21" fmla="*/ 94 h 278"/>
              <a:gd name="T22" fmla="*/ 164 w 184"/>
              <a:gd name="T23" fmla="*/ 98 h 278"/>
              <a:gd name="T24" fmla="*/ 162 w 184"/>
              <a:gd name="T25" fmla="*/ 108 h 278"/>
              <a:gd name="T26" fmla="*/ 162 w 184"/>
              <a:gd name="T27" fmla="*/ 113 h 278"/>
              <a:gd name="T28" fmla="*/ 162 w 184"/>
              <a:gd name="T29" fmla="*/ 119 h 278"/>
              <a:gd name="T30" fmla="*/ 161 w 184"/>
              <a:gd name="T31" fmla="*/ 124 h 278"/>
              <a:gd name="T32" fmla="*/ 164 w 184"/>
              <a:gd name="T33" fmla="*/ 127 h 278"/>
              <a:gd name="T34" fmla="*/ 164 w 184"/>
              <a:gd name="T35" fmla="*/ 130 h 278"/>
              <a:gd name="T36" fmla="*/ 166 w 184"/>
              <a:gd name="T37" fmla="*/ 132 h 278"/>
              <a:gd name="T38" fmla="*/ 164 w 184"/>
              <a:gd name="T39" fmla="*/ 138 h 278"/>
              <a:gd name="T40" fmla="*/ 164 w 184"/>
              <a:gd name="T41" fmla="*/ 143 h 278"/>
              <a:gd name="T42" fmla="*/ 161 w 184"/>
              <a:gd name="T43" fmla="*/ 147 h 278"/>
              <a:gd name="T44" fmla="*/ 161 w 184"/>
              <a:gd name="T45" fmla="*/ 156 h 278"/>
              <a:gd name="T46" fmla="*/ 162 w 184"/>
              <a:gd name="T47" fmla="*/ 162 h 278"/>
              <a:gd name="T48" fmla="*/ 161 w 184"/>
              <a:gd name="T49" fmla="*/ 171 h 278"/>
              <a:gd name="T50" fmla="*/ 161 w 184"/>
              <a:gd name="T51" fmla="*/ 184 h 278"/>
              <a:gd name="T52" fmla="*/ 166 w 184"/>
              <a:gd name="T53" fmla="*/ 197 h 278"/>
              <a:gd name="T54" fmla="*/ 168 w 184"/>
              <a:gd name="T55" fmla="*/ 210 h 278"/>
              <a:gd name="T56" fmla="*/ 169 w 184"/>
              <a:gd name="T57" fmla="*/ 216 h 278"/>
              <a:gd name="T58" fmla="*/ 173 w 184"/>
              <a:gd name="T59" fmla="*/ 224 h 278"/>
              <a:gd name="T60" fmla="*/ 176 w 184"/>
              <a:gd name="T61" fmla="*/ 231 h 278"/>
              <a:gd name="T62" fmla="*/ 176 w 184"/>
              <a:gd name="T63" fmla="*/ 236 h 278"/>
              <a:gd name="T64" fmla="*/ 173 w 184"/>
              <a:gd name="T65" fmla="*/ 246 h 278"/>
              <a:gd name="T66" fmla="*/ 170 w 184"/>
              <a:gd name="T67" fmla="*/ 263 h 278"/>
              <a:gd name="T68" fmla="*/ 168 w 184"/>
              <a:gd name="T69" fmla="*/ 267 h 278"/>
              <a:gd name="T70" fmla="*/ 165 w 184"/>
              <a:gd name="T71" fmla="*/ 270 h 278"/>
              <a:gd name="T72" fmla="*/ 154 w 184"/>
              <a:gd name="T73" fmla="*/ 267 h 278"/>
              <a:gd name="T74" fmla="*/ 128 w 184"/>
              <a:gd name="T75" fmla="*/ 278 h 278"/>
              <a:gd name="T76" fmla="*/ 108 w 184"/>
              <a:gd name="T77" fmla="*/ 262 h 278"/>
              <a:gd name="T78" fmla="*/ 78 w 184"/>
              <a:gd name="T79" fmla="*/ 247 h 278"/>
              <a:gd name="T80" fmla="*/ 65 w 184"/>
              <a:gd name="T81" fmla="*/ 217 h 278"/>
              <a:gd name="T82" fmla="*/ 24 w 184"/>
              <a:gd name="T83" fmla="*/ 169 h 278"/>
              <a:gd name="T84" fmla="*/ 15 w 184"/>
              <a:gd name="T85" fmla="*/ 158 h 278"/>
              <a:gd name="T86" fmla="*/ 23 w 184"/>
              <a:gd name="T87" fmla="*/ 147 h 278"/>
              <a:gd name="T88" fmla="*/ 26 w 184"/>
              <a:gd name="T89" fmla="*/ 113 h 278"/>
              <a:gd name="T90" fmla="*/ 20 w 184"/>
              <a:gd name="T91" fmla="*/ 109 h 278"/>
              <a:gd name="T92" fmla="*/ 15 w 184"/>
              <a:gd name="T93" fmla="*/ 100 h 278"/>
              <a:gd name="T94" fmla="*/ 4 w 184"/>
              <a:gd name="T95" fmla="*/ 77 h 278"/>
              <a:gd name="T96" fmla="*/ 61 w 184"/>
              <a:gd name="T97" fmla="*/ 51 h 278"/>
              <a:gd name="T98" fmla="*/ 97 w 184"/>
              <a:gd name="T99" fmla="*/ 53 h 278"/>
              <a:gd name="T100" fmla="*/ 118 w 184"/>
              <a:gd name="T101" fmla="*/ 41 h 278"/>
              <a:gd name="T102" fmla="*/ 140 w 184"/>
              <a:gd name="T103" fmla="*/ 3 h 278"/>
              <a:gd name="T104" fmla="*/ 154 w 184"/>
              <a:gd name="T105" fmla="*/ 14 h 278"/>
              <a:gd name="T106" fmla="*/ 181 w 184"/>
              <a:gd name="T107" fmla="*/ 15 h 2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84" h="278">
                <a:moveTo>
                  <a:pt x="184" y="15"/>
                </a:moveTo>
                <a:lnTo>
                  <a:pt x="183" y="15"/>
                </a:lnTo>
                <a:lnTo>
                  <a:pt x="181" y="17"/>
                </a:lnTo>
                <a:lnTo>
                  <a:pt x="183" y="17"/>
                </a:lnTo>
                <a:lnTo>
                  <a:pt x="183" y="21"/>
                </a:lnTo>
                <a:lnTo>
                  <a:pt x="183" y="22"/>
                </a:lnTo>
                <a:lnTo>
                  <a:pt x="181" y="22"/>
                </a:lnTo>
                <a:lnTo>
                  <a:pt x="181" y="25"/>
                </a:lnTo>
                <a:lnTo>
                  <a:pt x="179" y="26"/>
                </a:lnTo>
                <a:lnTo>
                  <a:pt x="179" y="32"/>
                </a:lnTo>
                <a:lnTo>
                  <a:pt x="177" y="33"/>
                </a:lnTo>
                <a:lnTo>
                  <a:pt x="176" y="33"/>
                </a:lnTo>
                <a:lnTo>
                  <a:pt x="176" y="36"/>
                </a:lnTo>
                <a:lnTo>
                  <a:pt x="176" y="38"/>
                </a:lnTo>
                <a:lnTo>
                  <a:pt x="174" y="38"/>
                </a:lnTo>
                <a:lnTo>
                  <a:pt x="173" y="41"/>
                </a:lnTo>
                <a:lnTo>
                  <a:pt x="169" y="44"/>
                </a:lnTo>
                <a:lnTo>
                  <a:pt x="166" y="44"/>
                </a:lnTo>
                <a:lnTo>
                  <a:pt x="165" y="45"/>
                </a:lnTo>
                <a:lnTo>
                  <a:pt x="162" y="51"/>
                </a:lnTo>
                <a:lnTo>
                  <a:pt x="161" y="55"/>
                </a:lnTo>
                <a:lnTo>
                  <a:pt x="158" y="60"/>
                </a:lnTo>
                <a:lnTo>
                  <a:pt x="159" y="63"/>
                </a:lnTo>
                <a:lnTo>
                  <a:pt x="162" y="63"/>
                </a:lnTo>
                <a:lnTo>
                  <a:pt x="165" y="64"/>
                </a:lnTo>
                <a:lnTo>
                  <a:pt x="166" y="71"/>
                </a:lnTo>
                <a:lnTo>
                  <a:pt x="168" y="74"/>
                </a:lnTo>
                <a:lnTo>
                  <a:pt x="168" y="74"/>
                </a:lnTo>
                <a:lnTo>
                  <a:pt x="166" y="83"/>
                </a:lnTo>
                <a:lnTo>
                  <a:pt x="161" y="90"/>
                </a:lnTo>
                <a:lnTo>
                  <a:pt x="159" y="92"/>
                </a:lnTo>
                <a:lnTo>
                  <a:pt x="158" y="92"/>
                </a:lnTo>
                <a:lnTo>
                  <a:pt x="158" y="94"/>
                </a:lnTo>
                <a:lnTo>
                  <a:pt x="161" y="96"/>
                </a:lnTo>
                <a:lnTo>
                  <a:pt x="162" y="96"/>
                </a:lnTo>
                <a:lnTo>
                  <a:pt x="164" y="98"/>
                </a:lnTo>
                <a:lnTo>
                  <a:pt x="164" y="100"/>
                </a:lnTo>
                <a:lnTo>
                  <a:pt x="164" y="101"/>
                </a:lnTo>
                <a:lnTo>
                  <a:pt x="162" y="108"/>
                </a:lnTo>
                <a:lnTo>
                  <a:pt x="162" y="109"/>
                </a:lnTo>
                <a:lnTo>
                  <a:pt x="165" y="112"/>
                </a:lnTo>
                <a:lnTo>
                  <a:pt x="162" y="113"/>
                </a:lnTo>
                <a:lnTo>
                  <a:pt x="162" y="115"/>
                </a:lnTo>
                <a:lnTo>
                  <a:pt x="162" y="116"/>
                </a:lnTo>
                <a:lnTo>
                  <a:pt x="162" y="119"/>
                </a:lnTo>
                <a:lnTo>
                  <a:pt x="162" y="120"/>
                </a:lnTo>
                <a:lnTo>
                  <a:pt x="161" y="123"/>
                </a:lnTo>
                <a:lnTo>
                  <a:pt x="161" y="124"/>
                </a:lnTo>
                <a:lnTo>
                  <a:pt x="161" y="126"/>
                </a:lnTo>
                <a:lnTo>
                  <a:pt x="161" y="127"/>
                </a:lnTo>
                <a:lnTo>
                  <a:pt x="164" y="127"/>
                </a:lnTo>
                <a:lnTo>
                  <a:pt x="162" y="128"/>
                </a:lnTo>
                <a:lnTo>
                  <a:pt x="162" y="130"/>
                </a:lnTo>
                <a:lnTo>
                  <a:pt x="164" y="130"/>
                </a:lnTo>
                <a:lnTo>
                  <a:pt x="165" y="130"/>
                </a:lnTo>
                <a:lnTo>
                  <a:pt x="166" y="131"/>
                </a:lnTo>
                <a:lnTo>
                  <a:pt x="166" y="132"/>
                </a:lnTo>
                <a:lnTo>
                  <a:pt x="166" y="134"/>
                </a:lnTo>
                <a:lnTo>
                  <a:pt x="165" y="134"/>
                </a:lnTo>
                <a:lnTo>
                  <a:pt x="164" y="138"/>
                </a:lnTo>
                <a:lnTo>
                  <a:pt x="165" y="139"/>
                </a:lnTo>
                <a:lnTo>
                  <a:pt x="165" y="142"/>
                </a:lnTo>
                <a:lnTo>
                  <a:pt x="164" y="143"/>
                </a:lnTo>
                <a:lnTo>
                  <a:pt x="162" y="145"/>
                </a:lnTo>
                <a:lnTo>
                  <a:pt x="162" y="147"/>
                </a:lnTo>
                <a:lnTo>
                  <a:pt x="161" y="147"/>
                </a:lnTo>
                <a:lnTo>
                  <a:pt x="161" y="152"/>
                </a:lnTo>
                <a:lnTo>
                  <a:pt x="161" y="154"/>
                </a:lnTo>
                <a:lnTo>
                  <a:pt x="161" y="156"/>
                </a:lnTo>
                <a:lnTo>
                  <a:pt x="161" y="157"/>
                </a:lnTo>
                <a:lnTo>
                  <a:pt x="161" y="160"/>
                </a:lnTo>
                <a:lnTo>
                  <a:pt x="162" y="162"/>
                </a:lnTo>
                <a:lnTo>
                  <a:pt x="162" y="165"/>
                </a:lnTo>
                <a:lnTo>
                  <a:pt x="161" y="167"/>
                </a:lnTo>
                <a:lnTo>
                  <a:pt x="161" y="171"/>
                </a:lnTo>
                <a:lnTo>
                  <a:pt x="159" y="172"/>
                </a:lnTo>
                <a:lnTo>
                  <a:pt x="162" y="182"/>
                </a:lnTo>
                <a:lnTo>
                  <a:pt x="161" y="184"/>
                </a:lnTo>
                <a:lnTo>
                  <a:pt x="161" y="187"/>
                </a:lnTo>
                <a:lnTo>
                  <a:pt x="166" y="195"/>
                </a:lnTo>
                <a:lnTo>
                  <a:pt x="166" y="197"/>
                </a:lnTo>
                <a:lnTo>
                  <a:pt x="168" y="202"/>
                </a:lnTo>
                <a:lnTo>
                  <a:pt x="168" y="207"/>
                </a:lnTo>
                <a:lnTo>
                  <a:pt x="168" y="210"/>
                </a:lnTo>
                <a:lnTo>
                  <a:pt x="168" y="210"/>
                </a:lnTo>
                <a:lnTo>
                  <a:pt x="168" y="212"/>
                </a:lnTo>
                <a:lnTo>
                  <a:pt x="169" y="216"/>
                </a:lnTo>
                <a:lnTo>
                  <a:pt x="169" y="217"/>
                </a:lnTo>
                <a:lnTo>
                  <a:pt x="173" y="222"/>
                </a:lnTo>
                <a:lnTo>
                  <a:pt x="173" y="224"/>
                </a:lnTo>
                <a:lnTo>
                  <a:pt x="173" y="229"/>
                </a:lnTo>
                <a:lnTo>
                  <a:pt x="176" y="229"/>
                </a:lnTo>
                <a:lnTo>
                  <a:pt x="176" y="231"/>
                </a:lnTo>
                <a:lnTo>
                  <a:pt x="177" y="232"/>
                </a:lnTo>
                <a:lnTo>
                  <a:pt x="176" y="235"/>
                </a:lnTo>
                <a:lnTo>
                  <a:pt x="176" y="236"/>
                </a:lnTo>
                <a:lnTo>
                  <a:pt x="174" y="237"/>
                </a:lnTo>
                <a:lnTo>
                  <a:pt x="172" y="244"/>
                </a:lnTo>
                <a:lnTo>
                  <a:pt x="173" y="246"/>
                </a:lnTo>
                <a:lnTo>
                  <a:pt x="172" y="250"/>
                </a:lnTo>
                <a:lnTo>
                  <a:pt x="170" y="262"/>
                </a:lnTo>
                <a:lnTo>
                  <a:pt x="170" y="263"/>
                </a:lnTo>
                <a:lnTo>
                  <a:pt x="169" y="265"/>
                </a:lnTo>
                <a:lnTo>
                  <a:pt x="169" y="266"/>
                </a:lnTo>
                <a:lnTo>
                  <a:pt x="168" y="267"/>
                </a:lnTo>
                <a:lnTo>
                  <a:pt x="168" y="270"/>
                </a:lnTo>
                <a:lnTo>
                  <a:pt x="166" y="270"/>
                </a:lnTo>
                <a:lnTo>
                  <a:pt x="165" y="270"/>
                </a:lnTo>
                <a:lnTo>
                  <a:pt x="161" y="270"/>
                </a:lnTo>
                <a:lnTo>
                  <a:pt x="155" y="267"/>
                </a:lnTo>
                <a:lnTo>
                  <a:pt x="154" y="267"/>
                </a:lnTo>
                <a:lnTo>
                  <a:pt x="148" y="272"/>
                </a:lnTo>
                <a:lnTo>
                  <a:pt x="147" y="273"/>
                </a:lnTo>
                <a:lnTo>
                  <a:pt x="128" y="278"/>
                </a:lnTo>
                <a:lnTo>
                  <a:pt x="116" y="277"/>
                </a:lnTo>
                <a:lnTo>
                  <a:pt x="109" y="263"/>
                </a:lnTo>
                <a:lnTo>
                  <a:pt x="108" y="262"/>
                </a:lnTo>
                <a:lnTo>
                  <a:pt x="99" y="258"/>
                </a:lnTo>
                <a:lnTo>
                  <a:pt x="82" y="250"/>
                </a:lnTo>
                <a:lnTo>
                  <a:pt x="78" y="247"/>
                </a:lnTo>
                <a:lnTo>
                  <a:pt x="72" y="236"/>
                </a:lnTo>
                <a:lnTo>
                  <a:pt x="67" y="218"/>
                </a:lnTo>
                <a:lnTo>
                  <a:pt x="65" y="217"/>
                </a:lnTo>
                <a:lnTo>
                  <a:pt x="60" y="213"/>
                </a:lnTo>
                <a:lnTo>
                  <a:pt x="37" y="198"/>
                </a:lnTo>
                <a:lnTo>
                  <a:pt x="24" y="169"/>
                </a:lnTo>
                <a:lnTo>
                  <a:pt x="15" y="164"/>
                </a:lnTo>
                <a:lnTo>
                  <a:pt x="15" y="162"/>
                </a:lnTo>
                <a:lnTo>
                  <a:pt x="15" y="158"/>
                </a:lnTo>
                <a:lnTo>
                  <a:pt x="19" y="157"/>
                </a:lnTo>
                <a:lnTo>
                  <a:pt x="19" y="156"/>
                </a:lnTo>
                <a:lnTo>
                  <a:pt x="23" y="147"/>
                </a:lnTo>
                <a:lnTo>
                  <a:pt x="20" y="141"/>
                </a:lnTo>
                <a:lnTo>
                  <a:pt x="19" y="139"/>
                </a:lnTo>
                <a:lnTo>
                  <a:pt x="26" y="113"/>
                </a:lnTo>
                <a:lnTo>
                  <a:pt x="26" y="112"/>
                </a:lnTo>
                <a:lnTo>
                  <a:pt x="22" y="109"/>
                </a:lnTo>
                <a:lnTo>
                  <a:pt x="20" y="109"/>
                </a:lnTo>
                <a:lnTo>
                  <a:pt x="19" y="107"/>
                </a:lnTo>
                <a:lnTo>
                  <a:pt x="16" y="98"/>
                </a:lnTo>
                <a:lnTo>
                  <a:pt x="15" y="100"/>
                </a:lnTo>
                <a:lnTo>
                  <a:pt x="13" y="101"/>
                </a:lnTo>
                <a:lnTo>
                  <a:pt x="4" y="85"/>
                </a:lnTo>
                <a:lnTo>
                  <a:pt x="4" y="77"/>
                </a:lnTo>
                <a:lnTo>
                  <a:pt x="0" y="49"/>
                </a:lnTo>
                <a:lnTo>
                  <a:pt x="33" y="41"/>
                </a:lnTo>
                <a:lnTo>
                  <a:pt x="61" y="51"/>
                </a:lnTo>
                <a:lnTo>
                  <a:pt x="69" y="53"/>
                </a:lnTo>
                <a:lnTo>
                  <a:pt x="95" y="53"/>
                </a:lnTo>
                <a:lnTo>
                  <a:pt x="97" y="53"/>
                </a:lnTo>
                <a:lnTo>
                  <a:pt x="114" y="48"/>
                </a:lnTo>
                <a:lnTo>
                  <a:pt x="117" y="47"/>
                </a:lnTo>
                <a:lnTo>
                  <a:pt x="118" y="41"/>
                </a:lnTo>
                <a:lnTo>
                  <a:pt x="125" y="27"/>
                </a:lnTo>
                <a:lnTo>
                  <a:pt x="135" y="0"/>
                </a:lnTo>
                <a:lnTo>
                  <a:pt x="140" y="3"/>
                </a:lnTo>
                <a:lnTo>
                  <a:pt x="140" y="11"/>
                </a:lnTo>
                <a:lnTo>
                  <a:pt x="147" y="10"/>
                </a:lnTo>
                <a:lnTo>
                  <a:pt x="154" y="14"/>
                </a:lnTo>
                <a:lnTo>
                  <a:pt x="166" y="10"/>
                </a:lnTo>
                <a:lnTo>
                  <a:pt x="169" y="17"/>
                </a:lnTo>
                <a:lnTo>
                  <a:pt x="181" y="15"/>
                </a:lnTo>
                <a:lnTo>
                  <a:pt x="183" y="15"/>
                </a:lnTo>
                <a:lnTo>
                  <a:pt x="184" y="1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5" name="Freeform 29">
            <a:extLst>
              <a:ext uri="{FF2B5EF4-FFF2-40B4-BE49-F238E27FC236}">
                <a16:creationId xmlns:a16="http://schemas.microsoft.com/office/drawing/2014/main" id="{C6E14BC1-E61D-0384-9860-4C0BDA2198DE}"/>
              </a:ext>
            </a:extLst>
          </p:cNvPr>
          <p:cNvSpPr>
            <a:spLocks/>
          </p:cNvSpPr>
          <p:nvPr/>
        </p:nvSpPr>
        <p:spPr bwMode="auto">
          <a:xfrm>
            <a:off x="4508500" y="6162675"/>
            <a:ext cx="95250" cy="111125"/>
          </a:xfrm>
          <a:custGeom>
            <a:avLst/>
            <a:gdLst>
              <a:gd name="T0" fmla="*/ 27 w 60"/>
              <a:gd name="T1" fmla="*/ 3 h 70"/>
              <a:gd name="T2" fmla="*/ 27 w 60"/>
              <a:gd name="T3" fmla="*/ 8 h 70"/>
              <a:gd name="T4" fmla="*/ 25 w 60"/>
              <a:gd name="T5" fmla="*/ 14 h 70"/>
              <a:gd name="T6" fmla="*/ 23 w 60"/>
              <a:gd name="T7" fmla="*/ 15 h 70"/>
              <a:gd name="T8" fmla="*/ 25 w 60"/>
              <a:gd name="T9" fmla="*/ 17 h 70"/>
              <a:gd name="T10" fmla="*/ 26 w 60"/>
              <a:gd name="T11" fmla="*/ 17 h 70"/>
              <a:gd name="T12" fmla="*/ 30 w 60"/>
              <a:gd name="T13" fmla="*/ 21 h 70"/>
              <a:gd name="T14" fmla="*/ 38 w 60"/>
              <a:gd name="T15" fmla="*/ 26 h 70"/>
              <a:gd name="T16" fmla="*/ 35 w 60"/>
              <a:gd name="T17" fmla="*/ 34 h 70"/>
              <a:gd name="T18" fmla="*/ 44 w 60"/>
              <a:gd name="T19" fmla="*/ 45 h 70"/>
              <a:gd name="T20" fmla="*/ 46 w 60"/>
              <a:gd name="T21" fmla="*/ 37 h 70"/>
              <a:gd name="T22" fmla="*/ 59 w 60"/>
              <a:gd name="T23" fmla="*/ 30 h 70"/>
              <a:gd name="T24" fmla="*/ 57 w 60"/>
              <a:gd name="T25" fmla="*/ 37 h 70"/>
              <a:gd name="T26" fmla="*/ 57 w 60"/>
              <a:gd name="T27" fmla="*/ 45 h 70"/>
              <a:gd name="T28" fmla="*/ 60 w 60"/>
              <a:gd name="T29" fmla="*/ 48 h 70"/>
              <a:gd name="T30" fmla="*/ 55 w 60"/>
              <a:gd name="T31" fmla="*/ 53 h 70"/>
              <a:gd name="T32" fmla="*/ 50 w 60"/>
              <a:gd name="T33" fmla="*/ 58 h 70"/>
              <a:gd name="T34" fmla="*/ 42 w 60"/>
              <a:gd name="T35" fmla="*/ 70 h 70"/>
              <a:gd name="T36" fmla="*/ 38 w 60"/>
              <a:gd name="T37" fmla="*/ 68 h 70"/>
              <a:gd name="T38" fmla="*/ 37 w 60"/>
              <a:gd name="T39" fmla="*/ 67 h 70"/>
              <a:gd name="T40" fmla="*/ 34 w 60"/>
              <a:gd name="T41" fmla="*/ 60 h 70"/>
              <a:gd name="T42" fmla="*/ 30 w 60"/>
              <a:gd name="T43" fmla="*/ 62 h 70"/>
              <a:gd name="T44" fmla="*/ 29 w 60"/>
              <a:gd name="T45" fmla="*/ 63 h 70"/>
              <a:gd name="T46" fmla="*/ 19 w 60"/>
              <a:gd name="T47" fmla="*/ 59 h 70"/>
              <a:gd name="T48" fmla="*/ 18 w 60"/>
              <a:gd name="T49" fmla="*/ 63 h 70"/>
              <a:gd name="T50" fmla="*/ 12 w 60"/>
              <a:gd name="T51" fmla="*/ 66 h 70"/>
              <a:gd name="T52" fmla="*/ 4 w 60"/>
              <a:gd name="T53" fmla="*/ 55 h 70"/>
              <a:gd name="T54" fmla="*/ 11 w 60"/>
              <a:gd name="T55" fmla="*/ 47 h 70"/>
              <a:gd name="T56" fmla="*/ 9 w 60"/>
              <a:gd name="T57" fmla="*/ 38 h 70"/>
              <a:gd name="T58" fmla="*/ 11 w 60"/>
              <a:gd name="T59" fmla="*/ 34 h 70"/>
              <a:gd name="T60" fmla="*/ 4 w 60"/>
              <a:gd name="T61" fmla="*/ 37 h 70"/>
              <a:gd name="T62" fmla="*/ 1 w 60"/>
              <a:gd name="T63" fmla="*/ 37 h 70"/>
              <a:gd name="T64" fmla="*/ 0 w 60"/>
              <a:gd name="T65" fmla="*/ 34 h 70"/>
              <a:gd name="T66" fmla="*/ 0 w 60"/>
              <a:gd name="T67" fmla="*/ 30 h 70"/>
              <a:gd name="T68" fmla="*/ 0 w 60"/>
              <a:gd name="T69" fmla="*/ 25 h 70"/>
              <a:gd name="T70" fmla="*/ 9 w 60"/>
              <a:gd name="T71" fmla="*/ 6 h 70"/>
              <a:gd name="T72" fmla="*/ 12 w 60"/>
              <a:gd name="T73" fmla="*/ 0 h 70"/>
              <a:gd name="T74" fmla="*/ 23 w 60"/>
              <a:gd name="T75" fmla="*/ 3 h 70"/>
              <a:gd name="T76" fmla="*/ 26 w 60"/>
              <a:gd name="T77" fmla="*/ 3 h 70"/>
              <a:gd name="T78" fmla="*/ 27 w 60"/>
              <a:gd name="T79" fmla="*/ 3 h 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60" h="70">
                <a:moveTo>
                  <a:pt x="27" y="3"/>
                </a:moveTo>
                <a:lnTo>
                  <a:pt x="27" y="8"/>
                </a:lnTo>
                <a:lnTo>
                  <a:pt x="25" y="14"/>
                </a:lnTo>
                <a:lnTo>
                  <a:pt x="23" y="15"/>
                </a:lnTo>
                <a:lnTo>
                  <a:pt x="25" y="17"/>
                </a:lnTo>
                <a:lnTo>
                  <a:pt x="26" y="17"/>
                </a:lnTo>
                <a:lnTo>
                  <a:pt x="30" y="21"/>
                </a:lnTo>
                <a:lnTo>
                  <a:pt x="38" y="26"/>
                </a:lnTo>
                <a:lnTo>
                  <a:pt x="35" y="34"/>
                </a:lnTo>
                <a:lnTo>
                  <a:pt x="44" y="45"/>
                </a:lnTo>
                <a:lnTo>
                  <a:pt x="46" y="37"/>
                </a:lnTo>
                <a:lnTo>
                  <a:pt x="59" y="30"/>
                </a:lnTo>
                <a:lnTo>
                  <a:pt x="57" y="37"/>
                </a:lnTo>
                <a:lnTo>
                  <a:pt x="57" y="45"/>
                </a:lnTo>
                <a:lnTo>
                  <a:pt x="60" y="48"/>
                </a:lnTo>
                <a:lnTo>
                  <a:pt x="55" y="53"/>
                </a:lnTo>
                <a:lnTo>
                  <a:pt x="50" y="58"/>
                </a:lnTo>
                <a:lnTo>
                  <a:pt x="42" y="70"/>
                </a:lnTo>
                <a:lnTo>
                  <a:pt x="38" y="68"/>
                </a:lnTo>
                <a:lnTo>
                  <a:pt x="37" y="67"/>
                </a:lnTo>
                <a:lnTo>
                  <a:pt x="34" y="60"/>
                </a:lnTo>
                <a:lnTo>
                  <a:pt x="30" y="62"/>
                </a:lnTo>
                <a:lnTo>
                  <a:pt x="29" y="63"/>
                </a:lnTo>
                <a:lnTo>
                  <a:pt x="19" y="59"/>
                </a:lnTo>
                <a:lnTo>
                  <a:pt x="18" y="63"/>
                </a:lnTo>
                <a:lnTo>
                  <a:pt x="12" y="66"/>
                </a:lnTo>
                <a:lnTo>
                  <a:pt x="4" y="55"/>
                </a:lnTo>
                <a:lnTo>
                  <a:pt x="11" y="47"/>
                </a:lnTo>
                <a:lnTo>
                  <a:pt x="9" y="38"/>
                </a:lnTo>
                <a:lnTo>
                  <a:pt x="11" y="34"/>
                </a:lnTo>
                <a:lnTo>
                  <a:pt x="4" y="37"/>
                </a:lnTo>
                <a:lnTo>
                  <a:pt x="1" y="37"/>
                </a:lnTo>
                <a:lnTo>
                  <a:pt x="0" y="34"/>
                </a:lnTo>
                <a:lnTo>
                  <a:pt x="0" y="30"/>
                </a:lnTo>
                <a:lnTo>
                  <a:pt x="0" y="25"/>
                </a:lnTo>
                <a:lnTo>
                  <a:pt x="9" y="6"/>
                </a:lnTo>
                <a:lnTo>
                  <a:pt x="12" y="0"/>
                </a:lnTo>
                <a:lnTo>
                  <a:pt x="23" y="3"/>
                </a:lnTo>
                <a:lnTo>
                  <a:pt x="26" y="3"/>
                </a:lnTo>
                <a:lnTo>
                  <a:pt x="27" y="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6" name="Freeform 30">
            <a:extLst>
              <a:ext uri="{FF2B5EF4-FFF2-40B4-BE49-F238E27FC236}">
                <a16:creationId xmlns:a16="http://schemas.microsoft.com/office/drawing/2014/main" id="{528FD95A-2B4B-4F86-8A29-AD2C4492C1B5}"/>
              </a:ext>
            </a:extLst>
          </p:cNvPr>
          <p:cNvSpPr>
            <a:spLocks/>
          </p:cNvSpPr>
          <p:nvPr/>
        </p:nvSpPr>
        <p:spPr bwMode="auto">
          <a:xfrm>
            <a:off x="4581525" y="6102350"/>
            <a:ext cx="115888" cy="165100"/>
          </a:xfrm>
          <a:custGeom>
            <a:avLst/>
            <a:gdLst>
              <a:gd name="T0" fmla="*/ 64 w 73"/>
              <a:gd name="T1" fmla="*/ 45 h 104"/>
              <a:gd name="T2" fmla="*/ 48 w 73"/>
              <a:gd name="T3" fmla="*/ 67 h 104"/>
              <a:gd name="T4" fmla="*/ 52 w 73"/>
              <a:gd name="T5" fmla="*/ 68 h 104"/>
              <a:gd name="T6" fmla="*/ 49 w 73"/>
              <a:gd name="T7" fmla="*/ 72 h 104"/>
              <a:gd name="T8" fmla="*/ 55 w 73"/>
              <a:gd name="T9" fmla="*/ 83 h 104"/>
              <a:gd name="T10" fmla="*/ 47 w 73"/>
              <a:gd name="T11" fmla="*/ 82 h 104"/>
              <a:gd name="T12" fmla="*/ 43 w 73"/>
              <a:gd name="T13" fmla="*/ 85 h 104"/>
              <a:gd name="T14" fmla="*/ 47 w 73"/>
              <a:gd name="T15" fmla="*/ 90 h 104"/>
              <a:gd name="T16" fmla="*/ 36 w 73"/>
              <a:gd name="T17" fmla="*/ 102 h 104"/>
              <a:gd name="T18" fmla="*/ 30 w 73"/>
              <a:gd name="T19" fmla="*/ 101 h 104"/>
              <a:gd name="T20" fmla="*/ 30 w 73"/>
              <a:gd name="T21" fmla="*/ 104 h 104"/>
              <a:gd name="T22" fmla="*/ 25 w 73"/>
              <a:gd name="T23" fmla="*/ 101 h 104"/>
              <a:gd name="T24" fmla="*/ 24 w 73"/>
              <a:gd name="T25" fmla="*/ 101 h 104"/>
              <a:gd name="T26" fmla="*/ 26 w 73"/>
              <a:gd name="T27" fmla="*/ 96 h 104"/>
              <a:gd name="T28" fmla="*/ 22 w 73"/>
              <a:gd name="T29" fmla="*/ 93 h 104"/>
              <a:gd name="T30" fmla="*/ 18 w 73"/>
              <a:gd name="T31" fmla="*/ 96 h 104"/>
              <a:gd name="T32" fmla="*/ 17 w 73"/>
              <a:gd name="T33" fmla="*/ 93 h 104"/>
              <a:gd name="T34" fmla="*/ 9 w 73"/>
              <a:gd name="T35" fmla="*/ 91 h 104"/>
              <a:gd name="T36" fmla="*/ 14 w 73"/>
              <a:gd name="T37" fmla="*/ 86 h 104"/>
              <a:gd name="T38" fmla="*/ 11 w 73"/>
              <a:gd name="T39" fmla="*/ 83 h 104"/>
              <a:gd name="T40" fmla="*/ 11 w 73"/>
              <a:gd name="T41" fmla="*/ 75 h 104"/>
              <a:gd name="T42" fmla="*/ 13 w 73"/>
              <a:gd name="T43" fmla="*/ 68 h 104"/>
              <a:gd name="T44" fmla="*/ 17 w 73"/>
              <a:gd name="T45" fmla="*/ 68 h 104"/>
              <a:gd name="T46" fmla="*/ 19 w 73"/>
              <a:gd name="T47" fmla="*/ 67 h 104"/>
              <a:gd name="T48" fmla="*/ 19 w 73"/>
              <a:gd name="T49" fmla="*/ 57 h 104"/>
              <a:gd name="T50" fmla="*/ 21 w 73"/>
              <a:gd name="T51" fmla="*/ 55 h 104"/>
              <a:gd name="T52" fmla="*/ 22 w 73"/>
              <a:gd name="T53" fmla="*/ 51 h 104"/>
              <a:gd name="T54" fmla="*/ 15 w 73"/>
              <a:gd name="T55" fmla="*/ 49 h 104"/>
              <a:gd name="T56" fmla="*/ 21 w 73"/>
              <a:gd name="T57" fmla="*/ 44 h 104"/>
              <a:gd name="T58" fmla="*/ 13 w 73"/>
              <a:gd name="T59" fmla="*/ 41 h 104"/>
              <a:gd name="T60" fmla="*/ 6 w 73"/>
              <a:gd name="T61" fmla="*/ 30 h 104"/>
              <a:gd name="T62" fmla="*/ 2 w 73"/>
              <a:gd name="T63" fmla="*/ 31 h 104"/>
              <a:gd name="T64" fmla="*/ 0 w 73"/>
              <a:gd name="T65" fmla="*/ 27 h 104"/>
              <a:gd name="T66" fmla="*/ 0 w 73"/>
              <a:gd name="T67" fmla="*/ 18 h 104"/>
              <a:gd name="T68" fmla="*/ 13 w 73"/>
              <a:gd name="T69" fmla="*/ 16 h 104"/>
              <a:gd name="T70" fmla="*/ 22 w 73"/>
              <a:gd name="T71" fmla="*/ 18 h 104"/>
              <a:gd name="T72" fmla="*/ 29 w 73"/>
              <a:gd name="T73" fmla="*/ 15 h 104"/>
              <a:gd name="T74" fmla="*/ 29 w 73"/>
              <a:gd name="T75" fmla="*/ 3 h 104"/>
              <a:gd name="T76" fmla="*/ 37 w 73"/>
              <a:gd name="T77" fmla="*/ 0 h 104"/>
              <a:gd name="T78" fmla="*/ 39 w 73"/>
              <a:gd name="T79" fmla="*/ 8 h 104"/>
              <a:gd name="T80" fmla="*/ 41 w 73"/>
              <a:gd name="T81" fmla="*/ 21 h 104"/>
              <a:gd name="T82" fmla="*/ 45 w 73"/>
              <a:gd name="T83" fmla="*/ 29 h 104"/>
              <a:gd name="T84" fmla="*/ 51 w 73"/>
              <a:gd name="T85" fmla="*/ 26 h 104"/>
              <a:gd name="T86" fmla="*/ 58 w 73"/>
              <a:gd name="T87" fmla="*/ 25 h 104"/>
              <a:gd name="T88" fmla="*/ 60 w 73"/>
              <a:gd name="T89" fmla="*/ 14 h 104"/>
              <a:gd name="T90" fmla="*/ 63 w 73"/>
              <a:gd name="T91" fmla="*/ 15 h 104"/>
              <a:gd name="T92" fmla="*/ 67 w 73"/>
              <a:gd name="T93" fmla="*/ 15 h 104"/>
              <a:gd name="T94" fmla="*/ 73 w 73"/>
              <a:gd name="T95" fmla="*/ 16 h 104"/>
              <a:gd name="T96" fmla="*/ 71 w 73"/>
              <a:gd name="T97" fmla="*/ 22 h 104"/>
              <a:gd name="T98" fmla="*/ 64 w 73"/>
              <a:gd name="T99" fmla="*/ 29 h 104"/>
              <a:gd name="T100" fmla="*/ 66 w 73"/>
              <a:gd name="T101" fmla="*/ 36 h 104"/>
              <a:gd name="T102" fmla="*/ 60 w 73"/>
              <a:gd name="T103" fmla="*/ 38 h 104"/>
              <a:gd name="T104" fmla="*/ 64 w 73"/>
              <a:gd name="T105" fmla="*/ 45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73" h="104">
                <a:moveTo>
                  <a:pt x="64" y="45"/>
                </a:moveTo>
                <a:lnTo>
                  <a:pt x="48" y="67"/>
                </a:lnTo>
                <a:lnTo>
                  <a:pt x="52" y="68"/>
                </a:lnTo>
                <a:lnTo>
                  <a:pt x="49" y="72"/>
                </a:lnTo>
                <a:lnTo>
                  <a:pt x="55" y="83"/>
                </a:lnTo>
                <a:lnTo>
                  <a:pt x="47" y="82"/>
                </a:lnTo>
                <a:lnTo>
                  <a:pt x="43" y="85"/>
                </a:lnTo>
                <a:lnTo>
                  <a:pt x="47" y="90"/>
                </a:lnTo>
                <a:lnTo>
                  <a:pt x="36" y="102"/>
                </a:lnTo>
                <a:lnTo>
                  <a:pt x="30" y="101"/>
                </a:lnTo>
                <a:lnTo>
                  <a:pt x="30" y="104"/>
                </a:lnTo>
                <a:lnTo>
                  <a:pt x="25" y="101"/>
                </a:lnTo>
                <a:lnTo>
                  <a:pt x="24" y="101"/>
                </a:lnTo>
                <a:lnTo>
                  <a:pt x="26" y="96"/>
                </a:lnTo>
                <a:lnTo>
                  <a:pt x="22" y="93"/>
                </a:lnTo>
                <a:lnTo>
                  <a:pt x="18" y="96"/>
                </a:lnTo>
                <a:lnTo>
                  <a:pt x="17" y="93"/>
                </a:lnTo>
                <a:lnTo>
                  <a:pt x="9" y="91"/>
                </a:lnTo>
                <a:lnTo>
                  <a:pt x="14" y="86"/>
                </a:lnTo>
                <a:lnTo>
                  <a:pt x="11" y="83"/>
                </a:lnTo>
                <a:lnTo>
                  <a:pt x="11" y="75"/>
                </a:lnTo>
                <a:lnTo>
                  <a:pt x="13" y="68"/>
                </a:lnTo>
                <a:lnTo>
                  <a:pt x="17" y="68"/>
                </a:lnTo>
                <a:lnTo>
                  <a:pt x="19" y="67"/>
                </a:lnTo>
                <a:lnTo>
                  <a:pt x="19" y="57"/>
                </a:lnTo>
                <a:lnTo>
                  <a:pt x="21" y="55"/>
                </a:lnTo>
                <a:lnTo>
                  <a:pt x="22" y="51"/>
                </a:lnTo>
                <a:lnTo>
                  <a:pt x="15" y="49"/>
                </a:lnTo>
                <a:lnTo>
                  <a:pt x="21" y="44"/>
                </a:lnTo>
                <a:lnTo>
                  <a:pt x="13" y="41"/>
                </a:lnTo>
                <a:lnTo>
                  <a:pt x="6" y="30"/>
                </a:lnTo>
                <a:lnTo>
                  <a:pt x="2" y="31"/>
                </a:lnTo>
                <a:lnTo>
                  <a:pt x="0" y="27"/>
                </a:lnTo>
                <a:lnTo>
                  <a:pt x="0" y="18"/>
                </a:lnTo>
                <a:lnTo>
                  <a:pt x="13" y="16"/>
                </a:lnTo>
                <a:lnTo>
                  <a:pt x="22" y="18"/>
                </a:lnTo>
                <a:lnTo>
                  <a:pt x="29" y="15"/>
                </a:lnTo>
                <a:lnTo>
                  <a:pt x="29" y="3"/>
                </a:lnTo>
                <a:lnTo>
                  <a:pt x="37" y="0"/>
                </a:lnTo>
                <a:lnTo>
                  <a:pt x="39" y="8"/>
                </a:lnTo>
                <a:lnTo>
                  <a:pt x="41" y="21"/>
                </a:lnTo>
                <a:lnTo>
                  <a:pt x="45" y="29"/>
                </a:lnTo>
                <a:lnTo>
                  <a:pt x="51" y="26"/>
                </a:lnTo>
                <a:lnTo>
                  <a:pt x="58" y="25"/>
                </a:lnTo>
                <a:lnTo>
                  <a:pt x="60" y="14"/>
                </a:lnTo>
                <a:lnTo>
                  <a:pt x="63" y="15"/>
                </a:lnTo>
                <a:lnTo>
                  <a:pt x="67" y="15"/>
                </a:lnTo>
                <a:lnTo>
                  <a:pt x="73" y="16"/>
                </a:lnTo>
                <a:lnTo>
                  <a:pt x="71" y="22"/>
                </a:lnTo>
                <a:lnTo>
                  <a:pt x="64" y="29"/>
                </a:lnTo>
                <a:lnTo>
                  <a:pt x="66" y="36"/>
                </a:lnTo>
                <a:lnTo>
                  <a:pt x="60" y="38"/>
                </a:lnTo>
                <a:lnTo>
                  <a:pt x="64" y="4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7" name="Freeform 31">
            <a:extLst>
              <a:ext uri="{FF2B5EF4-FFF2-40B4-BE49-F238E27FC236}">
                <a16:creationId xmlns:a16="http://schemas.microsoft.com/office/drawing/2014/main" id="{2620B531-17F0-1F15-B6DE-5B76762BB4AE}"/>
              </a:ext>
            </a:extLst>
          </p:cNvPr>
          <p:cNvSpPr>
            <a:spLocks/>
          </p:cNvSpPr>
          <p:nvPr/>
        </p:nvSpPr>
        <p:spPr bwMode="auto">
          <a:xfrm>
            <a:off x="4602163" y="5957888"/>
            <a:ext cx="169863" cy="163513"/>
          </a:xfrm>
          <a:custGeom>
            <a:avLst/>
            <a:gdLst>
              <a:gd name="T0" fmla="*/ 49 w 107"/>
              <a:gd name="T1" fmla="*/ 16 h 103"/>
              <a:gd name="T2" fmla="*/ 72 w 107"/>
              <a:gd name="T3" fmla="*/ 28 h 103"/>
              <a:gd name="T4" fmla="*/ 79 w 107"/>
              <a:gd name="T5" fmla="*/ 24 h 103"/>
              <a:gd name="T6" fmla="*/ 81 w 107"/>
              <a:gd name="T7" fmla="*/ 22 h 103"/>
              <a:gd name="T8" fmla="*/ 86 w 107"/>
              <a:gd name="T9" fmla="*/ 19 h 103"/>
              <a:gd name="T10" fmla="*/ 95 w 107"/>
              <a:gd name="T11" fmla="*/ 35 h 103"/>
              <a:gd name="T12" fmla="*/ 107 w 107"/>
              <a:gd name="T13" fmla="*/ 47 h 103"/>
              <a:gd name="T14" fmla="*/ 96 w 107"/>
              <a:gd name="T15" fmla="*/ 54 h 103"/>
              <a:gd name="T16" fmla="*/ 87 w 107"/>
              <a:gd name="T17" fmla="*/ 69 h 103"/>
              <a:gd name="T18" fmla="*/ 91 w 107"/>
              <a:gd name="T19" fmla="*/ 80 h 103"/>
              <a:gd name="T20" fmla="*/ 99 w 107"/>
              <a:gd name="T21" fmla="*/ 82 h 103"/>
              <a:gd name="T22" fmla="*/ 101 w 107"/>
              <a:gd name="T23" fmla="*/ 84 h 103"/>
              <a:gd name="T24" fmla="*/ 103 w 107"/>
              <a:gd name="T25" fmla="*/ 94 h 103"/>
              <a:gd name="T26" fmla="*/ 105 w 107"/>
              <a:gd name="T27" fmla="*/ 94 h 103"/>
              <a:gd name="T28" fmla="*/ 103 w 107"/>
              <a:gd name="T29" fmla="*/ 98 h 103"/>
              <a:gd name="T30" fmla="*/ 96 w 107"/>
              <a:gd name="T31" fmla="*/ 103 h 103"/>
              <a:gd name="T32" fmla="*/ 90 w 107"/>
              <a:gd name="T33" fmla="*/ 94 h 103"/>
              <a:gd name="T34" fmla="*/ 86 w 107"/>
              <a:gd name="T35" fmla="*/ 92 h 103"/>
              <a:gd name="T36" fmla="*/ 69 w 107"/>
              <a:gd name="T37" fmla="*/ 86 h 103"/>
              <a:gd name="T38" fmla="*/ 65 w 107"/>
              <a:gd name="T39" fmla="*/ 87 h 103"/>
              <a:gd name="T40" fmla="*/ 69 w 107"/>
              <a:gd name="T41" fmla="*/ 94 h 103"/>
              <a:gd name="T42" fmla="*/ 60 w 107"/>
              <a:gd name="T43" fmla="*/ 98 h 103"/>
              <a:gd name="T44" fmla="*/ 56 w 107"/>
              <a:gd name="T45" fmla="*/ 94 h 103"/>
              <a:gd name="T46" fmla="*/ 51 w 107"/>
              <a:gd name="T47" fmla="*/ 90 h 103"/>
              <a:gd name="T48" fmla="*/ 50 w 107"/>
              <a:gd name="T49" fmla="*/ 77 h 103"/>
              <a:gd name="T50" fmla="*/ 45 w 107"/>
              <a:gd name="T51" fmla="*/ 82 h 103"/>
              <a:gd name="T52" fmla="*/ 42 w 107"/>
              <a:gd name="T53" fmla="*/ 76 h 103"/>
              <a:gd name="T54" fmla="*/ 34 w 107"/>
              <a:gd name="T55" fmla="*/ 75 h 103"/>
              <a:gd name="T56" fmla="*/ 30 w 107"/>
              <a:gd name="T57" fmla="*/ 69 h 103"/>
              <a:gd name="T58" fmla="*/ 21 w 107"/>
              <a:gd name="T59" fmla="*/ 73 h 103"/>
              <a:gd name="T60" fmla="*/ 0 w 107"/>
              <a:gd name="T61" fmla="*/ 69 h 103"/>
              <a:gd name="T62" fmla="*/ 1 w 107"/>
              <a:gd name="T63" fmla="*/ 45 h 103"/>
              <a:gd name="T64" fmla="*/ 2 w 107"/>
              <a:gd name="T65" fmla="*/ 43 h 103"/>
              <a:gd name="T66" fmla="*/ 8 w 107"/>
              <a:gd name="T67" fmla="*/ 32 h 103"/>
              <a:gd name="T68" fmla="*/ 5 w 107"/>
              <a:gd name="T69" fmla="*/ 28 h 103"/>
              <a:gd name="T70" fmla="*/ 5 w 107"/>
              <a:gd name="T71" fmla="*/ 26 h 103"/>
              <a:gd name="T72" fmla="*/ 8 w 107"/>
              <a:gd name="T73" fmla="*/ 22 h 103"/>
              <a:gd name="T74" fmla="*/ 2 w 107"/>
              <a:gd name="T75" fmla="*/ 16 h 103"/>
              <a:gd name="T76" fmla="*/ 9 w 107"/>
              <a:gd name="T77" fmla="*/ 1 h 103"/>
              <a:gd name="T78" fmla="*/ 20 w 107"/>
              <a:gd name="T79" fmla="*/ 8 h 103"/>
              <a:gd name="T80" fmla="*/ 27 w 107"/>
              <a:gd name="T81" fmla="*/ 5 h 103"/>
              <a:gd name="T82" fmla="*/ 19 w 107"/>
              <a:gd name="T83" fmla="*/ 1 h 103"/>
              <a:gd name="T84" fmla="*/ 21 w 107"/>
              <a:gd name="T85" fmla="*/ 0 h 103"/>
              <a:gd name="T86" fmla="*/ 32 w 107"/>
              <a:gd name="T87" fmla="*/ 0 h 103"/>
              <a:gd name="T88" fmla="*/ 41 w 107"/>
              <a:gd name="T89" fmla="*/ 7 h 103"/>
              <a:gd name="T90" fmla="*/ 49 w 107"/>
              <a:gd name="T91" fmla="*/ 16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07" h="103">
                <a:moveTo>
                  <a:pt x="49" y="16"/>
                </a:moveTo>
                <a:lnTo>
                  <a:pt x="72" y="28"/>
                </a:lnTo>
                <a:lnTo>
                  <a:pt x="79" y="24"/>
                </a:lnTo>
                <a:lnTo>
                  <a:pt x="81" y="22"/>
                </a:lnTo>
                <a:lnTo>
                  <a:pt x="86" y="19"/>
                </a:lnTo>
                <a:lnTo>
                  <a:pt x="95" y="35"/>
                </a:lnTo>
                <a:lnTo>
                  <a:pt x="107" y="47"/>
                </a:lnTo>
                <a:lnTo>
                  <a:pt x="96" y="54"/>
                </a:lnTo>
                <a:lnTo>
                  <a:pt x="87" y="69"/>
                </a:lnTo>
                <a:lnTo>
                  <a:pt x="91" y="80"/>
                </a:lnTo>
                <a:lnTo>
                  <a:pt x="99" y="82"/>
                </a:lnTo>
                <a:lnTo>
                  <a:pt x="101" y="84"/>
                </a:lnTo>
                <a:lnTo>
                  <a:pt x="103" y="94"/>
                </a:lnTo>
                <a:lnTo>
                  <a:pt x="105" y="94"/>
                </a:lnTo>
                <a:lnTo>
                  <a:pt x="103" y="98"/>
                </a:lnTo>
                <a:lnTo>
                  <a:pt x="96" y="103"/>
                </a:lnTo>
                <a:lnTo>
                  <a:pt x="90" y="94"/>
                </a:lnTo>
                <a:lnTo>
                  <a:pt x="86" y="92"/>
                </a:lnTo>
                <a:lnTo>
                  <a:pt x="69" y="86"/>
                </a:lnTo>
                <a:lnTo>
                  <a:pt x="65" y="87"/>
                </a:lnTo>
                <a:lnTo>
                  <a:pt x="69" y="94"/>
                </a:lnTo>
                <a:lnTo>
                  <a:pt x="60" y="98"/>
                </a:lnTo>
                <a:lnTo>
                  <a:pt x="56" y="94"/>
                </a:lnTo>
                <a:lnTo>
                  <a:pt x="51" y="90"/>
                </a:lnTo>
                <a:lnTo>
                  <a:pt x="50" y="77"/>
                </a:lnTo>
                <a:lnTo>
                  <a:pt x="45" y="82"/>
                </a:lnTo>
                <a:lnTo>
                  <a:pt x="42" y="76"/>
                </a:lnTo>
                <a:lnTo>
                  <a:pt x="34" y="75"/>
                </a:lnTo>
                <a:lnTo>
                  <a:pt x="30" y="69"/>
                </a:lnTo>
                <a:lnTo>
                  <a:pt x="21" y="73"/>
                </a:lnTo>
                <a:lnTo>
                  <a:pt x="0" y="69"/>
                </a:lnTo>
                <a:lnTo>
                  <a:pt x="1" y="45"/>
                </a:lnTo>
                <a:lnTo>
                  <a:pt x="2" y="43"/>
                </a:lnTo>
                <a:lnTo>
                  <a:pt x="8" y="32"/>
                </a:lnTo>
                <a:lnTo>
                  <a:pt x="5" y="28"/>
                </a:lnTo>
                <a:lnTo>
                  <a:pt x="5" y="26"/>
                </a:lnTo>
                <a:lnTo>
                  <a:pt x="8" y="22"/>
                </a:lnTo>
                <a:lnTo>
                  <a:pt x="2" y="16"/>
                </a:lnTo>
                <a:lnTo>
                  <a:pt x="9" y="1"/>
                </a:lnTo>
                <a:lnTo>
                  <a:pt x="20" y="8"/>
                </a:lnTo>
                <a:lnTo>
                  <a:pt x="27" y="5"/>
                </a:lnTo>
                <a:lnTo>
                  <a:pt x="19" y="1"/>
                </a:lnTo>
                <a:lnTo>
                  <a:pt x="21" y="0"/>
                </a:lnTo>
                <a:lnTo>
                  <a:pt x="32" y="0"/>
                </a:lnTo>
                <a:lnTo>
                  <a:pt x="41" y="7"/>
                </a:lnTo>
                <a:lnTo>
                  <a:pt x="49" y="1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8" name="Freeform 32">
            <a:extLst>
              <a:ext uri="{FF2B5EF4-FFF2-40B4-BE49-F238E27FC236}">
                <a16:creationId xmlns:a16="http://schemas.microsoft.com/office/drawing/2014/main" id="{2CA537A0-E0FB-7722-E09D-9BB78AD736A0}"/>
              </a:ext>
            </a:extLst>
          </p:cNvPr>
          <p:cNvSpPr>
            <a:spLocks/>
          </p:cNvSpPr>
          <p:nvPr/>
        </p:nvSpPr>
        <p:spPr bwMode="auto">
          <a:xfrm>
            <a:off x="4729163" y="5597525"/>
            <a:ext cx="131763" cy="146050"/>
          </a:xfrm>
          <a:custGeom>
            <a:avLst/>
            <a:gdLst>
              <a:gd name="T0" fmla="*/ 60 w 83"/>
              <a:gd name="T1" fmla="*/ 6 h 92"/>
              <a:gd name="T2" fmla="*/ 62 w 83"/>
              <a:gd name="T3" fmla="*/ 9 h 92"/>
              <a:gd name="T4" fmla="*/ 66 w 83"/>
              <a:gd name="T5" fmla="*/ 11 h 92"/>
              <a:gd name="T6" fmla="*/ 70 w 83"/>
              <a:gd name="T7" fmla="*/ 41 h 92"/>
              <a:gd name="T8" fmla="*/ 70 w 83"/>
              <a:gd name="T9" fmla="*/ 52 h 92"/>
              <a:gd name="T10" fmla="*/ 67 w 83"/>
              <a:gd name="T11" fmla="*/ 52 h 92"/>
              <a:gd name="T12" fmla="*/ 64 w 83"/>
              <a:gd name="T13" fmla="*/ 52 h 92"/>
              <a:gd name="T14" fmla="*/ 66 w 83"/>
              <a:gd name="T15" fmla="*/ 56 h 92"/>
              <a:gd name="T16" fmla="*/ 71 w 83"/>
              <a:gd name="T17" fmla="*/ 55 h 92"/>
              <a:gd name="T18" fmla="*/ 82 w 83"/>
              <a:gd name="T19" fmla="*/ 62 h 92"/>
              <a:gd name="T20" fmla="*/ 83 w 83"/>
              <a:gd name="T21" fmla="*/ 71 h 92"/>
              <a:gd name="T22" fmla="*/ 77 w 83"/>
              <a:gd name="T23" fmla="*/ 81 h 92"/>
              <a:gd name="T24" fmla="*/ 64 w 83"/>
              <a:gd name="T25" fmla="*/ 86 h 92"/>
              <a:gd name="T26" fmla="*/ 59 w 83"/>
              <a:gd name="T27" fmla="*/ 88 h 92"/>
              <a:gd name="T28" fmla="*/ 49 w 83"/>
              <a:gd name="T29" fmla="*/ 92 h 92"/>
              <a:gd name="T30" fmla="*/ 49 w 83"/>
              <a:gd name="T31" fmla="*/ 90 h 92"/>
              <a:gd name="T32" fmla="*/ 48 w 83"/>
              <a:gd name="T33" fmla="*/ 89 h 92"/>
              <a:gd name="T34" fmla="*/ 46 w 83"/>
              <a:gd name="T35" fmla="*/ 86 h 92"/>
              <a:gd name="T36" fmla="*/ 40 w 83"/>
              <a:gd name="T37" fmla="*/ 77 h 92"/>
              <a:gd name="T38" fmla="*/ 38 w 83"/>
              <a:gd name="T39" fmla="*/ 75 h 92"/>
              <a:gd name="T40" fmla="*/ 25 w 83"/>
              <a:gd name="T41" fmla="*/ 73 h 92"/>
              <a:gd name="T42" fmla="*/ 23 w 83"/>
              <a:gd name="T43" fmla="*/ 69 h 92"/>
              <a:gd name="T44" fmla="*/ 18 w 83"/>
              <a:gd name="T45" fmla="*/ 64 h 92"/>
              <a:gd name="T46" fmla="*/ 10 w 83"/>
              <a:gd name="T47" fmla="*/ 36 h 92"/>
              <a:gd name="T48" fmla="*/ 8 w 83"/>
              <a:gd name="T49" fmla="*/ 33 h 92"/>
              <a:gd name="T50" fmla="*/ 11 w 83"/>
              <a:gd name="T51" fmla="*/ 26 h 92"/>
              <a:gd name="T52" fmla="*/ 0 w 83"/>
              <a:gd name="T53" fmla="*/ 15 h 92"/>
              <a:gd name="T54" fmla="*/ 1 w 83"/>
              <a:gd name="T55" fmla="*/ 14 h 92"/>
              <a:gd name="T56" fmla="*/ 3 w 83"/>
              <a:gd name="T57" fmla="*/ 13 h 92"/>
              <a:gd name="T58" fmla="*/ 25 w 83"/>
              <a:gd name="T59" fmla="*/ 0 h 92"/>
              <a:gd name="T60" fmla="*/ 33 w 83"/>
              <a:gd name="T61" fmla="*/ 7 h 92"/>
              <a:gd name="T62" fmla="*/ 38 w 83"/>
              <a:gd name="T63" fmla="*/ 10 h 92"/>
              <a:gd name="T64" fmla="*/ 55 w 83"/>
              <a:gd name="T65" fmla="*/ 9 h 92"/>
              <a:gd name="T66" fmla="*/ 53 w 83"/>
              <a:gd name="T67" fmla="*/ 4 h 92"/>
              <a:gd name="T68" fmla="*/ 60 w 83"/>
              <a:gd name="T69" fmla="*/ 6 h 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83" h="92">
                <a:moveTo>
                  <a:pt x="60" y="6"/>
                </a:moveTo>
                <a:lnTo>
                  <a:pt x="62" y="9"/>
                </a:lnTo>
                <a:lnTo>
                  <a:pt x="66" y="11"/>
                </a:lnTo>
                <a:lnTo>
                  <a:pt x="70" y="41"/>
                </a:lnTo>
                <a:lnTo>
                  <a:pt x="70" y="52"/>
                </a:lnTo>
                <a:lnTo>
                  <a:pt x="67" y="52"/>
                </a:lnTo>
                <a:lnTo>
                  <a:pt x="64" y="52"/>
                </a:lnTo>
                <a:lnTo>
                  <a:pt x="66" y="56"/>
                </a:lnTo>
                <a:lnTo>
                  <a:pt x="71" y="55"/>
                </a:lnTo>
                <a:lnTo>
                  <a:pt x="82" y="62"/>
                </a:lnTo>
                <a:lnTo>
                  <a:pt x="83" y="71"/>
                </a:lnTo>
                <a:lnTo>
                  <a:pt x="77" y="81"/>
                </a:lnTo>
                <a:lnTo>
                  <a:pt x="64" y="86"/>
                </a:lnTo>
                <a:lnTo>
                  <a:pt x="59" y="88"/>
                </a:lnTo>
                <a:lnTo>
                  <a:pt x="49" y="92"/>
                </a:lnTo>
                <a:lnTo>
                  <a:pt x="49" y="90"/>
                </a:lnTo>
                <a:lnTo>
                  <a:pt x="48" y="89"/>
                </a:lnTo>
                <a:lnTo>
                  <a:pt x="46" y="86"/>
                </a:lnTo>
                <a:lnTo>
                  <a:pt x="40" y="77"/>
                </a:lnTo>
                <a:lnTo>
                  <a:pt x="38" y="75"/>
                </a:lnTo>
                <a:lnTo>
                  <a:pt x="25" y="73"/>
                </a:lnTo>
                <a:lnTo>
                  <a:pt x="23" y="69"/>
                </a:lnTo>
                <a:lnTo>
                  <a:pt x="18" y="64"/>
                </a:lnTo>
                <a:lnTo>
                  <a:pt x="10" y="36"/>
                </a:lnTo>
                <a:lnTo>
                  <a:pt x="8" y="33"/>
                </a:lnTo>
                <a:lnTo>
                  <a:pt x="11" y="26"/>
                </a:lnTo>
                <a:lnTo>
                  <a:pt x="0" y="15"/>
                </a:lnTo>
                <a:lnTo>
                  <a:pt x="1" y="14"/>
                </a:lnTo>
                <a:lnTo>
                  <a:pt x="3" y="13"/>
                </a:lnTo>
                <a:lnTo>
                  <a:pt x="25" y="0"/>
                </a:lnTo>
                <a:lnTo>
                  <a:pt x="33" y="7"/>
                </a:lnTo>
                <a:lnTo>
                  <a:pt x="38" y="10"/>
                </a:lnTo>
                <a:lnTo>
                  <a:pt x="55" y="9"/>
                </a:lnTo>
                <a:lnTo>
                  <a:pt x="53" y="4"/>
                </a:lnTo>
                <a:lnTo>
                  <a:pt x="60" y="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9" name="Freeform 33">
            <a:extLst>
              <a:ext uri="{FF2B5EF4-FFF2-40B4-BE49-F238E27FC236}">
                <a16:creationId xmlns:a16="http://schemas.microsoft.com/office/drawing/2014/main" id="{69E4F0F5-03E7-068A-ECEE-13199D2B7482}"/>
              </a:ext>
            </a:extLst>
          </p:cNvPr>
          <p:cNvSpPr>
            <a:spLocks/>
          </p:cNvSpPr>
          <p:nvPr/>
        </p:nvSpPr>
        <p:spPr bwMode="auto">
          <a:xfrm>
            <a:off x="4867275" y="5487988"/>
            <a:ext cx="103188" cy="114300"/>
          </a:xfrm>
          <a:custGeom>
            <a:avLst/>
            <a:gdLst>
              <a:gd name="T0" fmla="*/ 62 w 65"/>
              <a:gd name="T1" fmla="*/ 43 h 72"/>
              <a:gd name="T2" fmla="*/ 65 w 65"/>
              <a:gd name="T3" fmla="*/ 46 h 72"/>
              <a:gd name="T4" fmla="*/ 51 w 65"/>
              <a:gd name="T5" fmla="*/ 63 h 72"/>
              <a:gd name="T6" fmla="*/ 48 w 65"/>
              <a:gd name="T7" fmla="*/ 64 h 72"/>
              <a:gd name="T8" fmla="*/ 45 w 65"/>
              <a:gd name="T9" fmla="*/ 64 h 72"/>
              <a:gd name="T10" fmla="*/ 35 w 65"/>
              <a:gd name="T11" fmla="*/ 68 h 72"/>
              <a:gd name="T12" fmla="*/ 25 w 65"/>
              <a:gd name="T13" fmla="*/ 72 h 72"/>
              <a:gd name="T14" fmla="*/ 25 w 65"/>
              <a:gd name="T15" fmla="*/ 68 h 72"/>
              <a:gd name="T16" fmla="*/ 25 w 65"/>
              <a:gd name="T17" fmla="*/ 63 h 72"/>
              <a:gd name="T18" fmla="*/ 25 w 65"/>
              <a:gd name="T19" fmla="*/ 58 h 72"/>
              <a:gd name="T20" fmla="*/ 21 w 65"/>
              <a:gd name="T21" fmla="*/ 56 h 72"/>
              <a:gd name="T22" fmla="*/ 6 w 65"/>
              <a:gd name="T23" fmla="*/ 42 h 72"/>
              <a:gd name="T24" fmla="*/ 2 w 65"/>
              <a:gd name="T25" fmla="*/ 42 h 72"/>
              <a:gd name="T26" fmla="*/ 3 w 65"/>
              <a:gd name="T27" fmla="*/ 37 h 72"/>
              <a:gd name="T28" fmla="*/ 2 w 65"/>
              <a:gd name="T29" fmla="*/ 27 h 72"/>
              <a:gd name="T30" fmla="*/ 0 w 65"/>
              <a:gd name="T31" fmla="*/ 16 h 72"/>
              <a:gd name="T32" fmla="*/ 6 w 65"/>
              <a:gd name="T33" fmla="*/ 18 h 72"/>
              <a:gd name="T34" fmla="*/ 15 w 65"/>
              <a:gd name="T35" fmla="*/ 20 h 72"/>
              <a:gd name="T36" fmla="*/ 17 w 65"/>
              <a:gd name="T37" fmla="*/ 16 h 72"/>
              <a:gd name="T38" fmla="*/ 18 w 65"/>
              <a:gd name="T39" fmla="*/ 16 h 72"/>
              <a:gd name="T40" fmla="*/ 22 w 65"/>
              <a:gd name="T41" fmla="*/ 8 h 72"/>
              <a:gd name="T42" fmla="*/ 36 w 65"/>
              <a:gd name="T43" fmla="*/ 0 h 72"/>
              <a:gd name="T44" fmla="*/ 40 w 65"/>
              <a:gd name="T45" fmla="*/ 18 h 72"/>
              <a:gd name="T46" fmla="*/ 50 w 65"/>
              <a:gd name="T47" fmla="*/ 20 h 72"/>
              <a:gd name="T48" fmla="*/ 54 w 65"/>
              <a:gd name="T49" fmla="*/ 27 h 72"/>
              <a:gd name="T50" fmla="*/ 55 w 65"/>
              <a:gd name="T51" fmla="*/ 30 h 72"/>
              <a:gd name="T52" fmla="*/ 62 w 65"/>
              <a:gd name="T53" fmla="*/ 43 h 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65" h="72">
                <a:moveTo>
                  <a:pt x="62" y="43"/>
                </a:moveTo>
                <a:lnTo>
                  <a:pt x="65" y="46"/>
                </a:lnTo>
                <a:lnTo>
                  <a:pt x="51" y="63"/>
                </a:lnTo>
                <a:lnTo>
                  <a:pt x="48" y="64"/>
                </a:lnTo>
                <a:lnTo>
                  <a:pt x="45" y="64"/>
                </a:lnTo>
                <a:lnTo>
                  <a:pt x="35" y="68"/>
                </a:lnTo>
                <a:lnTo>
                  <a:pt x="25" y="72"/>
                </a:lnTo>
                <a:lnTo>
                  <a:pt x="25" y="68"/>
                </a:lnTo>
                <a:lnTo>
                  <a:pt x="25" y="63"/>
                </a:lnTo>
                <a:lnTo>
                  <a:pt x="25" y="58"/>
                </a:lnTo>
                <a:lnTo>
                  <a:pt x="21" y="56"/>
                </a:lnTo>
                <a:lnTo>
                  <a:pt x="6" y="42"/>
                </a:lnTo>
                <a:lnTo>
                  <a:pt x="2" y="42"/>
                </a:lnTo>
                <a:lnTo>
                  <a:pt x="3" y="37"/>
                </a:lnTo>
                <a:lnTo>
                  <a:pt x="2" y="27"/>
                </a:lnTo>
                <a:lnTo>
                  <a:pt x="0" y="16"/>
                </a:lnTo>
                <a:lnTo>
                  <a:pt x="6" y="18"/>
                </a:lnTo>
                <a:lnTo>
                  <a:pt x="15" y="20"/>
                </a:lnTo>
                <a:lnTo>
                  <a:pt x="17" y="16"/>
                </a:lnTo>
                <a:lnTo>
                  <a:pt x="18" y="16"/>
                </a:lnTo>
                <a:lnTo>
                  <a:pt x="22" y="8"/>
                </a:lnTo>
                <a:lnTo>
                  <a:pt x="36" y="0"/>
                </a:lnTo>
                <a:lnTo>
                  <a:pt x="40" y="18"/>
                </a:lnTo>
                <a:lnTo>
                  <a:pt x="50" y="20"/>
                </a:lnTo>
                <a:lnTo>
                  <a:pt x="54" y="27"/>
                </a:lnTo>
                <a:lnTo>
                  <a:pt x="55" y="30"/>
                </a:lnTo>
                <a:lnTo>
                  <a:pt x="62" y="4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0" name="Freeform 34">
            <a:extLst>
              <a:ext uri="{FF2B5EF4-FFF2-40B4-BE49-F238E27FC236}">
                <a16:creationId xmlns:a16="http://schemas.microsoft.com/office/drawing/2014/main" id="{B0696AC9-9D2A-6501-8D4C-766C26BFA7F9}"/>
              </a:ext>
            </a:extLst>
          </p:cNvPr>
          <p:cNvSpPr>
            <a:spLocks/>
          </p:cNvSpPr>
          <p:nvPr/>
        </p:nvSpPr>
        <p:spPr bwMode="auto">
          <a:xfrm>
            <a:off x="4906963" y="5316538"/>
            <a:ext cx="155575" cy="114300"/>
          </a:xfrm>
          <a:custGeom>
            <a:avLst/>
            <a:gdLst>
              <a:gd name="T0" fmla="*/ 97 w 98"/>
              <a:gd name="T1" fmla="*/ 34 h 72"/>
              <a:gd name="T2" fmla="*/ 97 w 98"/>
              <a:gd name="T3" fmla="*/ 36 h 72"/>
              <a:gd name="T4" fmla="*/ 97 w 98"/>
              <a:gd name="T5" fmla="*/ 37 h 72"/>
              <a:gd name="T6" fmla="*/ 97 w 98"/>
              <a:gd name="T7" fmla="*/ 38 h 72"/>
              <a:gd name="T8" fmla="*/ 98 w 98"/>
              <a:gd name="T9" fmla="*/ 38 h 72"/>
              <a:gd name="T10" fmla="*/ 93 w 98"/>
              <a:gd name="T11" fmla="*/ 44 h 72"/>
              <a:gd name="T12" fmla="*/ 95 w 98"/>
              <a:gd name="T13" fmla="*/ 52 h 72"/>
              <a:gd name="T14" fmla="*/ 83 w 98"/>
              <a:gd name="T15" fmla="*/ 60 h 72"/>
              <a:gd name="T16" fmla="*/ 86 w 98"/>
              <a:gd name="T17" fmla="*/ 63 h 72"/>
              <a:gd name="T18" fmla="*/ 94 w 98"/>
              <a:gd name="T19" fmla="*/ 59 h 72"/>
              <a:gd name="T20" fmla="*/ 90 w 98"/>
              <a:gd name="T21" fmla="*/ 70 h 72"/>
              <a:gd name="T22" fmla="*/ 79 w 98"/>
              <a:gd name="T23" fmla="*/ 71 h 72"/>
              <a:gd name="T24" fmla="*/ 75 w 98"/>
              <a:gd name="T25" fmla="*/ 71 h 72"/>
              <a:gd name="T26" fmla="*/ 74 w 98"/>
              <a:gd name="T27" fmla="*/ 72 h 72"/>
              <a:gd name="T28" fmla="*/ 70 w 98"/>
              <a:gd name="T29" fmla="*/ 72 h 72"/>
              <a:gd name="T30" fmla="*/ 59 w 98"/>
              <a:gd name="T31" fmla="*/ 72 h 72"/>
              <a:gd name="T32" fmla="*/ 56 w 98"/>
              <a:gd name="T33" fmla="*/ 72 h 72"/>
              <a:gd name="T34" fmla="*/ 45 w 98"/>
              <a:gd name="T35" fmla="*/ 72 h 72"/>
              <a:gd name="T36" fmla="*/ 33 w 98"/>
              <a:gd name="T37" fmla="*/ 61 h 72"/>
              <a:gd name="T38" fmla="*/ 15 w 98"/>
              <a:gd name="T39" fmla="*/ 55 h 72"/>
              <a:gd name="T40" fmla="*/ 10 w 98"/>
              <a:gd name="T41" fmla="*/ 52 h 72"/>
              <a:gd name="T42" fmla="*/ 7 w 98"/>
              <a:gd name="T43" fmla="*/ 51 h 72"/>
              <a:gd name="T44" fmla="*/ 0 w 98"/>
              <a:gd name="T45" fmla="*/ 42 h 72"/>
              <a:gd name="T46" fmla="*/ 10 w 98"/>
              <a:gd name="T47" fmla="*/ 38 h 72"/>
              <a:gd name="T48" fmla="*/ 18 w 98"/>
              <a:gd name="T49" fmla="*/ 36 h 72"/>
              <a:gd name="T50" fmla="*/ 22 w 98"/>
              <a:gd name="T51" fmla="*/ 29 h 72"/>
              <a:gd name="T52" fmla="*/ 23 w 98"/>
              <a:gd name="T53" fmla="*/ 26 h 72"/>
              <a:gd name="T54" fmla="*/ 25 w 98"/>
              <a:gd name="T55" fmla="*/ 25 h 72"/>
              <a:gd name="T56" fmla="*/ 30 w 98"/>
              <a:gd name="T57" fmla="*/ 14 h 72"/>
              <a:gd name="T58" fmla="*/ 37 w 98"/>
              <a:gd name="T59" fmla="*/ 1 h 72"/>
              <a:gd name="T60" fmla="*/ 38 w 98"/>
              <a:gd name="T61" fmla="*/ 1 h 72"/>
              <a:gd name="T62" fmla="*/ 45 w 98"/>
              <a:gd name="T63" fmla="*/ 0 h 72"/>
              <a:gd name="T64" fmla="*/ 46 w 98"/>
              <a:gd name="T65" fmla="*/ 6 h 72"/>
              <a:gd name="T66" fmla="*/ 53 w 98"/>
              <a:gd name="T67" fmla="*/ 11 h 72"/>
              <a:gd name="T68" fmla="*/ 59 w 98"/>
              <a:gd name="T69" fmla="*/ 11 h 72"/>
              <a:gd name="T70" fmla="*/ 71 w 98"/>
              <a:gd name="T71" fmla="*/ 12 h 72"/>
              <a:gd name="T72" fmla="*/ 70 w 98"/>
              <a:gd name="T73" fmla="*/ 15 h 72"/>
              <a:gd name="T74" fmla="*/ 70 w 98"/>
              <a:gd name="T75" fmla="*/ 21 h 72"/>
              <a:gd name="T76" fmla="*/ 93 w 98"/>
              <a:gd name="T77" fmla="*/ 33 h 72"/>
              <a:gd name="T78" fmla="*/ 97 w 98"/>
              <a:gd name="T79" fmla="*/ 34 h 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98" h="72">
                <a:moveTo>
                  <a:pt x="97" y="34"/>
                </a:moveTo>
                <a:lnTo>
                  <a:pt x="97" y="36"/>
                </a:lnTo>
                <a:lnTo>
                  <a:pt x="97" y="37"/>
                </a:lnTo>
                <a:lnTo>
                  <a:pt x="97" y="38"/>
                </a:lnTo>
                <a:lnTo>
                  <a:pt x="98" y="38"/>
                </a:lnTo>
                <a:lnTo>
                  <a:pt x="93" y="44"/>
                </a:lnTo>
                <a:lnTo>
                  <a:pt x="95" y="52"/>
                </a:lnTo>
                <a:lnTo>
                  <a:pt x="83" y="60"/>
                </a:lnTo>
                <a:lnTo>
                  <a:pt x="86" y="63"/>
                </a:lnTo>
                <a:lnTo>
                  <a:pt x="94" y="59"/>
                </a:lnTo>
                <a:lnTo>
                  <a:pt x="90" y="70"/>
                </a:lnTo>
                <a:lnTo>
                  <a:pt x="79" y="71"/>
                </a:lnTo>
                <a:lnTo>
                  <a:pt x="75" y="71"/>
                </a:lnTo>
                <a:lnTo>
                  <a:pt x="74" y="72"/>
                </a:lnTo>
                <a:lnTo>
                  <a:pt x="70" y="72"/>
                </a:lnTo>
                <a:lnTo>
                  <a:pt x="59" y="72"/>
                </a:lnTo>
                <a:lnTo>
                  <a:pt x="56" y="72"/>
                </a:lnTo>
                <a:lnTo>
                  <a:pt x="45" y="72"/>
                </a:lnTo>
                <a:lnTo>
                  <a:pt x="33" y="61"/>
                </a:lnTo>
                <a:lnTo>
                  <a:pt x="15" y="55"/>
                </a:lnTo>
                <a:lnTo>
                  <a:pt x="10" y="52"/>
                </a:lnTo>
                <a:lnTo>
                  <a:pt x="7" y="51"/>
                </a:lnTo>
                <a:lnTo>
                  <a:pt x="0" y="42"/>
                </a:lnTo>
                <a:lnTo>
                  <a:pt x="10" y="38"/>
                </a:lnTo>
                <a:lnTo>
                  <a:pt x="18" y="36"/>
                </a:lnTo>
                <a:lnTo>
                  <a:pt x="22" y="29"/>
                </a:lnTo>
                <a:lnTo>
                  <a:pt x="23" y="26"/>
                </a:lnTo>
                <a:lnTo>
                  <a:pt x="25" y="25"/>
                </a:lnTo>
                <a:lnTo>
                  <a:pt x="30" y="14"/>
                </a:lnTo>
                <a:lnTo>
                  <a:pt x="37" y="1"/>
                </a:lnTo>
                <a:lnTo>
                  <a:pt x="38" y="1"/>
                </a:lnTo>
                <a:lnTo>
                  <a:pt x="45" y="0"/>
                </a:lnTo>
                <a:lnTo>
                  <a:pt x="46" y="6"/>
                </a:lnTo>
                <a:lnTo>
                  <a:pt x="53" y="11"/>
                </a:lnTo>
                <a:lnTo>
                  <a:pt x="59" y="11"/>
                </a:lnTo>
                <a:lnTo>
                  <a:pt x="71" y="12"/>
                </a:lnTo>
                <a:lnTo>
                  <a:pt x="70" y="15"/>
                </a:lnTo>
                <a:lnTo>
                  <a:pt x="70" y="21"/>
                </a:lnTo>
                <a:lnTo>
                  <a:pt x="93" y="33"/>
                </a:lnTo>
                <a:lnTo>
                  <a:pt x="97" y="3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1" name="Freeform 35">
            <a:extLst>
              <a:ext uri="{FF2B5EF4-FFF2-40B4-BE49-F238E27FC236}">
                <a16:creationId xmlns:a16="http://schemas.microsoft.com/office/drawing/2014/main" id="{5EB2EB2B-D47A-0A9B-78BA-E81F02AAAE6B}"/>
              </a:ext>
            </a:extLst>
          </p:cNvPr>
          <p:cNvSpPr>
            <a:spLocks/>
          </p:cNvSpPr>
          <p:nvPr/>
        </p:nvSpPr>
        <p:spPr bwMode="auto">
          <a:xfrm>
            <a:off x="4989513" y="5087938"/>
            <a:ext cx="84138" cy="138113"/>
          </a:xfrm>
          <a:custGeom>
            <a:avLst/>
            <a:gdLst>
              <a:gd name="T0" fmla="*/ 50 w 53"/>
              <a:gd name="T1" fmla="*/ 87 h 87"/>
              <a:gd name="T2" fmla="*/ 48 w 53"/>
              <a:gd name="T3" fmla="*/ 84 h 87"/>
              <a:gd name="T4" fmla="*/ 46 w 53"/>
              <a:gd name="T5" fmla="*/ 83 h 87"/>
              <a:gd name="T6" fmla="*/ 43 w 53"/>
              <a:gd name="T7" fmla="*/ 83 h 87"/>
              <a:gd name="T8" fmla="*/ 38 w 53"/>
              <a:gd name="T9" fmla="*/ 84 h 87"/>
              <a:gd name="T10" fmla="*/ 33 w 53"/>
              <a:gd name="T11" fmla="*/ 77 h 87"/>
              <a:gd name="T12" fmla="*/ 27 w 53"/>
              <a:gd name="T13" fmla="*/ 75 h 87"/>
              <a:gd name="T14" fmla="*/ 18 w 53"/>
              <a:gd name="T15" fmla="*/ 72 h 87"/>
              <a:gd name="T16" fmla="*/ 19 w 53"/>
              <a:gd name="T17" fmla="*/ 68 h 87"/>
              <a:gd name="T18" fmla="*/ 18 w 53"/>
              <a:gd name="T19" fmla="*/ 66 h 87"/>
              <a:gd name="T20" fmla="*/ 16 w 53"/>
              <a:gd name="T21" fmla="*/ 60 h 87"/>
              <a:gd name="T22" fmla="*/ 15 w 53"/>
              <a:gd name="T23" fmla="*/ 49 h 87"/>
              <a:gd name="T24" fmla="*/ 15 w 53"/>
              <a:gd name="T25" fmla="*/ 38 h 87"/>
              <a:gd name="T26" fmla="*/ 19 w 53"/>
              <a:gd name="T27" fmla="*/ 38 h 87"/>
              <a:gd name="T28" fmla="*/ 18 w 53"/>
              <a:gd name="T29" fmla="*/ 32 h 87"/>
              <a:gd name="T30" fmla="*/ 7 w 53"/>
              <a:gd name="T31" fmla="*/ 19 h 87"/>
              <a:gd name="T32" fmla="*/ 5 w 53"/>
              <a:gd name="T33" fmla="*/ 17 h 87"/>
              <a:gd name="T34" fmla="*/ 0 w 53"/>
              <a:gd name="T35" fmla="*/ 16 h 87"/>
              <a:gd name="T36" fmla="*/ 3 w 53"/>
              <a:gd name="T37" fmla="*/ 15 h 87"/>
              <a:gd name="T38" fmla="*/ 4 w 53"/>
              <a:gd name="T39" fmla="*/ 13 h 87"/>
              <a:gd name="T40" fmla="*/ 7 w 53"/>
              <a:gd name="T41" fmla="*/ 12 h 87"/>
              <a:gd name="T42" fmla="*/ 13 w 53"/>
              <a:gd name="T43" fmla="*/ 8 h 87"/>
              <a:gd name="T44" fmla="*/ 27 w 53"/>
              <a:gd name="T45" fmla="*/ 0 h 87"/>
              <a:gd name="T46" fmla="*/ 35 w 53"/>
              <a:gd name="T47" fmla="*/ 6 h 87"/>
              <a:gd name="T48" fmla="*/ 41 w 53"/>
              <a:gd name="T49" fmla="*/ 0 h 87"/>
              <a:gd name="T50" fmla="*/ 43 w 53"/>
              <a:gd name="T51" fmla="*/ 9 h 87"/>
              <a:gd name="T52" fmla="*/ 43 w 53"/>
              <a:gd name="T53" fmla="*/ 15 h 87"/>
              <a:gd name="T54" fmla="*/ 53 w 53"/>
              <a:gd name="T55" fmla="*/ 15 h 87"/>
              <a:gd name="T56" fmla="*/ 52 w 53"/>
              <a:gd name="T57" fmla="*/ 21 h 87"/>
              <a:gd name="T58" fmla="*/ 52 w 53"/>
              <a:gd name="T59" fmla="*/ 23 h 87"/>
              <a:gd name="T60" fmla="*/ 46 w 53"/>
              <a:gd name="T61" fmla="*/ 23 h 87"/>
              <a:gd name="T62" fmla="*/ 50 w 53"/>
              <a:gd name="T63" fmla="*/ 51 h 87"/>
              <a:gd name="T64" fmla="*/ 45 w 53"/>
              <a:gd name="T65" fmla="*/ 80 h 87"/>
              <a:gd name="T66" fmla="*/ 49 w 53"/>
              <a:gd name="T67" fmla="*/ 80 h 87"/>
              <a:gd name="T68" fmla="*/ 50 w 53"/>
              <a:gd name="T69" fmla="*/ 80 h 87"/>
              <a:gd name="T70" fmla="*/ 50 w 53"/>
              <a:gd name="T71" fmla="*/ 81 h 87"/>
              <a:gd name="T72" fmla="*/ 50 w 53"/>
              <a:gd name="T73" fmla="*/ 84 h 87"/>
              <a:gd name="T74" fmla="*/ 50 w 53"/>
              <a:gd name="T75" fmla="*/ 87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3" h="87">
                <a:moveTo>
                  <a:pt x="50" y="87"/>
                </a:moveTo>
                <a:lnTo>
                  <a:pt x="48" y="84"/>
                </a:lnTo>
                <a:lnTo>
                  <a:pt x="46" y="83"/>
                </a:lnTo>
                <a:lnTo>
                  <a:pt x="43" y="83"/>
                </a:lnTo>
                <a:lnTo>
                  <a:pt x="38" y="84"/>
                </a:lnTo>
                <a:lnTo>
                  <a:pt x="33" y="77"/>
                </a:lnTo>
                <a:lnTo>
                  <a:pt x="27" y="75"/>
                </a:lnTo>
                <a:lnTo>
                  <a:pt x="18" y="72"/>
                </a:lnTo>
                <a:lnTo>
                  <a:pt x="19" y="68"/>
                </a:lnTo>
                <a:lnTo>
                  <a:pt x="18" y="66"/>
                </a:lnTo>
                <a:lnTo>
                  <a:pt x="16" y="60"/>
                </a:lnTo>
                <a:lnTo>
                  <a:pt x="15" y="49"/>
                </a:lnTo>
                <a:lnTo>
                  <a:pt x="15" y="38"/>
                </a:lnTo>
                <a:lnTo>
                  <a:pt x="19" y="38"/>
                </a:lnTo>
                <a:lnTo>
                  <a:pt x="18" y="32"/>
                </a:lnTo>
                <a:lnTo>
                  <a:pt x="7" y="19"/>
                </a:lnTo>
                <a:lnTo>
                  <a:pt x="5" y="17"/>
                </a:lnTo>
                <a:lnTo>
                  <a:pt x="0" y="16"/>
                </a:lnTo>
                <a:lnTo>
                  <a:pt x="3" y="15"/>
                </a:lnTo>
                <a:lnTo>
                  <a:pt x="4" y="13"/>
                </a:lnTo>
                <a:lnTo>
                  <a:pt x="7" y="12"/>
                </a:lnTo>
                <a:lnTo>
                  <a:pt x="13" y="8"/>
                </a:lnTo>
                <a:lnTo>
                  <a:pt x="27" y="0"/>
                </a:lnTo>
                <a:lnTo>
                  <a:pt x="35" y="6"/>
                </a:lnTo>
                <a:lnTo>
                  <a:pt x="41" y="0"/>
                </a:lnTo>
                <a:lnTo>
                  <a:pt x="43" y="9"/>
                </a:lnTo>
                <a:lnTo>
                  <a:pt x="43" y="15"/>
                </a:lnTo>
                <a:lnTo>
                  <a:pt x="53" y="15"/>
                </a:lnTo>
                <a:lnTo>
                  <a:pt x="52" y="21"/>
                </a:lnTo>
                <a:lnTo>
                  <a:pt x="52" y="23"/>
                </a:lnTo>
                <a:lnTo>
                  <a:pt x="46" y="23"/>
                </a:lnTo>
                <a:lnTo>
                  <a:pt x="50" y="51"/>
                </a:lnTo>
                <a:lnTo>
                  <a:pt x="45" y="80"/>
                </a:lnTo>
                <a:lnTo>
                  <a:pt x="49" y="80"/>
                </a:lnTo>
                <a:lnTo>
                  <a:pt x="50" y="80"/>
                </a:lnTo>
                <a:lnTo>
                  <a:pt x="50" y="81"/>
                </a:lnTo>
                <a:lnTo>
                  <a:pt x="50" y="84"/>
                </a:lnTo>
                <a:lnTo>
                  <a:pt x="50" y="8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2" name="Freeform 36">
            <a:extLst>
              <a:ext uri="{FF2B5EF4-FFF2-40B4-BE49-F238E27FC236}">
                <a16:creationId xmlns:a16="http://schemas.microsoft.com/office/drawing/2014/main" id="{78E25095-7B6C-1410-E403-7202C3295F61}"/>
              </a:ext>
            </a:extLst>
          </p:cNvPr>
          <p:cNvSpPr>
            <a:spLocks/>
          </p:cNvSpPr>
          <p:nvPr/>
        </p:nvSpPr>
        <p:spPr bwMode="auto">
          <a:xfrm>
            <a:off x="4953000" y="4567238"/>
            <a:ext cx="180975" cy="195263"/>
          </a:xfrm>
          <a:custGeom>
            <a:avLst/>
            <a:gdLst>
              <a:gd name="T0" fmla="*/ 92 w 114"/>
              <a:gd name="T1" fmla="*/ 29 h 123"/>
              <a:gd name="T2" fmla="*/ 86 w 114"/>
              <a:gd name="T3" fmla="*/ 38 h 123"/>
              <a:gd name="T4" fmla="*/ 83 w 114"/>
              <a:gd name="T5" fmla="*/ 43 h 123"/>
              <a:gd name="T6" fmla="*/ 75 w 114"/>
              <a:gd name="T7" fmla="*/ 48 h 123"/>
              <a:gd name="T8" fmla="*/ 82 w 114"/>
              <a:gd name="T9" fmla="*/ 59 h 123"/>
              <a:gd name="T10" fmla="*/ 98 w 114"/>
              <a:gd name="T11" fmla="*/ 68 h 123"/>
              <a:gd name="T12" fmla="*/ 113 w 114"/>
              <a:gd name="T13" fmla="*/ 82 h 123"/>
              <a:gd name="T14" fmla="*/ 114 w 114"/>
              <a:gd name="T15" fmla="*/ 86 h 123"/>
              <a:gd name="T16" fmla="*/ 106 w 114"/>
              <a:gd name="T17" fmla="*/ 89 h 123"/>
              <a:gd name="T18" fmla="*/ 102 w 114"/>
              <a:gd name="T19" fmla="*/ 96 h 123"/>
              <a:gd name="T20" fmla="*/ 105 w 114"/>
              <a:gd name="T21" fmla="*/ 112 h 123"/>
              <a:gd name="T22" fmla="*/ 79 w 114"/>
              <a:gd name="T23" fmla="*/ 119 h 123"/>
              <a:gd name="T24" fmla="*/ 68 w 114"/>
              <a:gd name="T25" fmla="*/ 107 h 123"/>
              <a:gd name="T26" fmla="*/ 47 w 114"/>
              <a:gd name="T27" fmla="*/ 119 h 123"/>
              <a:gd name="T28" fmla="*/ 43 w 114"/>
              <a:gd name="T29" fmla="*/ 122 h 123"/>
              <a:gd name="T30" fmla="*/ 41 w 114"/>
              <a:gd name="T31" fmla="*/ 123 h 123"/>
              <a:gd name="T32" fmla="*/ 32 w 114"/>
              <a:gd name="T33" fmla="*/ 122 h 123"/>
              <a:gd name="T34" fmla="*/ 21 w 114"/>
              <a:gd name="T35" fmla="*/ 116 h 123"/>
              <a:gd name="T36" fmla="*/ 13 w 114"/>
              <a:gd name="T37" fmla="*/ 103 h 123"/>
              <a:gd name="T38" fmla="*/ 0 w 114"/>
              <a:gd name="T39" fmla="*/ 77 h 123"/>
              <a:gd name="T40" fmla="*/ 5 w 114"/>
              <a:gd name="T41" fmla="*/ 77 h 123"/>
              <a:gd name="T42" fmla="*/ 11 w 114"/>
              <a:gd name="T43" fmla="*/ 70 h 123"/>
              <a:gd name="T44" fmla="*/ 13 w 114"/>
              <a:gd name="T45" fmla="*/ 66 h 123"/>
              <a:gd name="T46" fmla="*/ 11 w 114"/>
              <a:gd name="T47" fmla="*/ 60 h 123"/>
              <a:gd name="T48" fmla="*/ 13 w 114"/>
              <a:gd name="T49" fmla="*/ 56 h 123"/>
              <a:gd name="T50" fmla="*/ 24 w 114"/>
              <a:gd name="T51" fmla="*/ 49 h 123"/>
              <a:gd name="T52" fmla="*/ 38 w 114"/>
              <a:gd name="T53" fmla="*/ 41 h 123"/>
              <a:gd name="T54" fmla="*/ 39 w 114"/>
              <a:gd name="T55" fmla="*/ 17 h 123"/>
              <a:gd name="T56" fmla="*/ 56 w 114"/>
              <a:gd name="T57" fmla="*/ 14 h 123"/>
              <a:gd name="T58" fmla="*/ 64 w 114"/>
              <a:gd name="T59" fmla="*/ 18 h 123"/>
              <a:gd name="T60" fmla="*/ 73 w 114"/>
              <a:gd name="T61" fmla="*/ 23 h 123"/>
              <a:gd name="T62" fmla="*/ 79 w 114"/>
              <a:gd name="T63" fmla="*/ 28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14" h="123">
                <a:moveTo>
                  <a:pt x="102" y="21"/>
                </a:moveTo>
                <a:lnTo>
                  <a:pt x="92" y="29"/>
                </a:lnTo>
                <a:lnTo>
                  <a:pt x="91" y="29"/>
                </a:lnTo>
                <a:lnTo>
                  <a:pt x="86" y="38"/>
                </a:lnTo>
                <a:lnTo>
                  <a:pt x="83" y="41"/>
                </a:lnTo>
                <a:lnTo>
                  <a:pt x="83" y="43"/>
                </a:lnTo>
                <a:lnTo>
                  <a:pt x="83" y="44"/>
                </a:lnTo>
                <a:lnTo>
                  <a:pt x="75" y="48"/>
                </a:lnTo>
                <a:lnTo>
                  <a:pt x="76" y="49"/>
                </a:lnTo>
                <a:lnTo>
                  <a:pt x="82" y="59"/>
                </a:lnTo>
                <a:lnTo>
                  <a:pt x="95" y="64"/>
                </a:lnTo>
                <a:lnTo>
                  <a:pt x="98" y="68"/>
                </a:lnTo>
                <a:lnTo>
                  <a:pt x="110" y="79"/>
                </a:lnTo>
                <a:lnTo>
                  <a:pt x="113" y="82"/>
                </a:lnTo>
                <a:lnTo>
                  <a:pt x="113" y="83"/>
                </a:lnTo>
                <a:lnTo>
                  <a:pt x="114" y="86"/>
                </a:lnTo>
                <a:lnTo>
                  <a:pt x="107" y="88"/>
                </a:lnTo>
                <a:lnTo>
                  <a:pt x="106" y="89"/>
                </a:lnTo>
                <a:lnTo>
                  <a:pt x="102" y="94"/>
                </a:lnTo>
                <a:lnTo>
                  <a:pt x="102" y="96"/>
                </a:lnTo>
                <a:lnTo>
                  <a:pt x="102" y="97"/>
                </a:lnTo>
                <a:lnTo>
                  <a:pt x="105" y="112"/>
                </a:lnTo>
                <a:lnTo>
                  <a:pt x="101" y="123"/>
                </a:lnTo>
                <a:lnTo>
                  <a:pt x="79" y="119"/>
                </a:lnTo>
                <a:lnTo>
                  <a:pt x="73" y="111"/>
                </a:lnTo>
                <a:lnTo>
                  <a:pt x="68" y="107"/>
                </a:lnTo>
                <a:lnTo>
                  <a:pt x="51" y="118"/>
                </a:lnTo>
                <a:lnTo>
                  <a:pt x="47" y="119"/>
                </a:lnTo>
                <a:lnTo>
                  <a:pt x="45" y="120"/>
                </a:lnTo>
                <a:lnTo>
                  <a:pt x="43" y="122"/>
                </a:lnTo>
                <a:lnTo>
                  <a:pt x="42" y="123"/>
                </a:lnTo>
                <a:lnTo>
                  <a:pt x="41" y="123"/>
                </a:lnTo>
                <a:lnTo>
                  <a:pt x="34" y="122"/>
                </a:lnTo>
                <a:lnTo>
                  <a:pt x="32" y="122"/>
                </a:lnTo>
                <a:lnTo>
                  <a:pt x="30" y="119"/>
                </a:lnTo>
                <a:lnTo>
                  <a:pt x="21" y="116"/>
                </a:lnTo>
                <a:lnTo>
                  <a:pt x="19" y="113"/>
                </a:lnTo>
                <a:lnTo>
                  <a:pt x="13" y="103"/>
                </a:lnTo>
                <a:lnTo>
                  <a:pt x="0" y="85"/>
                </a:lnTo>
                <a:lnTo>
                  <a:pt x="0" y="77"/>
                </a:lnTo>
                <a:lnTo>
                  <a:pt x="2" y="77"/>
                </a:lnTo>
                <a:lnTo>
                  <a:pt x="5" y="77"/>
                </a:lnTo>
                <a:lnTo>
                  <a:pt x="8" y="74"/>
                </a:lnTo>
                <a:lnTo>
                  <a:pt x="11" y="70"/>
                </a:lnTo>
                <a:lnTo>
                  <a:pt x="13" y="67"/>
                </a:lnTo>
                <a:lnTo>
                  <a:pt x="13" y="66"/>
                </a:lnTo>
                <a:lnTo>
                  <a:pt x="13" y="63"/>
                </a:lnTo>
                <a:lnTo>
                  <a:pt x="11" y="60"/>
                </a:lnTo>
                <a:lnTo>
                  <a:pt x="12" y="56"/>
                </a:lnTo>
                <a:lnTo>
                  <a:pt x="13" y="56"/>
                </a:lnTo>
                <a:lnTo>
                  <a:pt x="16" y="53"/>
                </a:lnTo>
                <a:lnTo>
                  <a:pt x="24" y="49"/>
                </a:lnTo>
                <a:lnTo>
                  <a:pt x="30" y="45"/>
                </a:lnTo>
                <a:lnTo>
                  <a:pt x="38" y="41"/>
                </a:lnTo>
                <a:lnTo>
                  <a:pt x="43" y="26"/>
                </a:lnTo>
                <a:lnTo>
                  <a:pt x="39" y="17"/>
                </a:lnTo>
                <a:lnTo>
                  <a:pt x="31" y="0"/>
                </a:lnTo>
                <a:lnTo>
                  <a:pt x="56" y="14"/>
                </a:lnTo>
                <a:lnTo>
                  <a:pt x="57" y="15"/>
                </a:lnTo>
                <a:lnTo>
                  <a:pt x="64" y="18"/>
                </a:lnTo>
                <a:lnTo>
                  <a:pt x="72" y="23"/>
                </a:lnTo>
                <a:lnTo>
                  <a:pt x="73" y="23"/>
                </a:lnTo>
                <a:lnTo>
                  <a:pt x="76" y="26"/>
                </a:lnTo>
                <a:lnTo>
                  <a:pt x="79" y="28"/>
                </a:lnTo>
                <a:lnTo>
                  <a:pt x="102" y="2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3" name="Freeform 37">
            <a:extLst>
              <a:ext uri="{FF2B5EF4-FFF2-40B4-BE49-F238E27FC236}">
                <a16:creationId xmlns:a16="http://schemas.microsoft.com/office/drawing/2014/main" id="{DD075C42-4856-D687-1115-AA7188F06A19}"/>
              </a:ext>
            </a:extLst>
          </p:cNvPr>
          <p:cNvSpPr>
            <a:spLocks/>
          </p:cNvSpPr>
          <p:nvPr/>
        </p:nvSpPr>
        <p:spPr bwMode="auto">
          <a:xfrm>
            <a:off x="4956175" y="4737100"/>
            <a:ext cx="188913" cy="160338"/>
          </a:xfrm>
          <a:custGeom>
            <a:avLst/>
            <a:gdLst>
              <a:gd name="T0" fmla="*/ 99 w 119"/>
              <a:gd name="T1" fmla="*/ 16 h 101"/>
              <a:gd name="T2" fmla="*/ 118 w 119"/>
              <a:gd name="T3" fmla="*/ 23 h 101"/>
              <a:gd name="T4" fmla="*/ 119 w 119"/>
              <a:gd name="T5" fmla="*/ 23 h 101"/>
              <a:gd name="T6" fmla="*/ 115 w 119"/>
              <a:gd name="T7" fmla="*/ 28 h 101"/>
              <a:gd name="T8" fmla="*/ 107 w 119"/>
              <a:gd name="T9" fmla="*/ 36 h 101"/>
              <a:gd name="T10" fmla="*/ 84 w 119"/>
              <a:gd name="T11" fmla="*/ 36 h 101"/>
              <a:gd name="T12" fmla="*/ 82 w 119"/>
              <a:gd name="T13" fmla="*/ 39 h 101"/>
              <a:gd name="T14" fmla="*/ 80 w 119"/>
              <a:gd name="T15" fmla="*/ 45 h 101"/>
              <a:gd name="T16" fmla="*/ 62 w 119"/>
              <a:gd name="T17" fmla="*/ 69 h 101"/>
              <a:gd name="T18" fmla="*/ 58 w 119"/>
              <a:gd name="T19" fmla="*/ 75 h 101"/>
              <a:gd name="T20" fmla="*/ 58 w 119"/>
              <a:gd name="T21" fmla="*/ 76 h 101"/>
              <a:gd name="T22" fmla="*/ 56 w 119"/>
              <a:gd name="T23" fmla="*/ 76 h 101"/>
              <a:gd name="T24" fmla="*/ 49 w 119"/>
              <a:gd name="T25" fmla="*/ 77 h 101"/>
              <a:gd name="T26" fmla="*/ 41 w 119"/>
              <a:gd name="T27" fmla="*/ 83 h 101"/>
              <a:gd name="T28" fmla="*/ 37 w 119"/>
              <a:gd name="T29" fmla="*/ 79 h 101"/>
              <a:gd name="T30" fmla="*/ 30 w 119"/>
              <a:gd name="T31" fmla="*/ 87 h 101"/>
              <a:gd name="T32" fmla="*/ 28 w 119"/>
              <a:gd name="T33" fmla="*/ 88 h 101"/>
              <a:gd name="T34" fmla="*/ 25 w 119"/>
              <a:gd name="T35" fmla="*/ 90 h 101"/>
              <a:gd name="T36" fmla="*/ 13 w 119"/>
              <a:gd name="T37" fmla="*/ 101 h 101"/>
              <a:gd name="T38" fmla="*/ 11 w 119"/>
              <a:gd name="T39" fmla="*/ 101 h 101"/>
              <a:gd name="T40" fmla="*/ 0 w 119"/>
              <a:gd name="T41" fmla="*/ 91 h 101"/>
              <a:gd name="T42" fmla="*/ 3 w 119"/>
              <a:gd name="T43" fmla="*/ 75 h 101"/>
              <a:gd name="T44" fmla="*/ 3 w 119"/>
              <a:gd name="T45" fmla="*/ 72 h 101"/>
              <a:gd name="T46" fmla="*/ 4 w 119"/>
              <a:gd name="T47" fmla="*/ 47 h 101"/>
              <a:gd name="T48" fmla="*/ 7 w 119"/>
              <a:gd name="T49" fmla="*/ 47 h 101"/>
              <a:gd name="T50" fmla="*/ 15 w 119"/>
              <a:gd name="T51" fmla="*/ 43 h 101"/>
              <a:gd name="T52" fmla="*/ 17 w 119"/>
              <a:gd name="T53" fmla="*/ 39 h 101"/>
              <a:gd name="T54" fmla="*/ 18 w 119"/>
              <a:gd name="T55" fmla="*/ 39 h 101"/>
              <a:gd name="T56" fmla="*/ 25 w 119"/>
              <a:gd name="T57" fmla="*/ 43 h 101"/>
              <a:gd name="T58" fmla="*/ 28 w 119"/>
              <a:gd name="T59" fmla="*/ 43 h 101"/>
              <a:gd name="T60" fmla="*/ 32 w 119"/>
              <a:gd name="T61" fmla="*/ 45 h 101"/>
              <a:gd name="T62" fmla="*/ 36 w 119"/>
              <a:gd name="T63" fmla="*/ 43 h 101"/>
              <a:gd name="T64" fmla="*/ 37 w 119"/>
              <a:gd name="T65" fmla="*/ 42 h 101"/>
              <a:gd name="T66" fmla="*/ 45 w 119"/>
              <a:gd name="T67" fmla="*/ 36 h 101"/>
              <a:gd name="T68" fmla="*/ 28 w 119"/>
              <a:gd name="T69" fmla="*/ 27 h 101"/>
              <a:gd name="T70" fmla="*/ 28 w 119"/>
              <a:gd name="T71" fmla="*/ 26 h 101"/>
              <a:gd name="T72" fmla="*/ 28 w 119"/>
              <a:gd name="T73" fmla="*/ 24 h 101"/>
              <a:gd name="T74" fmla="*/ 29 w 119"/>
              <a:gd name="T75" fmla="*/ 21 h 101"/>
              <a:gd name="T76" fmla="*/ 32 w 119"/>
              <a:gd name="T77" fmla="*/ 15 h 101"/>
              <a:gd name="T78" fmla="*/ 39 w 119"/>
              <a:gd name="T79" fmla="*/ 16 h 101"/>
              <a:gd name="T80" fmla="*/ 40 w 119"/>
              <a:gd name="T81" fmla="*/ 16 h 101"/>
              <a:gd name="T82" fmla="*/ 41 w 119"/>
              <a:gd name="T83" fmla="*/ 15 h 101"/>
              <a:gd name="T84" fmla="*/ 43 w 119"/>
              <a:gd name="T85" fmla="*/ 13 h 101"/>
              <a:gd name="T86" fmla="*/ 45 w 119"/>
              <a:gd name="T87" fmla="*/ 12 h 101"/>
              <a:gd name="T88" fmla="*/ 49 w 119"/>
              <a:gd name="T89" fmla="*/ 11 h 101"/>
              <a:gd name="T90" fmla="*/ 66 w 119"/>
              <a:gd name="T91" fmla="*/ 0 h 101"/>
              <a:gd name="T92" fmla="*/ 71 w 119"/>
              <a:gd name="T93" fmla="*/ 4 h 101"/>
              <a:gd name="T94" fmla="*/ 77 w 119"/>
              <a:gd name="T95" fmla="*/ 12 h 101"/>
              <a:gd name="T96" fmla="*/ 99 w 119"/>
              <a:gd name="T97" fmla="*/ 16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19" h="101">
                <a:moveTo>
                  <a:pt x="99" y="16"/>
                </a:moveTo>
                <a:lnTo>
                  <a:pt x="118" y="23"/>
                </a:lnTo>
                <a:lnTo>
                  <a:pt x="119" y="23"/>
                </a:lnTo>
                <a:lnTo>
                  <a:pt x="115" y="28"/>
                </a:lnTo>
                <a:lnTo>
                  <a:pt x="107" y="36"/>
                </a:lnTo>
                <a:lnTo>
                  <a:pt x="84" y="36"/>
                </a:lnTo>
                <a:lnTo>
                  <a:pt x="82" y="39"/>
                </a:lnTo>
                <a:lnTo>
                  <a:pt x="80" y="45"/>
                </a:lnTo>
                <a:lnTo>
                  <a:pt x="62" y="69"/>
                </a:lnTo>
                <a:lnTo>
                  <a:pt x="58" y="75"/>
                </a:lnTo>
                <a:lnTo>
                  <a:pt x="58" y="76"/>
                </a:lnTo>
                <a:lnTo>
                  <a:pt x="56" y="76"/>
                </a:lnTo>
                <a:lnTo>
                  <a:pt x="49" y="77"/>
                </a:lnTo>
                <a:lnTo>
                  <a:pt x="41" y="83"/>
                </a:lnTo>
                <a:lnTo>
                  <a:pt x="37" y="79"/>
                </a:lnTo>
                <a:lnTo>
                  <a:pt x="30" y="87"/>
                </a:lnTo>
                <a:lnTo>
                  <a:pt x="28" y="88"/>
                </a:lnTo>
                <a:lnTo>
                  <a:pt x="25" y="90"/>
                </a:lnTo>
                <a:lnTo>
                  <a:pt x="13" y="101"/>
                </a:lnTo>
                <a:lnTo>
                  <a:pt x="11" y="101"/>
                </a:lnTo>
                <a:lnTo>
                  <a:pt x="0" y="91"/>
                </a:lnTo>
                <a:lnTo>
                  <a:pt x="3" y="75"/>
                </a:lnTo>
                <a:lnTo>
                  <a:pt x="3" y="72"/>
                </a:lnTo>
                <a:lnTo>
                  <a:pt x="4" y="47"/>
                </a:lnTo>
                <a:lnTo>
                  <a:pt x="7" y="47"/>
                </a:lnTo>
                <a:lnTo>
                  <a:pt x="15" y="43"/>
                </a:lnTo>
                <a:lnTo>
                  <a:pt x="17" y="39"/>
                </a:lnTo>
                <a:lnTo>
                  <a:pt x="18" y="39"/>
                </a:lnTo>
                <a:lnTo>
                  <a:pt x="25" y="43"/>
                </a:lnTo>
                <a:lnTo>
                  <a:pt x="28" y="43"/>
                </a:lnTo>
                <a:lnTo>
                  <a:pt x="32" y="45"/>
                </a:lnTo>
                <a:lnTo>
                  <a:pt x="36" y="43"/>
                </a:lnTo>
                <a:lnTo>
                  <a:pt x="37" y="42"/>
                </a:lnTo>
                <a:lnTo>
                  <a:pt x="45" y="36"/>
                </a:lnTo>
                <a:lnTo>
                  <a:pt x="28" y="27"/>
                </a:lnTo>
                <a:lnTo>
                  <a:pt x="28" y="26"/>
                </a:lnTo>
                <a:lnTo>
                  <a:pt x="28" y="24"/>
                </a:lnTo>
                <a:lnTo>
                  <a:pt x="29" y="21"/>
                </a:lnTo>
                <a:lnTo>
                  <a:pt x="32" y="15"/>
                </a:lnTo>
                <a:lnTo>
                  <a:pt x="39" y="16"/>
                </a:lnTo>
                <a:lnTo>
                  <a:pt x="40" y="16"/>
                </a:lnTo>
                <a:lnTo>
                  <a:pt x="41" y="15"/>
                </a:lnTo>
                <a:lnTo>
                  <a:pt x="43" y="13"/>
                </a:lnTo>
                <a:lnTo>
                  <a:pt x="45" y="12"/>
                </a:lnTo>
                <a:lnTo>
                  <a:pt x="49" y="11"/>
                </a:lnTo>
                <a:lnTo>
                  <a:pt x="66" y="0"/>
                </a:lnTo>
                <a:lnTo>
                  <a:pt x="71" y="4"/>
                </a:lnTo>
                <a:lnTo>
                  <a:pt x="77" y="12"/>
                </a:lnTo>
                <a:lnTo>
                  <a:pt x="99" y="1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4" name="Freeform 38">
            <a:extLst>
              <a:ext uri="{FF2B5EF4-FFF2-40B4-BE49-F238E27FC236}">
                <a16:creationId xmlns:a16="http://schemas.microsoft.com/office/drawing/2014/main" id="{9558A1D9-421B-B749-FE39-FE6D04A4C9A9}"/>
              </a:ext>
            </a:extLst>
          </p:cNvPr>
          <p:cNvSpPr>
            <a:spLocks/>
          </p:cNvSpPr>
          <p:nvPr/>
        </p:nvSpPr>
        <p:spPr bwMode="auto">
          <a:xfrm>
            <a:off x="5062538" y="5626100"/>
            <a:ext cx="36513" cy="80963"/>
          </a:xfrm>
          <a:custGeom>
            <a:avLst/>
            <a:gdLst>
              <a:gd name="T0" fmla="*/ 21 w 23"/>
              <a:gd name="T1" fmla="*/ 11 h 51"/>
              <a:gd name="T2" fmla="*/ 21 w 23"/>
              <a:gd name="T3" fmla="*/ 23 h 51"/>
              <a:gd name="T4" fmla="*/ 21 w 23"/>
              <a:gd name="T5" fmla="*/ 27 h 51"/>
              <a:gd name="T6" fmla="*/ 23 w 23"/>
              <a:gd name="T7" fmla="*/ 30 h 51"/>
              <a:gd name="T8" fmla="*/ 19 w 23"/>
              <a:gd name="T9" fmla="*/ 33 h 51"/>
              <a:gd name="T10" fmla="*/ 18 w 23"/>
              <a:gd name="T11" fmla="*/ 34 h 51"/>
              <a:gd name="T12" fmla="*/ 17 w 23"/>
              <a:gd name="T13" fmla="*/ 34 h 51"/>
              <a:gd name="T14" fmla="*/ 15 w 23"/>
              <a:gd name="T15" fmla="*/ 41 h 51"/>
              <a:gd name="T16" fmla="*/ 10 w 23"/>
              <a:gd name="T17" fmla="*/ 48 h 51"/>
              <a:gd name="T18" fmla="*/ 7 w 23"/>
              <a:gd name="T19" fmla="*/ 51 h 51"/>
              <a:gd name="T20" fmla="*/ 6 w 23"/>
              <a:gd name="T21" fmla="*/ 51 h 51"/>
              <a:gd name="T22" fmla="*/ 6 w 23"/>
              <a:gd name="T23" fmla="*/ 49 h 51"/>
              <a:gd name="T24" fmla="*/ 6 w 23"/>
              <a:gd name="T25" fmla="*/ 44 h 51"/>
              <a:gd name="T26" fmla="*/ 3 w 23"/>
              <a:gd name="T27" fmla="*/ 31 h 51"/>
              <a:gd name="T28" fmla="*/ 2 w 23"/>
              <a:gd name="T29" fmla="*/ 29 h 51"/>
              <a:gd name="T30" fmla="*/ 2 w 23"/>
              <a:gd name="T31" fmla="*/ 27 h 51"/>
              <a:gd name="T32" fmla="*/ 0 w 23"/>
              <a:gd name="T33" fmla="*/ 25 h 51"/>
              <a:gd name="T34" fmla="*/ 0 w 23"/>
              <a:gd name="T35" fmla="*/ 23 h 51"/>
              <a:gd name="T36" fmla="*/ 2 w 23"/>
              <a:gd name="T37" fmla="*/ 21 h 51"/>
              <a:gd name="T38" fmla="*/ 10 w 23"/>
              <a:gd name="T39" fmla="*/ 8 h 51"/>
              <a:gd name="T40" fmla="*/ 18 w 23"/>
              <a:gd name="T41" fmla="*/ 0 h 51"/>
              <a:gd name="T42" fmla="*/ 21 w 23"/>
              <a:gd name="T43" fmla="*/ 11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3" h="51">
                <a:moveTo>
                  <a:pt x="21" y="11"/>
                </a:moveTo>
                <a:lnTo>
                  <a:pt x="21" y="23"/>
                </a:lnTo>
                <a:lnTo>
                  <a:pt x="21" y="27"/>
                </a:lnTo>
                <a:lnTo>
                  <a:pt x="23" y="30"/>
                </a:lnTo>
                <a:lnTo>
                  <a:pt x="19" y="33"/>
                </a:lnTo>
                <a:lnTo>
                  <a:pt x="18" y="34"/>
                </a:lnTo>
                <a:lnTo>
                  <a:pt x="17" y="34"/>
                </a:lnTo>
                <a:lnTo>
                  <a:pt x="15" y="41"/>
                </a:lnTo>
                <a:lnTo>
                  <a:pt x="10" y="48"/>
                </a:lnTo>
                <a:lnTo>
                  <a:pt x="7" y="51"/>
                </a:lnTo>
                <a:lnTo>
                  <a:pt x="6" y="51"/>
                </a:lnTo>
                <a:lnTo>
                  <a:pt x="6" y="49"/>
                </a:lnTo>
                <a:lnTo>
                  <a:pt x="6" y="44"/>
                </a:lnTo>
                <a:lnTo>
                  <a:pt x="3" y="31"/>
                </a:lnTo>
                <a:lnTo>
                  <a:pt x="2" y="29"/>
                </a:lnTo>
                <a:lnTo>
                  <a:pt x="2" y="27"/>
                </a:lnTo>
                <a:lnTo>
                  <a:pt x="0" y="25"/>
                </a:lnTo>
                <a:lnTo>
                  <a:pt x="0" y="23"/>
                </a:lnTo>
                <a:lnTo>
                  <a:pt x="2" y="21"/>
                </a:lnTo>
                <a:lnTo>
                  <a:pt x="10" y="8"/>
                </a:lnTo>
                <a:lnTo>
                  <a:pt x="18" y="0"/>
                </a:lnTo>
                <a:lnTo>
                  <a:pt x="21" y="1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5" name="Freeform 39">
            <a:extLst>
              <a:ext uri="{FF2B5EF4-FFF2-40B4-BE49-F238E27FC236}">
                <a16:creationId xmlns:a16="http://schemas.microsoft.com/office/drawing/2014/main" id="{F8BDBB47-F609-3625-3796-50A6B8CA0959}"/>
              </a:ext>
            </a:extLst>
          </p:cNvPr>
          <p:cNvSpPr>
            <a:spLocks/>
          </p:cNvSpPr>
          <p:nvPr/>
        </p:nvSpPr>
        <p:spPr bwMode="auto">
          <a:xfrm>
            <a:off x="5205413" y="5032375"/>
            <a:ext cx="136525" cy="265113"/>
          </a:xfrm>
          <a:custGeom>
            <a:avLst/>
            <a:gdLst>
              <a:gd name="T0" fmla="*/ 70 w 86"/>
              <a:gd name="T1" fmla="*/ 13 h 167"/>
              <a:gd name="T2" fmla="*/ 73 w 86"/>
              <a:gd name="T3" fmla="*/ 18 h 167"/>
              <a:gd name="T4" fmla="*/ 74 w 86"/>
              <a:gd name="T5" fmla="*/ 35 h 167"/>
              <a:gd name="T6" fmla="*/ 77 w 86"/>
              <a:gd name="T7" fmla="*/ 54 h 167"/>
              <a:gd name="T8" fmla="*/ 86 w 86"/>
              <a:gd name="T9" fmla="*/ 74 h 167"/>
              <a:gd name="T10" fmla="*/ 81 w 86"/>
              <a:gd name="T11" fmla="*/ 86 h 167"/>
              <a:gd name="T12" fmla="*/ 82 w 86"/>
              <a:gd name="T13" fmla="*/ 119 h 167"/>
              <a:gd name="T14" fmla="*/ 81 w 86"/>
              <a:gd name="T15" fmla="*/ 120 h 167"/>
              <a:gd name="T16" fmla="*/ 78 w 86"/>
              <a:gd name="T17" fmla="*/ 125 h 167"/>
              <a:gd name="T18" fmla="*/ 75 w 86"/>
              <a:gd name="T19" fmla="*/ 129 h 167"/>
              <a:gd name="T20" fmla="*/ 74 w 86"/>
              <a:gd name="T21" fmla="*/ 126 h 167"/>
              <a:gd name="T22" fmla="*/ 70 w 86"/>
              <a:gd name="T23" fmla="*/ 126 h 167"/>
              <a:gd name="T24" fmla="*/ 67 w 86"/>
              <a:gd name="T25" fmla="*/ 127 h 167"/>
              <a:gd name="T26" fmla="*/ 64 w 86"/>
              <a:gd name="T27" fmla="*/ 127 h 167"/>
              <a:gd name="T28" fmla="*/ 71 w 86"/>
              <a:gd name="T29" fmla="*/ 140 h 167"/>
              <a:gd name="T30" fmla="*/ 74 w 86"/>
              <a:gd name="T31" fmla="*/ 157 h 167"/>
              <a:gd name="T32" fmla="*/ 71 w 86"/>
              <a:gd name="T33" fmla="*/ 167 h 167"/>
              <a:gd name="T34" fmla="*/ 49 w 86"/>
              <a:gd name="T35" fmla="*/ 145 h 167"/>
              <a:gd name="T36" fmla="*/ 34 w 86"/>
              <a:gd name="T37" fmla="*/ 138 h 167"/>
              <a:gd name="T38" fmla="*/ 28 w 86"/>
              <a:gd name="T39" fmla="*/ 123 h 167"/>
              <a:gd name="T40" fmla="*/ 33 w 86"/>
              <a:gd name="T41" fmla="*/ 112 h 167"/>
              <a:gd name="T42" fmla="*/ 28 w 86"/>
              <a:gd name="T43" fmla="*/ 96 h 167"/>
              <a:gd name="T44" fmla="*/ 25 w 86"/>
              <a:gd name="T45" fmla="*/ 88 h 167"/>
              <a:gd name="T46" fmla="*/ 3 w 86"/>
              <a:gd name="T47" fmla="*/ 67 h 167"/>
              <a:gd name="T48" fmla="*/ 0 w 86"/>
              <a:gd name="T49" fmla="*/ 59 h 167"/>
              <a:gd name="T50" fmla="*/ 3 w 86"/>
              <a:gd name="T51" fmla="*/ 58 h 167"/>
              <a:gd name="T52" fmla="*/ 6 w 86"/>
              <a:gd name="T53" fmla="*/ 56 h 167"/>
              <a:gd name="T54" fmla="*/ 7 w 86"/>
              <a:gd name="T55" fmla="*/ 56 h 167"/>
              <a:gd name="T56" fmla="*/ 18 w 86"/>
              <a:gd name="T57" fmla="*/ 54 h 167"/>
              <a:gd name="T58" fmla="*/ 30 w 86"/>
              <a:gd name="T59" fmla="*/ 35 h 167"/>
              <a:gd name="T60" fmla="*/ 41 w 86"/>
              <a:gd name="T61" fmla="*/ 18 h 167"/>
              <a:gd name="T62" fmla="*/ 43 w 86"/>
              <a:gd name="T63" fmla="*/ 15 h 167"/>
              <a:gd name="T64" fmla="*/ 55 w 86"/>
              <a:gd name="T65" fmla="*/ 9 h 167"/>
              <a:gd name="T66" fmla="*/ 55 w 86"/>
              <a:gd name="T67" fmla="*/ 9 h 167"/>
              <a:gd name="T68" fmla="*/ 56 w 86"/>
              <a:gd name="T69" fmla="*/ 7 h 167"/>
              <a:gd name="T70" fmla="*/ 62 w 86"/>
              <a:gd name="T71" fmla="*/ 0 h 167"/>
              <a:gd name="T72" fmla="*/ 66 w 86"/>
              <a:gd name="T73" fmla="*/ 7 h 167"/>
              <a:gd name="T74" fmla="*/ 70 w 86"/>
              <a:gd name="T75" fmla="*/ 13 h 1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86" h="167">
                <a:moveTo>
                  <a:pt x="70" y="13"/>
                </a:moveTo>
                <a:lnTo>
                  <a:pt x="73" y="18"/>
                </a:lnTo>
                <a:lnTo>
                  <a:pt x="74" y="35"/>
                </a:lnTo>
                <a:lnTo>
                  <a:pt x="77" y="54"/>
                </a:lnTo>
                <a:lnTo>
                  <a:pt x="86" y="74"/>
                </a:lnTo>
                <a:lnTo>
                  <a:pt x="81" y="86"/>
                </a:lnTo>
                <a:lnTo>
                  <a:pt x="82" y="119"/>
                </a:lnTo>
                <a:lnTo>
                  <a:pt x="81" y="120"/>
                </a:lnTo>
                <a:lnTo>
                  <a:pt x="78" y="125"/>
                </a:lnTo>
                <a:lnTo>
                  <a:pt x="75" y="129"/>
                </a:lnTo>
                <a:lnTo>
                  <a:pt x="74" y="126"/>
                </a:lnTo>
                <a:lnTo>
                  <a:pt x="70" y="126"/>
                </a:lnTo>
                <a:lnTo>
                  <a:pt x="67" y="127"/>
                </a:lnTo>
                <a:lnTo>
                  <a:pt x="64" y="127"/>
                </a:lnTo>
                <a:lnTo>
                  <a:pt x="71" y="140"/>
                </a:lnTo>
                <a:lnTo>
                  <a:pt x="74" y="157"/>
                </a:lnTo>
                <a:lnTo>
                  <a:pt x="71" y="167"/>
                </a:lnTo>
                <a:lnTo>
                  <a:pt x="49" y="145"/>
                </a:lnTo>
                <a:lnTo>
                  <a:pt x="34" y="138"/>
                </a:lnTo>
                <a:lnTo>
                  <a:pt x="28" y="123"/>
                </a:lnTo>
                <a:lnTo>
                  <a:pt x="33" y="112"/>
                </a:lnTo>
                <a:lnTo>
                  <a:pt x="28" y="96"/>
                </a:lnTo>
                <a:lnTo>
                  <a:pt x="25" y="88"/>
                </a:lnTo>
                <a:lnTo>
                  <a:pt x="3" y="67"/>
                </a:lnTo>
                <a:lnTo>
                  <a:pt x="0" y="59"/>
                </a:lnTo>
                <a:lnTo>
                  <a:pt x="3" y="58"/>
                </a:lnTo>
                <a:lnTo>
                  <a:pt x="6" y="56"/>
                </a:lnTo>
                <a:lnTo>
                  <a:pt x="7" y="56"/>
                </a:lnTo>
                <a:lnTo>
                  <a:pt x="18" y="54"/>
                </a:lnTo>
                <a:lnTo>
                  <a:pt x="30" y="35"/>
                </a:lnTo>
                <a:lnTo>
                  <a:pt x="41" y="18"/>
                </a:lnTo>
                <a:lnTo>
                  <a:pt x="43" y="15"/>
                </a:lnTo>
                <a:lnTo>
                  <a:pt x="55" y="9"/>
                </a:lnTo>
                <a:lnTo>
                  <a:pt x="55" y="9"/>
                </a:lnTo>
                <a:lnTo>
                  <a:pt x="56" y="7"/>
                </a:lnTo>
                <a:lnTo>
                  <a:pt x="62" y="0"/>
                </a:lnTo>
                <a:lnTo>
                  <a:pt x="66" y="7"/>
                </a:lnTo>
                <a:lnTo>
                  <a:pt x="70" y="1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6" name="Freeform 40">
            <a:extLst>
              <a:ext uri="{FF2B5EF4-FFF2-40B4-BE49-F238E27FC236}">
                <a16:creationId xmlns:a16="http://schemas.microsoft.com/office/drawing/2014/main" id="{68C74C19-87CF-8E8B-358B-A1A1FD8B74FD}"/>
              </a:ext>
            </a:extLst>
          </p:cNvPr>
          <p:cNvSpPr>
            <a:spLocks/>
          </p:cNvSpPr>
          <p:nvPr/>
        </p:nvSpPr>
        <p:spPr bwMode="auto">
          <a:xfrm>
            <a:off x="5318125" y="5326063"/>
            <a:ext cx="71438" cy="161925"/>
          </a:xfrm>
          <a:custGeom>
            <a:avLst/>
            <a:gdLst>
              <a:gd name="T0" fmla="*/ 36 w 45"/>
              <a:gd name="T1" fmla="*/ 40 h 102"/>
              <a:gd name="T2" fmla="*/ 45 w 45"/>
              <a:gd name="T3" fmla="*/ 69 h 102"/>
              <a:gd name="T4" fmla="*/ 41 w 45"/>
              <a:gd name="T5" fmla="*/ 81 h 102"/>
              <a:gd name="T6" fmla="*/ 32 w 45"/>
              <a:gd name="T7" fmla="*/ 88 h 102"/>
              <a:gd name="T8" fmla="*/ 32 w 45"/>
              <a:gd name="T9" fmla="*/ 90 h 102"/>
              <a:gd name="T10" fmla="*/ 30 w 45"/>
              <a:gd name="T11" fmla="*/ 90 h 102"/>
              <a:gd name="T12" fmla="*/ 28 w 45"/>
              <a:gd name="T13" fmla="*/ 92 h 102"/>
              <a:gd name="T14" fmla="*/ 26 w 45"/>
              <a:gd name="T15" fmla="*/ 95 h 102"/>
              <a:gd name="T16" fmla="*/ 21 w 45"/>
              <a:gd name="T17" fmla="*/ 95 h 102"/>
              <a:gd name="T18" fmla="*/ 22 w 45"/>
              <a:gd name="T19" fmla="*/ 99 h 102"/>
              <a:gd name="T20" fmla="*/ 17 w 45"/>
              <a:gd name="T21" fmla="*/ 102 h 102"/>
              <a:gd name="T22" fmla="*/ 17 w 45"/>
              <a:gd name="T23" fmla="*/ 99 h 102"/>
              <a:gd name="T24" fmla="*/ 15 w 45"/>
              <a:gd name="T25" fmla="*/ 99 h 102"/>
              <a:gd name="T26" fmla="*/ 15 w 45"/>
              <a:gd name="T27" fmla="*/ 96 h 102"/>
              <a:gd name="T28" fmla="*/ 14 w 45"/>
              <a:gd name="T29" fmla="*/ 96 h 102"/>
              <a:gd name="T30" fmla="*/ 11 w 45"/>
              <a:gd name="T31" fmla="*/ 98 h 102"/>
              <a:gd name="T32" fmla="*/ 12 w 45"/>
              <a:gd name="T33" fmla="*/ 94 h 102"/>
              <a:gd name="T34" fmla="*/ 10 w 45"/>
              <a:gd name="T35" fmla="*/ 95 h 102"/>
              <a:gd name="T36" fmla="*/ 8 w 45"/>
              <a:gd name="T37" fmla="*/ 95 h 102"/>
              <a:gd name="T38" fmla="*/ 4 w 45"/>
              <a:gd name="T39" fmla="*/ 96 h 102"/>
              <a:gd name="T40" fmla="*/ 4 w 45"/>
              <a:gd name="T41" fmla="*/ 92 h 102"/>
              <a:gd name="T42" fmla="*/ 3 w 45"/>
              <a:gd name="T43" fmla="*/ 84 h 102"/>
              <a:gd name="T44" fmla="*/ 0 w 45"/>
              <a:gd name="T45" fmla="*/ 73 h 102"/>
              <a:gd name="T46" fmla="*/ 2 w 45"/>
              <a:gd name="T47" fmla="*/ 70 h 102"/>
              <a:gd name="T48" fmla="*/ 3 w 45"/>
              <a:gd name="T49" fmla="*/ 66 h 102"/>
              <a:gd name="T50" fmla="*/ 8 w 45"/>
              <a:gd name="T51" fmla="*/ 55 h 102"/>
              <a:gd name="T52" fmla="*/ 4 w 45"/>
              <a:gd name="T53" fmla="*/ 35 h 102"/>
              <a:gd name="T54" fmla="*/ 3 w 45"/>
              <a:gd name="T55" fmla="*/ 32 h 102"/>
              <a:gd name="T56" fmla="*/ 2 w 45"/>
              <a:gd name="T57" fmla="*/ 24 h 102"/>
              <a:gd name="T58" fmla="*/ 6 w 45"/>
              <a:gd name="T59" fmla="*/ 23 h 102"/>
              <a:gd name="T60" fmla="*/ 7 w 45"/>
              <a:gd name="T61" fmla="*/ 9 h 102"/>
              <a:gd name="T62" fmla="*/ 11 w 45"/>
              <a:gd name="T63" fmla="*/ 5 h 102"/>
              <a:gd name="T64" fmla="*/ 11 w 45"/>
              <a:gd name="T65" fmla="*/ 4 h 102"/>
              <a:gd name="T66" fmla="*/ 14 w 45"/>
              <a:gd name="T67" fmla="*/ 0 h 102"/>
              <a:gd name="T68" fmla="*/ 21 w 45"/>
              <a:gd name="T69" fmla="*/ 12 h 102"/>
              <a:gd name="T70" fmla="*/ 18 w 45"/>
              <a:gd name="T71" fmla="*/ 28 h 102"/>
              <a:gd name="T72" fmla="*/ 22 w 45"/>
              <a:gd name="T73" fmla="*/ 30 h 102"/>
              <a:gd name="T74" fmla="*/ 22 w 45"/>
              <a:gd name="T75" fmla="*/ 31 h 102"/>
              <a:gd name="T76" fmla="*/ 23 w 45"/>
              <a:gd name="T77" fmla="*/ 31 h 102"/>
              <a:gd name="T78" fmla="*/ 28 w 45"/>
              <a:gd name="T79" fmla="*/ 34 h 102"/>
              <a:gd name="T80" fmla="*/ 36 w 45"/>
              <a:gd name="T81" fmla="*/ 40 h 1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45" h="102">
                <a:moveTo>
                  <a:pt x="36" y="40"/>
                </a:moveTo>
                <a:lnTo>
                  <a:pt x="45" y="69"/>
                </a:lnTo>
                <a:lnTo>
                  <a:pt x="41" y="81"/>
                </a:lnTo>
                <a:lnTo>
                  <a:pt x="32" y="88"/>
                </a:lnTo>
                <a:lnTo>
                  <a:pt x="32" y="90"/>
                </a:lnTo>
                <a:lnTo>
                  <a:pt x="30" y="90"/>
                </a:lnTo>
                <a:lnTo>
                  <a:pt x="28" y="92"/>
                </a:lnTo>
                <a:lnTo>
                  <a:pt x="26" y="95"/>
                </a:lnTo>
                <a:lnTo>
                  <a:pt x="21" y="95"/>
                </a:lnTo>
                <a:lnTo>
                  <a:pt x="22" y="99"/>
                </a:lnTo>
                <a:lnTo>
                  <a:pt x="17" y="102"/>
                </a:lnTo>
                <a:lnTo>
                  <a:pt x="17" y="99"/>
                </a:lnTo>
                <a:lnTo>
                  <a:pt x="15" y="99"/>
                </a:lnTo>
                <a:lnTo>
                  <a:pt x="15" y="96"/>
                </a:lnTo>
                <a:lnTo>
                  <a:pt x="14" y="96"/>
                </a:lnTo>
                <a:lnTo>
                  <a:pt x="11" y="98"/>
                </a:lnTo>
                <a:lnTo>
                  <a:pt x="12" y="94"/>
                </a:lnTo>
                <a:lnTo>
                  <a:pt x="10" y="95"/>
                </a:lnTo>
                <a:lnTo>
                  <a:pt x="8" y="95"/>
                </a:lnTo>
                <a:lnTo>
                  <a:pt x="4" y="96"/>
                </a:lnTo>
                <a:lnTo>
                  <a:pt x="4" y="92"/>
                </a:lnTo>
                <a:lnTo>
                  <a:pt x="3" y="84"/>
                </a:lnTo>
                <a:lnTo>
                  <a:pt x="0" y="73"/>
                </a:lnTo>
                <a:lnTo>
                  <a:pt x="2" y="70"/>
                </a:lnTo>
                <a:lnTo>
                  <a:pt x="3" y="66"/>
                </a:lnTo>
                <a:lnTo>
                  <a:pt x="8" y="55"/>
                </a:lnTo>
                <a:lnTo>
                  <a:pt x="4" y="35"/>
                </a:lnTo>
                <a:lnTo>
                  <a:pt x="3" y="32"/>
                </a:lnTo>
                <a:lnTo>
                  <a:pt x="2" y="24"/>
                </a:lnTo>
                <a:lnTo>
                  <a:pt x="6" y="23"/>
                </a:lnTo>
                <a:lnTo>
                  <a:pt x="7" y="9"/>
                </a:lnTo>
                <a:lnTo>
                  <a:pt x="11" y="5"/>
                </a:lnTo>
                <a:lnTo>
                  <a:pt x="11" y="4"/>
                </a:lnTo>
                <a:lnTo>
                  <a:pt x="14" y="0"/>
                </a:lnTo>
                <a:lnTo>
                  <a:pt x="21" y="12"/>
                </a:lnTo>
                <a:lnTo>
                  <a:pt x="18" y="28"/>
                </a:lnTo>
                <a:lnTo>
                  <a:pt x="22" y="30"/>
                </a:lnTo>
                <a:lnTo>
                  <a:pt x="22" y="31"/>
                </a:lnTo>
                <a:lnTo>
                  <a:pt x="23" y="31"/>
                </a:lnTo>
                <a:lnTo>
                  <a:pt x="28" y="34"/>
                </a:lnTo>
                <a:lnTo>
                  <a:pt x="36" y="4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7" name="Freeform 41">
            <a:extLst>
              <a:ext uri="{FF2B5EF4-FFF2-40B4-BE49-F238E27FC236}">
                <a16:creationId xmlns:a16="http://schemas.microsoft.com/office/drawing/2014/main" id="{C749BCD7-C94E-F1D0-BC29-A39899C97942}"/>
              </a:ext>
            </a:extLst>
          </p:cNvPr>
          <p:cNvSpPr>
            <a:spLocks/>
          </p:cNvSpPr>
          <p:nvPr/>
        </p:nvSpPr>
        <p:spPr bwMode="auto">
          <a:xfrm>
            <a:off x="5114925" y="4832350"/>
            <a:ext cx="155575" cy="163513"/>
          </a:xfrm>
          <a:custGeom>
            <a:avLst/>
            <a:gdLst>
              <a:gd name="T0" fmla="*/ 95 w 98"/>
              <a:gd name="T1" fmla="*/ 79 h 103"/>
              <a:gd name="T2" fmla="*/ 89 w 98"/>
              <a:gd name="T3" fmla="*/ 81 h 103"/>
              <a:gd name="T4" fmla="*/ 80 w 98"/>
              <a:gd name="T5" fmla="*/ 87 h 103"/>
              <a:gd name="T6" fmla="*/ 72 w 98"/>
              <a:gd name="T7" fmla="*/ 92 h 103"/>
              <a:gd name="T8" fmla="*/ 44 w 98"/>
              <a:gd name="T9" fmla="*/ 101 h 103"/>
              <a:gd name="T10" fmla="*/ 42 w 98"/>
              <a:gd name="T11" fmla="*/ 101 h 103"/>
              <a:gd name="T12" fmla="*/ 38 w 98"/>
              <a:gd name="T13" fmla="*/ 99 h 103"/>
              <a:gd name="T14" fmla="*/ 37 w 98"/>
              <a:gd name="T15" fmla="*/ 99 h 103"/>
              <a:gd name="T16" fmla="*/ 29 w 98"/>
              <a:gd name="T17" fmla="*/ 103 h 103"/>
              <a:gd name="T18" fmla="*/ 22 w 98"/>
              <a:gd name="T19" fmla="*/ 98 h 103"/>
              <a:gd name="T20" fmla="*/ 14 w 98"/>
              <a:gd name="T21" fmla="*/ 92 h 103"/>
              <a:gd name="T22" fmla="*/ 4 w 98"/>
              <a:gd name="T23" fmla="*/ 96 h 103"/>
              <a:gd name="T24" fmla="*/ 1 w 98"/>
              <a:gd name="T25" fmla="*/ 95 h 103"/>
              <a:gd name="T26" fmla="*/ 0 w 98"/>
              <a:gd name="T27" fmla="*/ 94 h 103"/>
              <a:gd name="T28" fmla="*/ 5 w 98"/>
              <a:gd name="T29" fmla="*/ 90 h 103"/>
              <a:gd name="T30" fmla="*/ 8 w 98"/>
              <a:gd name="T31" fmla="*/ 84 h 103"/>
              <a:gd name="T32" fmla="*/ 15 w 98"/>
              <a:gd name="T33" fmla="*/ 60 h 103"/>
              <a:gd name="T34" fmla="*/ 16 w 98"/>
              <a:gd name="T35" fmla="*/ 57 h 103"/>
              <a:gd name="T36" fmla="*/ 16 w 98"/>
              <a:gd name="T37" fmla="*/ 54 h 103"/>
              <a:gd name="T38" fmla="*/ 16 w 98"/>
              <a:gd name="T39" fmla="*/ 50 h 103"/>
              <a:gd name="T40" fmla="*/ 16 w 98"/>
              <a:gd name="T41" fmla="*/ 45 h 103"/>
              <a:gd name="T42" fmla="*/ 10 w 98"/>
              <a:gd name="T43" fmla="*/ 32 h 103"/>
              <a:gd name="T44" fmla="*/ 8 w 98"/>
              <a:gd name="T45" fmla="*/ 21 h 103"/>
              <a:gd name="T46" fmla="*/ 10 w 98"/>
              <a:gd name="T47" fmla="*/ 11 h 103"/>
              <a:gd name="T48" fmla="*/ 15 w 98"/>
              <a:gd name="T49" fmla="*/ 8 h 103"/>
              <a:gd name="T50" fmla="*/ 16 w 98"/>
              <a:gd name="T51" fmla="*/ 6 h 103"/>
              <a:gd name="T52" fmla="*/ 20 w 98"/>
              <a:gd name="T53" fmla="*/ 0 h 103"/>
              <a:gd name="T54" fmla="*/ 34 w 98"/>
              <a:gd name="T55" fmla="*/ 4 h 103"/>
              <a:gd name="T56" fmla="*/ 37 w 98"/>
              <a:gd name="T57" fmla="*/ 6 h 103"/>
              <a:gd name="T58" fmla="*/ 49 w 98"/>
              <a:gd name="T59" fmla="*/ 12 h 103"/>
              <a:gd name="T60" fmla="*/ 64 w 98"/>
              <a:gd name="T61" fmla="*/ 24 h 103"/>
              <a:gd name="T62" fmla="*/ 75 w 98"/>
              <a:gd name="T63" fmla="*/ 13 h 103"/>
              <a:gd name="T64" fmla="*/ 76 w 98"/>
              <a:gd name="T65" fmla="*/ 12 h 103"/>
              <a:gd name="T66" fmla="*/ 86 w 98"/>
              <a:gd name="T67" fmla="*/ 6 h 103"/>
              <a:gd name="T68" fmla="*/ 94 w 98"/>
              <a:gd name="T69" fmla="*/ 16 h 103"/>
              <a:gd name="T70" fmla="*/ 94 w 98"/>
              <a:gd name="T71" fmla="*/ 34 h 103"/>
              <a:gd name="T72" fmla="*/ 94 w 98"/>
              <a:gd name="T73" fmla="*/ 45 h 103"/>
              <a:gd name="T74" fmla="*/ 98 w 98"/>
              <a:gd name="T75" fmla="*/ 71 h 103"/>
              <a:gd name="T76" fmla="*/ 98 w 98"/>
              <a:gd name="T77" fmla="*/ 72 h 103"/>
              <a:gd name="T78" fmla="*/ 95 w 98"/>
              <a:gd name="T79" fmla="*/ 79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98" h="103">
                <a:moveTo>
                  <a:pt x="95" y="79"/>
                </a:moveTo>
                <a:lnTo>
                  <a:pt x="89" y="81"/>
                </a:lnTo>
                <a:lnTo>
                  <a:pt x="80" y="87"/>
                </a:lnTo>
                <a:lnTo>
                  <a:pt x="72" y="92"/>
                </a:lnTo>
                <a:lnTo>
                  <a:pt x="44" y="101"/>
                </a:lnTo>
                <a:lnTo>
                  <a:pt x="42" y="101"/>
                </a:lnTo>
                <a:lnTo>
                  <a:pt x="38" y="99"/>
                </a:lnTo>
                <a:lnTo>
                  <a:pt x="37" y="99"/>
                </a:lnTo>
                <a:lnTo>
                  <a:pt x="29" y="103"/>
                </a:lnTo>
                <a:lnTo>
                  <a:pt x="22" y="98"/>
                </a:lnTo>
                <a:lnTo>
                  <a:pt x="14" y="92"/>
                </a:lnTo>
                <a:lnTo>
                  <a:pt x="4" y="96"/>
                </a:lnTo>
                <a:lnTo>
                  <a:pt x="1" y="95"/>
                </a:lnTo>
                <a:lnTo>
                  <a:pt x="0" y="94"/>
                </a:lnTo>
                <a:lnTo>
                  <a:pt x="5" y="90"/>
                </a:lnTo>
                <a:lnTo>
                  <a:pt x="8" y="84"/>
                </a:lnTo>
                <a:lnTo>
                  <a:pt x="15" y="60"/>
                </a:lnTo>
                <a:lnTo>
                  <a:pt x="16" y="57"/>
                </a:lnTo>
                <a:lnTo>
                  <a:pt x="16" y="54"/>
                </a:lnTo>
                <a:lnTo>
                  <a:pt x="16" y="50"/>
                </a:lnTo>
                <a:lnTo>
                  <a:pt x="16" y="45"/>
                </a:lnTo>
                <a:lnTo>
                  <a:pt x="10" y="32"/>
                </a:lnTo>
                <a:lnTo>
                  <a:pt x="8" y="21"/>
                </a:lnTo>
                <a:lnTo>
                  <a:pt x="10" y="11"/>
                </a:lnTo>
                <a:lnTo>
                  <a:pt x="15" y="8"/>
                </a:lnTo>
                <a:lnTo>
                  <a:pt x="16" y="6"/>
                </a:lnTo>
                <a:lnTo>
                  <a:pt x="20" y="0"/>
                </a:lnTo>
                <a:lnTo>
                  <a:pt x="34" y="4"/>
                </a:lnTo>
                <a:lnTo>
                  <a:pt x="37" y="6"/>
                </a:lnTo>
                <a:lnTo>
                  <a:pt x="49" y="12"/>
                </a:lnTo>
                <a:lnTo>
                  <a:pt x="64" y="24"/>
                </a:lnTo>
                <a:lnTo>
                  <a:pt x="75" y="13"/>
                </a:lnTo>
                <a:lnTo>
                  <a:pt x="76" y="12"/>
                </a:lnTo>
                <a:lnTo>
                  <a:pt x="86" y="6"/>
                </a:lnTo>
                <a:lnTo>
                  <a:pt x="94" y="16"/>
                </a:lnTo>
                <a:lnTo>
                  <a:pt x="94" y="34"/>
                </a:lnTo>
                <a:lnTo>
                  <a:pt x="94" y="45"/>
                </a:lnTo>
                <a:lnTo>
                  <a:pt x="98" y="71"/>
                </a:lnTo>
                <a:lnTo>
                  <a:pt x="98" y="72"/>
                </a:lnTo>
                <a:lnTo>
                  <a:pt x="95" y="7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8" name="Freeform 42">
            <a:extLst>
              <a:ext uri="{FF2B5EF4-FFF2-40B4-BE49-F238E27FC236}">
                <a16:creationId xmlns:a16="http://schemas.microsoft.com/office/drawing/2014/main" id="{7431816C-219C-A77E-14F3-A909AEAA72F2}"/>
              </a:ext>
            </a:extLst>
          </p:cNvPr>
          <p:cNvSpPr>
            <a:spLocks/>
          </p:cNvSpPr>
          <p:nvPr/>
        </p:nvSpPr>
        <p:spPr bwMode="auto">
          <a:xfrm>
            <a:off x="5233988" y="4656138"/>
            <a:ext cx="266700" cy="333375"/>
          </a:xfrm>
          <a:custGeom>
            <a:avLst/>
            <a:gdLst>
              <a:gd name="T0" fmla="*/ 146 w 168"/>
              <a:gd name="T1" fmla="*/ 47 h 210"/>
              <a:gd name="T2" fmla="*/ 156 w 168"/>
              <a:gd name="T3" fmla="*/ 71 h 210"/>
              <a:gd name="T4" fmla="*/ 158 w 168"/>
              <a:gd name="T5" fmla="*/ 90 h 210"/>
              <a:gd name="T6" fmla="*/ 157 w 168"/>
              <a:gd name="T7" fmla="*/ 102 h 210"/>
              <a:gd name="T8" fmla="*/ 143 w 168"/>
              <a:gd name="T9" fmla="*/ 116 h 210"/>
              <a:gd name="T10" fmla="*/ 145 w 168"/>
              <a:gd name="T11" fmla="*/ 128 h 210"/>
              <a:gd name="T12" fmla="*/ 153 w 168"/>
              <a:gd name="T13" fmla="*/ 150 h 210"/>
              <a:gd name="T14" fmla="*/ 160 w 168"/>
              <a:gd name="T15" fmla="*/ 160 h 210"/>
              <a:gd name="T16" fmla="*/ 158 w 168"/>
              <a:gd name="T17" fmla="*/ 188 h 210"/>
              <a:gd name="T18" fmla="*/ 120 w 168"/>
              <a:gd name="T19" fmla="*/ 205 h 210"/>
              <a:gd name="T20" fmla="*/ 101 w 168"/>
              <a:gd name="T21" fmla="*/ 209 h 210"/>
              <a:gd name="T22" fmla="*/ 78 w 168"/>
              <a:gd name="T23" fmla="*/ 169 h 210"/>
              <a:gd name="T24" fmla="*/ 81 w 168"/>
              <a:gd name="T25" fmla="*/ 160 h 210"/>
              <a:gd name="T26" fmla="*/ 71 w 168"/>
              <a:gd name="T27" fmla="*/ 134 h 210"/>
              <a:gd name="T28" fmla="*/ 70 w 168"/>
              <a:gd name="T29" fmla="*/ 131 h 210"/>
              <a:gd name="T30" fmla="*/ 61 w 168"/>
              <a:gd name="T31" fmla="*/ 115 h 210"/>
              <a:gd name="T32" fmla="*/ 44 w 168"/>
              <a:gd name="T33" fmla="*/ 119 h 210"/>
              <a:gd name="T34" fmla="*/ 42 w 168"/>
              <a:gd name="T35" fmla="*/ 120 h 210"/>
              <a:gd name="T36" fmla="*/ 27 w 168"/>
              <a:gd name="T37" fmla="*/ 97 h 210"/>
              <a:gd name="T38" fmla="*/ 7 w 168"/>
              <a:gd name="T39" fmla="*/ 81 h 210"/>
              <a:gd name="T40" fmla="*/ 11 w 168"/>
              <a:gd name="T41" fmla="*/ 59 h 210"/>
              <a:gd name="T42" fmla="*/ 40 w 168"/>
              <a:gd name="T43" fmla="*/ 60 h 210"/>
              <a:gd name="T44" fmla="*/ 49 w 168"/>
              <a:gd name="T45" fmla="*/ 62 h 210"/>
              <a:gd name="T46" fmla="*/ 55 w 168"/>
              <a:gd name="T47" fmla="*/ 59 h 210"/>
              <a:gd name="T48" fmla="*/ 59 w 168"/>
              <a:gd name="T49" fmla="*/ 62 h 210"/>
              <a:gd name="T50" fmla="*/ 59 w 168"/>
              <a:gd name="T51" fmla="*/ 55 h 210"/>
              <a:gd name="T52" fmla="*/ 55 w 168"/>
              <a:gd name="T53" fmla="*/ 45 h 210"/>
              <a:gd name="T54" fmla="*/ 65 w 168"/>
              <a:gd name="T55" fmla="*/ 44 h 210"/>
              <a:gd name="T56" fmla="*/ 64 w 168"/>
              <a:gd name="T57" fmla="*/ 32 h 210"/>
              <a:gd name="T58" fmla="*/ 67 w 168"/>
              <a:gd name="T59" fmla="*/ 27 h 210"/>
              <a:gd name="T60" fmla="*/ 70 w 168"/>
              <a:gd name="T61" fmla="*/ 19 h 210"/>
              <a:gd name="T62" fmla="*/ 76 w 168"/>
              <a:gd name="T63" fmla="*/ 17 h 210"/>
              <a:gd name="T64" fmla="*/ 85 w 168"/>
              <a:gd name="T65" fmla="*/ 11 h 210"/>
              <a:gd name="T66" fmla="*/ 91 w 168"/>
              <a:gd name="T67" fmla="*/ 11 h 210"/>
              <a:gd name="T68" fmla="*/ 97 w 168"/>
              <a:gd name="T69" fmla="*/ 3 h 210"/>
              <a:gd name="T70" fmla="*/ 112 w 168"/>
              <a:gd name="T71" fmla="*/ 4 h 210"/>
              <a:gd name="T72" fmla="*/ 121 w 168"/>
              <a:gd name="T73" fmla="*/ 12 h 210"/>
              <a:gd name="T74" fmla="*/ 131 w 168"/>
              <a:gd name="T75" fmla="*/ 12 h 2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8" h="210">
                <a:moveTo>
                  <a:pt x="135" y="18"/>
                </a:moveTo>
                <a:lnTo>
                  <a:pt x="146" y="47"/>
                </a:lnTo>
                <a:lnTo>
                  <a:pt x="150" y="59"/>
                </a:lnTo>
                <a:lnTo>
                  <a:pt x="156" y="71"/>
                </a:lnTo>
                <a:lnTo>
                  <a:pt x="157" y="83"/>
                </a:lnTo>
                <a:lnTo>
                  <a:pt x="158" y="90"/>
                </a:lnTo>
                <a:lnTo>
                  <a:pt x="158" y="92"/>
                </a:lnTo>
                <a:lnTo>
                  <a:pt x="157" y="102"/>
                </a:lnTo>
                <a:lnTo>
                  <a:pt x="151" y="109"/>
                </a:lnTo>
                <a:lnTo>
                  <a:pt x="143" y="116"/>
                </a:lnTo>
                <a:lnTo>
                  <a:pt x="143" y="117"/>
                </a:lnTo>
                <a:lnTo>
                  <a:pt x="145" y="128"/>
                </a:lnTo>
                <a:lnTo>
                  <a:pt x="149" y="142"/>
                </a:lnTo>
                <a:lnTo>
                  <a:pt x="153" y="150"/>
                </a:lnTo>
                <a:lnTo>
                  <a:pt x="153" y="152"/>
                </a:lnTo>
                <a:lnTo>
                  <a:pt x="160" y="160"/>
                </a:lnTo>
                <a:lnTo>
                  <a:pt x="168" y="171"/>
                </a:lnTo>
                <a:lnTo>
                  <a:pt x="158" y="188"/>
                </a:lnTo>
                <a:lnTo>
                  <a:pt x="156" y="191"/>
                </a:lnTo>
                <a:lnTo>
                  <a:pt x="120" y="205"/>
                </a:lnTo>
                <a:lnTo>
                  <a:pt x="104" y="207"/>
                </a:lnTo>
                <a:lnTo>
                  <a:pt x="101" y="209"/>
                </a:lnTo>
                <a:lnTo>
                  <a:pt x="96" y="210"/>
                </a:lnTo>
                <a:lnTo>
                  <a:pt x="78" y="169"/>
                </a:lnTo>
                <a:lnTo>
                  <a:pt x="78" y="167"/>
                </a:lnTo>
                <a:lnTo>
                  <a:pt x="81" y="160"/>
                </a:lnTo>
                <a:lnTo>
                  <a:pt x="72" y="141"/>
                </a:lnTo>
                <a:lnTo>
                  <a:pt x="71" y="134"/>
                </a:lnTo>
                <a:lnTo>
                  <a:pt x="70" y="132"/>
                </a:lnTo>
                <a:lnTo>
                  <a:pt x="70" y="131"/>
                </a:lnTo>
                <a:lnTo>
                  <a:pt x="68" y="130"/>
                </a:lnTo>
                <a:lnTo>
                  <a:pt x="61" y="115"/>
                </a:lnTo>
                <a:lnTo>
                  <a:pt x="56" y="113"/>
                </a:lnTo>
                <a:lnTo>
                  <a:pt x="44" y="119"/>
                </a:lnTo>
                <a:lnTo>
                  <a:pt x="44" y="120"/>
                </a:lnTo>
                <a:lnTo>
                  <a:pt x="42" y="120"/>
                </a:lnTo>
                <a:lnTo>
                  <a:pt x="41" y="120"/>
                </a:lnTo>
                <a:lnTo>
                  <a:pt x="27" y="97"/>
                </a:lnTo>
                <a:lnTo>
                  <a:pt x="26" y="96"/>
                </a:lnTo>
                <a:lnTo>
                  <a:pt x="7" y="81"/>
                </a:lnTo>
                <a:lnTo>
                  <a:pt x="0" y="57"/>
                </a:lnTo>
                <a:lnTo>
                  <a:pt x="11" y="59"/>
                </a:lnTo>
                <a:lnTo>
                  <a:pt x="15" y="72"/>
                </a:lnTo>
                <a:lnTo>
                  <a:pt x="40" y="60"/>
                </a:lnTo>
                <a:lnTo>
                  <a:pt x="40" y="62"/>
                </a:lnTo>
                <a:lnTo>
                  <a:pt x="49" y="62"/>
                </a:lnTo>
                <a:lnTo>
                  <a:pt x="53" y="60"/>
                </a:lnTo>
                <a:lnTo>
                  <a:pt x="55" y="59"/>
                </a:lnTo>
                <a:lnTo>
                  <a:pt x="56" y="67"/>
                </a:lnTo>
                <a:lnTo>
                  <a:pt x="59" y="62"/>
                </a:lnTo>
                <a:lnTo>
                  <a:pt x="60" y="59"/>
                </a:lnTo>
                <a:lnTo>
                  <a:pt x="59" y="55"/>
                </a:lnTo>
                <a:lnTo>
                  <a:pt x="57" y="53"/>
                </a:lnTo>
                <a:lnTo>
                  <a:pt x="55" y="45"/>
                </a:lnTo>
                <a:lnTo>
                  <a:pt x="60" y="45"/>
                </a:lnTo>
                <a:lnTo>
                  <a:pt x="65" y="44"/>
                </a:lnTo>
                <a:lnTo>
                  <a:pt x="67" y="44"/>
                </a:lnTo>
                <a:lnTo>
                  <a:pt x="64" y="32"/>
                </a:lnTo>
                <a:lnTo>
                  <a:pt x="65" y="30"/>
                </a:lnTo>
                <a:lnTo>
                  <a:pt x="67" y="27"/>
                </a:lnTo>
                <a:lnTo>
                  <a:pt x="68" y="21"/>
                </a:lnTo>
                <a:lnTo>
                  <a:pt x="70" y="19"/>
                </a:lnTo>
                <a:lnTo>
                  <a:pt x="70" y="17"/>
                </a:lnTo>
                <a:lnTo>
                  <a:pt x="76" y="17"/>
                </a:lnTo>
                <a:lnTo>
                  <a:pt x="81" y="15"/>
                </a:lnTo>
                <a:lnTo>
                  <a:pt x="85" y="11"/>
                </a:lnTo>
                <a:lnTo>
                  <a:pt x="90" y="14"/>
                </a:lnTo>
                <a:lnTo>
                  <a:pt x="91" y="11"/>
                </a:lnTo>
                <a:lnTo>
                  <a:pt x="91" y="7"/>
                </a:lnTo>
                <a:lnTo>
                  <a:pt x="97" y="3"/>
                </a:lnTo>
                <a:lnTo>
                  <a:pt x="100" y="0"/>
                </a:lnTo>
                <a:lnTo>
                  <a:pt x="112" y="4"/>
                </a:lnTo>
                <a:lnTo>
                  <a:pt x="116" y="12"/>
                </a:lnTo>
                <a:lnTo>
                  <a:pt x="121" y="12"/>
                </a:lnTo>
                <a:lnTo>
                  <a:pt x="128" y="12"/>
                </a:lnTo>
                <a:lnTo>
                  <a:pt x="131" y="12"/>
                </a:lnTo>
                <a:lnTo>
                  <a:pt x="135" y="1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9" name="Freeform 43">
            <a:extLst>
              <a:ext uri="{FF2B5EF4-FFF2-40B4-BE49-F238E27FC236}">
                <a16:creationId xmlns:a16="http://schemas.microsoft.com/office/drawing/2014/main" id="{87293683-DB29-CAB9-4126-8FEEC98334CB}"/>
              </a:ext>
            </a:extLst>
          </p:cNvPr>
          <p:cNvSpPr>
            <a:spLocks/>
          </p:cNvSpPr>
          <p:nvPr/>
        </p:nvSpPr>
        <p:spPr bwMode="auto">
          <a:xfrm>
            <a:off x="5072063" y="4546600"/>
            <a:ext cx="155575" cy="227013"/>
          </a:xfrm>
          <a:custGeom>
            <a:avLst/>
            <a:gdLst>
              <a:gd name="T0" fmla="*/ 95 w 98"/>
              <a:gd name="T1" fmla="*/ 42 h 143"/>
              <a:gd name="T2" fmla="*/ 92 w 98"/>
              <a:gd name="T3" fmla="*/ 50 h 143"/>
              <a:gd name="T4" fmla="*/ 98 w 98"/>
              <a:gd name="T5" fmla="*/ 64 h 143"/>
              <a:gd name="T6" fmla="*/ 91 w 98"/>
              <a:gd name="T7" fmla="*/ 72 h 143"/>
              <a:gd name="T8" fmla="*/ 83 w 98"/>
              <a:gd name="T9" fmla="*/ 83 h 143"/>
              <a:gd name="T10" fmla="*/ 79 w 98"/>
              <a:gd name="T11" fmla="*/ 87 h 143"/>
              <a:gd name="T12" fmla="*/ 68 w 98"/>
              <a:gd name="T13" fmla="*/ 103 h 143"/>
              <a:gd name="T14" fmla="*/ 61 w 98"/>
              <a:gd name="T15" fmla="*/ 122 h 143"/>
              <a:gd name="T16" fmla="*/ 65 w 98"/>
              <a:gd name="T17" fmla="*/ 129 h 143"/>
              <a:gd name="T18" fmla="*/ 62 w 98"/>
              <a:gd name="T19" fmla="*/ 128 h 143"/>
              <a:gd name="T20" fmla="*/ 57 w 98"/>
              <a:gd name="T21" fmla="*/ 136 h 143"/>
              <a:gd name="T22" fmla="*/ 56 w 98"/>
              <a:gd name="T23" fmla="*/ 137 h 143"/>
              <a:gd name="T24" fmla="*/ 53 w 98"/>
              <a:gd name="T25" fmla="*/ 137 h 143"/>
              <a:gd name="T26" fmla="*/ 47 w 98"/>
              <a:gd name="T27" fmla="*/ 136 h 143"/>
              <a:gd name="T28" fmla="*/ 46 w 98"/>
              <a:gd name="T29" fmla="*/ 136 h 143"/>
              <a:gd name="T30" fmla="*/ 46 w 98"/>
              <a:gd name="T31" fmla="*/ 139 h 143"/>
              <a:gd name="T32" fmla="*/ 46 w 98"/>
              <a:gd name="T33" fmla="*/ 143 h 143"/>
              <a:gd name="T34" fmla="*/ 45 w 98"/>
              <a:gd name="T35" fmla="*/ 143 h 143"/>
              <a:gd name="T36" fmla="*/ 26 w 98"/>
              <a:gd name="T37" fmla="*/ 136 h 143"/>
              <a:gd name="T38" fmla="*/ 30 w 98"/>
              <a:gd name="T39" fmla="*/ 125 h 143"/>
              <a:gd name="T40" fmla="*/ 27 w 98"/>
              <a:gd name="T41" fmla="*/ 110 h 143"/>
              <a:gd name="T42" fmla="*/ 27 w 98"/>
              <a:gd name="T43" fmla="*/ 109 h 143"/>
              <a:gd name="T44" fmla="*/ 27 w 98"/>
              <a:gd name="T45" fmla="*/ 107 h 143"/>
              <a:gd name="T46" fmla="*/ 31 w 98"/>
              <a:gd name="T47" fmla="*/ 102 h 143"/>
              <a:gd name="T48" fmla="*/ 32 w 98"/>
              <a:gd name="T49" fmla="*/ 101 h 143"/>
              <a:gd name="T50" fmla="*/ 39 w 98"/>
              <a:gd name="T51" fmla="*/ 99 h 143"/>
              <a:gd name="T52" fmla="*/ 38 w 98"/>
              <a:gd name="T53" fmla="*/ 96 h 143"/>
              <a:gd name="T54" fmla="*/ 38 w 98"/>
              <a:gd name="T55" fmla="*/ 95 h 143"/>
              <a:gd name="T56" fmla="*/ 35 w 98"/>
              <a:gd name="T57" fmla="*/ 92 h 143"/>
              <a:gd name="T58" fmla="*/ 23 w 98"/>
              <a:gd name="T59" fmla="*/ 81 h 143"/>
              <a:gd name="T60" fmla="*/ 20 w 98"/>
              <a:gd name="T61" fmla="*/ 77 h 143"/>
              <a:gd name="T62" fmla="*/ 7 w 98"/>
              <a:gd name="T63" fmla="*/ 72 h 143"/>
              <a:gd name="T64" fmla="*/ 1 w 98"/>
              <a:gd name="T65" fmla="*/ 62 h 143"/>
              <a:gd name="T66" fmla="*/ 0 w 98"/>
              <a:gd name="T67" fmla="*/ 61 h 143"/>
              <a:gd name="T68" fmla="*/ 8 w 98"/>
              <a:gd name="T69" fmla="*/ 57 h 143"/>
              <a:gd name="T70" fmla="*/ 8 w 98"/>
              <a:gd name="T71" fmla="*/ 56 h 143"/>
              <a:gd name="T72" fmla="*/ 8 w 98"/>
              <a:gd name="T73" fmla="*/ 54 h 143"/>
              <a:gd name="T74" fmla="*/ 11 w 98"/>
              <a:gd name="T75" fmla="*/ 51 h 143"/>
              <a:gd name="T76" fmla="*/ 16 w 98"/>
              <a:gd name="T77" fmla="*/ 42 h 143"/>
              <a:gd name="T78" fmla="*/ 17 w 98"/>
              <a:gd name="T79" fmla="*/ 42 h 143"/>
              <a:gd name="T80" fmla="*/ 27 w 98"/>
              <a:gd name="T81" fmla="*/ 34 h 143"/>
              <a:gd name="T82" fmla="*/ 37 w 98"/>
              <a:gd name="T83" fmla="*/ 24 h 143"/>
              <a:gd name="T84" fmla="*/ 32 w 98"/>
              <a:gd name="T85" fmla="*/ 20 h 143"/>
              <a:gd name="T86" fmla="*/ 35 w 98"/>
              <a:gd name="T87" fmla="*/ 16 h 143"/>
              <a:gd name="T88" fmla="*/ 41 w 98"/>
              <a:gd name="T89" fmla="*/ 21 h 143"/>
              <a:gd name="T90" fmla="*/ 45 w 98"/>
              <a:gd name="T91" fmla="*/ 19 h 143"/>
              <a:gd name="T92" fmla="*/ 49 w 98"/>
              <a:gd name="T93" fmla="*/ 6 h 143"/>
              <a:gd name="T94" fmla="*/ 68 w 98"/>
              <a:gd name="T95" fmla="*/ 0 h 143"/>
              <a:gd name="T96" fmla="*/ 68 w 98"/>
              <a:gd name="T97" fmla="*/ 8 h 143"/>
              <a:gd name="T98" fmla="*/ 75 w 98"/>
              <a:gd name="T99" fmla="*/ 8 h 143"/>
              <a:gd name="T100" fmla="*/ 75 w 98"/>
              <a:gd name="T101" fmla="*/ 11 h 143"/>
              <a:gd name="T102" fmla="*/ 83 w 98"/>
              <a:gd name="T103" fmla="*/ 16 h 143"/>
              <a:gd name="T104" fmla="*/ 80 w 98"/>
              <a:gd name="T105" fmla="*/ 30 h 143"/>
              <a:gd name="T106" fmla="*/ 91 w 98"/>
              <a:gd name="T107" fmla="*/ 36 h 143"/>
              <a:gd name="T108" fmla="*/ 92 w 98"/>
              <a:gd name="T109" fmla="*/ 38 h 143"/>
              <a:gd name="T110" fmla="*/ 94 w 98"/>
              <a:gd name="T111" fmla="*/ 39 h 143"/>
              <a:gd name="T112" fmla="*/ 95 w 98"/>
              <a:gd name="T113" fmla="*/ 41 h 143"/>
              <a:gd name="T114" fmla="*/ 95 w 98"/>
              <a:gd name="T115" fmla="*/ 42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98" h="143">
                <a:moveTo>
                  <a:pt x="95" y="42"/>
                </a:moveTo>
                <a:lnTo>
                  <a:pt x="92" y="50"/>
                </a:lnTo>
                <a:lnTo>
                  <a:pt x="98" y="64"/>
                </a:lnTo>
                <a:lnTo>
                  <a:pt x="91" y="72"/>
                </a:lnTo>
                <a:lnTo>
                  <a:pt x="83" y="83"/>
                </a:lnTo>
                <a:lnTo>
                  <a:pt x="79" y="87"/>
                </a:lnTo>
                <a:lnTo>
                  <a:pt x="68" y="103"/>
                </a:lnTo>
                <a:lnTo>
                  <a:pt x="61" y="122"/>
                </a:lnTo>
                <a:lnTo>
                  <a:pt x="65" y="129"/>
                </a:lnTo>
                <a:lnTo>
                  <a:pt x="62" y="128"/>
                </a:lnTo>
                <a:lnTo>
                  <a:pt x="57" y="136"/>
                </a:lnTo>
                <a:lnTo>
                  <a:pt x="56" y="137"/>
                </a:lnTo>
                <a:lnTo>
                  <a:pt x="53" y="137"/>
                </a:lnTo>
                <a:lnTo>
                  <a:pt x="47" y="136"/>
                </a:lnTo>
                <a:lnTo>
                  <a:pt x="46" y="136"/>
                </a:lnTo>
                <a:lnTo>
                  <a:pt x="46" y="139"/>
                </a:lnTo>
                <a:lnTo>
                  <a:pt x="46" y="143"/>
                </a:lnTo>
                <a:lnTo>
                  <a:pt x="45" y="143"/>
                </a:lnTo>
                <a:lnTo>
                  <a:pt x="26" y="136"/>
                </a:lnTo>
                <a:lnTo>
                  <a:pt x="30" y="125"/>
                </a:lnTo>
                <a:lnTo>
                  <a:pt x="27" y="110"/>
                </a:lnTo>
                <a:lnTo>
                  <a:pt x="27" y="109"/>
                </a:lnTo>
                <a:lnTo>
                  <a:pt x="27" y="107"/>
                </a:lnTo>
                <a:lnTo>
                  <a:pt x="31" y="102"/>
                </a:lnTo>
                <a:lnTo>
                  <a:pt x="32" y="101"/>
                </a:lnTo>
                <a:lnTo>
                  <a:pt x="39" y="99"/>
                </a:lnTo>
                <a:lnTo>
                  <a:pt x="38" y="96"/>
                </a:lnTo>
                <a:lnTo>
                  <a:pt x="38" y="95"/>
                </a:lnTo>
                <a:lnTo>
                  <a:pt x="35" y="92"/>
                </a:lnTo>
                <a:lnTo>
                  <a:pt x="23" y="81"/>
                </a:lnTo>
                <a:lnTo>
                  <a:pt x="20" y="77"/>
                </a:lnTo>
                <a:lnTo>
                  <a:pt x="7" y="72"/>
                </a:lnTo>
                <a:lnTo>
                  <a:pt x="1" y="62"/>
                </a:lnTo>
                <a:lnTo>
                  <a:pt x="0" y="61"/>
                </a:lnTo>
                <a:lnTo>
                  <a:pt x="8" y="57"/>
                </a:lnTo>
                <a:lnTo>
                  <a:pt x="8" y="56"/>
                </a:lnTo>
                <a:lnTo>
                  <a:pt x="8" y="54"/>
                </a:lnTo>
                <a:lnTo>
                  <a:pt x="11" y="51"/>
                </a:lnTo>
                <a:lnTo>
                  <a:pt x="16" y="42"/>
                </a:lnTo>
                <a:lnTo>
                  <a:pt x="17" y="42"/>
                </a:lnTo>
                <a:lnTo>
                  <a:pt x="27" y="34"/>
                </a:lnTo>
                <a:lnTo>
                  <a:pt x="37" y="24"/>
                </a:lnTo>
                <a:lnTo>
                  <a:pt x="32" y="20"/>
                </a:lnTo>
                <a:lnTo>
                  <a:pt x="35" y="16"/>
                </a:lnTo>
                <a:lnTo>
                  <a:pt x="41" y="21"/>
                </a:lnTo>
                <a:lnTo>
                  <a:pt x="45" y="19"/>
                </a:lnTo>
                <a:lnTo>
                  <a:pt x="49" y="6"/>
                </a:lnTo>
                <a:lnTo>
                  <a:pt x="68" y="0"/>
                </a:lnTo>
                <a:lnTo>
                  <a:pt x="68" y="8"/>
                </a:lnTo>
                <a:lnTo>
                  <a:pt x="75" y="8"/>
                </a:lnTo>
                <a:lnTo>
                  <a:pt x="75" y="11"/>
                </a:lnTo>
                <a:lnTo>
                  <a:pt x="83" y="16"/>
                </a:lnTo>
                <a:lnTo>
                  <a:pt x="80" y="30"/>
                </a:lnTo>
                <a:lnTo>
                  <a:pt x="91" y="36"/>
                </a:lnTo>
                <a:lnTo>
                  <a:pt x="92" y="38"/>
                </a:lnTo>
                <a:lnTo>
                  <a:pt x="94" y="39"/>
                </a:lnTo>
                <a:lnTo>
                  <a:pt x="95" y="41"/>
                </a:lnTo>
                <a:lnTo>
                  <a:pt x="95" y="4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0" name="Freeform 44">
            <a:extLst>
              <a:ext uri="{FF2B5EF4-FFF2-40B4-BE49-F238E27FC236}">
                <a16:creationId xmlns:a16="http://schemas.microsoft.com/office/drawing/2014/main" id="{A5C1D047-6922-4C59-5A52-C321BBE6DAB2}"/>
              </a:ext>
            </a:extLst>
          </p:cNvPr>
          <p:cNvSpPr>
            <a:spLocks/>
          </p:cNvSpPr>
          <p:nvPr/>
        </p:nvSpPr>
        <p:spPr bwMode="auto">
          <a:xfrm>
            <a:off x="5168900" y="4613275"/>
            <a:ext cx="160338" cy="157163"/>
          </a:xfrm>
          <a:custGeom>
            <a:avLst/>
            <a:gdLst>
              <a:gd name="T0" fmla="*/ 96 w 101"/>
              <a:gd name="T1" fmla="*/ 72 h 99"/>
              <a:gd name="T2" fmla="*/ 98 w 101"/>
              <a:gd name="T3" fmla="*/ 80 h 99"/>
              <a:gd name="T4" fmla="*/ 100 w 101"/>
              <a:gd name="T5" fmla="*/ 82 h 99"/>
              <a:gd name="T6" fmla="*/ 101 w 101"/>
              <a:gd name="T7" fmla="*/ 86 h 99"/>
              <a:gd name="T8" fmla="*/ 100 w 101"/>
              <a:gd name="T9" fmla="*/ 89 h 99"/>
              <a:gd name="T10" fmla="*/ 97 w 101"/>
              <a:gd name="T11" fmla="*/ 94 h 99"/>
              <a:gd name="T12" fmla="*/ 96 w 101"/>
              <a:gd name="T13" fmla="*/ 86 h 99"/>
              <a:gd name="T14" fmla="*/ 94 w 101"/>
              <a:gd name="T15" fmla="*/ 87 h 99"/>
              <a:gd name="T16" fmla="*/ 90 w 101"/>
              <a:gd name="T17" fmla="*/ 89 h 99"/>
              <a:gd name="T18" fmla="*/ 81 w 101"/>
              <a:gd name="T19" fmla="*/ 89 h 99"/>
              <a:gd name="T20" fmla="*/ 81 w 101"/>
              <a:gd name="T21" fmla="*/ 87 h 99"/>
              <a:gd name="T22" fmla="*/ 56 w 101"/>
              <a:gd name="T23" fmla="*/ 99 h 99"/>
              <a:gd name="T24" fmla="*/ 52 w 101"/>
              <a:gd name="T25" fmla="*/ 86 h 99"/>
              <a:gd name="T26" fmla="*/ 41 w 101"/>
              <a:gd name="T27" fmla="*/ 84 h 99"/>
              <a:gd name="T28" fmla="*/ 27 w 101"/>
              <a:gd name="T29" fmla="*/ 87 h 99"/>
              <a:gd name="T30" fmla="*/ 22 w 101"/>
              <a:gd name="T31" fmla="*/ 97 h 99"/>
              <a:gd name="T32" fmla="*/ 4 w 101"/>
              <a:gd name="T33" fmla="*/ 87 h 99"/>
              <a:gd name="T34" fmla="*/ 0 w 101"/>
              <a:gd name="T35" fmla="*/ 80 h 99"/>
              <a:gd name="T36" fmla="*/ 7 w 101"/>
              <a:gd name="T37" fmla="*/ 61 h 99"/>
              <a:gd name="T38" fmla="*/ 18 w 101"/>
              <a:gd name="T39" fmla="*/ 45 h 99"/>
              <a:gd name="T40" fmla="*/ 22 w 101"/>
              <a:gd name="T41" fmla="*/ 41 h 99"/>
              <a:gd name="T42" fmla="*/ 30 w 101"/>
              <a:gd name="T43" fmla="*/ 30 h 99"/>
              <a:gd name="T44" fmla="*/ 37 w 101"/>
              <a:gd name="T45" fmla="*/ 22 h 99"/>
              <a:gd name="T46" fmla="*/ 31 w 101"/>
              <a:gd name="T47" fmla="*/ 8 h 99"/>
              <a:gd name="T48" fmla="*/ 34 w 101"/>
              <a:gd name="T49" fmla="*/ 0 h 99"/>
              <a:gd name="T50" fmla="*/ 38 w 101"/>
              <a:gd name="T51" fmla="*/ 4 h 99"/>
              <a:gd name="T52" fmla="*/ 44 w 101"/>
              <a:gd name="T53" fmla="*/ 8 h 99"/>
              <a:gd name="T54" fmla="*/ 46 w 101"/>
              <a:gd name="T55" fmla="*/ 4 h 99"/>
              <a:gd name="T56" fmla="*/ 57 w 101"/>
              <a:gd name="T57" fmla="*/ 18 h 99"/>
              <a:gd name="T58" fmla="*/ 66 w 101"/>
              <a:gd name="T59" fmla="*/ 19 h 99"/>
              <a:gd name="T60" fmla="*/ 67 w 101"/>
              <a:gd name="T61" fmla="*/ 19 h 99"/>
              <a:gd name="T62" fmla="*/ 70 w 101"/>
              <a:gd name="T63" fmla="*/ 19 h 99"/>
              <a:gd name="T64" fmla="*/ 71 w 101"/>
              <a:gd name="T65" fmla="*/ 19 h 99"/>
              <a:gd name="T66" fmla="*/ 72 w 101"/>
              <a:gd name="T67" fmla="*/ 19 h 99"/>
              <a:gd name="T68" fmla="*/ 78 w 101"/>
              <a:gd name="T69" fmla="*/ 20 h 99"/>
              <a:gd name="T70" fmla="*/ 78 w 101"/>
              <a:gd name="T71" fmla="*/ 23 h 99"/>
              <a:gd name="T72" fmla="*/ 79 w 101"/>
              <a:gd name="T73" fmla="*/ 23 h 99"/>
              <a:gd name="T74" fmla="*/ 78 w 101"/>
              <a:gd name="T75" fmla="*/ 24 h 99"/>
              <a:gd name="T76" fmla="*/ 78 w 101"/>
              <a:gd name="T77" fmla="*/ 31 h 99"/>
              <a:gd name="T78" fmla="*/ 78 w 101"/>
              <a:gd name="T79" fmla="*/ 41 h 99"/>
              <a:gd name="T80" fmla="*/ 79 w 101"/>
              <a:gd name="T81" fmla="*/ 49 h 99"/>
              <a:gd name="T82" fmla="*/ 96 w 101"/>
              <a:gd name="T83" fmla="*/ 72 h 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01" h="99">
                <a:moveTo>
                  <a:pt x="96" y="72"/>
                </a:moveTo>
                <a:lnTo>
                  <a:pt x="98" y="80"/>
                </a:lnTo>
                <a:lnTo>
                  <a:pt x="100" y="82"/>
                </a:lnTo>
                <a:lnTo>
                  <a:pt x="101" y="86"/>
                </a:lnTo>
                <a:lnTo>
                  <a:pt x="100" y="89"/>
                </a:lnTo>
                <a:lnTo>
                  <a:pt x="97" y="94"/>
                </a:lnTo>
                <a:lnTo>
                  <a:pt x="96" y="86"/>
                </a:lnTo>
                <a:lnTo>
                  <a:pt x="94" y="87"/>
                </a:lnTo>
                <a:lnTo>
                  <a:pt x="90" y="89"/>
                </a:lnTo>
                <a:lnTo>
                  <a:pt x="81" y="89"/>
                </a:lnTo>
                <a:lnTo>
                  <a:pt x="81" y="87"/>
                </a:lnTo>
                <a:lnTo>
                  <a:pt x="56" y="99"/>
                </a:lnTo>
                <a:lnTo>
                  <a:pt x="52" y="86"/>
                </a:lnTo>
                <a:lnTo>
                  <a:pt x="41" y="84"/>
                </a:lnTo>
                <a:lnTo>
                  <a:pt x="27" y="87"/>
                </a:lnTo>
                <a:lnTo>
                  <a:pt x="22" y="97"/>
                </a:lnTo>
                <a:lnTo>
                  <a:pt x="4" y="87"/>
                </a:lnTo>
                <a:lnTo>
                  <a:pt x="0" y="80"/>
                </a:lnTo>
                <a:lnTo>
                  <a:pt x="7" y="61"/>
                </a:lnTo>
                <a:lnTo>
                  <a:pt x="18" y="45"/>
                </a:lnTo>
                <a:lnTo>
                  <a:pt x="22" y="41"/>
                </a:lnTo>
                <a:lnTo>
                  <a:pt x="30" y="30"/>
                </a:lnTo>
                <a:lnTo>
                  <a:pt x="37" y="22"/>
                </a:lnTo>
                <a:lnTo>
                  <a:pt x="31" y="8"/>
                </a:lnTo>
                <a:lnTo>
                  <a:pt x="34" y="0"/>
                </a:lnTo>
                <a:lnTo>
                  <a:pt x="38" y="4"/>
                </a:lnTo>
                <a:lnTo>
                  <a:pt x="44" y="8"/>
                </a:lnTo>
                <a:lnTo>
                  <a:pt x="46" y="4"/>
                </a:lnTo>
                <a:lnTo>
                  <a:pt x="57" y="18"/>
                </a:lnTo>
                <a:lnTo>
                  <a:pt x="66" y="19"/>
                </a:lnTo>
                <a:lnTo>
                  <a:pt x="67" y="19"/>
                </a:lnTo>
                <a:lnTo>
                  <a:pt x="70" y="19"/>
                </a:lnTo>
                <a:lnTo>
                  <a:pt x="71" y="19"/>
                </a:lnTo>
                <a:lnTo>
                  <a:pt x="72" y="19"/>
                </a:lnTo>
                <a:lnTo>
                  <a:pt x="78" y="20"/>
                </a:lnTo>
                <a:lnTo>
                  <a:pt x="78" y="23"/>
                </a:lnTo>
                <a:lnTo>
                  <a:pt x="79" y="23"/>
                </a:lnTo>
                <a:lnTo>
                  <a:pt x="78" y="24"/>
                </a:lnTo>
                <a:lnTo>
                  <a:pt x="78" y="31"/>
                </a:lnTo>
                <a:lnTo>
                  <a:pt x="78" y="41"/>
                </a:lnTo>
                <a:lnTo>
                  <a:pt x="79" y="49"/>
                </a:lnTo>
                <a:lnTo>
                  <a:pt x="96" y="7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1" name="Freeform 45">
            <a:extLst>
              <a:ext uri="{FF2B5EF4-FFF2-40B4-BE49-F238E27FC236}">
                <a16:creationId xmlns:a16="http://schemas.microsoft.com/office/drawing/2014/main" id="{8F18EC88-3E63-2B46-21A9-7AB292B6CF27}"/>
              </a:ext>
            </a:extLst>
          </p:cNvPr>
          <p:cNvSpPr>
            <a:spLocks/>
          </p:cNvSpPr>
          <p:nvPr/>
        </p:nvSpPr>
        <p:spPr bwMode="auto">
          <a:xfrm>
            <a:off x="5303838" y="4445000"/>
            <a:ext cx="215900" cy="247650"/>
          </a:xfrm>
          <a:custGeom>
            <a:avLst/>
            <a:gdLst>
              <a:gd name="T0" fmla="*/ 56 w 136"/>
              <a:gd name="T1" fmla="*/ 16 h 156"/>
              <a:gd name="T2" fmla="*/ 58 w 136"/>
              <a:gd name="T3" fmla="*/ 31 h 156"/>
              <a:gd name="T4" fmla="*/ 62 w 136"/>
              <a:gd name="T5" fmla="*/ 36 h 156"/>
              <a:gd name="T6" fmla="*/ 67 w 136"/>
              <a:gd name="T7" fmla="*/ 47 h 156"/>
              <a:gd name="T8" fmla="*/ 73 w 136"/>
              <a:gd name="T9" fmla="*/ 51 h 156"/>
              <a:gd name="T10" fmla="*/ 86 w 136"/>
              <a:gd name="T11" fmla="*/ 65 h 156"/>
              <a:gd name="T12" fmla="*/ 99 w 136"/>
              <a:gd name="T13" fmla="*/ 91 h 156"/>
              <a:gd name="T14" fmla="*/ 113 w 136"/>
              <a:gd name="T15" fmla="*/ 90 h 156"/>
              <a:gd name="T16" fmla="*/ 116 w 136"/>
              <a:gd name="T17" fmla="*/ 96 h 156"/>
              <a:gd name="T18" fmla="*/ 121 w 136"/>
              <a:gd name="T19" fmla="*/ 96 h 156"/>
              <a:gd name="T20" fmla="*/ 133 w 136"/>
              <a:gd name="T21" fmla="*/ 92 h 156"/>
              <a:gd name="T22" fmla="*/ 128 w 136"/>
              <a:gd name="T23" fmla="*/ 107 h 156"/>
              <a:gd name="T24" fmla="*/ 133 w 136"/>
              <a:gd name="T25" fmla="*/ 129 h 156"/>
              <a:gd name="T26" fmla="*/ 132 w 136"/>
              <a:gd name="T27" fmla="*/ 155 h 156"/>
              <a:gd name="T28" fmla="*/ 127 w 136"/>
              <a:gd name="T29" fmla="*/ 152 h 156"/>
              <a:gd name="T30" fmla="*/ 120 w 136"/>
              <a:gd name="T31" fmla="*/ 144 h 156"/>
              <a:gd name="T32" fmla="*/ 114 w 136"/>
              <a:gd name="T33" fmla="*/ 143 h 156"/>
              <a:gd name="T34" fmla="*/ 92 w 136"/>
              <a:gd name="T35" fmla="*/ 114 h 156"/>
              <a:gd name="T36" fmla="*/ 84 w 136"/>
              <a:gd name="T37" fmla="*/ 107 h 156"/>
              <a:gd name="T38" fmla="*/ 73 w 136"/>
              <a:gd name="T39" fmla="*/ 100 h 156"/>
              <a:gd name="T40" fmla="*/ 71 w 136"/>
              <a:gd name="T41" fmla="*/ 79 h 156"/>
              <a:gd name="T42" fmla="*/ 56 w 136"/>
              <a:gd name="T43" fmla="*/ 73 h 156"/>
              <a:gd name="T44" fmla="*/ 53 w 136"/>
              <a:gd name="T45" fmla="*/ 76 h 156"/>
              <a:gd name="T46" fmla="*/ 46 w 136"/>
              <a:gd name="T47" fmla="*/ 70 h 156"/>
              <a:gd name="T48" fmla="*/ 45 w 136"/>
              <a:gd name="T49" fmla="*/ 65 h 156"/>
              <a:gd name="T50" fmla="*/ 39 w 136"/>
              <a:gd name="T51" fmla="*/ 64 h 156"/>
              <a:gd name="T52" fmla="*/ 35 w 136"/>
              <a:gd name="T53" fmla="*/ 60 h 156"/>
              <a:gd name="T54" fmla="*/ 30 w 136"/>
              <a:gd name="T55" fmla="*/ 57 h 156"/>
              <a:gd name="T56" fmla="*/ 27 w 136"/>
              <a:gd name="T57" fmla="*/ 57 h 156"/>
              <a:gd name="T58" fmla="*/ 23 w 136"/>
              <a:gd name="T59" fmla="*/ 46 h 156"/>
              <a:gd name="T60" fmla="*/ 5 w 136"/>
              <a:gd name="T61" fmla="*/ 20 h 156"/>
              <a:gd name="T62" fmla="*/ 11 w 136"/>
              <a:gd name="T63" fmla="*/ 4 h 156"/>
              <a:gd name="T64" fmla="*/ 50 w 136"/>
              <a:gd name="T65" fmla="*/ 10 h 156"/>
              <a:gd name="T66" fmla="*/ 52 w 136"/>
              <a:gd name="T67" fmla="*/ 12 h 1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36" h="156">
                <a:moveTo>
                  <a:pt x="52" y="12"/>
                </a:moveTo>
                <a:lnTo>
                  <a:pt x="56" y="16"/>
                </a:lnTo>
                <a:lnTo>
                  <a:pt x="57" y="20"/>
                </a:lnTo>
                <a:lnTo>
                  <a:pt x="58" y="31"/>
                </a:lnTo>
                <a:lnTo>
                  <a:pt x="58" y="34"/>
                </a:lnTo>
                <a:lnTo>
                  <a:pt x="62" y="36"/>
                </a:lnTo>
                <a:lnTo>
                  <a:pt x="64" y="46"/>
                </a:lnTo>
                <a:lnTo>
                  <a:pt x="67" y="47"/>
                </a:lnTo>
                <a:lnTo>
                  <a:pt x="71" y="50"/>
                </a:lnTo>
                <a:lnTo>
                  <a:pt x="73" y="51"/>
                </a:lnTo>
                <a:lnTo>
                  <a:pt x="75" y="51"/>
                </a:lnTo>
                <a:lnTo>
                  <a:pt x="86" y="65"/>
                </a:lnTo>
                <a:lnTo>
                  <a:pt x="91" y="72"/>
                </a:lnTo>
                <a:lnTo>
                  <a:pt x="99" y="91"/>
                </a:lnTo>
                <a:lnTo>
                  <a:pt x="105" y="91"/>
                </a:lnTo>
                <a:lnTo>
                  <a:pt x="113" y="90"/>
                </a:lnTo>
                <a:lnTo>
                  <a:pt x="114" y="90"/>
                </a:lnTo>
                <a:lnTo>
                  <a:pt x="116" y="96"/>
                </a:lnTo>
                <a:lnTo>
                  <a:pt x="120" y="98"/>
                </a:lnTo>
                <a:lnTo>
                  <a:pt x="121" y="96"/>
                </a:lnTo>
                <a:lnTo>
                  <a:pt x="125" y="90"/>
                </a:lnTo>
                <a:lnTo>
                  <a:pt x="133" y="92"/>
                </a:lnTo>
                <a:lnTo>
                  <a:pt x="136" y="96"/>
                </a:lnTo>
                <a:lnTo>
                  <a:pt x="128" y="107"/>
                </a:lnTo>
                <a:lnTo>
                  <a:pt x="133" y="120"/>
                </a:lnTo>
                <a:lnTo>
                  <a:pt x="133" y="129"/>
                </a:lnTo>
                <a:lnTo>
                  <a:pt x="133" y="143"/>
                </a:lnTo>
                <a:lnTo>
                  <a:pt x="132" y="155"/>
                </a:lnTo>
                <a:lnTo>
                  <a:pt x="129" y="156"/>
                </a:lnTo>
                <a:lnTo>
                  <a:pt x="127" y="152"/>
                </a:lnTo>
                <a:lnTo>
                  <a:pt x="124" y="147"/>
                </a:lnTo>
                <a:lnTo>
                  <a:pt x="120" y="144"/>
                </a:lnTo>
                <a:lnTo>
                  <a:pt x="116" y="144"/>
                </a:lnTo>
                <a:lnTo>
                  <a:pt x="114" y="143"/>
                </a:lnTo>
                <a:lnTo>
                  <a:pt x="97" y="128"/>
                </a:lnTo>
                <a:lnTo>
                  <a:pt x="92" y="114"/>
                </a:lnTo>
                <a:lnTo>
                  <a:pt x="91" y="113"/>
                </a:lnTo>
                <a:lnTo>
                  <a:pt x="84" y="107"/>
                </a:lnTo>
                <a:lnTo>
                  <a:pt x="80" y="105"/>
                </a:lnTo>
                <a:lnTo>
                  <a:pt x="73" y="100"/>
                </a:lnTo>
                <a:lnTo>
                  <a:pt x="72" y="96"/>
                </a:lnTo>
                <a:lnTo>
                  <a:pt x="71" y="79"/>
                </a:lnTo>
                <a:lnTo>
                  <a:pt x="65" y="73"/>
                </a:lnTo>
                <a:lnTo>
                  <a:pt x="56" y="73"/>
                </a:lnTo>
                <a:lnTo>
                  <a:pt x="54" y="75"/>
                </a:lnTo>
                <a:lnTo>
                  <a:pt x="53" y="76"/>
                </a:lnTo>
                <a:lnTo>
                  <a:pt x="46" y="72"/>
                </a:lnTo>
                <a:lnTo>
                  <a:pt x="46" y="70"/>
                </a:lnTo>
                <a:lnTo>
                  <a:pt x="45" y="69"/>
                </a:lnTo>
                <a:lnTo>
                  <a:pt x="45" y="65"/>
                </a:lnTo>
                <a:lnTo>
                  <a:pt x="45" y="64"/>
                </a:lnTo>
                <a:lnTo>
                  <a:pt x="39" y="64"/>
                </a:lnTo>
                <a:lnTo>
                  <a:pt x="37" y="61"/>
                </a:lnTo>
                <a:lnTo>
                  <a:pt x="35" y="60"/>
                </a:lnTo>
                <a:lnTo>
                  <a:pt x="34" y="57"/>
                </a:lnTo>
                <a:lnTo>
                  <a:pt x="30" y="57"/>
                </a:lnTo>
                <a:lnTo>
                  <a:pt x="28" y="60"/>
                </a:lnTo>
                <a:lnTo>
                  <a:pt x="27" y="57"/>
                </a:lnTo>
                <a:lnTo>
                  <a:pt x="26" y="51"/>
                </a:lnTo>
                <a:lnTo>
                  <a:pt x="23" y="46"/>
                </a:lnTo>
                <a:lnTo>
                  <a:pt x="0" y="25"/>
                </a:lnTo>
                <a:lnTo>
                  <a:pt x="5" y="20"/>
                </a:lnTo>
                <a:lnTo>
                  <a:pt x="4" y="13"/>
                </a:lnTo>
                <a:lnTo>
                  <a:pt x="11" y="4"/>
                </a:lnTo>
                <a:lnTo>
                  <a:pt x="27" y="0"/>
                </a:lnTo>
                <a:lnTo>
                  <a:pt x="50" y="10"/>
                </a:lnTo>
                <a:lnTo>
                  <a:pt x="52" y="10"/>
                </a:lnTo>
                <a:lnTo>
                  <a:pt x="52" y="1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2" name="Freeform 46">
            <a:extLst>
              <a:ext uri="{FF2B5EF4-FFF2-40B4-BE49-F238E27FC236}">
                <a16:creationId xmlns:a16="http://schemas.microsoft.com/office/drawing/2014/main" id="{F901D468-C30B-EA15-B0D6-8978C6F0DB94}"/>
              </a:ext>
            </a:extLst>
          </p:cNvPr>
          <p:cNvSpPr>
            <a:spLocks/>
          </p:cNvSpPr>
          <p:nvPr/>
        </p:nvSpPr>
        <p:spPr bwMode="auto">
          <a:xfrm>
            <a:off x="5437188" y="5145088"/>
            <a:ext cx="152400" cy="204788"/>
          </a:xfrm>
          <a:custGeom>
            <a:avLst/>
            <a:gdLst>
              <a:gd name="T0" fmla="*/ 83 w 96"/>
              <a:gd name="T1" fmla="*/ 17 h 129"/>
              <a:gd name="T2" fmla="*/ 88 w 96"/>
              <a:gd name="T3" fmla="*/ 28 h 129"/>
              <a:gd name="T4" fmla="*/ 92 w 96"/>
              <a:gd name="T5" fmla="*/ 39 h 129"/>
              <a:gd name="T6" fmla="*/ 94 w 96"/>
              <a:gd name="T7" fmla="*/ 45 h 129"/>
              <a:gd name="T8" fmla="*/ 96 w 96"/>
              <a:gd name="T9" fmla="*/ 49 h 129"/>
              <a:gd name="T10" fmla="*/ 96 w 96"/>
              <a:gd name="T11" fmla="*/ 59 h 129"/>
              <a:gd name="T12" fmla="*/ 88 w 96"/>
              <a:gd name="T13" fmla="*/ 55 h 129"/>
              <a:gd name="T14" fmla="*/ 74 w 96"/>
              <a:gd name="T15" fmla="*/ 47 h 129"/>
              <a:gd name="T16" fmla="*/ 77 w 96"/>
              <a:gd name="T17" fmla="*/ 59 h 129"/>
              <a:gd name="T18" fmla="*/ 62 w 96"/>
              <a:gd name="T19" fmla="*/ 69 h 129"/>
              <a:gd name="T20" fmla="*/ 62 w 96"/>
              <a:gd name="T21" fmla="*/ 73 h 129"/>
              <a:gd name="T22" fmla="*/ 56 w 96"/>
              <a:gd name="T23" fmla="*/ 77 h 129"/>
              <a:gd name="T24" fmla="*/ 44 w 96"/>
              <a:gd name="T25" fmla="*/ 89 h 129"/>
              <a:gd name="T26" fmla="*/ 38 w 96"/>
              <a:gd name="T27" fmla="*/ 96 h 129"/>
              <a:gd name="T28" fmla="*/ 38 w 96"/>
              <a:gd name="T29" fmla="*/ 101 h 129"/>
              <a:gd name="T30" fmla="*/ 40 w 96"/>
              <a:gd name="T31" fmla="*/ 112 h 129"/>
              <a:gd name="T32" fmla="*/ 37 w 96"/>
              <a:gd name="T33" fmla="*/ 118 h 129"/>
              <a:gd name="T34" fmla="*/ 30 w 96"/>
              <a:gd name="T35" fmla="*/ 122 h 129"/>
              <a:gd name="T36" fmla="*/ 3 w 96"/>
              <a:gd name="T37" fmla="*/ 124 h 129"/>
              <a:gd name="T38" fmla="*/ 0 w 96"/>
              <a:gd name="T39" fmla="*/ 108 h 129"/>
              <a:gd name="T40" fmla="*/ 0 w 96"/>
              <a:gd name="T41" fmla="*/ 103 h 129"/>
              <a:gd name="T42" fmla="*/ 0 w 96"/>
              <a:gd name="T43" fmla="*/ 99 h 129"/>
              <a:gd name="T44" fmla="*/ 3 w 96"/>
              <a:gd name="T45" fmla="*/ 94 h 129"/>
              <a:gd name="T46" fmla="*/ 2 w 96"/>
              <a:gd name="T47" fmla="*/ 88 h 129"/>
              <a:gd name="T48" fmla="*/ 15 w 96"/>
              <a:gd name="T49" fmla="*/ 81 h 129"/>
              <a:gd name="T50" fmla="*/ 22 w 96"/>
              <a:gd name="T51" fmla="*/ 78 h 129"/>
              <a:gd name="T52" fmla="*/ 32 w 96"/>
              <a:gd name="T53" fmla="*/ 69 h 129"/>
              <a:gd name="T54" fmla="*/ 45 w 96"/>
              <a:gd name="T55" fmla="*/ 62 h 129"/>
              <a:gd name="T56" fmla="*/ 45 w 96"/>
              <a:gd name="T57" fmla="*/ 51 h 129"/>
              <a:gd name="T58" fmla="*/ 52 w 96"/>
              <a:gd name="T59" fmla="*/ 28 h 129"/>
              <a:gd name="T60" fmla="*/ 63 w 96"/>
              <a:gd name="T61" fmla="*/ 30 h 129"/>
              <a:gd name="T62" fmla="*/ 67 w 96"/>
              <a:gd name="T63" fmla="*/ 26 h 129"/>
              <a:gd name="T64" fmla="*/ 71 w 96"/>
              <a:gd name="T65" fmla="*/ 17 h 129"/>
              <a:gd name="T66" fmla="*/ 74 w 96"/>
              <a:gd name="T67" fmla="*/ 0 h 1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96" h="129">
                <a:moveTo>
                  <a:pt x="82" y="14"/>
                </a:moveTo>
                <a:lnTo>
                  <a:pt x="83" y="17"/>
                </a:lnTo>
                <a:lnTo>
                  <a:pt x="86" y="22"/>
                </a:lnTo>
                <a:lnTo>
                  <a:pt x="88" y="28"/>
                </a:lnTo>
                <a:lnTo>
                  <a:pt x="89" y="33"/>
                </a:lnTo>
                <a:lnTo>
                  <a:pt x="92" y="39"/>
                </a:lnTo>
                <a:lnTo>
                  <a:pt x="93" y="43"/>
                </a:lnTo>
                <a:lnTo>
                  <a:pt x="94" y="45"/>
                </a:lnTo>
                <a:lnTo>
                  <a:pt x="96" y="48"/>
                </a:lnTo>
                <a:lnTo>
                  <a:pt x="96" y="49"/>
                </a:lnTo>
                <a:lnTo>
                  <a:pt x="94" y="56"/>
                </a:lnTo>
                <a:lnTo>
                  <a:pt x="96" y="59"/>
                </a:lnTo>
                <a:lnTo>
                  <a:pt x="92" y="59"/>
                </a:lnTo>
                <a:lnTo>
                  <a:pt x="88" y="55"/>
                </a:lnTo>
                <a:lnTo>
                  <a:pt x="79" y="51"/>
                </a:lnTo>
                <a:lnTo>
                  <a:pt x="74" y="47"/>
                </a:lnTo>
                <a:lnTo>
                  <a:pt x="71" y="48"/>
                </a:lnTo>
                <a:lnTo>
                  <a:pt x="77" y="59"/>
                </a:lnTo>
                <a:lnTo>
                  <a:pt x="75" y="59"/>
                </a:lnTo>
                <a:lnTo>
                  <a:pt x="62" y="69"/>
                </a:lnTo>
                <a:lnTo>
                  <a:pt x="64" y="74"/>
                </a:lnTo>
                <a:lnTo>
                  <a:pt x="62" y="73"/>
                </a:lnTo>
                <a:lnTo>
                  <a:pt x="58" y="75"/>
                </a:lnTo>
                <a:lnTo>
                  <a:pt x="56" y="77"/>
                </a:lnTo>
                <a:lnTo>
                  <a:pt x="47" y="81"/>
                </a:lnTo>
                <a:lnTo>
                  <a:pt x="44" y="89"/>
                </a:lnTo>
                <a:lnTo>
                  <a:pt x="43" y="94"/>
                </a:lnTo>
                <a:lnTo>
                  <a:pt x="38" y="96"/>
                </a:lnTo>
                <a:lnTo>
                  <a:pt x="38" y="99"/>
                </a:lnTo>
                <a:lnTo>
                  <a:pt x="38" y="101"/>
                </a:lnTo>
                <a:lnTo>
                  <a:pt x="40" y="107"/>
                </a:lnTo>
                <a:lnTo>
                  <a:pt x="40" y="112"/>
                </a:lnTo>
                <a:lnTo>
                  <a:pt x="38" y="115"/>
                </a:lnTo>
                <a:lnTo>
                  <a:pt x="37" y="118"/>
                </a:lnTo>
                <a:lnTo>
                  <a:pt x="37" y="119"/>
                </a:lnTo>
                <a:lnTo>
                  <a:pt x="30" y="122"/>
                </a:lnTo>
                <a:lnTo>
                  <a:pt x="19" y="129"/>
                </a:lnTo>
                <a:lnTo>
                  <a:pt x="3" y="124"/>
                </a:lnTo>
                <a:lnTo>
                  <a:pt x="2" y="122"/>
                </a:lnTo>
                <a:lnTo>
                  <a:pt x="0" y="108"/>
                </a:lnTo>
                <a:lnTo>
                  <a:pt x="0" y="105"/>
                </a:lnTo>
                <a:lnTo>
                  <a:pt x="0" y="103"/>
                </a:lnTo>
                <a:lnTo>
                  <a:pt x="0" y="100"/>
                </a:lnTo>
                <a:lnTo>
                  <a:pt x="0" y="99"/>
                </a:lnTo>
                <a:lnTo>
                  <a:pt x="2" y="97"/>
                </a:lnTo>
                <a:lnTo>
                  <a:pt x="3" y="94"/>
                </a:lnTo>
                <a:lnTo>
                  <a:pt x="0" y="90"/>
                </a:lnTo>
                <a:lnTo>
                  <a:pt x="2" y="88"/>
                </a:lnTo>
                <a:lnTo>
                  <a:pt x="2" y="81"/>
                </a:lnTo>
                <a:lnTo>
                  <a:pt x="15" y="81"/>
                </a:lnTo>
                <a:lnTo>
                  <a:pt x="17" y="81"/>
                </a:lnTo>
                <a:lnTo>
                  <a:pt x="22" y="78"/>
                </a:lnTo>
                <a:lnTo>
                  <a:pt x="23" y="71"/>
                </a:lnTo>
                <a:lnTo>
                  <a:pt x="32" y="69"/>
                </a:lnTo>
                <a:lnTo>
                  <a:pt x="33" y="67"/>
                </a:lnTo>
                <a:lnTo>
                  <a:pt x="45" y="62"/>
                </a:lnTo>
                <a:lnTo>
                  <a:pt x="51" y="58"/>
                </a:lnTo>
                <a:lnTo>
                  <a:pt x="45" y="51"/>
                </a:lnTo>
                <a:lnTo>
                  <a:pt x="51" y="48"/>
                </a:lnTo>
                <a:lnTo>
                  <a:pt x="52" y="28"/>
                </a:lnTo>
                <a:lnTo>
                  <a:pt x="56" y="30"/>
                </a:lnTo>
                <a:lnTo>
                  <a:pt x="63" y="30"/>
                </a:lnTo>
                <a:lnTo>
                  <a:pt x="70" y="36"/>
                </a:lnTo>
                <a:lnTo>
                  <a:pt x="67" y="26"/>
                </a:lnTo>
                <a:lnTo>
                  <a:pt x="70" y="22"/>
                </a:lnTo>
                <a:lnTo>
                  <a:pt x="71" y="17"/>
                </a:lnTo>
                <a:lnTo>
                  <a:pt x="67" y="7"/>
                </a:lnTo>
                <a:lnTo>
                  <a:pt x="74" y="0"/>
                </a:lnTo>
                <a:lnTo>
                  <a:pt x="82" y="1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3" name="Freeform 47">
            <a:extLst>
              <a:ext uri="{FF2B5EF4-FFF2-40B4-BE49-F238E27FC236}">
                <a16:creationId xmlns:a16="http://schemas.microsoft.com/office/drawing/2014/main" id="{516E3EDD-A42C-1B2A-795D-EFCB109DE0F1}"/>
              </a:ext>
            </a:extLst>
          </p:cNvPr>
          <p:cNvSpPr>
            <a:spLocks/>
          </p:cNvSpPr>
          <p:nvPr/>
        </p:nvSpPr>
        <p:spPr bwMode="auto">
          <a:xfrm>
            <a:off x="5518150" y="3624263"/>
            <a:ext cx="114300" cy="163513"/>
          </a:xfrm>
          <a:custGeom>
            <a:avLst/>
            <a:gdLst>
              <a:gd name="T0" fmla="*/ 72 w 72"/>
              <a:gd name="T1" fmla="*/ 41 h 103"/>
              <a:gd name="T2" fmla="*/ 65 w 72"/>
              <a:gd name="T3" fmla="*/ 43 h 103"/>
              <a:gd name="T4" fmla="*/ 63 w 72"/>
              <a:gd name="T5" fmla="*/ 45 h 103"/>
              <a:gd name="T6" fmla="*/ 57 w 72"/>
              <a:gd name="T7" fmla="*/ 50 h 103"/>
              <a:gd name="T8" fmla="*/ 54 w 72"/>
              <a:gd name="T9" fmla="*/ 56 h 103"/>
              <a:gd name="T10" fmla="*/ 54 w 72"/>
              <a:gd name="T11" fmla="*/ 56 h 103"/>
              <a:gd name="T12" fmla="*/ 60 w 72"/>
              <a:gd name="T13" fmla="*/ 57 h 103"/>
              <a:gd name="T14" fmla="*/ 58 w 72"/>
              <a:gd name="T15" fmla="*/ 60 h 103"/>
              <a:gd name="T16" fmla="*/ 57 w 72"/>
              <a:gd name="T17" fmla="*/ 65 h 103"/>
              <a:gd name="T18" fmla="*/ 58 w 72"/>
              <a:gd name="T19" fmla="*/ 68 h 103"/>
              <a:gd name="T20" fmla="*/ 63 w 72"/>
              <a:gd name="T21" fmla="*/ 82 h 103"/>
              <a:gd name="T22" fmla="*/ 57 w 72"/>
              <a:gd name="T23" fmla="*/ 91 h 103"/>
              <a:gd name="T24" fmla="*/ 56 w 72"/>
              <a:gd name="T25" fmla="*/ 92 h 103"/>
              <a:gd name="T26" fmla="*/ 38 w 72"/>
              <a:gd name="T27" fmla="*/ 99 h 103"/>
              <a:gd name="T28" fmla="*/ 35 w 72"/>
              <a:gd name="T29" fmla="*/ 91 h 103"/>
              <a:gd name="T30" fmla="*/ 16 w 72"/>
              <a:gd name="T31" fmla="*/ 103 h 103"/>
              <a:gd name="T32" fmla="*/ 12 w 72"/>
              <a:gd name="T33" fmla="*/ 99 h 103"/>
              <a:gd name="T34" fmla="*/ 4 w 72"/>
              <a:gd name="T35" fmla="*/ 92 h 103"/>
              <a:gd name="T36" fmla="*/ 4 w 72"/>
              <a:gd name="T37" fmla="*/ 91 h 103"/>
              <a:gd name="T38" fmla="*/ 4 w 72"/>
              <a:gd name="T39" fmla="*/ 86 h 103"/>
              <a:gd name="T40" fmla="*/ 7 w 72"/>
              <a:gd name="T41" fmla="*/ 72 h 103"/>
              <a:gd name="T42" fmla="*/ 2 w 72"/>
              <a:gd name="T43" fmla="*/ 67 h 103"/>
              <a:gd name="T44" fmla="*/ 2 w 72"/>
              <a:gd name="T45" fmla="*/ 56 h 103"/>
              <a:gd name="T46" fmla="*/ 2 w 72"/>
              <a:gd name="T47" fmla="*/ 52 h 103"/>
              <a:gd name="T48" fmla="*/ 4 w 72"/>
              <a:gd name="T49" fmla="*/ 47 h 103"/>
              <a:gd name="T50" fmla="*/ 4 w 72"/>
              <a:gd name="T51" fmla="*/ 46 h 103"/>
              <a:gd name="T52" fmla="*/ 0 w 72"/>
              <a:gd name="T53" fmla="*/ 43 h 103"/>
              <a:gd name="T54" fmla="*/ 7 w 72"/>
              <a:gd name="T55" fmla="*/ 37 h 103"/>
              <a:gd name="T56" fmla="*/ 13 w 72"/>
              <a:gd name="T57" fmla="*/ 31 h 103"/>
              <a:gd name="T58" fmla="*/ 17 w 72"/>
              <a:gd name="T59" fmla="*/ 34 h 103"/>
              <a:gd name="T60" fmla="*/ 34 w 72"/>
              <a:gd name="T61" fmla="*/ 28 h 103"/>
              <a:gd name="T62" fmla="*/ 37 w 72"/>
              <a:gd name="T63" fmla="*/ 24 h 103"/>
              <a:gd name="T64" fmla="*/ 34 w 72"/>
              <a:gd name="T65" fmla="*/ 11 h 103"/>
              <a:gd name="T66" fmla="*/ 52 w 72"/>
              <a:gd name="T67" fmla="*/ 0 h 103"/>
              <a:gd name="T68" fmla="*/ 54 w 72"/>
              <a:gd name="T69" fmla="*/ 15 h 103"/>
              <a:gd name="T70" fmla="*/ 58 w 72"/>
              <a:gd name="T71" fmla="*/ 35 h 103"/>
              <a:gd name="T72" fmla="*/ 64 w 72"/>
              <a:gd name="T73" fmla="*/ 34 h 103"/>
              <a:gd name="T74" fmla="*/ 65 w 72"/>
              <a:gd name="T75" fmla="*/ 37 h 103"/>
              <a:gd name="T76" fmla="*/ 68 w 72"/>
              <a:gd name="T77" fmla="*/ 41 h 103"/>
              <a:gd name="T78" fmla="*/ 68 w 72"/>
              <a:gd name="T79" fmla="*/ 42 h 103"/>
              <a:gd name="T80" fmla="*/ 72 w 72"/>
              <a:gd name="T81" fmla="*/ 41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72" h="103">
                <a:moveTo>
                  <a:pt x="72" y="41"/>
                </a:moveTo>
                <a:lnTo>
                  <a:pt x="65" y="43"/>
                </a:lnTo>
                <a:lnTo>
                  <a:pt x="63" y="45"/>
                </a:lnTo>
                <a:lnTo>
                  <a:pt x="57" y="50"/>
                </a:lnTo>
                <a:lnTo>
                  <a:pt x="54" y="56"/>
                </a:lnTo>
                <a:lnTo>
                  <a:pt x="54" y="56"/>
                </a:lnTo>
                <a:lnTo>
                  <a:pt x="60" y="57"/>
                </a:lnTo>
                <a:lnTo>
                  <a:pt x="58" y="60"/>
                </a:lnTo>
                <a:lnTo>
                  <a:pt x="57" y="65"/>
                </a:lnTo>
                <a:lnTo>
                  <a:pt x="58" y="68"/>
                </a:lnTo>
                <a:lnTo>
                  <a:pt x="63" y="82"/>
                </a:lnTo>
                <a:lnTo>
                  <a:pt x="57" y="91"/>
                </a:lnTo>
                <a:lnTo>
                  <a:pt x="56" y="92"/>
                </a:lnTo>
                <a:lnTo>
                  <a:pt x="38" y="99"/>
                </a:lnTo>
                <a:lnTo>
                  <a:pt x="35" y="91"/>
                </a:lnTo>
                <a:lnTo>
                  <a:pt x="16" y="103"/>
                </a:lnTo>
                <a:lnTo>
                  <a:pt x="12" y="99"/>
                </a:lnTo>
                <a:lnTo>
                  <a:pt x="4" y="92"/>
                </a:lnTo>
                <a:lnTo>
                  <a:pt x="4" y="91"/>
                </a:lnTo>
                <a:lnTo>
                  <a:pt x="4" y="86"/>
                </a:lnTo>
                <a:lnTo>
                  <a:pt x="7" y="72"/>
                </a:lnTo>
                <a:lnTo>
                  <a:pt x="2" y="67"/>
                </a:lnTo>
                <a:lnTo>
                  <a:pt x="2" y="56"/>
                </a:lnTo>
                <a:lnTo>
                  <a:pt x="2" y="52"/>
                </a:lnTo>
                <a:lnTo>
                  <a:pt x="4" y="47"/>
                </a:lnTo>
                <a:lnTo>
                  <a:pt x="4" y="46"/>
                </a:lnTo>
                <a:lnTo>
                  <a:pt x="0" y="43"/>
                </a:lnTo>
                <a:lnTo>
                  <a:pt x="7" y="37"/>
                </a:lnTo>
                <a:lnTo>
                  <a:pt x="13" y="31"/>
                </a:lnTo>
                <a:lnTo>
                  <a:pt x="17" y="34"/>
                </a:lnTo>
                <a:lnTo>
                  <a:pt x="34" y="28"/>
                </a:lnTo>
                <a:lnTo>
                  <a:pt x="37" y="24"/>
                </a:lnTo>
                <a:lnTo>
                  <a:pt x="34" y="11"/>
                </a:lnTo>
                <a:lnTo>
                  <a:pt x="52" y="0"/>
                </a:lnTo>
                <a:lnTo>
                  <a:pt x="54" y="15"/>
                </a:lnTo>
                <a:lnTo>
                  <a:pt x="58" y="35"/>
                </a:lnTo>
                <a:lnTo>
                  <a:pt x="64" y="34"/>
                </a:lnTo>
                <a:lnTo>
                  <a:pt x="65" y="37"/>
                </a:lnTo>
                <a:lnTo>
                  <a:pt x="68" y="41"/>
                </a:lnTo>
                <a:lnTo>
                  <a:pt x="68" y="42"/>
                </a:lnTo>
                <a:lnTo>
                  <a:pt x="72" y="4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4" name="Freeform 48">
            <a:extLst>
              <a:ext uri="{FF2B5EF4-FFF2-40B4-BE49-F238E27FC236}">
                <a16:creationId xmlns:a16="http://schemas.microsoft.com/office/drawing/2014/main" id="{2BDE47C4-6ED6-81C6-0F16-7DC882051DB0}"/>
              </a:ext>
            </a:extLst>
          </p:cNvPr>
          <p:cNvSpPr>
            <a:spLocks/>
          </p:cNvSpPr>
          <p:nvPr/>
        </p:nvSpPr>
        <p:spPr bwMode="auto">
          <a:xfrm>
            <a:off x="5603875" y="3608388"/>
            <a:ext cx="184150" cy="160338"/>
          </a:xfrm>
          <a:custGeom>
            <a:avLst/>
            <a:gdLst>
              <a:gd name="T0" fmla="*/ 116 w 116"/>
              <a:gd name="T1" fmla="*/ 62 h 101"/>
              <a:gd name="T2" fmla="*/ 116 w 116"/>
              <a:gd name="T3" fmla="*/ 64 h 101"/>
              <a:gd name="T4" fmla="*/ 116 w 116"/>
              <a:gd name="T5" fmla="*/ 66 h 101"/>
              <a:gd name="T6" fmla="*/ 115 w 116"/>
              <a:gd name="T7" fmla="*/ 67 h 101"/>
              <a:gd name="T8" fmla="*/ 114 w 116"/>
              <a:gd name="T9" fmla="*/ 79 h 101"/>
              <a:gd name="T10" fmla="*/ 97 w 116"/>
              <a:gd name="T11" fmla="*/ 81 h 101"/>
              <a:gd name="T12" fmla="*/ 73 w 116"/>
              <a:gd name="T13" fmla="*/ 82 h 101"/>
              <a:gd name="T14" fmla="*/ 70 w 116"/>
              <a:gd name="T15" fmla="*/ 82 h 101"/>
              <a:gd name="T16" fmla="*/ 59 w 116"/>
              <a:gd name="T17" fmla="*/ 87 h 101"/>
              <a:gd name="T18" fmla="*/ 54 w 116"/>
              <a:gd name="T19" fmla="*/ 90 h 101"/>
              <a:gd name="T20" fmla="*/ 43 w 116"/>
              <a:gd name="T21" fmla="*/ 92 h 101"/>
              <a:gd name="T22" fmla="*/ 39 w 116"/>
              <a:gd name="T23" fmla="*/ 87 h 101"/>
              <a:gd name="T24" fmla="*/ 34 w 116"/>
              <a:gd name="T25" fmla="*/ 90 h 101"/>
              <a:gd name="T26" fmla="*/ 29 w 116"/>
              <a:gd name="T27" fmla="*/ 98 h 101"/>
              <a:gd name="T28" fmla="*/ 28 w 116"/>
              <a:gd name="T29" fmla="*/ 98 h 101"/>
              <a:gd name="T30" fmla="*/ 21 w 116"/>
              <a:gd name="T31" fmla="*/ 100 h 101"/>
              <a:gd name="T32" fmla="*/ 14 w 116"/>
              <a:gd name="T33" fmla="*/ 100 h 101"/>
              <a:gd name="T34" fmla="*/ 3 w 116"/>
              <a:gd name="T35" fmla="*/ 101 h 101"/>
              <a:gd name="T36" fmla="*/ 9 w 116"/>
              <a:gd name="T37" fmla="*/ 92 h 101"/>
              <a:gd name="T38" fmla="*/ 4 w 116"/>
              <a:gd name="T39" fmla="*/ 78 h 101"/>
              <a:gd name="T40" fmla="*/ 3 w 116"/>
              <a:gd name="T41" fmla="*/ 75 h 101"/>
              <a:gd name="T42" fmla="*/ 4 w 116"/>
              <a:gd name="T43" fmla="*/ 70 h 101"/>
              <a:gd name="T44" fmla="*/ 6 w 116"/>
              <a:gd name="T45" fmla="*/ 67 h 101"/>
              <a:gd name="T46" fmla="*/ 0 w 116"/>
              <a:gd name="T47" fmla="*/ 66 h 101"/>
              <a:gd name="T48" fmla="*/ 0 w 116"/>
              <a:gd name="T49" fmla="*/ 66 h 101"/>
              <a:gd name="T50" fmla="*/ 3 w 116"/>
              <a:gd name="T51" fmla="*/ 60 h 101"/>
              <a:gd name="T52" fmla="*/ 9 w 116"/>
              <a:gd name="T53" fmla="*/ 55 h 101"/>
              <a:gd name="T54" fmla="*/ 11 w 116"/>
              <a:gd name="T55" fmla="*/ 53 h 101"/>
              <a:gd name="T56" fmla="*/ 18 w 116"/>
              <a:gd name="T57" fmla="*/ 51 h 101"/>
              <a:gd name="T58" fmla="*/ 21 w 116"/>
              <a:gd name="T59" fmla="*/ 48 h 101"/>
              <a:gd name="T60" fmla="*/ 39 w 116"/>
              <a:gd name="T61" fmla="*/ 34 h 101"/>
              <a:gd name="T62" fmla="*/ 49 w 116"/>
              <a:gd name="T63" fmla="*/ 26 h 101"/>
              <a:gd name="T64" fmla="*/ 49 w 116"/>
              <a:gd name="T65" fmla="*/ 25 h 101"/>
              <a:gd name="T66" fmla="*/ 45 w 116"/>
              <a:gd name="T67" fmla="*/ 21 h 101"/>
              <a:gd name="T68" fmla="*/ 54 w 116"/>
              <a:gd name="T69" fmla="*/ 10 h 101"/>
              <a:gd name="T70" fmla="*/ 60 w 116"/>
              <a:gd name="T71" fmla="*/ 3 h 101"/>
              <a:gd name="T72" fmla="*/ 54 w 116"/>
              <a:gd name="T73" fmla="*/ 2 h 101"/>
              <a:gd name="T74" fmla="*/ 66 w 116"/>
              <a:gd name="T75" fmla="*/ 0 h 101"/>
              <a:gd name="T76" fmla="*/ 64 w 116"/>
              <a:gd name="T77" fmla="*/ 3 h 101"/>
              <a:gd name="T78" fmla="*/ 63 w 116"/>
              <a:gd name="T79" fmla="*/ 4 h 101"/>
              <a:gd name="T80" fmla="*/ 71 w 116"/>
              <a:gd name="T81" fmla="*/ 10 h 101"/>
              <a:gd name="T82" fmla="*/ 73 w 116"/>
              <a:gd name="T83" fmla="*/ 11 h 101"/>
              <a:gd name="T84" fmla="*/ 79 w 116"/>
              <a:gd name="T85" fmla="*/ 8 h 101"/>
              <a:gd name="T86" fmla="*/ 86 w 116"/>
              <a:gd name="T87" fmla="*/ 14 h 101"/>
              <a:gd name="T88" fmla="*/ 90 w 116"/>
              <a:gd name="T89" fmla="*/ 17 h 101"/>
              <a:gd name="T90" fmla="*/ 97 w 116"/>
              <a:gd name="T91" fmla="*/ 26 h 101"/>
              <a:gd name="T92" fmla="*/ 97 w 116"/>
              <a:gd name="T93" fmla="*/ 27 h 101"/>
              <a:gd name="T94" fmla="*/ 116 w 116"/>
              <a:gd name="T95" fmla="*/ 60 h 101"/>
              <a:gd name="T96" fmla="*/ 116 w 116"/>
              <a:gd name="T97" fmla="*/ 62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16" h="101">
                <a:moveTo>
                  <a:pt x="116" y="62"/>
                </a:moveTo>
                <a:lnTo>
                  <a:pt x="116" y="64"/>
                </a:lnTo>
                <a:lnTo>
                  <a:pt x="116" y="66"/>
                </a:lnTo>
                <a:lnTo>
                  <a:pt x="115" y="67"/>
                </a:lnTo>
                <a:lnTo>
                  <a:pt x="114" y="79"/>
                </a:lnTo>
                <a:lnTo>
                  <a:pt x="97" y="81"/>
                </a:lnTo>
                <a:lnTo>
                  <a:pt x="73" y="82"/>
                </a:lnTo>
                <a:lnTo>
                  <a:pt x="70" y="82"/>
                </a:lnTo>
                <a:lnTo>
                  <a:pt x="59" y="87"/>
                </a:lnTo>
                <a:lnTo>
                  <a:pt x="54" y="90"/>
                </a:lnTo>
                <a:lnTo>
                  <a:pt x="43" y="92"/>
                </a:lnTo>
                <a:lnTo>
                  <a:pt x="39" y="87"/>
                </a:lnTo>
                <a:lnTo>
                  <a:pt x="34" y="90"/>
                </a:lnTo>
                <a:lnTo>
                  <a:pt x="29" y="98"/>
                </a:lnTo>
                <a:lnTo>
                  <a:pt x="28" y="98"/>
                </a:lnTo>
                <a:lnTo>
                  <a:pt x="21" y="100"/>
                </a:lnTo>
                <a:lnTo>
                  <a:pt x="14" y="100"/>
                </a:lnTo>
                <a:lnTo>
                  <a:pt x="3" y="101"/>
                </a:lnTo>
                <a:lnTo>
                  <a:pt x="9" y="92"/>
                </a:lnTo>
                <a:lnTo>
                  <a:pt x="4" y="78"/>
                </a:lnTo>
                <a:lnTo>
                  <a:pt x="3" y="75"/>
                </a:lnTo>
                <a:lnTo>
                  <a:pt x="4" y="70"/>
                </a:lnTo>
                <a:lnTo>
                  <a:pt x="6" y="67"/>
                </a:lnTo>
                <a:lnTo>
                  <a:pt x="0" y="66"/>
                </a:lnTo>
                <a:lnTo>
                  <a:pt x="0" y="66"/>
                </a:lnTo>
                <a:lnTo>
                  <a:pt x="3" y="60"/>
                </a:lnTo>
                <a:lnTo>
                  <a:pt x="9" y="55"/>
                </a:lnTo>
                <a:lnTo>
                  <a:pt x="11" y="53"/>
                </a:lnTo>
                <a:lnTo>
                  <a:pt x="18" y="51"/>
                </a:lnTo>
                <a:lnTo>
                  <a:pt x="21" y="48"/>
                </a:lnTo>
                <a:lnTo>
                  <a:pt x="39" y="34"/>
                </a:lnTo>
                <a:lnTo>
                  <a:pt x="49" y="26"/>
                </a:lnTo>
                <a:lnTo>
                  <a:pt x="49" y="25"/>
                </a:lnTo>
                <a:lnTo>
                  <a:pt x="45" y="21"/>
                </a:lnTo>
                <a:lnTo>
                  <a:pt x="54" y="10"/>
                </a:lnTo>
                <a:lnTo>
                  <a:pt x="60" y="3"/>
                </a:lnTo>
                <a:lnTo>
                  <a:pt x="54" y="2"/>
                </a:lnTo>
                <a:lnTo>
                  <a:pt x="66" y="0"/>
                </a:lnTo>
                <a:lnTo>
                  <a:pt x="64" y="3"/>
                </a:lnTo>
                <a:lnTo>
                  <a:pt x="63" y="4"/>
                </a:lnTo>
                <a:lnTo>
                  <a:pt x="71" y="10"/>
                </a:lnTo>
                <a:lnTo>
                  <a:pt x="73" y="11"/>
                </a:lnTo>
                <a:lnTo>
                  <a:pt x="79" y="8"/>
                </a:lnTo>
                <a:lnTo>
                  <a:pt x="86" y="14"/>
                </a:lnTo>
                <a:lnTo>
                  <a:pt x="90" y="17"/>
                </a:lnTo>
                <a:lnTo>
                  <a:pt x="97" y="26"/>
                </a:lnTo>
                <a:lnTo>
                  <a:pt x="97" y="27"/>
                </a:lnTo>
                <a:lnTo>
                  <a:pt x="116" y="60"/>
                </a:lnTo>
                <a:lnTo>
                  <a:pt x="116" y="6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5" name="Freeform 49">
            <a:extLst>
              <a:ext uri="{FF2B5EF4-FFF2-40B4-BE49-F238E27FC236}">
                <a16:creationId xmlns:a16="http://schemas.microsoft.com/office/drawing/2014/main" id="{21DA03B1-BD2B-DA7F-E7E8-AE99CA7E13B4}"/>
              </a:ext>
            </a:extLst>
          </p:cNvPr>
          <p:cNvSpPr>
            <a:spLocks/>
          </p:cNvSpPr>
          <p:nvPr/>
        </p:nvSpPr>
        <p:spPr bwMode="auto">
          <a:xfrm>
            <a:off x="5781675" y="3441700"/>
            <a:ext cx="234950" cy="265113"/>
          </a:xfrm>
          <a:custGeom>
            <a:avLst/>
            <a:gdLst>
              <a:gd name="T0" fmla="*/ 148 w 148"/>
              <a:gd name="T1" fmla="*/ 6 h 167"/>
              <a:gd name="T2" fmla="*/ 143 w 148"/>
              <a:gd name="T3" fmla="*/ 11 h 167"/>
              <a:gd name="T4" fmla="*/ 138 w 148"/>
              <a:gd name="T5" fmla="*/ 21 h 167"/>
              <a:gd name="T6" fmla="*/ 135 w 148"/>
              <a:gd name="T7" fmla="*/ 25 h 167"/>
              <a:gd name="T8" fmla="*/ 130 w 148"/>
              <a:gd name="T9" fmla="*/ 34 h 167"/>
              <a:gd name="T10" fmla="*/ 124 w 148"/>
              <a:gd name="T11" fmla="*/ 42 h 167"/>
              <a:gd name="T12" fmla="*/ 123 w 148"/>
              <a:gd name="T13" fmla="*/ 44 h 167"/>
              <a:gd name="T14" fmla="*/ 120 w 148"/>
              <a:gd name="T15" fmla="*/ 49 h 167"/>
              <a:gd name="T16" fmla="*/ 119 w 148"/>
              <a:gd name="T17" fmla="*/ 53 h 167"/>
              <a:gd name="T18" fmla="*/ 118 w 148"/>
              <a:gd name="T19" fmla="*/ 57 h 167"/>
              <a:gd name="T20" fmla="*/ 116 w 148"/>
              <a:gd name="T21" fmla="*/ 57 h 167"/>
              <a:gd name="T22" fmla="*/ 116 w 148"/>
              <a:gd name="T23" fmla="*/ 60 h 167"/>
              <a:gd name="T24" fmla="*/ 112 w 148"/>
              <a:gd name="T25" fmla="*/ 67 h 167"/>
              <a:gd name="T26" fmla="*/ 107 w 148"/>
              <a:gd name="T27" fmla="*/ 74 h 167"/>
              <a:gd name="T28" fmla="*/ 101 w 148"/>
              <a:gd name="T29" fmla="*/ 83 h 167"/>
              <a:gd name="T30" fmla="*/ 96 w 148"/>
              <a:gd name="T31" fmla="*/ 86 h 167"/>
              <a:gd name="T32" fmla="*/ 81 w 148"/>
              <a:gd name="T33" fmla="*/ 90 h 167"/>
              <a:gd name="T34" fmla="*/ 70 w 148"/>
              <a:gd name="T35" fmla="*/ 94 h 167"/>
              <a:gd name="T36" fmla="*/ 58 w 148"/>
              <a:gd name="T37" fmla="*/ 97 h 167"/>
              <a:gd name="T38" fmla="*/ 55 w 148"/>
              <a:gd name="T39" fmla="*/ 98 h 167"/>
              <a:gd name="T40" fmla="*/ 48 w 148"/>
              <a:gd name="T41" fmla="*/ 102 h 167"/>
              <a:gd name="T42" fmla="*/ 40 w 148"/>
              <a:gd name="T43" fmla="*/ 107 h 167"/>
              <a:gd name="T44" fmla="*/ 38 w 148"/>
              <a:gd name="T45" fmla="*/ 107 h 167"/>
              <a:gd name="T46" fmla="*/ 38 w 148"/>
              <a:gd name="T47" fmla="*/ 111 h 167"/>
              <a:gd name="T48" fmla="*/ 40 w 148"/>
              <a:gd name="T49" fmla="*/ 115 h 167"/>
              <a:gd name="T50" fmla="*/ 38 w 148"/>
              <a:gd name="T51" fmla="*/ 116 h 167"/>
              <a:gd name="T52" fmla="*/ 34 w 148"/>
              <a:gd name="T53" fmla="*/ 124 h 167"/>
              <a:gd name="T54" fmla="*/ 25 w 148"/>
              <a:gd name="T55" fmla="*/ 143 h 167"/>
              <a:gd name="T56" fmla="*/ 6 w 148"/>
              <a:gd name="T57" fmla="*/ 165 h 167"/>
              <a:gd name="T58" fmla="*/ 4 w 148"/>
              <a:gd name="T59" fmla="*/ 167 h 167"/>
              <a:gd name="T60" fmla="*/ 4 w 148"/>
              <a:gd name="T61" fmla="*/ 165 h 167"/>
              <a:gd name="T62" fmla="*/ 8 w 148"/>
              <a:gd name="T63" fmla="*/ 134 h 167"/>
              <a:gd name="T64" fmla="*/ 8 w 148"/>
              <a:gd name="T65" fmla="*/ 130 h 167"/>
              <a:gd name="T66" fmla="*/ 8 w 148"/>
              <a:gd name="T67" fmla="*/ 127 h 167"/>
              <a:gd name="T68" fmla="*/ 7 w 148"/>
              <a:gd name="T69" fmla="*/ 120 h 167"/>
              <a:gd name="T70" fmla="*/ 6 w 148"/>
              <a:gd name="T71" fmla="*/ 116 h 167"/>
              <a:gd name="T72" fmla="*/ 2 w 148"/>
              <a:gd name="T73" fmla="*/ 105 h 167"/>
              <a:gd name="T74" fmla="*/ 0 w 148"/>
              <a:gd name="T75" fmla="*/ 100 h 167"/>
              <a:gd name="T76" fmla="*/ 17 w 148"/>
              <a:gd name="T77" fmla="*/ 101 h 167"/>
              <a:gd name="T78" fmla="*/ 17 w 148"/>
              <a:gd name="T79" fmla="*/ 92 h 167"/>
              <a:gd name="T80" fmla="*/ 36 w 148"/>
              <a:gd name="T81" fmla="*/ 57 h 167"/>
              <a:gd name="T82" fmla="*/ 37 w 148"/>
              <a:gd name="T83" fmla="*/ 55 h 167"/>
              <a:gd name="T84" fmla="*/ 47 w 148"/>
              <a:gd name="T85" fmla="*/ 23 h 167"/>
              <a:gd name="T86" fmla="*/ 51 w 148"/>
              <a:gd name="T87" fmla="*/ 22 h 167"/>
              <a:gd name="T88" fmla="*/ 51 w 148"/>
              <a:gd name="T89" fmla="*/ 21 h 167"/>
              <a:gd name="T90" fmla="*/ 70 w 148"/>
              <a:gd name="T91" fmla="*/ 8 h 167"/>
              <a:gd name="T92" fmla="*/ 73 w 148"/>
              <a:gd name="T93" fmla="*/ 8 h 167"/>
              <a:gd name="T94" fmla="*/ 112 w 148"/>
              <a:gd name="T95" fmla="*/ 3 h 167"/>
              <a:gd name="T96" fmla="*/ 119 w 148"/>
              <a:gd name="T97" fmla="*/ 6 h 167"/>
              <a:gd name="T98" fmla="*/ 128 w 148"/>
              <a:gd name="T99" fmla="*/ 0 h 167"/>
              <a:gd name="T100" fmla="*/ 148 w 148"/>
              <a:gd name="T101" fmla="*/ 6 h 1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48" h="167">
                <a:moveTo>
                  <a:pt x="148" y="6"/>
                </a:moveTo>
                <a:lnTo>
                  <a:pt x="143" y="11"/>
                </a:lnTo>
                <a:lnTo>
                  <a:pt x="138" y="21"/>
                </a:lnTo>
                <a:lnTo>
                  <a:pt x="135" y="25"/>
                </a:lnTo>
                <a:lnTo>
                  <a:pt x="130" y="34"/>
                </a:lnTo>
                <a:lnTo>
                  <a:pt x="124" y="42"/>
                </a:lnTo>
                <a:lnTo>
                  <a:pt x="123" y="44"/>
                </a:lnTo>
                <a:lnTo>
                  <a:pt x="120" y="49"/>
                </a:lnTo>
                <a:lnTo>
                  <a:pt x="119" y="53"/>
                </a:lnTo>
                <a:lnTo>
                  <a:pt x="118" y="57"/>
                </a:lnTo>
                <a:lnTo>
                  <a:pt x="116" y="57"/>
                </a:lnTo>
                <a:lnTo>
                  <a:pt x="116" y="60"/>
                </a:lnTo>
                <a:lnTo>
                  <a:pt x="112" y="67"/>
                </a:lnTo>
                <a:lnTo>
                  <a:pt x="107" y="74"/>
                </a:lnTo>
                <a:lnTo>
                  <a:pt x="101" y="83"/>
                </a:lnTo>
                <a:lnTo>
                  <a:pt x="96" y="86"/>
                </a:lnTo>
                <a:lnTo>
                  <a:pt x="81" y="90"/>
                </a:lnTo>
                <a:lnTo>
                  <a:pt x="70" y="94"/>
                </a:lnTo>
                <a:lnTo>
                  <a:pt x="58" y="97"/>
                </a:lnTo>
                <a:lnTo>
                  <a:pt x="55" y="98"/>
                </a:lnTo>
                <a:lnTo>
                  <a:pt x="48" y="102"/>
                </a:lnTo>
                <a:lnTo>
                  <a:pt x="40" y="107"/>
                </a:lnTo>
                <a:lnTo>
                  <a:pt x="38" y="107"/>
                </a:lnTo>
                <a:lnTo>
                  <a:pt x="38" y="111"/>
                </a:lnTo>
                <a:lnTo>
                  <a:pt x="40" y="115"/>
                </a:lnTo>
                <a:lnTo>
                  <a:pt x="38" y="116"/>
                </a:lnTo>
                <a:lnTo>
                  <a:pt x="34" y="124"/>
                </a:lnTo>
                <a:lnTo>
                  <a:pt x="25" y="143"/>
                </a:lnTo>
                <a:lnTo>
                  <a:pt x="6" y="165"/>
                </a:lnTo>
                <a:lnTo>
                  <a:pt x="4" y="167"/>
                </a:lnTo>
                <a:lnTo>
                  <a:pt x="4" y="165"/>
                </a:lnTo>
                <a:lnTo>
                  <a:pt x="8" y="134"/>
                </a:lnTo>
                <a:lnTo>
                  <a:pt x="8" y="130"/>
                </a:lnTo>
                <a:lnTo>
                  <a:pt x="8" y="127"/>
                </a:lnTo>
                <a:lnTo>
                  <a:pt x="7" y="120"/>
                </a:lnTo>
                <a:lnTo>
                  <a:pt x="6" y="116"/>
                </a:lnTo>
                <a:lnTo>
                  <a:pt x="2" y="105"/>
                </a:lnTo>
                <a:lnTo>
                  <a:pt x="0" y="100"/>
                </a:lnTo>
                <a:lnTo>
                  <a:pt x="17" y="101"/>
                </a:lnTo>
                <a:lnTo>
                  <a:pt x="17" y="92"/>
                </a:lnTo>
                <a:lnTo>
                  <a:pt x="36" y="57"/>
                </a:lnTo>
                <a:lnTo>
                  <a:pt x="37" y="55"/>
                </a:lnTo>
                <a:lnTo>
                  <a:pt x="47" y="23"/>
                </a:lnTo>
                <a:lnTo>
                  <a:pt x="51" y="22"/>
                </a:lnTo>
                <a:lnTo>
                  <a:pt x="51" y="21"/>
                </a:lnTo>
                <a:lnTo>
                  <a:pt x="70" y="8"/>
                </a:lnTo>
                <a:lnTo>
                  <a:pt x="73" y="8"/>
                </a:lnTo>
                <a:lnTo>
                  <a:pt x="112" y="3"/>
                </a:lnTo>
                <a:lnTo>
                  <a:pt x="119" y="6"/>
                </a:lnTo>
                <a:lnTo>
                  <a:pt x="128" y="0"/>
                </a:lnTo>
                <a:lnTo>
                  <a:pt x="148" y="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6" name="Freeform 50">
            <a:extLst>
              <a:ext uri="{FF2B5EF4-FFF2-40B4-BE49-F238E27FC236}">
                <a16:creationId xmlns:a16="http://schemas.microsoft.com/office/drawing/2014/main" id="{23C824CB-D013-2705-5665-D6E9801FFEEA}"/>
              </a:ext>
            </a:extLst>
          </p:cNvPr>
          <p:cNvSpPr>
            <a:spLocks/>
          </p:cNvSpPr>
          <p:nvPr/>
        </p:nvSpPr>
        <p:spPr bwMode="auto">
          <a:xfrm>
            <a:off x="5897563" y="3125788"/>
            <a:ext cx="173038" cy="328613"/>
          </a:xfrm>
          <a:custGeom>
            <a:avLst/>
            <a:gdLst>
              <a:gd name="T0" fmla="*/ 107 w 109"/>
              <a:gd name="T1" fmla="*/ 11 h 207"/>
              <a:gd name="T2" fmla="*/ 106 w 109"/>
              <a:gd name="T3" fmla="*/ 30 h 207"/>
              <a:gd name="T4" fmla="*/ 103 w 109"/>
              <a:gd name="T5" fmla="*/ 38 h 207"/>
              <a:gd name="T6" fmla="*/ 99 w 109"/>
              <a:gd name="T7" fmla="*/ 51 h 207"/>
              <a:gd name="T8" fmla="*/ 98 w 109"/>
              <a:gd name="T9" fmla="*/ 64 h 207"/>
              <a:gd name="T10" fmla="*/ 96 w 109"/>
              <a:gd name="T11" fmla="*/ 81 h 207"/>
              <a:gd name="T12" fmla="*/ 95 w 109"/>
              <a:gd name="T13" fmla="*/ 94 h 207"/>
              <a:gd name="T14" fmla="*/ 94 w 109"/>
              <a:gd name="T15" fmla="*/ 106 h 207"/>
              <a:gd name="T16" fmla="*/ 94 w 109"/>
              <a:gd name="T17" fmla="*/ 117 h 207"/>
              <a:gd name="T18" fmla="*/ 94 w 109"/>
              <a:gd name="T19" fmla="*/ 121 h 207"/>
              <a:gd name="T20" fmla="*/ 94 w 109"/>
              <a:gd name="T21" fmla="*/ 138 h 207"/>
              <a:gd name="T22" fmla="*/ 95 w 109"/>
              <a:gd name="T23" fmla="*/ 154 h 207"/>
              <a:gd name="T24" fmla="*/ 84 w 109"/>
              <a:gd name="T25" fmla="*/ 166 h 207"/>
              <a:gd name="T26" fmla="*/ 79 w 109"/>
              <a:gd name="T27" fmla="*/ 179 h 207"/>
              <a:gd name="T28" fmla="*/ 77 w 109"/>
              <a:gd name="T29" fmla="*/ 194 h 207"/>
              <a:gd name="T30" fmla="*/ 75 w 109"/>
              <a:gd name="T31" fmla="*/ 205 h 207"/>
              <a:gd name="T32" fmla="*/ 46 w 109"/>
              <a:gd name="T33" fmla="*/ 205 h 207"/>
              <a:gd name="T34" fmla="*/ 0 w 109"/>
              <a:gd name="T35" fmla="*/ 207 h 207"/>
              <a:gd name="T36" fmla="*/ 24 w 109"/>
              <a:gd name="T37" fmla="*/ 168 h 207"/>
              <a:gd name="T38" fmla="*/ 17 w 109"/>
              <a:gd name="T39" fmla="*/ 157 h 207"/>
              <a:gd name="T40" fmla="*/ 16 w 109"/>
              <a:gd name="T41" fmla="*/ 146 h 207"/>
              <a:gd name="T42" fmla="*/ 15 w 109"/>
              <a:gd name="T43" fmla="*/ 136 h 207"/>
              <a:gd name="T44" fmla="*/ 16 w 109"/>
              <a:gd name="T45" fmla="*/ 131 h 207"/>
              <a:gd name="T46" fmla="*/ 19 w 109"/>
              <a:gd name="T47" fmla="*/ 116 h 207"/>
              <a:gd name="T48" fmla="*/ 25 w 109"/>
              <a:gd name="T49" fmla="*/ 104 h 207"/>
              <a:gd name="T50" fmla="*/ 13 w 109"/>
              <a:gd name="T51" fmla="*/ 97 h 207"/>
              <a:gd name="T52" fmla="*/ 10 w 109"/>
              <a:gd name="T53" fmla="*/ 94 h 207"/>
              <a:gd name="T54" fmla="*/ 13 w 109"/>
              <a:gd name="T55" fmla="*/ 86 h 207"/>
              <a:gd name="T56" fmla="*/ 2 w 109"/>
              <a:gd name="T57" fmla="*/ 60 h 207"/>
              <a:gd name="T58" fmla="*/ 2 w 109"/>
              <a:gd name="T59" fmla="*/ 44 h 207"/>
              <a:gd name="T60" fmla="*/ 5 w 109"/>
              <a:gd name="T61" fmla="*/ 33 h 207"/>
              <a:gd name="T62" fmla="*/ 21 w 109"/>
              <a:gd name="T63" fmla="*/ 27 h 207"/>
              <a:gd name="T64" fmla="*/ 31 w 109"/>
              <a:gd name="T65" fmla="*/ 30 h 207"/>
              <a:gd name="T66" fmla="*/ 46 w 109"/>
              <a:gd name="T67" fmla="*/ 29 h 207"/>
              <a:gd name="T68" fmla="*/ 57 w 109"/>
              <a:gd name="T69" fmla="*/ 10 h 207"/>
              <a:gd name="T70" fmla="*/ 75 w 109"/>
              <a:gd name="T71" fmla="*/ 0 h 207"/>
              <a:gd name="T72" fmla="*/ 79 w 109"/>
              <a:gd name="T73" fmla="*/ 4 h 207"/>
              <a:gd name="T74" fmla="*/ 107 w 109"/>
              <a:gd name="T75" fmla="*/ 8 h 2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09" h="207">
                <a:moveTo>
                  <a:pt x="107" y="8"/>
                </a:moveTo>
                <a:lnTo>
                  <a:pt x="107" y="11"/>
                </a:lnTo>
                <a:lnTo>
                  <a:pt x="109" y="21"/>
                </a:lnTo>
                <a:lnTo>
                  <a:pt x="106" y="30"/>
                </a:lnTo>
                <a:lnTo>
                  <a:pt x="105" y="37"/>
                </a:lnTo>
                <a:lnTo>
                  <a:pt x="103" y="38"/>
                </a:lnTo>
                <a:lnTo>
                  <a:pt x="102" y="42"/>
                </a:lnTo>
                <a:lnTo>
                  <a:pt x="99" y="51"/>
                </a:lnTo>
                <a:lnTo>
                  <a:pt x="99" y="56"/>
                </a:lnTo>
                <a:lnTo>
                  <a:pt x="98" y="64"/>
                </a:lnTo>
                <a:lnTo>
                  <a:pt x="96" y="75"/>
                </a:lnTo>
                <a:lnTo>
                  <a:pt x="96" y="81"/>
                </a:lnTo>
                <a:lnTo>
                  <a:pt x="95" y="90"/>
                </a:lnTo>
                <a:lnTo>
                  <a:pt x="95" y="94"/>
                </a:lnTo>
                <a:lnTo>
                  <a:pt x="94" y="98"/>
                </a:lnTo>
                <a:lnTo>
                  <a:pt x="94" y="106"/>
                </a:lnTo>
                <a:lnTo>
                  <a:pt x="94" y="115"/>
                </a:lnTo>
                <a:lnTo>
                  <a:pt x="94" y="117"/>
                </a:lnTo>
                <a:lnTo>
                  <a:pt x="94" y="119"/>
                </a:lnTo>
                <a:lnTo>
                  <a:pt x="94" y="121"/>
                </a:lnTo>
                <a:lnTo>
                  <a:pt x="94" y="126"/>
                </a:lnTo>
                <a:lnTo>
                  <a:pt x="94" y="138"/>
                </a:lnTo>
                <a:lnTo>
                  <a:pt x="95" y="143"/>
                </a:lnTo>
                <a:lnTo>
                  <a:pt x="95" y="154"/>
                </a:lnTo>
                <a:lnTo>
                  <a:pt x="91" y="158"/>
                </a:lnTo>
                <a:lnTo>
                  <a:pt x="84" y="166"/>
                </a:lnTo>
                <a:lnTo>
                  <a:pt x="80" y="171"/>
                </a:lnTo>
                <a:lnTo>
                  <a:pt x="79" y="179"/>
                </a:lnTo>
                <a:lnTo>
                  <a:pt x="79" y="184"/>
                </a:lnTo>
                <a:lnTo>
                  <a:pt x="77" y="194"/>
                </a:lnTo>
                <a:lnTo>
                  <a:pt x="76" y="199"/>
                </a:lnTo>
                <a:lnTo>
                  <a:pt x="75" y="205"/>
                </a:lnTo>
                <a:lnTo>
                  <a:pt x="55" y="199"/>
                </a:lnTo>
                <a:lnTo>
                  <a:pt x="46" y="205"/>
                </a:lnTo>
                <a:lnTo>
                  <a:pt x="39" y="202"/>
                </a:lnTo>
                <a:lnTo>
                  <a:pt x="0" y="207"/>
                </a:lnTo>
                <a:lnTo>
                  <a:pt x="15" y="175"/>
                </a:lnTo>
                <a:lnTo>
                  <a:pt x="24" y="168"/>
                </a:lnTo>
                <a:lnTo>
                  <a:pt x="13" y="166"/>
                </a:lnTo>
                <a:lnTo>
                  <a:pt x="17" y="157"/>
                </a:lnTo>
                <a:lnTo>
                  <a:pt x="13" y="151"/>
                </a:lnTo>
                <a:lnTo>
                  <a:pt x="16" y="146"/>
                </a:lnTo>
                <a:lnTo>
                  <a:pt x="16" y="145"/>
                </a:lnTo>
                <a:lnTo>
                  <a:pt x="15" y="136"/>
                </a:lnTo>
                <a:lnTo>
                  <a:pt x="15" y="131"/>
                </a:lnTo>
                <a:lnTo>
                  <a:pt x="16" y="131"/>
                </a:lnTo>
                <a:lnTo>
                  <a:pt x="24" y="126"/>
                </a:lnTo>
                <a:lnTo>
                  <a:pt x="19" y="116"/>
                </a:lnTo>
                <a:lnTo>
                  <a:pt x="25" y="109"/>
                </a:lnTo>
                <a:lnTo>
                  <a:pt x="25" y="104"/>
                </a:lnTo>
                <a:lnTo>
                  <a:pt x="20" y="102"/>
                </a:lnTo>
                <a:lnTo>
                  <a:pt x="13" y="97"/>
                </a:lnTo>
                <a:lnTo>
                  <a:pt x="9" y="97"/>
                </a:lnTo>
                <a:lnTo>
                  <a:pt x="10" y="94"/>
                </a:lnTo>
                <a:lnTo>
                  <a:pt x="13" y="89"/>
                </a:lnTo>
                <a:lnTo>
                  <a:pt x="13" y="86"/>
                </a:lnTo>
                <a:lnTo>
                  <a:pt x="10" y="79"/>
                </a:lnTo>
                <a:lnTo>
                  <a:pt x="2" y="60"/>
                </a:lnTo>
                <a:lnTo>
                  <a:pt x="2" y="59"/>
                </a:lnTo>
                <a:lnTo>
                  <a:pt x="2" y="44"/>
                </a:lnTo>
                <a:lnTo>
                  <a:pt x="1" y="40"/>
                </a:lnTo>
                <a:lnTo>
                  <a:pt x="5" y="33"/>
                </a:lnTo>
                <a:lnTo>
                  <a:pt x="13" y="30"/>
                </a:lnTo>
                <a:lnTo>
                  <a:pt x="21" y="27"/>
                </a:lnTo>
                <a:lnTo>
                  <a:pt x="27" y="33"/>
                </a:lnTo>
                <a:lnTo>
                  <a:pt x="31" y="30"/>
                </a:lnTo>
                <a:lnTo>
                  <a:pt x="35" y="27"/>
                </a:lnTo>
                <a:lnTo>
                  <a:pt x="46" y="29"/>
                </a:lnTo>
                <a:lnTo>
                  <a:pt x="53" y="25"/>
                </a:lnTo>
                <a:lnTo>
                  <a:pt x="57" y="10"/>
                </a:lnTo>
                <a:lnTo>
                  <a:pt x="64" y="4"/>
                </a:lnTo>
                <a:lnTo>
                  <a:pt x="75" y="0"/>
                </a:lnTo>
                <a:lnTo>
                  <a:pt x="79" y="3"/>
                </a:lnTo>
                <a:lnTo>
                  <a:pt x="79" y="4"/>
                </a:lnTo>
                <a:lnTo>
                  <a:pt x="81" y="8"/>
                </a:lnTo>
                <a:lnTo>
                  <a:pt x="107" y="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7" name="Freeform 51">
            <a:extLst>
              <a:ext uri="{FF2B5EF4-FFF2-40B4-BE49-F238E27FC236}">
                <a16:creationId xmlns:a16="http://schemas.microsoft.com/office/drawing/2014/main" id="{B3DEAEC3-3C9D-3523-4E23-8E14877C32CC}"/>
              </a:ext>
            </a:extLst>
          </p:cNvPr>
          <p:cNvSpPr>
            <a:spLocks/>
          </p:cNvSpPr>
          <p:nvPr/>
        </p:nvSpPr>
        <p:spPr bwMode="auto">
          <a:xfrm>
            <a:off x="4954588" y="5186363"/>
            <a:ext cx="153988" cy="184150"/>
          </a:xfrm>
          <a:custGeom>
            <a:avLst/>
            <a:gdLst>
              <a:gd name="T0" fmla="*/ 41 w 97"/>
              <a:gd name="T1" fmla="*/ 6 h 116"/>
              <a:gd name="T2" fmla="*/ 40 w 97"/>
              <a:gd name="T3" fmla="*/ 10 h 116"/>
              <a:gd name="T4" fmla="*/ 49 w 97"/>
              <a:gd name="T5" fmla="*/ 13 h 116"/>
              <a:gd name="T6" fmla="*/ 55 w 97"/>
              <a:gd name="T7" fmla="*/ 15 h 116"/>
              <a:gd name="T8" fmla="*/ 60 w 97"/>
              <a:gd name="T9" fmla="*/ 22 h 116"/>
              <a:gd name="T10" fmla="*/ 65 w 97"/>
              <a:gd name="T11" fmla="*/ 21 h 116"/>
              <a:gd name="T12" fmla="*/ 68 w 97"/>
              <a:gd name="T13" fmla="*/ 21 h 116"/>
              <a:gd name="T14" fmla="*/ 70 w 97"/>
              <a:gd name="T15" fmla="*/ 22 h 116"/>
              <a:gd name="T16" fmla="*/ 72 w 97"/>
              <a:gd name="T17" fmla="*/ 25 h 116"/>
              <a:gd name="T18" fmla="*/ 70 w 97"/>
              <a:gd name="T19" fmla="*/ 37 h 116"/>
              <a:gd name="T20" fmla="*/ 74 w 97"/>
              <a:gd name="T21" fmla="*/ 44 h 116"/>
              <a:gd name="T22" fmla="*/ 78 w 97"/>
              <a:gd name="T23" fmla="*/ 45 h 116"/>
              <a:gd name="T24" fmla="*/ 85 w 97"/>
              <a:gd name="T25" fmla="*/ 37 h 116"/>
              <a:gd name="T26" fmla="*/ 91 w 97"/>
              <a:gd name="T27" fmla="*/ 44 h 116"/>
              <a:gd name="T28" fmla="*/ 97 w 97"/>
              <a:gd name="T29" fmla="*/ 73 h 116"/>
              <a:gd name="T30" fmla="*/ 82 w 97"/>
              <a:gd name="T31" fmla="*/ 73 h 116"/>
              <a:gd name="T32" fmla="*/ 86 w 97"/>
              <a:gd name="T33" fmla="*/ 77 h 116"/>
              <a:gd name="T34" fmla="*/ 79 w 97"/>
              <a:gd name="T35" fmla="*/ 82 h 116"/>
              <a:gd name="T36" fmla="*/ 72 w 97"/>
              <a:gd name="T37" fmla="*/ 88 h 116"/>
              <a:gd name="T38" fmla="*/ 72 w 97"/>
              <a:gd name="T39" fmla="*/ 83 h 116"/>
              <a:gd name="T40" fmla="*/ 67 w 97"/>
              <a:gd name="T41" fmla="*/ 94 h 116"/>
              <a:gd name="T42" fmla="*/ 67 w 97"/>
              <a:gd name="T43" fmla="*/ 100 h 116"/>
              <a:gd name="T44" fmla="*/ 65 w 97"/>
              <a:gd name="T45" fmla="*/ 101 h 116"/>
              <a:gd name="T46" fmla="*/ 67 w 97"/>
              <a:gd name="T47" fmla="*/ 105 h 116"/>
              <a:gd name="T48" fmla="*/ 67 w 97"/>
              <a:gd name="T49" fmla="*/ 112 h 116"/>
              <a:gd name="T50" fmla="*/ 67 w 97"/>
              <a:gd name="T51" fmla="*/ 113 h 116"/>
              <a:gd name="T52" fmla="*/ 67 w 97"/>
              <a:gd name="T53" fmla="*/ 116 h 116"/>
              <a:gd name="T54" fmla="*/ 63 w 97"/>
              <a:gd name="T55" fmla="*/ 115 h 116"/>
              <a:gd name="T56" fmla="*/ 40 w 97"/>
              <a:gd name="T57" fmla="*/ 103 h 116"/>
              <a:gd name="T58" fmla="*/ 40 w 97"/>
              <a:gd name="T59" fmla="*/ 97 h 116"/>
              <a:gd name="T60" fmla="*/ 41 w 97"/>
              <a:gd name="T61" fmla="*/ 94 h 116"/>
              <a:gd name="T62" fmla="*/ 29 w 97"/>
              <a:gd name="T63" fmla="*/ 93 h 116"/>
              <a:gd name="T64" fmla="*/ 23 w 97"/>
              <a:gd name="T65" fmla="*/ 93 h 116"/>
              <a:gd name="T66" fmla="*/ 16 w 97"/>
              <a:gd name="T67" fmla="*/ 88 h 116"/>
              <a:gd name="T68" fmla="*/ 15 w 97"/>
              <a:gd name="T69" fmla="*/ 82 h 116"/>
              <a:gd name="T70" fmla="*/ 18 w 97"/>
              <a:gd name="T71" fmla="*/ 74 h 116"/>
              <a:gd name="T72" fmla="*/ 11 w 97"/>
              <a:gd name="T73" fmla="*/ 63 h 116"/>
              <a:gd name="T74" fmla="*/ 5 w 97"/>
              <a:gd name="T75" fmla="*/ 47 h 116"/>
              <a:gd name="T76" fmla="*/ 7 w 97"/>
              <a:gd name="T77" fmla="*/ 44 h 116"/>
              <a:gd name="T78" fmla="*/ 8 w 97"/>
              <a:gd name="T79" fmla="*/ 38 h 116"/>
              <a:gd name="T80" fmla="*/ 4 w 97"/>
              <a:gd name="T81" fmla="*/ 33 h 116"/>
              <a:gd name="T82" fmla="*/ 0 w 97"/>
              <a:gd name="T83" fmla="*/ 28 h 116"/>
              <a:gd name="T84" fmla="*/ 1 w 97"/>
              <a:gd name="T85" fmla="*/ 25 h 116"/>
              <a:gd name="T86" fmla="*/ 7 w 97"/>
              <a:gd name="T87" fmla="*/ 18 h 116"/>
              <a:gd name="T88" fmla="*/ 14 w 97"/>
              <a:gd name="T89" fmla="*/ 11 h 116"/>
              <a:gd name="T90" fmla="*/ 18 w 97"/>
              <a:gd name="T91" fmla="*/ 10 h 116"/>
              <a:gd name="T92" fmla="*/ 19 w 97"/>
              <a:gd name="T93" fmla="*/ 3 h 116"/>
              <a:gd name="T94" fmla="*/ 27 w 97"/>
              <a:gd name="T95" fmla="*/ 0 h 116"/>
              <a:gd name="T96" fmla="*/ 29 w 97"/>
              <a:gd name="T97" fmla="*/ 0 h 116"/>
              <a:gd name="T98" fmla="*/ 33 w 97"/>
              <a:gd name="T99" fmla="*/ 8 h 116"/>
              <a:gd name="T100" fmla="*/ 34 w 97"/>
              <a:gd name="T101" fmla="*/ 8 h 116"/>
              <a:gd name="T102" fmla="*/ 38 w 97"/>
              <a:gd name="T103" fmla="*/ 7 h 116"/>
              <a:gd name="T104" fmla="*/ 41 w 97"/>
              <a:gd name="T105" fmla="*/ 6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97" h="116">
                <a:moveTo>
                  <a:pt x="41" y="6"/>
                </a:moveTo>
                <a:lnTo>
                  <a:pt x="40" y="10"/>
                </a:lnTo>
                <a:lnTo>
                  <a:pt x="49" y="13"/>
                </a:lnTo>
                <a:lnTo>
                  <a:pt x="55" y="15"/>
                </a:lnTo>
                <a:lnTo>
                  <a:pt x="60" y="22"/>
                </a:lnTo>
                <a:lnTo>
                  <a:pt x="65" y="21"/>
                </a:lnTo>
                <a:lnTo>
                  <a:pt x="68" y="21"/>
                </a:lnTo>
                <a:lnTo>
                  <a:pt x="70" y="22"/>
                </a:lnTo>
                <a:lnTo>
                  <a:pt x="72" y="25"/>
                </a:lnTo>
                <a:lnTo>
                  <a:pt x="70" y="37"/>
                </a:lnTo>
                <a:lnTo>
                  <a:pt x="74" y="44"/>
                </a:lnTo>
                <a:lnTo>
                  <a:pt x="78" y="45"/>
                </a:lnTo>
                <a:lnTo>
                  <a:pt x="85" y="37"/>
                </a:lnTo>
                <a:lnTo>
                  <a:pt x="91" y="44"/>
                </a:lnTo>
                <a:lnTo>
                  <a:pt x="97" y="73"/>
                </a:lnTo>
                <a:lnTo>
                  <a:pt x="82" y="73"/>
                </a:lnTo>
                <a:lnTo>
                  <a:pt x="86" y="77"/>
                </a:lnTo>
                <a:lnTo>
                  <a:pt x="79" y="82"/>
                </a:lnTo>
                <a:lnTo>
                  <a:pt x="72" y="88"/>
                </a:lnTo>
                <a:lnTo>
                  <a:pt x="72" y="83"/>
                </a:lnTo>
                <a:lnTo>
                  <a:pt x="67" y="94"/>
                </a:lnTo>
                <a:lnTo>
                  <a:pt x="67" y="100"/>
                </a:lnTo>
                <a:lnTo>
                  <a:pt x="65" y="101"/>
                </a:lnTo>
                <a:lnTo>
                  <a:pt x="67" y="105"/>
                </a:lnTo>
                <a:lnTo>
                  <a:pt x="67" y="112"/>
                </a:lnTo>
                <a:lnTo>
                  <a:pt x="67" y="113"/>
                </a:lnTo>
                <a:lnTo>
                  <a:pt x="67" y="116"/>
                </a:lnTo>
                <a:lnTo>
                  <a:pt x="63" y="115"/>
                </a:lnTo>
                <a:lnTo>
                  <a:pt x="40" y="103"/>
                </a:lnTo>
                <a:lnTo>
                  <a:pt x="40" y="97"/>
                </a:lnTo>
                <a:lnTo>
                  <a:pt x="41" y="94"/>
                </a:lnTo>
                <a:lnTo>
                  <a:pt x="29" y="93"/>
                </a:lnTo>
                <a:lnTo>
                  <a:pt x="23" y="93"/>
                </a:lnTo>
                <a:lnTo>
                  <a:pt x="16" y="88"/>
                </a:lnTo>
                <a:lnTo>
                  <a:pt x="15" y="82"/>
                </a:lnTo>
                <a:lnTo>
                  <a:pt x="18" y="74"/>
                </a:lnTo>
                <a:lnTo>
                  <a:pt x="11" y="63"/>
                </a:lnTo>
                <a:lnTo>
                  <a:pt x="5" y="47"/>
                </a:lnTo>
                <a:lnTo>
                  <a:pt x="7" y="44"/>
                </a:lnTo>
                <a:lnTo>
                  <a:pt x="8" y="38"/>
                </a:lnTo>
                <a:lnTo>
                  <a:pt x="4" y="33"/>
                </a:lnTo>
                <a:lnTo>
                  <a:pt x="0" y="28"/>
                </a:lnTo>
                <a:lnTo>
                  <a:pt x="1" y="25"/>
                </a:lnTo>
                <a:lnTo>
                  <a:pt x="7" y="18"/>
                </a:lnTo>
                <a:lnTo>
                  <a:pt x="14" y="11"/>
                </a:lnTo>
                <a:lnTo>
                  <a:pt x="18" y="10"/>
                </a:lnTo>
                <a:lnTo>
                  <a:pt x="19" y="3"/>
                </a:lnTo>
                <a:lnTo>
                  <a:pt x="27" y="0"/>
                </a:lnTo>
                <a:lnTo>
                  <a:pt x="29" y="0"/>
                </a:lnTo>
                <a:lnTo>
                  <a:pt x="33" y="8"/>
                </a:lnTo>
                <a:lnTo>
                  <a:pt x="34" y="8"/>
                </a:lnTo>
                <a:lnTo>
                  <a:pt x="38" y="7"/>
                </a:lnTo>
                <a:lnTo>
                  <a:pt x="41" y="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8" name="Freeform 52">
            <a:extLst>
              <a:ext uri="{FF2B5EF4-FFF2-40B4-BE49-F238E27FC236}">
                <a16:creationId xmlns:a16="http://schemas.microsoft.com/office/drawing/2014/main" id="{994E0A99-C5F3-E8F7-A778-78727F109BD4}"/>
              </a:ext>
            </a:extLst>
          </p:cNvPr>
          <p:cNvSpPr>
            <a:spLocks/>
          </p:cNvSpPr>
          <p:nvPr/>
        </p:nvSpPr>
        <p:spPr bwMode="auto">
          <a:xfrm>
            <a:off x="5043488" y="5072063"/>
            <a:ext cx="119063" cy="185738"/>
          </a:xfrm>
          <a:custGeom>
            <a:avLst/>
            <a:gdLst>
              <a:gd name="T0" fmla="*/ 53 w 75"/>
              <a:gd name="T1" fmla="*/ 15 h 117"/>
              <a:gd name="T2" fmla="*/ 52 w 75"/>
              <a:gd name="T3" fmla="*/ 23 h 117"/>
              <a:gd name="T4" fmla="*/ 71 w 75"/>
              <a:gd name="T5" fmla="*/ 38 h 117"/>
              <a:gd name="T6" fmla="*/ 75 w 75"/>
              <a:gd name="T7" fmla="*/ 42 h 117"/>
              <a:gd name="T8" fmla="*/ 64 w 75"/>
              <a:gd name="T9" fmla="*/ 63 h 117"/>
              <a:gd name="T10" fmla="*/ 72 w 75"/>
              <a:gd name="T11" fmla="*/ 80 h 117"/>
              <a:gd name="T12" fmla="*/ 74 w 75"/>
              <a:gd name="T13" fmla="*/ 83 h 117"/>
              <a:gd name="T14" fmla="*/ 72 w 75"/>
              <a:gd name="T15" fmla="*/ 87 h 117"/>
              <a:gd name="T16" fmla="*/ 72 w 75"/>
              <a:gd name="T17" fmla="*/ 90 h 117"/>
              <a:gd name="T18" fmla="*/ 70 w 75"/>
              <a:gd name="T19" fmla="*/ 95 h 117"/>
              <a:gd name="T20" fmla="*/ 63 w 75"/>
              <a:gd name="T21" fmla="*/ 95 h 117"/>
              <a:gd name="T22" fmla="*/ 59 w 75"/>
              <a:gd name="T23" fmla="*/ 95 h 117"/>
              <a:gd name="T24" fmla="*/ 57 w 75"/>
              <a:gd name="T25" fmla="*/ 97 h 117"/>
              <a:gd name="T26" fmla="*/ 57 w 75"/>
              <a:gd name="T27" fmla="*/ 100 h 117"/>
              <a:gd name="T28" fmla="*/ 59 w 75"/>
              <a:gd name="T29" fmla="*/ 102 h 117"/>
              <a:gd name="T30" fmla="*/ 67 w 75"/>
              <a:gd name="T31" fmla="*/ 102 h 117"/>
              <a:gd name="T32" fmla="*/ 60 w 75"/>
              <a:gd name="T33" fmla="*/ 106 h 117"/>
              <a:gd name="T34" fmla="*/ 59 w 75"/>
              <a:gd name="T35" fmla="*/ 106 h 117"/>
              <a:gd name="T36" fmla="*/ 52 w 75"/>
              <a:gd name="T37" fmla="*/ 110 h 117"/>
              <a:gd name="T38" fmla="*/ 42 w 75"/>
              <a:gd name="T39" fmla="*/ 117 h 117"/>
              <a:gd name="T40" fmla="*/ 35 w 75"/>
              <a:gd name="T41" fmla="*/ 116 h 117"/>
              <a:gd name="T42" fmla="*/ 29 w 75"/>
              <a:gd name="T43" fmla="*/ 109 h 117"/>
              <a:gd name="T44" fmla="*/ 22 w 75"/>
              <a:gd name="T45" fmla="*/ 117 h 117"/>
              <a:gd name="T46" fmla="*/ 18 w 75"/>
              <a:gd name="T47" fmla="*/ 116 h 117"/>
              <a:gd name="T48" fmla="*/ 14 w 75"/>
              <a:gd name="T49" fmla="*/ 109 h 117"/>
              <a:gd name="T50" fmla="*/ 16 w 75"/>
              <a:gd name="T51" fmla="*/ 97 h 117"/>
              <a:gd name="T52" fmla="*/ 16 w 75"/>
              <a:gd name="T53" fmla="*/ 94 h 117"/>
              <a:gd name="T54" fmla="*/ 16 w 75"/>
              <a:gd name="T55" fmla="*/ 91 h 117"/>
              <a:gd name="T56" fmla="*/ 16 w 75"/>
              <a:gd name="T57" fmla="*/ 90 h 117"/>
              <a:gd name="T58" fmla="*/ 15 w 75"/>
              <a:gd name="T59" fmla="*/ 90 h 117"/>
              <a:gd name="T60" fmla="*/ 11 w 75"/>
              <a:gd name="T61" fmla="*/ 90 h 117"/>
              <a:gd name="T62" fmla="*/ 16 w 75"/>
              <a:gd name="T63" fmla="*/ 61 h 117"/>
              <a:gd name="T64" fmla="*/ 12 w 75"/>
              <a:gd name="T65" fmla="*/ 33 h 117"/>
              <a:gd name="T66" fmla="*/ 18 w 75"/>
              <a:gd name="T67" fmla="*/ 33 h 117"/>
              <a:gd name="T68" fmla="*/ 18 w 75"/>
              <a:gd name="T69" fmla="*/ 31 h 117"/>
              <a:gd name="T70" fmla="*/ 19 w 75"/>
              <a:gd name="T71" fmla="*/ 25 h 117"/>
              <a:gd name="T72" fmla="*/ 9 w 75"/>
              <a:gd name="T73" fmla="*/ 25 h 117"/>
              <a:gd name="T74" fmla="*/ 9 w 75"/>
              <a:gd name="T75" fmla="*/ 19 h 117"/>
              <a:gd name="T76" fmla="*/ 7 w 75"/>
              <a:gd name="T77" fmla="*/ 10 h 117"/>
              <a:gd name="T78" fmla="*/ 7 w 75"/>
              <a:gd name="T79" fmla="*/ 8 h 117"/>
              <a:gd name="T80" fmla="*/ 0 w 75"/>
              <a:gd name="T81" fmla="*/ 0 h 117"/>
              <a:gd name="T82" fmla="*/ 11 w 75"/>
              <a:gd name="T83" fmla="*/ 0 h 117"/>
              <a:gd name="T84" fmla="*/ 19 w 75"/>
              <a:gd name="T85" fmla="*/ 4 h 117"/>
              <a:gd name="T86" fmla="*/ 22 w 75"/>
              <a:gd name="T87" fmla="*/ 5 h 117"/>
              <a:gd name="T88" fmla="*/ 26 w 75"/>
              <a:gd name="T89" fmla="*/ 5 h 117"/>
              <a:gd name="T90" fmla="*/ 25 w 75"/>
              <a:gd name="T91" fmla="*/ 0 h 117"/>
              <a:gd name="T92" fmla="*/ 42 w 75"/>
              <a:gd name="T93" fmla="*/ 7 h 117"/>
              <a:gd name="T94" fmla="*/ 44 w 75"/>
              <a:gd name="T95" fmla="*/ 10 h 117"/>
              <a:gd name="T96" fmla="*/ 46 w 75"/>
              <a:gd name="T97" fmla="*/ 18 h 117"/>
              <a:gd name="T98" fmla="*/ 53 w 75"/>
              <a:gd name="T99" fmla="*/ 15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75" h="117">
                <a:moveTo>
                  <a:pt x="53" y="15"/>
                </a:moveTo>
                <a:lnTo>
                  <a:pt x="52" y="23"/>
                </a:lnTo>
                <a:lnTo>
                  <a:pt x="71" y="38"/>
                </a:lnTo>
                <a:lnTo>
                  <a:pt x="75" y="42"/>
                </a:lnTo>
                <a:lnTo>
                  <a:pt x="64" y="63"/>
                </a:lnTo>
                <a:lnTo>
                  <a:pt x="72" y="80"/>
                </a:lnTo>
                <a:lnTo>
                  <a:pt x="74" y="83"/>
                </a:lnTo>
                <a:lnTo>
                  <a:pt x="72" y="87"/>
                </a:lnTo>
                <a:lnTo>
                  <a:pt x="72" y="90"/>
                </a:lnTo>
                <a:lnTo>
                  <a:pt x="70" y="95"/>
                </a:lnTo>
                <a:lnTo>
                  <a:pt x="63" y="95"/>
                </a:lnTo>
                <a:lnTo>
                  <a:pt x="59" y="95"/>
                </a:lnTo>
                <a:lnTo>
                  <a:pt x="57" y="97"/>
                </a:lnTo>
                <a:lnTo>
                  <a:pt x="57" y="100"/>
                </a:lnTo>
                <a:lnTo>
                  <a:pt x="59" y="102"/>
                </a:lnTo>
                <a:lnTo>
                  <a:pt x="67" y="102"/>
                </a:lnTo>
                <a:lnTo>
                  <a:pt x="60" y="106"/>
                </a:lnTo>
                <a:lnTo>
                  <a:pt x="59" y="106"/>
                </a:lnTo>
                <a:lnTo>
                  <a:pt x="52" y="110"/>
                </a:lnTo>
                <a:lnTo>
                  <a:pt x="42" y="117"/>
                </a:lnTo>
                <a:lnTo>
                  <a:pt x="35" y="116"/>
                </a:lnTo>
                <a:lnTo>
                  <a:pt x="29" y="109"/>
                </a:lnTo>
                <a:lnTo>
                  <a:pt x="22" y="117"/>
                </a:lnTo>
                <a:lnTo>
                  <a:pt x="18" y="116"/>
                </a:lnTo>
                <a:lnTo>
                  <a:pt x="14" y="109"/>
                </a:lnTo>
                <a:lnTo>
                  <a:pt x="16" y="97"/>
                </a:lnTo>
                <a:lnTo>
                  <a:pt x="16" y="94"/>
                </a:lnTo>
                <a:lnTo>
                  <a:pt x="16" y="91"/>
                </a:lnTo>
                <a:lnTo>
                  <a:pt x="16" y="90"/>
                </a:lnTo>
                <a:lnTo>
                  <a:pt x="15" y="90"/>
                </a:lnTo>
                <a:lnTo>
                  <a:pt x="11" y="90"/>
                </a:lnTo>
                <a:lnTo>
                  <a:pt x="16" y="61"/>
                </a:lnTo>
                <a:lnTo>
                  <a:pt x="12" y="33"/>
                </a:lnTo>
                <a:lnTo>
                  <a:pt x="18" y="33"/>
                </a:lnTo>
                <a:lnTo>
                  <a:pt x="18" y="31"/>
                </a:lnTo>
                <a:lnTo>
                  <a:pt x="19" y="25"/>
                </a:lnTo>
                <a:lnTo>
                  <a:pt x="9" y="25"/>
                </a:lnTo>
                <a:lnTo>
                  <a:pt x="9" y="19"/>
                </a:lnTo>
                <a:lnTo>
                  <a:pt x="7" y="10"/>
                </a:lnTo>
                <a:lnTo>
                  <a:pt x="7" y="8"/>
                </a:lnTo>
                <a:lnTo>
                  <a:pt x="0" y="0"/>
                </a:lnTo>
                <a:lnTo>
                  <a:pt x="11" y="0"/>
                </a:lnTo>
                <a:lnTo>
                  <a:pt x="19" y="4"/>
                </a:lnTo>
                <a:lnTo>
                  <a:pt x="22" y="5"/>
                </a:lnTo>
                <a:lnTo>
                  <a:pt x="26" y="5"/>
                </a:lnTo>
                <a:lnTo>
                  <a:pt x="25" y="0"/>
                </a:lnTo>
                <a:lnTo>
                  <a:pt x="42" y="7"/>
                </a:lnTo>
                <a:lnTo>
                  <a:pt x="44" y="10"/>
                </a:lnTo>
                <a:lnTo>
                  <a:pt x="46" y="18"/>
                </a:lnTo>
                <a:lnTo>
                  <a:pt x="53" y="1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9" name="Freeform 53">
            <a:extLst>
              <a:ext uri="{FF2B5EF4-FFF2-40B4-BE49-F238E27FC236}">
                <a16:creationId xmlns:a16="http://schemas.microsoft.com/office/drawing/2014/main" id="{23B8615A-585F-31E2-49ED-50786ACA6228}"/>
              </a:ext>
            </a:extLst>
          </p:cNvPr>
          <p:cNvSpPr>
            <a:spLocks/>
          </p:cNvSpPr>
          <p:nvPr/>
        </p:nvSpPr>
        <p:spPr bwMode="auto">
          <a:xfrm>
            <a:off x="4979988" y="4960938"/>
            <a:ext cx="214313" cy="141288"/>
          </a:xfrm>
          <a:custGeom>
            <a:avLst/>
            <a:gdLst>
              <a:gd name="T0" fmla="*/ 85 w 135"/>
              <a:gd name="T1" fmla="*/ 13 h 89"/>
              <a:gd name="T2" fmla="*/ 86 w 135"/>
              <a:gd name="T3" fmla="*/ 14 h 89"/>
              <a:gd name="T4" fmla="*/ 89 w 135"/>
              <a:gd name="T5" fmla="*/ 15 h 89"/>
              <a:gd name="T6" fmla="*/ 99 w 135"/>
              <a:gd name="T7" fmla="*/ 11 h 89"/>
              <a:gd name="T8" fmla="*/ 107 w 135"/>
              <a:gd name="T9" fmla="*/ 17 h 89"/>
              <a:gd name="T10" fmla="*/ 114 w 135"/>
              <a:gd name="T11" fmla="*/ 22 h 89"/>
              <a:gd name="T12" fmla="*/ 120 w 135"/>
              <a:gd name="T13" fmla="*/ 44 h 89"/>
              <a:gd name="T14" fmla="*/ 133 w 135"/>
              <a:gd name="T15" fmla="*/ 52 h 89"/>
              <a:gd name="T16" fmla="*/ 135 w 135"/>
              <a:gd name="T17" fmla="*/ 55 h 89"/>
              <a:gd name="T18" fmla="*/ 131 w 135"/>
              <a:gd name="T19" fmla="*/ 65 h 89"/>
              <a:gd name="T20" fmla="*/ 131 w 135"/>
              <a:gd name="T21" fmla="*/ 65 h 89"/>
              <a:gd name="T22" fmla="*/ 127 w 135"/>
              <a:gd name="T23" fmla="*/ 66 h 89"/>
              <a:gd name="T24" fmla="*/ 122 w 135"/>
              <a:gd name="T25" fmla="*/ 66 h 89"/>
              <a:gd name="T26" fmla="*/ 114 w 135"/>
              <a:gd name="T27" fmla="*/ 67 h 89"/>
              <a:gd name="T28" fmla="*/ 115 w 135"/>
              <a:gd name="T29" fmla="*/ 71 h 89"/>
              <a:gd name="T30" fmla="*/ 112 w 135"/>
              <a:gd name="T31" fmla="*/ 75 h 89"/>
              <a:gd name="T32" fmla="*/ 118 w 135"/>
              <a:gd name="T33" fmla="*/ 78 h 89"/>
              <a:gd name="T34" fmla="*/ 110 w 135"/>
              <a:gd name="T35" fmla="*/ 89 h 89"/>
              <a:gd name="T36" fmla="*/ 93 w 135"/>
              <a:gd name="T37" fmla="*/ 85 h 89"/>
              <a:gd name="T38" fmla="*/ 86 w 135"/>
              <a:gd name="T39" fmla="*/ 88 h 89"/>
              <a:gd name="T40" fmla="*/ 84 w 135"/>
              <a:gd name="T41" fmla="*/ 80 h 89"/>
              <a:gd name="T42" fmla="*/ 82 w 135"/>
              <a:gd name="T43" fmla="*/ 77 h 89"/>
              <a:gd name="T44" fmla="*/ 65 w 135"/>
              <a:gd name="T45" fmla="*/ 70 h 89"/>
              <a:gd name="T46" fmla="*/ 66 w 135"/>
              <a:gd name="T47" fmla="*/ 75 h 89"/>
              <a:gd name="T48" fmla="*/ 62 w 135"/>
              <a:gd name="T49" fmla="*/ 75 h 89"/>
              <a:gd name="T50" fmla="*/ 59 w 135"/>
              <a:gd name="T51" fmla="*/ 74 h 89"/>
              <a:gd name="T52" fmla="*/ 51 w 135"/>
              <a:gd name="T53" fmla="*/ 70 h 89"/>
              <a:gd name="T54" fmla="*/ 40 w 135"/>
              <a:gd name="T55" fmla="*/ 70 h 89"/>
              <a:gd name="T56" fmla="*/ 32 w 135"/>
              <a:gd name="T57" fmla="*/ 60 h 89"/>
              <a:gd name="T58" fmla="*/ 25 w 135"/>
              <a:gd name="T59" fmla="*/ 52 h 89"/>
              <a:gd name="T60" fmla="*/ 21 w 135"/>
              <a:gd name="T61" fmla="*/ 47 h 89"/>
              <a:gd name="T62" fmla="*/ 13 w 135"/>
              <a:gd name="T63" fmla="*/ 41 h 89"/>
              <a:gd name="T64" fmla="*/ 13 w 135"/>
              <a:gd name="T65" fmla="*/ 40 h 89"/>
              <a:gd name="T66" fmla="*/ 0 w 135"/>
              <a:gd name="T67" fmla="*/ 32 h 89"/>
              <a:gd name="T68" fmla="*/ 7 w 135"/>
              <a:gd name="T69" fmla="*/ 32 h 89"/>
              <a:gd name="T70" fmla="*/ 13 w 135"/>
              <a:gd name="T71" fmla="*/ 26 h 89"/>
              <a:gd name="T72" fmla="*/ 26 w 135"/>
              <a:gd name="T73" fmla="*/ 15 h 89"/>
              <a:gd name="T74" fmla="*/ 32 w 135"/>
              <a:gd name="T75" fmla="*/ 6 h 89"/>
              <a:gd name="T76" fmla="*/ 34 w 135"/>
              <a:gd name="T77" fmla="*/ 0 h 89"/>
              <a:gd name="T78" fmla="*/ 36 w 135"/>
              <a:gd name="T79" fmla="*/ 0 h 89"/>
              <a:gd name="T80" fmla="*/ 36 w 135"/>
              <a:gd name="T81" fmla="*/ 0 h 89"/>
              <a:gd name="T82" fmla="*/ 55 w 135"/>
              <a:gd name="T83" fmla="*/ 7 h 89"/>
              <a:gd name="T84" fmla="*/ 74 w 135"/>
              <a:gd name="T85" fmla="*/ 5 h 89"/>
              <a:gd name="T86" fmla="*/ 85 w 135"/>
              <a:gd name="T87" fmla="*/ 13 h 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35" h="89">
                <a:moveTo>
                  <a:pt x="85" y="13"/>
                </a:moveTo>
                <a:lnTo>
                  <a:pt x="86" y="14"/>
                </a:lnTo>
                <a:lnTo>
                  <a:pt x="89" y="15"/>
                </a:lnTo>
                <a:lnTo>
                  <a:pt x="99" y="11"/>
                </a:lnTo>
                <a:lnTo>
                  <a:pt x="107" y="17"/>
                </a:lnTo>
                <a:lnTo>
                  <a:pt x="114" y="22"/>
                </a:lnTo>
                <a:lnTo>
                  <a:pt x="120" y="44"/>
                </a:lnTo>
                <a:lnTo>
                  <a:pt x="133" y="52"/>
                </a:lnTo>
                <a:lnTo>
                  <a:pt x="135" y="55"/>
                </a:lnTo>
                <a:lnTo>
                  <a:pt x="131" y="65"/>
                </a:lnTo>
                <a:lnTo>
                  <a:pt x="131" y="65"/>
                </a:lnTo>
                <a:lnTo>
                  <a:pt x="127" y="66"/>
                </a:lnTo>
                <a:lnTo>
                  <a:pt x="122" y="66"/>
                </a:lnTo>
                <a:lnTo>
                  <a:pt x="114" y="67"/>
                </a:lnTo>
                <a:lnTo>
                  <a:pt x="115" y="71"/>
                </a:lnTo>
                <a:lnTo>
                  <a:pt x="112" y="75"/>
                </a:lnTo>
                <a:lnTo>
                  <a:pt x="118" y="78"/>
                </a:lnTo>
                <a:lnTo>
                  <a:pt x="110" y="89"/>
                </a:lnTo>
                <a:lnTo>
                  <a:pt x="93" y="85"/>
                </a:lnTo>
                <a:lnTo>
                  <a:pt x="86" y="88"/>
                </a:lnTo>
                <a:lnTo>
                  <a:pt x="84" y="80"/>
                </a:lnTo>
                <a:lnTo>
                  <a:pt x="82" y="77"/>
                </a:lnTo>
                <a:lnTo>
                  <a:pt x="65" y="70"/>
                </a:lnTo>
                <a:lnTo>
                  <a:pt x="66" y="75"/>
                </a:lnTo>
                <a:lnTo>
                  <a:pt x="62" y="75"/>
                </a:lnTo>
                <a:lnTo>
                  <a:pt x="59" y="74"/>
                </a:lnTo>
                <a:lnTo>
                  <a:pt x="51" y="70"/>
                </a:lnTo>
                <a:lnTo>
                  <a:pt x="40" y="70"/>
                </a:lnTo>
                <a:lnTo>
                  <a:pt x="32" y="60"/>
                </a:lnTo>
                <a:lnTo>
                  <a:pt x="25" y="52"/>
                </a:lnTo>
                <a:lnTo>
                  <a:pt x="21" y="47"/>
                </a:lnTo>
                <a:lnTo>
                  <a:pt x="13" y="41"/>
                </a:lnTo>
                <a:lnTo>
                  <a:pt x="13" y="40"/>
                </a:lnTo>
                <a:lnTo>
                  <a:pt x="0" y="32"/>
                </a:lnTo>
                <a:lnTo>
                  <a:pt x="7" y="32"/>
                </a:lnTo>
                <a:lnTo>
                  <a:pt x="13" y="26"/>
                </a:lnTo>
                <a:lnTo>
                  <a:pt x="26" y="15"/>
                </a:lnTo>
                <a:lnTo>
                  <a:pt x="32" y="6"/>
                </a:lnTo>
                <a:lnTo>
                  <a:pt x="34" y="0"/>
                </a:lnTo>
                <a:lnTo>
                  <a:pt x="36" y="0"/>
                </a:lnTo>
                <a:lnTo>
                  <a:pt x="36" y="0"/>
                </a:lnTo>
                <a:lnTo>
                  <a:pt x="55" y="7"/>
                </a:lnTo>
                <a:lnTo>
                  <a:pt x="74" y="5"/>
                </a:lnTo>
                <a:lnTo>
                  <a:pt x="85" y="1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0" name="Freeform 54">
            <a:extLst>
              <a:ext uri="{FF2B5EF4-FFF2-40B4-BE49-F238E27FC236}">
                <a16:creationId xmlns:a16="http://schemas.microsoft.com/office/drawing/2014/main" id="{7C54EFA7-B8CC-6F97-7EF1-B6F396040CFE}"/>
              </a:ext>
            </a:extLst>
          </p:cNvPr>
          <p:cNvSpPr>
            <a:spLocks/>
          </p:cNvSpPr>
          <p:nvPr/>
        </p:nvSpPr>
        <p:spPr bwMode="auto">
          <a:xfrm>
            <a:off x="5245100" y="5648325"/>
            <a:ext cx="38100" cy="90488"/>
          </a:xfrm>
          <a:custGeom>
            <a:avLst/>
            <a:gdLst>
              <a:gd name="T0" fmla="*/ 24 w 24"/>
              <a:gd name="T1" fmla="*/ 34 h 57"/>
              <a:gd name="T2" fmla="*/ 19 w 24"/>
              <a:gd name="T3" fmla="*/ 41 h 57"/>
              <a:gd name="T4" fmla="*/ 20 w 24"/>
              <a:gd name="T5" fmla="*/ 45 h 57"/>
              <a:gd name="T6" fmla="*/ 22 w 24"/>
              <a:gd name="T7" fmla="*/ 46 h 57"/>
              <a:gd name="T8" fmla="*/ 20 w 24"/>
              <a:gd name="T9" fmla="*/ 50 h 57"/>
              <a:gd name="T10" fmla="*/ 19 w 24"/>
              <a:gd name="T11" fmla="*/ 53 h 57"/>
              <a:gd name="T12" fmla="*/ 18 w 24"/>
              <a:gd name="T13" fmla="*/ 49 h 57"/>
              <a:gd name="T14" fmla="*/ 15 w 24"/>
              <a:gd name="T15" fmla="*/ 53 h 57"/>
              <a:gd name="T16" fmla="*/ 15 w 24"/>
              <a:gd name="T17" fmla="*/ 54 h 57"/>
              <a:gd name="T18" fmla="*/ 13 w 24"/>
              <a:gd name="T19" fmla="*/ 56 h 57"/>
              <a:gd name="T20" fmla="*/ 7 w 24"/>
              <a:gd name="T21" fmla="*/ 57 h 57"/>
              <a:gd name="T22" fmla="*/ 3 w 24"/>
              <a:gd name="T23" fmla="*/ 46 h 57"/>
              <a:gd name="T24" fmla="*/ 1 w 24"/>
              <a:gd name="T25" fmla="*/ 42 h 57"/>
              <a:gd name="T26" fmla="*/ 1 w 24"/>
              <a:gd name="T27" fmla="*/ 41 h 57"/>
              <a:gd name="T28" fmla="*/ 1 w 24"/>
              <a:gd name="T29" fmla="*/ 39 h 57"/>
              <a:gd name="T30" fmla="*/ 3 w 24"/>
              <a:gd name="T31" fmla="*/ 39 h 57"/>
              <a:gd name="T32" fmla="*/ 4 w 24"/>
              <a:gd name="T33" fmla="*/ 39 h 57"/>
              <a:gd name="T34" fmla="*/ 4 w 24"/>
              <a:gd name="T35" fmla="*/ 38 h 57"/>
              <a:gd name="T36" fmla="*/ 5 w 24"/>
              <a:gd name="T37" fmla="*/ 34 h 57"/>
              <a:gd name="T38" fmla="*/ 1 w 24"/>
              <a:gd name="T39" fmla="*/ 34 h 57"/>
              <a:gd name="T40" fmla="*/ 0 w 24"/>
              <a:gd name="T41" fmla="*/ 32 h 57"/>
              <a:gd name="T42" fmla="*/ 0 w 24"/>
              <a:gd name="T43" fmla="*/ 28 h 57"/>
              <a:gd name="T44" fmla="*/ 0 w 24"/>
              <a:gd name="T45" fmla="*/ 27 h 57"/>
              <a:gd name="T46" fmla="*/ 0 w 24"/>
              <a:gd name="T47" fmla="*/ 19 h 57"/>
              <a:gd name="T48" fmla="*/ 3 w 24"/>
              <a:gd name="T49" fmla="*/ 17 h 57"/>
              <a:gd name="T50" fmla="*/ 3 w 24"/>
              <a:gd name="T51" fmla="*/ 12 h 57"/>
              <a:gd name="T52" fmla="*/ 4 w 24"/>
              <a:gd name="T53" fmla="*/ 9 h 57"/>
              <a:gd name="T54" fmla="*/ 4 w 24"/>
              <a:gd name="T55" fmla="*/ 8 h 57"/>
              <a:gd name="T56" fmla="*/ 4 w 24"/>
              <a:gd name="T57" fmla="*/ 4 h 57"/>
              <a:gd name="T58" fmla="*/ 5 w 24"/>
              <a:gd name="T59" fmla="*/ 4 h 57"/>
              <a:gd name="T60" fmla="*/ 12 w 24"/>
              <a:gd name="T61" fmla="*/ 4 h 57"/>
              <a:gd name="T62" fmla="*/ 19 w 24"/>
              <a:gd name="T63" fmla="*/ 0 h 57"/>
              <a:gd name="T64" fmla="*/ 24 w 24"/>
              <a:gd name="T65" fmla="*/ 9 h 57"/>
              <a:gd name="T66" fmla="*/ 23 w 24"/>
              <a:gd name="T67" fmla="*/ 19 h 57"/>
              <a:gd name="T68" fmla="*/ 20 w 24"/>
              <a:gd name="T69" fmla="*/ 20 h 57"/>
              <a:gd name="T70" fmla="*/ 24 w 24"/>
              <a:gd name="T71" fmla="*/ 27 h 57"/>
              <a:gd name="T72" fmla="*/ 24 w 24"/>
              <a:gd name="T73" fmla="*/ 34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24" h="57">
                <a:moveTo>
                  <a:pt x="24" y="34"/>
                </a:moveTo>
                <a:lnTo>
                  <a:pt x="19" y="41"/>
                </a:lnTo>
                <a:lnTo>
                  <a:pt x="20" y="45"/>
                </a:lnTo>
                <a:lnTo>
                  <a:pt x="22" y="46"/>
                </a:lnTo>
                <a:lnTo>
                  <a:pt x="20" y="50"/>
                </a:lnTo>
                <a:lnTo>
                  <a:pt x="19" y="53"/>
                </a:lnTo>
                <a:lnTo>
                  <a:pt x="18" y="49"/>
                </a:lnTo>
                <a:lnTo>
                  <a:pt x="15" y="53"/>
                </a:lnTo>
                <a:lnTo>
                  <a:pt x="15" y="54"/>
                </a:lnTo>
                <a:lnTo>
                  <a:pt x="13" y="56"/>
                </a:lnTo>
                <a:lnTo>
                  <a:pt x="7" y="57"/>
                </a:lnTo>
                <a:lnTo>
                  <a:pt x="3" y="46"/>
                </a:lnTo>
                <a:lnTo>
                  <a:pt x="1" y="42"/>
                </a:lnTo>
                <a:lnTo>
                  <a:pt x="1" y="41"/>
                </a:lnTo>
                <a:lnTo>
                  <a:pt x="1" y="39"/>
                </a:lnTo>
                <a:lnTo>
                  <a:pt x="3" y="39"/>
                </a:lnTo>
                <a:lnTo>
                  <a:pt x="4" y="39"/>
                </a:lnTo>
                <a:lnTo>
                  <a:pt x="4" y="38"/>
                </a:lnTo>
                <a:lnTo>
                  <a:pt x="5" y="34"/>
                </a:lnTo>
                <a:lnTo>
                  <a:pt x="1" y="34"/>
                </a:lnTo>
                <a:lnTo>
                  <a:pt x="0" y="32"/>
                </a:lnTo>
                <a:lnTo>
                  <a:pt x="0" y="28"/>
                </a:lnTo>
                <a:lnTo>
                  <a:pt x="0" y="27"/>
                </a:lnTo>
                <a:lnTo>
                  <a:pt x="0" y="19"/>
                </a:lnTo>
                <a:lnTo>
                  <a:pt x="3" y="17"/>
                </a:lnTo>
                <a:lnTo>
                  <a:pt x="3" y="12"/>
                </a:lnTo>
                <a:lnTo>
                  <a:pt x="4" y="9"/>
                </a:lnTo>
                <a:lnTo>
                  <a:pt x="4" y="8"/>
                </a:lnTo>
                <a:lnTo>
                  <a:pt x="4" y="4"/>
                </a:lnTo>
                <a:lnTo>
                  <a:pt x="5" y="4"/>
                </a:lnTo>
                <a:lnTo>
                  <a:pt x="12" y="4"/>
                </a:lnTo>
                <a:lnTo>
                  <a:pt x="19" y="0"/>
                </a:lnTo>
                <a:lnTo>
                  <a:pt x="24" y="9"/>
                </a:lnTo>
                <a:lnTo>
                  <a:pt x="23" y="19"/>
                </a:lnTo>
                <a:lnTo>
                  <a:pt x="20" y="20"/>
                </a:lnTo>
                <a:lnTo>
                  <a:pt x="24" y="27"/>
                </a:lnTo>
                <a:lnTo>
                  <a:pt x="24" y="3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1" name="Freeform 55">
            <a:extLst>
              <a:ext uri="{FF2B5EF4-FFF2-40B4-BE49-F238E27FC236}">
                <a16:creationId xmlns:a16="http://schemas.microsoft.com/office/drawing/2014/main" id="{373E11B1-E386-A394-5C49-BF933298209E}"/>
              </a:ext>
            </a:extLst>
          </p:cNvPr>
          <p:cNvSpPr>
            <a:spLocks/>
          </p:cNvSpPr>
          <p:nvPr/>
        </p:nvSpPr>
        <p:spPr bwMode="auto">
          <a:xfrm>
            <a:off x="5229225" y="5773738"/>
            <a:ext cx="76200" cy="61913"/>
          </a:xfrm>
          <a:custGeom>
            <a:avLst/>
            <a:gdLst>
              <a:gd name="T0" fmla="*/ 30 w 48"/>
              <a:gd name="T1" fmla="*/ 0 h 39"/>
              <a:gd name="T2" fmla="*/ 29 w 48"/>
              <a:gd name="T3" fmla="*/ 4 h 39"/>
              <a:gd name="T4" fmla="*/ 29 w 48"/>
              <a:gd name="T5" fmla="*/ 5 h 39"/>
              <a:gd name="T6" fmla="*/ 29 w 48"/>
              <a:gd name="T7" fmla="*/ 9 h 39"/>
              <a:gd name="T8" fmla="*/ 40 w 48"/>
              <a:gd name="T9" fmla="*/ 9 h 39"/>
              <a:gd name="T10" fmla="*/ 40 w 48"/>
              <a:gd name="T11" fmla="*/ 12 h 39"/>
              <a:gd name="T12" fmla="*/ 40 w 48"/>
              <a:gd name="T13" fmla="*/ 13 h 39"/>
              <a:gd name="T14" fmla="*/ 41 w 48"/>
              <a:gd name="T15" fmla="*/ 16 h 39"/>
              <a:gd name="T16" fmla="*/ 48 w 48"/>
              <a:gd name="T17" fmla="*/ 31 h 39"/>
              <a:gd name="T18" fmla="*/ 48 w 48"/>
              <a:gd name="T19" fmla="*/ 33 h 39"/>
              <a:gd name="T20" fmla="*/ 48 w 48"/>
              <a:gd name="T21" fmla="*/ 34 h 39"/>
              <a:gd name="T22" fmla="*/ 40 w 48"/>
              <a:gd name="T23" fmla="*/ 39 h 39"/>
              <a:gd name="T24" fmla="*/ 26 w 48"/>
              <a:gd name="T25" fmla="*/ 38 h 39"/>
              <a:gd name="T26" fmla="*/ 14 w 48"/>
              <a:gd name="T27" fmla="*/ 33 h 39"/>
              <a:gd name="T28" fmla="*/ 13 w 48"/>
              <a:gd name="T29" fmla="*/ 39 h 39"/>
              <a:gd name="T30" fmla="*/ 6 w 48"/>
              <a:gd name="T31" fmla="*/ 37 h 39"/>
              <a:gd name="T32" fmla="*/ 0 w 48"/>
              <a:gd name="T33" fmla="*/ 30 h 39"/>
              <a:gd name="T34" fmla="*/ 2 w 48"/>
              <a:gd name="T35" fmla="*/ 18 h 39"/>
              <a:gd name="T36" fmla="*/ 2 w 48"/>
              <a:gd name="T37" fmla="*/ 16 h 39"/>
              <a:gd name="T38" fmla="*/ 2 w 48"/>
              <a:gd name="T39" fmla="*/ 9 h 39"/>
              <a:gd name="T40" fmla="*/ 3 w 48"/>
              <a:gd name="T41" fmla="*/ 3 h 39"/>
              <a:gd name="T42" fmla="*/ 6 w 48"/>
              <a:gd name="T43" fmla="*/ 5 h 39"/>
              <a:gd name="T44" fmla="*/ 8 w 48"/>
              <a:gd name="T45" fmla="*/ 0 h 39"/>
              <a:gd name="T46" fmla="*/ 11 w 48"/>
              <a:gd name="T47" fmla="*/ 0 h 39"/>
              <a:gd name="T48" fmla="*/ 11 w 48"/>
              <a:gd name="T49" fmla="*/ 1 h 39"/>
              <a:gd name="T50" fmla="*/ 17 w 48"/>
              <a:gd name="T51" fmla="*/ 1 h 39"/>
              <a:gd name="T52" fmla="*/ 18 w 48"/>
              <a:gd name="T53" fmla="*/ 0 h 39"/>
              <a:gd name="T54" fmla="*/ 30 w 48"/>
              <a:gd name="T55" fmla="*/ 0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8" h="39">
                <a:moveTo>
                  <a:pt x="30" y="0"/>
                </a:moveTo>
                <a:lnTo>
                  <a:pt x="29" y="4"/>
                </a:lnTo>
                <a:lnTo>
                  <a:pt x="29" y="5"/>
                </a:lnTo>
                <a:lnTo>
                  <a:pt x="29" y="9"/>
                </a:lnTo>
                <a:lnTo>
                  <a:pt x="40" y="9"/>
                </a:lnTo>
                <a:lnTo>
                  <a:pt x="40" y="12"/>
                </a:lnTo>
                <a:lnTo>
                  <a:pt x="40" y="13"/>
                </a:lnTo>
                <a:lnTo>
                  <a:pt x="41" y="16"/>
                </a:lnTo>
                <a:lnTo>
                  <a:pt x="48" y="31"/>
                </a:lnTo>
                <a:lnTo>
                  <a:pt x="48" y="33"/>
                </a:lnTo>
                <a:lnTo>
                  <a:pt x="48" y="34"/>
                </a:lnTo>
                <a:lnTo>
                  <a:pt x="40" y="39"/>
                </a:lnTo>
                <a:lnTo>
                  <a:pt x="26" y="38"/>
                </a:lnTo>
                <a:lnTo>
                  <a:pt x="14" y="33"/>
                </a:lnTo>
                <a:lnTo>
                  <a:pt x="13" y="39"/>
                </a:lnTo>
                <a:lnTo>
                  <a:pt x="6" y="37"/>
                </a:lnTo>
                <a:lnTo>
                  <a:pt x="0" y="30"/>
                </a:lnTo>
                <a:lnTo>
                  <a:pt x="2" y="18"/>
                </a:lnTo>
                <a:lnTo>
                  <a:pt x="2" y="16"/>
                </a:lnTo>
                <a:lnTo>
                  <a:pt x="2" y="9"/>
                </a:lnTo>
                <a:lnTo>
                  <a:pt x="3" y="3"/>
                </a:lnTo>
                <a:lnTo>
                  <a:pt x="6" y="5"/>
                </a:lnTo>
                <a:lnTo>
                  <a:pt x="8" y="0"/>
                </a:lnTo>
                <a:lnTo>
                  <a:pt x="11" y="0"/>
                </a:lnTo>
                <a:lnTo>
                  <a:pt x="11" y="1"/>
                </a:lnTo>
                <a:lnTo>
                  <a:pt x="17" y="1"/>
                </a:lnTo>
                <a:lnTo>
                  <a:pt x="18" y="0"/>
                </a:lnTo>
                <a:lnTo>
                  <a:pt x="30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2" name="Freeform 56">
            <a:extLst>
              <a:ext uri="{FF2B5EF4-FFF2-40B4-BE49-F238E27FC236}">
                <a16:creationId xmlns:a16="http://schemas.microsoft.com/office/drawing/2014/main" id="{2D3C409E-B456-6987-EFDF-5556254F9118}"/>
              </a:ext>
            </a:extLst>
          </p:cNvPr>
          <p:cNvSpPr>
            <a:spLocks/>
          </p:cNvSpPr>
          <p:nvPr/>
        </p:nvSpPr>
        <p:spPr bwMode="auto">
          <a:xfrm>
            <a:off x="5292725" y="5597525"/>
            <a:ext cx="31750" cy="53975"/>
          </a:xfrm>
          <a:custGeom>
            <a:avLst/>
            <a:gdLst>
              <a:gd name="T0" fmla="*/ 8 w 20"/>
              <a:gd name="T1" fmla="*/ 6 h 34"/>
              <a:gd name="T2" fmla="*/ 20 w 20"/>
              <a:gd name="T3" fmla="*/ 28 h 34"/>
              <a:gd name="T4" fmla="*/ 16 w 20"/>
              <a:gd name="T5" fmla="*/ 32 h 34"/>
              <a:gd name="T6" fmla="*/ 13 w 20"/>
              <a:gd name="T7" fmla="*/ 32 h 34"/>
              <a:gd name="T8" fmla="*/ 11 w 20"/>
              <a:gd name="T9" fmla="*/ 30 h 34"/>
              <a:gd name="T10" fmla="*/ 11 w 20"/>
              <a:gd name="T11" fmla="*/ 34 h 34"/>
              <a:gd name="T12" fmla="*/ 5 w 20"/>
              <a:gd name="T13" fmla="*/ 33 h 34"/>
              <a:gd name="T14" fmla="*/ 0 w 20"/>
              <a:gd name="T15" fmla="*/ 32 h 34"/>
              <a:gd name="T16" fmla="*/ 0 w 20"/>
              <a:gd name="T17" fmla="*/ 26 h 34"/>
              <a:gd name="T18" fmla="*/ 0 w 20"/>
              <a:gd name="T19" fmla="*/ 25 h 34"/>
              <a:gd name="T20" fmla="*/ 0 w 20"/>
              <a:gd name="T21" fmla="*/ 21 h 34"/>
              <a:gd name="T22" fmla="*/ 1 w 20"/>
              <a:gd name="T23" fmla="*/ 10 h 34"/>
              <a:gd name="T24" fmla="*/ 1 w 20"/>
              <a:gd name="T25" fmla="*/ 9 h 34"/>
              <a:gd name="T26" fmla="*/ 0 w 20"/>
              <a:gd name="T27" fmla="*/ 4 h 34"/>
              <a:gd name="T28" fmla="*/ 1 w 20"/>
              <a:gd name="T29" fmla="*/ 2 h 34"/>
              <a:gd name="T30" fmla="*/ 1 w 20"/>
              <a:gd name="T31" fmla="*/ 0 h 34"/>
              <a:gd name="T32" fmla="*/ 3 w 20"/>
              <a:gd name="T33" fmla="*/ 2 h 34"/>
              <a:gd name="T34" fmla="*/ 4 w 20"/>
              <a:gd name="T35" fmla="*/ 2 h 34"/>
              <a:gd name="T36" fmla="*/ 7 w 20"/>
              <a:gd name="T37" fmla="*/ 4 h 34"/>
              <a:gd name="T38" fmla="*/ 8 w 20"/>
              <a:gd name="T39" fmla="*/ 6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0" h="34">
                <a:moveTo>
                  <a:pt x="8" y="6"/>
                </a:moveTo>
                <a:lnTo>
                  <a:pt x="20" y="28"/>
                </a:lnTo>
                <a:lnTo>
                  <a:pt x="16" y="32"/>
                </a:lnTo>
                <a:lnTo>
                  <a:pt x="13" y="32"/>
                </a:lnTo>
                <a:lnTo>
                  <a:pt x="11" y="30"/>
                </a:lnTo>
                <a:lnTo>
                  <a:pt x="11" y="34"/>
                </a:lnTo>
                <a:lnTo>
                  <a:pt x="5" y="33"/>
                </a:lnTo>
                <a:lnTo>
                  <a:pt x="0" y="32"/>
                </a:lnTo>
                <a:lnTo>
                  <a:pt x="0" y="26"/>
                </a:lnTo>
                <a:lnTo>
                  <a:pt x="0" y="25"/>
                </a:lnTo>
                <a:lnTo>
                  <a:pt x="0" y="21"/>
                </a:lnTo>
                <a:lnTo>
                  <a:pt x="1" y="10"/>
                </a:lnTo>
                <a:lnTo>
                  <a:pt x="1" y="9"/>
                </a:lnTo>
                <a:lnTo>
                  <a:pt x="0" y="4"/>
                </a:lnTo>
                <a:lnTo>
                  <a:pt x="1" y="2"/>
                </a:lnTo>
                <a:lnTo>
                  <a:pt x="1" y="0"/>
                </a:lnTo>
                <a:lnTo>
                  <a:pt x="3" y="2"/>
                </a:lnTo>
                <a:lnTo>
                  <a:pt x="4" y="2"/>
                </a:lnTo>
                <a:lnTo>
                  <a:pt x="7" y="4"/>
                </a:lnTo>
                <a:lnTo>
                  <a:pt x="8" y="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3" name="Freeform 57">
            <a:extLst>
              <a:ext uri="{FF2B5EF4-FFF2-40B4-BE49-F238E27FC236}">
                <a16:creationId xmlns:a16="http://schemas.microsoft.com/office/drawing/2014/main" id="{8429492C-1050-7887-CCF2-56DA0489A501}"/>
              </a:ext>
            </a:extLst>
          </p:cNvPr>
          <p:cNvSpPr>
            <a:spLocks/>
          </p:cNvSpPr>
          <p:nvPr/>
        </p:nvSpPr>
        <p:spPr bwMode="auto">
          <a:xfrm>
            <a:off x="5275263" y="5703888"/>
            <a:ext cx="60325" cy="84138"/>
          </a:xfrm>
          <a:custGeom>
            <a:avLst/>
            <a:gdLst>
              <a:gd name="T0" fmla="*/ 37 w 38"/>
              <a:gd name="T1" fmla="*/ 7 h 53"/>
              <a:gd name="T2" fmla="*/ 38 w 38"/>
              <a:gd name="T3" fmla="*/ 12 h 53"/>
              <a:gd name="T4" fmla="*/ 34 w 38"/>
              <a:gd name="T5" fmla="*/ 14 h 53"/>
              <a:gd name="T6" fmla="*/ 30 w 38"/>
              <a:gd name="T7" fmla="*/ 15 h 53"/>
              <a:gd name="T8" fmla="*/ 29 w 38"/>
              <a:gd name="T9" fmla="*/ 15 h 53"/>
              <a:gd name="T10" fmla="*/ 27 w 38"/>
              <a:gd name="T11" fmla="*/ 18 h 53"/>
              <a:gd name="T12" fmla="*/ 24 w 38"/>
              <a:gd name="T13" fmla="*/ 21 h 53"/>
              <a:gd name="T14" fmla="*/ 20 w 38"/>
              <a:gd name="T15" fmla="*/ 25 h 53"/>
              <a:gd name="T16" fmla="*/ 16 w 38"/>
              <a:gd name="T17" fmla="*/ 27 h 53"/>
              <a:gd name="T18" fmla="*/ 16 w 38"/>
              <a:gd name="T19" fmla="*/ 29 h 53"/>
              <a:gd name="T20" fmla="*/ 16 w 38"/>
              <a:gd name="T21" fmla="*/ 30 h 53"/>
              <a:gd name="T22" fmla="*/ 22 w 38"/>
              <a:gd name="T23" fmla="*/ 42 h 53"/>
              <a:gd name="T24" fmla="*/ 16 w 38"/>
              <a:gd name="T25" fmla="*/ 48 h 53"/>
              <a:gd name="T26" fmla="*/ 11 w 38"/>
              <a:gd name="T27" fmla="*/ 53 h 53"/>
              <a:gd name="T28" fmla="*/ 11 w 38"/>
              <a:gd name="T29" fmla="*/ 53 h 53"/>
              <a:gd name="T30" fmla="*/ 0 w 38"/>
              <a:gd name="T31" fmla="*/ 53 h 53"/>
              <a:gd name="T32" fmla="*/ 0 w 38"/>
              <a:gd name="T33" fmla="*/ 49 h 53"/>
              <a:gd name="T34" fmla="*/ 0 w 38"/>
              <a:gd name="T35" fmla="*/ 48 h 53"/>
              <a:gd name="T36" fmla="*/ 1 w 38"/>
              <a:gd name="T37" fmla="*/ 44 h 53"/>
              <a:gd name="T38" fmla="*/ 3 w 38"/>
              <a:gd name="T39" fmla="*/ 38 h 53"/>
              <a:gd name="T40" fmla="*/ 1 w 38"/>
              <a:gd name="T41" fmla="*/ 34 h 53"/>
              <a:gd name="T42" fmla="*/ 7 w 38"/>
              <a:gd name="T43" fmla="*/ 33 h 53"/>
              <a:gd name="T44" fmla="*/ 8 w 38"/>
              <a:gd name="T45" fmla="*/ 30 h 53"/>
              <a:gd name="T46" fmla="*/ 8 w 38"/>
              <a:gd name="T47" fmla="*/ 26 h 53"/>
              <a:gd name="T48" fmla="*/ 8 w 38"/>
              <a:gd name="T49" fmla="*/ 25 h 53"/>
              <a:gd name="T50" fmla="*/ 8 w 38"/>
              <a:gd name="T51" fmla="*/ 23 h 53"/>
              <a:gd name="T52" fmla="*/ 11 w 38"/>
              <a:gd name="T53" fmla="*/ 23 h 53"/>
              <a:gd name="T54" fmla="*/ 11 w 38"/>
              <a:gd name="T55" fmla="*/ 21 h 53"/>
              <a:gd name="T56" fmla="*/ 11 w 38"/>
              <a:gd name="T57" fmla="*/ 12 h 53"/>
              <a:gd name="T58" fmla="*/ 9 w 38"/>
              <a:gd name="T59" fmla="*/ 8 h 53"/>
              <a:gd name="T60" fmla="*/ 15 w 38"/>
              <a:gd name="T61" fmla="*/ 2 h 53"/>
              <a:gd name="T62" fmla="*/ 19 w 38"/>
              <a:gd name="T63" fmla="*/ 0 h 53"/>
              <a:gd name="T64" fmla="*/ 19 w 38"/>
              <a:gd name="T65" fmla="*/ 4 h 53"/>
              <a:gd name="T66" fmla="*/ 23 w 38"/>
              <a:gd name="T67" fmla="*/ 2 h 53"/>
              <a:gd name="T68" fmla="*/ 26 w 38"/>
              <a:gd name="T69" fmla="*/ 7 h 53"/>
              <a:gd name="T70" fmla="*/ 33 w 38"/>
              <a:gd name="T71" fmla="*/ 7 h 53"/>
              <a:gd name="T72" fmla="*/ 34 w 38"/>
              <a:gd name="T73" fmla="*/ 7 h 53"/>
              <a:gd name="T74" fmla="*/ 37 w 38"/>
              <a:gd name="T75" fmla="*/ 7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38" h="53">
                <a:moveTo>
                  <a:pt x="37" y="7"/>
                </a:moveTo>
                <a:lnTo>
                  <a:pt x="38" y="12"/>
                </a:lnTo>
                <a:lnTo>
                  <a:pt x="34" y="14"/>
                </a:lnTo>
                <a:lnTo>
                  <a:pt x="30" y="15"/>
                </a:lnTo>
                <a:lnTo>
                  <a:pt x="29" y="15"/>
                </a:lnTo>
                <a:lnTo>
                  <a:pt x="27" y="18"/>
                </a:lnTo>
                <a:lnTo>
                  <a:pt x="24" y="21"/>
                </a:lnTo>
                <a:lnTo>
                  <a:pt x="20" y="25"/>
                </a:lnTo>
                <a:lnTo>
                  <a:pt x="16" y="27"/>
                </a:lnTo>
                <a:lnTo>
                  <a:pt x="16" y="29"/>
                </a:lnTo>
                <a:lnTo>
                  <a:pt x="16" y="30"/>
                </a:lnTo>
                <a:lnTo>
                  <a:pt x="22" y="42"/>
                </a:lnTo>
                <a:lnTo>
                  <a:pt x="16" y="48"/>
                </a:lnTo>
                <a:lnTo>
                  <a:pt x="11" y="53"/>
                </a:lnTo>
                <a:lnTo>
                  <a:pt x="11" y="53"/>
                </a:lnTo>
                <a:lnTo>
                  <a:pt x="0" y="53"/>
                </a:lnTo>
                <a:lnTo>
                  <a:pt x="0" y="49"/>
                </a:lnTo>
                <a:lnTo>
                  <a:pt x="0" y="48"/>
                </a:lnTo>
                <a:lnTo>
                  <a:pt x="1" y="44"/>
                </a:lnTo>
                <a:lnTo>
                  <a:pt x="3" y="38"/>
                </a:lnTo>
                <a:lnTo>
                  <a:pt x="1" y="34"/>
                </a:lnTo>
                <a:lnTo>
                  <a:pt x="7" y="33"/>
                </a:lnTo>
                <a:lnTo>
                  <a:pt x="8" y="30"/>
                </a:lnTo>
                <a:lnTo>
                  <a:pt x="8" y="26"/>
                </a:lnTo>
                <a:lnTo>
                  <a:pt x="8" y="25"/>
                </a:lnTo>
                <a:lnTo>
                  <a:pt x="8" y="23"/>
                </a:lnTo>
                <a:lnTo>
                  <a:pt x="11" y="23"/>
                </a:lnTo>
                <a:lnTo>
                  <a:pt x="11" y="21"/>
                </a:lnTo>
                <a:lnTo>
                  <a:pt x="11" y="12"/>
                </a:lnTo>
                <a:lnTo>
                  <a:pt x="9" y="8"/>
                </a:lnTo>
                <a:lnTo>
                  <a:pt x="15" y="2"/>
                </a:lnTo>
                <a:lnTo>
                  <a:pt x="19" y="0"/>
                </a:lnTo>
                <a:lnTo>
                  <a:pt x="19" y="4"/>
                </a:lnTo>
                <a:lnTo>
                  <a:pt x="23" y="2"/>
                </a:lnTo>
                <a:lnTo>
                  <a:pt x="26" y="7"/>
                </a:lnTo>
                <a:lnTo>
                  <a:pt x="33" y="7"/>
                </a:lnTo>
                <a:lnTo>
                  <a:pt x="34" y="7"/>
                </a:lnTo>
                <a:lnTo>
                  <a:pt x="37" y="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4" name="Freeform 58">
            <a:extLst>
              <a:ext uri="{FF2B5EF4-FFF2-40B4-BE49-F238E27FC236}">
                <a16:creationId xmlns:a16="http://schemas.microsoft.com/office/drawing/2014/main" id="{C4621E42-A74C-B326-74AD-18D7B3B651DC}"/>
              </a:ext>
            </a:extLst>
          </p:cNvPr>
          <p:cNvSpPr>
            <a:spLocks/>
          </p:cNvSpPr>
          <p:nvPr/>
        </p:nvSpPr>
        <p:spPr bwMode="auto">
          <a:xfrm>
            <a:off x="5126038" y="5335588"/>
            <a:ext cx="161925" cy="111125"/>
          </a:xfrm>
          <a:custGeom>
            <a:avLst/>
            <a:gdLst>
              <a:gd name="T0" fmla="*/ 75 w 102"/>
              <a:gd name="T1" fmla="*/ 15 h 70"/>
              <a:gd name="T2" fmla="*/ 72 w 102"/>
              <a:gd name="T3" fmla="*/ 21 h 70"/>
              <a:gd name="T4" fmla="*/ 73 w 102"/>
              <a:gd name="T5" fmla="*/ 30 h 70"/>
              <a:gd name="T6" fmla="*/ 69 w 102"/>
              <a:gd name="T7" fmla="*/ 36 h 70"/>
              <a:gd name="T8" fmla="*/ 88 w 102"/>
              <a:gd name="T9" fmla="*/ 39 h 70"/>
              <a:gd name="T10" fmla="*/ 98 w 102"/>
              <a:gd name="T11" fmla="*/ 48 h 70"/>
              <a:gd name="T12" fmla="*/ 98 w 102"/>
              <a:gd name="T13" fmla="*/ 54 h 70"/>
              <a:gd name="T14" fmla="*/ 102 w 102"/>
              <a:gd name="T15" fmla="*/ 60 h 70"/>
              <a:gd name="T16" fmla="*/ 93 w 102"/>
              <a:gd name="T17" fmla="*/ 70 h 70"/>
              <a:gd name="T18" fmla="*/ 78 w 102"/>
              <a:gd name="T19" fmla="*/ 69 h 70"/>
              <a:gd name="T20" fmla="*/ 72 w 102"/>
              <a:gd name="T21" fmla="*/ 62 h 70"/>
              <a:gd name="T22" fmla="*/ 65 w 102"/>
              <a:gd name="T23" fmla="*/ 63 h 70"/>
              <a:gd name="T24" fmla="*/ 58 w 102"/>
              <a:gd name="T25" fmla="*/ 64 h 70"/>
              <a:gd name="T26" fmla="*/ 56 w 102"/>
              <a:gd name="T27" fmla="*/ 66 h 70"/>
              <a:gd name="T28" fmla="*/ 54 w 102"/>
              <a:gd name="T29" fmla="*/ 64 h 70"/>
              <a:gd name="T30" fmla="*/ 50 w 102"/>
              <a:gd name="T31" fmla="*/ 63 h 70"/>
              <a:gd name="T32" fmla="*/ 43 w 102"/>
              <a:gd name="T33" fmla="*/ 64 h 70"/>
              <a:gd name="T34" fmla="*/ 39 w 102"/>
              <a:gd name="T35" fmla="*/ 64 h 70"/>
              <a:gd name="T36" fmla="*/ 31 w 102"/>
              <a:gd name="T37" fmla="*/ 63 h 70"/>
              <a:gd name="T38" fmla="*/ 27 w 102"/>
              <a:gd name="T39" fmla="*/ 63 h 70"/>
              <a:gd name="T40" fmla="*/ 31 w 102"/>
              <a:gd name="T41" fmla="*/ 49 h 70"/>
              <a:gd name="T42" fmla="*/ 26 w 102"/>
              <a:gd name="T43" fmla="*/ 51 h 70"/>
              <a:gd name="T44" fmla="*/ 24 w 102"/>
              <a:gd name="T45" fmla="*/ 51 h 70"/>
              <a:gd name="T46" fmla="*/ 13 w 102"/>
              <a:gd name="T47" fmla="*/ 43 h 70"/>
              <a:gd name="T48" fmla="*/ 7 w 102"/>
              <a:gd name="T49" fmla="*/ 43 h 70"/>
              <a:gd name="T50" fmla="*/ 7 w 102"/>
              <a:gd name="T51" fmla="*/ 41 h 70"/>
              <a:gd name="T52" fmla="*/ 4 w 102"/>
              <a:gd name="T53" fmla="*/ 9 h 70"/>
              <a:gd name="T54" fmla="*/ 0 w 102"/>
              <a:gd name="T55" fmla="*/ 4 h 70"/>
              <a:gd name="T56" fmla="*/ 3 w 102"/>
              <a:gd name="T57" fmla="*/ 0 h 70"/>
              <a:gd name="T58" fmla="*/ 19 w 102"/>
              <a:gd name="T59" fmla="*/ 7 h 70"/>
              <a:gd name="T60" fmla="*/ 24 w 102"/>
              <a:gd name="T61" fmla="*/ 9 h 70"/>
              <a:gd name="T62" fmla="*/ 26 w 102"/>
              <a:gd name="T63" fmla="*/ 9 h 70"/>
              <a:gd name="T64" fmla="*/ 27 w 102"/>
              <a:gd name="T65" fmla="*/ 7 h 70"/>
              <a:gd name="T66" fmla="*/ 34 w 102"/>
              <a:gd name="T67" fmla="*/ 3 h 70"/>
              <a:gd name="T68" fmla="*/ 49 w 102"/>
              <a:gd name="T69" fmla="*/ 0 h 70"/>
              <a:gd name="T70" fmla="*/ 54 w 102"/>
              <a:gd name="T71" fmla="*/ 2 h 70"/>
              <a:gd name="T72" fmla="*/ 57 w 102"/>
              <a:gd name="T73" fmla="*/ 3 h 70"/>
              <a:gd name="T74" fmla="*/ 61 w 102"/>
              <a:gd name="T75" fmla="*/ 6 h 70"/>
              <a:gd name="T76" fmla="*/ 63 w 102"/>
              <a:gd name="T77" fmla="*/ 9 h 70"/>
              <a:gd name="T78" fmla="*/ 63 w 102"/>
              <a:gd name="T79" fmla="*/ 10 h 70"/>
              <a:gd name="T80" fmla="*/ 60 w 102"/>
              <a:gd name="T81" fmla="*/ 13 h 70"/>
              <a:gd name="T82" fmla="*/ 65 w 102"/>
              <a:gd name="T83" fmla="*/ 15 h 70"/>
              <a:gd name="T84" fmla="*/ 67 w 102"/>
              <a:gd name="T85" fmla="*/ 17 h 70"/>
              <a:gd name="T86" fmla="*/ 75 w 102"/>
              <a:gd name="T87" fmla="*/ 15 h 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02" h="70">
                <a:moveTo>
                  <a:pt x="75" y="15"/>
                </a:moveTo>
                <a:lnTo>
                  <a:pt x="72" y="21"/>
                </a:lnTo>
                <a:lnTo>
                  <a:pt x="73" y="30"/>
                </a:lnTo>
                <a:lnTo>
                  <a:pt x="69" y="36"/>
                </a:lnTo>
                <a:lnTo>
                  <a:pt x="88" y="39"/>
                </a:lnTo>
                <a:lnTo>
                  <a:pt x="98" y="48"/>
                </a:lnTo>
                <a:lnTo>
                  <a:pt x="98" y="54"/>
                </a:lnTo>
                <a:lnTo>
                  <a:pt x="102" y="60"/>
                </a:lnTo>
                <a:lnTo>
                  <a:pt x="93" y="70"/>
                </a:lnTo>
                <a:lnTo>
                  <a:pt x="78" y="69"/>
                </a:lnTo>
                <a:lnTo>
                  <a:pt x="72" y="62"/>
                </a:lnTo>
                <a:lnTo>
                  <a:pt x="65" y="63"/>
                </a:lnTo>
                <a:lnTo>
                  <a:pt x="58" y="64"/>
                </a:lnTo>
                <a:lnTo>
                  <a:pt x="56" y="66"/>
                </a:lnTo>
                <a:lnTo>
                  <a:pt x="54" y="64"/>
                </a:lnTo>
                <a:lnTo>
                  <a:pt x="50" y="63"/>
                </a:lnTo>
                <a:lnTo>
                  <a:pt x="43" y="64"/>
                </a:lnTo>
                <a:lnTo>
                  <a:pt x="39" y="64"/>
                </a:lnTo>
                <a:lnTo>
                  <a:pt x="31" y="63"/>
                </a:lnTo>
                <a:lnTo>
                  <a:pt x="27" y="63"/>
                </a:lnTo>
                <a:lnTo>
                  <a:pt x="31" y="49"/>
                </a:lnTo>
                <a:lnTo>
                  <a:pt x="26" y="51"/>
                </a:lnTo>
                <a:lnTo>
                  <a:pt x="24" y="51"/>
                </a:lnTo>
                <a:lnTo>
                  <a:pt x="13" y="43"/>
                </a:lnTo>
                <a:lnTo>
                  <a:pt x="7" y="43"/>
                </a:lnTo>
                <a:lnTo>
                  <a:pt x="7" y="41"/>
                </a:lnTo>
                <a:lnTo>
                  <a:pt x="4" y="9"/>
                </a:lnTo>
                <a:lnTo>
                  <a:pt x="0" y="4"/>
                </a:lnTo>
                <a:lnTo>
                  <a:pt x="3" y="0"/>
                </a:lnTo>
                <a:lnTo>
                  <a:pt x="19" y="7"/>
                </a:lnTo>
                <a:lnTo>
                  <a:pt x="24" y="9"/>
                </a:lnTo>
                <a:lnTo>
                  <a:pt x="26" y="9"/>
                </a:lnTo>
                <a:lnTo>
                  <a:pt x="27" y="7"/>
                </a:lnTo>
                <a:lnTo>
                  <a:pt x="34" y="3"/>
                </a:lnTo>
                <a:lnTo>
                  <a:pt x="49" y="0"/>
                </a:lnTo>
                <a:lnTo>
                  <a:pt x="54" y="2"/>
                </a:lnTo>
                <a:lnTo>
                  <a:pt x="57" y="3"/>
                </a:lnTo>
                <a:lnTo>
                  <a:pt x="61" y="6"/>
                </a:lnTo>
                <a:lnTo>
                  <a:pt x="63" y="9"/>
                </a:lnTo>
                <a:lnTo>
                  <a:pt x="63" y="10"/>
                </a:lnTo>
                <a:lnTo>
                  <a:pt x="60" y="13"/>
                </a:lnTo>
                <a:lnTo>
                  <a:pt x="65" y="15"/>
                </a:lnTo>
                <a:lnTo>
                  <a:pt x="67" y="17"/>
                </a:lnTo>
                <a:lnTo>
                  <a:pt x="75" y="1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5" name="Freeform 59">
            <a:extLst>
              <a:ext uri="{FF2B5EF4-FFF2-40B4-BE49-F238E27FC236}">
                <a16:creationId xmlns:a16="http://schemas.microsoft.com/office/drawing/2014/main" id="{9FA5C61D-6FB8-6B99-0CB7-47D1F80808E6}"/>
              </a:ext>
            </a:extLst>
          </p:cNvPr>
          <p:cNvSpPr>
            <a:spLocks/>
          </p:cNvSpPr>
          <p:nvPr/>
        </p:nvSpPr>
        <p:spPr bwMode="auto">
          <a:xfrm>
            <a:off x="5240338" y="5251450"/>
            <a:ext cx="100013" cy="128588"/>
          </a:xfrm>
          <a:custGeom>
            <a:avLst/>
            <a:gdLst>
              <a:gd name="T0" fmla="*/ 49 w 63"/>
              <a:gd name="T1" fmla="*/ 29 h 81"/>
              <a:gd name="T2" fmla="*/ 63 w 63"/>
              <a:gd name="T3" fmla="*/ 47 h 81"/>
              <a:gd name="T4" fmla="*/ 60 w 63"/>
              <a:gd name="T5" fmla="*/ 51 h 81"/>
              <a:gd name="T6" fmla="*/ 60 w 63"/>
              <a:gd name="T7" fmla="*/ 52 h 81"/>
              <a:gd name="T8" fmla="*/ 56 w 63"/>
              <a:gd name="T9" fmla="*/ 56 h 81"/>
              <a:gd name="T10" fmla="*/ 55 w 63"/>
              <a:gd name="T11" fmla="*/ 70 h 81"/>
              <a:gd name="T12" fmla="*/ 51 w 63"/>
              <a:gd name="T13" fmla="*/ 71 h 81"/>
              <a:gd name="T14" fmla="*/ 34 w 63"/>
              <a:gd name="T15" fmla="*/ 78 h 81"/>
              <a:gd name="T16" fmla="*/ 33 w 63"/>
              <a:gd name="T17" fmla="*/ 79 h 81"/>
              <a:gd name="T18" fmla="*/ 30 w 63"/>
              <a:gd name="T19" fmla="*/ 81 h 81"/>
              <a:gd name="T20" fmla="*/ 8 w 63"/>
              <a:gd name="T21" fmla="*/ 75 h 81"/>
              <a:gd name="T22" fmla="*/ 3 w 63"/>
              <a:gd name="T23" fmla="*/ 66 h 81"/>
              <a:gd name="T24" fmla="*/ 1 w 63"/>
              <a:gd name="T25" fmla="*/ 53 h 81"/>
              <a:gd name="T26" fmla="*/ 1 w 63"/>
              <a:gd name="T27" fmla="*/ 49 h 81"/>
              <a:gd name="T28" fmla="*/ 0 w 63"/>
              <a:gd name="T29" fmla="*/ 41 h 81"/>
              <a:gd name="T30" fmla="*/ 0 w 63"/>
              <a:gd name="T31" fmla="*/ 40 h 81"/>
              <a:gd name="T32" fmla="*/ 4 w 63"/>
              <a:gd name="T33" fmla="*/ 34 h 81"/>
              <a:gd name="T34" fmla="*/ 1 w 63"/>
              <a:gd name="T35" fmla="*/ 30 h 81"/>
              <a:gd name="T36" fmla="*/ 7 w 63"/>
              <a:gd name="T37" fmla="*/ 29 h 81"/>
              <a:gd name="T38" fmla="*/ 12 w 63"/>
              <a:gd name="T39" fmla="*/ 25 h 81"/>
              <a:gd name="T40" fmla="*/ 12 w 63"/>
              <a:gd name="T41" fmla="*/ 17 h 81"/>
              <a:gd name="T42" fmla="*/ 6 w 63"/>
              <a:gd name="T43" fmla="*/ 6 h 81"/>
              <a:gd name="T44" fmla="*/ 7 w 63"/>
              <a:gd name="T45" fmla="*/ 4 h 81"/>
              <a:gd name="T46" fmla="*/ 8 w 63"/>
              <a:gd name="T47" fmla="*/ 3 h 81"/>
              <a:gd name="T48" fmla="*/ 10 w 63"/>
              <a:gd name="T49" fmla="*/ 2 h 81"/>
              <a:gd name="T50" fmla="*/ 12 w 63"/>
              <a:gd name="T51" fmla="*/ 0 h 81"/>
              <a:gd name="T52" fmla="*/ 27 w 63"/>
              <a:gd name="T53" fmla="*/ 7 h 81"/>
              <a:gd name="T54" fmla="*/ 49 w 63"/>
              <a:gd name="T55" fmla="*/ 29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63" h="81">
                <a:moveTo>
                  <a:pt x="49" y="29"/>
                </a:moveTo>
                <a:lnTo>
                  <a:pt x="63" y="47"/>
                </a:lnTo>
                <a:lnTo>
                  <a:pt x="60" y="51"/>
                </a:lnTo>
                <a:lnTo>
                  <a:pt x="60" y="52"/>
                </a:lnTo>
                <a:lnTo>
                  <a:pt x="56" y="56"/>
                </a:lnTo>
                <a:lnTo>
                  <a:pt x="55" y="70"/>
                </a:lnTo>
                <a:lnTo>
                  <a:pt x="51" y="71"/>
                </a:lnTo>
                <a:lnTo>
                  <a:pt x="34" y="78"/>
                </a:lnTo>
                <a:lnTo>
                  <a:pt x="33" y="79"/>
                </a:lnTo>
                <a:lnTo>
                  <a:pt x="30" y="81"/>
                </a:lnTo>
                <a:lnTo>
                  <a:pt x="8" y="75"/>
                </a:lnTo>
                <a:lnTo>
                  <a:pt x="3" y="66"/>
                </a:lnTo>
                <a:lnTo>
                  <a:pt x="1" y="53"/>
                </a:lnTo>
                <a:lnTo>
                  <a:pt x="1" y="49"/>
                </a:lnTo>
                <a:lnTo>
                  <a:pt x="0" y="41"/>
                </a:lnTo>
                <a:lnTo>
                  <a:pt x="0" y="40"/>
                </a:lnTo>
                <a:lnTo>
                  <a:pt x="4" y="34"/>
                </a:lnTo>
                <a:lnTo>
                  <a:pt x="1" y="30"/>
                </a:lnTo>
                <a:lnTo>
                  <a:pt x="7" y="29"/>
                </a:lnTo>
                <a:lnTo>
                  <a:pt x="12" y="25"/>
                </a:lnTo>
                <a:lnTo>
                  <a:pt x="12" y="17"/>
                </a:lnTo>
                <a:lnTo>
                  <a:pt x="6" y="6"/>
                </a:lnTo>
                <a:lnTo>
                  <a:pt x="7" y="4"/>
                </a:lnTo>
                <a:lnTo>
                  <a:pt x="8" y="3"/>
                </a:lnTo>
                <a:lnTo>
                  <a:pt x="10" y="2"/>
                </a:lnTo>
                <a:lnTo>
                  <a:pt x="12" y="0"/>
                </a:lnTo>
                <a:lnTo>
                  <a:pt x="27" y="7"/>
                </a:lnTo>
                <a:lnTo>
                  <a:pt x="49" y="2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6" name="Freeform 60">
            <a:extLst>
              <a:ext uri="{FF2B5EF4-FFF2-40B4-BE49-F238E27FC236}">
                <a16:creationId xmlns:a16="http://schemas.microsoft.com/office/drawing/2014/main" id="{60B04B1A-B6CE-01E8-D150-221FF7655CAC}"/>
              </a:ext>
            </a:extLst>
          </p:cNvPr>
          <p:cNvSpPr>
            <a:spLocks/>
          </p:cNvSpPr>
          <p:nvPr/>
        </p:nvSpPr>
        <p:spPr bwMode="auto">
          <a:xfrm>
            <a:off x="5307013" y="5060950"/>
            <a:ext cx="63500" cy="196850"/>
          </a:xfrm>
          <a:custGeom>
            <a:avLst/>
            <a:gdLst>
              <a:gd name="T0" fmla="*/ 39 w 40"/>
              <a:gd name="T1" fmla="*/ 49 h 124"/>
              <a:gd name="T2" fmla="*/ 35 w 40"/>
              <a:gd name="T3" fmla="*/ 78 h 124"/>
              <a:gd name="T4" fmla="*/ 40 w 40"/>
              <a:gd name="T5" fmla="*/ 100 h 124"/>
              <a:gd name="T6" fmla="*/ 40 w 40"/>
              <a:gd name="T7" fmla="*/ 102 h 124"/>
              <a:gd name="T8" fmla="*/ 39 w 40"/>
              <a:gd name="T9" fmla="*/ 109 h 124"/>
              <a:gd name="T10" fmla="*/ 35 w 40"/>
              <a:gd name="T11" fmla="*/ 120 h 124"/>
              <a:gd name="T12" fmla="*/ 28 w 40"/>
              <a:gd name="T13" fmla="*/ 124 h 124"/>
              <a:gd name="T14" fmla="*/ 22 w 40"/>
              <a:gd name="T15" fmla="*/ 120 h 124"/>
              <a:gd name="T16" fmla="*/ 21 w 40"/>
              <a:gd name="T17" fmla="*/ 119 h 124"/>
              <a:gd name="T18" fmla="*/ 19 w 40"/>
              <a:gd name="T19" fmla="*/ 117 h 124"/>
              <a:gd name="T20" fmla="*/ 15 w 40"/>
              <a:gd name="T21" fmla="*/ 119 h 124"/>
              <a:gd name="T22" fmla="*/ 7 w 40"/>
              <a:gd name="T23" fmla="*/ 122 h 124"/>
              <a:gd name="T24" fmla="*/ 0 w 40"/>
              <a:gd name="T25" fmla="*/ 109 h 124"/>
              <a:gd name="T26" fmla="*/ 3 w 40"/>
              <a:gd name="T27" fmla="*/ 109 h 124"/>
              <a:gd name="T28" fmla="*/ 6 w 40"/>
              <a:gd name="T29" fmla="*/ 108 h 124"/>
              <a:gd name="T30" fmla="*/ 10 w 40"/>
              <a:gd name="T31" fmla="*/ 108 h 124"/>
              <a:gd name="T32" fmla="*/ 11 w 40"/>
              <a:gd name="T33" fmla="*/ 111 h 124"/>
              <a:gd name="T34" fmla="*/ 14 w 40"/>
              <a:gd name="T35" fmla="*/ 107 h 124"/>
              <a:gd name="T36" fmla="*/ 17 w 40"/>
              <a:gd name="T37" fmla="*/ 102 h 124"/>
              <a:gd name="T38" fmla="*/ 18 w 40"/>
              <a:gd name="T39" fmla="*/ 101 h 124"/>
              <a:gd name="T40" fmla="*/ 17 w 40"/>
              <a:gd name="T41" fmla="*/ 68 h 124"/>
              <a:gd name="T42" fmla="*/ 22 w 40"/>
              <a:gd name="T43" fmla="*/ 56 h 124"/>
              <a:gd name="T44" fmla="*/ 13 w 40"/>
              <a:gd name="T45" fmla="*/ 36 h 124"/>
              <a:gd name="T46" fmla="*/ 10 w 40"/>
              <a:gd name="T47" fmla="*/ 17 h 124"/>
              <a:gd name="T48" fmla="*/ 9 w 40"/>
              <a:gd name="T49" fmla="*/ 0 h 124"/>
              <a:gd name="T50" fmla="*/ 21 w 40"/>
              <a:gd name="T51" fmla="*/ 25 h 124"/>
              <a:gd name="T52" fmla="*/ 24 w 40"/>
              <a:gd name="T53" fmla="*/ 33 h 124"/>
              <a:gd name="T54" fmla="*/ 39 w 40"/>
              <a:gd name="T55" fmla="*/ 49 h 1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0" h="124">
                <a:moveTo>
                  <a:pt x="39" y="49"/>
                </a:moveTo>
                <a:lnTo>
                  <a:pt x="35" y="78"/>
                </a:lnTo>
                <a:lnTo>
                  <a:pt x="40" y="100"/>
                </a:lnTo>
                <a:lnTo>
                  <a:pt x="40" y="102"/>
                </a:lnTo>
                <a:lnTo>
                  <a:pt x="39" y="109"/>
                </a:lnTo>
                <a:lnTo>
                  <a:pt x="35" y="120"/>
                </a:lnTo>
                <a:lnTo>
                  <a:pt x="28" y="124"/>
                </a:lnTo>
                <a:lnTo>
                  <a:pt x="22" y="120"/>
                </a:lnTo>
                <a:lnTo>
                  <a:pt x="21" y="119"/>
                </a:lnTo>
                <a:lnTo>
                  <a:pt x="19" y="117"/>
                </a:lnTo>
                <a:lnTo>
                  <a:pt x="15" y="119"/>
                </a:lnTo>
                <a:lnTo>
                  <a:pt x="7" y="122"/>
                </a:lnTo>
                <a:lnTo>
                  <a:pt x="0" y="109"/>
                </a:lnTo>
                <a:lnTo>
                  <a:pt x="3" y="109"/>
                </a:lnTo>
                <a:lnTo>
                  <a:pt x="6" y="108"/>
                </a:lnTo>
                <a:lnTo>
                  <a:pt x="10" y="108"/>
                </a:lnTo>
                <a:lnTo>
                  <a:pt x="11" y="111"/>
                </a:lnTo>
                <a:lnTo>
                  <a:pt x="14" y="107"/>
                </a:lnTo>
                <a:lnTo>
                  <a:pt x="17" y="102"/>
                </a:lnTo>
                <a:lnTo>
                  <a:pt x="18" y="101"/>
                </a:lnTo>
                <a:lnTo>
                  <a:pt x="17" y="68"/>
                </a:lnTo>
                <a:lnTo>
                  <a:pt x="22" y="56"/>
                </a:lnTo>
                <a:lnTo>
                  <a:pt x="13" y="36"/>
                </a:lnTo>
                <a:lnTo>
                  <a:pt x="10" y="17"/>
                </a:lnTo>
                <a:lnTo>
                  <a:pt x="9" y="0"/>
                </a:lnTo>
                <a:lnTo>
                  <a:pt x="21" y="25"/>
                </a:lnTo>
                <a:lnTo>
                  <a:pt x="24" y="33"/>
                </a:lnTo>
                <a:lnTo>
                  <a:pt x="39" y="4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7" name="Freeform 61">
            <a:extLst>
              <a:ext uri="{FF2B5EF4-FFF2-40B4-BE49-F238E27FC236}">
                <a16:creationId xmlns:a16="http://schemas.microsoft.com/office/drawing/2014/main" id="{38EA33E5-6BBE-396D-5582-634F40D9E9B5}"/>
              </a:ext>
            </a:extLst>
          </p:cNvPr>
          <p:cNvSpPr>
            <a:spLocks/>
          </p:cNvSpPr>
          <p:nvPr/>
        </p:nvSpPr>
        <p:spPr bwMode="auto">
          <a:xfrm>
            <a:off x="5318125" y="5246688"/>
            <a:ext cx="123825" cy="142875"/>
          </a:xfrm>
          <a:custGeom>
            <a:avLst/>
            <a:gdLst>
              <a:gd name="T0" fmla="*/ 28 w 78"/>
              <a:gd name="T1" fmla="*/ 3 h 90"/>
              <a:gd name="T2" fmla="*/ 30 w 78"/>
              <a:gd name="T3" fmla="*/ 3 h 90"/>
              <a:gd name="T4" fmla="*/ 34 w 78"/>
              <a:gd name="T5" fmla="*/ 5 h 90"/>
              <a:gd name="T6" fmla="*/ 36 w 78"/>
              <a:gd name="T7" fmla="*/ 5 h 90"/>
              <a:gd name="T8" fmla="*/ 37 w 78"/>
              <a:gd name="T9" fmla="*/ 5 h 90"/>
              <a:gd name="T10" fmla="*/ 40 w 78"/>
              <a:gd name="T11" fmla="*/ 11 h 90"/>
              <a:gd name="T12" fmla="*/ 49 w 78"/>
              <a:gd name="T13" fmla="*/ 13 h 90"/>
              <a:gd name="T14" fmla="*/ 51 w 78"/>
              <a:gd name="T15" fmla="*/ 17 h 90"/>
              <a:gd name="T16" fmla="*/ 53 w 78"/>
              <a:gd name="T17" fmla="*/ 17 h 90"/>
              <a:gd name="T18" fmla="*/ 55 w 78"/>
              <a:gd name="T19" fmla="*/ 21 h 90"/>
              <a:gd name="T20" fmla="*/ 75 w 78"/>
              <a:gd name="T21" fmla="*/ 36 h 90"/>
              <a:gd name="T22" fmla="*/ 75 w 78"/>
              <a:gd name="T23" fmla="*/ 39 h 90"/>
              <a:gd name="T24" fmla="*/ 75 w 78"/>
              <a:gd name="T25" fmla="*/ 41 h 90"/>
              <a:gd name="T26" fmla="*/ 75 w 78"/>
              <a:gd name="T27" fmla="*/ 44 h 90"/>
              <a:gd name="T28" fmla="*/ 77 w 78"/>
              <a:gd name="T29" fmla="*/ 58 h 90"/>
              <a:gd name="T30" fmla="*/ 78 w 78"/>
              <a:gd name="T31" fmla="*/ 60 h 90"/>
              <a:gd name="T32" fmla="*/ 78 w 78"/>
              <a:gd name="T33" fmla="*/ 63 h 90"/>
              <a:gd name="T34" fmla="*/ 78 w 78"/>
              <a:gd name="T35" fmla="*/ 65 h 90"/>
              <a:gd name="T36" fmla="*/ 74 w 78"/>
              <a:gd name="T37" fmla="*/ 59 h 90"/>
              <a:gd name="T38" fmla="*/ 63 w 78"/>
              <a:gd name="T39" fmla="*/ 63 h 90"/>
              <a:gd name="T40" fmla="*/ 63 w 78"/>
              <a:gd name="T41" fmla="*/ 77 h 90"/>
              <a:gd name="T42" fmla="*/ 58 w 78"/>
              <a:gd name="T43" fmla="*/ 78 h 90"/>
              <a:gd name="T44" fmla="*/ 49 w 78"/>
              <a:gd name="T45" fmla="*/ 80 h 90"/>
              <a:gd name="T46" fmla="*/ 38 w 78"/>
              <a:gd name="T47" fmla="*/ 75 h 90"/>
              <a:gd name="T48" fmla="*/ 36 w 78"/>
              <a:gd name="T49" fmla="*/ 90 h 90"/>
              <a:gd name="T50" fmla="*/ 28 w 78"/>
              <a:gd name="T51" fmla="*/ 84 h 90"/>
              <a:gd name="T52" fmla="*/ 23 w 78"/>
              <a:gd name="T53" fmla="*/ 81 h 90"/>
              <a:gd name="T54" fmla="*/ 22 w 78"/>
              <a:gd name="T55" fmla="*/ 81 h 90"/>
              <a:gd name="T56" fmla="*/ 22 w 78"/>
              <a:gd name="T57" fmla="*/ 80 h 90"/>
              <a:gd name="T58" fmla="*/ 18 w 78"/>
              <a:gd name="T59" fmla="*/ 78 h 90"/>
              <a:gd name="T60" fmla="*/ 21 w 78"/>
              <a:gd name="T61" fmla="*/ 62 h 90"/>
              <a:gd name="T62" fmla="*/ 14 w 78"/>
              <a:gd name="T63" fmla="*/ 50 h 90"/>
              <a:gd name="T64" fmla="*/ 0 w 78"/>
              <a:gd name="T65" fmla="*/ 32 h 90"/>
              <a:gd name="T66" fmla="*/ 3 w 78"/>
              <a:gd name="T67" fmla="*/ 22 h 90"/>
              <a:gd name="T68" fmla="*/ 0 w 78"/>
              <a:gd name="T69" fmla="*/ 5 h 90"/>
              <a:gd name="T70" fmla="*/ 8 w 78"/>
              <a:gd name="T71" fmla="*/ 2 h 90"/>
              <a:gd name="T72" fmla="*/ 12 w 78"/>
              <a:gd name="T73" fmla="*/ 0 h 90"/>
              <a:gd name="T74" fmla="*/ 14 w 78"/>
              <a:gd name="T75" fmla="*/ 2 h 90"/>
              <a:gd name="T76" fmla="*/ 15 w 78"/>
              <a:gd name="T77" fmla="*/ 3 h 90"/>
              <a:gd name="T78" fmla="*/ 21 w 78"/>
              <a:gd name="T79" fmla="*/ 7 h 90"/>
              <a:gd name="T80" fmla="*/ 28 w 78"/>
              <a:gd name="T81" fmla="*/ 3 h 90"/>
              <a:gd name="T82" fmla="*/ 28 w 78"/>
              <a:gd name="T83" fmla="*/ 3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78" h="90">
                <a:moveTo>
                  <a:pt x="28" y="3"/>
                </a:moveTo>
                <a:lnTo>
                  <a:pt x="30" y="3"/>
                </a:lnTo>
                <a:lnTo>
                  <a:pt x="34" y="5"/>
                </a:lnTo>
                <a:lnTo>
                  <a:pt x="36" y="5"/>
                </a:lnTo>
                <a:lnTo>
                  <a:pt x="37" y="5"/>
                </a:lnTo>
                <a:lnTo>
                  <a:pt x="40" y="11"/>
                </a:lnTo>
                <a:lnTo>
                  <a:pt x="49" y="13"/>
                </a:lnTo>
                <a:lnTo>
                  <a:pt x="51" y="17"/>
                </a:lnTo>
                <a:lnTo>
                  <a:pt x="53" y="17"/>
                </a:lnTo>
                <a:lnTo>
                  <a:pt x="55" y="21"/>
                </a:lnTo>
                <a:lnTo>
                  <a:pt x="75" y="36"/>
                </a:lnTo>
                <a:lnTo>
                  <a:pt x="75" y="39"/>
                </a:lnTo>
                <a:lnTo>
                  <a:pt x="75" y="41"/>
                </a:lnTo>
                <a:lnTo>
                  <a:pt x="75" y="44"/>
                </a:lnTo>
                <a:lnTo>
                  <a:pt x="77" y="58"/>
                </a:lnTo>
                <a:lnTo>
                  <a:pt x="78" y="60"/>
                </a:lnTo>
                <a:lnTo>
                  <a:pt x="78" y="63"/>
                </a:lnTo>
                <a:lnTo>
                  <a:pt x="78" y="65"/>
                </a:lnTo>
                <a:lnTo>
                  <a:pt x="74" y="59"/>
                </a:lnTo>
                <a:lnTo>
                  <a:pt x="63" y="63"/>
                </a:lnTo>
                <a:lnTo>
                  <a:pt x="63" y="77"/>
                </a:lnTo>
                <a:lnTo>
                  <a:pt x="58" y="78"/>
                </a:lnTo>
                <a:lnTo>
                  <a:pt x="49" y="80"/>
                </a:lnTo>
                <a:lnTo>
                  <a:pt x="38" y="75"/>
                </a:lnTo>
                <a:lnTo>
                  <a:pt x="36" y="90"/>
                </a:lnTo>
                <a:lnTo>
                  <a:pt x="28" y="84"/>
                </a:lnTo>
                <a:lnTo>
                  <a:pt x="23" y="81"/>
                </a:lnTo>
                <a:lnTo>
                  <a:pt x="22" y="81"/>
                </a:lnTo>
                <a:lnTo>
                  <a:pt x="22" y="80"/>
                </a:lnTo>
                <a:lnTo>
                  <a:pt x="18" y="78"/>
                </a:lnTo>
                <a:lnTo>
                  <a:pt x="21" y="62"/>
                </a:lnTo>
                <a:lnTo>
                  <a:pt x="14" y="50"/>
                </a:lnTo>
                <a:lnTo>
                  <a:pt x="0" y="32"/>
                </a:lnTo>
                <a:lnTo>
                  <a:pt x="3" y="22"/>
                </a:lnTo>
                <a:lnTo>
                  <a:pt x="0" y="5"/>
                </a:lnTo>
                <a:lnTo>
                  <a:pt x="8" y="2"/>
                </a:lnTo>
                <a:lnTo>
                  <a:pt x="12" y="0"/>
                </a:lnTo>
                <a:lnTo>
                  <a:pt x="14" y="2"/>
                </a:lnTo>
                <a:lnTo>
                  <a:pt x="15" y="3"/>
                </a:lnTo>
                <a:lnTo>
                  <a:pt x="21" y="7"/>
                </a:lnTo>
                <a:lnTo>
                  <a:pt x="28" y="3"/>
                </a:lnTo>
                <a:lnTo>
                  <a:pt x="28" y="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8" name="Freeform 62">
            <a:extLst>
              <a:ext uri="{FF2B5EF4-FFF2-40B4-BE49-F238E27FC236}">
                <a16:creationId xmlns:a16="http://schemas.microsoft.com/office/drawing/2014/main" id="{2F0638E3-226B-6CD7-9DA9-158BE6D1EF0A}"/>
              </a:ext>
            </a:extLst>
          </p:cNvPr>
          <p:cNvSpPr>
            <a:spLocks/>
          </p:cNvSpPr>
          <p:nvPr/>
        </p:nvSpPr>
        <p:spPr bwMode="auto">
          <a:xfrm>
            <a:off x="5407025" y="5430838"/>
            <a:ext cx="87313" cy="139700"/>
          </a:xfrm>
          <a:custGeom>
            <a:avLst/>
            <a:gdLst>
              <a:gd name="T0" fmla="*/ 42 w 55"/>
              <a:gd name="T1" fmla="*/ 6 h 88"/>
              <a:gd name="T2" fmla="*/ 53 w 55"/>
              <a:gd name="T3" fmla="*/ 22 h 88"/>
              <a:gd name="T4" fmla="*/ 55 w 55"/>
              <a:gd name="T5" fmla="*/ 28 h 88"/>
              <a:gd name="T6" fmla="*/ 55 w 55"/>
              <a:gd name="T7" fmla="*/ 32 h 88"/>
              <a:gd name="T8" fmla="*/ 52 w 55"/>
              <a:gd name="T9" fmla="*/ 44 h 88"/>
              <a:gd name="T10" fmla="*/ 51 w 55"/>
              <a:gd name="T11" fmla="*/ 45 h 88"/>
              <a:gd name="T12" fmla="*/ 48 w 55"/>
              <a:gd name="T13" fmla="*/ 49 h 88"/>
              <a:gd name="T14" fmla="*/ 51 w 55"/>
              <a:gd name="T15" fmla="*/ 54 h 88"/>
              <a:gd name="T16" fmla="*/ 52 w 55"/>
              <a:gd name="T17" fmla="*/ 55 h 88"/>
              <a:gd name="T18" fmla="*/ 52 w 55"/>
              <a:gd name="T19" fmla="*/ 58 h 88"/>
              <a:gd name="T20" fmla="*/ 48 w 55"/>
              <a:gd name="T21" fmla="*/ 66 h 88"/>
              <a:gd name="T22" fmla="*/ 49 w 55"/>
              <a:gd name="T23" fmla="*/ 69 h 88"/>
              <a:gd name="T24" fmla="*/ 49 w 55"/>
              <a:gd name="T25" fmla="*/ 75 h 88"/>
              <a:gd name="T26" fmla="*/ 49 w 55"/>
              <a:gd name="T27" fmla="*/ 81 h 88"/>
              <a:gd name="T28" fmla="*/ 37 w 55"/>
              <a:gd name="T29" fmla="*/ 86 h 88"/>
              <a:gd name="T30" fmla="*/ 29 w 55"/>
              <a:gd name="T31" fmla="*/ 74 h 88"/>
              <a:gd name="T32" fmla="*/ 23 w 55"/>
              <a:gd name="T33" fmla="*/ 70 h 88"/>
              <a:gd name="T34" fmla="*/ 8 w 55"/>
              <a:gd name="T35" fmla="*/ 54 h 88"/>
              <a:gd name="T36" fmla="*/ 7 w 55"/>
              <a:gd name="T37" fmla="*/ 52 h 88"/>
              <a:gd name="T38" fmla="*/ 7 w 55"/>
              <a:gd name="T39" fmla="*/ 47 h 88"/>
              <a:gd name="T40" fmla="*/ 8 w 55"/>
              <a:gd name="T41" fmla="*/ 40 h 88"/>
              <a:gd name="T42" fmla="*/ 10 w 55"/>
              <a:gd name="T43" fmla="*/ 32 h 88"/>
              <a:gd name="T44" fmla="*/ 0 w 55"/>
              <a:gd name="T45" fmla="*/ 19 h 88"/>
              <a:gd name="T46" fmla="*/ 3 w 55"/>
              <a:gd name="T47" fmla="*/ 18 h 88"/>
              <a:gd name="T48" fmla="*/ 8 w 55"/>
              <a:gd name="T49" fmla="*/ 15 h 88"/>
              <a:gd name="T50" fmla="*/ 11 w 55"/>
              <a:gd name="T51" fmla="*/ 15 h 88"/>
              <a:gd name="T52" fmla="*/ 12 w 55"/>
              <a:gd name="T53" fmla="*/ 17 h 88"/>
              <a:gd name="T54" fmla="*/ 15 w 55"/>
              <a:gd name="T55" fmla="*/ 9 h 88"/>
              <a:gd name="T56" fmla="*/ 26 w 55"/>
              <a:gd name="T57" fmla="*/ 3 h 88"/>
              <a:gd name="T58" fmla="*/ 30 w 55"/>
              <a:gd name="T59" fmla="*/ 2 h 88"/>
              <a:gd name="T60" fmla="*/ 36 w 55"/>
              <a:gd name="T61" fmla="*/ 2 h 88"/>
              <a:gd name="T62" fmla="*/ 38 w 55"/>
              <a:gd name="T63" fmla="*/ 3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55" h="88">
                <a:moveTo>
                  <a:pt x="40" y="4"/>
                </a:moveTo>
                <a:lnTo>
                  <a:pt x="42" y="6"/>
                </a:lnTo>
                <a:lnTo>
                  <a:pt x="52" y="21"/>
                </a:lnTo>
                <a:lnTo>
                  <a:pt x="53" y="22"/>
                </a:lnTo>
                <a:lnTo>
                  <a:pt x="53" y="26"/>
                </a:lnTo>
                <a:lnTo>
                  <a:pt x="55" y="28"/>
                </a:lnTo>
                <a:lnTo>
                  <a:pt x="55" y="29"/>
                </a:lnTo>
                <a:lnTo>
                  <a:pt x="55" y="32"/>
                </a:lnTo>
                <a:lnTo>
                  <a:pt x="49" y="36"/>
                </a:lnTo>
                <a:lnTo>
                  <a:pt x="52" y="44"/>
                </a:lnTo>
                <a:lnTo>
                  <a:pt x="52" y="45"/>
                </a:lnTo>
                <a:lnTo>
                  <a:pt x="51" y="45"/>
                </a:lnTo>
                <a:lnTo>
                  <a:pt x="49" y="48"/>
                </a:lnTo>
                <a:lnTo>
                  <a:pt x="48" y="49"/>
                </a:lnTo>
                <a:lnTo>
                  <a:pt x="49" y="51"/>
                </a:lnTo>
                <a:lnTo>
                  <a:pt x="51" y="54"/>
                </a:lnTo>
                <a:lnTo>
                  <a:pt x="51" y="55"/>
                </a:lnTo>
                <a:lnTo>
                  <a:pt x="52" y="55"/>
                </a:lnTo>
                <a:lnTo>
                  <a:pt x="52" y="56"/>
                </a:lnTo>
                <a:lnTo>
                  <a:pt x="52" y="58"/>
                </a:lnTo>
                <a:lnTo>
                  <a:pt x="52" y="60"/>
                </a:lnTo>
                <a:lnTo>
                  <a:pt x="48" y="66"/>
                </a:lnTo>
                <a:lnTo>
                  <a:pt x="49" y="66"/>
                </a:lnTo>
                <a:lnTo>
                  <a:pt x="49" y="69"/>
                </a:lnTo>
                <a:lnTo>
                  <a:pt x="49" y="71"/>
                </a:lnTo>
                <a:lnTo>
                  <a:pt x="49" y="75"/>
                </a:lnTo>
                <a:lnTo>
                  <a:pt x="51" y="77"/>
                </a:lnTo>
                <a:lnTo>
                  <a:pt x="49" y="81"/>
                </a:lnTo>
                <a:lnTo>
                  <a:pt x="40" y="82"/>
                </a:lnTo>
                <a:lnTo>
                  <a:pt x="37" y="86"/>
                </a:lnTo>
                <a:lnTo>
                  <a:pt x="33" y="88"/>
                </a:lnTo>
                <a:lnTo>
                  <a:pt x="29" y="74"/>
                </a:lnTo>
                <a:lnTo>
                  <a:pt x="25" y="71"/>
                </a:lnTo>
                <a:lnTo>
                  <a:pt x="23" y="70"/>
                </a:lnTo>
                <a:lnTo>
                  <a:pt x="8" y="56"/>
                </a:lnTo>
                <a:lnTo>
                  <a:pt x="8" y="54"/>
                </a:lnTo>
                <a:lnTo>
                  <a:pt x="7" y="54"/>
                </a:lnTo>
                <a:lnTo>
                  <a:pt x="7" y="52"/>
                </a:lnTo>
                <a:lnTo>
                  <a:pt x="6" y="52"/>
                </a:lnTo>
                <a:lnTo>
                  <a:pt x="7" y="47"/>
                </a:lnTo>
                <a:lnTo>
                  <a:pt x="7" y="45"/>
                </a:lnTo>
                <a:lnTo>
                  <a:pt x="8" y="40"/>
                </a:lnTo>
                <a:lnTo>
                  <a:pt x="10" y="33"/>
                </a:lnTo>
                <a:lnTo>
                  <a:pt x="10" y="32"/>
                </a:lnTo>
                <a:lnTo>
                  <a:pt x="11" y="28"/>
                </a:lnTo>
                <a:lnTo>
                  <a:pt x="0" y="19"/>
                </a:lnTo>
                <a:lnTo>
                  <a:pt x="2" y="19"/>
                </a:lnTo>
                <a:lnTo>
                  <a:pt x="3" y="18"/>
                </a:lnTo>
                <a:lnTo>
                  <a:pt x="6" y="17"/>
                </a:lnTo>
                <a:lnTo>
                  <a:pt x="8" y="15"/>
                </a:lnTo>
                <a:lnTo>
                  <a:pt x="10" y="15"/>
                </a:lnTo>
                <a:lnTo>
                  <a:pt x="11" y="15"/>
                </a:lnTo>
                <a:lnTo>
                  <a:pt x="12" y="18"/>
                </a:lnTo>
                <a:lnTo>
                  <a:pt x="12" y="17"/>
                </a:lnTo>
                <a:lnTo>
                  <a:pt x="15" y="15"/>
                </a:lnTo>
                <a:lnTo>
                  <a:pt x="15" y="9"/>
                </a:lnTo>
                <a:lnTo>
                  <a:pt x="14" y="0"/>
                </a:lnTo>
                <a:lnTo>
                  <a:pt x="26" y="3"/>
                </a:lnTo>
                <a:lnTo>
                  <a:pt x="27" y="4"/>
                </a:lnTo>
                <a:lnTo>
                  <a:pt x="30" y="2"/>
                </a:lnTo>
                <a:lnTo>
                  <a:pt x="33" y="0"/>
                </a:lnTo>
                <a:lnTo>
                  <a:pt x="36" y="2"/>
                </a:lnTo>
                <a:lnTo>
                  <a:pt x="38" y="2"/>
                </a:lnTo>
                <a:lnTo>
                  <a:pt x="38" y="3"/>
                </a:lnTo>
                <a:lnTo>
                  <a:pt x="40" y="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9" name="Freeform 63">
            <a:extLst>
              <a:ext uri="{FF2B5EF4-FFF2-40B4-BE49-F238E27FC236}">
                <a16:creationId xmlns:a16="http://schemas.microsoft.com/office/drawing/2014/main" id="{45E5F098-D76C-0FF6-81A0-27595D21B0E0}"/>
              </a:ext>
            </a:extLst>
          </p:cNvPr>
          <p:cNvSpPr>
            <a:spLocks/>
          </p:cNvSpPr>
          <p:nvPr/>
        </p:nvSpPr>
        <p:spPr bwMode="auto">
          <a:xfrm>
            <a:off x="5362575" y="5138738"/>
            <a:ext cx="79375" cy="165100"/>
          </a:xfrm>
          <a:custGeom>
            <a:avLst/>
            <a:gdLst>
              <a:gd name="T0" fmla="*/ 10 w 50"/>
              <a:gd name="T1" fmla="*/ 11 h 104"/>
              <a:gd name="T2" fmla="*/ 23 w 50"/>
              <a:gd name="T3" fmla="*/ 30 h 104"/>
              <a:gd name="T4" fmla="*/ 28 w 50"/>
              <a:gd name="T5" fmla="*/ 45 h 104"/>
              <a:gd name="T6" fmla="*/ 28 w 50"/>
              <a:gd name="T7" fmla="*/ 48 h 104"/>
              <a:gd name="T8" fmla="*/ 30 w 50"/>
              <a:gd name="T9" fmla="*/ 51 h 104"/>
              <a:gd name="T10" fmla="*/ 35 w 50"/>
              <a:gd name="T11" fmla="*/ 75 h 104"/>
              <a:gd name="T12" fmla="*/ 43 w 50"/>
              <a:gd name="T13" fmla="*/ 79 h 104"/>
              <a:gd name="T14" fmla="*/ 49 w 50"/>
              <a:gd name="T15" fmla="*/ 85 h 104"/>
              <a:gd name="T16" fmla="*/ 49 w 50"/>
              <a:gd name="T17" fmla="*/ 92 h 104"/>
              <a:gd name="T18" fmla="*/ 47 w 50"/>
              <a:gd name="T19" fmla="*/ 94 h 104"/>
              <a:gd name="T20" fmla="*/ 50 w 50"/>
              <a:gd name="T21" fmla="*/ 98 h 104"/>
              <a:gd name="T22" fmla="*/ 49 w 50"/>
              <a:gd name="T23" fmla="*/ 101 h 104"/>
              <a:gd name="T24" fmla="*/ 47 w 50"/>
              <a:gd name="T25" fmla="*/ 103 h 104"/>
              <a:gd name="T26" fmla="*/ 47 w 50"/>
              <a:gd name="T27" fmla="*/ 104 h 104"/>
              <a:gd name="T28" fmla="*/ 27 w 50"/>
              <a:gd name="T29" fmla="*/ 89 h 104"/>
              <a:gd name="T30" fmla="*/ 25 w 50"/>
              <a:gd name="T31" fmla="*/ 85 h 104"/>
              <a:gd name="T32" fmla="*/ 23 w 50"/>
              <a:gd name="T33" fmla="*/ 85 h 104"/>
              <a:gd name="T34" fmla="*/ 21 w 50"/>
              <a:gd name="T35" fmla="*/ 81 h 104"/>
              <a:gd name="T36" fmla="*/ 12 w 50"/>
              <a:gd name="T37" fmla="*/ 79 h 104"/>
              <a:gd name="T38" fmla="*/ 9 w 50"/>
              <a:gd name="T39" fmla="*/ 73 h 104"/>
              <a:gd name="T40" fmla="*/ 8 w 50"/>
              <a:gd name="T41" fmla="*/ 73 h 104"/>
              <a:gd name="T42" fmla="*/ 6 w 50"/>
              <a:gd name="T43" fmla="*/ 73 h 104"/>
              <a:gd name="T44" fmla="*/ 2 w 50"/>
              <a:gd name="T45" fmla="*/ 71 h 104"/>
              <a:gd name="T46" fmla="*/ 0 w 50"/>
              <a:gd name="T47" fmla="*/ 71 h 104"/>
              <a:gd name="T48" fmla="*/ 4 w 50"/>
              <a:gd name="T49" fmla="*/ 60 h 104"/>
              <a:gd name="T50" fmla="*/ 5 w 50"/>
              <a:gd name="T51" fmla="*/ 53 h 104"/>
              <a:gd name="T52" fmla="*/ 5 w 50"/>
              <a:gd name="T53" fmla="*/ 51 h 104"/>
              <a:gd name="T54" fmla="*/ 0 w 50"/>
              <a:gd name="T55" fmla="*/ 29 h 104"/>
              <a:gd name="T56" fmla="*/ 4 w 50"/>
              <a:gd name="T57" fmla="*/ 0 h 104"/>
              <a:gd name="T58" fmla="*/ 10 w 50"/>
              <a:gd name="T59" fmla="*/ 11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50" h="104">
                <a:moveTo>
                  <a:pt x="10" y="11"/>
                </a:moveTo>
                <a:lnTo>
                  <a:pt x="23" y="30"/>
                </a:lnTo>
                <a:lnTo>
                  <a:pt x="28" y="45"/>
                </a:lnTo>
                <a:lnTo>
                  <a:pt x="28" y="48"/>
                </a:lnTo>
                <a:lnTo>
                  <a:pt x="30" y="51"/>
                </a:lnTo>
                <a:lnTo>
                  <a:pt x="35" y="75"/>
                </a:lnTo>
                <a:lnTo>
                  <a:pt x="43" y="79"/>
                </a:lnTo>
                <a:lnTo>
                  <a:pt x="49" y="85"/>
                </a:lnTo>
                <a:lnTo>
                  <a:pt x="49" y="92"/>
                </a:lnTo>
                <a:lnTo>
                  <a:pt x="47" y="94"/>
                </a:lnTo>
                <a:lnTo>
                  <a:pt x="50" y="98"/>
                </a:lnTo>
                <a:lnTo>
                  <a:pt x="49" y="101"/>
                </a:lnTo>
                <a:lnTo>
                  <a:pt x="47" y="103"/>
                </a:lnTo>
                <a:lnTo>
                  <a:pt x="47" y="104"/>
                </a:lnTo>
                <a:lnTo>
                  <a:pt x="27" y="89"/>
                </a:lnTo>
                <a:lnTo>
                  <a:pt x="25" y="85"/>
                </a:lnTo>
                <a:lnTo>
                  <a:pt x="23" y="85"/>
                </a:lnTo>
                <a:lnTo>
                  <a:pt x="21" y="81"/>
                </a:lnTo>
                <a:lnTo>
                  <a:pt x="12" y="79"/>
                </a:lnTo>
                <a:lnTo>
                  <a:pt x="9" y="73"/>
                </a:lnTo>
                <a:lnTo>
                  <a:pt x="8" y="73"/>
                </a:lnTo>
                <a:lnTo>
                  <a:pt x="6" y="73"/>
                </a:lnTo>
                <a:lnTo>
                  <a:pt x="2" y="71"/>
                </a:lnTo>
                <a:lnTo>
                  <a:pt x="0" y="71"/>
                </a:lnTo>
                <a:lnTo>
                  <a:pt x="4" y="60"/>
                </a:lnTo>
                <a:lnTo>
                  <a:pt x="5" y="53"/>
                </a:lnTo>
                <a:lnTo>
                  <a:pt x="5" y="51"/>
                </a:lnTo>
                <a:lnTo>
                  <a:pt x="0" y="29"/>
                </a:lnTo>
                <a:lnTo>
                  <a:pt x="4" y="0"/>
                </a:lnTo>
                <a:lnTo>
                  <a:pt x="10" y="1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0" name="Freeform 64">
            <a:extLst>
              <a:ext uri="{FF2B5EF4-FFF2-40B4-BE49-F238E27FC236}">
                <a16:creationId xmlns:a16="http://schemas.microsoft.com/office/drawing/2014/main" id="{2F5669A6-95E3-4C96-E804-2296B59E929A}"/>
              </a:ext>
            </a:extLst>
          </p:cNvPr>
          <p:cNvSpPr>
            <a:spLocks/>
          </p:cNvSpPr>
          <p:nvPr/>
        </p:nvSpPr>
        <p:spPr bwMode="auto">
          <a:xfrm>
            <a:off x="5378450" y="5080000"/>
            <a:ext cx="176213" cy="193675"/>
          </a:xfrm>
          <a:custGeom>
            <a:avLst/>
            <a:gdLst>
              <a:gd name="T0" fmla="*/ 111 w 111"/>
              <a:gd name="T1" fmla="*/ 41 h 122"/>
              <a:gd name="T2" fmla="*/ 104 w 111"/>
              <a:gd name="T3" fmla="*/ 48 h 122"/>
              <a:gd name="T4" fmla="*/ 108 w 111"/>
              <a:gd name="T5" fmla="*/ 58 h 122"/>
              <a:gd name="T6" fmla="*/ 107 w 111"/>
              <a:gd name="T7" fmla="*/ 63 h 122"/>
              <a:gd name="T8" fmla="*/ 104 w 111"/>
              <a:gd name="T9" fmla="*/ 67 h 122"/>
              <a:gd name="T10" fmla="*/ 107 w 111"/>
              <a:gd name="T11" fmla="*/ 77 h 122"/>
              <a:gd name="T12" fmla="*/ 100 w 111"/>
              <a:gd name="T13" fmla="*/ 71 h 122"/>
              <a:gd name="T14" fmla="*/ 93 w 111"/>
              <a:gd name="T15" fmla="*/ 71 h 122"/>
              <a:gd name="T16" fmla="*/ 89 w 111"/>
              <a:gd name="T17" fmla="*/ 69 h 122"/>
              <a:gd name="T18" fmla="*/ 88 w 111"/>
              <a:gd name="T19" fmla="*/ 89 h 122"/>
              <a:gd name="T20" fmla="*/ 82 w 111"/>
              <a:gd name="T21" fmla="*/ 92 h 122"/>
              <a:gd name="T22" fmla="*/ 88 w 111"/>
              <a:gd name="T23" fmla="*/ 99 h 122"/>
              <a:gd name="T24" fmla="*/ 82 w 111"/>
              <a:gd name="T25" fmla="*/ 103 h 122"/>
              <a:gd name="T26" fmla="*/ 70 w 111"/>
              <a:gd name="T27" fmla="*/ 108 h 122"/>
              <a:gd name="T28" fmla="*/ 69 w 111"/>
              <a:gd name="T29" fmla="*/ 110 h 122"/>
              <a:gd name="T30" fmla="*/ 60 w 111"/>
              <a:gd name="T31" fmla="*/ 112 h 122"/>
              <a:gd name="T32" fmla="*/ 59 w 111"/>
              <a:gd name="T33" fmla="*/ 119 h 122"/>
              <a:gd name="T34" fmla="*/ 54 w 111"/>
              <a:gd name="T35" fmla="*/ 122 h 122"/>
              <a:gd name="T36" fmla="*/ 52 w 111"/>
              <a:gd name="T37" fmla="*/ 122 h 122"/>
              <a:gd name="T38" fmla="*/ 39 w 111"/>
              <a:gd name="T39" fmla="*/ 122 h 122"/>
              <a:gd name="T40" fmla="*/ 33 w 111"/>
              <a:gd name="T41" fmla="*/ 116 h 122"/>
              <a:gd name="T42" fmla="*/ 25 w 111"/>
              <a:gd name="T43" fmla="*/ 112 h 122"/>
              <a:gd name="T44" fmla="*/ 20 w 111"/>
              <a:gd name="T45" fmla="*/ 88 h 122"/>
              <a:gd name="T46" fmla="*/ 18 w 111"/>
              <a:gd name="T47" fmla="*/ 85 h 122"/>
              <a:gd name="T48" fmla="*/ 18 w 111"/>
              <a:gd name="T49" fmla="*/ 82 h 122"/>
              <a:gd name="T50" fmla="*/ 13 w 111"/>
              <a:gd name="T51" fmla="*/ 67 h 122"/>
              <a:gd name="T52" fmla="*/ 0 w 111"/>
              <a:gd name="T53" fmla="*/ 48 h 122"/>
              <a:gd name="T54" fmla="*/ 9 w 111"/>
              <a:gd name="T55" fmla="*/ 47 h 122"/>
              <a:gd name="T56" fmla="*/ 11 w 111"/>
              <a:gd name="T57" fmla="*/ 47 h 122"/>
              <a:gd name="T58" fmla="*/ 21 w 111"/>
              <a:gd name="T59" fmla="*/ 44 h 122"/>
              <a:gd name="T60" fmla="*/ 32 w 111"/>
              <a:gd name="T61" fmla="*/ 33 h 122"/>
              <a:gd name="T62" fmla="*/ 40 w 111"/>
              <a:gd name="T63" fmla="*/ 24 h 122"/>
              <a:gd name="T64" fmla="*/ 44 w 111"/>
              <a:gd name="T65" fmla="*/ 28 h 122"/>
              <a:gd name="T66" fmla="*/ 43 w 111"/>
              <a:gd name="T67" fmla="*/ 21 h 122"/>
              <a:gd name="T68" fmla="*/ 55 w 111"/>
              <a:gd name="T69" fmla="*/ 14 h 122"/>
              <a:gd name="T70" fmla="*/ 59 w 111"/>
              <a:gd name="T71" fmla="*/ 0 h 122"/>
              <a:gd name="T72" fmla="*/ 69 w 111"/>
              <a:gd name="T73" fmla="*/ 13 h 122"/>
              <a:gd name="T74" fmla="*/ 77 w 111"/>
              <a:gd name="T75" fmla="*/ 30 h 122"/>
              <a:gd name="T76" fmla="*/ 77 w 111"/>
              <a:gd name="T77" fmla="*/ 32 h 122"/>
              <a:gd name="T78" fmla="*/ 77 w 111"/>
              <a:gd name="T79" fmla="*/ 33 h 122"/>
              <a:gd name="T80" fmla="*/ 78 w 111"/>
              <a:gd name="T81" fmla="*/ 35 h 122"/>
              <a:gd name="T82" fmla="*/ 80 w 111"/>
              <a:gd name="T83" fmla="*/ 36 h 122"/>
              <a:gd name="T84" fmla="*/ 81 w 111"/>
              <a:gd name="T85" fmla="*/ 37 h 122"/>
              <a:gd name="T86" fmla="*/ 84 w 111"/>
              <a:gd name="T87" fmla="*/ 43 h 122"/>
              <a:gd name="T88" fmla="*/ 85 w 111"/>
              <a:gd name="T89" fmla="*/ 41 h 122"/>
              <a:gd name="T90" fmla="*/ 88 w 111"/>
              <a:gd name="T91" fmla="*/ 39 h 122"/>
              <a:gd name="T92" fmla="*/ 97 w 111"/>
              <a:gd name="T93" fmla="*/ 40 h 122"/>
              <a:gd name="T94" fmla="*/ 103 w 111"/>
              <a:gd name="T95" fmla="*/ 33 h 122"/>
              <a:gd name="T96" fmla="*/ 108 w 111"/>
              <a:gd name="T97" fmla="*/ 36 h 122"/>
              <a:gd name="T98" fmla="*/ 110 w 111"/>
              <a:gd name="T99" fmla="*/ 37 h 122"/>
              <a:gd name="T100" fmla="*/ 111 w 111"/>
              <a:gd name="T101" fmla="*/ 41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11" h="122">
                <a:moveTo>
                  <a:pt x="111" y="41"/>
                </a:moveTo>
                <a:lnTo>
                  <a:pt x="104" y="48"/>
                </a:lnTo>
                <a:lnTo>
                  <a:pt x="108" y="58"/>
                </a:lnTo>
                <a:lnTo>
                  <a:pt x="107" y="63"/>
                </a:lnTo>
                <a:lnTo>
                  <a:pt x="104" y="67"/>
                </a:lnTo>
                <a:lnTo>
                  <a:pt x="107" y="77"/>
                </a:lnTo>
                <a:lnTo>
                  <a:pt x="100" y="71"/>
                </a:lnTo>
                <a:lnTo>
                  <a:pt x="93" y="71"/>
                </a:lnTo>
                <a:lnTo>
                  <a:pt x="89" y="69"/>
                </a:lnTo>
                <a:lnTo>
                  <a:pt x="88" y="89"/>
                </a:lnTo>
                <a:lnTo>
                  <a:pt x="82" y="92"/>
                </a:lnTo>
                <a:lnTo>
                  <a:pt x="88" y="99"/>
                </a:lnTo>
                <a:lnTo>
                  <a:pt x="82" y="103"/>
                </a:lnTo>
                <a:lnTo>
                  <a:pt x="70" y="108"/>
                </a:lnTo>
                <a:lnTo>
                  <a:pt x="69" y="110"/>
                </a:lnTo>
                <a:lnTo>
                  <a:pt x="60" y="112"/>
                </a:lnTo>
                <a:lnTo>
                  <a:pt x="59" y="119"/>
                </a:lnTo>
                <a:lnTo>
                  <a:pt x="54" y="122"/>
                </a:lnTo>
                <a:lnTo>
                  <a:pt x="52" y="122"/>
                </a:lnTo>
                <a:lnTo>
                  <a:pt x="39" y="122"/>
                </a:lnTo>
                <a:lnTo>
                  <a:pt x="33" y="116"/>
                </a:lnTo>
                <a:lnTo>
                  <a:pt x="25" y="112"/>
                </a:lnTo>
                <a:lnTo>
                  <a:pt x="20" y="88"/>
                </a:lnTo>
                <a:lnTo>
                  <a:pt x="18" y="85"/>
                </a:lnTo>
                <a:lnTo>
                  <a:pt x="18" y="82"/>
                </a:lnTo>
                <a:lnTo>
                  <a:pt x="13" y="67"/>
                </a:lnTo>
                <a:lnTo>
                  <a:pt x="0" y="48"/>
                </a:lnTo>
                <a:lnTo>
                  <a:pt x="9" y="47"/>
                </a:lnTo>
                <a:lnTo>
                  <a:pt x="11" y="47"/>
                </a:lnTo>
                <a:lnTo>
                  <a:pt x="21" y="44"/>
                </a:lnTo>
                <a:lnTo>
                  <a:pt x="32" y="33"/>
                </a:lnTo>
                <a:lnTo>
                  <a:pt x="40" y="24"/>
                </a:lnTo>
                <a:lnTo>
                  <a:pt x="44" y="28"/>
                </a:lnTo>
                <a:lnTo>
                  <a:pt x="43" y="21"/>
                </a:lnTo>
                <a:lnTo>
                  <a:pt x="55" y="14"/>
                </a:lnTo>
                <a:lnTo>
                  <a:pt x="59" y="0"/>
                </a:lnTo>
                <a:lnTo>
                  <a:pt x="69" y="13"/>
                </a:lnTo>
                <a:lnTo>
                  <a:pt x="77" y="30"/>
                </a:lnTo>
                <a:lnTo>
                  <a:pt x="77" y="32"/>
                </a:lnTo>
                <a:lnTo>
                  <a:pt x="77" y="33"/>
                </a:lnTo>
                <a:lnTo>
                  <a:pt x="78" y="35"/>
                </a:lnTo>
                <a:lnTo>
                  <a:pt x="80" y="36"/>
                </a:lnTo>
                <a:lnTo>
                  <a:pt x="81" y="37"/>
                </a:lnTo>
                <a:lnTo>
                  <a:pt x="84" y="43"/>
                </a:lnTo>
                <a:lnTo>
                  <a:pt x="85" y="41"/>
                </a:lnTo>
                <a:lnTo>
                  <a:pt x="88" y="39"/>
                </a:lnTo>
                <a:lnTo>
                  <a:pt x="97" y="40"/>
                </a:lnTo>
                <a:lnTo>
                  <a:pt x="103" y="33"/>
                </a:lnTo>
                <a:lnTo>
                  <a:pt x="108" y="36"/>
                </a:lnTo>
                <a:lnTo>
                  <a:pt x="110" y="37"/>
                </a:lnTo>
                <a:lnTo>
                  <a:pt x="111" y="4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1" name="Freeform 65">
            <a:extLst>
              <a:ext uri="{FF2B5EF4-FFF2-40B4-BE49-F238E27FC236}">
                <a16:creationId xmlns:a16="http://schemas.microsoft.com/office/drawing/2014/main" id="{E26565D5-45A6-9E78-87EA-20876DCC7959}"/>
              </a:ext>
            </a:extLst>
          </p:cNvPr>
          <p:cNvSpPr>
            <a:spLocks/>
          </p:cNvSpPr>
          <p:nvPr/>
        </p:nvSpPr>
        <p:spPr bwMode="auto">
          <a:xfrm>
            <a:off x="5422900" y="4246563"/>
            <a:ext cx="180975" cy="190500"/>
          </a:xfrm>
          <a:custGeom>
            <a:avLst/>
            <a:gdLst>
              <a:gd name="T0" fmla="*/ 95 w 114"/>
              <a:gd name="T1" fmla="*/ 5 h 120"/>
              <a:gd name="T2" fmla="*/ 98 w 114"/>
              <a:gd name="T3" fmla="*/ 10 h 120"/>
              <a:gd name="T4" fmla="*/ 99 w 114"/>
              <a:gd name="T5" fmla="*/ 17 h 120"/>
              <a:gd name="T6" fmla="*/ 101 w 114"/>
              <a:gd name="T7" fmla="*/ 18 h 120"/>
              <a:gd name="T8" fmla="*/ 102 w 114"/>
              <a:gd name="T9" fmla="*/ 24 h 120"/>
              <a:gd name="T10" fmla="*/ 103 w 114"/>
              <a:gd name="T11" fmla="*/ 26 h 120"/>
              <a:gd name="T12" fmla="*/ 105 w 114"/>
              <a:gd name="T13" fmla="*/ 30 h 120"/>
              <a:gd name="T14" fmla="*/ 109 w 114"/>
              <a:gd name="T15" fmla="*/ 39 h 120"/>
              <a:gd name="T16" fmla="*/ 112 w 114"/>
              <a:gd name="T17" fmla="*/ 48 h 120"/>
              <a:gd name="T18" fmla="*/ 114 w 114"/>
              <a:gd name="T19" fmla="*/ 54 h 120"/>
              <a:gd name="T20" fmla="*/ 107 w 114"/>
              <a:gd name="T21" fmla="*/ 62 h 120"/>
              <a:gd name="T22" fmla="*/ 105 w 114"/>
              <a:gd name="T23" fmla="*/ 65 h 120"/>
              <a:gd name="T24" fmla="*/ 102 w 114"/>
              <a:gd name="T25" fmla="*/ 67 h 120"/>
              <a:gd name="T26" fmla="*/ 98 w 114"/>
              <a:gd name="T27" fmla="*/ 74 h 120"/>
              <a:gd name="T28" fmla="*/ 94 w 114"/>
              <a:gd name="T29" fmla="*/ 78 h 120"/>
              <a:gd name="T30" fmla="*/ 97 w 114"/>
              <a:gd name="T31" fmla="*/ 90 h 120"/>
              <a:gd name="T32" fmla="*/ 97 w 114"/>
              <a:gd name="T33" fmla="*/ 95 h 120"/>
              <a:gd name="T34" fmla="*/ 97 w 114"/>
              <a:gd name="T35" fmla="*/ 97 h 120"/>
              <a:gd name="T36" fmla="*/ 98 w 114"/>
              <a:gd name="T37" fmla="*/ 107 h 120"/>
              <a:gd name="T38" fmla="*/ 101 w 114"/>
              <a:gd name="T39" fmla="*/ 120 h 120"/>
              <a:gd name="T40" fmla="*/ 73 w 114"/>
              <a:gd name="T41" fmla="*/ 103 h 120"/>
              <a:gd name="T42" fmla="*/ 68 w 114"/>
              <a:gd name="T43" fmla="*/ 100 h 120"/>
              <a:gd name="T44" fmla="*/ 62 w 114"/>
              <a:gd name="T45" fmla="*/ 97 h 120"/>
              <a:gd name="T46" fmla="*/ 61 w 114"/>
              <a:gd name="T47" fmla="*/ 96 h 120"/>
              <a:gd name="T48" fmla="*/ 61 w 114"/>
              <a:gd name="T49" fmla="*/ 93 h 120"/>
              <a:gd name="T50" fmla="*/ 58 w 114"/>
              <a:gd name="T51" fmla="*/ 80 h 120"/>
              <a:gd name="T52" fmla="*/ 35 w 114"/>
              <a:gd name="T53" fmla="*/ 82 h 120"/>
              <a:gd name="T54" fmla="*/ 26 w 114"/>
              <a:gd name="T55" fmla="*/ 70 h 120"/>
              <a:gd name="T56" fmla="*/ 22 w 114"/>
              <a:gd name="T57" fmla="*/ 56 h 120"/>
              <a:gd name="T58" fmla="*/ 0 w 114"/>
              <a:gd name="T59" fmla="*/ 47 h 120"/>
              <a:gd name="T60" fmla="*/ 5 w 114"/>
              <a:gd name="T61" fmla="*/ 36 h 120"/>
              <a:gd name="T62" fmla="*/ 11 w 114"/>
              <a:gd name="T63" fmla="*/ 26 h 120"/>
              <a:gd name="T64" fmla="*/ 15 w 114"/>
              <a:gd name="T65" fmla="*/ 21 h 120"/>
              <a:gd name="T66" fmla="*/ 15 w 114"/>
              <a:gd name="T67" fmla="*/ 20 h 120"/>
              <a:gd name="T68" fmla="*/ 17 w 114"/>
              <a:gd name="T69" fmla="*/ 20 h 120"/>
              <a:gd name="T70" fmla="*/ 26 w 114"/>
              <a:gd name="T71" fmla="*/ 21 h 120"/>
              <a:gd name="T72" fmla="*/ 27 w 114"/>
              <a:gd name="T73" fmla="*/ 20 h 120"/>
              <a:gd name="T74" fmla="*/ 45 w 114"/>
              <a:gd name="T75" fmla="*/ 11 h 120"/>
              <a:gd name="T76" fmla="*/ 45 w 114"/>
              <a:gd name="T77" fmla="*/ 2 h 120"/>
              <a:gd name="T78" fmla="*/ 54 w 114"/>
              <a:gd name="T79" fmla="*/ 2 h 120"/>
              <a:gd name="T80" fmla="*/ 82 w 114"/>
              <a:gd name="T81" fmla="*/ 0 h 120"/>
              <a:gd name="T82" fmla="*/ 87 w 114"/>
              <a:gd name="T83" fmla="*/ 2 h 120"/>
              <a:gd name="T84" fmla="*/ 95 w 114"/>
              <a:gd name="T85" fmla="*/ 5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114" h="120">
                <a:moveTo>
                  <a:pt x="95" y="5"/>
                </a:moveTo>
                <a:lnTo>
                  <a:pt x="98" y="10"/>
                </a:lnTo>
                <a:lnTo>
                  <a:pt x="99" y="17"/>
                </a:lnTo>
                <a:lnTo>
                  <a:pt x="101" y="18"/>
                </a:lnTo>
                <a:lnTo>
                  <a:pt x="102" y="24"/>
                </a:lnTo>
                <a:lnTo>
                  <a:pt x="103" y="26"/>
                </a:lnTo>
                <a:lnTo>
                  <a:pt x="105" y="30"/>
                </a:lnTo>
                <a:lnTo>
                  <a:pt x="109" y="39"/>
                </a:lnTo>
                <a:lnTo>
                  <a:pt x="112" y="48"/>
                </a:lnTo>
                <a:lnTo>
                  <a:pt x="114" y="54"/>
                </a:lnTo>
                <a:lnTo>
                  <a:pt x="107" y="62"/>
                </a:lnTo>
                <a:lnTo>
                  <a:pt x="105" y="65"/>
                </a:lnTo>
                <a:lnTo>
                  <a:pt x="102" y="67"/>
                </a:lnTo>
                <a:lnTo>
                  <a:pt x="98" y="74"/>
                </a:lnTo>
                <a:lnTo>
                  <a:pt x="94" y="78"/>
                </a:lnTo>
                <a:lnTo>
                  <a:pt x="97" y="90"/>
                </a:lnTo>
                <a:lnTo>
                  <a:pt x="97" y="95"/>
                </a:lnTo>
                <a:lnTo>
                  <a:pt x="97" y="97"/>
                </a:lnTo>
                <a:lnTo>
                  <a:pt x="98" y="107"/>
                </a:lnTo>
                <a:lnTo>
                  <a:pt x="101" y="120"/>
                </a:lnTo>
                <a:lnTo>
                  <a:pt x="73" y="103"/>
                </a:lnTo>
                <a:lnTo>
                  <a:pt x="68" y="100"/>
                </a:lnTo>
                <a:lnTo>
                  <a:pt x="62" y="97"/>
                </a:lnTo>
                <a:lnTo>
                  <a:pt x="61" y="96"/>
                </a:lnTo>
                <a:lnTo>
                  <a:pt x="61" y="93"/>
                </a:lnTo>
                <a:lnTo>
                  <a:pt x="58" y="80"/>
                </a:lnTo>
                <a:lnTo>
                  <a:pt x="35" y="82"/>
                </a:lnTo>
                <a:lnTo>
                  <a:pt x="26" y="70"/>
                </a:lnTo>
                <a:lnTo>
                  <a:pt x="22" y="56"/>
                </a:lnTo>
                <a:lnTo>
                  <a:pt x="0" y="47"/>
                </a:lnTo>
                <a:lnTo>
                  <a:pt x="5" y="36"/>
                </a:lnTo>
                <a:lnTo>
                  <a:pt x="11" y="26"/>
                </a:lnTo>
                <a:lnTo>
                  <a:pt x="15" y="21"/>
                </a:lnTo>
                <a:lnTo>
                  <a:pt x="15" y="20"/>
                </a:lnTo>
                <a:lnTo>
                  <a:pt x="17" y="20"/>
                </a:lnTo>
                <a:lnTo>
                  <a:pt x="26" y="21"/>
                </a:lnTo>
                <a:lnTo>
                  <a:pt x="27" y="20"/>
                </a:lnTo>
                <a:lnTo>
                  <a:pt x="45" y="11"/>
                </a:lnTo>
                <a:lnTo>
                  <a:pt x="45" y="2"/>
                </a:lnTo>
                <a:lnTo>
                  <a:pt x="54" y="2"/>
                </a:lnTo>
                <a:lnTo>
                  <a:pt x="82" y="0"/>
                </a:lnTo>
                <a:lnTo>
                  <a:pt x="87" y="2"/>
                </a:lnTo>
                <a:lnTo>
                  <a:pt x="95" y="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2" name="Freeform 66">
            <a:extLst>
              <a:ext uri="{FF2B5EF4-FFF2-40B4-BE49-F238E27FC236}">
                <a16:creationId xmlns:a16="http://schemas.microsoft.com/office/drawing/2014/main" id="{E76BD17F-0568-4031-0147-E2C013E21C9A}"/>
              </a:ext>
            </a:extLst>
          </p:cNvPr>
          <p:cNvSpPr>
            <a:spLocks/>
          </p:cNvSpPr>
          <p:nvPr/>
        </p:nvSpPr>
        <p:spPr bwMode="auto">
          <a:xfrm>
            <a:off x="4402138" y="4656138"/>
            <a:ext cx="230188" cy="169863"/>
          </a:xfrm>
          <a:custGeom>
            <a:avLst/>
            <a:gdLst>
              <a:gd name="T0" fmla="*/ 142 w 145"/>
              <a:gd name="T1" fmla="*/ 12 h 107"/>
              <a:gd name="T2" fmla="*/ 143 w 145"/>
              <a:gd name="T3" fmla="*/ 26 h 107"/>
              <a:gd name="T4" fmla="*/ 143 w 145"/>
              <a:gd name="T5" fmla="*/ 38 h 107"/>
              <a:gd name="T6" fmla="*/ 142 w 145"/>
              <a:gd name="T7" fmla="*/ 51 h 107"/>
              <a:gd name="T8" fmla="*/ 139 w 145"/>
              <a:gd name="T9" fmla="*/ 52 h 107"/>
              <a:gd name="T10" fmla="*/ 117 w 145"/>
              <a:gd name="T11" fmla="*/ 62 h 107"/>
              <a:gd name="T12" fmla="*/ 66 w 145"/>
              <a:gd name="T13" fmla="*/ 107 h 107"/>
              <a:gd name="T14" fmla="*/ 56 w 145"/>
              <a:gd name="T15" fmla="*/ 97 h 107"/>
              <a:gd name="T16" fmla="*/ 53 w 145"/>
              <a:gd name="T17" fmla="*/ 90 h 107"/>
              <a:gd name="T18" fmla="*/ 51 w 145"/>
              <a:gd name="T19" fmla="*/ 81 h 107"/>
              <a:gd name="T20" fmla="*/ 57 w 145"/>
              <a:gd name="T21" fmla="*/ 62 h 107"/>
              <a:gd name="T22" fmla="*/ 49 w 145"/>
              <a:gd name="T23" fmla="*/ 53 h 107"/>
              <a:gd name="T24" fmla="*/ 44 w 145"/>
              <a:gd name="T25" fmla="*/ 56 h 107"/>
              <a:gd name="T26" fmla="*/ 25 w 145"/>
              <a:gd name="T27" fmla="*/ 57 h 107"/>
              <a:gd name="T28" fmla="*/ 1 w 145"/>
              <a:gd name="T29" fmla="*/ 44 h 107"/>
              <a:gd name="T30" fmla="*/ 4 w 145"/>
              <a:gd name="T31" fmla="*/ 38 h 107"/>
              <a:gd name="T32" fmla="*/ 22 w 145"/>
              <a:gd name="T33" fmla="*/ 51 h 107"/>
              <a:gd name="T34" fmla="*/ 29 w 145"/>
              <a:gd name="T35" fmla="*/ 51 h 107"/>
              <a:gd name="T36" fmla="*/ 38 w 145"/>
              <a:gd name="T37" fmla="*/ 44 h 107"/>
              <a:gd name="T38" fmla="*/ 45 w 145"/>
              <a:gd name="T39" fmla="*/ 40 h 107"/>
              <a:gd name="T40" fmla="*/ 42 w 145"/>
              <a:gd name="T41" fmla="*/ 37 h 107"/>
              <a:gd name="T42" fmla="*/ 52 w 145"/>
              <a:gd name="T43" fmla="*/ 37 h 107"/>
              <a:gd name="T44" fmla="*/ 63 w 145"/>
              <a:gd name="T45" fmla="*/ 44 h 107"/>
              <a:gd name="T46" fmla="*/ 70 w 145"/>
              <a:gd name="T47" fmla="*/ 40 h 107"/>
              <a:gd name="T48" fmla="*/ 56 w 145"/>
              <a:gd name="T49" fmla="*/ 33 h 107"/>
              <a:gd name="T50" fmla="*/ 49 w 145"/>
              <a:gd name="T51" fmla="*/ 30 h 107"/>
              <a:gd name="T52" fmla="*/ 36 w 145"/>
              <a:gd name="T53" fmla="*/ 32 h 107"/>
              <a:gd name="T54" fmla="*/ 31 w 145"/>
              <a:gd name="T55" fmla="*/ 40 h 107"/>
              <a:gd name="T56" fmla="*/ 19 w 145"/>
              <a:gd name="T57" fmla="*/ 41 h 107"/>
              <a:gd name="T58" fmla="*/ 6 w 145"/>
              <a:gd name="T59" fmla="*/ 30 h 107"/>
              <a:gd name="T60" fmla="*/ 1 w 145"/>
              <a:gd name="T61" fmla="*/ 25 h 107"/>
              <a:gd name="T62" fmla="*/ 1 w 145"/>
              <a:gd name="T63" fmla="*/ 21 h 107"/>
              <a:gd name="T64" fmla="*/ 12 w 145"/>
              <a:gd name="T65" fmla="*/ 23 h 107"/>
              <a:gd name="T66" fmla="*/ 25 w 145"/>
              <a:gd name="T67" fmla="*/ 25 h 107"/>
              <a:gd name="T68" fmla="*/ 26 w 145"/>
              <a:gd name="T69" fmla="*/ 19 h 107"/>
              <a:gd name="T70" fmla="*/ 37 w 145"/>
              <a:gd name="T71" fmla="*/ 19 h 107"/>
              <a:gd name="T72" fmla="*/ 42 w 145"/>
              <a:gd name="T73" fmla="*/ 14 h 107"/>
              <a:gd name="T74" fmla="*/ 63 w 145"/>
              <a:gd name="T75" fmla="*/ 15 h 107"/>
              <a:gd name="T76" fmla="*/ 75 w 145"/>
              <a:gd name="T77" fmla="*/ 14 h 107"/>
              <a:gd name="T78" fmla="*/ 102 w 145"/>
              <a:gd name="T79" fmla="*/ 11 h 107"/>
              <a:gd name="T80" fmla="*/ 117 w 145"/>
              <a:gd name="T81" fmla="*/ 6 h 107"/>
              <a:gd name="T82" fmla="*/ 127 w 145"/>
              <a:gd name="T83" fmla="*/ 4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45" h="107">
                <a:moveTo>
                  <a:pt x="139" y="10"/>
                </a:moveTo>
                <a:lnTo>
                  <a:pt x="142" y="12"/>
                </a:lnTo>
                <a:lnTo>
                  <a:pt x="145" y="14"/>
                </a:lnTo>
                <a:lnTo>
                  <a:pt x="143" y="26"/>
                </a:lnTo>
                <a:lnTo>
                  <a:pt x="143" y="37"/>
                </a:lnTo>
                <a:lnTo>
                  <a:pt x="143" y="38"/>
                </a:lnTo>
                <a:lnTo>
                  <a:pt x="142" y="44"/>
                </a:lnTo>
                <a:lnTo>
                  <a:pt x="142" y="51"/>
                </a:lnTo>
                <a:lnTo>
                  <a:pt x="141" y="51"/>
                </a:lnTo>
                <a:lnTo>
                  <a:pt x="139" y="52"/>
                </a:lnTo>
                <a:lnTo>
                  <a:pt x="138" y="52"/>
                </a:lnTo>
                <a:lnTo>
                  <a:pt x="117" y="62"/>
                </a:lnTo>
                <a:lnTo>
                  <a:pt x="90" y="93"/>
                </a:lnTo>
                <a:lnTo>
                  <a:pt x="66" y="107"/>
                </a:lnTo>
                <a:lnTo>
                  <a:pt x="57" y="98"/>
                </a:lnTo>
                <a:lnTo>
                  <a:pt x="56" y="97"/>
                </a:lnTo>
                <a:lnTo>
                  <a:pt x="57" y="93"/>
                </a:lnTo>
                <a:lnTo>
                  <a:pt x="53" y="90"/>
                </a:lnTo>
                <a:lnTo>
                  <a:pt x="52" y="90"/>
                </a:lnTo>
                <a:lnTo>
                  <a:pt x="51" y="81"/>
                </a:lnTo>
                <a:lnTo>
                  <a:pt x="51" y="70"/>
                </a:lnTo>
                <a:lnTo>
                  <a:pt x="57" y="62"/>
                </a:lnTo>
                <a:lnTo>
                  <a:pt x="57" y="56"/>
                </a:lnTo>
                <a:lnTo>
                  <a:pt x="49" y="53"/>
                </a:lnTo>
                <a:lnTo>
                  <a:pt x="48" y="55"/>
                </a:lnTo>
                <a:lnTo>
                  <a:pt x="44" y="56"/>
                </a:lnTo>
                <a:lnTo>
                  <a:pt x="37" y="60"/>
                </a:lnTo>
                <a:lnTo>
                  <a:pt x="25" y="57"/>
                </a:lnTo>
                <a:lnTo>
                  <a:pt x="6" y="51"/>
                </a:lnTo>
                <a:lnTo>
                  <a:pt x="1" y="44"/>
                </a:lnTo>
                <a:lnTo>
                  <a:pt x="0" y="38"/>
                </a:lnTo>
                <a:lnTo>
                  <a:pt x="4" y="38"/>
                </a:lnTo>
                <a:lnTo>
                  <a:pt x="14" y="47"/>
                </a:lnTo>
                <a:lnTo>
                  <a:pt x="22" y="51"/>
                </a:lnTo>
                <a:lnTo>
                  <a:pt x="26" y="52"/>
                </a:lnTo>
                <a:lnTo>
                  <a:pt x="29" y="51"/>
                </a:lnTo>
                <a:lnTo>
                  <a:pt x="37" y="45"/>
                </a:lnTo>
                <a:lnTo>
                  <a:pt x="38" y="44"/>
                </a:lnTo>
                <a:lnTo>
                  <a:pt x="44" y="40"/>
                </a:lnTo>
                <a:lnTo>
                  <a:pt x="45" y="40"/>
                </a:lnTo>
                <a:lnTo>
                  <a:pt x="44" y="38"/>
                </a:lnTo>
                <a:lnTo>
                  <a:pt x="42" y="37"/>
                </a:lnTo>
                <a:lnTo>
                  <a:pt x="41" y="36"/>
                </a:lnTo>
                <a:lnTo>
                  <a:pt x="52" y="37"/>
                </a:lnTo>
                <a:lnTo>
                  <a:pt x="61" y="41"/>
                </a:lnTo>
                <a:lnTo>
                  <a:pt x="63" y="44"/>
                </a:lnTo>
                <a:lnTo>
                  <a:pt x="66" y="47"/>
                </a:lnTo>
                <a:lnTo>
                  <a:pt x="70" y="40"/>
                </a:lnTo>
                <a:lnTo>
                  <a:pt x="66" y="36"/>
                </a:lnTo>
                <a:lnTo>
                  <a:pt x="56" y="33"/>
                </a:lnTo>
                <a:lnTo>
                  <a:pt x="56" y="29"/>
                </a:lnTo>
                <a:lnTo>
                  <a:pt x="49" y="30"/>
                </a:lnTo>
                <a:lnTo>
                  <a:pt x="37" y="29"/>
                </a:lnTo>
                <a:lnTo>
                  <a:pt x="36" y="32"/>
                </a:lnTo>
                <a:lnTo>
                  <a:pt x="34" y="36"/>
                </a:lnTo>
                <a:lnTo>
                  <a:pt x="31" y="40"/>
                </a:lnTo>
                <a:lnTo>
                  <a:pt x="27" y="41"/>
                </a:lnTo>
                <a:lnTo>
                  <a:pt x="19" y="41"/>
                </a:lnTo>
                <a:lnTo>
                  <a:pt x="12" y="34"/>
                </a:lnTo>
                <a:lnTo>
                  <a:pt x="6" y="30"/>
                </a:lnTo>
                <a:lnTo>
                  <a:pt x="0" y="30"/>
                </a:lnTo>
                <a:lnTo>
                  <a:pt x="1" y="25"/>
                </a:lnTo>
                <a:lnTo>
                  <a:pt x="1" y="22"/>
                </a:lnTo>
                <a:lnTo>
                  <a:pt x="1" y="21"/>
                </a:lnTo>
                <a:lnTo>
                  <a:pt x="4" y="21"/>
                </a:lnTo>
                <a:lnTo>
                  <a:pt x="12" y="23"/>
                </a:lnTo>
                <a:lnTo>
                  <a:pt x="14" y="23"/>
                </a:lnTo>
                <a:lnTo>
                  <a:pt x="25" y="25"/>
                </a:lnTo>
                <a:lnTo>
                  <a:pt x="25" y="21"/>
                </a:lnTo>
                <a:lnTo>
                  <a:pt x="26" y="19"/>
                </a:lnTo>
                <a:lnTo>
                  <a:pt x="29" y="15"/>
                </a:lnTo>
                <a:lnTo>
                  <a:pt x="37" y="19"/>
                </a:lnTo>
                <a:lnTo>
                  <a:pt x="37" y="18"/>
                </a:lnTo>
                <a:lnTo>
                  <a:pt x="42" y="14"/>
                </a:lnTo>
                <a:lnTo>
                  <a:pt x="48" y="11"/>
                </a:lnTo>
                <a:lnTo>
                  <a:pt x="63" y="15"/>
                </a:lnTo>
                <a:lnTo>
                  <a:pt x="70" y="11"/>
                </a:lnTo>
                <a:lnTo>
                  <a:pt x="75" y="14"/>
                </a:lnTo>
                <a:lnTo>
                  <a:pt x="90" y="8"/>
                </a:lnTo>
                <a:lnTo>
                  <a:pt x="102" y="11"/>
                </a:lnTo>
                <a:lnTo>
                  <a:pt x="105" y="4"/>
                </a:lnTo>
                <a:lnTo>
                  <a:pt x="117" y="6"/>
                </a:lnTo>
                <a:lnTo>
                  <a:pt x="126" y="0"/>
                </a:lnTo>
                <a:lnTo>
                  <a:pt x="127" y="4"/>
                </a:lnTo>
                <a:lnTo>
                  <a:pt x="139" y="1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3" name="Freeform 67">
            <a:extLst>
              <a:ext uri="{FF2B5EF4-FFF2-40B4-BE49-F238E27FC236}">
                <a16:creationId xmlns:a16="http://schemas.microsoft.com/office/drawing/2014/main" id="{9EDED0EC-DBF0-E89D-476C-AEE1E3340F65}"/>
              </a:ext>
            </a:extLst>
          </p:cNvPr>
          <p:cNvSpPr>
            <a:spLocks/>
          </p:cNvSpPr>
          <p:nvPr/>
        </p:nvSpPr>
        <p:spPr bwMode="auto">
          <a:xfrm>
            <a:off x="4597400" y="6067425"/>
            <a:ext cx="168275" cy="122238"/>
          </a:xfrm>
          <a:custGeom>
            <a:avLst/>
            <a:gdLst>
              <a:gd name="T0" fmla="*/ 106 w 106"/>
              <a:gd name="T1" fmla="*/ 29 h 77"/>
              <a:gd name="T2" fmla="*/ 102 w 106"/>
              <a:gd name="T3" fmla="*/ 40 h 77"/>
              <a:gd name="T4" fmla="*/ 106 w 106"/>
              <a:gd name="T5" fmla="*/ 41 h 77"/>
              <a:gd name="T6" fmla="*/ 102 w 106"/>
              <a:gd name="T7" fmla="*/ 58 h 77"/>
              <a:gd name="T8" fmla="*/ 90 w 106"/>
              <a:gd name="T9" fmla="*/ 64 h 77"/>
              <a:gd name="T10" fmla="*/ 91 w 106"/>
              <a:gd name="T11" fmla="*/ 67 h 77"/>
              <a:gd name="T12" fmla="*/ 91 w 106"/>
              <a:gd name="T13" fmla="*/ 70 h 77"/>
              <a:gd name="T14" fmla="*/ 84 w 106"/>
              <a:gd name="T15" fmla="*/ 71 h 77"/>
              <a:gd name="T16" fmla="*/ 83 w 106"/>
              <a:gd name="T17" fmla="*/ 71 h 77"/>
              <a:gd name="T18" fmla="*/ 82 w 106"/>
              <a:gd name="T19" fmla="*/ 77 h 77"/>
              <a:gd name="T20" fmla="*/ 80 w 106"/>
              <a:gd name="T21" fmla="*/ 77 h 77"/>
              <a:gd name="T22" fmla="*/ 76 w 106"/>
              <a:gd name="T23" fmla="*/ 74 h 77"/>
              <a:gd name="T24" fmla="*/ 72 w 106"/>
              <a:gd name="T25" fmla="*/ 74 h 77"/>
              <a:gd name="T26" fmla="*/ 72 w 106"/>
              <a:gd name="T27" fmla="*/ 66 h 77"/>
              <a:gd name="T28" fmla="*/ 68 w 106"/>
              <a:gd name="T29" fmla="*/ 62 h 77"/>
              <a:gd name="T30" fmla="*/ 68 w 106"/>
              <a:gd name="T31" fmla="*/ 64 h 77"/>
              <a:gd name="T32" fmla="*/ 54 w 106"/>
              <a:gd name="T33" fmla="*/ 67 h 77"/>
              <a:gd name="T34" fmla="*/ 50 w 106"/>
              <a:gd name="T35" fmla="*/ 60 h 77"/>
              <a:gd name="T36" fmla="*/ 56 w 106"/>
              <a:gd name="T37" fmla="*/ 58 h 77"/>
              <a:gd name="T38" fmla="*/ 54 w 106"/>
              <a:gd name="T39" fmla="*/ 51 h 77"/>
              <a:gd name="T40" fmla="*/ 61 w 106"/>
              <a:gd name="T41" fmla="*/ 44 h 77"/>
              <a:gd name="T42" fmla="*/ 63 w 106"/>
              <a:gd name="T43" fmla="*/ 38 h 77"/>
              <a:gd name="T44" fmla="*/ 57 w 106"/>
              <a:gd name="T45" fmla="*/ 37 h 77"/>
              <a:gd name="T46" fmla="*/ 53 w 106"/>
              <a:gd name="T47" fmla="*/ 37 h 77"/>
              <a:gd name="T48" fmla="*/ 50 w 106"/>
              <a:gd name="T49" fmla="*/ 36 h 77"/>
              <a:gd name="T50" fmla="*/ 48 w 106"/>
              <a:gd name="T51" fmla="*/ 47 h 77"/>
              <a:gd name="T52" fmla="*/ 41 w 106"/>
              <a:gd name="T53" fmla="*/ 48 h 77"/>
              <a:gd name="T54" fmla="*/ 35 w 106"/>
              <a:gd name="T55" fmla="*/ 51 h 77"/>
              <a:gd name="T56" fmla="*/ 31 w 106"/>
              <a:gd name="T57" fmla="*/ 43 h 77"/>
              <a:gd name="T58" fmla="*/ 29 w 106"/>
              <a:gd name="T59" fmla="*/ 30 h 77"/>
              <a:gd name="T60" fmla="*/ 27 w 106"/>
              <a:gd name="T61" fmla="*/ 22 h 77"/>
              <a:gd name="T62" fmla="*/ 19 w 106"/>
              <a:gd name="T63" fmla="*/ 25 h 77"/>
              <a:gd name="T64" fmla="*/ 8 w 106"/>
              <a:gd name="T65" fmla="*/ 17 h 77"/>
              <a:gd name="T66" fmla="*/ 0 w 106"/>
              <a:gd name="T67" fmla="*/ 4 h 77"/>
              <a:gd name="T68" fmla="*/ 3 w 106"/>
              <a:gd name="T69" fmla="*/ 0 h 77"/>
              <a:gd name="T70" fmla="*/ 24 w 106"/>
              <a:gd name="T71" fmla="*/ 4 h 77"/>
              <a:gd name="T72" fmla="*/ 33 w 106"/>
              <a:gd name="T73" fmla="*/ 0 h 77"/>
              <a:gd name="T74" fmla="*/ 37 w 106"/>
              <a:gd name="T75" fmla="*/ 6 h 77"/>
              <a:gd name="T76" fmla="*/ 45 w 106"/>
              <a:gd name="T77" fmla="*/ 7 h 77"/>
              <a:gd name="T78" fmla="*/ 48 w 106"/>
              <a:gd name="T79" fmla="*/ 13 h 77"/>
              <a:gd name="T80" fmla="*/ 53 w 106"/>
              <a:gd name="T81" fmla="*/ 8 h 77"/>
              <a:gd name="T82" fmla="*/ 54 w 106"/>
              <a:gd name="T83" fmla="*/ 21 h 77"/>
              <a:gd name="T84" fmla="*/ 59 w 106"/>
              <a:gd name="T85" fmla="*/ 25 h 77"/>
              <a:gd name="T86" fmla="*/ 63 w 106"/>
              <a:gd name="T87" fmla="*/ 29 h 77"/>
              <a:gd name="T88" fmla="*/ 72 w 106"/>
              <a:gd name="T89" fmla="*/ 25 h 77"/>
              <a:gd name="T90" fmla="*/ 68 w 106"/>
              <a:gd name="T91" fmla="*/ 18 h 77"/>
              <a:gd name="T92" fmla="*/ 72 w 106"/>
              <a:gd name="T93" fmla="*/ 17 h 77"/>
              <a:gd name="T94" fmla="*/ 89 w 106"/>
              <a:gd name="T95" fmla="*/ 23 h 77"/>
              <a:gd name="T96" fmla="*/ 93 w 106"/>
              <a:gd name="T97" fmla="*/ 25 h 77"/>
              <a:gd name="T98" fmla="*/ 99 w 106"/>
              <a:gd name="T99" fmla="*/ 34 h 77"/>
              <a:gd name="T100" fmla="*/ 106 w 106"/>
              <a:gd name="T101" fmla="*/ 29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06" h="77">
                <a:moveTo>
                  <a:pt x="106" y="29"/>
                </a:moveTo>
                <a:lnTo>
                  <a:pt x="102" y="40"/>
                </a:lnTo>
                <a:lnTo>
                  <a:pt x="106" y="41"/>
                </a:lnTo>
                <a:lnTo>
                  <a:pt x="102" y="58"/>
                </a:lnTo>
                <a:lnTo>
                  <a:pt x="90" y="64"/>
                </a:lnTo>
                <a:lnTo>
                  <a:pt x="91" y="67"/>
                </a:lnTo>
                <a:lnTo>
                  <a:pt x="91" y="70"/>
                </a:lnTo>
                <a:lnTo>
                  <a:pt x="84" y="71"/>
                </a:lnTo>
                <a:lnTo>
                  <a:pt x="83" y="71"/>
                </a:lnTo>
                <a:lnTo>
                  <a:pt x="82" y="77"/>
                </a:lnTo>
                <a:lnTo>
                  <a:pt x="80" y="77"/>
                </a:lnTo>
                <a:lnTo>
                  <a:pt x="76" y="74"/>
                </a:lnTo>
                <a:lnTo>
                  <a:pt x="72" y="74"/>
                </a:lnTo>
                <a:lnTo>
                  <a:pt x="72" y="66"/>
                </a:lnTo>
                <a:lnTo>
                  <a:pt x="68" y="62"/>
                </a:lnTo>
                <a:lnTo>
                  <a:pt x="68" y="64"/>
                </a:lnTo>
                <a:lnTo>
                  <a:pt x="54" y="67"/>
                </a:lnTo>
                <a:lnTo>
                  <a:pt x="50" y="60"/>
                </a:lnTo>
                <a:lnTo>
                  <a:pt x="56" y="58"/>
                </a:lnTo>
                <a:lnTo>
                  <a:pt x="54" y="51"/>
                </a:lnTo>
                <a:lnTo>
                  <a:pt x="61" y="44"/>
                </a:lnTo>
                <a:lnTo>
                  <a:pt x="63" y="38"/>
                </a:lnTo>
                <a:lnTo>
                  <a:pt x="57" y="37"/>
                </a:lnTo>
                <a:lnTo>
                  <a:pt x="53" y="37"/>
                </a:lnTo>
                <a:lnTo>
                  <a:pt x="50" y="36"/>
                </a:lnTo>
                <a:lnTo>
                  <a:pt x="48" y="47"/>
                </a:lnTo>
                <a:lnTo>
                  <a:pt x="41" y="48"/>
                </a:lnTo>
                <a:lnTo>
                  <a:pt x="35" y="51"/>
                </a:lnTo>
                <a:lnTo>
                  <a:pt x="31" y="43"/>
                </a:lnTo>
                <a:lnTo>
                  <a:pt x="29" y="30"/>
                </a:lnTo>
                <a:lnTo>
                  <a:pt x="27" y="22"/>
                </a:lnTo>
                <a:lnTo>
                  <a:pt x="19" y="25"/>
                </a:lnTo>
                <a:lnTo>
                  <a:pt x="8" y="17"/>
                </a:lnTo>
                <a:lnTo>
                  <a:pt x="0" y="4"/>
                </a:lnTo>
                <a:lnTo>
                  <a:pt x="3" y="0"/>
                </a:lnTo>
                <a:lnTo>
                  <a:pt x="24" y="4"/>
                </a:lnTo>
                <a:lnTo>
                  <a:pt x="33" y="0"/>
                </a:lnTo>
                <a:lnTo>
                  <a:pt x="37" y="6"/>
                </a:lnTo>
                <a:lnTo>
                  <a:pt x="45" y="7"/>
                </a:lnTo>
                <a:lnTo>
                  <a:pt x="48" y="13"/>
                </a:lnTo>
                <a:lnTo>
                  <a:pt x="53" y="8"/>
                </a:lnTo>
                <a:lnTo>
                  <a:pt x="54" y="21"/>
                </a:lnTo>
                <a:lnTo>
                  <a:pt x="59" y="25"/>
                </a:lnTo>
                <a:lnTo>
                  <a:pt x="63" y="29"/>
                </a:lnTo>
                <a:lnTo>
                  <a:pt x="72" y="25"/>
                </a:lnTo>
                <a:lnTo>
                  <a:pt x="68" y="18"/>
                </a:lnTo>
                <a:lnTo>
                  <a:pt x="72" y="17"/>
                </a:lnTo>
                <a:lnTo>
                  <a:pt x="89" y="23"/>
                </a:lnTo>
                <a:lnTo>
                  <a:pt x="93" y="25"/>
                </a:lnTo>
                <a:lnTo>
                  <a:pt x="99" y="34"/>
                </a:lnTo>
                <a:lnTo>
                  <a:pt x="106" y="2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4" name="Freeform 68">
            <a:extLst>
              <a:ext uri="{FF2B5EF4-FFF2-40B4-BE49-F238E27FC236}">
                <a16:creationId xmlns:a16="http://schemas.microsoft.com/office/drawing/2014/main" id="{9ED2D3AB-B7D5-B987-5951-2CB030D8308E}"/>
              </a:ext>
            </a:extLst>
          </p:cNvPr>
          <p:cNvSpPr>
            <a:spLocks/>
          </p:cNvSpPr>
          <p:nvPr/>
        </p:nvSpPr>
        <p:spPr bwMode="auto">
          <a:xfrm>
            <a:off x="4460875" y="5465763"/>
            <a:ext cx="260350" cy="277813"/>
          </a:xfrm>
          <a:custGeom>
            <a:avLst/>
            <a:gdLst>
              <a:gd name="T0" fmla="*/ 123 w 164"/>
              <a:gd name="T1" fmla="*/ 11 h 175"/>
              <a:gd name="T2" fmla="*/ 131 w 164"/>
              <a:gd name="T3" fmla="*/ 22 h 175"/>
              <a:gd name="T4" fmla="*/ 140 w 164"/>
              <a:gd name="T5" fmla="*/ 30 h 175"/>
              <a:gd name="T6" fmla="*/ 139 w 164"/>
              <a:gd name="T7" fmla="*/ 40 h 175"/>
              <a:gd name="T8" fmla="*/ 145 w 164"/>
              <a:gd name="T9" fmla="*/ 75 h 175"/>
              <a:gd name="T10" fmla="*/ 143 w 164"/>
              <a:gd name="T11" fmla="*/ 79 h 175"/>
              <a:gd name="T12" fmla="*/ 157 w 164"/>
              <a:gd name="T13" fmla="*/ 86 h 175"/>
              <a:gd name="T14" fmla="*/ 164 w 164"/>
              <a:gd name="T15" fmla="*/ 87 h 175"/>
              <a:gd name="T16" fmla="*/ 160 w 164"/>
              <a:gd name="T17" fmla="*/ 90 h 175"/>
              <a:gd name="T18" fmla="*/ 160 w 164"/>
              <a:gd name="T19" fmla="*/ 93 h 175"/>
              <a:gd name="T20" fmla="*/ 158 w 164"/>
              <a:gd name="T21" fmla="*/ 111 h 175"/>
              <a:gd name="T22" fmla="*/ 151 w 164"/>
              <a:gd name="T23" fmla="*/ 111 h 175"/>
              <a:gd name="T24" fmla="*/ 146 w 164"/>
              <a:gd name="T25" fmla="*/ 116 h 175"/>
              <a:gd name="T26" fmla="*/ 150 w 164"/>
              <a:gd name="T27" fmla="*/ 124 h 175"/>
              <a:gd name="T28" fmla="*/ 149 w 164"/>
              <a:gd name="T29" fmla="*/ 135 h 175"/>
              <a:gd name="T30" fmla="*/ 150 w 164"/>
              <a:gd name="T31" fmla="*/ 145 h 175"/>
              <a:gd name="T32" fmla="*/ 149 w 164"/>
              <a:gd name="T33" fmla="*/ 150 h 175"/>
              <a:gd name="T34" fmla="*/ 138 w 164"/>
              <a:gd name="T35" fmla="*/ 156 h 175"/>
              <a:gd name="T36" fmla="*/ 128 w 164"/>
              <a:gd name="T37" fmla="*/ 158 h 175"/>
              <a:gd name="T38" fmla="*/ 119 w 164"/>
              <a:gd name="T39" fmla="*/ 156 h 175"/>
              <a:gd name="T40" fmla="*/ 113 w 164"/>
              <a:gd name="T41" fmla="*/ 156 h 175"/>
              <a:gd name="T42" fmla="*/ 113 w 164"/>
              <a:gd name="T43" fmla="*/ 156 h 175"/>
              <a:gd name="T44" fmla="*/ 110 w 164"/>
              <a:gd name="T45" fmla="*/ 168 h 175"/>
              <a:gd name="T46" fmla="*/ 106 w 164"/>
              <a:gd name="T47" fmla="*/ 173 h 175"/>
              <a:gd name="T48" fmla="*/ 91 w 164"/>
              <a:gd name="T49" fmla="*/ 145 h 175"/>
              <a:gd name="T50" fmla="*/ 91 w 164"/>
              <a:gd name="T51" fmla="*/ 142 h 175"/>
              <a:gd name="T52" fmla="*/ 78 w 164"/>
              <a:gd name="T53" fmla="*/ 143 h 175"/>
              <a:gd name="T54" fmla="*/ 55 w 164"/>
              <a:gd name="T55" fmla="*/ 142 h 175"/>
              <a:gd name="T56" fmla="*/ 44 w 164"/>
              <a:gd name="T57" fmla="*/ 126 h 175"/>
              <a:gd name="T58" fmla="*/ 41 w 164"/>
              <a:gd name="T59" fmla="*/ 122 h 175"/>
              <a:gd name="T60" fmla="*/ 37 w 164"/>
              <a:gd name="T61" fmla="*/ 119 h 175"/>
              <a:gd name="T62" fmla="*/ 34 w 164"/>
              <a:gd name="T63" fmla="*/ 127 h 175"/>
              <a:gd name="T64" fmla="*/ 29 w 164"/>
              <a:gd name="T65" fmla="*/ 123 h 175"/>
              <a:gd name="T66" fmla="*/ 0 w 164"/>
              <a:gd name="T67" fmla="*/ 105 h 175"/>
              <a:gd name="T68" fmla="*/ 9 w 164"/>
              <a:gd name="T69" fmla="*/ 72 h 175"/>
              <a:gd name="T70" fmla="*/ 9 w 164"/>
              <a:gd name="T71" fmla="*/ 57 h 175"/>
              <a:gd name="T72" fmla="*/ 24 w 164"/>
              <a:gd name="T73" fmla="*/ 37 h 175"/>
              <a:gd name="T74" fmla="*/ 44 w 164"/>
              <a:gd name="T75" fmla="*/ 30 h 175"/>
              <a:gd name="T76" fmla="*/ 63 w 164"/>
              <a:gd name="T77" fmla="*/ 6 h 175"/>
              <a:gd name="T78" fmla="*/ 104 w 164"/>
              <a:gd name="T79" fmla="*/ 1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64" h="175">
                <a:moveTo>
                  <a:pt x="110" y="7"/>
                </a:moveTo>
                <a:lnTo>
                  <a:pt x="123" y="11"/>
                </a:lnTo>
                <a:lnTo>
                  <a:pt x="131" y="21"/>
                </a:lnTo>
                <a:lnTo>
                  <a:pt x="131" y="22"/>
                </a:lnTo>
                <a:lnTo>
                  <a:pt x="131" y="26"/>
                </a:lnTo>
                <a:lnTo>
                  <a:pt x="140" y="30"/>
                </a:lnTo>
                <a:lnTo>
                  <a:pt x="143" y="37"/>
                </a:lnTo>
                <a:lnTo>
                  <a:pt x="139" y="40"/>
                </a:lnTo>
                <a:lnTo>
                  <a:pt x="150" y="59"/>
                </a:lnTo>
                <a:lnTo>
                  <a:pt x="145" y="75"/>
                </a:lnTo>
                <a:lnTo>
                  <a:pt x="145" y="77"/>
                </a:lnTo>
                <a:lnTo>
                  <a:pt x="143" y="79"/>
                </a:lnTo>
                <a:lnTo>
                  <a:pt x="157" y="89"/>
                </a:lnTo>
                <a:lnTo>
                  <a:pt x="157" y="86"/>
                </a:lnTo>
                <a:lnTo>
                  <a:pt x="157" y="85"/>
                </a:lnTo>
                <a:lnTo>
                  <a:pt x="164" y="87"/>
                </a:lnTo>
                <a:lnTo>
                  <a:pt x="162" y="89"/>
                </a:lnTo>
                <a:lnTo>
                  <a:pt x="160" y="90"/>
                </a:lnTo>
                <a:lnTo>
                  <a:pt x="160" y="92"/>
                </a:lnTo>
                <a:lnTo>
                  <a:pt x="160" y="93"/>
                </a:lnTo>
                <a:lnTo>
                  <a:pt x="161" y="101"/>
                </a:lnTo>
                <a:lnTo>
                  <a:pt x="158" y="111"/>
                </a:lnTo>
                <a:lnTo>
                  <a:pt x="155" y="111"/>
                </a:lnTo>
                <a:lnTo>
                  <a:pt x="151" y="111"/>
                </a:lnTo>
                <a:lnTo>
                  <a:pt x="149" y="113"/>
                </a:lnTo>
                <a:lnTo>
                  <a:pt x="146" y="116"/>
                </a:lnTo>
                <a:lnTo>
                  <a:pt x="149" y="122"/>
                </a:lnTo>
                <a:lnTo>
                  <a:pt x="150" y="124"/>
                </a:lnTo>
                <a:lnTo>
                  <a:pt x="146" y="127"/>
                </a:lnTo>
                <a:lnTo>
                  <a:pt x="149" y="135"/>
                </a:lnTo>
                <a:lnTo>
                  <a:pt x="151" y="143"/>
                </a:lnTo>
                <a:lnTo>
                  <a:pt x="150" y="145"/>
                </a:lnTo>
                <a:lnTo>
                  <a:pt x="153" y="147"/>
                </a:lnTo>
                <a:lnTo>
                  <a:pt x="149" y="150"/>
                </a:lnTo>
                <a:lnTo>
                  <a:pt x="147" y="154"/>
                </a:lnTo>
                <a:lnTo>
                  <a:pt x="138" y="156"/>
                </a:lnTo>
                <a:lnTo>
                  <a:pt x="136" y="161"/>
                </a:lnTo>
                <a:lnTo>
                  <a:pt x="128" y="158"/>
                </a:lnTo>
                <a:lnTo>
                  <a:pt x="127" y="153"/>
                </a:lnTo>
                <a:lnTo>
                  <a:pt x="119" y="156"/>
                </a:lnTo>
                <a:lnTo>
                  <a:pt x="116" y="156"/>
                </a:lnTo>
                <a:lnTo>
                  <a:pt x="113" y="156"/>
                </a:lnTo>
                <a:lnTo>
                  <a:pt x="112" y="156"/>
                </a:lnTo>
                <a:lnTo>
                  <a:pt x="113" y="156"/>
                </a:lnTo>
                <a:lnTo>
                  <a:pt x="113" y="165"/>
                </a:lnTo>
                <a:lnTo>
                  <a:pt x="110" y="168"/>
                </a:lnTo>
                <a:lnTo>
                  <a:pt x="106" y="175"/>
                </a:lnTo>
                <a:lnTo>
                  <a:pt x="106" y="173"/>
                </a:lnTo>
                <a:lnTo>
                  <a:pt x="93" y="157"/>
                </a:lnTo>
                <a:lnTo>
                  <a:pt x="91" y="145"/>
                </a:lnTo>
                <a:lnTo>
                  <a:pt x="95" y="142"/>
                </a:lnTo>
                <a:lnTo>
                  <a:pt x="91" y="142"/>
                </a:lnTo>
                <a:lnTo>
                  <a:pt x="85" y="142"/>
                </a:lnTo>
                <a:lnTo>
                  <a:pt x="78" y="143"/>
                </a:lnTo>
                <a:lnTo>
                  <a:pt x="67" y="139"/>
                </a:lnTo>
                <a:lnTo>
                  <a:pt x="55" y="142"/>
                </a:lnTo>
                <a:lnTo>
                  <a:pt x="46" y="130"/>
                </a:lnTo>
                <a:lnTo>
                  <a:pt x="44" y="126"/>
                </a:lnTo>
                <a:lnTo>
                  <a:pt x="42" y="124"/>
                </a:lnTo>
                <a:lnTo>
                  <a:pt x="41" y="122"/>
                </a:lnTo>
                <a:lnTo>
                  <a:pt x="39" y="120"/>
                </a:lnTo>
                <a:lnTo>
                  <a:pt x="37" y="119"/>
                </a:lnTo>
                <a:lnTo>
                  <a:pt x="35" y="120"/>
                </a:lnTo>
                <a:lnTo>
                  <a:pt x="34" y="127"/>
                </a:lnTo>
                <a:lnTo>
                  <a:pt x="33" y="126"/>
                </a:lnTo>
                <a:lnTo>
                  <a:pt x="29" y="123"/>
                </a:lnTo>
                <a:lnTo>
                  <a:pt x="12" y="112"/>
                </a:lnTo>
                <a:lnTo>
                  <a:pt x="0" y="105"/>
                </a:lnTo>
                <a:lnTo>
                  <a:pt x="0" y="82"/>
                </a:lnTo>
                <a:lnTo>
                  <a:pt x="9" y="72"/>
                </a:lnTo>
                <a:lnTo>
                  <a:pt x="9" y="67"/>
                </a:lnTo>
                <a:lnTo>
                  <a:pt x="9" y="57"/>
                </a:lnTo>
                <a:lnTo>
                  <a:pt x="9" y="56"/>
                </a:lnTo>
                <a:lnTo>
                  <a:pt x="24" y="37"/>
                </a:lnTo>
                <a:lnTo>
                  <a:pt x="30" y="32"/>
                </a:lnTo>
                <a:lnTo>
                  <a:pt x="44" y="30"/>
                </a:lnTo>
                <a:lnTo>
                  <a:pt x="52" y="25"/>
                </a:lnTo>
                <a:lnTo>
                  <a:pt x="63" y="6"/>
                </a:lnTo>
                <a:lnTo>
                  <a:pt x="83" y="0"/>
                </a:lnTo>
                <a:lnTo>
                  <a:pt x="104" y="10"/>
                </a:lnTo>
                <a:lnTo>
                  <a:pt x="110" y="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5" name="Freeform 69">
            <a:extLst>
              <a:ext uri="{FF2B5EF4-FFF2-40B4-BE49-F238E27FC236}">
                <a16:creationId xmlns:a16="http://schemas.microsoft.com/office/drawing/2014/main" id="{BAE15F61-278B-CAAD-898C-A203B8770D63}"/>
              </a:ext>
            </a:extLst>
          </p:cNvPr>
          <p:cNvSpPr>
            <a:spLocks/>
          </p:cNvSpPr>
          <p:nvPr/>
        </p:nvSpPr>
        <p:spPr bwMode="auto">
          <a:xfrm>
            <a:off x="4710113" y="5076825"/>
            <a:ext cx="177800" cy="144463"/>
          </a:xfrm>
          <a:custGeom>
            <a:avLst/>
            <a:gdLst>
              <a:gd name="T0" fmla="*/ 80 w 112"/>
              <a:gd name="T1" fmla="*/ 45 h 91"/>
              <a:gd name="T2" fmla="*/ 87 w 112"/>
              <a:gd name="T3" fmla="*/ 49 h 91"/>
              <a:gd name="T4" fmla="*/ 99 w 112"/>
              <a:gd name="T5" fmla="*/ 57 h 91"/>
              <a:gd name="T6" fmla="*/ 104 w 112"/>
              <a:gd name="T7" fmla="*/ 58 h 91"/>
              <a:gd name="T8" fmla="*/ 109 w 112"/>
              <a:gd name="T9" fmla="*/ 58 h 91"/>
              <a:gd name="T10" fmla="*/ 112 w 112"/>
              <a:gd name="T11" fmla="*/ 68 h 91"/>
              <a:gd name="T12" fmla="*/ 101 w 112"/>
              <a:gd name="T13" fmla="*/ 64 h 91"/>
              <a:gd name="T14" fmla="*/ 87 w 112"/>
              <a:gd name="T15" fmla="*/ 86 h 91"/>
              <a:gd name="T16" fmla="*/ 84 w 112"/>
              <a:gd name="T17" fmla="*/ 91 h 91"/>
              <a:gd name="T18" fmla="*/ 83 w 112"/>
              <a:gd name="T19" fmla="*/ 91 h 91"/>
              <a:gd name="T20" fmla="*/ 74 w 112"/>
              <a:gd name="T21" fmla="*/ 90 h 91"/>
              <a:gd name="T22" fmla="*/ 63 w 112"/>
              <a:gd name="T23" fmla="*/ 79 h 91"/>
              <a:gd name="T24" fmla="*/ 52 w 112"/>
              <a:gd name="T25" fmla="*/ 83 h 91"/>
              <a:gd name="T26" fmla="*/ 52 w 112"/>
              <a:gd name="T27" fmla="*/ 75 h 91"/>
              <a:gd name="T28" fmla="*/ 46 w 112"/>
              <a:gd name="T29" fmla="*/ 68 h 91"/>
              <a:gd name="T30" fmla="*/ 43 w 112"/>
              <a:gd name="T31" fmla="*/ 69 h 91"/>
              <a:gd name="T32" fmla="*/ 37 w 112"/>
              <a:gd name="T33" fmla="*/ 68 h 91"/>
              <a:gd name="T34" fmla="*/ 37 w 112"/>
              <a:gd name="T35" fmla="*/ 58 h 91"/>
              <a:gd name="T36" fmla="*/ 0 w 112"/>
              <a:gd name="T37" fmla="*/ 49 h 91"/>
              <a:gd name="T38" fmla="*/ 16 w 112"/>
              <a:gd name="T39" fmla="*/ 27 h 91"/>
              <a:gd name="T40" fmla="*/ 16 w 112"/>
              <a:gd name="T41" fmla="*/ 26 h 91"/>
              <a:gd name="T42" fmla="*/ 26 w 112"/>
              <a:gd name="T43" fmla="*/ 31 h 91"/>
              <a:gd name="T44" fmla="*/ 26 w 112"/>
              <a:gd name="T45" fmla="*/ 22 h 91"/>
              <a:gd name="T46" fmla="*/ 31 w 112"/>
              <a:gd name="T47" fmla="*/ 22 h 91"/>
              <a:gd name="T48" fmla="*/ 35 w 112"/>
              <a:gd name="T49" fmla="*/ 15 h 91"/>
              <a:gd name="T50" fmla="*/ 27 w 112"/>
              <a:gd name="T51" fmla="*/ 8 h 91"/>
              <a:gd name="T52" fmla="*/ 33 w 112"/>
              <a:gd name="T53" fmla="*/ 4 h 91"/>
              <a:gd name="T54" fmla="*/ 39 w 112"/>
              <a:gd name="T55" fmla="*/ 0 h 91"/>
              <a:gd name="T56" fmla="*/ 45 w 112"/>
              <a:gd name="T57" fmla="*/ 12 h 91"/>
              <a:gd name="T58" fmla="*/ 75 w 112"/>
              <a:gd name="T59" fmla="*/ 32 h 91"/>
              <a:gd name="T60" fmla="*/ 75 w 112"/>
              <a:gd name="T61" fmla="*/ 34 h 91"/>
              <a:gd name="T62" fmla="*/ 75 w 112"/>
              <a:gd name="T63" fmla="*/ 41 h 91"/>
              <a:gd name="T64" fmla="*/ 80 w 112"/>
              <a:gd name="T65" fmla="*/ 45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12" h="91">
                <a:moveTo>
                  <a:pt x="80" y="45"/>
                </a:moveTo>
                <a:lnTo>
                  <a:pt x="87" y="49"/>
                </a:lnTo>
                <a:lnTo>
                  <a:pt x="99" y="57"/>
                </a:lnTo>
                <a:lnTo>
                  <a:pt x="104" y="58"/>
                </a:lnTo>
                <a:lnTo>
                  <a:pt x="109" y="58"/>
                </a:lnTo>
                <a:lnTo>
                  <a:pt x="112" y="68"/>
                </a:lnTo>
                <a:lnTo>
                  <a:pt x="101" y="64"/>
                </a:lnTo>
                <a:lnTo>
                  <a:pt x="87" y="86"/>
                </a:lnTo>
                <a:lnTo>
                  <a:pt x="84" y="91"/>
                </a:lnTo>
                <a:lnTo>
                  <a:pt x="83" y="91"/>
                </a:lnTo>
                <a:lnTo>
                  <a:pt x="74" y="90"/>
                </a:lnTo>
                <a:lnTo>
                  <a:pt x="63" y="79"/>
                </a:lnTo>
                <a:lnTo>
                  <a:pt x="52" y="83"/>
                </a:lnTo>
                <a:lnTo>
                  <a:pt x="52" y="75"/>
                </a:lnTo>
                <a:lnTo>
                  <a:pt x="46" y="68"/>
                </a:lnTo>
                <a:lnTo>
                  <a:pt x="43" y="69"/>
                </a:lnTo>
                <a:lnTo>
                  <a:pt x="37" y="68"/>
                </a:lnTo>
                <a:lnTo>
                  <a:pt x="37" y="58"/>
                </a:lnTo>
                <a:lnTo>
                  <a:pt x="0" y="49"/>
                </a:lnTo>
                <a:lnTo>
                  <a:pt x="16" y="27"/>
                </a:lnTo>
                <a:lnTo>
                  <a:pt x="16" y="26"/>
                </a:lnTo>
                <a:lnTo>
                  <a:pt x="26" y="31"/>
                </a:lnTo>
                <a:lnTo>
                  <a:pt x="26" y="22"/>
                </a:lnTo>
                <a:lnTo>
                  <a:pt x="31" y="22"/>
                </a:lnTo>
                <a:lnTo>
                  <a:pt x="35" y="15"/>
                </a:lnTo>
                <a:lnTo>
                  <a:pt x="27" y="8"/>
                </a:lnTo>
                <a:lnTo>
                  <a:pt x="33" y="4"/>
                </a:lnTo>
                <a:lnTo>
                  <a:pt x="39" y="0"/>
                </a:lnTo>
                <a:lnTo>
                  <a:pt x="45" y="12"/>
                </a:lnTo>
                <a:lnTo>
                  <a:pt x="75" y="32"/>
                </a:lnTo>
                <a:lnTo>
                  <a:pt x="75" y="34"/>
                </a:lnTo>
                <a:lnTo>
                  <a:pt x="75" y="41"/>
                </a:lnTo>
                <a:lnTo>
                  <a:pt x="80" y="4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6" name="Freeform 70">
            <a:extLst>
              <a:ext uri="{FF2B5EF4-FFF2-40B4-BE49-F238E27FC236}">
                <a16:creationId xmlns:a16="http://schemas.microsoft.com/office/drawing/2014/main" id="{E99495A9-9489-8B68-C45E-2B3664E85AD9}"/>
              </a:ext>
            </a:extLst>
          </p:cNvPr>
          <p:cNvSpPr>
            <a:spLocks/>
          </p:cNvSpPr>
          <p:nvPr/>
        </p:nvSpPr>
        <p:spPr bwMode="auto">
          <a:xfrm>
            <a:off x="4805363" y="5805488"/>
            <a:ext cx="130175" cy="104775"/>
          </a:xfrm>
          <a:custGeom>
            <a:avLst/>
            <a:gdLst>
              <a:gd name="T0" fmla="*/ 41 w 82"/>
              <a:gd name="T1" fmla="*/ 2 h 66"/>
              <a:gd name="T2" fmla="*/ 45 w 82"/>
              <a:gd name="T3" fmla="*/ 14 h 66"/>
              <a:gd name="T4" fmla="*/ 53 w 82"/>
              <a:gd name="T5" fmla="*/ 19 h 66"/>
              <a:gd name="T6" fmla="*/ 56 w 82"/>
              <a:gd name="T7" fmla="*/ 19 h 66"/>
              <a:gd name="T8" fmla="*/ 57 w 82"/>
              <a:gd name="T9" fmla="*/ 18 h 66"/>
              <a:gd name="T10" fmla="*/ 61 w 82"/>
              <a:gd name="T11" fmla="*/ 17 h 66"/>
              <a:gd name="T12" fmla="*/ 67 w 82"/>
              <a:gd name="T13" fmla="*/ 29 h 66"/>
              <a:gd name="T14" fmla="*/ 74 w 82"/>
              <a:gd name="T15" fmla="*/ 30 h 66"/>
              <a:gd name="T16" fmla="*/ 82 w 82"/>
              <a:gd name="T17" fmla="*/ 44 h 66"/>
              <a:gd name="T18" fmla="*/ 78 w 82"/>
              <a:gd name="T19" fmla="*/ 47 h 66"/>
              <a:gd name="T20" fmla="*/ 78 w 82"/>
              <a:gd name="T21" fmla="*/ 47 h 66"/>
              <a:gd name="T22" fmla="*/ 76 w 82"/>
              <a:gd name="T23" fmla="*/ 47 h 66"/>
              <a:gd name="T24" fmla="*/ 68 w 82"/>
              <a:gd name="T25" fmla="*/ 48 h 66"/>
              <a:gd name="T26" fmla="*/ 59 w 82"/>
              <a:gd name="T27" fmla="*/ 48 h 66"/>
              <a:gd name="T28" fmla="*/ 64 w 82"/>
              <a:gd name="T29" fmla="*/ 53 h 66"/>
              <a:gd name="T30" fmla="*/ 56 w 82"/>
              <a:gd name="T31" fmla="*/ 59 h 66"/>
              <a:gd name="T32" fmla="*/ 54 w 82"/>
              <a:gd name="T33" fmla="*/ 64 h 66"/>
              <a:gd name="T34" fmla="*/ 52 w 82"/>
              <a:gd name="T35" fmla="*/ 66 h 66"/>
              <a:gd name="T36" fmla="*/ 45 w 82"/>
              <a:gd name="T37" fmla="*/ 66 h 66"/>
              <a:gd name="T38" fmla="*/ 46 w 82"/>
              <a:gd name="T39" fmla="*/ 56 h 66"/>
              <a:gd name="T40" fmla="*/ 41 w 82"/>
              <a:gd name="T41" fmla="*/ 44 h 66"/>
              <a:gd name="T42" fmla="*/ 37 w 82"/>
              <a:gd name="T43" fmla="*/ 48 h 66"/>
              <a:gd name="T44" fmla="*/ 34 w 82"/>
              <a:gd name="T45" fmla="*/ 49 h 66"/>
              <a:gd name="T46" fmla="*/ 29 w 82"/>
              <a:gd name="T47" fmla="*/ 48 h 66"/>
              <a:gd name="T48" fmla="*/ 19 w 82"/>
              <a:gd name="T49" fmla="*/ 32 h 66"/>
              <a:gd name="T50" fmla="*/ 7 w 82"/>
              <a:gd name="T51" fmla="*/ 33 h 66"/>
              <a:gd name="T52" fmla="*/ 0 w 82"/>
              <a:gd name="T53" fmla="*/ 26 h 66"/>
              <a:gd name="T54" fmla="*/ 1 w 82"/>
              <a:gd name="T55" fmla="*/ 23 h 66"/>
              <a:gd name="T56" fmla="*/ 3 w 82"/>
              <a:gd name="T57" fmla="*/ 21 h 66"/>
              <a:gd name="T58" fmla="*/ 9 w 82"/>
              <a:gd name="T59" fmla="*/ 21 h 66"/>
              <a:gd name="T60" fmla="*/ 9 w 82"/>
              <a:gd name="T61" fmla="*/ 18 h 66"/>
              <a:gd name="T62" fmla="*/ 11 w 82"/>
              <a:gd name="T63" fmla="*/ 7 h 66"/>
              <a:gd name="T64" fmla="*/ 12 w 82"/>
              <a:gd name="T65" fmla="*/ 10 h 66"/>
              <a:gd name="T66" fmla="*/ 24 w 82"/>
              <a:gd name="T67" fmla="*/ 4 h 66"/>
              <a:gd name="T68" fmla="*/ 27 w 82"/>
              <a:gd name="T69" fmla="*/ 7 h 66"/>
              <a:gd name="T70" fmla="*/ 34 w 82"/>
              <a:gd name="T71" fmla="*/ 2 h 66"/>
              <a:gd name="T72" fmla="*/ 35 w 82"/>
              <a:gd name="T73" fmla="*/ 0 h 66"/>
              <a:gd name="T74" fmla="*/ 41 w 82"/>
              <a:gd name="T75" fmla="*/ 2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82" h="66">
                <a:moveTo>
                  <a:pt x="41" y="2"/>
                </a:moveTo>
                <a:lnTo>
                  <a:pt x="45" y="14"/>
                </a:lnTo>
                <a:lnTo>
                  <a:pt x="53" y="19"/>
                </a:lnTo>
                <a:lnTo>
                  <a:pt x="56" y="19"/>
                </a:lnTo>
                <a:lnTo>
                  <a:pt x="57" y="18"/>
                </a:lnTo>
                <a:lnTo>
                  <a:pt x="61" y="17"/>
                </a:lnTo>
                <a:lnTo>
                  <a:pt x="67" y="29"/>
                </a:lnTo>
                <a:lnTo>
                  <a:pt x="74" y="30"/>
                </a:lnTo>
                <a:lnTo>
                  <a:pt x="82" y="44"/>
                </a:lnTo>
                <a:lnTo>
                  <a:pt x="78" y="47"/>
                </a:lnTo>
                <a:lnTo>
                  <a:pt x="78" y="47"/>
                </a:lnTo>
                <a:lnTo>
                  <a:pt x="76" y="47"/>
                </a:lnTo>
                <a:lnTo>
                  <a:pt x="68" y="48"/>
                </a:lnTo>
                <a:lnTo>
                  <a:pt x="59" y="48"/>
                </a:lnTo>
                <a:lnTo>
                  <a:pt x="64" y="53"/>
                </a:lnTo>
                <a:lnTo>
                  <a:pt x="56" y="59"/>
                </a:lnTo>
                <a:lnTo>
                  <a:pt x="54" y="64"/>
                </a:lnTo>
                <a:lnTo>
                  <a:pt x="52" y="66"/>
                </a:lnTo>
                <a:lnTo>
                  <a:pt x="45" y="66"/>
                </a:lnTo>
                <a:lnTo>
                  <a:pt x="46" y="56"/>
                </a:lnTo>
                <a:lnTo>
                  <a:pt x="41" y="44"/>
                </a:lnTo>
                <a:lnTo>
                  <a:pt x="37" y="48"/>
                </a:lnTo>
                <a:lnTo>
                  <a:pt x="34" y="49"/>
                </a:lnTo>
                <a:lnTo>
                  <a:pt x="29" y="48"/>
                </a:lnTo>
                <a:lnTo>
                  <a:pt x="19" y="32"/>
                </a:lnTo>
                <a:lnTo>
                  <a:pt x="7" y="33"/>
                </a:lnTo>
                <a:lnTo>
                  <a:pt x="0" y="26"/>
                </a:lnTo>
                <a:lnTo>
                  <a:pt x="1" y="23"/>
                </a:lnTo>
                <a:lnTo>
                  <a:pt x="3" y="21"/>
                </a:lnTo>
                <a:lnTo>
                  <a:pt x="9" y="21"/>
                </a:lnTo>
                <a:lnTo>
                  <a:pt x="9" y="18"/>
                </a:lnTo>
                <a:lnTo>
                  <a:pt x="11" y="7"/>
                </a:lnTo>
                <a:lnTo>
                  <a:pt x="12" y="10"/>
                </a:lnTo>
                <a:lnTo>
                  <a:pt x="24" y="4"/>
                </a:lnTo>
                <a:lnTo>
                  <a:pt x="27" y="7"/>
                </a:lnTo>
                <a:lnTo>
                  <a:pt x="34" y="2"/>
                </a:lnTo>
                <a:lnTo>
                  <a:pt x="35" y="0"/>
                </a:lnTo>
                <a:lnTo>
                  <a:pt x="41" y="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7" name="Freeform 71">
            <a:extLst>
              <a:ext uri="{FF2B5EF4-FFF2-40B4-BE49-F238E27FC236}">
                <a16:creationId xmlns:a16="http://schemas.microsoft.com/office/drawing/2014/main" id="{098A01DB-5E3B-5B4C-E719-8BDB81D56B4D}"/>
              </a:ext>
            </a:extLst>
          </p:cNvPr>
          <p:cNvSpPr>
            <a:spLocks/>
          </p:cNvSpPr>
          <p:nvPr/>
        </p:nvSpPr>
        <p:spPr bwMode="auto">
          <a:xfrm>
            <a:off x="4806950" y="5588000"/>
            <a:ext cx="147638" cy="179388"/>
          </a:xfrm>
          <a:custGeom>
            <a:avLst/>
            <a:gdLst>
              <a:gd name="T0" fmla="*/ 62 w 93"/>
              <a:gd name="T1" fmla="*/ 23 h 113"/>
              <a:gd name="T2" fmla="*/ 83 w 93"/>
              <a:gd name="T3" fmla="*/ 36 h 113"/>
              <a:gd name="T4" fmla="*/ 81 w 93"/>
              <a:gd name="T5" fmla="*/ 47 h 113"/>
              <a:gd name="T6" fmla="*/ 79 w 93"/>
              <a:gd name="T7" fmla="*/ 50 h 113"/>
              <a:gd name="T8" fmla="*/ 77 w 93"/>
              <a:gd name="T9" fmla="*/ 61 h 113"/>
              <a:gd name="T10" fmla="*/ 88 w 93"/>
              <a:gd name="T11" fmla="*/ 64 h 113"/>
              <a:gd name="T12" fmla="*/ 90 w 93"/>
              <a:gd name="T13" fmla="*/ 80 h 113"/>
              <a:gd name="T14" fmla="*/ 90 w 93"/>
              <a:gd name="T15" fmla="*/ 84 h 113"/>
              <a:gd name="T16" fmla="*/ 93 w 93"/>
              <a:gd name="T17" fmla="*/ 98 h 113"/>
              <a:gd name="T18" fmla="*/ 85 w 93"/>
              <a:gd name="T19" fmla="*/ 98 h 113"/>
              <a:gd name="T20" fmla="*/ 79 w 93"/>
              <a:gd name="T21" fmla="*/ 100 h 113"/>
              <a:gd name="T22" fmla="*/ 74 w 93"/>
              <a:gd name="T23" fmla="*/ 105 h 113"/>
              <a:gd name="T24" fmla="*/ 73 w 93"/>
              <a:gd name="T25" fmla="*/ 106 h 113"/>
              <a:gd name="T26" fmla="*/ 71 w 93"/>
              <a:gd name="T27" fmla="*/ 106 h 113"/>
              <a:gd name="T28" fmla="*/ 68 w 93"/>
              <a:gd name="T29" fmla="*/ 107 h 113"/>
              <a:gd name="T30" fmla="*/ 63 w 93"/>
              <a:gd name="T31" fmla="*/ 107 h 113"/>
              <a:gd name="T32" fmla="*/ 59 w 93"/>
              <a:gd name="T33" fmla="*/ 107 h 113"/>
              <a:gd name="T34" fmla="*/ 52 w 93"/>
              <a:gd name="T35" fmla="*/ 113 h 113"/>
              <a:gd name="T36" fmla="*/ 45 w 93"/>
              <a:gd name="T37" fmla="*/ 99 h 113"/>
              <a:gd name="T38" fmla="*/ 40 w 93"/>
              <a:gd name="T39" fmla="*/ 100 h 113"/>
              <a:gd name="T40" fmla="*/ 33 w 93"/>
              <a:gd name="T41" fmla="*/ 98 h 113"/>
              <a:gd name="T42" fmla="*/ 28 w 93"/>
              <a:gd name="T43" fmla="*/ 103 h 113"/>
              <a:gd name="T44" fmla="*/ 23 w 93"/>
              <a:gd name="T45" fmla="*/ 105 h 113"/>
              <a:gd name="T46" fmla="*/ 13 w 93"/>
              <a:gd name="T47" fmla="*/ 107 h 113"/>
              <a:gd name="T48" fmla="*/ 4 w 93"/>
              <a:gd name="T49" fmla="*/ 106 h 113"/>
              <a:gd name="T50" fmla="*/ 0 w 93"/>
              <a:gd name="T51" fmla="*/ 98 h 113"/>
              <a:gd name="T52" fmla="*/ 10 w 93"/>
              <a:gd name="T53" fmla="*/ 94 h 113"/>
              <a:gd name="T54" fmla="*/ 15 w 93"/>
              <a:gd name="T55" fmla="*/ 92 h 113"/>
              <a:gd name="T56" fmla="*/ 28 w 93"/>
              <a:gd name="T57" fmla="*/ 87 h 113"/>
              <a:gd name="T58" fmla="*/ 34 w 93"/>
              <a:gd name="T59" fmla="*/ 77 h 113"/>
              <a:gd name="T60" fmla="*/ 33 w 93"/>
              <a:gd name="T61" fmla="*/ 68 h 113"/>
              <a:gd name="T62" fmla="*/ 22 w 93"/>
              <a:gd name="T63" fmla="*/ 61 h 113"/>
              <a:gd name="T64" fmla="*/ 17 w 93"/>
              <a:gd name="T65" fmla="*/ 62 h 113"/>
              <a:gd name="T66" fmla="*/ 15 w 93"/>
              <a:gd name="T67" fmla="*/ 58 h 113"/>
              <a:gd name="T68" fmla="*/ 18 w 93"/>
              <a:gd name="T69" fmla="*/ 58 h 113"/>
              <a:gd name="T70" fmla="*/ 21 w 93"/>
              <a:gd name="T71" fmla="*/ 58 h 113"/>
              <a:gd name="T72" fmla="*/ 21 w 93"/>
              <a:gd name="T73" fmla="*/ 47 h 113"/>
              <a:gd name="T74" fmla="*/ 17 w 93"/>
              <a:gd name="T75" fmla="*/ 17 h 113"/>
              <a:gd name="T76" fmla="*/ 13 w 93"/>
              <a:gd name="T77" fmla="*/ 15 h 113"/>
              <a:gd name="T78" fmla="*/ 11 w 93"/>
              <a:gd name="T79" fmla="*/ 12 h 113"/>
              <a:gd name="T80" fmla="*/ 19 w 93"/>
              <a:gd name="T81" fmla="*/ 5 h 113"/>
              <a:gd name="T82" fmla="*/ 22 w 93"/>
              <a:gd name="T83" fmla="*/ 4 h 113"/>
              <a:gd name="T84" fmla="*/ 23 w 93"/>
              <a:gd name="T85" fmla="*/ 2 h 113"/>
              <a:gd name="T86" fmla="*/ 26 w 93"/>
              <a:gd name="T87" fmla="*/ 0 h 113"/>
              <a:gd name="T88" fmla="*/ 32 w 93"/>
              <a:gd name="T89" fmla="*/ 15 h 113"/>
              <a:gd name="T90" fmla="*/ 40 w 93"/>
              <a:gd name="T91" fmla="*/ 21 h 113"/>
              <a:gd name="T92" fmla="*/ 37 w 93"/>
              <a:gd name="T93" fmla="*/ 31 h 113"/>
              <a:gd name="T94" fmla="*/ 41 w 93"/>
              <a:gd name="T95" fmla="*/ 36 h 113"/>
              <a:gd name="T96" fmla="*/ 41 w 93"/>
              <a:gd name="T97" fmla="*/ 38 h 113"/>
              <a:gd name="T98" fmla="*/ 52 w 93"/>
              <a:gd name="T99" fmla="*/ 34 h 113"/>
              <a:gd name="T100" fmla="*/ 53 w 93"/>
              <a:gd name="T101" fmla="*/ 32 h 113"/>
              <a:gd name="T102" fmla="*/ 62 w 93"/>
              <a:gd name="T103" fmla="*/ 23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93" h="113">
                <a:moveTo>
                  <a:pt x="62" y="23"/>
                </a:moveTo>
                <a:lnTo>
                  <a:pt x="83" y="36"/>
                </a:lnTo>
                <a:lnTo>
                  <a:pt x="81" y="47"/>
                </a:lnTo>
                <a:lnTo>
                  <a:pt x="79" y="50"/>
                </a:lnTo>
                <a:lnTo>
                  <a:pt x="77" y="61"/>
                </a:lnTo>
                <a:lnTo>
                  <a:pt x="88" y="64"/>
                </a:lnTo>
                <a:lnTo>
                  <a:pt x="90" y="80"/>
                </a:lnTo>
                <a:lnTo>
                  <a:pt x="90" y="84"/>
                </a:lnTo>
                <a:lnTo>
                  <a:pt x="93" y="98"/>
                </a:lnTo>
                <a:lnTo>
                  <a:pt x="85" y="98"/>
                </a:lnTo>
                <a:lnTo>
                  <a:pt x="79" y="100"/>
                </a:lnTo>
                <a:lnTo>
                  <a:pt x="74" y="105"/>
                </a:lnTo>
                <a:lnTo>
                  <a:pt x="73" y="106"/>
                </a:lnTo>
                <a:lnTo>
                  <a:pt x="71" y="106"/>
                </a:lnTo>
                <a:lnTo>
                  <a:pt x="68" y="107"/>
                </a:lnTo>
                <a:lnTo>
                  <a:pt x="63" y="107"/>
                </a:lnTo>
                <a:lnTo>
                  <a:pt x="59" y="107"/>
                </a:lnTo>
                <a:lnTo>
                  <a:pt x="52" y="113"/>
                </a:lnTo>
                <a:lnTo>
                  <a:pt x="45" y="99"/>
                </a:lnTo>
                <a:lnTo>
                  <a:pt x="40" y="100"/>
                </a:lnTo>
                <a:lnTo>
                  <a:pt x="33" y="98"/>
                </a:lnTo>
                <a:lnTo>
                  <a:pt x="28" y="103"/>
                </a:lnTo>
                <a:lnTo>
                  <a:pt x="23" y="105"/>
                </a:lnTo>
                <a:lnTo>
                  <a:pt x="13" y="107"/>
                </a:lnTo>
                <a:lnTo>
                  <a:pt x="4" y="106"/>
                </a:lnTo>
                <a:lnTo>
                  <a:pt x="0" y="98"/>
                </a:lnTo>
                <a:lnTo>
                  <a:pt x="10" y="94"/>
                </a:lnTo>
                <a:lnTo>
                  <a:pt x="15" y="92"/>
                </a:lnTo>
                <a:lnTo>
                  <a:pt x="28" y="87"/>
                </a:lnTo>
                <a:lnTo>
                  <a:pt x="34" y="77"/>
                </a:lnTo>
                <a:lnTo>
                  <a:pt x="33" y="68"/>
                </a:lnTo>
                <a:lnTo>
                  <a:pt x="22" y="61"/>
                </a:lnTo>
                <a:lnTo>
                  <a:pt x="17" y="62"/>
                </a:lnTo>
                <a:lnTo>
                  <a:pt x="15" y="58"/>
                </a:lnTo>
                <a:lnTo>
                  <a:pt x="18" y="58"/>
                </a:lnTo>
                <a:lnTo>
                  <a:pt x="21" y="58"/>
                </a:lnTo>
                <a:lnTo>
                  <a:pt x="21" y="47"/>
                </a:lnTo>
                <a:lnTo>
                  <a:pt x="17" y="17"/>
                </a:lnTo>
                <a:lnTo>
                  <a:pt x="13" y="15"/>
                </a:lnTo>
                <a:lnTo>
                  <a:pt x="11" y="12"/>
                </a:lnTo>
                <a:lnTo>
                  <a:pt x="19" y="5"/>
                </a:lnTo>
                <a:lnTo>
                  <a:pt x="22" y="4"/>
                </a:lnTo>
                <a:lnTo>
                  <a:pt x="23" y="2"/>
                </a:lnTo>
                <a:lnTo>
                  <a:pt x="26" y="0"/>
                </a:lnTo>
                <a:lnTo>
                  <a:pt x="32" y="15"/>
                </a:lnTo>
                <a:lnTo>
                  <a:pt x="40" y="21"/>
                </a:lnTo>
                <a:lnTo>
                  <a:pt x="37" y="31"/>
                </a:lnTo>
                <a:lnTo>
                  <a:pt x="41" y="36"/>
                </a:lnTo>
                <a:lnTo>
                  <a:pt x="41" y="38"/>
                </a:lnTo>
                <a:lnTo>
                  <a:pt x="52" y="34"/>
                </a:lnTo>
                <a:lnTo>
                  <a:pt x="53" y="32"/>
                </a:lnTo>
                <a:lnTo>
                  <a:pt x="62" y="2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8" name="Freeform 72">
            <a:extLst>
              <a:ext uri="{FF2B5EF4-FFF2-40B4-BE49-F238E27FC236}">
                <a16:creationId xmlns:a16="http://schemas.microsoft.com/office/drawing/2014/main" id="{D6455506-C1AF-CC1E-91B6-62C4AD24074D}"/>
              </a:ext>
            </a:extLst>
          </p:cNvPr>
          <p:cNvSpPr>
            <a:spLocks/>
          </p:cNvSpPr>
          <p:nvPr/>
        </p:nvSpPr>
        <p:spPr bwMode="auto">
          <a:xfrm>
            <a:off x="4870450" y="5743575"/>
            <a:ext cx="92075" cy="92075"/>
          </a:xfrm>
          <a:custGeom>
            <a:avLst/>
            <a:gdLst>
              <a:gd name="T0" fmla="*/ 52 w 58"/>
              <a:gd name="T1" fmla="*/ 19 h 58"/>
              <a:gd name="T2" fmla="*/ 48 w 58"/>
              <a:gd name="T3" fmla="*/ 24 h 58"/>
              <a:gd name="T4" fmla="*/ 42 w 58"/>
              <a:gd name="T5" fmla="*/ 24 h 58"/>
              <a:gd name="T6" fmla="*/ 41 w 58"/>
              <a:gd name="T7" fmla="*/ 24 h 58"/>
              <a:gd name="T8" fmla="*/ 38 w 58"/>
              <a:gd name="T9" fmla="*/ 35 h 58"/>
              <a:gd name="T10" fmla="*/ 37 w 58"/>
              <a:gd name="T11" fmla="*/ 49 h 58"/>
              <a:gd name="T12" fmla="*/ 39 w 58"/>
              <a:gd name="T13" fmla="*/ 52 h 58"/>
              <a:gd name="T14" fmla="*/ 33 w 58"/>
              <a:gd name="T15" fmla="*/ 52 h 58"/>
              <a:gd name="T16" fmla="*/ 30 w 58"/>
              <a:gd name="T17" fmla="*/ 52 h 58"/>
              <a:gd name="T18" fmla="*/ 22 w 58"/>
              <a:gd name="T19" fmla="*/ 56 h 58"/>
              <a:gd name="T20" fmla="*/ 20 w 58"/>
              <a:gd name="T21" fmla="*/ 56 h 58"/>
              <a:gd name="T22" fmla="*/ 16 w 58"/>
              <a:gd name="T23" fmla="*/ 57 h 58"/>
              <a:gd name="T24" fmla="*/ 15 w 58"/>
              <a:gd name="T25" fmla="*/ 58 h 58"/>
              <a:gd name="T26" fmla="*/ 12 w 58"/>
              <a:gd name="T27" fmla="*/ 58 h 58"/>
              <a:gd name="T28" fmla="*/ 4 w 58"/>
              <a:gd name="T29" fmla="*/ 53 h 58"/>
              <a:gd name="T30" fmla="*/ 0 w 58"/>
              <a:gd name="T31" fmla="*/ 41 h 58"/>
              <a:gd name="T32" fmla="*/ 1 w 58"/>
              <a:gd name="T33" fmla="*/ 37 h 58"/>
              <a:gd name="T34" fmla="*/ 3 w 58"/>
              <a:gd name="T35" fmla="*/ 35 h 58"/>
              <a:gd name="T36" fmla="*/ 3 w 58"/>
              <a:gd name="T37" fmla="*/ 34 h 58"/>
              <a:gd name="T38" fmla="*/ 4 w 58"/>
              <a:gd name="T39" fmla="*/ 32 h 58"/>
              <a:gd name="T40" fmla="*/ 5 w 58"/>
              <a:gd name="T41" fmla="*/ 28 h 58"/>
              <a:gd name="T42" fmla="*/ 8 w 58"/>
              <a:gd name="T43" fmla="*/ 22 h 58"/>
              <a:gd name="T44" fmla="*/ 9 w 58"/>
              <a:gd name="T45" fmla="*/ 19 h 58"/>
              <a:gd name="T46" fmla="*/ 12 w 58"/>
              <a:gd name="T47" fmla="*/ 22 h 58"/>
              <a:gd name="T48" fmla="*/ 12 w 58"/>
              <a:gd name="T49" fmla="*/ 15 h 58"/>
              <a:gd name="T50" fmla="*/ 19 w 58"/>
              <a:gd name="T51" fmla="*/ 9 h 58"/>
              <a:gd name="T52" fmla="*/ 23 w 58"/>
              <a:gd name="T53" fmla="*/ 9 h 58"/>
              <a:gd name="T54" fmla="*/ 28 w 58"/>
              <a:gd name="T55" fmla="*/ 9 h 58"/>
              <a:gd name="T56" fmla="*/ 31 w 58"/>
              <a:gd name="T57" fmla="*/ 8 h 58"/>
              <a:gd name="T58" fmla="*/ 33 w 58"/>
              <a:gd name="T59" fmla="*/ 8 h 58"/>
              <a:gd name="T60" fmla="*/ 34 w 58"/>
              <a:gd name="T61" fmla="*/ 7 h 58"/>
              <a:gd name="T62" fmla="*/ 39 w 58"/>
              <a:gd name="T63" fmla="*/ 2 h 58"/>
              <a:gd name="T64" fmla="*/ 45 w 58"/>
              <a:gd name="T65" fmla="*/ 0 h 58"/>
              <a:gd name="T66" fmla="*/ 53 w 58"/>
              <a:gd name="T67" fmla="*/ 0 h 58"/>
              <a:gd name="T68" fmla="*/ 58 w 58"/>
              <a:gd name="T69" fmla="*/ 4 h 58"/>
              <a:gd name="T70" fmla="*/ 52 w 58"/>
              <a:gd name="T71" fmla="*/ 19 h 58"/>
              <a:gd name="T72" fmla="*/ 52 w 58"/>
              <a:gd name="T73" fmla="*/ 19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58" h="58">
                <a:moveTo>
                  <a:pt x="52" y="19"/>
                </a:moveTo>
                <a:lnTo>
                  <a:pt x="48" y="24"/>
                </a:lnTo>
                <a:lnTo>
                  <a:pt x="42" y="24"/>
                </a:lnTo>
                <a:lnTo>
                  <a:pt x="41" y="24"/>
                </a:lnTo>
                <a:lnTo>
                  <a:pt x="38" y="35"/>
                </a:lnTo>
                <a:lnTo>
                  <a:pt x="37" y="49"/>
                </a:lnTo>
                <a:lnTo>
                  <a:pt x="39" y="52"/>
                </a:lnTo>
                <a:lnTo>
                  <a:pt x="33" y="52"/>
                </a:lnTo>
                <a:lnTo>
                  <a:pt x="30" y="52"/>
                </a:lnTo>
                <a:lnTo>
                  <a:pt x="22" y="56"/>
                </a:lnTo>
                <a:lnTo>
                  <a:pt x="20" y="56"/>
                </a:lnTo>
                <a:lnTo>
                  <a:pt x="16" y="57"/>
                </a:lnTo>
                <a:lnTo>
                  <a:pt x="15" y="58"/>
                </a:lnTo>
                <a:lnTo>
                  <a:pt x="12" y="58"/>
                </a:lnTo>
                <a:lnTo>
                  <a:pt x="4" y="53"/>
                </a:lnTo>
                <a:lnTo>
                  <a:pt x="0" y="41"/>
                </a:lnTo>
                <a:lnTo>
                  <a:pt x="1" y="37"/>
                </a:lnTo>
                <a:lnTo>
                  <a:pt x="3" y="35"/>
                </a:lnTo>
                <a:lnTo>
                  <a:pt x="3" y="34"/>
                </a:lnTo>
                <a:lnTo>
                  <a:pt x="4" y="32"/>
                </a:lnTo>
                <a:lnTo>
                  <a:pt x="5" y="28"/>
                </a:lnTo>
                <a:lnTo>
                  <a:pt x="8" y="22"/>
                </a:lnTo>
                <a:lnTo>
                  <a:pt x="9" y="19"/>
                </a:lnTo>
                <a:lnTo>
                  <a:pt x="12" y="22"/>
                </a:lnTo>
                <a:lnTo>
                  <a:pt x="12" y="15"/>
                </a:lnTo>
                <a:lnTo>
                  <a:pt x="19" y="9"/>
                </a:lnTo>
                <a:lnTo>
                  <a:pt x="23" y="9"/>
                </a:lnTo>
                <a:lnTo>
                  <a:pt x="28" y="9"/>
                </a:lnTo>
                <a:lnTo>
                  <a:pt x="31" y="8"/>
                </a:lnTo>
                <a:lnTo>
                  <a:pt x="33" y="8"/>
                </a:lnTo>
                <a:lnTo>
                  <a:pt x="34" y="7"/>
                </a:lnTo>
                <a:lnTo>
                  <a:pt x="39" y="2"/>
                </a:lnTo>
                <a:lnTo>
                  <a:pt x="45" y="0"/>
                </a:lnTo>
                <a:lnTo>
                  <a:pt x="53" y="0"/>
                </a:lnTo>
                <a:lnTo>
                  <a:pt x="58" y="4"/>
                </a:lnTo>
                <a:lnTo>
                  <a:pt x="52" y="19"/>
                </a:lnTo>
                <a:lnTo>
                  <a:pt x="52" y="1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9" name="Freeform 73">
            <a:extLst>
              <a:ext uri="{FF2B5EF4-FFF2-40B4-BE49-F238E27FC236}">
                <a16:creationId xmlns:a16="http://schemas.microsoft.com/office/drawing/2014/main" id="{F4958316-1F87-9CAB-ECD3-63A2053D2641}"/>
              </a:ext>
            </a:extLst>
          </p:cNvPr>
          <p:cNvSpPr>
            <a:spLocks/>
          </p:cNvSpPr>
          <p:nvPr/>
        </p:nvSpPr>
        <p:spPr bwMode="auto">
          <a:xfrm>
            <a:off x="4824413" y="4702175"/>
            <a:ext cx="203200" cy="263525"/>
          </a:xfrm>
          <a:custGeom>
            <a:avLst/>
            <a:gdLst>
              <a:gd name="T0" fmla="*/ 112 w 128"/>
              <a:gd name="T1" fmla="*/ 43 h 166"/>
              <a:gd name="T2" fmla="*/ 111 w 128"/>
              <a:gd name="T3" fmla="*/ 48 h 166"/>
              <a:gd name="T4" fmla="*/ 128 w 128"/>
              <a:gd name="T5" fmla="*/ 58 h 166"/>
              <a:gd name="T6" fmla="*/ 119 w 128"/>
              <a:gd name="T7" fmla="*/ 65 h 166"/>
              <a:gd name="T8" fmla="*/ 111 w 128"/>
              <a:gd name="T9" fmla="*/ 65 h 166"/>
              <a:gd name="T10" fmla="*/ 101 w 128"/>
              <a:gd name="T11" fmla="*/ 61 h 166"/>
              <a:gd name="T12" fmla="*/ 98 w 128"/>
              <a:gd name="T13" fmla="*/ 65 h 166"/>
              <a:gd name="T14" fmla="*/ 87 w 128"/>
              <a:gd name="T15" fmla="*/ 69 h 166"/>
              <a:gd name="T16" fmla="*/ 86 w 128"/>
              <a:gd name="T17" fmla="*/ 97 h 166"/>
              <a:gd name="T18" fmla="*/ 94 w 128"/>
              <a:gd name="T19" fmla="*/ 123 h 166"/>
              <a:gd name="T20" fmla="*/ 66 w 128"/>
              <a:gd name="T21" fmla="*/ 131 h 166"/>
              <a:gd name="T22" fmla="*/ 53 w 128"/>
              <a:gd name="T23" fmla="*/ 139 h 166"/>
              <a:gd name="T24" fmla="*/ 60 w 128"/>
              <a:gd name="T25" fmla="*/ 143 h 166"/>
              <a:gd name="T26" fmla="*/ 71 w 128"/>
              <a:gd name="T27" fmla="*/ 147 h 166"/>
              <a:gd name="T28" fmla="*/ 83 w 128"/>
              <a:gd name="T29" fmla="*/ 150 h 166"/>
              <a:gd name="T30" fmla="*/ 71 w 128"/>
              <a:gd name="T31" fmla="*/ 166 h 166"/>
              <a:gd name="T32" fmla="*/ 37 w 128"/>
              <a:gd name="T33" fmla="*/ 147 h 166"/>
              <a:gd name="T34" fmla="*/ 26 w 128"/>
              <a:gd name="T35" fmla="*/ 161 h 166"/>
              <a:gd name="T36" fmla="*/ 10 w 128"/>
              <a:gd name="T37" fmla="*/ 161 h 166"/>
              <a:gd name="T38" fmla="*/ 2 w 128"/>
              <a:gd name="T39" fmla="*/ 157 h 166"/>
              <a:gd name="T40" fmla="*/ 19 w 128"/>
              <a:gd name="T41" fmla="*/ 133 h 166"/>
              <a:gd name="T42" fmla="*/ 8 w 128"/>
              <a:gd name="T43" fmla="*/ 112 h 166"/>
              <a:gd name="T44" fmla="*/ 14 w 128"/>
              <a:gd name="T45" fmla="*/ 108 h 166"/>
              <a:gd name="T46" fmla="*/ 51 w 128"/>
              <a:gd name="T47" fmla="*/ 97 h 166"/>
              <a:gd name="T48" fmla="*/ 56 w 128"/>
              <a:gd name="T49" fmla="*/ 79 h 166"/>
              <a:gd name="T50" fmla="*/ 67 w 128"/>
              <a:gd name="T51" fmla="*/ 71 h 166"/>
              <a:gd name="T52" fmla="*/ 70 w 128"/>
              <a:gd name="T53" fmla="*/ 67 h 166"/>
              <a:gd name="T54" fmla="*/ 62 w 128"/>
              <a:gd name="T55" fmla="*/ 52 h 166"/>
              <a:gd name="T56" fmla="*/ 57 w 128"/>
              <a:gd name="T57" fmla="*/ 48 h 166"/>
              <a:gd name="T58" fmla="*/ 59 w 128"/>
              <a:gd name="T59" fmla="*/ 41 h 166"/>
              <a:gd name="T60" fmla="*/ 59 w 128"/>
              <a:gd name="T61" fmla="*/ 33 h 166"/>
              <a:gd name="T62" fmla="*/ 63 w 128"/>
              <a:gd name="T63" fmla="*/ 20 h 166"/>
              <a:gd name="T64" fmla="*/ 64 w 128"/>
              <a:gd name="T65" fmla="*/ 13 h 166"/>
              <a:gd name="T66" fmla="*/ 63 w 128"/>
              <a:gd name="T67" fmla="*/ 0 h 166"/>
              <a:gd name="T68" fmla="*/ 81 w 128"/>
              <a:gd name="T69" fmla="*/ 0 h 166"/>
              <a:gd name="T70" fmla="*/ 100 w 128"/>
              <a:gd name="T71" fmla="*/ 28 h 166"/>
              <a:gd name="T72" fmla="*/ 111 w 128"/>
              <a:gd name="T73" fmla="*/ 34 h 166"/>
              <a:gd name="T74" fmla="*/ 115 w 128"/>
              <a:gd name="T75" fmla="*/ 37 h 1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28" h="166">
                <a:moveTo>
                  <a:pt x="115" y="37"/>
                </a:moveTo>
                <a:lnTo>
                  <a:pt x="112" y="43"/>
                </a:lnTo>
                <a:lnTo>
                  <a:pt x="111" y="46"/>
                </a:lnTo>
                <a:lnTo>
                  <a:pt x="111" y="48"/>
                </a:lnTo>
                <a:lnTo>
                  <a:pt x="111" y="49"/>
                </a:lnTo>
                <a:lnTo>
                  <a:pt x="128" y="58"/>
                </a:lnTo>
                <a:lnTo>
                  <a:pt x="120" y="64"/>
                </a:lnTo>
                <a:lnTo>
                  <a:pt x="119" y="65"/>
                </a:lnTo>
                <a:lnTo>
                  <a:pt x="115" y="67"/>
                </a:lnTo>
                <a:lnTo>
                  <a:pt x="111" y="65"/>
                </a:lnTo>
                <a:lnTo>
                  <a:pt x="108" y="65"/>
                </a:lnTo>
                <a:lnTo>
                  <a:pt x="101" y="61"/>
                </a:lnTo>
                <a:lnTo>
                  <a:pt x="100" y="61"/>
                </a:lnTo>
                <a:lnTo>
                  <a:pt x="98" y="65"/>
                </a:lnTo>
                <a:lnTo>
                  <a:pt x="90" y="69"/>
                </a:lnTo>
                <a:lnTo>
                  <a:pt x="87" y="69"/>
                </a:lnTo>
                <a:lnTo>
                  <a:pt x="86" y="94"/>
                </a:lnTo>
                <a:lnTo>
                  <a:pt x="86" y="97"/>
                </a:lnTo>
                <a:lnTo>
                  <a:pt x="83" y="113"/>
                </a:lnTo>
                <a:lnTo>
                  <a:pt x="94" y="123"/>
                </a:lnTo>
                <a:lnTo>
                  <a:pt x="78" y="135"/>
                </a:lnTo>
                <a:lnTo>
                  <a:pt x="66" y="131"/>
                </a:lnTo>
                <a:lnTo>
                  <a:pt x="60" y="131"/>
                </a:lnTo>
                <a:lnTo>
                  <a:pt x="53" y="139"/>
                </a:lnTo>
                <a:lnTo>
                  <a:pt x="52" y="147"/>
                </a:lnTo>
                <a:lnTo>
                  <a:pt x="60" y="143"/>
                </a:lnTo>
                <a:lnTo>
                  <a:pt x="67" y="147"/>
                </a:lnTo>
                <a:lnTo>
                  <a:pt x="71" y="147"/>
                </a:lnTo>
                <a:lnTo>
                  <a:pt x="83" y="146"/>
                </a:lnTo>
                <a:lnTo>
                  <a:pt x="83" y="150"/>
                </a:lnTo>
                <a:lnTo>
                  <a:pt x="83" y="154"/>
                </a:lnTo>
                <a:lnTo>
                  <a:pt x="71" y="166"/>
                </a:lnTo>
                <a:lnTo>
                  <a:pt x="40" y="148"/>
                </a:lnTo>
                <a:lnTo>
                  <a:pt x="37" y="147"/>
                </a:lnTo>
                <a:lnTo>
                  <a:pt x="29" y="161"/>
                </a:lnTo>
                <a:lnTo>
                  <a:pt x="26" y="161"/>
                </a:lnTo>
                <a:lnTo>
                  <a:pt x="22" y="161"/>
                </a:lnTo>
                <a:lnTo>
                  <a:pt x="10" y="161"/>
                </a:lnTo>
                <a:lnTo>
                  <a:pt x="4" y="158"/>
                </a:lnTo>
                <a:lnTo>
                  <a:pt x="2" y="157"/>
                </a:lnTo>
                <a:lnTo>
                  <a:pt x="0" y="143"/>
                </a:lnTo>
                <a:lnTo>
                  <a:pt x="19" y="133"/>
                </a:lnTo>
                <a:lnTo>
                  <a:pt x="15" y="127"/>
                </a:lnTo>
                <a:lnTo>
                  <a:pt x="8" y="112"/>
                </a:lnTo>
                <a:lnTo>
                  <a:pt x="8" y="109"/>
                </a:lnTo>
                <a:lnTo>
                  <a:pt x="14" y="108"/>
                </a:lnTo>
                <a:lnTo>
                  <a:pt x="38" y="106"/>
                </a:lnTo>
                <a:lnTo>
                  <a:pt x="51" y="97"/>
                </a:lnTo>
                <a:lnTo>
                  <a:pt x="52" y="95"/>
                </a:lnTo>
                <a:lnTo>
                  <a:pt x="56" y="79"/>
                </a:lnTo>
                <a:lnTo>
                  <a:pt x="63" y="73"/>
                </a:lnTo>
                <a:lnTo>
                  <a:pt x="67" y="71"/>
                </a:lnTo>
                <a:lnTo>
                  <a:pt x="70" y="73"/>
                </a:lnTo>
                <a:lnTo>
                  <a:pt x="70" y="67"/>
                </a:lnTo>
                <a:lnTo>
                  <a:pt x="66" y="54"/>
                </a:lnTo>
                <a:lnTo>
                  <a:pt x="62" y="52"/>
                </a:lnTo>
                <a:lnTo>
                  <a:pt x="57" y="49"/>
                </a:lnTo>
                <a:lnTo>
                  <a:pt x="57" y="48"/>
                </a:lnTo>
                <a:lnTo>
                  <a:pt x="57" y="45"/>
                </a:lnTo>
                <a:lnTo>
                  <a:pt x="59" y="41"/>
                </a:lnTo>
                <a:lnTo>
                  <a:pt x="59" y="35"/>
                </a:lnTo>
                <a:lnTo>
                  <a:pt x="59" y="33"/>
                </a:lnTo>
                <a:lnTo>
                  <a:pt x="60" y="26"/>
                </a:lnTo>
                <a:lnTo>
                  <a:pt x="63" y="20"/>
                </a:lnTo>
                <a:lnTo>
                  <a:pt x="64" y="16"/>
                </a:lnTo>
                <a:lnTo>
                  <a:pt x="64" y="13"/>
                </a:lnTo>
                <a:lnTo>
                  <a:pt x="62" y="11"/>
                </a:lnTo>
                <a:lnTo>
                  <a:pt x="63" y="0"/>
                </a:lnTo>
                <a:lnTo>
                  <a:pt x="72" y="0"/>
                </a:lnTo>
                <a:lnTo>
                  <a:pt x="81" y="0"/>
                </a:lnTo>
                <a:lnTo>
                  <a:pt x="94" y="18"/>
                </a:lnTo>
                <a:lnTo>
                  <a:pt x="100" y="28"/>
                </a:lnTo>
                <a:lnTo>
                  <a:pt x="102" y="31"/>
                </a:lnTo>
                <a:lnTo>
                  <a:pt x="111" y="34"/>
                </a:lnTo>
                <a:lnTo>
                  <a:pt x="113" y="37"/>
                </a:lnTo>
                <a:lnTo>
                  <a:pt x="115" y="3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0" name="Freeform 74">
            <a:extLst>
              <a:ext uri="{FF2B5EF4-FFF2-40B4-BE49-F238E27FC236}">
                <a16:creationId xmlns:a16="http://schemas.microsoft.com/office/drawing/2014/main" id="{6AE5D35F-A78F-7086-F21D-2DA35F92B250}"/>
              </a:ext>
            </a:extLst>
          </p:cNvPr>
          <p:cNvSpPr>
            <a:spLocks/>
          </p:cNvSpPr>
          <p:nvPr/>
        </p:nvSpPr>
        <p:spPr bwMode="auto">
          <a:xfrm>
            <a:off x="4960938" y="4375150"/>
            <a:ext cx="219075" cy="236538"/>
          </a:xfrm>
          <a:custGeom>
            <a:avLst/>
            <a:gdLst>
              <a:gd name="T0" fmla="*/ 128 w 138"/>
              <a:gd name="T1" fmla="*/ 74 h 149"/>
              <a:gd name="T2" fmla="*/ 138 w 138"/>
              <a:gd name="T3" fmla="*/ 108 h 149"/>
              <a:gd name="T4" fmla="*/ 119 w 138"/>
              <a:gd name="T5" fmla="*/ 114 h 149"/>
              <a:gd name="T6" fmla="*/ 115 w 138"/>
              <a:gd name="T7" fmla="*/ 127 h 149"/>
              <a:gd name="T8" fmla="*/ 111 w 138"/>
              <a:gd name="T9" fmla="*/ 129 h 149"/>
              <a:gd name="T10" fmla="*/ 105 w 138"/>
              <a:gd name="T11" fmla="*/ 124 h 149"/>
              <a:gd name="T12" fmla="*/ 102 w 138"/>
              <a:gd name="T13" fmla="*/ 128 h 149"/>
              <a:gd name="T14" fmla="*/ 107 w 138"/>
              <a:gd name="T15" fmla="*/ 132 h 149"/>
              <a:gd name="T16" fmla="*/ 97 w 138"/>
              <a:gd name="T17" fmla="*/ 142 h 149"/>
              <a:gd name="T18" fmla="*/ 74 w 138"/>
              <a:gd name="T19" fmla="*/ 149 h 149"/>
              <a:gd name="T20" fmla="*/ 71 w 138"/>
              <a:gd name="T21" fmla="*/ 147 h 149"/>
              <a:gd name="T22" fmla="*/ 68 w 138"/>
              <a:gd name="T23" fmla="*/ 144 h 149"/>
              <a:gd name="T24" fmla="*/ 67 w 138"/>
              <a:gd name="T25" fmla="*/ 144 h 149"/>
              <a:gd name="T26" fmla="*/ 59 w 138"/>
              <a:gd name="T27" fmla="*/ 139 h 149"/>
              <a:gd name="T28" fmla="*/ 52 w 138"/>
              <a:gd name="T29" fmla="*/ 136 h 149"/>
              <a:gd name="T30" fmla="*/ 51 w 138"/>
              <a:gd name="T31" fmla="*/ 135 h 149"/>
              <a:gd name="T32" fmla="*/ 26 w 138"/>
              <a:gd name="T33" fmla="*/ 121 h 149"/>
              <a:gd name="T34" fmla="*/ 25 w 138"/>
              <a:gd name="T35" fmla="*/ 121 h 149"/>
              <a:gd name="T36" fmla="*/ 10 w 138"/>
              <a:gd name="T37" fmla="*/ 112 h 149"/>
              <a:gd name="T38" fmla="*/ 25 w 138"/>
              <a:gd name="T39" fmla="*/ 99 h 149"/>
              <a:gd name="T40" fmla="*/ 29 w 138"/>
              <a:gd name="T41" fmla="*/ 84 h 149"/>
              <a:gd name="T42" fmla="*/ 29 w 138"/>
              <a:gd name="T43" fmla="*/ 82 h 149"/>
              <a:gd name="T44" fmla="*/ 30 w 138"/>
              <a:gd name="T45" fmla="*/ 75 h 149"/>
              <a:gd name="T46" fmla="*/ 36 w 138"/>
              <a:gd name="T47" fmla="*/ 67 h 149"/>
              <a:gd name="T48" fmla="*/ 33 w 138"/>
              <a:gd name="T49" fmla="*/ 61 h 149"/>
              <a:gd name="T50" fmla="*/ 31 w 138"/>
              <a:gd name="T51" fmla="*/ 61 h 149"/>
              <a:gd name="T52" fmla="*/ 25 w 138"/>
              <a:gd name="T53" fmla="*/ 61 h 149"/>
              <a:gd name="T54" fmla="*/ 23 w 138"/>
              <a:gd name="T55" fmla="*/ 59 h 149"/>
              <a:gd name="T56" fmla="*/ 0 w 138"/>
              <a:gd name="T57" fmla="*/ 22 h 149"/>
              <a:gd name="T58" fmla="*/ 19 w 138"/>
              <a:gd name="T59" fmla="*/ 9 h 149"/>
              <a:gd name="T60" fmla="*/ 25 w 138"/>
              <a:gd name="T61" fmla="*/ 11 h 149"/>
              <a:gd name="T62" fmla="*/ 29 w 138"/>
              <a:gd name="T63" fmla="*/ 11 h 149"/>
              <a:gd name="T64" fmla="*/ 56 w 138"/>
              <a:gd name="T65" fmla="*/ 5 h 149"/>
              <a:gd name="T66" fmla="*/ 63 w 138"/>
              <a:gd name="T67" fmla="*/ 0 h 149"/>
              <a:gd name="T68" fmla="*/ 78 w 138"/>
              <a:gd name="T69" fmla="*/ 7 h 149"/>
              <a:gd name="T70" fmla="*/ 79 w 138"/>
              <a:gd name="T71" fmla="*/ 8 h 149"/>
              <a:gd name="T72" fmla="*/ 79 w 138"/>
              <a:gd name="T73" fmla="*/ 11 h 149"/>
              <a:gd name="T74" fmla="*/ 85 w 138"/>
              <a:gd name="T75" fmla="*/ 16 h 149"/>
              <a:gd name="T76" fmla="*/ 98 w 138"/>
              <a:gd name="T77" fmla="*/ 30 h 149"/>
              <a:gd name="T78" fmla="*/ 102 w 138"/>
              <a:gd name="T79" fmla="*/ 23 h 149"/>
              <a:gd name="T80" fmla="*/ 109 w 138"/>
              <a:gd name="T81" fmla="*/ 29 h 149"/>
              <a:gd name="T82" fmla="*/ 111 w 138"/>
              <a:gd name="T83" fmla="*/ 30 h 149"/>
              <a:gd name="T84" fmla="*/ 113 w 138"/>
              <a:gd name="T85" fmla="*/ 30 h 149"/>
              <a:gd name="T86" fmla="*/ 117 w 138"/>
              <a:gd name="T87" fmla="*/ 29 h 149"/>
              <a:gd name="T88" fmla="*/ 122 w 138"/>
              <a:gd name="T89" fmla="*/ 34 h 149"/>
              <a:gd name="T90" fmla="*/ 124 w 138"/>
              <a:gd name="T91" fmla="*/ 37 h 149"/>
              <a:gd name="T92" fmla="*/ 123 w 138"/>
              <a:gd name="T93" fmla="*/ 39 h 149"/>
              <a:gd name="T94" fmla="*/ 122 w 138"/>
              <a:gd name="T95" fmla="*/ 42 h 149"/>
              <a:gd name="T96" fmla="*/ 128 w 138"/>
              <a:gd name="T97" fmla="*/ 46 h 149"/>
              <a:gd name="T98" fmla="*/ 127 w 138"/>
              <a:gd name="T99" fmla="*/ 48 h 149"/>
              <a:gd name="T100" fmla="*/ 126 w 138"/>
              <a:gd name="T101" fmla="*/ 53 h 149"/>
              <a:gd name="T102" fmla="*/ 128 w 138"/>
              <a:gd name="T103" fmla="*/ 74 h 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38" h="149">
                <a:moveTo>
                  <a:pt x="128" y="74"/>
                </a:moveTo>
                <a:lnTo>
                  <a:pt x="138" y="108"/>
                </a:lnTo>
                <a:lnTo>
                  <a:pt x="119" y="114"/>
                </a:lnTo>
                <a:lnTo>
                  <a:pt x="115" y="127"/>
                </a:lnTo>
                <a:lnTo>
                  <a:pt x="111" y="129"/>
                </a:lnTo>
                <a:lnTo>
                  <a:pt x="105" y="124"/>
                </a:lnTo>
                <a:lnTo>
                  <a:pt x="102" y="128"/>
                </a:lnTo>
                <a:lnTo>
                  <a:pt x="107" y="132"/>
                </a:lnTo>
                <a:lnTo>
                  <a:pt x="97" y="142"/>
                </a:lnTo>
                <a:lnTo>
                  <a:pt x="74" y="149"/>
                </a:lnTo>
                <a:lnTo>
                  <a:pt x="71" y="147"/>
                </a:lnTo>
                <a:lnTo>
                  <a:pt x="68" y="144"/>
                </a:lnTo>
                <a:lnTo>
                  <a:pt x="67" y="144"/>
                </a:lnTo>
                <a:lnTo>
                  <a:pt x="59" y="139"/>
                </a:lnTo>
                <a:lnTo>
                  <a:pt x="52" y="136"/>
                </a:lnTo>
                <a:lnTo>
                  <a:pt x="51" y="135"/>
                </a:lnTo>
                <a:lnTo>
                  <a:pt x="26" y="121"/>
                </a:lnTo>
                <a:lnTo>
                  <a:pt x="25" y="121"/>
                </a:lnTo>
                <a:lnTo>
                  <a:pt x="10" y="112"/>
                </a:lnTo>
                <a:lnTo>
                  <a:pt x="25" y="99"/>
                </a:lnTo>
                <a:lnTo>
                  <a:pt x="29" y="84"/>
                </a:lnTo>
                <a:lnTo>
                  <a:pt x="29" y="82"/>
                </a:lnTo>
                <a:lnTo>
                  <a:pt x="30" y="75"/>
                </a:lnTo>
                <a:lnTo>
                  <a:pt x="36" y="67"/>
                </a:lnTo>
                <a:lnTo>
                  <a:pt x="33" y="61"/>
                </a:lnTo>
                <a:lnTo>
                  <a:pt x="31" y="61"/>
                </a:lnTo>
                <a:lnTo>
                  <a:pt x="25" y="61"/>
                </a:lnTo>
                <a:lnTo>
                  <a:pt x="23" y="59"/>
                </a:lnTo>
                <a:lnTo>
                  <a:pt x="0" y="22"/>
                </a:lnTo>
                <a:lnTo>
                  <a:pt x="19" y="9"/>
                </a:lnTo>
                <a:lnTo>
                  <a:pt x="25" y="11"/>
                </a:lnTo>
                <a:lnTo>
                  <a:pt x="29" y="11"/>
                </a:lnTo>
                <a:lnTo>
                  <a:pt x="56" y="5"/>
                </a:lnTo>
                <a:lnTo>
                  <a:pt x="63" y="0"/>
                </a:lnTo>
                <a:lnTo>
                  <a:pt x="78" y="7"/>
                </a:lnTo>
                <a:lnTo>
                  <a:pt x="79" y="8"/>
                </a:lnTo>
                <a:lnTo>
                  <a:pt x="79" y="11"/>
                </a:lnTo>
                <a:lnTo>
                  <a:pt x="85" y="16"/>
                </a:lnTo>
                <a:lnTo>
                  <a:pt x="98" y="30"/>
                </a:lnTo>
                <a:lnTo>
                  <a:pt x="102" y="23"/>
                </a:lnTo>
                <a:lnTo>
                  <a:pt x="109" y="29"/>
                </a:lnTo>
                <a:lnTo>
                  <a:pt x="111" y="30"/>
                </a:lnTo>
                <a:lnTo>
                  <a:pt x="113" y="30"/>
                </a:lnTo>
                <a:lnTo>
                  <a:pt x="117" y="29"/>
                </a:lnTo>
                <a:lnTo>
                  <a:pt x="122" y="34"/>
                </a:lnTo>
                <a:lnTo>
                  <a:pt x="124" y="37"/>
                </a:lnTo>
                <a:lnTo>
                  <a:pt x="123" y="39"/>
                </a:lnTo>
                <a:lnTo>
                  <a:pt x="122" y="42"/>
                </a:lnTo>
                <a:lnTo>
                  <a:pt x="128" y="46"/>
                </a:lnTo>
                <a:lnTo>
                  <a:pt x="127" y="48"/>
                </a:lnTo>
                <a:lnTo>
                  <a:pt x="126" y="53"/>
                </a:lnTo>
                <a:lnTo>
                  <a:pt x="128" y="7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1" name="Freeform 75">
            <a:extLst>
              <a:ext uri="{FF2B5EF4-FFF2-40B4-BE49-F238E27FC236}">
                <a16:creationId xmlns:a16="http://schemas.microsoft.com/office/drawing/2014/main" id="{54802421-3F17-C8CF-FD43-55F20F28104F}"/>
              </a:ext>
            </a:extLst>
          </p:cNvPr>
          <p:cNvSpPr>
            <a:spLocks/>
          </p:cNvSpPr>
          <p:nvPr/>
        </p:nvSpPr>
        <p:spPr bwMode="auto">
          <a:xfrm>
            <a:off x="5229225" y="5495925"/>
            <a:ext cx="63500" cy="93663"/>
          </a:xfrm>
          <a:custGeom>
            <a:avLst/>
            <a:gdLst>
              <a:gd name="T0" fmla="*/ 30 w 40"/>
              <a:gd name="T1" fmla="*/ 19 h 59"/>
              <a:gd name="T2" fmla="*/ 32 w 40"/>
              <a:gd name="T3" fmla="*/ 37 h 59"/>
              <a:gd name="T4" fmla="*/ 37 w 40"/>
              <a:gd name="T5" fmla="*/ 41 h 59"/>
              <a:gd name="T6" fmla="*/ 36 w 40"/>
              <a:gd name="T7" fmla="*/ 45 h 59"/>
              <a:gd name="T8" fmla="*/ 36 w 40"/>
              <a:gd name="T9" fmla="*/ 47 h 59"/>
              <a:gd name="T10" fmla="*/ 37 w 40"/>
              <a:gd name="T11" fmla="*/ 48 h 59"/>
              <a:gd name="T12" fmla="*/ 37 w 40"/>
              <a:gd name="T13" fmla="*/ 49 h 59"/>
              <a:gd name="T14" fmla="*/ 38 w 40"/>
              <a:gd name="T15" fmla="*/ 52 h 59"/>
              <a:gd name="T16" fmla="*/ 40 w 40"/>
              <a:gd name="T17" fmla="*/ 53 h 59"/>
              <a:gd name="T18" fmla="*/ 38 w 40"/>
              <a:gd name="T19" fmla="*/ 56 h 59"/>
              <a:gd name="T20" fmla="*/ 36 w 40"/>
              <a:gd name="T21" fmla="*/ 58 h 59"/>
              <a:gd name="T22" fmla="*/ 34 w 40"/>
              <a:gd name="T23" fmla="*/ 58 h 59"/>
              <a:gd name="T24" fmla="*/ 30 w 40"/>
              <a:gd name="T25" fmla="*/ 59 h 59"/>
              <a:gd name="T26" fmla="*/ 30 w 40"/>
              <a:gd name="T27" fmla="*/ 58 h 59"/>
              <a:gd name="T28" fmla="*/ 28 w 40"/>
              <a:gd name="T29" fmla="*/ 58 h 59"/>
              <a:gd name="T30" fmla="*/ 18 w 40"/>
              <a:gd name="T31" fmla="*/ 52 h 59"/>
              <a:gd name="T32" fmla="*/ 17 w 40"/>
              <a:gd name="T33" fmla="*/ 45 h 59"/>
              <a:gd name="T34" fmla="*/ 15 w 40"/>
              <a:gd name="T35" fmla="*/ 41 h 59"/>
              <a:gd name="T36" fmla="*/ 15 w 40"/>
              <a:gd name="T37" fmla="*/ 34 h 59"/>
              <a:gd name="T38" fmla="*/ 11 w 40"/>
              <a:gd name="T39" fmla="*/ 29 h 59"/>
              <a:gd name="T40" fmla="*/ 10 w 40"/>
              <a:gd name="T41" fmla="*/ 25 h 59"/>
              <a:gd name="T42" fmla="*/ 10 w 40"/>
              <a:gd name="T43" fmla="*/ 22 h 59"/>
              <a:gd name="T44" fmla="*/ 3 w 40"/>
              <a:gd name="T45" fmla="*/ 18 h 59"/>
              <a:gd name="T46" fmla="*/ 0 w 40"/>
              <a:gd name="T47" fmla="*/ 15 h 59"/>
              <a:gd name="T48" fmla="*/ 2 w 40"/>
              <a:gd name="T49" fmla="*/ 11 h 59"/>
              <a:gd name="T50" fmla="*/ 4 w 40"/>
              <a:gd name="T51" fmla="*/ 10 h 59"/>
              <a:gd name="T52" fmla="*/ 6 w 40"/>
              <a:gd name="T53" fmla="*/ 10 h 59"/>
              <a:gd name="T54" fmla="*/ 6 w 40"/>
              <a:gd name="T55" fmla="*/ 8 h 59"/>
              <a:gd name="T56" fmla="*/ 7 w 40"/>
              <a:gd name="T57" fmla="*/ 8 h 59"/>
              <a:gd name="T58" fmla="*/ 7 w 40"/>
              <a:gd name="T59" fmla="*/ 10 h 59"/>
              <a:gd name="T60" fmla="*/ 11 w 40"/>
              <a:gd name="T61" fmla="*/ 11 h 59"/>
              <a:gd name="T62" fmla="*/ 11 w 40"/>
              <a:gd name="T63" fmla="*/ 10 h 59"/>
              <a:gd name="T64" fmla="*/ 11 w 40"/>
              <a:gd name="T65" fmla="*/ 8 h 59"/>
              <a:gd name="T66" fmla="*/ 13 w 40"/>
              <a:gd name="T67" fmla="*/ 4 h 59"/>
              <a:gd name="T68" fmla="*/ 13 w 40"/>
              <a:gd name="T69" fmla="*/ 2 h 59"/>
              <a:gd name="T70" fmla="*/ 13 w 40"/>
              <a:gd name="T71" fmla="*/ 0 h 59"/>
              <a:gd name="T72" fmla="*/ 25 w 40"/>
              <a:gd name="T73" fmla="*/ 4 h 59"/>
              <a:gd name="T74" fmla="*/ 25 w 40"/>
              <a:gd name="T75" fmla="*/ 8 h 59"/>
              <a:gd name="T76" fmla="*/ 30 w 40"/>
              <a:gd name="T77" fmla="*/ 19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40" h="59">
                <a:moveTo>
                  <a:pt x="30" y="19"/>
                </a:moveTo>
                <a:lnTo>
                  <a:pt x="32" y="37"/>
                </a:lnTo>
                <a:lnTo>
                  <a:pt x="37" y="41"/>
                </a:lnTo>
                <a:lnTo>
                  <a:pt x="36" y="45"/>
                </a:lnTo>
                <a:lnTo>
                  <a:pt x="36" y="47"/>
                </a:lnTo>
                <a:lnTo>
                  <a:pt x="37" y="48"/>
                </a:lnTo>
                <a:lnTo>
                  <a:pt x="37" y="49"/>
                </a:lnTo>
                <a:lnTo>
                  <a:pt x="38" y="52"/>
                </a:lnTo>
                <a:lnTo>
                  <a:pt x="40" y="53"/>
                </a:lnTo>
                <a:lnTo>
                  <a:pt x="38" y="56"/>
                </a:lnTo>
                <a:lnTo>
                  <a:pt x="36" y="58"/>
                </a:lnTo>
                <a:lnTo>
                  <a:pt x="34" y="58"/>
                </a:lnTo>
                <a:lnTo>
                  <a:pt x="30" y="59"/>
                </a:lnTo>
                <a:lnTo>
                  <a:pt x="30" y="58"/>
                </a:lnTo>
                <a:lnTo>
                  <a:pt x="28" y="58"/>
                </a:lnTo>
                <a:lnTo>
                  <a:pt x="18" y="52"/>
                </a:lnTo>
                <a:lnTo>
                  <a:pt x="17" y="45"/>
                </a:lnTo>
                <a:lnTo>
                  <a:pt x="15" y="41"/>
                </a:lnTo>
                <a:lnTo>
                  <a:pt x="15" y="34"/>
                </a:lnTo>
                <a:lnTo>
                  <a:pt x="11" y="29"/>
                </a:lnTo>
                <a:lnTo>
                  <a:pt x="10" y="25"/>
                </a:lnTo>
                <a:lnTo>
                  <a:pt x="10" y="22"/>
                </a:lnTo>
                <a:lnTo>
                  <a:pt x="3" y="18"/>
                </a:lnTo>
                <a:lnTo>
                  <a:pt x="0" y="15"/>
                </a:lnTo>
                <a:lnTo>
                  <a:pt x="2" y="11"/>
                </a:lnTo>
                <a:lnTo>
                  <a:pt x="4" y="10"/>
                </a:lnTo>
                <a:lnTo>
                  <a:pt x="6" y="10"/>
                </a:lnTo>
                <a:lnTo>
                  <a:pt x="6" y="8"/>
                </a:lnTo>
                <a:lnTo>
                  <a:pt x="7" y="8"/>
                </a:lnTo>
                <a:lnTo>
                  <a:pt x="7" y="10"/>
                </a:lnTo>
                <a:lnTo>
                  <a:pt x="11" y="11"/>
                </a:lnTo>
                <a:lnTo>
                  <a:pt x="11" y="10"/>
                </a:lnTo>
                <a:lnTo>
                  <a:pt x="11" y="8"/>
                </a:lnTo>
                <a:lnTo>
                  <a:pt x="13" y="4"/>
                </a:lnTo>
                <a:lnTo>
                  <a:pt x="13" y="2"/>
                </a:lnTo>
                <a:lnTo>
                  <a:pt x="13" y="0"/>
                </a:lnTo>
                <a:lnTo>
                  <a:pt x="25" y="4"/>
                </a:lnTo>
                <a:lnTo>
                  <a:pt x="25" y="8"/>
                </a:lnTo>
                <a:lnTo>
                  <a:pt x="30" y="1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2" name="Freeform 76">
            <a:extLst>
              <a:ext uri="{FF2B5EF4-FFF2-40B4-BE49-F238E27FC236}">
                <a16:creationId xmlns:a16="http://schemas.microsoft.com/office/drawing/2014/main" id="{29CA947C-244D-872E-0C2B-101B94D1BE73}"/>
              </a:ext>
            </a:extLst>
          </p:cNvPr>
          <p:cNvSpPr>
            <a:spLocks/>
          </p:cNvSpPr>
          <p:nvPr/>
        </p:nvSpPr>
        <p:spPr bwMode="auto">
          <a:xfrm>
            <a:off x="5276850" y="5526088"/>
            <a:ext cx="41275" cy="41275"/>
          </a:xfrm>
          <a:custGeom>
            <a:avLst/>
            <a:gdLst>
              <a:gd name="T0" fmla="*/ 22 w 26"/>
              <a:gd name="T1" fmla="*/ 2 h 26"/>
              <a:gd name="T2" fmla="*/ 26 w 26"/>
              <a:gd name="T3" fmla="*/ 6 h 26"/>
              <a:gd name="T4" fmla="*/ 23 w 26"/>
              <a:gd name="T5" fmla="*/ 19 h 26"/>
              <a:gd name="T6" fmla="*/ 19 w 26"/>
              <a:gd name="T7" fmla="*/ 21 h 26"/>
              <a:gd name="T8" fmla="*/ 19 w 26"/>
              <a:gd name="T9" fmla="*/ 22 h 26"/>
              <a:gd name="T10" fmla="*/ 17 w 26"/>
              <a:gd name="T11" fmla="*/ 26 h 26"/>
              <a:gd name="T12" fmla="*/ 15 w 26"/>
              <a:gd name="T13" fmla="*/ 26 h 26"/>
              <a:gd name="T14" fmla="*/ 14 w 26"/>
              <a:gd name="T15" fmla="*/ 26 h 26"/>
              <a:gd name="T16" fmla="*/ 13 w 26"/>
              <a:gd name="T17" fmla="*/ 25 h 26"/>
              <a:gd name="T18" fmla="*/ 7 w 26"/>
              <a:gd name="T19" fmla="*/ 22 h 26"/>
              <a:gd name="T20" fmla="*/ 2 w 26"/>
              <a:gd name="T21" fmla="*/ 18 h 26"/>
              <a:gd name="T22" fmla="*/ 0 w 26"/>
              <a:gd name="T23" fmla="*/ 0 h 26"/>
              <a:gd name="T24" fmla="*/ 11 w 26"/>
              <a:gd name="T25" fmla="*/ 0 h 26"/>
              <a:gd name="T26" fmla="*/ 11 w 26"/>
              <a:gd name="T27" fmla="*/ 6 h 26"/>
              <a:gd name="T28" fmla="*/ 15 w 26"/>
              <a:gd name="T29" fmla="*/ 6 h 26"/>
              <a:gd name="T30" fmla="*/ 17 w 26"/>
              <a:gd name="T31" fmla="*/ 6 h 26"/>
              <a:gd name="T32" fmla="*/ 22 w 26"/>
              <a:gd name="T33" fmla="*/ 2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6" h="26">
                <a:moveTo>
                  <a:pt x="22" y="2"/>
                </a:moveTo>
                <a:lnTo>
                  <a:pt x="26" y="6"/>
                </a:lnTo>
                <a:lnTo>
                  <a:pt x="23" y="19"/>
                </a:lnTo>
                <a:lnTo>
                  <a:pt x="19" y="21"/>
                </a:lnTo>
                <a:lnTo>
                  <a:pt x="19" y="22"/>
                </a:lnTo>
                <a:lnTo>
                  <a:pt x="17" y="26"/>
                </a:lnTo>
                <a:lnTo>
                  <a:pt x="15" y="26"/>
                </a:lnTo>
                <a:lnTo>
                  <a:pt x="14" y="26"/>
                </a:lnTo>
                <a:lnTo>
                  <a:pt x="13" y="25"/>
                </a:lnTo>
                <a:lnTo>
                  <a:pt x="7" y="22"/>
                </a:lnTo>
                <a:lnTo>
                  <a:pt x="2" y="18"/>
                </a:lnTo>
                <a:lnTo>
                  <a:pt x="0" y="0"/>
                </a:lnTo>
                <a:lnTo>
                  <a:pt x="11" y="0"/>
                </a:lnTo>
                <a:lnTo>
                  <a:pt x="11" y="6"/>
                </a:lnTo>
                <a:lnTo>
                  <a:pt x="15" y="6"/>
                </a:lnTo>
                <a:lnTo>
                  <a:pt x="17" y="6"/>
                </a:lnTo>
                <a:lnTo>
                  <a:pt x="22" y="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3" name="Freeform 77">
            <a:extLst>
              <a:ext uri="{FF2B5EF4-FFF2-40B4-BE49-F238E27FC236}">
                <a16:creationId xmlns:a16="http://schemas.microsoft.com/office/drawing/2014/main" id="{10E8F550-6AB7-3F89-CBB7-AA19AE2B5992}"/>
              </a:ext>
            </a:extLst>
          </p:cNvPr>
          <p:cNvSpPr>
            <a:spLocks/>
          </p:cNvSpPr>
          <p:nvPr/>
        </p:nvSpPr>
        <p:spPr bwMode="auto">
          <a:xfrm>
            <a:off x="5292725" y="5770563"/>
            <a:ext cx="38100" cy="68263"/>
          </a:xfrm>
          <a:custGeom>
            <a:avLst/>
            <a:gdLst>
              <a:gd name="T0" fmla="*/ 18 w 24"/>
              <a:gd name="T1" fmla="*/ 3 h 43"/>
              <a:gd name="T2" fmla="*/ 24 w 24"/>
              <a:gd name="T3" fmla="*/ 15 h 43"/>
              <a:gd name="T4" fmla="*/ 23 w 24"/>
              <a:gd name="T5" fmla="*/ 18 h 43"/>
              <a:gd name="T6" fmla="*/ 23 w 24"/>
              <a:gd name="T7" fmla="*/ 21 h 43"/>
              <a:gd name="T8" fmla="*/ 16 w 24"/>
              <a:gd name="T9" fmla="*/ 39 h 43"/>
              <a:gd name="T10" fmla="*/ 15 w 24"/>
              <a:gd name="T11" fmla="*/ 39 h 43"/>
              <a:gd name="T12" fmla="*/ 13 w 24"/>
              <a:gd name="T13" fmla="*/ 40 h 43"/>
              <a:gd name="T14" fmla="*/ 11 w 24"/>
              <a:gd name="T15" fmla="*/ 43 h 43"/>
              <a:gd name="T16" fmla="*/ 8 w 24"/>
              <a:gd name="T17" fmla="*/ 36 h 43"/>
              <a:gd name="T18" fmla="*/ 8 w 24"/>
              <a:gd name="T19" fmla="*/ 35 h 43"/>
              <a:gd name="T20" fmla="*/ 8 w 24"/>
              <a:gd name="T21" fmla="*/ 33 h 43"/>
              <a:gd name="T22" fmla="*/ 1 w 24"/>
              <a:gd name="T23" fmla="*/ 18 h 43"/>
              <a:gd name="T24" fmla="*/ 0 w 24"/>
              <a:gd name="T25" fmla="*/ 15 h 43"/>
              <a:gd name="T26" fmla="*/ 0 w 24"/>
              <a:gd name="T27" fmla="*/ 14 h 43"/>
              <a:gd name="T28" fmla="*/ 0 w 24"/>
              <a:gd name="T29" fmla="*/ 11 h 43"/>
              <a:gd name="T30" fmla="*/ 0 w 24"/>
              <a:gd name="T31" fmla="*/ 11 h 43"/>
              <a:gd name="T32" fmla="*/ 5 w 24"/>
              <a:gd name="T33" fmla="*/ 6 h 43"/>
              <a:gd name="T34" fmla="*/ 11 w 24"/>
              <a:gd name="T35" fmla="*/ 0 h 43"/>
              <a:gd name="T36" fmla="*/ 18 w 24"/>
              <a:gd name="T37" fmla="*/ 3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4" h="43">
                <a:moveTo>
                  <a:pt x="18" y="3"/>
                </a:moveTo>
                <a:lnTo>
                  <a:pt x="24" y="15"/>
                </a:lnTo>
                <a:lnTo>
                  <a:pt x="23" y="18"/>
                </a:lnTo>
                <a:lnTo>
                  <a:pt x="23" y="21"/>
                </a:lnTo>
                <a:lnTo>
                  <a:pt x="16" y="39"/>
                </a:lnTo>
                <a:lnTo>
                  <a:pt x="15" y="39"/>
                </a:lnTo>
                <a:lnTo>
                  <a:pt x="13" y="40"/>
                </a:lnTo>
                <a:lnTo>
                  <a:pt x="11" y="43"/>
                </a:lnTo>
                <a:lnTo>
                  <a:pt x="8" y="36"/>
                </a:lnTo>
                <a:lnTo>
                  <a:pt x="8" y="35"/>
                </a:lnTo>
                <a:lnTo>
                  <a:pt x="8" y="33"/>
                </a:lnTo>
                <a:lnTo>
                  <a:pt x="1" y="18"/>
                </a:lnTo>
                <a:lnTo>
                  <a:pt x="0" y="15"/>
                </a:lnTo>
                <a:lnTo>
                  <a:pt x="0" y="14"/>
                </a:lnTo>
                <a:lnTo>
                  <a:pt x="0" y="11"/>
                </a:lnTo>
                <a:lnTo>
                  <a:pt x="0" y="11"/>
                </a:lnTo>
                <a:lnTo>
                  <a:pt x="5" y="6"/>
                </a:lnTo>
                <a:lnTo>
                  <a:pt x="11" y="0"/>
                </a:lnTo>
                <a:lnTo>
                  <a:pt x="18" y="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4" name="Freeform 78">
            <a:extLst>
              <a:ext uri="{FF2B5EF4-FFF2-40B4-BE49-F238E27FC236}">
                <a16:creationId xmlns:a16="http://schemas.microsoft.com/office/drawing/2014/main" id="{F2D795DC-848E-4EF8-5BA8-B655F69E7FD0}"/>
              </a:ext>
            </a:extLst>
          </p:cNvPr>
          <p:cNvSpPr>
            <a:spLocks/>
          </p:cNvSpPr>
          <p:nvPr/>
        </p:nvSpPr>
        <p:spPr bwMode="auto">
          <a:xfrm>
            <a:off x="5099050" y="5203825"/>
            <a:ext cx="115888" cy="146050"/>
          </a:xfrm>
          <a:custGeom>
            <a:avLst/>
            <a:gdLst>
              <a:gd name="T0" fmla="*/ 70 w 73"/>
              <a:gd name="T1" fmla="*/ 45 h 92"/>
              <a:gd name="T2" fmla="*/ 66 w 73"/>
              <a:gd name="T3" fmla="*/ 49 h 92"/>
              <a:gd name="T4" fmla="*/ 66 w 73"/>
              <a:gd name="T5" fmla="*/ 51 h 92"/>
              <a:gd name="T6" fmla="*/ 66 w 73"/>
              <a:gd name="T7" fmla="*/ 55 h 92"/>
              <a:gd name="T8" fmla="*/ 66 w 73"/>
              <a:gd name="T9" fmla="*/ 60 h 92"/>
              <a:gd name="T10" fmla="*/ 73 w 73"/>
              <a:gd name="T11" fmla="*/ 62 h 92"/>
              <a:gd name="T12" fmla="*/ 73 w 73"/>
              <a:gd name="T13" fmla="*/ 63 h 92"/>
              <a:gd name="T14" fmla="*/ 73 w 73"/>
              <a:gd name="T15" fmla="*/ 68 h 92"/>
              <a:gd name="T16" fmla="*/ 73 w 73"/>
              <a:gd name="T17" fmla="*/ 70 h 92"/>
              <a:gd name="T18" fmla="*/ 66 w 73"/>
              <a:gd name="T19" fmla="*/ 83 h 92"/>
              <a:gd name="T20" fmla="*/ 51 w 73"/>
              <a:gd name="T21" fmla="*/ 86 h 92"/>
              <a:gd name="T22" fmla="*/ 44 w 73"/>
              <a:gd name="T23" fmla="*/ 90 h 92"/>
              <a:gd name="T24" fmla="*/ 43 w 73"/>
              <a:gd name="T25" fmla="*/ 92 h 92"/>
              <a:gd name="T26" fmla="*/ 41 w 73"/>
              <a:gd name="T27" fmla="*/ 92 h 92"/>
              <a:gd name="T28" fmla="*/ 36 w 73"/>
              <a:gd name="T29" fmla="*/ 90 h 92"/>
              <a:gd name="T30" fmla="*/ 20 w 73"/>
              <a:gd name="T31" fmla="*/ 83 h 92"/>
              <a:gd name="T32" fmla="*/ 17 w 73"/>
              <a:gd name="T33" fmla="*/ 87 h 92"/>
              <a:gd name="T34" fmla="*/ 6 w 73"/>
              <a:gd name="T35" fmla="*/ 62 h 92"/>
              <a:gd name="T36" fmla="*/ 0 w 73"/>
              <a:gd name="T37" fmla="*/ 33 h 92"/>
              <a:gd name="T38" fmla="*/ 7 w 73"/>
              <a:gd name="T39" fmla="*/ 34 h 92"/>
              <a:gd name="T40" fmla="*/ 17 w 73"/>
              <a:gd name="T41" fmla="*/ 27 h 92"/>
              <a:gd name="T42" fmla="*/ 24 w 73"/>
              <a:gd name="T43" fmla="*/ 23 h 92"/>
              <a:gd name="T44" fmla="*/ 25 w 73"/>
              <a:gd name="T45" fmla="*/ 23 h 92"/>
              <a:gd name="T46" fmla="*/ 32 w 73"/>
              <a:gd name="T47" fmla="*/ 19 h 92"/>
              <a:gd name="T48" fmla="*/ 24 w 73"/>
              <a:gd name="T49" fmla="*/ 19 h 92"/>
              <a:gd name="T50" fmla="*/ 22 w 73"/>
              <a:gd name="T51" fmla="*/ 17 h 92"/>
              <a:gd name="T52" fmla="*/ 22 w 73"/>
              <a:gd name="T53" fmla="*/ 14 h 92"/>
              <a:gd name="T54" fmla="*/ 24 w 73"/>
              <a:gd name="T55" fmla="*/ 12 h 92"/>
              <a:gd name="T56" fmla="*/ 28 w 73"/>
              <a:gd name="T57" fmla="*/ 12 h 92"/>
              <a:gd name="T58" fmla="*/ 35 w 73"/>
              <a:gd name="T59" fmla="*/ 12 h 92"/>
              <a:gd name="T60" fmla="*/ 37 w 73"/>
              <a:gd name="T61" fmla="*/ 7 h 92"/>
              <a:gd name="T62" fmla="*/ 37 w 73"/>
              <a:gd name="T63" fmla="*/ 4 h 92"/>
              <a:gd name="T64" fmla="*/ 39 w 73"/>
              <a:gd name="T65" fmla="*/ 0 h 92"/>
              <a:gd name="T66" fmla="*/ 45 w 73"/>
              <a:gd name="T67" fmla="*/ 0 h 92"/>
              <a:gd name="T68" fmla="*/ 48 w 73"/>
              <a:gd name="T69" fmla="*/ 3 h 92"/>
              <a:gd name="T70" fmla="*/ 50 w 73"/>
              <a:gd name="T71" fmla="*/ 4 h 92"/>
              <a:gd name="T72" fmla="*/ 55 w 73"/>
              <a:gd name="T73" fmla="*/ 10 h 92"/>
              <a:gd name="T74" fmla="*/ 52 w 73"/>
              <a:gd name="T75" fmla="*/ 15 h 92"/>
              <a:gd name="T76" fmla="*/ 55 w 73"/>
              <a:gd name="T77" fmla="*/ 23 h 92"/>
              <a:gd name="T78" fmla="*/ 55 w 73"/>
              <a:gd name="T79" fmla="*/ 27 h 92"/>
              <a:gd name="T80" fmla="*/ 70 w 73"/>
              <a:gd name="T81" fmla="*/ 45 h 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73" h="92">
                <a:moveTo>
                  <a:pt x="70" y="45"/>
                </a:moveTo>
                <a:lnTo>
                  <a:pt x="66" y="49"/>
                </a:lnTo>
                <a:lnTo>
                  <a:pt x="66" y="51"/>
                </a:lnTo>
                <a:lnTo>
                  <a:pt x="66" y="55"/>
                </a:lnTo>
                <a:lnTo>
                  <a:pt x="66" y="60"/>
                </a:lnTo>
                <a:lnTo>
                  <a:pt x="73" y="62"/>
                </a:lnTo>
                <a:lnTo>
                  <a:pt x="73" y="63"/>
                </a:lnTo>
                <a:lnTo>
                  <a:pt x="73" y="68"/>
                </a:lnTo>
                <a:lnTo>
                  <a:pt x="73" y="70"/>
                </a:lnTo>
                <a:lnTo>
                  <a:pt x="66" y="83"/>
                </a:lnTo>
                <a:lnTo>
                  <a:pt x="51" y="86"/>
                </a:lnTo>
                <a:lnTo>
                  <a:pt x="44" y="90"/>
                </a:lnTo>
                <a:lnTo>
                  <a:pt x="43" y="92"/>
                </a:lnTo>
                <a:lnTo>
                  <a:pt x="41" y="92"/>
                </a:lnTo>
                <a:lnTo>
                  <a:pt x="36" y="90"/>
                </a:lnTo>
                <a:lnTo>
                  <a:pt x="20" y="83"/>
                </a:lnTo>
                <a:lnTo>
                  <a:pt x="17" y="87"/>
                </a:lnTo>
                <a:lnTo>
                  <a:pt x="6" y="62"/>
                </a:lnTo>
                <a:lnTo>
                  <a:pt x="0" y="33"/>
                </a:lnTo>
                <a:lnTo>
                  <a:pt x="7" y="34"/>
                </a:lnTo>
                <a:lnTo>
                  <a:pt x="17" y="27"/>
                </a:lnTo>
                <a:lnTo>
                  <a:pt x="24" y="23"/>
                </a:lnTo>
                <a:lnTo>
                  <a:pt x="25" y="23"/>
                </a:lnTo>
                <a:lnTo>
                  <a:pt x="32" y="19"/>
                </a:lnTo>
                <a:lnTo>
                  <a:pt x="24" y="19"/>
                </a:lnTo>
                <a:lnTo>
                  <a:pt x="22" y="17"/>
                </a:lnTo>
                <a:lnTo>
                  <a:pt x="22" y="14"/>
                </a:lnTo>
                <a:lnTo>
                  <a:pt x="24" y="12"/>
                </a:lnTo>
                <a:lnTo>
                  <a:pt x="28" y="12"/>
                </a:lnTo>
                <a:lnTo>
                  <a:pt x="35" y="12"/>
                </a:lnTo>
                <a:lnTo>
                  <a:pt x="37" y="7"/>
                </a:lnTo>
                <a:lnTo>
                  <a:pt x="37" y="4"/>
                </a:lnTo>
                <a:lnTo>
                  <a:pt x="39" y="0"/>
                </a:lnTo>
                <a:lnTo>
                  <a:pt x="45" y="0"/>
                </a:lnTo>
                <a:lnTo>
                  <a:pt x="48" y="3"/>
                </a:lnTo>
                <a:lnTo>
                  <a:pt x="50" y="4"/>
                </a:lnTo>
                <a:lnTo>
                  <a:pt x="55" y="10"/>
                </a:lnTo>
                <a:lnTo>
                  <a:pt x="52" y="15"/>
                </a:lnTo>
                <a:lnTo>
                  <a:pt x="55" y="23"/>
                </a:lnTo>
                <a:lnTo>
                  <a:pt x="55" y="27"/>
                </a:lnTo>
                <a:lnTo>
                  <a:pt x="70" y="4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5" name="Freeform 79">
            <a:extLst>
              <a:ext uri="{FF2B5EF4-FFF2-40B4-BE49-F238E27FC236}">
                <a16:creationId xmlns:a16="http://schemas.microsoft.com/office/drawing/2014/main" id="{2C8EF6F9-AED6-4423-151C-8116CA97B0F5}"/>
              </a:ext>
            </a:extLst>
          </p:cNvPr>
          <p:cNvSpPr>
            <a:spLocks/>
          </p:cNvSpPr>
          <p:nvPr/>
        </p:nvSpPr>
        <p:spPr bwMode="auto">
          <a:xfrm>
            <a:off x="5249863" y="5430838"/>
            <a:ext cx="74613" cy="104775"/>
          </a:xfrm>
          <a:custGeom>
            <a:avLst/>
            <a:gdLst>
              <a:gd name="T0" fmla="*/ 43 w 47"/>
              <a:gd name="T1" fmla="*/ 7 h 66"/>
              <a:gd name="T2" fmla="*/ 46 w 47"/>
              <a:gd name="T3" fmla="*/ 18 h 66"/>
              <a:gd name="T4" fmla="*/ 47 w 47"/>
              <a:gd name="T5" fmla="*/ 26 h 66"/>
              <a:gd name="T6" fmla="*/ 47 w 47"/>
              <a:gd name="T7" fmla="*/ 30 h 66"/>
              <a:gd name="T8" fmla="*/ 45 w 47"/>
              <a:gd name="T9" fmla="*/ 33 h 66"/>
              <a:gd name="T10" fmla="*/ 40 w 47"/>
              <a:gd name="T11" fmla="*/ 36 h 66"/>
              <a:gd name="T12" fmla="*/ 38 w 47"/>
              <a:gd name="T13" fmla="*/ 40 h 66"/>
              <a:gd name="T14" fmla="*/ 36 w 47"/>
              <a:gd name="T15" fmla="*/ 41 h 66"/>
              <a:gd name="T16" fmla="*/ 35 w 47"/>
              <a:gd name="T17" fmla="*/ 44 h 66"/>
              <a:gd name="T18" fmla="*/ 36 w 47"/>
              <a:gd name="T19" fmla="*/ 47 h 66"/>
              <a:gd name="T20" fmla="*/ 38 w 47"/>
              <a:gd name="T21" fmla="*/ 45 h 66"/>
              <a:gd name="T22" fmla="*/ 39 w 47"/>
              <a:gd name="T23" fmla="*/ 48 h 66"/>
              <a:gd name="T24" fmla="*/ 39 w 47"/>
              <a:gd name="T25" fmla="*/ 56 h 66"/>
              <a:gd name="T26" fmla="*/ 39 w 47"/>
              <a:gd name="T27" fmla="*/ 62 h 66"/>
              <a:gd name="T28" fmla="*/ 34 w 47"/>
              <a:gd name="T29" fmla="*/ 66 h 66"/>
              <a:gd name="T30" fmla="*/ 32 w 47"/>
              <a:gd name="T31" fmla="*/ 66 h 66"/>
              <a:gd name="T32" fmla="*/ 28 w 47"/>
              <a:gd name="T33" fmla="*/ 66 h 66"/>
              <a:gd name="T34" fmla="*/ 28 w 47"/>
              <a:gd name="T35" fmla="*/ 60 h 66"/>
              <a:gd name="T36" fmla="*/ 17 w 47"/>
              <a:gd name="T37" fmla="*/ 60 h 66"/>
              <a:gd name="T38" fmla="*/ 12 w 47"/>
              <a:gd name="T39" fmla="*/ 49 h 66"/>
              <a:gd name="T40" fmla="*/ 12 w 47"/>
              <a:gd name="T41" fmla="*/ 45 h 66"/>
              <a:gd name="T42" fmla="*/ 0 w 47"/>
              <a:gd name="T43" fmla="*/ 41 h 66"/>
              <a:gd name="T44" fmla="*/ 1 w 47"/>
              <a:gd name="T45" fmla="*/ 32 h 66"/>
              <a:gd name="T46" fmla="*/ 8 w 47"/>
              <a:gd name="T47" fmla="*/ 19 h 66"/>
              <a:gd name="T48" fmla="*/ 15 w 47"/>
              <a:gd name="T49" fmla="*/ 10 h 66"/>
              <a:gd name="T50" fmla="*/ 24 w 47"/>
              <a:gd name="T51" fmla="*/ 0 h 66"/>
              <a:gd name="T52" fmla="*/ 34 w 47"/>
              <a:gd name="T53" fmla="*/ 2 h 66"/>
              <a:gd name="T54" fmla="*/ 38 w 47"/>
              <a:gd name="T55" fmla="*/ 2 h 66"/>
              <a:gd name="T56" fmla="*/ 43 w 47"/>
              <a:gd name="T57" fmla="*/ 7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47" h="66">
                <a:moveTo>
                  <a:pt x="43" y="7"/>
                </a:moveTo>
                <a:lnTo>
                  <a:pt x="46" y="18"/>
                </a:lnTo>
                <a:lnTo>
                  <a:pt x="47" y="26"/>
                </a:lnTo>
                <a:lnTo>
                  <a:pt x="47" y="30"/>
                </a:lnTo>
                <a:lnTo>
                  <a:pt x="45" y="33"/>
                </a:lnTo>
                <a:lnTo>
                  <a:pt x="40" y="36"/>
                </a:lnTo>
                <a:lnTo>
                  <a:pt x="38" y="40"/>
                </a:lnTo>
                <a:lnTo>
                  <a:pt x="36" y="41"/>
                </a:lnTo>
                <a:lnTo>
                  <a:pt x="35" y="44"/>
                </a:lnTo>
                <a:lnTo>
                  <a:pt x="36" y="47"/>
                </a:lnTo>
                <a:lnTo>
                  <a:pt x="38" y="45"/>
                </a:lnTo>
                <a:lnTo>
                  <a:pt x="39" y="48"/>
                </a:lnTo>
                <a:lnTo>
                  <a:pt x="39" y="56"/>
                </a:lnTo>
                <a:lnTo>
                  <a:pt x="39" y="62"/>
                </a:lnTo>
                <a:lnTo>
                  <a:pt x="34" y="66"/>
                </a:lnTo>
                <a:lnTo>
                  <a:pt x="32" y="66"/>
                </a:lnTo>
                <a:lnTo>
                  <a:pt x="28" y="66"/>
                </a:lnTo>
                <a:lnTo>
                  <a:pt x="28" y="60"/>
                </a:lnTo>
                <a:lnTo>
                  <a:pt x="17" y="60"/>
                </a:lnTo>
                <a:lnTo>
                  <a:pt x="12" y="49"/>
                </a:lnTo>
                <a:lnTo>
                  <a:pt x="12" y="45"/>
                </a:lnTo>
                <a:lnTo>
                  <a:pt x="0" y="41"/>
                </a:lnTo>
                <a:lnTo>
                  <a:pt x="1" y="32"/>
                </a:lnTo>
                <a:lnTo>
                  <a:pt x="8" y="19"/>
                </a:lnTo>
                <a:lnTo>
                  <a:pt x="15" y="10"/>
                </a:lnTo>
                <a:lnTo>
                  <a:pt x="24" y="0"/>
                </a:lnTo>
                <a:lnTo>
                  <a:pt x="34" y="2"/>
                </a:lnTo>
                <a:lnTo>
                  <a:pt x="38" y="2"/>
                </a:lnTo>
                <a:lnTo>
                  <a:pt x="43" y="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6" name="Freeform 80">
            <a:extLst>
              <a:ext uri="{FF2B5EF4-FFF2-40B4-BE49-F238E27FC236}">
                <a16:creationId xmlns:a16="http://schemas.microsoft.com/office/drawing/2014/main" id="{AA1BA719-2F15-5349-BCB9-53675702C43C}"/>
              </a:ext>
            </a:extLst>
          </p:cNvPr>
          <p:cNvSpPr>
            <a:spLocks/>
          </p:cNvSpPr>
          <p:nvPr/>
        </p:nvSpPr>
        <p:spPr bwMode="auto">
          <a:xfrm>
            <a:off x="5164138" y="4440238"/>
            <a:ext cx="228600" cy="287338"/>
          </a:xfrm>
          <a:custGeom>
            <a:avLst/>
            <a:gdLst>
              <a:gd name="T0" fmla="*/ 93 w 144"/>
              <a:gd name="T1" fmla="*/ 23 h 181"/>
              <a:gd name="T2" fmla="*/ 81 w 144"/>
              <a:gd name="T3" fmla="*/ 39 h 181"/>
              <a:gd name="T4" fmla="*/ 64 w 144"/>
              <a:gd name="T5" fmla="*/ 41 h 181"/>
              <a:gd name="T6" fmla="*/ 58 w 144"/>
              <a:gd name="T7" fmla="*/ 50 h 181"/>
              <a:gd name="T8" fmla="*/ 64 w 144"/>
              <a:gd name="T9" fmla="*/ 58 h 181"/>
              <a:gd name="T10" fmla="*/ 78 w 144"/>
              <a:gd name="T11" fmla="*/ 78 h 181"/>
              <a:gd name="T12" fmla="*/ 101 w 144"/>
              <a:gd name="T13" fmla="*/ 97 h 181"/>
              <a:gd name="T14" fmla="*/ 103 w 144"/>
              <a:gd name="T15" fmla="*/ 98 h 181"/>
              <a:gd name="T16" fmla="*/ 104 w 144"/>
              <a:gd name="T17" fmla="*/ 98 h 181"/>
              <a:gd name="T18" fmla="*/ 109 w 144"/>
              <a:gd name="T19" fmla="*/ 97 h 181"/>
              <a:gd name="T20" fmla="*/ 112 w 144"/>
              <a:gd name="T21" fmla="*/ 97 h 181"/>
              <a:gd name="T22" fmla="*/ 116 w 144"/>
              <a:gd name="T23" fmla="*/ 103 h 181"/>
              <a:gd name="T24" fmla="*/ 118 w 144"/>
              <a:gd name="T25" fmla="*/ 116 h 181"/>
              <a:gd name="T26" fmla="*/ 122 w 144"/>
              <a:gd name="T27" fmla="*/ 132 h 181"/>
              <a:gd name="T28" fmla="*/ 131 w 144"/>
              <a:gd name="T29" fmla="*/ 138 h 181"/>
              <a:gd name="T30" fmla="*/ 142 w 144"/>
              <a:gd name="T31" fmla="*/ 133 h 181"/>
              <a:gd name="T32" fmla="*/ 141 w 144"/>
              <a:gd name="T33" fmla="*/ 139 h 181"/>
              <a:gd name="T34" fmla="*/ 135 w 144"/>
              <a:gd name="T35" fmla="*/ 147 h 181"/>
              <a:gd name="T36" fmla="*/ 129 w 144"/>
              <a:gd name="T37" fmla="*/ 147 h 181"/>
              <a:gd name="T38" fmla="*/ 120 w 144"/>
              <a:gd name="T39" fmla="*/ 153 h 181"/>
              <a:gd name="T40" fmla="*/ 114 w 144"/>
              <a:gd name="T41" fmla="*/ 155 h 181"/>
              <a:gd name="T42" fmla="*/ 111 w 144"/>
              <a:gd name="T43" fmla="*/ 163 h 181"/>
              <a:gd name="T44" fmla="*/ 108 w 144"/>
              <a:gd name="T45" fmla="*/ 168 h 181"/>
              <a:gd name="T46" fmla="*/ 109 w 144"/>
              <a:gd name="T47" fmla="*/ 180 h 181"/>
              <a:gd name="T48" fmla="*/ 99 w 144"/>
              <a:gd name="T49" fmla="*/ 181 h 181"/>
              <a:gd name="T50" fmla="*/ 81 w 144"/>
              <a:gd name="T51" fmla="*/ 150 h 181"/>
              <a:gd name="T52" fmla="*/ 81 w 144"/>
              <a:gd name="T53" fmla="*/ 133 h 181"/>
              <a:gd name="T54" fmla="*/ 81 w 144"/>
              <a:gd name="T55" fmla="*/ 132 h 181"/>
              <a:gd name="T56" fmla="*/ 75 w 144"/>
              <a:gd name="T57" fmla="*/ 128 h 181"/>
              <a:gd name="T58" fmla="*/ 73 w 144"/>
              <a:gd name="T59" fmla="*/ 128 h 181"/>
              <a:gd name="T60" fmla="*/ 69 w 144"/>
              <a:gd name="T61" fmla="*/ 128 h 181"/>
              <a:gd name="T62" fmla="*/ 49 w 144"/>
              <a:gd name="T63" fmla="*/ 113 h 181"/>
              <a:gd name="T64" fmla="*/ 41 w 144"/>
              <a:gd name="T65" fmla="*/ 113 h 181"/>
              <a:gd name="T66" fmla="*/ 37 w 144"/>
              <a:gd name="T67" fmla="*/ 108 h 181"/>
              <a:gd name="T68" fmla="*/ 34 w 144"/>
              <a:gd name="T69" fmla="*/ 105 h 181"/>
              <a:gd name="T70" fmla="*/ 22 w 144"/>
              <a:gd name="T71" fmla="*/ 97 h 181"/>
              <a:gd name="T72" fmla="*/ 17 w 144"/>
              <a:gd name="T73" fmla="*/ 78 h 181"/>
              <a:gd name="T74" fmla="*/ 10 w 144"/>
              <a:gd name="T75" fmla="*/ 75 h 181"/>
              <a:gd name="T76" fmla="*/ 0 w 144"/>
              <a:gd name="T77" fmla="*/ 33 h 181"/>
              <a:gd name="T78" fmla="*/ 10 w 144"/>
              <a:gd name="T79" fmla="*/ 18 h 181"/>
              <a:gd name="T80" fmla="*/ 19 w 144"/>
              <a:gd name="T81" fmla="*/ 1 h 181"/>
              <a:gd name="T82" fmla="*/ 21 w 144"/>
              <a:gd name="T83" fmla="*/ 0 h 181"/>
              <a:gd name="T84" fmla="*/ 43 w 144"/>
              <a:gd name="T85" fmla="*/ 0 h 181"/>
              <a:gd name="T86" fmla="*/ 84 w 144"/>
              <a:gd name="T87" fmla="*/ 7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44" h="181">
                <a:moveTo>
                  <a:pt x="92" y="16"/>
                </a:moveTo>
                <a:lnTo>
                  <a:pt x="93" y="23"/>
                </a:lnTo>
                <a:lnTo>
                  <a:pt x="88" y="28"/>
                </a:lnTo>
                <a:lnTo>
                  <a:pt x="81" y="39"/>
                </a:lnTo>
                <a:lnTo>
                  <a:pt x="66" y="41"/>
                </a:lnTo>
                <a:lnTo>
                  <a:pt x="64" y="41"/>
                </a:lnTo>
                <a:lnTo>
                  <a:pt x="60" y="46"/>
                </a:lnTo>
                <a:lnTo>
                  <a:pt x="58" y="50"/>
                </a:lnTo>
                <a:lnTo>
                  <a:pt x="56" y="50"/>
                </a:lnTo>
                <a:lnTo>
                  <a:pt x="64" y="58"/>
                </a:lnTo>
                <a:lnTo>
                  <a:pt x="77" y="71"/>
                </a:lnTo>
                <a:lnTo>
                  <a:pt x="78" y="78"/>
                </a:lnTo>
                <a:lnTo>
                  <a:pt x="82" y="80"/>
                </a:lnTo>
                <a:lnTo>
                  <a:pt x="101" y="97"/>
                </a:lnTo>
                <a:lnTo>
                  <a:pt x="103" y="97"/>
                </a:lnTo>
                <a:lnTo>
                  <a:pt x="103" y="98"/>
                </a:lnTo>
                <a:lnTo>
                  <a:pt x="103" y="99"/>
                </a:lnTo>
                <a:lnTo>
                  <a:pt x="104" y="98"/>
                </a:lnTo>
                <a:lnTo>
                  <a:pt x="107" y="97"/>
                </a:lnTo>
                <a:lnTo>
                  <a:pt x="109" y="97"/>
                </a:lnTo>
                <a:lnTo>
                  <a:pt x="111" y="97"/>
                </a:lnTo>
                <a:lnTo>
                  <a:pt x="112" y="97"/>
                </a:lnTo>
                <a:lnTo>
                  <a:pt x="115" y="98"/>
                </a:lnTo>
                <a:lnTo>
                  <a:pt x="116" y="103"/>
                </a:lnTo>
                <a:lnTo>
                  <a:pt x="116" y="106"/>
                </a:lnTo>
                <a:lnTo>
                  <a:pt x="118" y="116"/>
                </a:lnTo>
                <a:lnTo>
                  <a:pt x="119" y="131"/>
                </a:lnTo>
                <a:lnTo>
                  <a:pt x="122" y="132"/>
                </a:lnTo>
                <a:lnTo>
                  <a:pt x="129" y="133"/>
                </a:lnTo>
                <a:lnTo>
                  <a:pt x="131" y="138"/>
                </a:lnTo>
                <a:lnTo>
                  <a:pt x="138" y="135"/>
                </a:lnTo>
                <a:lnTo>
                  <a:pt x="142" y="133"/>
                </a:lnTo>
                <a:lnTo>
                  <a:pt x="144" y="136"/>
                </a:lnTo>
                <a:lnTo>
                  <a:pt x="141" y="139"/>
                </a:lnTo>
                <a:lnTo>
                  <a:pt x="135" y="143"/>
                </a:lnTo>
                <a:lnTo>
                  <a:pt x="135" y="147"/>
                </a:lnTo>
                <a:lnTo>
                  <a:pt x="134" y="150"/>
                </a:lnTo>
                <a:lnTo>
                  <a:pt x="129" y="147"/>
                </a:lnTo>
                <a:lnTo>
                  <a:pt x="125" y="151"/>
                </a:lnTo>
                <a:lnTo>
                  <a:pt x="120" y="153"/>
                </a:lnTo>
                <a:lnTo>
                  <a:pt x="114" y="153"/>
                </a:lnTo>
                <a:lnTo>
                  <a:pt x="114" y="155"/>
                </a:lnTo>
                <a:lnTo>
                  <a:pt x="112" y="157"/>
                </a:lnTo>
                <a:lnTo>
                  <a:pt x="111" y="163"/>
                </a:lnTo>
                <a:lnTo>
                  <a:pt x="109" y="166"/>
                </a:lnTo>
                <a:lnTo>
                  <a:pt x="108" y="168"/>
                </a:lnTo>
                <a:lnTo>
                  <a:pt x="111" y="180"/>
                </a:lnTo>
                <a:lnTo>
                  <a:pt x="109" y="180"/>
                </a:lnTo>
                <a:lnTo>
                  <a:pt x="104" y="181"/>
                </a:lnTo>
                <a:lnTo>
                  <a:pt x="99" y="181"/>
                </a:lnTo>
                <a:lnTo>
                  <a:pt x="82" y="158"/>
                </a:lnTo>
                <a:lnTo>
                  <a:pt x="81" y="150"/>
                </a:lnTo>
                <a:lnTo>
                  <a:pt x="81" y="140"/>
                </a:lnTo>
                <a:lnTo>
                  <a:pt x="81" y="133"/>
                </a:lnTo>
                <a:lnTo>
                  <a:pt x="82" y="132"/>
                </a:lnTo>
                <a:lnTo>
                  <a:pt x="81" y="132"/>
                </a:lnTo>
                <a:lnTo>
                  <a:pt x="81" y="129"/>
                </a:lnTo>
                <a:lnTo>
                  <a:pt x="75" y="128"/>
                </a:lnTo>
                <a:lnTo>
                  <a:pt x="74" y="128"/>
                </a:lnTo>
                <a:lnTo>
                  <a:pt x="73" y="128"/>
                </a:lnTo>
                <a:lnTo>
                  <a:pt x="70" y="128"/>
                </a:lnTo>
                <a:lnTo>
                  <a:pt x="69" y="128"/>
                </a:lnTo>
                <a:lnTo>
                  <a:pt x="60" y="127"/>
                </a:lnTo>
                <a:lnTo>
                  <a:pt x="49" y="113"/>
                </a:lnTo>
                <a:lnTo>
                  <a:pt x="47" y="117"/>
                </a:lnTo>
                <a:lnTo>
                  <a:pt x="41" y="113"/>
                </a:lnTo>
                <a:lnTo>
                  <a:pt x="37" y="109"/>
                </a:lnTo>
                <a:lnTo>
                  <a:pt x="37" y="108"/>
                </a:lnTo>
                <a:lnTo>
                  <a:pt x="36" y="106"/>
                </a:lnTo>
                <a:lnTo>
                  <a:pt x="34" y="105"/>
                </a:lnTo>
                <a:lnTo>
                  <a:pt x="33" y="103"/>
                </a:lnTo>
                <a:lnTo>
                  <a:pt x="22" y="97"/>
                </a:lnTo>
                <a:lnTo>
                  <a:pt x="25" y="83"/>
                </a:lnTo>
                <a:lnTo>
                  <a:pt x="17" y="78"/>
                </a:lnTo>
                <a:lnTo>
                  <a:pt x="17" y="75"/>
                </a:lnTo>
                <a:lnTo>
                  <a:pt x="10" y="75"/>
                </a:lnTo>
                <a:lnTo>
                  <a:pt x="10" y="67"/>
                </a:lnTo>
                <a:lnTo>
                  <a:pt x="0" y="33"/>
                </a:lnTo>
                <a:lnTo>
                  <a:pt x="6" y="26"/>
                </a:lnTo>
                <a:lnTo>
                  <a:pt x="10" y="18"/>
                </a:lnTo>
                <a:lnTo>
                  <a:pt x="15" y="5"/>
                </a:lnTo>
                <a:lnTo>
                  <a:pt x="19" y="1"/>
                </a:lnTo>
                <a:lnTo>
                  <a:pt x="19" y="0"/>
                </a:lnTo>
                <a:lnTo>
                  <a:pt x="21" y="0"/>
                </a:lnTo>
                <a:lnTo>
                  <a:pt x="32" y="0"/>
                </a:lnTo>
                <a:lnTo>
                  <a:pt x="43" y="0"/>
                </a:lnTo>
                <a:lnTo>
                  <a:pt x="74" y="9"/>
                </a:lnTo>
                <a:lnTo>
                  <a:pt x="84" y="7"/>
                </a:lnTo>
                <a:lnTo>
                  <a:pt x="92" y="1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7" name="Freeform 81">
            <a:extLst>
              <a:ext uri="{FF2B5EF4-FFF2-40B4-BE49-F238E27FC236}">
                <a16:creationId xmlns:a16="http://schemas.microsoft.com/office/drawing/2014/main" id="{BBD39233-8B21-1E9C-24AA-4472DCD5D295}"/>
              </a:ext>
            </a:extLst>
          </p:cNvPr>
          <p:cNvSpPr>
            <a:spLocks/>
          </p:cNvSpPr>
          <p:nvPr/>
        </p:nvSpPr>
        <p:spPr bwMode="auto">
          <a:xfrm>
            <a:off x="5305425" y="4175125"/>
            <a:ext cx="188913" cy="146050"/>
          </a:xfrm>
          <a:custGeom>
            <a:avLst/>
            <a:gdLst>
              <a:gd name="T0" fmla="*/ 100 w 119"/>
              <a:gd name="T1" fmla="*/ 7 h 92"/>
              <a:gd name="T2" fmla="*/ 119 w 119"/>
              <a:gd name="T3" fmla="*/ 47 h 92"/>
              <a:gd name="T4" fmla="*/ 119 w 119"/>
              <a:gd name="T5" fmla="*/ 56 h 92"/>
              <a:gd name="T6" fmla="*/ 101 w 119"/>
              <a:gd name="T7" fmla="*/ 65 h 92"/>
              <a:gd name="T8" fmla="*/ 100 w 119"/>
              <a:gd name="T9" fmla="*/ 66 h 92"/>
              <a:gd name="T10" fmla="*/ 91 w 119"/>
              <a:gd name="T11" fmla="*/ 65 h 92"/>
              <a:gd name="T12" fmla="*/ 89 w 119"/>
              <a:gd name="T13" fmla="*/ 65 h 92"/>
              <a:gd name="T14" fmla="*/ 89 w 119"/>
              <a:gd name="T15" fmla="*/ 66 h 92"/>
              <a:gd name="T16" fmla="*/ 85 w 119"/>
              <a:gd name="T17" fmla="*/ 71 h 92"/>
              <a:gd name="T18" fmla="*/ 79 w 119"/>
              <a:gd name="T19" fmla="*/ 81 h 92"/>
              <a:gd name="T20" fmla="*/ 74 w 119"/>
              <a:gd name="T21" fmla="*/ 92 h 92"/>
              <a:gd name="T22" fmla="*/ 63 w 119"/>
              <a:gd name="T23" fmla="*/ 89 h 92"/>
              <a:gd name="T24" fmla="*/ 59 w 119"/>
              <a:gd name="T25" fmla="*/ 74 h 92"/>
              <a:gd name="T26" fmla="*/ 55 w 119"/>
              <a:gd name="T27" fmla="*/ 74 h 92"/>
              <a:gd name="T28" fmla="*/ 44 w 119"/>
              <a:gd name="T29" fmla="*/ 74 h 92"/>
              <a:gd name="T30" fmla="*/ 41 w 119"/>
              <a:gd name="T31" fmla="*/ 74 h 92"/>
              <a:gd name="T32" fmla="*/ 37 w 119"/>
              <a:gd name="T33" fmla="*/ 73 h 92"/>
              <a:gd name="T34" fmla="*/ 31 w 119"/>
              <a:gd name="T35" fmla="*/ 71 h 92"/>
              <a:gd name="T36" fmla="*/ 27 w 119"/>
              <a:gd name="T37" fmla="*/ 69 h 92"/>
              <a:gd name="T38" fmla="*/ 8 w 119"/>
              <a:gd name="T39" fmla="*/ 51 h 92"/>
              <a:gd name="T40" fmla="*/ 7 w 119"/>
              <a:gd name="T41" fmla="*/ 45 h 92"/>
              <a:gd name="T42" fmla="*/ 5 w 119"/>
              <a:gd name="T43" fmla="*/ 39 h 92"/>
              <a:gd name="T44" fmla="*/ 4 w 119"/>
              <a:gd name="T45" fmla="*/ 20 h 92"/>
              <a:gd name="T46" fmla="*/ 4 w 119"/>
              <a:gd name="T47" fmla="*/ 17 h 92"/>
              <a:gd name="T48" fmla="*/ 0 w 119"/>
              <a:gd name="T49" fmla="*/ 14 h 92"/>
              <a:gd name="T50" fmla="*/ 0 w 119"/>
              <a:gd name="T51" fmla="*/ 13 h 92"/>
              <a:gd name="T52" fmla="*/ 5 w 119"/>
              <a:gd name="T53" fmla="*/ 6 h 92"/>
              <a:gd name="T54" fmla="*/ 12 w 119"/>
              <a:gd name="T55" fmla="*/ 7 h 92"/>
              <a:gd name="T56" fmla="*/ 19 w 119"/>
              <a:gd name="T57" fmla="*/ 10 h 92"/>
              <a:gd name="T58" fmla="*/ 41 w 119"/>
              <a:gd name="T59" fmla="*/ 5 h 92"/>
              <a:gd name="T60" fmla="*/ 68 w 119"/>
              <a:gd name="T61" fmla="*/ 0 h 92"/>
              <a:gd name="T62" fmla="*/ 86 w 119"/>
              <a:gd name="T63" fmla="*/ 5 h 92"/>
              <a:gd name="T64" fmla="*/ 100 w 119"/>
              <a:gd name="T65" fmla="*/ 7 h 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19" h="92">
                <a:moveTo>
                  <a:pt x="100" y="7"/>
                </a:moveTo>
                <a:lnTo>
                  <a:pt x="119" y="47"/>
                </a:lnTo>
                <a:lnTo>
                  <a:pt x="119" y="56"/>
                </a:lnTo>
                <a:lnTo>
                  <a:pt x="101" y="65"/>
                </a:lnTo>
                <a:lnTo>
                  <a:pt x="100" y="66"/>
                </a:lnTo>
                <a:lnTo>
                  <a:pt x="91" y="65"/>
                </a:lnTo>
                <a:lnTo>
                  <a:pt x="89" y="65"/>
                </a:lnTo>
                <a:lnTo>
                  <a:pt x="89" y="66"/>
                </a:lnTo>
                <a:lnTo>
                  <a:pt x="85" y="71"/>
                </a:lnTo>
                <a:lnTo>
                  <a:pt x="79" y="81"/>
                </a:lnTo>
                <a:lnTo>
                  <a:pt x="74" y="92"/>
                </a:lnTo>
                <a:lnTo>
                  <a:pt x="63" y="89"/>
                </a:lnTo>
                <a:lnTo>
                  <a:pt x="59" y="74"/>
                </a:lnTo>
                <a:lnTo>
                  <a:pt x="55" y="74"/>
                </a:lnTo>
                <a:lnTo>
                  <a:pt x="44" y="74"/>
                </a:lnTo>
                <a:lnTo>
                  <a:pt x="41" y="74"/>
                </a:lnTo>
                <a:lnTo>
                  <a:pt x="37" y="73"/>
                </a:lnTo>
                <a:lnTo>
                  <a:pt x="31" y="71"/>
                </a:lnTo>
                <a:lnTo>
                  <a:pt x="27" y="69"/>
                </a:lnTo>
                <a:lnTo>
                  <a:pt x="8" y="51"/>
                </a:lnTo>
                <a:lnTo>
                  <a:pt x="7" y="45"/>
                </a:lnTo>
                <a:lnTo>
                  <a:pt x="5" y="39"/>
                </a:lnTo>
                <a:lnTo>
                  <a:pt x="4" y="20"/>
                </a:lnTo>
                <a:lnTo>
                  <a:pt x="4" y="17"/>
                </a:lnTo>
                <a:lnTo>
                  <a:pt x="0" y="14"/>
                </a:lnTo>
                <a:lnTo>
                  <a:pt x="0" y="13"/>
                </a:lnTo>
                <a:lnTo>
                  <a:pt x="5" y="6"/>
                </a:lnTo>
                <a:lnTo>
                  <a:pt x="12" y="7"/>
                </a:lnTo>
                <a:lnTo>
                  <a:pt x="19" y="10"/>
                </a:lnTo>
                <a:lnTo>
                  <a:pt x="41" y="5"/>
                </a:lnTo>
                <a:lnTo>
                  <a:pt x="68" y="0"/>
                </a:lnTo>
                <a:lnTo>
                  <a:pt x="86" y="5"/>
                </a:lnTo>
                <a:lnTo>
                  <a:pt x="100" y="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8" name="Freeform 82">
            <a:extLst>
              <a:ext uri="{FF2B5EF4-FFF2-40B4-BE49-F238E27FC236}">
                <a16:creationId xmlns:a16="http://schemas.microsoft.com/office/drawing/2014/main" id="{AE13C093-D912-6ED0-AFEC-7BB6EF51AA27}"/>
              </a:ext>
            </a:extLst>
          </p:cNvPr>
          <p:cNvSpPr>
            <a:spLocks/>
          </p:cNvSpPr>
          <p:nvPr/>
        </p:nvSpPr>
        <p:spPr bwMode="auto">
          <a:xfrm>
            <a:off x="5387975" y="5722938"/>
            <a:ext cx="61913" cy="160338"/>
          </a:xfrm>
          <a:custGeom>
            <a:avLst/>
            <a:gdLst>
              <a:gd name="T0" fmla="*/ 22 w 39"/>
              <a:gd name="T1" fmla="*/ 2 h 101"/>
              <a:gd name="T2" fmla="*/ 31 w 39"/>
              <a:gd name="T3" fmla="*/ 6 h 101"/>
              <a:gd name="T4" fmla="*/ 30 w 39"/>
              <a:gd name="T5" fmla="*/ 14 h 101"/>
              <a:gd name="T6" fmla="*/ 29 w 39"/>
              <a:gd name="T7" fmla="*/ 15 h 101"/>
              <a:gd name="T8" fmla="*/ 27 w 39"/>
              <a:gd name="T9" fmla="*/ 18 h 101"/>
              <a:gd name="T10" fmla="*/ 27 w 39"/>
              <a:gd name="T11" fmla="*/ 21 h 101"/>
              <a:gd name="T12" fmla="*/ 26 w 39"/>
              <a:gd name="T13" fmla="*/ 24 h 101"/>
              <a:gd name="T14" fmla="*/ 27 w 39"/>
              <a:gd name="T15" fmla="*/ 28 h 101"/>
              <a:gd name="T16" fmla="*/ 27 w 39"/>
              <a:gd name="T17" fmla="*/ 30 h 101"/>
              <a:gd name="T18" fmla="*/ 29 w 39"/>
              <a:gd name="T19" fmla="*/ 37 h 101"/>
              <a:gd name="T20" fmla="*/ 30 w 39"/>
              <a:gd name="T21" fmla="*/ 45 h 101"/>
              <a:gd name="T22" fmla="*/ 31 w 39"/>
              <a:gd name="T23" fmla="*/ 48 h 101"/>
              <a:gd name="T24" fmla="*/ 33 w 39"/>
              <a:gd name="T25" fmla="*/ 50 h 101"/>
              <a:gd name="T26" fmla="*/ 33 w 39"/>
              <a:gd name="T27" fmla="*/ 52 h 101"/>
              <a:gd name="T28" fmla="*/ 34 w 39"/>
              <a:gd name="T29" fmla="*/ 59 h 101"/>
              <a:gd name="T30" fmla="*/ 34 w 39"/>
              <a:gd name="T31" fmla="*/ 67 h 101"/>
              <a:gd name="T32" fmla="*/ 35 w 39"/>
              <a:gd name="T33" fmla="*/ 71 h 101"/>
              <a:gd name="T34" fmla="*/ 35 w 39"/>
              <a:gd name="T35" fmla="*/ 75 h 101"/>
              <a:gd name="T36" fmla="*/ 35 w 39"/>
              <a:gd name="T37" fmla="*/ 78 h 101"/>
              <a:gd name="T38" fmla="*/ 37 w 39"/>
              <a:gd name="T39" fmla="*/ 81 h 101"/>
              <a:gd name="T40" fmla="*/ 38 w 39"/>
              <a:gd name="T41" fmla="*/ 86 h 101"/>
              <a:gd name="T42" fmla="*/ 39 w 39"/>
              <a:gd name="T43" fmla="*/ 89 h 101"/>
              <a:gd name="T44" fmla="*/ 39 w 39"/>
              <a:gd name="T45" fmla="*/ 92 h 101"/>
              <a:gd name="T46" fmla="*/ 39 w 39"/>
              <a:gd name="T47" fmla="*/ 99 h 101"/>
              <a:gd name="T48" fmla="*/ 39 w 39"/>
              <a:gd name="T49" fmla="*/ 100 h 101"/>
              <a:gd name="T50" fmla="*/ 39 w 39"/>
              <a:gd name="T51" fmla="*/ 101 h 101"/>
              <a:gd name="T52" fmla="*/ 31 w 39"/>
              <a:gd name="T53" fmla="*/ 92 h 101"/>
              <a:gd name="T54" fmla="*/ 26 w 39"/>
              <a:gd name="T55" fmla="*/ 92 h 101"/>
              <a:gd name="T56" fmla="*/ 23 w 39"/>
              <a:gd name="T57" fmla="*/ 90 h 101"/>
              <a:gd name="T58" fmla="*/ 20 w 39"/>
              <a:gd name="T59" fmla="*/ 90 h 101"/>
              <a:gd name="T60" fmla="*/ 16 w 39"/>
              <a:gd name="T61" fmla="*/ 89 h 101"/>
              <a:gd name="T62" fmla="*/ 12 w 39"/>
              <a:gd name="T63" fmla="*/ 96 h 101"/>
              <a:gd name="T64" fmla="*/ 11 w 39"/>
              <a:gd name="T65" fmla="*/ 96 h 101"/>
              <a:gd name="T66" fmla="*/ 8 w 39"/>
              <a:gd name="T67" fmla="*/ 95 h 101"/>
              <a:gd name="T68" fmla="*/ 7 w 39"/>
              <a:gd name="T69" fmla="*/ 93 h 101"/>
              <a:gd name="T70" fmla="*/ 5 w 39"/>
              <a:gd name="T71" fmla="*/ 89 h 101"/>
              <a:gd name="T72" fmla="*/ 9 w 39"/>
              <a:gd name="T73" fmla="*/ 75 h 101"/>
              <a:gd name="T74" fmla="*/ 5 w 39"/>
              <a:gd name="T75" fmla="*/ 54 h 101"/>
              <a:gd name="T76" fmla="*/ 4 w 39"/>
              <a:gd name="T77" fmla="*/ 48 h 101"/>
              <a:gd name="T78" fmla="*/ 4 w 39"/>
              <a:gd name="T79" fmla="*/ 45 h 101"/>
              <a:gd name="T80" fmla="*/ 5 w 39"/>
              <a:gd name="T81" fmla="*/ 36 h 101"/>
              <a:gd name="T82" fmla="*/ 5 w 39"/>
              <a:gd name="T83" fmla="*/ 30 h 101"/>
              <a:gd name="T84" fmla="*/ 0 w 39"/>
              <a:gd name="T85" fmla="*/ 21 h 101"/>
              <a:gd name="T86" fmla="*/ 4 w 39"/>
              <a:gd name="T87" fmla="*/ 18 h 101"/>
              <a:gd name="T88" fmla="*/ 5 w 39"/>
              <a:gd name="T89" fmla="*/ 14 h 101"/>
              <a:gd name="T90" fmla="*/ 5 w 39"/>
              <a:gd name="T91" fmla="*/ 10 h 101"/>
              <a:gd name="T92" fmla="*/ 7 w 39"/>
              <a:gd name="T93" fmla="*/ 10 h 101"/>
              <a:gd name="T94" fmla="*/ 9 w 39"/>
              <a:gd name="T95" fmla="*/ 9 h 101"/>
              <a:gd name="T96" fmla="*/ 12 w 39"/>
              <a:gd name="T97" fmla="*/ 7 h 101"/>
              <a:gd name="T98" fmla="*/ 18 w 39"/>
              <a:gd name="T99" fmla="*/ 0 h 101"/>
              <a:gd name="T100" fmla="*/ 22 w 39"/>
              <a:gd name="T101" fmla="*/ 2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39" h="101">
                <a:moveTo>
                  <a:pt x="22" y="2"/>
                </a:moveTo>
                <a:lnTo>
                  <a:pt x="31" y="6"/>
                </a:lnTo>
                <a:lnTo>
                  <a:pt x="30" y="14"/>
                </a:lnTo>
                <a:lnTo>
                  <a:pt x="29" y="15"/>
                </a:lnTo>
                <a:lnTo>
                  <a:pt x="27" y="18"/>
                </a:lnTo>
                <a:lnTo>
                  <a:pt x="27" y="21"/>
                </a:lnTo>
                <a:lnTo>
                  <a:pt x="26" y="24"/>
                </a:lnTo>
                <a:lnTo>
                  <a:pt x="27" y="28"/>
                </a:lnTo>
                <a:lnTo>
                  <a:pt x="27" y="30"/>
                </a:lnTo>
                <a:lnTo>
                  <a:pt x="29" y="37"/>
                </a:lnTo>
                <a:lnTo>
                  <a:pt x="30" y="45"/>
                </a:lnTo>
                <a:lnTo>
                  <a:pt x="31" y="48"/>
                </a:lnTo>
                <a:lnTo>
                  <a:pt x="33" y="50"/>
                </a:lnTo>
                <a:lnTo>
                  <a:pt x="33" y="52"/>
                </a:lnTo>
                <a:lnTo>
                  <a:pt x="34" y="59"/>
                </a:lnTo>
                <a:lnTo>
                  <a:pt x="34" y="67"/>
                </a:lnTo>
                <a:lnTo>
                  <a:pt x="35" y="71"/>
                </a:lnTo>
                <a:lnTo>
                  <a:pt x="35" y="75"/>
                </a:lnTo>
                <a:lnTo>
                  <a:pt x="35" y="78"/>
                </a:lnTo>
                <a:lnTo>
                  <a:pt x="37" y="81"/>
                </a:lnTo>
                <a:lnTo>
                  <a:pt x="38" y="86"/>
                </a:lnTo>
                <a:lnTo>
                  <a:pt x="39" y="89"/>
                </a:lnTo>
                <a:lnTo>
                  <a:pt x="39" y="92"/>
                </a:lnTo>
                <a:lnTo>
                  <a:pt x="39" y="99"/>
                </a:lnTo>
                <a:lnTo>
                  <a:pt x="39" y="100"/>
                </a:lnTo>
                <a:lnTo>
                  <a:pt x="39" y="101"/>
                </a:lnTo>
                <a:lnTo>
                  <a:pt x="31" y="92"/>
                </a:lnTo>
                <a:lnTo>
                  <a:pt x="26" y="92"/>
                </a:lnTo>
                <a:lnTo>
                  <a:pt x="23" y="90"/>
                </a:lnTo>
                <a:lnTo>
                  <a:pt x="20" y="90"/>
                </a:lnTo>
                <a:lnTo>
                  <a:pt x="16" y="89"/>
                </a:lnTo>
                <a:lnTo>
                  <a:pt x="12" y="96"/>
                </a:lnTo>
                <a:lnTo>
                  <a:pt x="11" y="96"/>
                </a:lnTo>
                <a:lnTo>
                  <a:pt x="8" y="95"/>
                </a:lnTo>
                <a:lnTo>
                  <a:pt x="7" y="93"/>
                </a:lnTo>
                <a:lnTo>
                  <a:pt x="5" y="89"/>
                </a:lnTo>
                <a:lnTo>
                  <a:pt x="9" y="75"/>
                </a:lnTo>
                <a:lnTo>
                  <a:pt x="5" y="54"/>
                </a:lnTo>
                <a:lnTo>
                  <a:pt x="4" y="48"/>
                </a:lnTo>
                <a:lnTo>
                  <a:pt x="4" y="45"/>
                </a:lnTo>
                <a:lnTo>
                  <a:pt x="5" y="36"/>
                </a:lnTo>
                <a:lnTo>
                  <a:pt x="5" y="30"/>
                </a:lnTo>
                <a:lnTo>
                  <a:pt x="0" y="21"/>
                </a:lnTo>
                <a:lnTo>
                  <a:pt x="4" y="18"/>
                </a:lnTo>
                <a:lnTo>
                  <a:pt x="5" y="14"/>
                </a:lnTo>
                <a:lnTo>
                  <a:pt x="5" y="10"/>
                </a:lnTo>
                <a:lnTo>
                  <a:pt x="7" y="10"/>
                </a:lnTo>
                <a:lnTo>
                  <a:pt x="9" y="9"/>
                </a:lnTo>
                <a:lnTo>
                  <a:pt x="12" y="7"/>
                </a:lnTo>
                <a:lnTo>
                  <a:pt x="18" y="0"/>
                </a:lnTo>
                <a:lnTo>
                  <a:pt x="22" y="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9" name="Freeform 83">
            <a:extLst>
              <a:ext uri="{FF2B5EF4-FFF2-40B4-BE49-F238E27FC236}">
                <a16:creationId xmlns:a16="http://schemas.microsoft.com/office/drawing/2014/main" id="{AD42C879-5045-F7B5-F7B4-35566FD5E5E6}"/>
              </a:ext>
            </a:extLst>
          </p:cNvPr>
          <p:cNvSpPr>
            <a:spLocks/>
          </p:cNvSpPr>
          <p:nvPr/>
        </p:nvSpPr>
        <p:spPr bwMode="auto">
          <a:xfrm>
            <a:off x="5470525" y="5359400"/>
            <a:ext cx="168275" cy="119063"/>
          </a:xfrm>
          <a:custGeom>
            <a:avLst/>
            <a:gdLst>
              <a:gd name="T0" fmla="*/ 106 w 106"/>
              <a:gd name="T1" fmla="*/ 13 h 75"/>
              <a:gd name="T2" fmla="*/ 105 w 106"/>
              <a:gd name="T3" fmla="*/ 22 h 75"/>
              <a:gd name="T4" fmla="*/ 105 w 106"/>
              <a:gd name="T5" fmla="*/ 32 h 75"/>
              <a:gd name="T6" fmla="*/ 105 w 106"/>
              <a:gd name="T7" fmla="*/ 43 h 75"/>
              <a:gd name="T8" fmla="*/ 99 w 106"/>
              <a:gd name="T9" fmla="*/ 51 h 75"/>
              <a:gd name="T10" fmla="*/ 95 w 106"/>
              <a:gd name="T11" fmla="*/ 58 h 75"/>
              <a:gd name="T12" fmla="*/ 93 w 106"/>
              <a:gd name="T13" fmla="*/ 60 h 75"/>
              <a:gd name="T14" fmla="*/ 90 w 106"/>
              <a:gd name="T15" fmla="*/ 67 h 75"/>
              <a:gd name="T16" fmla="*/ 90 w 106"/>
              <a:gd name="T17" fmla="*/ 74 h 75"/>
              <a:gd name="T18" fmla="*/ 86 w 106"/>
              <a:gd name="T19" fmla="*/ 71 h 75"/>
              <a:gd name="T20" fmla="*/ 84 w 106"/>
              <a:gd name="T21" fmla="*/ 60 h 75"/>
              <a:gd name="T22" fmla="*/ 82 w 106"/>
              <a:gd name="T23" fmla="*/ 51 h 75"/>
              <a:gd name="T24" fmla="*/ 72 w 106"/>
              <a:gd name="T25" fmla="*/ 48 h 75"/>
              <a:gd name="T26" fmla="*/ 67 w 106"/>
              <a:gd name="T27" fmla="*/ 43 h 75"/>
              <a:gd name="T28" fmla="*/ 62 w 106"/>
              <a:gd name="T29" fmla="*/ 55 h 75"/>
              <a:gd name="T30" fmla="*/ 54 w 106"/>
              <a:gd name="T31" fmla="*/ 60 h 75"/>
              <a:gd name="T32" fmla="*/ 52 w 106"/>
              <a:gd name="T33" fmla="*/ 59 h 75"/>
              <a:gd name="T34" fmla="*/ 46 w 106"/>
              <a:gd name="T35" fmla="*/ 52 h 75"/>
              <a:gd name="T36" fmla="*/ 32 w 106"/>
              <a:gd name="T37" fmla="*/ 47 h 75"/>
              <a:gd name="T38" fmla="*/ 30 w 106"/>
              <a:gd name="T39" fmla="*/ 47 h 75"/>
              <a:gd name="T40" fmla="*/ 26 w 106"/>
              <a:gd name="T41" fmla="*/ 48 h 75"/>
              <a:gd name="T42" fmla="*/ 8 w 106"/>
              <a:gd name="T43" fmla="*/ 51 h 75"/>
              <a:gd name="T44" fmla="*/ 0 w 106"/>
              <a:gd name="T45" fmla="*/ 49 h 75"/>
              <a:gd name="T46" fmla="*/ 1 w 106"/>
              <a:gd name="T47" fmla="*/ 41 h 75"/>
              <a:gd name="T48" fmla="*/ 4 w 106"/>
              <a:gd name="T49" fmla="*/ 32 h 75"/>
              <a:gd name="T50" fmla="*/ 0 w 106"/>
              <a:gd name="T51" fmla="*/ 15 h 75"/>
              <a:gd name="T52" fmla="*/ 23 w 106"/>
              <a:gd name="T53" fmla="*/ 11 h 75"/>
              <a:gd name="T54" fmla="*/ 31 w 106"/>
              <a:gd name="T55" fmla="*/ 4 h 75"/>
              <a:gd name="T56" fmla="*/ 35 w 106"/>
              <a:gd name="T57" fmla="*/ 0 h 75"/>
              <a:gd name="T58" fmla="*/ 47 w 106"/>
              <a:gd name="T59" fmla="*/ 4 h 75"/>
              <a:gd name="T60" fmla="*/ 50 w 106"/>
              <a:gd name="T61" fmla="*/ 2 h 75"/>
              <a:gd name="T62" fmla="*/ 60 w 106"/>
              <a:gd name="T63" fmla="*/ 6 h 75"/>
              <a:gd name="T64" fmla="*/ 61 w 106"/>
              <a:gd name="T65" fmla="*/ 10 h 75"/>
              <a:gd name="T66" fmla="*/ 73 w 106"/>
              <a:gd name="T67" fmla="*/ 6 h 75"/>
              <a:gd name="T68" fmla="*/ 77 w 106"/>
              <a:gd name="T69" fmla="*/ 4 h 75"/>
              <a:gd name="T70" fmla="*/ 79 w 106"/>
              <a:gd name="T71" fmla="*/ 3 h 75"/>
              <a:gd name="T72" fmla="*/ 82 w 106"/>
              <a:gd name="T73" fmla="*/ 3 h 75"/>
              <a:gd name="T74" fmla="*/ 88 w 106"/>
              <a:gd name="T75" fmla="*/ 10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06" h="75">
                <a:moveTo>
                  <a:pt x="105" y="10"/>
                </a:moveTo>
                <a:lnTo>
                  <a:pt x="106" y="13"/>
                </a:lnTo>
                <a:lnTo>
                  <a:pt x="106" y="18"/>
                </a:lnTo>
                <a:lnTo>
                  <a:pt x="105" y="22"/>
                </a:lnTo>
                <a:lnTo>
                  <a:pt x="105" y="25"/>
                </a:lnTo>
                <a:lnTo>
                  <a:pt x="105" y="32"/>
                </a:lnTo>
                <a:lnTo>
                  <a:pt x="105" y="36"/>
                </a:lnTo>
                <a:lnTo>
                  <a:pt x="105" y="43"/>
                </a:lnTo>
                <a:lnTo>
                  <a:pt x="102" y="47"/>
                </a:lnTo>
                <a:lnTo>
                  <a:pt x="99" y="51"/>
                </a:lnTo>
                <a:lnTo>
                  <a:pt x="97" y="56"/>
                </a:lnTo>
                <a:lnTo>
                  <a:pt x="95" y="58"/>
                </a:lnTo>
                <a:lnTo>
                  <a:pt x="94" y="58"/>
                </a:lnTo>
                <a:lnTo>
                  <a:pt x="93" y="60"/>
                </a:lnTo>
                <a:lnTo>
                  <a:pt x="90" y="63"/>
                </a:lnTo>
                <a:lnTo>
                  <a:pt x="90" y="67"/>
                </a:lnTo>
                <a:lnTo>
                  <a:pt x="90" y="70"/>
                </a:lnTo>
                <a:lnTo>
                  <a:pt x="90" y="74"/>
                </a:lnTo>
                <a:lnTo>
                  <a:pt x="90" y="75"/>
                </a:lnTo>
                <a:lnTo>
                  <a:pt x="86" y="71"/>
                </a:lnTo>
                <a:lnTo>
                  <a:pt x="84" y="67"/>
                </a:lnTo>
                <a:lnTo>
                  <a:pt x="84" y="60"/>
                </a:lnTo>
                <a:lnTo>
                  <a:pt x="83" y="55"/>
                </a:lnTo>
                <a:lnTo>
                  <a:pt x="82" y="51"/>
                </a:lnTo>
                <a:lnTo>
                  <a:pt x="76" y="54"/>
                </a:lnTo>
                <a:lnTo>
                  <a:pt x="72" y="48"/>
                </a:lnTo>
                <a:lnTo>
                  <a:pt x="68" y="49"/>
                </a:lnTo>
                <a:lnTo>
                  <a:pt x="67" y="43"/>
                </a:lnTo>
                <a:lnTo>
                  <a:pt x="60" y="43"/>
                </a:lnTo>
                <a:lnTo>
                  <a:pt x="62" y="55"/>
                </a:lnTo>
                <a:lnTo>
                  <a:pt x="54" y="56"/>
                </a:lnTo>
                <a:lnTo>
                  <a:pt x="54" y="60"/>
                </a:lnTo>
                <a:lnTo>
                  <a:pt x="54" y="66"/>
                </a:lnTo>
                <a:lnTo>
                  <a:pt x="52" y="59"/>
                </a:lnTo>
                <a:lnTo>
                  <a:pt x="49" y="56"/>
                </a:lnTo>
                <a:lnTo>
                  <a:pt x="46" y="52"/>
                </a:lnTo>
                <a:lnTo>
                  <a:pt x="34" y="48"/>
                </a:lnTo>
                <a:lnTo>
                  <a:pt x="32" y="47"/>
                </a:lnTo>
                <a:lnTo>
                  <a:pt x="31" y="47"/>
                </a:lnTo>
                <a:lnTo>
                  <a:pt x="30" y="47"/>
                </a:lnTo>
                <a:lnTo>
                  <a:pt x="28" y="48"/>
                </a:lnTo>
                <a:lnTo>
                  <a:pt x="26" y="48"/>
                </a:lnTo>
                <a:lnTo>
                  <a:pt x="15" y="52"/>
                </a:lnTo>
                <a:lnTo>
                  <a:pt x="8" y="51"/>
                </a:lnTo>
                <a:lnTo>
                  <a:pt x="2" y="51"/>
                </a:lnTo>
                <a:lnTo>
                  <a:pt x="0" y="49"/>
                </a:lnTo>
                <a:lnTo>
                  <a:pt x="1" y="47"/>
                </a:lnTo>
                <a:lnTo>
                  <a:pt x="1" y="41"/>
                </a:lnTo>
                <a:lnTo>
                  <a:pt x="2" y="39"/>
                </a:lnTo>
                <a:lnTo>
                  <a:pt x="4" y="32"/>
                </a:lnTo>
                <a:lnTo>
                  <a:pt x="0" y="24"/>
                </a:lnTo>
                <a:lnTo>
                  <a:pt x="0" y="15"/>
                </a:lnTo>
                <a:lnTo>
                  <a:pt x="19" y="10"/>
                </a:lnTo>
                <a:lnTo>
                  <a:pt x="23" y="11"/>
                </a:lnTo>
                <a:lnTo>
                  <a:pt x="32" y="11"/>
                </a:lnTo>
                <a:lnTo>
                  <a:pt x="31" y="4"/>
                </a:lnTo>
                <a:lnTo>
                  <a:pt x="32" y="3"/>
                </a:lnTo>
                <a:lnTo>
                  <a:pt x="35" y="0"/>
                </a:lnTo>
                <a:lnTo>
                  <a:pt x="39" y="2"/>
                </a:lnTo>
                <a:lnTo>
                  <a:pt x="47" y="4"/>
                </a:lnTo>
                <a:lnTo>
                  <a:pt x="49" y="3"/>
                </a:lnTo>
                <a:lnTo>
                  <a:pt x="50" y="2"/>
                </a:lnTo>
                <a:lnTo>
                  <a:pt x="52" y="2"/>
                </a:lnTo>
                <a:lnTo>
                  <a:pt x="60" y="6"/>
                </a:lnTo>
                <a:lnTo>
                  <a:pt x="60" y="9"/>
                </a:lnTo>
                <a:lnTo>
                  <a:pt x="61" y="10"/>
                </a:lnTo>
                <a:lnTo>
                  <a:pt x="69" y="7"/>
                </a:lnTo>
                <a:lnTo>
                  <a:pt x="73" y="6"/>
                </a:lnTo>
                <a:lnTo>
                  <a:pt x="76" y="6"/>
                </a:lnTo>
                <a:lnTo>
                  <a:pt x="77" y="4"/>
                </a:lnTo>
                <a:lnTo>
                  <a:pt x="79" y="4"/>
                </a:lnTo>
                <a:lnTo>
                  <a:pt x="79" y="3"/>
                </a:lnTo>
                <a:lnTo>
                  <a:pt x="80" y="3"/>
                </a:lnTo>
                <a:lnTo>
                  <a:pt x="82" y="3"/>
                </a:lnTo>
                <a:lnTo>
                  <a:pt x="84" y="6"/>
                </a:lnTo>
                <a:lnTo>
                  <a:pt x="88" y="10"/>
                </a:lnTo>
                <a:lnTo>
                  <a:pt x="105" y="1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0" name="Freeform 84">
            <a:extLst>
              <a:ext uri="{FF2B5EF4-FFF2-40B4-BE49-F238E27FC236}">
                <a16:creationId xmlns:a16="http://schemas.microsoft.com/office/drawing/2014/main" id="{8FAC5E79-F710-55AC-62BD-A99C89C118D9}"/>
              </a:ext>
            </a:extLst>
          </p:cNvPr>
          <p:cNvSpPr>
            <a:spLocks/>
          </p:cNvSpPr>
          <p:nvPr/>
        </p:nvSpPr>
        <p:spPr bwMode="auto">
          <a:xfrm>
            <a:off x="5448300" y="4591050"/>
            <a:ext cx="155575" cy="336550"/>
          </a:xfrm>
          <a:custGeom>
            <a:avLst/>
            <a:gdLst>
              <a:gd name="T0" fmla="*/ 96 w 98"/>
              <a:gd name="T1" fmla="*/ 17 h 212"/>
              <a:gd name="T2" fmla="*/ 98 w 98"/>
              <a:gd name="T3" fmla="*/ 28 h 212"/>
              <a:gd name="T4" fmla="*/ 98 w 98"/>
              <a:gd name="T5" fmla="*/ 38 h 212"/>
              <a:gd name="T6" fmla="*/ 96 w 98"/>
              <a:gd name="T7" fmla="*/ 49 h 212"/>
              <a:gd name="T8" fmla="*/ 94 w 98"/>
              <a:gd name="T9" fmla="*/ 58 h 212"/>
              <a:gd name="T10" fmla="*/ 93 w 98"/>
              <a:gd name="T11" fmla="*/ 66 h 212"/>
              <a:gd name="T12" fmla="*/ 90 w 98"/>
              <a:gd name="T13" fmla="*/ 78 h 212"/>
              <a:gd name="T14" fmla="*/ 89 w 98"/>
              <a:gd name="T15" fmla="*/ 85 h 212"/>
              <a:gd name="T16" fmla="*/ 87 w 98"/>
              <a:gd name="T17" fmla="*/ 97 h 212"/>
              <a:gd name="T18" fmla="*/ 86 w 98"/>
              <a:gd name="T19" fmla="*/ 103 h 212"/>
              <a:gd name="T20" fmla="*/ 83 w 98"/>
              <a:gd name="T21" fmla="*/ 115 h 212"/>
              <a:gd name="T22" fmla="*/ 82 w 98"/>
              <a:gd name="T23" fmla="*/ 126 h 212"/>
              <a:gd name="T24" fmla="*/ 81 w 98"/>
              <a:gd name="T25" fmla="*/ 134 h 212"/>
              <a:gd name="T26" fmla="*/ 79 w 98"/>
              <a:gd name="T27" fmla="*/ 139 h 212"/>
              <a:gd name="T28" fmla="*/ 78 w 98"/>
              <a:gd name="T29" fmla="*/ 148 h 212"/>
              <a:gd name="T30" fmla="*/ 74 w 98"/>
              <a:gd name="T31" fmla="*/ 164 h 212"/>
              <a:gd name="T32" fmla="*/ 74 w 98"/>
              <a:gd name="T33" fmla="*/ 168 h 212"/>
              <a:gd name="T34" fmla="*/ 78 w 98"/>
              <a:gd name="T35" fmla="*/ 182 h 212"/>
              <a:gd name="T36" fmla="*/ 83 w 98"/>
              <a:gd name="T37" fmla="*/ 188 h 212"/>
              <a:gd name="T38" fmla="*/ 89 w 98"/>
              <a:gd name="T39" fmla="*/ 198 h 212"/>
              <a:gd name="T40" fmla="*/ 60 w 98"/>
              <a:gd name="T41" fmla="*/ 203 h 212"/>
              <a:gd name="T42" fmla="*/ 52 w 98"/>
              <a:gd name="T43" fmla="*/ 205 h 212"/>
              <a:gd name="T44" fmla="*/ 37 w 98"/>
              <a:gd name="T45" fmla="*/ 191 h 212"/>
              <a:gd name="T46" fmla="*/ 34 w 98"/>
              <a:gd name="T47" fmla="*/ 198 h 212"/>
              <a:gd name="T48" fmla="*/ 34 w 98"/>
              <a:gd name="T49" fmla="*/ 201 h 212"/>
              <a:gd name="T50" fmla="*/ 34 w 98"/>
              <a:gd name="T51" fmla="*/ 205 h 212"/>
              <a:gd name="T52" fmla="*/ 25 w 98"/>
              <a:gd name="T53" fmla="*/ 201 h 212"/>
              <a:gd name="T54" fmla="*/ 18 w 98"/>
              <a:gd name="T55" fmla="*/ 191 h 212"/>
              <a:gd name="T56" fmla="*/ 10 w 98"/>
              <a:gd name="T57" fmla="*/ 169 h 212"/>
              <a:gd name="T58" fmla="*/ 8 w 98"/>
              <a:gd name="T59" fmla="*/ 157 h 212"/>
              <a:gd name="T60" fmla="*/ 22 w 98"/>
              <a:gd name="T61" fmla="*/ 143 h 212"/>
              <a:gd name="T62" fmla="*/ 23 w 98"/>
              <a:gd name="T63" fmla="*/ 131 h 212"/>
              <a:gd name="T64" fmla="*/ 21 w 98"/>
              <a:gd name="T65" fmla="*/ 112 h 212"/>
              <a:gd name="T66" fmla="*/ 11 w 98"/>
              <a:gd name="T67" fmla="*/ 88 h 212"/>
              <a:gd name="T68" fmla="*/ 6 w 98"/>
              <a:gd name="T69" fmla="*/ 59 h 212"/>
              <a:gd name="T70" fmla="*/ 19 w 98"/>
              <a:gd name="T71" fmla="*/ 58 h 212"/>
              <a:gd name="T72" fmla="*/ 23 w 98"/>
              <a:gd name="T73" fmla="*/ 51 h 212"/>
              <a:gd name="T74" fmla="*/ 29 w 98"/>
              <a:gd name="T75" fmla="*/ 52 h 212"/>
              <a:gd name="T76" fmla="*/ 36 w 98"/>
              <a:gd name="T77" fmla="*/ 60 h 212"/>
              <a:gd name="T78" fmla="*/ 41 w 98"/>
              <a:gd name="T79" fmla="*/ 63 h 212"/>
              <a:gd name="T80" fmla="*/ 42 w 98"/>
              <a:gd name="T81" fmla="*/ 37 h 212"/>
              <a:gd name="T82" fmla="*/ 37 w 98"/>
              <a:gd name="T83" fmla="*/ 15 h 212"/>
              <a:gd name="T84" fmla="*/ 42 w 98"/>
              <a:gd name="T85" fmla="*/ 0 h 212"/>
              <a:gd name="T86" fmla="*/ 60 w 98"/>
              <a:gd name="T87" fmla="*/ 4 h 212"/>
              <a:gd name="T88" fmla="*/ 68 w 98"/>
              <a:gd name="T89" fmla="*/ 7 h 212"/>
              <a:gd name="T90" fmla="*/ 94 w 98"/>
              <a:gd name="T91" fmla="*/ 14 h 2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98" h="212">
                <a:moveTo>
                  <a:pt x="94" y="14"/>
                </a:moveTo>
                <a:lnTo>
                  <a:pt x="96" y="17"/>
                </a:lnTo>
                <a:lnTo>
                  <a:pt x="97" y="23"/>
                </a:lnTo>
                <a:lnTo>
                  <a:pt x="98" y="28"/>
                </a:lnTo>
                <a:lnTo>
                  <a:pt x="98" y="32"/>
                </a:lnTo>
                <a:lnTo>
                  <a:pt x="98" y="38"/>
                </a:lnTo>
                <a:lnTo>
                  <a:pt x="97" y="43"/>
                </a:lnTo>
                <a:lnTo>
                  <a:pt x="96" y="49"/>
                </a:lnTo>
                <a:lnTo>
                  <a:pt x="94" y="56"/>
                </a:lnTo>
                <a:lnTo>
                  <a:pt x="94" y="58"/>
                </a:lnTo>
                <a:lnTo>
                  <a:pt x="93" y="64"/>
                </a:lnTo>
                <a:lnTo>
                  <a:pt x="93" y="66"/>
                </a:lnTo>
                <a:lnTo>
                  <a:pt x="93" y="68"/>
                </a:lnTo>
                <a:lnTo>
                  <a:pt x="90" y="78"/>
                </a:lnTo>
                <a:lnTo>
                  <a:pt x="90" y="82"/>
                </a:lnTo>
                <a:lnTo>
                  <a:pt x="89" y="85"/>
                </a:lnTo>
                <a:lnTo>
                  <a:pt x="89" y="90"/>
                </a:lnTo>
                <a:lnTo>
                  <a:pt x="87" y="97"/>
                </a:lnTo>
                <a:lnTo>
                  <a:pt x="86" y="101"/>
                </a:lnTo>
                <a:lnTo>
                  <a:pt x="86" y="103"/>
                </a:lnTo>
                <a:lnTo>
                  <a:pt x="85" y="107"/>
                </a:lnTo>
                <a:lnTo>
                  <a:pt x="83" y="115"/>
                </a:lnTo>
                <a:lnTo>
                  <a:pt x="83" y="119"/>
                </a:lnTo>
                <a:lnTo>
                  <a:pt x="82" y="126"/>
                </a:lnTo>
                <a:lnTo>
                  <a:pt x="81" y="130"/>
                </a:lnTo>
                <a:lnTo>
                  <a:pt x="81" y="134"/>
                </a:lnTo>
                <a:lnTo>
                  <a:pt x="79" y="135"/>
                </a:lnTo>
                <a:lnTo>
                  <a:pt x="79" y="139"/>
                </a:lnTo>
                <a:lnTo>
                  <a:pt x="78" y="145"/>
                </a:lnTo>
                <a:lnTo>
                  <a:pt x="78" y="148"/>
                </a:lnTo>
                <a:lnTo>
                  <a:pt x="76" y="154"/>
                </a:lnTo>
                <a:lnTo>
                  <a:pt x="74" y="164"/>
                </a:lnTo>
                <a:lnTo>
                  <a:pt x="74" y="167"/>
                </a:lnTo>
                <a:lnTo>
                  <a:pt x="74" y="168"/>
                </a:lnTo>
                <a:lnTo>
                  <a:pt x="72" y="173"/>
                </a:lnTo>
                <a:lnTo>
                  <a:pt x="78" y="182"/>
                </a:lnTo>
                <a:lnTo>
                  <a:pt x="82" y="188"/>
                </a:lnTo>
                <a:lnTo>
                  <a:pt x="83" y="188"/>
                </a:lnTo>
                <a:lnTo>
                  <a:pt x="86" y="193"/>
                </a:lnTo>
                <a:lnTo>
                  <a:pt x="89" y="198"/>
                </a:lnTo>
                <a:lnTo>
                  <a:pt x="82" y="199"/>
                </a:lnTo>
                <a:lnTo>
                  <a:pt x="60" y="203"/>
                </a:lnTo>
                <a:lnTo>
                  <a:pt x="56" y="203"/>
                </a:lnTo>
                <a:lnTo>
                  <a:pt x="52" y="205"/>
                </a:lnTo>
                <a:lnTo>
                  <a:pt x="42" y="179"/>
                </a:lnTo>
                <a:lnTo>
                  <a:pt x="37" y="191"/>
                </a:lnTo>
                <a:lnTo>
                  <a:pt x="36" y="197"/>
                </a:lnTo>
                <a:lnTo>
                  <a:pt x="34" y="198"/>
                </a:lnTo>
                <a:lnTo>
                  <a:pt x="34" y="199"/>
                </a:lnTo>
                <a:lnTo>
                  <a:pt x="34" y="201"/>
                </a:lnTo>
                <a:lnTo>
                  <a:pt x="34" y="201"/>
                </a:lnTo>
                <a:lnTo>
                  <a:pt x="34" y="205"/>
                </a:lnTo>
                <a:lnTo>
                  <a:pt x="33" y="212"/>
                </a:lnTo>
                <a:lnTo>
                  <a:pt x="25" y="201"/>
                </a:lnTo>
                <a:lnTo>
                  <a:pt x="18" y="193"/>
                </a:lnTo>
                <a:lnTo>
                  <a:pt x="18" y="191"/>
                </a:lnTo>
                <a:lnTo>
                  <a:pt x="14" y="183"/>
                </a:lnTo>
                <a:lnTo>
                  <a:pt x="10" y="169"/>
                </a:lnTo>
                <a:lnTo>
                  <a:pt x="8" y="158"/>
                </a:lnTo>
                <a:lnTo>
                  <a:pt x="8" y="157"/>
                </a:lnTo>
                <a:lnTo>
                  <a:pt x="16" y="150"/>
                </a:lnTo>
                <a:lnTo>
                  <a:pt x="22" y="143"/>
                </a:lnTo>
                <a:lnTo>
                  <a:pt x="23" y="133"/>
                </a:lnTo>
                <a:lnTo>
                  <a:pt x="23" y="131"/>
                </a:lnTo>
                <a:lnTo>
                  <a:pt x="22" y="124"/>
                </a:lnTo>
                <a:lnTo>
                  <a:pt x="21" y="112"/>
                </a:lnTo>
                <a:lnTo>
                  <a:pt x="15" y="100"/>
                </a:lnTo>
                <a:lnTo>
                  <a:pt x="11" y="88"/>
                </a:lnTo>
                <a:lnTo>
                  <a:pt x="0" y="59"/>
                </a:lnTo>
                <a:lnTo>
                  <a:pt x="6" y="59"/>
                </a:lnTo>
                <a:lnTo>
                  <a:pt x="15" y="59"/>
                </a:lnTo>
                <a:lnTo>
                  <a:pt x="19" y="58"/>
                </a:lnTo>
                <a:lnTo>
                  <a:pt x="19" y="56"/>
                </a:lnTo>
                <a:lnTo>
                  <a:pt x="23" y="51"/>
                </a:lnTo>
                <a:lnTo>
                  <a:pt x="25" y="52"/>
                </a:lnTo>
                <a:lnTo>
                  <a:pt x="29" y="52"/>
                </a:lnTo>
                <a:lnTo>
                  <a:pt x="33" y="55"/>
                </a:lnTo>
                <a:lnTo>
                  <a:pt x="36" y="60"/>
                </a:lnTo>
                <a:lnTo>
                  <a:pt x="38" y="64"/>
                </a:lnTo>
                <a:lnTo>
                  <a:pt x="41" y="63"/>
                </a:lnTo>
                <a:lnTo>
                  <a:pt x="42" y="51"/>
                </a:lnTo>
                <a:lnTo>
                  <a:pt x="42" y="37"/>
                </a:lnTo>
                <a:lnTo>
                  <a:pt x="42" y="28"/>
                </a:lnTo>
                <a:lnTo>
                  <a:pt x="37" y="15"/>
                </a:lnTo>
                <a:lnTo>
                  <a:pt x="45" y="4"/>
                </a:lnTo>
                <a:lnTo>
                  <a:pt x="42" y="0"/>
                </a:lnTo>
                <a:lnTo>
                  <a:pt x="52" y="3"/>
                </a:lnTo>
                <a:lnTo>
                  <a:pt x="60" y="4"/>
                </a:lnTo>
                <a:lnTo>
                  <a:pt x="61" y="4"/>
                </a:lnTo>
                <a:lnTo>
                  <a:pt x="68" y="7"/>
                </a:lnTo>
                <a:lnTo>
                  <a:pt x="78" y="19"/>
                </a:lnTo>
                <a:lnTo>
                  <a:pt x="94" y="1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1" name="Freeform 85">
            <a:extLst>
              <a:ext uri="{FF2B5EF4-FFF2-40B4-BE49-F238E27FC236}">
                <a16:creationId xmlns:a16="http://schemas.microsoft.com/office/drawing/2014/main" id="{0D0ACC80-C0A8-CFD3-9F61-D5FCA61042A7}"/>
              </a:ext>
            </a:extLst>
          </p:cNvPr>
          <p:cNvSpPr>
            <a:spLocks/>
          </p:cNvSpPr>
          <p:nvPr/>
        </p:nvSpPr>
        <p:spPr bwMode="auto">
          <a:xfrm>
            <a:off x="5689600" y="3451225"/>
            <a:ext cx="203200" cy="255588"/>
          </a:xfrm>
          <a:custGeom>
            <a:avLst/>
            <a:gdLst>
              <a:gd name="T0" fmla="*/ 128 w 128"/>
              <a:gd name="T1" fmla="*/ 2 h 161"/>
              <a:gd name="T2" fmla="*/ 109 w 128"/>
              <a:gd name="T3" fmla="*/ 15 h 161"/>
              <a:gd name="T4" fmla="*/ 109 w 128"/>
              <a:gd name="T5" fmla="*/ 16 h 161"/>
              <a:gd name="T6" fmla="*/ 105 w 128"/>
              <a:gd name="T7" fmla="*/ 17 h 161"/>
              <a:gd name="T8" fmla="*/ 95 w 128"/>
              <a:gd name="T9" fmla="*/ 49 h 161"/>
              <a:gd name="T10" fmla="*/ 94 w 128"/>
              <a:gd name="T11" fmla="*/ 51 h 161"/>
              <a:gd name="T12" fmla="*/ 75 w 128"/>
              <a:gd name="T13" fmla="*/ 86 h 161"/>
              <a:gd name="T14" fmla="*/ 75 w 128"/>
              <a:gd name="T15" fmla="*/ 95 h 161"/>
              <a:gd name="T16" fmla="*/ 58 w 128"/>
              <a:gd name="T17" fmla="*/ 94 h 161"/>
              <a:gd name="T18" fmla="*/ 60 w 128"/>
              <a:gd name="T19" fmla="*/ 99 h 161"/>
              <a:gd name="T20" fmla="*/ 64 w 128"/>
              <a:gd name="T21" fmla="*/ 110 h 161"/>
              <a:gd name="T22" fmla="*/ 65 w 128"/>
              <a:gd name="T23" fmla="*/ 114 h 161"/>
              <a:gd name="T24" fmla="*/ 66 w 128"/>
              <a:gd name="T25" fmla="*/ 121 h 161"/>
              <a:gd name="T26" fmla="*/ 66 w 128"/>
              <a:gd name="T27" fmla="*/ 124 h 161"/>
              <a:gd name="T28" fmla="*/ 66 w 128"/>
              <a:gd name="T29" fmla="*/ 128 h 161"/>
              <a:gd name="T30" fmla="*/ 62 w 128"/>
              <a:gd name="T31" fmla="*/ 159 h 161"/>
              <a:gd name="T32" fmla="*/ 62 w 128"/>
              <a:gd name="T33" fmla="*/ 161 h 161"/>
              <a:gd name="T34" fmla="*/ 62 w 128"/>
              <a:gd name="T35" fmla="*/ 159 h 161"/>
              <a:gd name="T36" fmla="*/ 43 w 128"/>
              <a:gd name="T37" fmla="*/ 126 h 161"/>
              <a:gd name="T38" fmla="*/ 43 w 128"/>
              <a:gd name="T39" fmla="*/ 125 h 161"/>
              <a:gd name="T40" fmla="*/ 36 w 128"/>
              <a:gd name="T41" fmla="*/ 116 h 161"/>
              <a:gd name="T42" fmla="*/ 32 w 128"/>
              <a:gd name="T43" fmla="*/ 113 h 161"/>
              <a:gd name="T44" fmla="*/ 25 w 128"/>
              <a:gd name="T45" fmla="*/ 107 h 161"/>
              <a:gd name="T46" fmla="*/ 19 w 128"/>
              <a:gd name="T47" fmla="*/ 110 h 161"/>
              <a:gd name="T48" fmla="*/ 17 w 128"/>
              <a:gd name="T49" fmla="*/ 109 h 161"/>
              <a:gd name="T50" fmla="*/ 9 w 128"/>
              <a:gd name="T51" fmla="*/ 103 h 161"/>
              <a:gd name="T52" fmla="*/ 10 w 128"/>
              <a:gd name="T53" fmla="*/ 102 h 161"/>
              <a:gd name="T54" fmla="*/ 12 w 128"/>
              <a:gd name="T55" fmla="*/ 99 h 161"/>
              <a:gd name="T56" fmla="*/ 0 w 128"/>
              <a:gd name="T57" fmla="*/ 101 h 161"/>
              <a:gd name="T58" fmla="*/ 1 w 128"/>
              <a:gd name="T59" fmla="*/ 79 h 161"/>
              <a:gd name="T60" fmla="*/ 8 w 128"/>
              <a:gd name="T61" fmla="*/ 72 h 161"/>
              <a:gd name="T62" fmla="*/ 1 w 128"/>
              <a:gd name="T63" fmla="*/ 66 h 161"/>
              <a:gd name="T64" fmla="*/ 23 w 128"/>
              <a:gd name="T65" fmla="*/ 60 h 161"/>
              <a:gd name="T66" fmla="*/ 23 w 128"/>
              <a:gd name="T67" fmla="*/ 51 h 161"/>
              <a:gd name="T68" fmla="*/ 23 w 128"/>
              <a:gd name="T69" fmla="*/ 39 h 161"/>
              <a:gd name="T70" fmla="*/ 30 w 128"/>
              <a:gd name="T71" fmla="*/ 42 h 161"/>
              <a:gd name="T72" fmla="*/ 31 w 128"/>
              <a:gd name="T73" fmla="*/ 34 h 161"/>
              <a:gd name="T74" fmla="*/ 43 w 128"/>
              <a:gd name="T75" fmla="*/ 34 h 161"/>
              <a:gd name="T76" fmla="*/ 47 w 128"/>
              <a:gd name="T77" fmla="*/ 32 h 161"/>
              <a:gd name="T78" fmla="*/ 50 w 128"/>
              <a:gd name="T79" fmla="*/ 28 h 161"/>
              <a:gd name="T80" fmla="*/ 46 w 128"/>
              <a:gd name="T81" fmla="*/ 20 h 161"/>
              <a:gd name="T82" fmla="*/ 53 w 128"/>
              <a:gd name="T83" fmla="*/ 19 h 161"/>
              <a:gd name="T84" fmla="*/ 55 w 128"/>
              <a:gd name="T85" fmla="*/ 9 h 161"/>
              <a:gd name="T86" fmla="*/ 62 w 128"/>
              <a:gd name="T87" fmla="*/ 8 h 161"/>
              <a:gd name="T88" fmla="*/ 66 w 128"/>
              <a:gd name="T89" fmla="*/ 0 h 161"/>
              <a:gd name="T90" fmla="*/ 81 w 128"/>
              <a:gd name="T91" fmla="*/ 1 h 161"/>
              <a:gd name="T92" fmla="*/ 95 w 128"/>
              <a:gd name="T93" fmla="*/ 2 h 161"/>
              <a:gd name="T94" fmla="*/ 98 w 128"/>
              <a:gd name="T95" fmla="*/ 2 h 161"/>
              <a:gd name="T96" fmla="*/ 102 w 128"/>
              <a:gd name="T97" fmla="*/ 2 h 161"/>
              <a:gd name="T98" fmla="*/ 103 w 128"/>
              <a:gd name="T99" fmla="*/ 2 h 161"/>
              <a:gd name="T100" fmla="*/ 116 w 128"/>
              <a:gd name="T101" fmla="*/ 0 h 161"/>
              <a:gd name="T102" fmla="*/ 128 w 128"/>
              <a:gd name="T103" fmla="*/ 2 h 1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61">
                <a:moveTo>
                  <a:pt x="128" y="2"/>
                </a:moveTo>
                <a:lnTo>
                  <a:pt x="109" y="15"/>
                </a:lnTo>
                <a:lnTo>
                  <a:pt x="109" y="16"/>
                </a:lnTo>
                <a:lnTo>
                  <a:pt x="105" y="17"/>
                </a:lnTo>
                <a:lnTo>
                  <a:pt x="95" y="49"/>
                </a:lnTo>
                <a:lnTo>
                  <a:pt x="94" y="51"/>
                </a:lnTo>
                <a:lnTo>
                  <a:pt x="75" y="86"/>
                </a:lnTo>
                <a:lnTo>
                  <a:pt x="75" y="95"/>
                </a:lnTo>
                <a:lnTo>
                  <a:pt x="58" y="94"/>
                </a:lnTo>
                <a:lnTo>
                  <a:pt x="60" y="99"/>
                </a:lnTo>
                <a:lnTo>
                  <a:pt x="64" y="110"/>
                </a:lnTo>
                <a:lnTo>
                  <a:pt x="65" y="114"/>
                </a:lnTo>
                <a:lnTo>
                  <a:pt x="66" y="121"/>
                </a:lnTo>
                <a:lnTo>
                  <a:pt x="66" y="124"/>
                </a:lnTo>
                <a:lnTo>
                  <a:pt x="66" y="128"/>
                </a:lnTo>
                <a:lnTo>
                  <a:pt x="62" y="159"/>
                </a:lnTo>
                <a:lnTo>
                  <a:pt x="62" y="161"/>
                </a:lnTo>
                <a:lnTo>
                  <a:pt x="62" y="159"/>
                </a:lnTo>
                <a:lnTo>
                  <a:pt x="43" y="126"/>
                </a:lnTo>
                <a:lnTo>
                  <a:pt x="43" y="125"/>
                </a:lnTo>
                <a:lnTo>
                  <a:pt x="36" y="116"/>
                </a:lnTo>
                <a:lnTo>
                  <a:pt x="32" y="113"/>
                </a:lnTo>
                <a:lnTo>
                  <a:pt x="25" y="107"/>
                </a:lnTo>
                <a:lnTo>
                  <a:pt x="19" y="110"/>
                </a:lnTo>
                <a:lnTo>
                  <a:pt x="17" y="109"/>
                </a:lnTo>
                <a:lnTo>
                  <a:pt x="9" y="103"/>
                </a:lnTo>
                <a:lnTo>
                  <a:pt x="10" y="102"/>
                </a:lnTo>
                <a:lnTo>
                  <a:pt x="12" y="99"/>
                </a:lnTo>
                <a:lnTo>
                  <a:pt x="0" y="101"/>
                </a:lnTo>
                <a:lnTo>
                  <a:pt x="1" y="79"/>
                </a:lnTo>
                <a:lnTo>
                  <a:pt x="8" y="72"/>
                </a:lnTo>
                <a:lnTo>
                  <a:pt x="1" y="66"/>
                </a:lnTo>
                <a:lnTo>
                  <a:pt x="23" y="60"/>
                </a:lnTo>
                <a:lnTo>
                  <a:pt x="23" y="51"/>
                </a:lnTo>
                <a:lnTo>
                  <a:pt x="23" y="39"/>
                </a:lnTo>
                <a:lnTo>
                  <a:pt x="30" y="42"/>
                </a:lnTo>
                <a:lnTo>
                  <a:pt x="31" y="34"/>
                </a:lnTo>
                <a:lnTo>
                  <a:pt x="43" y="34"/>
                </a:lnTo>
                <a:lnTo>
                  <a:pt x="47" y="32"/>
                </a:lnTo>
                <a:lnTo>
                  <a:pt x="50" y="28"/>
                </a:lnTo>
                <a:lnTo>
                  <a:pt x="46" y="20"/>
                </a:lnTo>
                <a:lnTo>
                  <a:pt x="53" y="19"/>
                </a:lnTo>
                <a:lnTo>
                  <a:pt x="55" y="9"/>
                </a:lnTo>
                <a:lnTo>
                  <a:pt x="62" y="8"/>
                </a:lnTo>
                <a:lnTo>
                  <a:pt x="66" y="0"/>
                </a:lnTo>
                <a:lnTo>
                  <a:pt x="81" y="1"/>
                </a:lnTo>
                <a:lnTo>
                  <a:pt x="95" y="2"/>
                </a:lnTo>
                <a:lnTo>
                  <a:pt x="98" y="2"/>
                </a:lnTo>
                <a:lnTo>
                  <a:pt x="102" y="2"/>
                </a:lnTo>
                <a:lnTo>
                  <a:pt x="103" y="2"/>
                </a:lnTo>
                <a:lnTo>
                  <a:pt x="116" y="0"/>
                </a:lnTo>
                <a:lnTo>
                  <a:pt x="128" y="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2" name="Freeform 86">
            <a:extLst>
              <a:ext uri="{FF2B5EF4-FFF2-40B4-BE49-F238E27FC236}">
                <a16:creationId xmlns:a16="http://schemas.microsoft.com/office/drawing/2014/main" id="{83C22CF7-5E25-3C69-1F59-EE367767CB34}"/>
              </a:ext>
            </a:extLst>
          </p:cNvPr>
          <p:cNvSpPr>
            <a:spLocks/>
          </p:cNvSpPr>
          <p:nvPr/>
        </p:nvSpPr>
        <p:spPr bwMode="auto">
          <a:xfrm>
            <a:off x="4264025" y="4702175"/>
            <a:ext cx="228600" cy="114300"/>
          </a:xfrm>
          <a:custGeom>
            <a:avLst/>
            <a:gdLst>
              <a:gd name="T0" fmla="*/ 87 w 144"/>
              <a:gd name="T1" fmla="*/ 9 h 72"/>
              <a:gd name="T2" fmla="*/ 88 w 144"/>
              <a:gd name="T3" fmla="*/ 15 h 72"/>
              <a:gd name="T4" fmla="*/ 93 w 144"/>
              <a:gd name="T5" fmla="*/ 22 h 72"/>
              <a:gd name="T6" fmla="*/ 112 w 144"/>
              <a:gd name="T7" fmla="*/ 28 h 72"/>
              <a:gd name="T8" fmla="*/ 124 w 144"/>
              <a:gd name="T9" fmla="*/ 31 h 72"/>
              <a:gd name="T10" fmla="*/ 131 w 144"/>
              <a:gd name="T11" fmla="*/ 27 h 72"/>
              <a:gd name="T12" fmla="*/ 135 w 144"/>
              <a:gd name="T13" fmla="*/ 26 h 72"/>
              <a:gd name="T14" fmla="*/ 136 w 144"/>
              <a:gd name="T15" fmla="*/ 24 h 72"/>
              <a:gd name="T16" fmla="*/ 144 w 144"/>
              <a:gd name="T17" fmla="*/ 27 h 72"/>
              <a:gd name="T18" fmla="*/ 144 w 144"/>
              <a:gd name="T19" fmla="*/ 33 h 72"/>
              <a:gd name="T20" fmla="*/ 138 w 144"/>
              <a:gd name="T21" fmla="*/ 41 h 72"/>
              <a:gd name="T22" fmla="*/ 138 w 144"/>
              <a:gd name="T23" fmla="*/ 52 h 72"/>
              <a:gd name="T24" fmla="*/ 129 w 144"/>
              <a:gd name="T25" fmla="*/ 58 h 72"/>
              <a:gd name="T26" fmla="*/ 128 w 144"/>
              <a:gd name="T27" fmla="*/ 58 h 72"/>
              <a:gd name="T28" fmla="*/ 118 w 144"/>
              <a:gd name="T29" fmla="*/ 67 h 72"/>
              <a:gd name="T30" fmla="*/ 114 w 144"/>
              <a:gd name="T31" fmla="*/ 63 h 72"/>
              <a:gd name="T32" fmla="*/ 112 w 144"/>
              <a:gd name="T33" fmla="*/ 63 h 72"/>
              <a:gd name="T34" fmla="*/ 105 w 144"/>
              <a:gd name="T35" fmla="*/ 63 h 72"/>
              <a:gd name="T36" fmla="*/ 99 w 144"/>
              <a:gd name="T37" fmla="*/ 63 h 72"/>
              <a:gd name="T38" fmla="*/ 97 w 144"/>
              <a:gd name="T39" fmla="*/ 63 h 72"/>
              <a:gd name="T40" fmla="*/ 91 w 144"/>
              <a:gd name="T41" fmla="*/ 72 h 72"/>
              <a:gd name="T42" fmla="*/ 84 w 144"/>
              <a:gd name="T43" fmla="*/ 68 h 72"/>
              <a:gd name="T44" fmla="*/ 86 w 144"/>
              <a:gd name="T45" fmla="*/ 60 h 72"/>
              <a:gd name="T46" fmla="*/ 79 w 144"/>
              <a:gd name="T47" fmla="*/ 61 h 72"/>
              <a:gd name="T48" fmla="*/ 72 w 144"/>
              <a:gd name="T49" fmla="*/ 57 h 72"/>
              <a:gd name="T50" fmla="*/ 56 w 144"/>
              <a:gd name="T51" fmla="*/ 60 h 72"/>
              <a:gd name="T52" fmla="*/ 42 w 144"/>
              <a:gd name="T53" fmla="*/ 56 h 72"/>
              <a:gd name="T54" fmla="*/ 8 w 144"/>
              <a:gd name="T55" fmla="*/ 65 h 72"/>
              <a:gd name="T56" fmla="*/ 1 w 144"/>
              <a:gd name="T57" fmla="*/ 64 h 72"/>
              <a:gd name="T58" fmla="*/ 0 w 144"/>
              <a:gd name="T59" fmla="*/ 57 h 72"/>
              <a:gd name="T60" fmla="*/ 4 w 144"/>
              <a:gd name="T61" fmla="*/ 49 h 72"/>
              <a:gd name="T62" fmla="*/ 11 w 144"/>
              <a:gd name="T63" fmla="*/ 37 h 72"/>
              <a:gd name="T64" fmla="*/ 7 w 144"/>
              <a:gd name="T65" fmla="*/ 28 h 72"/>
              <a:gd name="T66" fmla="*/ 4 w 144"/>
              <a:gd name="T67" fmla="*/ 23 h 72"/>
              <a:gd name="T68" fmla="*/ 19 w 144"/>
              <a:gd name="T69" fmla="*/ 23 h 72"/>
              <a:gd name="T70" fmla="*/ 28 w 144"/>
              <a:gd name="T71" fmla="*/ 22 h 72"/>
              <a:gd name="T72" fmla="*/ 31 w 144"/>
              <a:gd name="T73" fmla="*/ 18 h 72"/>
              <a:gd name="T74" fmla="*/ 37 w 144"/>
              <a:gd name="T75" fmla="*/ 7 h 72"/>
              <a:gd name="T76" fmla="*/ 35 w 144"/>
              <a:gd name="T77" fmla="*/ 5 h 72"/>
              <a:gd name="T78" fmla="*/ 33 w 144"/>
              <a:gd name="T79" fmla="*/ 0 h 72"/>
              <a:gd name="T80" fmla="*/ 43 w 144"/>
              <a:gd name="T81" fmla="*/ 0 h 72"/>
              <a:gd name="T82" fmla="*/ 49 w 144"/>
              <a:gd name="T83" fmla="*/ 1 h 72"/>
              <a:gd name="T84" fmla="*/ 43 w 144"/>
              <a:gd name="T85" fmla="*/ 15 h 72"/>
              <a:gd name="T86" fmla="*/ 39 w 144"/>
              <a:gd name="T87" fmla="*/ 23 h 72"/>
              <a:gd name="T88" fmla="*/ 38 w 144"/>
              <a:gd name="T89" fmla="*/ 27 h 72"/>
              <a:gd name="T90" fmla="*/ 45 w 144"/>
              <a:gd name="T91" fmla="*/ 26 h 72"/>
              <a:gd name="T92" fmla="*/ 49 w 144"/>
              <a:gd name="T93" fmla="*/ 19 h 72"/>
              <a:gd name="T94" fmla="*/ 50 w 144"/>
              <a:gd name="T95" fmla="*/ 18 h 72"/>
              <a:gd name="T96" fmla="*/ 54 w 144"/>
              <a:gd name="T97" fmla="*/ 8 h 72"/>
              <a:gd name="T98" fmla="*/ 58 w 144"/>
              <a:gd name="T99" fmla="*/ 4 h 72"/>
              <a:gd name="T100" fmla="*/ 58 w 144"/>
              <a:gd name="T101" fmla="*/ 7 h 72"/>
              <a:gd name="T102" fmla="*/ 58 w 144"/>
              <a:gd name="T103" fmla="*/ 9 h 72"/>
              <a:gd name="T104" fmla="*/ 60 w 144"/>
              <a:gd name="T105" fmla="*/ 18 h 72"/>
              <a:gd name="T106" fmla="*/ 65 w 144"/>
              <a:gd name="T107" fmla="*/ 23 h 72"/>
              <a:gd name="T108" fmla="*/ 71 w 144"/>
              <a:gd name="T109" fmla="*/ 26 h 72"/>
              <a:gd name="T110" fmla="*/ 72 w 144"/>
              <a:gd name="T111" fmla="*/ 26 h 72"/>
              <a:gd name="T112" fmla="*/ 75 w 144"/>
              <a:gd name="T113" fmla="*/ 23 h 72"/>
              <a:gd name="T114" fmla="*/ 71 w 144"/>
              <a:gd name="T115" fmla="*/ 15 h 72"/>
              <a:gd name="T116" fmla="*/ 69 w 144"/>
              <a:gd name="T117" fmla="*/ 12 h 72"/>
              <a:gd name="T118" fmla="*/ 68 w 144"/>
              <a:gd name="T119" fmla="*/ 9 h 72"/>
              <a:gd name="T120" fmla="*/ 76 w 144"/>
              <a:gd name="T121" fmla="*/ 9 h 72"/>
              <a:gd name="T122" fmla="*/ 79 w 144"/>
              <a:gd name="T123" fmla="*/ 9 h 72"/>
              <a:gd name="T124" fmla="*/ 87 w 144"/>
              <a:gd name="T125" fmla="*/ 9 h 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44" h="72">
                <a:moveTo>
                  <a:pt x="87" y="9"/>
                </a:moveTo>
                <a:lnTo>
                  <a:pt x="88" y="15"/>
                </a:lnTo>
                <a:lnTo>
                  <a:pt x="93" y="22"/>
                </a:lnTo>
                <a:lnTo>
                  <a:pt x="112" y="28"/>
                </a:lnTo>
                <a:lnTo>
                  <a:pt x="124" y="31"/>
                </a:lnTo>
                <a:lnTo>
                  <a:pt x="131" y="27"/>
                </a:lnTo>
                <a:lnTo>
                  <a:pt x="135" y="26"/>
                </a:lnTo>
                <a:lnTo>
                  <a:pt x="136" y="24"/>
                </a:lnTo>
                <a:lnTo>
                  <a:pt x="144" y="27"/>
                </a:lnTo>
                <a:lnTo>
                  <a:pt x="144" y="33"/>
                </a:lnTo>
                <a:lnTo>
                  <a:pt x="138" y="41"/>
                </a:lnTo>
                <a:lnTo>
                  <a:pt x="138" y="52"/>
                </a:lnTo>
                <a:lnTo>
                  <a:pt x="129" y="58"/>
                </a:lnTo>
                <a:lnTo>
                  <a:pt x="128" y="58"/>
                </a:lnTo>
                <a:lnTo>
                  <a:pt x="118" y="67"/>
                </a:lnTo>
                <a:lnTo>
                  <a:pt x="114" y="63"/>
                </a:lnTo>
                <a:lnTo>
                  <a:pt x="112" y="63"/>
                </a:lnTo>
                <a:lnTo>
                  <a:pt x="105" y="63"/>
                </a:lnTo>
                <a:lnTo>
                  <a:pt x="99" y="63"/>
                </a:lnTo>
                <a:lnTo>
                  <a:pt x="97" y="63"/>
                </a:lnTo>
                <a:lnTo>
                  <a:pt x="91" y="72"/>
                </a:lnTo>
                <a:lnTo>
                  <a:pt x="84" y="68"/>
                </a:lnTo>
                <a:lnTo>
                  <a:pt x="86" y="60"/>
                </a:lnTo>
                <a:lnTo>
                  <a:pt x="79" y="61"/>
                </a:lnTo>
                <a:lnTo>
                  <a:pt x="72" y="57"/>
                </a:lnTo>
                <a:lnTo>
                  <a:pt x="56" y="60"/>
                </a:lnTo>
                <a:lnTo>
                  <a:pt x="42" y="56"/>
                </a:lnTo>
                <a:lnTo>
                  <a:pt x="8" y="65"/>
                </a:lnTo>
                <a:lnTo>
                  <a:pt x="1" y="64"/>
                </a:lnTo>
                <a:lnTo>
                  <a:pt x="0" y="57"/>
                </a:lnTo>
                <a:lnTo>
                  <a:pt x="4" y="49"/>
                </a:lnTo>
                <a:lnTo>
                  <a:pt x="11" y="37"/>
                </a:lnTo>
                <a:lnTo>
                  <a:pt x="7" y="28"/>
                </a:lnTo>
                <a:lnTo>
                  <a:pt x="4" y="23"/>
                </a:lnTo>
                <a:lnTo>
                  <a:pt x="19" y="23"/>
                </a:lnTo>
                <a:lnTo>
                  <a:pt x="28" y="22"/>
                </a:lnTo>
                <a:lnTo>
                  <a:pt x="31" y="18"/>
                </a:lnTo>
                <a:lnTo>
                  <a:pt x="37" y="7"/>
                </a:lnTo>
                <a:lnTo>
                  <a:pt x="35" y="5"/>
                </a:lnTo>
                <a:lnTo>
                  <a:pt x="33" y="0"/>
                </a:lnTo>
                <a:lnTo>
                  <a:pt x="43" y="0"/>
                </a:lnTo>
                <a:lnTo>
                  <a:pt x="49" y="1"/>
                </a:lnTo>
                <a:lnTo>
                  <a:pt x="43" y="15"/>
                </a:lnTo>
                <a:lnTo>
                  <a:pt x="39" y="23"/>
                </a:lnTo>
                <a:lnTo>
                  <a:pt x="38" y="27"/>
                </a:lnTo>
                <a:lnTo>
                  <a:pt x="45" y="26"/>
                </a:lnTo>
                <a:lnTo>
                  <a:pt x="49" y="19"/>
                </a:lnTo>
                <a:lnTo>
                  <a:pt x="50" y="18"/>
                </a:lnTo>
                <a:lnTo>
                  <a:pt x="54" y="8"/>
                </a:lnTo>
                <a:lnTo>
                  <a:pt x="58" y="4"/>
                </a:lnTo>
                <a:lnTo>
                  <a:pt x="58" y="7"/>
                </a:lnTo>
                <a:lnTo>
                  <a:pt x="58" y="9"/>
                </a:lnTo>
                <a:lnTo>
                  <a:pt x="60" y="18"/>
                </a:lnTo>
                <a:lnTo>
                  <a:pt x="65" y="23"/>
                </a:lnTo>
                <a:lnTo>
                  <a:pt x="71" y="26"/>
                </a:lnTo>
                <a:lnTo>
                  <a:pt x="72" y="26"/>
                </a:lnTo>
                <a:lnTo>
                  <a:pt x="75" y="23"/>
                </a:lnTo>
                <a:lnTo>
                  <a:pt x="71" y="15"/>
                </a:lnTo>
                <a:lnTo>
                  <a:pt x="69" y="12"/>
                </a:lnTo>
                <a:lnTo>
                  <a:pt x="68" y="9"/>
                </a:lnTo>
                <a:lnTo>
                  <a:pt x="76" y="9"/>
                </a:lnTo>
                <a:lnTo>
                  <a:pt x="79" y="9"/>
                </a:lnTo>
                <a:lnTo>
                  <a:pt x="87" y="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3" name="Freeform 87">
            <a:extLst>
              <a:ext uri="{FF2B5EF4-FFF2-40B4-BE49-F238E27FC236}">
                <a16:creationId xmlns:a16="http://schemas.microsoft.com/office/drawing/2014/main" id="{3271BEFE-7D16-572B-C1DF-5A1C4C3576FA}"/>
              </a:ext>
            </a:extLst>
          </p:cNvPr>
          <p:cNvSpPr>
            <a:spLocks/>
          </p:cNvSpPr>
          <p:nvPr/>
        </p:nvSpPr>
        <p:spPr bwMode="auto">
          <a:xfrm>
            <a:off x="4537075" y="5686425"/>
            <a:ext cx="177800" cy="119063"/>
          </a:xfrm>
          <a:custGeom>
            <a:avLst/>
            <a:gdLst>
              <a:gd name="T0" fmla="*/ 101 w 112"/>
              <a:gd name="T1" fmla="*/ 19 h 75"/>
              <a:gd name="T2" fmla="*/ 112 w 112"/>
              <a:gd name="T3" fmla="*/ 23 h 75"/>
              <a:gd name="T4" fmla="*/ 107 w 112"/>
              <a:gd name="T5" fmla="*/ 38 h 75"/>
              <a:gd name="T6" fmla="*/ 101 w 112"/>
              <a:gd name="T7" fmla="*/ 53 h 75"/>
              <a:gd name="T8" fmla="*/ 106 w 112"/>
              <a:gd name="T9" fmla="*/ 62 h 75"/>
              <a:gd name="T10" fmla="*/ 94 w 112"/>
              <a:gd name="T11" fmla="*/ 60 h 75"/>
              <a:gd name="T12" fmla="*/ 94 w 112"/>
              <a:gd name="T13" fmla="*/ 64 h 75"/>
              <a:gd name="T14" fmla="*/ 83 w 112"/>
              <a:gd name="T15" fmla="*/ 70 h 75"/>
              <a:gd name="T16" fmla="*/ 80 w 112"/>
              <a:gd name="T17" fmla="*/ 73 h 75"/>
              <a:gd name="T18" fmla="*/ 69 w 112"/>
              <a:gd name="T19" fmla="*/ 71 h 75"/>
              <a:gd name="T20" fmla="*/ 67 w 112"/>
              <a:gd name="T21" fmla="*/ 71 h 75"/>
              <a:gd name="T22" fmla="*/ 56 w 112"/>
              <a:gd name="T23" fmla="*/ 71 h 75"/>
              <a:gd name="T24" fmla="*/ 41 w 112"/>
              <a:gd name="T25" fmla="*/ 67 h 75"/>
              <a:gd name="T26" fmla="*/ 30 w 112"/>
              <a:gd name="T27" fmla="*/ 71 h 75"/>
              <a:gd name="T28" fmla="*/ 20 w 112"/>
              <a:gd name="T29" fmla="*/ 73 h 75"/>
              <a:gd name="T30" fmla="*/ 13 w 112"/>
              <a:gd name="T31" fmla="*/ 71 h 75"/>
              <a:gd name="T32" fmla="*/ 8 w 112"/>
              <a:gd name="T33" fmla="*/ 68 h 75"/>
              <a:gd name="T34" fmla="*/ 7 w 112"/>
              <a:gd name="T35" fmla="*/ 64 h 75"/>
              <a:gd name="T36" fmla="*/ 0 w 112"/>
              <a:gd name="T37" fmla="*/ 52 h 75"/>
              <a:gd name="T38" fmla="*/ 4 w 112"/>
              <a:gd name="T39" fmla="*/ 41 h 75"/>
              <a:gd name="T40" fmla="*/ 2 w 112"/>
              <a:gd name="T41" fmla="*/ 18 h 75"/>
              <a:gd name="T42" fmla="*/ 7 w 112"/>
              <a:gd name="T43" fmla="*/ 3 h 75"/>
              <a:gd name="T44" fmla="*/ 30 w 112"/>
              <a:gd name="T45" fmla="*/ 4 h 75"/>
              <a:gd name="T46" fmla="*/ 43 w 112"/>
              <a:gd name="T47" fmla="*/ 3 h 75"/>
              <a:gd name="T48" fmla="*/ 43 w 112"/>
              <a:gd name="T49" fmla="*/ 6 h 75"/>
              <a:gd name="T50" fmla="*/ 58 w 112"/>
              <a:gd name="T51" fmla="*/ 34 h 75"/>
              <a:gd name="T52" fmla="*/ 62 w 112"/>
              <a:gd name="T53" fmla="*/ 29 h 75"/>
              <a:gd name="T54" fmla="*/ 65 w 112"/>
              <a:gd name="T55" fmla="*/ 17 h 75"/>
              <a:gd name="T56" fmla="*/ 65 w 112"/>
              <a:gd name="T57" fmla="*/ 17 h 75"/>
              <a:gd name="T58" fmla="*/ 71 w 112"/>
              <a:gd name="T59" fmla="*/ 17 h 75"/>
              <a:gd name="T60" fmla="*/ 80 w 112"/>
              <a:gd name="T61" fmla="*/ 19 h 75"/>
              <a:gd name="T62" fmla="*/ 90 w 112"/>
              <a:gd name="T63" fmla="*/ 17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12" h="75">
                <a:moveTo>
                  <a:pt x="99" y="15"/>
                </a:moveTo>
                <a:lnTo>
                  <a:pt x="101" y="19"/>
                </a:lnTo>
                <a:lnTo>
                  <a:pt x="107" y="17"/>
                </a:lnTo>
                <a:lnTo>
                  <a:pt x="112" y="23"/>
                </a:lnTo>
                <a:lnTo>
                  <a:pt x="109" y="28"/>
                </a:lnTo>
                <a:lnTo>
                  <a:pt x="107" y="38"/>
                </a:lnTo>
                <a:lnTo>
                  <a:pt x="99" y="43"/>
                </a:lnTo>
                <a:lnTo>
                  <a:pt x="101" y="53"/>
                </a:lnTo>
                <a:lnTo>
                  <a:pt x="107" y="55"/>
                </a:lnTo>
                <a:lnTo>
                  <a:pt x="106" y="62"/>
                </a:lnTo>
                <a:lnTo>
                  <a:pt x="99" y="60"/>
                </a:lnTo>
                <a:lnTo>
                  <a:pt x="94" y="60"/>
                </a:lnTo>
                <a:lnTo>
                  <a:pt x="94" y="63"/>
                </a:lnTo>
                <a:lnTo>
                  <a:pt x="94" y="64"/>
                </a:lnTo>
                <a:lnTo>
                  <a:pt x="84" y="68"/>
                </a:lnTo>
                <a:lnTo>
                  <a:pt x="83" y="70"/>
                </a:lnTo>
                <a:lnTo>
                  <a:pt x="82" y="71"/>
                </a:lnTo>
                <a:lnTo>
                  <a:pt x="80" y="73"/>
                </a:lnTo>
                <a:lnTo>
                  <a:pt x="76" y="75"/>
                </a:lnTo>
                <a:lnTo>
                  <a:pt x="69" y="71"/>
                </a:lnTo>
                <a:lnTo>
                  <a:pt x="68" y="70"/>
                </a:lnTo>
                <a:lnTo>
                  <a:pt x="67" y="71"/>
                </a:lnTo>
                <a:lnTo>
                  <a:pt x="58" y="75"/>
                </a:lnTo>
                <a:lnTo>
                  <a:pt x="56" y="71"/>
                </a:lnTo>
                <a:lnTo>
                  <a:pt x="56" y="70"/>
                </a:lnTo>
                <a:lnTo>
                  <a:pt x="41" y="67"/>
                </a:lnTo>
                <a:lnTo>
                  <a:pt x="32" y="68"/>
                </a:lnTo>
                <a:lnTo>
                  <a:pt x="30" y="71"/>
                </a:lnTo>
                <a:lnTo>
                  <a:pt x="26" y="74"/>
                </a:lnTo>
                <a:lnTo>
                  <a:pt x="20" y="73"/>
                </a:lnTo>
                <a:lnTo>
                  <a:pt x="17" y="73"/>
                </a:lnTo>
                <a:lnTo>
                  <a:pt x="13" y="71"/>
                </a:lnTo>
                <a:lnTo>
                  <a:pt x="8" y="68"/>
                </a:lnTo>
                <a:lnTo>
                  <a:pt x="8" y="68"/>
                </a:lnTo>
                <a:lnTo>
                  <a:pt x="7" y="67"/>
                </a:lnTo>
                <a:lnTo>
                  <a:pt x="7" y="64"/>
                </a:lnTo>
                <a:lnTo>
                  <a:pt x="7" y="59"/>
                </a:lnTo>
                <a:lnTo>
                  <a:pt x="0" y="52"/>
                </a:lnTo>
                <a:lnTo>
                  <a:pt x="7" y="43"/>
                </a:lnTo>
                <a:lnTo>
                  <a:pt x="4" y="41"/>
                </a:lnTo>
                <a:lnTo>
                  <a:pt x="13" y="36"/>
                </a:lnTo>
                <a:lnTo>
                  <a:pt x="2" y="18"/>
                </a:lnTo>
                <a:lnTo>
                  <a:pt x="1" y="8"/>
                </a:lnTo>
                <a:lnTo>
                  <a:pt x="7" y="3"/>
                </a:lnTo>
                <a:lnTo>
                  <a:pt x="19" y="0"/>
                </a:lnTo>
                <a:lnTo>
                  <a:pt x="30" y="4"/>
                </a:lnTo>
                <a:lnTo>
                  <a:pt x="37" y="3"/>
                </a:lnTo>
                <a:lnTo>
                  <a:pt x="43" y="3"/>
                </a:lnTo>
                <a:lnTo>
                  <a:pt x="47" y="3"/>
                </a:lnTo>
                <a:lnTo>
                  <a:pt x="43" y="6"/>
                </a:lnTo>
                <a:lnTo>
                  <a:pt x="45" y="18"/>
                </a:lnTo>
                <a:lnTo>
                  <a:pt x="58" y="34"/>
                </a:lnTo>
                <a:lnTo>
                  <a:pt x="58" y="36"/>
                </a:lnTo>
                <a:lnTo>
                  <a:pt x="62" y="29"/>
                </a:lnTo>
                <a:lnTo>
                  <a:pt x="65" y="26"/>
                </a:lnTo>
                <a:lnTo>
                  <a:pt x="65" y="17"/>
                </a:lnTo>
                <a:lnTo>
                  <a:pt x="64" y="17"/>
                </a:lnTo>
                <a:lnTo>
                  <a:pt x="65" y="17"/>
                </a:lnTo>
                <a:lnTo>
                  <a:pt x="68" y="17"/>
                </a:lnTo>
                <a:lnTo>
                  <a:pt x="71" y="17"/>
                </a:lnTo>
                <a:lnTo>
                  <a:pt x="79" y="14"/>
                </a:lnTo>
                <a:lnTo>
                  <a:pt x="80" y="19"/>
                </a:lnTo>
                <a:lnTo>
                  <a:pt x="88" y="22"/>
                </a:lnTo>
                <a:lnTo>
                  <a:pt x="90" y="17"/>
                </a:lnTo>
                <a:lnTo>
                  <a:pt x="99" y="1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4" name="Freeform 88">
            <a:extLst>
              <a:ext uri="{FF2B5EF4-FFF2-40B4-BE49-F238E27FC236}">
                <a16:creationId xmlns:a16="http://schemas.microsoft.com/office/drawing/2014/main" id="{794FD527-817C-2BB3-415E-484F4B771E5E}"/>
              </a:ext>
            </a:extLst>
          </p:cNvPr>
          <p:cNvSpPr>
            <a:spLocks/>
          </p:cNvSpPr>
          <p:nvPr/>
        </p:nvSpPr>
        <p:spPr bwMode="auto">
          <a:xfrm>
            <a:off x="4692650" y="5621338"/>
            <a:ext cx="141288" cy="195263"/>
          </a:xfrm>
          <a:custGeom>
            <a:avLst/>
            <a:gdLst>
              <a:gd name="T0" fmla="*/ 72 w 89"/>
              <a:gd name="T1" fmla="*/ 77 h 123"/>
              <a:gd name="T2" fmla="*/ 76 w 89"/>
              <a:gd name="T3" fmla="*/ 85 h 123"/>
              <a:gd name="T4" fmla="*/ 85 w 89"/>
              <a:gd name="T5" fmla="*/ 86 h 123"/>
              <a:gd name="T6" fmla="*/ 89 w 89"/>
              <a:gd name="T7" fmla="*/ 92 h 123"/>
              <a:gd name="T8" fmla="*/ 89 w 89"/>
              <a:gd name="T9" fmla="*/ 93 h 123"/>
              <a:gd name="T10" fmla="*/ 87 w 89"/>
              <a:gd name="T11" fmla="*/ 99 h 123"/>
              <a:gd name="T12" fmla="*/ 82 w 89"/>
              <a:gd name="T13" fmla="*/ 101 h 123"/>
              <a:gd name="T14" fmla="*/ 82 w 89"/>
              <a:gd name="T15" fmla="*/ 103 h 123"/>
              <a:gd name="T16" fmla="*/ 79 w 89"/>
              <a:gd name="T17" fmla="*/ 103 h 123"/>
              <a:gd name="T18" fmla="*/ 78 w 89"/>
              <a:gd name="T19" fmla="*/ 103 h 123"/>
              <a:gd name="T20" fmla="*/ 76 w 89"/>
              <a:gd name="T21" fmla="*/ 103 h 123"/>
              <a:gd name="T22" fmla="*/ 74 w 89"/>
              <a:gd name="T23" fmla="*/ 111 h 123"/>
              <a:gd name="T24" fmla="*/ 76 w 89"/>
              <a:gd name="T25" fmla="*/ 112 h 123"/>
              <a:gd name="T26" fmla="*/ 82 w 89"/>
              <a:gd name="T27" fmla="*/ 114 h 123"/>
              <a:gd name="T28" fmla="*/ 79 w 89"/>
              <a:gd name="T29" fmla="*/ 119 h 123"/>
              <a:gd name="T30" fmla="*/ 82 w 89"/>
              <a:gd name="T31" fmla="*/ 123 h 123"/>
              <a:gd name="T32" fmla="*/ 72 w 89"/>
              <a:gd name="T33" fmla="*/ 120 h 123"/>
              <a:gd name="T34" fmla="*/ 68 w 89"/>
              <a:gd name="T35" fmla="*/ 114 h 123"/>
              <a:gd name="T36" fmla="*/ 65 w 89"/>
              <a:gd name="T37" fmla="*/ 112 h 123"/>
              <a:gd name="T38" fmla="*/ 64 w 89"/>
              <a:gd name="T39" fmla="*/ 109 h 123"/>
              <a:gd name="T40" fmla="*/ 63 w 89"/>
              <a:gd name="T41" fmla="*/ 112 h 123"/>
              <a:gd name="T42" fmla="*/ 61 w 89"/>
              <a:gd name="T43" fmla="*/ 114 h 123"/>
              <a:gd name="T44" fmla="*/ 49 w 89"/>
              <a:gd name="T45" fmla="*/ 115 h 123"/>
              <a:gd name="T46" fmla="*/ 49 w 89"/>
              <a:gd name="T47" fmla="*/ 112 h 123"/>
              <a:gd name="T48" fmla="*/ 48 w 89"/>
              <a:gd name="T49" fmla="*/ 93 h 123"/>
              <a:gd name="T50" fmla="*/ 41 w 89"/>
              <a:gd name="T51" fmla="*/ 93 h 123"/>
              <a:gd name="T52" fmla="*/ 39 w 89"/>
              <a:gd name="T53" fmla="*/ 93 h 123"/>
              <a:gd name="T54" fmla="*/ 30 w 89"/>
              <a:gd name="T55" fmla="*/ 74 h 123"/>
              <a:gd name="T56" fmla="*/ 18 w 89"/>
              <a:gd name="T57" fmla="*/ 69 h 123"/>
              <a:gd name="T58" fmla="*/ 18 w 89"/>
              <a:gd name="T59" fmla="*/ 62 h 123"/>
              <a:gd name="T60" fmla="*/ 9 w 89"/>
              <a:gd name="T61" fmla="*/ 58 h 123"/>
              <a:gd name="T62" fmla="*/ 3 w 89"/>
              <a:gd name="T63" fmla="*/ 60 h 123"/>
              <a:gd name="T64" fmla="*/ 1 w 89"/>
              <a:gd name="T65" fmla="*/ 56 h 123"/>
              <a:gd name="T66" fmla="*/ 3 w 89"/>
              <a:gd name="T67" fmla="*/ 52 h 123"/>
              <a:gd name="T68" fmla="*/ 7 w 89"/>
              <a:gd name="T69" fmla="*/ 49 h 123"/>
              <a:gd name="T70" fmla="*/ 4 w 89"/>
              <a:gd name="T71" fmla="*/ 47 h 123"/>
              <a:gd name="T72" fmla="*/ 5 w 89"/>
              <a:gd name="T73" fmla="*/ 45 h 123"/>
              <a:gd name="T74" fmla="*/ 3 w 89"/>
              <a:gd name="T75" fmla="*/ 37 h 123"/>
              <a:gd name="T76" fmla="*/ 0 w 89"/>
              <a:gd name="T77" fmla="*/ 29 h 123"/>
              <a:gd name="T78" fmla="*/ 4 w 89"/>
              <a:gd name="T79" fmla="*/ 26 h 123"/>
              <a:gd name="T80" fmla="*/ 3 w 89"/>
              <a:gd name="T81" fmla="*/ 24 h 123"/>
              <a:gd name="T82" fmla="*/ 0 w 89"/>
              <a:gd name="T83" fmla="*/ 18 h 123"/>
              <a:gd name="T84" fmla="*/ 3 w 89"/>
              <a:gd name="T85" fmla="*/ 15 h 123"/>
              <a:gd name="T86" fmla="*/ 5 w 89"/>
              <a:gd name="T87" fmla="*/ 13 h 123"/>
              <a:gd name="T88" fmla="*/ 9 w 89"/>
              <a:gd name="T89" fmla="*/ 13 h 123"/>
              <a:gd name="T90" fmla="*/ 12 w 89"/>
              <a:gd name="T91" fmla="*/ 13 h 123"/>
              <a:gd name="T92" fmla="*/ 15 w 89"/>
              <a:gd name="T93" fmla="*/ 3 h 123"/>
              <a:gd name="T94" fmla="*/ 23 w 89"/>
              <a:gd name="T95" fmla="*/ 0 h 123"/>
              <a:gd name="T96" fmla="*/ 34 w 89"/>
              <a:gd name="T97" fmla="*/ 11 h 123"/>
              <a:gd name="T98" fmla="*/ 31 w 89"/>
              <a:gd name="T99" fmla="*/ 18 h 123"/>
              <a:gd name="T100" fmla="*/ 33 w 89"/>
              <a:gd name="T101" fmla="*/ 21 h 123"/>
              <a:gd name="T102" fmla="*/ 41 w 89"/>
              <a:gd name="T103" fmla="*/ 49 h 123"/>
              <a:gd name="T104" fmla="*/ 46 w 89"/>
              <a:gd name="T105" fmla="*/ 54 h 123"/>
              <a:gd name="T106" fmla="*/ 48 w 89"/>
              <a:gd name="T107" fmla="*/ 58 h 123"/>
              <a:gd name="T108" fmla="*/ 61 w 89"/>
              <a:gd name="T109" fmla="*/ 60 h 123"/>
              <a:gd name="T110" fmla="*/ 63 w 89"/>
              <a:gd name="T111" fmla="*/ 62 h 123"/>
              <a:gd name="T112" fmla="*/ 69 w 89"/>
              <a:gd name="T113" fmla="*/ 71 h 123"/>
              <a:gd name="T114" fmla="*/ 71 w 89"/>
              <a:gd name="T115" fmla="*/ 74 h 123"/>
              <a:gd name="T116" fmla="*/ 72 w 89"/>
              <a:gd name="T117" fmla="*/ 75 h 123"/>
              <a:gd name="T118" fmla="*/ 72 w 89"/>
              <a:gd name="T119" fmla="*/ 77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89" h="123">
                <a:moveTo>
                  <a:pt x="72" y="77"/>
                </a:moveTo>
                <a:lnTo>
                  <a:pt x="76" y="85"/>
                </a:lnTo>
                <a:lnTo>
                  <a:pt x="85" y="86"/>
                </a:lnTo>
                <a:lnTo>
                  <a:pt x="89" y="92"/>
                </a:lnTo>
                <a:lnTo>
                  <a:pt x="89" y="93"/>
                </a:lnTo>
                <a:lnTo>
                  <a:pt x="87" y="99"/>
                </a:lnTo>
                <a:lnTo>
                  <a:pt x="82" y="101"/>
                </a:lnTo>
                <a:lnTo>
                  <a:pt x="82" y="103"/>
                </a:lnTo>
                <a:lnTo>
                  <a:pt x="79" y="103"/>
                </a:lnTo>
                <a:lnTo>
                  <a:pt x="78" y="103"/>
                </a:lnTo>
                <a:lnTo>
                  <a:pt x="76" y="103"/>
                </a:lnTo>
                <a:lnTo>
                  <a:pt x="74" y="111"/>
                </a:lnTo>
                <a:lnTo>
                  <a:pt x="76" y="112"/>
                </a:lnTo>
                <a:lnTo>
                  <a:pt x="82" y="114"/>
                </a:lnTo>
                <a:lnTo>
                  <a:pt x="79" y="119"/>
                </a:lnTo>
                <a:lnTo>
                  <a:pt x="82" y="123"/>
                </a:lnTo>
                <a:lnTo>
                  <a:pt x="72" y="120"/>
                </a:lnTo>
                <a:lnTo>
                  <a:pt x="68" y="114"/>
                </a:lnTo>
                <a:lnTo>
                  <a:pt x="65" y="112"/>
                </a:lnTo>
                <a:lnTo>
                  <a:pt x="64" y="109"/>
                </a:lnTo>
                <a:lnTo>
                  <a:pt x="63" y="112"/>
                </a:lnTo>
                <a:lnTo>
                  <a:pt x="61" y="114"/>
                </a:lnTo>
                <a:lnTo>
                  <a:pt x="49" y="115"/>
                </a:lnTo>
                <a:lnTo>
                  <a:pt x="49" y="112"/>
                </a:lnTo>
                <a:lnTo>
                  <a:pt x="48" y="93"/>
                </a:lnTo>
                <a:lnTo>
                  <a:pt x="41" y="93"/>
                </a:lnTo>
                <a:lnTo>
                  <a:pt x="39" y="93"/>
                </a:lnTo>
                <a:lnTo>
                  <a:pt x="30" y="74"/>
                </a:lnTo>
                <a:lnTo>
                  <a:pt x="18" y="69"/>
                </a:lnTo>
                <a:lnTo>
                  <a:pt x="18" y="62"/>
                </a:lnTo>
                <a:lnTo>
                  <a:pt x="9" y="58"/>
                </a:lnTo>
                <a:lnTo>
                  <a:pt x="3" y="60"/>
                </a:lnTo>
                <a:lnTo>
                  <a:pt x="1" y="56"/>
                </a:lnTo>
                <a:lnTo>
                  <a:pt x="3" y="52"/>
                </a:lnTo>
                <a:lnTo>
                  <a:pt x="7" y="49"/>
                </a:lnTo>
                <a:lnTo>
                  <a:pt x="4" y="47"/>
                </a:lnTo>
                <a:lnTo>
                  <a:pt x="5" y="45"/>
                </a:lnTo>
                <a:lnTo>
                  <a:pt x="3" y="37"/>
                </a:lnTo>
                <a:lnTo>
                  <a:pt x="0" y="29"/>
                </a:lnTo>
                <a:lnTo>
                  <a:pt x="4" y="26"/>
                </a:lnTo>
                <a:lnTo>
                  <a:pt x="3" y="24"/>
                </a:lnTo>
                <a:lnTo>
                  <a:pt x="0" y="18"/>
                </a:lnTo>
                <a:lnTo>
                  <a:pt x="3" y="15"/>
                </a:lnTo>
                <a:lnTo>
                  <a:pt x="5" y="13"/>
                </a:lnTo>
                <a:lnTo>
                  <a:pt x="9" y="13"/>
                </a:lnTo>
                <a:lnTo>
                  <a:pt x="12" y="13"/>
                </a:lnTo>
                <a:lnTo>
                  <a:pt x="15" y="3"/>
                </a:lnTo>
                <a:lnTo>
                  <a:pt x="23" y="0"/>
                </a:lnTo>
                <a:lnTo>
                  <a:pt x="34" y="11"/>
                </a:lnTo>
                <a:lnTo>
                  <a:pt x="31" y="18"/>
                </a:lnTo>
                <a:lnTo>
                  <a:pt x="33" y="21"/>
                </a:lnTo>
                <a:lnTo>
                  <a:pt x="41" y="49"/>
                </a:lnTo>
                <a:lnTo>
                  <a:pt x="46" y="54"/>
                </a:lnTo>
                <a:lnTo>
                  <a:pt x="48" y="58"/>
                </a:lnTo>
                <a:lnTo>
                  <a:pt x="61" y="60"/>
                </a:lnTo>
                <a:lnTo>
                  <a:pt x="63" y="62"/>
                </a:lnTo>
                <a:lnTo>
                  <a:pt x="69" y="71"/>
                </a:lnTo>
                <a:lnTo>
                  <a:pt x="71" y="74"/>
                </a:lnTo>
                <a:lnTo>
                  <a:pt x="72" y="75"/>
                </a:lnTo>
                <a:lnTo>
                  <a:pt x="72" y="7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5" name="Freeform 89">
            <a:extLst>
              <a:ext uri="{FF2B5EF4-FFF2-40B4-BE49-F238E27FC236}">
                <a16:creationId xmlns:a16="http://schemas.microsoft.com/office/drawing/2014/main" id="{85B7245E-0BAB-B0AF-BA19-1A89AF25C627}"/>
              </a:ext>
            </a:extLst>
          </p:cNvPr>
          <p:cNvSpPr>
            <a:spLocks/>
          </p:cNvSpPr>
          <p:nvPr/>
        </p:nvSpPr>
        <p:spPr bwMode="auto">
          <a:xfrm>
            <a:off x="4740275" y="6018213"/>
            <a:ext cx="87313" cy="95250"/>
          </a:xfrm>
          <a:custGeom>
            <a:avLst/>
            <a:gdLst>
              <a:gd name="T0" fmla="*/ 55 w 55"/>
              <a:gd name="T1" fmla="*/ 24 h 60"/>
              <a:gd name="T2" fmla="*/ 55 w 55"/>
              <a:gd name="T3" fmla="*/ 34 h 60"/>
              <a:gd name="T4" fmla="*/ 48 w 55"/>
              <a:gd name="T5" fmla="*/ 45 h 60"/>
              <a:gd name="T6" fmla="*/ 44 w 55"/>
              <a:gd name="T7" fmla="*/ 50 h 60"/>
              <a:gd name="T8" fmla="*/ 31 w 55"/>
              <a:gd name="T9" fmla="*/ 48 h 60"/>
              <a:gd name="T10" fmla="*/ 26 w 55"/>
              <a:gd name="T11" fmla="*/ 60 h 60"/>
              <a:gd name="T12" fmla="*/ 18 w 55"/>
              <a:gd name="T13" fmla="*/ 56 h 60"/>
              <a:gd name="T14" fmla="*/ 16 w 55"/>
              <a:gd name="T15" fmla="*/ 56 h 60"/>
              <a:gd name="T16" fmla="*/ 14 w 55"/>
              <a:gd name="T17" fmla="*/ 46 h 60"/>
              <a:gd name="T18" fmla="*/ 12 w 55"/>
              <a:gd name="T19" fmla="*/ 44 h 60"/>
              <a:gd name="T20" fmla="*/ 4 w 55"/>
              <a:gd name="T21" fmla="*/ 42 h 60"/>
              <a:gd name="T22" fmla="*/ 0 w 55"/>
              <a:gd name="T23" fmla="*/ 31 h 60"/>
              <a:gd name="T24" fmla="*/ 9 w 55"/>
              <a:gd name="T25" fmla="*/ 16 h 60"/>
              <a:gd name="T26" fmla="*/ 20 w 55"/>
              <a:gd name="T27" fmla="*/ 9 h 60"/>
              <a:gd name="T28" fmla="*/ 26 w 55"/>
              <a:gd name="T29" fmla="*/ 7 h 60"/>
              <a:gd name="T30" fmla="*/ 27 w 55"/>
              <a:gd name="T31" fmla="*/ 1 h 60"/>
              <a:gd name="T32" fmla="*/ 30 w 55"/>
              <a:gd name="T33" fmla="*/ 0 h 60"/>
              <a:gd name="T34" fmla="*/ 45 w 55"/>
              <a:gd name="T35" fmla="*/ 8 h 60"/>
              <a:gd name="T36" fmla="*/ 53 w 55"/>
              <a:gd name="T37" fmla="*/ 18 h 60"/>
              <a:gd name="T38" fmla="*/ 53 w 55"/>
              <a:gd name="T39" fmla="*/ 22 h 60"/>
              <a:gd name="T40" fmla="*/ 55 w 55"/>
              <a:gd name="T41" fmla="*/ 23 h 60"/>
              <a:gd name="T42" fmla="*/ 55 w 55"/>
              <a:gd name="T43" fmla="*/ 24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55" h="60">
                <a:moveTo>
                  <a:pt x="55" y="24"/>
                </a:moveTo>
                <a:lnTo>
                  <a:pt x="55" y="34"/>
                </a:lnTo>
                <a:lnTo>
                  <a:pt x="48" y="45"/>
                </a:lnTo>
                <a:lnTo>
                  <a:pt x="44" y="50"/>
                </a:lnTo>
                <a:lnTo>
                  <a:pt x="31" y="48"/>
                </a:lnTo>
                <a:lnTo>
                  <a:pt x="26" y="60"/>
                </a:lnTo>
                <a:lnTo>
                  <a:pt x="18" y="56"/>
                </a:lnTo>
                <a:lnTo>
                  <a:pt x="16" y="56"/>
                </a:lnTo>
                <a:lnTo>
                  <a:pt x="14" y="46"/>
                </a:lnTo>
                <a:lnTo>
                  <a:pt x="12" y="44"/>
                </a:lnTo>
                <a:lnTo>
                  <a:pt x="4" y="42"/>
                </a:lnTo>
                <a:lnTo>
                  <a:pt x="0" y="31"/>
                </a:lnTo>
                <a:lnTo>
                  <a:pt x="9" y="16"/>
                </a:lnTo>
                <a:lnTo>
                  <a:pt x="20" y="9"/>
                </a:lnTo>
                <a:lnTo>
                  <a:pt x="26" y="7"/>
                </a:lnTo>
                <a:lnTo>
                  <a:pt x="27" y="1"/>
                </a:lnTo>
                <a:lnTo>
                  <a:pt x="30" y="0"/>
                </a:lnTo>
                <a:lnTo>
                  <a:pt x="45" y="8"/>
                </a:lnTo>
                <a:lnTo>
                  <a:pt x="53" y="18"/>
                </a:lnTo>
                <a:lnTo>
                  <a:pt x="53" y="22"/>
                </a:lnTo>
                <a:lnTo>
                  <a:pt x="55" y="23"/>
                </a:lnTo>
                <a:lnTo>
                  <a:pt x="55" y="2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6" name="Freeform 90">
            <a:extLst>
              <a:ext uri="{FF2B5EF4-FFF2-40B4-BE49-F238E27FC236}">
                <a16:creationId xmlns:a16="http://schemas.microsoft.com/office/drawing/2014/main" id="{C5CFEEC2-C5C7-1065-4FE7-6318F5EC45ED}"/>
              </a:ext>
            </a:extLst>
          </p:cNvPr>
          <p:cNvSpPr>
            <a:spLocks/>
          </p:cNvSpPr>
          <p:nvPr/>
        </p:nvSpPr>
        <p:spPr bwMode="auto">
          <a:xfrm>
            <a:off x="4776788" y="5969000"/>
            <a:ext cx="93663" cy="96838"/>
          </a:xfrm>
          <a:custGeom>
            <a:avLst/>
            <a:gdLst>
              <a:gd name="T0" fmla="*/ 55 w 59"/>
              <a:gd name="T1" fmla="*/ 31 h 61"/>
              <a:gd name="T2" fmla="*/ 56 w 59"/>
              <a:gd name="T3" fmla="*/ 34 h 61"/>
              <a:gd name="T4" fmla="*/ 59 w 59"/>
              <a:gd name="T5" fmla="*/ 46 h 61"/>
              <a:gd name="T6" fmla="*/ 48 w 59"/>
              <a:gd name="T7" fmla="*/ 54 h 61"/>
              <a:gd name="T8" fmla="*/ 42 w 59"/>
              <a:gd name="T9" fmla="*/ 54 h 61"/>
              <a:gd name="T10" fmla="*/ 36 w 59"/>
              <a:gd name="T11" fmla="*/ 60 h 61"/>
              <a:gd name="T12" fmla="*/ 34 w 59"/>
              <a:gd name="T13" fmla="*/ 61 h 61"/>
              <a:gd name="T14" fmla="*/ 32 w 59"/>
              <a:gd name="T15" fmla="*/ 55 h 61"/>
              <a:gd name="T16" fmla="*/ 32 w 59"/>
              <a:gd name="T17" fmla="*/ 54 h 61"/>
              <a:gd name="T18" fmla="*/ 30 w 59"/>
              <a:gd name="T19" fmla="*/ 53 h 61"/>
              <a:gd name="T20" fmla="*/ 30 w 59"/>
              <a:gd name="T21" fmla="*/ 49 h 61"/>
              <a:gd name="T22" fmla="*/ 22 w 59"/>
              <a:gd name="T23" fmla="*/ 39 h 61"/>
              <a:gd name="T24" fmla="*/ 7 w 59"/>
              <a:gd name="T25" fmla="*/ 31 h 61"/>
              <a:gd name="T26" fmla="*/ 4 w 59"/>
              <a:gd name="T27" fmla="*/ 32 h 61"/>
              <a:gd name="T28" fmla="*/ 10 w 59"/>
              <a:gd name="T29" fmla="*/ 20 h 61"/>
              <a:gd name="T30" fmla="*/ 0 w 59"/>
              <a:gd name="T31" fmla="*/ 12 h 61"/>
              <a:gd name="T32" fmla="*/ 12 w 59"/>
              <a:gd name="T33" fmla="*/ 0 h 61"/>
              <a:gd name="T34" fmla="*/ 34 w 59"/>
              <a:gd name="T35" fmla="*/ 1 h 61"/>
              <a:gd name="T36" fmla="*/ 38 w 59"/>
              <a:gd name="T37" fmla="*/ 17 h 61"/>
              <a:gd name="T38" fmla="*/ 47 w 59"/>
              <a:gd name="T39" fmla="*/ 23 h 61"/>
              <a:gd name="T40" fmla="*/ 55 w 59"/>
              <a:gd name="T41" fmla="*/ 31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59" h="61">
                <a:moveTo>
                  <a:pt x="55" y="31"/>
                </a:moveTo>
                <a:lnTo>
                  <a:pt x="56" y="34"/>
                </a:lnTo>
                <a:lnTo>
                  <a:pt x="59" y="46"/>
                </a:lnTo>
                <a:lnTo>
                  <a:pt x="48" y="54"/>
                </a:lnTo>
                <a:lnTo>
                  <a:pt x="42" y="54"/>
                </a:lnTo>
                <a:lnTo>
                  <a:pt x="36" y="60"/>
                </a:lnTo>
                <a:lnTo>
                  <a:pt x="34" y="61"/>
                </a:lnTo>
                <a:lnTo>
                  <a:pt x="32" y="55"/>
                </a:lnTo>
                <a:lnTo>
                  <a:pt x="32" y="54"/>
                </a:lnTo>
                <a:lnTo>
                  <a:pt x="30" y="53"/>
                </a:lnTo>
                <a:lnTo>
                  <a:pt x="30" y="49"/>
                </a:lnTo>
                <a:lnTo>
                  <a:pt x="22" y="39"/>
                </a:lnTo>
                <a:lnTo>
                  <a:pt x="7" y="31"/>
                </a:lnTo>
                <a:lnTo>
                  <a:pt x="4" y="32"/>
                </a:lnTo>
                <a:lnTo>
                  <a:pt x="10" y="20"/>
                </a:lnTo>
                <a:lnTo>
                  <a:pt x="0" y="12"/>
                </a:lnTo>
                <a:lnTo>
                  <a:pt x="12" y="0"/>
                </a:lnTo>
                <a:lnTo>
                  <a:pt x="34" y="1"/>
                </a:lnTo>
                <a:lnTo>
                  <a:pt x="38" y="17"/>
                </a:lnTo>
                <a:lnTo>
                  <a:pt x="47" y="23"/>
                </a:lnTo>
                <a:lnTo>
                  <a:pt x="55" y="3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7" name="Freeform 91">
            <a:extLst>
              <a:ext uri="{FF2B5EF4-FFF2-40B4-BE49-F238E27FC236}">
                <a16:creationId xmlns:a16="http://schemas.microsoft.com/office/drawing/2014/main" id="{D9FE5EB3-5D41-B54A-90E8-12D3060E500F}"/>
              </a:ext>
            </a:extLst>
          </p:cNvPr>
          <p:cNvSpPr>
            <a:spLocks/>
          </p:cNvSpPr>
          <p:nvPr/>
        </p:nvSpPr>
        <p:spPr bwMode="auto">
          <a:xfrm>
            <a:off x="4972050" y="5799138"/>
            <a:ext cx="58738" cy="100013"/>
          </a:xfrm>
          <a:custGeom>
            <a:avLst/>
            <a:gdLst>
              <a:gd name="T0" fmla="*/ 27 w 37"/>
              <a:gd name="T1" fmla="*/ 6 h 63"/>
              <a:gd name="T2" fmla="*/ 27 w 37"/>
              <a:gd name="T3" fmla="*/ 22 h 63"/>
              <a:gd name="T4" fmla="*/ 23 w 37"/>
              <a:gd name="T5" fmla="*/ 29 h 63"/>
              <a:gd name="T6" fmla="*/ 29 w 37"/>
              <a:gd name="T7" fmla="*/ 37 h 63"/>
              <a:gd name="T8" fmla="*/ 35 w 37"/>
              <a:gd name="T9" fmla="*/ 48 h 63"/>
              <a:gd name="T10" fmla="*/ 37 w 37"/>
              <a:gd name="T11" fmla="*/ 63 h 63"/>
              <a:gd name="T12" fmla="*/ 23 w 37"/>
              <a:gd name="T13" fmla="*/ 62 h 63"/>
              <a:gd name="T14" fmla="*/ 18 w 37"/>
              <a:gd name="T15" fmla="*/ 53 h 63"/>
              <a:gd name="T16" fmla="*/ 15 w 37"/>
              <a:gd name="T17" fmla="*/ 48 h 63"/>
              <a:gd name="T18" fmla="*/ 12 w 37"/>
              <a:gd name="T19" fmla="*/ 45 h 63"/>
              <a:gd name="T20" fmla="*/ 8 w 37"/>
              <a:gd name="T21" fmla="*/ 42 h 63"/>
              <a:gd name="T22" fmla="*/ 5 w 37"/>
              <a:gd name="T23" fmla="*/ 40 h 63"/>
              <a:gd name="T24" fmla="*/ 0 w 37"/>
              <a:gd name="T25" fmla="*/ 26 h 63"/>
              <a:gd name="T26" fmla="*/ 0 w 37"/>
              <a:gd name="T27" fmla="*/ 21 h 63"/>
              <a:gd name="T28" fmla="*/ 7 w 37"/>
              <a:gd name="T29" fmla="*/ 21 h 63"/>
              <a:gd name="T30" fmla="*/ 8 w 37"/>
              <a:gd name="T31" fmla="*/ 14 h 63"/>
              <a:gd name="T32" fmla="*/ 5 w 37"/>
              <a:gd name="T33" fmla="*/ 4 h 63"/>
              <a:gd name="T34" fmla="*/ 7 w 37"/>
              <a:gd name="T35" fmla="*/ 0 h 63"/>
              <a:gd name="T36" fmla="*/ 11 w 37"/>
              <a:gd name="T37" fmla="*/ 6 h 63"/>
              <a:gd name="T38" fmla="*/ 18 w 37"/>
              <a:gd name="T39" fmla="*/ 6 h 63"/>
              <a:gd name="T40" fmla="*/ 27 w 37"/>
              <a:gd name="T41" fmla="*/ 6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7" h="63">
                <a:moveTo>
                  <a:pt x="27" y="6"/>
                </a:moveTo>
                <a:lnTo>
                  <a:pt x="27" y="22"/>
                </a:lnTo>
                <a:lnTo>
                  <a:pt x="23" y="29"/>
                </a:lnTo>
                <a:lnTo>
                  <a:pt x="29" y="37"/>
                </a:lnTo>
                <a:lnTo>
                  <a:pt x="35" y="48"/>
                </a:lnTo>
                <a:lnTo>
                  <a:pt x="37" y="63"/>
                </a:lnTo>
                <a:lnTo>
                  <a:pt x="23" y="62"/>
                </a:lnTo>
                <a:lnTo>
                  <a:pt x="18" y="53"/>
                </a:lnTo>
                <a:lnTo>
                  <a:pt x="15" y="48"/>
                </a:lnTo>
                <a:lnTo>
                  <a:pt x="12" y="45"/>
                </a:lnTo>
                <a:lnTo>
                  <a:pt x="8" y="42"/>
                </a:lnTo>
                <a:lnTo>
                  <a:pt x="5" y="40"/>
                </a:lnTo>
                <a:lnTo>
                  <a:pt x="0" y="26"/>
                </a:lnTo>
                <a:lnTo>
                  <a:pt x="0" y="21"/>
                </a:lnTo>
                <a:lnTo>
                  <a:pt x="7" y="21"/>
                </a:lnTo>
                <a:lnTo>
                  <a:pt x="8" y="14"/>
                </a:lnTo>
                <a:lnTo>
                  <a:pt x="5" y="4"/>
                </a:lnTo>
                <a:lnTo>
                  <a:pt x="7" y="0"/>
                </a:lnTo>
                <a:lnTo>
                  <a:pt x="11" y="6"/>
                </a:lnTo>
                <a:lnTo>
                  <a:pt x="18" y="6"/>
                </a:lnTo>
                <a:lnTo>
                  <a:pt x="27" y="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8" name="Freeform 92">
            <a:extLst>
              <a:ext uri="{FF2B5EF4-FFF2-40B4-BE49-F238E27FC236}">
                <a16:creationId xmlns:a16="http://schemas.microsoft.com/office/drawing/2014/main" id="{4659588B-F571-B8D4-5378-4690B91706AA}"/>
              </a:ext>
            </a:extLst>
          </p:cNvPr>
          <p:cNvSpPr>
            <a:spLocks/>
          </p:cNvSpPr>
          <p:nvPr/>
        </p:nvSpPr>
        <p:spPr bwMode="auto">
          <a:xfrm>
            <a:off x="4810125" y="5743575"/>
            <a:ext cx="79375" cy="77788"/>
          </a:xfrm>
          <a:custGeom>
            <a:avLst/>
            <a:gdLst>
              <a:gd name="T0" fmla="*/ 50 w 50"/>
              <a:gd name="T1" fmla="*/ 15 h 49"/>
              <a:gd name="T2" fmla="*/ 50 w 50"/>
              <a:gd name="T3" fmla="*/ 22 h 49"/>
              <a:gd name="T4" fmla="*/ 47 w 50"/>
              <a:gd name="T5" fmla="*/ 19 h 49"/>
              <a:gd name="T6" fmla="*/ 46 w 50"/>
              <a:gd name="T7" fmla="*/ 22 h 49"/>
              <a:gd name="T8" fmla="*/ 43 w 50"/>
              <a:gd name="T9" fmla="*/ 28 h 49"/>
              <a:gd name="T10" fmla="*/ 42 w 50"/>
              <a:gd name="T11" fmla="*/ 32 h 49"/>
              <a:gd name="T12" fmla="*/ 41 w 50"/>
              <a:gd name="T13" fmla="*/ 34 h 49"/>
              <a:gd name="T14" fmla="*/ 41 w 50"/>
              <a:gd name="T15" fmla="*/ 35 h 49"/>
              <a:gd name="T16" fmla="*/ 39 w 50"/>
              <a:gd name="T17" fmla="*/ 37 h 49"/>
              <a:gd name="T18" fmla="*/ 38 w 50"/>
              <a:gd name="T19" fmla="*/ 41 h 49"/>
              <a:gd name="T20" fmla="*/ 32 w 50"/>
              <a:gd name="T21" fmla="*/ 39 h 49"/>
              <a:gd name="T22" fmla="*/ 31 w 50"/>
              <a:gd name="T23" fmla="*/ 41 h 49"/>
              <a:gd name="T24" fmla="*/ 24 w 50"/>
              <a:gd name="T25" fmla="*/ 46 h 49"/>
              <a:gd name="T26" fmla="*/ 21 w 50"/>
              <a:gd name="T27" fmla="*/ 43 h 49"/>
              <a:gd name="T28" fmla="*/ 9 w 50"/>
              <a:gd name="T29" fmla="*/ 49 h 49"/>
              <a:gd name="T30" fmla="*/ 8 w 50"/>
              <a:gd name="T31" fmla="*/ 46 h 49"/>
              <a:gd name="T32" fmla="*/ 5 w 50"/>
              <a:gd name="T33" fmla="*/ 42 h 49"/>
              <a:gd name="T34" fmla="*/ 8 w 50"/>
              <a:gd name="T35" fmla="*/ 37 h 49"/>
              <a:gd name="T36" fmla="*/ 2 w 50"/>
              <a:gd name="T37" fmla="*/ 35 h 49"/>
              <a:gd name="T38" fmla="*/ 0 w 50"/>
              <a:gd name="T39" fmla="*/ 34 h 49"/>
              <a:gd name="T40" fmla="*/ 2 w 50"/>
              <a:gd name="T41" fmla="*/ 26 h 49"/>
              <a:gd name="T42" fmla="*/ 4 w 50"/>
              <a:gd name="T43" fmla="*/ 26 h 49"/>
              <a:gd name="T44" fmla="*/ 5 w 50"/>
              <a:gd name="T45" fmla="*/ 26 h 49"/>
              <a:gd name="T46" fmla="*/ 8 w 50"/>
              <a:gd name="T47" fmla="*/ 26 h 49"/>
              <a:gd name="T48" fmla="*/ 8 w 50"/>
              <a:gd name="T49" fmla="*/ 24 h 49"/>
              <a:gd name="T50" fmla="*/ 13 w 50"/>
              <a:gd name="T51" fmla="*/ 22 h 49"/>
              <a:gd name="T52" fmla="*/ 15 w 50"/>
              <a:gd name="T53" fmla="*/ 16 h 49"/>
              <a:gd name="T54" fmla="*/ 15 w 50"/>
              <a:gd name="T55" fmla="*/ 15 h 49"/>
              <a:gd name="T56" fmla="*/ 11 w 50"/>
              <a:gd name="T57" fmla="*/ 9 h 49"/>
              <a:gd name="T58" fmla="*/ 21 w 50"/>
              <a:gd name="T59" fmla="*/ 7 h 49"/>
              <a:gd name="T60" fmla="*/ 26 w 50"/>
              <a:gd name="T61" fmla="*/ 5 h 49"/>
              <a:gd name="T62" fmla="*/ 31 w 50"/>
              <a:gd name="T63" fmla="*/ 0 h 49"/>
              <a:gd name="T64" fmla="*/ 38 w 50"/>
              <a:gd name="T65" fmla="*/ 2 h 49"/>
              <a:gd name="T66" fmla="*/ 43 w 50"/>
              <a:gd name="T67" fmla="*/ 1 h 49"/>
              <a:gd name="T68" fmla="*/ 50 w 50"/>
              <a:gd name="T69" fmla="*/ 15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50" h="49">
                <a:moveTo>
                  <a:pt x="50" y="15"/>
                </a:moveTo>
                <a:lnTo>
                  <a:pt x="50" y="22"/>
                </a:lnTo>
                <a:lnTo>
                  <a:pt x="47" y="19"/>
                </a:lnTo>
                <a:lnTo>
                  <a:pt x="46" y="22"/>
                </a:lnTo>
                <a:lnTo>
                  <a:pt x="43" y="28"/>
                </a:lnTo>
                <a:lnTo>
                  <a:pt x="42" y="32"/>
                </a:lnTo>
                <a:lnTo>
                  <a:pt x="41" y="34"/>
                </a:lnTo>
                <a:lnTo>
                  <a:pt x="41" y="35"/>
                </a:lnTo>
                <a:lnTo>
                  <a:pt x="39" y="37"/>
                </a:lnTo>
                <a:lnTo>
                  <a:pt x="38" y="41"/>
                </a:lnTo>
                <a:lnTo>
                  <a:pt x="32" y="39"/>
                </a:lnTo>
                <a:lnTo>
                  <a:pt x="31" y="41"/>
                </a:lnTo>
                <a:lnTo>
                  <a:pt x="24" y="46"/>
                </a:lnTo>
                <a:lnTo>
                  <a:pt x="21" y="43"/>
                </a:lnTo>
                <a:lnTo>
                  <a:pt x="9" y="49"/>
                </a:lnTo>
                <a:lnTo>
                  <a:pt x="8" y="46"/>
                </a:lnTo>
                <a:lnTo>
                  <a:pt x="5" y="42"/>
                </a:lnTo>
                <a:lnTo>
                  <a:pt x="8" y="37"/>
                </a:lnTo>
                <a:lnTo>
                  <a:pt x="2" y="35"/>
                </a:lnTo>
                <a:lnTo>
                  <a:pt x="0" y="34"/>
                </a:lnTo>
                <a:lnTo>
                  <a:pt x="2" y="26"/>
                </a:lnTo>
                <a:lnTo>
                  <a:pt x="4" y="26"/>
                </a:lnTo>
                <a:lnTo>
                  <a:pt x="5" y="26"/>
                </a:lnTo>
                <a:lnTo>
                  <a:pt x="8" y="26"/>
                </a:lnTo>
                <a:lnTo>
                  <a:pt x="8" y="24"/>
                </a:lnTo>
                <a:lnTo>
                  <a:pt x="13" y="22"/>
                </a:lnTo>
                <a:lnTo>
                  <a:pt x="15" y="16"/>
                </a:lnTo>
                <a:lnTo>
                  <a:pt x="15" y="15"/>
                </a:lnTo>
                <a:lnTo>
                  <a:pt x="11" y="9"/>
                </a:lnTo>
                <a:lnTo>
                  <a:pt x="21" y="7"/>
                </a:lnTo>
                <a:lnTo>
                  <a:pt x="26" y="5"/>
                </a:lnTo>
                <a:lnTo>
                  <a:pt x="31" y="0"/>
                </a:lnTo>
                <a:lnTo>
                  <a:pt x="38" y="2"/>
                </a:lnTo>
                <a:lnTo>
                  <a:pt x="43" y="1"/>
                </a:lnTo>
                <a:lnTo>
                  <a:pt x="50" y="1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9" name="Freeform 93">
            <a:extLst>
              <a:ext uri="{FF2B5EF4-FFF2-40B4-BE49-F238E27FC236}">
                <a16:creationId xmlns:a16="http://schemas.microsoft.com/office/drawing/2014/main" id="{DEF6C487-CBF8-CEB3-D880-83CF641FED4D}"/>
              </a:ext>
            </a:extLst>
          </p:cNvPr>
          <p:cNvSpPr>
            <a:spLocks/>
          </p:cNvSpPr>
          <p:nvPr/>
        </p:nvSpPr>
        <p:spPr bwMode="auto">
          <a:xfrm>
            <a:off x="4929188" y="5645150"/>
            <a:ext cx="149225" cy="163513"/>
          </a:xfrm>
          <a:custGeom>
            <a:avLst/>
            <a:gdLst>
              <a:gd name="T0" fmla="*/ 43 w 94"/>
              <a:gd name="T1" fmla="*/ 17 h 103"/>
              <a:gd name="T2" fmla="*/ 45 w 94"/>
              <a:gd name="T3" fmla="*/ 28 h 103"/>
              <a:gd name="T4" fmla="*/ 51 w 94"/>
              <a:gd name="T5" fmla="*/ 33 h 103"/>
              <a:gd name="T6" fmla="*/ 56 w 94"/>
              <a:gd name="T7" fmla="*/ 37 h 103"/>
              <a:gd name="T8" fmla="*/ 60 w 94"/>
              <a:gd name="T9" fmla="*/ 39 h 103"/>
              <a:gd name="T10" fmla="*/ 65 w 94"/>
              <a:gd name="T11" fmla="*/ 43 h 103"/>
              <a:gd name="T12" fmla="*/ 76 w 94"/>
              <a:gd name="T13" fmla="*/ 60 h 103"/>
              <a:gd name="T14" fmla="*/ 91 w 94"/>
              <a:gd name="T15" fmla="*/ 85 h 103"/>
              <a:gd name="T16" fmla="*/ 94 w 94"/>
              <a:gd name="T17" fmla="*/ 90 h 103"/>
              <a:gd name="T18" fmla="*/ 88 w 94"/>
              <a:gd name="T19" fmla="*/ 93 h 103"/>
              <a:gd name="T20" fmla="*/ 87 w 94"/>
              <a:gd name="T21" fmla="*/ 93 h 103"/>
              <a:gd name="T22" fmla="*/ 86 w 94"/>
              <a:gd name="T23" fmla="*/ 93 h 103"/>
              <a:gd name="T24" fmla="*/ 77 w 94"/>
              <a:gd name="T25" fmla="*/ 90 h 103"/>
              <a:gd name="T26" fmla="*/ 75 w 94"/>
              <a:gd name="T27" fmla="*/ 93 h 103"/>
              <a:gd name="T28" fmla="*/ 61 w 94"/>
              <a:gd name="T29" fmla="*/ 89 h 103"/>
              <a:gd name="T30" fmla="*/ 53 w 94"/>
              <a:gd name="T31" fmla="*/ 90 h 103"/>
              <a:gd name="T32" fmla="*/ 54 w 94"/>
              <a:gd name="T33" fmla="*/ 97 h 103"/>
              <a:gd name="T34" fmla="*/ 54 w 94"/>
              <a:gd name="T35" fmla="*/ 103 h 103"/>
              <a:gd name="T36" fmla="*/ 45 w 94"/>
              <a:gd name="T37" fmla="*/ 103 h 103"/>
              <a:gd name="T38" fmla="*/ 38 w 94"/>
              <a:gd name="T39" fmla="*/ 103 h 103"/>
              <a:gd name="T40" fmla="*/ 34 w 94"/>
              <a:gd name="T41" fmla="*/ 97 h 103"/>
              <a:gd name="T42" fmla="*/ 32 w 94"/>
              <a:gd name="T43" fmla="*/ 97 h 103"/>
              <a:gd name="T44" fmla="*/ 26 w 94"/>
              <a:gd name="T45" fmla="*/ 81 h 103"/>
              <a:gd name="T46" fmla="*/ 19 w 94"/>
              <a:gd name="T47" fmla="*/ 81 h 103"/>
              <a:gd name="T48" fmla="*/ 15 w 94"/>
              <a:gd name="T49" fmla="*/ 81 h 103"/>
              <a:gd name="T50" fmla="*/ 21 w 94"/>
              <a:gd name="T51" fmla="*/ 66 h 103"/>
              <a:gd name="T52" fmla="*/ 16 w 94"/>
              <a:gd name="T53" fmla="*/ 62 h 103"/>
              <a:gd name="T54" fmla="*/ 13 w 94"/>
              <a:gd name="T55" fmla="*/ 48 h 103"/>
              <a:gd name="T56" fmla="*/ 13 w 94"/>
              <a:gd name="T57" fmla="*/ 44 h 103"/>
              <a:gd name="T58" fmla="*/ 11 w 94"/>
              <a:gd name="T59" fmla="*/ 28 h 103"/>
              <a:gd name="T60" fmla="*/ 0 w 94"/>
              <a:gd name="T61" fmla="*/ 25 h 103"/>
              <a:gd name="T62" fmla="*/ 2 w 94"/>
              <a:gd name="T63" fmla="*/ 14 h 103"/>
              <a:gd name="T64" fmla="*/ 4 w 94"/>
              <a:gd name="T65" fmla="*/ 11 h 103"/>
              <a:gd name="T66" fmla="*/ 6 w 94"/>
              <a:gd name="T67" fmla="*/ 0 h 103"/>
              <a:gd name="T68" fmla="*/ 15 w 94"/>
              <a:gd name="T69" fmla="*/ 7 h 103"/>
              <a:gd name="T70" fmla="*/ 16 w 94"/>
              <a:gd name="T71" fmla="*/ 9 h 103"/>
              <a:gd name="T72" fmla="*/ 17 w 94"/>
              <a:gd name="T73" fmla="*/ 10 h 103"/>
              <a:gd name="T74" fmla="*/ 17 w 94"/>
              <a:gd name="T75" fmla="*/ 11 h 103"/>
              <a:gd name="T76" fmla="*/ 19 w 94"/>
              <a:gd name="T77" fmla="*/ 14 h 103"/>
              <a:gd name="T78" fmla="*/ 20 w 94"/>
              <a:gd name="T79" fmla="*/ 14 h 103"/>
              <a:gd name="T80" fmla="*/ 34 w 94"/>
              <a:gd name="T81" fmla="*/ 15 h 103"/>
              <a:gd name="T82" fmla="*/ 35 w 94"/>
              <a:gd name="T83" fmla="*/ 18 h 103"/>
              <a:gd name="T84" fmla="*/ 36 w 94"/>
              <a:gd name="T85" fmla="*/ 19 h 103"/>
              <a:gd name="T86" fmla="*/ 38 w 94"/>
              <a:gd name="T87" fmla="*/ 21 h 103"/>
              <a:gd name="T88" fmla="*/ 43 w 94"/>
              <a:gd name="T89" fmla="*/ 17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94" h="103">
                <a:moveTo>
                  <a:pt x="43" y="17"/>
                </a:moveTo>
                <a:lnTo>
                  <a:pt x="45" y="28"/>
                </a:lnTo>
                <a:lnTo>
                  <a:pt x="51" y="33"/>
                </a:lnTo>
                <a:lnTo>
                  <a:pt x="56" y="37"/>
                </a:lnTo>
                <a:lnTo>
                  <a:pt x="60" y="39"/>
                </a:lnTo>
                <a:lnTo>
                  <a:pt x="65" y="43"/>
                </a:lnTo>
                <a:lnTo>
                  <a:pt x="76" y="60"/>
                </a:lnTo>
                <a:lnTo>
                  <a:pt x="91" y="85"/>
                </a:lnTo>
                <a:lnTo>
                  <a:pt x="94" y="90"/>
                </a:lnTo>
                <a:lnTo>
                  <a:pt x="88" y="93"/>
                </a:lnTo>
                <a:lnTo>
                  <a:pt x="87" y="93"/>
                </a:lnTo>
                <a:lnTo>
                  <a:pt x="86" y="93"/>
                </a:lnTo>
                <a:lnTo>
                  <a:pt x="77" y="90"/>
                </a:lnTo>
                <a:lnTo>
                  <a:pt x="75" y="93"/>
                </a:lnTo>
                <a:lnTo>
                  <a:pt x="61" y="89"/>
                </a:lnTo>
                <a:lnTo>
                  <a:pt x="53" y="90"/>
                </a:lnTo>
                <a:lnTo>
                  <a:pt x="54" y="97"/>
                </a:lnTo>
                <a:lnTo>
                  <a:pt x="54" y="103"/>
                </a:lnTo>
                <a:lnTo>
                  <a:pt x="45" y="103"/>
                </a:lnTo>
                <a:lnTo>
                  <a:pt x="38" y="103"/>
                </a:lnTo>
                <a:lnTo>
                  <a:pt x="34" y="97"/>
                </a:lnTo>
                <a:lnTo>
                  <a:pt x="32" y="97"/>
                </a:lnTo>
                <a:lnTo>
                  <a:pt x="26" y="81"/>
                </a:lnTo>
                <a:lnTo>
                  <a:pt x="19" y="81"/>
                </a:lnTo>
                <a:lnTo>
                  <a:pt x="15" y="81"/>
                </a:lnTo>
                <a:lnTo>
                  <a:pt x="21" y="66"/>
                </a:lnTo>
                <a:lnTo>
                  <a:pt x="16" y="62"/>
                </a:lnTo>
                <a:lnTo>
                  <a:pt x="13" y="48"/>
                </a:lnTo>
                <a:lnTo>
                  <a:pt x="13" y="44"/>
                </a:lnTo>
                <a:lnTo>
                  <a:pt x="11" y="28"/>
                </a:lnTo>
                <a:lnTo>
                  <a:pt x="0" y="25"/>
                </a:lnTo>
                <a:lnTo>
                  <a:pt x="2" y="14"/>
                </a:lnTo>
                <a:lnTo>
                  <a:pt x="4" y="11"/>
                </a:lnTo>
                <a:lnTo>
                  <a:pt x="6" y="0"/>
                </a:lnTo>
                <a:lnTo>
                  <a:pt x="15" y="7"/>
                </a:lnTo>
                <a:lnTo>
                  <a:pt x="16" y="9"/>
                </a:lnTo>
                <a:lnTo>
                  <a:pt x="17" y="10"/>
                </a:lnTo>
                <a:lnTo>
                  <a:pt x="17" y="11"/>
                </a:lnTo>
                <a:lnTo>
                  <a:pt x="19" y="14"/>
                </a:lnTo>
                <a:lnTo>
                  <a:pt x="20" y="14"/>
                </a:lnTo>
                <a:lnTo>
                  <a:pt x="34" y="15"/>
                </a:lnTo>
                <a:lnTo>
                  <a:pt x="35" y="18"/>
                </a:lnTo>
                <a:lnTo>
                  <a:pt x="36" y="19"/>
                </a:lnTo>
                <a:lnTo>
                  <a:pt x="38" y="21"/>
                </a:lnTo>
                <a:lnTo>
                  <a:pt x="43" y="1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0" name="Freeform 94">
            <a:extLst>
              <a:ext uri="{FF2B5EF4-FFF2-40B4-BE49-F238E27FC236}">
                <a16:creationId xmlns:a16="http://schemas.microsoft.com/office/drawing/2014/main" id="{7B159CA2-942F-F84F-A941-C3D8A83E8187}"/>
              </a:ext>
            </a:extLst>
          </p:cNvPr>
          <p:cNvSpPr>
            <a:spLocks/>
          </p:cNvSpPr>
          <p:nvPr/>
        </p:nvSpPr>
        <p:spPr bwMode="auto">
          <a:xfrm>
            <a:off x="4870450" y="4935538"/>
            <a:ext cx="142875" cy="176213"/>
          </a:xfrm>
          <a:custGeom>
            <a:avLst/>
            <a:gdLst>
              <a:gd name="T0" fmla="*/ 42 w 90"/>
              <a:gd name="T1" fmla="*/ 19 h 111"/>
              <a:gd name="T2" fmla="*/ 49 w 90"/>
              <a:gd name="T3" fmla="*/ 26 h 111"/>
              <a:gd name="T4" fmla="*/ 56 w 90"/>
              <a:gd name="T5" fmla="*/ 33 h 111"/>
              <a:gd name="T6" fmla="*/ 58 w 90"/>
              <a:gd name="T7" fmla="*/ 30 h 111"/>
              <a:gd name="T8" fmla="*/ 61 w 90"/>
              <a:gd name="T9" fmla="*/ 34 h 111"/>
              <a:gd name="T10" fmla="*/ 69 w 90"/>
              <a:gd name="T11" fmla="*/ 42 h 111"/>
              <a:gd name="T12" fmla="*/ 69 w 90"/>
              <a:gd name="T13" fmla="*/ 48 h 111"/>
              <a:gd name="T14" fmla="*/ 82 w 90"/>
              <a:gd name="T15" fmla="*/ 56 h 111"/>
              <a:gd name="T16" fmla="*/ 82 w 90"/>
              <a:gd name="T17" fmla="*/ 57 h 111"/>
              <a:gd name="T18" fmla="*/ 90 w 90"/>
              <a:gd name="T19" fmla="*/ 63 h 111"/>
              <a:gd name="T20" fmla="*/ 88 w 90"/>
              <a:gd name="T21" fmla="*/ 66 h 111"/>
              <a:gd name="T22" fmla="*/ 87 w 90"/>
              <a:gd name="T23" fmla="*/ 70 h 111"/>
              <a:gd name="T24" fmla="*/ 82 w 90"/>
              <a:gd name="T25" fmla="*/ 85 h 111"/>
              <a:gd name="T26" fmla="*/ 82 w 90"/>
              <a:gd name="T27" fmla="*/ 87 h 111"/>
              <a:gd name="T28" fmla="*/ 78 w 90"/>
              <a:gd name="T29" fmla="*/ 98 h 111"/>
              <a:gd name="T30" fmla="*/ 67 w 90"/>
              <a:gd name="T31" fmla="*/ 102 h 111"/>
              <a:gd name="T32" fmla="*/ 48 w 90"/>
              <a:gd name="T33" fmla="*/ 111 h 111"/>
              <a:gd name="T34" fmla="*/ 39 w 90"/>
              <a:gd name="T35" fmla="*/ 105 h 111"/>
              <a:gd name="T36" fmla="*/ 30 w 90"/>
              <a:gd name="T37" fmla="*/ 91 h 111"/>
              <a:gd name="T38" fmla="*/ 31 w 90"/>
              <a:gd name="T39" fmla="*/ 83 h 111"/>
              <a:gd name="T40" fmla="*/ 24 w 90"/>
              <a:gd name="T41" fmla="*/ 81 h 111"/>
              <a:gd name="T42" fmla="*/ 20 w 90"/>
              <a:gd name="T43" fmla="*/ 79 h 111"/>
              <a:gd name="T44" fmla="*/ 18 w 90"/>
              <a:gd name="T45" fmla="*/ 74 h 111"/>
              <a:gd name="T46" fmla="*/ 19 w 90"/>
              <a:gd name="T47" fmla="*/ 68 h 111"/>
              <a:gd name="T48" fmla="*/ 20 w 90"/>
              <a:gd name="T49" fmla="*/ 68 h 111"/>
              <a:gd name="T50" fmla="*/ 16 w 90"/>
              <a:gd name="T51" fmla="*/ 64 h 111"/>
              <a:gd name="T52" fmla="*/ 5 w 90"/>
              <a:gd name="T53" fmla="*/ 52 h 111"/>
              <a:gd name="T54" fmla="*/ 3 w 90"/>
              <a:gd name="T55" fmla="*/ 52 h 111"/>
              <a:gd name="T56" fmla="*/ 1 w 90"/>
              <a:gd name="T57" fmla="*/ 51 h 111"/>
              <a:gd name="T58" fmla="*/ 0 w 90"/>
              <a:gd name="T59" fmla="*/ 46 h 111"/>
              <a:gd name="T60" fmla="*/ 5 w 90"/>
              <a:gd name="T61" fmla="*/ 41 h 111"/>
              <a:gd name="T62" fmla="*/ 8 w 90"/>
              <a:gd name="T63" fmla="*/ 42 h 111"/>
              <a:gd name="T64" fmla="*/ 9 w 90"/>
              <a:gd name="T65" fmla="*/ 44 h 111"/>
              <a:gd name="T66" fmla="*/ 11 w 90"/>
              <a:gd name="T67" fmla="*/ 30 h 111"/>
              <a:gd name="T68" fmla="*/ 9 w 90"/>
              <a:gd name="T69" fmla="*/ 29 h 111"/>
              <a:gd name="T70" fmla="*/ 0 w 90"/>
              <a:gd name="T71" fmla="*/ 14 h 111"/>
              <a:gd name="T72" fmla="*/ 8 w 90"/>
              <a:gd name="T73" fmla="*/ 0 h 111"/>
              <a:gd name="T74" fmla="*/ 11 w 90"/>
              <a:gd name="T75" fmla="*/ 1 h 111"/>
              <a:gd name="T76" fmla="*/ 42 w 90"/>
              <a:gd name="T77" fmla="*/ 19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90" h="111">
                <a:moveTo>
                  <a:pt x="42" y="19"/>
                </a:moveTo>
                <a:lnTo>
                  <a:pt x="49" y="26"/>
                </a:lnTo>
                <a:lnTo>
                  <a:pt x="56" y="33"/>
                </a:lnTo>
                <a:lnTo>
                  <a:pt x="58" y="30"/>
                </a:lnTo>
                <a:lnTo>
                  <a:pt x="61" y="34"/>
                </a:lnTo>
                <a:lnTo>
                  <a:pt x="69" y="42"/>
                </a:lnTo>
                <a:lnTo>
                  <a:pt x="69" y="48"/>
                </a:lnTo>
                <a:lnTo>
                  <a:pt x="82" y="56"/>
                </a:lnTo>
                <a:lnTo>
                  <a:pt x="82" y="57"/>
                </a:lnTo>
                <a:lnTo>
                  <a:pt x="90" y="63"/>
                </a:lnTo>
                <a:lnTo>
                  <a:pt x="88" y="66"/>
                </a:lnTo>
                <a:lnTo>
                  <a:pt x="87" y="70"/>
                </a:lnTo>
                <a:lnTo>
                  <a:pt x="82" y="85"/>
                </a:lnTo>
                <a:lnTo>
                  <a:pt x="82" y="87"/>
                </a:lnTo>
                <a:lnTo>
                  <a:pt x="78" y="98"/>
                </a:lnTo>
                <a:lnTo>
                  <a:pt x="67" y="102"/>
                </a:lnTo>
                <a:lnTo>
                  <a:pt x="48" y="111"/>
                </a:lnTo>
                <a:lnTo>
                  <a:pt x="39" y="105"/>
                </a:lnTo>
                <a:lnTo>
                  <a:pt x="30" y="91"/>
                </a:lnTo>
                <a:lnTo>
                  <a:pt x="31" y="83"/>
                </a:lnTo>
                <a:lnTo>
                  <a:pt x="24" y="81"/>
                </a:lnTo>
                <a:lnTo>
                  <a:pt x="20" y="79"/>
                </a:lnTo>
                <a:lnTo>
                  <a:pt x="18" y="74"/>
                </a:lnTo>
                <a:lnTo>
                  <a:pt x="19" y="68"/>
                </a:lnTo>
                <a:lnTo>
                  <a:pt x="20" y="68"/>
                </a:lnTo>
                <a:lnTo>
                  <a:pt x="16" y="64"/>
                </a:lnTo>
                <a:lnTo>
                  <a:pt x="5" y="52"/>
                </a:lnTo>
                <a:lnTo>
                  <a:pt x="3" y="52"/>
                </a:lnTo>
                <a:lnTo>
                  <a:pt x="1" y="51"/>
                </a:lnTo>
                <a:lnTo>
                  <a:pt x="0" y="46"/>
                </a:lnTo>
                <a:lnTo>
                  <a:pt x="5" y="41"/>
                </a:lnTo>
                <a:lnTo>
                  <a:pt x="8" y="42"/>
                </a:lnTo>
                <a:lnTo>
                  <a:pt x="9" y="44"/>
                </a:lnTo>
                <a:lnTo>
                  <a:pt x="11" y="30"/>
                </a:lnTo>
                <a:lnTo>
                  <a:pt x="9" y="29"/>
                </a:lnTo>
                <a:lnTo>
                  <a:pt x="0" y="14"/>
                </a:lnTo>
                <a:lnTo>
                  <a:pt x="8" y="0"/>
                </a:lnTo>
                <a:lnTo>
                  <a:pt x="11" y="1"/>
                </a:lnTo>
                <a:lnTo>
                  <a:pt x="42" y="1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1" name="Freeform 95">
            <a:extLst>
              <a:ext uri="{FF2B5EF4-FFF2-40B4-BE49-F238E27FC236}">
                <a16:creationId xmlns:a16="http://schemas.microsoft.com/office/drawing/2014/main" id="{65AEAA04-ACE8-6B33-9627-784C844D4929}"/>
              </a:ext>
            </a:extLst>
          </p:cNvPr>
          <p:cNvSpPr>
            <a:spLocks/>
          </p:cNvSpPr>
          <p:nvPr/>
        </p:nvSpPr>
        <p:spPr bwMode="auto">
          <a:xfrm>
            <a:off x="5080000" y="5942013"/>
            <a:ext cx="4763" cy="4763"/>
          </a:xfrm>
          <a:custGeom>
            <a:avLst/>
            <a:gdLst>
              <a:gd name="T0" fmla="*/ 3 w 3"/>
              <a:gd name="T1" fmla="*/ 0 h 3"/>
              <a:gd name="T2" fmla="*/ 3 w 3"/>
              <a:gd name="T3" fmla="*/ 3 h 3"/>
              <a:gd name="T4" fmla="*/ 0 w 3"/>
              <a:gd name="T5" fmla="*/ 3 h 3"/>
              <a:gd name="T6" fmla="*/ 3 w 3"/>
              <a:gd name="T7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3">
                <a:moveTo>
                  <a:pt x="3" y="0"/>
                </a:moveTo>
                <a:lnTo>
                  <a:pt x="3" y="3"/>
                </a:lnTo>
                <a:lnTo>
                  <a:pt x="0" y="3"/>
                </a:lnTo>
                <a:lnTo>
                  <a:pt x="3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2" name="Freeform 96">
            <a:extLst>
              <a:ext uri="{FF2B5EF4-FFF2-40B4-BE49-F238E27FC236}">
                <a16:creationId xmlns:a16="http://schemas.microsoft.com/office/drawing/2014/main" id="{30A79AE9-FE11-2138-3497-4DEE18C3BBBF}"/>
              </a:ext>
            </a:extLst>
          </p:cNvPr>
          <p:cNvSpPr>
            <a:spLocks/>
          </p:cNvSpPr>
          <p:nvPr/>
        </p:nvSpPr>
        <p:spPr bwMode="auto">
          <a:xfrm>
            <a:off x="5273675" y="5641975"/>
            <a:ext cx="63500" cy="73025"/>
          </a:xfrm>
          <a:custGeom>
            <a:avLst/>
            <a:gdLst>
              <a:gd name="T0" fmla="*/ 40 w 40"/>
              <a:gd name="T1" fmla="*/ 27 h 46"/>
              <a:gd name="T2" fmla="*/ 38 w 40"/>
              <a:gd name="T3" fmla="*/ 46 h 46"/>
              <a:gd name="T4" fmla="*/ 35 w 40"/>
              <a:gd name="T5" fmla="*/ 46 h 46"/>
              <a:gd name="T6" fmla="*/ 34 w 40"/>
              <a:gd name="T7" fmla="*/ 46 h 46"/>
              <a:gd name="T8" fmla="*/ 27 w 40"/>
              <a:gd name="T9" fmla="*/ 46 h 46"/>
              <a:gd name="T10" fmla="*/ 24 w 40"/>
              <a:gd name="T11" fmla="*/ 41 h 46"/>
              <a:gd name="T12" fmla="*/ 20 w 40"/>
              <a:gd name="T13" fmla="*/ 43 h 46"/>
              <a:gd name="T14" fmla="*/ 20 w 40"/>
              <a:gd name="T15" fmla="*/ 39 h 46"/>
              <a:gd name="T16" fmla="*/ 16 w 40"/>
              <a:gd name="T17" fmla="*/ 41 h 46"/>
              <a:gd name="T18" fmla="*/ 12 w 40"/>
              <a:gd name="T19" fmla="*/ 42 h 46"/>
              <a:gd name="T20" fmla="*/ 6 w 40"/>
              <a:gd name="T21" fmla="*/ 38 h 46"/>
              <a:gd name="T22" fmla="*/ 6 w 40"/>
              <a:gd name="T23" fmla="*/ 31 h 46"/>
              <a:gd name="T24" fmla="*/ 2 w 40"/>
              <a:gd name="T25" fmla="*/ 24 h 46"/>
              <a:gd name="T26" fmla="*/ 5 w 40"/>
              <a:gd name="T27" fmla="*/ 23 h 46"/>
              <a:gd name="T28" fmla="*/ 6 w 40"/>
              <a:gd name="T29" fmla="*/ 13 h 46"/>
              <a:gd name="T30" fmla="*/ 1 w 40"/>
              <a:gd name="T31" fmla="*/ 4 h 46"/>
              <a:gd name="T32" fmla="*/ 0 w 40"/>
              <a:gd name="T33" fmla="*/ 4 h 46"/>
              <a:gd name="T34" fmla="*/ 12 w 40"/>
              <a:gd name="T35" fmla="*/ 4 h 46"/>
              <a:gd name="T36" fmla="*/ 17 w 40"/>
              <a:gd name="T37" fmla="*/ 5 h 46"/>
              <a:gd name="T38" fmla="*/ 23 w 40"/>
              <a:gd name="T39" fmla="*/ 6 h 46"/>
              <a:gd name="T40" fmla="*/ 23 w 40"/>
              <a:gd name="T41" fmla="*/ 2 h 46"/>
              <a:gd name="T42" fmla="*/ 25 w 40"/>
              <a:gd name="T43" fmla="*/ 4 h 46"/>
              <a:gd name="T44" fmla="*/ 28 w 40"/>
              <a:gd name="T45" fmla="*/ 4 h 46"/>
              <a:gd name="T46" fmla="*/ 32 w 40"/>
              <a:gd name="T47" fmla="*/ 0 h 46"/>
              <a:gd name="T48" fmla="*/ 40 w 40"/>
              <a:gd name="T49" fmla="*/ 27 h 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40" h="46">
                <a:moveTo>
                  <a:pt x="40" y="27"/>
                </a:moveTo>
                <a:lnTo>
                  <a:pt x="38" y="46"/>
                </a:lnTo>
                <a:lnTo>
                  <a:pt x="35" y="46"/>
                </a:lnTo>
                <a:lnTo>
                  <a:pt x="34" y="46"/>
                </a:lnTo>
                <a:lnTo>
                  <a:pt x="27" y="46"/>
                </a:lnTo>
                <a:lnTo>
                  <a:pt x="24" y="41"/>
                </a:lnTo>
                <a:lnTo>
                  <a:pt x="20" y="43"/>
                </a:lnTo>
                <a:lnTo>
                  <a:pt x="20" y="39"/>
                </a:lnTo>
                <a:lnTo>
                  <a:pt x="16" y="41"/>
                </a:lnTo>
                <a:lnTo>
                  <a:pt x="12" y="42"/>
                </a:lnTo>
                <a:lnTo>
                  <a:pt x="6" y="38"/>
                </a:lnTo>
                <a:lnTo>
                  <a:pt x="6" y="31"/>
                </a:lnTo>
                <a:lnTo>
                  <a:pt x="2" y="24"/>
                </a:lnTo>
                <a:lnTo>
                  <a:pt x="5" y="23"/>
                </a:lnTo>
                <a:lnTo>
                  <a:pt x="6" y="13"/>
                </a:lnTo>
                <a:lnTo>
                  <a:pt x="1" y="4"/>
                </a:lnTo>
                <a:lnTo>
                  <a:pt x="0" y="4"/>
                </a:lnTo>
                <a:lnTo>
                  <a:pt x="12" y="4"/>
                </a:lnTo>
                <a:lnTo>
                  <a:pt x="17" y="5"/>
                </a:lnTo>
                <a:lnTo>
                  <a:pt x="23" y="6"/>
                </a:lnTo>
                <a:lnTo>
                  <a:pt x="23" y="2"/>
                </a:lnTo>
                <a:lnTo>
                  <a:pt x="25" y="4"/>
                </a:lnTo>
                <a:lnTo>
                  <a:pt x="28" y="4"/>
                </a:lnTo>
                <a:lnTo>
                  <a:pt x="32" y="0"/>
                </a:lnTo>
                <a:lnTo>
                  <a:pt x="40" y="2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3" name="Freeform 97">
            <a:extLst>
              <a:ext uri="{FF2B5EF4-FFF2-40B4-BE49-F238E27FC236}">
                <a16:creationId xmlns:a16="http://schemas.microsoft.com/office/drawing/2014/main" id="{60FA5127-2A30-EE41-8B60-C596D947B694}"/>
              </a:ext>
            </a:extLst>
          </p:cNvPr>
          <p:cNvSpPr>
            <a:spLocks/>
          </p:cNvSpPr>
          <p:nvPr/>
        </p:nvSpPr>
        <p:spPr bwMode="auto">
          <a:xfrm>
            <a:off x="5235575" y="5356225"/>
            <a:ext cx="95250" cy="85725"/>
          </a:xfrm>
          <a:custGeom>
            <a:avLst/>
            <a:gdLst>
              <a:gd name="T0" fmla="*/ 54 w 60"/>
              <a:gd name="T1" fmla="*/ 5 h 54"/>
              <a:gd name="T2" fmla="*/ 55 w 60"/>
              <a:gd name="T3" fmla="*/ 13 h 54"/>
              <a:gd name="T4" fmla="*/ 56 w 60"/>
              <a:gd name="T5" fmla="*/ 16 h 54"/>
              <a:gd name="T6" fmla="*/ 60 w 60"/>
              <a:gd name="T7" fmla="*/ 36 h 54"/>
              <a:gd name="T8" fmla="*/ 55 w 60"/>
              <a:gd name="T9" fmla="*/ 47 h 54"/>
              <a:gd name="T10" fmla="*/ 54 w 60"/>
              <a:gd name="T11" fmla="*/ 51 h 54"/>
              <a:gd name="T12" fmla="*/ 52 w 60"/>
              <a:gd name="T13" fmla="*/ 54 h 54"/>
              <a:gd name="T14" fmla="*/ 47 w 60"/>
              <a:gd name="T15" fmla="*/ 49 h 54"/>
              <a:gd name="T16" fmla="*/ 43 w 60"/>
              <a:gd name="T17" fmla="*/ 49 h 54"/>
              <a:gd name="T18" fmla="*/ 33 w 60"/>
              <a:gd name="T19" fmla="*/ 47 h 54"/>
              <a:gd name="T20" fmla="*/ 29 w 60"/>
              <a:gd name="T21" fmla="*/ 41 h 54"/>
              <a:gd name="T22" fmla="*/ 29 w 60"/>
              <a:gd name="T23" fmla="*/ 35 h 54"/>
              <a:gd name="T24" fmla="*/ 19 w 60"/>
              <a:gd name="T25" fmla="*/ 26 h 54"/>
              <a:gd name="T26" fmla="*/ 0 w 60"/>
              <a:gd name="T27" fmla="*/ 23 h 54"/>
              <a:gd name="T28" fmla="*/ 4 w 60"/>
              <a:gd name="T29" fmla="*/ 17 h 54"/>
              <a:gd name="T30" fmla="*/ 3 w 60"/>
              <a:gd name="T31" fmla="*/ 8 h 54"/>
              <a:gd name="T32" fmla="*/ 6 w 60"/>
              <a:gd name="T33" fmla="*/ 2 h 54"/>
              <a:gd name="T34" fmla="*/ 6 w 60"/>
              <a:gd name="T35" fmla="*/ 0 h 54"/>
              <a:gd name="T36" fmla="*/ 11 w 60"/>
              <a:gd name="T37" fmla="*/ 9 h 54"/>
              <a:gd name="T38" fmla="*/ 33 w 60"/>
              <a:gd name="T39" fmla="*/ 15 h 54"/>
              <a:gd name="T40" fmla="*/ 36 w 60"/>
              <a:gd name="T41" fmla="*/ 13 h 54"/>
              <a:gd name="T42" fmla="*/ 37 w 60"/>
              <a:gd name="T43" fmla="*/ 12 h 54"/>
              <a:gd name="T44" fmla="*/ 54 w 60"/>
              <a:gd name="T45" fmla="*/ 5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60" h="54">
                <a:moveTo>
                  <a:pt x="54" y="5"/>
                </a:moveTo>
                <a:lnTo>
                  <a:pt x="55" y="13"/>
                </a:lnTo>
                <a:lnTo>
                  <a:pt x="56" y="16"/>
                </a:lnTo>
                <a:lnTo>
                  <a:pt x="60" y="36"/>
                </a:lnTo>
                <a:lnTo>
                  <a:pt x="55" y="47"/>
                </a:lnTo>
                <a:lnTo>
                  <a:pt x="54" y="51"/>
                </a:lnTo>
                <a:lnTo>
                  <a:pt x="52" y="54"/>
                </a:lnTo>
                <a:lnTo>
                  <a:pt x="47" y="49"/>
                </a:lnTo>
                <a:lnTo>
                  <a:pt x="43" y="49"/>
                </a:lnTo>
                <a:lnTo>
                  <a:pt x="33" y="47"/>
                </a:lnTo>
                <a:lnTo>
                  <a:pt x="29" y="41"/>
                </a:lnTo>
                <a:lnTo>
                  <a:pt x="29" y="35"/>
                </a:lnTo>
                <a:lnTo>
                  <a:pt x="19" y="26"/>
                </a:lnTo>
                <a:lnTo>
                  <a:pt x="0" y="23"/>
                </a:lnTo>
                <a:lnTo>
                  <a:pt x="4" y="17"/>
                </a:lnTo>
                <a:lnTo>
                  <a:pt x="3" y="8"/>
                </a:lnTo>
                <a:lnTo>
                  <a:pt x="6" y="2"/>
                </a:lnTo>
                <a:lnTo>
                  <a:pt x="6" y="0"/>
                </a:lnTo>
                <a:lnTo>
                  <a:pt x="11" y="9"/>
                </a:lnTo>
                <a:lnTo>
                  <a:pt x="33" y="15"/>
                </a:lnTo>
                <a:lnTo>
                  <a:pt x="36" y="13"/>
                </a:lnTo>
                <a:lnTo>
                  <a:pt x="37" y="12"/>
                </a:lnTo>
                <a:lnTo>
                  <a:pt x="54" y="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4" name="Freeform 98">
            <a:extLst>
              <a:ext uri="{FF2B5EF4-FFF2-40B4-BE49-F238E27FC236}">
                <a16:creationId xmlns:a16="http://schemas.microsoft.com/office/drawing/2014/main" id="{3E8EF496-C4FE-BC37-BD6E-E4170A63C8CC}"/>
              </a:ext>
            </a:extLst>
          </p:cNvPr>
          <p:cNvSpPr>
            <a:spLocks/>
          </p:cNvSpPr>
          <p:nvPr/>
        </p:nvSpPr>
        <p:spPr bwMode="auto">
          <a:xfrm>
            <a:off x="5126038" y="5048250"/>
            <a:ext cx="147638" cy="95250"/>
          </a:xfrm>
          <a:custGeom>
            <a:avLst/>
            <a:gdLst>
              <a:gd name="T0" fmla="*/ 93 w 93"/>
              <a:gd name="T1" fmla="*/ 5 h 60"/>
              <a:gd name="T2" fmla="*/ 91 w 93"/>
              <a:gd name="T3" fmla="*/ 8 h 60"/>
              <a:gd name="T4" fmla="*/ 80 w 93"/>
              <a:gd name="T5" fmla="*/ 25 h 60"/>
              <a:gd name="T6" fmla="*/ 68 w 93"/>
              <a:gd name="T7" fmla="*/ 44 h 60"/>
              <a:gd name="T8" fmla="*/ 57 w 93"/>
              <a:gd name="T9" fmla="*/ 46 h 60"/>
              <a:gd name="T10" fmla="*/ 56 w 93"/>
              <a:gd name="T11" fmla="*/ 46 h 60"/>
              <a:gd name="T12" fmla="*/ 53 w 93"/>
              <a:gd name="T13" fmla="*/ 48 h 60"/>
              <a:gd name="T14" fmla="*/ 50 w 93"/>
              <a:gd name="T15" fmla="*/ 49 h 60"/>
              <a:gd name="T16" fmla="*/ 53 w 93"/>
              <a:gd name="T17" fmla="*/ 57 h 60"/>
              <a:gd name="T18" fmla="*/ 49 w 93"/>
              <a:gd name="T19" fmla="*/ 59 h 60"/>
              <a:gd name="T20" fmla="*/ 48 w 93"/>
              <a:gd name="T21" fmla="*/ 59 h 60"/>
              <a:gd name="T22" fmla="*/ 42 w 93"/>
              <a:gd name="T23" fmla="*/ 60 h 60"/>
              <a:gd name="T24" fmla="*/ 38 w 93"/>
              <a:gd name="T25" fmla="*/ 57 h 60"/>
              <a:gd name="T26" fmla="*/ 31 w 93"/>
              <a:gd name="T27" fmla="*/ 55 h 60"/>
              <a:gd name="T28" fmla="*/ 23 w 93"/>
              <a:gd name="T29" fmla="*/ 57 h 60"/>
              <a:gd name="T30" fmla="*/ 19 w 93"/>
              <a:gd name="T31" fmla="*/ 53 h 60"/>
              <a:gd name="T32" fmla="*/ 0 w 93"/>
              <a:gd name="T33" fmla="*/ 38 h 60"/>
              <a:gd name="T34" fmla="*/ 1 w 93"/>
              <a:gd name="T35" fmla="*/ 30 h 60"/>
              <a:gd name="T36" fmla="*/ 18 w 93"/>
              <a:gd name="T37" fmla="*/ 34 h 60"/>
              <a:gd name="T38" fmla="*/ 26 w 93"/>
              <a:gd name="T39" fmla="*/ 23 h 60"/>
              <a:gd name="T40" fmla="*/ 20 w 93"/>
              <a:gd name="T41" fmla="*/ 20 h 60"/>
              <a:gd name="T42" fmla="*/ 23 w 93"/>
              <a:gd name="T43" fmla="*/ 16 h 60"/>
              <a:gd name="T44" fmla="*/ 22 w 93"/>
              <a:gd name="T45" fmla="*/ 12 h 60"/>
              <a:gd name="T46" fmla="*/ 30 w 93"/>
              <a:gd name="T47" fmla="*/ 11 h 60"/>
              <a:gd name="T48" fmla="*/ 35 w 93"/>
              <a:gd name="T49" fmla="*/ 11 h 60"/>
              <a:gd name="T50" fmla="*/ 39 w 93"/>
              <a:gd name="T51" fmla="*/ 10 h 60"/>
              <a:gd name="T52" fmla="*/ 39 w 93"/>
              <a:gd name="T53" fmla="*/ 10 h 60"/>
              <a:gd name="T54" fmla="*/ 43 w 93"/>
              <a:gd name="T55" fmla="*/ 0 h 60"/>
              <a:gd name="T56" fmla="*/ 50 w 93"/>
              <a:gd name="T57" fmla="*/ 3 h 60"/>
              <a:gd name="T58" fmla="*/ 52 w 93"/>
              <a:gd name="T59" fmla="*/ 4 h 60"/>
              <a:gd name="T60" fmla="*/ 53 w 93"/>
              <a:gd name="T61" fmla="*/ 5 h 60"/>
              <a:gd name="T62" fmla="*/ 49 w 93"/>
              <a:gd name="T63" fmla="*/ 16 h 60"/>
              <a:gd name="T64" fmla="*/ 52 w 93"/>
              <a:gd name="T65" fmla="*/ 16 h 60"/>
              <a:gd name="T66" fmla="*/ 69 w 93"/>
              <a:gd name="T67" fmla="*/ 11 h 60"/>
              <a:gd name="T68" fmla="*/ 90 w 93"/>
              <a:gd name="T69" fmla="*/ 7 h 60"/>
              <a:gd name="T70" fmla="*/ 93 w 93"/>
              <a:gd name="T71" fmla="*/ 5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93" h="60">
                <a:moveTo>
                  <a:pt x="93" y="5"/>
                </a:moveTo>
                <a:lnTo>
                  <a:pt x="91" y="8"/>
                </a:lnTo>
                <a:lnTo>
                  <a:pt x="80" y="25"/>
                </a:lnTo>
                <a:lnTo>
                  <a:pt x="68" y="44"/>
                </a:lnTo>
                <a:lnTo>
                  <a:pt x="57" y="46"/>
                </a:lnTo>
                <a:lnTo>
                  <a:pt x="56" y="46"/>
                </a:lnTo>
                <a:lnTo>
                  <a:pt x="53" y="48"/>
                </a:lnTo>
                <a:lnTo>
                  <a:pt x="50" y="49"/>
                </a:lnTo>
                <a:lnTo>
                  <a:pt x="53" y="57"/>
                </a:lnTo>
                <a:lnTo>
                  <a:pt x="49" y="59"/>
                </a:lnTo>
                <a:lnTo>
                  <a:pt x="48" y="59"/>
                </a:lnTo>
                <a:lnTo>
                  <a:pt x="42" y="60"/>
                </a:lnTo>
                <a:lnTo>
                  <a:pt x="38" y="57"/>
                </a:lnTo>
                <a:lnTo>
                  <a:pt x="31" y="55"/>
                </a:lnTo>
                <a:lnTo>
                  <a:pt x="23" y="57"/>
                </a:lnTo>
                <a:lnTo>
                  <a:pt x="19" y="53"/>
                </a:lnTo>
                <a:lnTo>
                  <a:pt x="0" y="38"/>
                </a:lnTo>
                <a:lnTo>
                  <a:pt x="1" y="30"/>
                </a:lnTo>
                <a:lnTo>
                  <a:pt x="18" y="34"/>
                </a:lnTo>
                <a:lnTo>
                  <a:pt x="26" y="23"/>
                </a:lnTo>
                <a:lnTo>
                  <a:pt x="20" y="20"/>
                </a:lnTo>
                <a:lnTo>
                  <a:pt x="23" y="16"/>
                </a:lnTo>
                <a:lnTo>
                  <a:pt x="22" y="12"/>
                </a:lnTo>
                <a:lnTo>
                  <a:pt x="30" y="11"/>
                </a:lnTo>
                <a:lnTo>
                  <a:pt x="35" y="11"/>
                </a:lnTo>
                <a:lnTo>
                  <a:pt x="39" y="10"/>
                </a:lnTo>
                <a:lnTo>
                  <a:pt x="39" y="10"/>
                </a:lnTo>
                <a:lnTo>
                  <a:pt x="43" y="0"/>
                </a:lnTo>
                <a:lnTo>
                  <a:pt x="50" y="3"/>
                </a:lnTo>
                <a:lnTo>
                  <a:pt x="52" y="4"/>
                </a:lnTo>
                <a:lnTo>
                  <a:pt x="53" y="5"/>
                </a:lnTo>
                <a:lnTo>
                  <a:pt x="49" y="16"/>
                </a:lnTo>
                <a:lnTo>
                  <a:pt x="52" y="16"/>
                </a:lnTo>
                <a:lnTo>
                  <a:pt x="69" y="11"/>
                </a:lnTo>
                <a:lnTo>
                  <a:pt x="90" y="7"/>
                </a:lnTo>
                <a:lnTo>
                  <a:pt x="93" y="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5" name="Freeform 99">
            <a:extLst>
              <a:ext uri="{FF2B5EF4-FFF2-40B4-BE49-F238E27FC236}">
                <a16:creationId xmlns:a16="http://schemas.microsoft.com/office/drawing/2014/main" id="{D8212E9C-C170-EC6A-2634-DEC579EE232B}"/>
              </a:ext>
            </a:extLst>
          </p:cNvPr>
          <p:cNvSpPr>
            <a:spLocks/>
          </p:cNvSpPr>
          <p:nvPr/>
        </p:nvSpPr>
        <p:spPr bwMode="auto">
          <a:xfrm>
            <a:off x="5316538" y="4954588"/>
            <a:ext cx="192088" cy="201613"/>
          </a:xfrm>
          <a:custGeom>
            <a:avLst/>
            <a:gdLst>
              <a:gd name="T0" fmla="*/ 98 w 121"/>
              <a:gd name="T1" fmla="*/ 79 h 127"/>
              <a:gd name="T2" fmla="*/ 94 w 121"/>
              <a:gd name="T3" fmla="*/ 93 h 127"/>
              <a:gd name="T4" fmla="*/ 82 w 121"/>
              <a:gd name="T5" fmla="*/ 100 h 127"/>
              <a:gd name="T6" fmla="*/ 83 w 121"/>
              <a:gd name="T7" fmla="*/ 107 h 127"/>
              <a:gd name="T8" fmla="*/ 79 w 121"/>
              <a:gd name="T9" fmla="*/ 103 h 127"/>
              <a:gd name="T10" fmla="*/ 71 w 121"/>
              <a:gd name="T11" fmla="*/ 112 h 127"/>
              <a:gd name="T12" fmla="*/ 60 w 121"/>
              <a:gd name="T13" fmla="*/ 123 h 127"/>
              <a:gd name="T14" fmla="*/ 50 w 121"/>
              <a:gd name="T15" fmla="*/ 126 h 127"/>
              <a:gd name="T16" fmla="*/ 48 w 121"/>
              <a:gd name="T17" fmla="*/ 126 h 127"/>
              <a:gd name="T18" fmla="*/ 39 w 121"/>
              <a:gd name="T19" fmla="*/ 127 h 127"/>
              <a:gd name="T20" fmla="*/ 33 w 121"/>
              <a:gd name="T21" fmla="*/ 116 h 127"/>
              <a:gd name="T22" fmla="*/ 18 w 121"/>
              <a:gd name="T23" fmla="*/ 100 h 127"/>
              <a:gd name="T24" fmla="*/ 15 w 121"/>
              <a:gd name="T25" fmla="*/ 92 h 127"/>
              <a:gd name="T26" fmla="*/ 3 w 121"/>
              <a:gd name="T27" fmla="*/ 67 h 127"/>
              <a:gd name="T28" fmla="*/ 0 w 121"/>
              <a:gd name="T29" fmla="*/ 62 h 127"/>
              <a:gd name="T30" fmla="*/ 11 w 121"/>
              <a:gd name="T31" fmla="*/ 62 h 127"/>
              <a:gd name="T32" fmla="*/ 23 w 121"/>
              <a:gd name="T33" fmla="*/ 63 h 127"/>
              <a:gd name="T34" fmla="*/ 23 w 121"/>
              <a:gd name="T35" fmla="*/ 67 h 127"/>
              <a:gd name="T36" fmla="*/ 24 w 121"/>
              <a:gd name="T37" fmla="*/ 70 h 127"/>
              <a:gd name="T38" fmla="*/ 29 w 121"/>
              <a:gd name="T39" fmla="*/ 77 h 127"/>
              <a:gd name="T40" fmla="*/ 39 w 121"/>
              <a:gd name="T41" fmla="*/ 75 h 127"/>
              <a:gd name="T42" fmla="*/ 44 w 121"/>
              <a:gd name="T43" fmla="*/ 75 h 127"/>
              <a:gd name="T44" fmla="*/ 45 w 121"/>
              <a:gd name="T45" fmla="*/ 77 h 127"/>
              <a:gd name="T46" fmla="*/ 48 w 121"/>
              <a:gd name="T47" fmla="*/ 74 h 127"/>
              <a:gd name="T48" fmla="*/ 49 w 121"/>
              <a:gd name="T49" fmla="*/ 73 h 127"/>
              <a:gd name="T50" fmla="*/ 49 w 121"/>
              <a:gd name="T51" fmla="*/ 71 h 127"/>
              <a:gd name="T52" fmla="*/ 48 w 121"/>
              <a:gd name="T53" fmla="*/ 69 h 127"/>
              <a:gd name="T54" fmla="*/ 45 w 121"/>
              <a:gd name="T55" fmla="*/ 63 h 127"/>
              <a:gd name="T56" fmla="*/ 45 w 121"/>
              <a:gd name="T57" fmla="*/ 60 h 127"/>
              <a:gd name="T58" fmla="*/ 48 w 121"/>
              <a:gd name="T59" fmla="*/ 59 h 127"/>
              <a:gd name="T60" fmla="*/ 52 w 121"/>
              <a:gd name="T61" fmla="*/ 56 h 127"/>
              <a:gd name="T62" fmla="*/ 53 w 121"/>
              <a:gd name="T63" fmla="*/ 56 h 127"/>
              <a:gd name="T64" fmla="*/ 44 w 121"/>
              <a:gd name="T65" fmla="*/ 22 h 127"/>
              <a:gd name="T66" fmla="*/ 49 w 121"/>
              <a:gd name="T67" fmla="*/ 21 h 127"/>
              <a:gd name="T68" fmla="*/ 52 w 121"/>
              <a:gd name="T69" fmla="*/ 19 h 127"/>
              <a:gd name="T70" fmla="*/ 68 w 121"/>
              <a:gd name="T71" fmla="*/ 17 h 127"/>
              <a:gd name="T72" fmla="*/ 104 w 121"/>
              <a:gd name="T73" fmla="*/ 3 h 127"/>
              <a:gd name="T74" fmla="*/ 106 w 121"/>
              <a:gd name="T75" fmla="*/ 0 h 127"/>
              <a:gd name="T76" fmla="*/ 108 w 121"/>
              <a:gd name="T77" fmla="*/ 4 h 127"/>
              <a:gd name="T78" fmla="*/ 109 w 121"/>
              <a:gd name="T79" fmla="*/ 11 h 127"/>
              <a:gd name="T80" fmla="*/ 112 w 121"/>
              <a:gd name="T81" fmla="*/ 21 h 127"/>
              <a:gd name="T82" fmla="*/ 120 w 121"/>
              <a:gd name="T83" fmla="*/ 56 h 127"/>
              <a:gd name="T84" fmla="*/ 121 w 121"/>
              <a:gd name="T85" fmla="*/ 64 h 127"/>
              <a:gd name="T86" fmla="*/ 98 w 121"/>
              <a:gd name="T87" fmla="*/ 79 h 1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21" h="127">
                <a:moveTo>
                  <a:pt x="98" y="79"/>
                </a:moveTo>
                <a:lnTo>
                  <a:pt x="94" y="93"/>
                </a:lnTo>
                <a:lnTo>
                  <a:pt x="82" y="100"/>
                </a:lnTo>
                <a:lnTo>
                  <a:pt x="83" y="107"/>
                </a:lnTo>
                <a:lnTo>
                  <a:pt x="79" y="103"/>
                </a:lnTo>
                <a:lnTo>
                  <a:pt x="71" y="112"/>
                </a:lnTo>
                <a:lnTo>
                  <a:pt x="60" y="123"/>
                </a:lnTo>
                <a:lnTo>
                  <a:pt x="50" y="126"/>
                </a:lnTo>
                <a:lnTo>
                  <a:pt x="48" y="126"/>
                </a:lnTo>
                <a:lnTo>
                  <a:pt x="39" y="127"/>
                </a:lnTo>
                <a:lnTo>
                  <a:pt x="33" y="116"/>
                </a:lnTo>
                <a:lnTo>
                  <a:pt x="18" y="100"/>
                </a:lnTo>
                <a:lnTo>
                  <a:pt x="15" y="92"/>
                </a:lnTo>
                <a:lnTo>
                  <a:pt x="3" y="67"/>
                </a:lnTo>
                <a:lnTo>
                  <a:pt x="0" y="62"/>
                </a:lnTo>
                <a:lnTo>
                  <a:pt x="11" y="62"/>
                </a:lnTo>
                <a:lnTo>
                  <a:pt x="23" y="63"/>
                </a:lnTo>
                <a:lnTo>
                  <a:pt x="23" y="67"/>
                </a:lnTo>
                <a:lnTo>
                  <a:pt x="24" y="70"/>
                </a:lnTo>
                <a:lnTo>
                  <a:pt x="29" y="77"/>
                </a:lnTo>
                <a:lnTo>
                  <a:pt x="39" y="75"/>
                </a:lnTo>
                <a:lnTo>
                  <a:pt x="44" y="75"/>
                </a:lnTo>
                <a:lnTo>
                  <a:pt x="45" y="77"/>
                </a:lnTo>
                <a:lnTo>
                  <a:pt x="48" y="74"/>
                </a:lnTo>
                <a:lnTo>
                  <a:pt x="49" y="73"/>
                </a:lnTo>
                <a:lnTo>
                  <a:pt x="49" y="71"/>
                </a:lnTo>
                <a:lnTo>
                  <a:pt x="48" y="69"/>
                </a:lnTo>
                <a:lnTo>
                  <a:pt x="45" y="63"/>
                </a:lnTo>
                <a:lnTo>
                  <a:pt x="45" y="60"/>
                </a:lnTo>
                <a:lnTo>
                  <a:pt x="48" y="59"/>
                </a:lnTo>
                <a:lnTo>
                  <a:pt x="52" y="56"/>
                </a:lnTo>
                <a:lnTo>
                  <a:pt x="53" y="56"/>
                </a:lnTo>
                <a:lnTo>
                  <a:pt x="44" y="22"/>
                </a:lnTo>
                <a:lnTo>
                  <a:pt x="49" y="21"/>
                </a:lnTo>
                <a:lnTo>
                  <a:pt x="52" y="19"/>
                </a:lnTo>
                <a:lnTo>
                  <a:pt x="68" y="17"/>
                </a:lnTo>
                <a:lnTo>
                  <a:pt x="104" y="3"/>
                </a:lnTo>
                <a:lnTo>
                  <a:pt x="106" y="0"/>
                </a:lnTo>
                <a:lnTo>
                  <a:pt x="108" y="4"/>
                </a:lnTo>
                <a:lnTo>
                  <a:pt x="109" y="11"/>
                </a:lnTo>
                <a:lnTo>
                  <a:pt x="112" y="21"/>
                </a:lnTo>
                <a:lnTo>
                  <a:pt x="120" y="56"/>
                </a:lnTo>
                <a:lnTo>
                  <a:pt x="121" y="64"/>
                </a:lnTo>
                <a:lnTo>
                  <a:pt x="98" y="7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6" name="Freeform 100">
            <a:extLst>
              <a:ext uri="{FF2B5EF4-FFF2-40B4-BE49-F238E27FC236}">
                <a16:creationId xmlns:a16="http://schemas.microsoft.com/office/drawing/2014/main" id="{D22DADAA-BC1F-BFF8-768E-F51B7AA99F94}"/>
              </a:ext>
            </a:extLst>
          </p:cNvPr>
          <p:cNvSpPr>
            <a:spLocks/>
          </p:cNvSpPr>
          <p:nvPr/>
        </p:nvSpPr>
        <p:spPr bwMode="auto">
          <a:xfrm>
            <a:off x="5351463" y="5435600"/>
            <a:ext cx="114300" cy="153988"/>
          </a:xfrm>
          <a:custGeom>
            <a:avLst/>
            <a:gdLst>
              <a:gd name="T0" fmla="*/ 35 w 72"/>
              <a:gd name="T1" fmla="*/ 16 h 97"/>
              <a:gd name="T2" fmla="*/ 46 w 72"/>
              <a:gd name="T3" fmla="*/ 25 h 97"/>
              <a:gd name="T4" fmla="*/ 45 w 72"/>
              <a:gd name="T5" fmla="*/ 29 h 97"/>
              <a:gd name="T6" fmla="*/ 45 w 72"/>
              <a:gd name="T7" fmla="*/ 30 h 97"/>
              <a:gd name="T8" fmla="*/ 43 w 72"/>
              <a:gd name="T9" fmla="*/ 37 h 97"/>
              <a:gd name="T10" fmla="*/ 42 w 72"/>
              <a:gd name="T11" fmla="*/ 42 h 97"/>
              <a:gd name="T12" fmla="*/ 42 w 72"/>
              <a:gd name="T13" fmla="*/ 44 h 97"/>
              <a:gd name="T14" fmla="*/ 41 w 72"/>
              <a:gd name="T15" fmla="*/ 49 h 97"/>
              <a:gd name="T16" fmla="*/ 42 w 72"/>
              <a:gd name="T17" fmla="*/ 49 h 97"/>
              <a:gd name="T18" fmla="*/ 42 w 72"/>
              <a:gd name="T19" fmla="*/ 51 h 97"/>
              <a:gd name="T20" fmla="*/ 43 w 72"/>
              <a:gd name="T21" fmla="*/ 51 h 97"/>
              <a:gd name="T22" fmla="*/ 43 w 72"/>
              <a:gd name="T23" fmla="*/ 53 h 97"/>
              <a:gd name="T24" fmla="*/ 58 w 72"/>
              <a:gd name="T25" fmla="*/ 67 h 97"/>
              <a:gd name="T26" fmla="*/ 60 w 72"/>
              <a:gd name="T27" fmla="*/ 68 h 97"/>
              <a:gd name="T28" fmla="*/ 64 w 72"/>
              <a:gd name="T29" fmla="*/ 71 h 97"/>
              <a:gd name="T30" fmla="*/ 68 w 72"/>
              <a:gd name="T31" fmla="*/ 85 h 97"/>
              <a:gd name="T32" fmla="*/ 72 w 72"/>
              <a:gd name="T33" fmla="*/ 83 h 97"/>
              <a:gd name="T34" fmla="*/ 71 w 72"/>
              <a:gd name="T35" fmla="*/ 91 h 97"/>
              <a:gd name="T36" fmla="*/ 65 w 72"/>
              <a:gd name="T37" fmla="*/ 96 h 97"/>
              <a:gd name="T38" fmla="*/ 61 w 72"/>
              <a:gd name="T39" fmla="*/ 94 h 97"/>
              <a:gd name="T40" fmla="*/ 52 w 72"/>
              <a:gd name="T41" fmla="*/ 96 h 97"/>
              <a:gd name="T42" fmla="*/ 49 w 72"/>
              <a:gd name="T43" fmla="*/ 94 h 97"/>
              <a:gd name="T44" fmla="*/ 35 w 72"/>
              <a:gd name="T45" fmla="*/ 90 h 97"/>
              <a:gd name="T46" fmla="*/ 31 w 72"/>
              <a:gd name="T47" fmla="*/ 91 h 97"/>
              <a:gd name="T48" fmla="*/ 22 w 72"/>
              <a:gd name="T49" fmla="*/ 97 h 97"/>
              <a:gd name="T50" fmla="*/ 20 w 72"/>
              <a:gd name="T51" fmla="*/ 96 h 97"/>
              <a:gd name="T52" fmla="*/ 19 w 72"/>
              <a:gd name="T53" fmla="*/ 96 h 97"/>
              <a:gd name="T54" fmla="*/ 17 w 72"/>
              <a:gd name="T55" fmla="*/ 94 h 97"/>
              <a:gd name="T56" fmla="*/ 17 w 72"/>
              <a:gd name="T57" fmla="*/ 93 h 97"/>
              <a:gd name="T58" fmla="*/ 15 w 72"/>
              <a:gd name="T59" fmla="*/ 91 h 97"/>
              <a:gd name="T60" fmla="*/ 15 w 72"/>
              <a:gd name="T61" fmla="*/ 90 h 97"/>
              <a:gd name="T62" fmla="*/ 9 w 72"/>
              <a:gd name="T63" fmla="*/ 86 h 97"/>
              <a:gd name="T64" fmla="*/ 9 w 72"/>
              <a:gd name="T65" fmla="*/ 85 h 97"/>
              <a:gd name="T66" fmla="*/ 8 w 72"/>
              <a:gd name="T67" fmla="*/ 83 h 97"/>
              <a:gd name="T68" fmla="*/ 7 w 72"/>
              <a:gd name="T69" fmla="*/ 82 h 97"/>
              <a:gd name="T70" fmla="*/ 1 w 72"/>
              <a:gd name="T71" fmla="*/ 76 h 97"/>
              <a:gd name="T72" fmla="*/ 4 w 72"/>
              <a:gd name="T73" fmla="*/ 75 h 97"/>
              <a:gd name="T74" fmla="*/ 5 w 72"/>
              <a:gd name="T75" fmla="*/ 64 h 97"/>
              <a:gd name="T76" fmla="*/ 7 w 72"/>
              <a:gd name="T77" fmla="*/ 60 h 97"/>
              <a:gd name="T78" fmla="*/ 8 w 72"/>
              <a:gd name="T79" fmla="*/ 60 h 97"/>
              <a:gd name="T80" fmla="*/ 7 w 72"/>
              <a:gd name="T81" fmla="*/ 59 h 97"/>
              <a:gd name="T82" fmla="*/ 8 w 72"/>
              <a:gd name="T83" fmla="*/ 55 h 97"/>
              <a:gd name="T84" fmla="*/ 8 w 72"/>
              <a:gd name="T85" fmla="*/ 52 h 97"/>
              <a:gd name="T86" fmla="*/ 8 w 72"/>
              <a:gd name="T87" fmla="*/ 51 h 97"/>
              <a:gd name="T88" fmla="*/ 8 w 72"/>
              <a:gd name="T89" fmla="*/ 49 h 97"/>
              <a:gd name="T90" fmla="*/ 8 w 72"/>
              <a:gd name="T91" fmla="*/ 48 h 97"/>
              <a:gd name="T92" fmla="*/ 5 w 72"/>
              <a:gd name="T93" fmla="*/ 44 h 97"/>
              <a:gd name="T94" fmla="*/ 7 w 72"/>
              <a:gd name="T95" fmla="*/ 42 h 97"/>
              <a:gd name="T96" fmla="*/ 8 w 72"/>
              <a:gd name="T97" fmla="*/ 41 h 97"/>
              <a:gd name="T98" fmla="*/ 2 w 72"/>
              <a:gd name="T99" fmla="*/ 34 h 97"/>
              <a:gd name="T100" fmla="*/ 1 w 72"/>
              <a:gd name="T101" fmla="*/ 30 h 97"/>
              <a:gd name="T102" fmla="*/ 0 w 72"/>
              <a:gd name="T103" fmla="*/ 26 h 97"/>
              <a:gd name="T104" fmla="*/ 5 w 72"/>
              <a:gd name="T105" fmla="*/ 26 h 97"/>
              <a:gd name="T106" fmla="*/ 7 w 72"/>
              <a:gd name="T107" fmla="*/ 23 h 97"/>
              <a:gd name="T108" fmla="*/ 9 w 72"/>
              <a:gd name="T109" fmla="*/ 21 h 97"/>
              <a:gd name="T110" fmla="*/ 11 w 72"/>
              <a:gd name="T111" fmla="*/ 21 h 97"/>
              <a:gd name="T112" fmla="*/ 11 w 72"/>
              <a:gd name="T113" fmla="*/ 19 h 97"/>
              <a:gd name="T114" fmla="*/ 20 w 72"/>
              <a:gd name="T115" fmla="*/ 12 h 97"/>
              <a:gd name="T116" fmla="*/ 24 w 72"/>
              <a:gd name="T117" fmla="*/ 0 h 97"/>
              <a:gd name="T118" fmla="*/ 35 w 72"/>
              <a:gd name="T119" fmla="*/ 16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72" h="97">
                <a:moveTo>
                  <a:pt x="35" y="16"/>
                </a:moveTo>
                <a:lnTo>
                  <a:pt x="46" y="25"/>
                </a:lnTo>
                <a:lnTo>
                  <a:pt x="45" y="29"/>
                </a:lnTo>
                <a:lnTo>
                  <a:pt x="45" y="30"/>
                </a:lnTo>
                <a:lnTo>
                  <a:pt x="43" y="37"/>
                </a:lnTo>
                <a:lnTo>
                  <a:pt x="42" y="42"/>
                </a:lnTo>
                <a:lnTo>
                  <a:pt x="42" y="44"/>
                </a:lnTo>
                <a:lnTo>
                  <a:pt x="41" y="49"/>
                </a:lnTo>
                <a:lnTo>
                  <a:pt x="42" y="49"/>
                </a:lnTo>
                <a:lnTo>
                  <a:pt x="42" y="51"/>
                </a:lnTo>
                <a:lnTo>
                  <a:pt x="43" y="51"/>
                </a:lnTo>
                <a:lnTo>
                  <a:pt x="43" y="53"/>
                </a:lnTo>
                <a:lnTo>
                  <a:pt x="58" y="67"/>
                </a:lnTo>
                <a:lnTo>
                  <a:pt x="60" y="68"/>
                </a:lnTo>
                <a:lnTo>
                  <a:pt x="64" y="71"/>
                </a:lnTo>
                <a:lnTo>
                  <a:pt x="68" y="85"/>
                </a:lnTo>
                <a:lnTo>
                  <a:pt x="72" y="83"/>
                </a:lnTo>
                <a:lnTo>
                  <a:pt x="71" y="91"/>
                </a:lnTo>
                <a:lnTo>
                  <a:pt x="65" y="96"/>
                </a:lnTo>
                <a:lnTo>
                  <a:pt x="61" y="94"/>
                </a:lnTo>
                <a:lnTo>
                  <a:pt x="52" y="96"/>
                </a:lnTo>
                <a:lnTo>
                  <a:pt x="49" y="94"/>
                </a:lnTo>
                <a:lnTo>
                  <a:pt x="35" y="90"/>
                </a:lnTo>
                <a:lnTo>
                  <a:pt x="31" y="91"/>
                </a:lnTo>
                <a:lnTo>
                  <a:pt x="22" y="97"/>
                </a:lnTo>
                <a:lnTo>
                  <a:pt x="20" y="96"/>
                </a:lnTo>
                <a:lnTo>
                  <a:pt x="19" y="96"/>
                </a:lnTo>
                <a:lnTo>
                  <a:pt x="17" y="94"/>
                </a:lnTo>
                <a:lnTo>
                  <a:pt x="17" y="93"/>
                </a:lnTo>
                <a:lnTo>
                  <a:pt x="15" y="91"/>
                </a:lnTo>
                <a:lnTo>
                  <a:pt x="15" y="90"/>
                </a:lnTo>
                <a:lnTo>
                  <a:pt x="9" y="86"/>
                </a:lnTo>
                <a:lnTo>
                  <a:pt x="9" y="85"/>
                </a:lnTo>
                <a:lnTo>
                  <a:pt x="8" y="83"/>
                </a:lnTo>
                <a:lnTo>
                  <a:pt x="7" y="82"/>
                </a:lnTo>
                <a:lnTo>
                  <a:pt x="1" y="76"/>
                </a:lnTo>
                <a:lnTo>
                  <a:pt x="4" y="75"/>
                </a:lnTo>
                <a:lnTo>
                  <a:pt x="5" y="64"/>
                </a:lnTo>
                <a:lnTo>
                  <a:pt x="7" y="60"/>
                </a:lnTo>
                <a:lnTo>
                  <a:pt x="8" y="60"/>
                </a:lnTo>
                <a:lnTo>
                  <a:pt x="7" y="59"/>
                </a:lnTo>
                <a:lnTo>
                  <a:pt x="8" y="55"/>
                </a:lnTo>
                <a:lnTo>
                  <a:pt x="8" y="52"/>
                </a:lnTo>
                <a:lnTo>
                  <a:pt x="8" y="51"/>
                </a:lnTo>
                <a:lnTo>
                  <a:pt x="8" y="49"/>
                </a:lnTo>
                <a:lnTo>
                  <a:pt x="8" y="48"/>
                </a:lnTo>
                <a:lnTo>
                  <a:pt x="5" y="44"/>
                </a:lnTo>
                <a:lnTo>
                  <a:pt x="7" y="42"/>
                </a:lnTo>
                <a:lnTo>
                  <a:pt x="8" y="41"/>
                </a:lnTo>
                <a:lnTo>
                  <a:pt x="2" y="34"/>
                </a:lnTo>
                <a:lnTo>
                  <a:pt x="1" y="30"/>
                </a:lnTo>
                <a:lnTo>
                  <a:pt x="0" y="26"/>
                </a:lnTo>
                <a:lnTo>
                  <a:pt x="5" y="26"/>
                </a:lnTo>
                <a:lnTo>
                  <a:pt x="7" y="23"/>
                </a:lnTo>
                <a:lnTo>
                  <a:pt x="9" y="21"/>
                </a:lnTo>
                <a:lnTo>
                  <a:pt x="11" y="21"/>
                </a:lnTo>
                <a:lnTo>
                  <a:pt x="11" y="19"/>
                </a:lnTo>
                <a:lnTo>
                  <a:pt x="20" y="12"/>
                </a:lnTo>
                <a:lnTo>
                  <a:pt x="24" y="0"/>
                </a:lnTo>
                <a:lnTo>
                  <a:pt x="35" y="1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7" name="Freeform 101">
            <a:extLst>
              <a:ext uri="{FF2B5EF4-FFF2-40B4-BE49-F238E27FC236}">
                <a16:creationId xmlns:a16="http://schemas.microsoft.com/office/drawing/2014/main" id="{32D90853-2361-A805-239F-7C70819EB655}"/>
              </a:ext>
            </a:extLst>
          </p:cNvPr>
          <p:cNvSpPr>
            <a:spLocks/>
          </p:cNvSpPr>
          <p:nvPr/>
        </p:nvSpPr>
        <p:spPr bwMode="auto">
          <a:xfrm>
            <a:off x="5457825" y="5532438"/>
            <a:ext cx="120650" cy="123825"/>
          </a:xfrm>
          <a:custGeom>
            <a:avLst/>
            <a:gdLst>
              <a:gd name="T0" fmla="*/ 73 w 76"/>
              <a:gd name="T1" fmla="*/ 48 h 78"/>
              <a:gd name="T2" fmla="*/ 64 w 76"/>
              <a:gd name="T3" fmla="*/ 54 h 78"/>
              <a:gd name="T4" fmla="*/ 60 w 76"/>
              <a:gd name="T5" fmla="*/ 56 h 78"/>
              <a:gd name="T6" fmla="*/ 55 w 76"/>
              <a:gd name="T7" fmla="*/ 62 h 78"/>
              <a:gd name="T8" fmla="*/ 50 w 76"/>
              <a:gd name="T9" fmla="*/ 67 h 78"/>
              <a:gd name="T10" fmla="*/ 43 w 76"/>
              <a:gd name="T11" fmla="*/ 66 h 78"/>
              <a:gd name="T12" fmla="*/ 34 w 76"/>
              <a:gd name="T13" fmla="*/ 67 h 78"/>
              <a:gd name="T14" fmla="*/ 31 w 76"/>
              <a:gd name="T15" fmla="*/ 67 h 78"/>
              <a:gd name="T16" fmla="*/ 30 w 76"/>
              <a:gd name="T17" fmla="*/ 66 h 78"/>
              <a:gd name="T18" fmla="*/ 25 w 76"/>
              <a:gd name="T19" fmla="*/ 63 h 78"/>
              <a:gd name="T20" fmla="*/ 19 w 76"/>
              <a:gd name="T21" fmla="*/ 67 h 78"/>
              <a:gd name="T22" fmla="*/ 17 w 76"/>
              <a:gd name="T23" fmla="*/ 67 h 78"/>
              <a:gd name="T24" fmla="*/ 17 w 76"/>
              <a:gd name="T25" fmla="*/ 69 h 78"/>
              <a:gd name="T26" fmla="*/ 15 w 76"/>
              <a:gd name="T27" fmla="*/ 70 h 78"/>
              <a:gd name="T28" fmla="*/ 10 w 76"/>
              <a:gd name="T29" fmla="*/ 70 h 78"/>
              <a:gd name="T30" fmla="*/ 12 w 76"/>
              <a:gd name="T31" fmla="*/ 73 h 78"/>
              <a:gd name="T32" fmla="*/ 9 w 76"/>
              <a:gd name="T33" fmla="*/ 75 h 78"/>
              <a:gd name="T34" fmla="*/ 5 w 76"/>
              <a:gd name="T35" fmla="*/ 78 h 78"/>
              <a:gd name="T36" fmla="*/ 2 w 76"/>
              <a:gd name="T37" fmla="*/ 66 h 78"/>
              <a:gd name="T38" fmla="*/ 1 w 76"/>
              <a:gd name="T39" fmla="*/ 56 h 78"/>
              <a:gd name="T40" fmla="*/ 0 w 76"/>
              <a:gd name="T41" fmla="*/ 44 h 78"/>
              <a:gd name="T42" fmla="*/ 4 w 76"/>
              <a:gd name="T43" fmla="*/ 30 h 78"/>
              <a:gd name="T44" fmla="*/ 8 w 76"/>
              <a:gd name="T45" fmla="*/ 18 h 78"/>
              <a:gd name="T46" fmla="*/ 19 w 76"/>
              <a:gd name="T47" fmla="*/ 13 h 78"/>
              <a:gd name="T48" fmla="*/ 38 w 76"/>
              <a:gd name="T49" fmla="*/ 11 h 78"/>
              <a:gd name="T50" fmla="*/ 45 w 76"/>
              <a:gd name="T51" fmla="*/ 5 h 78"/>
              <a:gd name="T52" fmla="*/ 50 w 76"/>
              <a:gd name="T53" fmla="*/ 0 h 78"/>
              <a:gd name="T54" fmla="*/ 61 w 76"/>
              <a:gd name="T55" fmla="*/ 2 h 78"/>
              <a:gd name="T56" fmla="*/ 66 w 76"/>
              <a:gd name="T57" fmla="*/ 13 h 78"/>
              <a:gd name="T58" fmla="*/ 70 w 76"/>
              <a:gd name="T59" fmla="*/ 25 h 78"/>
              <a:gd name="T60" fmla="*/ 70 w 76"/>
              <a:gd name="T61" fmla="*/ 30 h 78"/>
              <a:gd name="T62" fmla="*/ 72 w 76"/>
              <a:gd name="T63" fmla="*/ 35 h 78"/>
              <a:gd name="T64" fmla="*/ 76 w 76"/>
              <a:gd name="T65" fmla="*/ 43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76" h="78">
                <a:moveTo>
                  <a:pt x="76" y="43"/>
                </a:moveTo>
                <a:lnTo>
                  <a:pt x="73" y="48"/>
                </a:lnTo>
                <a:lnTo>
                  <a:pt x="70" y="50"/>
                </a:lnTo>
                <a:lnTo>
                  <a:pt x="64" y="54"/>
                </a:lnTo>
                <a:lnTo>
                  <a:pt x="60" y="56"/>
                </a:lnTo>
                <a:lnTo>
                  <a:pt x="60" y="56"/>
                </a:lnTo>
                <a:lnTo>
                  <a:pt x="58" y="58"/>
                </a:lnTo>
                <a:lnTo>
                  <a:pt x="55" y="62"/>
                </a:lnTo>
                <a:lnTo>
                  <a:pt x="53" y="65"/>
                </a:lnTo>
                <a:lnTo>
                  <a:pt x="50" y="67"/>
                </a:lnTo>
                <a:lnTo>
                  <a:pt x="47" y="67"/>
                </a:lnTo>
                <a:lnTo>
                  <a:pt x="43" y="66"/>
                </a:lnTo>
                <a:lnTo>
                  <a:pt x="40" y="67"/>
                </a:lnTo>
                <a:lnTo>
                  <a:pt x="34" y="67"/>
                </a:lnTo>
                <a:lnTo>
                  <a:pt x="32" y="67"/>
                </a:lnTo>
                <a:lnTo>
                  <a:pt x="31" y="67"/>
                </a:lnTo>
                <a:lnTo>
                  <a:pt x="30" y="67"/>
                </a:lnTo>
                <a:lnTo>
                  <a:pt x="30" y="66"/>
                </a:lnTo>
                <a:lnTo>
                  <a:pt x="25" y="65"/>
                </a:lnTo>
                <a:lnTo>
                  <a:pt x="25" y="63"/>
                </a:lnTo>
                <a:lnTo>
                  <a:pt x="20" y="66"/>
                </a:lnTo>
                <a:lnTo>
                  <a:pt x="19" y="67"/>
                </a:lnTo>
                <a:lnTo>
                  <a:pt x="17" y="67"/>
                </a:lnTo>
                <a:lnTo>
                  <a:pt x="17" y="67"/>
                </a:lnTo>
                <a:lnTo>
                  <a:pt x="16" y="67"/>
                </a:lnTo>
                <a:lnTo>
                  <a:pt x="17" y="69"/>
                </a:lnTo>
                <a:lnTo>
                  <a:pt x="16" y="70"/>
                </a:lnTo>
                <a:lnTo>
                  <a:pt x="15" y="70"/>
                </a:lnTo>
                <a:lnTo>
                  <a:pt x="12" y="70"/>
                </a:lnTo>
                <a:lnTo>
                  <a:pt x="10" y="70"/>
                </a:lnTo>
                <a:lnTo>
                  <a:pt x="10" y="71"/>
                </a:lnTo>
                <a:lnTo>
                  <a:pt x="12" y="73"/>
                </a:lnTo>
                <a:lnTo>
                  <a:pt x="12" y="74"/>
                </a:lnTo>
                <a:lnTo>
                  <a:pt x="9" y="75"/>
                </a:lnTo>
                <a:lnTo>
                  <a:pt x="5" y="77"/>
                </a:lnTo>
                <a:lnTo>
                  <a:pt x="5" y="78"/>
                </a:lnTo>
                <a:lnTo>
                  <a:pt x="4" y="70"/>
                </a:lnTo>
                <a:lnTo>
                  <a:pt x="2" y="66"/>
                </a:lnTo>
                <a:lnTo>
                  <a:pt x="2" y="65"/>
                </a:lnTo>
                <a:lnTo>
                  <a:pt x="1" y="56"/>
                </a:lnTo>
                <a:lnTo>
                  <a:pt x="4" y="54"/>
                </a:lnTo>
                <a:lnTo>
                  <a:pt x="0" y="44"/>
                </a:lnTo>
                <a:lnTo>
                  <a:pt x="6" y="32"/>
                </a:lnTo>
                <a:lnTo>
                  <a:pt x="4" y="30"/>
                </a:lnTo>
                <a:lnTo>
                  <a:pt x="5" y="22"/>
                </a:lnTo>
                <a:lnTo>
                  <a:pt x="8" y="18"/>
                </a:lnTo>
                <a:lnTo>
                  <a:pt x="17" y="17"/>
                </a:lnTo>
                <a:lnTo>
                  <a:pt x="19" y="13"/>
                </a:lnTo>
                <a:lnTo>
                  <a:pt x="36" y="13"/>
                </a:lnTo>
                <a:lnTo>
                  <a:pt x="38" y="11"/>
                </a:lnTo>
                <a:lnTo>
                  <a:pt x="42" y="6"/>
                </a:lnTo>
                <a:lnTo>
                  <a:pt x="45" y="5"/>
                </a:lnTo>
                <a:lnTo>
                  <a:pt x="47" y="3"/>
                </a:lnTo>
                <a:lnTo>
                  <a:pt x="50" y="0"/>
                </a:lnTo>
                <a:lnTo>
                  <a:pt x="51" y="2"/>
                </a:lnTo>
                <a:lnTo>
                  <a:pt x="61" y="2"/>
                </a:lnTo>
                <a:lnTo>
                  <a:pt x="64" y="5"/>
                </a:lnTo>
                <a:lnTo>
                  <a:pt x="66" y="13"/>
                </a:lnTo>
                <a:lnTo>
                  <a:pt x="61" y="18"/>
                </a:lnTo>
                <a:lnTo>
                  <a:pt x="70" y="25"/>
                </a:lnTo>
                <a:lnTo>
                  <a:pt x="69" y="26"/>
                </a:lnTo>
                <a:lnTo>
                  <a:pt x="70" y="30"/>
                </a:lnTo>
                <a:lnTo>
                  <a:pt x="72" y="33"/>
                </a:lnTo>
                <a:lnTo>
                  <a:pt x="72" y="35"/>
                </a:lnTo>
                <a:lnTo>
                  <a:pt x="73" y="37"/>
                </a:lnTo>
                <a:lnTo>
                  <a:pt x="76" y="4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8" name="Freeform 102">
            <a:extLst>
              <a:ext uri="{FF2B5EF4-FFF2-40B4-BE49-F238E27FC236}">
                <a16:creationId xmlns:a16="http://schemas.microsoft.com/office/drawing/2014/main" id="{7B671BAB-2705-5D97-31E2-FCC10221B885}"/>
              </a:ext>
            </a:extLst>
          </p:cNvPr>
          <p:cNvSpPr>
            <a:spLocks/>
          </p:cNvSpPr>
          <p:nvPr/>
        </p:nvSpPr>
        <p:spPr bwMode="auto">
          <a:xfrm>
            <a:off x="5784850" y="3573463"/>
            <a:ext cx="193675" cy="344488"/>
          </a:xfrm>
          <a:custGeom>
            <a:avLst/>
            <a:gdLst>
              <a:gd name="T0" fmla="*/ 19 w 122"/>
              <a:gd name="T1" fmla="*/ 150 h 217"/>
              <a:gd name="T2" fmla="*/ 5 w 122"/>
              <a:gd name="T3" fmla="*/ 122 h 217"/>
              <a:gd name="T4" fmla="*/ 1 w 122"/>
              <a:gd name="T5" fmla="*/ 89 h 217"/>
              <a:gd name="T6" fmla="*/ 2 w 122"/>
              <a:gd name="T7" fmla="*/ 86 h 217"/>
              <a:gd name="T8" fmla="*/ 4 w 122"/>
              <a:gd name="T9" fmla="*/ 82 h 217"/>
              <a:gd name="T10" fmla="*/ 32 w 122"/>
              <a:gd name="T11" fmla="*/ 41 h 217"/>
              <a:gd name="T12" fmla="*/ 38 w 122"/>
              <a:gd name="T13" fmla="*/ 32 h 217"/>
              <a:gd name="T14" fmla="*/ 36 w 122"/>
              <a:gd name="T15" fmla="*/ 24 h 217"/>
              <a:gd name="T16" fmla="*/ 46 w 122"/>
              <a:gd name="T17" fmla="*/ 19 h 217"/>
              <a:gd name="T18" fmla="*/ 56 w 122"/>
              <a:gd name="T19" fmla="*/ 14 h 217"/>
              <a:gd name="T20" fmla="*/ 79 w 122"/>
              <a:gd name="T21" fmla="*/ 7 h 217"/>
              <a:gd name="T22" fmla="*/ 99 w 122"/>
              <a:gd name="T23" fmla="*/ 0 h 217"/>
              <a:gd name="T24" fmla="*/ 96 w 122"/>
              <a:gd name="T25" fmla="*/ 7 h 217"/>
              <a:gd name="T26" fmla="*/ 91 w 122"/>
              <a:gd name="T27" fmla="*/ 17 h 217"/>
              <a:gd name="T28" fmla="*/ 86 w 122"/>
              <a:gd name="T29" fmla="*/ 25 h 217"/>
              <a:gd name="T30" fmla="*/ 80 w 122"/>
              <a:gd name="T31" fmla="*/ 37 h 217"/>
              <a:gd name="T32" fmla="*/ 71 w 122"/>
              <a:gd name="T33" fmla="*/ 56 h 217"/>
              <a:gd name="T34" fmla="*/ 72 w 122"/>
              <a:gd name="T35" fmla="*/ 69 h 217"/>
              <a:gd name="T36" fmla="*/ 83 w 122"/>
              <a:gd name="T37" fmla="*/ 75 h 217"/>
              <a:gd name="T38" fmla="*/ 94 w 122"/>
              <a:gd name="T39" fmla="*/ 85 h 217"/>
              <a:gd name="T40" fmla="*/ 113 w 122"/>
              <a:gd name="T41" fmla="*/ 90 h 217"/>
              <a:gd name="T42" fmla="*/ 118 w 122"/>
              <a:gd name="T43" fmla="*/ 96 h 217"/>
              <a:gd name="T44" fmla="*/ 118 w 122"/>
              <a:gd name="T45" fmla="*/ 104 h 217"/>
              <a:gd name="T46" fmla="*/ 120 w 122"/>
              <a:gd name="T47" fmla="*/ 119 h 217"/>
              <a:gd name="T48" fmla="*/ 121 w 122"/>
              <a:gd name="T49" fmla="*/ 135 h 217"/>
              <a:gd name="T50" fmla="*/ 122 w 122"/>
              <a:gd name="T51" fmla="*/ 152 h 217"/>
              <a:gd name="T52" fmla="*/ 122 w 122"/>
              <a:gd name="T53" fmla="*/ 167 h 217"/>
              <a:gd name="T54" fmla="*/ 118 w 122"/>
              <a:gd name="T55" fmla="*/ 176 h 217"/>
              <a:gd name="T56" fmla="*/ 116 w 122"/>
              <a:gd name="T57" fmla="*/ 184 h 217"/>
              <a:gd name="T58" fmla="*/ 111 w 122"/>
              <a:gd name="T59" fmla="*/ 194 h 217"/>
              <a:gd name="T60" fmla="*/ 106 w 122"/>
              <a:gd name="T61" fmla="*/ 206 h 217"/>
              <a:gd name="T62" fmla="*/ 101 w 122"/>
              <a:gd name="T63" fmla="*/ 217 h 217"/>
              <a:gd name="T64" fmla="*/ 94 w 122"/>
              <a:gd name="T65" fmla="*/ 214 h 217"/>
              <a:gd name="T66" fmla="*/ 86 w 122"/>
              <a:gd name="T67" fmla="*/ 212 h 217"/>
              <a:gd name="T68" fmla="*/ 81 w 122"/>
              <a:gd name="T69" fmla="*/ 210 h 217"/>
              <a:gd name="T70" fmla="*/ 71 w 122"/>
              <a:gd name="T71" fmla="*/ 206 h 217"/>
              <a:gd name="T72" fmla="*/ 61 w 122"/>
              <a:gd name="T73" fmla="*/ 204 h 217"/>
              <a:gd name="T74" fmla="*/ 40 w 122"/>
              <a:gd name="T75" fmla="*/ 198 h 217"/>
              <a:gd name="T76" fmla="*/ 23 w 122"/>
              <a:gd name="T77" fmla="*/ 194 h 2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22" h="217">
                <a:moveTo>
                  <a:pt x="13" y="191"/>
                </a:moveTo>
                <a:lnTo>
                  <a:pt x="19" y="150"/>
                </a:lnTo>
                <a:lnTo>
                  <a:pt x="16" y="134"/>
                </a:lnTo>
                <a:lnTo>
                  <a:pt x="5" y="122"/>
                </a:lnTo>
                <a:lnTo>
                  <a:pt x="0" y="101"/>
                </a:lnTo>
                <a:lnTo>
                  <a:pt x="1" y="89"/>
                </a:lnTo>
                <a:lnTo>
                  <a:pt x="2" y="88"/>
                </a:lnTo>
                <a:lnTo>
                  <a:pt x="2" y="86"/>
                </a:lnTo>
                <a:lnTo>
                  <a:pt x="2" y="84"/>
                </a:lnTo>
                <a:lnTo>
                  <a:pt x="4" y="82"/>
                </a:lnTo>
                <a:lnTo>
                  <a:pt x="23" y="60"/>
                </a:lnTo>
                <a:lnTo>
                  <a:pt x="32" y="41"/>
                </a:lnTo>
                <a:lnTo>
                  <a:pt x="36" y="33"/>
                </a:lnTo>
                <a:lnTo>
                  <a:pt x="38" y="32"/>
                </a:lnTo>
                <a:lnTo>
                  <a:pt x="36" y="28"/>
                </a:lnTo>
                <a:lnTo>
                  <a:pt x="36" y="24"/>
                </a:lnTo>
                <a:lnTo>
                  <a:pt x="38" y="24"/>
                </a:lnTo>
                <a:lnTo>
                  <a:pt x="46" y="19"/>
                </a:lnTo>
                <a:lnTo>
                  <a:pt x="53" y="15"/>
                </a:lnTo>
                <a:lnTo>
                  <a:pt x="56" y="14"/>
                </a:lnTo>
                <a:lnTo>
                  <a:pt x="68" y="11"/>
                </a:lnTo>
                <a:lnTo>
                  <a:pt x="79" y="7"/>
                </a:lnTo>
                <a:lnTo>
                  <a:pt x="94" y="3"/>
                </a:lnTo>
                <a:lnTo>
                  <a:pt x="99" y="0"/>
                </a:lnTo>
                <a:lnTo>
                  <a:pt x="98" y="4"/>
                </a:lnTo>
                <a:lnTo>
                  <a:pt x="96" y="7"/>
                </a:lnTo>
                <a:lnTo>
                  <a:pt x="92" y="13"/>
                </a:lnTo>
                <a:lnTo>
                  <a:pt x="91" y="17"/>
                </a:lnTo>
                <a:lnTo>
                  <a:pt x="90" y="18"/>
                </a:lnTo>
                <a:lnTo>
                  <a:pt x="86" y="25"/>
                </a:lnTo>
                <a:lnTo>
                  <a:pt x="84" y="29"/>
                </a:lnTo>
                <a:lnTo>
                  <a:pt x="80" y="37"/>
                </a:lnTo>
                <a:lnTo>
                  <a:pt x="73" y="49"/>
                </a:lnTo>
                <a:lnTo>
                  <a:pt x="71" y="56"/>
                </a:lnTo>
                <a:lnTo>
                  <a:pt x="66" y="64"/>
                </a:lnTo>
                <a:lnTo>
                  <a:pt x="72" y="69"/>
                </a:lnTo>
                <a:lnTo>
                  <a:pt x="79" y="73"/>
                </a:lnTo>
                <a:lnTo>
                  <a:pt x="83" y="75"/>
                </a:lnTo>
                <a:lnTo>
                  <a:pt x="87" y="81"/>
                </a:lnTo>
                <a:lnTo>
                  <a:pt x="94" y="85"/>
                </a:lnTo>
                <a:lnTo>
                  <a:pt x="101" y="88"/>
                </a:lnTo>
                <a:lnTo>
                  <a:pt x="113" y="90"/>
                </a:lnTo>
                <a:lnTo>
                  <a:pt x="117" y="92"/>
                </a:lnTo>
                <a:lnTo>
                  <a:pt x="118" y="96"/>
                </a:lnTo>
                <a:lnTo>
                  <a:pt x="118" y="103"/>
                </a:lnTo>
                <a:lnTo>
                  <a:pt x="118" y="104"/>
                </a:lnTo>
                <a:lnTo>
                  <a:pt x="120" y="114"/>
                </a:lnTo>
                <a:lnTo>
                  <a:pt x="120" y="119"/>
                </a:lnTo>
                <a:lnTo>
                  <a:pt x="120" y="120"/>
                </a:lnTo>
                <a:lnTo>
                  <a:pt x="121" y="135"/>
                </a:lnTo>
                <a:lnTo>
                  <a:pt x="121" y="144"/>
                </a:lnTo>
                <a:lnTo>
                  <a:pt x="122" y="152"/>
                </a:lnTo>
                <a:lnTo>
                  <a:pt x="122" y="159"/>
                </a:lnTo>
                <a:lnTo>
                  <a:pt x="122" y="167"/>
                </a:lnTo>
                <a:lnTo>
                  <a:pt x="122" y="168"/>
                </a:lnTo>
                <a:lnTo>
                  <a:pt x="118" y="176"/>
                </a:lnTo>
                <a:lnTo>
                  <a:pt x="117" y="180"/>
                </a:lnTo>
                <a:lnTo>
                  <a:pt x="116" y="184"/>
                </a:lnTo>
                <a:lnTo>
                  <a:pt x="113" y="190"/>
                </a:lnTo>
                <a:lnTo>
                  <a:pt x="111" y="194"/>
                </a:lnTo>
                <a:lnTo>
                  <a:pt x="107" y="202"/>
                </a:lnTo>
                <a:lnTo>
                  <a:pt x="106" y="206"/>
                </a:lnTo>
                <a:lnTo>
                  <a:pt x="103" y="212"/>
                </a:lnTo>
                <a:lnTo>
                  <a:pt x="101" y="217"/>
                </a:lnTo>
                <a:lnTo>
                  <a:pt x="95" y="216"/>
                </a:lnTo>
                <a:lnTo>
                  <a:pt x="94" y="214"/>
                </a:lnTo>
                <a:lnTo>
                  <a:pt x="91" y="214"/>
                </a:lnTo>
                <a:lnTo>
                  <a:pt x="86" y="212"/>
                </a:lnTo>
                <a:lnTo>
                  <a:pt x="84" y="212"/>
                </a:lnTo>
                <a:lnTo>
                  <a:pt x="81" y="210"/>
                </a:lnTo>
                <a:lnTo>
                  <a:pt x="72" y="206"/>
                </a:lnTo>
                <a:lnTo>
                  <a:pt x="71" y="206"/>
                </a:lnTo>
                <a:lnTo>
                  <a:pt x="65" y="205"/>
                </a:lnTo>
                <a:lnTo>
                  <a:pt x="61" y="204"/>
                </a:lnTo>
                <a:lnTo>
                  <a:pt x="51" y="201"/>
                </a:lnTo>
                <a:lnTo>
                  <a:pt x="40" y="198"/>
                </a:lnTo>
                <a:lnTo>
                  <a:pt x="32" y="195"/>
                </a:lnTo>
                <a:lnTo>
                  <a:pt x="23" y="194"/>
                </a:lnTo>
                <a:lnTo>
                  <a:pt x="13" y="19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9" name="Freeform 103">
            <a:extLst>
              <a:ext uri="{FF2B5EF4-FFF2-40B4-BE49-F238E27FC236}">
                <a16:creationId xmlns:a16="http://schemas.microsoft.com/office/drawing/2014/main" id="{5BBE39BD-930B-E2E6-A821-706645C4D3CE}"/>
              </a:ext>
            </a:extLst>
          </p:cNvPr>
          <p:cNvSpPr>
            <a:spLocks/>
          </p:cNvSpPr>
          <p:nvPr/>
        </p:nvSpPr>
        <p:spPr bwMode="auto">
          <a:xfrm>
            <a:off x="4132263" y="5984875"/>
            <a:ext cx="173038" cy="112713"/>
          </a:xfrm>
          <a:custGeom>
            <a:avLst/>
            <a:gdLst>
              <a:gd name="T0" fmla="*/ 96 w 109"/>
              <a:gd name="T1" fmla="*/ 13 h 71"/>
              <a:gd name="T2" fmla="*/ 103 w 109"/>
              <a:gd name="T3" fmla="*/ 14 h 71"/>
              <a:gd name="T4" fmla="*/ 109 w 109"/>
              <a:gd name="T5" fmla="*/ 35 h 71"/>
              <a:gd name="T6" fmla="*/ 87 w 109"/>
              <a:gd name="T7" fmla="*/ 39 h 71"/>
              <a:gd name="T8" fmla="*/ 80 w 109"/>
              <a:gd name="T9" fmla="*/ 44 h 71"/>
              <a:gd name="T10" fmla="*/ 76 w 109"/>
              <a:gd name="T11" fmla="*/ 47 h 71"/>
              <a:gd name="T12" fmla="*/ 72 w 109"/>
              <a:gd name="T13" fmla="*/ 47 h 71"/>
              <a:gd name="T14" fmla="*/ 65 w 109"/>
              <a:gd name="T15" fmla="*/ 45 h 71"/>
              <a:gd name="T16" fmla="*/ 61 w 109"/>
              <a:gd name="T17" fmla="*/ 54 h 71"/>
              <a:gd name="T18" fmla="*/ 40 w 109"/>
              <a:gd name="T19" fmla="*/ 56 h 71"/>
              <a:gd name="T20" fmla="*/ 30 w 109"/>
              <a:gd name="T21" fmla="*/ 63 h 71"/>
              <a:gd name="T22" fmla="*/ 27 w 109"/>
              <a:gd name="T23" fmla="*/ 66 h 71"/>
              <a:gd name="T24" fmla="*/ 25 w 109"/>
              <a:gd name="T25" fmla="*/ 67 h 71"/>
              <a:gd name="T26" fmla="*/ 24 w 109"/>
              <a:gd name="T27" fmla="*/ 69 h 71"/>
              <a:gd name="T28" fmla="*/ 19 w 109"/>
              <a:gd name="T29" fmla="*/ 71 h 71"/>
              <a:gd name="T30" fmla="*/ 8 w 109"/>
              <a:gd name="T31" fmla="*/ 65 h 71"/>
              <a:gd name="T32" fmla="*/ 4 w 109"/>
              <a:gd name="T33" fmla="*/ 59 h 71"/>
              <a:gd name="T34" fmla="*/ 0 w 109"/>
              <a:gd name="T35" fmla="*/ 55 h 71"/>
              <a:gd name="T36" fmla="*/ 6 w 109"/>
              <a:gd name="T37" fmla="*/ 48 h 71"/>
              <a:gd name="T38" fmla="*/ 6 w 109"/>
              <a:gd name="T39" fmla="*/ 40 h 71"/>
              <a:gd name="T40" fmla="*/ 2 w 109"/>
              <a:gd name="T41" fmla="*/ 29 h 71"/>
              <a:gd name="T42" fmla="*/ 12 w 109"/>
              <a:gd name="T43" fmla="*/ 25 h 71"/>
              <a:gd name="T44" fmla="*/ 15 w 109"/>
              <a:gd name="T45" fmla="*/ 28 h 71"/>
              <a:gd name="T46" fmla="*/ 19 w 109"/>
              <a:gd name="T47" fmla="*/ 28 h 71"/>
              <a:gd name="T48" fmla="*/ 24 w 109"/>
              <a:gd name="T49" fmla="*/ 26 h 71"/>
              <a:gd name="T50" fmla="*/ 23 w 109"/>
              <a:gd name="T51" fmla="*/ 24 h 71"/>
              <a:gd name="T52" fmla="*/ 28 w 109"/>
              <a:gd name="T53" fmla="*/ 17 h 71"/>
              <a:gd name="T54" fmla="*/ 34 w 109"/>
              <a:gd name="T55" fmla="*/ 11 h 71"/>
              <a:gd name="T56" fmla="*/ 43 w 109"/>
              <a:gd name="T57" fmla="*/ 14 h 71"/>
              <a:gd name="T58" fmla="*/ 49 w 109"/>
              <a:gd name="T59" fmla="*/ 0 h 71"/>
              <a:gd name="T60" fmla="*/ 61 w 109"/>
              <a:gd name="T61" fmla="*/ 7 h 71"/>
              <a:gd name="T62" fmla="*/ 61 w 109"/>
              <a:gd name="T63" fmla="*/ 15 h 71"/>
              <a:gd name="T64" fmla="*/ 66 w 109"/>
              <a:gd name="T65" fmla="*/ 18 h 71"/>
              <a:gd name="T66" fmla="*/ 72 w 109"/>
              <a:gd name="T67" fmla="*/ 20 h 71"/>
              <a:gd name="T68" fmla="*/ 76 w 109"/>
              <a:gd name="T69" fmla="*/ 20 h 71"/>
              <a:gd name="T70" fmla="*/ 96 w 109"/>
              <a:gd name="T71" fmla="*/ 13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09" h="71">
                <a:moveTo>
                  <a:pt x="96" y="13"/>
                </a:moveTo>
                <a:lnTo>
                  <a:pt x="103" y="14"/>
                </a:lnTo>
                <a:lnTo>
                  <a:pt x="109" y="35"/>
                </a:lnTo>
                <a:lnTo>
                  <a:pt x="87" y="39"/>
                </a:lnTo>
                <a:lnTo>
                  <a:pt x="80" y="44"/>
                </a:lnTo>
                <a:lnTo>
                  <a:pt x="76" y="47"/>
                </a:lnTo>
                <a:lnTo>
                  <a:pt x="72" y="47"/>
                </a:lnTo>
                <a:lnTo>
                  <a:pt x="65" y="45"/>
                </a:lnTo>
                <a:lnTo>
                  <a:pt x="61" y="54"/>
                </a:lnTo>
                <a:lnTo>
                  <a:pt x="40" y="56"/>
                </a:lnTo>
                <a:lnTo>
                  <a:pt x="30" y="63"/>
                </a:lnTo>
                <a:lnTo>
                  <a:pt x="27" y="66"/>
                </a:lnTo>
                <a:lnTo>
                  <a:pt x="25" y="67"/>
                </a:lnTo>
                <a:lnTo>
                  <a:pt x="24" y="69"/>
                </a:lnTo>
                <a:lnTo>
                  <a:pt x="19" y="71"/>
                </a:lnTo>
                <a:lnTo>
                  <a:pt x="8" y="65"/>
                </a:lnTo>
                <a:lnTo>
                  <a:pt x="4" y="59"/>
                </a:lnTo>
                <a:lnTo>
                  <a:pt x="0" y="55"/>
                </a:lnTo>
                <a:lnTo>
                  <a:pt x="6" y="48"/>
                </a:lnTo>
                <a:lnTo>
                  <a:pt x="6" y="40"/>
                </a:lnTo>
                <a:lnTo>
                  <a:pt x="2" y="29"/>
                </a:lnTo>
                <a:lnTo>
                  <a:pt x="12" y="25"/>
                </a:lnTo>
                <a:lnTo>
                  <a:pt x="15" y="28"/>
                </a:lnTo>
                <a:lnTo>
                  <a:pt x="19" y="28"/>
                </a:lnTo>
                <a:lnTo>
                  <a:pt x="24" y="26"/>
                </a:lnTo>
                <a:lnTo>
                  <a:pt x="23" y="24"/>
                </a:lnTo>
                <a:lnTo>
                  <a:pt x="28" y="17"/>
                </a:lnTo>
                <a:lnTo>
                  <a:pt x="34" y="11"/>
                </a:lnTo>
                <a:lnTo>
                  <a:pt x="43" y="14"/>
                </a:lnTo>
                <a:lnTo>
                  <a:pt x="49" y="0"/>
                </a:lnTo>
                <a:lnTo>
                  <a:pt x="61" y="7"/>
                </a:lnTo>
                <a:lnTo>
                  <a:pt x="61" y="15"/>
                </a:lnTo>
                <a:lnTo>
                  <a:pt x="66" y="18"/>
                </a:lnTo>
                <a:lnTo>
                  <a:pt x="72" y="20"/>
                </a:lnTo>
                <a:lnTo>
                  <a:pt x="76" y="20"/>
                </a:lnTo>
                <a:lnTo>
                  <a:pt x="96" y="1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0" name="Freeform 104">
            <a:extLst>
              <a:ext uri="{FF2B5EF4-FFF2-40B4-BE49-F238E27FC236}">
                <a16:creationId xmlns:a16="http://schemas.microsoft.com/office/drawing/2014/main" id="{A2056C19-38DE-ABEA-D959-08E3346041FF}"/>
              </a:ext>
            </a:extLst>
          </p:cNvPr>
          <p:cNvSpPr>
            <a:spLocks/>
          </p:cNvSpPr>
          <p:nvPr/>
        </p:nvSpPr>
        <p:spPr bwMode="auto">
          <a:xfrm>
            <a:off x="4259263" y="5842000"/>
            <a:ext cx="192088" cy="279400"/>
          </a:xfrm>
          <a:custGeom>
            <a:avLst/>
            <a:gdLst>
              <a:gd name="T0" fmla="*/ 109 w 121"/>
              <a:gd name="T1" fmla="*/ 69 h 176"/>
              <a:gd name="T2" fmla="*/ 105 w 121"/>
              <a:gd name="T3" fmla="*/ 81 h 176"/>
              <a:gd name="T4" fmla="*/ 97 w 121"/>
              <a:gd name="T5" fmla="*/ 82 h 176"/>
              <a:gd name="T6" fmla="*/ 94 w 121"/>
              <a:gd name="T7" fmla="*/ 82 h 176"/>
              <a:gd name="T8" fmla="*/ 97 w 121"/>
              <a:gd name="T9" fmla="*/ 88 h 176"/>
              <a:gd name="T10" fmla="*/ 96 w 121"/>
              <a:gd name="T11" fmla="*/ 90 h 176"/>
              <a:gd name="T12" fmla="*/ 89 w 121"/>
              <a:gd name="T13" fmla="*/ 99 h 176"/>
              <a:gd name="T14" fmla="*/ 85 w 121"/>
              <a:gd name="T15" fmla="*/ 104 h 176"/>
              <a:gd name="T16" fmla="*/ 71 w 121"/>
              <a:gd name="T17" fmla="*/ 103 h 176"/>
              <a:gd name="T18" fmla="*/ 72 w 121"/>
              <a:gd name="T19" fmla="*/ 110 h 176"/>
              <a:gd name="T20" fmla="*/ 71 w 121"/>
              <a:gd name="T21" fmla="*/ 116 h 176"/>
              <a:gd name="T22" fmla="*/ 64 w 121"/>
              <a:gd name="T23" fmla="*/ 125 h 176"/>
              <a:gd name="T24" fmla="*/ 63 w 121"/>
              <a:gd name="T25" fmla="*/ 130 h 176"/>
              <a:gd name="T26" fmla="*/ 60 w 121"/>
              <a:gd name="T27" fmla="*/ 133 h 176"/>
              <a:gd name="T28" fmla="*/ 49 w 121"/>
              <a:gd name="T29" fmla="*/ 159 h 176"/>
              <a:gd name="T30" fmla="*/ 51 w 121"/>
              <a:gd name="T31" fmla="*/ 175 h 176"/>
              <a:gd name="T32" fmla="*/ 41 w 121"/>
              <a:gd name="T33" fmla="*/ 175 h 176"/>
              <a:gd name="T34" fmla="*/ 30 w 121"/>
              <a:gd name="T35" fmla="*/ 176 h 176"/>
              <a:gd name="T36" fmla="*/ 29 w 121"/>
              <a:gd name="T37" fmla="*/ 176 h 176"/>
              <a:gd name="T38" fmla="*/ 34 w 121"/>
              <a:gd name="T39" fmla="*/ 161 h 176"/>
              <a:gd name="T40" fmla="*/ 30 w 121"/>
              <a:gd name="T41" fmla="*/ 161 h 176"/>
              <a:gd name="T42" fmla="*/ 26 w 121"/>
              <a:gd name="T43" fmla="*/ 160 h 176"/>
              <a:gd name="T44" fmla="*/ 22 w 121"/>
              <a:gd name="T45" fmla="*/ 160 h 176"/>
              <a:gd name="T46" fmla="*/ 21 w 121"/>
              <a:gd name="T47" fmla="*/ 152 h 176"/>
              <a:gd name="T48" fmla="*/ 19 w 121"/>
              <a:gd name="T49" fmla="*/ 152 h 176"/>
              <a:gd name="T50" fmla="*/ 21 w 121"/>
              <a:gd name="T51" fmla="*/ 150 h 176"/>
              <a:gd name="T52" fmla="*/ 25 w 121"/>
              <a:gd name="T53" fmla="*/ 142 h 176"/>
              <a:gd name="T54" fmla="*/ 22 w 121"/>
              <a:gd name="T55" fmla="*/ 144 h 176"/>
              <a:gd name="T56" fmla="*/ 19 w 121"/>
              <a:gd name="T57" fmla="*/ 145 h 176"/>
              <a:gd name="T58" fmla="*/ 14 w 121"/>
              <a:gd name="T59" fmla="*/ 140 h 176"/>
              <a:gd name="T60" fmla="*/ 7 w 121"/>
              <a:gd name="T61" fmla="*/ 144 h 176"/>
              <a:gd name="T62" fmla="*/ 4 w 121"/>
              <a:gd name="T63" fmla="*/ 140 h 176"/>
              <a:gd name="T64" fmla="*/ 3 w 121"/>
              <a:gd name="T65" fmla="*/ 138 h 176"/>
              <a:gd name="T66" fmla="*/ 0 w 121"/>
              <a:gd name="T67" fmla="*/ 134 h 176"/>
              <a:gd name="T68" fmla="*/ 7 w 121"/>
              <a:gd name="T69" fmla="*/ 129 h 176"/>
              <a:gd name="T70" fmla="*/ 29 w 121"/>
              <a:gd name="T71" fmla="*/ 125 h 176"/>
              <a:gd name="T72" fmla="*/ 23 w 121"/>
              <a:gd name="T73" fmla="*/ 104 h 176"/>
              <a:gd name="T74" fmla="*/ 16 w 121"/>
              <a:gd name="T75" fmla="*/ 103 h 176"/>
              <a:gd name="T76" fmla="*/ 31 w 121"/>
              <a:gd name="T77" fmla="*/ 75 h 176"/>
              <a:gd name="T78" fmla="*/ 27 w 121"/>
              <a:gd name="T79" fmla="*/ 73 h 176"/>
              <a:gd name="T80" fmla="*/ 27 w 121"/>
              <a:gd name="T81" fmla="*/ 67 h 176"/>
              <a:gd name="T82" fmla="*/ 37 w 121"/>
              <a:gd name="T83" fmla="*/ 60 h 176"/>
              <a:gd name="T84" fmla="*/ 44 w 121"/>
              <a:gd name="T85" fmla="*/ 48 h 176"/>
              <a:gd name="T86" fmla="*/ 79 w 121"/>
              <a:gd name="T87" fmla="*/ 18 h 176"/>
              <a:gd name="T88" fmla="*/ 78 w 121"/>
              <a:gd name="T89" fmla="*/ 10 h 176"/>
              <a:gd name="T90" fmla="*/ 87 w 121"/>
              <a:gd name="T91" fmla="*/ 2 h 176"/>
              <a:gd name="T92" fmla="*/ 94 w 121"/>
              <a:gd name="T93" fmla="*/ 0 h 176"/>
              <a:gd name="T94" fmla="*/ 119 w 121"/>
              <a:gd name="T95" fmla="*/ 10 h 176"/>
              <a:gd name="T96" fmla="*/ 121 w 121"/>
              <a:gd name="T97" fmla="*/ 15 h 176"/>
              <a:gd name="T98" fmla="*/ 116 w 121"/>
              <a:gd name="T99" fmla="*/ 17 h 176"/>
              <a:gd name="T100" fmla="*/ 116 w 121"/>
              <a:gd name="T101" fmla="*/ 22 h 176"/>
              <a:gd name="T102" fmla="*/ 109 w 121"/>
              <a:gd name="T103" fmla="*/ 40 h 176"/>
              <a:gd name="T104" fmla="*/ 113 w 121"/>
              <a:gd name="T105" fmla="*/ 50 h 176"/>
              <a:gd name="T106" fmla="*/ 112 w 121"/>
              <a:gd name="T107" fmla="*/ 52 h 176"/>
              <a:gd name="T108" fmla="*/ 102 w 121"/>
              <a:gd name="T109" fmla="*/ 54 h 176"/>
              <a:gd name="T110" fmla="*/ 109 w 121"/>
              <a:gd name="T111" fmla="*/ 69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21" h="176">
                <a:moveTo>
                  <a:pt x="109" y="69"/>
                </a:moveTo>
                <a:lnTo>
                  <a:pt x="105" y="81"/>
                </a:lnTo>
                <a:lnTo>
                  <a:pt x="97" y="82"/>
                </a:lnTo>
                <a:lnTo>
                  <a:pt x="94" y="82"/>
                </a:lnTo>
                <a:lnTo>
                  <a:pt x="97" y="88"/>
                </a:lnTo>
                <a:lnTo>
                  <a:pt x="96" y="90"/>
                </a:lnTo>
                <a:lnTo>
                  <a:pt x="89" y="99"/>
                </a:lnTo>
                <a:lnTo>
                  <a:pt x="85" y="104"/>
                </a:lnTo>
                <a:lnTo>
                  <a:pt x="71" y="103"/>
                </a:lnTo>
                <a:lnTo>
                  <a:pt x="72" y="110"/>
                </a:lnTo>
                <a:lnTo>
                  <a:pt x="71" y="116"/>
                </a:lnTo>
                <a:lnTo>
                  <a:pt x="64" y="125"/>
                </a:lnTo>
                <a:lnTo>
                  <a:pt x="63" y="130"/>
                </a:lnTo>
                <a:lnTo>
                  <a:pt x="60" y="133"/>
                </a:lnTo>
                <a:lnTo>
                  <a:pt x="49" y="159"/>
                </a:lnTo>
                <a:lnTo>
                  <a:pt x="51" y="175"/>
                </a:lnTo>
                <a:lnTo>
                  <a:pt x="41" y="175"/>
                </a:lnTo>
                <a:lnTo>
                  <a:pt x="30" y="176"/>
                </a:lnTo>
                <a:lnTo>
                  <a:pt x="29" y="176"/>
                </a:lnTo>
                <a:lnTo>
                  <a:pt x="34" y="161"/>
                </a:lnTo>
                <a:lnTo>
                  <a:pt x="30" y="161"/>
                </a:lnTo>
                <a:lnTo>
                  <a:pt x="26" y="160"/>
                </a:lnTo>
                <a:lnTo>
                  <a:pt x="22" y="160"/>
                </a:lnTo>
                <a:lnTo>
                  <a:pt x="21" y="152"/>
                </a:lnTo>
                <a:lnTo>
                  <a:pt x="19" y="152"/>
                </a:lnTo>
                <a:lnTo>
                  <a:pt x="21" y="150"/>
                </a:lnTo>
                <a:lnTo>
                  <a:pt x="25" y="142"/>
                </a:lnTo>
                <a:lnTo>
                  <a:pt x="22" y="144"/>
                </a:lnTo>
                <a:lnTo>
                  <a:pt x="19" y="145"/>
                </a:lnTo>
                <a:lnTo>
                  <a:pt x="14" y="140"/>
                </a:lnTo>
                <a:lnTo>
                  <a:pt x="7" y="144"/>
                </a:lnTo>
                <a:lnTo>
                  <a:pt x="4" y="140"/>
                </a:lnTo>
                <a:lnTo>
                  <a:pt x="3" y="138"/>
                </a:lnTo>
                <a:lnTo>
                  <a:pt x="0" y="134"/>
                </a:lnTo>
                <a:lnTo>
                  <a:pt x="7" y="129"/>
                </a:lnTo>
                <a:lnTo>
                  <a:pt x="29" y="125"/>
                </a:lnTo>
                <a:lnTo>
                  <a:pt x="23" y="104"/>
                </a:lnTo>
                <a:lnTo>
                  <a:pt x="16" y="103"/>
                </a:lnTo>
                <a:lnTo>
                  <a:pt x="31" y="75"/>
                </a:lnTo>
                <a:lnTo>
                  <a:pt x="27" y="73"/>
                </a:lnTo>
                <a:lnTo>
                  <a:pt x="27" y="67"/>
                </a:lnTo>
                <a:lnTo>
                  <a:pt x="37" y="60"/>
                </a:lnTo>
                <a:lnTo>
                  <a:pt x="44" y="48"/>
                </a:lnTo>
                <a:lnTo>
                  <a:pt x="79" y="18"/>
                </a:lnTo>
                <a:lnTo>
                  <a:pt x="78" y="10"/>
                </a:lnTo>
                <a:lnTo>
                  <a:pt x="87" y="2"/>
                </a:lnTo>
                <a:lnTo>
                  <a:pt x="94" y="0"/>
                </a:lnTo>
                <a:lnTo>
                  <a:pt x="119" y="10"/>
                </a:lnTo>
                <a:lnTo>
                  <a:pt x="121" y="15"/>
                </a:lnTo>
                <a:lnTo>
                  <a:pt x="116" y="17"/>
                </a:lnTo>
                <a:lnTo>
                  <a:pt x="116" y="22"/>
                </a:lnTo>
                <a:lnTo>
                  <a:pt x="109" y="40"/>
                </a:lnTo>
                <a:lnTo>
                  <a:pt x="113" y="50"/>
                </a:lnTo>
                <a:lnTo>
                  <a:pt x="112" y="52"/>
                </a:lnTo>
                <a:lnTo>
                  <a:pt x="102" y="54"/>
                </a:lnTo>
                <a:lnTo>
                  <a:pt x="109" y="6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1" name="Freeform 105">
            <a:extLst>
              <a:ext uri="{FF2B5EF4-FFF2-40B4-BE49-F238E27FC236}">
                <a16:creationId xmlns:a16="http://schemas.microsoft.com/office/drawing/2014/main" id="{0A6D83FB-E93E-9622-A90F-B741BF56DE33}"/>
              </a:ext>
            </a:extLst>
          </p:cNvPr>
          <p:cNvSpPr>
            <a:spLocks/>
          </p:cNvSpPr>
          <p:nvPr/>
        </p:nvSpPr>
        <p:spPr bwMode="auto">
          <a:xfrm>
            <a:off x="4418013" y="5983288"/>
            <a:ext cx="115888" cy="165100"/>
          </a:xfrm>
          <a:custGeom>
            <a:avLst/>
            <a:gdLst>
              <a:gd name="T0" fmla="*/ 69 w 73"/>
              <a:gd name="T1" fmla="*/ 42 h 104"/>
              <a:gd name="T2" fmla="*/ 68 w 73"/>
              <a:gd name="T3" fmla="*/ 45 h 104"/>
              <a:gd name="T4" fmla="*/ 65 w 73"/>
              <a:gd name="T5" fmla="*/ 56 h 104"/>
              <a:gd name="T6" fmla="*/ 64 w 73"/>
              <a:gd name="T7" fmla="*/ 56 h 104"/>
              <a:gd name="T8" fmla="*/ 60 w 73"/>
              <a:gd name="T9" fmla="*/ 55 h 104"/>
              <a:gd name="T10" fmla="*/ 54 w 73"/>
              <a:gd name="T11" fmla="*/ 53 h 104"/>
              <a:gd name="T12" fmla="*/ 51 w 73"/>
              <a:gd name="T13" fmla="*/ 70 h 104"/>
              <a:gd name="T14" fmla="*/ 53 w 73"/>
              <a:gd name="T15" fmla="*/ 70 h 104"/>
              <a:gd name="T16" fmla="*/ 60 w 73"/>
              <a:gd name="T17" fmla="*/ 78 h 104"/>
              <a:gd name="T18" fmla="*/ 54 w 73"/>
              <a:gd name="T19" fmla="*/ 87 h 104"/>
              <a:gd name="T20" fmla="*/ 53 w 73"/>
              <a:gd name="T21" fmla="*/ 90 h 104"/>
              <a:gd name="T22" fmla="*/ 47 w 73"/>
              <a:gd name="T23" fmla="*/ 91 h 104"/>
              <a:gd name="T24" fmla="*/ 46 w 73"/>
              <a:gd name="T25" fmla="*/ 96 h 104"/>
              <a:gd name="T26" fmla="*/ 46 w 73"/>
              <a:gd name="T27" fmla="*/ 97 h 104"/>
              <a:gd name="T28" fmla="*/ 32 w 73"/>
              <a:gd name="T29" fmla="*/ 104 h 104"/>
              <a:gd name="T30" fmla="*/ 31 w 73"/>
              <a:gd name="T31" fmla="*/ 102 h 104"/>
              <a:gd name="T32" fmla="*/ 27 w 73"/>
              <a:gd name="T33" fmla="*/ 96 h 104"/>
              <a:gd name="T34" fmla="*/ 17 w 73"/>
              <a:gd name="T35" fmla="*/ 93 h 104"/>
              <a:gd name="T36" fmla="*/ 9 w 73"/>
              <a:gd name="T37" fmla="*/ 83 h 104"/>
              <a:gd name="T38" fmla="*/ 11 w 73"/>
              <a:gd name="T39" fmla="*/ 66 h 104"/>
              <a:gd name="T40" fmla="*/ 6 w 73"/>
              <a:gd name="T41" fmla="*/ 64 h 104"/>
              <a:gd name="T42" fmla="*/ 0 w 73"/>
              <a:gd name="T43" fmla="*/ 51 h 104"/>
              <a:gd name="T44" fmla="*/ 5 w 73"/>
              <a:gd name="T45" fmla="*/ 34 h 104"/>
              <a:gd name="T46" fmla="*/ 1 w 73"/>
              <a:gd name="T47" fmla="*/ 23 h 104"/>
              <a:gd name="T48" fmla="*/ 5 w 73"/>
              <a:gd name="T49" fmla="*/ 12 h 104"/>
              <a:gd name="T50" fmla="*/ 6 w 73"/>
              <a:gd name="T51" fmla="*/ 7 h 104"/>
              <a:gd name="T52" fmla="*/ 32 w 73"/>
              <a:gd name="T53" fmla="*/ 7 h 104"/>
              <a:gd name="T54" fmla="*/ 46 w 73"/>
              <a:gd name="T55" fmla="*/ 0 h 104"/>
              <a:gd name="T56" fmla="*/ 49 w 73"/>
              <a:gd name="T57" fmla="*/ 6 h 104"/>
              <a:gd name="T58" fmla="*/ 54 w 73"/>
              <a:gd name="T59" fmla="*/ 6 h 104"/>
              <a:gd name="T60" fmla="*/ 57 w 73"/>
              <a:gd name="T61" fmla="*/ 6 h 104"/>
              <a:gd name="T62" fmla="*/ 62 w 73"/>
              <a:gd name="T63" fmla="*/ 8 h 104"/>
              <a:gd name="T64" fmla="*/ 72 w 73"/>
              <a:gd name="T65" fmla="*/ 31 h 104"/>
              <a:gd name="T66" fmla="*/ 73 w 73"/>
              <a:gd name="T67" fmla="*/ 33 h 104"/>
              <a:gd name="T68" fmla="*/ 69 w 73"/>
              <a:gd name="T69" fmla="*/ 42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73" h="104">
                <a:moveTo>
                  <a:pt x="69" y="42"/>
                </a:moveTo>
                <a:lnTo>
                  <a:pt x="68" y="45"/>
                </a:lnTo>
                <a:lnTo>
                  <a:pt x="65" y="56"/>
                </a:lnTo>
                <a:lnTo>
                  <a:pt x="64" y="56"/>
                </a:lnTo>
                <a:lnTo>
                  <a:pt x="60" y="55"/>
                </a:lnTo>
                <a:lnTo>
                  <a:pt x="54" y="53"/>
                </a:lnTo>
                <a:lnTo>
                  <a:pt x="51" y="70"/>
                </a:lnTo>
                <a:lnTo>
                  <a:pt x="53" y="70"/>
                </a:lnTo>
                <a:lnTo>
                  <a:pt x="60" y="78"/>
                </a:lnTo>
                <a:lnTo>
                  <a:pt x="54" y="87"/>
                </a:lnTo>
                <a:lnTo>
                  <a:pt x="53" y="90"/>
                </a:lnTo>
                <a:lnTo>
                  <a:pt x="47" y="91"/>
                </a:lnTo>
                <a:lnTo>
                  <a:pt x="46" y="96"/>
                </a:lnTo>
                <a:lnTo>
                  <a:pt x="46" y="97"/>
                </a:lnTo>
                <a:lnTo>
                  <a:pt x="32" y="104"/>
                </a:lnTo>
                <a:lnTo>
                  <a:pt x="31" y="102"/>
                </a:lnTo>
                <a:lnTo>
                  <a:pt x="27" y="96"/>
                </a:lnTo>
                <a:lnTo>
                  <a:pt x="17" y="93"/>
                </a:lnTo>
                <a:lnTo>
                  <a:pt x="9" y="83"/>
                </a:lnTo>
                <a:lnTo>
                  <a:pt x="11" y="66"/>
                </a:lnTo>
                <a:lnTo>
                  <a:pt x="6" y="64"/>
                </a:lnTo>
                <a:lnTo>
                  <a:pt x="0" y="51"/>
                </a:lnTo>
                <a:lnTo>
                  <a:pt x="5" y="34"/>
                </a:lnTo>
                <a:lnTo>
                  <a:pt x="1" y="23"/>
                </a:lnTo>
                <a:lnTo>
                  <a:pt x="5" y="12"/>
                </a:lnTo>
                <a:lnTo>
                  <a:pt x="6" y="7"/>
                </a:lnTo>
                <a:lnTo>
                  <a:pt x="32" y="7"/>
                </a:lnTo>
                <a:lnTo>
                  <a:pt x="46" y="0"/>
                </a:lnTo>
                <a:lnTo>
                  <a:pt x="49" y="6"/>
                </a:lnTo>
                <a:lnTo>
                  <a:pt x="54" y="6"/>
                </a:lnTo>
                <a:lnTo>
                  <a:pt x="57" y="6"/>
                </a:lnTo>
                <a:lnTo>
                  <a:pt x="62" y="8"/>
                </a:lnTo>
                <a:lnTo>
                  <a:pt x="72" y="31"/>
                </a:lnTo>
                <a:lnTo>
                  <a:pt x="73" y="33"/>
                </a:lnTo>
                <a:lnTo>
                  <a:pt x="69" y="4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2" name="Freeform 106">
            <a:extLst>
              <a:ext uri="{FF2B5EF4-FFF2-40B4-BE49-F238E27FC236}">
                <a16:creationId xmlns:a16="http://schemas.microsoft.com/office/drawing/2014/main" id="{9DC78C4B-70D3-C4AA-831B-6A7D5A11AFE3}"/>
              </a:ext>
            </a:extLst>
          </p:cNvPr>
          <p:cNvSpPr>
            <a:spLocks/>
          </p:cNvSpPr>
          <p:nvPr/>
        </p:nvSpPr>
        <p:spPr bwMode="auto">
          <a:xfrm>
            <a:off x="4545013" y="6130925"/>
            <a:ext cx="71438" cy="103188"/>
          </a:xfrm>
          <a:custGeom>
            <a:avLst/>
            <a:gdLst>
              <a:gd name="T0" fmla="*/ 36 w 45"/>
              <a:gd name="T1" fmla="*/ 50 h 65"/>
              <a:gd name="T2" fmla="*/ 23 w 45"/>
              <a:gd name="T3" fmla="*/ 57 h 65"/>
              <a:gd name="T4" fmla="*/ 21 w 45"/>
              <a:gd name="T5" fmla="*/ 65 h 65"/>
              <a:gd name="T6" fmla="*/ 12 w 45"/>
              <a:gd name="T7" fmla="*/ 54 h 65"/>
              <a:gd name="T8" fmla="*/ 15 w 45"/>
              <a:gd name="T9" fmla="*/ 46 h 65"/>
              <a:gd name="T10" fmla="*/ 7 w 45"/>
              <a:gd name="T11" fmla="*/ 41 h 65"/>
              <a:gd name="T12" fmla="*/ 3 w 45"/>
              <a:gd name="T13" fmla="*/ 37 h 65"/>
              <a:gd name="T14" fmla="*/ 2 w 45"/>
              <a:gd name="T15" fmla="*/ 37 h 65"/>
              <a:gd name="T16" fmla="*/ 0 w 45"/>
              <a:gd name="T17" fmla="*/ 35 h 65"/>
              <a:gd name="T18" fmla="*/ 2 w 45"/>
              <a:gd name="T19" fmla="*/ 34 h 65"/>
              <a:gd name="T20" fmla="*/ 4 w 45"/>
              <a:gd name="T21" fmla="*/ 28 h 65"/>
              <a:gd name="T22" fmla="*/ 4 w 45"/>
              <a:gd name="T23" fmla="*/ 23 h 65"/>
              <a:gd name="T24" fmla="*/ 2 w 45"/>
              <a:gd name="T25" fmla="*/ 13 h 65"/>
              <a:gd name="T26" fmla="*/ 14 w 45"/>
              <a:gd name="T27" fmla="*/ 12 h 65"/>
              <a:gd name="T28" fmla="*/ 14 w 45"/>
              <a:gd name="T29" fmla="*/ 1 h 65"/>
              <a:gd name="T30" fmla="*/ 23 w 45"/>
              <a:gd name="T31" fmla="*/ 0 h 65"/>
              <a:gd name="T32" fmla="*/ 23 w 45"/>
              <a:gd name="T33" fmla="*/ 9 h 65"/>
              <a:gd name="T34" fmla="*/ 25 w 45"/>
              <a:gd name="T35" fmla="*/ 13 h 65"/>
              <a:gd name="T36" fmla="*/ 29 w 45"/>
              <a:gd name="T37" fmla="*/ 12 h 65"/>
              <a:gd name="T38" fmla="*/ 36 w 45"/>
              <a:gd name="T39" fmla="*/ 23 h 65"/>
              <a:gd name="T40" fmla="*/ 44 w 45"/>
              <a:gd name="T41" fmla="*/ 26 h 65"/>
              <a:gd name="T42" fmla="*/ 38 w 45"/>
              <a:gd name="T43" fmla="*/ 31 h 65"/>
              <a:gd name="T44" fmla="*/ 45 w 45"/>
              <a:gd name="T45" fmla="*/ 33 h 65"/>
              <a:gd name="T46" fmla="*/ 44 w 45"/>
              <a:gd name="T47" fmla="*/ 37 h 65"/>
              <a:gd name="T48" fmla="*/ 42 w 45"/>
              <a:gd name="T49" fmla="*/ 39 h 65"/>
              <a:gd name="T50" fmla="*/ 42 w 45"/>
              <a:gd name="T51" fmla="*/ 49 h 65"/>
              <a:gd name="T52" fmla="*/ 40 w 45"/>
              <a:gd name="T53" fmla="*/ 50 h 65"/>
              <a:gd name="T54" fmla="*/ 36 w 45"/>
              <a:gd name="T55" fmla="*/ 50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5" h="65">
                <a:moveTo>
                  <a:pt x="36" y="50"/>
                </a:moveTo>
                <a:lnTo>
                  <a:pt x="23" y="57"/>
                </a:lnTo>
                <a:lnTo>
                  <a:pt x="21" y="65"/>
                </a:lnTo>
                <a:lnTo>
                  <a:pt x="12" y="54"/>
                </a:lnTo>
                <a:lnTo>
                  <a:pt x="15" y="46"/>
                </a:lnTo>
                <a:lnTo>
                  <a:pt x="7" y="41"/>
                </a:lnTo>
                <a:lnTo>
                  <a:pt x="3" y="37"/>
                </a:lnTo>
                <a:lnTo>
                  <a:pt x="2" y="37"/>
                </a:lnTo>
                <a:lnTo>
                  <a:pt x="0" y="35"/>
                </a:lnTo>
                <a:lnTo>
                  <a:pt x="2" y="34"/>
                </a:lnTo>
                <a:lnTo>
                  <a:pt x="4" y="28"/>
                </a:lnTo>
                <a:lnTo>
                  <a:pt x="4" y="23"/>
                </a:lnTo>
                <a:lnTo>
                  <a:pt x="2" y="13"/>
                </a:lnTo>
                <a:lnTo>
                  <a:pt x="14" y="12"/>
                </a:lnTo>
                <a:lnTo>
                  <a:pt x="14" y="1"/>
                </a:lnTo>
                <a:lnTo>
                  <a:pt x="23" y="0"/>
                </a:lnTo>
                <a:lnTo>
                  <a:pt x="23" y="9"/>
                </a:lnTo>
                <a:lnTo>
                  <a:pt x="25" y="13"/>
                </a:lnTo>
                <a:lnTo>
                  <a:pt x="29" y="12"/>
                </a:lnTo>
                <a:lnTo>
                  <a:pt x="36" y="23"/>
                </a:lnTo>
                <a:lnTo>
                  <a:pt x="44" y="26"/>
                </a:lnTo>
                <a:lnTo>
                  <a:pt x="38" y="31"/>
                </a:lnTo>
                <a:lnTo>
                  <a:pt x="45" y="33"/>
                </a:lnTo>
                <a:lnTo>
                  <a:pt x="44" y="37"/>
                </a:lnTo>
                <a:lnTo>
                  <a:pt x="42" y="39"/>
                </a:lnTo>
                <a:lnTo>
                  <a:pt x="42" y="49"/>
                </a:lnTo>
                <a:lnTo>
                  <a:pt x="40" y="50"/>
                </a:lnTo>
                <a:lnTo>
                  <a:pt x="36" y="5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3" name="Freeform 107">
            <a:extLst>
              <a:ext uri="{FF2B5EF4-FFF2-40B4-BE49-F238E27FC236}">
                <a16:creationId xmlns:a16="http://schemas.microsoft.com/office/drawing/2014/main" id="{2929DD29-3564-E64B-942F-962F2D21D65F}"/>
              </a:ext>
            </a:extLst>
          </p:cNvPr>
          <p:cNvSpPr>
            <a:spLocks/>
          </p:cNvSpPr>
          <p:nvPr/>
        </p:nvSpPr>
        <p:spPr bwMode="auto">
          <a:xfrm>
            <a:off x="4575175" y="5159375"/>
            <a:ext cx="234950" cy="227013"/>
          </a:xfrm>
          <a:custGeom>
            <a:avLst/>
            <a:gdLst>
              <a:gd name="T0" fmla="*/ 138 w 148"/>
              <a:gd name="T1" fmla="*/ 113 h 143"/>
              <a:gd name="T2" fmla="*/ 148 w 148"/>
              <a:gd name="T3" fmla="*/ 124 h 143"/>
              <a:gd name="T4" fmla="*/ 142 w 148"/>
              <a:gd name="T5" fmla="*/ 126 h 143"/>
              <a:gd name="T6" fmla="*/ 128 w 148"/>
              <a:gd name="T7" fmla="*/ 136 h 143"/>
              <a:gd name="T8" fmla="*/ 93 w 148"/>
              <a:gd name="T9" fmla="*/ 141 h 143"/>
              <a:gd name="T10" fmla="*/ 82 w 148"/>
              <a:gd name="T11" fmla="*/ 143 h 143"/>
              <a:gd name="T12" fmla="*/ 79 w 148"/>
              <a:gd name="T13" fmla="*/ 137 h 143"/>
              <a:gd name="T14" fmla="*/ 71 w 148"/>
              <a:gd name="T15" fmla="*/ 140 h 143"/>
              <a:gd name="T16" fmla="*/ 59 w 148"/>
              <a:gd name="T17" fmla="*/ 126 h 143"/>
              <a:gd name="T18" fmla="*/ 37 w 148"/>
              <a:gd name="T19" fmla="*/ 130 h 143"/>
              <a:gd name="T20" fmla="*/ 26 w 148"/>
              <a:gd name="T21" fmla="*/ 118 h 143"/>
              <a:gd name="T22" fmla="*/ 34 w 148"/>
              <a:gd name="T23" fmla="*/ 91 h 143"/>
              <a:gd name="T24" fmla="*/ 23 w 148"/>
              <a:gd name="T25" fmla="*/ 79 h 143"/>
              <a:gd name="T26" fmla="*/ 15 w 148"/>
              <a:gd name="T27" fmla="*/ 51 h 143"/>
              <a:gd name="T28" fmla="*/ 6 w 148"/>
              <a:gd name="T29" fmla="*/ 50 h 143"/>
              <a:gd name="T30" fmla="*/ 4 w 148"/>
              <a:gd name="T31" fmla="*/ 46 h 143"/>
              <a:gd name="T32" fmla="*/ 21 w 148"/>
              <a:gd name="T33" fmla="*/ 34 h 143"/>
              <a:gd name="T34" fmla="*/ 37 w 148"/>
              <a:gd name="T35" fmla="*/ 32 h 143"/>
              <a:gd name="T36" fmla="*/ 38 w 148"/>
              <a:gd name="T37" fmla="*/ 19 h 143"/>
              <a:gd name="T38" fmla="*/ 51 w 148"/>
              <a:gd name="T39" fmla="*/ 0 h 143"/>
              <a:gd name="T40" fmla="*/ 66 w 148"/>
              <a:gd name="T41" fmla="*/ 8 h 143"/>
              <a:gd name="T42" fmla="*/ 78 w 148"/>
              <a:gd name="T43" fmla="*/ 24 h 143"/>
              <a:gd name="T44" fmla="*/ 85 w 148"/>
              <a:gd name="T45" fmla="*/ 32 h 143"/>
              <a:gd name="T46" fmla="*/ 96 w 148"/>
              <a:gd name="T47" fmla="*/ 45 h 143"/>
              <a:gd name="T48" fmla="*/ 103 w 148"/>
              <a:gd name="T49" fmla="*/ 50 h 143"/>
              <a:gd name="T50" fmla="*/ 107 w 148"/>
              <a:gd name="T51" fmla="*/ 60 h 143"/>
              <a:gd name="T52" fmla="*/ 118 w 148"/>
              <a:gd name="T53" fmla="*/ 65 h 143"/>
              <a:gd name="T54" fmla="*/ 124 w 148"/>
              <a:gd name="T55" fmla="*/ 73 h 143"/>
              <a:gd name="T56" fmla="*/ 124 w 148"/>
              <a:gd name="T57" fmla="*/ 83 h 143"/>
              <a:gd name="T58" fmla="*/ 123 w 148"/>
              <a:gd name="T59" fmla="*/ 87 h 143"/>
              <a:gd name="T60" fmla="*/ 122 w 148"/>
              <a:gd name="T61" fmla="*/ 94 h 143"/>
              <a:gd name="T62" fmla="*/ 113 w 148"/>
              <a:gd name="T63" fmla="*/ 105 h 143"/>
              <a:gd name="T64" fmla="*/ 128 w 148"/>
              <a:gd name="T65" fmla="*/ 109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48" h="143">
                <a:moveTo>
                  <a:pt x="128" y="109"/>
                </a:moveTo>
                <a:lnTo>
                  <a:pt x="138" y="113"/>
                </a:lnTo>
                <a:lnTo>
                  <a:pt x="139" y="114"/>
                </a:lnTo>
                <a:lnTo>
                  <a:pt x="148" y="124"/>
                </a:lnTo>
                <a:lnTo>
                  <a:pt x="146" y="125"/>
                </a:lnTo>
                <a:lnTo>
                  <a:pt x="142" y="126"/>
                </a:lnTo>
                <a:lnTo>
                  <a:pt x="141" y="133"/>
                </a:lnTo>
                <a:lnTo>
                  <a:pt x="128" y="136"/>
                </a:lnTo>
                <a:lnTo>
                  <a:pt x="118" y="137"/>
                </a:lnTo>
                <a:lnTo>
                  <a:pt x="93" y="141"/>
                </a:lnTo>
                <a:lnTo>
                  <a:pt x="90" y="143"/>
                </a:lnTo>
                <a:lnTo>
                  <a:pt x="82" y="143"/>
                </a:lnTo>
                <a:lnTo>
                  <a:pt x="81" y="141"/>
                </a:lnTo>
                <a:lnTo>
                  <a:pt x="79" y="137"/>
                </a:lnTo>
                <a:lnTo>
                  <a:pt x="78" y="137"/>
                </a:lnTo>
                <a:lnTo>
                  <a:pt x="71" y="140"/>
                </a:lnTo>
                <a:lnTo>
                  <a:pt x="71" y="133"/>
                </a:lnTo>
                <a:lnTo>
                  <a:pt x="59" y="126"/>
                </a:lnTo>
                <a:lnTo>
                  <a:pt x="45" y="129"/>
                </a:lnTo>
                <a:lnTo>
                  <a:pt x="37" y="130"/>
                </a:lnTo>
                <a:lnTo>
                  <a:pt x="26" y="124"/>
                </a:lnTo>
                <a:lnTo>
                  <a:pt x="26" y="118"/>
                </a:lnTo>
                <a:lnTo>
                  <a:pt x="26" y="117"/>
                </a:lnTo>
                <a:lnTo>
                  <a:pt x="34" y="91"/>
                </a:lnTo>
                <a:lnTo>
                  <a:pt x="26" y="81"/>
                </a:lnTo>
                <a:lnTo>
                  <a:pt x="23" y="79"/>
                </a:lnTo>
                <a:lnTo>
                  <a:pt x="25" y="60"/>
                </a:lnTo>
                <a:lnTo>
                  <a:pt x="15" y="51"/>
                </a:lnTo>
                <a:lnTo>
                  <a:pt x="14" y="51"/>
                </a:lnTo>
                <a:lnTo>
                  <a:pt x="6" y="50"/>
                </a:lnTo>
                <a:lnTo>
                  <a:pt x="0" y="49"/>
                </a:lnTo>
                <a:lnTo>
                  <a:pt x="4" y="46"/>
                </a:lnTo>
                <a:lnTo>
                  <a:pt x="19" y="35"/>
                </a:lnTo>
                <a:lnTo>
                  <a:pt x="21" y="34"/>
                </a:lnTo>
                <a:lnTo>
                  <a:pt x="26" y="30"/>
                </a:lnTo>
                <a:lnTo>
                  <a:pt x="37" y="32"/>
                </a:lnTo>
                <a:lnTo>
                  <a:pt x="40" y="27"/>
                </a:lnTo>
                <a:lnTo>
                  <a:pt x="38" y="19"/>
                </a:lnTo>
                <a:lnTo>
                  <a:pt x="47" y="6"/>
                </a:lnTo>
                <a:lnTo>
                  <a:pt x="51" y="0"/>
                </a:lnTo>
                <a:lnTo>
                  <a:pt x="63" y="10"/>
                </a:lnTo>
                <a:lnTo>
                  <a:pt x="66" y="8"/>
                </a:lnTo>
                <a:lnTo>
                  <a:pt x="68" y="17"/>
                </a:lnTo>
                <a:lnTo>
                  <a:pt x="78" y="24"/>
                </a:lnTo>
                <a:lnTo>
                  <a:pt x="77" y="30"/>
                </a:lnTo>
                <a:lnTo>
                  <a:pt x="85" y="32"/>
                </a:lnTo>
                <a:lnTo>
                  <a:pt x="90" y="45"/>
                </a:lnTo>
                <a:lnTo>
                  <a:pt x="96" y="45"/>
                </a:lnTo>
                <a:lnTo>
                  <a:pt x="94" y="49"/>
                </a:lnTo>
                <a:lnTo>
                  <a:pt x="103" y="50"/>
                </a:lnTo>
                <a:lnTo>
                  <a:pt x="107" y="51"/>
                </a:lnTo>
                <a:lnTo>
                  <a:pt x="107" y="60"/>
                </a:lnTo>
                <a:lnTo>
                  <a:pt x="113" y="64"/>
                </a:lnTo>
                <a:lnTo>
                  <a:pt x="118" y="65"/>
                </a:lnTo>
                <a:lnTo>
                  <a:pt x="123" y="72"/>
                </a:lnTo>
                <a:lnTo>
                  <a:pt x="124" y="73"/>
                </a:lnTo>
                <a:lnTo>
                  <a:pt x="126" y="80"/>
                </a:lnTo>
                <a:lnTo>
                  <a:pt x="124" y="83"/>
                </a:lnTo>
                <a:lnTo>
                  <a:pt x="124" y="83"/>
                </a:lnTo>
                <a:lnTo>
                  <a:pt x="123" y="87"/>
                </a:lnTo>
                <a:lnTo>
                  <a:pt x="120" y="88"/>
                </a:lnTo>
                <a:lnTo>
                  <a:pt x="122" y="94"/>
                </a:lnTo>
                <a:lnTo>
                  <a:pt x="116" y="95"/>
                </a:lnTo>
                <a:lnTo>
                  <a:pt x="113" y="105"/>
                </a:lnTo>
                <a:lnTo>
                  <a:pt x="118" y="113"/>
                </a:lnTo>
                <a:lnTo>
                  <a:pt x="128" y="10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4" name="Freeform 108">
            <a:extLst>
              <a:ext uri="{FF2B5EF4-FFF2-40B4-BE49-F238E27FC236}">
                <a16:creationId xmlns:a16="http://schemas.microsoft.com/office/drawing/2014/main" id="{99CDA6F3-9CC0-E1EE-ACAE-0E6F3268861F}"/>
              </a:ext>
            </a:extLst>
          </p:cNvPr>
          <p:cNvSpPr>
            <a:spLocks/>
          </p:cNvSpPr>
          <p:nvPr/>
        </p:nvSpPr>
        <p:spPr bwMode="auto">
          <a:xfrm>
            <a:off x="4752975" y="5835650"/>
            <a:ext cx="169863" cy="182563"/>
          </a:xfrm>
          <a:custGeom>
            <a:avLst/>
            <a:gdLst>
              <a:gd name="T0" fmla="*/ 33 w 107"/>
              <a:gd name="T1" fmla="*/ 7 h 115"/>
              <a:gd name="T2" fmla="*/ 40 w 107"/>
              <a:gd name="T3" fmla="*/ 14 h 115"/>
              <a:gd name="T4" fmla="*/ 52 w 107"/>
              <a:gd name="T5" fmla="*/ 13 h 115"/>
              <a:gd name="T6" fmla="*/ 62 w 107"/>
              <a:gd name="T7" fmla="*/ 29 h 115"/>
              <a:gd name="T8" fmla="*/ 67 w 107"/>
              <a:gd name="T9" fmla="*/ 30 h 115"/>
              <a:gd name="T10" fmla="*/ 70 w 107"/>
              <a:gd name="T11" fmla="*/ 29 h 115"/>
              <a:gd name="T12" fmla="*/ 74 w 107"/>
              <a:gd name="T13" fmla="*/ 25 h 115"/>
              <a:gd name="T14" fmla="*/ 79 w 107"/>
              <a:gd name="T15" fmla="*/ 37 h 115"/>
              <a:gd name="T16" fmla="*/ 78 w 107"/>
              <a:gd name="T17" fmla="*/ 47 h 115"/>
              <a:gd name="T18" fmla="*/ 85 w 107"/>
              <a:gd name="T19" fmla="*/ 47 h 115"/>
              <a:gd name="T20" fmla="*/ 87 w 107"/>
              <a:gd name="T21" fmla="*/ 59 h 115"/>
              <a:gd name="T22" fmla="*/ 107 w 107"/>
              <a:gd name="T23" fmla="*/ 74 h 115"/>
              <a:gd name="T24" fmla="*/ 92 w 107"/>
              <a:gd name="T25" fmla="*/ 86 h 115"/>
              <a:gd name="T26" fmla="*/ 85 w 107"/>
              <a:gd name="T27" fmla="*/ 96 h 115"/>
              <a:gd name="T28" fmla="*/ 70 w 107"/>
              <a:gd name="T29" fmla="*/ 115 h 115"/>
              <a:gd name="T30" fmla="*/ 62 w 107"/>
              <a:gd name="T31" fmla="*/ 107 h 115"/>
              <a:gd name="T32" fmla="*/ 53 w 107"/>
              <a:gd name="T33" fmla="*/ 101 h 115"/>
              <a:gd name="T34" fmla="*/ 49 w 107"/>
              <a:gd name="T35" fmla="*/ 85 h 115"/>
              <a:gd name="T36" fmla="*/ 27 w 107"/>
              <a:gd name="T37" fmla="*/ 84 h 115"/>
              <a:gd name="T38" fmla="*/ 18 w 107"/>
              <a:gd name="T39" fmla="*/ 74 h 115"/>
              <a:gd name="T40" fmla="*/ 8 w 107"/>
              <a:gd name="T41" fmla="*/ 64 h 115"/>
              <a:gd name="T42" fmla="*/ 7 w 107"/>
              <a:gd name="T43" fmla="*/ 52 h 115"/>
              <a:gd name="T44" fmla="*/ 12 w 107"/>
              <a:gd name="T45" fmla="*/ 51 h 115"/>
              <a:gd name="T46" fmla="*/ 18 w 107"/>
              <a:gd name="T47" fmla="*/ 48 h 115"/>
              <a:gd name="T48" fmla="*/ 12 w 107"/>
              <a:gd name="T49" fmla="*/ 40 h 115"/>
              <a:gd name="T50" fmla="*/ 12 w 107"/>
              <a:gd name="T51" fmla="*/ 32 h 115"/>
              <a:gd name="T52" fmla="*/ 1 w 107"/>
              <a:gd name="T53" fmla="*/ 13 h 115"/>
              <a:gd name="T54" fmla="*/ 3 w 107"/>
              <a:gd name="T55" fmla="*/ 10 h 115"/>
              <a:gd name="T56" fmla="*/ 4 w 107"/>
              <a:gd name="T57" fmla="*/ 7 h 115"/>
              <a:gd name="T58" fmla="*/ 0 w 107"/>
              <a:gd name="T59" fmla="*/ 3 h 115"/>
              <a:gd name="T60" fmla="*/ 6 w 107"/>
              <a:gd name="T61" fmla="*/ 0 h 115"/>
              <a:gd name="T62" fmla="*/ 14 w 107"/>
              <a:gd name="T63" fmla="*/ 7 h 115"/>
              <a:gd name="T64" fmla="*/ 33 w 107"/>
              <a:gd name="T65" fmla="*/ 7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07" h="115">
                <a:moveTo>
                  <a:pt x="33" y="7"/>
                </a:moveTo>
                <a:lnTo>
                  <a:pt x="40" y="14"/>
                </a:lnTo>
                <a:lnTo>
                  <a:pt x="52" y="13"/>
                </a:lnTo>
                <a:lnTo>
                  <a:pt x="62" y="29"/>
                </a:lnTo>
                <a:lnTo>
                  <a:pt x="67" y="30"/>
                </a:lnTo>
                <a:lnTo>
                  <a:pt x="70" y="29"/>
                </a:lnTo>
                <a:lnTo>
                  <a:pt x="74" y="25"/>
                </a:lnTo>
                <a:lnTo>
                  <a:pt x="79" y="37"/>
                </a:lnTo>
                <a:lnTo>
                  <a:pt x="78" y="47"/>
                </a:lnTo>
                <a:lnTo>
                  <a:pt x="85" y="47"/>
                </a:lnTo>
                <a:lnTo>
                  <a:pt x="87" y="59"/>
                </a:lnTo>
                <a:lnTo>
                  <a:pt x="107" y="74"/>
                </a:lnTo>
                <a:lnTo>
                  <a:pt x="92" y="86"/>
                </a:lnTo>
                <a:lnTo>
                  <a:pt x="85" y="96"/>
                </a:lnTo>
                <a:lnTo>
                  <a:pt x="70" y="115"/>
                </a:lnTo>
                <a:lnTo>
                  <a:pt x="62" y="107"/>
                </a:lnTo>
                <a:lnTo>
                  <a:pt x="53" y="101"/>
                </a:lnTo>
                <a:lnTo>
                  <a:pt x="49" y="85"/>
                </a:lnTo>
                <a:lnTo>
                  <a:pt x="27" y="84"/>
                </a:lnTo>
                <a:lnTo>
                  <a:pt x="18" y="74"/>
                </a:lnTo>
                <a:lnTo>
                  <a:pt x="8" y="64"/>
                </a:lnTo>
                <a:lnTo>
                  <a:pt x="7" y="52"/>
                </a:lnTo>
                <a:lnTo>
                  <a:pt x="12" y="51"/>
                </a:lnTo>
                <a:lnTo>
                  <a:pt x="18" y="48"/>
                </a:lnTo>
                <a:lnTo>
                  <a:pt x="12" y="40"/>
                </a:lnTo>
                <a:lnTo>
                  <a:pt x="12" y="32"/>
                </a:lnTo>
                <a:lnTo>
                  <a:pt x="1" y="13"/>
                </a:lnTo>
                <a:lnTo>
                  <a:pt x="3" y="10"/>
                </a:lnTo>
                <a:lnTo>
                  <a:pt x="4" y="7"/>
                </a:lnTo>
                <a:lnTo>
                  <a:pt x="0" y="3"/>
                </a:lnTo>
                <a:lnTo>
                  <a:pt x="6" y="0"/>
                </a:lnTo>
                <a:lnTo>
                  <a:pt x="14" y="7"/>
                </a:lnTo>
                <a:lnTo>
                  <a:pt x="33" y="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5" name="Freeform 109">
            <a:extLst>
              <a:ext uri="{FF2B5EF4-FFF2-40B4-BE49-F238E27FC236}">
                <a16:creationId xmlns:a16="http://schemas.microsoft.com/office/drawing/2014/main" id="{AC2DA7C5-C722-F6E5-F403-2EB4A769733D}"/>
              </a:ext>
            </a:extLst>
          </p:cNvPr>
          <p:cNvSpPr>
            <a:spLocks/>
          </p:cNvSpPr>
          <p:nvPr/>
        </p:nvSpPr>
        <p:spPr bwMode="auto">
          <a:xfrm>
            <a:off x="5008563" y="5786438"/>
            <a:ext cx="69850" cy="88900"/>
          </a:xfrm>
          <a:custGeom>
            <a:avLst/>
            <a:gdLst>
              <a:gd name="T0" fmla="*/ 44 w 44"/>
              <a:gd name="T1" fmla="*/ 1 h 56"/>
              <a:gd name="T2" fmla="*/ 44 w 44"/>
              <a:gd name="T3" fmla="*/ 5 h 56"/>
              <a:gd name="T4" fmla="*/ 44 w 44"/>
              <a:gd name="T5" fmla="*/ 8 h 56"/>
              <a:gd name="T6" fmla="*/ 40 w 44"/>
              <a:gd name="T7" fmla="*/ 25 h 56"/>
              <a:gd name="T8" fmla="*/ 34 w 44"/>
              <a:gd name="T9" fmla="*/ 38 h 56"/>
              <a:gd name="T10" fmla="*/ 19 w 44"/>
              <a:gd name="T11" fmla="*/ 38 h 56"/>
              <a:gd name="T12" fmla="*/ 18 w 44"/>
              <a:gd name="T13" fmla="*/ 40 h 56"/>
              <a:gd name="T14" fmla="*/ 16 w 44"/>
              <a:gd name="T15" fmla="*/ 42 h 56"/>
              <a:gd name="T16" fmla="*/ 16 w 44"/>
              <a:gd name="T17" fmla="*/ 44 h 56"/>
              <a:gd name="T18" fmla="*/ 19 w 44"/>
              <a:gd name="T19" fmla="*/ 48 h 56"/>
              <a:gd name="T20" fmla="*/ 18 w 44"/>
              <a:gd name="T21" fmla="*/ 49 h 56"/>
              <a:gd name="T22" fmla="*/ 12 w 44"/>
              <a:gd name="T23" fmla="*/ 56 h 56"/>
              <a:gd name="T24" fmla="*/ 6 w 44"/>
              <a:gd name="T25" fmla="*/ 45 h 56"/>
              <a:gd name="T26" fmla="*/ 0 w 44"/>
              <a:gd name="T27" fmla="*/ 37 h 56"/>
              <a:gd name="T28" fmla="*/ 4 w 44"/>
              <a:gd name="T29" fmla="*/ 30 h 56"/>
              <a:gd name="T30" fmla="*/ 4 w 44"/>
              <a:gd name="T31" fmla="*/ 14 h 56"/>
              <a:gd name="T32" fmla="*/ 4 w 44"/>
              <a:gd name="T33" fmla="*/ 8 h 56"/>
              <a:gd name="T34" fmla="*/ 3 w 44"/>
              <a:gd name="T35" fmla="*/ 1 h 56"/>
              <a:gd name="T36" fmla="*/ 11 w 44"/>
              <a:gd name="T37" fmla="*/ 0 h 56"/>
              <a:gd name="T38" fmla="*/ 25 w 44"/>
              <a:gd name="T39" fmla="*/ 4 h 56"/>
              <a:gd name="T40" fmla="*/ 27 w 44"/>
              <a:gd name="T41" fmla="*/ 1 h 56"/>
              <a:gd name="T42" fmla="*/ 36 w 44"/>
              <a:gd name="T43" fmla="*/ 4 h 56"/>
              <a:gd name="T44" fmla="*/ 37 w 44"/>
              <a:gd name="T45" fmla="*/ 4 h 56"/>
              <a:gd name="T46" fmla="*/ 38 w 44"/>
              <a:gd name="T47" fmla="*/ 4 h 56"/>
              <a:gd name="T48" fmla="*/ 44 w 44"/>
              <a:gd name="T49" fmla="*/ 1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44" h="56">
                <a:moveTo>
                  <a:pt x="44" y="1"/>
                </a:moveTo>
                <a:lnTo>
                  <a:pt x="44" y="5"/>
                </a:lnTo>
                <a:lnTo>
                  <a:pt x="44" y="8"/>
                </a:lnTo>
                <a:lnTo>
                  <a:pt x="40" y="25"/>
                </a:lnTo>
                <a:lnTo>
                  <a:pt x="34" y="38"/>
                </a:lnTo>
                <a:lnTo>
                  <a:pt x="19" y="38"/>
                </a:lnTo>
                <a:lnTo>
                  <a:pt x="18" y="40"/>
                </a:lnTo>
                <a:lnTo>
                  <a:pt x="16" y="42"/>
                </a:lnTo>
                <a:lnTo>
                  <a:pt x="16" y="44"/>
                </a:lnTo>
                <a:lnTo>
                  <a:pt x="19" y="48"/>
                </a:lnTo>
                <a:lnTo>
                  <a:pt x="18" y="49"/>
                </a:lnTo>
                <a:lnTo>
                  <a:pt x="12" y="56"/>
                </a:lnTo>
                <a:lnTo>
                  <a:pt x="6" y="45"/>
                </a:lnTo>
                <a:lnTo>
                  <a:pt x="0" y="37"/>
                </a:lnTo>
                <a:lnTo>
                  <a:pt x="4" y="30"/>
                </a:lnTo>
                <a:lnTo>
                  <a:pt x="4" y="14"/>
                </a:lnTo>
                <a:lnTo>
                  <a:pt x="4" y="8"/>
                </a:lnTo>
                <a:lnTo>
                  <a:pt x="3" y="1"/>
                </a:lnTo>
                <a:lnTo>
                  <a:pt x="11" y="0"/>
                </a:lnTo>
                <a:lnTo>
                  <a:pt x="25" y="4"/>
                </a:lnTo>
                <a:lnTo>
                  <a:pt x="27" y="1"/>
                </a:lnTo>
                <a:lnTo>
                  <a:pt x="36" y="4"/>
                </a:lnTo>
                <a:lnTo>
                  <a:pt x="37" y="4"/>
                </a:lnTo>
                <a:lnTo>
                  <a:pt x="38" y="4"/>
                </a:lnTo>
                <a:lnTo>
                  <a:pt x="44" y="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6" name="Freeform 110">
            <a:extLst>
              <a:ext uri="{FF2B5EF4-FFF2-40B4-BE49-F238E27FC236}">
                <a16:creationId xmlns:a16="http://schemas.microsoft.com/office/drawing/2014/main" id="{436F47E8-EDEC-25CB-A9BF-2E6A072A6708}"/>
              </a:ext>
            </a:extLst>
          </p:cNvPr>
          <p:cNvSpPr>
            <a:spLocks/>
          </p:cNvSpPr>
          <p:nvPr/>
        </p:nvSpPr>
        <p:spPr bwMode="auto">
          <a:xfrm>
            <a:off x="4824413" y="5260975"/>
            <a:ext cx="158750" cy="122238"/>
          </a:xfrm>
          <a:custGeom>
            <a:avLst/>
            <a:gdLst>
              <a:gd name="T0" fmla="*/ 97 w 100"/>
              <a:gd name="T1" fmla="*/ 35 h 77"/>
              <a:gd name="T2" fmla="*/ 90 w 100"/>
              <a:gd name="T3" fmla="*/ 36 h 77"/>
              <a:gd name="T4" fmla="*/ 89 w 100"/>
              <a:gd name="T5" fmla="*/ 36 h 77"/>
              <a:gd name="T6" fmla="*/ 82 w 100"/>
              <a:gd name="T7" fmla="*/ 49 h 77"/>
              <a:gd name="T8" fmla="*/ 77 w 100"/>
              <a:gd name="T9" fmla="*/ 60 h 77"/>
              <a:gd name="T10" fmla="*/ 75 w 100"/>
              <a:gd name="T11" fmla="*/ 61 h 77"/>
              <a:gd name="T12" fmla="*/ 74 w 100"/>
              <a:gd name="T13" fmla="*/ 64 h 77"/>
              <a:gd name="T14" fmla="*/ 70 w 100"/>
              <a:gd name="T15" fmla="*/ 71 h 77"/>
              <a:gd name="T16" fmla="*/ 62 w 100"/>
              <a:gd name="T17" fmla="*/ 73 h 77"/>
              <a:gd name="T18" fmla="*/ 52 w 100"/>
              <a:gd name="T19" fmla="*/ 77 h 77"/>
              <a:gd name="T20" fmla="*/ 41 w 100"/>
              <a:gd name="T21" fmla="*/ 68 h 77"/>
              <a:gd name="T22" fmla="*/ 30 w 100"/>
              <a:gd name="T23" fmla="*/ 60 h 77"/>
              <a:gd name="T24" fmla="*/ 0 w 100"/>
              <a:gd name="T25" fmla="*/ 41 h 77"/>
              <a:gd name="T26" fmla="*/ 6 w 100"/>
              <a:gd name="T27" fmla="*/ 35 h 77"/>
              <a:gd name="T28" fmla="*/ 8 w 100"/>
              <a:gd name="T29" fmla="*/ 31 h 77"/>
              <a:gd name="T30" fmla="*/ 4 w 100"/>
              <a:gd name="T31" fmla="*/ 27 h 77"/>
              <a:gd name="T32" fmla="*/ 14 w 100"/>
              <a:gd name="T33" fmla="*/ 23 h 77"/>
              <a:gd name="T34" fmla="*/ 17 w 100"/>
              <a:gd name="T35" fmla="*/ 21 h 77"/>
              <a:gd name="T36" fmla="*/ 25 w 100"/>
              <a:gd name="T37" fmla="*/ 12 h 77"/>
              <a:gd name="T38" fmla="*/ 29 w 100"/>
              <a:gd name="T39" fmla="*/ 8 h 77"/>
              <a:gd name="T40" fmla="*/ 38 w 100"/>
              <a:gd name="T41" fmla="*/ 4 h 77"/>
              <a:gd name="T42" fmla="*/ 49 w 100"/>
              <a:gd name="T43" fmla="*/ 5 h 77"/>
              <a:gd name="T44" fmla="*/ 51 w 100"/>
              <a:gd name="T45" fmla="*/ 8 h 77"/>
              <a:gd name="T46" fmla="*/ 52 w 100"/>
              <a:gd name="T47" fmla="*/ 11 h 77"/>
              <a:gd name="T48" fmla="*/ 53 w 100"/>
              <a:gd name="T49" fmla="*/ 13 h 77"/>
              <a:gd name="T50" fmla="*/ 55 w 100"/>
              <a:gd name="T51" fmla="*/ 13 h 77"/>
              <a:gd name="T52" fmla="*/ 56 w 100"/>
              <a:gd name="T53" fmla="*/ 13 h 77"/>
              <a:gd name="T54" fmla="*/ 64 w 100"/>
              <a:gd name="T55" fmla="*/ 8 h 77"/>
              <a:gd name="T56" fmla="*/ 66 w 100"/>
              <a:gd name="T57" fmla="*/ 9 h 77"/>
              <a:gd name="T58" fmla="*/ 87 w 100"/>
              <a:gd name="T59" fmla="*/ 0 h 77"/>
              <a:gd name="T60" fmla="*/ 93 w 100"/>
              <a:gd name="T61" fmla="*/ 16 h 77"/>
              <a:gd name="T62" fmla="*/ 100 w 100"/>
              <a:gd name="T63" fmla="*/ 27 h 77"/>
              <a:gd name="T64" fmla="*/ 97 w 100"/>
              <a:gd name="T65" fmla="*/ 35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00" h="77">
                <a:moveTo>
                  <a:pt x="97" y="35"/>
                </a:moveTo>
                <a:lnTo>
                  <a:pt x="90" y="36"/>
                </a:lnTo>
                <a:lnTo>
                  <a:pt x="89" y="36"/>
                </a:lnTo>
                <a:lnTo>
                  <a:pt x="82" y="49"/>
                </a:lnTo>
                <a:lnTo>
                  <a:pt x="77" y="60"/>
                </a:lnTo>
                <a:lnTo>
                  <a:pt x="75" y="61"/>
                </a:lnTo>
                <a:lnTo>
                  <a:pt x="74" y="64"/>
                </a:lnTo>
                <a:lnTo>
                  <a:pt x="70" y="71"/>
                </a:lnTo>
                <a:lnTo>
                  <a:pt x="62" y="73"/>
                </a:lnTo>
                <a:lnTo>
                  <a:pt x="52" y="77"/>
                </a:lnTo>
                <a:lnTo>
                  <a:pt x="41" y="68"/>
                </a:lnTo>
                <a:lnTo>
                  <a:pt x="30" y="60"/>
                </a:lnTo>
                <a:lnTo>
                  <a:pt x="0" y="41"/>
                </a:lnTo>
                <a:lnTo>
                  <a:pt x="6" y="35"/>
                </a:lnTo>
                <a:lnTo>
                  <a:pt x="8" y="31"/>
                </a:lnTo>
                <a:lnTo>
                  <a:pt x="4" y="27"/>
                </a:lnTo>
                <a:lnTo>
                  <a:pt x="14" y="23"/>
                </a:lnTo>
                <a:lnTo>
                  <a:pt x="17" y="21"/>
                </a:lnTo>
                <a:lnTo>
                  <a:pt x="25" y="12"/>
                </a:lnTo>
                <a:lnTo>
                  <a:pt x="29" y="8"/>
                </a:lnTo>
                <a:lnTo>
                  <a:pt x="38" y="4"/>
                </a:lnTo>
                <a:lnTo>
                  <a:pt x="49" y="5"/>
                </a:lnTo>
                <a:lnTo>
                  <a:pt x="51" y="8"/>
                </a:lnTo>
                <a:lnTo>
                  <a:pt x="52" y="11"/>
                </a:lnTo>
                <a:lnTo>
                  <a:pt x="53" y="13"/>
                </a:lnTo>
                <a:lnTo>
                  <a:pt x="55" y="13"/>
                </a:lnTo>
                <a:lnTo>
                  <a:pt x="56" y="13"/>
                </a:lnTo>
                <a:lnTo>
                  <a:pt x="64" y="8"/>
                </a:lnTo>
                <a:lnTo>
                  <a:pt x="66" y="9"/>
                </a:lnTo>
                <a:lnTo>
                  <a:pt x="87" y="0"/>
                </a:lnTo>
                <a:lnTo>
                  <a:pt x="93" y="16"/>
                </a:lnTo>
                <a:lnTo>
                  <a:pt x="100" y="27"/>
                </a:lnTo>
                <a:lnTo>
                  <a:pt x="97" y="3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7" name="Freeform 111">
            <a:extLst>
              <a:ext uri="{FF2B5EF4-FFF2-40B4-BE49-F238E27FC236}">
                <a16:creationId xmlns:a16="http://schemas.microsoft.com/office/drawing/2014/main" id="{24752D68-4BA1-7B4C-F23F-4D0CEDD01F44}"/>
              </a:ext>
            </a:extLst>
          </p:cNvPr>
          <p:cNvSpPr>
            <a:spLocks/>
          </p:cNvSpPr>
          <p:nvPr/>
        </p:nvSpPr>
        <p:spPr bwMode="auto">
          <a:xfrm>
            <a:off x="4978400" y="5429250"/>
            <a:ext cx="82550" cy="103188"/>
          </a:xfrm>
          <a:custGeom>
            <a:avLst/>
            <a:gdLst>
              <a:gd name="T0" fmla="*/ 52 w 52"/>
              <a:gd name="T1" fmla="*/ 41 h 65"/>
              <a:gd name="T2" fmla="*/ 52 w 52"/>
              <a:gd name="T3" fmla="*/ 50 h 65"/>
              <a:gd name="T4" fmla="*/ 42 w 52"/>
              <a:gd name="T5" fmla="*/ 59 h 65"/>
              <a:gd name="T6" fmla="*/ 41 w 52"/>
              <a:gd name="T7" fmla="*/ 60 h 65"/>
              <a:gd name="T8" fmla="*/ 40 w 52"/>
              <a:gd name="T9" fmla="*/ 60 h 65"/>
              <a:gd name="T10" fmla="*/ 34 w 52"/>
              <a:gd name="T11" fmla="*/ 64 h 65"/>
              <a:gd name="T12" fmla="*/ 34 w 52"/>
              <a:gd name="T13" fmla="*/ 65 h 65"/>
              <a:gd name="T14" fmla="*/ 14 w 52"/>
              <a:gd name="T15" fmla="*/ 46 h 65"/>
              <a:gd name="T16" fmla="*/ 10 w 52"/>
              <a:gd name="T17" fmla="*/ 42 h 65"/>
              <a:gd name="T18" fmla="*/ 4 w 52"/>
              <a:gd name="T19" fmla="*/ 40 h 65"/>
              <a:gd name="T20" fmla="*/ 1 w 52"/>
              <a:gd name="T21" fmla="*/ 37 h 65"/>
              <a:gd name="T22" fmla="*/ 3 w 52"/>
              <a:gd name="T23" fmla="*/ 20 h 65"/>
              <a:gd name="T24" fmla="*/ 4 w 52"/>
              <a:gd name="T25" fmla="*/ 18 h 65"/>
              <a:gd name="T26" fmla="*/ 0 w 52"/>
              <a:gd name="T27" fmla="*/ 1 h 65"/>
              <a:gd name="T28" fmla="*/ 11 w 52"/>
              <a:gd name="T29" fmla="*/ 1 h 65"/>
              <a:gd name="T30" fmla="*/ 14 w 52"/>
              <a:gd name="T31" fmla="*/ 1 h 65"/>
              <a:gd name="T32" fmla="*/ 25 w 52"/>
              <a:gd name="T33" fmla="*/ 1 h 65"/>
              <a:gd name="T34" fmla="*/ 29 w 52"/>
              <a:gd name="T35" fmla="*/ 1 h 65"/>
              <a:gd name="T36" fmla="*/ 30 w 52"/>
              <a:gd name="T37" fmla="*/ 0 h 65"/>
              <a:gd name="T38" fmla="*/ 34 w 52"/>
              <a:gd name="T39" fmla="*/ 0 h 65"/>
              <a:gd name="T40" fmla="*/ 33 w 52"/>
              <a:gd name="T41" fmla="*/ 4 h 65"/>
              <a:gd name="T42" fmla="*/ 35 w 52"/>
              <a:gd name="T43" fmla="*/ 7 h 65"/>
              <a:gd name="T44" fmla="*/ 40 w 52"/>
              <a:gd name="T45" fmla="*/ 11 h 65"/>
              <a:gd name="T46" fmla="*/ 35 w 52"/>
              <a:gd name="T47" fmla="*/ 16 h 65"/>
              <a:gd name="T48" fmla="*/ 38 w 52"/>
              <a:gd name="T49" fmla="*/ 27 h 65"/>
              <a:gd name="T50" fmla="*/ 41 w 52"/>
              <a:gd name="T51" fmla="*/ 30 h 65"/>
              <a:gd name="T52" fmla="*/ 41 w 52"/>
              <a:gd name="T53" fmla="*/ 31 h 65"/>
              <a:gd name="T54" fmla="*/ 42 w 52"/>
              <a:gd name="T55" fmla="*/ 31 h 65"/>
              <a:gd name="T56" fmla="*/ 44 w 52"/>
              <a:gd name="T57" fmla="*/ 31 h 65"/>
              <a:gd name="T58" fmla="*/ 45 w 52"/>
              <a:gd name="T59" fmla="*/ 33 h 65"/>
              <a:gd name="T60" fmla="*/ 46 w 52"/>
              <a:gd name="T61" fmla="*/ 33 h 65"/>
              <a:gd name="T62" fmla="*/ 48 w 52"/>
              <a:gd name="T63" fmla="*/ 34 h 65"/>
              <a:gd name="T64" fmla="*/ 49 w 52"/>
              <a:gd name="T65" fmla="*/ 34 h 65"/>
              <a:gd name="T66" fmla="*/ 50 w 52"/>
              <a:gd name="T67" fmla="*/ 35 h 65"/>
              <a:gd name="T68" fmla="*/ 52 w 52"/>
              <a:gd name="T69" fmla="*/ 37 h 65"/>
              <a:gd name="T70" fmla="*/ 52 w 52"/>
              <a:gd name="T71" fmla="*/ 41 h 65"/>
              <a:gd name="T72" fmla="*/ 52 w 52"/>
              <a:gd name="T73" fmla="*/ 41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52" h="65">
                <a:moveTo>
                  <a:pt x="52" y="41"/>
                </a:moveTo>
                <a:lnTo>
                  <a:pt x="52" y="50"/>
                </a:lnTo>
                <a:lnTo>
                  <a:pt x="42" y="59"/>
                </a:lnTo>
                <a:lnTo>
                  <a:pt x="41" y="60"/>
                </a:lnTo>
                <a:lnTo>
                  <a:pt x="40" y="60"/>
                </a:lnTo>
                <a:lnTo>
                  <a:pt x="34" y="64"/>
                </a:lnTo>
                <a:lnTo>
                  <a:pt x="34" y="65"/>
                </a:lnTo>
                <a:lnTo>
                  <a:pt x="14" y="46"/>
                </a:lnTo>
                <a:lnTo>
                  <a:pt x="10" y="42"/>
                </a:lnTo>
                <a:lnTo>
                  <a:pt x="4" y="40"/>
                </a:lnTo>
                <a:lnTo>
                  <a:pt x="1" y="37"/>
                </a:lnTo>
                <a:lnTo>
                  <a:pt x="3" y="20"/>
                </a:lnTo>
                <a:lnTo>
                  <a:pt x="4" y="18"/>
                </a:lnTo>
                <a:lnTo>
                  <a:pt x="0" y="1"/>
                </a:lnTo>
                <a:lnTo>
                  <a:pt x="11" y="1"/>
                </a:lnTo>
                <a:lnTo>
                  <a:pt x="14" y="1"/>
                </a:lnTo>
                <a:lnTo>
                  <a:pt x="25" y="1"/>
                </a:lnTo>
                <a:lnTo>
                  <a:pt x="29" y="1"/>
                </a:lnTo>
                <a:lnTo>
                  <a:pt x="30" y="0"/>
                </a:lnTo>
                <a:lnTo>
                  <a:pt x="34" y="0"/>
                </a:lnTo>
                <a:lnTo>
                  <a:pt x="33" y="4"/>
                </a:lnTo>
                <a:lnTo>
                  <a:pt x="35" y="7"/>
                </a:lnTo>
                <a:lnTo>
                  <a:pt x="40" y="11"/>
                </a:lnTo>
                <a:lnTo>
                  <a:pt x="35" y="16"/>
                </a:lnTo>
                <a:lnTo>
                  <a:pt x="38" y="27"/>
                </a:lnTo>
                <a:lnTo>
                  <a:pt x="41" y="30"/>
                </a:lnTo>
                <a:lnTo>
                  <a:pt x="41" y="31"/>
                </a:lnTo>
                <a:lnTo>
                  <a:pt x="42" y="31"/>
                </a:lnTo>
                <a:lnTo>
                  <a:pt x="44" y="31"/>
                </a:lnTo>
                <a:lnTo>
                  <a:pt x="45" y="33"/>
                </a:lnTo>
                <a:lnTo>
                  <a:pt x="46" y="33"/>
                </a:lnTo>
                <a:lnTo>
                  <a:pt x="48" y="34"/>
                </a:lnTo>
                <a:lnTo>
                  <a:pt x="49" y="34"/>
                </a:lnTo>
                <a:lnTo>
                  <a:pt x="50" y="35"/>
                </a:lnTo>
                <a:lnTo>
                  <a:pt x="52" y="37"/>
                </a:lnTo>
                <a:lnTo>
                  <a:pt x="52" y="41"/>
                </a:lnTo>
                <a:lnTo>
                  <a:pt x="52" y="4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8" name="Freeform 112">
            <a:extLst>
              <a:ext uri="{FF2B5EF4-FFF2-40B4-BE49-F238E27FC236}">
                <a16:creationId xmlns:a16="http://schemas.microsoft.com/office/drawing/2014/main" id="{DD9C5906-F3E2-B77E-C09E-430C1F359C8E}"/>
              </a:ext>
            </a:extLst>
          </p:cNvPr>
          <p:cNvSpPr>
            <a:spLocks/>
          </p:cNvSpPr>
          <p:nvPr/>
        </p:nvSpPr>
        <p:spPr bwMode="auto">
          <a:xfrm>
            <a:off x="5316538" y="5802313"/>
            <a:ext cx="85725" cy="103188"/>
          </a:xfrm>
          <a:custGeom>
            <a:avLst/>
            <a:gdLst>
              <a:gd name="T0" fmla="*/ 50 w 54"/>
              <a:gd name="T1" fmla="*/ 4 h 65"/>
              <a:gd name="T2" fmla="*/ 54 w 54"/>
              <a:gd name="T3" fmla="*/ 25 h 65"/>
              <a:gd name="T4" fmla="*/ 50 w 54"/>
              <a:gd name="T5" fmla="*/ 39 h 65"/>
              <a:gd name="T6" fmla="*/ 52 w 54"/>
              <a:gd name="T7" fmla="*/ 43 h 65"/>
              <a:gd name="T8" fmla="*/ 53 w 54"/>
              <a:gd name="T9" fmla="*/ 51 h 65"/>
              <a:gd name="T10" fmla="*/ 49 w 54"/>
              <a:gd name="T11" fmla="*/ 61 h 65"/>
              <a:gd name="T12" fmla="*/ 48 w 54"/>
              <a:gd name="T13" fmla="*/ 61 h 65"/>
              <a:gd name="T14" fmla="*/ 45 w 54"/>
              <a:gd name="T15" fmla="*/ 62 h 65"/>
              <a:gd name="T16" fmla="*/ 38 w 54"/>
              <a:gd name="T17" fmla="*/ 61 h 65"/>
              <a:gd name="T18" fmla="*/ 34 w 54"/>
              <a:gd name="T19" fmla="*/ 62 h 65"/>
              <a:gd name="T20" fmla="*/ 33 w 54"/>
              <a:gd name="T21" fmla="*/ 64 h 65"/>
              <a:gd name="T22" fmla="*/ 27 w 54"/>
              <a:gd name="T23" fmla="*/ 65 h 65"/>
              <a:gd name="T24" fmla="*/ 24 w 54"/>
              <a:gd name="T25" fmla="*/ 61 h 65"/>
              <a:gd name="T26" fmla="*/ 19 w 54"/>
              <a:gd name="T27" fmla="*/ 60 h 65"/>
              <a:gd name="T28" fmla="*/ 15 w 54"/>
              <a:gd name="T29" fmla="*/ 40 h 65"/>
              <a:gd name="T30" fmla="*/ 15 w 54"/>
              <a:gd name="T31" fmla="*/ 38 h 65"/>
              <a:gd name="T32" fmla="*/ 12 w 54"/>
              <a:gd name="T33" fmla="*/ 35 h 65"/>
              <a:gd name="T34" fmla="*/ 11 w 54"/>
              <a:gd name="T35" fmla="*/ 34 h 65"/>
              <a:gd name="T36" fmla="*/ 9 w 54"/>
              <a:gd name="T37" fmla="*/ 24 h 65"/>
              <a:gd name="T38" fmla="*/ 4 w 54"/>
              <a:gd name="T39" fmla="*/ 20 h 65"/>
              <a:gd name="T40" fmla="*/ 3 w 54"/>
              <a:gd name="T41" fmla="*/ 20 h 65"/>
              <a:gd name="T42" fmla="*/ 0 w 54"/>
              <a:gd name="T43" fmla="*/ 19 h 65"/>
              <a:gd name="T44" fmla="*/ 1 w 54"/>
              <a:gd name="T45" fmla="*/ 19 h 65"/>
              <a:gd name="T46" fmla="*/ 8 w 54"/>
              <a:gd name="T47" fmla="*/ 1 h 65"/>
              <a:gd name="T48" fmla="*/ 15 w 54"/>
              <a:gd name="T49" fmla="*/ 2 h 65"/>
              <a:gd name="T50" fmla="*/ 18 w 54"/>
              <a:gd name="T51" fmla="*/ 8 h 65"/>
              <a:gd name="T52" fmla="*/ 19 w 54"/>
              <a:gd name="T53" fmla="*/ 4 h 65"/>
              <a:gd name="T54" fmla="*/ 20 w 54"/>
              <a:gd name="T55" fmla="*/ 0 h 65"/>
              <a:gd name="T56" fmla="*/ 23 w 54"/>
              <a:gd name="T57" fmla="*/ 2 h 65"/>
              <a:gd name="T58" fmla="*/ 26 w 54"/>
              <a:gd name="T59" fmla="*/ 4 h 65"/>
              <a:gd name="T60" fmla="*/ 27 w 54"/>
              <a:gd name="T61" fmla="*/ 2 h 65"/>
              <a:gd name="T62" fmla="*/ 29 w 54"/>
              <a:gd name="T63" fmla="*/ 1 h 65"/>
              <a:gd name="T64" fmla="*/ 31 w 54"/>
              <a:gd name="T65" fmla="*/ 0 h 65"/>
              <a:gd name="T66" fmla="*/ 50 w 54"/>
              <a:gd name="T67" fmla="*/ 4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54" h="65">
                <a:moveTo>
                  <a:pt x="50" y="4"/>
                </a:moveTo>
                <a:lnTo>
                  <a:pt x="54" y="25"/>
                </a:lnTo>
                <a:lnTo>
                  <a:pt x="50" y="39"/>
                </a:lnTo>
                <a:lnTo>
                  <a:pt x="52" y="43"/>
                </a:lnTo>
                <a:lnTo>
                  <a:pt x="53" y="51"/>
                </a:lnTo>
                <a:lnTo>
                  <a:pt x="49" y="61"/>
                </a:lnTo>
                <a:lnTo>
                  <a:pt x="48" y="61"/>
                </a:lnTo>
                <a:lnTo>
                  <a:pt x="45" y="62"/>
                </a:lnTo>
                <a:lnTo>
                  <a:pt x="38" y="61"/>
                </a:lnTo>
                <a:lnTo>
                  <a:pt x="34" y="62"/>
                </a:lnTo>
                <a:lnTo>
                  <a:pt x="33" y="64"/>
                </a:lnTo>
                <a:lnTo>
                  <a:pt x="27" y="65"/>
                </a:lnTo>
                <a:lnTo>
                  <a:pt x="24" y="61"/>
                </a:lnTo>
                <a:lnTo>
                  <a:pt x="19" y="60"/>
                </a:lnTo>
                <a:lnTo>
                  <a:pt x="15" y="40"/>
                </a:lnTo>
                <a:lnTo>
                  <a:pt x="15" y="38"/>
                </a:lnTo>
                <a:lnTo>
                  <a:pt x="12" y="35"/>
                </a:lnTo>
                <a:lnTo>
                  <a:pt x="11" y="34"/>
                </a:lnTo>
                <a:lnTo>
                  <a:pt x="9" y="24"/>
                </a:lnTo>
                <a:lnTo>
                  <a:pt x="4" y="20"/>
                </a:lnTo>
                <a:lnTo>
                  <a:pt x="3" y="20"/>
                </a:lnTo>
                <a:lnTo>
                  <a:pt x="0" y="19"/>
                </a:lnTo>
                <a:lnTo>
                  <a:pt x="1" y="19"/>
                </a:lnTo>
                <a:lnTo>
                  <a:pt x="8" y="1"/>
                </a:lnTo>
                <a:lnTo>
                  <a:pt x="15" y="2"/>
                </a:lnTo>
                <a:lnTo>
                  <a:pt x="18" y="8"/>
                </a:lnTo>
                <a:lnTo>
                  <a:pt x="19" y="4"/>
                </a:lnTo>
                <a:lnTo>
                  <a:pt x="20" y="0"/>
                </a:lnTo>
                <a:lnTo>
                  <a:pt x="23" y="2"/>
                </a:lnTo>
                <a:lnTo>
                  <a:pt x="26" y="4"/>
                </a:lnTo>
                <a:lnTo>
                  <a:pt x="27" y="2"/>
                </a:lnTo>
                <a:lnTo>
                  <a:pt x="29" y="1"/>
                </a:lnTo>
                <a:lnTo>
                  <a:pt x="31" y="0"/>
                </a:lnTo>
                <a:lnTo>
                  <a:pt x="50" y="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9" name="Freeform 113">
            <a:extLst>
              <a:ext uri="{FF2B5EF4-FFF2-40B4-BE49-F238E27FC236}">
                <a16:creationId xmlns:a16="http://schemas.microsoft.com/office/drawing/2014/main" id="{B4F5569E-ECA8-629F-A82C-20031B186C5C}"/>
              </a:ext>
            </a:extLst>
          </p:cNvPr>
          <p:cNvSpPr>
            <a:spLocks/>
          </p:cNvSpPr>
          <p:nvPr/>
        </p:nvSpPr>
        <p:spPr bwMode="auto">
          <a:xfrm>
            <a:off x="5321300" y="5749925"/>
            <a:ext cx="74613" cy="65088"/>
          </a:xfrm>
          <a:custGeom>
            <a:avLst/>
            <a:gdLst>
              <a:gd name="T0" fmla="*/ 39 w 47"/>
              <a:gd name="T1" fmla="*/ 3 h 41"/>
              <a:gd name="T2" fmla="*/ 42 w 47"/>
              <a:gd name="T3" fmla="*/ 4 h 41"/>
              <a:gd name="T4" fmla="*/ 47 w 47"/>
              <a:gd name="T5" fmla="*/ 13 h 41"/>
              <a:gd name="T6" fmla="*/ 47 w 47"/>
              <a:gd name="T7" fmla="*/ 19 h 41"/>
              <a:gd name="T8" fmla="*/ 46 w 47"/>
              <a:gd name="T9" fmla="*/ 28 h 41"/>
              <a:gd name="T10" fmla="*/ 46 w 47"/>
              <a:gd name="T11" fmla="*/ 31 h 41"/>
              <a:gd name="T12" fmla="*/ 47 w 47"/>
              <a:gd name="T13" fmla="*/ 37 h 41"/>
              <a:gd name="T14" fmla="*/ 28 w 47"/>
              <a:gd name="T15" fmla="*/ 33 h 41"/>
              <a:gd name="T16" fmla="*/ 26 w 47"/>
              <a:gd name="T17" fmla="*/ 34 h 41"/>
              <a:gd name="T18" fmla="*/ 24 w 47"/>
              <a:gd name="T19" fmla="*/ 35 h 41"/>
              <a:gd name="T20" fmla="*/ 23 w 47"/>
              <a:gd name="T21" fmla="*/ 37 h 41"/>
              <a:gd name="T22" fmla="*/ 20 w 47"/>
              <a:gd name="T23" fmla="*/ 35 h 41"/>
              <a:gd name="T24" fmla="*/ 17 w 47"/>
              <a:gd name="T25" fmla="*/ 33 h 41"/>
              <a:gd name="T26" fmla="*/ 16 w 47"/>
              <a:gd name="T27" fmla="*/ 37 h 41"/>
              <a:gd name="T28" fmla="*/ 15 w 47"/>
              <a:gd name="T29" fmla="*/ 41 h 41"/>
              <a:gd name="T30" fmla="*/ 12 w 47"/>
              <a:gd name="T31" fmla="*/ 35 h 41"/>
              <a:gd name="T32" fmla="*/ 5 w 47"/>
              <a:gd name="T33" fmla="*/ 34 h 41"/>
              <a:gd name="T34" fmla="*/ 5 w 47"/>
              <a:gd name="T35" fmla="*/ 31 h 41"/>
              <a:gd name="T36" fmla="*/ 6 w 47"/>
              <a:gd name="T37" fmla="*/ 28 h 41"/>
              <a:gd name="T38" fmla="*/ 0 w 47"/>
              <a:gd name="T39" fmla="*/ 16 h 41"/>
              <a:gd name="T40" fmla="*/ 1 w 47"/>
              <a:gd name="T41" fmla="*/ 15 h 41"/>
              <a:gd name="T42" fmla="*/ 4 w 47"/>
              <a:gd name="T43" fmla="*/ 9 h 41"/>
              <a:gd name="T44" fmla="*/ 5 w 47"/>
              <a:gd name="T45" fmla="*/ 7 h 41"/>
              <a:gd name="T46" fmla="*/ 6 w 47"/>
              <a:gd name="T47" fmla="*/ 7 h 41"/>
              <a:gd name="T48" fmla="*/ 8 w 47"/>
              <a:gd name="T49" fmla="*/ 5 h 41"/>
              <a:gd name="T50" fmla="*/ 10 w 47"/>
              <a:gd name="T51" fmla="*/ 3 h 41"/>
              <a:gd name="T52" fmla="*/ 9 w 47"/>
              <a:gd name="T53" fmla="*/ 0 h 41"/>
              <a:gd name="T54" fmla="*/ 15 w 47"/>
              <a:gd name="T55" fmla="*/ 0 h 41"/>
              <a:gd name="T56" fmla="*/ 15 w 47"/>
              <a:gd name="T57" fmla="*/ 1 h 41"/>
              <a:gd name="T58" fmla="*/ 12 w 47"/>
              <a:gd name="T59" fmla="*/ 3 h 41"/>
              <a:gd name="T60" fmla="*/ 15 w 47"/>
              <a:gd name="T61" fmla="*/ 7 h 41"/>
              <a:gd name="T62" fmla="*/ 16 w 47"/>
              <a:gd name="T63" fmla="*/ 8 h 41"/>
              <a:gd name="T64" fmla="*/ 19 w 47"/>
              <a:gd name="T65" fmla="*/ 7 h 41"/>
              <a:gd name="T66" fmla="*/ 26 w 47"/>
              <a:gd name="T67" fmla="*/ 3 h 41"/>
              <a:gd name="T68" fmla="*/ 28 w 47"/>
              <a:gd name="T69" fmla="*/ 4 h 41"/>
              <a:gd name="T70" fmla="*/ 28 w 47"/>
              <a:gd name="T71" fmla="*/ 0 h 41"/>
              <a:gd name="T72" fmla="*/ 35 w 47"/>
              <a:gd name="T73" fmla="*/ 1 h 41"/>
              <a:gd name="T74" fmla="*/ 39 w 47"/>
              <a:gd name="T75" fmla="*/ 3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47" h="41">
                <a:moveTo>
                  <a:pt x="39" y="3"/>
                </a:moveTo>
                <a:lnTo>
                  <a:pt x="42" y="4"/>
                </a:lnTo>
                <a:lnTo>
                  <a:pt x="47" y="13"/>
                </a:lnTo>
                <a:lnTo>
                  <a:pt x="47" y="19"/>
                </a:lnTo>
                <a:lnTo>
                  <a:pt x="46" y="28"/>
                </a:lnTo>
                <a:lnTo>
                  <a:pt x="46" y="31"/>
                </a:lnTo>
                <a:lnTo>
                  <a:pt x="47" y="37"/>
                </a:lnTo>
                <a:lnTo>
                  <a:pt x="28" y="33"/>
                </a:lnTo>
                <a:lnTo>
                  <a:pt x="26" y="34"/>
                </a:lnTo>
                <a:lnTo>
                  <a:pt x="24" y="35"/>
                </a:lnTo>
                <a:lnTo>
                  <a:pt x="23" y="37"/>
                </a:lnTo>
                <a:lnTo>
                  <a:pt x="20" y="35"/>
                </a:lnTo>
                <a:lnTo>
                  <a:pt x="17" y="33"/>
                </a:lnTo>
                <a:lnTo>
                  <a:pt x="16" y="37"/>
                </a:lnTo>
                <a:lnTo>
                  <a:pt x="15" y="41"/>
                </a:lnTo>
                <a:lnTo>
                  <a:pt x="12" y="35"/>
                </a:lnTo>
                <a:lnTo>
                  <a:pt x="5" y="34"/>
                </a:lnTo>
                <a:lnTo>
                  <a:pt x="5" y="31"/>
                </a:lnTo>
                <a:lnTo>
                  <a:pt x="6" y="28"/>
                </a:lnTo>
                <a:lnTo>
                  <a:pt x="0" y="16"/>
                </a:lnTo>
                <a:lnTo>
                  <a:pt x="1" y="15"/>
                </a:lnTo>
                <a:lnTo>
                  <a:pt x="4" y="9"/>
                </a:lnTo>
                <a:lnTo>
                  <a:pt x="5" y="7"/>
                </a:lnTo>
                <a:lnTo>
                  <a:pt x="6" y="7"/>
                </a:lnTo>
                <a:lnTo>
                  <a:pt x="8" y="5"/>
                </a:lnTo>
                <a:lnTo>
                  <a:pt x="10" y="3"/>
                </a:lnTo>
                <a:lnTo>
                  <a:pt x="9" y="0"/>
                </a:lnTo>
                <a:lnTo>
                  <a:pt x="15" y="0"/>
                </a:lnTo>
                <a:lnTo>
                  <a:pt x="15" y="1"/>
                </a:lnTo>
                <a:lnTo>
                  <a:pt x="12" y="3"/>
                </a:lnTo>
                <a:lnTo>
                  <a:pt x="15" y="7"/>
                </a:lnTo>
                <a:lnTo>
                  <a:pt x="16" y="8"/>
                </a:lnTo>
                <a:lnTo>
                  <a:pt x="19" y="7"/>
                </a:lnTo>
                <a:lnTo>
                  <a:pt x="26" y="3"/>
                </a:lnTo>
                <a:lnTo>
                  <a:pt x="28" y="4"/>
                </a:lnTo>
                <a:lnTo>
                  <a:pt x="28" y="0"/>
                </a:lnTo>
                <a:lnTo>
                  <a:pt x="35" y="1"/>
                </a:lnTo>
                <a:lnTo>
                  <a:pt x="39" y="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0" name="Freeform 114">
            <a:extLst>
              <a:ext uri="{FF2B5EF4-FFF2-40B4-BE49-F238E27FC236}">
                <a16:creationId xmlns:a16="http://schemas.microsoft.com/office/drawing/2014/main" id="{8A7FA72C-7D9D-2D96-60A5-221246549B8F}"/>
              </a:ext>
            </a:extLst>
          </p:cNvPr>
          <p:cNvSpPr>
            <a:spLocks/>
          </p:cNvSpPr>
          <p:nvPr/>
        </p:nvSpPr>
        <p:spPr bwMode="auto">
          <a:xfrm>
            <a:off x="5345113" y="5578475"/>
            <a:ext cx="138113" cy="177800"/>
          </a:xfrm>
          <a:custGeom>
            <a:avLst/>
            <a:gdLst>
              <a:gd name="T0" fmla="*/ 75 w 87"/>
              <a:gd name="T1" fmla="*/ 1 h 112"/>
              <a:gd name="T2" fmla="*/ 77 w 87"/>
              <a:gd name="T3" fmla="*/ 3 h 112"/>
              <a:gd name="T4" fmla="*/ 71 w 87"/>
              <a:gd name="T5" fmla="*/ 15 h 112"/>
              <a:gd name="T6" fmla="*/ 75 w 87"/>
              <a:gd name="T7" fmla="*/ 25 h 112"/>
              <a:gd name="T8" fmla="*/ 72 w 87"/>
              <a:gd name="T9" fmla="*/ 27 h 112"/>
              <a:gd name="T10" fmla="*/ 73 w 87"/>
              <a:gd name="T11" fmla="*/ 36 h 112"/>
              <a:gd name="T12" fmla="*/ 73 w 87"/>
              <a:gd name="T13" fmla="*/ 37 h 112"/>
              <a:gd name="T14" fmla="*/ 75 w 87"/>
              <a:gd name="T15" fmla="*/ 41 h 112"/>
              <a:gd name="T16" fmla="*/ 76 w 87"/>
              <a:gd name="T17" fmla="*/ 49 h 112"/>
              <a:gd name="T18" fmla="*/ 77 w 87"/>
              <a:gd name="T19" fmla="*/ 51 h 112"/>
              <a:gd name="T20" fmla="*/ 77 w 87"/>
              <a:gd name="T21" fmla="*/ 52 h 112"/>
              <a:gd name="T22" fmla="*/ 79 w 87"/>
              <a:gd name="T23" fmla="*/ 52 h 112"/>
              <a:gd name="T24" fmla="*/ 80 w 87"/>
              <a:gd name="T25" fmla="*/ 52 h 112"/>
              <a:gd name="T26" fmla="*/ 81 w 87"/>
              <a:gd name="T27" fmla="*/ 53 h 112"/>
              <a:gd name="T28" fmla="*/ 83 w 87"/>
              <a:gd name="T29" fmla="*/ 56 h 112"/>
              <a:gd name="T30" fmla="*/ 84 w 87"/>
              <a:gd name="T31" fmla="*/ 57 h 112"/>
              <a:gd name="T32" fmla="*/ 84 w 87"/>
              <a:gd name="T33" fmla="*/ 59 h 112"/>
              <a:gd name="T34" fmla="*/ 86 w 87"/>
              <a:gd name="T35" fmla="*/ 60 h 112"/>
              <a:gd name="T36" fmla="*/ 87 w 87"/>
              <a:gd name="T37" fmla="*/ 63 h 112"/>
              <a:gd name="T38" fmla="*/ 69 w 87"/>
              <a:gd name="T39" fmla="*/ 64 h 112"/>
              <a:gd name="T40" fmla="*/ 68 w 87"/>
              <a:gd name="T41" fmla="*/ 64 h 112"/>
              <a:gd name="T42" fmla="*/ 62 w 87"/>
              <a:gd name="T43" fmla="*/ 71 h 112"/>
              <a:gd name="T44" fmla="*/ 53 w 87"/>
              <a:gd name="T45" fmla="*/ 74 h 112"/>
              <a:gd name="T46" fmla="*/ 57 w 87"/>
              <a:gd name="T47" fmla="*/ 79 h 112"/>
              <a:gd name="T48" fmla="*/ 53 w 87"/>
              <a:gd name="T49" fmla="*/ 85 h 112"/>
              <a:gd name="T50" fmla="*/ 49 w 87"/>
              <a:gd name="T51" fmla="*/ 93 h 112"/>
              <a:gd name="T52" fmla="*/ 45 w 87"/>
              <a:gd name="T53" fmla="*/ 91 h 112"/>
              <a:gd name="T54" fmla="*/ 39 w 87"/>
              <a:gd name="T55" fmla="*/ 98 h 112"/>
              <a:gd name="T56" fmla="*/ 36 w 87"/>
              <a:gd name="T57" fmla="*/ 100 h 112"/>
              <a:gd name="T58" fmla="*/ 34 w 87"/>
              <a:gd name="T59" fmla="*/ 101 h 112"/>
              <a:gd name="T60" fmla="*/ 32 w 87"/>
              <a:gd name="T61" fmla="*/ 101 h 112"/>
              <a:gd name="T62" fmla="*/ 32 w 87"/>
              <a:gd name="T63" fmla="*/ 105 h 112"/>
              <a:gd name="T64" fmla="*/ 31 w 87"/>
              <a:gd name="T65" fmla="*/ 109 h 112"/>
              <a:gd name="T66" fmla="*/ 27 w 87"/>
              <a:gd name="T67" fmla="*/ 112 h 112"/>
              <a:gd name="T68" fmla="*/ 24 w 87"/>
              <a:gd name="T69" fmla="*/ 111 h 112"/>
              <a:gd name="T70" fmla="*/ 26 w 87"/>
              <a:gd name="T71" fmla="*/ 104 h 112"/>
              <a:gd name="T72" fmla="*/ 28 w 87"/>
              <a:gd name="T73" fmla="*/ 104 h 112"/>
              <a:gd name="T74" fmla="*/ 26 w 87"/>
              <a:gd name="T75" fmla="*/ 96 h 112"/>
              <a:gd name="T76" fmla="*/ 15 w 87"/>
              <a:gd name="T77" fmla="*/ 87 h 112"/>
              <a:gd name="T78" fmla="*/ 13 w 87"/>
              <a:gd name="T79" fmla="*/ 85 h 112"/>
              <a:gd name="T80" fmla="*/ 11 w 87"/>
              <a:gd name="T81" fmla="*/ 83 h 112"/>
              <a:gd name="T82" fmla="*/ 8 w 87"/>
              <a:gd name="T83" fmla="*/ 68 h 112"/>
              <a:gd name="T84" fmla="*/ 4 w 87"/>
              <a:gd name="T85" fmla="*/ 57 h 112"/>
              <a:gd name="T86" fmla="*/ 1 w 87"/>
              <a:gd name="T87" fmla="*/ 55 h 112"/>
              <a:gd name="T88" fmla="*/ 0 w 87"/>
              <a:gd name="T89" fmla="*/ 51 h 112"/>
              <a:gd name="T90" fmla="*/ 5 w 87"/>
              <a:gd name="T91" fmla="*/ 45 h 112"/>
              <a:gd name="T92" fmla="*/ 11 w 87"/>
              <a:gd name="T93" fmla="*/ 42 h 112"/>
              <a:gd name="T94" fmla="*/ 12 w 87"/>
              <a:gd name="T95" fmla="*/ 38 h 112"/>
              <a:gd name="T96" fmla="*/ 6 w 87"/>
              <a:gd name="T97" fmla="*/ 36 h 112"/>
              <a:gd name="T98" fmla="*/ 8 w 87"/>
              <a:gd name="T99" fmla="*/ 31 h 112"/>
              <a:gd name="T100" fmla="*/ 11 w 87"/>
              <a:gd name="T101" fmla="*/ 25 h 112"/>
              <a:gd name="T102" fmla="*/ 12 w 87"/>
              <a:gd name="T103" fmla="*/ 22 h 112"/>
              <a:gd name="T104" fmla="*/ 13 w 87"/>
              <a:gd name="T105" fmla="*/ 16 h 112"/>
              <a:gd name="T106" fmla="*/ 19 w 87"/>
              <a:gd name="T107" fmla="*/ 11 h 112"/>
              <a:gd name="T108" fmla="*/ 26 w 87"/>
              <a:gd name="T109" fmla="*/ 7 h 112"/>
              <a:gd name="T110" fmla="*/ 35 w 87"/>
              <a:gd name="T111" fmla="*/ 1 h 112"/>
              <a:gd name="T112" fmla="*/ 39 w 87"/>
              <a:gd name="T113" fmla="*/ 0 h 112"/>
              <a:gd name="T114" fmla="*/ 53 w 87"/>
              <a:gd name="T115" fmla="*/ 4 h 112"/>
              <a:gd name="T116" fmla="*/ 56 w 87"/>
              <a:gd name="T117" fmla="*/ 6 h 112"/>
              <a:gd name="T118" fmla="*/ 65 w 87"/>
              <a:gd name="T119" fmla="*/ 4 h 112"/>
              <a:gd name="T120" fmla="*/ 69 w 87"/>
              <a:gd name="T121" fmla="*/ 6 h 112"/>
              <a:gd name="T122" fmla="*/ 75 w 87"/>
              <a:gd name="T123" fmla="*/ 1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87" h="112">
                <a:moveTo>
                  <a:pt x="75" y="1"/>
                </a:moveTo>
                <a:lnTo>
                  <a:pt x="77" y="3"/>
                </a:lnTo>
                <a:lnTo>
                  <a:pt x="71" y="15"/>
                </a:lnTo>
                <a:lnTo>
                  <a:pt x="75" y="25"/>
                </a:lnTo>
                <a:lnTo>
                  <a:pt x="72" y="27"/>
                </a:lnTo>
                <a:lnTo>
                  <a:pt x="73" y="36"/>
                </a:lnTo>
                <a:lnTo>
                  <a:pt x="73" y="37"/>
                </a:lnTo>
                <a:lnTo>
                  <a:pt x="75" y="41"/>
                </a:lnTo>
                <a:lnTo>
                  <a:pt x="76" y="49"/>
                </a:lnTo>
                <a:lnTo>
                  <a:pt x="77" y="51"/>
                </a:lnTo>
                <a:lnTo>
                  <a:pt x="77" y="52"/>
                </a:lnTo>
                <a:lnTo>
                  <a:pt x="79" y="52"/>
                </a:lnTo>
                <a:lnTo>
                  <a:pt x="80" y="52"/>
                </a:lnTo>
                <a:lnTo>
                  <a:pt x="81" y="53"/>
                </a:lnTo>
                <a:lnTo>
                  <a:pt x="83" y="56"/>
                </a:lnTo>
                <a:lnTo>
                  <a:pt x="84" y="57"/>
                </a:lnTo>
                <a:lnTo>
                  <a:pt x="84" y="59"/>
                </a:lnTo>
                <a:lnTo>
                  <a:pt x="86" y="60"/>
                </a:lnTo>
                <a:lnTo>
                  <a:pt x="87" y="63"/>
                </a:lnTo>
                <a:lnTo>
                  <a:pt x="69" y="64"/>
                </a:lnTo>
                <a:lnTo>
                  <a:pt x="68" y="64"/>
                </a:lnTo>
                <a:lnTo>
                  <a:pt x="62" y="71"/>
                </a:lnTo>
                <a:lnTo>
                  <a:pt x="53" y="74"/>
                </a:lnTo>
                <a:lnTo>
                  <a:pt x="57" y="79"/>
                </a:lnTo>
                <a:lnTo>
                  <a:pt x="53" y="85"/>
                </a:lnTo>
                <a:lnTo>
                  <a:pt x="49" y="93"/>
                </a:lnTo>
                <a:lnTo>
                  <a:pt x="45" y="91"/>
                </a:lnTo>
                <a:lnTo>
                  <a:pt x="39" y="98"/>
                </a:lnTo>
                <a:lnTo>
                  <a:pt x="36" y="100"/>
                </a:lnTo>
                <a:lnTo>
                  <a:pt x="34" y="101"/>
                </a:lnTo>
                <a:lnTo>
                  <a:pt x="32" y="101"/>
                </a:lnTo>
                <a:lnTo>
                  <a:pt x="32" y="105"/>
                </a:lnTo>
                <a:lnTo>
                  <a:pt x="31" y="109"/>
                </a:lnTo>
                <a:lnTo>
                  <a:pt x="27" y="112"/>
                </a:lnTo>
                <a:lnTo>
                  <a:pt x="24" y="111"/>
                </a:lnTo>
                <a:lnTo>
                  <a:pt x="26" y="104"/>
                </a:lnTo>
                <a:lnTo>
                  <a:pt x="28" y="104"/>
                </a:lnTo>
                <a:lnTo>
                  <a:pt x="26" y="96"/>
                </a:lnTo>
                <a:lnTo>
                  <a:pt x="15" y="87"/>
                </a:lnTo>
                <a:lnTo>
                  <a:pt x="13" y="85"/>
                </a:lnTo>
                <a:lnTo>
                  <a:pt x="11" y="83"/>
                </a:lnTo>
                <a:lnTo>
                  <a:pt x="8" y="68"/>
                </a:lnTo>
                <a:lnTo>
                  <a:pt x="4" y="57"/>
                </a:lnTo>
                <a:lnTo>
                  <a:pt x="1" y="55"/>
                </a:lnTo>
                <a:lnTo>
                  <a:pt x="0" y="51"/>
                </a:lnTo>
                <a:lnTo>
                  <a:pt x="5" y="45"/>
                </a:lnTo>
                <a:lnTo>
                  <a:pt x="11" y="42"/>
                </a:lnTo>
                <a:lnTo>
                  <a:pt x="12" y="38"/>
                </a:lnTo>
                <a:lnTo>
                  <a:pt x="6" y="36"/>
                </a:lnTo>
                <a:lnTo>
                  <a:pt x="8" y="31"/>
                </a:lnTo>
                <a:lnTo>
                  <a:pt x="11" y="25"/>
                </a:lnTo>
                <a:lnTo>
                  <a:pt x="12" y="22"/>
                </a:lnTo>
                <a:lnTo>
                  <a:pt x="13" y="16"/>
                </a:lnTo>
                <a:lnTo>
                  <a:pt x="19" y="11"/>
                </a:lnTo>
                <a:lnTo>
                  <a:pt x="26" y="7"/>
                </a:lnTo>
                <a:lnTo>
                  <a:pt x="35" y="1"/>
                </a:lnTo>
                <a:lnTo>
                  <a:pt x="39" y="0"/>
                </a:lnTo>
                <a:lnTo>
                  <a:pt x="53" y="4"/>
                </a:lnTo>
                <a:lnTo>
                  <a:pt x="56" y="6"/>
                </a:lnTo>
                <a:lnTo>
                  <a:pt x="65" y="4"/>
                </a:lnTo>
                <a:lnTo>
                  <a:pt x="69" y="6"/>
                </a:lnTo>
                <a:lnTo>
                  <a:pt x="75" y="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1" name="Freeform 115">
            <a:extLst>
              <a:ext uri="{FF2B5EF4-FFF2-40B4-BE49-F238E27FC236}">
                <a16:creationId xmlns:a16="http://schemas.microsoft.com/office/drawing/2014/main" id="{A67A2285-D915-FBDA-192F-ECC83D7C1717}"/>
              </a:ext>
            </a:extLst>
          </p:cNvPr>
          <p:cNvSpPr>
            <a:spLocks/>
          </p:cNvSpPr>
          <p:nvPr/>
        </p:nvSpPr>
        <p:spPr bwMode="auto">
          <a:xfrm>
            <a:off x="5137150" y="5400675"/>
            <a:ext cx="71438" cy="104775"/>
          </a:xfrm>
          <a:custGeom>
            <a:avLst/>
            <a:gdLst>
              <a:gd name="T0" fmla="*/ 32 w 45"/>
              <a:gd name="T1" fmla="*/ 23 h 66"/>
              <a:gd name="T2" fmla="*/ 32 w 45"/>
              <a:gd name="T3" fmla="*/ 29 h 66"/>
              <a:gd name="T4" fmla="*/ 32 w 45"/>
              <a:gd name="T5" fmla="*/ 32 h 66"/>
              <a:gd name="T6" fmla="*/ 36 w 45"/>
              <a:gd name="T7" fmla="*/ 33 h 66"/>
              <a:gd name="T8" fmla="*/ 39 w 45"/>
              <a:gd name="T9" fmla="*/ 33 h 66"/>
              <a:gd name="T10" fmla="*/ 39 w 45"/>
              <a:gd name="T11" fmla="*/ 34 h 66"/>
              <a:gd name="T12" fmla="*/ 41 w 45"/>
              <a:gd name="T13" fmla="*/ 52 h 66"/>
              <a:gd name="T14" fmla="*/ 45 w 45"/>
              <a:gd name="T15" fmla="*/ 56 h 66"/>
              <a:gd name="T16" fmla="*/ 42 w 45"/>
              <a:gd name="T17" fmla="*/ 66 h 66"/>
              <a:gd name="T18" fmla="*/ 36 w 45"/>
              <a:gd name="T19" fmla="*/ 63 h 66"/>
              <a:gd name="T20" fmla="*/ 30 w 45"/>
              <a:gd name="T21" fmla="*/ 58 h 66"/>
              <a:gd name="T22" fmla="*/ 19 w 45"/>
              <a:gd name="T23" fmla="*/ 49 h 66"/>
              <a:gd name="T24" fmla="*/ 16 w 45"/>
              <a:gd name="T25" fmla="*/ 51 h 66"/>
              <a:gd name="T26" fmla="*/ 16 w 45"/>
              <a:gd name="T27" fmla="*/ 49 h 66"/>
              <a:gd name="T28" fmla="*/ 16 w 45"/>
              <a:gd name="T29" fmla="*/ 48 h 66"/>
              <a:gd name="T30" fmla="*/ 11 w 45"/>
              <a:gd name="T31" fmla="*/ 41 h 66"/>
              <a:gd name="T32" fmla="*/ 12 w 45"/>
              <a:gd name="T33" fmla="*/ 37 h 66"/>
              <a:gd name="T34" fmla="*/ 0 w 45"/>
              <a:gd name="T35" fmla="*/ 0 h 66"/>
              <a:gd name="T36" fmla="*/ 0 w 45"/>
              <a:gd name="T37" fmla="*/ 2 h 66"/>
              <a:gd name="T38" fmla="*/ 6 w 45"/>
              <a:gd name="T39" fmla="*/ 2 h 66"/>
              <a:gd name="T40" fmla="*/ 17 w 45"/>
              <a:gd name="T41" fmla="*/ 10 h 66"/>
              <a:gd name="T42" fmla="*/ 19 w 45"/>
              <a:gd name="T43" fmla="*/ 10 h 66"/>
              <a:gd name="T44" fmla="*/ 24 w 45"/>
              <a:gd name="T45" fmla="*/ 8 h 66"/>
              <a:gd name="T46" fmla="*/ 20 w 45"/>
              <a:gd name="T47" fmla="*/ 22 h 66"/>
              <a:gd name="T48" fmla="*/ 24 w 45"/>
              <a:gd name="T49" fmla="*/ 22 h 66"/>
              <a:gd name="T50" fmla="*/ 32 w 45"/>
              <a:gd name="T51" fmla="*/ 23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5" h="66">
                <a:moveTo>
                  <a:pt x="32" y="23"/>
                </a:moveTo>
                <a:lnTo>
                  <a:pt x="32" y="29"/>
                </a:lnTo>
                <a:lnTo>
                  <a:pt x="32" y="32"/>
                </a:lnTo>
                <a:lnTo>
                  <a:pt x="36" y="33"/>
                </a:lnTo>
                <a:lnTo>
                  <a:pt x="39" y="33"/>
                </a:lnTo>
                <a:lnTo>
                  <a:pt x="39" y="34"/>
                </a:lnTo>
                <a:lnTo>
                  <a:pt x="41" y="52"/>
                </a:lnTo>
                <a:lnTo>
                  <a:pt x="45" y="56"/>
                </a:lnTo>
                <a:lnTo>
                  <a:pt x="42" y="66"/>
                </a:lnTo>
                <a:lnTo>
                  <a:pt x="36" y="63"/>
                </a:lnTo>
                <a:lnTo>
                  <a:pt x="30" y="58"/>
                </a:lnTo>
                <a:lnTo>
                  <a:pt x="19" y="49"/>
                </a:lnTo>
                <a:lnTo>
                  <a:pt x="16" y="51"/>
                </a:lnTo>
                <a:lnTo>
                  <a:pt x="16" y="49"/>
                </a:lnTo>
                <a:lnTo>
                  <a:pt x="16" y="48"/>
                </a:lnTo>
                <a:lnTo>
                  <a:pt x="11" y="41"/>
                </a:lnTo>
                <a:lnTo>
                  <a:pt x="12" y="37"/>
                </a:lnTo>
                <a:lnTo>
                  <a:pt x="0" y="0"/>
                </a:lnTo>
                <a:lnTo>
                  <a:pt x="0" y="2"/>
                </a:lnTo>
                <a:lnTo>
                  <a:pt x="6" y="2"/>
                </a:lnTo>
                <a:lnTo>
                  <a:pt x="17" y="10"/>
                </a:lnTo>
                <a:lnTo>
                  <a:pt x="19" y="10"/>
                </a:lnTo>
                <a:lnTo>
                  <a:pt x="24" y="8"/>
                </a:lnTo>
                <a:lnTo>
                  <a:pt x="20" y="22"/>
                </a:lnTo>
                <a:lnTo>
                  <a:pt x="24" y="22"/>
                </a:lnTo>
                <a:lnTo>
                  <a:pt x="32" y="2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2" name="Freeform 116">
            <a:extLst>
              <a:ext uri="{FF2B5EF4-FFF2-40B4-BE49-F238E27FC236}">
                <a16:creationId xmlns:a16="http://schemas.microsoft.com/office/drawing/2014/main" id="{A955DF28-C2DA-1675-CDCB-647DCBDF58F1}"/>
              </a:ext>
            </a:extLst>
          </p:cNvPr>
          <p:cNvSpPr>
            <a:spLocks/>
          </p:cNvSpPr>
          <p:nvPr/>
        </p:nvSpPr>
        <p:spPr bwMode="auto">
          <a:xfrm>
            <a:off x="5473700" y="5427663"/>
            <a:ext cx="146050" cy="173038"/>
          </a:xfrm>
          <a:custGeom>
            <a:avLst/>
            <a:gdLst>
              <a:gd name="T0" fmla="*/ 88 w 92"/>
              <a:gd name="T1" fmla="*/ 34 h 109"/>
              <a:gd name="T2" fmla="*/ 89 w 92"/>
              <a:gd name="T3" fmla="*/ 42 h 109"/>
              <a:gd name="T4" fmla="*/ 92 w 92"/>
              <a:gd name="T5" fmla="*/ 54 h 109"/>
              <a:gd name="T6" fmla="*/ 89 w 92"/>
              <a:gd name="T7" fmla="*/ 66 h 109"/>
              <a:gd name="T8" fmla="*/ 86 w 92"/>
              <a:gd name="T9" fmla="*/ 76 h 109"/>
              <a:gd name="T10" fmla="*/ 85 w 92"/>
              <a:gd name="T11" fmla="*/ 79 h 109"/>
              <a:gd name="T12" fmla="*/ 82 w 92"/>
              <a:gd name="T13" fmla="*/ 86 h 109"/>
              <a:gd name="T14" fmla="*/ 78 w 92"/>
              <a:gd name="T15" fmla="*/ 95 h 109"/>
              <a:gd name="T16" fmla="*/ 71 w 92"/>
              <a:gd name="T17" fmla="*/ 101 h 109"/>
              <a:gd name="T18" fmla="*/ 69 w 92"/>
              <a:gd name="T19" fmla="*/ 105 h 109"/>
              <a:gd name="T20" fmla="*/ 66 w 92"/>
              <a:gd name="T21" fmla="*/ 109 h 109"/>
              <a:gd name="T22" fmla="*/ 62 w 92"/>
              <a:gd name="T23" fmla="*/ 101 h 109"/>
              <a:gd name="T24" fmla="*/ 60 w 92"/>
              <a:gd name="T25" fmla="*/ 96 h 109"/>
              <a:gd name="T26" fmla="*/ 60 w 92"/>
              <a:gd name="T27" fmla="*/ 91 h 109"/>
              <a:gd name="T28" fmla="*/ 56 w 92"/>
              <a:gd name="T29" fmla="*/ 79 h 109"/>
              <a:gd name="T30" fmla="*/ 51 w 92"/>
              <a:gd name="T31" fmla="*/ 68 h 109"/>
              <a:gd name="T32" fmla="*/ 40 w 92"/>
              <a:gd name="T33" fmla="*/ 66 h 109"/>
              <a:gd name="T34" fmla="*/ 35 w 92"/>
              <a:gd name="T35" fmla="*/ 71 h 109"/>
              <a:gd name="T36" fmla="*/ 28 w 92"/>
              <a:gd name="T37" fmla="*/ 77 h 109"/>
              <a:gd name="T38" fmla="*/ 9 w 92"/>
              <a:gd name="T39" fmla="*/ 79 h 109"/>
              <a:gd name="T40" fmla="*/ 7 w 92"/>
              <a:gd name="T41" fmla="*/ 73 h 109"/>
              <a:gd name="T42" fmla="*/ 7 w 92"/>
              <a:gd name="T43" fmla="*/ 68 h 109"/>
              <a:gd name="T44" fmla="*/ 10 w 92"/>
              <a:gd name="T45" fmla="*/ 62 h 109"/>
              <a:gd name="T46" fmla="*/ 10 w 92"/>
              <a:gd name="T47" fmla="*/ 58 h 109"/>
              <a:gd name="T48" fmla="*/ 9 w 92"/>
              <a:gd name="T49" fmla="*/ 57 h 109"/>
              <a:gd name="T50" fmla="*/ 7 w 92"/>
              <a:gd name="T51" fmla="*/ 53 h 109"/>
              <a:gd name="T52" fmla="*/ 7 w 92"/>
              <a:gd name="T53" fmla="*/ 50 h 109"/>
              <a:gd name="T54" fmla="*/ 10 w 92"/>
              <a:gd name="T55" fmla="*/ 47 h 109"/>
              <a:gd name="T56" fmla="*/ 7 w 92"/>
              <a:gd name="T57" fmla="*/ 38 h 109"/>
              <a:gd name="T58" fmla="*/ 13 w 92"/>
              <a:gd name="T59" fmla="*/ 31 h 109"/>
              <a:gd name="T60" fmla="*/ 11 w 92"/>
              <a:gd name="T61" fmla="*/ 28 h 109"/>
              <a:gd name="T62" fmla="*/ 10 w 92"/>
              <a:gd name="T63" fmla="*/ 23 h 109"/>
              <a:gd name="T64" fmla="*/ 6 w 92"/>
              <a:gd name="T65" fmla="*/ 8 h 109"/>
              <a:gd name="T66" fmla="*/ 24 w 92"/>
              <a:gd name="T67" fmla="*/ 5 h 109"/>
              <a:gd name="T68" fmla="*/ 28 w 92"/>
              <a:gd name="T69" fmla="*/ 4 h 109"/>
              <a:gd name="T70" fmla="*/ 30 w 92"/>
              <a:gd name="T71" fmla="*/ 4 h 109"/>
              <a:gd name="T72" fmla="*/ 44 w 92"/>
              <a:gd name="T73" fmla="*/ 9 h 109"/>
              <a:gd name="T74" fmla="*/ 50 w 92"/>
              <a:gd name="T75" fmla="*/ 16 h 109"/>
              <a:gd name="T76" fmla="*/ 52 w 92"/>
              <a:gd name="T77" fmla="*/ 17 h 109"/>
              <a:gd name="T78" fmla="*/ 60 w 92"/>
              <a:gd name="T79" fmla="*/ 12 h 109"/>
              <a:gd name="T80" fmla="*/ 65 w 92"/>
              <a:gd name="T81" fmla="*/ 0 h 109"/>
              <a:gd name="T82" fmla="*/ 70 w 92"/>
              <a:gd name="T83" fmla="*/ 5 h 109"/>
              <a:gd name="T84" fmla="*/ 80 w 92"/>
              <a:gd name="T85" fmla="*/ 8 h 109"/>
              <a:gd name="T86" fmla="*/ 82 w 92"/>
              <a:gd name="T87" fmla="*/ 17 h 109"/>
              <a:gd name="T88" fmla="*/ 84 w 92"/>
              <a:gd name="T89" fmla="*/ 28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92" h="109">
                <a:moveTo>
                  <a:pt x="88" y="32"/>
                </a:moveTo>
                <a:lnTo>
                  <a:pt x="88" y="34"/>
                </a:lnTo>
                <a:lnTo>
                  <a:pt x="89" y="38"/>
                </a:lnTo>
                <a:lnTo>
                  <a:pt x="89" y="42"/>
                </a:lnTo>
                <a:lnTo>
                  <a:pt x="89" y="46"/>
                </a:lnTo>
                <a:lnTo>
                  <a:pt x="92" y="54"/>
                </a:lnTo>
                <a:lnTo>
                  <a:pt x="89" y="62"/>
                </a:lnTo>
                <a:lnTo>
                  <a:pt x="89" y="66"/>
                </a:lnTo>
                <a:lnTo>
                  <a:pt x="88" y="69"/>
                </a:lnTo>
                <a:lnTo>
                  <a:pt x="86" y="76"/>
                </a:lnTo>
                <a:lnTo>
                  <a:pt x="85" y="77"/>
                </a:lnTo>
                <a:lnTo>
                  <a:pt x="85" y="79"/>
                </a:lnTo>
                <a:lnTo>
                  <a:pt x="85" y="80"/>
                </a:lnTo>
                <a:lnTo>
                  <a:pt x="82" y="86"/>
                </a:lnTo>
                <a:lnTo>
                  <a:pt x="81" y="92"/>
                </a:lnTo>
                <a:lnTo>
                  <a:pt x="78" y="95"/>
                </a:lnTo>
                <a:lnTo>
                  <a:pt x="75" y="99"/>
                </a:lnTo>
                <a:lnTo>
                  <a:pt x="71" y="101"/>
                </a:lnTo>
                <a:lnTo>
                  <a:pt x="69" y="103"/>
                </a:lnTo>
                <a:lnTo>
                  <a:pt x="69" y="105"/>
                </a:lnTo>
                <a:lnTo>
                  <a:pt x="67" y="107"/>
                </a:lnTo>
                <a:lnTo>
                  <a:pt x="66" y="109"/>
                </a:lnTo>
                <a:lnTo>
                  <a:pt x="63" y="103"/>
                </a:lnTo>
                <a:lnTo>
                  <a:pt x="62" y="101"/>
                </a:lnTo>
                <a:lnTo>
                  <a:pt x="62" y="99"/>
                </a:lnTo>
                <a:lnTo>
                  <a:pt x="60" y="96"/>
                </a:lnTo>
                <a:lnTo>
                  <a:pt x="59" y="92"/>
                </a:lnTo>
                <a:lnTo>
                  <a:pt x="60" y="91"/>
                </a:lnTo>
                <a:lnTo>
                  <a:pt x="51" y="84"/>
                </a:lnTo>
                <a:lnTo>
                  <a:pt x="56" y="79"/>
                </a:lnTo>
                <a:lnTo>
                  <a:pt x="54" y="71"/>
                </a:lnTo>
                <a:lnTo>
                  <a:pt x="51" y="68"/>
                </a:lnTo>
                <a:lnTo>
                  <a:pt x="41" y="68"/>
                </a:lnTo>
                <a:lnTo>
                  <a:pt x="40" y="66"/>
                </a:lnTo>
                <a:lnTo>
                  <a:pt x="37" y="69"/>
                </a:lnTo>
                <a:lnTo>
                  <a:pt x="35" y="71"/>
                </a:lnTo>
                <a:lnTo>
                  <a:pt x="32" y="72"/>
                </a:lnTo>
                <a:lnTo>
                  <a:pt x="28" y="77"/>
                </a:lnTo>
                <a:lnTo>
                  <a:pt x="26" y="79"/>
                </a:lnTo>
                <a:lnTo>
                  <a:pt x="9" y="79"/>
                </a:lnTo>
                <a:lnTo>
                  <a:pt x="7" y="77"/>
                </a:lnTo>
                <a:lnTo>
                  <a:pt x="7" y="73"/>
                </a:lnTo>
                <a:lnTo>
                  <a:pt x="7" y="71"/>
                </a:lnTo>
                <a:lnTo>
                  <a:pt x="7" y="68"/>
                </a:lnTo>
                <a:lnTo>
                  <a:pt x="6" y="68"/>
                </a:lnTo>
                <a:lnTo>
                  <a:pt x="10" y="62"/>
                </a:lnTo>
                <a:lnTo>
                  <a:pt x="10" y="60"/>
                </a:lnTo>
                <a:lnTo>
                  <a:pt x="10" y="58"/>
                </a:lnTo>
                <a:lnTo>
                  <a:pt x="10" y="57"/>
                </a:lnTo>
                <a:lnTo>
                  <a:pt x="9" y="57"/>
                </a:lnTo>
                <a:lnTo>
                  <a:pt x="9" y="56"/>
                </a:lnTo>
                <a:lnTo>
                  <a:pt x="7" y="53"/>
                </a:lnTo>
                <a:lnTo>
                  <a:pt x="6" y="51"/>
                </a:lnTo>
                <a:lnTo>
                  <a:pt x="7" y="50"/>
                </a:lnTo>
                <a:lnTo>
                  <a:pt x="9" y="47"/>
                </a:lnTo>
                <a:lnTo>
                  <a:pt x="10" y="47"/>
                </a:lnTo>
                <a:lnTo>
                  <a:pt x="10" y="46"/>
                </a:lnTo>
                <a:lnTo>
                  <a:pt x="7" y="38"/>
                </a:lnTo>
                <a:lnTo>
                  <a:pt x="13" y="34"/>
                </a:lnTo>
                <a:lnTo>
                  <a:pt x="13" y="31"/>
                </a:lnTo>
                <a:lnTo>
                  <a:pt x="13" y="30"/>
                </a:lnTo>
                <a:lnTo>
                  <a:pt x="11" y="28"/>
                </a:lnTo>
                <a:lnTo>
                  <a:pt x="11" y="24"/>
                </a:lnTo>
                <a:lnTo>
                  <a:pt x="10" y="23"/>
                </a:lnTo>
                <a:lnTo>
                  <a:pt x="0" y="8"/>
                </a:lnTo>
                <a:lnTo>
                  <a:pt x="6" y="8"/>
                </a:lnTo>
                <a:lnTo>
                  <a:pt x="13" y="9"/>
                </a:lnTo>
                <a:lnTo>
                  <a:pt x="24" y="5"/>
                </a:lnTo>
                <a:lnTo>
                  <a:pt x="26" y="5"/>
                </a:lnTo>
                <a:lnTo>
                  <a:pt x="28" y="4"/>
                </a:lnTo>
                <a:lnTo>
                  <a:pt x="29" y="4"/>
                </a:lnTo>
                <a:lnTo>
                  <a:pt x="30" y="4"/>
                </a:lnTo>
                <a:lnTo>
                  <a:pt x="32" y="5"/>
                </a:lnTo>
                <a:lnTo>
                  <a:pt x="44" y="9"/>
                </a:lnTo>
                <a:lnTo>
                  <a:pt x="47" y="13"/>
                </a:lnTo>
                <a:lnTo>
                  <a:pt x="50" y="16"/>
                </a:lnTo>
                <a:lnTo>
                  <a:pt x="52" y="23"/>
                </a:lnTo>
                <a:lnTo>
                  <a:pt x="52" y="17"/>
                </a:lnTo>
                <a:lnTo>
                  <a:pt x="52" y="13"/>
                </a:lnTo>
                <a:lnTo>
                  <a:pt x="60" y="12"/>
                </a:lnTo>
                <a:lnTo>
                  <a:pt x="58" y="0"/>
                </a:lnTo>
                <a:lnTo>
                  <a:pt x="65" y="0"/>
                </a:lnTo>
                <a:lnTo>
                  <a:pt x="66" y="6"/>
                </a:lnTo>
                <a:lnTo>
                  <a:pt x="70" y="5"/>
                </a:lnTo>
                <a:lnTo>
                  <a:pt x="74" y="11"/>
                </a:lnTo>
                <a:lnTo>
                  <a:pt x="80" y="8"/>
                </a:lnTo>
                <a:lnTo>
                  <a:pt x="81" y="12"/>
                </a:lnTo>
                <a:lnTo>
                  <a:pt x="82" y="17"/>
                </a:lnTo>
                <a:lnTo>
                  <a:pt x="82" y="24"/>
                </a:lnTo>
                <a:lnTo>
                  <a:pt x="84" y="28"/>
                </a:lnTo>
                <a:lnTo>
                  <a:pt x="88" y="3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3" name="Freeform 117">
            <a:extLst>
              <a:ext uri="{FF2B5EF4-FFF2-40B4-BE49-F238E27FC236}">
                <a16:creationId xmlns:a16="http://schemas.microsoft.com/office/drawing/2014/main" id="{5E41CCA2-E098-9C8C-8A2A-5B471B19CB68}"/>
              </a:ext>
            </a:extLst>
          </p:cNvPr>
          <p:cNvSpPr>
            <a:spLocks/>
          </p:cNvSpPr>
          <p:nvPr/>
        </p:nvSpPr>
        <p:spPr bwMode="auto">
          <a:xfrm>
            <a:off x="5441950" y="5219700"/>
            <a:ext cx="195263" cy="166688"/>
          </a:xfrm>
          <a:custGeom>
            <a:avLst/>
            <a:gdLst>
              <a:gd name="T0" fmla="*/ 93 w 123"/>
              <a:gd name="T1" fmla="*/ 13 h 105"/>
              <a:gd name="T2" fmla="*/ 95 w 123"/>
              <a:gd name="T3" fmla="*/ 27 h 105"/>
              <a:gd name="T4" fmla="*/ 97 w 123"/>
              <a:gd name="T5" fmla="*/ 34 h 105"/>
              <a:gd name="T6" fmla="*/ 101 w 123"/>
              <a:gd name="T7" fmla="*/ 45 h 105"/>
              <a:gd name="T8" fmla="*/ 106 w 123"/>
              <a:gd name="T9" fmla="*/ 56 h 105"/>
              <a:gd name="T10" fmla="*/ 112 w 123"/>
              <a:gd name="T11" fmla="*/ 67 h 105"/>
              <a:gd name="T12" fmla="*/ 112 w 123"/>
              <a:gd name="T13" fmla="*/ 77 h 105"/>
              <a:gd name="T14" fmla="*/ 117 w 123"/>
              <a:gd name="T15" fmla="*/ 84 h 105"/>
              <a:gd name="T16" fmla="*/ 121 w 123"/>
              <a:gd name="T17" fmla="*/ 91 h 105"/>
              <a:gd name="T18" fmla="*/ 106 w 123"/>
              <a:gd name="T19" fmla="*/ 98 h 105"/>
              <a:gd name="T20" fmla="*/ 100 w 123"/>
              <a:gd name="T21" fmla="*/ 91 h 105"/>
              <a:gd name="T22" fmla="*/ 97 w 123"/>
              <a:gd name="T23" fmla="*/ 91 h 105"/>
              <a:gd name="T24" fmla="*/ 95 w 123"/>
              <a:gd name="T25" fmla="*/ 92 h 105"/>
              <a:gd name="T26" fmla="*/ 91 w 123"/>
              <a:gd name="T27" fmla="*/ 94 h 105"/>
              <a:gd name="T28" fmla="*/ 79 w 123"/>
              <a:gd name="T29" fmla="*/ 98 h 105"/>
              <a:gd name="T30" fmla="*/ 78 w 123"/>
              <a:gd name="T31" fmla="*/ 94 h 105"/>
              <a:gd name="T32" fmla="*/ 68 w 123"/>
              <a:gd name="T33" fmla="*/ 90 h 105"/>
              <a:gd name="T34" fmla="*/ 65 w 123"/>
              <a:gd name="T35" fmla="*/ 92 h 105"/>
              <a:gd name="T36" fmla="*/ 53 w 123"/>
              <a:gd name="T37" fmla="*/ 88 h 105"/>
              <a:gd name="T38" fmla="*/ 49 w 123"/>
              <a:gd name="T39" fmla="*/ 92 h 105"/>
              <a:gd name="T40" fmla="*/ 41 w 123"/>
              <a:gd name="T41" fmla="*/ 99 h 105"/>
              <a:gd name="T42" fmla="*/ 18 w 123"/>
              <a:gd name="T43" fmla="*/ 103 h 105"/>
              <a:gd name="T44" fmla="*/ 11 w 123"/>
              <a:gd name="T45" fmla="*/ 101 h 105"/>
              <a:gd name="T46" fmla="*/ 5 w 123"/>
              <a:gd name="T47" fmla="*/ 92 h 105"/>
              <a:gd name="T48" fmla="*/ 4 w 123"/>
              <a:gd name="T49" fmla="*/ 87 h 105"/>
              <a:gd name="T50" fmla="*/ 0 w 123"/>
              <a:gd name="T51" fmla="*/ 80 h 105"/>
              <a:gd name="T52" fmla="*/ 16 w 123"/>
              <a:gd name="T53" fmla="*/ 82 h 105"/>
              <a:gd name="T54" fmla="*/ 34 w 123"/>
              <a:gd name="T55" fmla="*/ 72 h 105"/>
              <a:gd name="T56" fmla="*/ 35 w 123"/>
              <a:gd name="T57" fmla="*/ 68 h 105"/>
              <a:gd name="T58" fmla="*/ 37 w 123"/>
              <a:gd name="T59" fmla="*/ 60 h 105"/>
              <a:gd name="T60" fmla="*/ 35 w 123"/>
              <a:gd name="T61" fmla="*/ 52 h 105"/>
              <a:gd name="T62" fmla="*/ 40 w 123"/>
              <a:gd name="T63" fmla="*/ 47 h 105"/>
              <a:gd name="T64" fmla="*/ 44 w 123"/>
              <a:gd name="T65" fmla="*/ 34 h 105"/>
              <a:gd name="T66" fmla="*/ 55 w 123"/>
              <a:gd name="T67" fmla="*/ 28 h 105"/>
              <a:gd name="T68" fmla="*/ 61 w 123"/>
              <a:gd name="T69" fmla="*/ 27 h 105"/>
              <a:gd name="T70" fmla="*/ 72 w 123"/>
              <a:gd name="T71" fmla="*/ 12 h 105"/>
              <a:gd name="T72" fmla="*/ 68 w 123"/>
              <a:gd name="T73" fmla="*/ 1 h 105"/>
              <a:gd name="T74" fmla="*/ 76 w 123"/>
              <a:gd name="T75" fmla="*/ 4 h 105"/>
              <a:gd name="T76" fmla="*/ 89 w 123"/>
              <a:gd name="T77" fmla="*/ 12 h 1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23" h="105">
                <a:moveTo>
                  <a:pt x="93" y="12"/>
                </a:moveTo>
                <a:lnTo>
                  <a:pt x="93" y="13"/>
                </a:lnTo>
                <a:lnTo>
                  <a:pt x="94" y="19"/>
                </a:lnTo>
                <a:lnTo>
                  <a:pt x="95" y="27"/>
                </a:lnTo>
                <a:lnTo>
                  <a:pt x="97" y="32"/>
                </a:lnTo>
                <a:lnTo>
                  <a:pt x="97" y="34"/>
                </a:lnTo>
                <a:lnTo>
                  <a:pt x="98" y="41"/>
                </a:lnTo>
                <a:lnTo>
                  <a:pt x="101" y="45"/>
                </a:lnTo>
                <a:lnTo>
                  <a:pt x="102" y="49"/>
                </a:lnTo>
                <a:lnTo>
                  <a:pt x="106" y="56"/>
                </a:lnTo>
                <a:lnTo>
                  <a:pt x="109" y="60"/>
                </a:lnTo>
                <a:lnTo>
                  <a:pt x="112" y="67"/>
                </a:lnTo>
                <a:lnTo>
                  <a:pt x="112" y="71"/>
                </a:lnTo>
                <a:lnTo>
                  <a:pt x="112" y="77"/>
                </a:lnTo>
                <a:lnTo>
                  <a:pt x="115" y="82"/>
                </a:lnTo>
                <a:lnTo>
                  <a:pt x="117" y="84"/>
                </a:lnTo>
                <a:lnTo>
                  <a:pt x="119" y="88"/>
                </a:lnTo>
                <a:lnTo>
                  <a:pt x="121" y="91"/>
                </a:lnTo>
                <a:lnTo>
                  <a:pt x="123" y="98"/>
                </a:lnTo>
                <a:lnTo>
                  <a:pt x="106" y="98"/>
                </a:lnTo>
                <a:lnTo>
                  <a:pt x="102" y="94"/>
                </a:lnTo>
                <a:lnTo>
                  <a:pt x="100" y="91"/>
                </a:lnTo>
                <a:lnTo>
                  <a:pt x="98" y="91"/>
                </a:lnTo>
                <a:lnTo>
                  <a:pt x="97" y="91"/>
                </a:lnTo>
                <a:lnTo>
                  <a:pt x="97" y="92"/>
                </a:lnTo>
                <a:lnTo>
                  <a:pt x="95" y="92"/>
                </a:lnTo>
                <a:lnTo>
                  <a:pt x="94" y="94"/>
                </a:lnTo>
                <a:lnTo>
                  <a:pt x="91" y="94"/>
                </a:lnTo>
                <a:lnTo>
                  <a:pt x="87" y="95"/>
                </a:lnTo>
                <a:lnTo>
                  <a:pt x="79" y="98"/>
                </a:lnTo>
                <a:lnTo>
                  <a:pt x="78" y="97"/>
                </a:lnTo>
                <a:lnTo>
                  <a:pt x="78" y="94"/>
                </a:lnTo>
                <a:lnTo>
                  <a:pt x="70" y="90"/>
                </a:lnTo>
                <a:lnTo>
                  <a:pt x="68" y="90"/>
                </a:lnTo>
                <a:lnTo>
                  <a:pt x="67" y="91"/>
                </a:lnTo>
                <a:lnTo>
                  <a:pt x="65" y="92"/>
                </a:lnTo>
                <a:lnTo>
                  <a:pt x="57" y="90"/>
                </a:lnTo>
                <a:lnTo>
                  <a:pt x="53" y="88"/>
                </a:lnTo>
                <a:lnTo>
                  <a:pt x="50" y="91"/>
                </a:lnTo>
                <a:lnTo>
                  <a:pt x="49" y="92"/>
                </a:lnTo>
                <a:lnTo>
                  <a:pt x="50" y="99"/>
                </a:lnTo>
                <a:lnTo>
                  <a:pt x="41" y="99"/>
                </a:lnTo>
                <a:lnTo>
                  <a:pt x="37" y="98"/>
                </a:lnTo>
                <a:lnTo>
                  <a:pt x="18" y="103"/>
                </a:lnTo>
                <a:lnTo>
                  <a:pt x="12" y="105"/>
                </a:lnTo>
                <a:lnTo>
                  <a:pt x="11" y="101"/>
                </a:lnTo>
                <a:lnTo>
                  <a:pt x="8" y="95"/>
                </a:lnTo>
                <a:lnTo>
                  <a:pt x="5" y="92"/>
                </a:lnTo>
                <a:lnTo>
                  <a:pt x="4" y="87"/>
                </a:lnTo>
                <a:lnTo>
                  <a:pt x="4" y="87"/>
                </a:lnTo>
                <a:lnTo>
                  <a:pt x="0" y="82"/>
                </a:lnTo>
                <a:lnTo>
                  <a:pt x="0" y="80"/>
                </a:lnTo>
                <a:lnTo>
                  <a:pt x="0" y="77"/>
                </a:lnTo>
                <a:lnTo>
                  <a:pt x="16" y="82"/>
                </a:lnTo>
                <a:lnTo>
                  <a:pt x="27" y="75"/>
                </a:lnTo>
                <a:lnTo>
                  <a:pt x="34" y="72"/>
                </a:lnTo>
                <a:lnTo>
                  <a:pt x="34" y="71"/>
                </a:lnTo>
                <a:lnTo>
                  <a:pt x="35" y="68"/>
                </a:lnTo>
                <a:lnTo>
                  <a:pt x="37" y="65"/>
                </a:lnTo>
                <a:lnTo>
                  <a:pt x="37" y="60"/>
                </a:lnTo>
                <a:lnTo>
                  <a:pt x="35" y="54"/>
                </a:lnTo>
                <a:lnTo>
                  <a:pt x="35" y="52"/>
                </a:lnTo>
                <a:lnTo>
                  <a:pt x="35" y="49"/>
                </a:lnTo>
                <a:lnTo>
                  <a:pt x="40" y="47"/>
                </a:lnTo>
                <a:lnTo>
                  <a:pt x="41" y="42"/>
                </a:lnTo>
                <a:lnTo>
                  <a:pt x="44" y="34"/>
                </a:lnTo>
                <a:lnTo>
                  <a:pt x="53" y="30"/>
                </a:lnTo>
                <a:lnTo>
                  <a:pt x="55" y="28"/>
                </a:lnTo>
                <a:lnTo>
                  <a:pt x="59" y="26"/>
                </a:lnTo>
                <a:lnTo>
                  <a:pt x="61" y="27"/>
                </a:lnTo>
                <a:lnTo>
                  <a:pt x="59" y="22"/>
                </a:lnTo>
                <a:lnTo>
                  <a:pt x="72" y="12"/>
                </a:lnTo>
                <a:lnTo>
                  <a:pt x="74" y="12"/>
                </a:lnTo>
                <a:lnTo>
                  <a:pt x="68" y="1"/>
                </a:lnTo>
                <a:lnTo>
                  <a:pt x="71" y="0"/>
                </a:lnTo>
                <a:lnTo>
                  <a:pt x="76" y="4"/>
                </a:lnTo>
                <a:lnTo>
                  <a:pt x="85" y="8"/>
                </a:lnTo>
                <a:lnTo>
                  <a:pt x="89" y="12"/>
                </a:lnTo>
                <a:lnTo>
                  <a:pt x="93" y="1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4" name="Freeform 118">
            <a:extLst>
              <a:ext uri="{FF2B5EF4-FFF2-40B4-BE49-F238E27FC236}">
                <a16:creationId xmlns:a16="http://schemas.microsoft.com/office/drawing/2014/main" id="{755FC0C1-24FF-F125-7E93-2ABD24B1CCDC}"/>
              </a:ext>
            </a:extLst>
          </p:cNvPr>
          <p:cNvSpPr>
            <a:spLocks/>
          </p:cNvSpPr>
          <p:nvPr/>
        </p:nvSpPr>
        <p:spPr bwMode="auto">
          <a:xfrm>
            <a:off x="5386388" y="4398963"/>
            <a:ext cx="211138" cy="222250"/>
          </a:xfrm>
          <a:custGeom>
            <a:avLst/>
            <a:gdLst>
              <a:gd name="T0" fmla="*/ 121 w 133"/>
              <a:gd name="T1" fmla="*/ 33 h 140"/>
              <a:gd name="T2" fmla="*/ 118 w 133"/>
              <a:gd name="T3" fmla="*/ 41 h 140"/>
              <a:gd name="T4" fmla="*/ 115 w 133"/>
              <a:gd name="T5" fmla="*/ 49 h 140"/>
              <a:gd name="T6" fmla="*/ 114 w 133"/>
              <a:gd name="T7" fmla="*/ 53 h 140"/>
              <a:gd name="T8" fmla="*/ 111 w 133"/>
              <a:gd name="T9" fmla="*/ 60 h 140"/>
              <a:gd name="T10" fmla="*/ 115 w 133"/>
              <a:gd name="T11" fmla="*/ 72 h 140"/>
              <a:gd name="T12" fmla="*/ 121 w 133"/>
              <a:gd name="T13" fmla="*/ 93 h 140"/>
              <a:gd name="T14" fmla="*/ 125 w 133"/>
              <a:gd name="T15" fmla="*/ 108 h 140"/>
              <a:gd name="T16" fmla="*/ 129 w 133"/>
              <a:gd name="T17" fmla="*/ 123 h 140"/>
              <a:gd name="T18" fmla="*/ 132 w 133"/>
              <a:gd name="T19" fmla="*/ 131 h 140"/>
              <a:gd name="T20" fmla="*/ 117 w 133"/>
              <a:gd name="T21" fmla="*/ 140 h 140"/>
              <a:gd name="T22" fmla="*/ 100 w 133"/>
              <a:gd name="T23" fmla="*/ 125 h 140"/>
              <a:gd name="T24" fmla="*/ 91 w 133"/>
              <a:gd name="T25" fmla="*/ 124 h 140"/>
              <a:gd name="T26" fmla="*/ 73 w 133"/>
              <a:gd name="T27" fmla="*/ 119 h 140"/>
              <a:gd name="T28" fmla="*/ 68 w 133"/>
              <a:gd name="T29" fmla="*/ 127 h 140"/>
              <a:gd name="T30" fmla="*/ 62 w 133"/>
              <a:gd name="T31" fmla="*/ 119 h 140"/>
              <a:gd name="T32" fmla="*/ 53 w 133"/>
              <a:gd name="T33" fmla="*/ 120 h 140"/>
              <a:gd name="T34" fmla="*/ 39 w 133"/>
              <a:gd name="T35" fmla="*/ 101 h 140"/>
              <a:gd name="T36" fmla="*/ 23 w 133"/>
              <a:gd name="T37" fmla="*/ 80 h 140"/>
              <a:gd name="T38" fmla="*/ 19 w 133"/>
              <a:gd name="T39" fmla="*/ 79 h 140"/>
              <a:gd name="T40" fmla="*/ 12 w 133"/>
              <a:gd name="T41" fmla="*/ 75 h 140"/>
              <a:gd name="T42" fmla="*/ 6 w 133"/>
              <a:gd name="T43" fmla="*/ 63 h 140"/>
              <a:gd name="T44" fmla="*/ 5 w 133"/>
              <a:gd name="T45" fmla="*/ 49 h 140"/>
              <a:gd name="T46" fmla="*/ 0 w 133"/>
              <a:gd name="T47" fmla="*/ 41 h 140"/>
              <a:gd name="T48" fmla="*/ 1 w 133"/>
              <a:gd name="T49" fmla="*/ 35 h 140"/>
              <a:gd name="T50" fmla="*/ 6 w 133"/>
              <a:gd name="T51" fmla="*/ 34 h 140"/>
              <a:gd name="T52" fmla="*/ 20 w 133"/>
              <a:gd name="T53" fmla="*/ 27 h 140"/>
              <a:gd name="T54" fmla="*/ 23 w 133"/>
              <a:gd name="T55" fmla="*/ 22 h 140"/>
              <a:gd name="T56" fmla="*/ 30 w 133"/>
              <a:gd name="T57" fmla="*/ 20 h 140"/>
              <a:gd name="T58" fmla="*/ 34 w 133"/>
              <a:gd name="T59" fmla="*/ 22 h 140"/>
              <a:gd name="T60" fmla="*/ 42 w 133"/>
              <a:gd name="T61" fmla="*/ 19 h 140"/>
              <a:gd name="T62" fmla="*/ 68 w 133"/>
              <a:gd name="T63" fmla="*/ 15 h 140"/>
              <a:gd name="T64" fmla="*/ 84 w 133"/>
              <a:gd name="T65" fmla="*/ 0 h 140"/>
              <a:gd name="T66" fmla="*/ 91 w 133"/>
              <a:gd name="T67" fmla="*/ 4 h 140"/>
              <a:gd name="T68" fmla="*/ 124 w 133"/>
              <a:gd name="T69" fmla="*/ 24 h 1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133" h="140">
                <a:moveTo>
                  <a:pt x="124" y="24"/>
                </a:moveTo>
                <a:lnTo>
                  <a:pt x="121" y="33"/>
                </a:lnTo>
                <a:lnTo>
                  <a:pt x="120" y="34"/>
                </a:lnTo>
                <a:lnTo>
                  <a:pt x="118" y="41"/>
                </a:lnTo>
                <a:lnTo>
                  <a:pt x="117" y="44"/>
                </a:lnTo>
                <a:lnTo>
                  <a:pt x="115" y="49"/>
                </a:lnTo>
                <a:lnTo>
                  <a:pt x="114" y="52"/>
                </a:lnTo>
                <a:lnTo>
                  <a:pt x="114" y="53"/>
                </a:lnTo>
                <a:lnTo>
                  <a:pt x="113" y="56"/>
                </a:lnTo>
                <a:lnTo>
                  <a:pt x="111" y="60"/>
                </a:lnTo>
                <a:lnTo>
                  <a:pt x="113" y="64"/>
                </a:lnTo>
                <a:lnTo>
                  <a:pt x="115" y="72"/>
                </a:lnTo>
                <a:lnTo>
                  <a:pt x="117" y="79"/>
                </a:lnTo>
                <a:lnTo>
                  <a:pt x="121" y="93"/>
                </a:lnTo>
                <a:lnTo>
                  <a:pt x="124" y="101"/>
                </a:lnTo>
                <a:lnTo>
                  <a:pt x="125" y="108"/>
                </a:lnTo>
                <a:lnTo>
                  <a:pt x="128" y="116"/>
                </a:lnTo>
                <a:lnTo>
                  <a:pt x="129" y="123"/>
                </a:lnTo>
                <a:lnTo>
                  <a:pt x="130" y="125"/>
                </a:lnTo>
                <a:lnTo>
                  <a:pt x="132" y="131"/>
                </a:lnTo>
                <a:lnTo>
                  <a:pt x="133" y="135"/>
                </a:lnTo>
                <a:lnTo>
                  <a:pt x="117" y="140"/>
                </a:lnTo>
                <a:lnTo>
                  <a:pt x="107" y="128"/>
                </a:lnTo>
                <a:lnTo>
                  <a:pt x="100" y="125"/>
                </a:lnTo>
                <a:lnTo>
                  <a:pt x="99" y="125"/>
                </a:lnTo>
                <a:lnTo>
                  <a:pt x="91" y="124"/>
                </a:lnTo>
                <a:lnTo>
                  <a:pt x="81" y="121"/>
                </a:lnTo>
                <a:lnTo>
                  <a:pt x="73" y="119"/>
                </a:lnTo>
                <a:lnTo>
                  <a:pt x="69" y="125"/>
                </a:lnTo>
                <a:lnTo>
                  <a:pt x="68" y="127"/>
                </a:lnTo>
                <a:lnTo>
                  <a:pt x="64" y="125"/>
                </a:lnTo>
                <a:lnTo>
                  <a:pt x="62" y="119"/>
                </a:lnTo>
                <a:lnTo>
                  <a:pt x="61" y="119"/>
                </a:lnTo>
                <a:lnTo>
                  <a:pt x="53" y="120"/>
                </a:lnTo>
                <a:lnTo>
                  <a:pt x="47" y="120"/>
                </a:lnTo>
                <a:lnTo>
                  <a:pt x="39" y="101"/>
                </a:lnTo>
                <a:lnTo>
                  <a:pt x="34" y="94"/>
                </a:lnTo>
                <a:lnTo>
                  <a:pt x="23" y="80"/>
                </a:lnTo>
                <a:lnTo>
                  <a:pt x="21" y="80"/>
                </a:lnTo>
                <a:lnTo>
                  <a:pt x="19" y="79"/>
                </a:lnTo>
                <a:lnTo>
                  <a:pt x="15" y="76"/>
                </a:lnTo>
                <a:lnTo>
                  <a:pt x="12" y="75"/>
                </a:lnTo>
                <a:lnTo>
                  <a:pt x="10" y="65"/>
                </a:lnTo>
                <a:lnTo>
                  <a:pt x="6" y="63"/>
                </a:lnTo>
                <a:lnTo>
                  <a:pt x="6" y="60"/>
                </a:lnTo>
                <a:lnTo>
                  <a:pt x="5" y="49"/>
                </a:lnTo>
                <a:lnTo>
                  <a:pt x="4" y="45"/>
                </a:lnTo>
                <a:lnTo>
                  <a:pt x="0" y="41"/>
                </a:lnTo>
                <a:lnTo>
                  <a:pt x="0" y="39"/>
                </a:lnTo>
                <a:lnTo>
                  <a:pt x="1" y="35"/>
                </a:lnTo>
                <a:lnTo>
                  <a:pt x="5" y="37"/>
                </a:lnTo>
                <a:lnTo>
                  <a:pt x="6" y="34"/>
                </a:lnTo>
                <a:lnTo>
                  <a:pt x="12" y="29"/>
                </a:lnTo>
                <a:lnTo>
                  <a:pt x="20" y="27"/>
                </a:lnTo>
                <a:lnTo>
                  <a:pt x="21" y="22"/>
                </a:lnTo>
                <a:lnTo>
                  <a:pt x="23" y="22"/>
                </a:lnTo>
                <a:lnTo>
                  <a:pt x="27" y="20"/>
                </a:lnTo>
                <a:lnTo>
                  <a:pt x="30" y="20"/>
                </a:lnTo>
                <a:lnTo>
                  <a:pt x="31" y="20"/>
                </a:lnTo>
                <a:lnTo>
                  <a:pt x="34" y="22"/>
                </a:lnTo>
                <a:lnTo>
                  <a:pt x="36" y="18"/>
                </a:lnTo>
                <a:lnTo>
                  <a:pt x="42" y="19"/>
                </a:lnTo>
                <a:lnTo>
                  <a:pt x="53" y="15"/>
                </a:lnTo>
                <a:lnTo>
                  <a:pt x="68" y="15"/>
                </a:lnTo>
                <a:lnTo>
                  <a:pt x="80" y="4"/>
                </a:lnTo>
                <a:lnTo>
                  <a:pt x="84" y="0"/>
                </a:lnTo>
                <a:lnTo>
                  <a:pt x="85" y="1"/>
                </a:lnTo>
                <a:lnTo>
                  <a:pt x="91" y="4"/>
                </a:lnTo>
                <a:lnTo>
                  <a:pt x="96" y="7"/>
                </a:lnTo>
                <a:lnTo>
                  <a:pt x="124" y="2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5" name="Freeform 119">
            <a:extLst>
              <a:ext uri="{FF2B5EF4-FFF2-40B4-BE49-F238E27FC236}">
                <a16:creationId xmlns:a16="http://schemas.microsoft.com/office/drawing/2014/main" id="{31F15F07-1D24-B0CA-DE13-C246A044045E}"/>
              </a:ext>
            </a:extLst>
          </p:cNvPr>
          <p:cNvSpPr>
            <a:spLocks/>
          </p:cNvSpPr>
          <p:nvPr/>
        </p:nvSpPr>
        <p:spPr bwMode="auto">
          <a:xfrm>
            <a:off x="5578475" y="3733800"/>
            <a:ext cx="236538" cy="195263"/>
          </a:xfrm>
          <a:custGeom>
            <a:avLst/>
            <a:gdLst>
              <a:gd name="T0" fmla="*/ 143 w 149"/>
              <a:gd name="T1" fmla="*/ 90 h 123"/>
              <a:gd name="T2" fmla="*/ 138 w 149"/>
              <a:gd name="T3" fmla="*/ 92 h 123"/>
              <a:gd name="T4" fmla="*/ 135 w 149"/>
              <a:gd name="T5" fmla="*/ 92 h 123"/>
              <a:gd name="T6" fmla="*/ 130 w 149"/>
              <a:gd name="T7" fmla="*/ 94 h 123"/>
              <a:gd name="T8" fmla="*/ 128 w 149"/>
              <a:gd name="T9" fmla="*/ 94 h 123"/>
              <a:gd name="T10" fmla="*/ 117 w 149"/>
              <a:gd name="T11" fmla="*/ 97 h 123"/>
              <a:gd name="T12" fmla="*/ 113 w 149"/>
              <a:gd name="T13" fmla="*/ 98 h 123"/>
              <a:gd name="T14" fmla="*/ 110 w 149"/>
              <a:gd name="T15" fmla="*/ 100 h 123"/>
              <a:gd name="T16" fmla="*/ 104 w 149"/>
              <a:gd name="T17" fmla="*/ 104 h 123"/>
              <a:gd name="T18" fmla="*/ 98 w 149"/>
              <a:gd name="T19" fmla="*/ 108 h 123"/>
              <a:gd name="T20" fmla="*/ 89 w 149"/>
              <a:gd name="T21" fmla="*/ 115 h 123"/>
              <a:gd name="T22" fmla="*/ 86 w 149"/>
              <a:gd name="T23" fmla="*/ 116 h 123"/>
              <a:gd name="T24" fmla="*/ 82 w 149"/>
              <a:gd name="T25" fmla="*/ 120 h 123"/>
              <a:gd name="T26" fmla="*/ 67 w 149"/>
              <a:gd name="T27" fmla="*/ 122 h 123"/>
              <a:gd name="T28" fmla="*/ 45 w 149"/>
              <a:gd name="T29" fmla="*/ 123 h 123"/>
              <a:gd name="T30" fmla="*/ 42 w 149"/>
              <a:gd name="T31" fmla="*/ 119 h 123"/>
              <a:gd name="T32" fmla="*/ 34 w 149"/>
              <a:gd name="T33" fmla="*/ 108 h 123"/>
              <a:gd name="T34" fmla="*/ 33 w 149"/>
              <a:gd name="T35" fmla="*/ 107 h 123"/>
              <a:gd name="T36" fmla="*/ 31 w 149"/>
              <a:gd name="T37" fmla="*/ 105 h 123"/>
              <a:gd name="T38" fmla="*/ 18 w 149"/>
              <a:gd name="T39" fmla="*/ 96 h 123"/>
              <a:gd name="T40" fmla="*/ 20 w 149"/>
              <a:gd name="T41" fmla="*/ 90 h 123"/>
              <a:gd name="T42" fmla="*/ 22 w 149"/>
              <a:gd name="T43" fmla="*/ 86 h 123"/>
              <a:gd name="T44" fmla="*/ 9 w 149"/>
              <a:gd name="T45" fmla="*/ 83 h 123"/>
              <a:gd name="T46" fmla="*/ 8 w 149"/>
              <a:gd name="T47" fmla="*/ 71 h 123"/>
              <a:gd name="T48" fmla="*/ 8 w 149"/>
              <a:gd name="T49" fmla="*/ 70 h 123"/>
              <a:gd name="T50" fmla="*/ 7 w 149"/>
              <a:gd name="T51" fmla="*/ 70 h 123"/>
              <a:gd name="T52" fmla="*/ 5 w 149"/>
              <a:gd name="T53" fmla="*/ 70 h 123"/>
              <a:gd name="T54" fmla="*/ 5 w 149"/>
              <a:gd name="T55" fmla="*/ 66 h 123"/>
              <a:gd name="T56" fmla="*/ 7 w 149"/>
              <a:gd name="T57" fmla="*/ 56 h 123"/>
              <a:gd name="T58" fmla="*/ 5 w 149"/>
              <a:gd name="T59" fmla="*/ 53 h 123"/>
              <a:gd name="T60" fmla="*/ 0 w 149"/>
              <a:gd name="T61" fmla="*/ 51 h 123"/>
              <a:gd name="T62" fmla="*/ 0 w 149"/>
              <a:gd name="T63" fmla="*/ 47 h 123"/>
              <a:gd name="T64" fmla="*/ 0 w 149"/>
              <a:gd name="T65" fmla="*/ 41 h 123"/>
              <a:gd name="T66" fmla="*/ 0 w 149"/>
              <a:gd name="T67" fmla="*/ 30 h 123"/>
              <a:gd name="T68" fmla="*/ 18 w 149"/>
              <a:gd name="T69" fmla="*/ 23 h 123"/>
              <a:gd name="T70" fmla="*/ 19 w 149"/>
              <a:gd name="T71" fmla="*/ 22 h 123"/>
              <a:gd name="T72" fmla="*/ 30 w 149"/>
              <a:gd name="T73" fmla="*/ 21 h 123"/>
              <a:gd name="T74" fmla="*/ 37 w 149"/>
              <a:gd name="T75" fmla="*/ 21 h 123"/>
              <a:gd name="T76" fmla="*/ 44 w 149"/>
              <a:gd name="T77" fmla="*/ 19 h 123"/>
              <a:gd name="T78" fmla="*/ 45 w 149"/>
              <a:gd name="T79" fmla="*/ 19 h 123"/>
              <a:gd name="T80" fmla="*/ 50 w 149"/>
              <a:gd name="T81" fmla="*/ 11 h 123"/>
              <a:gd name="T82" fmla="*/ 55 w 149"/>
              <a:gd name="T83" fmla="*/ 8 h 123"/>
              <a:gd name="T84" fmla="*/ 59 w 149"/>
              <a:gd name="T85" fmla="*/ 13 h 123"/>
              <a:gd name="T86" fmla="*/ 70 w 149"/>
              <a:gd name="T87" fmla="*/ 11 h 123"/>
              <a:gd name="T88" fmla="*/ 75 w 149"/>
              <a:gd name="T89" fmla="*/ 8 h 123"/>
              <a:gd name="T90" fmla="*/ 86 w 149"/>
              <a:gd name="T91" fmla="*/ 3 h 123"/>
              <a:gd name="T92" fmla="*/ 89 w 149"/>
              <a:gd name="T93" fmla="*/ 3 h 123"/>
              <a:gd name="T94" fmla="*/ 113 w 149"/>
              <a:gd name="T95" fmla="*/ 2 h 123"/>
              <a:gd name="T96" fmla="*/ 130 w 149"/>
              <a:gd name="T97" fmla="*/ 0 h 123"/>
              <a:gd name="T98" fmla="*/ 135 w 149"/>
              <a:gd name="T99" fmla="*/ 21 h 123"/>
              <a:gd name="T100" fmla="*/ 146 w 149"/>
              <a:gd name="T101" fmla="*/ 33 h 123"/>
              <a:gd name="T102" fmla="*/ 149 w 149"/>
              <a:gd name="T103" fmla="*/ 49 h 123"/>
              <a:gd name="T104" fmla="*/ 143 w 149"/>
              <a:gd name="T105" fmla="*/ 90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49" h="123">
                <a:moveTo>
                  <a:pt x="143" y="90"/>
                </a:moveTo>
                <a:lnTo>
                  <a:pt x="138" y="92"/>
                </a:lnTo>
                <a:lnTo>
                  <a:pt x="135" y="92"/>
                </a:lnTo>
                <a:lnTo>
                  <a:pt x="130" y="94"/>
                </a:lnTo>
                <a:lnTo>
                  <a:pt x="128" y="94"/>
                </a:lnTo>
                <a:lnTo>
                  <a:pt x="117" y="97"/>
                </a:lnTo>
                <a:lnTo>
                  <a:pt x="113" y="98"/>
                </a:lnTo>
                <a:lnTo>
                  <a:pt x="110" y="100"/>
                </a:lnTo>
                <a:lnTo>
                  <a:pt x="104" y="104"/>
                </a:lnTo>
                <a:lnTo>
                  <a:pt x="98" y="108"/>
                </a:lnTo>
                <a:lnTo>
                  <a:pt x="89" y="115"/>
                </a:lnTo>
                <a:lnTo>
                  <a:pt x="86" y="116"/>
                </a:lnTo>
                <a:lnTo>
                  <a:pt x="82" y="120"/>
                </a:lnTo>
                <a:lnTo>
                  <a:pt x="67" y="122"/>
                </a:lnTo>
                <a:lnTo>
                  <a:pt x="45" y="123"/>
                </a:lnTo>
                <a:lnTo>
                  <a:pt x="42" y="119"/>
                </a:lnTo>
                <a:lnTo>
                  <a:pt x="34" y="108"/>
                </a:lnTo>
                <a:lnTo>
                  <a:pt x="33" y="107"/>
                </a:lnTo>
                <a:lnTo>
                  <a:pt x="31" y="105"/>
                </a:lnTo>
                <a:lnTo>
                  <a:pt x="18" y="96"/>
                </a:lnTo>
                <a:lnTo>
                  <a:pt x="20" y="90"/>
                </a:lnTo>
                <a:lnTo>
                  <a:pt x="22" y="86"/>
                </a:lnTo>
                <a:lnTo>
                  <a:pt x="9" y="83"/>
                </a:lnTo>
                <a:lnTo>
                  <a:pt x="8" y="71"/>
                </a:lnTo>
                <a:lnTo>
                  <a:pt x="8" y="70"/>
                </a:lnTo>
                <a:lnTo>
                  <a:pt x="7" y="70"/>
                </a:lnTo>
                <a:lnTo>
                  <a:pt x="5" y="70"/>
                </a:lnTo>
                <a:lnTo>
                  <a:pt x="5" y="66"/>
                </a:lnTo>
                <a:lnTo>
                  <a:pt x="7" y="56"/>
                </a:lnTo>
                <a:lnTo>
                  <a:pt x="5" y="53"/>
                </a:lnTo>
                <a:lnTo>
                  <a:pt x="0" y="51"/>
                </a:lnTo>
                <a:lnTo>
                  <a:pt x="0" y="47"/>
                </a:lnTo>
                <a:lnTo>
                  <a:pt x="0" y="41"/>
                </a:lnTo>
                <a:lnTo>
                  <a:pt x="0" y="30"/>
                </a:lnTo>
                <a:lnTo>
                  <a:pt x="18" y="23"/>
                </a:lnTo>
                <a:lnTo>
                  <a:pt x="19" y="22"/>
                </a:lnTo>
                <a:lnTo>
                  <a:pt x="30" y="21"/>
                </a:lnTo>
                <a:lnTo>
                  <a:pt x="37" y="21"/>
                </a:lnTo>
                <a:lnTo>
                  <a:pt x="44" y="19"/>
                </a:lnTo>
                <a:lnTo>
                  <a:pt x="45" y="19"/>
                </a:lnTo>
                <a:lnTo>
                  <a:pt x="50" y="11"/>
                </a:lnTo>
                <a:lnTo>
                  <a:pt x="55" y="8"/>
                </a:lnTo>
                <a:lnTo>
                  <a:pt x="59" y="13"/>
                </a:lnTo>
                <a:lnTo>
                  <a:pt x="70" y="11"/>
                </a:lnTo>
                <a:lnTo>
                  <a:pt x="75" y="8"/>
                </a:lnTo>
                <a:lnTo>
                  <a:pt x="86" y="3"/>
                </a:lnTo>
                <a:lnTo>
                  <a:pt x="89" y="3"/>
                </a:lnTo>
                <a:lnTo>
                  <a:pt x="113" y="2"/>
                </a:lnTo>
                <a:lnTo>
                  <a:pt x="130" y="0"/>
                </a:lnTo>
                <a:lnTo>
                  <a:pt x="135" y="21"/>
                </a:lnTo>
                <a:lnTo>
                  <a:pt x="146" y="33"/>
                </a:lnTo>
                <a:lnTo>
                  <a:pt x="149" y="49"/>
                </a:lnTo>
                <a:lnTo>
                  <a:pt x="143" y="9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6" name="Freeform 120">
            <a:extLst>
              <a:ext uri="{FF2B5EF4-FFF2-40B4-BE49-F238E27FC236}">
                <a16:creationId xmlns:a16="http://schemas.microsoft.com/office/drawing/2014/main" id="{3709A648-26F4-B73D-F84E-425E938D7D36}"/>
              </a:ext>
            </a:extLst>
          </p:cNvPr>
          <p:cNvSpPr>
            <a:spLocks/>
          </p:cNvSpPr>
          <p:nvPr/>
        </p:nvSpPr>
        <p:spPr bwMode="auto">
          <a:xfrm>
            <a:off x="4408488" y="5768975"/>
            <a:ext cx="173038" cy="182563"/>
          </a:xfrm>
          <a:custGeom>
            <a:avLst/>
            <a:gdLst>
              <a:gd name="T0" fmla="*/ 98 w 109"/>
              <a:gd name="T1" fmla="*/ 21 h 115"/>
              <a:gd name="T2" fmla="*/ 101 w 109"/>
              <a:gd name="T3" fmla="*/ 40 h 115"/>
              <a:gd name="T4" fmla="*/ 101 w 109"/>
              <a:gd name="T5" fmla="*/ 41 h 115"/>
              <a:gd name="T6" fmla="*/ 108 w 109"/>
              <a:gd name="T7" fmla="*/ 49 h 115"/>
              <a:gd name="T8" fmla="*/ 103 w 109"/>
              <a:gd name="T9" fmla="*/ 53 h 115"/>
              <a:gd name="T10" fmla="*/ 98 w 109"/>
              <a:gd name="T11" fmla="*/ 64 h 115"/>
              <a:gd name="T12" fmla="*/ 100 w 109"/>
              <a:gd name="T13" fmla="*/ 66 h 115"/>
              <a:gd name="T14" fmla="*/ 109 w 109"/>
              <a:gd name="T15" fmla="*/ 82 h 115"/>
              <a:gd name="T16" fmla="*/ 107 w 109"/>
              <a:gd name="T17" fmla="*/ 85 h 115"/>
              <a:gd name="T18" fmla="*/ 101 w 109"/>
              <a:gd name="T19" fmla="*/ 91 h 115"/>
              <a:gd name="T20" fmla="*/ 96 w 109"/>
              <a:gd name="T21" fmla="*/ 91 h 115"/>
              <a:gd name="T22" fmla="*/ 88 w 109"/>
              <a:gd name="T23" fmla="*/ 93 h 115"/>
              <a:gd name="T24" fmla="*/ 79 w 109"/>
              <a:gd name="T25" fmla="*/ 94 h 115"/>
              <a:gd name="T26" fmla="*/ 78 w 109"/>
              <a:gd name="T27" fmla="*/ 94 h 115"/>
              <a:gd name="T28" fmla="*/ 75 w 109"/>
              <a:gd name="T29" fmla="*/ 98 h 115"/>
              <a:gd name="T30" fmla="*/ 72 w 109"/>
              <a:gd name="T31" fmla="*/ 101 h 115"/>
              <a:gd name="T32" fmla="*/ 71 w 109"/>
              <a:gd name="T33" fmla="*/ 100 h 115"/>
              <a:gd name="T34" fmla="*/ 70 w 109"/>
              <a:gd name="T35" fmla="*/ 98 h 115"/>
              <a:gd name="T36" fmla="*/ 60 w 109"/>
              <a:gd name="T37" fmla="*/ 100 h 115"/>
              <a:gd name="T38" fmla="*/ 51 w 109"/>
              <a:gd name="T39" fmla="*/ 100 h 115"/>
              <a:gd name="T40" fmla="*/ 41 w 109"/>
              <a:gd name="T41" fmla="*/ 101 h 115"/>
              <a:gd name="T42" fmla="*/ 15 w 109"/>
              <a:gd name="T43" fmla="*/ 115 h 115"/>
              <a:gd name="T44" fmla="*/ 8 w 109"/>
              <a:gd name="T45" fmla="*/ 100 h 115"/>
              <a:gd name="T46" fmla="*/ 18 w 109"/>
              <a:gd name="T47" fmla="*/ 98 h 115"/>
              <a:gd name="T48" fmla="*/ 19 w 109"/>
              <a:gd name="T49" fmla="*/ 96 h 115"/>
              <a:gd name="T50" fmla="*/ 15 w 109"/>
              <a:gd name="T51" fmla="*/ 86 h 115"/>
              <a:gd name="T52" fmla="*/ 22 w 109"/>
              <a:gd name="T53" fmla="*/ 68 h 115"/>
              <a:gd name="T54" fmla="*/ 22 w 109"/>
              <a:gd name="T55" fmla="*/ 63 h 115"/>
              <a:gd name="T56" fmla="*/ 27 w 109"/>
              <a:gd name="T57" fmla="*/ 61 h 115"/>
              <a:gd name="T58" fmla="*/ 25 w 109"/>
              <a:gd name="T59" fmla="*/ 56 h 115"/>
              <a:gd name="T60" fmla="*/ 0 w 109"/>
              <a:gd name="T61" fmla="*/ 46 h 115"/>
              <a:gd name="T62" fmla="*/ 30 w 109"/>
              <a:gd name="T63" fmla="*/ 22 h 115"/>
              <a:gd name="T64" fmla="*/ 36 w 109"/>
              <a:gd name="T65" fmla="*/ 26 h 115"/>
              <a:gd name="T66" fmla="*/ 37 w 109"/>
              <a:gd name="T67" fmla="*/ 26 h 115"/>
              <a:gd name="T68" fmla="*/ 44 w 109"/>
              <a:gd name="T69" fmla="*/ 26 h 115"/>
              <a:gd name="T70" fmla="*/ 45 w 109"/>
              <a:gd name="T71" fmla="*/ 22 h 115"/>
              <a:gd name="T72" fmla="*/ 49 w 109"/>
              <a:gd name="T73" fmla="*/ 21 h 115"/>
              <a:gd name="T74" fmla="*/ 56 w 109"/>
              <a:gd name="T75" fmla="*/ 25 h 115"/>
              <a:gd name="T76" fmla="*/ 60 w 109"/>
              <a:gd name="T77" fmla="*/ 27 h 115"/>
              <a:gd name="T78" fmla="*/ 64 w 109"/>
              <a:gd name="T79" fmla="*/ 19 h 115"/>
              <a:gd name="T80" fmla="*/ 66 w 109"/>
              <a:gd name="T81" fmla="*/ 15 h 115"/>
              <a:gd name="T82" fmla="*/ 66 w 109"/>
              <a:gd name="T83" fmla="*/ 12 h 115"/>
              <a:gd name="T84" fmla="*/ 81 w 109"/>
              <a:gd name="T85" fmla="*/ 0 h 115"/>
              <a:gd name="T86" fmla="*/ 88 w 109"/>
              <a:gd name="T87" fmla="*/ 7 h 115"/>
              <a:gd name="T88" fmla="*/ 88 w 109"/>
              <a:gd name="T89" fmla="*/ 12 h 115"/>
              <a:gd name="T90" fmla="*/ 88 w 109"/>
              <a:gd name="T91" fmla="*/ 15 h 115"/>
              <a:gd name="T92" fmla="*/ 89 w 109"/>
              <a:gd name="T93" fmla="*/ 16 h 115"/>
              <a:gd name="T94" fmla="*/ 89 w 109"/>
              <a:gd name="T95" fmla="*/ 16 h 115"/>
              <a:gd name="T96" fmla="*/ 94 w 109"/>
              <a:gd name="T97" fmla="*/ 19 h 115"/>
              <a:gd name="T98" fmla="*/ 98 w 109"/>
              <a:gd name="T99" fmla="*/ 21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109" h="115">
                <a:moveTo>
                  <a:pt x="98" y="21"/>
                </a:moveTo>
                <a:lnTo>
                  <a:pt x="101" y="40"/>
                </a:lnTo>
                <a:lnTo>
                  <a:pt x="101" y="41"/>
                </a:lnTo>
                <a:lnTo>
                  <a:pt x="108" y="49"/>
                </a:lnTo>
                <a:lnTo>
                  <a:pt x="103" y="53"/>
                </a:lnTo>
                <a:lnTo>
                  <a:pt x="98" y="64"/>
                </a:lnTo>
                <a:lnTo>
                  <a:pt x="100" y="66"/>
                </a:lnTo>
                <a:lnTo>
                  <a:pt x="109" y="82"/>
                </a:lnTo>
                <a:lnTo>
                  <a:pt x="107" y="85"/>
                </a:lnTo>
                <a:lnTo>
                  <a:pt x="101" y="91"/>
                </a:lnTo>
                <a:lnTo>
                  <a:pt x="96" y="91"/>
                </a:lnTo>
                <a:lnTo>
                  <a:pt x="88" y="93"/>
                </a:lnTo>
                <a:lnTo>
                  <a:pt x="79" y="94"/>
                </a:lnTo>
                <a:lnTo>
                  <a:pt x="78" y="94"/>
                </a:lnTo>
                <a:lnTo>
                  <a:pt x="75" y="98"/>
                </a:lnTo>
                <a:lnTo>
                  <a:pt x="72" y="101"/>
                </a:lnTo>
                <a:lnTo>
                  <a:pt x="71" y="100"/>
                </a:lnTo>
                <a:lnTo>
                  <a:pt x="70" y="98"/>
                </a:lnTo>
                <a:lnTo>
                  <a:pt x="60" y="100"/>
                </a:lnTo>
                <a:lnTo>
                  <a:pt x="51" y="100"/>
                </a:lnTo>
                <a:lnTo>
                  <a:pt x="41" y="101"/>
                </a:lnTo>
                <a:lnTo>
                  <a:pt x="15" y="115"/>
                </a:lnTo>
                <a:lnTo>
                  <a:pt x="8" y="100"/>
                </a:lnTo>
                <a:lnTo>
                  <a:pt x="18" y="98"/>
                </a:lnTo>
                <a:lnTo>
                  <a:pt x="19" y="96"/>
                </a:lnTo>
                <a:lnTo>
                  <a:pt x="15" y="86"/>
                </a:lnTo>
                <a:lnTo>
                  <a:pt x="22" y="68"/>
                </a:lnTo>
                <a:lnTo>
                  <a:pt x="22" y="63"/>
                </a:lnTo>
                <a:lnTo>
                  <a:pt x="27" y="61"/>
                </a:lnTo>
                <a:lnTo>
                  <a:pt x="25" y="56"/>
                </a:lnTo>
                <a:lnTo>
                  <a:pt x="0" y="46"/>
                </a:lnTo>
                <a:lnTo>
                  <a:pt x="30" y="22"/>
                </a:lnTo>
                <a:lnTo>
                  <a:pt x="36" y="26"/>
                </a:lnTo>
                <a:lnTo>
                  <a:pt x="37" y="26"/>
                </a:lnTo>
                <a:lnTo>
                  <a:pt x="44" y="26"/>
                </a:lnTo>
                <a:lnTo>
                  <a:pt x="45" y="22"/>
                </a:lnTo>
                <a:lnTo>
                  <a:pt x="49" y="21"/>
                </a:lnTo>
                <a:lnTo>
                  <a:pt x="56" y="25"/>
                </a:lnTo>
                <a:lnTo>
                  <a:pt x="60" y="27"/>
                </a:lnTo>
                <a:lnTo>
                  <a:pt x="64" y="19"/>
                </a:lnTo>
                <a:lnTo>
                  <a:pt x="66" y="15"/>
                </a:lnTo>
                <a:lnTo>
                  <a:pt x="66" y="12"/>
                </a:lnTo>
                <a:lnTo>
                  <a:pt x="81" y="0"/>
                </a:lnTo>
                <a:lnTo>
                  <a:pt x="88" y="7"/>
                </a:lnTo>
                <a:lnTo>
                  <a:pt x="88" y="12"/>
                </a:lnTo>
                <a:lnTo>
                  <a:pt x="88" y="15"/>
                </a:lnTo>
                <a:lnTo>
                  <a:pt x="89" y="16"/>
                </a:lnTo>
                <a:lnTo>
                  <a:pt x="89" y="16"/>
                </a:lnTo>
                <a:lnTo>
                  <a:pt x="94" y="19"/>
                </a:lnTo>
                <a:lnTo>
                  <a:pt x="98" y="2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7" name="Freeform 121">
            <a:extLst>
              <a:ext uri="{FF2B5EF4-FFF2-40B4-BE49-F238E27FC236}">
                <a16:creationId xmlns:a16="http://schemas.microsoft.com/office/drawing/2014/main" id="{B7932EB5-C4F6-32B1-E75F-1D5F5439EA27}"/>
              </a:ext>
            </a:extLst>
          </p:cNvPr>
          <p:cNvSpPr>
            <a:spLocks/>
          </p:cNvSpPr>
          <p:nvPr/>
        </p:nvSpPr>
        <p:spPr bwMode="auto">
          <a:xfrm>
            <a:off x="4679950" y="5845175"/>
            <a:ext cx="115888" cy="187325"/>
          </a:xfrm>
          <a:custGeom>
            <a:avLst/>
            <a:gdLst>
              <a:gd name="T0" fmla="*/ 47 w 73"/>
              <a:gd name="T1" fmla="*/ 7 h 118"/>
              <a:gd name="T2" fmla="*/ 58 w 73"/>
              <a:gd name="T3" fmla="*/ 26 h 118"/>
              <a:gd name="T4" fmla="*/ 58 w 73"/>
              <a:gd name="T5" fmla="*/ 34 h 118"/>
              <a:gd name="T6" fmla="*/ 64 w 73"/>
              <a:gd name="T7" fmla="*/ 42 h 118"/>
              <a:gd name="T8" fmla="*/ 58 w 73"/>
              <a:gd name="T9" fmla="*/ 45 h 118"/>
              <a:gd name="T10" fmla="*/ 53 w 73"/>
              <a:gd name="T11" fmla="*/ 46 h 118"/>
              <a:gd name="T12" fmla="*/ 54 w 73"/>
              <a:gd name="T13" fmla="*/ 58 h 118"/>
              <a:gd name="T14" fmla="*/ 64 w 73"/>
              <a:gd name="T15" fmla="*/ 68 h 118"/>
              <a:gd name="T16" fmla="*/ 73 w 73"/>
              <a:gd name="T17" fmla="*/ 78 h 118"/>
              <a:gd name="T18" fmla="*/ 61 w 73"/>
              <a:gd name="T19" fmla="*/ 90 h 118"/>
              <a:gd name="T20" fmla="*/ 71 w 73"/>
              <a:gd name="T21" fmla="*/ 98 h 118"/>
              <a:gd name="T22" fmla="*/ 65 w 73"/>
              <a:gd name="T23" fmla="*/ 110 h 118"/>
              <a:gd name="T24" fmla="*/ 64 w 73"/>
              <a:gd name="T25" fmla="*/ 116 h 118"/>
              <a:gd name="T26" fmla="*/ 58 w 73"/>
              <a:gd name="T27" fmla="*/ 118 h 118"/>
              <a:gd name="T28" fmla="*/ 46 w 73"/>
              <a:gd name="T29" fmla="*/ 106 h 118"/>
              <a:gd name="T30" fmla="*/ 37 w 73"/>
              <a:gd name="T31" fmla="*/ 90 h 118"/>
              <a:gd name="T32" fmla="*/ 32 w 73"/>
              <a:gd name="T33" fmla="*/ 93 h 118"/>
              <a:gd name="T34" fmla="*/ 30 w 73"/>
              <a:gd name="T35" fmla="*/ 95 h 118"/>
              <a:gd name="T36" fmla="*/ 23 w 73"/>
              <a:gd name="T37" fmla="*/ 99 h 118"/>
              <a:gd name="T38" fmla="*/ 0 w 73"/>
              <a:gd name="T39" fmla="*/ 87 h 118"/>
              <a:gd name="T40" fmla="*/ 5 w 73"/>
              <a:gd name="T41" fmla="*/ 83 h 118"/>
              <a:gd name="T42" fmla="*/ 7 w 73"/>
              <a:gd name="T43" fmla="*/ 82 h 118"/>
              <a:gd name="T44" fmla="*/ 2 w 73"/>
              <a:gd name="T45" fmla="*/ 73 h 118"/>
              <a:gd name="T46" fmla="*/ 16 w 73"/>
              <a:gd name="T47" fmla="*/ 64 h 118"/>
              <a:gd name="T48" fmla="*/ 12 w 73"/>
              <a:gd name="T49" fmla="*/ 61 h 118"/>
              <a:gd name="T50" fmla="*/ 13 w 73"/>
              <a:gd name="T51" fmla="*/ 52 h 118"/>
              <a:gd name="T52" fmla="*/ 13 w 73"/>
              <a:gd name="T53" fmla="*/ 48 h 118"/>
              <a:gd name="T54" fmla="*/ 9 w 73"/>
              <a:gd name="T55" fmla="*/ 42 h 118"/>
              <a:gd name="T56" fmla="*/ 5 w 73"/>
              <a:gd name="T57" fmla="*/ 37 h 118"/>
              <a:gd name="T58" fmla="*/ 9 w 73"/>
              <a:gd name="T59" fmla="*/ 31 h 118"/>
              <a:gd name="T60" fmla="*/ 5 w 73"/>
              <a:gd name="T61" fmla="*/ 23 h 118"/>
              <a:gd name="T62" fmla="*/ 5 w 73"/>
              <a:gd name="T63" fmla="*/ 15 h 118"/>
              <a:gd name="T64" fmla="*/ 5 w 73"/>
              <a:gd name="T65" fmla="*/ 8 h 118"/>
              <a:gd name="T66" fmla="*/ 5 w 73"/>
              <a:gd name="T67" fmla="*/ 5 h 118"/>
              <a:gd name="T68" fmla="*/ 16 w 73"/>
              <a:gd name="T69" fmla="*/ 0 h 118"/>
              <a:gd name="T70" fmla="*/ 28 w 73"/>
              <a:gd name="T71" fmla="*/ 0 h 118"/>
              <a:gd name="T72" fmla="*/ 34 w 73"/>
              <a:gd name="T73" fmla="*/ 0 h 118"/>
              <a:gd name="T74" fmla="*/ 37 w 73"/>
              <a:gd name="T75" fmla="*/ 3 h 118"/>
              <a:gd name="T76" fmla="*/ 37 w 73"/>
              <a:gd name="T77" fmla="*/ 4 h 118"/>
              <a:gd name="T78" fmla="*/ 38 w 73"/>
              <a:gd name="T79" fmla="*/ 4 h 118"/>
              <a:gd name="T80" fmla="*/ 47 w 73"/>
              <a:gd name="T81" fmla="*/ 7 h 1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73" h="118">
                <a:moveTo>
                  <a:pt x="47" y="7"/>
                </a:moveTo>
                <a:lnTo>
                  <a:pt x="58" y="26"/>
                </a:lnTo>
                <a:lnTo>
                  <a:pt x="58" y="34"/>
                </a:lnTo>
                <a:lnTo>
                  <a:pt x="64" y="42"/>
                </a:lnTo>
                <a:lnTo>
                  <a:pt x="58" y="45"/>
                </a:lnTo>
                <a:lnTo>
                  <a:pt x="53" y="46"/>
                </a:lnTo>
                <a:lnTo>
                  <a:pt x="54" y="58"/>
                </a:lnTo>
                <a:lnTo>
                  <a:pt x="64" y="68"/>
                </a:lnTo>
                <a:lnTo>
                  <a:pt x="73" y="78"/>
                </a:lnTo>
                <a:lnTo>
                  <a:pt x="61" y="90"/>
                </a:lnTo>
                <a:lnTo>
                  <a:pt x="71" y="98"/>
                </a:lnTo>
                <a:lnTo>
                  <a:pt x="65" y="110"/>
                </a:lnTo>
                <a:lnTo>
                  <a:pt x="64" y="116"/>
                </a:lnTo>
                <a:lnTo>
                  <a:pt x="58" y="118"/>
                </a:lnTo>
                <a:lnTo>
                  <a:pt x="46" y="106"/>
                </a:lnTo>
                <a:lnTo>
                  <a:pt x="37" y="90"/>
                </a:lnTo>
                <a:lnTo>
                  <a:pt x="32" y="93"/>
                </a:lnTo>
                <a:lnTo>
                  <a:pt x="30" y="95"/>
                </a:lnTo>
                <a:lnTo>
                  <a:pt x="23" y="99"/>
                </a:lnTo>
                <a:lnTo>
                  <a:pt x="0" y="87"/>
                </a:lnTo>
                <a:lnTo>
                  <a:pt x="5" y="83"/>
                </a:lnTo>
                <a:lnTo>
                  <a:pt x="7" y="82"/>
                </a:lnTo>
                <a:lnTo>
                  <a:pt x="2" y="73"/>
                </a:lnTo>
                <a:lnTo>
                  <a:pt x="16" y="64"/>
                </a:lnTo>
                <a:lnTo>
                  <a:pt x="12" y="61"/>
                </a:lnTo>
                <a:lnTo>
                  <a:pt x="13" y="52"/>
                </a:lnTo>
                <a:lnTo>
                  <a:pt x="13" y="48"/>
                </a:lnTo>
                <a:lnTo>
                  <a:pt x="9" y="42"/>
                </a:lnTo>
                <a:lnTo>
                  <a:pt x="5" y="37"/>
                </a:lnTo>
                <a:lnTo>
                  <a:pt x="9" y="31"/>
                </a:lnTo>
                <a:lnTo>
                  <a:pt x="5" y="23"/>
                </a:lnTo>
                <a:lnTo>
                  <a:pt x="5" y="15"/>
                </a:lnTo>
                <a:lnTo>
                  <a:pt x="5" y="8"/>
                </a:lnTo>
                <a:lnTo>
                  <a:pt x="5" y="5"/>
                </a:lnTo>
                <a:lnTo>
                  <a:pt x="16" y="0"/>
                </a:lnTo>
                <a:lnTo>
                  <a:pt x="28" y="0"/>
                </a:lnTo>
                <a:lnTo>
                  <a:pt x="34" y="0"/>
                </a:lnTo>
                <a:lnTo>
                  <a:pt x="37" y="3"/>
                </a:lnTo>
                <a:lnTo>
                  <a:pt x="37" y="4"/>
                </a:lnTo>
                <a:lnTo>
                  <a:pt x="38" y="4"/>
                </a:lnTo>
                <a:lnTo>
                  <a:pt x="47" y="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8" name="Freeform 122">
            <a:extLst>
              <a:ext uri="{FF2B5EF4-FFF2-40B4-BE49-F238E27FC236}">
                <a16:creationId xmlns:a16="http://schemas.microsoft.com/office/drawing/2014/main" id="{AB4879AC-3C74-D10D-4178-2222AC6A226F}"/>
              </a:ext>
            </a:extLst>
          </p:cNvPr>
          <p:cNvSpPr>
            <a:spLocks/>
          </p:cNvSpPr>
          <p:nvPr/>
        </p:nvSpPr>
        <p:spPr bwMode="auto">
          <a:xfrm>
            <a:off x="4664075" y="5713413"/>
            <a:ext cx="158750" cy="142875"/>
          </a:xfrm>
          <a:custGeom>
            <a:avLst/>
            <a:gdLst>
              <a:gd name="T0" fmla="*/ 100 w 100"/>
              <a:gd name="T1" fmla="*/ 65 h 90"/>
              <a:gd name="T2" fmla="*/ 98 w 100"/>
              <a:gd name="T3" fmla="*/ 76 h 90"/>
              <a:gd name="T4" fmla="*/ 98 w 100"/>
              <a:gd name="T5" fmla="*/ 79 h 90"/>
              <a:gd name="T6" fmla="*/ 92 w 100"/>
              <a:gd name="T7" fmla="*/ 79 h 90"/>
              <a:gd name="T8" fmla="*/ 90 w 100"/>
              <a:gd name="T9" fmla="*/ 81 h 90"/>
              <a:gd name="T10" fmla="*/ 89 w 100"/>
              <a:gd name="T11" fmla="*/ 84 h 90"/>
              <a:gd name="T12" fmla="*/ 70 w 100"/>
              <a:gd name="T13" fmla="*/ 84 h 90"/>
              <a:gd name="T14" fmla="*/ 62 w 100"/>
              <a:gd name="T15" fmla="*/ 77 h 90"/>
              <a:gd name="T16" fmla="*/ 56 w 100"/>
              <a:gd name="T17" fmla="*/ 80 h 90"/>
              <a:gd name="T18" fmla="*/ 60 w 100"/>
              <a:gd name="T19" fmla="*/ 84 h 90"/>
              <a:gd name="T20" fmla="*/ 59 w 100"/>
              <a:gd name="T21" fmla="*/ 87 h 90"/>
              <a:gd name="T22" fmla="*/ 57 w 100"/>
              <a:gd name="T23" fmla="*/ 90 h 90"/>
              <a:gd name="T24" fmla="*/ 48 w 100"/>
              <a:gd name="T25" fmla="*/ 87 h 90"/>
              <a:gd name="T26" fmla="*/ 47 w 100"/>
              <a:gd name="T27" fmla="*/ 87 h 90"/>
              <a:gd name="T28" fmla="*/ 47 w 100"/>
              <a:gd name="T29" fmla="*/ 86 h 90"/>
              <a:gd name="T30" fmla="*/ 44 w 100"/>
              <a:gd name="T31" fmla="*/ 83 h 90"/>
              <a:gd name="T32" fmla="*/ 38 w 100"/>
              <a:gd name="T33" fmla="*/ 83 h 90"/>
              <a:gd name="T34" fmla="*/ 26 w 100"/>
              <a:gd name="T35" fmla="*/ 83 h 90"/>
              <a:gd name="T36" fmla="*/ 23 w 100"/>
              <a:gd name="T37" fmla="*/ 81 h 90"/>
              <a:gd name="T38" fmla="*/ 14 w 100"/>
              <a:gd name="T39" fmla="*/ 71 h 90"/>
              <a:gd name="T40" fmla="*/ 0 w 100"/>
              <a:gd name="T41" fmla="*/ 56 h 90"/>
              <a:gd name="T42" fmla="*/ 2 w 100"/>
              <a:gd name="T43" fmla="*/ 54 h 90"/>
              <a:gd name="T44" fmla="*/ 3 w 100"/>
              <a:gd name="T45" fmla="*/ 53 h 90"/>
              <a:gd name="T46" fmla="*/ 4 w 100"/>
              <a:gd name="T47" fmla="*/ 51 h 90"/>
              <a:gd name="T48" fmla="*/ 14 w 100"/>
              <a:gd name="T49" fmla="*/ 47 h 90"/>
              <a:gd name="T50" fmla="*/ 14 w 100"/>
              <a:gd name="T51" fmla="*/ 46 h 90"/>
              <a:gd name="T52" fmla="*/ 14 w 100"/>
              <a:gd name="T53" fmla="*/ 43 h 90"/>
              <a:gd name="T54" fmla="*/ 19 w 100"/>
              <a:gd name="T55" fmla="*/ 43 h 90"/>
              <a:gd name="T56" fmla="*/ 26 w 100"/>
              <a:gd name="T57" fmla="*/ 45 h 90"/>
              <a:gd name="T58" fmla="*/ 27 w 100"/>
              <a:gd name="T59" fmla="*/ 38 h 90"/>
              <a:gd name="T60" fmla="*/ 21 w 100"/>
              <a:gd name="T61" fmla="*/ 36 h 90"/>
              <a:gd name="T62" fmla="*/ 19 w 100"/>
              <a:gd name="T63" fmla="*/ 26 h 90"/>
              <a:gd name="T64" fmla="*/ 27 w 100"/>
              <a:gd name="T65" fmla="*/ 21 h 90"/>
              <a:gd name="T66" fmla="*/ 29 w 100"/>
              <a:gd name="T67" fmla="*/ 11 h 90"/>
              <a:gd name="T68" fmla="*/ 32 w 100"/>
              <a:gd name="T69" fmla="*/ 6 h 90"/>
              <a:gd name="T70" fmla="*/ 27 w 100"/>
              <a:gd name="T71" fmla="*/ 0 h 90"/>
              <a:gd name="T72" fmla="*/ 36 w 100"/>
              <a:gd name="T73" fmla="*/ 4 h 90"/>
              <a:gd name="T74" fmla="*/ 36 w 100"/>
              <a:gd name="T75" fmla="*/ 11 h 90"/>
              <a:gd name="T76" fmla="*/ 48 w 100"/>
              <a:gd name="T77" fmla="*/ 16 h 90"/>
              <a:gd name="T78" fmla="*/ 57 w 100"/>
              <a:gd name="T79" fmla="*/ 35 h 90"/>
              <a:gd name="T80" fmla="*/ 59 w 100"/>
              <a:gd name="T81" fmla="*/ 35 h 90"/>
              <a:gd name="T82" fmla="*/ 66 w 100"/>
              <a:gd name="T83" fmla="*/ 35 h 90"/>
              <a:gd name="T84" fmla="*/ 67 w 100"/>
              <a:gd name="T85" fmla="*/ 54 h 90"/>
              <a:gd name="T86" fmla="*/ 67 w 100"/>
              <a:gd name="T87" fmla="*/ 57 h 90"/>
              <a:gd name="T88" fmla="*/ 79 w 100"/>
              <a:gd name="T89" fmla="*/ 56 h 90"/>
              <a:gd name="T90" fmla="*/ 81 w 100"/>
              <a:gd name="T91" fmla="*/ 54 h 90"/>
              <a:gd name="T92" fmla="*/ 82 w 100"/>
              <a:gd name="T93" fmla="*/ 51 h 90"/>
              <a:gd name="T94" fmla="*/ 83 w 100"/>
              <a:gd name="T95" fmla="*/ 54 h 90"/>
              <a:gd name="T96" fmla="*/ 86 w 100"/>
              <a:gd name="T97" fmla="*/ 56 h 90"/>
              <a:gd name="T98" fmla="*/ 90 w 100"/>
              <a:gd name="T99" fmla="*/ 62 h 90"/>
              <a:gd name="T100" fmla="*/ 100 w 100"/>
              <a:gd name="T101" fmla="*/ 65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00" h="90">
                <a:moveTo>
                  <a:pt x="100" y="65"/>
                </a:moveTo>
                <a:lnTo>
                  <a:pt x="98" y="76"/>
                </a:lnTo>
                <a:lnTo>
                  <a:pt x="98" y="79"/>
                </a:lnTo>
                <a:lnTo>
                  <a:pt x="92" y="79"/>
                </a:lnTo>
                <a:lnTo>
                  <a:pt x="90" y="81"/>
                </a:lnTo>
                <a:lnTo>
                  <a:pt x="89" y="84"/>
                </a:lnTo>
                <a:lnTo>
                  <a:pt x="70" y="84"/>
                </a:lnTo>
                <a:lnTo>
                  <a:pt x="62" y="77"/>
                </a:lnTo>
                <a:lnTo>
                  <a:pt x="56" y="80"/>
                </a:lnTo>
                <a:lnTo>
                  <a:pt x="60" y="84"/>
                </a:lnTo>
                <a:lnTo>
                  <a:pt x="59" y="87"/>
                </a:lnTo>
                <a:lnTo>
                  <a:pt x="57" y="90"/>
                </a:lnTo>
                <a:lnTo>
                  <a:pt x="48" y="87"/>
                </a:lnTo>
                <a:lnTo>
                  <a:pt x="47" y="87"/>
                </a:lnTo>
                <a:lnTo>
                  <a:pt x="47" y="86"/>
                </a:lnTo>
                <a:lnTo>
                  <a:pt x="44" y="83"/>
                </a:lnTo>
                <a:lnTo>
                  <a:pt x="38" y="83"/>
                </a:lnTo>
                <a:lnTo>
                  <a:pt x="26" y="83"/>
                </a:lnTo>
                <a:lnTo>
                  <a:pt x="23" y="81"/>
                </a:lnTo>
                <a:lnTo>
                  <a:pt x="14" y="71"/>
                </a:lnTo>
                <a:lnTo>
                  <a:pt x="0" y="56"/>
                </a:lnTo>
                <a:lnTo>
                  <a:pt x="2" y="54"/>
                </a:lnTo>
                <a:lnTo>
                  <a:pt x="3" y="53"/>
                </a:lnTo>
                <a:lnTo>
                  <a:pt x="4" y="51"/>
                </a:lnTo>
                <a:lnTo>
                  <a:pt x="14" y="47"/>
                </a:lnTo>
                <a:lnTo>
                  <a:pt x="14" y="46"/>
                </a:lnTo>
                <a:lnTo>
                  <a:pt x="14" y="43"/>
                </a:lnTo>
                <a:lnTo>
                  <a:pt x="19" y="43"/>
                </a:lnTo>
                <a:lnTo>
                  <a:pt x="26" y="45"/>
                </a:lnTo>
                <a:lnTo>
                  <a:pt x="27" y="38"/>
                </a:lnTo>
                <a:lnTo>
                  <a:pt x="21" y="36"/>
                </a:lnTo>
                <a:lnTo>
                  <a:pt x="19" y="26"/>
                </a:lnTo>
                <a:lnTo>
                  <a:pt x="27" y="21"/>
                </a:lnTo>
                <a:lnTo>
                  <a:pt x="29" y="11"/>
                </a:lnTo>
                <a:lnTo>
                  <a:pt x="32" y="6"/>
                </a:lnTo>
                <a:lnTo>
                  <a:pt x="27" y="0"/>
                </a:lnTo>
                <a:lnTo>
                  <a:pt x="36" y="4"/>
                </a:lnTo>
                <a:lnTo>
                  <a:pt x="36" y="11"/>
                </a:lnTo>
                <a:lnTo>
                  <a:pt x="48" y="16"/>
                </a:lnTo>
                <a:lnTo>
                  <a:pt x="57" y="35"/>
                </a:lnTo>
                <a:lnTo>
                  <a:pt x="59" y="35"/>
                </a:lnTo>
                <a:lnTo>
                  <a:pt x="66" y="35"/>
                </a:lnTo>
                <a:lnTo>
                  <a:pt x="67" y="54"/>
                </a:lnTo>
                <a:lnTo>
                  <a:pt x="67" y="57"/>
                </a:lnTo>
                <a:lnTo>
                  <a:pt x="79" y="56"/>
                </a:lnTo>
                <a:lnTo>
                  <a:pt x="81" y="54"/>
                </a:lnTo>
                <a:lnTo>
                  <a:pt x="82" y="51"/>
                </a:lnTo>
                <a:lnTo>
                  <a:pt x="83" y="54"/>
                </a:lnTo>
                <a:lnTo>
                  <a:pt x="86" y="56"/>
                </a:lnTo>
                <a:lnTo>
                  <a:pt x="90" y="62"/>
                </a:lnTo>
                <a:lnTo>
                  <a:pt x="100" y="6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9" name="Freeform 123">
            <a:extLst>
              <a:ext uri="{FF2B5EF4-FFF2-40B4-BE49-F238E27FC236}">
                <a16:creationId xmlns:a16="http://schemas.microsoft.com/office/drawing/2014/main" id="{C779E977-636B-76FD-A69C-4EA99BB5335D}"/>
              </a:ext>
            </a:extLst>
          </p:cNvPr>
          <p:cNvSpPr>
            <a:spLocks/>
          </p:cNvSpPr>
          <p:nvPr/>
        </p:nvSpPr>
        <p:spPr bwMode="auto">
          <a:xfrm>
            <a:off x="4906963" y="4781550"/>
            <a:ext cx="236538" cy="206375"/>
          </a:xfrm>
          <a:custGeom>
            <a:avLst/>
            <a:gdLst>
              <a:gd name="T0" fmla="*/ 35 w 149"/>
              <a:gd name="T1" fmla="*/ 127 h 130"/>
              <a:gd name="T2" fmla="*/ 33 w 149"/>
              <a:gd name="T3" fmla="*/ 130 h 130"/>
              <a:gd name="T4" fmla="*/ 26 w 149"/>
              <a:gd name="T5" fmla="*/ 123 h 130"/>
              <a:gd name="T6" fmla="*/ 19 w 149"/>
              <a:gd name="T7" fmla="*/ 116 h 130"/>
              <a:gd name="T8" fmla="*/ 31 w 149"/>
              <a:gd name="T9" fmla="*/ 104 h 130"/>
              <a:gd name="T10" fmla="*/ 31 w 149"/>
              <a:gd name="T11" fmla="*/ 100 h 130"/>
              <a:gd name="T12" fmla="*/ 31 w 149"/>
              <a:gd name="T13" fmla="*/ 96 h 130"/>
              <a:gd name="T14" fmla="*/ 19 w 149"/>
              <a:gd name="T15" fmla="*/ 97 h 130"/>
              <a:gd name="T16" fmla="*/ 15 w 149"/>
              <a:gd name="T17" fmla="*/ 97 h 130"/>
              <a:gd name="T18" fmla="*/ 8 w 149"/>
              <a:gd name="T19" fmla="*/ 93 h 130"/>
              <a:gd name="T20" fmla="*/ 0 w 149"/>
              <a:gd name="T21" fmla="*/ 97 h 130"/>
              <a:gd name="T22" fmla="*/ 1 w 149"/>
              <a:gd name="T23" fmla="*/ 89 h 130"/>
              <a:gd name="T24" fmla="*/ 8 w 149"/>
              <a:gd name="T25" fmla="*/ 81 h 130"/>
              <a:gd name="T26" fmla="*/ 14 w 149"/>
              <a:gd name="T27" fmla="*/ 81 h 130"/>
              <a:gd name="T28" fmla="*/ 26 w 149"/>
              <a:gd name="T29" fmla="*/ 85 h 130"/>
              <a:gd name="T30" fmla="*/ 42 w 149"/>
              <a:gd name="T31" fmla="*/ 73 h 130"/>
              <a:gd name="T32" fmla="*/ 44 w 149"/>
              <a:gd name="T33" fmla="*/ 73 h 130"/>
              <a:gd name="T34" fmla="*/ 56 w 149"/>
              <a:gd name="T35" fmla="*/ 62 h 130"/>
              <a:gd name="T36" fmla="*/ 59 w 149"/>
              <a:gd name="T37" fmla="*/ 60 h 130"/>
              <a:gd name="T38" fmla="*/ 61 w 149"/>
              <a:gd name="T39" fmla="*/ 59 h 130"/>
              <a:gd name="T40" fmla="*/ 68 w 149"/>
              <a:gd name="T41" fmla="*/ 51 h 130"/>
              <a:gd name="T42" fmla="*/ 72 w 149"/>
              <a:gd name="T43" fmla="*/ 55 h 130"/>
              <a:gd name="T44" fmla="*/ 80 w 149"/>
              <a:gd name="T45" fmla="*/ 49 h 130"/>
              <a:gd name="T46" fmla="*/ 87 w 149"/>
              <a:gd name="T47" fmla="*/ 48 h 130"/>
              <a:gd name="T48" fmla="*/ 89 w 149"/>
              <a:gd name="T49" fmla="*/ 48 h 130"/>
              <a:gd name="T50" fmla="*/ 89 w 149"/>
              <a:gd name="T51" fmla="*/ 47 h 130"/>
              <a:gd name="T52" fmla="*/ 93 w 149"/>
              <a:gd name="T53" fmla="*/ 41 h 130"/>
              <a:gd name="T54" fmla="*/ 111 w 149"/>
              <a:gd name="T55" fmla="*/ 17 h 130"/>
              <a:gd name="T56" fmla="*/ 113 w 149"/>
              <a:gd name="T57" fmla="*/ 11 h 130"/>
              <a:gd name="T58" fmla="*/ 115 w 149"/>
              <a:gd name="T59" fmla="*/ 8 h 130"/>
              <a:gd name="T60" fmla="*/ 138 w 149"/>
              <a:gd name="T61" fmla="*/ 8 h 130"/>
              <a:gd name="T62" fmla="*/ 146 w 149"/>
              <a:gd name="T63" fmla="*/ 0 h 130"/>
              <a:gd name="T64" fmla="*/ 149 w 149"/>
              <a:gd name="T65" fmla="*/ 14 h 130"/>
              <a:gd name="T66" fmla="*/ 138 w 149"/>
              <a:gd name="T67" fmla="*/ 28 h 130"/>
              <a:gd name="T68" fmla="*/ 136 w 149"/>
              <a:gd name="T69" fmla="*/ 32 h 130"/>
              <a:gd name="T70" fmla="*/ 136 w 149"/>
              <a:gd name="T71" fmla="*/ 34 h 130"/>
              <a:gd name="T72" fmla="*/ 132 w 149"/>
              <a:gd name="T73" fmla="*/ 48 h 130"/>
              <a:gd name="T74" fmla="*/ 127 w 149"/>
              <a:gd name="T75" fmla="*/ 64 h 130"/>
              <a:gd name="T76" fmla="*/ 127 w 149"/>
              <a:gd name="T77" fmla="*/ 66 h 130"/>
              <a:gd name="T78" fmla="*/ 123 w 149"/>
              <a:gd name="T79" fmla="*/ 70 h 130"/>
              <a:gd name="T80" fmla="*/ 120 w 149"/>
              <a:gd name="T81" fmla="*/ 74 h 130"/>
              <a:gd name="T82" fmla="*/ 102 w 149"/>
              <a:gd name="T83" fmla="*/ 97 h 130"/>
              <a:gd name="T84" fmla="*/ 98 w 149"/>
              <a:gd name="T85" fmla="*/ 101 h 130"/>
              <a:gd name="T86" fmla="*/ 83 w 149"/>
              <a:gd name="T87" fmla="*/ 101 h 130"/>
              <a:gd name="T88" fmla="*/ 78 w 149"/>
              <a:gd name="T89" fmla="*/ 97 h 130"/>
              <a:gd name="T90" fmla="*/ 70 w 149"/>
              <a:gd name="T91" fmla="*/ 93 h 130"/>
              <a:gd name="T92" fmla="*/ 67 w 149"/>
              <a:gd name="T93" fmla="*/ 94 h 130"/>
              <a:gd name="T94" fmla="*/ 63 w 149"/>
              <a:gd name="T95" fmla="*/ 96 h 130"/>
              <a:gd name="T96" fmla="*/ 68 w 149"/>
              <a:gd name="T97" fmla="*/ 100 h 130"/>
              <a:gd name="T98" fmla="*/ 59 w 149"/>
              <a:gd name="T99" fmla="*/ 104 h 130"/>
              <a:gd name="T100" fmla="*/ 55 w 149"/>
              <a:gd name="T101" fmla="*/ 107 h 130"/>
              <a:gd name="T102" fmla="*/ 56 w 149"/>
              <a:gd name="T103" fmla="*/ 109 h 130"/>
              <a:gd name="T104" fmla="*/ 59 w 149"/>
              <a:gd name="T105" fmla="*/ 116 h 130"/>
              <a:gd name="T106" fmla="*/ 61 w 149"/>
              <a:gd name="T107" fmla="*/ 120 h 130"/>
              <a:gd name="T108" fmla="*/ 59 w 149"/>
              <a:gd name="T109" fmla="*/ 120 h 130"/>
              <a:gd name="T110" fmla="*/ 56 w 149"/>
              <a:gd name="T111" fmla="*/ 122 h 130"/>
              <a:gd name="T112" fmla="*/ 50 w 149"/>
              <a:gd name="T113" fmla="*/ 130 h 130"/>
              <a:gd name="T114" fmla="*/ 42 w 149"/>
              <a:gd name="T115" fmla="*/ 128 h 130"/>
              <a:gd name="T116" fmla="*/ 41 w 149"/>
              <a:gd name="T117" fmla="*/ 128 h 130"/>
              <a:gd name="T118" fmla="*/ 35 w 149"/>
              <a:gd name="T119" fmla="*/ 124 h 130"/>
              <a:gd name="T120" fmla="*/ 35 w 149"/>
              <a:gd name="T121" fmla="*/ 127 h 1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49" h="130">
                <a:moveTo>
                  <a:pt x="35" y="127"/>
                </a:moveTo>
                <a:lnTo>
                  <a:pt x="33" y="130"/>
                </a:lnTo>
                <a:lnTo>
                  <a:pt x="26" y="123"/>
                </a:lnTo>
                <a:lnTo>
                  <a:pt x="19" y="116"/>
                </a:lnTo>
                <a:lnTo>
                  <a:pt x="31" y="104"/>
                </a:lnTo>
                <a:lnTo>
                  <a:pt x="31" y="100"/>
                </a:lnTo>
                <a:lnTo>
                  <a:pt x="31" y="96"/>
                </a:lnTo>
                <a:lnTo>
                  <a:pt x="19" y="97"/>
                </a:lnTo>
                <a:lnTo>
                  <a:pt x="15" y="97"/>
                </a:lnTo>
                <a:lnTo>
                  <a:pt x="8" y="93"/>
                </a:lnTo>
                <a:lnTo>
                  <a:pt x="0" y="97"/>
                </a:lnTo>
                <a:lnTo>
                  <a:pt x="1" y="89"/>
                </a:lnTo>
                <a:lnTo>
                  <a:pt x="8" y="81"/>
                </a:lnTo>
                <a:lnTo>
                  <a:pt x="14" y="81"/>
                </a:lnTo>
                <a:lnTo>
                  <a:pt x="26" y="85"/>
                </a:lnTo>
                <a:lnTo>
                  <a:pt x="42" y="73"/>
                </a:lnTo>
                <a:lnTo>
                  <a:pt x="44" y="73"/>
                </a:lnTo>
                <a:lnTo>
                  <a:pt x="56" y="62"/>
                </a:lnTo>
                <a:lnTo>
                  <a:pt x="59" y="60"/>
                </a:lnTo>
                <a:lnTo>
                  <a:pt x="61" y="59"/>
                </a:lnTo>
                <a:lnTo>
                  <a:pt x="68" y="51"/>
                </a:lnTo>
                <a:lnTo>
                  <a:pt x="72" y="55"/>
                </a:lnTo>
                <a:lnTo>
                  <a:pt x="80" y="49"/>
                </a:lnTo>
                <a:lnTo>
                  <a:pt x="87" y="48"/>
                </a:lnTo>
                <a:lnTo>
                  <a:pt x="89" y="48"/>
                </a:lnTo>
                <a:lnTo>
                  <a:pt x="89" y="47"/>
                </a:lnTo>
                <a:lnTo>
                  <a:pt x="93" y="41"/>
                </a:lnTo>
                <a:lnTo>
                  <a:pt x="111" y="17"/>
                </a:lnTo>
                <a:lnTo>
                  <a:pt x="113" y="11"/>
                </a:lnTo>
                <a:lnTo>
                  <a:pt x="115" y="8"/>
                </a:lnTo>
                <a:lnTo>
                  <a:pt x="138" y="8"/>
                </a:lnTo>
                <a:lnTo>
                  <a:pt x="146" y="0"/>
                </a:lnTo>
                <a:lnTo>
                  <a:pt x="149" y="14"/>
                </a:lnTo>
                <a:lnTo>
                  <a:pt x="138" y="28"/>
                </a:lnTo>
                <a:lnTo>
                  <a:pt x="136" y="32"/>
                </a:lnTo>
                <a:lnTo>
                  <a:pt x="136" y="34"/>
                </a:lnTo>
                <a:lnTo>
                  <a:pt x="132" y="48"/>
                </a:lnTo>
                <a:lnTo>
                  <a:pt x="127" y="64"/>
                </a:lnTo>
                <a:lnTo>
                  <a:pt x="127" y="66"/>
                </a:lnTo>
                <a:lnTo>
                  <a:pt x="123" y="70"/>
                </a:lnTo>
                <a:lnTo>
                  <a:pt x="120" y="74"/>
                </a:lnTo>
                <a:lnTo>
                  <a:pt x="102" y="97"/>
                </a:lnTo>
                <a:lnTo>
                  <a:pt x="98" y="101"/>
                </a:lnTo>
                <a:lnTo>
                  <a:pt x="83" y="101"/>
                </a:lnTo>
                <a:lnTo>
                  <a:pt x="78" y="97"/>
                </a:lnTo>
                <a:lnTo>
                  <a:pt x="70" y="93"/>
                </a:lnTo>
                <a:lnTo>
                  <a:pt x="67" y="94"/>
                </a:lnTo>
                <a:lnTo>
                  <a:pt x="63" y="96"/>
                </a:lnTo>
                <a:lnTo>
                  <a:pt x="68" y="100"/>
                </a:lnTo>
                <a:lnTo>
                  <a:pt x="59" y="104"/>
                </a:lnTo>
                <a:lnTo>
                  <a:pt x="55" y="107"/>
                </a:lnTo>
                <a:lnTo>
                  <a:pt x="56" y="109"/>
                </a:lnTo>
                <a:lnTo>
                  <a:pt x="59" y="116"/>
                </a:lnTo>
                <a:lnTo>
                  <a:pt x="61" y="120"/>
                </a:lnTo>
                <a:lnTo>
                  <a:pt x="59" y="120"/>
                </a:lnTo>
                <a:lnTo>
                  <a:pt x="56" y="122"/>
                </a:lnTo>
                <a:lnTo>
                  <a:pt x="50" y="130"/>
                </a:lnTo>
                <a:lnTo>
                  <a:pt x="42" y="128"/>
                </a:lnTo>
                <a:lnTo>
                  <a:pt x="41" y="128"/>
                </a:lnTo>
                <a:lnTo>
                  <a:pt x="35" y="124"/>
                </a:lnTo>
                <a:lnTo>
                  <a:pt x="35" y="12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0" name="Freeform 124">
            <a:extLst>
              <a:ext uri="{FF2B5EF4-FFF2-40B4-BE49-F238E27FC236}">
                <a16:creationId xmlns:a16="http://schemas.microsoft.com/office/drawing/2014/main" id="{3CF33CA1-0271-B156-D460-73F4C429C6CC}"/>
              </a:ext>
            </a:extLst>
          </p:cNvPr>
          <p:cNvSpPr>
            <a:spLocks/>
          </p:cNvSpPr>
          <p:nvPr/>
        </p:nvSpPr>
        <p:spPr bwMode="auto">
          <a:xfrm>
            <a:off x="5305425" y="5588000"/>
            <a:ext cx="58738" cy="98425"/>
          </a:xfrm>
          <a:custGeom>
            <a:avLst/>
            <a:gdLst>
              <a:gd name="T0" fmla="*/ 31 w 37"/>
              <a:gd name="T1" fmla="*/ 30 h 62"/>
              <a:gd name="T2" fmla="*/ 37 w 37"/>
              <a:gd name="T3" fmla="*/ 32 h 62"/>
              <a:gd name="T4" fmla="*/ 36 w 37"/>
              <a:gd name="T5" fmla="*/ 36 h 62"/>
              <a:gd name="T6" fmla="*/ 30 w 37"/>
              <a:gd name="T7" fmla="*/ 39 h 62"/>
              <a:gd name="T8" fmla="*/ 25 w 37"/>
              <a:gd name="T9" fmla="*/ 45 h 62"/>
              <a:gd name="T10" fmla="*/ 26 w 37"/>
              <a:gd name="T11" fmla="*/ 49 h 62"/>
              <a:gd name="T12" fmla="*/ 29 w 37"/>
              <a:gd name="T13" fmla="*/ 51 h 62"/>
              <a:gd name="T14" fmla="*/ 33 w 37"/>
              <a:gd name="T15" fmla="*/ 62 h 62"/>
              <a:gd name="T16" fmla="*/ 27 w 37"/>
              <a:gd name="T17" fmla="*/ 61 h 62"/>
              <a:gd name="T18" fmla="*/ 26 w 37"/>
              <a:gd name="T19" fmla="*/ 61 h 62"/>
              <a:gd name="T20" fmla="*/ 25 w 37"/>
              <a:gd name="T21" fmla="*/ 60 h 62"/>
              <a:gd name="T22" fmla="*/ 22 w 37"/>
              <a:gd name="T23" fmla="*/ 58 h 62"/>
              <a:gd name="T24" fmla="*/ 22 w 37"/>
              <a:gd name="T25" fmla="*/ 60 h 62"/>
              <a:gd name="T26" fmla="*/ 20 w 37"/>
              <a:gd name="T27" fmla="*/ 61 h 62"/>
              <a:gd name="T28" fmla="*/ 12 w 37"/>
              <a:gd name="T29" fmla="*/ 34 h 62"/>
              <a:gd name="T30" fmla="*/ 0 w 37"/>
              <a:gd name="T31" fmla="*/ 12 h 62"/>
              <a:gd name="T32" fmla="*/ 3 w 37"/>
              <a:gd name="T33" fmla="*/ 9 h 62"/>
              <a:gd name="T34" fmla="*/ 4 w 37"/>
              <a:gd name="T35" fmla="*/ 8 h 62"/>
              <a:gd name="T36" fmla="*/ 1 w 37"/>
              <a:gd name="T37" fmla="*/ 5 h 62"/>
              <a:gd name="T38" fmla="*/ 0 w 37"/>
              <a:gd name="T39" fmla="*/ 4 h 62"/>
              <a:gd name="T40" fmla="*/ 4 w 37"/>
              <a:gd name="T41" fmla="*/ 4 h 62"/>
              <a:gd name="T42" fmla="*/ 11 w 37"/>
              <a:gd name="T43" fmla="*/ 4 h 62"/>
              <a:gd name="T44" fmla="*/ 15 w 37"/>
              <a:gd name="T45" fmla="*/ 0 h 62"/>
              <a:gd name="T46" fmla="*/ 18 w 37"/>
              <a:gd name="T47" fmla="*/ 2 h 62"/>
              <a:gd name="T48" fmla="*/ 19 w 37"/>
              <a:gd name="T49" fmla="*/ 2 h 62"/>
              <a:gd name="T50" fmla="*/ 19 w 37"/>
              <a:gd name="T51" fmla="*/ 4 h 62"/>
              <a:gd name="T52" fmla="*/ 19 w 37"/>
              <a:gd name="T53" fmla="*/ 5 h 62"/>
              <a:gd name="T54" fmla="*/ 22 w 37"/>
              <a:gd name="T55" fmla="*/ 9 h 62"/>
              <a:gd name="T56" fmla="*/ 25 w 37"/>
              <a:gd name="T57" fmla="*/ 16 h 62"/>
              <a:gd name="T58" fmla="*/ 26 w 37"/>
              <a:gd name="T59" fmla="*/ 25 h 62"/>
              <a:gd name="T60" fmla="*/ 31 w 37"/>
              <a:gd name="T61" fmla="*/ 3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37" h="62">
                <a:moveTo>
                  <a:pt x="31" y="30"/>
                </a:moveTo>
                <a:lnTo>
                  <a:pt x="37" y="32"/>
                </a:lnTo>
                <a:lnTo>
                  <a:pt x="36" y="36"/>
                </a:lnTo>
                <a:lnTo>
                  <a:pt x="30" y="39"/>
                </a:lnTo>
                <a:lnTo>
                  <a:pt x="25" y="45"/>
                </a:lnTo>
                <a:lnTo>
                  <a:pt x="26" y="49"/>
                </a:lnTo>
                <a:lnTo>
                  <a:pt x="29" y="51"/>
                </a:lnTo>
                <a:lnTo>
                  <a:pt x="33" y="62"/>
                </a:lnTo>
                <a:lnTo>
                  <a:pt x="27" y="61"/>
                </a:lnTo>
                <a:lnTo>
                  <a:pt x="26" y="61"/>
                </a:lnTo>
                <a:lnTo>
                  <a:pt x="25" y="60"/>
                </a:lnTo>
                <a:lnTo>
                  <a:pt x="22" y="58"/>
                </a:lnTo>
                <a:lnTo>
                  <a:pt x="22" y="60"/>
                </a:lnTo>
                <a:lnTo>
                  <a:pt x="20" y="61"/>
                </a:lnTo>
                <a:lnTo>
                  <a:pt x="12" y="34"/>
                </a:lnTo>
                <a:lnTo>
                  <a:pt x="0" y="12"/>
                </a:lnTo>
                <a:lnTo>
                  <a:pt x="3" y="9"/>
                </a:lnTo>
                <a:lnTo>
                  <a:pt x="4" y="8"/>
                </a:lnTo>
                <a:lnTo>
                  <a:pt x="1" y="5"/>
                </a:lnTo>
                <a:lnTo>
                  <a:pt x="0" y="4"/>
                </a:lnTo>
                <a:lnTo>
                  <a:pt x="4" y="4"/>
                </a:lnTo>
                <a:lnTo>
                  <a:pt x="11" y="4"/>
                </a:lnTo>
                <a:lnTo>
                  <a:pt x="15" y="0"/>
                </a:lnTo>
                <a:lnTo>
                  <a:pt x="18" y="2"/>
                </a:lnTo>
                <a:lnTo>
                  <a:pt x="19" y="2"/>
                </a:lnTo>
                <a:lnTo>
                  <a:pt x="19" y="4"/>
                </a:lnTo>
                <a:lnTo>
                  <a:pt x="19" y="5"/>
                </a:lnTo>
                <a:lnTo>
                  <a:pt x="22" y="9"/>
                </a:lnTo>
                <a:lnTo>
                  <a:pt x="25" y="16"/>
                </a:lnTo>
                <a:lnTo>
                  <a:pt x="26" y="25"/>
                </a:lnTo>
                <a:lnTo>
                  <a:pt x="31" y="3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1" name="Freeform 125">
            <a:extLst>
              <a:ext uri="{FF2B5EF4-FFF2-40B4-BE49-F238E27FC236}">
                <a16:creationId xmlns:a16="http://schemas.microsoft.com/office/drawing/2014/main" id="{0D6A3CCD-7134-7863-0E86-3436B23930FB}"/>
              </a:ext>
            </a:extLst>
          </p:cNvPr>
          <p:cNvSpPr>
            <a:spLocks/>
          </p:cNvSpPr>
          <p:nvPr/>
        </p:nvSpPr>
        <p:spPr bwMode="auto">
          <a:xfrm>
            <a:off x="5303838" y="5549900"/>
            <a:ext cx="82550" cy="85725"/>
          </a:xfrm>
          <a:custGeom>
            <a:avLst/>
            <a:gdLst>
              <a:gd name="T0" fmla="*/ 31 w 52"/>
              <a:gd name="T1" fmla="*/ 4 h 54"/>
              <a:gd name="T2" fmla="*/ 37 w 52"/>
              <a:gd name="T3" fmla="*/ 10 h 54"/>
              <a:gd name="T4" fmla="*/ 38 w 52"/>
              <a:gd name="T5" fmla="*/ 11 h 54"/>
              <a:gd name="T6" fmla="*/ 39 w 52"/>
              <a:gd name="T7" fmla="*/ 13 h 54"/>
              <a:gd name="T8" fmla="*/ 39 w 52"/>
              <a:gd name="T9" fmla="*/ 14 h 54"/>
              <a:gd name="T10" fmla="*/ 45 w 52"/>
              <a:gd name="T11" fmla="*/ 18 h 54"/>
              <a:gd name="T12" fmla="*/ 45 w 52"/>
              <a:gd name="T13" fmla="*/ 19 h 54"/>
              <a:gd name="T14" fmla="*/ 47 w 52"/>
              <a:gd name="T15" fmla="*/ 21 h 54"/>
              <a:gd name="T16" fmla="*/ 47 w 52"/>
              <a:gd name="T17" fmla="*/ 22 h 54"/>
              <a:gd name="T18" fmla="*/ 49 w 52"/>
              <a:gd name="T19" fmla="*/ 24 h 54"/>
              <a:gd name="T20" fmla="*/ 50 w 52"/>
              <a:gd name="T21" fmla="*/ 24 h 54"/>
              <a:gd name="T22" fmla="*/ 52 w 52"/>
              <a:gd name="T23" fmla="*/ 25 h 54"/>
              <a:gd name="T24" fmla="*/ 45 w 52"/>
              <a:gd name="T25" fmla="*/ 29 h 54"/>
              <a:gd name="T26" fmla="*/ 39 w 52"/>
              <a:gd name="T27" fmla="*/ 34 h 54"/>
              <a:gd name="T28" fmla="*/ 38 w 52"/>
              <a:gd name="T29" fmla="*/ 40 h 54"/>
              <a:gd name="T30" fmla="*/ 37 w 52"/>
              <a:gd name="T31" fmla="*/ 43 h 54"/>
              <a:gd name="T32" fmla="*/ 34 w 52"/>
              <a:gd name="T33" fmla="*/ 49 h 54"/>
              <a:gd name="T34" fmla="*/ 32 w 52"/>
              <a:gd name="T35" fmla="*/ 54 h 54"/>
              <a:gd name="T36" fmla="*/ 27 w 52"/>
              <a:gd name="T37" fmla="*/ 49 h 54"/>
              <a:gd name="T38" fmla="*/ 26 w 52"/>
              <a:gd name="T39" fmla="*/ 40 h 54"/>
              <a:gd name="T40" fmla="*/ 23 w 52"/>
              <a:gd name="T41" fmla="*/ 33 h 54"/>
              <a:gd name="T42" fmla="*/ 20 w 52"/>
              <a:gd name="T43" fmla="*/ 29 h 54"/>
              <a:gd name="T44" fmla="*/ 20 w 52"/>
              <a:gd name="T45" fmla="*/ 28 h 54"/>
              <a:gd name="T46" fmla="*/ 20 w 52"/>
              <a:gd name="T47" fmla="*/ 26 h 54"/>
              <a:gd name="T48" fmla="*/ 19 w 52"/>
              <a:gd name="T49" fmla="*/ 26 h 54"/>
              <a:gd name="T50" fmla="*/ 16 w 52"/>
              <a:gd name="T51" fmla="*/ 24 h 54"/>
              <a:gd name="T52" fmla="*/ 11 w 52"/>
              <a:gd name="T53" fmla="*/ 24 h 54"/>
              <a:gd name="T54" fmla="*/ 6 w 52"/>
              <a:gd name="T55" fmla="*/ 19 h 54"/>
              <a:gd name="T56" fmla="*/ 5 w 52"/>
              <a:gd name="T57" fmla="*/ 18 h 54"/>
              <a:gd name="T58" fmla="*/ 1 w 52"/>
              <a:gd name="T59" fmla="*/ 14 h 54"/>
              <a:gd name="T60" fmla="*/ 0 w 52"/>
              <a:gd name="T61" fmla="*/ 11 h 54"/>
              <a:gd name="T62" fmla="*/ 2 w 52"/>
              <a:gd name="T63" fmla="*/ 7 h 54"/>
              <a:gd name="T64" fmla="*/ 2 w 52"/>
              <a:gd name="T65" fmla="*/ 6 h 54"/>
              <a:gd name="T66" fmla="*/ 6 w 52"/>
              <a:gd name="T67" fmla="*/ 4 h 54"/>
              <a:gd name="T68" fmla="*/ 8 w 52"/>
              <a:gd name="T69" fmla="*/ 4 h 54"/>
              <a:gd name="T70" fmla="*/ 12 w 52"/>
              <a:gd name="T71" fmla="*/ 4 h 54"/>
              <a:gd name="T72" fmla="*/ 13 w 52"/>
              <a:gd name="T73" fmla="*/ 4 h 54"/>
              <a:gd name="T74" fmla="*/ 19 w 52"/>
              <a:gd name="T75" fmla="*/ 4 h 54"/>
              <a:gd name="T76" fmla="*/ 21 w 52"/>
              <a:gd name="T77" fmla="*/ 4 h 54"/>
              <a:gd name="T78" fmla="*/ 24 w 52"/>
              <a:gd name="T79" fmla="*/ 7 h 54"/>
              <a:gd name="T80" fmla="*/ 26 w 52"/>
              <a:gd name="T81" fmla="*/ 3 h 54"/>
              <a:gd name="T82" fmla="*/ 27 w 52"/>
              <a:gd name="T83" fmla="*/ 0 h 54"/>
              <a:gd name="T84" fmla="*/ 31 w 52"/>
              <a:gd name="T85" fmla="*/ 4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52" h="54">
                <a:moveTo>
                  <a:pt x="31" y="4"/>
                </a:moveTo>
                <a:lnTo>
                  <a:pt x="37" y="10"/>
                </a:lnTo>
                <a:lnTo>
                  <a:pt x="38" y="11"/>
                </a:lnTo>
                <a:lnTo>
                  <a:pt x="39" y="13"/>
                </a:lnTo>
                <a:lnTo>
                  <a:pt x="39" y="14"/>
                </a:lnTo>
                <a:lnTo>
                  <a:pt x="45" y="18"/>
                </a:lnTo>
                <a:lnTo>
                  <a:pt x="45" y="19"/>
                </a:lnTo>
                <a:lnTo>
                  <a:pt x="47" y="21"/>
                </a:lnTo>
                <a:lnTo>
                  <a:pt x="47" y="22"/>
                </a:lnTo>
                <a:lnTo>
                  <a:pt x="49" y="24"/>
                </a:lnTo>
                <a:lnTo>
                  <a:pt x="50" y="24"/>
                </a:lnTo>
                <a:lnTo>
                  <a:pt x="52" y="25"/>
                </a:lnTo>
                <a:lnTo>
                  <a:pt x="45" y="29"/>
                </a:lnTo>
                <a:lnTo>
                  <a:pt x="39" y="34"/>
                </a:lnTo>
                <a:lnTo>
                  <a:pt x="38" y="40"/>
                </a:lnTo>
                <a:lnTo>
                  <a:pt x="37" y="43"/>
                </a:lnTo>
                <a:lnTo>
                  <a:pt x="34" y="49"/>
                </a:lnTo>
                <a:lnTo>
                  <a:pt x="32" y="54"/>
                </a:lnTo>
                <a:lnTo>
                  <a:pt x="27" y="49"/>
                </a:lnTo>
                <a:lnTo>
                  <a:pt x="26" y="40"/>
                </a:lnTo>
                <a:lnTo>
                  <a:pt x="23" y="33"/>
                </a:lnTo>
                <a:lnTo>
                  <a:pt x="20" y="29"/>
                </a:lnTo>
                <a:lnTo>
                  <a:pt x="20" y="28"/>
                </a:lnTo>
                <a:lnTo>
                  <a:pt x="20" y="26"/>
                </a:lnTo>
                <a:lnTo>
                  <a:pt x="19" y="26"/>
                </a:lnTo>
                <a:lnTo>
                  <a:pt x="16" y="24"/>
                </a:lnTo>
                <a:lnTo>
                  <a:pt x="11" y="24"/>
                </a:lnTo>
                <a:lnTo>
                  <a:pt x="6" y="19"/>
                </a:lnTo>
                <a:lnTo>
                  <a:pt x="5" y="18"/>
                </a:lnTo>
                <a:lnTo>
                  <a:pt x="1" y="14"/>
                </a:lnTo>
                <a:lnTo>
                  <a:pt x="0" y="11"/>
                </a:lnTo>
                <a:lnTo>
                  <a:pt x="2" y="7"/>
                </a:lnTo>
                <a:lnTo>
                  <a:pt x="2" y="6"/>
                </a:lnTo>
                <a:lnTo>
                  <a:pt x="6" y="4"/>
                </a:lnTo>
                <a:lnTo>
                  <a:pt x="8" y="4"/>
                </a:lnTo>
                <a:lnTo>
                  <a:pt x="12" y="4"/>
                </a:lnTo>
                <a:lnTo>
                  <a:pt x="13" y="4"/>
                </a:lnTo>
                <a:lnTo>
                  <a:pt x="19" y="4"/>
                </a:lnTo>
                <a:lnTo>
                  <a:pt x="21" y="4"/>
                </a:lnTo>
                <a:lnTo>
                  <a:pt x="24" y="7"/>
                </a:lnTo>
                <a:lnTo>
                  <a:pt x="26" y="3"/>
                </a:lnTo>
                <a:lnTo>
                  <a:pt x="27" y="0"/>
                </a:lnTo>
                <a:lnTo>
                  <a:pt x="31" y="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2" name="Freeform 126">
            <a:extLst>
              <a:ext uri="{FF2B5EF4-FFF2-40B4-BE49-F238E27FC236}">
                <a16:creationId xmlns:a16="http://schemas.microsoft.com/office/drawing/2014/main" id="{AF0ECFCA-5FFF-E07B-2FBD-E93D0D15D944}"/>
              </a:ext>
            </a:extLst>
          </p:cNvPr>
          <p:cNvSpPr>
            <a:spLocks/>
          </p:cNvSpPr>
          <p:nvPr/>
        </p:nvSpPr>
        <p:spPr bwMode="auto">
          <a:xfrm>
            <a:off x="5322888" y="5680075"/>
            <a:ext cx="66675" cy="82550"/>
          </a:xfrm>
          <a:custGeom>
            <a:avLst/>
            <a:gdLst>
              <a:gd name="T0" fmla="*/ 22 w 42"/>
              <a:gd name="T1" fmla="*/ 4 h 52"/>
              <a:gd name="T2" fmla="*/ 25 w 42"/>
              <a:gd name="T3" fmla="*/ 19 h 52"/>
              <a:gd name="T4" fmla="*/ 27 w 42"/>
              <a:gd name="T5" fmla="*/ 21 h 52"/>
              <a:gd name="T6" fmla="*/ 29 w 42"/>
              <a:gd name="T7" fmla="*/ 23 h 52"/>
              <a:gd name="T8" fmla="*/ 40 w 42"/>
              <a:gd name="T9" fmla="*/ 32 h 52"/>
              <a:gd name="T10" fmla="*/ 42 w 42"/>
              <a:gd name="T11" fmla="*/ 40 h 52"/>
              <a:gd name="T12" fmla="*/ 40 w 42"/>
              <a:gd name="T13" fmla="*/ 40 h 52"/>
              <a:gd name="T14" fmla="*/ 38 w 42"/>
              <a:gd name="T15" fmla="*/ 47 h 52"/>
              <a:gd name="T16" fmla="*/ 34 w 42"/>
              <a:gd name="T17" fmla="*/ 45 h 52"/>
              <a:gd name="T18" fmla="*/ 27 w 42"/>
              <a:gd name="T19" fmla="*/ 44 h 52"/>
              <a:gd name="T20" fmla="*/ 27 w 42"/>
              <a:gd name="T21" fmla="*/ 48 h 52"/>
              <a:gd name="T22" fmla="*/ 25 w 42"/>
              <a:gd name="T23" fmla="*/ 47 h 52"/>
              <a:gd name="T24" fmla="*/ 18 w 42"/>
              <a:gd name="T25" fmla="*/ 51 h 52"/>
              <a:gd name="T26" fmla="*/ 15 w 42"/>
              <a:gd name="T27" fmla="*/ 52 h 52"/>
              <a:gd name="T28" fmla="*/ 14 w 42"/>
              <a:gd name="T29" fmla="*/ 51 h 52"/>
              <a:gd name="T30" fmla="*/ 11 w 42"/>
              <a:gd name="T31" fmla="*/ 47 h 52"/>
              <a:gd name="T32" fmla="*/ 14 w 42"/>
              <a:gd name="T33" fmla="*/ 45 h 52"/>
              <a:gd name="T34" fmla="*/ 14 w 42"/>
              <a:gd name="T35" fmla="*/ 44 h 52"/>
              <a:gd name="T36" fmla="*/ 8 w 42"/>
              <a:gd name="T37" fmla="*/ 44 h 52"/>
              <a:gd name="T38" fmla="*/ 4 w 42"/>
              <a:gd name="T39" fmla="*/ 37 h 52"/>
              <a:gd name="T40" fmla="*/ 3 w 42"/>
              <a:gd name="T41" fmla="*/ 34 h 52"/>
              <a:gd name="T42" fmla="*/ 0 w 42"/>
              <a:gd name="T43" fmla="*/ 30 h 52"/>
              <a:gd name="T44" fmla="*/ 4 w 42"/>
              <a:gd name="T45" fmla="*/ 29 h 52"/>
              <a:gd name="T46" fmla="*/ 8 w 42"/>
              <a:gd name="T47" fmla="*/ 27 h 52"/>
              <a:gd name="T48" fmla="*/ 7 w 42"/>
              <a:gd name="T49" fmla="*/ 22 h 52"/>
              <a:gd name="T50" fmla="*/ 9 w 42"/>
              <a:gd name="T51" fmla="*/ 3 h 52"/>
              <a:gd name="T52" fmla="*/ 11 w 42"/>
              <a:gd name="T53" fmla="*/ 2 h 52"/>
              <a:gd name="T54" fmla="*/ 11 w 42"/>
              <a:gd name="T55" fmla="*/ 0 h 52"/>
              <a:gd name="T56" fmla="*/ 14 w 42"/>
              <a:gd name="T57" fmla="*/ 2 h 52"/>
              <a:gd name="T58" fmla="*/ 15 w 42"/>
              <a:gd name="T59" fmla="*/ 3 h 52"/>
              <a:gd name="T60" fmla="*/ 16 w 42"/>
              <a:gd name="T61" fmla="*/ 3 h 52"/>
              <a:gd name="T62" fmla="*/ 22 w 42"/>
              <a:gd name="T63" fmla="*/ 4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2" h="52">
                <a:moveTo>
                  <a:pt x="22" y="4"/>
                </a:moveTo>
                <a:lnTo>
                  <a:pt x="25" y="19"/>
                </a:lnTo>
                <a:lnTo>
                  <a:pt x="27" y="21"/>
                </a:lnTo>
                <a:lnTo>
                  <a:pt x="29" y="23"/>
                </a:lnTo>
                <a:lnTo>
                  <a:pt x="40" y="32"/>
                </a:lnTo>
                <a:lnTo>
                  <a:pt x="42" y="40"/>
                </a:lnTo>
                <a:lnTo>
                  <a:pt x="40" y="40"/>
                </a:lnTo>
                <a:lnTo>
                  <a:pt x="38" y="47"/>
                </a:lnTo>
                <a:lnTo>
                  <a:pt x="34" y="45"/>
                </a:lnTo>
                <a:lnTo>
                  <a:pt x="27" y="44"/>
                </a:lnTo>
                <a:lnTo>
                  <a:pt x="27" y="48"/>
                </a:lnTo>
                <a:lnTo>
                  <a:pt x="25" y="47"/>
                </a:lnTo>
                <a:lnTo>
                  <a:pt x="18" y="51"/>
                </a:lnTo>
                <a:lnTo>
                  <a:pt x="15" y="52"/>
                </a:lnTo>
                <a:lnTo>
                  <a:pt x="14" y="51"/>
                </a:lnTo>
                <a:lnTo>
                  <a:pt x="11" y="47"/>
                </a:lnTo>
                <a:lnTo>
                  <a:pt x="14" y="45"/>
                </a:lnTo>
                <a:lnTo>
                  <a:pt x="14" y="44"/>
                </a:lnTo>
                <a:lnTo>
                  <a:pt x="8" y="44"/>
                </a:lnTo>
                <a:lnTo>
                  <a:pt x="4" y="37"/>
                </a:lnTo>
                <a:lnTo>
                  <a:pt x="3" y="34"/>
                </a:lnTo>
                <a:lnTo>
                  <a:pt x="0" y="30"/>
                </a:lnTo>
                <a:lnTo>
                  <a:pt x="4" y="29"/>
                </a:lnTo>
                <a:lnTo>
                  <a:pt x="8" y="27"/>
                </a:lnTo>
                <a:lnTo>
                  <a:pt x="7" y="22"/>
                </a:lnTo>
                <a:lnTo>
                  <a:pt x="9" y="3"/>
                </a:lnTo>
                <a:lnTo>
                  <a:pt x="11" y="2"/>
                </a:lnTo>
                <a:lnTo>
                  <a:pt x="11" y="0"/>
                </a:lnTo>
                <a:lnTo>
                  <a:pt x="14" y="2"/>
                </a:lnTo>
                <a:lnTo>
                  <a:pt x="15" y="3"/>
                </a:lnTo>
                <a:lnTo>
                  <a:pt x="16" y="3"/>
                </a:lnTo>
                <a:lnTo>
                  <a:pt x="22" y="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3" name="Freeform 127">
            <a:extLst>
              <a:ext uri="{FF2B5EF4-FFF2-40B4-BE49-F238E27FC236}">
                <a16:creationId xmlns:a16="http://schemas.microsoft.com/office/drawing/2014/main" id="{3D1E2715-4EF4-09BC-68FD-02D711B567CF}"/>
              </a:ext>
            </a:extLst>
          </p:cNvPr>
          <p:cNvSpPr>
            <a:spLocks/>
          </p:cNvSpPr>
          <p:nvPr/>
        </p:nvSpPr>
        <p:spPr bwMode="auto">
          <a:xfrm>
            <a:off x="5145088" y="5135563"/>
            <a:ext cx="114300" cy="139700"/>
          </a:xfrm>
          <a:custGeom>
            <a:avLst/>
            <a:gdLst>
              <a:gd name="T0" fmla="*/ 41 w 72"/>
              <a:gd name="T1" fmla="*/ 2 h 88"/>
              <a:gd name="T2" fmla="*/ 63 w 72"/>
              <a:gd name="T3" fmla="*/ 23 h 88"/>
              <a:gd name="T4" fmla="*/ 66 w 72"/>
              <a:gd name="T5" fmla="*/ 31 h 88"/>
              <a:gd name="T6" fmla="*/ 71 w 72"/>
              <a:gd name="T7" fmla="*/ 47 h 88"/>
              <a:gd name="T8" fmla="*/ 66 w 72"/>
              <a:gd name="T9" fmla="*/ 58 h 88"/>
              <a:gd name="T10" fmla="*/ 72 w 72"/>
              <a:gd name="T11" fmla="*/ 73 h 88"/>
              <a:gd name="T12" fmla="*/ 70 w 72"/>
              <a:gd name="T13" fmla="*/ 75 h 88"/>
              <a:gd name="T14" fmla="*/ 68 w 72"/>
              <a:gd name="T15" fmla="*/ 76 h 88"/>
              <a:gd name="T16" fmla="*/ 67 w 72"/>
              <a:gd name="T17" fmla="*/ 77 h 88"/>
              <a:gd name="T18" fmla="*/ 66 w 72"/>
              <a:gd name="T19" fmla="*/ 79 h 88"/>
              <a:gd name="T20" fmla="*/ 59 w 72"/>
              <a:gd name="T21" fmla="*/ 77 h 88"/>
              <a:gd name="T22" fmla="*/ 57 w 72"/>
              <a:gd name="T23" fmla="*/ 77 h 88"/>
              <a:gd name="T24" fmla="*/ 56 w 72"/>
              <a:gd name="T25" fmla="*/ 77 h 88"/>
              <a:gd name="T26" fmla="*/ 56 w 72"/>
              <a:gd name="T27" fmla="*/ 79 h 88"/>
              <a:gd name="T28" fmla="*/ 41 w 72"/>
              <a:gd name="T29" fmla="*/ 85 h 88"/>
              <a:gd name="T30" fmla="*/ 41 w 72"/>
              <a:gd name="T31" fmla="*/ 88 h 88"/>
              <a:gd name="T32" fmla="*/ 26 w 72"/>
              <a:gd name="T33" fmla="*/ 70 h 88"/>
              <a:gd name="T34" fmla="*/ 26 w 72"/>
              <a:gd name="T35" fmla="*/ 66 h 88"/>
              <a:gd name="T36" fmla="*/ 23 w 72"/>
              <a:gd name="T37" fmla="*/ 58 h 88"/>
              <a:gd name="T38" fmla="*/ 26 w 72"/>
              <a:gd name="T39" fmla="*/ 53 h 88"/>
              <a:gd name="T40" fmla="*/ 21 w 72"/>
              <a:gd name="T41" fmla="*/ 47 h 88"/>
              <a:gd name="T42" fmla="*/ 19 w 72"/>
              <a:gd name="T43" fmla="*/ 46 h 88"/>
              <a:gd name="T44" fmla="*/ 16 w 72"/>
              <a:gd name="T45" fmla="*/ 43 h 88"/>
              <a:gd name="T46" fmla="*/ 10 w 72"/>
              <a:gd name="T47" fmla="*/ 43 h 88"/>
              <a:gd name="T48" fmla="*/ 8 w 72"/>
              <a:gd name="T49" fmla="*/ 40 h 88"/>
              <a:gd name="T50" fmla="*/ 0 w 72"/>
              <a:gd name="T51" fmla="*/ 23 h 88"/>
              <a:gd name="T52" fmla="*/ 11 w 72"/>
              <a:gd name="T53" fmla="*/ 2 h 88"/>
              <a:gd name="T54" fmla="*/ 19 w 72"/>
              <a:gd name="T55" fmla="*/ 0 h 88"/>
              <a:gd name="T56" fmla="*/ 26 w 72"/>
              <a:gd name="T57" fmla="*/ 2 h 88"/>
              <a:gd name="T58" fmla="*/ 30 w 72"/>
              <a:gd name="T59" fmla="*/ 5 h 88"/>
              <a:gd name="T60" fmla="*/ 36 w 72"/>
              <a:gd name="T61" fmla="*/ 4 h 88"/>
              <a:gd name="T62" fmla="*/ 37 w 72"/>
              <a:gd name="T63" fmla="*/ 4 h 88"/>
              <a:gd name="T64" fmla="*/ 41 w 72"/>
              <a:gd name="T65" fmla="*/ 2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72" h="88">
                <a:moveTo>
                  <a:pt x="41" y="2"/>
                </a:moveTo>
                <a:lnTo>
                  <a:pt x="63" y="23"/>
                </a:lnTo>
                <a:lnTo>
                  <a:pt x="66" y="31"/>
                </a:lnTo>
                <a:lnTo>
                  <a:pt x="71" y="47"/>
                </a:lnTo>
                <a:lnTo>
                  <a:pt x="66" y="58"/>
                </a:lnTo>
                <a:lnTo>
                  <a:pt x="72" y="73"/>
                </a:lnTo>
                <a:lnTo>
                  <a:pt x="70" y="75"/>
                </a:lnTo>
                <a:lnTo>
                  <a:pt x="68" y="76"/>
                </a:lnTo>
                <a:lnTo>
                  <a:pt x="67" y="77"/>
                </a:lnTo>
                <a:lnTo>
                  <a:pt x="66" y="79"/>
                </a:lnTo>
                <a:lnTo>
                  <a:pt x="59" y="77"/>
                </a:lnTo>
                <a:lnTo>
                  <a:pt x="57" y="77"/>
                </a:lnTo>
                <a:lnTo>
                  <a:pt x="56" y="77"/>
                </a:lnTo>
                <a:lnTo>
                  <a:pt x="56" y="79"/>
                </a:lnTo>
                <a:lnTo>
                  <a:pt x="41" y="85"/>
                </a:lnTo>
                <a:lnTo>
                  <a:pt x="41" y="88"/>
                </a:lnTo>
                <a:lnTo>
                  <a:pt x="26" y="70"/>
                </a:lnTo>
                <a:lnTo>
                  <a:pt x="26" y="66"/>
                </a:lnTo>
                <a:lnTo>
                  <a:pt x="23" y="58"/>
                </a:lnTo>
                <a:lnTo>
                  <a:pt x="26" y="53"/>
                </a:lnTo>
                <a:lnTo>
                  <a:pt x="21" y="47"/>
                </a:lnTo>
                <a:lnTo>
                  <a:pt x="19" y="46"/>
                </a:lnTo>
                <a:lnTo>
                  <a:pt x="16" y="43"/>
                </a:lnTo>
                <a:lnTo>
                  <a:pt x="10" y="43"/>
                </a:lnTo>
                <a:lnTo>
                  <a:pt x="8" y="40"/>
                </a:lnTo>
                <a:lnTo>
                  <a:pt x="0" y="23"/>
                </a:lnTo>
                <a:lnTo>
                  <a:pt x="11" y="2"/>
                </a:lnTo>
                <a:lnTo>
                  <a:pt x="19" y="0"/>
                </a:lnTo>
                <a:lnTo>
                  <a:pt x="26" y="2"/>
                </a:lnTo>
                <a:lnTo>
                  <a:pt x="30" y="5"/>
                </a:lnTo>
                <a:lnTo>
                  <a:pt x="36" y="4"/>
                </a:lnTo>
                <a:lnTo>
                  <a:pt x="37" y="4"/>
                </a:lnTo>
                <a:lnTo>
                  <a:pt x="41" y="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4" name="Freeform 128">
            <a:extLst>
              <a:ext uri="{FF2B5EF4-FFF2-40B4-BE49-F238E27FC236}">
                <a16:creationId xmlns:a16="http://schemas.microsoft.com/office/drawing/2014/main" id="{BECDA965-B7C7-EA4A-B789-771572894105}"/>
              </a:ext>
            </a:extLst>
          </p:cNvPr>
          <p:cNvSpPr>
            <a:spLocks/>
          </p:cNvSpPr>
          <p:nvPr/>
        </p:nvSpPr>
        <p:spPr bwMode="auto">
          <a:xfrm>
            <a:off x="5253038" y="4484688"/>
            <a:ext cx="231775" cy="200025"/>
          </a:xfrm>
          <a:custGeom>
            <a:avLst/>
            <a:gdLst>
              <a:gd name="T0" fmla="*/ 142 w 146"/>
              <a:gd name="T1" fmla="*/ 123 h 126"/>
              <a:gd name="T2" fmla="*/ 138 w 146"/>
              <a:gd name="T3" fmla="*/ 126 h 126"/>
              <a:gd name="T4" fmla="*/ 123 w 146"/>
              <a:gd name="T5" fmla="*/ 126 h 126"/>
              <a:gd name="T6" fmla="*/ 116 w 146"/>
              <a:gd name="T7" fmla="*/ 120 h 126"/>
              <a:gd name="T8" fmla="*/ 104 w 146"/>
              <a:gd name="T9" fmla="*/ 120 h 126"/>
              <a:gd name="T10" fmla="*/ 88 w 146"/>
              <a:gd name="T11" fmla="*/ 108 h 126"/>
              <a:gd name="T12" fmla="*/ 82 w 146"/>
              <a:gd name="T13" fmla="*/ 107 h 126"/>
              <a:gd name="T14" fmla="*/ 73 w 146"/>
              <a:gd name="T15" fmla="*/ 105 h 126"/>
              <a:gd name="T16" fmla="*/ 63 w 146"/>
              <a:gd name="T17" fmla="*/ 103 h 126"/>
              <a:gd name="T18" fmla="*/ 60 w 146"/>
              <a:gd name="T19" fmla="*/ 78 h 126"/>
              <a:gd name="T20" fmla="*/ 59 w 146"/>
              <a:gd name="T21" fmla="*/ 70 h 126"/>
              <a:gd name="T22" fmla="*/ 55 w 146"/>
              <a:gd name="T23" fmla="*/ 69 h 126"/>
              <a:gd name="T24" fmla="*/ 51 w 146"/>
              <a:gd name="T25" fmla="*/ 69 h 126"/>
              <a:gd name="T26" fmla="*/ 47 w 146"/>
              <a:gd name="T27" fmla="*/ 71 h 126"/>
              <a:gd name="T28" fmla="*/ 47 w 146"/>
              <a:gd name="T29" fmla="*/ 69 h 126"/>
              <a:gd name="T30" fmla="*/ 26 w 146"/>
              <a:gd name="T31" fmla="*/ 52 h 126"/>
              <a:gd name="T32" fmla="*/ 21 w 146"/>
              <a:gd name="T33" fmla="*/ 43 h 126"/>
              <a:gd name="T34" fmla="*/ 0 w 146"/>
              <a:gd name="T35" fmla="*/ 22 h 126"/>
              <a:gd name="T36" fmla="*/ 4 w 146"/>
              <a:gd name="T37" fmla="*/ 18 h 126"/>
              <a:gd name="T38" fmla="*/ 10 w 146"/>
              <a:gd name="T39" fmla="*/ 13 h 126"/>
              <a:gd name="T40" fmla="*/ 32 w 146"/>
              <a:gd name="T41" fmla="*/ 0 h 126"/>
              <a:gd name="T42" fmla="*/ 58 w 146"/>
              <a:gd name="T43" fmla="*/ 26 h 126"/>
              <a:gd name="T44" fmla="*/ 60 w 146"/>
              <a:gd name="T45" fmla="*/ 35 h 126"/>
              <a:gd name="T46" fmla="*/ 66 w 146"/>
              <a:gd name="T47" fmla="*/ 32 h 126"/>
              <a:gd name="T48" fmla="*/ 69 w 146"/>
              <a:gd name="T49" fmla="*/ 36 h 126"/>
              <a:gd name="T50" fmla="*/ 77 w 146"/>
              <a:gd name="T51" fmla="*/ 39 h 126"/>
              <a:gd name="T52" fmla="*/ 77 w 146"/>
              <a:gd name="T53" fmla="*/ 44 h 126"/>
              <a:gd name="T54" fmla="*/ 78 w 146"/>
              <a:gd name="T55" fmla="*/ 47 h 126"/>
              <a:gd name="T56" fmla="*/ 86 w 146"/>
              <a:gd name="T57" fmla="*/ 50 h 126"/>
              <a:gd name="T58" fmla="*/ 97 w 146"/>
              <a:gd name="T59" fmla="*/ 48 h 126"/>
              <a:gd name="T60" fmla="*/ 104 w 146"/>
              <a:gd name="T61" fmla="*/ 71 h 126"/>
              <a:gd name="T62" fmla="*/ 112 w 146"/>
              <a:gd name="T63" fmla="*/ 80 h 126"/>
              <a:gd name="T64" fmla="*/ 123 w 146"/>
              <a:gd name="T65" fmla="*/ 88 h 126"/>
              <a:gd name="T66" fmla="*/ 129 w 146"/>
              <a:gd name="T67" fmla="*/ 103 h 1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46" h="126">
                <a:moveTo>
                  <a:pt x="146" y="118"/>
                </a:moveTo>
                <a:lnTo>
                  <a:pt x="142" y="123"/>
                </a:lnTo>
                <a:lnTo>
                  <a:pt x="142" y="125"/>
                </a:lnTo>
                <a:lnTo>
                  <a:pt x="138" y="126"/>
                </a:lnTo>
                <a:lnTo>
                  <a:pt x="129" y="126"/>
                </a:lnTo>
                <a:lnTo>
                  <a:pt x="123" y="126"/>
                </a:lnTo>
                <a:lnTo>
                  <a:pt x="119" y="120"/>
                </a:lnTo>
                <a:lnTo>
                  <a:pt x="116" y="120"/>
                </a:lnTo>
                <a:lnTo>
                  <a:pt x="109" y="120"/>
                </a:lnTo>
                <a:lnTo>
                  <a:pt x="104" y="120"/>
                </a:lnTo>
                <a:lnTo>
                  <a:pt x="100" y="112"/>
                </a:lnTo>
                <a:lnTo>
                  <a:pt x="88" y="108"/>
                </a:lnTo>
                <a:lnTo>
                  <a:pt x="86" y="105"/>
                </a:lnTo>
                <a:lnTo>
                  <a:pt x="82" y="107"/>
                </a:lnTo>
                <a:lnTo>
                  <a:pt x="75" y="110"/>
                </a:lnTo>
                <a:lnTo>
                  <a:pt x="73" y="105"/>
                </a:lnTo>
                <a:lnTo>
                  <a:pt x="66" y="104"/>
                </a:lnTo>
                <a:lnTo>
                  <a:pt x="63" y="103"/>
                </a:lnTo>
                <a:lnTo>
                  <a:pt x="62" y="88"/>
                </a:lnTo>
                <a:lnTo>
                  <a:pt x="60" y="78"/>
                </a:lnTo>
                <a:lnTo>
                  <a:pt x="60" y="75"/>
                </a:lnTo>
                <a:lnTo>
                  <a:pt x="59" y="70"/>
                </a:lnTo>
                <a:lnTo>
                  <a:pt x="56" y="69"/>
                </a:lnTo>
                <a:lnTo>
                  <a:pt x="55" y="69"/>
                </a:lnTo>
                <a:lnTo>
                  <a:pt x="53" y="69"/>
                </a:lnTo>
                <a:lnTo>
                  <a:pt x="51" y="69"/>
                </a:lnTo>
                <a:lnTo>
                  <a:pt x="48" y="70"/>
                </a:lnTo>
                <a:lnTo>
                  <a:pt x="47" y="71"/>
                </a:lnTo>
                <a:lnTo>
                  <a:pt x="47" y="70"/>
                </a:lnTo>
                <a:lnTo>
                  <a:pt x="47" y="69"/>
                </a:lnTo>
                <a:lnTo>
                  <a:pt x="45" y="69"/>
                </a:lnTo>
                <a:lnTo>
                  <a:pt x="26" y="52"/>
                </a:lnTo>
                <a:lnTo>
                  <a:pt x="22" y="50"/>
                </a:lnTo>
                <a:lnTo>
                  <a:pt x="21" y="43"/>
                </a:lnTo>
                <a:lnTo>
                  <a:pt x="8" y="30"/>
                </a:lnTo>
                <a:lnTo>
                  <a:pt x="0" y="22"/>
                </a:lnTo>
                <a:lnTo>
                  <a:pt x="2" y="22"/>
                </a:lnTo>
                <a:lnTo>
                  <a:pt x="4" y="18"/>
                </a:lnTo>
                <a:lnTo>
                  <a:pt x="8" y="13"/>
                </a:lnTo>
                <a:lnTo>
                  <a:pt x="10" y="13"/>
                </a:lnTo>
                <a:lnTo>
                  <a:pt x="25" y="11"/>
                </a:lnTo>
                <a:lnTo>
                  <a:pt x="32" y="0"/>
                </a:lnTo>
                <a:lnTo>
                  <a:pt x="55" y="21"/>
                </a:lnTo>
                <a:lnTo>
                  <a:pt x="58" y="26"/>
                </a:lnTo>
                <a:lnTo>
                  <a:pt x="59" y="32"/>
                </a:lnTo>
                <a:lnTo>
                  <a:pt x="60" y="35"/>
                </a:lnTo>
                <a:lnTo>
                  <a:pt x="62" y="32"/>
                </a:lnTo>
                <a:lnTo>
                  <a:pt x="66" y="32"/>
                </a:lnTo>
                <a:lnTo>
                  <a:pt x="67" y="35"/>
                </a:lnTo>
                <a:lnTo>
                  <a:pt x="69" y="36"/>
                </a:lnTo>
                <a:lnTo>
                  <a:pt x="71" y="39"/>
                </a:lnTo>
                <a:lnTo>
                  <a:pt x="77" y="39"/>
                </a:lnTo>
                <a:lnTo>
                  <a:pt x="77" y="40"/>
                </a:lnTo>
                <a:lnTo>
                  <a:pt x="77" y="44"/>
                </a:lnTo>
                <a:lnTo>
                  <a:pt x="78" y="45"/>
                </a:lnTo>
                <a:lnTo>
                  <a:pt x="78" y="47"/>
                </a:lnTo>
                <a:lnTo>
                  <a:pt x="85" y="51"/>
                </a:lnTo>
                <a:lnTo>
                  <a:pt x="86" y="50"/>
                </a:lnTo>
                <a:lnTo>
                  <a:pt x="88" y="48"/>
                </a:lnTo>
                <a:lnTo>
                  <a:pt x="97" y="48"/>
                </a:lnTo>
                <a:lnTo>
                  <a:pt x="103" y="54"/>
                </a:lnTo>
                <a:lnTo>
                  <a:pt x="104" y="71"/>
                </a:lnTo>
                <a:lnTo>
                  <a:pt x="105" y="75"/>
                </a:lnTo>
                <a:lnTo>
                  <a:pt x="112" y="80"/>
                </a:lnTo>
                <a:lnTo>
                  <a:pt x="116" y="82"/>
                </a:lnTo>
                <a:lnTo>
                  <a:pt x="123" y="88"/>
                </a:lnTo>
                <a:lnTo>
                  <a:pt x="124" y="89"/>
                </a:lnTo>
                <a:lnTo>
                  <a:pt x="129" y="103"/>
                </a:lnTo>
                <a:lnTo>
                  <a:pt x="146" y="11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5" name="Freeform 129">
            <a:extLst>
              <a:ext uri="{FF2B5EF4-FFF2-40B4-BE49-F238E27FC236}">
                <a16:creationId xmlns:a16="http://schemas.microsoft.com/office/drawing/2014/main" id="{11502E27-16EF-A83D-23E7-6C3A3C9892A8}"/>
              </a:ext>
            </a:extLst>
          </p:cNvPr>
          <p:cNvSpPr>
            <a:spLocks/>
          </p:cNvSpPr>
          <p:nvPr/>
        </p:nvSpPr>
        <p:spPr bwMode="auto">
          <a:xfrm>
            <a:off x="4216400" y="6064250"/>
            <a:ext cx="82550" cy="138113"/>
          </a:xfrm>
          <a:custGeom>
            <a:avLst/>
            <a:gdLst>
              <a:gd name="T0" fmla="*/ 49 w 52"/>
              <a:gd name="T1" fmla="*/ 20 h 87"/>
              <a:gd name="T2" fmla="*/ 43 w 52"/>
              <a:gd name="T3" fmla="*/ 36 h 87"/>
              <a:gd name="T4" fmla="*/ 46 w 52"/>
              <a:gd name="T5" fmla="*/ 45 h 87"/>
              <a:gd name="T6" fmla="*/ 49 w 52"/>
              <a:gd name="T7" fmla="*/ 49 h 87"/>
              <a:gd name="T8" fmla="*/ 46 w 52"/>
              <a:gd name="T9" fmla="*/ 53 h 87"/>
              <a:gd name="T10" fmla="*/ 45 w 52"/>
              <a:gd name="T11" fmla="*/ 54 h 87"/>
              <a:gd name="T12" fmla="*/ 42 w 52"/>
              <a:gd name="T13" fmla="*/ 57 h 87"/>
              <a:gd name="T14" fmla="*/ 42 w 52"/>
              <a:gd name="T15" fmla="*/ 58 h 87"/>
              <a:gd name="T16" fmla="*/ 42 w 52"/>
              <a:gd name="T17" fmla="*/ 69 h 87"/>
              <a:gd name="T18" fmla="*/ 32 w 52"/>
              <a:gd name="T19" fmla="*/ 81 h 87"/>
              <a:gd name="T20" fmla="*/ 24 w 52"/>
              <a:gd name="T21" fmla="*/ 84 h 87"/>
              <a:gd name="T22" fmla="*/ 22 w 52"/>
              <a:gd name="T23" fmla="*/ 87 h 87"/>
              <a:gd name="T24" fmla="*/ 22 w 52"/>
              <a:gd name="T25" fmla="*/ 85 h 87"/>
              <a:gd name="T26" fmla="*/ 24 w 52"/>
              <a:gd name="T27" fmla="*/ 70 h 87"/>
              <a:gd name="T28" fmla="*/ 26 w 52"/>
              <a:gd name="T29" fmla="*/ 66 h 87"/>
              <a:gd name="T30" fmla="*/ 30 w 52"/>
              <a:gd name="T31" fmla="*/ 64 h 87"/>
              <a:gd name="T32" fmla="*/ 28 w 52"/>
              <a:gd name="T33" fmla="*/ 58 h 87"/>
              <a:gd name="T34" fmla="*/ 24 w 52"/>
              <a:gd name="T35" fmla="*/ 43 h 87"/>
              <a:gd name="T36" fmla="*/ 20 w 52"/>
              <a:gd name="T37" fmla="*/ 43 h 87"/>
              <a:gd name="T38" fmla="*/ 19 w 52"/>
              <a:gd name="T39" fmla="*/ 43 h 87"/>
              <a:gd name="T40" fmla="*/ 15 w 52"/>
              <a:gd name="T41" fmla="*/ 49 h 87"/>
              <a:gd name="T42" fmla="*/ 12 w 52"/>
              <a:gd name="T43" fmla="*/ 50 h 87"/>
              <a:gd name="T44" fmla="*/ 4 w 52"/>
              <a:gd name="T45" fmla="*/ 53 h 87"/>
              <a:gd name="T46" fmla="*/ 1 w 52"/>
              <a:gd name="T47" fmla="*/ 53 h 87"/>
              <a:gd name="T48" fmla="*/ 4 w 52"/>
              <a:gd name="T49" fmla="*/ 46 h 87"/>
              <a:gd name="T50" fmla="*/ 5 w 52"/>
              <a:gd name="T51" fmla="*/ 42 h 87"/>
              <a:gd name="T52" fmla="*/ 0 w 52"/>
              <a:gd name="T53" fmla="*/ 36 h 87"/>
              <a:gd name="T54" fmla="*/ 0 w 52"/>
              <a:gd name="T55" fmla="*/ 30 h 87"/>
              <a:gd name="T56" fmla="*/ 0 w 52"/>
              <a:gd name="T57" fmla="*/ 23 h 87"/>
              <a:gd name="T58" fmla="*/ 0 w 52"/>
              <a:gd name="T59" fmla="*/ 20 h 87"/>
              <a:gd name="T60" fmla="*/ 1 w 52"/>
              <a:gd name="T61" fmla="*/ 15 h 87"/>
              <a:gd name="T62" fmla="*/ 1 w 52"/>
              <a:gd name="T63" fmla="*/ 13 h 87"/>
              <a:gd name="T64" fmla="*/ 12 w 52"/>
              <a:gd name="T65" fmla="*/ 10 h 87"/>
              <a:gd name="T66" fmla="*/ 19 w 52"/>
              <a:gd name="T67" fmla="*/ 13 h 87"/>
              <a:gd name="T68" fmla="*/ 30 w 52"/>
              <a:gd name="T69" fmla="*/ 6 h 87"/>
              <a:gd name="T70" fmla="*/ 34 w 52"/>
              <a:gd name="T71" fmla="*/ 4 h 87"/>
              <a:gd name="T72" fmla="*/ 41 w 52"/>
              <a:gd name="T73" fmla="*/ 0 h 87"/>
              <a:gd name="T74" fmla="*/ 46 w 52"/>
              <a:gd name="T75" fmla="*/ 5 h 87"/>
              <a:gd name="T76" fmla="*/ 49 w 52"/>
              <a:gd name="T77" fmla="*/ 4 h 87"/>
              <a:gd name="T78" fmla="*/ 52 w 52"/>
              <a:gd name="T79" fmla="*/ 2 h 87"/>
              <a:gd name="T80" fmla="*/ 48 w 52"/>
              <a:gd name="T81" fmla="*/ 10 h 87"/>
              <a:gd name="T82" fmla="*/ 46 w 52"/>
              <a:gd name="T83" fmla="*/ 12 h 87"/>
              <a:gd name="T84" fmla="*/ 48 w 52"/>
              <a:gd name="T85" fmla="*/ 12 h 87"/>
              <a:gd name="T86" fmla="*/ 49 w 52"/>
              <a:gd name="T87" fmla="*/ 20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52" h="87">
                <a:moveTo>
                  <a:pt x="49" y="20"/>
                </a:moveTo>
                <a:lnTo>
                  <a:pt x="43" y="36"/>
                </a:lnTo>
                <a:lnTo>
                  <a:pt x="46" y="45"/>
                </a:lnTo>
                <a:lnTo>
                  <a:pt x="49" y="49"/>
                </a:lnTo>
                <a:lnTo>
                  <a:pt x="46" y="53"/>
                </a:lnTo>
                <a:lnTo>
                  <a:pt x="45" y="54"/>
                </a:lnTo>
                <a:lnTo>
                  <a:pt x="42" y="57"/>
                </a:lnTo>
                <a:lnTo>
                  <a:pt x="42" y="58"/>
                </a:lnTo>
                <a:lnTo>
                  <a:pt x="42" y="69"/>
                </a:lnTo>
                <a:lnTo>
                  <a:pt x="32" y="81"/>
                </a:lnTo>
                <a:lnTo>
                  <a:pt x="24" y="84"/>
                </a:lnTo>
                <a:lnTo>
                  <a:pt x="22" y="87"/>
                </a:lnTo>
                <a:lnTo>
                  <a:pt x="22" y="85"/>
                </a:lnTo>
                <a:lnTo>
                  <a:pt x="24" y="70"/>
                </a:lnTo>
                <a:lnTo>
                  <a:pt x="26" y="66"/>
                </a:lnTo>
                <a:lnTo>
                  <a:pt x="30" y="64"/>
                </a:lnTo>
                <a:lnTo>
                  <a:pt x="28" y="58"/>
                </a:lnTo>
                <a:lnTo>
                  <a:pt x="24" y="43"/>
                </a:lnTo>
                <a:lnTo>
                  <a:pt x="20" y="43"/>
                </a:lnTo>
                <a:lnTo>
                  <a:pt x="19" y="43"/>
                </a:lnTo>
                <a:lnTo>
                  <a:pt x="15" y="49"/>
                </a:lnTo>
                <a:lnTo>
                  <a:pt x="12" y="50"/>
                </a:lnTo>
                <a:lnTo>
                  <a:pt x="4" y="53"/>
                </a:lnTo>
                <a:lnTo>
                  <a:pt x="1" y="53"/>
                </a:lnTo>
                <a:lnTo>
                  <a:pt x="4" y="46"/>
                </a:lnTo>
                <a:lnTo>
                  <a:pt x="5" y="42"/>
                </a:lnTo>
                <a:lnTo>
                  <a:pt x="0" y="36"/>
                </a:lnTo>
                <a:lnTo>
                  <a:pt x="0" y="30"/>
                </a:lnTo>
                <a:lnTo>
                  <a:pt x="0" y="23"/>
                </a:lnTo>
                <a:lnTo>
                  <a:pt x="0" y="20"/>
                </a:lnTo>
                <a:lnTo>
                  <a:pt x="1" y="15"/>
                </a:lnTo>
                <a:lnTo>
                  <a:pt x="1" y="13"/>
                </a:lnTo>
                <a:lnTo>
                  <a:pt x="12" y="10"/>
                </a:lnTo>
                <a:lnTo>
                  <a:pt x="19" y="13"/>
                </a:lnTo>
                <a:lnTo>
                  <a:pt x="30" y="6"/>
                </a:lnTo>
                <a:lnTo>
                  <a:pt x="34" y="4"/>
                </a:lnTo>
                <a:lnTo>
                  <a:pt x="41" y="0"/>
                </a:lnTo>
                <a:lnTo>
                  <a:pt x="46" y="5"/>
                </a:lnTo>
                <a:lnTo>
                  <a:pt x="49" y="4"/>
                </a:lnTo>
                <a:lnTo>
                  <a:pt x="52" y="2"/>
                </a:lnTo>
                <a:lnTo>
                  <a:pt x="48" y="10"/>
                </a:lnTo>
                <a:lnTo>
                  <a:pt x="46" y="12"/>
                </a:lnTo>
                <a:lnTo>
                  <a:pt x="48" y="12"/>
                </a:lnTo>
                <a:lnTo>
                  <a:pt x="49" y="2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6" name="Freeform 130">
            <a:extLst>
              <a:ext uri="{FF2B5EF4-FFF2-40B4-BE49-F238E27FC236}">
                <a16:creationId xmlns:a16="http://schemas.microsoft.com/office/drawing/2014/main" id="{CDC0CC35-B33E-44C6-92D1-C4D599E43CCA}"/>
              </a:ext>
            </a:extLst>
          </p:cNvPr>
          <p:cNvSpPr>
            <a:spLocks/>
          </p:cNvSpPr>
          <p:nvPr/>
        </p:nvSpPr>
        <p:spPr bwMode="auto">
          <a:xfrm>
            <a:off x="4400550" y="5899150"/>
            <a:ext cx="215900" cy="190500"/>
          </a:xfrm>
          <a:custGeom>
            <a:avLst/>
            <a:gdLst>
              <a:gd name="T0" fmla="*/ 136 w 136"/>
              <a:gd name="T1" fmla="*/ 38 h 120"/>
              <a:gd name="T2" fmla="*/ 129 w 136"/>
              <a:gd name="T3" fmla="*/ 53 h 120"/>
              <a:gd name="T4" fmla="*/ 135 w 136"/>
              <a:gd name="T5" fmla="*/ 59 h 120"/>
              <a:gd name="T6" fmla="*/ 132 w 136"/>
              <a:gd name="T7" fmla="*/ 63 h 120"/>
              <a:gd name="T8" fmla="*/ 132 w 136"/>
              <a:gd name="T9" fmla="*/ 65 h 120"/>
              <a:gd name="T10" fmla="*/ 135 w 136"/>
              <a:gd name="T11" fmla="*/ 69 h 120"/>
              <a:gd name="T12" fmla="*/ 129 w 136"/>
              <a:gd name="T13" fmla="*/ 80 h 120"/>
              <a:gd name="T14" fmla="*/ 128 w 136"/>
              <a:gd name="T15" fmla="*/ 82 h 120"/>
              <a:gd name="T16" fmla="*/ 127 w 136"/>
              <a:gd name="T17" fmla="*/ 106 h 120"/>
              <a:gd name="T18" fmla="*/ 121 w 136"/>
              <a:gd name="T19" fmla="*/ 113 h 120"/>
              <a:gd name="T20" fmla="*/ 114 w 136"/>
              <a:gd name="T21" fmla="*/ 116 h 120"/>
              <a:gd name="T22" fmla="*/ 103 w 136"/>
              <a:gd name="T23" fmla="*/ 119 h 120"/>
              <a:gd name="T24" fmla="*/ 102 w 136"/>
              <a:gd name="T25" fmla="*/ 120 h 120"/>
              <a:gd name="T26" fmla="*/ 101 w 136"/>
              <a:gd name="T27" fmla="*/ 117 h 120"/>
              <a:gd name="T28" fmla="*/ 101 w 136"/>
              <a:gd name="T29" fmla="*/ 113 h 120"/>
              <a:gd name="T30" fmla="*/ 98 w 136"/>
              <a:gd name="T31" fmla="*/ 112 h 120"/>
              <a:gd name="T32" fmla="*/ 91 w 136"/>
              <a:gd name="T33" fmla="*/ 109 h 120"/>
              <a:gd name="T34" fmla="*/ 80 w 136"/>
              <a:gd name="T35" fmla="*/ 95 h 120"/>
              <a:gd name="T36" fmla="*/ 84 w 136"/>
              <a:gd name="T37" fmla="*/ 86 h 120"/>
              <a:gd name="T38" fmla="*/ 83 w 136"/>
              <a:gd name="T39" fmla="*/ 84 h 120"/>
              <a:gd name="T40" fmla="*/ 73 w 136"/>
              <a:gd name="T41" fmla="*/ 61 h 120"/>
              <a:gd name="T42" fmla="*/ 68 w 136"/>
              <a:gd name="T43" fmla="*/ 59 h 120"/>
              <a:gd name="T44" fmla="*/ 65 w 136"/>
              <a:gd name="T45" fmla="*/ 59 h 120"/>
              <a:gd name="T46" fmla="*/ 60 w 136"/>
              <a:gd name="T47" fmla="*/ 59 h 120"/>
              <a:gd name="T48" fmla="*/ 57 w 136"/>
              <a:gd name="T49" fmla="*/ 53 h 120"/>
              <a:gd name="T50" fmla="*/ 43 w 136"/>
              <a:gd name="T51" fmla="*/ 60 h 120"/>
              <a:gd name="T52" fmla="*/ 17 w 136"/>
              <a:gd name="T53" fmla="*/ 60 h 120"/>
              <a:gd name="T54" fmla="*/ 16 w 136"/>
              <a:gd name="T55" fmla="*/ 65 h 120"/>
              <a:gd name="T56" fmla="*/ 0 w 136"/>
              <a:gd name="T57" fmla="*/ 63 h 120"/>
              <a:gd name="T58" fmla="*/ 7 w 136"/>
              <a:gd name="T59" fmla="*/ 54 h 120"/>
              <a:gd name="T60" fmla="*/ 8 w 136"/>
              <a:gd name="T61" fmla="*/ 52 h 120"/>
              <a:gd name="T62" fmla="*/ 5 w 136"/>
              <a:gd name="T63" fmla="*/ 46 h 120"/>
              <a:gd name="T64" fmla="*/ 8 w 136"/>
              <a:gd name="T65" fmla="*/ 46 h 120"/>
              <a:gd name="T66" fmla="*/ 16 w 136"/>
              <a:gd name="T67" fmla="*/ 45 h 120"/>
              <a:gd name="T68" fmla="*/ 20 w 136"/>
              <a:gd name="T69" fmla="*/ 33 h 120"/>
              <a:gd name="T70" fmla="*/ 46 w 136"/>
              <a:gd name="T71" fmla="*/ 19 h 120"/>
              <a:gd name="T72" fmla="*/ 56 w 136"/>
              <a:gd name="T73" fmla="*/ 18 h 120"/>
              <a:gd name="T74" fmla="*/ 65 w 136"/>
              <a:gd name="T75" fmla="*/ 18 h 120"/>
              <a:gd name="T76" fmla="*/ 75 w 136"/>
              <a:gd name="T77" fmla="*/ 16 h 120"/>
              <a:gd name="T78" fmla="*/ 76 w 136"/>
              <a:gd name="T79" fmla="*/ 18 h 120"/>
              <a:gd name="T80" fmla="*/ 77 w 136"/>
              <a:gd name="T81" fmla="*/ 19 h 120"/>
              <a:gd name="T82" fmla="*/ 80 w 136"/>
              <a:gd name="T83" fmla="*/ 16 h 120"/>
              <a:gd name="T84" fmla="*/ 83 w 136"/>
              <a:gd name="T85" fmla="*/ 12 h 120"/>
              <a:gd name="T86" fmla="*/ 84 w 136"/>
              <a:gd name="T87" fmla="*/ 12 h 120"/>
              <a:gd name="T88" fmla="*/ 93 w 136"/>
              <a:gd name="T89" fmla="*/ 11 h 120"/>
              <a:gd name="T90" fmla="*/ 101 w 136"/>
              <a:gd name="T91" fmla="*/ 9 h 120"/>
              <a:gd name="T92" fmla="*/ 106 w 136"/>
              <a:gd name="T93" fmla="*/ 9 h 120"/>
              <a:gd name="T94" fmla="*/ 112 w 136"/>
              <a:gd name="T95" fmla="*/ 3 h 120"/>
              <a:gd name="T96" fmla="*/ 114 w 136"/>
              <a:gd name="T97" fmla="*/ 0 h 120"/>
              <a:gd name="T98" fmla="*/ 123 w 136"/>
              <a:gd name="T99" fmla="*/ 18 h 120"/>
              <a:gd name="T100" fmla="*/ 131 w 136"/>
              <a:gd name="T101" fmla="*/ 37 h 120"/>
              <a:gd name="T102" fmla="*/ 136 w 136"/>
              <a:gd name="T103" fmla="*/ 38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36" h="120">
                <a:moveTo>
                  <a:pt x="136" y="38"/>
                </a:moveTo>
                <a:lnTo>
                  <a:pt x="129" y="53"/>
                </a:lnTo>
                <a:lnTo>
                  <a:pt x="135" y="59"/>
                </a:lnTo>
                <a:lnTo>
                  <a:pt x="132" y="63"/>
                </a:lnTo>
                <a:lnTo>
                  <a:pt x="132" y="65"/>
                </a:lnTo>
                <a:lnTo>
                  <a:pt x="135" y="69"/>
                </a:lnTo>
                <a:lnTo>
                  <a:pt x="129" y="80"/>
                </a:lnTo>
                <a:lnTo>
                  <a:pt x="128" y="82"/>
                </a:lnTo>
                <a:lnTo>
                  <a:pt x="127" y="106"/>
                </a:lnTo>
                <a:lnTo>
                  <a:pt x="121" y="113"/>
                </a:lnTo>
                <a:lnTo>
                  <a:pt x="114" y="116"/>
                </a:lnTo>
                <a:lnTo>
                  <a:pt x="103" y="119"/>
                </a:lnTo>
                <a:lnTo>
                  <a:pt x="102" y="120"/>
                </a:lnTo>
                <a:lnTo>
                  <a:pt x="101" y="117"/>
                </a:lnTo>
                <a:lnTo>
                  <a:pt x="101" y="113"/>
                </a:lnTo>
                <a:lnTo>
                  <a:pt x="98" y="112"/>
                </a:lnTo>
                <a:lnTo>
                  <a:pt x="91" y="109"/>
                </a:lnTo>
                <a:lnTo>
                  <a:pt x="80" y="95"/>
                </a:lnTo>
                <a:lnTo>
                  <a:pt x="84" y="86"/>
                </a:lnTo>
                <a:lnTo>
                  <a:pt x="83" y="84"/>
                </a:lnTo>
                <a:lnTo>
                  <a:pt x="73" y="61"/>
                </a:lnTo>
                <a:lnTo>
                  <a:pt x="68" y="59"/>
                </a:lnTo>
                <a:lnTo>
                  <a:pt x="65" y="59"/>
                </a:lnTo>
                <a:lnTo>
                  <a:pt x="60" y="59"/>
                </a:lnTo>
                <a:lnTo>
                  <a:pt x="57" y="53"/>
                </a:lnTo>
                <a:lnTo>
                  <a:pt x="43" y="60"/>
                </a:lnTo>
                <a:lnTo>
                  <a:pt x="17" y="60"/>
                </a:lnTo>
                <a:lnTo>
                  <a:pt x="16" y="65"/>
                </a:lnTo>
                <a:lnTo>
                  <a:pt x="0" y="63"/>
                </a:lnTo>
                <a:lnTo>
                  <a:pt x="7" y="54"/>
                </a:lnTo>
                <a:lnTo>
                  <a:pt x="8" y="52"/>
                </a:lnTo>
                <a:lnTo>
                  <a:pt x="5" y="46"/>
                </a:lnTo>
                <a:lnTo>
                  <a:pt x="8" y="46"/>
                </a:lnTo>
                <a:lnTo>
                  <a:pt x="16" y="45"/>
                </a:lnTo>
                <a:lnTo>
                  <a:pt x="20" y="33"/>
                </a:lnTo>
                <a:lnTo>
                  <a:pt x="46" y="19"/>
                </a:lnTo>
                <a:lnTo>
                  <a:pt x="56" y="18"/>
                </a:lnTo>
                <a:lnTo>
                  <a:pt x="65" y="18"/>
                </a:lnTo>
                <a:lnTo>
                  <a:pt x="75" y="16"/>
                </a:lnTo>
                <a:lnTo>
                  <a:pt x="76" y="18"/>
                </a:lnTo>
                <a:lnTo>
                  <a:pt x="77" y="19"/>
                </a:lnTo>
                <a:lnTo>
                  <a:pt x="80" y="16"/>
                </a:lnTo>
                <a:lnTo>
                  <a:pt x="83" y="12"/>
                </a:lnTo>
                <a:lnTo>
                  <a:pt x="84" y="12"/>
                </a:lnTo>
                <a:lnTo>
                  <a:pt x="93" y="11"/>
                </a:lnTo>
                <a:lnTo>
                  <a:pt x="101" y="9"/>
                </a:lnTo>
                <a:lnTo>
                  <a:pt x="106" y="9"/>
                </a:lnTo>
                <a:lnTo>
                  <a:pt x="112" y="3"/>
                </a:lnTo>
                <a:lnTo>
                  <a:pt x="114" y="0"/>
                </a:lnTo>
                <a:lnTo>
                  <a:pt x="123" y="18"/>
                </a:lnTo>
                <a:lnTo>
                  <a:pt x="131" y="37"/>
                </a:lnTo>
                <a:lnTo>
                  <a:pt x="136" y="3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7" name="Freeform 131">
            <a:extLst>
              <a:ext uri="{FF2B5EF4-FFF2-40B4-BE49-F238E27FC236}">
                <a16:creationId xmlns:a16="http://schemas.microsoft.com/office/drawing/2014/main" id="{52A809A4-EC47-406B-1082-03CD4C953802}"/>
              </a:ext>
            </a:extLst>
          </p:cNvPr>
          <p:cNvSpPr>
            <a:spLocks/>
          </p:cNvSpPr>
          <p:nvPr/>
        </p:nvSpPr>
        <p:spPr bwMode="auto">
          <a:xfrm>
            <a:off x="4376738" y="5643563"/>
            <a:ext cx="180975" cy="201613"/>
          </a:xfrm>
          <a:custGeom>
            <a:avLst/>
            <a:gdLst>
              <a:gd name="T0" fmla="*/ 108 w 114"/>
              <a:gd name="T1" fmla="*/ 30 h 127"/>
              <a:gd name="T2" fmla="*/ 102 w 114"/>
              <a:gd name="T3" fmla="*/ 35 h 127"/>
              <a:gd name="T4" fmla="*/ 103 w 114"/>
              <a:gd name="T5" fmla="*/ 45 h 127"/>
              <a:gd name="T6" fmla="*/ 114 w 114"/>
              <a:gd name="T7" fmla="*/ 63 h 127"/>
              <a:gd name="T8" fmla="*/ 105 w 114"/>
              <a:gd name="T9" fmla="*/ 68 h 127"/>
              <a:gd name="T10" fmla="*/ 108 w 114"/>
              <a:gd name="T11" fmla="*/ 70 h 127"/>
              <a:gd name="T12" fmla="*/ 101 w 114"/>
              <a:gd name="T13" fmla="*/ 79 h 127"/>
              <a:gd name="T14" fmla="*/ 86 w 114"/>
              <a:gd name="T15" fmla="*/ 91 h 127"/>
              <a:gd name="T16" fmla="*/ 86 w 114"/>
              <a:gd name="T17" fmla="*/ 94 h 127"/>
              <a:gd name="T18" fmla="*/ 84 w 114"/>
              <a:gd name="T19" fmla="*/ 98 h 127"/>
              <a:gd name="T20" fmla="*/ 80 w 114"/>
              <a:gd name="T21" fmla="*/ 106 h 127"/>
              <a:gd name="T22" fmla="*/ 76 w 114"/>
              <a:gd name="T23" fmla="*/ 104 h 127"/>
              <a:gd name="T24" fmla="*/ 69 w 114"/>
              <a:gd name="T25" fmla="*/ 100 h 127"/>
              <a:gd name="T26" fmla="*/ 65 w 114"/>
              <a:gd name="T27" fmla="*/ 101 h 127"/>
              <a:gd name="T28" fmla="*/ 64 w 114"/>
              <a:gd name="T29" fmla="*/ 105 h 127"/>
              <a:gd name="T30" fmla="*/ 57 w 114"/>
              <a:gd name="T31" fmla="*/ 105 h 127"/>
              <a:gd name="T32" fmla="*/ 56 w 114"/>
              <a:gd name="T33" fmla="*/ 105 h 127"/>
              <a:gd name="T34" fmla="*/ 50 w 114"/>
              <a:gd name="T35" fmla="*/ 101 h 127"/>
              <a:gd name="T36" fmla="*/ 20 w 114"/>
              <a:gd name="T37" fmla="*/ 125 h 127"/>
              <a:gd name="T38" fmla="*/ 13 w 114"/>
              <a:gd name="T39" fmla="*/ 127 h 127"/>
              <a:gd name="T40" fmla="*/ 0 w 114"/>
              <a:gd name="T41" fmla="*/ 123 h 127"/>
              <a:gd name="T42" fmla="*/ 0 w 114"/>
              <a:gd name="T43" fmla="*/ 98 h 127"/>
              <a:gd name="T44" fmla="*/ 1 w 114"/>
              <a:gd name="T45" fmla="*/ 98 h 127"/>
              <a:gd name="T46" fmla="*/ 9 w 114"/>
              <a:gd name="T47" fmla="*/ 76 h 127"/>
              <a:gd name="T48" fmla="*/ 13 w 114"/>
              <a:gd name="T49" fmla="*/ 68 h 127"/>
              <a:gd name="T50" fmla="*/ 19 w 114"/>
              <a:gd name="T51" fmla="*/ 68 h 127"/>
              <a:gd name="T52" fmla="*/ 15 w 114"/>
              <a:gd name="T53" fmla="*/ 63 h 127"/>
              <a:gd name="T54" fmla="*/ 13 w 114"/>
              <a:gd name="T55" fmla="*/ 60 h 127"/>
              <a:gd name="T56" fmla="*/ 23 w 114"/>
              <a:gd name="T57" fmla="*/ 57 h 127"/>
              <a:gd name="T58" fmla="*/ 34 w 114"/>
              <a:gd name="T59" fmla="*/ 49 h 127"/>
              <a:gd name="T60" fmla="*/ 26 w 114"/>
              <a:gd name="T61" fmla="*/ 38 h 127"/>
              <a:gd name="T62" fmla="*/ 32 w 114"/>
              <a:gd name="T63" fmla="*/ 18 h 127"/>
              <a:gd name="T64" fmla="*/ 41 w 114"/>
              <a:gd name="T65" fmla="*/ 22 h 127"/>
              <a:gd name="T66" fmla="*/ 50 w 114"/>
              <a:gd name="T67" fmla="*/ 4 h 127"/>
              <a:gd name="T68" fmla="*/ 65 w 114"/>
              <a:gd name="T69" fmla="*/ 0 h 127"/>
              <a:gd name="T70" fmla="*/ 82 w 114"/>
              <a:gd name="T71" fmla="*/ 11 h 127"/>
              <a:gd name="T72" fmla="*/ 86 w 114"/>
              <a:gd name="T73" fmla="*/ 14 h 127"/>
              <a:gd name="T74" fmla="*/ 87 w 114"/>
              <a:gd name="T75" fmla="*/ 15 h 127"/>
              <a:gd name="T76" fmla="*/ 88 w 114"/>
              <a:gd name="T77" fmla="*/ 8 h 127"/>
              <a:gd name="T78" fmla="*/ 90 w 114"/>
              <a:gd name="T79" fmla="*/ 7 h 127"/>
              <a:gd name="T80" fmla="*/ 92 w 114"/>
              <a:gd name="T81" fmla="*/ 8 h 127"/>
              <a:gd name="T82" fmla="*/ 94 w 114"/>
              <a:gd name="T83" fmla="*/ 10 h 127"/>
              <a:gd name="T84" fmla="*/ 95 w 114"/>
              <a:gd name="T85" fmla="*/ 12 h 127"/>
              <a:gd name="T86" fmla="*/ 97 w 114"/>
              <a:gd name="T87" fmla="*/ 14 h 127"/>
              <a:gd name="T88" fmla="*/ 99 w 114"/>
              <a:gd name="T89" fmla="*/ 18 h 127"/>
              <a:gd name="T90" fmla="*/ 108 w 114"/>
              <a:gd name="T91" fmla="*/ 30 h 1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14" h="127">
                <a:moveTo>
                  <a:pt x="108" y="30"/>
                </a:moveTo>
                <a:lnTo>
                  <a:pt x="102" y="35"/>
                </a:lnTo>
                <a:lnTo>
                  <a:pt x="103" y="45"/>
                </a:lnTo>
                <a:lnTo>
                  <a:pt x="114" y="63"/>
                </a:lnTo>
                <a:lnTo>
                  <a:pt x="105" y="68"/>
                </a:lnTo>
                <a:lnTo>
                  <a:pt x="108" y="70"/>
                </a:lnTo>
                <a:lnTo>
                  <a:pt x="101" y="79"/>
                </a:lnTo>
                <a:lnTo>
                  <a:pt x="86" y="91"/>
                </a:lnTo>
                <a:lnTo>
                  <a:pt x="86" y="94"/>
                </a:lnTo>
                <a:lnTo>
                  <a:pt x="84" y="98"/>
                </a:lnTo>
                <a:lnTo>
                  <a:pt x="80" y="106"/>
                </a:lnTo>
                <a:lnTo>
                  <a:pt x="76" y="104"/>
                </a:lnTo>
                <a:lnTo>
                  <a:pt x="69" y="100"/>
                </a:lnTo>
                <a:lnTo>
                  <a:pt x="65" y="101"/>
                </a:lnTo>
                <a:lnTo>
                  <a:pt x="64" y="105"/>
                </a:lnTo>
                <a:lnTo>
                  <a:pt x="57" y="105"/>
                </a:lnTo>
                <a:lnTo>
                  <a:pt x="56" y="105"/>
                </a:lnTo>
                <a:lnTo>
                  <a:pt x="50" y="101"/>
                </a:lnTo>
                <a:lnTo>
                  <a:pt x="20" y="125"/>
                </a:lnTo>
                <a:lnTo>
                  <a:pt x="13" y="127"/>
                </a:lnTo>
                <a:lnTo>
                  <a:pt x="0" y="123"/>
                </a:lnTo>
                <a:lnTo>
                  <a:pt x="0" y="98"/>
                </a:lnTo>
                <a:lnTo>
                  <a:pt x="1" y="98"/>
                </a:lnTo>
                <a:lnTo>
                  <a:pt x="9" y="76"/>
                </a:lnTo>
                <a:lnTo>
                  <a:pt x="13" y="68"/>
                </a:lnTo>
                <a:lnTo>
                  <a:pt x="19" y="68"/>
                </a:lnTo>
                <a:lnTo>
                  <a:pt x="15" y="63"/>
                </a:lnTo>
                <a:lnTo>
                  <a:pt x="13" y="60"/>
                </a:lnTo>
                <a:lnTo>
                  <a:pt x="23" y="57"/>
                </a:lnTo>
                <a:lnTo>
                  <a:pt x="34" y="49"/>
                </a:lnTo>
                <a:lnTo>
                  <a:pt x="26" y="38"/>
                </a:lnTo>
                <a:lnTo>
                  <a:pt x="32" y="18"/>
                </a:lnTo>
                <a:lnTo>
                  <a:pt x="41" y="22"/>
                </a:lnTo>
                <a:lnTo>
                  <a:pt x="50" y="4"/>
                </a:lnTo>
                <a:lnTo>
                  <a:pt x="65" y="0"/>
                </a:lnTo>
                <a:lnTo>
                  <a:pt x="82" y="11"/>
                </a:lnTo>
                <a:lnTo>
                  <a:pt x="86" y="14"/>
                </a:lnTo>
                <a:lnTo>
                  <a:pt x="87" y="15"/>
                </a:lnTo>
                <a:lnTo>
                  <a:pt x="88" y="8"/>
                </a:lnTo>
                <a:lnTo>
                  <a:pt x="90" y="7"/>
                </a:lnTo>
                <a:lnTo>
                  <a:pt x="92" y="8"/>
                </a:lnTo>
                <a:lnTo>
                  <a:pt x="94" y="10"/>
                </a:lnTo>
                <a:lnTo>
                  <a:pt x="95" y="12"/>
                </a:lnTo>
                <a:lnTo>
                  <a:pt x="97" y="14"/>
                </a:lnTo>
                <a:lnTo>
                  <a:pt x="99" y="18"/>
                </a:lnTo>
                <a:lnTo>
                  <a:pt x="108" y="3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8" name="Freeform 132">
            <a:extLst>
              <a:ext uri="{FF2B5EF4-FFF2-40B4-BE49-F238E27FC236}">
                <a16:creationId xmlns:a16="http://schemas.microsoft.com/office/drawing/2014/main" id="{70274669-39F6-3F52-8F10-8A1DDE9856CF}"/>
              </a:ext>
            </a:extLst>
          </p:cNvPr>
          <p:cNvSpPr>
            <a:spLocks/>
          </p:cNvSpPr>
          <p:nvPr/>
        </p:nvSpPr>
        <p:spPr bwMode="auto">
          <a:xfrm>
            <a:off x="4564063" y="5792788"/>
            <a:ext cx="141288" cy="190500"/>
          </a:xfrm>
          <a:custGeom>
            <a:avLst/>
            <a:gdLst>
              <a:gd name="T0" fmla="*/ 63 w 89"/>
              <a:gd name="T1" fmla="*/ 6 h 120"/>
              <a:gd name="T2" fmla="*/ 77 w 89"/>
              <a:gd name="T3" fmla="*/ 21 h 120"/>
              <a:gd name="T4" fmla="*/ 86 w 89"/>
              <a:gd name="T5" fmla="*/ 31 h 120"/>
              <a:gd name="T6" fmla="*/ 89 w 89"/>
              <a:gd name="T7" fmla="*/ 33 h 120"/>
              <a:gd name="T8" fmla="*/ 78 w 89"/>
              <a:gd name="T9" fmla="*/ 38 h 120"/>
              <a:gd name="T10" fmla="*/ 78 w 89"/>
              <a:gd name="T11" fmla="*/ 41 h 120"/>
              <a:gd name="T12" fmla="*/ 78 w 89"/>
              <a:gd name="T13" fmla="*/ 48 h 120"/>
              <a:gd name="T14" fmla="*/ 78 w 89"/>
              <a:gd name="T15" fmla="*/ 56 h 120"/>
              <a:gd name="T16" fmla="*/ 82 w 89"/>
              <a:gd name="T17" fmla="*/ 64 h 120"/>
              <a:gd name="T18" fmla="*/ 78 w 89"/>
              <a:gd name="T19" fmla="*/ 70 h 120"/>
              <a:gd name="T20" fmla="*/ 82 w 89"/>
              <a:gd name="T21" fmla="*/ 75 h 120"/>
              <a:gd name="T22" fmla="*/ 86 w 89"/>
              <a:gd name="T23" fmla="*/ 81 h 120"/>
              <a:gd name="T24" fmla="*/ 86 w 89"/>
              <a:gd name="T25" fmla="*/ 85 h 120"/>
              <a:gd name="T26" fmla="*/ 85 w 89"/>
              <a:gd name="T27" fmla="*/ 94 h 120"/>
              <a:gd name="T28" fmla="*/ 89 w 89"/>
              <a:gd name="T29" fmla="*/ 97 h 120"/>
              <a:gd name="T30" fmla="*/ 75 w 89"/>
              <a:gd name="T31" fmla="*/ 106 h 120"/>
              <a:gd name="T32" fmla="*/ 80 w 89"/>
              <a:gd name="T33" fmla="*/ 115 h 120"/>
              <a:gd name="T34" fmla="*/ 78 w 89"/>
              <a:gd name="T35" fmla="*/ 116 h 120"/>
              <a:gd name="T36" fmla="*/ 73 w 89"/>
              <a:gd name="T37" fmla="*/ 120 h 120"/>
              <a:gd name="T38" fmla="*/ 65 w 89"/>
              <a:gd name="T39" fmla="*/ 111 h 120"/>
              <a:gd name="T40" fmla="*/ 56 w 89"/>
              <a:gd name="T41" fmla="*/ 104 h 120"/>
              <a:gd name="T42" fmla="*/ 45 w 89"/>
              <a:gd name="T43" fmla="*/ 104 h 120"/>
              <a:gd name="T44" fmla="*/ 43 w 89"/>
              <a:gd name="T45" fmla="*/ 105 h 120"/>
              <a:gd name="T46" fmla="*/ 51 w 89"/>
              <a:gd name="T47" fmla="*/ 109 h 120"/>
              <a:gd name="T48" fmla="*/ 44 w 89"/>
              <a:gd name="T49" fmla="*/ 112 h 120"/>
              <a:gd name="T50" fmla="*/ 33 w 89"/>
              <a:gd name="T51" fmla="*/ 105 h 120"/>
              <a:gd name="T52" fmla="*/ 28 w 89"/>
              <a:gd name="T53" fmla="*/ 104 h 120"/>
              <a:gd name="T54" fmla="*/ 20 w 89"/>
              <a:gd name="T55" fmla="*/ 85 h 120"/>
              <a:gd name="T56" fmla="*/ 11 w 89"/>
              <a:gd name="T57" fmla="*/ 67 h 120"/>
              <a:gd name="T58" fmla="*/ 2 w 89"/>
              <a:gd name="T59" fmla="*/ 51 h 120"/>
              <a:gd name="T60" fmla="*/ 0 w 89"/>
              <a:gd name="T61" fmla="*/ 49 h 120"/>
              <a:gd name="T62" fmla="*/ 5 w 89"/>
              <a:gd name="T63" fmla="*/ 38 h 120"/>
              <a:gd name="T64" fmla="*/ 10 w 89"/>
              <a:gd name="T65" fmla="*/ 34 h 120"/>
              <a:gd name="T66" fmla="*/ 3 w 89"/>
              <a:gd name="T67" fmla="*/ 26 h 120"/>
              <a:gd name="T68" fmla="*/ 3 w 89"/>
              <a:gd name="T69" fmla="*/ 25 h 120"/>
              <a:gd name="T70" fmla="*/ 0 w 89"/>
              <a:gd name="T71" fmla="*/ 6 h 120"/>
              <a:gd name="T72" fmla="*/ 3 w 89"/>
              <a:gd name="T73" fmla="*/ 6 h 120"/>
              <a:gd name="T74" fmla="*/ 9 w 89"/>
              <a:gd name="T75" fmla="*/ 7 h 120"/>
              <a:gd name="T76" fmla="*/ 13 w 89"/>
              <a:gd name="T77" fmla="*/ 4 h 120"/>
              <a:gd name="T78" fmla="*/ 15 w 89"/>
              <a:gd name="T79" fmla="*/ 1 h 120"/>
              <a:gd name="T80" fmla="*/ 24 w 89"/>
              <a:gd name="T81" fmla="*/ 0 h 120"/>
              <a:gd name="T82" fmla="*/ 39 w 89"/>
              <a:gd name="T83" fmla="*/ 3 h 120"/>
              <a:gd name="T84" fmla="*/ 39 w 89"/>
              <a:gd name="T85" fmla="*/ 4 h 120"/>
              <a:gd name="T86" fmla="*/ 41 w 89"/>
              <a:gd name="T87" fmla="*/ 8 h 120"/>
              <a:gd name="T88" fmla="*/ 50 w 89"/>
              <a:gd name="T89" fmla="*/ 4 h 120"/>
              <a:gd name="T90" fmla="*/ 51 w 89"/>
              <a:gd name="T91" fmla="*/ 3 h 120"/>
              <a:gd name="T92" fmla="*/ 52 w 89"/>
              <a:gd name="T93" fmla="*/ 4 h 120"/>
              <a:gd name="T94" fmla="*/ 59 w 89"/>
              <a:gd name="T95" fmla="*/ 8 h 120"/>
              <a:gd name="T96" fmla="*/ 63 w 89"/>
              <a:gd name="T97" fmla="*/ 6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89" h="120">
                <a:moveTo>
                  <a:pt x="63" y="6"/>
                </a:moveTo>
                <a:lnTo>
                  <a:pt x="77" y="21"/>
                </a:lnTo>
                <a:lnTo>
                  <a:pt x="86" y="31"/>
                </a:lnTo>
                <a:lnTo>
                  <a:pt x="89" y="33"/>
                </a:lnTo>
                <a:lnTo>
                  <a:pt x="78" y="38"/>
                </a:lnTo>
                <a:lnTo>
                  <a:pt x="78" y="41"/>
                </a:lnTo>
                <a:lnTo>
                  <a:pt x="78" y="48"/>
                </a:lnTo>
                <a:lnTo>
                  <a:pt x="78" y="56"/>
                </a:lnTo>
                <a:lnTo>
                  <a:pt x="82" y="64"/>
                </a:lnTo>
                <a:lnTo>
                  <a:pt x="78" y="70"/>
                </a:lnTo>
                <a:lnTo>
                  <a:pt x="82" y="75"/>
                </a:lnTo>
                <a:lnTo>
                  <a:pt x="86" y="81"/>
                </a:lnTo>
                <a:lnTo>
                  <a:pt x="86" y="85"/>
                </a:lnTo>
                <a:lnTo>
                  <a:pt x="85" y="94"/>
                </a:lnTo>
                <a:lnTo>
                  <a:pt x="89" y="97"/>
                </a:lnTo>
                <a:lnTo>
                  <a:pt x="75" y="106"/>
                </a:lnTo>
                <a:lnTo>
                  <a:pt x="80" y="115"/>
                </a:lnTo>
                <a:lnTo>
                  <a:pt x="78" y="116"/>
                </a:lnTo>
                <a:lnTo>
                  <a:pt x="73" y="120"/>
                </a:lnTo>
                <a:lnTo>
                  <a:pt x="65" y="111"/>
                </a:lnTo>
                <a:lnTo>
                  <a:pt x="56" y="104"/>
                </a:lnTo>
                <a:lnTo>
                  <a:pt x="45" y="104"/>
                </a:lnTo>
                <a:lnTo>
                  <a:pt x="43" y="105"/>
                </a:lnTo>
                <a:lnTo>
                  <a:pt x="51" y="109"/>
                </a:lnTo>
                <a:lnTo>
                  <a:pt x="44" y="112"/>
                </a:lnTo>
                <a:lnTo>
                  <a:pt x="33" y="105"/>
                </a:lnTo>
                <a:lnTo>
                  <a:pt x="28" y="104"/>
                </a:lnTo>
                <a:lnTo>
                  <a:pt x="20" y="85"/>
                </a:lnTo>
                <a:lnTo>
                  <a:pt x="11" y="67"/>
                </a:lnTo>
                <a:lnTo>
                  <a:pt x="2" y="51"/>
                </a:lnTo>
                <a:lnTo>
                  <a:pt x="0" y="49"/>
                </a:lnTo>
                <a:lnTo>
                  <a:pt x="5" y="38"/>
                </a:lnTo>
                <a:lnTo>
                  <a:pt x="10" y="34"/>
                </a:lnTo>
                <a:lnTo>
                  <a:pt x="3" y="26"/>
                </a:lnTo>
                <a:lnTo>
                  <a:pt x="3" y="25"/>
                </a:lnTo>
                <a:lnTo>
                  <a:pt x="0" y="6"/>
                </a:lnTo>
                <a:lnTo>
                  <a:pt x="3" y="6"/>
                </a:lnTo>
                <a:lnTo>
                  <a:pt x="9" y="7"/>
                </a:lnTo>
                <a:lnTo>
                  <a:pt x="13" y="4"/>
                </a:lnTo>
                <a:lnTo>
                  <a:pt x="15" y="1"/>
                </a:lnTo>
                <a:lnTo>
                  <a:pt x="24" y="0"/>
                </a:lnTo>
                <a:lnTo>
                  <a:pt x="39" y="3"/>
                </a:lnTo>
                <a:lnTo>
                  <a:pt x="39" y="4"/>
                </a:lnTo>
                <a:lnTo>
                  <a:pt x="41" y="8"/>
                </a:lnTo>
                <a:lnTo>
                  <a:pt x="50" y="4"/>
                </a:lnTo>
                <a:lnTo>
                  <a:pt x="51" y="3"/>
                </a:lnTo>
                <a:lnTo>
                  <a:pt x="52" y="4"/>
                </a:lnTo>
                <a:lnTo>
                  <a:pt x="59" y="8"/>
                </a:lnTo>
                <a:lnTo>
                  <a:pt x="63" y="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9" name="Freeform 133">
            <a:extLst>
              <a:ext uri="{FF2B5EF4-FFF2-40B4-BE49-F238E27FC236}">
                <a16:creationId xmlns:a16="http://schemas.microsoft.com/office/drawing/2014/main" id="{86444997-7554-7EDC-248F-B5BF6A34AB58}"/>
              </a:ext>
            </a:extLst>
          </p:cNvPr>
          <p:cNvSpPr>
            <a:spLocks/>
          </p:cNvSpPr>
          <p:nvPr/>
        </p:nvSpPr>
        <p:spPr bwMode="auto">
          <a:xfrm>
            <a:off x="4635500" y="5453063"/>
            <a:ext cx="271463" cy="195263"/>
          </a:xfrm>
          <a:custGeom>
            <a:avLst/>
            <a:gdLst>
              <a:gd name="T0" fmla="*/ 146 w 171"/>
              <a:gd name="T1" fmla="*/ 38 h 123"/>
              <a:gd name="T2" fmla="*/ 148 w 171"/>
              <a:gd name="T3" fmla="*/ 49 h 123"/>
              <a:gd name="T4" fmla="*/ 149 w 171"/>
              <a:gd name="T5" fmla="*/ 59 h 123"/>
              <a:gd name="T6" fmla="*/ 148 w 171"/>
              <a:gd name="T7" fmla="*/ 64 h 123"/>
              <a:gd name="T8" fmla="*/ 152 w 171"/>
              <a:gd name="T9" fmla="*/ 64 h 123"/>
              <a:gd name="T10" fmla="*/ 167 w 171"/>
              <a:gd name="T11" fmla="*/ 78 h 123"/>
              <a:gd name="T12" fmla="*/ 171 w 171"/>
              <a:gd name="T13" fmla="*/ 80 h 123"/>
              <a:gd name="T14" fmla="*/ 171 w 171"/>
              <a:gd name="T15" fmla="*/ 85 h 123"/>
              <a:gd name="T16" fmla="*/ 171 w 171"/>
              <a:gd name="T17" fmla="*/ 90 h 123"/>
              <a:gd name="T18" fmla="*/ 171 w 171"/>
              <a:gd name="T19" fmla="*/ 94 h 123"/>
              <a:gd name="T20" fmla="*/ 170 w 171"/>
              <a:gd name="T21" fmla="*/ 108 h 123"/>
              <a:gd name="T22" fmla="*/ 161 w 171"/>
              <a:gd name="T23" fmla="*/ 117 h 123"/>
              <a:gd name="T24" fmla="*/ 160 w 171"/>
              <a:gd name="T25" fmla="*/ 119 h 123"/>
              <a:gd name="T26" fmla="*/ 149 w 171"/>
              <a:gd name="T27" fmla="*/ 123 h 123"/>
              <a:gd name="T28" fmla="*/ 149 w 171"/>
              <a:gd name="T29" fmla="*/ 121 h 123"/>
              <a:gd name="T30" fmla="*/ 145 w 171"/>
              <a:gd name="T31" fmla="*/ 116 h 123"/>
              <a:gd name="T32" fmla="*/ 148 w 171"/>
              <a:gd name="T33" fmla="*/ 106 h 123"/>
              <a:gd name="T34" fmla="*/ 140 w 171"/>
              <a:gd name="T35" fmla="*/ 100 h 123"/>
              <a:gd name="T36" fmla="*/ 134 w 171"/>
              <a:gd name="T37" fmla="*/ 85 h 123"/>
              <a:gd name="T38" fmla="*/ 131 w 171"/>
              <a:gd name="T39" fmla="*/ 87 h 123"/>
              <a:gd name="T40" fmla="*/ 130 w 171"/>
              <a:gd name="T41" fmla="*/ 89 h 123"/>
              <a:gd name="T42" fmla="*/ 127 w 171"/>
              <a:gd name="T43" fmla="*/ 90 h 123"/>
              <a:gd name="T44" fmla="*/ 119 w 171"/>
              <a:gd name="T45" fmla="*/ 97 h 123"/>
              <a:gd name="T46" fmla="*/ 112 w 171"/>
              <a:gd name="T47" fmla="*/ 95 h 123"/>
              <a:gd name="T48" fmla="*/ 114 w 171"/>
              <a:gd name="T49" fmla="*/ 100 h 123"/>
              <a:gd name="T50" fmla="*/ 97 w 171"/>
              <a:gd name="T51" fmla="*/ 101 h 123"/>
              <a:gd name="T52" fmla="*/ 92 w 171"/>
              <a:gd name="T53" fmla="*/ 98 h 123"/>
              <a:gd name="T54" fmla="*/ 84 w 171"/>
              <a:gd name="T55" fmla="*/ 91 h 123"/>
              <a:gd name="T56" fmla="*/ 62 w 171"/>
              <a:gd name="T57" fmla="*/ 104 h 123"/>
              <a:gd name="T58" fmla="*/ 60 w 171"/>
              <a:gd name="T59" fmla="*/ 105 h 123"/>
              <a:gd name="T60" fmla="*/ 59 w 171"/>
              <a:gd name="T61" fmla="*/ 106 h 123"/>
              <a:gd name="T62" fmla="*/ 51 w 171"/>
              <a:gd name="T63" fmla="*/ 109 h 123"/>
              <a:gd name="T64" fmla="*/ 50 w 171"/>
              <a:gd name="T65" fmla="*/ 101 h 123"/>
              <a:gd name="T66" fmla="*/ 50 w 171"/>
              <a:gd name="T67" fmla="*/ 100 h 123"/>
              <a:gd name="T68" fmla="*/ 50 w 171"/>
              <a:gd name="T69" fmla="*/ 98 h 123"/>
              <a:gd name="T70" fmla="*/ 52 w 171"/>
              <a:gd name="T71" fmla="*/ 97 h 123"/>
              <a:gd name="T72" fmla="*/ 54 w 171"/>
              <a:gd name="T73" fmla="*/ 95 h 123"/>
              <a:gd name="T74" fmla="*/ 47 w 171"/>
              <a:gd name="T75" fmla="*/ 93 h 123"/>
              <a:gd name="T76" fmla="*/ 47 w 171"/>
              <a:gd name="T77" fmla="*/ 94 h 123"/>
              <a:gd name="T78" fmla="*/ 47 w 171"/>
              <a:gd name="T79" fmla="*/ 97 h 123"/>
              <a:gd name="T80" fmla="*/ 33 w 171"/>
              <a:gd name="T81" fmla="*/ 87 h 123"/>
              <a:gd name="T82" fmla="*/ 35 w 171"/>
              <a:gd name="T83" fmla="*/ 85 h 123"/>
              <a:gd name="T84" fmla="*/ 35 w 171"/>
              <a:gd name="T85" fmla="*/ 83 h 123"/>
              <a:gd name="T86" fmla="*/ 40 w 171"/>
              <a:gd name="T87" fmla="*/ 67 h 123"/>
              <a:gd name="T88" fmla="*/ 29 w 171"/>
              <a:gd name="T89" fmla="*/ 48 h 123"/>
              <a:gd name="T90" fmla="*/ 33 w 171"/>
              <a:gd name="T91" fmla="*/ 45 h 123"/>
              <a:gd name="T92" fmla="*/ 30 w 171"/>
              <a:gd name="T93" fmla="*/ 38 h 123"/>
              <a:gd name="T94" fmla="*/ 21 w 171"/>
              <a:gd name="T95" fmla="*/ 34 h 123"/>
              <a:gd name="T96" fmla="*/ 21 w 171"/>
              <a:gd name="T97" fmla="*/ 30 h 123"/>
              <a:gd name="T98" fmla="*/ 21 w 171"/>
              <a:gd name="T99" fmla="*/ 29 h 123"/>
              <a:gd name="T100" fmla="*/ 13 w 171"/>
              <a:gd name="T101" fmla="*/ 19 h 123"/>
              <a:gd name="T102" fmla="*/ 0 w 171"/>
              <a:gd name="T103" fmla="*/ 15 h 123"/>
              <a:gd name="T104" fmla="*/ 30 w 171"/>
              <a:gd name="T105" fmla="*/ 1 h 123"/>
              <a:gd name="T106" fmla="*/ 35 w 171"/>
              <a:gd name="T107" fmla="*/ 0 h 123"/>
              <a:gd name="T108" fmla="*/ 45 w 171"/>
              <a:gd name="T109" fmla="*/ 4 h 123"/>
              <a:gd name="T110" fmla="*/ 44 w 171"/>
              <a:gd name="T111" fmla="*/ 0 h 123"/>
              <a:gd name="T112" fmla="*/ 85 w 171"/>
              <a:gd name="T113" fmla="*/ 10 h 123"/>
              <a:gd name="T114" fmla="*/ 116 w 171"/>
              <a:gd name="T115" fmla="*/ 8 h 123"/>
              <a:gd name="T116" fmla="*/ 146 w 171"/>
              <a:gd name="T117" fmla="*/ 33 h 123"/>
              <a:gd name="T118" fmla="*/ 146 w 171"/>
              <a:gd name="T119" fmla="*/ 38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71" h="123">
                <a:moveTo>
                  <a:pt x="146" y="38"/>
                </a:moveTo>
                <a:lnTo>
                  <a:pt x="148" y="49"/>
                </a:lnTo>
                <a:lnTo>
                  <a:pt x="149" y="59"/>
                </a:lnTo>
                <a:lnTo>
                  <a:pt x="148" y="64"/>
                </a:lnTo>
                <a:lnTo>
                  <a:pt x="152" y="64"/>
                </a:lnTo>
                <a:lnTo>
                  <a:pt x="167" y="78"/>
                </a:lnTo>
                <a:lnTo>
                  <a:pt x="171" y="80"/>
                </a:lnTo>
                <a:lnTo>
                  <a:pt x="171" y="85"/>
                </a:lnTo>
                <a:lnTo>
                  <a:pt x="171" y="90"/>
                </a:lnTo>
                <a:lnTo>
                  <a:pt x="171" y="94"/>
                </a:lnTo>
                <a:lnTo>
                  <a:pt x="170" y="108"/>
                </a:lnTo>
                <a:lnTo>
                  <a:pt x="161" y="117"/>
                </a:lnTo>
                <a:lnTo>
                  <a:pt x="160" y="119"/>
                </a:lnTo>
                <a:lnTo>
                  <a:pt x="149" y="123"/>
                </a:lnTo>
                <a:lnTo>
                  <a:pt x="149" y="121"/>
                </a:lnTo>
                <a:lnTo>
                  <a:pt x="145" y="116"/>
                </a:lnTo>
                <a:lnTo>
                  <a:pt x="148" y="106"/>
                </a:lnTo>
                <a:lnTo>
                  <a:pt x="140" y="100"/>
                </a:lnTo>
                <a:lnTo>
                  <a:pt x="134" y="85"/>
                </a:lnTo>
                <a:lnTo>
                  <a:pt x="131" y="87"/>
                </a:lnTo>
                <a:lnTo>
                  <a:pt x="130" y="89"/>
                </a:lnTo>
                <a:lnTo>
                  <a:pt x="127" y="90"/>
                </a:lnTo>
                <a:lnTo>
                  <a:pt x="119" y="97"/>
                </a:lnTo>
                <a:lnTo>
                  <a:pt x="112" y="95"/>
                </a:lnTo>
                <a:lnTo>
                  <a:pt x="114" y="100"/>
                </a:lnTo>
                <a:lnTo>
                  <a:pt x="97" y="101"/>
                </a:lnTo>
                <a:lnTo>
                  <a:pt x="92" y="98"/>
                </a:lnTo>
                <a:lnTo>
                  <a:pt x="84" y="91"/>
                </a:lnTo>
                <a:lnTo>
                  <a:pt x="62" y="104"/>
                </a:lnTo>
                <a:lnTo>
                  <a:pt x="60" y="105"/>
                </a:lnTo>
                <a:lnTo>
                  <a:pt x="59" y="106"/>
                </a:lnTo>
                <a:lnTo>
                  <a:pt x="51" y="109"/>
                </a:lnTo>
                <a:lnTo>
                  <a:pt x="50" y="101"/>
                </a:lnTo>
                <a:lnTo>
                  <a:pt x="50" y="100"/>
                </a:lnTo>
                <a:lnTo>
                  <a:pt x="50" y="98"/>
                </a:lnTo>
                <a:lnTo>
                  <a:pt x="52" y="97"/>
                </a:lnTo>
                <a:lnTo>
                  <a:pt x="54" y="95"/>
                </a:lnTo>
                <a:lnTo>
                  <a:pt x="47" y="93"/>
                </a:lnTo>
                <a:lnTo>
                  <a:pt x="47" y="94"/>
                </a:lnTo>
                <a:lnTo>
                  <a:pt x="47" y="97"/>
                </a:lnTo>
                <a:lnTo>
                  <a:pt x="33" y="87"/>
                </a:lnTo>
                <a:lnTo>
                  <a:pt x="35" y="85"/>
                </a:lnTo>
                <a:lnTo>
                  <a:pt x="35" y="83"/>
                </a:lnTo>
                <a:lnTo>
                  <a:pt x="40" y="67"/>
                </a:lnTo>
                <a:lnTo>
                  <a:pt x="29" y="48"/>
                </a:lnTo>
                <a:lnTo>
                  <a:pt x="33" y="45"/>
                </a:lnTo>
                <a:lnTo>
                  <a:pt x="30" y="38"/>
                </a:lnTo>
                <a:lnTo>
                  <a:pt x="21" y="34"/>
                </a:lnTo>
                <a:lnTo>
                  <a:pt x="21" y="30"/>
                </a:lnTo>
                <a:lnTo>
                  <a:pt x="21" y="29"/>
                </a:lnTo>
                <a:lnTo>
                  <a:pt x="13" y="19"/>
                </a:lnTo>
                <a:lnTo>
                  <a:pt x="0" y="15"/>
                </a:lnTo>
                <a:lnTo>
                  <a:pt x="30" y="1"/>
                </a:lnTo>
                <a:lnTo>
                  <a:pt x="35" y="0"/>
                </a:lnTo>
                <a:lnTo>
                  <a:pt x="45" y="4"/>
                </a:lnTo>
                <a:lnTo>
                  <a:pt x="44" y="0"/>
                </a:lnTo>
                <a:lnTo>
                  <a:pt x="85" y="10"/>
                </a:lnTo>
                <a:lnTo>
                  <a:pt x="116" y="8"/>
                </a:lnTo>
                <a:lnTo>
                  <a:pt x="146" y="33"/>
                </a:lnTo>
                <a:lnTo>
                  <a:pt x="146" y="3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0" name="Freeform 134">
            <a:extLst>
              <a:ext uri="{FF2B5EF4-FFF2-40B4-BE49-F238E27FC236}">
                <a16:creationId xmlns:a16="http://schemas.microsoft.com/office/drawing/2014/main" id="{BBA4B392-73F5-4AAB-D8AC-D13F2AB51942}"/>
              </a:ext>
            </a:extLst>
          </p:cNvPr>
          <p:cNvSpPr>
            <a:spLocks/>
          </p:cNvSpPr>
          <p:nvPr/>
        </p:nvSpPr>
        <p:spPr bwMode="auto">
          <a:xfrm>
            <a:off x="4560888" y="5326063"/>
            <a:ext cx="363538" cy="193675"/>
          </a:xfrm>
          <a:custGeom>
            <a:avLst/>
            <a:gdLst>
              <a:gd name="T0" fmla="*/ 218 w 229"/>
              <a:gd name="T1" fmla="*/ 36 h 122"/>
              <a:gd name="T2" fmla="*/ 225 w 229"/>
              <a:gd name="T3" fmla="*/ 45 h 122"/>
              <a:gd name="T4" fmla="*/ 222 w 229"/>
              <a:gd name="T5" fmla="*/ 60 h 122"/>
              <a:gd name="T6" fmla="*/ 221 w 229"/>
              <a:gd name="T7" fmla="*/ 61 h 122"/>
              <a:gd name="T8" fmla="*/ 225 w 229"/>
              <a:gd name="T9" fmla="*/ 66 h 122"/>
              <a:gd name="T10" fmla="*/ 223 w 229"/>
              <a:gd name="T11" fmla="*/ 85 h 122"/>
              <a:gd name="T12" fmla="*/ 229 w 229"/>
              <a:gd name="T13" fmla="*/ 102 h 122"/>
              <a:gd name="T14" fmla="*/ 215 w 229"/>
              <a:gd name="T15" fmla="*/ 110 h 122"/>
              <a:gd name="T16" fmla="*/ 211 w 229"/>
              <a:gd name="T17" fmla="*/ 118 h 122"/>
              <a:gd name="T18" fmla="*/ 210 w 229"/>
              <a:gd name="T19" fmla="*/ 118 h 122"/>
              <a:gd name="T20" fmla="*/ 208 w 229"/>
              <a:gd name="T21" fmla="*/ 122 h 122"/>
              <a:gd name="T22" fmla="*/ 199 w 229"/>
              <a:gd name="T23" fmla="*/ 120 h 122"/>
              <a:gd name="T24" fmla="*/ 193 w 229"/>
              <a:gd name="T25" fmla="*/ 118 h 122"/>
              <a:gd name="T26" fmla="*/ 193 w 229"/>
              <a:gd name="T27" fmla="*/ 113 h 122"/>
              <a:gd name="T28" fmla="*/ 163 w 229"/>
              <a:gd name="T29" fmla="*/ 88 h 122"/>
              <a:gd name="T30" fmla="*/ 132 w 229"/>
              <a:gd name="T31" fmla="*/ 90 h 122"/>
              <a:gd name="T32" fmla="*/ 91 w 229"/>
              <a:gd name="T33" fmla="*/ 80 h 122"/>
              <a:gd name="T34" fmla="*/ 92 w 229"/>
              <a:gd name="T35" fmla="*/ 84 h 122"/>
              <a:gd name="T36" fmla="*/ 82 w 229"/>
              <a:gd name="T37" fmla="*/ 80 h 122"/>
              <a:gd name="T38" fmla="*/ 77 w 229"/>
              <a:gd name="T39" fmla="*/ 81 h 122"/>
              <a:gd name="T40" fmla="*/ 47 w 229"/>
              <a:gd name="T41" fmla="*/ 95 h 122"/>
              <a:gd name="T42" fmla="*/ 41 w 229"/>
              <a:gd name="T43" fmla="*/ 98 h 122"/>
              <a:gd name="T44" fmla="*/ 20 w 229"/>
              <a:gd name="T45" fmla="*/ 88 h 122"/>
              <a:gd name="T46" fmla="*/ 0 w 229"/>
              <a:gd name="T47" fmla="*/ 94 h 122"/>
              <a:gd name="T48" fmla="*/ 13 w 229"/>
              <a:gd name="T49" fmla="*/ 75 h 122"/>
              <a:gd name="T50" fmla="*/ 19 w 229"/>
              <a:gd name="T51" fmla="*/ 57 h 122"/>
              <a:gd name="T52" fmla="*/ 30 w 229"/>
              <a:gd name="T53" fmla="*/ 45 h 122"/>
              <a:gd name="T54" fmla="*/ 30 w 229"/>
              <a:gd name="T55" fmla="*/ 39 h 122"/>
              <a:gd name="T56" fmla="*/ 35 w 229"/>
              <a:gd name="T57" fmla="*/ 13 h 122"/>
              <a:gd name="T58" fmla="*/ 35 w 229"/>
              <a:gd name="T59" fmla="*/ 19 h 122"/>
              <a:gd name="T60" fmla="*/ 46 w 229"/>
              <a:gd name="T61" fmla="*/ 25 h 122"/>
              <a:gd name="T62" fmla="*/ 54 w 229"/>
              <a:gd name="T63" fmla="*/ 24 h 122"/>
              <a:gd name="T64" fmla="*/ 68 w 229"/>
              <a:gd name="T65" fmla="*/ 21 h 122"/>
              <a:gd name="T66" fmla="*/ 80 w 229"/>
              <a:gd name="T67" fmla="*/ 28 h 122"/>
              <a:gd name="T68" fmla="*/ 80 w 229"/>
              <a:gd name="T69" fmla="*/ 35 h 122"/>
              <a:gd name="T70" fmla="*/ 87 w 229"/>
              <a:gd name="T71" fmla="*/ 32 h 122"/>
              <a:gd name="T72" fmla="*/ 88 w 229"/>
              <a:gd name="T73" fmla="*/ 32 h 122"/>
              <a:gd name="T74" fmla="*/ 90 w 229"/>
              <a:gd name="T75" fmla="*/ 36 h 122"/>
              <a:gd name="T76" fmla="*/ 91 w 229"/>
              <a:gd name="T77" fmla="*/ 38 h 122"/>
              <a:gd name="T78" fmla="*/ 99 w 229"/>
              <a:gd name="T79" fmla="*/ 38 h 122"/>
              <a:gd name="T80" fmla="*/ 102 w 229"/>
              <a:gd name="T81" fmla="*/ 36 h 122"/>
              <a:gd name="T82" fmla="*/ 127 w 229"/>
              <a:gd name="T83" fmla="*/ 32 h 122"/>
              <a:gd name="T84" fmla="*/ 137 w 229"/>
              <a:gd name="T85" fmla="*/ 31 h 122"/>
              <a:gd name="T86" fmla="*/ 150 w 229"/>
              <a:gd name="T87" fmla="*/ 28 h 122"/>
              <a:gd name="T88" fmla="*/ 151 w 229"/>
              <a:gd name="T89" fmla="*/ 21 h 122"/>
              <a:gd name="T90" fmla="*/ 155 w 229"/>
              <a:gd name="T91" fmla="*/ 20 h 122"/>
              <a:gd name="T92" fmla="*/ 157 w 229"/>
              <a:gd name="T93" fmla="*/ 19 h 122"/>
              <a:gd name="T94" fmla="*/ 148 w 229"/>
              <a:gd name="T95" fmla="*/ 9 h 122"/>
              <a:gd name="T96" fmla="*/ 147 w 229"/>
              <a:gd name="T97" fmla="*/ 8 h 122"/>
              <a:gd name="T98" fmla="*/ 137 w 229"/>
              <a:gd name="T99" fmla="*/ 4 h 122"/>
              <a:gd name="T100" fmla="*/ 166 w 229"/>
              <a:gd name="T101" fmla="*/ 0 h 122"/>
              <a:gd name="T102" fmla="*/ 196 w 229"/>
              <a:gd name="T103" fmla="*/ 19 h 122"/>
              <a:gd name="T104" fmla="*/ 207 w 229"/>
              <a:gd name="T105" fmla="*/ 27 h 122"/>
              <a:gd name="T106" fmla="*/ 218 w 229"/>
              <a:gd name="T107" fmla="*/ 36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229" h="122">
                <a:moveTo>
                  <a:pt x="218" y="36"/>
                </a:moveTo>
                <a:lnTo>
                  <a:pt x="225" y="45"/>
                </a:lnTo>
                <a:lnTo>
                  <a:pt x="222" y="60"/>
                </a:lnTo>
                <a:lnTo>
                  <a:pt x="221" y="61"/>
                </a:lnTo>
                <a:lnTo>
                  <a:pt x="225" y="66"/>
                </a:lnTo>
                <a:lnTo>
                  <a:pt x="223" y="85"/>
                </a:lnTo>
                <a:lnTo>
                  <a:pt x="229" y="102"/>
                </a:lnTo>
                <a:lnTo>
                  <a:pt x="215" y="110"/>
                </a:lnTo>
                <a:lnTo>
                  <a:pt x="211" y="118"/>
                </a:lnTo>
                <a:lnTo>
                  <a:pt x="210" y="118"/>
                </a:lnTo>
                <a:lnTo>
                  <a:pt x="208" y="122"/>
                </a:lnTo>
                <a:lnTo>
                  <a:pt x="199" y="120"/>
                </a:lnTo>
                <a:lnTo>
                  <a:pt x="193" y="118"/>
                </a:lnTo>
                <a:lnTo>
                  <a:pt x="193" y="113"/>
                </a:lnTo>
                <a:lnTo>
                  <a:pt x="163" y="88"/>
                </a:lnTo>
                <a:lnTo>
                  <a:pt x="132" y="90"/>
                </a:lnTo>
                <a:lnTo>
                  <a:pt x="91" y="80"/>
                </a:lnTo>
                <a:lnTo>
                  <a:pt x="92" y="84"/>
                </a:lnTo>
                <a:lnTo>
                  <a:pt x="82" y="80"/>
                </a:lnTo>
                <a:lnTo>
                  <a:pt x="77" y="81"/>
                </a:lnTo>
                <a:lnTo>
                  <a:pt x="47" y="95"/>
                </a:lnTo>
                <a:lnTo>
                  <a:pt x="41" y="98"/>
                </a:lnTo>
                <a:lnTo>
                  <a:pt x="20" y="88"/>
                </a:lnTo>
                <a:lnTo>
                  <a:pt x="0" y="94"/>
                </a:lnTo>
                <a:lnTo>
                  <a:pt x="13" y="75"/>
                </a:lnTo>
                <a:lnTo>
                  <a:pt x="19" y="57"/>
                </a:lnTo>
                <a:lnTo>
                  <a:pt x="30" y="45"/>
                </a:lnTo>
                <a:lnTo>
                  <a:pt x="30" y="39"/>
                </a:lnTo>
                <a:lnTo>
                  <a:pt x="35" y="13"/>
                </a:lnTo>
                <a:lnTo>
                  <a:pt x="35" y="19"/>
                </a:lnTo>
                <a:lnTo>
                  <a:pt x="46" y="25"/>
                </a:lnTo>
                <a:lnTo>
                  <a:pt x="54" y="24"/>
                </a:lnTo>
                <a:lnTo>
                  <a:pt x="68" y="21"/>
                </a:lnTo>
                <a:lnTo>
                  <a:pt x="80" y="28"/>
                </a:lnTo>
                <a:lnTo>
                  <a:pt x="80" y="35"/>
                </a:lnTo>
                <a:lnTo>
                  <a:pt x="87" y="32"/>
                </a:lnTo>
                <a:lnTo>
                  <a:pt x="88" y="32"/>
                </a:lnTo>
                <a:lnTo>
                  <a:pt x="90" y="36"/>
                </a:lnTo>
                <a:lnTo>
                  <a:pt x="91" y="38"/>
                </a:lnTo>
                <a:lnTo>
                  <a:pt x="99" y="38"/>
                </a:lnTo>
                <a:lnTo>
                  <a:pt x="102" y="36"/>
                </a:lnTo>
                <a:lnTo>
                  <a:pt x="127" y="32"/>
                </a:lnTo>
                <a:lnTo>
                  <a:pt x="137" y="31"/>
                </a:lnTo>
                <a:lnTo>
                  <a:pt x="150" y="28"/>
                </a:lnTo>
                <a:lnTo>
                  <a:pt x="151" y="21"/>
                </a:lnTo>
                <a:lnTo>
                  <a:pt x="155" y="20"/>
                </a:lnTo>
                <a:lnTo>
                  <a:pt x="157" y="19"/>
                </a:lnTo>
                <a:lnTo>
                  <a:pt x="148" y="9"/>
                </a:lnTo>
                <a:lnTo>
                  <a:pt x="147" y="8"/>
                </a:lnTo>
                <a:lnTo>
                  <a:pt x="137" y="4"/>
                </a:lnTo>
                <a:lnTo>
                  <a:pt x="166" y="0"/>
                </a:lnTo>
                <a:lnTo>
                  <a:pt x="196" y="19"/>
                </a:lnTo>
                <a:lnTo>
                  <a:pt x="207" y="27"/>
                </a:lnTo>
                <a:lnTo>
                  <a:pt x="218" y="3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1" name="Freeform 135">
            <a:extLst>
              <a:ext uri="{FF2B5EF4-FFF2-40B4-BE49-F238E27FC236}">
                <a16:creationId xmlns:a16="http://schemas.microsoft.com/office/drawing/2014/main" id="{5D2A62D5-E74A-403E-7321-A8D35905B746}"/>
              </a:ext>
            </a:extLst>
          </p:cNvPr>
          <p:cNvSpPr>
            <a:spLocks/>
          </p:cNvSpPr>
          <p:nvPr/>
        </p:nvSpPr>
        <p:spPr bwMode="auto">
          <a:xfrm>
            <a:off x="4714875" y="4692650"/>
            <a:ext cx="220663" cy="258763"/>
          </a:xfrm>
          <a:custGeom>
            <a:avLst/>
            <a:gdLst>
              <a:gd name="T0" fmla="*/ 132 w 139"/>
              <a:gd name="T1" fmla="*/ 6 h 163"/>
              <a:gd name="T2" fmla="*/ 131 w 139"/>
              <a:gd name="T3" fmla="*/ 17 h 163"/>
              <a:gd name="T4" fmla="*/ 133 w 139"/>
              <a:gd name="T5" fmla="*/ 19 h 163"/>
              <a:gd name="T6" fmla="*/ 133 w 139"/>
              <a:gd name="T7" fmla="*/ 22 h 163"/>
              <a:gd name="T8" fmla="*/ 132 w 139"/>
              <a:gd name="T9" fmla="*/ 26 h 163"/>
              <a:gd name="T10" fmla="*/ 129 w 139"/>
              <a:gd name="T11" fmla="*/ 32 h 163"/>
              <a:gd name="T12" fmla="*/ 128 w 139"/>
              <a:gd name="T13" fmla="*/ 39 h 163"/>
              <a:gd name="T14" fmla="*/ 128 w 139"/>
              <a:gd name="T15" fmla="*/ 41 h 163"/>
              <a:gd name="T16" fmla="*/ 128 w 139"/>
              <a:gd name="T17" fmla="*/ 47 h 163"/>
              <a:gd name="T18" fmla="*/ 126 w 139"/>
              <a:gd name="T19" fmla="*/ 51 h 163"/>
              <a:gd name="T20" fmla="*/ 126 w 139"/>
              <a:gd name="T21" fmla="*/ 54 h 163"/>
              <a:gd name="T22" fmla="*/ 126 w 139"/>
              <a:gd name="T23" fmla="*/ 55 h 163"/>
              <a:gd name="T24" fmla="*/ 131 w 139"/>
              <a:gd name="T25" fmla="*/ 58 h 163"/>
              <a:gd name="T26" fmla="*/ 135 w 139"/>
              <a:gd name="T27" fmla="*/ 60 h 163"/>
              <a:gd name="T28" fmla="*/ 139 w 139"/>
              <a:gd name="T29" fmla="*/ 73 h 163"/>
              <a:gd name="T30" fmla="*/ 139 w 139"/>
              <a:gd name="T31" fmla="*/ 79 h 163"/>
              <a:gd name="T32" fmla="*/ 136 w 139"/>
              <a:gd name="T33" fmla="*/ 77 h 163"/>
              <a:gd name="T34" fmla="*/ 132 w 139"/>
              <a:gd name="T35" fmla="*/ 79 h 163"/>
              <a:gd name="T36" fmla="*/ 125 w 139"/>
              <a:gd name="T37" fmla="*/ 85 h 163"/>
              <a:gd name="T38" fmla="*/ 121 w 139"/>
              <a:gd name="T39" fmla="*/ 101 h 163"/>
              <a:gd name="T40" fmla="*/ 120 w 139"/>
              <a:gd name="T41" fmla="*/ 103 h 163"/>
              <a:gd name="T42" fmla="*/ 107 w 139"/>
              <a:gd name="T43" fmla="*/ 112 h 163"/>
              <a:gd name="T44" fmla="*/ 83 w 139"/>
              <a:gd name="T45" fmla="*/ 114 h 163"/>
              <a:gd name="T46" fmla="*/ 77 w 139"/>
              <a:gd name="T47" fmla="*/ 115 h 163"/>
              <a:gd name="T48" fmla="*/ 77 w 139"/>
              <a:gd name="T49" fmla="*/ 118 h 163"/>
              <a:gd name="T50" fmla="*/ 84 w 139"/>
              <a:gd name="T51" fmla="*/ 133 h 163"/>
              <a:gd name="T52" fmla="*/ 88 w 139"/>
              <a:gd name="T53" fmla="*/ 139 h 163"/>
              <a:gd name="T54" fmla="*/ 69 w 139"/>
              <a:gd name="T55" fmla="*/ 149 h 163"/>
              <a:gd name="T56" fmla="*/ 71 w 139"/>
              <a:gd name="T57" fmla="*/ 163 h 163"/>
              <a:gd name="T58" fmla="*/ 65 w 139"/>
              <a:gd name="T59" fmla="*/ 163 h 163"/>
              <a:gd name="T60" fmla="*/ 57 w 139"/>
              <a:gd name="T61" fmla="*/ 157 h 163"/>
              <a:gd name="T62" fmla="*/ 45 w 139"/>
              <a:gd name="T63" fmla="*/ 148 h 163"/>
              <a:gd name="T64" fmla="*/ 47 w 139"/>
              <a:gd name="T65" fmla="*/ 145 h 163"/>
              <a:gd name="T66" fmla="*/ 42 w 139"/>
              <a:gd name="T67" fmla="*/ 124 h 163"/>
              <a:gd name="T68" fmla="*/ 35 w 139"/>
              <a:gd name="T69" fmla="*/ 120 h 163"/>
              <a:gd name="T70" fmla="*/ 30 w 139"/>
              <a:gd name="T71" fmla="*/ 122 h 163"/>
              <a:gd name="T72" fmla="*/ 27 w 139"/>
              <a:gd name="T73" fmla="*/ 124 h 163"/>
              <a:gd name="T74" fmla="*/ 24 w 139"/>
              <a:gd name="T75" fmla="*/ 126 h 163"/>
              <a:gd name="T76" fmla="*/ 9 w 139"/>
              <a:gd name="T77" fmla="*/ 118 h 163"/>
              <a:gd name="T78" fmla="*/ 4 w 139"/>
              <a:gd name="T79" fmla="*/ 114 h 163"/>
              <a:gd name="T80" fmla="*/ 0 w 139"/>
              <a:gd name="T81" fmla="*/ 90 h 163"/>
              <a:gd name="T82" fmla="*/ 2 w 139"/>
              <a:gd name="T83" fmla="*/ 81 h 163"/>
              <a:gd name="T84" fmla="*/ 12 w 139"/>
              <a:gd name="T85" fmla="*/ 71 h 163"/>
              <a:gd name="T86" fmla="*/ 16 w 139"/>
              <a:gd name="T87" fmla="*/ 69 h 163"/>
              <a:gd name="T88" fmla="*/ 24 w 139"/>
              <a:gd name="T89" fmla="*/ 69 h 163"/>
              <a:gd name="T90" fmla="*/ 32 w 139"/>
              <a:gd name="T91" fmla="*/ 69 h 163"/>
              <a:gd name="T92" fmla="*/ 40 w 139"/>
              <a:gd name="T93" fmla="*/ 60 h 163"/>
              <a:gd name="T94" fmla="*/ 51 w 139"/>
              <a:gd name="T95" fmla="*/ 52 h 163"/>
              <a:gd name="T96" fmla="*/ 64 w 139"/>
              <a:gd name="T97" fmla="*/ 49 h 163"/>
              <a:gd name="T98" fmla="*/ 77 w 139"/>
              <a:gd name="T99" fmla="*/ 43 h 163"/>
              <a:gd name="T100" fmla="*/ 77 w 139"/>
              <a:gd name="T101" fmla="*/ 41 h 163"/>
              <a:gd name="T102" fmla="*/ 79 w 139"/>
              <a:gd name="T103" fmla="*/ 40 h 163"/>
              <a:gd name="T104" fmla="*/ 80 w 139"/>
              <a:gd name="T105" fmla="*/ 39 h 163"/>
              <a:gd name="T106" fmla="*/ 83 w 139"/>
              <a:gd name="T107" fmla="*/ 36 h 163"/>
              <a:gd name="T108" fmla="*/ 86 w 139"/>
              <a:gd name="T109" fmla="*/ 33 h 163"/>
              <a:gd name="T110" fmla="*/ 77 w 139"/>
              <a:gd name="T111" fmla="*/ 22 h 163"/>
              <a:gd name="T112" fmla="*/ 75 w 139"/>
              <a:gd name="T113" fmla="*/ 19 h 163"/>
              <a:gd name="T114" fmla="*/ 96 w 139"/>
              <a:gd name="T115" fmla="*/ 4 h 163"/>
              <a:gd name="T116" fmla="*/ 107 w 139"/>
              <a:gd name="T117" fmla="*/ 4 h 163"/>
              <a:gd name="T118" fmla="*/ 118 w 139"/>
              <a:gd name="T119" fmla="*/ 0 h 163"/>
              <a:gd name="T120" fmla="*/ 132 w 139"/>
              <a:gd name="T121" fmla="*/ 6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39" h="163">
                <a:moveTo>
                  <a:pt x="132" y="6"/>
                </a:moveTo>
                <a:lnTo>
                  <a:pt x="131" y="17"/>
                </a:lnTo>
                <a:lnTo>
                  <a:pt x="133" y="19"/>
                </a:lnTo>
                <a:lnTo>
                  <a:pt x="133" y="22"/>
                </a:lnTo>
                <a:lnTo>
                  <a:pt x="132" y="26"/>
                </a:lnTo>
                <a:lnTo>
                  <a:pt x="129" y="32"/>
                </a:lnTo>
                <a:lnTo>
                  <a:pt x="128" y="39"/>
                </a:lnTo>
                <a:lnTo>
                  <a:pt x="128" y="41"/>
                </a:lnTo>
                <a:lnTo>
                  <a:pt x="128" y="47"/>
                </a:lnTo>
                <a:lnTo>
                  <a:pt x="126" y="51"/>
                </a:lnTo>
                <a:lnTo>
                  <a:pt x="126" y="54"/>
                </a:lnTo>
                <a:lnTo>
                  <a:pt x="126" y="55"/>
                </a:lnTo>
                <a:lnTo>
                  <a:pt x="131" y="58"/>
                </a:lnTo>
                <a:lnTo>
                  <a:pt x="135" y="60"/>
                </a:lnTo>
                <a:lnTo>
                  <a:pt x="139" y="73"/>
                </a:lnTo>
                <a:lnTo>
                  <a:pt x="139" y="79"/>
                </a:lnTo>
                <a:lnTo>
                  <a:pt x="136" y="77"/>
                </a:lnTo>
                <a:lnTo>
                  <a:pt x="132" y="79"/>
                </a:lnTo>
                <a:lnTo>
                  <a:pt x="125" y="85"/>
                </a:lnTo>
                <a:lnTo>
                  <a:pt x="121" y="101"/>
                </a:lnTo>
                <a:lnTo>
                  <a:pt x="120" y="103"/>
                </a:lnTo>
                <a:lnTo>
                  <a:pt x="107" y="112"/>
                </a:lnTo>
                <a:lnTo>
                  <a:pt x="83" y="114"/>
                </a:lnTo>
                <a:lnTo>
                  <a:pt x="77" y="115"/>
                </a:lnTo>
                <a:lnTo>
                  <a:pt x="77" y="118"/>
                </a:lnTo>
                <a:lnTo>
                  <a:pt x="84" y="133"/>
                </a:lnTo>
                <a:lnTo>
                  <a:pt x="88" y="139"/>
                </a:lnTo>
                <a:lnTo>
                  <a:pt x="69" y="149"/>
                </a:lnTo>
                <a:lnTo>
                  <a:pt x="71" y="163"/>
                </a:lnTo>
                <a:lnTo>
                  <a:pt x="65" y="163"/>
                </a:lnTo>
                <a:lnTo>
                  <a:pt x="57" y="157"/>
                </a:lnTo>
                <a:lnTo>
                  <a:pt x="45" y="148"/>
                </a:lnTo>
                <a:lnTo>
                  <a:pt x="47" y="145"/>
                </a:lnTo>
                <a:lnTo>
                  <a:pt x="42" y="124"/>
                </a:lnTo>
                <a:lnTo>
                  <a:pt x="35" y="120"/>
                </a:lnTo>
                <a:lnTo>
                  <a:pt x="30" y="122"/>
                </a:lnTo>
                <a:lnTo>
                  <a:pt x="27" y="124"/>
                </a:lnTo>
                <a:lnTo>
                  <a:pt x="24" y="126"/>
                </a:lnTo>
                <a:lnTo>
                  <a:pt x="9" y="118"/>
                </a:lnTo>
                <a:lnTo>
                  <a:pt x="4" y="114"/>
                </a:lnTo>
                <a:lnTo>
                  <a:pt x="0" y="90"/>
                </a:lnTo>
                <a:lnTo>
                  <a:pt x="2" y="81"/>
                </a:lnTo>
                <a:lnTo>
                  <a:pt x="12" y="71"/>
                </a:lnTo>
                <a:lnTo>
                  <a:pt x="16" y="69"/>
                </a:lnTo>
                <a:lnTo>
                  <a:pt x="24" y="69"/>
                </a:lnTo>
                <a:lnTo>
                  <a:pt x="32" y="69"/>
                </a:lnTo>
                <a:lnTo>
                  <a:pt x="40" y="60"/>
                </a:lnTo>
                <a:lnTo>
                  <a:pt x="51" y="52"/>
                </a:lnTo>
                <a:lnTo>
                  <a:pt x="64" y="49"/>
                </a:lnTo>
                <a:lnTo>
                  <a:pt x="77" y="43"/>
                </a:lnTo>
                <a:lnTo>
                  <a:pt x="77" y="41"/>
                </a:lnTo>
                <a:lnTo>
                  <a:pt x="79" y="40"/>
                </a:lnTo>
                <a:lnTo>
                  <a:pt x="80" y="39"/>
                </a:lnTo>
                <a:lnTo>
                  <a:pt x="83" y="36"/>
                </a:lnTo>
                <a:lnTo>
                  <a:pt x="86" y="33"/>
                </a:lnTo>
                <a:lnTo>
                  <a:pt x="77" y="22"/>
                </a:lnTo>
                <a:lnTo>
                  <a:pt x="75" y="19"/>
                </a:lnTo>
                <a:lnTo>
                  <a:pt x="96" y="4"/>
                </a:lnTo>
                <a:lnTo>
                  <a:pt x="107" y="4"/>
                </a:lnTo>
                <a:lnTo>
                  <a:pt x="118" y="0"/>
                </a:lnTo>
                <a:lnTo>
                  <a:pt x="132" y="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2" name="Freeform 136">
            <a:extLst>
              <a:ext uri="{FF2B5EF4-FFF2-40B4-BE49-F238E27FC236}">
                <a16:creationId xmlns:a16="http://schemas.microsoft.com/office/drawing/2014/main" id="{39A35F63-9A08-1DC2-0E0C-D95731D34FCE}"/>
              </a:ext>
            </a:extLst>
          </p:cNvPr>
          <p:cNvSpPr>
            <a:spLocks/>
          </p:cNvSpPr>
          <p:nvPr/>
        </p:nvSpPr>
        <p:spPr bwMode="auto">
          <a:xfrm>
            <a:off x="4905375" y="5556250"/>
            <a:ext cx="109538" cy="122238"/>
          </a:xfrm>
          <a:custGeom>
            <a:avLst/>
            <a:gdLst>
              <a:gd name="T0" fmla="*/ 69 w 69"/>
              <a:gd name="T1" fmla="*/ 28 h 77"/>
              <a:gd name="T2" fmla="*/ 69 w 69"/>
              <a:gd name="T3" fmla="*/ 29 h 77"/>
              <a:gd name="T4" fmla="*/ 65 w 69"/>
              <a:gd name="T5" fmla="*/ 28 h 77"/>
              <a:gd name="T6" fmla="*/ 69 w 69"/>
              <a:gd name="T7" fmla="*/ 41 h 77"/>
              <a:gd name="T8" fmla="*/ 69 w 69"/>
              <a:gd name="T9" fmla="*/ 45 h 77"/>
              <a:gd name="T10" fmla="*/ 69 w 69"/>
              <a:gd name="T11" fmla="*/ 48 h 77"/>
              <a:gd name="T12" fmla="*/ 69 w 69"/>
              <a:gd name="T13" fmla="*/ 56 h 77"/>
              <a:gd name="T14" fmla="*/ 69 w 69"/>
              <a:gd name="T15" fmla="*/ 71 h 77"/>
              <a:gd name="T16" fmla="*/ 60 w 69"/>
              <a:gd name="T17" fmla="*/ 73 h 77"/>
              <a:gd name="T18" fmla="*/ 58 w 69"/>
              <a:gd name="T19" fmla="*/ 73 h 77"/>
              <a:gd name="T20" fmla="*/ 53 w 69"/>
              <a:gd name="T21" fmla="*/ 77 h 77"/>
              <a:gd name="T22" fmla="*/ 51 w 69"/>
              <a:gd name="T23" fmla="*/ 75 h 77"/>
              <a:gd name="T24" fmla="*/ 50 w 69"/>
              <a:gd name="T25" fmla="*/ 74 h 77"/>
              <a:gd name="T26" fmla="*/ 49 w 69"/>
              <a:gd name="T27" fmla="*/ 71 h 77"/>
              <a:gd name="T28" fmla="*/ 35 w 69"/>
              <a:gd name="T29" fmla="*/ 70 h 77"/>
              <a:gd name="T30" fmla="*/ 34 w 69"/>
              <a:gd name="T31" fmla="*/ 70 h 77"/>
              <a:gd name="T32" fmla="*/ 32 w 69"/>
              <a:gd name="T33" fmla="*/ 67 h 77"/>
              <a:gd name="T34" fmla="*/ 32 w 69"/>
              <a:gd name="T35" fmla="*/ 66 h 77"/>
              <a:gd name="T36" fmla="*/ 31 w 69"/>
              <a:gd name="T37" fmla="*/ 65 h 77"/>
              <a:gd name="T38" fmla="*/ 30 w 69"/>
              <a:gd name="T39" fmla="*/ 63 h 77"/>
              <a:gd name="T40" fmla="*/ 21 w 69"/>
              <a:gd name="T41" fmla="*/ 56 h 77"/>
              <a:gd name="T42" fmla="*/ 0 w 69"/>
              <a:gd name="T43" fmla="*/ 43 h 77"/>
              <a:gd name="T44" fmla="*/ 1 w 69"/>
              <a:gd name="T45" fmla="*/ 29 h 77"/>
              <a:gd name="T46" fmla="*/ 11 w 69"/>
              <a:gd name="T47" fmla="*/ 25 h 77"/>
              <a:gd name="T48" fmla="*/ 21 w 69"/>
              <a:gd name="T49" fmla="*/ 21 h 77"/>
              <a:gd name="T50" fmla="*/ 24 w 69"/>
              <a:gd name="T51" fmla="*/ 21 h 77"/>
              <a:gd name="T52" fmla="*/ 27 w 69"/>
              <a:gd name="T53" fmla="*/ 20 h 77"/>
              <a:gd name="T54" fmla="*/ 41 w 69"/>
              <a:gd name="T55" fmla="*/ 3 h 77"/>
              <a:gd name="T56" fmla="*/ 38 w 69"/>
              <a:gd name="T57" fmla="*/ 0 h 77"/>
              <a:gd name="T58" fmla="*/ 50 w 69"/>
              <a:gd name="T59" fmla="*/ 10 h 77"/>
              <a:gd name="T60" fmla="*/ 56 w 69"/>
              <a:gd name="T61" fmla="*/ 10 h 77"/>
              <a:gd name="T62" fmla="*/ 60 w 69"/>
              <a:gd name="T63" fmla="*/ 17 h 77"/>
              <a:gd name="T64" fmla="*/ 64 w 69"/>
              <a:gd name="T65" fmla="*/ 22 h 77"/>
              <a:gd name="T66" fmla="*/ 69 w 69"/>
              <a:gd name="T67" fmla="*/ 28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69" h="77">
                <a:moveTo>
                  <a:pt x="69" y="28"/>
                </a:moveTo>
                <a:lnTo>
                  <a:pt x="69" y="29"/>
                </a:lnTo>
                <a:lnTo>
                  <a:pt x="65" y="28"/>
                </a:lnTo>
                <a:lnTo>
                  <a:pt x="69" y="41"/>
                </a:lnTo>
                <a:lnTo>
                  <a:pt x="69" y="45"/>
                </a:lnTo>
                <a:lnTo>
                  <a:pt x="69" y="48"/>
                </a:lnTo>
                <a:lnTo>
                  <a:pt x="69" y="56"/>
                </a:lnTo>
                <a:lnTo>
                  <a:pt x="69" y="71"/>
                </a:lnTo>
                <a:lnTo>
                  <a:pt x="60" y="73"/>
                </a:lnTo>
                <a:lnTo>
                  <a:pt x="58" y="73"/>
                </a:lnTo>
                <a:lnTo>
                  <a:pt x="53" y="77"/>
                </a:lnTo>
                <a:lnTo>
                  <a:pt x="51" y="75"/>
                </a:lnTo>
                <a:lnTo>
                  <a:pt x="50" y="74"/>
                </a:lnTo>
                <a:lnTo>
                  <a:pt x="49" y="71"/>
                </a:lnTo>
                <a:lnTo>
                  <a:pt x="35" y="70"/>
                </a:lnTo>
                <a:lnTo>
                  <a:pt x="34" y="70"/>
                </a:lnTo>
                <a:lnTo>
                  <a:pt x="32" y="67"/>
                </a:lnTo>
                <a:lnTo>
                  <a:pt x="32" y="66"/>
                </a:lnTo>
                <a:lnTo>
                  <a:pt x="31" y="65"/>
                </a:lnTo>
                <a:lnTo>
                  <a:pt x="30" y="63"/>
                </a:lnTo>
                <a:lnTo>
                  <a:pt x="21" y="56"/>
                </a:lnTo>
                <a:lnTo>
                  <a:pt x="0" y="43"/>
                </a:lnTo>
                <a:lnTo>
                  <a:pt x="1" y="29"/>
                </a:lnTo>
                <a:lnTo>
                  <a:pt x="11" y="25"/>
                </a:lnTo>
                <a:lnTo>
                  <a:pt x="21" y="21"/>
                </a:lnTo>
                <a:lnTo>
                  <a:pt x="24" y="21"/>
                </a:lnTo>
                <a:lnTo>
                  <a:pt x="27" y="20"/>
                </a:lnTo>
                <a:lnTo>
                  <a:pt x="41" y="3"/>
                </a:lnTo>
                <a:lnTo>
                  <a:pt x="38" y="0"/>
                </a:lnTo>
                <a:lnTo>
                  <a:pt x="50" y="10"/>
                </a:lnTo>
                <a:lnTo>
                  <a:pt x="56" y="10"/>
                </a:lnTo>
                <a:lnTo>
                  <a:pt x="60" y="17"/>
                </a:lnTo>
                <a:lnTo>
                  <a:pt x="64" y="22"/>
                </a:lnTo>
                <a:lnTo>
                  <a:pt x="69" y="2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3" name="Freeform 137">
            <a:extLst>
              <a:ext uri="{FF2B5EF4-FFF2-40B4-BE49-F238E27FC236}">
                <a16:creationId xmlns:a16="http://schemas.microsoft.com/office/drawing/2014/main" id="{B2184346-3B44-16C5-A641-9AFD1BBCFD41}"/>
              </a:ext>
            </a:extLst>
          </p:cNvPr>
          <p:cNvSpPr>
            <a:spLocks/>
          </p:cNvSpPr>
          <p:nvPr/>
        </p:nvSpPr>
        <p:spPr bwMode="auto">
          <a:xfrm>
            <a:off x="4911725" y="5397500"/>
            <a:ext cx="138113" cy="206375"/>
          </a:xfrm>
          <a:custGeom>
            <a:avLst/>
            <a:gdLst>
              <a:gd name="T0" fmla="*/ 42 w 87"/>
              <a:gd name="T1" fmla="*/ 21 h 130"/>
              <a:gd name="T2" fmla="*/ 46 w 87"/>
              <a:gd name="T3" fmla="*/ 38 h 130"/>
              <a:gd name="T4" fmla="*/ 45 w 87"/>
              <a:gd name="T5" fmla="*/ 40 h 130"/>
              <a:gd name="T6" fmla="*/ 43 w 87"/>
              <a:gd name="T7" fmla="*/ 57 h 130"/>
              <a:gd name="T8" fmla="*/ 46 w 87"/>
              <a:gd name="T9" fmla="*/ 60 h 130"/>
              <a:gd name="T10" fmla="*/ 52 w 87"/>
              <a:gd name="T11" fmla="*/ 62 h 130"/>
              <a:gd name="T12" fmla="*/ 56 w 87"/>
              <a:gd name="T13" fmla="*/ 66 h 130"/>
              <a:gd name="T14" fmla="*/ 76 w 87"/>
              <a:gd name="T15" fmla="*/ 85 h 130"/>
              <a:gd name="T16" fmla="*/ 87 w 87"/>
              <a:gd name="T17" fmla="*/ 113 h 130"/>
              <a:gd name="T18" fmla="*/ 83 w 87"/>
              <a:gd name="T19" fmla="*/ 117 h 130"/>
              <a:gd name="T20" fmla="*/ 76 w 87"/>
              <a:gd name="T21" fmla="*/ 114 h 130"/>
              <a:gd name="T22" fmla="*/ 73 w 87"/>
              <a:gd name="T23" fmla="*/ 115 h 130"/>
              <a:gd name="T24" fmla="*/ 73 w 87"/>
              <a:gd name="T25" fmla="*/ 117 h 130"/>
              <a:gd name="T26" fmla="*/ 68 w 87"/>
              <a:gd name="T27" fmla="*/ 120 h 130"/>
              <a:gd name="T28" fmla="*/ 69 w 87"/>
              <a:gd name="T29" fmla="*/ 128 h 130"/>
              <a:gd name="T30" fmla="*/ 71 w 87"/>
              <a:gd name="T31" fmla="*/ 130 h 130"/>
              <a:gd name="T32" fmla="*/ 65 w 87"/>
              <a:gd name="T33" fmla="*/ 128 h 130"/>
              <a:gd name="T34" fmla="*/ 60 w 87"/>
              <a:gd name="T35" fmla="*/ 122 h 130"/>
              <a:gd name="T36" fmla="*/ 56 w 87"/>
              <a:gd name="T37" fmla="*/ 117 h 130"/>
              <a:gd name="T38" fmla="*/ 52 w 87"/>
              <a:gd name="T39" fmla="*/ 110 h 130"/>
              <a:gd name="T40" fmla="*/ 46 w 87"/>
              <a:gd name="T41" fmla="*/ 110 h 130"/>
              <a:gd name="T42" fmla="*/ 34 w 87"/>
              <a:gd name="T43" fmla="*/ 100 h 130"/>
              <a:gd name="T44" fmla="*/ 27 w 87"/>
              <a:gd name="T45" fmla="*/ 87 h 130"/>
              <a:gd name="T46" fmla="*/ 26 w 87"/>
              <a:gd name="T47" fmla="*/ 84 h 130"/>
              <a:gd name="T48" fmla="*/ 22 w 87"/>
              <a:gd name="T49" fmla="*/ 77 h 130"/>
              <a:gd name="T50" fmla="*/ 12 w 87"/>
              <a:gd name="T51" fmla="*/ 75 h 130"/>
              <a:gd name="T52" fmla="*/ 8 w 87"/>
              <a:gd name="T53" fmla="*/ 57 h 130"/>
              <a:gd name="T54" fmla="*/ 2 w 87"/>
              <a:gd name="T55" fmla="*/ 40 h 130"/>
              <a:gd name="T56" fmla="*/ 4 w 87"/>
              <a:gd name="T57" fmla="*/ 21 h 130"/>
              <a:gd name="T58" fmla="*/ 0 w 87"/>
              <a:gd name="T59" fmla="*/ 16 h 130"/>
              <a:gd name="T60" fmla="*/ 1 w 87"/>
              <a:gd name="T61" fmla="*/ 15 h 130"/>
              <a:gd name="T62" fmla="*/ 4 w 87"/>
              <a:gd name="T63" fmla="*/ 0 h 130"/>
              <a:gd name="T64" fmla="*/ 7 w 87"/>
              <a:gd name="T65" fmla="*/ 1 h 130"/>
              <a:gd name="T66" fmla="*/ 12 w 87"/>
              <a:gd name="T67" fmla="*/ 4 h 130"/>
              <a:gd name="T68" fmla="*/ 30 w 87"/>
              <a:gd name="T69" fmla="*/ 10 h 130"/>
              <a:gd name="T70" fmla="*/ 42 w 87"/>
              <a:gd name="T71" fmla="*/ 21 h 1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87" h="130">
                <a:moveTo>
                  <a:pt x="42" y="21"/>
                </a:moveTo>
                <a:lnTo>
                  <a:pt x="46" y="38"/>
                </a:lnTo>
                <a:lnTo>
                  <a:pt x="45" y="40"/>
                </a:lnTo>
                <a:lnTo>
                  <a:pt x="43" y="57"/>
                </a:lnTo>
                <a:lnTo>
                  <a:pt x="46" y="60"/>
                </a:lnTo>
                <a:lnTo>
                  <a:pt x="52" y="62"/>
                </a:lnTo>
                <a:lnTo>
                  <a:pt x="56" y="66"/>
                </a:lnTo>
                <a:lnTo>
                  <a:pt x="76" y="85"/>
                </a:lnTo>
                <a:lnTo>
                  <a:pt x="87" y="113"/>
                </a:lnTo>
                <a:lnTo>
                  <a:pt x="83" y="117"/>
                </a:lnTo>
                <a:lnTo>
                  <a:pt x="76" y="114"/>
                </a:lnTo>
                <a:lnTo>
                  <a:pt x="73" y="115"/>
                </a:lnTo>
                <a:lnTo>
                  <a:pt x="73" y="117"/>
                </a:lnTo>
                <a:lnTo>
                  <a:pt x="68" y="120"/>
                </a:lnTo>
                <a:lnTo>
                  <a:pt x="69" y="128"/>
                </a:lnTo>
                <a:lnTo>
                  <a:pt x="71" y="130"/>
                </a:lnTo>
                <a:lnTo>
                  <a:pt x="65" y="128"/>
                </a:lnTo>
                <a:lnTo>
                  <a:pt x="60" y="122"/>
                </a:lnTo>
                <a:lnTo>
                  <a:pt x="56" y="117"/>
                </a:lnTo>
                <a:lnTo>
                  <a:pt x="52" y="110"/>
                </a:lnTo>
                <a:lnTo>
                  <a:pt x="46" y="110"/>
                </a:lnTo>
                <a:lnTo>
                  <a:pt x="34" y="100"/>
                </a:lnTo>
                <a:lnTo>
                  <a:pt x="27" y="87"/>
                </a:lnTo>
                <a:lnTo>
                  <a:pt x="26" y="84"/>
                </a:lnTo>
                <a:lnTo>
                  <a:pt x="22" y="77"/>
                </a:lnTo>
                <a:lnTo>
                  <a:pt x="12" y="75"/>
                </a:lnTo>
                <a:lnTo>
                  <a:pt x="8" y="57"/>
                </a:lnTo>
                <a:lnTo>
                  <a:pt x="2" y="40"/>
                </a:lnTo>
                <a:lnTo>
                  <a:pt x="4" y="21"/>
                </a:lnTo>
                <a:lnTo>
                  <a:pt x="0" y="16"/>
                </a:lnTo>
                <a:lnTo>
                  <a:pt x="1" y="15"/>
                </a:lnTo>
                <a:lnTo>
                  <a:pt x="4" y="0"/>
                </a:lnTo>
                <a:lnTo>
                  <a:pt x="7" y="1"/>
                </a:lnTo>
                <a:lnTo>
                  <a:pt x="12" y="4"/>
                </a:lnTo>
                <a:lnTo>
                  <a:pt x="30" y="10"/>
                </a:lnTo>
                <a:lnTo>
                  <a:pt x="42" y="2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4" name="Freeform 138">
            <a:extLst>
              <a:ext uri="{FF2B5EF4-FFF2-40B4-BE49-F238E27FC236}">
                <a16:creationId xmlns:a16="http://schemas.microsoft.com/office/drawing/2014/main" id="{BA53F1D2-D556-F5A8-BE8B-FE2F2F2702F5}"/>
              </a:ext>
            </a:extLst>
          </p:cNvPr>
          <p:cNvSpPr>
            <a:spLocks/>
          </p:cNvSpPr>
          <p:nvPr/>
        </p:nvSpPr>
        <p:spPr bwMode="auto">
          <a:xfrm>
            <a:off x="4997450" y="5600700"/>
            <a:ext cx="93663" cy="139700"/>
          </a:xfrm>
          <a:custGeom>
            <a:avLst/>
            <a:gdLst>
              <a:gd name="T0" fmla="*/ 17 w 59"/>
              <a:gd name="T1" fmla="*/ 2 h 88"/>
              <a:gd name="T2" fmla="*/ 25 w 59"/>
              <a:gd name="T3" fmla="*/ 8 h 88"/>
              <a:gd name="T4" fmla="*/ 33 w 59"/>
              <a:gd name="T5" fmla="*/ 13 h 88"/>
              <a:gd name="T6" fmla="*/ 34 w 59"/>
              <a:gd name="T7" fmla="*/ 15 h 88"/>
              <a:gd name="T8" fmla="*/ 36 w 59"/>
              <a:gd name="T9" fmla="*/ 15 h 88"/>
              <a:gd name="T10" fmla="*/ 36 w 59"/>
              <a:gd name="T11" fmla="*/ 16 h 88"/>
              <a:gd name="T12" fmla="*/ 36 w 59"/>
              <a:gd name="T13" fmla="*/ 11 h 88"/>
              <a:gd name="T14" fmla="*/ 40 w 59"/>
              <a:gd name="T15" fmla="*/ 9 h 88"/>
              <a:gd name="T16" fmla="*/ 41 w 59"/>
              <a:gd name="T17" fmla="*/ 9 h 88"/>
              <a:gd name="T18" fmla="*/ 58 w 59"/>
              <a:gd name="T19" fmla="*/ 15 h 88"/>
              <a:gd name="T20" fmla="*/ 59 w 59"/>
              <a:gd name="T21" fmla="*/ 16 h 88"/>
              <a:gd name="T22" fmla="*/ 51 w 59"/>
              <a:gd name="T23" fmla="*/ 24 h 88"/>
              <a:gd name="T24" fmla="*/ 43 w 59"/>
              <a:gd name="T25" fmla="*/ 37 h 88"/>
              <a:gd name="T26" fmla="*/ 41 w 59"/>
              <a:gd name="T27" fmla="*/ 39 h 88"/>
              <a:gd name="T28" fmla="*/ 41 w 59"/>
              <a:gd name="T29" fmla="*/ 41 h 88"/>
              <a:gd name="T30" fmla="*/ 43 w 59"/>
              <a:gd name="T31" fmla="*/ 43 h 88"/>
              <a:gd name="T32" fmla="*/ 43 w 59"/>
              <a:gd name="T33" fmla="*/ 45 h 88"/>
              <a:gd name="T34" fmla="*/ 44 w 59"/>
              <a:gd name="T35" fmla="*/ 47 h 88"/>
              <a:gd name="T36" fmla="*/ 47 w 59"/>
              <a:gd name="T37" fmla="*/ 60 h 88"/>
              <a:gd name="T38" fmla="*/ 47 w 59"/>
              <a:gd name="T39" fmla="*/ 65 h 88"/>
              <a:gd name="T40" fmla="*/ 47 w 59"/>
              <a:gd name="T41" fmla="*/ 67 h 88"/>
              <a:gd name="T42" fmla="*/ 45 w 59"/>
              <a:gd name="T43" fmla="*/ 72 h 88"/>
              <a:gd name="T44" fmla="*/ 43 w 59"/>
              <a:gd name="T45" fmla="*/ 79 h 88"/>
              <a:gd name="T46" fmla="*/ 33 w 59"/>
              <a:gd name="T47" fmla="*/ 88 h 88"/>
              <a:gd name="T48" fmla="*/ 22 w 59"/>
              <a:gd name="T49" fmla="*/ 71 h 88"/>
              <a:gd name="T50" fmla="*/ 17 w 59"/>
              <a:gd name="T51" fmla="*/ 67 h 88"/>
              <a:gd name="T52" fmla="*/ 13 w 59"/>
              <a:gd name="T53" fmla="*/ 65 h 88"/>
              <a:gd name="T54" fmla="*/ 8 w 59"/>
              <a:gd name="T55" fmla="*/ 61 h 88"/>
              <a:gd name="T56" fmla="*/ 2 w 59"/>
              <a:gd name="T57" fmla="*/ 56 h 88"/>
              <a:gd name="T58" fmla="*/ 0 w 59"/>
              <a:gd name="T59" fmla="*/ 45 h 88"/>
              <a:gd name="T60" fmla="*/ 2 w 59"/>
              <a:gd name="T61" fmla="*/ 45 h 88"/>
              <a:gd name="T62" fmla="*/ 11 w 59"/>
              <a:gd name="T63" fmla="*/ 43 h 88"/>
              <a:gd name="T64" fmla="*/ 11 w 59"/>
              <a:gd name="T65" fmla="*/ 28 h 88"/>
              <a:gd name="T66" fmla="*/ 11 w 59"/>
              <a:gd name="T67" fmla="*/ 20 h 88"/>
              <a:gd name="T68" fmla="*/ 11 w 59"/>
              <a:gd name="T69" fmla="*/ 17 h 88"/>
              <a:gd name="T70" fmla="*/ 11 w 59"/>
              <a:gd name="T71" fmla="*/ 13 h 88"/>
              <a:gd name="T72" fmla="*/ 7 w 59"/>
              <a:gd name="T73" fmla="*/ 0 h 88"/>
              <a:gd name="T74" fmla="*/ 11 w 59"/>
              <a:gd name="T75" fmla="*/ 1 h 88"/>
              <a:gd name="T76" fmla="*/ 11 w 59"/>
              <a:gd name="T77" fmla="*/ 0 h 88"/>
              <a:gd name="T78" fmla="*/ 17 w 59"/>
              <a:gd name="T79" fmla="*/ 2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59" h="88">
                <a:moveTo>
                  <a:pt x="17" y="2"/>
                </a:moveTo>
                <a:lnTo>
                  <a:pt x="25" y="8"/>
                </a:lnTo>
                <a:lnTo>
                  <a:pt x="33" y="13"/>
                </a:lnTo>
                <a:lnTo>
                  <a:pt x="34" y="15"/>
                </a:lnTo>
                <a:lnTo>
                  <a:pt x="36" y="15"/>
                </a:lnTo>
                <a:lnTo>
                  <a:pt x="36" y="16"/>
                </a:lnTo>
                <a:lnTo>
                  <a:pt x="36" y="11"/>
                </a:lnTo>
                <a:lnTo>
                  <a:pt x="40" y="9"/>
                </a:lnTo>
                <a:lnTo>
                  <a:pt x="41" y="9"/>
                </a:lnTo>
                <a:lnTo>
                  <a:pt x="58" y="15"/>
                </a:lnTo>
                <a:lnTo>
                  <a:pt x="59" y="16"/>
                </a:lnTo>
                <a:lnTo>
                  <a:pt x="51" y="24"/>
                </a:lnTo>
                <a:lnTo>
                  <a:pt x="43" y="37"/>
                </a:lnTo>
                <a:lnTo>
                  <a:pt x="41" y="39"/>
                </a:lnTo>
                <a:lnTo>
                  <a:pt x="41" y="41"/>
                </a:lnTo>
                <a:lnTo>
                  <a:pt x="43" y="43"/>
                </a:lnTo>
                <a:lnTo>
                  <a:pt x="43" y="45"/>
                </a:lnTo>
                <a:lnTo>
                  <a:pt x="44" y="47"/>
                </a:lnTo>
                <a:lnTo>
                  <a:pt x="47" y="60"/>
                </a:lnTo>
                <a:lnTo>
                  <a:pt x="47" y="65"/>
                </a:lnTo>
                <a:lnTo>
                  <a:pt x="47" y="67"/>
                </a:lnTo>
                <a:lnTo>
                  <a:pt x="45" y="72"/>
                </a:lnTo>
                <a:lnTo>
                  <a:pt x="43" y="79"/>
                </a:lnTo>
                <a:lnTo>
                  <a:pt x="33" y="88"/>
                </a:lnTo>
                <a:lnTo>
                  <a:pt x="22" y="71"/>
                </a:lnTo>
                <a:lnTo>
                  <a:pt x="17" y="67"/>
                </a:lnTo>
                <a:lnTo>
                  <a:pt x="13" y="65"/>
                </a:lnTo>
                <a:lnTo>
                  <a:pt x="8" y="61"/>
                </a:lnTo>
                <a:lnTo>
                  <a:pt x="2" y="56"/>
                </a:lnTo>
                <a:lnTo>
                  <a:pt x="0" y="45"/>
                </a:lnTo>
                <a:lnTo>
                  <a:pt x="2" y="45"/>
                </a:lnTo>
                <a:lnTo>
                  <a:pt x="11" y="43"/>
                </a:lnTo>
                <a:lnTo>
                  <a:pt x="11" y="28"/>
                </a:lnTo>
                <a:lnTo>
                  <a:pt x="11" y="20"/>
                </a:lnTo>
                <a:lnTo>
                  <a:pt x="11" y="17"/>
                </a:lnTo>
                <a:lnTo>
                  <a:pt x="11" y="13"/>
                </a:lnTo>
                <a:lnTo>
                  <a:pt x="7" y="0"/>
                </a:lnTo>
                <a:lnTo>
                  <a:pt x="11" y="1"/>
                </a:lnTo>
                <a:lnTo>
                  <a:pt x="11" y="0"/>
                </a:lnTo>
                <a:lnTo>
                  <a:pt x="17" y="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5" name="Freeform 139">
            <a:extLst>
              <a:ext uri="{FF2B5EF4-FFF2-40B4-BE49-F238E27FC236}">
                <a16:creationId xmlns:a16="http://schemas.microsoft.com/office/drawing/2014/main" id="{D1806BC0-D55A-5037-FB31-052B66637426}"/>
              </a:ext>
            </a:extLst>
          </p:cNvPr>
          <p:cNvSpPr>
            <a:spLocks/>
          </p:cNvSpPr>
          <p:nvPr/>
        </p:nvSpPr>
        <p:spPr bwMode="auto">
          <a:xfrm>
            <a:off x="4883150" y="5035550"/>
            <a:ext cx="171450" cy="195263"/>
          </a:xfrm>
          <a:custGeom>
            <a:avLst/>
            <a:gdLst>
              <a:gd name="T0" fmla="*/ 101 w 108"/>
              <a:gd name="T1" fmla="*/ 23 h 123"/>
              <a:gd name="T2" fmla="*/ 108 w 108"/>
              <a:gd name="T3" fmla="*/ 31 h 123"/>
              <a:gd name="T4" fmla="*/ 108 w 108"/>
              <a:gd name="T5" fmla="*/ 33 h 123"/>
              <a:gd name="T6" fmla="*/ 102 w 108"/>
              <a:gd name="T7" fmla="*/ 39 h 123"/>
              <a:gd name="T8" fmla="*/ 94 w 108"/>
              <a:gd name="T9" fmla="*/ 33 h 123"/>
              <a:gd name="T10" fmla="*/ 80 w 108"/>
              <a:gd name="T11" fmla="*/ 41 h 123"/>
              <a:gd name="T12" fmla="*/ 74 w 108"/>
              <a:gd name="T13" fmla="*/ 45 h 123"/>
              <a:gd name="T14" fmla="*/ 71 w 108"/>
              <a:gd name="T15" fmla="*/ 46 h 123"/>
              <a:gd name="T16" fmla="*/ 70 w 108"/>
              <a:gd name="T17" fmla="*/ 48 h 123"/>
              <a:gd name="T18" fmla="*/ 67 w 108"/>
              <a:gd name="T19" fmla="*/ 49 h 123"/>
              <a:gd name="T20" fmla="*/ 72 w 108"/>
              <a:gd name="T21" fmla="*/ 50 h 123"/>
              <a:gd name="T22" fmla="*/ 74 w 108"/>
              <a:gd name="T23" fmla="*/ 52 h 123"/>
              <a:gd name="T24" fmla="*/ 85 w 108"/>
              <a:gd name="T25" fmla="*/ 65 h 123"/>
              <a:gd name="T26" fmla="*/ 86 w 108"/>
              <a:gd name="T27" fmla="*/ 71 h 123"/>
              <a:gd name="T28" fmla="*/ 82 w 108"/>
              <a:gd name="T29" fmla="*/ 71 h 123"/>
              <a:gd name="T30" fmla="*/ 82 w 108"/>
              <a:gd name="T31" fmla="*/ 82 h 123"/>
              <a:gd name="T32" fmla="*/ 83 w 108"/>
              <a:gd name="T33" fmla="*/ 93 h 123"/>
              <a:gd name="T34" fmla="*/ 85 w 108"/>
              <a:gd name="T35" fmla="*/ 99 h 123"/>
              <a:gd name="T36" fmla="*/ 86 w 108"/>
              <a:gd name="T37" fmla="*/ 101 h 123"/>
              <a:gd name="T38" fmla="*/ 83 w 108"/>
              <a:gd name="T39" fmla="*/ 102 h 123"/>
              <a:gd name="T40" fmla="*/ 79 w 108"/>
              <a:gd name="T41" fmla="*/ 103 h 123"/>
              <a:gd name="T42" fmla="*/ 78 w 108"/>
              <a:gd name="T43" fmla="*/ 103 h 123"/>
              <a:gd name="T44" fmla="*/ 74 w 108"/>
              <a:gd name="T45" fmla="*/ 95 h 123"/>
              <a:gd name="T46" fmla="*/ 72 w 108"/>
              <a:gd name="T47" fmla="*/ 95 h 123"/>
              <a:gd name="T48" fmla="*/ 64 w 108"/>
              <a:gd name="T49" fmla="*/ 98 h 123"/>
              <a:gd name="T50" fmla="*/ 63 w 108"/>
              <a:gd name="T51" fmla="*/ 105 h 123"/>
              <a:gd name="T52" fmla="*/ 59 w 108"/>
              <a:gd name="T53" fmla="*/ 106 h 123"/>
              <a:gd name="T54" fmla="*/ 52 w 108"/>
              <a:gd name="T55" fmla="*/ 113 h 123"/>
              <a:gd name="T56" fmla="*/ 46 w 108"/>
              <a:gd name="T57" fmla="*/ 120 h 123"/>
              <a:gd name="T58" fmla="*/ 45 w 108"/>
              <a:gd name="T59" fmla="*/ 123 h 123"/>
              <a:gd name="T60" fmla="*/ 31 w 108"/>
              <a:gd name="T61" fmla="*/ 114 h 123"/>
              <a:gd name="T62" fmla="*/ 27 w 108"/>
              <a:gd name="T63" fmla="*/ 110 h 123"/>
              <a:gd name="T64" fmla="*/ 12 w 108"/>
              <a:gd name="T65" fmla="*/ 101 h 123"/>
              <a:gd name="T66" fmla="*/ 3 w 108"/>
              <a:gd name="T67" fmla="*/ 94 h 123"/>
              <a:gd name="T68" fmla="*/ 0 w 108"/>
              <a:gd name="T69" fmla="*/ 84 h 123"/>
              <a:gd name="T70" fmla="*/ 0 w 108"/>
              <a:gd name="T71" fmla="*/ 84 h 123"/>
              <a:gd name="T72" fmla="*/ 15 w 108"/>
              <a:gd name="T73" fmla="*/ 64 h 123"/>
              <a:gd name="T74" fmla="*/ 20 w 108"/>
              <a:gd name="T75" fmla="*/ 56 h 123"/>
              <a:gd name="T76" fmla="*/ 22 w 108"/>
              <a:gd name="T77" fmla="*/ 56 h 123"/>
              <a:gd name="T78" fmla="*/ 25 w 108"/>
              <a:gd name="T79" fmla="*/ 54 h 123"/>
              <a:gd name="T80" fmla="*/ 29 w 108"/>
              <a:gd name="T81" fmla="*/ 53 h 123"/>
              <a:gd name="T82" fmla="*/ 30 w 108"/>
              <a:gd name="T83" fmla="*/ 53 h 123"/>
              <a:gd name="T84" fmla="*/ 40 w 108"/>
              <a:gd name="T85" fmla="*/ 52 h 123"/>
              <a:gd name="T86" fmla="*/ 40 w 108"/>
              <a:gd name="T87" fmla="*/ 50 h 123"/>
              <a:gd name="T88" fmla="*/ 40 w 108"/>
              <a:gd name="T89" fmla="*/ 48 h 123"/>
              <a:gd name="T90" fmla="*/ 59 w 108"/>
              <a:gd name="T91" fmla="*/ 39 h 123"/>
              <a:gd name="T92" fmla="*/ 70 w 108"/>
              <a:gd name="T93" fmla="*/ 35 h 123"/>
              <a:gd name="T94" fmla="*/ 74 w 108"/>
              <a:gd name="T95" fmla="*/ 24 h 123"/>
              <a:gd name="T96" fmla="*/ 74 w 108"/>
              <a:gd name="T97" fmla="*/ 22 h 123"/>
              <a:gd name="T98" fmla="*/ 79 w 108"/>
              <a:gd name="T99" fmla="*/ 7 h 123"/>
              <a:gd name="T100" fmla="*/ 80 w 108"/>
              <a:gd name="T101" fmla="*/ 3 h 123"/>
              <a:gd name="T102" fmla="*/ 82 w 108"/>
              <a:gd name="T103" fmla="*/ 0 h 123"/>
              <a:gd name="T104" fmla="*/ 86 w 108"/>
              <a:gd name="T105" fmla="*/ 5 h 123"/>
              <a:gd name="T106" fmla="*/ 93 w 108"/>
              <a:gd name="T107" fmla="*/ 13 h 123"/>
              <a:gd name="T108" fmla="*/ 101 w 108"/>
              <a:gd name="T109" fmla="*/ 23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08" h="123">
                <a:moveTo>
                  <a:pt x="101" y="23"/>
                </a:moveTo>
                <a:lnTo>
                  <a:pt x="108" y="31"/>
                </a:lnTo>
                <a:lnTo>
                  <a:pt x="108" y="33"/>
                </a:lnTo>
                <a:lnTo>
                  <a:pt x="102" y="39"/>
                </a:lnTo>
                <a:lnTo>
                  <a:pt x="94" y="33"/>
                </a:lnTo>
                <a:lnTo>
                  <a:pt x="80" y="41"/>
                </a:lnTo>
                <a:lnTo>
                  <a:pt x="74" y="45"/>
                </a:lnTo>
                <a:lnTo>
                  <a:pt x="71" y="46"/>
                </a:lnTo>
                <a:lnTo>
                  <a:pt x="70" y="48"/>
                </a:lnTo>
                <a:lnTo>
                  <a:pt x="67" y="49"/>
                </a:lnTo>
                <a:lnTo>
                  <a:pt x="72" y="50"/>
                </a:lnTo>
                <a:lnTo>
                  <a:pt x="74" y="52"/>
                </a:lnTo>
                <a:lnTo>
                  <a:pt x="85" y="65"/>
                </a:lnTo>
                <a:lnTo>
                  <a:pt x="86" y="71"/>
                </a:lnTo>
                <a:lnTo>
                  <a:pt x="82" y="71"/>
                </a:lnTo>
                <a:lnTo>
                  <a:pt x="82" y="82"/>
                </a:lnTo>
                <a:lnTo>
                  <a:pt x="83" y="93"/>
                </a:lnTo>
                <a:lnTo>
                  <a:pt x="85" y="99"/>
                </a:lnTo>
                <a:lnTo>
                  <a:pt x="86" y="101"/>
                </a:lnTo>
                <a:lnTo>
                  <a:pt x="83" y="102"/>
                </a:lnTo>
                <a:lnTo>
                  <a:pt x="79" y="103"/>
                </a:lnTo>
                <a:lnTo>
                  <a:pt x="78" y="103"/>
                </a:lnTo>
                <a:lnTo>
                  <a:pt x="74" y="95"/>
                </a:lnTo>
                <a:lnTo>
                  <a:pt x="72" y="95"/>
                </a:lnTo>
                <a:lnTo>
                  <a:pt x="64" y="98"/>
                </a:lnTo>
                <a:lnTo>
                  <a:pt x="63" y="105"/>
                </a:lnTo>
                <a:lnTo>
                  <a:pt x="59" y="106"/>
                </a:lnTo>
                <a:lnTo>
                  <a:pt x="52" y="113"/>
                </a:lnTo>
                <a:lnTo>
                  <a:pt x="46" y="120"/>
                </a:lnTo>
                <a:lnTo>
                  <a:pt x="45" y="123"/>
                </a:lnTo>
                <a:lnTo>
                  <a:pt x="31" y="114"/>
                </a:lnTo>
                <a:lnTo>
                  <a:pt x="27" y="110"/>
                </a:lnTo>
                <a:lnTo>
                  <a:pt x="12" y="101"/>
                </a:lnTo>
                <a:lnTo>
                  <a:pt x="3" y="94"/>
                </a:lnTo>
                <a:lnTo>
                  <a:pt x="0" y="84"/>
                </a:lnTo>
                <a:lnTo>
                  <a:pt x="0" y="84"/>
                </a:lnTo>
                <a:lnTo>
                  <a:pt x="15" y="64"/>
                </a:lnTo>
                <a:lnTo>
                  <a:pt x="20" y="56"/>
                </a:lnTo>
                <a:lnTo>
                  <a:pt x="22" y="56"/>
                </a:lnTo>
                <a:lnTo>
                  <a:pt x="25" y="54"/>
                </a:lnTo>
                <a:lnTo>
                  <a:pt x="29" y="53"/>
                </a:lnTo>
                <a:lnTo>
                  <a:pt x="30" y="53"/>
                </a:lnTo>
                <a:lnTo>
                  <a:pt x="40" y="52"/>
                </a:lnTo>
                <a:lnTo>
                  <a:pt x="40" y="50"/>
                </a:lnTo>
                <a:lnTo>
                  <a:pt x="40" y="48"/>
                </a:lnTo>
                <a:lnTo>
                  <a:pt x="59" y="39"/>
                </a:lnTo>
                <a:lnTo>
                  <a:pt x="70" y="35"/>
                </a:lnTo>
                <a:lnTo>
                  <a:pt x="74" y="24"/>
                </a:lnTo>
                <a:lnTo>
                  <a:pt x="74" y="22"/>
                </a:lnTo>
                <a:lnTo>
                  <a:pt x="79" y="7"/>
                </a:lnTo>
                <a:lnTo>
                  <a:pt x="80" y="3"/>
                </a:lnTo>
                <a:lnTo>
                  <a:pt x="82" y="0"/>
                </a:lnTo>
                <a:lnTo>
                  <a:pt x="86" y="5"/>
                </a:lnTo>
                <a:lnTo>
                  <a:pt x="93" y="13"/>
                </a:lnTo>
                <a:lnTo>
                  <a:pt x="101" y="2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6" name="Freeform 140">
            <a:extLst>
              <a:ext uri="{FF2B5EF4-FFF2-40B4-BE49-F238E27FC236}">
                <a16:creationId xmlns:a16="http://schemas.microsoft.com/office/drawing/2014/main" id="{CE6BEEE5-FCDC-2625-8747-A959512B90BA}"/>
              </a:ext>
            </a:extLst>
          </p:cNvPr>
          <p:cNvSpPr>
            <a:spLocks/>
          </p:cNvSpPr>
          <p:nvPr/>
        </p:nvSpPr>
        <p:spPr bwMode="auto">
          <a:xfrm>
            <a:off x="4962525" y="4762500"/>
            <a:ext cx="212725" cy="249238"/>
          </a:xfrm>
          <a:custGeom>
            <a:avLst/>
            <a:gdLst>
              <a:gd name="T0" fmla="*/ 129 w 134"/>
              <a:gd name="T1" fmla="*/ 5 h 157"/>
              <a:gd name="T2" fmla="*/ 134 w 134"/>
              <a:gd name="T3" fmla="*/ 10 h 157"/>
              <a:gd name="T4" fmla="*/ 127 w 134"/>
              <a:gd name="T5" fmla="*/ 23 h 157"/>
              <a:gd name="T6" fmla="*/ 112 w 134"/>
              <a:gd name="T7" fmla="*/ 50 h 157"/>
              <a:gd name="T8" fmla="*/ 106 w 134"/>
              <a:gd name="T9" fmla="*/ 55 h 157"/>
              <a:gd name="T10" fmla="*/ 106 w 134"/>
              <a:gd name="T11" fmla="*/ 76 h 157"/>
              <a:gd name="T12" fmla="*/ 112 w 134"/>
              <a:gd name="T13" fmla="*/ 94 h 157"/>
              <a:gd name="T14" fmla="*/ 112 w 134"/>
              <a:gd name="T15" fmla="*/ 101 h 157"/>
              <a:gd name="T16" fmla="*/ 104 w 134"/>
              <a:gd name="T17" fmla="*/ 128 h 157"/>
              <a:gd name="T18" fmla="*/ 96 w 134"/>
              <a:gd name="T19" fmla="*/ 138 h 157"/>
              <a:gd name="T20" fmla="*/ 66 w 134"/>
              <a:gd name="T21" fmla="*/ 132 h 157"/>
              <a:gd name="T22" fmla="*/ 47 w 134"/>
              <a:gd name="T23" fmla="*/ 125 h 157"/>
              <a:gd name="T24" fmla="*/ 43 w 134"/>
              <a:gd name="T25" fmla="*/ 131 h 157"/>
              <a:gd name="T26" fmla="*/ 24 w 134"/>
              <a:gd name="T27" fmla="*/ 151 h 157"/>
              <a:gd name="T28" fmla="*/ 11 w 134"/>
              <a:gd name="T29" fmla="*/ 157 h 157"/>
              <a:gd name="T30" fmla="*/ 3 w 134"/>
              <a:gd name="T31" fmla="*/ 143 h 157"/>
              <a:gd name="T32" fmla="*/ 0 w 134"/>
              <a:gd name="T33" fmla="*/ 136 h 157"/>
              <a:gd name="T34" fmla="*/ 7 w 134"/>
              <a:gd name="T35" fmla="*/ 140 h 157"/>
              <a:gd name="T36" fmla="*/ 21 w 134"/>
              <a:gd name="T37" fmla="*/ 134 h 157"/>
              <a:gd name="T38" fmla="*/ 26 w 134"/>
              <a:gd name="T39" fmla="*/ 132 h 157"/>
              <a:gd name="T40" fmla="*/ 21 w 134"/>
              <a:gd name="T41" fmla="*/ 121 h 157"/>
              <a:gd name="T42" fmla="*/ 24 w 134"/>
              <a:gd name="T43" fmla="*/ 116 h 157"/>
              <a:gd name="T44" fmla="*/ 28 w 134"/>
              <a:gd name="T45" fmla="*/ 108 h 157"/>
              <a:gd name="T46" fmla="*/ 35 w 134"/>
              <a:gd name="T47" fmla="*/ 105 h 157"/>
              <a:gd name="T48" fmla="*/ 48 w 134"/>
              <a:gd name="T49" fmla="*/ 113 h 157"/>
              <a:gd name="T50" fmla="*/ 67 w 134"/>
              <a:gd name="T51" fmla="*/ 109 h 157"/>
              <a:gd name="T52" fmla="*/ 88 w 134"/>
              <a:gd name="T53" fmla="*/ 82 h 157"/>
              <a:gd name="T54" fmla="*/ 92 w 134"/>
              <a:gd name="T55" fmla="*/ 76 h 157"/>
              <a:gd name="T56" fmla="*/ 101 w 134"/>
              <a:gd name="T57" fmla="*/ 46 h 157"/>
              <a:gd name="T58" fmla="*/ 103 w 134"/>
              <a:gd name="T59" fmla="*/ 40 h 157"/>
              <a:gd name="T60" fmla="*/ 111 w 134"/>
              <a:gd name="T61" fmla="*/ 12 h 157"/>
              <a:gd name="T62" fmla="*/ 115 w 134"/>
              <a:gd name="T63" fmla="*/ 3 h 157"/>
              <a:gd name="T64" fmla="*/ 116 w 134"/>
              <a:gd name="T65" fmla="*/ 0 h 157"/>
              <a:gd name="T66" fmla="*/ 125 w 134"/>
              <a:gd name="T67" fmla="*/ 1 h 1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34" h="157">
                <a:moveTo>
                  <a:pt x="125" y="1"/>
                </a:moveTo>
                <a:lnTo>
                  <a:pt x="129" y="5"/>
                </a:lnTo>
                <a:lnTo>
                  <a:pt x="130" y="5"/>
                </a:lnTo>
                <a:lnTo>
                  <a:pt x="134" y="10"/>
                </a:lnTo>
                <a:lnTo>
                  <a:pt x="134" y="11"/>
                </a:lnTo>
                <a:lnTo>
                  <a:pt x="127" y="23"/>
                </a:lnTo>
                <a:lnTo>
                  <a:pt x="116" y="44"/>
                </a:lnTo>
                <a:lnTo>
                  <a:pt x="112" y="50"/>
                </a:lnTo>
                <a:lnTo>
                  <a:pt x="111" y="52"/>
                </a:lnTo>
                <a:lnTo>
                  <a:pt x="106" y="55"/>
                </a:lnTo>
                <a:lnTo>
                  <a:pt x="104" y="65"/>
                </a:lnTo>
                <a:lnTo>
                  <a:pt x="106" y="76"/>
                </a:lnTo>
                <a:lnTo>
                  <a:pt x="112" y="89"/>
                </a:lnTo>
                <a:lnTo>
                  <a:pt x="112" y="94"/>
                </a:lnTo>
                <a:lnTo>
                  <a:pt x="112" y="98"/>
                </a:lnTo>
                <a:lnTo>
                  <a:pt x="112" y="101"/>
                </a:lnTo>
                <a:lnTo>
                  <a:pt x="111" y="104"/>
                </a:lnTo>
                <a:lnTo>
                  <a:pt x="104" y="128"/>
                </a:lnTo>
                <a:lnTo>
                  <a:pt x="101" y="134"/>
                </a:lnTo>
                <a:lnTo>
                  <a:pt x="96" y="138"/>
                </a:lnTo>
                <a:lnTo>
                  <a:pt x="85" y="130"/>
                </a:lnTo>
                <a:lnTo>
                  <a:pt x="66" y="132"/>
                </a:lnTo>
                <a:lnTo>
                  <a:pt x="47" y="125"/>
                </a:lnTo>
                <a:lnTo>
                  <a:pt x="47" y="125"/>
                </a:lnTo>
                <a:lnTo>
                  <a:pt x="45" y="125"/>
                </a:lnTo>
                <a:lnTo>
                  <a:pt x="43" y="131"/>
                </a:lnTo>
                <a:lnTo>
                  <a:pt x="37" y="140"/>
                </a:lnTo>
                <a:lnTo>
                  <a:pt x="24" y="151"/>
                </a:lnTo>
                <a:lnTo>
                  <a:pt x="18" y="157"/>
                </a:lnTo>
                <a:lnTo>
                  <a:pt x="11" y="157"/>
                </a:lnTo>
                <a:lnTo>
                  <a:pt x="11" y="151"/>
                </a:lnTo>
                <a:lnTo>
                  <a:pt x="3" y="143"/>
                </a:lnTo>
                <a:lnTo>
                  <a:pt x="0" y="139"/>
                </a:lnTo>
                <a:lnTo>
                  <a:pt x="0" y="136"/>
                </a:lnTo>
                <a:lnTo>
                  <a:pt x="6" y="140"/>
                </a:lnTo>
                <a:lnTo>
                  <a:pt x="7" y="140"/>
                </a:lnTo>
                <a:lnTo>
                  <a:pt x="15" y="142"/>
                </a:lnTo>
                <a:lnTo>
                  <a:pt x="21" y="134"/>
                </a:lnTo>
                <a:lnTo>
                  <a:pt x="24" y="132"/>
                </a:lnTo>
                <a:lnTo>
                  <a:pt x="26" y="132"/>
                </a:lnTo>
                <a:lnTo>
                  <a:pt x="24" y="128"/>
                </a:lnTo>
                <a:lnTo>
                  <a:pt x="21" y="121"/>
                </a:lnTo>
                <a:lnTo>
                  <a:pt x="20" y="119"/>
                </a:lnTo>
                <a:lnTo>
                  <a:pt x="24" y="116"/>
                </a:lnTo>
                <a:lnTo>
                  <a:pt x="33" y="112"/>
                </a:lnTo>
                <a:lnTo>
                  <a:pt x="28" y="108"/>
                </a:lnTo>
                <a:lnTo>
                  <a:pt x="32" y="106"/>
                </a:lnTo>
                <a:lnTo>
                  <a:pt x="35" y="105"/>
                </a:lnTo>
                <a:lnTo>
                  <a:pt x="43" y="109"/>
                </a:lnTo>
                <a:lnTo>
                  <a:pt x="48" y="113"/>
                </a:lnTo>
                <a:lnTo>
                  <a:pt x="63" y="113"/>
                </a:lnTo>
                <a:lnTo>
                  <a:pt x="67" y="109"/>
                </a:lnTo>
                <a:lnTo>
                  <a:pt x="85" y="86"/>
                </a:lnTo>
                <a:lnTo>
                  <a:pt x="88" y="82"/>
                </a:lnTo>
                <a:lnTo>
                  <a:pt x="92" y="78"/>
                </a:lnTo>
                <a:lnTo>
                  <a:pt x="92" y="76"/>
                </a:lnTo>
                <a:lnTo>
                  <a:pt x="97" y="60"/>
                </a:lnTo>
                <a:lnTo>
                  <a:pt x="101" y="46"/>
                </a:lnTo>
                <a:lnTo>
                  <a:pt x="101" y="44"/>
                </a:lnTo>
                <a:lnTo>
                  <a:pt x="103" y="40"/>
                </a:lnTo>
                <a:lnTo>
                  <a:pt x="114" y="26"/>
                </a:lnTo>
                <a:lnTo>
                  <a:pt x="111" y="12"/>
                </a:lnTo>
                <a:lnTo>
                  <a:pt x="115" y="7"/>
                </a:lnTo>
                <a:lnTo>
                  <a:pt x="115" y="3"/>
                </a:lnTo>
                <a:lnTo>
                  <a:pt x="115" y="0"/>
                </a:lnTo>
                <a:lnTo>
                  <a:pt x="116" y="0"/>
                </a:lnTo>
                <a:lnTo>
                  <a:pt x="122" y="1"/>
                </a:lnTo>
                <a:lnTo>
                  <a:pt x="125" y="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7" name="Freeform 141">
            <a:extLst>
              <a:ext uri="{FF2B5EF4-FFF2-40B4-BE49-F238E27FC236}">
                <a16:creationId xmlns:a16="http://schemas.microsoft.com/office/drawing/2014/main" id="{5DE59DFA-8E76-8AD7-250A-478406033E0D}"/>
              </a:ext>
            </a:extLst>
          </p:cNvPr>
          <p:cNvSpPr>
            <a:spLocks/>
          </p:cNvSpPr>
          <p:nvPr/>
        </p:nvSpPr>
        <p:spPr bwMode="auto">
          <a:xfrm>
            <a:off x="4983163" y="4206875"/>
            <a:ext cx="115888" cy="176213"/>
          </a:xfrm>
          <a:custGeom>
            <a:avLst/>
            <a:gdLst>
              <a:gd name="T0" fmla="*/ 64 w 73"/>
              <a:gd name="T1" fmla="*/ 10 h 111"/>
              <a:gd name="T2" fmla="*/ 64 w 73"/>
              <a:gd name="T3" fmla="*/ 12 h 111"/>
              <a:gd name="T4" fmla="*/ 61 w 73"/>
              <a:gd name="T5" fmla="*/ 15 h 111"/>
              <a:gd name="T6" fmla="*/ 63 w 73"/>
              <a:gd name="T7" fmla="*/ 21 h 111"/>
              <a:gd name="T8" fmla="*/ 60 w 73"/>
              <a:gd name="T9" fmla="*/ 30 h 111"/>
              <a:gd name="T10" fmla="*/ 58 w 73"/>
              <a:gd name="T11" fmla="*/ 32 h 111"/>
              <a:gd name="T12" fmla="*/ 56 w 73"/>
              <a:gd name="T13" fmla="*/ 45 h 111"/>
              <a:gd name="T14" fmla="*/ 61 w 73"/>
              <a:gd name="T15" fmla="*/ 47 h 111"/>
              <a:gd name="T16" fmla="*/ 63 w 73"/>
              <a:gd name="T17" fmla="*/ 51 h 111"/>
              <a:gd name="T18" fmla="*/ 63 w 73"/>
              <a:gd name="T19" fmla="*/ 53 h 111"/>
              <a:gd name="T20" fmla="*/ 65 w 73"/>
              <a:gd name="T21" fmla="*/ 54 h 111"/>
              <a:gd name="T22" fmla="*/ 73 w 73"/>
              <a:gd name="T23" fmla="*/ 55 h 111"/>
              <a:gd name="T24" fmla="*/ 64 w 73"/>
              <a:gd name="T25" fmla="*/ 58 h 111"/>
              <a:gd name="T26" fmla="*/ 63 w 73"/>
              <a:gd name="T27" fmla="*/ 58 h 111"/>
              <a:gd name="T28" fmla="*/ 54 w 73"/>
              <a:gd name="T29" fmla="*/ 69 h 111"/>
              <a:gd name="T30" fmla="*/ 54 w 73"/>
              <a:gd name="T31" fmla="*/ 73 h 111"/>
              <a:gd name="T32" fmla="*/ 54 w 73"/>
              <a:gd name="T33" fmla="*/ 85 h 111"/>
              <a:gd name="T34" fmla="*/ 56 w 73"/>
              <a:gd name="T35" fmla="*/ 95 h 111"/>
              <a:gd name="T36" fmla="*/ 56 w 73"/>
              <a:gd name="T37" fmla="*/ 96 h 111"/>
              <a:gd name="T38" fmla="*/ 49 w 73"/>
              <a:gd name="T39" fmla="*/ 106 h 111"/>
              <a:gd name="T40" fmla="*/ 42 w 73"/>
              <a:gd name="T41" fmla="*/ 111 h 111"/>
              <a:gd name="T42" fmla="*/ 37 w 73"/>
              <a:gd name="T43" fmla="*/ 106 h 111"/>
              <a:gd name="T44" fmla="*/ 38 w 73"/>
              <a:gd name="T45" fmla="*/ 102 h 111"/>
              <a:gd name="T46" fmla="*/ 38 w 73"/>
              <a:gd name="T47" fmla="*/ 96 h 111"/>
              <a:gd name="T48" fmla="*/ 39 w 73"/>
              <a:gd name="T49" fmla="*/ 92 h 111"/>
              <a:gd name="T50" fmla="*/ 34 w 73"/>
              <a:gd name="T51" fmla="*/ 87 h 111"/>
              <a:gd name="T52" fmla="*/ 37 w 73"/>
              <a:gd name="T53" fmla="*/ 81 h 111"/>
              <a:gd name="T54" fmla="*/ 32 w 73"/>
              <a:gd name="T55" fmla="*/ 75 h 111"/>
              <a:gd name="T56" fmla="*/ 26 w 73"/>
              <a:gd name="T57" fmla="*/ 76 h 111"/>
              <a:gd name="T58" fmla="*/ 22 w 73"/>
              <a:gd name="T59" fmla="*/ 76 h 111"/>
              <a:gd name="T60" fmla="*/ 16 w 73"/>
              <a:gd name="T61" fmla="*/ 72 h 111"/>
              <a:gd name="T62" fmla="*/ 16 w 73"/>
              <a:gd name="T63" fmla="*/ 60 h 111"/>
              <a:gd name="T64" fmla="*/ 24 w 73"/>
              <a:gd name="T65" fmla="*/ 55 h 111"/>
              <a:gd name="T66" fmla="*/ 20 w 73"/>
              <a:gd name="T67" fmla="*/ 53 h 111"/>
              <a:gd name="T68" fmla="*/ 22 w 73"/>
              <a:gd name="T69" fmla="*/ 51 h 111"/>
              <a:gd name="T70" fmla="*/ 22 w 73"/>
              <a:gd name="T71" fmla="*/ 50 h 111"/>
              <a:gd name="T72" fmla="*/ 16 w 73"/>
              <a:gd name="T73" fmla="*/ 46 h 111"/>
              <a:gd name="T74" fmla="*/ 16 w 73"/>
              <a:gd name="T75" fmla="*/ 36 h 111"/>
              <a:gd name="T76" fmla="*/ 15 w 73"/>
              <a:gd name="T77" fmla="*/ 30 h 111"/>
              <a:gd name="T78" fmla="*/ 11 w 73"/>
              <a:gd name="T79" fmla="*/ 30 h 111"/>
              <a:gd name="T80" fmla="*/ 1 w 73"/>
              <a:gd name="T81" fmla="*/ 32 h 111"/>
              <a:gd name="T82" fmla="*/ 0 w 73"/>
              <a:gd name="T83" fmla="*/ 27 h 111"/>
              <a:gd name="T84" fmla="*/ 4 w 73"/>
              <a:gd name="T85" fmla="*/ 24 h 111"/>
              <a:gd name="T86" fmla="*/ 4 w 73"/>
              <a:gd name="T87" fmla="*/ 21 h 111"/>
              <a:gd name="T88" fmla="*/ 8 w 73"/>
              <a:gd name="T89" fmla="*/ 17 h 111"/>
              <a:gd name="T90" fmla="*/ 11 w 73"/>
              <a:gd name="T91" fmla="*/ 20 h 111"/>
              <a:gd name="T92" fmla="*/ 12 w 73"/>
              <a:gd name="T93" fmla="*/ 19 h 111"/>
              <a:gd name="T94" fmla="*/ 12 w 73"/>
              <a:gd name="T95" fmla="*/ 17 h 111"/>
              <a:gd name="T96" fmla="*/ 13 w 73"/>
              <a:gd name="T97" fmla="*/ 17 h 111"/>
              <a:gd name="T98" fmla="*/ 19 w 73"/>
              <a:gd name="T99" fmla="*/ 17 h 111"/>
              <a:gd name="T100" fmla="*/ 22 w 73"/>
              <a:gd name="T101" fmla="*/ 19 h 111"/>
              <a:gd name="T102" fmla="*/ 28 w 73"/>
              <a:gd name="T103" fmla="*/ 17 h 111"/>
              <a:gd name="T104" fmla="*/ 26 w 73"/>
              <a:gd name="T105" fmla="*/ 8 h 111"/>
              <a:gd name="T106" fmla="*/ 34 w 73"/>
              <a:gd name="T107" fmla="*/ 1 h 111"/>
              <a:gd name="T108" fmla="*/ 35 w 73"/>
              <a:gd name="T109" fmla="*/ 1 h 111"/>
              <a:gd name="T110" fmla="*/ 37 w 73"/>
              <a:gd name="T111" fmla="*/ 1 h 111"/>
              <a:gd name="T112" fmla="*/ 43 w 73"/>
              <a:gd name="T113" fmla="*/ 4 h 111"/>
              <a:gd name="T114" fmla="*/ 52 w 73"/>
              <a:gd name="T115" fmla="*/ 0 h 111"/>
              <a:gd name="T116" fmla="*/ 52 w 73"/>
              <a:gd name="T117" fmla="*/ 2 h 111"/>
              <a:gd name="T118" fmla="*/ 63 w 73"/>
              <a:gd name="T119" fmla="*/ 10 h 111"/>
              <a:gd name="T120" fmla="*/ 64 w 73"/>
              <a:gd name="T121" fmla="*/ 10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73" h="111">
                <a:moveTo>
                  <a:pt x="64" y="10"/>
                </a:moveTo>
                <a:lnTo>
                  <a:pt x="64" y="12"/>
                </a:lnTo>
                <a:lnTo>
                  <a:pt x="61" y="15"/>
                </a:lnTo>
                <a:lnTo>
                  <a:pt x="63" y="21"/>
                </a:lnTo>
                <a:lnTo>
                  <a:pt x="60" y="30"/>
                </a:lnTo>
                <a:lnTo>
                  <a:pt x="58" y="32"/>
                </a:lnTo>
                <a:lnTo>
                  <a:pt x="56" y="45"/>
                </a:lnTo>
                <a:lnTo>
                  <a:pt x="61" y="47"/>
                </a:lnTo>
                <a:lnTo>
                  <a:pt x="63" y="51"/>
                </a:lnTo>
                <a:lnTo>
                  <a:pt x="63" y="53"/>
                </a:lnTo>
                <a:lnTo>
                  <a:pt x="65" y="54"/>
                </a:lnTo>
                <a:lnTo>
                  <a:pt x="73" y="55"/>
                </a:lnTo>
                <a:lnTo>
                  <a:pt x="64" y="58"/>
                </a:lnTo>
                <a:lnTo>
                  <a:pt x="63" y="58"/>
                </a:lnTo>
                <a:lnTo>
                  <a:pt x="54" y="69"/>
                </a:lnTo>
                <a:lnTo>
                  <a:pt x="54" y="73"/>
                </a:lnTo>
                <a:lnTo>
                  <a:pt x="54" y="85"/>
                </a:lnTo>
                <a:lnTo>
                  <a:pt x="56" y="95"/>
                </a:lnTo>
                <a:lnTo>
                  <a:pt x="56" y="96"/>
                </a:lnTo>
                <a:lnTo>
                  <a:pt x="49" y="106"/>
                </a:lnTo>
                <a:lnTo>
                  <a:pt x="42" y="111"/>
                </a:lnTo>
                <a:lnTo>
                  <a:pt x="37" y="106"/>
                </a:lnTo>
                <a:lnTo>
                  <a:pt x="38" y="102"/>
                </a:lnTo>
                <a:lnTo>
                  <a:pt x="38" y="96"/>
                </a:lnTo>
                <a:lnTo>
                  <a:pt x="39" y="92"/>
                </a:lnTo>
                <a:lnTo>
                  <a:pt x="34" y="87"/>
                </a:lnTo>
                <a:lnTo>
                  <a:pt x="37" y="81"/>
                </a:lnTo>
                <a:lnTo>
                  <a:pt x="32" y="75"/>
                </a:lnTo>
                <a:lnTo>
                  <a:pt x="26" y="76"/>
                </a:lnTo>
                <a:lnTo>
                  <a:pt x="22" y="76"/>
                </a:lnTo>
                <a:lnTo>
                  <a:pt x="16" y="72"/>
                </a:lnTo>
                <a:lnTo>
                  <a:pt x="16" y="60"/>
                </a:lnTo>
                <a:lnTo>
                  <a:pt x="24" y="55"/>
                </a:lnTo>
                <a:lnTo>
                  <a:pt x="20" y="53"/>
                </a:lnTo>
                <a:lnTo>
                  <a:pt x="22" y="51"/>
                </a:lnTo>
                <a:lnTo>
                  <a:pt x="22" y="50"/>
                </a:lnTo>
                <a:lnTo>
                  <a:pt x="16" y="46"/>
                </a:lnTo>
                <a:lnTo>
                  <a:pt x="16" y="36"/>
                </a:lnTo>
                <a:lnTo>
                  <a:pt x="15" y="30"/>
                </a:lnTo>
                <a:lnTo>
                  <a:pt x="11" y="30"/>
                </a:lnTo>
                <a:lnTo>
                  <a:pt x="1" y="32"/>
                </a:lnTo>
                <a:lnTo>
                  <a:pt x="0" y="27"/>
                </a:lnTo>
                <a:lnTo>
                  <a:pt x="4" y="24"/>
                </a:lnTo>
                <a:lnTo>
                  <a:pt x="4" y="21"/>
                </a:lnTo>
                <a:lnTo>
                  <a:pt x="8" y="17"/>
                </a:lnTo>
                <a:lnTo>
                  <a:pt x="11" y="20"/>
                </a:lnTo>
                <a:lnTo>
                  <a:pt x="12" y="19"/>
                </a:lnTo>
                <a:lnTo>
                  <a:pt x="12" y="17"/>
                </a:lnTo>
                <a:lnTo>
                  <a:pt x="13" y="17"/>
                </a:lnTo>
                <a:lnTo>
                  <a:pt x="19" y="17"/>
                </a:lnTo>
                <a:lnTo>
                  <a:pt x="22" y="19"/>
                </a:lnTo>
                <a:lnTo>
                  <a:pt x="28" y="17"/>
                </a:lnTo>
                <a:lnTo>
                  <a:pt x="26" y="8"/>
                </a:lnTo>
                <a:lnTo>
                  <a:pt x="34" y="1"/>
                </a:lnTo>
                <a:lnTo>
                  <a:pt x="35" y="1"/>
                </a:lnTo>
                <a:lnTo>
                  <a:pt x="37" y="1"/>
                </a:lnTo>
                <a:lnTo>
                  <a:pt x="43" y="4"/>
                </a:lnTo>
                <a:lnTo>
                  <a:pt x="52" y="0"/>
                </a:lnTo>
                <a:lnTo>
                  <a:pt x="52" y="2"/>
                </a:lnTo>
                <a:lnTo>
                  <a:pt x="63" y="10"/>
                </a:lnTo>
                <a:lnTo>
                  <a:pt x="64" y="1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8" name="Freeform 142">
            <a:extLst>
              <a:ext uri="{FF2B5EF4-FFF2-40B4-BE49-F238E27FC236}">
                <a16:creationId xmlns:a16="http://schemas.microsoft.com/office/drawing/2014/main" id="{20B3A1F4-314B-D008-F882-4926A6184D52}"/>
              </a:ext>
            </a:extLst>
          </p:cNvPr>
          <p:cNvSpPr>
            <a:spLocks/>
          </p:cNvSpPr>
          <p:nvPr/>
        </p:nvSpPr>
        <p:spPr bwMode="auto">
          <a:xfrm>
            <a:off x="5233988" y="5702300"/>
            <a:ext cx="65088" cy="79375"/>
          </a:xfrm>
          <a:custGeom>
            <a:avLst/>
            <a:gdLst>
              <a:gd name="T0" fmla="*/ 41 w 41"/>
              <a:gd name="T1" fmla="*/ 3 h 50"/>
              <a:gd name="T2" fmla="*/ 35 w 41"/>
              <a:gd name="T3" fmla="*/ 9 h 50"/>
              <a:gd name="T4" fmla="*/ 37 w 41"/>
              <a:gd name="T5" fmla="*/ 13 h 50"/>
              <a:gd name="T6" fmla="*/ 37 w 41"/>
              <a:gd name="T7" fmla="*/ 22 h 50"/>
              <a:gd name="T8" fmla="*/ 37 w 41"/>
              <a:gd name="T9" fmla="*/ 24 h 50"/>
              <a:gd name="T10" fmla="*/ 34 w 41"/>
              <a:gd name="T11" fmla="*/ 24 h 50"/>
              <a:gd name="T12" fmla="*/ 34 w 41"/>
              <a:gd name="T13" fmla="*/ 26 h 50"/>
              <a:gd name="T14" fmla="*/ 34 w 41"/>
              <a:gd name="T15" fmla="*/ 27 h 50"/>
              <a:gd name="T16" fmla="*/ 34 w 41"/>
              <a:gd name="T17" fmla="*/ 31 h 50"/>
              <a:gd name="T18" fmla="*/ 33 w 41"/>
              <a:gd name="T19" fmla="*/ 34 h 50"/>
              <a:gd name="T20" fmla="*/ 27 w 41"/>
              <a:gd name="T21" fmla="*/ 35 h 50"/>
              <a:gd name="T22" fmla="*/ 29 w 41"/>
              <a:gd name="T23" fmla="*/ 39 h 50"/>
              <a:gd name="T24" fmla="*/ 27 w 41"/>
              <a:gd name="T25" fmla="*/ 45 h 50"/>
              <a:gd name="T26" fmla="*/ 15 w 41"/>
              <a:gd name="T27" fmla="*/ 45 h 50"/>
              <a:gd name="T28" fmla="*/ 14 w 41"/>
              <a:gd name="T29" fmla="*/ 46 h 50"/>
              <a:gd name="T30" fmla="*/ 8 w 41"/>
              <a:gd name="T31" fmla="*/ 46 h 50"/>
              <a:gd name="T32" fmla="*/ 8 w 41"/>
              <a:gd name="T33" fmla="*/ 45 h 50"/>
              <a:gd name="T34" fmla="*/ 5 w 41"/>
              <a:gd name="T35" fmla="*/ 45 h 50"/>
              <a:gd name="T36" fmla="*/ 3 w 41"/>
              <a:gd name="T37" fmla="*/ 50 h 50"/>
              <a:gd name="T38" fmla="*/ 0 w 41"/>
              <a:gd name="T39" fmla="*/ 48 h 50"/>
              <a:gd name="T40" fmla="*/ 0 w 41"/>
              <a:gd name="T41" fmla="*/ 46 h 50"/>
              <a:gd name="T42" fmla="*/ 0 w 41"/>
              <a:gd name="T43" fmla="*/ 42 h 50"/>
              <a:gd name="T44" fmla="*/ 1 w 41"/>
              <a:gd name="T45" fmla="*/ 38 h 50"/>
              <a:gd name="T46" fmla="*/ 7 w 41"/>
              <a:gd name="T47" fmla="*/ 37 h 50"/>
              <a:gd name="T48" fmla="*/ 7 w 41"/>
              <a:gd name="T49" fmla="*/ 35 h 50"/>
              <a:gd name="T50" fmla="*/ 10 w 41"/>
              <a:gd name="T51" fmla="*/ 33 h 50"/>
              <a:gd name="T52" fmla="*/ 8 w 41"/>
              <a:gd name="T53" fmla="*/ 31 h 50"/>
              <a:gd name="T54" fmla="*/ 11 w 41"/>
              <a:gd name="T55" fmla="*/ 28 h 50"/>
              <a:gd name="T56" fmla="*/ 12 w 41"/>
              <a:gd name="T57" fmla="*/ 28 h 50"/>
              <a:gd name="T58" fmla="*/ 12 w 41"/>
              <a:gd name="T59" fmla="*/ 27 h 50"/>
              <a:gd name="T60" fmla="*/ 12 w 41"/>
              <a:gd name="T61" fmla="*/ 26 h 50"/>
              <a:gd name="T62" fmla="*/ 15 w 41"/>
              <a:gd name="T63" fmla="*/ 26 h 50"/>
              <a:gd name="T64" fmla="*/ 15 w 41"/>
              <a:gd name="T65" fmla="*/ 24 h 50"/>
              <a:gd name="T66" fmla="*/ 14 w 41"/>
              <a:gd name="T67" fmla="*/ 24 h 50"/>
              <a:gd name="T68" fmla="*/ 14 w 41"/>
              <a:gd name="T69" fmla="*/ 23 h 50"/>
              <a:gd name="T70" fmla="*/ 20 w 41"/>
              <a:gd name="T71" fmla="*/ 22 h 50"/>
              <a:gd name="T72" fmla="*/ 22 w 41"/>
              <a:gd name="T73" fmla="*/ 20 h 50"/>
              <a:gd name="T74" fmla="*/ 22 w 41"/>
              <a:gd name="T75" fmla="*/ 19 h 50"/>
              <a:gd name="T76" fmla="*/ 25 w 41"/>
              <a:gd name="T77" fmla="*/ 15 h 50"/>
              <a:gd name="T78" fmla="*/ 26 w 41"/>
              <a:gd name="T79" fmla="*/ 19 h 50"/>
              <a:gd name="T80" fmla="*/ 27 w 41"/>
              <a:gd name="T81" fmla="*/ 16 h 50"/>
              <a:gd name="T82" fmla="*/ 29 w 41"/>
              <a:gd name="T83" fmla="*/ 12 h 50"/>
              <a:gd name="T84" fmla="*/ 27 w 41"/>
              <a:gd name="T85" fmla="*/ 11 h 50"/>
              <a:gd name="T86" fmla="*/ 26 w 41"/>
              <a:gd name="T87" fmla="*/ 7 h 50"/>
              <a:gd name="T88" fmla="*/ 31 w 41"/>
              <a:gd name="T89" fmla="*/ 0 h 50"/>
              <a:gd name="T90" fmla="*/ 37 w 41"/>
              <a:gd name="T91" fmla="*/ 4 h 50"/>
              <a:gd name="T92" fmla="*/ 41 w 41"/>
              <a:gd name="T93" fmla="*/ 3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41" h="50">
                <a:moveTo>
                  <a:pt x="41" y="3"/>
                </a:moveTo>
                <a:lnTo>
                  <a:pt x="35" y="9"/>
                </a:lnTo>
                <a:lnTo>
                  <a:pt x="37" y="13"/>
                </a:lnTo>
                <a:lnTo>
                  <a:pt x="37" y="22"/>
                </a:lnTo>
                <a:lnTo>
                  <a:pt x="37" y="24"/>
                </a:lnTo>
                <a:lnTo>
                  <a:pt x="34" y="24"/>
                </a:lnTo>
                <a:lnTo>
                  <a:pt x="34" y="26"/>
                </a:lnTo>
                <a:lnTo>
                  <a:pt x="34" y="27"/>
                </a:lnTo>
                <a:lnTo>
                  <a:pt x="34" y="31"/>
                </a:lnTo>
                <a:lnTo>
                  <a:pt x="33" y="34"/>
                </a:lnTo>
                <a:lnTo>
                  <a:pt x="27" y="35"/>
                </a:lnTo>
                <a:lnTo>
                  <a:pt x="29" y="39"/>
                </a:lnTo>
                <a:lnTo>
                  <a:pt x="27" y="45"/>
                </a:lnTo>
                <a:lnTo>
                  <a:pt x="15" y="45"/>
                </a:lnTo>
                <a:lnTo>
                  <a:pt x="14" y="46"/>
                </a:lnTo>
                <a:lnTo>
                  <a:pt x="8" y="46"/>
                </a:lnTo>
                <a:lnTo>
                  <a:pt x="8" y="45"/>
                </a:lnTo>
                <a:lnTo>
                  <a:pt x="5" y="45"/>
                </a:lnTo>
                <a:lnTo>
                  <a:pt x="3" y="50"/>
                </a:lnTo>
                <a:lnTo>
                  <a:pt x="0" y="48"/>
                </a:lnTo>
                <a:lnTo>
                  <a:pt x="0" y="46"/>
                </a:lnTo>
                <a:lnTo>
                  <a:pt x="0" y="42"/>
                </a:lnTo>
                <a:lnTo>
                  <a:pt x="1" y="38"/>
                </a:lnTo>
                <a:lnTo>
                  <a:pt x="7" y="37"/>
                </a:lnTo>
                <a:lnTo>
                  <a:pt x="7" y="35"/>
                </a:lnTo>
                <a:lnTo>
                  <a:pt x="10" y="33"/>
                </a:lnTo>
                <a:lnTo>
                  <a:pt x="8" y="31"/>
                </a:lnTo>
                <a:lnTo>
                  <a:pt x="11" y="28"/>
                </a:lnTo>
                <a:lnTo>
                  <a:pt x="12" y="28"/>
                </a:lnTo>
                <a:lnTo>
                  <a:pt x="12" y="27"/>
                </a:lnTo>
                <a:lnTo>
                  <a:pt x="12" y="26"/>
                </a:lnTo>
                <a:lnTo>
                  <a:pt x="15" y="26"/>
                </a:lnTo>
                <a:lnTo>
                  <a:pt x="15" y="24"/>
                </a:lnTo>
                <a:lnTo>
                  <a:pt x="14" y="24"/>
                </a:lnTo>
                <a:lnTo>
                  <a:pt x="14" y="23"/>
                </a:lnTo>
                <a:lnTo>
                  <a:pt x="20" y="22"/>
                </a:lnTo>
                <a:lnTo>
                  <a:pt x="22" y="20"/>
                </a:lnTo>
                <a:lnTo>
                  <a:pt x="22" y="19"/>
                </a:lnTo>
                <a:lnTo>
                  <a:pt x="25" y="15"/>
                </a:lnTo>
                <a:lnTo>
                  <a:pt x="26" y="19"/>
                </a:lnTo>
                <a:lnTo>
                  <a:pt x="27" y="16"/>
                </a:lnTo>
                <a:lnTo>
                  <a:pt x="29" y="12"/>
                </a:lnTo>
                <a:lnTo>
                  <a:pt x="27" y="11"/>
                </a:lnTo>
                <a:lnTo>
                  <a:pt x="26" y="7"/>
                </a:lnTo>
                <a:lnTo>
                  <a:pt x="31" y="0"/>
                </a:lnTo>
                <a:lnTo>
                  <a:pt x="37" y="4"/>
                </a:lnTo>
                <a:lnTo>
                  <a:pt x="41" y="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9" name="Freeform 143">
            <a:extLst>
              <a:ext uri="{FF2B5EF4-FFF2-40B4-BE49-F238E27FC236}">
                <a16:creationId xmlns:a16="http://schemas.microsoft.com/office/drawing/2014/main" id="{1A5AAF06-5FEB-D8A0-A1D0-3A6BD6DA6F56}"/>
              </a:ext>
            </a:extLst>
          </p:cNvPr>
          <p:cNvSpPr>
            <a:spLocks/>
          </p:cNvSpPr>
          <p:nvPr/>
        </p:nvSpPr>
        <p:spPr bwMode="auto">
          <a:xfrm>
            <a:off x="5300663" y="5727700"/>
            <a:ext cx="36513" cy="47625"/>
          </a:xfrm>
          <a:custGeom>
            <a:avLst/>
            <a:gdLst>
              <a:gd name="T0" fmla="*/ 22 w 23"/>
              <a:gd name="T1" fmla="*/ 14 h 30"/>
              <a:gd name="T2" fmla="*/ 23 w 23"/>
              <a:gd name="T3" fmla="*/ 17 h 30"/>
              <a:gd name="T4" fmla="*/ 21 w 23"/>
              <a:gd name="T5" fmla="*/ 19 h 30"/>
              <a:gd name="T6" fmla="*/ 19 w 23"/>
              <a:gd name="T7" fmla="*/ 21 h 30"/>
              <a:gd name="T8" fmla="*/ 18 w 23"/>
              <a:gd name="T9" fmla="*/ 21 h 30"/>
              <a:gd name="T10" fmla="*/ 17 w 23"/>
              <a:gd name="T11" fmla="*/ 23 h 30"/>
              <a:gd name="T12" fmla="*/ 14 w 23"/>
              <a:gd name="T13" fmla="*/ 29 h 30"/>
              <a:gd name="T14" fmla="*/ 13 w 23"/>
              <a:gd name="T15" fmla="*/ 30 h 30"/>
              <a:gd name="T16" fmla="*/ 6 w 23"/>
              <a:gd name="T17" fmla="*/ 27 h 30"/>
              <a:gd name="T18" fmla="*/ 0 w 23"/>
              <a:gd name="T19" fmla="*/ 15 h 30"/>
              <a:gd name="T20" fmla="*/ 0 w 23"/>
              <a:gd name="T21" fmla="*/ 14 h 30"/>
              <a:gd name="T22" fmla="*/ 0 w 23"/>
              <a:gd name="T23" fmla="*/ 12 h 30"/>
              <a:gd name="T24" fmla="*/ 4 w 23"/>
              <a:gd name="T25" fmla="*/ 10 h 30"/>
              <a:gd name="T26" fmla="*/ 8 w 23"/>
              <a:gd name="T27" fmla="*/ 6 h 30"/>
              <a:gd name="T28" fmla="*/ 11 w 23"/>
              <a:gd name="T29" fmla="*/ 3 h 30"/>
              <a:gd name="T30" fmla="*/ 13 w 23"/>
              <a:gd name="T31" fmla="*/ 0 h 30"/>
              <a:gd name="T32" fmla="*/ 14 w 23"/>
              <a:gd name="T33" fmla="*/ 0 h 30"/>
              <a:gd name="T34" fmla="*/ 17 w 23"/>
              <a:gd name="T35" fmla="*/ 4 h 30"/>
              <a:gd name="T36" fmla="*/ 18 w 23"/>
              <a:gd name="T37" fmla="*/ 7 h 30"/>
              <a:gd name="T38" fmla="*/ 22 w 23"/>
              <a:gd name="T39" fmla="*/ 14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3" h="30">
                <a:moveTo>
                  <a:pt x="22" y="14"/>
                </a:moveTo>
                <a:lnTo>
                  <a:pt x="23" y="17"/>
                </a:lnTo>
                <a:lnTo>
                  <a:pt x="21" y="19"/>
                </a:lnTo>
                <a:lnTo>
                  <a:pt x="19" y="21"/>
                </a:lnTo>
                <a:lnTo>
                  <a:pt x="18" y="21"/>
                </a:lnTo>
                <a:lnTo>
                  <a:pt x="17" y="23"/>
                </a:lnTo>
                <a:lnTo>
                  <a:pt x="14" y="29"/>
                </a:lnTo>
                <a:lnTo>
                  <a:pt x="13" y="30"/>
                </a:lnTo>
                <a:lnTo>
                  <a:pt x="6" y="27"/>
                </a:lnTo>
                <a:lnTo>
                  <a:pt x="0" y="15"/>
                </a:lnTo>
                <a:lnTo>
                  <a:pt x="0" y="14"/>
                </a:lnTo>
                <a:lnTo>
                  <a:pt x="0" y="12"/>
                </a:lnTo>
                <a:lnTo>
                  <a:pt x="4" y="10"/>
                </a:lnTo>
                <a:lnTo>
                  <a:pt x="8" y="6"/>
                </a:lnTo>
                <a:lnTo>
                  <a:pt x="11" y="3"/>
                </a:lnTo>
                <a:lnTo>
                  <a:pt x="13" y="0"/>
                </a:lnTo>
                <a:lnTo>
                  <a:pt x="14" y="0"/>
                </a:lnTo>
                <a:lnTo>
                  <a:pt x="17" y="4"/>
                </a:lnTo>
                <a:lnTo>
                  <a:pt x="18" y="7"/>
                </a:lnTo>
                <a:lnTo>
                  <a:pt x="22" y="1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0" name="Freeform 144">
            <a:extLst>
              <a:ext uri="{FF2B5EF4-FFF2-40B4-BE49-F238E27FC236}">
                <a16:creationId xmlns:a16="http://schemas.microsoft.com/office/drawing/2014/main" id="{EEDF2C92-4B04-FFBA-37EE-50B18C819C2E}"/>
              </a:ext>
            </a:extLst>
          </p:cNvPr>
          <p:cNvSpPr>
            <a:spLocks/>
          </p:cNvSpPr>
          <p:nvPr/>
        </p:nvSpPr>
        <p:spPr bwMode="auto">
          <a:xfrm>
            <a:off x="5203825" y="5257800"/>
            <a:ext cx="55563" cy="104775"/>
          </a:xfrm>
          <a:custGeom>
            <a:avLst/>
            <a:gdLst>
              <a:gd name="T0" fmla="*/ 29 w 35"/>
              <a:gd name="T1" fmla="*/ 2 h 66"/>
              <a:gd name="T2" fmla="*/ 35 w 35"/>
              <a:gd name="T3" fmla="*/ 13 h 66"/>
              <a:gd name="T4" fmla="*/ 35 w 35"/>
              <a:gd name="T5" fmla="*/ 21 h 66"/>
              <a:gd name="T6" fmla="*/ 30 w 35"/>
              <a:gd name="T7" fmla="*/ 25 h 66"/>
              <a:gd name="T8" fmla="*/ 24 w 35"/>
              <a:gd name="T9" fmla="*/ 26 h 66"/>
              <a:gd name="T10" fmla="*/ 27 w 35"/>
              <a:gd name="T11" fmla="*/ 30 h 66"/>
              <a:gd name="T12" fmla="*/ 23 w 35"/>
              <a:gd name="T13" fmla="*/ 36 h 66"/>
              <a:gd name="T14" fmla="*/ 23 w 35"/>
              <a:gd name="T15" fmla="*/ 37 h 66"/>
              <a:gd name="T16" fmla="*/ 24 w 35"/>
              <a:gd name="T17" fmla="*/ 45 h 66"/>
              <a:gd name="T18" fmla="*/ 24 w 35"/>
              <a:gd name="T19" fmla="*/ 49 h 66"/>
              <a:gd name="T20" fmla="*/ 26 w 35"/>
              <a:gd name="T21" fmla="*/ 62 h 66"/>
              <a:gd name="T22" fmla="*/ 26 w 35"/>
              <a:gd name="T23" fmla="*/ 64 h 66"/>
              <a:gd name="T24" fmla="*/ 18 w 35"/>
              <a:gd name="T25" fmla="*/ 66 h 66"/>
              <a:gd name="T26" fmla="*/ 16 w 35"/>
              <a:gd name="T27" fmla="*/ 64 h 66"/>
              <a:gd name="T28" fmla="*/ 11 w 35"/>
              <a:gd name="T29" fmla="*/ 62 h 66"/>
              <a:gd name="T30" fmla="*/ 14 w 35"/>
              <a:gd name="T31" fmla="*/ 59 h 66"/>
              <a:gd name="T32" fmla="*/ 14 w 35"/>
              <a:gd name="T33" fmla="*/ 58 h 66"/>
              <a:gd name="T34" fmla="*/ 12 w 35"/>
              <a:gd name="T35" fmla="*/ 55 h 66"/>
              <a:gd name="T36" fmla="*/ 8 w 35"/>
              <a:gd name="T37" fmla="*/ 52 h 66"/>
              <a:gd name="T38" fmla="*/ 5 w 35"/>
              <a:gd name="T39" fmla="*/ 51 h 66"/>
              <a:gd name="T40" fmla="*/ 0 w 35"/>
              <a:gd name="T41" fmla="*/ 49 h 66"/>
              <a:gd name="T42" fmla="*/ 7 w 35"/>
              <a:gd name="T43" fmla="*/ 36 h 66"/>
              <a:gd name="T44" fmla="*/ 7 w 35"/>
              <a:gd name="T45" fmla="*/ 34 h 66"/>
              <a:gd name="T46" fmla="*/ 7 w 35"/>
              <a:gd name="T47" fmla="*/ 29 h 66"/>
              <a:gd name="T48" fmla="*/ 7 w 35"/>
              <a:gd name="T49" fmla="*/ 28 h 66"/>
              <a:gd name="T50" fmla="*/ 0 w 35"/>
              <a:gd name="T51" fmla="*/ 26 h 66"/>
              <a:gd name="T52" fmla="*/ 0 w 35"/>
              <a:gd name="T53" fmla="*/ 21 h 66"/>
              <a:gd name="T54" fmla="*/ 0 w 35"/>
              <a:gd name="T55" fmla="*/ 17 h 66"/>
              <a:gd name="T56" fmla="*/ 0 w 35"/>
              <a:gd name="T57" fmla="*/ 15 h 66"/>
              <a:gd name="T58" fmla="*/ 4 w 35"/>
              <a:gd name="T59" fmla="*/ 11 h 66"/>
              <a:gd name="T60" fmla="*/ 4 w 35"/>
              <a:gd name="T61" fmla="*/ 8 h 66"/>
              <a:gd name="T62" fmla="*/ 19 w 35"/>
              <a:gd name="T63" fmla="*/ 2 h 66"/>
              <a:gd name="T64" fmla="*/ 19 w 35"/>
              <a:gd name="T65" fmla="*/ 0 h 66"/>
              <a:gd name="T66" fmla="*/ 20 w 35"/>
              <a:gd name="T67" fmla="*/ 0 h 66"/>
              <a:gd name="T68" fmla="*/ 22 w 35"/>
              <a:gd name="T69" fmla="*/ 0 h 66"/>
              <a:gd name="T70" fmla="*/ 29 w 35"/>
              <a:gd name="T71" fmla="*/ 2 h 66"/>
              <a:gd name="T72" fmla="*/ 29 w 35"/>
              <a:gd name="T73" fmla="*/ 2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35" h="66">
                <a:moveTo>
                  <a:pt x="29" y="2"/>
                </a:moveTo>
                <a:lnTo>
                  <a:pt x="35" y="13"/>
                </a:lnTo>
                <a:lnTo>
                  <a:pt x="35" y="21"/>
                </a:lnTo>
                <a:lnTo>
                  <a:pt x="30" y="25"/>
                </a:lnTo>
                <a:lnTo>
                  <a:pt x="24" y="26"/>
                </a:lnTo>
                <a:lnTo>
                  <a:pt x="27" y="30"/>
                </a:lnTo>
                <a:lnTo>
                  <a:pt x="23" y="36"/>
                </a:lnTo>
                <a:lnTo>
                  <a:pt x="23" y="37"/>
                </a:lnTo>
                <a:lnTo>
                  <a:pt x="24" y="45"/>
                </a:lnTo>
                <a:lnTo>
                  <a:pt x="24" y="49"/>
                </a:lnTo>
                <a:lnTo>
                  <a:pt x="26" y="62"/>
                </a:lnTo>
                <a:lnTo>
                  <a:pt x="26" y="64"/>
                </a:lnTo>
                <a:lnTo>
                  <a:pt x="18" y="66"/>
                </a:lnTo>
                <a:lnTo>
                  <a:pt x="16" y="64"/>
                </a:lnTo>
                <a:lnTo>
                  <a:pt x="11" y="62"/>
                </a:lnTo>
                <a:lnTo>
                  <a:pt x="14" y="59"/>
                </a:lnTo>
                <a:lnTo>
                  <a:pt x="14" y="58"/>
                </a:lnTo>
                <a:lnTo>
                  <a:pt x="12" y="55"/>
                </a:lnTo>
                <a:lnTo>
                  <a:pt x="8" y="52"/>
                </a:lnTo>
                <a:lnTo>
                  <a:pt x="5" y="51"/>
                </a:lnTo>
                <a:lnTo>
                  <a:pt x="0" y="49"/>
                </a:lnTo>
                <a:lnTo>
                  <a:pt x="7" y="36"/>
                </a:lnTo>
                <a:lnTo>
                  <a:pt x="7" y="34"/>
                </a:lnTo>
                <a:lnTo>
                  <a:pt x="7" y="29"/>
                </a:lnTo>
                <a:lnTo>
                  <a:pt x="7" y="28"/>
                </a:lnTo>
                <a:lnTo>
                  <a:pt x="0" y="26"/>
                </a:lnTo>
                <a:lnTo>
                  <a:pt x="0" y="21"/>
                </a:lnTo>
                <a:lnTo>
                  <a:pt x="0" y="17"/>
                </a:lnTo>
                <a:lnTo>
                  <a:pt x="0" y="15"/>
                </a:lnTo>
                <a:lnTo>
                  <a:pt x="4" y="11"/>
                </a:lnTo>
                <a:lnTo>
                  <a:pt x="4" y="8"/>
                </a:lnTo>
                <a:lnTo>
                  <a:pt x="19" y="2"/>
                </a:lnTo>
                <a:lnTo>
                  <a:pt x="19" y="0"/>
                </a:lnTo>
                <a:lnTo>
                  <a:pt x="20" y="0"/>
                </a:lnTo>
                <a:lnTo>
                  <a:pt x="22" y="0"/>
                </a:lnTo>
                <a:lnTo>
                  <a:pt x="29" y="2"/>
                </a:lnTo>
                <a:lnTo>
                  <a:pt x="29" y="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1" name="Freeform 145">
            <a:extLst>
              <a:ext uri="{FF2B5EF4-FFF2-40B4-BE49-F238E27FC236}">
                <a16:creationId xmlns:a16="http://schemas.microsoft.com/office/drawing/2014/main" id="{35EBCAE2-5098-B1AD-7D04-53640CA84BFF}"/>
              </a:ext>
            </a:extLst>
          </p:cNvPr>
          <p:cNvSpPr>
            <a:spLocks/>
          </p:cNvSpPr>
          <p:nvPr/>
        </p:nvSpPr>
        <p:spPr bwMode="auto">
          <a:xfrm>
            <a:off x="5060950" y="4314825"/>
            <a:ext cx="171450" cy="177800"/>
          </a:xfrm>
          <a:custGeom>
            <a:avLst/>
            <a:gdLst>
              <a:gd name="T0" fmla="*/ 72 w 108"/>
              <a:gd name="T1" fmla="*/ 4 h 112"/>
              <a:gd name="T2" fmla="*/ 78 w 108"/>
              <a:gd name="T3" fmla="*/ 13 h 112"/>
              <a:gd name="T4" fmla="*/ 80 w 108"/>
              <a:gd name="T5" fmla="*/ 22 h 112"/>
              <a:gd name="T6" fmla="*/ 83 w 108"/>
              <a:gd name="T7" fmla="*/ 26 h 112"/>
              <a:gd name="T8" fmla="*/ 86 w 108"/>
              <a:gd name="T9" fmla="*/ 31 h 112"/>
              <a:gd name="T10" fmla="*/ 89 w 108"/>
              <a:gd name="T11" fmla="*/ 43 h 112"/>
              <a:gd name="T12" fmla="*/ 90 w 108"/>
              <a:gd name="T13" fmla="*/ 49 h 112"/>
              <a:gd name="T14" fmla="*/ 91 w 108"/>
              <a:gd name="T15" fmla="*/ 60 h 112"/>
              <a:gd name="T16" fmla="*/ 108 w 108"/>
              <a:gd name="T17" fmla="*/ 69 h 112"/>
              <a:gd name="T18" fmla="*/ 108 w 108"/>
              <a:gd name="T19" fmla="*/ 79 h 112"/>
              <a:gd name="T20" fmla="*/ 97 w 108"/>
              <a:gd name="T21" fmla="*/ 79 h 112"/>
              <a:gd name="T22" fmla="*/ 86 w 108"/>
              <a:gd name="T23" fmla="*/ 79 h 112"/>
              <a:gd name="T24" fmla="*/ 84 w 108"/>
              <a:gd name="T25" fmla="*/ 79 h 112"/>
              <a:gd name="T26" fmla="*/ 84 w 108"/>
              <a:gd name="T27" fmla="*/ 80 h 112"/>
              <a:gd name="T28" fmla="*/ 80 w 108"/>
              <a:gd name="T29" fmla="*/ 84 h 112"/>
              <a:gd name="T30" fmla="*/ 75 w 108"/>
              <a:gd name="T31" fmla="*/ 97 h 112"/>
              <a:gd name="T32" fmla="*/ 71 w 108"/>
              <a:gd name="T33" fmla="*/ 105 h 112"/>
              <a:gd name="T34" fmla="*/ 65 w 108"/>
              <a:gd name="T35" fmla="*/ 112 h 112"/>
              <a:gd name="T36" fmla="*/ 63 w 108"/>
              <a:gd name="T37" fmla="*/ 91 h 112"/>
              <a:gd name="T38" fmla="*/ 64 w 108"/>
              <a:gd name="T39" fmla="*/ 86 h 112"/>
              <a:gd name="T40" fmla="*/ 65 w 108"/>
              <a:gd name="T41" fmla="*/ 84 h 112"/>
              <a:gd name="T42" fmla="*/ 59 w 108"/>
              <a:gd name="T43" fmla="*/ 80 h 112"/>
              <a:gd name="T44" fmla="*/ 60 w 108"/>
              <a:gd name="T45" fmla="*/ 77 h 112"/>
              <a:gd name="T46" fmla="*/ 61 w 108"/>
              <a:gd name="T47" fmla="*/ 75 h 112"/>
              <a:gd name="T48" fmla="*/ 59 w 108"/>
              <a:gd name="T49" fmla="*/ 72 h 112"/>
              <a:gd name="T50" fmla="*/ 54 w 108"/>
              <a:gd name="T51" fmla="*/ 67 h 112"/>
              <a:gd name="T52" fmla="*/ 50 w 108"/>
              <a:gd name="T53" fmla="*/ 68 h 112"/>
              <a:gd name="T54" fmla="*/ 48 w 108"/>
              <a:gd name="T55" fmla="*/ 68 h 112"/>
              <a:gd name="T56" fmla="*/ 46 w 108"/>
              <a:gd name="T57" fmla="*/ 67 h 112"/>
              <a:gd name="T58" fmla="*/ 39 w 108"/>
              <a:gd name="T59" fmla="*/ 61 h 112"/>
              <a:gd name="T60" fmla="*/ 35 w 108"/>
              <a:gd name="T61" fmla="*/ 68 h 112"/>
              <a:gd name="T62" fmla="*/ 22 w 108"/>
              <a:gd name="T63" fmla="*/ 54 h 112"/>
              <a:gd name="T64" fmla="*/ 16 w 108"/>
              <a:gd name="T65" fmla="*/ 49 h 112"/>
              <a:gd name="T66" fmla="*/ 16 w 108"/>
              <a:gd name="T67" fmla="*/ 46 h 112"/>
              <a:gd name="T68" fmla="*/ 15 w 108"/>
              <a:gd name="T69" fmla="*/ 45 h 112"/>
              <a:gd name="T70" fmla="*/ 0 w 108"/>
              <a:gd name="T71" fmla="*/ 38 h 112"/>
              <a:gd name="T72" fmla="*/ 7 w 108"/>
              <a:gd name="T73" fmla="*/ 28 h 112"/>
              <a:gd name="T74" fmla="*/ 7 w 108"/>
              <a:gd name="T75" fmla="*/ 27 h 112"/>
              <a:gd name="T76" fmla="*/ 5 w 108"/>
              <a:gd name="T77" fmla="*/ 17 h 112"/>
              <a:gd name="T78" fmla="*/ 14 w 108"/>
              <a:gd name="T79" fmla="*/ 12 h 112"/>
              <a:gd name="T80" fmla="*/ 15 w 108"/>
              <a:gd name="T81" fmla="*/ 13 h 112"/>
              <a:gd name="T82" fmla="*/ 22 w 108"/>
              <a:gd name="T83" fmla="*/ 16 h 112"/>
              <a:gd name="T84" fmla="*/ 48 w 108"/>
              <a:gd name="T85" fmla="*/ 0 h 112"/>
              <a:gd name="T86" fmla="*/ 53 w 108"/>
              <a:gd name="T87" fmla="*/ 1 h 112"/>
              <a:gd name="T88" fmla="*/ 72 w 108"/>
              <a:gd name="T89" fmla="*/ 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08" h="112">
                <a:moveTo>
                  <a:pt x="72" y="4"/>
                </a:moveTo>
                <a:lnTo>
                  <a:pt x="78" y="13"/>
                </a:lnTo>
                <a:lnTo>
                  <a:pt x="80" y="22"/>
                </a:lnTo>
                <a:lnTo>
                  <a:pt x="83" y="26"/>
                </a:lnTo>
                <a:lnTo>
                  <a:pt x="86" y="31"/>
                </a:lnTo>
                <a:lnTo>
                  <a:pt x="89" y="43"/>
                </a:lnTo>
                <a:lnTo>
                  <a:pt x="90" y="49"/>
                </a:lnTo>
                <a:lnTo>
                  <a:pt x="91" y="60"/>
                </a:lnTo>
                <a:lnTo>
                  <a:pt x="108" y="69"/>
                </a:lnTo>
                <a:lnTo>
                  <a:pt x="108" y="79"/>
                </a:lnTo>
                <a:lnTo>
                  <a:pt x="97" y="79"/>
                </a:lnTo>
                <a:lnTo>
                  <a:pt x="86" y="79"/>
                </a:lnTo>
                <a:lnTo>
                  <a:pt x="84" y="79"/>
                </a:lnTo>
                <a:lnTo>
                  <a:pt x="84" y="80"/>
                </a:lnTo>
                <a:lnTo>
                  <a:pt x="80" y="84"/>
                </a:lnTo>
                <a:lnTo>
                  <a:pt x="75" y="97"/>
                </a:lnTo>
                <a:lnTo>
                  <a:pt x="71" y="105"/>
                </a:lnTo>
                <a:lnTo>
                  <a:pt x="65" y="112"/>
                </a:lnTo>
                <a:lnTo>
                  <a:pt x="63" y="91"/>
                </a:lnTo>
                <a:lnTo>
                  <a:pt x="64" y="86"/>
                </a:lnTo>
                <a:lnTo>
                  <a:pt x="65" y="84"/>
                </a:lnTo>
                <a:lnTo>
                  <a:pt x="59" y="80"/>
                </a:lnTo>
                <a:lnTo>
                  <a:pt x="60" y="77"/>
                </a:lnTo>
                <a:lnTo>
                  <a:pt x="61" y="75"/>
                </a:lnTo>
                <a:lnTo>
                  <a:pt x="59" y="72"/>
                </a:lnTo>
                <a:lnTo>
                  <a:pt x="54" y="67"/>
                </a:lnTo>
                <a:lnTo>
                  <a:pt x="50" y="68"/>
                </a:lnTo>
                <a:lnTo>
                  <a:pt x="48" y="68"/>
                </a:lnTo>
                <a:lnTo>
                  <a:pt x="46" y="67"/>
                </a:lnTo>
                <a:lnTo>
                  <a:pt x="39" y="61"/>
                </a:lnTo>
                <a:lnTo>
                  <a:pt x="35" y="68"/>
                </a:lnTo>
                <a:lnTo>
                  <a:pt x="22" y="54"/>
                </a:lnTo>
                <a:lnTo>
                  <a:pt x="16" y="49"/>
                </a:lnTo>
                <a:lnTo>
                  <a:pt x="16" y="46"/>
                </a:lnTo>
                <a:lnTo>
                  <a:pt x="15" y="45"/>
                </a:lnTo>
                <a:lnTo>
                  <a:pt x="0" y="38"/>
                </a:lnTo>
                <a:lnTo>
                  <a:pt x="7" y="28"/>
                </a:lnTo>
                <a:lnTo>
                  <a:pt x="7" y="27"/>
                </a:lnTo>
                <a:lnTo>
                  <a:pt x="5" y="17"/>
                </a:lnTo>
                <a:lnTo>
                  <a:pt x="14" y="12"/>
                </a:lnTo>
                <a:lnTo>
                  <a:pt x="15" y="13"/>
                </a:lnTo>
                <a:lnTo>
                  <a:pt x="22" y="16"/>
                </a:lnTo>
                <a:lnTo>
                  <a:pt x="48" y="0"/>
                </a:lnTo>
                <a:lnTo>
                  <a:pt x="53" y="1"/>
                </a:lnTo>
                <a:lnTo>
                  <a:pt x="72" y="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2" name="Freeform 146">
            <a:extLst>
              <a:ext uri="{FF2B5EF4-FFF2-40B4-BE49-F238E27FC236}">
                <a16:creationId xmlns:a16="http://schemas.microsoft.com/office/drawing/2014/main" id="{BAF0D680-B33D-1965-0D2F-14A83CFC100C}"/>
              </a:ext>
            </a:extLst>
          </p:cNvPr>
          <p:cNvSpPr>
            <a:spLocks/>
          </p:cNvSpPr>
          <p:nvPr/>
        </p:nvSpPr>
        <p:spPr bwMode="auto">
          <a:xfrm>
            <a:off x="5175250" y="4256088"/>
            <a:ext cx="195263" cy="209550"/>
          </a:xfrm>
          <a:custGeom>
            <a:avLst/>
            <a:gdLst>
              <a:gd name="T0" fmla="*/ 123 w 123"/>
              <a:gd name="T1" fmla="*/ 23 h 132"/>
              <a:gd name="T2" fmla="*/ 122 w 123"/>
              <a:gd name="T3" fmla="*/ 26 h 132"/>
              <a:gd name="T4" fmla="*/ 116 w 123"/>
              <a:gd name="T5" fmla="*/ 42 h 132"/>
              <a:gd name="T6" fmla="*/ 116 w 123"/>
              <a:gd name="T7" fmla="*/ 44 h 132"/>
              <a:gd name="T8" fmla="*/ 116 w 123"/>
              <a:gd name="T9" fmla="*/ 46 h 132"/>
              <a:gd name="T10" fmla="*/ 115 w 123"/>
              <a:gd name="T11" fmla="*/ 48 h 132"/>
              <a:gd name="T12" fmla="*/ 115 w 123"/>
              <a:gd name="T13" fmla="*/ 53 h 132"/>
              <a:gd name="T14" fmla="*/ 115 w 123"/>
              <a:gd name="T15" fmla="*/ 67 h 132"/>
              <a:gd name="T16" fmla="*/ 115 w 123"/>
              <a:gd name="T17" fmla="*/ 69 h 132"/>
              <a:gd name="T18" fmla="*/ 108 w 123"/>
              <a:gd name="T19" fmla="*/ 79 h 132"/>
              <a:gd name="T20" fmla="*/ 112 w 123"/>
              <a:gd name="T21" fmla="*/ 95 h 132"/>
              <a:gd name="T22" fmla="*/ 109 w 123"/>
              <a:gd name="T23" fmla="*/ 95 h 132"/>
              <a:gd name="T24" fmla="*/ 107 w 123"/>
              <a:gd name="T25" fmla="*/ 97 h 132"/>
              <a:gd name="T26" fmla="*/ 105 w 123"/>
              <a:gd name="T27" fmla="*/ 98 h 132"/>
              <a:gd name="T28" fmla="*/ 92 w 123"/>
              <a:gd name="T29" fmla="*/ 123 h 132"/>
              <a:gd name="T30" fmla="*/ 85 w 123"/>
              <a:gd name="T31" fmla="*/ 132 h 132"/>
              <a:gd name="T32" fmla="*/ 77 w 123"/>
              <a:gd name="T33" fmla="*/ 123 h 132"/>
              <a:gd name="T34" fmla="*/ 67 w 123"/>
              <a:gd name="T35" fmla="*/ 125 h 132"/>
              <a:gd name="T36" fmla="*/ 36 w 123"/>
              <a:gd name="T37" fmla="*/ 116 h 132"/>
              <a:gd name="T38" fmla="*/ 36 w 123"/>
              <a:gd name="T39" fmla="*/ 106 h 132"/>
              <a:gd name="T40" fmla="*/ 19 w 123"/>
              <a:gd name="T41" fmla="*/ 97 h 132"/>
              <a:gd name="T42" fmla="*/ 18 w 123"/>
              <a:gd name="T43" fmla="*/ 86 h 132"/>
              <a:gd name="T44" fmla="*/ 17 w 123"/>
              <a:gd name="T45" fmla="*/ 80 h 132"/>
              <a:gd name="T46" fmla="*/ 14 w 123"/>
              <a:gd name="T47" fmla="*/ 68 h 132"/>
              <a:gd name="T48" fmla="*/ 11 w 123"/>
              <a:gd name="T49" fmla="*/ 63 h 132"/>
              <a:gd name="T50" fmla="*/ 8 w 123"/>
              <a:gd name="T51" fmla="*/ 59 h 132"/>
              <a:gd name="T52" fmla="*/ 6 w 123"/>
              <a:gd name="T53" fmla="*/ 50 h 132"/>
              <a:gd name="T54" fmla="*/ 0 w 123"/>
              <a:gd name="T55" fmla="*/ 41 h 132"/>
              <a:gd name="T56" fmla="*/ 2 w 123"/>
              <a:gd name="T57" fmla="*/ 34 h 132"/>
              <a:gd name="T58" fmla="*/ 4 w 123"/>
              <a:gd name="T59" fmla="*/ 26 h 132"/>
              <a:gd name="T60" fmla="*/ 14 w 123"/>
              <a:gd name="T61" fmla="*/ 23 h 132"/>
              <a:gd name="T62" fmla="*/ 17 w 123"/>
              <a:gd name="T63" fmla="*/ 20 h 132"/>
              <a:gd name="T64" fmla="*/ 21 w 123"/>
              <a:gd name="T65" fmla="*/ 18 h 132"/>
              <a:gd name="T66" fmla="*/ 34 w 123"/>
              <a:gd name="T67" fmla="*/ 16 h 132"/>
              <a:gd name="T68" fmla="*/ 36 w 123"/>
              <a:gd name="T69" fmla="*/ 16 h 132"/>
              <a:gd name="T70" fmla="*/ 37 w 123"/>
              <a:gd name="T71" fmla="*/ 16 h 132"/>
              <a:gd name="T72" fmla="*/ 41 w 123"/>
              <a:gd name="T73" fmla="*/ 16 h 132"/>
              <a:gd name="T74" fmla="*/ 53 w 123"/>
              <a:gd name="T75" fmla="*/ 15 h 132"/>
              <a:gd name="T76" fmla="*/ 70 w 123"/>
              <a:gd name="T77" fmla="*/ 14 h 132"/>
              <a:gd name="T78" fmla="*/ 71 w 123"/>
              <a:gd name="T79" fmla="*/ 14 h 132"/>
              <a:gd name="T80" fmla="*/ 72 w 123"/>
              <a:gd name="T81" fmla="*/ 14 h 132"/>
              <a:gd name="T82" fmla="*/ 74 w 123"/>
              <a:gd name="T83" fmla="*/ 12 h 132"/>
              <a:gd name="T84" fmla="*/ 82 w 123"/>
              <a:gd name="T85" fmla="*/ 5 h 132"/>
              <a:gd name="T86" fmla="*/ 90 w 123"/>
              <a:gd name="T87" fmla="*/ 0 h 132"/>
              <a:gd name="T88" fmla="*/ 109 w 123"/>
              <a:gd name="T89" fmla="*/ 18 h 132"/>
              <a:gd name="T90" fmla="*/ 113 w 123"/>
              <a:gd name="T91" fmla="*/ 20 h 132"/>
              <a:gd name="T92" fmla="*/ 119 w 123"/>
              <a:gd name="T93" fmla="*/ 22 h 132"/>
              <a:gd name="T94" fmla="*/ 123 w 123"/>
              <a:gd name="T95" fmla="*/ 23 h 1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123" h="132">
                <a:moveTo>
                  <a:pt x="123" y="23"/>
                </a:moveTo>
                <a:lnTo>
                  <a:pt x="122" y="26"/>
                </a:lnTo>
                <a:lnTo>
                  <a:pt x="116" y="42"/>
                </a:lnTo>
                <a:lnTo>
                  <a:pt x="116" y="44"/>
                </a:lnTo>
                <a:lnTo>
                  <a:pt x="116" y="46"/>
                </a:lnTo>
                <a:lnTo>
                  <a:pt x="115" y="48"/>
                </a:lnTo>
                <a:lnTo>
                  <a:pt x="115" y="53"/>
                </a:lnTo>
                <a:lnTo>
                  <a:pt x="115" y="67"/>
                </a:lnTo>
                <a:lnTo>
                  <a:pt x="115" y="69"/>
                </a:lnTo>
                <a:lnTo>
                  <a:pt x="108" y="79"/>
                </a:lnTo>
                <a:lnTo>
                  <a:pt x="112" y="95"/>
                </a:lnTo>
                <a:lnTo>
                  <a:pt x="109" y="95"/>
                </a:lnTo>
                <a:lnTo>
                  <a:pt x="107" y="97"/>
                </a:lnTo>
                <a:lnTo>
                  <a:pt x="105" y="98"/>
                </a:lnTo>
                <a:lnTo>
                  <a:pt x="92" y="123"/>
                </a:lnTo>
                <a:lnTo>
                  <a:pt x="85" y="132"/>
                </a:lnTo>
                <a:lnTo>
                  <a:pt x="77" y="123"/>
                </a:lnTo>
                <a:lnTo>
                  <a:pt x="67" y="125"/>
                </a:lnTo>
                <a:lnTo>
                  <a:pt x="36" y="116"/>
                </a:lnTo>
                <a:lnTo>
                  <a:pt x="36" y="106"/>
                </a:lnTo>
                <a:lnTo>
                  <a:pt x="19" y="97"/>
                </a:lnTo>
                <a:lnTo>
                  <a:pt x="18" y="86"/>
                </a:lnTo>
                <a:lnTo>
                  <a:pt x="17" y="80"/>
                </a:lnTo>
                <a:lnTo>
                  <a:pt x="14" y="68"/>
                </a:lnTo>
                <a:lnTo>
                  <a:pt x="11" y="63"/>
                </a:lnTo>
                <a:lnTo>
                  <a:pt x="8" y="59"/>
                </a:lnTo>
                <a:lnTo>
                  <a:pt x="6" y="50"/>
                </a:lnTo>
                <a:lnTo>
                  <a:pt x="0" y="41"/>
                </a:lnTo>
                <a:lnTo>
                  <a:pt x="2" y="34"/>
                </a:lnTo>
                <a:lnTo>
                  <a:pt x="4" y="26"/>
                </a:lnTo>
                <a:lnTo>
                  <a:pt x="14" y="23"/>
                </a:lnTo>
                <a:lnTo>
                  <a:pt x="17" y="20"/>
                </a:lnTo>
                <a:lnTo>
                  <a:pt x="21" y="18"/>
                </a:lnTo>
                <a:lnTo>
                  <a:pt x="34" y="16"/>
                </a:lnTo>
                <a:lnTo>
                  <a:pt x="36" y="16"/>
                </a:lnTo>
                <a:lnTo>
                  <a:pt x="37" y="16"/>
                </a:lnTo>
                <a:lnTo>
                  <a:pt x="41" y="16"/>
                </a:lnTo>
                <a:lnTo>
                  <a:pt x="53" y="15"/>
                </a:lnTo>
                <a:lnTo>
                  <a:pt x="70" y="14"/>
                </a:lnTo>
                <a:lnTo>
                  <a:pt x="71" y="14"/>
                </a:lnTo>
                <a:lnTo>
                  <a:pt x="72" y="14"/>
                </a:lnTo>
                <a:lnTo>
                  <a:pt x="74" y="12"/>
                </a:lnTo>
                <a:lnTo>
                  <a:pt x="82" y="5"/>
                </a:lnTo>
                <a:lnTo>
                  <a:pt x="90" y="0"/>
                </a:lnTo>
                <a:lnTo>
                  <a:pt x="109" y="18"/>
                </a:lnTo>
                <a:lnTo>
                  <a:pt x="113" y="20"/>
                </a:lnTo>
                <a:lnTo>
                  <a:pt x="119" y="22"/>
                </a:lnTo>
                <a:lnTo>
                  <a:pt x="123" y="2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3" name="Freeform 147">
            <a:extLst>
              <a:ext uri="{FF2B5EF4-FFF2-40B4-BE49-F238E27FC236}">
                <a16:creationId xmlns:a16="http://schemas.microsoft.com/office/drawing/2014/main" id="{B28ACFC4-5D79-06D5-9215-546BA1F7E295}"/>
              </a:ext>
            </a:extLst>
          </p:cNvPr>
          <p:cNvSpPr>
            <a:spLocks/>
          </p:cNvSpPr>
          <p:nvPr/>
        </p:nvSpPr>
        <p:spPr bwMode="auto">
          <a:xfrm>
            <a:off x="5394325" y="5864225"/>
            <a:ext cx="55563" cy="130175"/>
          </a:xfrm>
          <a:custGeom>
            <a:avLst/>
            <a:gdLst>
              <a:gd name="T0" fmla="*/ 35 w 35"/>
              <a:gd name="T1" fmla="*/ 12 h 82"/>
              <a:gd name="T2" fmla="*/ 35 w 35"/>
              <a:gd name="T3" fmla="*/ 22 h 82"/>
              <a:gd name="T4" fmla="*/ 35 w 35"/>
              <a:gd name="T5" fmla="*/ 27 h 82"/>
              <a:gd name="T6" fmla="*/ 35 w 35"/>
              <a:gd name="T7" fmla="*/ 29 h 82"/>
              <a:gd name="T8" fmla="*/ 34 w 35"/>
              <a:gd name="T9" fmla="*/ 30 h 82"/>
              <a:gd name="T10" fmla="*/ 33 w 35"/>
              <a:gd name="T11" fmla="*/ 30 h 82"/>
              <a:gd name="T12" fmla="*/ 33 w 35"/>
              <a:gd name="T13" fmla="*/ 31 h 82"/>
              <a:gd name="T14" fmla="*/ 30 w 35"/>
              <a:gd name="T15" fmla="*/ 36 h 82"/>
              <a:gd name="T16" fmla="*/ 30 w 35"/>
              <a:gd name="T17" fmla="*/ 38 h 82"/>
              <a:gd name="T18" fmla="*/ 30 w 35"/>
              <a:gd name="T19" fmla="*/ 40 h 82"/>
              <a:gd name="T20" fmla="*/ 29 w 35"/>
              <a:gd name="T21" fmla="*/ 41 h 82"/>
              <a:gd name="T22" fmla="*/ 29 w 35"/>
              <a:gd name="T23" fmla="*/ 44 h 82"/>
              <a:gd name="T24" fmla="*/ 29 w 35"/>
              <a:gd name="T25" fmla="*/ 46 h 82"/>
              <a:gd name="T26" fmla="*/ 29 w 35"/>
              <a:gd name="T27" fmla="*/ 48 h 82"/>
              <a:gd name="T28" fmla="*/ 29 w 35"/>
              <a:gd name="T29" fmla="*/ 49 h 82"/>
              <a:gd name="T30" fmla="*/ 29 w 35"/>
              <a:gd name="T31" fmla="*/ 51 h 82"/>
              <a:gd name="T32" fmla="*/ 27 w 35"/>
              <a:gd name="T33" fmla="*/ 53 h 82"/>
              <a:gd name="T34" fmla="*/ 29 w 35"/>
              <a:gd name="T35" fmla="*/ 55 h 82"/>
              <a:gd name="T36" fmla="*/ 29 w 35"/>
              <a:gd name="T37" fmla="*/ 55 h 82"/>
              <a:gd name="T38" fmla="*/ 27 w 35"/>
              <a:gd name="T39" fmla="*/ 57 h 82"/>
              <a:gd name="T40" fmla="*/ 26 w 35"/>
              <a:gd name="T41" fmla="*/ 59 h 82"/>
              <a:gd name="T42" fmla="*/ 26 w 35"/>
              <a:gd name="T43" fmla="*/ 60 h 82"/>
              <a:gd name="T44" fmla="*/ 27 w 35"/>
              <a:gd name="T45" fmla="*/ 61 h 82"/>
              <a:gd name="T46" fmla="*/ 27 w 35"/>
              <a:gd name="T47" fmla="*/ 64 h 82"/>
              <a:gd name="T48" fmla="*/ 27 w 35"/>
              <a:gd name="T49" fmla="*/ 67 h 82"/>
              <a:gd name="T50" fmla="*/ 27 w 35"/>
              <a:gd name="T51" fmla="*/ 68 h 82"/>
              <a:gd name="T52" fmla="*/ 23 w 35"/>
              <a:gd name="T53" fmla="*/ 72 h 82"/>
              <a:gd name="T54" fmla="*/ 23 w 35"/>
              <a:gd name="T55" fmla="*/ 74 h 82"/>
              <a:gd name="T56" fmla="*/ 22 w 35"/>
              <a:gd name="T57" fmla="*/ 78 h 82"/>
              <a:gd name="T58" fmla="*/ 19 w 35"/>
              <a:gd name="T59" fmla="*/ 81 h 82"/>
              <a:gd name="T60" fmla="*/ 18 w 35"/>
              <a:gd name="T61" fmla="*/ 82 h 82"/>
              <a:gd name="T62" fmla="*/ 11 w 35"/>
              <a:gd name="T63" fmla="*/ 76 h 82"/>
              <a:gd name="T64" fmla="*/ 12 w 35"/>
              <a:gd name="T65" fmla="*/ 64 h 82"/>
              <a:gd name="T66" fmla="*/ 7 w 35"/>
              <a:gd name="T67" fmla="*/ 55 h 82"/>
              <a:gd name="T68" fmla="*/ 7 w 35"/>
              <a:gd name="T69" fmla="*/ 53 h 82"/>
              <a:gd name="T70" fmla="*/ 5 w 35"/>
              <a:gd name="T71" fmla="*/ 52 h 82"/>
              <a:gd name="T72" fmla="*/ 1 w 35"/>
              <a:gd name="T73" fmla="*/ 40 h 82"/>
              <a:gd name="T74" fmla="*/ 1 w 35"/>
              <a:gd name="T75" fmla="*/ 36 h 82"/>
              <a:gd name="T76" fmla="*/ 0 w 35"/>
              <a:gd name="T77" fmla="*/ 22 h 82"/>
              <a:gd name="T78" fmla="*/ 4 w 35"/>
              <a:gd name="T79" fmla="*/ 12 h 82"/>
              <a:gd name="T80" fmla="*/ 3 w 35"/>
              <a:gd name="T81" fmla="*/ 4 h 82"/>
              <a:gd name="T82" fmla="*/ 4 w 35"/>
              <a:gd name="T83" fmla="*/ 6 h 82"/>
              <a:gd name="T84" fmla="*/ 7 w 35"/>
              <a:gd name="T85" fmla="*/ 7 h 82"/>
              <a:gd name="T86" fmla="*/ 8 w 35"/>
              <a:gd name="T87" fmla="*/ 7 h 82"/>
              <a:gd name="T88" fmla="*/ 12 w 35"/>
              <a:gd name="T89" fmla="*/ 0 h 82"/>
              <a:gd name="T90" fmla="*/ 16 w 35"/>
              <a:gd name="T91" fmla="*/ 1 h 82"/>
              <a:gd name="T92" fmla="*/ 19 w 35"/>
              <a:gd name="T93" fmla="*/ 1 h 82"/>
              <a:gd name="T94" fmla="*/ 22 w 35"/>
              <a:gd name="T95" fmla="*/ 3 h 82"/>
              <a:gd name="T96" fmla="*/ 27 w 35"/>
              <a:gd name="T97" fmla="*/ 3 h 82"/>
              <a:gd name="T98" fmla="*/ 35 w 35"/>
              <a:gd name="T99" fmla="*/ 12 h 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35" h="82">
                <a:moveTo>
                  <a:pt x="35" y="12"/>
                </a:moveTo>
                <a:lnTo>
                  <a:pt x="35" y="22"/>
                </a:lnTo>
                <a:lnTo>
                  <a:pt x="35" y="27"/>
                </a:lnTo>
                <a:lnTo>
                  <a:pt x="35" y="29"/>
                </a:lnTo>
                <a:lnTo>
                  <a:pt x="34" y="30"/>
                </a:lnTo>
                <a:lnTo>
                  <a:pt x="33" y="30"/>
                </a:lnTo>
                <a:lnTo>
                  <a:pt x="33" y="31"/>
                </a:lnTo>
                <a:lnTo>
                  <a:pt x="30" y="36"/>
                </a:lnTo>
                <a:lnTo>
                  <a:pt x="30" y="38"/>
                </a:lnTo>
                <a:lnTo>
                  <a:pt x="30" y="40"/>
                </a:lnTo>
                <a:lnTo>
                  <a:pt x="29" y="41"/>
                </a:lnTo>
                <a:lnTo>
                  <a:pt x="29" y="44"/>
                </a:lnTo>
                <a:lnTo>
                  <a:pt x="29" y="46"/>
                </a:lnTo>
                <a:lnTo>
                  <a:pt x="29" y="48"/>
                </a:lnTo>
                <a:lnTo>
                  <a:pt x="29" y="49"/>
                </a:lnTo>
                <a:lnTo>
                  <a:pt x="29" y="51"/>
                </a:lnTo>
                <a:lnTo>
                  <a:pt x="27" y="53"/>
                </a:lnTo>
                <a:lnTo>
                  <a:pt x="29" y="55"/>
                </a:lnTo>
                <a:lnTo>
                  <a:pt x="29" y="55"/>
                </a:lnTo>
                <a:lnTo>
                  <a:pt x="27" y="57"/>
                </a:lnTo>
                <a:lnTo>
                  <a:pt x="26" y="59"/>
                </a:lnTo>
                <a:lnTo>
                  <a:pt x="26" y="60"/>
                </a:lnTo>
                <a:lnTo>
                  <a:pt x="27" y="61"/>
                </a:lnTo>
                <a:lnTo>
                  <a:pt x="27" y="64"/>
                </a:lnTo>
                <a:lnTo>
                  <a:pt x="27" y="67"/>
                </a:lnTo>
                <a:lnTo>
                  <a:pt x="27" y="68"/>
                </a:lnTo>
                <a:lnTo>
                  <a:pt x="23" y="72"/>
                </a:lnTo>
                <a:lnTo>
                  <a:pt x="23" y="74"/>
                </a:lnTo>
                <a:lnTo>
                  <a:pt x="22" y="78"/>
                </a:lnTo>
                <a:lnTo>
                  <a:pt x="19" y="81"/>
                </a:lnTo>
                <a:lnTo>
                  <a:pt x="18" y="82"/>
                </a:lnTo>
                <a:lnTo>
                  <a:pt x="11" y="76"/>
                </a:lnTo>
                <a:lnTo>
                  <a:pt x="12" y="64"/>
                </a:lnTo>
                <a:lnTo>
                  <a:pt x="7" y="55"/>
                </a:lnTo>
                <a:lnTo>
                  <a:pt x="7" y="53"/>
                </a:lnTo>
                <a:lnTo>
                  <a:pt x="5" y="52"/>
                </a:lnTo>
                <a:lnTo>
                  <a:pt x="1" y="40"/>
                </a:lnTo>
                <a:lnTo>
                  <a:pt x="1" y="36"/>
                </a:lnTo>
                <a:lnTo>
                  <a:pt x="0" y="22"/>
                </a:lnTo>
                <a:lnTo>
                  <a:pt x="4" y="12"/>
                </a:lnTo>
                <a:lnTo>
                  <a:pt x="3" y="4"/>
                </a:lnTo>
                <a:lnTo>
                  <a:pt x="4" y="6"/>
                </a:lnTo>
                <a:lnTo>
                  <a:pt x="7" y="7"/>
                </a:lnTo>
                <a:lnTo>
                  <a:pt x="8" y="7"/>
                </a:lnTo>
                <a:lnTo>
                  <a:pt x="12" y="0"/>
                </a:lnTo>
                <a:lnTo>
                  <a:pt x="16" y="1"/>
                </a:lnTo>
                <a:lnTo>
                  <a:pt x="19" y="1"/>
                </a:lnTo>
                <a:lnTo>
                  <a:pt x="22" y="3"/>
                </a:lnTo>
                <a:lnTo>
                  <a:pt x="27" y="3"/>
                </a:lnTo>
                <a:lnTo>
                  <a:pt x="35" y="1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4" name="Freeform 148">
            <a:extLst>
              <a:ext uri="{FF2B5EF4-FFF2-40B4-BE49-F238E27FC236}">
                <a16:creationId xmlns:a16="http://schemas.microsoft.com/office/drawing/2014/main" id="{40503540-0291-3DA2-5B68-27009CEA3F68}"/>
              </a:ext>
            </a:extLst>
          </p:cNvPr>
          <p:cNvSpPr>
            <a:spLocks/>
          </p:cNvSpPr>
          <p:nvPr/>
        </p:nvSpPr>
        <p:spPr bwMode="auto">
          <a:xfrm>
            <a:off x="5375275" y="5340350"/>
            <a:ext cx="101600" cy="120650"/>
          </a:xfrm>
          <a:custGeom>
            <a:avLst/>
            <a:gdLst>
              <a:gd name="T0" fmla="*/ 42 w 64"/>
              <a:gd name="T1" fmla="*/ 6 h 76"/>
              <a:gd name="T2" fmla="*/ 46 w 64"/>
              <a:gd name="T3" fmla="*/ 11 h 76"/>
              <a:gd name="T4" fmla="*/ 46 w 64"/>
              <a:gd name="T5" fmla="*/ 11 h 76"/>
              <a:gd name="T6" fmla="*/ 47 w 64"/>
              <a:gd name="T7" fmla="*/ 16 h 76"/>
              <a:gd name="T8" fmla="*/ 50 w 64"/>
              <a:gd name="T9" fmla="*/ 19 h 76"/>
              <a:gd name="T10" fmla="*/ 53 w 64"/>
              <a:gd name="T11" fmla="*/ 25 h 76"/>
              <a:gd name="T12" fmla="*/ 54 w 64"/>
              <a:gd name="T13" fmla="*/ 29 h 76"/>
              <a:gd name="T14" fmla="*/ 60 w 64"/>
              <a:gd name="T15" fmla="*/ 27 h 76"/>
              <a:gd name="T16" fmla="*/ 60 w 64"/>
              <a:gd name="T17" fmla="*/ 36 h 76"/>
              <a:gd name="T18" fmla="*/ 64 w 64"/>
              <a:gd name="T19" fmla="*/ 44 h 76"/>
              <a:gd name="T20" fmla="*/ 62 w 64"/>
              <a:gd name="T21" fmla="*/ 51 h 76"/>
              <a:gd name="T22" fmla="*/ 61 w 64"/>
              <a:gd name="T23" fmla="*/ 53 h 76"/>
              <a:gd name="T24" fmla="*/ 61 w 64"/>
              <a:gd name="T25" fmla="*/ 59 h 76"/>
              <a:gd name="T26" fmla="*/ 60 w 64"/>
              <a:gd name="T27" fmla="*/ 61 h 76"/>
              <a:gd name="T28" fmla="*/ 58 w 64"/>
              <a:gd name="T29" fmla="*/ 60 h 76"/>
              <a:gd name="T30" fmla="*/ 58 w 64"/>
              <a:gd name="T31" fmla="*/ 59 h 76"/>
              <a:gd name="T32" fmla="*/ 56 w 64"/>
              <a:gd name="T33" fmla="*/ 59 h 76"/>
              <a:gd name="T34" fmla="*/ 53 w 64"/>
              <a:gd name="T35" fmla="*/ 57 h 76"/>
              <a:gd name="T36" fmla="*/ 50 w 64"/>
              <a:gd name="T37" fmla="*/ 59 h 76"/>
              <a:gd name="T38" fmla="*/ 47 w 64"/>
              <a:gd name="T39" fmla="*/ 61 h 76"/>
              <a:gd name="T40" fmla="*/ 46 w 64"/>
              <a:gd name="T41" fmla="*/ 60 h 76"/>
              <a:gd name="T42" fmla="*/ 34 w 64"/>
              <a:gd name="T43" fmla="*/ 57 h 76"/>
              <a:gd name="T44" fmla="*/ 35 w 64"/>
              <a:gd name="T45" fmla="*/ 66 h 76"/>
              <a:gd name="T46" fmla="*/ 35 w 64"/>
              <a:gd name="T47" fmla="*/ 72 h 76"/>
              <a:gd name="T48" fmla="*/ 32 w 64"/>
              <a:gd name="T49" fmla="*/ 74 h 76"/>
              <a:gd name="T50" fmla="*/ 32 w 64"/>
              <a:gd name="T51" fmla="*/ 75 h 76"/>
              <a:gd name="T52" fmla="*/ 31 w 64"/>
              <a:gd name="T53" fmla="*/ 72 h 76"/>
              <a:gd name="T54" fmla="*/ 30 w 64"/>
              <a:gd name="T55" fmla="*/ 72 h 76"/>
              <a:gd name="T56" fmla="*/ 28 w 64"/>
              <a:gd name="T57" fmla="*/ 72 h 76"/>
              <a:gd name="T58" fmla="*/ 26 w 64"/>
              <a:gd name="T59" fmla="*/ 74 h 76"/>
              <a:gd name="T60" fmla="*/ 23 w 64"/>
              <a:gd name="T61" fmla="*/ 75 h 76"/>
              <a:gd name="T62" fmla="*/ 22 w 64"/>
              <a:gd name="T63" fmla="*/ 76 h 76"/>
              <a:gd name="T64" fmla="*/ 20 w 64"/>
              <a:gd name="T65" fmla="*/ 76 h 76"/>
              <a:gd name="T66" fmla="*/ 9 w 64"/>
              <a:gd name="T67" fmla="*/ 60 h 76"/>
              <a:gd name="T68" fmla="*/ 0 w 64"/>
              <a:gd name="T69" fmla="*/ 31 h 76"/>
              <a:gd name="T70" fmla="*/ 2 w 64"/>
              <a:gd name="T71" fmla="*/ 16 h 76"/>
              <a:gd name="T72" fmla="*/ 13 w 64"/>
              <a:gd name="T73" fmla="*/ 21 h 76"/>
              <a:gd name="T74" fmla="*/ 22 w 64"/>
              <a:gd name="T75" fmla="*/ 19 h 76"/>
              <a:gd name="T76" fmla="*/ 27 w 64"/>
              <a:gd name="T77" fmla="*/ 18 h 76"/>
              <a:gd name="T78" fmla="*/ 27 w 64"/>
              <a:gd name="T79" fmla="*/ 4 h 76"/>
              <a:gd name="T80" fmla="*/ 38 w 64"/>
              <a:gd name="T81" fmla="*/ 0 h 76"/>
              <a:gd name="T82" fmla="*/ 42 w 64"/>
              <a:gd name="T83" fmla="*/ 6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64" h="76">
                <a:moveTo>
                  <a:pt x="42" y="6"/>
                </a:moveTo>
                <a:lnTo>
                  <a:pt x="46" y="11"/>
                </a:lnTo>
                <a:lnTo>
                  <a:pt x="46" y="11"/>
                </a:lnTo>
                <a:lnTo>
                  <a:pt x="47" y="16"/>
                </a:lnTo>
                <a:lnTo>
                  <a:pt x="50" y="19"/>
                </a:lnTo>
                <a:lnTo>
                  <a:pt x="53" y="25"/>
                </a:lnTo>
                <a:lnTo>
                  <a:pt x="54" y="29"/>
                </a:lnTo>
                <a:lnTo>
                  <a:pt x="60" y="27"/>
                </a:lnTo>
                <a:lnTo>
                  <a:pt x="60" y="36"/>
                </a:lnTo>
                <a:lnTo>
                  <a:pt x="64" y="44"/>
                </a:lnTo>
                <a:lnTo>
                  <a:pt x="62" y="51"/>
                </a:lnTo>
                <a:lnTo>
                  <a:pt x="61" y="53"/>
                </a:lnTo>
                <a:lnTo>
                  <a:pt x="61" y="59"/>
                </a:lnTo>
                <a:lnTo>
                  <a:pt x="60" y="61"/>
                </a:lnTo>
                <a:lnTo>
                  <a:pt x="58" y="60"/>
                </a:lnTo>
                <a:lnTo>
                  <a:pt x="58" y="59"/>
                </a:lnTo>
                <a:lnTo>
                  <a:pt x="56" y="59"/>
                </a:lnTo>
                <a:lnTo>
                  <a:pt x="53" y="57"/>
                </a:lnTo>
                <a:lnTo>
                  <a:pt x="50" y="59"/>
                </a:lnTo>
                <a:lnTo>
                  <a:pt x="47" y="61"/>
                </a:lnTo>
                <a:lnTo>
                  <a:pt x="46" y="60"/>
                </a:lnTo>
                <a:lnTo>
                  <a:pt x="34" y="57"/>
                </a:lnTo>
                <a:lnTo>
                  <a:pt x="35" y="66"/>
                </a:lnTo>
                <a:lnTo>
                  <a:pt x="35" y="72"/>
                </a:lnTo>
                <a:lnTo>
                  <a:pt x="32" y="74"/>
                </a:lnTo>
                <a:lnTo>
                  <a:pt x="32" y="75"/>
                </a:lnTo>
                <a:lnTo>
                  <a:pt x="31" y="72"/>
                </a:lnTo>
                <a:lnTo>
                  <a:pt x="30" y="72"/>
                </a:lnTo>
                <a:lnTo>
                  <a:pt x="28" y="72"/>
                </a:lnTo>
                <a:lnTo>
                  <a:pt x="26" y="74"/>
                </a:lnTo>
                <a:lnTo>
                  <a:pt x="23" y="75"/>
                </a:lnTo>
                <a:lnTo>
                  <a:pt x="22" y="76"/>
                </a:lnTo>
                <a:lnTo>
                  <a:pt x="20" y="76"/>
                </a:lnTo>
                <a:lnTo>
                  <a:pt x="9" y="60"/>
                </a:lnTo>
                <a:lnTo>
                  <a:pt x="0" y="31"/>
                </a:lnTo>
                <a:lnTo>
                  <a:pt x="2" y="16"/>
                </a:lnTo>
                <a:lnTo>
                  <a:pt x="13" y="21"/>
                </a:lnTo>
                <a:lnTo>
                  <a:pt x="22" y="19"/>
                </a:lnTo>
                <a:lnTo>
                  <a:pt x="27" y="18"/>
                </a:lnTo>
                <a:lnTo>
                  <a:pt x="27" y="4"/>
                </a:lnTo>
                <a:lnTo>
                  <a:pt x="38" y="0"/>
                </a:lnTo>
                <a:lnTo>
                  <a:pt x="42" y="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5" name="Freeform 149">
            <a:extLst>
              <a:ext uri="{FF2B5EF4-FFF2-40B4-BE49-F238E27FC236}">
                <a16:creationId xmlns:a16="http://schemas.microsoft.com/office/drawing/2014/main" id="{A6B1DB53-8CDB-8ABD-910A-75FA857749A0}"/>
              </a:ext>
            </a:extLst>
          </p:cNvPr>
          <p:cNvSpPr>
            <a:spLocks/>
          </p:cNvSpPr>
          <p:nvPr/>
        </p:nvSpPr>
        <p:spPr bwMode="auto">
          <a:xfrm>
            <a:off x="5770563" y="3167063"/>
            <a:ext cx="166688" cy="287338"/>
          </a:xfrm>
          <a:custGeom>
            <a:avLst/>
            <a:gdLst>
              <a:gd name="T0" fmla="*/ 82 w 105"/>
              <a:gd name="T1" fmla="*/ 18 h 181"/>
              <a:gd name="T2" fmla="*/ 82 w 105"/>
              <a:gd name="T3" fmla="*/ 34 h 181"/>
              <a:gd name="T4" fmla="*/ 93 w 105"/>
              <a:gd name="T5" fmla="*/ 60 h 181"/>
              <a:gd name="T6" fmla="*/ 90 w 105"/>
              <a:gd name="T7" fmla="*/ 68 h 181"/>
              <a:gd name="T8" fmla="*/ 93 w 105"/>
              <a:gd name="T9" fmla="*/ 71 h 181"/>
              <a:gd name="T10" fmla="*/ 105 w 105"/>
              <a:gd name="T11" fmla="*/ 78 h 181"/>
              <a:gd name="T12" fmla="*/ 99 w 105"/>
              <a:gd name="T13" fmla="*/ 90 h 181"/>
              <a:gd name="T14" fmla="*/ 96 w 105"/>
              <a:gd name="T15" fmla="*/ 105 h 181"/>
              <a:gd name="T16" fmla="*/ 95 w 105"/>
              <a:gd name="T17" fmla="*/ 110 h 181"/>
              <a:gd name="T18" fmla="*/ 96 w 105"/>
              <a:gd name="T19" fmla="*/ 120 h 181"/>
              <a:gd name="T20" fmla="*/ 97 w 105"/>
              <a:gd name="T21" fmla="*/ 131 h 181"/>
              <a:gd name="T22" fmla="*/ 104 w 105"/>
              <a:gd name="T23" fmla="*/ 142 h 181"/>
              <a:gd name="T24" fmla="*/ 80 w 105"/>
              <a:gd name="T25" fmla="*/ 181 h 181"/>
              <a:gd name="T26" fmla="*/ 65 w 105"/>
              <a:gd name="T27" fmla="*/ 179 h 181"/>
              <a:gd name="T28" fmla="*/ 51 w 105"/>
              <a:gd name="T29" fmla="*/ 181 h 181"/>
              <a:gd name="T30" fmla="*/ 44 w 105"/>
              <a:gd name="T31" fmla="*/ 181 h 181"/>
              <a:gd name="T32" fmla="*/ 15 w 105"/>
              <a:gd name="T33" fmla="*/ 179 h 181"/>
              <a:gd name="T34" fmla="*/ 14 w 105"/>
              <a:gd name="T35" fmla="*/ 143 h 181"/>
              <a:gd name="T36" fmla="*/ 19 w 105"/>
              <a:gd name="T37" fmla="*/ 131 h 181"/>
              <a:gd name="T38" fmla="*/ 19 w 105"/>
              <a:gd name="T39" fmla="*/ 121 h 181"/>
              <a:gd name="T40" fmla="*/ 17 w 105"/>
              <a:gd name="T41" fmla="*/ 109 h 181"/>
              <a:gd name="T42" fmla="*/ 0 w 105"/>
              <a:gd name="T43" fmla="*/ 102 h 181"/>
              <a:gd name="T44" fmla="*/ 33 w 105"/>
              <a:gd name="T45" fmla="*/ 74 h 181"/>
              <a:gd name="T46" fmla="*/ 41 w 105"/>
              <a:gd name="T47" fmla="*/ 71 h 181"/>
              <a:gd name="T48" fmla="*/ 34 w 105"/>
              <a:gd name="T49" fmla="*/ 56 h 181"/>
              <a:gd name="T50" fmla="*/ 32 w 105"/>
              <a:gd name="T51" fmla="*/ 26 h 181"/>
              <a:gd name="T52" fmla="*/ 34 w 105"/>
              <a:gd name="T53" fmla="*/ 25 h 181"/>
              <a:gd name="T54" fmla="*/ 39 w 105"/>
              <a:gd name="T55" fmla="*/ 25 h 181"/>
              <a:gd name="T56" fmla="*/ 45 w 105"/>
              <a:gd name="T57" fmla="*/ 30 h 181"/>
              <a:gd name="T58" fmla="*/ 51 w 105"/>
              <a:gd name="T59" fmla="*/ 16 h 181"/>
              <a:gd name="T60" fmla="*/ 58 w 105"/>
              <a:gd name="T61" fmla="*/ 7 h 181"/>
              <a:gd name="T62" fmla="*/ 67 w 105"/>
              <a:gd name="T63" fmla="*/ 4 h 181"/>
              <a:gd name="T64" fmla="*/ 74 w 105"/>
              <a:gd name="T65" fmla="*/ 5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05" h="181">
                <a:moveTo>
                  <a:pt x="81" y="14"/>
                </a:moveTo>
                <a:lnTo>
                  <a:pt x="82" y="18"/>
                </a:lnTo>
                <a:lnTo>
                  <a:pt x="82" y="33"/>
                </a:lnTo>
                <a:lnTo>
                  <a:pt x="82" y="34"/>
                </a:lnTo>
                <a:lnTo>
                  <a:pt x="90" y="53"/>
                </a:lnTo>
                <a:lnTo>
                  <a:pt x="93" y="60"/>
                </a:lnTo>
                <a:lnTo>
                  <a:pt x="93" y="63"/>
                </a:lnTo>
                <a:lnTo>
                  <a:pt x="90" y="68"/>
                </a:lnTo>
                <a:lnTo>
                  <a:pt x="89" y="71"/>
                </a:lnTo>
                <a:lnTo>
                  <a:pt x="93" y="71"/>
                </a:lnTo>
                <a:lnTo>
                  <a:pt x="100" y="76"/>
                </a:lnTo>
                <a:lnTo>
                  <a:pt x="105" y="78"/>
                </a:lnTo>
                <a:lnTo>
                  <a:pt x="105" y="83"/>
                </a:lnTo>
                <a:lnTo>
                  <a:pt x="99" y="90"/>
                </a:lnTo>
                <a:lnTo>
                  <a:pt x="104" y="100"/>
                </a:lnTo>
                <a:lnTo>
                  <a:pt x="96" y="105"/>
                </a:lnTo>
                <a:lnTo>
                  <a:pt x="95" y="105"/>
                </a:lnTo>
                <a:lnTo>
                  <a:pt x="95" y="110"/>
                </a:lnTo>
                <a:lnTo>
                  <a:pt x="96" y="119"/>
                </a:lnTo>
                <a:lnTo>
                  <a:pt x="96" y="120"/>
                </a:lnTo>
                <a:lnTo>
                  <a:pt x="93" y="125"/>
                </a:lnTo>
                <a:lnTo>
                  <a:pt x="97" y="131"/>
                </a:lnTo>
                <a:lnTo>
                  <a:pt x="93" y="140"/>
                </a:lnTo>
                <a:lnTo>
                  <a:pt x="104" y="142"/>
                </a:lnTo>
                <a:lnTo>
                  <a:pt x="95" y="149"/>
                </a:lnTo>
                <a:lnTo>
                  <a:pt x="80" y="181"/>
                </a:lnTo>
                <a:lnTo>
                  <a:pt x="77" y="181"/>
                </a:lnTo>
                <a:lnTo>
                  <a:pt x="65" y="179"/>
                </a:lnTo>
                <a:lnTo>
                  <a:pt x="52" y="181"/>
                </a:lnTo>
                <a:lnTo>
                  <a:pt x="51" y="181"/>
                </a:lnTo>
                <a:lnTo>
                  <a:pt x="47" y="181"/>
                </a:lnTo>
                <a:lnTo>
                  <a:pt x="44" y="181"/>
                </a:lnTo>
                <a:lnTo>
                  <a:pt x="30" y="180"/>
                </a:lnTo>
                <a:lnTo>
                  <a:pt x="15" y="179"/>
                </a:lnTo>
                <a:lnTo>
                  <a:pt x="24" y="168"/>
                </a:lnTo>
                <a:lnTo>
                  <a:pt x="14" y="143"/>
                </a:lnTo>
                <a:lnTo>
                  <a:pt x="26" y="135"/>
                </a:lnTo>
                <a:lnTo>
                  <a:pt x="19" y="131"/>
                </a:lnTo>
                <a:lnTo>
                  <a:pt x="19" y="125"/>
                </a:lnTo>
                <a:lnTo>
                  <a:pt x="19" y="121"/>
                </a:lnTo>
                <a:lnTo>
                  <a:pt x="13" y="116"/>
                </a:lnTo>
                <a:lnTo>
                  <a:pt x="17" y="109"/>
                </a:lnTo>
                <a:lnTo>
                  <a:pt x="13" y="101"/>
                </a:lnTo>
                <a:lnTo>
                  <a:pt x="0" y="102"/>
                </a:lnTo>
                <a:lnTo>
                  <a:pt x="11" y="83"/>
                </a:lnTo>
                <a:lnTo>
                  <a:pt x="33" y="74"/>
                </a:lnTo>
                <a:lnTo>
                  <a:pt x="39" y="71"/>
                </a:lnTo>
                <a:lnTo>
                  <a:pt x="41" y="71"/>
                </a:lnTo>
                <a:lnTo>
                  <a:pt x="43" y="64"/>
                </a:lnTo>
                <a:lnTo>
                  <a:pt x="34" y="56"/>
                </a:lnTo>
                <a:lnTo>
                  <a:pt x="32" y="29"/>
                </a:lnTo>
                <a:lnTo>
                  <a:pt x="32" y="26"/>
                </a:lnTo>
                <a:lnTo>
                  <a:pt x="33" y="26"/>
                </a:lnTo>
                <a:lnTo>
                  <a:pt x="34" y="25"/>
                </a:lnTo>
                <a:lnTo>
                  <a:pt x="37" y="25"/>
                </a:lnTo>
                <a:lnTo>
                  <a:pt x="39" y="25"/>
                </a:lnTo>
                <a:lnTo>
                  <a:pt x="41" y="27"/>
                </a:lnTo>
                <a:lnTo>
                  <a:pt x="45" y="30"/>
                </a:lnTo>
                <a:lnTo>
                  <a:pt x="48" y="33"/>
                </a:lnTo>
                <a:lnTo>
                  <a:pt x="51" y="16"/>
                </a:lnTo>
                <a:lnTo>
                  <a:pt x="56" y="12"/>
                </a:lnTo>
                <a:lnTo>
                  <a:pt x="58" y="7"/>
                </a:lnTo>
                <a:lnTo>
                  <a:pt x="63" y="10"/>
                </a:lnTo>
                <a:lnTo>
                  <a:pt x="67" y="4"/>
                </a:lnTo>
                <a:lnTo>
                  <a:pt x="70" y="0"/>
                </a:lnTo>
                <a:lnTo>
                  <a:pt x="74" y="5"/>
                </a:lnTo>
                <a:lnTo>
                  <a:pt x="81" y="1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6" name="Freeform 150">
            <a:extLst>
              <a:ext uri="{FF2B5EF4-FFF2-40B4-BE49-F238E27FC236}">
                <a16:creationId xmlns:a16="http://schemas.microsoft.com/office/drawing/2014/main" id="{1DDD841E-3D3C-8307-72E9-8D5DDA7577E4}"/>
              </a:ext>
            </a:extLst>
          </p:cNvPr>
          <p:cNvSpPr>
            <a:spLocks/>
          </p:cNvSpPr>
          <p:nvPr/>
        </p:nvSpPr>
        <p:spPr bwMode="auto">
          <a:xfrm>
            <a:off x="7183438" y="1430338"/>
            <a:ext cx="523875" cy="461963"/>
          </a:xfrm>
          <a:custGeom>
            <a:avLst/>
            <a:gdLst>
              <a:gd name="T0" fmla="*/ 199 w 330"/>
              <a:gd name="T1" fmla="*/ 15 h 291"/>
              <a:gd name="T2" fmla="*/ 209 w 330"/>
              <a:gd name="T3" fmla="*/ 29 h 291"/>
              <a:gd name="T4" fmla="*/ 206 w 330"/>
              <a:gd name="T5" fmla="*/ 64 h 291"/>
              <a:gd name="T6" fmla="*/ 198 w 330"/>
              <a:gd name="T7" fmla="*/ 79 h 291"/>
              <a:gd name="T8" fmla="*/ 243 w 330"/>
              <a:gd name="T9" fmla="*/ 130 h 291"/>
              <a:gd name="T10" fmla="*/ 261 w 330"/>
              <a:gd name="T11" fmla="*/ 164 h 291"/>
              <a:gd name="T12" fmla="*/ 292 w 330"/>
              <a:gd name="T13" fmla="*/ 180 h 291"/>
              <a:gd name="T14" fmla="*/ 330 w 330"/>
              <a:gd name="T15" fmla="*/ 191 h 291"/>
              <a:gd name="T16" fmla="*/ 318 w 330"/>
              <a:gd name="T17" fmla="*/ 205 h 291"/>
              <a:gd name="T18" fmla="*/ 315 w 330"/>
              <a:gd name="T19" fmla="*/ 213 h 291"/>
              <a:gd name="T20" fmla="*/ 311 w 330"/>
              <a:gd name="T21" fmla="*/ 235 h 291"/>
              <a:gd name="T22" fmla="*/ 311 w 330"/>
              <a:gd name="T23" fmla="*/ 243 h 291"/>
              <a:gd name="T24" fmla="*/ 314 w 330"/>
              <a:gd name="T25" fmla="*/ 253 h 291"/>
              <a:gd name="T26" fmla="*/ 312 w 330"/>
              <a:gd name="T27" fmla="*/ 264 h 291"/>
              <a:gd name="T28" fmla="*/ 307 w 330"/>
              <a:gd name="T29" fmla="*/ 265 h 291"/>
              <a:gd name="T30" fmla="*/ 303 w 330"/>
              <a:gd name="T31" fmla="*/ 268 h 291"/>
              <a:gd name="T32" fmla="*/ 299 w 330"/>
              <a:gd name="T33" fmla="*/ 268 h 291"/>
              <a:gd name="T34" fmla="*/ 296 w 330"/>
              <a:gd name="T35" fmla="*/ 270 h 291"/>
              <a:gd name="T36" fmla="*/ 297 w 330"/>
              <a:gd name="T37" fmla="*/ 281 h 291"/>
              <a:gd name="T38" fmla="*/ 286 w 330"/>
              <a:gd name="T39" fmla="*/ 272 h 291"/>
              <a:gd name="T40" fmla="*/ 284 w 330"/>
              <a:gd name="T41" fmla="*/ 266 h 291"/>
              <a:gd name="T42" fmla="*/ 271 w 330"/>
              <a:gd name="T43" fmla="*/ 259 h 291"/>
              <a:gd name="T44" fmla="*/ 254 w 330"/>
              <a:gd name="T45" fmla="*/ 254 h 291"/>
              <a:gd name="T46" fmla="*/ 244 w 330"/>
              <a:gd name="T47" fmla="*/ 253 h 291"/>
              <a:gd name="T48" fmla="*/ 228 w 330"/>
              <a:gd name="T49" fmla="*/ 250 h 291"/>
              <a:gd name="T50" fmla="*/ 218 w 330"/>
              <a:gd name="T51" fmla="*/ 243 h 291"/>
              <a:gd name="T52" fmla="*/ 199 w 330"/>
              <a:gd name="T53" fmla="*/ 228 h 291"/>
              <a:gd name="T54" fmla="*/ 180 w 330"/>
              <a:gd name="T55" fmla="*/ 231 h 291"/>
              <a:gd name="T56" fmla="*/ 175 w 330"/>
              <a:gd name="T57" fmla="*/ 262 h 291"/>
              <a:gd name="T58" fmla="*/ 158 w 330"/>
              <a:gd name="T59" fmla="*/ 268 h 291"/>
              <a:gd name="T60" fmla="*/ 143 w 330"/>
              <a:gd name="T61" fmla="*/ 277 h 291"/>
              <a:gd name="T62" fmla="*/ 132 w 330"/>
              <a:gd name="T63" fmla="*/ 287 h 291"/>
              <a:gd name="T64" fmla="*/ 121 w 330"/>
              <a:gd name="T65" fmla="*/ 283 h 291"/>
              <a:gd name="T66" fmla="*/ 112 w 330"/>
              <a:gd name="T67" fmla="*/ 276 h 291"/>
              <a:gd name="T68" fmla="*/ 86 w 330"/>
              <a:gd name="T69" fmla="*/ 277 h 291"/>
              <a:gd name="T70" fmla="*/ 79 w 330"/>
              <a:gd name="T71" fmla="*/ 274 h 291"/>
              <a:gd name="T72" fmla="*/ 70 w 330"/>
              <a:gd name="T73" fmla="*/ 270 h 291"/>
              <a:gd name="T74" fmla="*/ 52 w 330"/>
              <a:gd name="T75" fmla="*/ 274 h 291"/>
              <a:gd name="T76" fmla="*/ 45 w 330"/>
              <a:gd name="T77" fmla="*/ 258 h 291"/>
              <a:gd name="T78" fmla="*/ 34 w 330"/>
              <a:gd name="T79" fmla="*/ 236 h 291"/>
              <a:gd name="T80" fmla="*/ 23 w 330"/>
              <a:gd name="T81" fmla="*/ 221 h 291"/>
              <a:gd name="T82" fmla="*/ 12 w 330"/>
              <a:gd name="T83" fmla="*/ 201 h 291"/>
              <a:gd name="T84" fmla="*/ 0 w 330"/>
              <a:gd name="T85" fmla="*/ 187 h 291"/>
              <a:gd name="T86" fmla="*/ 50 w 330"/>
              <a:gd name="T87" fmla="*/ 159 h 291"/>
              <a:gd name="T88" fmla="*/ 23 w 330"/>
              <a:gd name="T89" fmla="*/ 105 h 291"/>
              <a:gd name="T90" fmla="*/ 56 w 330"/>
              <a:gd name="T91" fmla="*/ 64 h 291"/>
              <a:gd name="T92" fmla="*/ 56 w 330"/>
              <a:gd name="T93" fmla="*/ 52 h 291"/>
              <a:gd name="T94" fmla="*/ 65 w 330"/>
              <a:gd name="T95" fmla="*/ 13 h 291"/>
              <a:gd name="T96" fmla="*/ 104 w 330"/>
              <a:gd name="T97" fmla="*/ 3 h 291"/>
              <a:gd name="T98" fmla="*/ 140 w 330"/>
              <a:gd name="T99" fmla="*/ 0 h 291"/>
              <a:gd name="T100" fmla="*/ 187 w 330"/>
              <a:gd name="T101" fmla="*/ 2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330" h="291">
                <a:moveTo>
                  <a:pt x="187" y="2"/>
                </a:moveTo>
                <a:lnTo>
                  <a:pt x="196" y="18"/>
                </a:lnTo>
                <a:lnTo>
                  <a:pt x="198" y="17"/>
                </a:lnTo>
                <a:lnTo>
                  <a:pt x="199" y="15"/>
                </a:lnTo>
                <a:lnTo>
                  <a:pt x="202" y="24"/>
                </a:lnTo>
                <a:lnTo>
                  <a:pt x="203" y="26"/>
                </a:lnTo>
                <a:lnTo>
                  <a:pt x="205" y="26"/>
                </a:lnTo>
                <a:lnTo>
                  <a:pt x="209" y="29"/>
                </a:lnTo>
                <a:lnTo>
                  <a:pt x="209" y="30"/>
                </a:lnTo>
                <a:lnTo>
                  <a:pt x="202" y="56"/>
                </a:lnTo>
                <a:lnTo>
                  <a:pt x="203" y="58"/>
                </a:lnTo>
                <a:lnTo>
                  <a:pt x="206" y="64"/>
                </a:lnTo>
                <a:lnTo>
                  <a:pt x="202" y="73"/>
                </a:lnTo>
                <a:lnTo>
                  <a:pt x="202" y="74"/>
                </a:lnTo>
                <a:lnTo>
                  <a:pt x="198" y="75"/>
                </a:lnTo>
                <a:lnTo>
                  <a:pt x="198" y="79"/>
                </a:lnTo>
                <a:lnTo>
                  <a:pt x="198" y="81"/>
                </a:lnTo>
                <a:lnTo>
                  <a:pt x="207" y="86"/>
                </a:lnTo>
                <a:lnTo>
                  <a:pt x="220" y="115"/>
                </a:lnTo>
                <a:lnTo>
                  <a:pt x="243" y="130"/>
                </a:lnTo>
                <a:lnTo>
                  <a:pt x="248" y="134"/>
                </a:lnTo>
                <a:lnTo>
                  <a:pt x="250" y="135"/>
                </a:lnTo>
                <a:lnTo>
                  <a:pt x="255" y="153"/>
                </a:lnTo>
                <a:lnTo>
                  <a:pt x="261" y="164"/>
                </a:lnTo>
                <a:lnTo>
                  <a:pt x="265" y="167"/>
                </a:lnTo>
                <a:lnTo>
                  <a:pt x="282" y="175"/>
                </a:lnTo>
                <a:lnTo>
                  <a:pt x="291" y="179"/>
                </a:lnTo>
                <a:lnTo>
                  <a:pt x="292" y="180"/>
                </a:lnTo>
                <a:lnTo>
                  <a:pt x="299" y="194"/>
                </a:lnTo>
                <a:lnTo>
                  <a:pt x="311" y="195"/>
                </a:lnTo>
                <a:lnTo>
                  <a:pt x="330" y="190"/>
                </a:lnTo>
                <a:lnTo>
                  <a:pt x="330" y="191"/>
                </a:lnTo>
                <a:lnTo>
                  <a:pt x="327" y="194"/>
                </a:lnTo>
                <a:lnTo>
                  <a:pt x="321" y="199"/>
                </a:lnTo>
                <a:lnTo>
                  <a:pt x="319" y="201"/>
                </a:lnTo>
                <a:lnTo>
                  <a:pt x="318" y="205"/>
                </a:lnTo>
                <a:lnTo>
                  <a:pt x="318" y="206"/>
                </a:lnTo>
                <a:lnTo>
                  <a:pt x="316" y="209"/>
                </a:lnTo>
                <a:lnTo>
                  <a:pt x="316" y="210"/>
                </a:lnTo>
                <a:lnTo>
                  <a:pt x="315" y="213"/>
                </a:lnTo>
                <a:lnTo>
                  <a:pt x="312" y="216"/>
                </a:lnTo>
                <a:lnTo>
                  <a:pt x="312" y="217"/>
                </a:lnTo>
                <a:lnTo>
                  <a:pt x="311" y="229"/>
                </a:lnTo>
                <a:lnTo>
                  <a:pt x="311" y="235"/>
                </a:lnTo>
                <a:lnTo>
                  <a:pt x="312" y="236"/>
                </a:lnTo>
                <a:lnTo>
                  <a:pt x="312" y="239"/>
                </a:lnTo>
                <a:lnTo>
                  <a:pt x="312" y="242"/>
                </a:lnTo>
                <a:lnTo>
                  <a:pt x="311" y="243"/>
                </a:lnTo>
                <a:lnTo>
                  <a:pt x="312" y="246"/>
                </a:lnTo>
                <a:lnTo>
                  <a:pt x="312" y="250"/>
                </a:lnTo>
                <a:lnTo>
                  <a:pt x="314" y="251"/>
                </a:lnTo>
                <a:lnTo>
                  <a:pt x="314" y="253"/>
                </a:lnTo>
                <a:lnTo>
                  <a:pt x="315" y="259"/>
                </a:lnTo>
                <a:lnTo>
                  <a:pt x="312" y="261"/>
                </a:lnTo>
                <a:lnTo>
                  <a:pt x="312" y="262"/>
                </a:lnTo>
                <a:lnTo>
                  <a:pt x="312" y="264"/>
                </a:lnTo>
                <a:lnTo>
                  <a:pt x="311" y="264"/>
                </a:lnTo>
                <a:lnTo>
                  <a:pt x="311" y="265"/>
                </a:lnTo>
                <a:lnTo>
                  <a:pt x="310" y="264"/>
                </a:lnTo>
                <a:lnTo>
                  <a:pt x="307" y="265"/>
                </a:lnTo>
                <a:lnTo>
                  <a:pt x="306" y="266"/>
                </a:lnTo>
                <a:lnTo>
                  <a:pt x="306" y="268"/>
                </a:lnTo>
                <a:lnTo>
                  <a:pt x="304" y="268"/>
                </a:lnTo>
                <a:lnTo>
                  <a:pt x="303" y="268"/>
                </a:lnTo>
                <a:lnTo>
                  <a:pt x="303" y="266"/>
                </a:lnTo>
                <a:lnTo>
                  <a:pt x="301" y="268"/>
                </a:lnTo>
                <a:lnTo>
                  <a:pt x="300" y="268"/>
                </a:lnTo>
                <a:lnTo>
                  <a:pt x="299" y="268"/>
                </a:lnTo>
                <a:lnTo>
                  <a:pt x="299" y="269"/>
                </a:lnTo>
                <a:lnTo>
                  <a:pt x="297" y="269"/>
                </a:lnTo>
                <a:lnTo>
                  <a:pt x="297" y="270"/>
                </a:lnTo>
                <a:lnTo>
                  <a:pt x="296" y="270"/>
                </a:lnTo>
                <a:lnTo>
                  <a:pt x="296" y="272"/>
                </a:lnTo>
                <a:lnTo>
                  <a:pt x="296" y="277"/>
                </a:lnTo>
                <a:lnTo>
                  <a:pt x="297" y="279"/>
                </a:lnTo>
                <a:lnTo>
                  <a:pt x="297" y="281"/>
                </a:lnTo>
                <a:lnTo>
                  <a:pt x="297" y="285"/>
                </a:lnTo>
                <a:lnTo>
                  <a:pt x="293" y="284"/>
                </a:lnTo>
                <a:lnTo>
                  <a:pt x="288" y="276"/>
                </a:lnTo>
                <a:lnTo>
                  <a:pt x="286" y="272"/>
                </a:lnTo>
                <a:lnTo>
                  <a:pt x="285" y="269"/>
                </a:lnTo>
                <a:lnTo>
                  <a:pt x="285" y="269"/>
                </a:lnTo>
                <a:lnTo>
                  <a:pt x="285" y="268"/>
                </a:lnTo>
                <a:lnTo>
                  <a:pt x="284" y="266"/>
                </a:lnTo>
                <a:lnTo>
                  <a:pt x="284" y="265"/>
                </a:lnTo>
                <a:lnTo>
                  <a:pt x="276" y="261"/>
                </a:lnTo>
                <a:lnTo>
                  <a:pt x="274" y="261"/>
                </a:lnTo>
                <a:lnTo>
                  <a:pt x="271" y="259"/>
                </a:lnTo>
                <a:lnTo>
                  <a:pt x="266" y="257"/>
                </a:lnTo>
                <a:lnTo>
                  <a:pt x="263" y="257"/>
                </a:lnTo>
                <a:lnTo>
                  <a:pt x="261" y="255"/>
                </a:lnTo>
                <a:lnTo>
                  <a:pt x="254" y="254"/>
                </a:lnTo>
                <a:lnTo>
                  <a:pt x="252" y="254"/>
                </a:lnTo>
                <a:lnTo>
                  <a:pt x="251" y="254"/>
                </a:lnTo>
                <a:lnTo>
                  <a:pt x="247" y="253"/>
                </a:lnTo>
                <a:lnTo>
                  <a:pt x="244" y="253"/>
                </a:lnTo>
                <a:lnTo>
                  <a:pt x="236" y="251"/>
                </a:lnTo>
                <a:lnTo>
                  <a:pt x="233" y="251"/>
                </a:lnTo>
                <a:lnTo>
                  <a:pt x="231" y="250"/>
                </a:lnTo>
                <a:lnTo>
                  <a:pt x="228" y="250"/>
                </a:lnTo>
                <a:lnTo>
                  <a:pt x="225" y="247"/>
                </a:lnTo>
                <a:lnTo>
                  <a:pt x="222" y="246"/>
                </a:lnTo>
                <a:lnTo>
                  <a:pt x="220" y="244"/>
                </a:lnTo>
                <a:lnTo>
                  <a:pt x="218" y="243"/>
                </a:lnTo>
                <a:lnTo>
                  <a:pt x="217" y="234"/>
                </a:lnTo>
                <a:lnTo>
                  <a:pt x="210" y="238"/>
                </a:lnTo>
                <a:lnTo>
                  <a:pt x="202" y="229"/>
                </a:lnTo>
                <a:lnTo>
                  <a:pt x="199" y="228"/>
                </a:lnTo>
                <a:lnTo>
                  <a:pt x="195" y="227"/>
                </a:lnTo>
                <a:lnTo>
                  <a:pt x="187" y="227"/>
                </a:lnTo>
                <a:lnTo>
                  <a:pt x="183" y="229"/>
                </a:lnTo>
                <a:lnTo>
                  <a:pt x="180" y="231"/>
                </a:lnTo>
                <a:lnTo>
                  <a:pt x="179" y="240"/>
                </a:lnTo>
                <a:lnTo>
                  <a:pt x="179" y="246"/>
                </a:lnTo>
                <a:lnTo>
                  <a:pt x="177" y="251"/>
                </a:lnTo>
                <a:lnTo>
                  <a:pt x="175" y="262"/>
                </a:lnTo>
                <a:lnTo>
                  <a:pt x="170" y="264"/>
                </a:lnTo>
                <a:lnTo>
                  <a:pt x="166" y="265"/>
                </a:lnTo>
                <a:lnTo>
                  <a:pt x="161" y="266"/>
                </a:lnTo>
                <a:lnTo>
                  <a:pt x="158" y="268"/>
                </a:lnTo>
                <a:lnTo>
                  <a:pt x="153" y="269"/>
                </a:lnTo>
                <a:lnTo>
                  <a:pt x="147" y="273"/>
                </a:lnTo>
                <a:lnTo>
                  <a:pt x="146" y="274"/>
                </a:lnTo>
                <a:lnTo>
                  <a:pt x="143" y="277"/>
                </a:lnTo>
                <a:lnTo>
                  <a:pt x="142" y="279"/>
                </a:lnTo>
                <a:lnTo>
                  <a:pt x="140" y="279"/>
                </a:lnTo>
                <a:lnTo>
                  <a:pt x="134" y="285"/>
                </a:lnTo>
                <a:lnTo>
                  <a:pt x="132" y="287"/>
                </a:lnTo>
                <a:lnTo>
                  <a:pt x="131" y="287"/>
                </a:lnTo>
                <a:lnTo>
                  <a:pt x="128" y="291"/>
                </a:lnTo>
                <a:lnTo>
                  <a:pt x="124" y="287"/>
                </a:lnTo>
                <a:lnTo>
                  <a:pt x="121" y="283"/>
                </a:lnTo>
                <a:lnTo>
                  <a:pt x="117" y="279"/>
                </a:lnTo>
                <a:lnTo>
                  <a:pt x="116" y="277"/>
                </a:lnTo>
                <a:lnTo>
                  <a:pt x="115" y="276"/>
                </a:lnTo>
                <a:lnTo>
                  <a:pt x="112" y="276"/>
                </a:lnTo>
                <a:lnTo>
                  <a:pt x="105" y="277"/>
                </a:lnTo>
                <a:lnTo>
                  <a:pt x="98" y="279"/>
                </a:lnTo>
                <a:lnTo>
                  <a:pt x="90" y="279"/>
                </a:lnTo>
                <a:lnTo>
                  <a:pt x="86" y="277"/>
                </a:lnTo>
                <a:lnTo>
                  <a:pt x="85" y="276"/>
                </a:lnTo>
                <a:lnTo>
                  <a:pt x="83" y="276"/>
                </a:lnTo>
                <a:lnTo>
                  <a:pt x="80" y="274"/>
                </a:lnTo>
                <a:lnTo>
                  <a:pt x="79" y="274"/>
                </a:lnTo>
                <a:lnTo>
                  <a:pt x="76" y="273"/>
                </a:lnTo>
                <a:lnTo>
                  <a:pt x="74" y="272"/>
                </a:lnTo>
                <a:lnTo>
                  <a:pt x="71" y="270"/>
                </a:lnTo>
                <a:lnTo>
                  <a:pt x="70" y="270"/>
                </a:lnTo>
                <a:lnTo>
                  <a:pt x="63" y="266"/>
                </a:lnTo>
                <a:lnTo>
                  <a:pt x="59" y="269"/>
                </a:lnTo>
                <a:lnTo>
                  <a:pt x="55" y="273"/>
                </a:lnTo>
                <a:lnTo>
                  <a:pt x="52" y="274"/>
                </a:lnTo>
                <a:lnTo>
                  <a:pt x="49" y="276"/>
                </a:lnTo>
                <a:lnTo>
                  <a:pt x="48" y="270"/>
                </a:lnTo>
                <a:lnTo>
                  <a:pt x="48" y="268"/>
                </a:lnTo>
                <a:lnTo>
                  <a:pt x="45" y="258"/>
                </a:lnTo>
                <a:lnTo>
                  <a:pt x="44" y="254"/>
                </a:lnTo>
                <a:lnTo>
                  <a:pt x="42" y="249"/>
                </a:lnTo>
                <a:lnTo>
                  <a:pt x="42" y="247"/>
                </a:lnTo>
                <a:lnTo>
                  <a:pt x="34" y="236"/>
                </a:lnTo>
                <a:lnTo>
                  <a:pt x="33" y="235"/>
                </a:lnTo>
                <a:lnTo>
                  <a:pt x="25" y="225"/>
                </a:lnTo>
                <a:lnTo>
                  <a:pt x="25" y="223"/>
                </a:lnTo>
                <a:lnTo>
                  <a:pt x="23" y="221"/>
                </a:lnTo>
                <a:lnTo>
                  <a:pt x="23" y="216"/>
                </a:lnTo>
                <a:lnTo>
                  <a:pt x="22" y="213"/>
                </a:lnTo>
                <a:lnTo>
                  <a:pt x="14" y="202"/>
                </a:lnTo>
                <a:lnTo>
                  <a:pt x="12" y="201"/>
                </a:lnTo>
                <a:lnTo>
                  <a:pt x="8" y="197"/>
                </a:lnTo>
                <a:lnTo>
                  <a:pt x="5" y="194"/>
                </a:lnTo>
                <a:lnTo>
                  <a:pt x="4" y="191"/>
                </a:lnTo>
                <a:lnTo>
                  <a:pt x="0" y="187"/>
                </a:lnTo>
                <a:lnTo>
                  <a:pt x="31" y="182"/>
                </a:lnTo>
                <a:lnTo>
                  <a:pt x="46" y="171"/>
                </a:lnTo>
                <a:lnTo>
                  <a:pt x="49" y="160"/>
                </a:lnTo>
                <a:lnTo>
                  <a:pt x="50" y="159"/>
                </a:lnTo>
                <a:lnTo>
                  <a:pt x="49" y="150"/>
                </a:lnTo>
                <a:lnTo>
                  <a:pt x="48" y="137"/>
                </a:lnTo>
                <a:lnTo>
                  <a:pt x="27" y="105"/>
                </a:lnTo>
                <a:lnTo>
                  <a:pt x="23" y="105"/>
                </a:lnTo>
                <a:lnTo>
                  <a:pt x="16" y="75"/>
                </a:lnTo>
                <a:lnTo>
                  <a:pt x="35" y="64"/>
                </a:lnTo>
                <a:lnTo>
                  <a:pt x="55" y="64"/>
                </a:lnTo>
                <a:lnTo>
                  <a:pt x="56" y="64"/>
                </a:lnTo>
                <a:lnTo>
                  <a:pt x="55" y="56"/>
                </a:lnTo>
                <a:lnTo>
                  <a:pt x="53" y="55"/>
                </a:lnTo>
                <a:lnTo>
                  <a:pt x="55" y="55"/>
                </a:lnTo>
                <a:lnTo>
                  <a:pt x="56" y="52"/>
                </a:lnTo>
                <a:lnTo>
                  <a:pt x="57" y="37"/>
                </a:lnTo>
                <a:lnTo>
                  <a:pt x="67" y="25"/>
                </a:lnTo>
                <a:lnTo>
                  <a:pt x="60" y="21"/>
                </a:lnTo>
                <a:lnTo>
                  <a:pt x="65" y="13"/>
                </a:lnTo>
                <a:lnTo>
                  <a:pt x="90" y="11"/>
                </a:lnTo>
                <a:lnTo>
                  <a:pt x="94" y="9"/>
                </a:lnTo>
                <a:lnTo>
                  <a:pt x="100" y="6"/>
                </a:lnTo>
                <a:lnTo>
                  <a:pt x="104" y="3"/>
                </a:lnTo>
                <a:lnTo>
                  <a:pt x="109" y="2"/>
                </a:lnTo>
                <a:lnTo>
                  <a:pt x="113" y="2"/>
                </a:lnTo>
                <a:lnTo>
                  <a:pt x="120" y="0"/>
                </a:lnTo>
                <a:lnTo>
                  <a:pt x="140" y="0"/>
                </a:lnTo>
                <a:lnTo>
                  <a:pt x="149" y="0"/>
                </a:lnTo>
                <a:lnTo>
                  <a:pt x="151" y="0"/>
                </a:lnTo>
                <a:lnTo>
                  <a:pt x="175" y="2"/>
                </a:lnTo>
                <a:lnTo>
                  <a:pt x="187" y="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7" name="Freeform 151">
            <a:extLst>
              <a:ext uri="{FF2B5EF4-FFF2-40B4-BE49-F238E27FC236}">
                <a16:creationId xmlns:a16="http://schemas.microsoft.com/office/drawing/2014/main" id="{34894920-1F73-A4A1-32CF-03B7C88DFDD0}"/>
              </a:ext>
            </a:extLst>
          </p:cNvPr>
          <p:cNvSpPr>
            <a:spLocks noEditPoints="1"/>
          </p:cNvSpPr>
          <p:nvPr/>
        </p:nvSpPr>
        <p:spPr bwMode="auto">
          <a:xfrm>
            <a:off x="4121150" y="6054725"/>
            <a:ext cx="149225" cy="111125"/>
          </a:xfrm>
          <a:custGeom>
            <a:avLst/>
            <a:gdLst>
              <a:gd name="T0" fmla="*/ 16 w 94"/>
              <a:gd name="T1" fmla="*/ 40 h 70"/>
              <a:gd name="T2" fmla="*/ 17 w 94"/>
              <a:gd name="T3" fmla="*/ 53 h 70"/>
              <a:gd name="T4" fmla="*/ 12 w 94"/>
              <a:gd name="T5" fmla="*/ 52 h 70"/>
              <a:gd name="T6" fmla="*/ 11 w 94"/>
              <a:gd name="T7" fmla="*/ 45 h 70"/>
              <a:gd name="T8" fmla="*/ 5 w 94"/>
              <a:gd name="T9" fmla="*/ 46 h 70"/>
              <a:gd name="T10" fmla="*/ 4 w 94"/>
              <a:gd name="T11" fmla="*/ 46 h 70"/>
              <a:gd name="T12" fmla="*/ 2 w 94"/>
              <a:gd name="T13" fmla="*/ 41 h 70"/>
              <a:gd name="T14" fmla="*/ 16 w 94"/>
              <a:gd name="T15" fmla="*/ 40 h 70"/>
              <a:gd name="T16" fmla="*/ 87 w 94"/>
              <a:gd name="T17" fmla="*/ 0 h 70"/>
              <a:gd name="T18" fmla="*/ 90 w 94"/>
              <a:gd name="T19" fmla="*/ 4 h 70"/>
              <a:gd name="T20" fmla="*/ 91 w 94"/>
              <a:gd name="T21" fmla="*/ 6 h 70"/>
              <a:gd name="T22" fmla="*/ 94 w 94"/>
              <a:gd name="T23" fmla="*/ 10 h 70"/>
              <a:gd name="T24" fmla="*/ 90 w 94"/>
              <a:gd name="T25" fmla="*/ 12 h 70"/>
              <a:gd name="T26" fmla="*/ 79 w 94"/>
              <a:gd name="T27" fmla="*/ 19 h 70"/>
              <a:gd name="T28" fmla="*/ 72 w 94"/>
              <a:gd name="T29" fmla="*/ 16 h 70"/>
              <a:gd name="T30" fmla="*/ 61 w 94"/>
              <a:gd name="T31" fmla="*/ 19 h 70"/>
              <a:gd name="T32" fmla="*/ 61 w 94"/>
              <a:gd name="T33" fmla="*/ 21 h 70"/>
              <a:gd name="T34" fmla="*/ 60 w 94"/>
              <a:gd name="T35" fmla="*/ 26 h 70"/>
              <a:gd name="T36" fmla="*/ 60 w 94"/>
              <a:gd name="T37" fmla="*/ 29 h 70"/>
              <a:gd name="T38" fmla="*/ 60 w 94"/>
              <a:gd name="T39" fmla="*/ 36 h 70"/>
              <a:gd name="T40" fmla="*/ 60 w 94"/>
              <a:gd name="T41" fmla="*/ 42 h 70"/>
              <a:gd name="T42" fmla="*/ 56 w 94"/>
              <a:gd name="T43" fmla="*/ 41 h 70"/>
              <a:gd name="T44" fmla="*/ 54 w 94"/>
              <a:gd name="T45" fmla="*/ 46 h 70"/>
              <a:gd name="T46" fmla="*/ 53 w 94"/>
              <a:gd name="T47" fmla="*/ 51 h 70"/>
              <a:gd name="T48" fmla="*/ 45 w 94"/>
              <a:gd name="T49" fmla="*/ 52 h 70"/>
              <a:gd name="T50" fmla="*/ 45 w 94"/>
              <a:gd name="T51" fmla="*/ 59 h 70"/>
              <a:gd name="T52" fmla="*/ 39 w 94"/>
              <a:gd name="T53" fmla="*/ 60 h 70"/>
              <a:gd name="T54" fmla="*/ 38 w 94"/>
              <a:gd name="T55" fmla="*/ 66 h 70"/>
              <a:gd name="T56" fmla="*/ 37 w 94"/>
              <a:gd name="T57" fmla="*/ 68 h 70"/>
              <a:gd name="T58" fmla="*/ 34 w 94"/>
              <a:gd name="T59" fmla="*/ 70 h 70"/>
              <a:gd name="T60" fmla="*/ 26 w 94"/>
              <a:gd name="T61" fmla="*/ 66 h 70"/>
              <a:gd name="T62" fmla="*/ 23 w 94"/>
              <a:gd name="T63" fmla="*/ 61 h 70"/>
              <a:gd name="T64" fmla="*/ 20 w 94"/>
              <a:gd name="T65" fmla="*/ 53 h 70"/>
              <a:gd name="T66" fmla="*/ 19 w 94"/>
              <a:gd name="T67" fmla="*/ 42 h 70"/>
              <a:gd name="T68" fmla="*/ 19 w 94"/>
              <a:gd name="T69" fmla="*/ 40 h 70"/>
              <a:gd name="T70" fmla="*/ 17 w 94"/>
              <a:gd name="T71" fmla="*/ 37 h 70"/>
              <a:gd name="T72" fmla="*/ 16 w 94"/>
              <a:gd name="T73" fmla="*/ 37 h 70"/>
              <a:gd name="T74" fmla="*/ 13 w 94"/>
              <a:gd name="T75" fmla="*/ 36 h 70"/>
              <a:gd name="T76" fmla="*/ 11 w 94"/>
              <a:gd name="T77" fmla="*/ 36 h 70"/>
              <a:gd name="T78" fmla="*/ 4 w 94"/>
              <a:gd name="T79" fmla="*/ 34 h 70"/>
              <a:gd name="T80" fmla="*/ 0 w 94"/>
              <a:gd name="T81" fmla="*/ 33 h 70"/>
              <a:gd name="T82" fmla="*/ 1 w 94"/>
              <a:gd name="T83" fmla="*/ 33 h 70"/>
              <a:gd name="T84" fmla="*/ 2 w 94"/>
              <a:gd name="T85" fmla="*/ 30 h 70"/>
              <a:gd name="T86" fmla="*/ 5 w 94"/>
              <a:gd name="T87" fmla="*/ 22 h 70"/>
              <a:gd name="T88" fmla="*/ 12 w 94"/>
              <a:gd name="T89" fmla="*/ 21 h 70"/>
              <a:gd name="T90" fmla="*/ 15 w 94"/>
              <a:gd name="T91" fmla="*/ 21 h 70"/>
              <a:gd name="T92" fmla="*/ 26 w 94"/>
              <a:gd name="T93" fmla="*/ 27 h 70"/>
              <a:gd name="T94" fmla="*/ 31 w 94"/>
              <a:gd name="T95" fmla="*/ 25 h 70"/>
              <a:gd name="T96" fmla="*/ 32 w 94"/>
              <a:gd name="T97" fmla="*/ 23 h 70"/>
              <a:gd name="T98" fmla="*/ 34 w 94"/>
              <a:gd name="T99" fmla="*/ 22 h 70"/>
              <a:gd name="T100" fmla="*/ 37 w 94"/>
              <a:gd name="T101" fmla="*/ 19 h 70"/>
              <a:gd name="T102" fmla="*/ 47 w 94"/>
              <a:gd name="T103" fmla="*/ 12 h 70"/>
              <a:gd name="T104" fmla="*/ 68 w 94"/>
              <a:gd name="T105" fmla="*/ 10 h 70"/>
              <a:gd name="T106" fmla="*/ 72 w 94"/>
              <a:gd name="T107" fmla="*/ 1 h 70"/>
              <a:gd name="T108" fmla="*/ 79 w 94"/>
              <a:gd name="T109" fmla="*/ 3 h 70"/>
              <a:gd name="T110" fmla="*/ 83 w 94"/>
              <a:gd name="T111" fmla="*/ 3 h 70"/>
              <a:gd name="T112" fmla="*/ 87 w 94"/>
              <a:gd name="T113" fmla="*/ 0 h 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94" h="70">
                <a:moveTo>
                  <a:pt x="16" y="40"/>
                </a:moveTo>
                <a:lnTo>
                  <a:pt x="17" y="53"/>
                </a:lnTo>
                <a:lnTo>
                  <a:pt x="12" y="52"/>
                </a:lnTo>
                <a:lnTo>
                  <a:pt x="11" y="45"/>
                </a:lnTo>
                <a:lnTo>
                  <a:pt x="5" y="46"/>
                </a:lnTo>
                <a:lnTo>
                  <a:pt x="4" y="46"/>
                </a:lnTo>
                <a:lnTo>
                  <a:pt x="2" y="41"/>
                </a:lnTo>
                <a:lnTo>
                  <a:pt x="16" y="40"/>
                </a:lnTo>
                <a:close/>
                <a:moveTo>
                  <a:pt x="87" y="0"/>
                </a:moveTo>
                <a:lnTo>
                  <a:pt x="90" y="4"/>
                </a:lnTo>
                <a:lnTo>
                  <a:pt x="91" y="6"/>
                </a:lnTo>
                <a:lnTo>
                  <a:pt x="94" y="10"/>
                </a:lnTo>
                <a:lnTo>
                  <a:pt x="90" y="12"/>
                </a:lnTo>
                <a:lnTo>
                  <a:pt x="79" y="19"/>
                </a:lnTo>
                <a:lnTo>
                  <a:pt x="72" y="16"/>
                </a:lnTo>
                <a:lnTo>
                  <a:pt x="61" y="19"/>
                </a:lnTo>
                <a:lnTo>
                  <a:pt x="61" y="21"/>
                </a:lnTo>
                <a:lnTo>
                  <a:pt x="60" y="26"/>
                </a:lnTo>
                <a:lnTo>
                  <a:pt x="60" y="29"/>
                </a:lnTo>
                <a:lnTo>
                  <a:pt x="60" y="36"/>
                </a:lnTo>
                <a:lnTo>
                  <a:pt x="60" y="42"/>
                </a:lnTo>
                <a:lnTo>
                  <a:pt x="56" y="41"/>
                </a:lnTo>
                <a:lnTo>
                  <a:pt x="54" y="46"/>
                </a:lnTo>
                <a:lnTo>
                  <a:pt x="53" y="51"/>
                </a:lnTo>
                <a:lnTo>
                  <a:pt x="45" y="52"/>
                </a:lnTo>
                <a:lnTo>
                  <a:pt x="45" y="59"/>
                </a:lnTo>
                <a:lnTo>
                  <a:pt x="39" y="60"/>
                </a:lnTo>
                <a:lnTo>
                  <a:pt x="38" y="66"/>
                </a:lnTo>
                <a:lnTo>
                  <a:pt x="37" y="68"/>
                </a:lnTo>
                <a:lnTo>
                  <a:pt x="34" y="70"/>
                </a:lnTo>
                <a:lnTo>
                  <a:pt x="26" y="66"/>
                </a:lnTo>
                <a:lnTo>
                  <a:pt x="23" y="61"/>
                </a:lnTo>
                <a:lnTo>
                  <a:pt x="20" y="53"/>
                </a:lnTo>
                <a:lnTo>
                  <a:pt x="19" y="42"/>
                </a:lnTo>
                <a:lnTo>
                  <a:pt x="19" y="40"/>
                </a:lnTo>
                <a:lnTo>
                  <a:pt x="17" y="37"/>
                </a:lnTo>
                <a:lnTo>
                  <a:pt x="16" y="37"/>
                </a:lnTo>
                <a:lnTo>
                  <a:pt x="13" y="36"/>
                </a:lnTo>
                <a:lnTo>
                  <a:pt x="11" y="36"/>
                </a:lnTo>
                <a:lnTo>
                  <a:pt x="4" y="34"/>
                </a:lnTo>
                <a:lnTo>
                  <a:pt x="0" y="33"/>
                </a:lnTo>
                <a:lnTo>
                  <a:pt x="1" y="33"/>
                </a:lnTo>
                <a:lnTo>
                  <a:pt x="2" y="30"/>
                </a:lnTo>
                <a:lnTo>
                  <a:pt x="5" y="22"/>
                </a:lnTo>
                <a:lnTo>
                  <a:pt x="12" y="21"/>
                </a:lnTo>
                <a:lnTo>
                  <a:pt x="15" y="21"/>
                </a:lnTo>
                <a:lnTo>
                  <a:pt x="26" y="27"/>
                </a:lnTo>
                <a:lnTo>
                  <a:pt x="31" y="25"/>
                </a:lnTo>
                <a:lnTo>
                  <a:pt x="32" y="23"/>
                </a:lnTo>
                <a:lnTo>
                  <a:pt x="34" y="22"/>
                </a:lnTo>
                <a:lnTo>
                  <a:pt x="37" y="19"/>
                </a:lnTo>
                <a:lnTo>
                  <a:pt x="47" y="12"/>
                </a:lnTo>
                <a:lnTo>
                  <a:pt x="68" y="10"/>
                </a:lnTo>
                <a:lnTo>
                  <a:pt x="72" y="1"/>
                </a:lnTo>
                <a:lnTo>
                  <a:pt x="79" y="3"/>
                </a:lnTo>
                <a:lnTo>
                  <a:pt x="83" y="3"/>
                </a:lnTo>
                <a:lnTo>
                  <a:pt x="87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8" name="Freeform 152">
            <a:extLst>
              <a:ext uri="{FF2B5EF4-FFF2-40B4-BE49-F238E27FC236}">
                <a16:creationId xmlns:a16="http://schemas.microsoft.com/office/drawing/2014/main" id="{809408C5-4D2A-EBCC-95E4-442E29CEB6C8}"/>
              </a:ext>
            </a:extLst>
          </p:cNvPr>
          <p:cNvSpPr>
            <a:spLocks noEditPoints="1"/>
          </p:cNvSpPr>
          <p:nvPr/>
        </p:nvSpPr>
        <p:spPr bwMode="auto">
          <a:xfrm>
            <a:off x="4090988" y="5494338"/>
            <a:ext cx="61913" cy="71438"/>
          </a:xfrm>
          <a:custGeom>
            <a:avLst/>
            <a:gdLst>
              <a:gd name="T0" fmla="*/ 36 w 39"/>
              <a:gd name="T1" fmla="*/ 26 h 45"/>
              <a:gd name="T2" fmla="*/ 35 w 39"/>
              <a:gd name="T3" fmla="*/ 29 h 45"/>
              <a:gd name="T4" fmla="*/ 34 w 39"/>
              <a:gd name="T5" fmla="*/ 29 h 45"/>
              <a:gd name="T6" fmla="*/ 32 w 39"/>
              <a:gd name="T7" fmla="*/ 26 h 45"/>
              <a:gd name="T8" fmla="*/ 31 w 39"/>
              <a:gd name="T9" fmla="*/ 16 h 45"/>
              <a:gd name="T10" fmla="*/ 35 w 39"/>
              <a:gd name="T11" fmla="*/ 14 h 45"/>
              <a:gd name="T12" fmla="*/ 36 w 39"/>
              <a:gd name="T13" fmla="*/ 16 h 45"/>
              <a:gd name="T14" fmla="*/ 39 w 39"/>
              <a:gd name="T15" fmla="*/ 20 h 45"/>
              <a:gd name="T16" fmla="*/ 36 w 39"/>
              <a:gd name="T17" fmla="*/ 24 h 45"/>
              <a:gd name="T18" fmla="*/ 36 w 39"/>
              <a:gd name="T19" fmla="*/ 26 h 45"/>
              <a:gd name="T20" fmla="*/ 35 w 39"/>
              <a:gd name="T21" fmla="*/ 9 h 45"/>
              <a:gd name="T22" fmla="*/ 36 w 39"/>
              <a:gd name="T23" fmla="*/ 11 h 45"/>
              <a:gd name="T24" fmla="*/ 35 w 39"/>
              <a:gd name="T25" fmla="*/ 9 h 45"/>
              <a:gd name="T26" fmla="*/ 35 w 39"/>
              <a:gd name="T27" fmla="*/ 9 h 45"/>
              <a:gd name="T28" fmla="*/ 19 w 39"/>
              <a:gd name="T29" fmla="*/ 41 h 45"/>
              <a:gd name="T30" fmla="*/ 15 w 39"/>
              <a:gd name="T31" fmla="*/ 45 h 45"/>
              <a:gd name="T32" fmla="*/ 6 w 39"/>
              <a:gd name="T33" fmla="*/ 44 h 45"/>
              <a:gd name="T34" fmla="*/ 6 w 39"/>
              <a:gd name="T35" fmla="*/ 42 h 45"/>
              <a:gd name="T36" fmla="*/ 5 w 39"/>
              <a:gd name="T37" fmla="*/ 37 h 45"/>
              <a:gd name="T38" fmla="*/ 1 w 39"/>
              <a:gd name="T39" fmla="*/ 33 h 45"/>
              <a:gd name="T40" fmla="*/ 0 w 39"/>
              <a:gd name="T41" fmla="*/ 26 h 45"/>
              <a:gd name="T42" fmla="*/ 11 w 39"/>
              <a:gd name="T43" fmla="*/ 20 h 45"/>
              <a:gd name="T44" fmla="*/ 11 w 39"/>
              <a:gd name="T45" fmla="*/ 19 h 45"/>
              <a:gd name="T46" fmla="*/ 16 w 39"/>
              <a:gd name="T47" fmla="*/ 8 h 45"/>
              <a:gd name="T48" fmla="*/ 23 w 39"/>
              <a:gd name="T49" fmla="*/ 1 h 45"/>
              <a:gd name="T50" fmla="*/ 24 w 39"/>
              <a:gd name="T51" fmla="*/ 0 h 45"/>
              <a:gd name="T52" fmla="*/ 27 w 39"/>
              <a:gd name="T53" fmla="*/ 4 h 45"/>
              <a:gd name="T54" fmla="*/ 27 w 39"/>
              <a:gd name="T55" fmla="*/ 9 h 45"/>
              <a:gd name="T56" fmla="*/ 27 w 39"/>
              <a:gd name="T57" fmla="*/ 14 h 45"/>
              <a:gd name="T58" fmla="*/ 27 w 39"/>
              <a:gd name="T59" fmla="*/ 33 h 45"/>
              <a:gd name="T60" fmla="*/ 27 w 39"/>
              <a:gd name="T61" fmla="*/ 35 h 45"/>
              <a:gd name="T62" fmla="*/ 24 w 39"/>
              <a:gd name="T63" fmla="*/ 38 h 45"/>
              <a:gd name="T64" fmla="*/ 23 w 39"/>
              <a:gd name="T65" fmla="*/ 39 h 45"/>
              <a:gd name="T66" fmla="*/ 20 w 39"/>
              <a:gd name="T67" fmla="*/ 41 h 45"/>
              <a:gd name="T68" fmla="*/ 19 w 39"/>
              <a:gd name="T69" fmla="*/ 41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39" h="45">
                <a:moveTo>
                  <a:pt x="36" y="26"/>
                </a:moveTo>
                <a:lnTo>
                  <a:pt x="35" y="29"/>
                </a:lnTo>
                <a:lnTo>
                  <a:pt x="34" y="29"/>
                </a:lnTo>
                <a:lnTo>
                  <a:pt x="32" y="26"/>
                </a:lnTo>
                <a:lnTo>
                  <a:pt x="31" y="16"/>
                </a:lnTo>
                <a:lnTo>
                  <a:pt x="35" y="14"/>
                </a:lnTo>
                <a:lnTo>
                  <a:pt x="36" y="16"/>
                </a:lnTo>
                <a:lnTo>
                  <a:pt x="39" y="20"/>
                </a:lnTo>
                <a:lnTo>
                  <a:pt x="36" y="24"/>
                </a:lnTo>
                <a:lnTo>
                  <a:pt x="36" y="26"/>
                </a:lnTo>
                <a:close/>
                <a:moveTo>
                  <a:pt x="35" y="9"/>
                </a:moveTo>
                <a:lnTo>
                  <a:pt x="36" y="11"/>
                </a:lnTo>
                <a:lnTo>
                  <a:pt x="35" y="9"/>
                </a:lnTo>
                <a:lnTo>
                  <a:pt x="35" y="9"/>
                </a:lnTo>
                <a:close/>
                <a:moveTo>
                  <a:pt x="19" y="41"/>
                </a:moveTo>
                <a:lnTo>
                  <a:pt x="15" y="45"/>
                </a:lnTo>
                <a:lnTo>
                  <a:pt x="6" y="44"/>
                </a:lnTo>
                <a:lnTo>
                  <a:pt x="6" y="42"/>
                </a:lnTo>
                <a:lnTo>
                  <a:pt x="5" y="37"/>
                </a:lnTo>
                <a:lnTo>
                  <a:pt x="1" y="33"/>
                </a:lnTo>
                <a:lnTo>
                  <a:pt x="0" y="26"/>
                </a:lnTo>
                <a:lnTo>
                  <a:pt x="11" y="20"/>
                </a:lnTo>
                <a:lnTo>
                  <a:pt x="11" y="19"/>
                </a:lnTo>
                <a:lnTo>
                  <a:pt x="16" y="8"/>
                </a:lnTo>
                <a:lnTo>
                  <a:pt x="23" y="1"/>
                </a:lnTo>
                <a:lnTo>
                  <a:pt x="24" y="0"/>
                </a:lnTo>
                <a:lnTo>
                  <a:pt x="27" y="4"/>
                </a:lnTo>
                <a:lnTo>
                  <a:pt x="27" y="9"/>
                </a:lnTo>
                <a:lnTo>
                  <a:pt x="27" y="14"/>
                </a:lnTo>
                <a:lnTo>
                  <a:pt x="27" y="33"/>
                </a:lnTo>
                <a:lnTo>
                  <a:pt x="27" y="35"/>
                </a:lnTo>
                <a:lnTo>
                  <a:pt x="24" y="38"/>
                </a:lnTo>
                <a:lnTo>
                  <a:pt x="23" y="39"/>
                </a:lnTo>
                <a:lnTo>
                  <a:pt x="20" y="41"/>
                </a:lnTo>
                <a:lnTo>
                  <a:pt x="19" y="4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9" name="Freeform 153">
            <a:extLst>
              <a:ext uri="{FF2B5EF4-FFF2-40B4-BE49-F238E27FC236}">
                <a16:creationId xmlns:a16="http://schemas.microsoft.com/office/drawing/2014/main" id="{A20B9BBD-6902-134C-76B7-3079A0E19752}"/>
              </a:ext>
            </a:extLst>
          </p:cNvPr>
          <p:cNvSpPr>
            <a:spLocks/>
          </p:cNvSpPr>
          <p:nvPr/>
        </p:nvSpPr>
        <p:spPr bwMode="auto">
          <a:xfrm>
            <a:off x="4395788" y="4397375"/>
            <a:ext cx="22225" cy="38100"/>
          </a:xfrm>
          <a:custGeom>
            <a:avLst/>
            <a:gdLst>
              <a:gd name="T0" fmla="*/ 12 w 14"/>
              <a:gd name="T1" fmla="*/ 23 h 24"/>
              <a:gd name="T2" fmla="*/ 8 w 14"/>
              <a:gd name="T3" fmla="*/ 24 h 24"/>
              <a:gd name="T4" fmla="*/ 8 w 14"/>
              <a:gd name="T5" fmla="*/ 10 h 24"/>
              <a:gd name="T6" fmla="*/ 0 w 14"/>
              <a:gd name="T7" fmla="*/ 10 h 24"/>
              <a:gd name="T8" fmla="*/ 1 w 14"/>
              <a:gd name="T9" fmla="*/ 4 h 24"/>
              <a:gd name="T10" fmla="*/ 7 w 14"/>
              <a:gd name="T11" fmla="*/ 4 h 24"/>
              <a:gd name="T12" fmla="*/ 8 w 14"/>
              <a:gd name="T13" fmla="*/ 0 h 24"/>
              <a:gd name="T14" fmla="*/ 14 w 14"/>
              <a:gd name="T15" fmla="*/ 0 h 24"/>
              <a:gd name="T16" fmla="*/ 12 w 14"/>
              <a:gd name="T17" fmla="*/ 23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" h="24">
                <a:moveTo>
                  <a:pt x="12" y="23"/>
                </a:moveTo>
                <a:lnTo>
                  <a:pt x="8" y="24"/>
                </a:lnTo>
                <a:lnTo>
                  <a:pt x="8" y="10"/>
                </a:lnTo>
                <a:lnTo>
                  <a:pt x="0" y="10"/>
                </a:lnTo>
                <a:lnTo>
                  <a:pt x="1" y="4"/>
                </a:lnTo>
                <a:lnTo>
                  <a:pt x="7" y="4"/>
                </a:lnTo>
                <a:lnTo>
                  <a:pt x="8" y="0"/>
                </a:lnTo>
                <a:lnTo>
                  <a:pt x="14" y="0"/>
                </a:lnTo>
                <a:lnTo>
                  <a:pt x="12" y="2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0" name="Freeform 154">
            <a:extLst>
              <a:ext uri="{FF2B5EF4-FFF2-40B4-BE49-F238E27FC236}">
                <a16:creationId xmlns:a16="http://schemas.microsoft.com/office/drawing/2014/main" id="{CDD6548C-DC0D-90F8-2EFF-CE768F6F24EB}"/>
              </a:ext>
            </a:extLst>
          </p:cNvPr>
          <p:cNvSpPr>
            <a:spLocks/>
          </p:cNvSpPr>
          <p:nvPr/>
        </p:nvSpPr>
        <p:spPr bwMode="auto">
          <a:xfrm>
            <a:off x="4438650" y="5060950"/>
            <a:ext cx="211138" cy="171450"/>
          </a:xfrm>
          <a:custGeom>
            <a:avLst/>
            <a:gdLst>
              <a:gd name="T0" fmla="*/ 124 w 133"/>
              <a:gd name="T1" fmla="*/ 81 h 108"/>
              <a:gd name="T2" fmla="*/ 123 w 133"/>
              <a:gd name="T3" fmla="*/ 94 h 108"/>
              <a:gd name="T4" fmla="*/ 107 w 133"/>
              <a:gd name="T5" fmla="*/ 96 h 108"/>
              <a:gd name="T6" fmla="*/ 90 w 133"/>
              <a:gd name="T7" fmla="*/ 108 h 108"/>
              <a:gd name="T8" fmla="*/ 60 w 133"/>
              <a:gd name="T9" fmla="*/ 98 h 108"/>
              <a:gd name="T10" fmla="*/ 47 w 133"/>
              <a:gd name="T11" fmla="*/ 98 h 108"/>
              <a:gd name="T12" fmla="*/ 30 w 133"/>
              <a:gd name="T13" fmla="*/ 90 h 108"/>
              <a:gd name="T14" fmla="*/ 30 w 133"/>
              <a:gd name="T15" fmla="*/ 75 h 108"/>
              <a:gd name="T16" fmla="*/ 19 w 133"/>
              <a:gd name="T17" fmla="*/ 59 h 108"/>
              <a:gd name="T18" fmla="*/ 29 w 133"/>
              <a:gd name="T19" fmla="*/ 56 h 108"/>
              <a:gd name="T20" fmla="*/ 14 w 133"/>
              <a:gd name="T21" fmla="*/ 55 h 108"/>
              <a:gd name="T22" fmla="*/ 0 w 133"/>
              <a:gd name="T23" fmla="*/ 52 h 108"/>
              <a:gd name="T24" fmla="*/ 3 w 133"/>
              <a:gd name="T25" fmla="*/ 47 h 108"/>
              <a:gd name="T26" fmla="*/ 14 w 133"/>
              <a:gd name="T27" fmla="*/ 38 h 108"/>
              <a:gd name="T28" fmla="*/ 6 w 133"/>
              <a:gd name="T29" fmla="*/ 36 h 108"/>
              <a:gd name="T30" fmla="*/ 14 w 133"/>
              <a:gd name="T31" fmla="*/ 11 h 108"/>
              <a:gd name="T32" fmla="*/ 43 w 133"/>
              <a:gd name="T33" fmla="*/ 8 h 108"/>
              <a:gd name="T34" fmla="*/ 37 w 133"/>
              <a:gd name="T35" fmla="*/ 19 h 108"/>
              <a:gd name="T36" fmla="*/ 21 w 133"/>
              <a:gd name="T37" fmla="*/ 30 h 108"/>
              <a:gd name="T38" fmla="*/ 22 w 133"/>
              <a:gd name="T39" fmla="*/ 38 h 108"/>
              <a:gd name="T40" fmla="*/ 32 w 133"/>
              <a:gd name="T41" fmla="*/ 30 h 108"/>
              <a:gd name="T42" fmla="*/ 45 w 133"/>
              <a:gd name="T43" fmla="*/ 22 h 108"/>
              <a:gd name="T44" fmla="*/ 56 w 133"/>
              <a:gd name="T45" fmla="*/ 36 h 108"/>
              <a:gd name="T46" fmla="*/ 53 w 133"/>
              <a:gd name="T47" fmla="*/ 45 h 108"/>
              <a:gd name="T48" fmla="*/ 52 w 133"/>
              <a:gd name="T49" fmla="*/ 52 h 108"/>
              <a:gd name="T50" fmla="*/ 60 w 133"/>
              <a:gd name="T51" fmla="*/ 42 h 108"/>
              <a:gd name="T52" fmla="*/ 63 w 133"/>
              <a:gd name="T53" fmla="*/ 37 h 108"/>
              <a:gd name="T54" fmla="*/ 64 w 133"/>
              <a:gd name="T55" fmla="*/ 32 h 108"/>
              <a:gd name="T56" fmla="*/ 51 w 133"/>
              <a:gd name="T57" fmla="*/ 23 h 108"/>
              <a:gd name="T58" fmla="*/ 48 w 133"/>
              <a:gd name="T59" fmla="*/ 4 h 108"/>
              <a:gd name="T60" fmla="*/ 48 w 133"/>
              <a:gd name="T61" fmla="*/ 0 h 108"/>
              <a:gd name="T62" fmla="*/ 52 w 133"/>
              <a:gd name="T63" fmla="*/ 2 h 108"/>
              <a:gd name="T64" fmla="*/ 52 w 133"/>
              <a:gd name="T65" fmla="*/ 4 h 108"/>
              <a:gd name="T66" fmla="*/ 69 w 133"/>
              <a:gd name="T67" fmla="*/ 7 h 108"/>
              <a:gd name="T68" fmla="*/ 84 w 133"/>
              <a:gd name="T69" fmla="*/ 8 h 108"/>
              <a:gd name="T70" fmla="*/ 85 w 133"/>
              <a:gd name="T71" fmla="*/ 26 h 108"/>
              <a:gd name="T72" fmla="*/ 93 w 133"/>
              <a:gd name="T73" fmla="*/ 26 h 108"/>
              <a:gd name="T74" fmla="*/ 124 w 133"/>
              <a:gd name="T75" fmla="*/ 63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33" h="108">
                <a:moveTo>
                  <a:pt x="133" y="68"/>
                </a:moveTo>
                <a:lnTo>
                  <a:pt x="124" y="81"/>
                </a:lnTo>
                <a:lnTo>
                  <a:pt x="126" y="89"/>
                </a:lnTo>
                <a:lnTo>
                  <a:pt x="123" y="94"/>
                </a:lnTo>
                <a:lnTo>
                  <a:pt x="112" y="92"/>
                </a:lnTo>
                <a:lnTo>
                  <a:pt x="107" y="96"/>
                </a:lnTo>
                <a:lnTo>
                  <a:pt x="105" y="97"/>
                </a:lnTo>
                <a:lnTo>
                  <a:pt x="90" y="108"/>
                </a:lnTo>
                <a:lnTo>
                  <a:pt x="85" y="105"/>
                </a:lnTo>
                <a:lnTo>
                  <a:pt x="60" y="98"/>
                </a:lnTo>
                <a:lnTo>
                  <a:pt x="58" y="98"/>
                </a:lnTo>
                <a:lnTo>
                  <a:pt x="47" y="98"/>
                </a:lnTo>
                <a:lnTo>
                  <a:pt x="44" y="94"/>
                </a:lnTo>
                <a:lnTo>
                  <a:pt x="30" y="90"/>
                </a:lnTo>
                <a:lnTo>
                  <a:pt x="30" y="83"/>
                </a:lnTo>
                <a:lnTo>
                  <a:pt x="30" y="75"/>
                </a:lnTo>
                <a:lnTo>
                  <a:pt x="15" y="74"/>
                </a:lnTo>
                <a:lnTo>
                  <a:pt x="19" y="59"/>
                </a:lnTo>
                <a:lnTo>
                  <a:pt x="26" y="60"/>
                </a:lnTo>
                <a:lnTo>
                  <a:pt x="29" y="56"/>
                </a:lnTo>
                <a:lnTo>
                  <a:pt x="18" y="51"/>
                </a:lnTo>
                <a:lnTo>
                  <a:pt x="14" y="55"/>
                </a:lnTo>
                <a:lnTo>
                  <a:pt x="3" y="55"/>
                </a:lnTo>
                <a:lnTo>
                  <a:pt x="0" y="52"/>
                </a:lnTo>
                <a:lnTo>
                  <a:pt x="0" y="49"/>
                </a:lnTo>
                <a:lnTo>
                  <a:pt x="3" y="47"/>
                </a:lnTo>
                <a:lnTo>
                  <a:pt x="14" y="40"/>
                </a:lnTo>
                <a:lnTo>
                  <a:pt x="14" y="38"/>
                </a:lnTo>
                <a:lnTo>
                  <a:pt x="13" y="33"/>
                </a:lnTo>
                <a:lnTo>
                  <a:pt x="6" y="36"/>
                </a:lnTo>
                <a:lnTo>
                  <a:pt x="7" y="29"/>
                </a:lnTo>
                <a:lnTo>
                  <a:pt x="14" y="11"/>
                </a:lnTo>
                <a:lnTo>
                  <a:pt x="38" y="11"/>
                </a:lnTo>
                <a:lnTo>
                  <a:pt x="43" y="8"/>
                </a:lnTo>
                <a:lnTo>
                  <a:pt x="43" y="15"/>
                </a:lnTo>
                <a:lnTo>
                  <a:pt x="37" y="19"/>
                </a:lnTo>
                <a:lnTo>
                  <a:pt x="26" y="26"/>
                </a:lnTo>
                <a:lnTo>
                  <a:pt x="21" y="30"/>
                </a:lnTo>
                <a:lnTo>
                  <a:pt x="17" y="40"/>
                </a:lnTo>
                <a:lnTo>
                  <a:pt x="22" y="38"/>
                </a:lnTo>
                <a:lnTo>
                  <a:pt x="25" y="33"/>
                </a:lnTo>
                <a:lnTo>
                  <a:pt x="32" y="30"/>
                </a:lnTo>
                <a:lnTo>
                  <a:pt x="38" y="26"/>
                </a:lnTo>
                <a:lnTo>
                  <a:pt x="45" y="22"/>
                </a:lnTo>
                <a:lnTo>
                  <a:pt x="49" y="30"/>
                </a:lnTo>
                <a:lnTo>
                  <a:pt x="56" y="36"/>
                </a:lnTo>
                <a:lnTo>
                  <a:pt x="56" y="40"/>
                </a:lnTo>
                <a:lnTo>
                  <a:pt x="53" y="45"/>
                </a:lnTo>
                <a:lnTo>
                  <a:pt x="51" y="49"/>
                </a:lnTo>
                <a:lnTo>
                  <a:pt x="52" y="52"/>
                </a:lnTo>
                <a:lnTo>
                  <a:pt x="59" y="44"/>
                </a:lnTo>
                <a:lnTo>
                  <a:pt x="60" y="42"/>
                </a:lnTo>
                <a:lnTo>
                  <a:pt x="62" y="42"/>
                </a:lnTo>
                <a:lnTo>
                  <a:pt x="63" y="37"/>
                </a:lnTo>
                <a:lnTo>
                  <a:pt x="64" y="33"/>
                </a:lnTo>
                <a:lnTo>
                  <a:pt x="64" y="32"/>
                </a:lnTo>
                <a:lnTo>
                  <a:pt x="56" y="27"/>
                </a:lnTo>
                <a:lnTo>
                  <a:pt x="51" y="23"/>
                </a:lnTo>
                <a:lnTo>
                  <a:pt x="48" y="10"/>
                </a:lnTo>
                <a:lnTo>
                  <a:pt x="48" y="4"/>
                </a:lnTo>
                <a:lnTo>
                  <a:pt x="47" y="3"/>
                </a:lnTo>
                <a:lnTo>
                  <a:pt x="48" y="0"/>
                </a:lnTo>
                <a:lnTo>
                  <a:pt x="51" y="0"/>
                </a:lnTo>
                <a:lnTo>
                  <a:pt x="52" y="2"/>
                </a:lnTo>
                <a:lnTo>
                  <a:pt x="52" y="3"/>
                </a:lnTo>
                <a:lnTo>
                  <a:pt x="52" y="4"/>
                </a:lnTo>
                <a:lnTo>
                  <a:pt x="64" y="0"/>
                </a:lnTo>
                <a:lnTo>
                  <a:pt x="69" y="7"/>
                </a:lnTo>
                <a:lnTo>
                  <a:pt x="78" y="11"/>
                </a:lnTo>
                <a:lnTo>
                  <a:pt x="84" y="8"/>
                </a:lnTo>
                <a:lnTo>
                  <a:pt x="85" y="8"/>
                </a:lnTo>
                <a:lnTo>
                  <a:pt x="85" y="26"/>
                </a:lnTo>
                <a:lnTo>
                  <a:pt x="92" y="26"/>
                </a:lnTo>
                <a:lnTo>
                  <a:pt x="93" y="26"/>
                </a:lnTo>
                <a:lnTo>
                  <a:pt x="104" y="34"/>
                </a:lnTo>
                <a:lnTo>
                  <a:pt x="124" y="63"/>
                </a:lnTo>
                <a:lnTo>
                  <a:pt x="133" y="6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1" name="Freeform 155">
            <a:extLst>
              <a:ext uri="{FF2B5EF4-FFF2-40B4-BE49-F238E27FC236}">
                <a16:creationId xmlns:a16="http://schemas.microsoft.com/office/drawing/2014/main" id="{9461AA31-ABD5-398C-849F-A02221C81C50}"/>
              </a:ext>
            </a:extLst>
          </p:cNvPr>
          <p:cNvSpPr>
            <a:spLocks/>
          </p:cNvSpPr>
          <p:nvPr/>
        </p:nvSpPr>
        <p:spPr bwMode="auto">
          <a:xfrm>
            <a:off x="4525963" y="4387850"/>
            <a:ext cx="114300" cy="95250"/>
          </a:xfrm>
          <a:custGeom>
            <a:avLst/>
            <a:gdLst>
              <a:gd name="T0" fmla="*/ 64 w 72"/>
              <a:gd name="T1" fmla="*/ 15 h 60"/>
              <a:gd name="T2" fmla="*/ 64 w 72"/>
              <a:gd name="T3" fmla="*/ 18 h 60"/>
              <a:gd name="T4" fmla="*/ 61 w 72"/>
              <a:gd name="T5" fmla="*/ 25 h 60"/>
              <a:gd name="T6" fmla="*/ 68 w 72"/>
              <a:gd name="T7" fmla="*/ 33 h 60"/>
              <a:gd name="T8" fmla="*/ 72 w 72"/>
              <a:gd name="T9" fmla="*/ 37 h 60"/>
              <a:gd name="T10" fmla="*/ 69 w 72"/>
              <a:gd name="T11" fmla="*/ 38 h 60"/>
              <a:gd name="T12" fmla="*/ 69 w 72"/>
              <a:gd name="T13" fmla="*/ 40 h 60"/>
              <a:gd name="T14" fmla="*/ 61 w 72"/>
              <a:gd name="T15" fmla="*/ 45 h 60"/>
              <a:gd name="T16" fmla="*/ 61 w 72"/>
              <a:gd name="T17" fmla="*/ 52 h 60"/>
              <a:gd name="T18" fmla="*/ 53 w 72"/>
              <a:gd name="T19" fmla="*/ 60 h 60"/>
              <a:gd name="T20" fmla="*/ 48 w 72"/>
              <a:gd name="T21" fmla="*/ 59 h 60"/>
              <a:gd name="T22" fmla="*/ 35 w 72"/>
              <a:gd name="T23" fmla="*/ 52 h 60"/>
              <a:gd name="T24" fmla="*/ 31 w 72"/>
              <a:gd name="T25" fmla="*/ 36 h 60"/>
              <a:gd name="T26" fmla="*/ 29 w 72"/>
              <a:gd name="T27" fmla="*/ 34 h 60"/>
              <a:gd name="T28" fmla="*/ 24 w 72"/>
              <a:gd name="T29" fmla="*/ 33 h 60"/>
              <a:gd name="T30" fmla="*/ 19 w 72"/>
              <a:gd name="T31" fmla="*/ 30 h 60"/>
              <a:gd name="T32" fmla="*/ 18 w 72"/>
              <a:gd name="T33" fmla="*/ 27 h 60"/>
              <a:gd name="T34" fmla="*/ 18 w 72"/>
              <a:gd name="T35" fmla="*/ 26 h 60"/>
              <a:gd name="T36" fmla="*/ 5 w 72"/>
              <a:gd name="T37" fmla="*/ 14 h 60"/>
              <a:gd name="T38" fmla="*/ 9 w 72"/>
              <a:gd name="T39" fmla="*/ 11 h 60"/>
              <a:gd name="T40" fmla="*/ 1 w 72"/>
              <a:gd name="T41" fmla="*/ 4 h 60"/>
              <a:gd name="T42" fmla="*/ 0 w 72"/>
              <a:gd name="T43" fmla="*/ 1 h 60"/>
              <a:gd name="T44" fmla="*/ 1 w 72"/>
              <a:gd name="T45" fmla="*/ 1 h 60"/>
              <a:gd name="T46" fmla="*/ 4 w 72"/>
              <a:gd name="T47" fmla="*/ 1 h 60"/>
              <a:gd name="T48" fmla="*/ 15 w 72"/>
              <a:gd name="T49" fmla="*/ 0 h 60"/>
              <a:gd name="T50" fmla="*/ 20 w 72"/>
              <a:gd name="T51" fmla="*/ 7 h 60"/>
              <a:gd name="T52" fmla="*/ 22 w 72"/>
              <a:gd name="T53" fmla="*/ 11 h 60"/>
              <a:gd name="T54" fmla="*/ 22 w 72"/>
              <a:gd name="T55" fmla="*/ 12 h 60"/>
              <a:gd name="T56" fmla="*/ 23 w 72"/>
              <a:gd name="T57" fmla="*/ 14 h 60"/>
              <a:gd name="T58" fmla="*/ 24 w 72"/>
              <a:gd name="T59" fmla="*/ 21 h 60"/>
              <a:gd name="T60" fmla="*/ 29 w 72"/>
              <a:gd name="T61" fmla="*/ 15 h 60"/>
              <a:gd name="T62" fmla="*/ 30 w 72"/>
              <a:gd name="T63" fmla="*/ 7 h 60"/>
              <a:gd name="T64" fmla="*/ 30 w 72"/>
              <a:gd name="T65" fmla="*/ 6 h 60"/>
              <a:gd name="T66" fmla="*/ 29 w 72"/>
              <a:gd name="T67" fmla="*/ 3 h 60"/>
              <a:gd name="T68" fmla="*/ 31 w 72"/>
              <a:gd name="T69" fmla="*/ 3 h 60"/>
              <a:gd name="T70" fmla="*/ 46 w 72"/>
              <a:gd name="T71" fmla="*/ 3 h 60"/>
              <a:gd name="T72" fmla="*/ 50 w 72"/>
              <a:gd name="T73" fmla="*/ 4 h 60"/>
              <a:gd name="T74" fmla="*/ 52 w 72"/>
              <a:gd name="T75" fmla="*/ 4 h 60"/>
              <a:gd name="T76" fmla="*/ 50 w 72"/>
              <a:gd name="T77" fmla="*/ 11 h 60"/>
              <a:gd name="T78" fmla="*/ 52 w 72"/>
              <a:gd name="T79" fmla="*/ 14 h 60"/>
              <a:gd name="T80" fmla="*/ 50 w 72"/>
              <a:gd name="T81" fmla="*/ 16 h 60"/>
              <a:gd name="T82" fmla="*/ 49 w 72"/>
              <a:gd name="T83" fmla="*/ 23 h 60"/>
              <a:gd name="T84" fmla="*/ 49 w 72"/>
              <a:gd name="T85" fmla="*/ 29 h 60"/>
              <a:gd name="T86" fmla="*/ 49 w 72"/>
              <a:gd name="T87" fmla="*/ 37 h 60"/>
              <a:gd name="T88" fmla="*/ 54 w 72"/>
              <a:gd name="T89" fmla="*/ 37 h 60"/>
              <a:gd name="T90" fmla="*/ 56 w 72"/>
              <a:gd name="T91" fmla="*/ 27 h 60"/>
              <a:gd name="T92" fmla="*/ 56 w 72"/>
              <a:gd name="T93" fmla="*/ 16 h 60"/>
              <a:gd name="T94" fmla="*/ 57 w 72"/>
              <a:gd name="T95" fmla="*/ 11 h 60"/>
              <a:gd name="T96" fmla="*/ 63 w 72"/>
              <a:gd name="T97" fmla="*/ 15 h 60"/>
              <a:gd name="T98" fmla="*/ 64 w 72"/>
              <a:gd name="T99" fmla="*/ 15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72" h="60">
                <a:moveTo>
                  <a:pt x="64" y="15"/>
                </a:moveTo>
                <a:lnTo>
                  <a:pt x="64" y="18"/>
                </a:lnTo>
                <a:lnTo>
                  <a:pt x="61" y="25"/>
                </a:lnTo>
                <a:lnTo>
                  <a:pt x="68" y="33"/>
                </a:lnTo>
                <a:lnTo>
                  <a:pt x="72" y="37"/>
                </a:lnTo>
                <a:lnTo>
                  <a:pt x="69" y="38"/>
                </a:lnTo>
                <a:lnTo>
                  <a:pt x="69" y="40"/>
                </a:lnTo>
                <a:lnTo>
                  <a:pt x="61" y="45"/>
                </a:lnTo>
                <a:lnTo>
                  <a:pt x="61" y="52"/>
                </a:lnTo>
                <a:lnTo>
                  <a:pt x="53" y="60"/>
                </a:lnTo>
                <a:lnTo>
                  <a:pt x="48" y="59"/>
                </a:lnTo>
                <a:lnTo>
                  <a:pt x="35" y="52"/>
                </a:lnTo>
                <a:lnTo>
                  <a:pt x="31" y="36"/>
                </a:lnTo>
                <a:lnTo>
                  <a:pt x="29" y="34"/>
                </a:lnTo>
                <a:lnTo>
                  <a:pt x="24" y="33"/>
                </a:lnTo>
                <a:lnTo>
                  <a:pt x="19" y="30"/>
                </a:lnTo>
                <a:lnTo>
                  <a:pt x="18" y="27"/>
                </a:lnTo>
                <a:lnTo>
                  <a:pt x="18" y="26"/>
                </a:lnTo>
                <a:lnTo>
                  <a:pt x="5" y="14"/>
                </a:lnTo>
                <a:lnTo>
                  <a:pt x="9" y="11"/>
                </a:lnTo>
                <a:lnTo>
                  <a:pt x="1" y="4"/>
                </a:lnTo>
                <a:lnTo>
                  <a:pt x="0" y="1"/>
                </a:lnTo>
                <a:lnTo>
                  <a:pt x="1" y="1"/>
                </a:lnTo>
                <a:lnTo>
                  <a:pt x="4" y="1"/>
                </a:lnTo>
                <a:lnTo>
                  <a:pt x="15" y="0"/>
                </a:lnTo>
                <a:lnTo>
                  <a:pt x="20" y="7"/>
                </a:lnTo>
                <a:lnTo>
                  <a:pt x="22" y="11"/>
                </a:lnTo>
                <a:lnTo>
                  <a:pt x="22" y="12"/>
                </a:lnTo>
                <a:lnTo>
                  <a:pt x="23" y="14"/>
                </a:lnTo>
                <a:lnTo>
                  <a:pt x="24" y="21"/>
                </a:lnTo>
                <a:lnTo>
                  <a:pt x="29" y="15"/>
                </a:lnTo>
                <a:lnTo>
                  <a:pt x="30" y="7"/>
                </a:lnTo>
                <a:lnTo>
                  <a:pt x="30" y="6"/>
                </a:lnTo>
                <a:lnTo>
                  <a:pt x="29" y="3"/>
                </a:lnTo>
                <a:lnTo>
                  <a:pt x="31" y="3"/>
                </a:lnTo>
                <a:lnTo>
                  <a:pt x="46" y="3"/>
                </a:lnTo>
                <a:lnTo>
                  <a:pt x="50" y="4"/>
                </a:lnTo>
                <a:lnTo>
                  <a:pt x="52" y="4"/>
                </a:lnTo>
                <a:lnTo>
                  <a:pt x="50" y="11"/>
                </a:lnTo>
                <a:lnTo>
                  <a:pt x="52" y="14"/>
                </a:lnTo>
                <a:lnTo>
                  <a:pt x="50" y="16"/>
                </a:lnTo>
                <a:lnTo>
                  <a:pt x="49" y="23"/>
                </a:lnTo>
                <a:lnTo>
                  <a:pt x="49" y="29"/>
                </a:lnTo>
                <a:lnTo>
                  <a:pt x="49" y="37"/>
                </a:lnTo>
                <a:lnTo>
                  <a:pt x="54" y="37"/>
                </a:lnTo>
                <a:lnTo>
                  <a:pt x="56" y="27"/>
                </a:lnTo>
                <a:lnTo>
                  <a:pt x="56" y="16"/>
                </a:lnTo>
                <a:lnTo>
                  <a:pt x="57" y="11"/>
                </a:lnTo>
                <a:lnTo>
                  <a:pt x="63" y="15"/>
                </a:lnTo>
                <a:lnTo>
                  <a:pt x="64" y="1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2" name="Freeform 156">
            <a:extLst>
              <a:ext uri="{FF2B5EF4-FFF2-40B4-BE49-F238E27FC236}">
                <a16:creationId xmlns:a16="http://schemas.microsoft.com/office/drawing/2014/main" id="{31BD0CB2-8505-D324-DF7B-DB857ED131F6}"/>
              </a:ext>
            </a:extLst>
          </p:cNvPr>
          <p:cNvSpPr>
            <a:spLocks noEditPoints="1"/>
          </p:cNvSpPr>
          <p:nvPr/>
        </p:nvSpPr>
        <p:spPr bwMode="auto">
          <a:xfrm>
            <a:off x="4670425" y="4267200"/>
            <a:ext cx="142875" cy="74613"/>
          </a:xfrm>
          <a:custGeom>
            <a:avLst/>
            <a:gdLst>
              <a:gd name="T0" fmla="*/ 40 w 90"/>
              <a:gd name="T1" fmla="*/ 20 h 47"/>
              <a:gd name="T2" fmla="*/ 38 w 90"/>
              <a:gd name="T3" fmla="*/ 24 h 47"/>
              <a:gd name="T4" fmla="*/ 40 w 90"/>
              <a:gd name="T5" fmla="*/ 24 h 47"/>
              <a:gd name="T6" fmla="*/ 59 w 90"/>
              <a:gd name="T7" fmla="*/ 13 h 47"/>
              <a:gd name="T8" fmla="*/ 60 w 90"/>
              <a:gd name="T9" fmla="*/ 12 h 47"/>
              <a:gd name="T10" fmla="*/ 71 w 90"/>
              <a:gd name="T11" fmla="*/ 11 h 47"/>
              <a:gd name="T12" fmla="*/ 75 w 90"/>
              <a:gd name="T13" fmla="*/ 11 h 47"/>
              <a:gd name="T14" fmla="*/ 83 w 90"/>
              <a:gd name="T15" fmla="*/ 12 h 47"/>
              <a:gd name="T16" fmla="*/ 85 w 90"/>
              <a:gd name="T17" fmla="*/ 13 h 47"/>
              <a:gd name="T18" fmla="*/ 90 w 90"/>
              <a:gd name="T19" fmla="*/ 23 h 47"/>
              <a:gd name="T20" fmla="*/ 88 w 90"/>
              <a:gd name="T21" fmla="*/ 32 h 47"/>
              <a:gd name="T22" fmla="*/ 89 w 90"/>
              <a:gd name="T23" fmla="*/ 37 h 47"/>
              <a:gd name="T24" fmla="*/ 89 w 90"/>
              <a:gd name="T25" fmla="*/ 45 h 47"/>
              <a:gd name="T26" fmla="*/ 85 w 90"/>
              <a:gd name="T27" fmla="*/ 45 h 47"/>
              <a:gd name="T28" fmla="*/ 81 w 90"/>
              <a:gd name="T29" fmla="*/ 46 h 47"/>
              <a:gd name="T30" fmla="*/ 78 w 90"/>
              <a:gd name="T31" fmla="*/ 45 h 47"/>
              <a:gd name="T32" fmla="*/ 64 w 90"/>
              <a:gd name="T33" fmla="*/ 47 h 47"/>
              <a:gd name="T34" fmla="*/ 60 w 90"/>
              <a:gd name="T35" fmla="*/ 45 h 47"/>
              <a:gd name="T36" fmla="*/ 58 w 90"/>
              <a:gd name="T37" fmla="*/ 45 h 47"/>
              <a:gd name="T38" fmla="*/ 52 w 90"/>
              <a:gd name="T39" fmla="*/ 45 h 47"/>
              <a:gd name="T40" fmla="*/ 52 w 90"/>
              <a:gd name="T41" fmla="*/ 43 h 47"/>
              <a:gd name="T42" fmla="*/ 49 w 90"/>
              <a:gd name="T43" fmla="*/ 35 h 47"/>
              <a:gd name="T44" fmla="*/ 44 w 90"/>
              <a:gd name="T45" fmla="*/ 34 h 47"/>
              <a:gd name="T46" fmla="*/ 44 w 90"/>
              <a:gd name="T47" fmla="*/ 38 h 47"/>
              <a:gd name="T48" fmla="*/ 32 w 90"/>
              <a:gd name="T49" fmla="*/ 42 h 47"/>
              <a:gd name="T50" fmla="*/ 28 w 90"/>
              <a:gd name="T51" fmla="*/ 42 h 47"/>
              <a:gd name="T52" fmla="*/ 14 w 90"/>
              <a:gd name="T53" fmla="*/ 41 h 47"/>
              <a:gd name="T54" fmla="*/ 8 w 90"/>
              <a:gd name="T55" fmla="*/ 41 h 47"/>
              <a:gd name="T56" fmla="*/ 6 w 90"/>
              <a:gd name="T57" fmla="*/ 39 h 47"/>
              <a:gd name="T58" fmla="*/ 0 w 90"/>
              <a:gd name="T59" fmla="*/ 35 h 47"/>
              <a:gd name="T60" fmla="*/ 3 w 90"/>
              <a:gd name="T61" fmla="*/ 32 h 47"/>
              <a:gd name="T62" fmla="*/ 28 w 90"/>
              <a:gd name="T63" fmla="*/ 28 h 47"/>
              <a:gd name="T64" fmla="*/ 30 w 90"/>
              <a:gd name="T65" fmla="*/ 17 h 47"/>
              <a:gd name="T66" fmla="*/ 30 w 90"/>
              <a:gd name="T67" fmla="*/ 16 h 47"/>
              <a:gd name="T68" fmla="*/ 28 w 90"/>
              <a:gd name="T69" fmla="*/ 15 h 47"/>
              <a:gd name="T70" fmla="*/ 30 w 90"/>
              <a:gd name="T71" fmla="*/ 13 h 47"/>
              <a:gd name="T72" fmla="*/ 41 w 90"/>
              <a:gd name="T73" fmla="*/ 7 h 47"/>
              <a:gd name="T74" fmla="*/ 45 w 90"/>
              <a:gd name="T75" fmla="*/ 7 h 47"/>
              <a:gd name="T76" fmla="*/ 51 w 90"/>
              <a:gd name="T77" fmla="*/ 9 h 47"/>
              <a:gd name="T78" fmla="*/ 53 w 90"/>
              <a:gd name="T79" fmla="*/ 11 h 47"/>
              <a:gd name="T80" fmla="*/ 47 w 90"/>
              <a:gd name="T81" fmla="*/ 13 h 47"/>
              <a:gd name="T82" fmla="*/ 43 w 90"/>
              <a:gd name="T83" fmla="*/ 17 h 47"/>
              <a:gd name="T84" fmla="*/ 40 w 90"/>
              <a:gd name="T85" fmla="*/ 20 h 47"/>
              <a:gd name="T86" fmla="*/ 62 w 90"/>
              <a:gd name="T87" fmla="*/ 8 h 47"/>
              <a:gd name="T88" fmla="*/ 56 w 90"/>
              <a:gd name="T89" fmla="*/ 9 h 47"/>
              <a:gd name="T90" fmla="*/ 53 w 90"/>
              <a:gd name="T91" fmla="*/ 7 h 47"/>
              <a:gd name="T92" fmla="*/ 52 w 90"/>
              <a:gd name="T93" fmla="*/ 7 h 47"/>
              <a:gd name="T94" fmla="*/ 53 w 90"/>
              <a:gd name="T95" fmla="*/ 2 h 47"/>
              <a:gd name="T96" fmla="*/ 56 w 90"/>
              <a:gd name="T97" fmla="*/ 1 h 47"/>
              <a:gd name="T98" fmla="*/ 60 w 90"/>
              <a:gd name="T99" fmla="*/ 0 h 47"/>
              <a:gd name="T100" fmla="*/ 63 w 90"/>
              <a:gd name="T101" fmla="*/ 4 h 47"/>
              <a:gd name="T102" fmla="*/ 64 w 90"/>
              <a:gd name="T103" fmla="*/ 5 h 47"/>
              <a:gd name="T104" fmla="*/ 62 w 90"/>
              <a:gd name="T105" fmla="*/ 8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90" h="47">
                <a:moveTo>
                  <a:pt x="40" y="20"/>
                </a:moveTo>
                <a:lnTo>
                  <a:pt x="38" y="24"/>
                </a:lnTo>
                <a:lnTo>
                  <a:pt x="40" y="24"/>
                </a:lnTo>
                <a:lnTo>
                  <a:pt x="59" y="13"/>
                </a:lnTo>
                <a:lnTo>
                  <a:pt x="60" y="12"/>
                </a:lnTo>
                <a:lnTo>
                  <a:pt x="71" y="11"/>
                </a:lnTo>
                <a:lnTo>
                  <a:pt x="75" y="11"/>
                </a:lnTo>
                <a:lnTo>
                  <a:pt x="83" y="12"/>
                </a:lnTo>
                <a:lnTo>
                  <a:pt x="85" y="13"/>
                </a:lnTo>
                <a:lnTo>
                  <a:pt x="90" y="23"/>
                </a:lnTo>
                <a:lnTo>
                  <a:pt x="88" y="32"/>
                </a:lnTo>
                <a:lnTo>
                  <a:pt x="89" y="37"/>
                </a:lnTo>
                <a:lnTo>
                  <a:pt x="89" y="45"/>
                </a:lnTo>
                <a:lnTo>
                  <a:pt x="85" y="45"/>
                </a:lnTo>
                <a:lnTo>
                  <a:pt x="81" y="46"/>
                </a:lnTo>
                <a:lnTo>
                  <a:pt x="78" y="45"/>
                </a:lnTo>
                <a:lnTo>
                  <a:pt x="64" y="47"/>
                </a:lnTo>
                <a:lnTo>
                  <a:pt x="60" y="45"/>
                </a:lnTo>
                <a:lnTo>
                  <a:pt x="58" y="45"/>
                </a:lnTo>
                <a:lnTo>
                  <a:pt x="52" y="45"/>
                </a:lnTo>
                <a:lnTo>
                  <a:pt x="52" y="43"/>
                </a:lnTo>
                <a:lnTo>
                  <a:pt x="49" y="35"/>
                </a:lnTo>
                <a:lnTo>
                  <a:pt x="44" y="34"/>
                </a:lnTo>
                <a:lnTo>
                  <a:pt x="44" y="38"/>
                </a:lnTo>
                <a:lnTo>
                  <a:pt x="32" y="42"/>
                </a:lnTo>
                <a:lnTo>
                  <a:pt x="28" y="42"/>
                </a:lnTo>
                <a:lnTo>
                  <a:pt x="14" y="41"/>
                </a:lnTo>
                <a:lnTo>
                  <a:pt x="8" y="41"/>
                </a:lnTo>
                <a:lnTo>
                  <a:pt x="6" y="39"/>
                </a:lnTo>
                <a:lnTo>
                  <a:pt x="0" y="35"/>
                </a:lnTo>
                <a:lnTo>
                  <a:pt x="3" y="32"/>
                </a:lnTo>
                <a:lnTo>
                  <a:pt x="28" y="28"/>
                </a:lnTo>
                <a:lnTo>
                  <a:pt x="30" y="17"/>
                </a:lnTo>
                <a:lnTo>
                  <a:pt x="30" y="16"/>
                </a:lnTo>
                <a:lnTo>
                  <a:pt x="28" y="15"/>
                </a:lnTo>
                <a:lnTo>
                  <a:pt x="30" y="13"/>
                </a:lnTo>
                <a:lnTo>
                  <a:pt x="41" y="7"/>
                </a:lnTo>
                <a:lnTo>
                  <a:pt x="45" y="7"/>
                </a:lnTo>
                <a:lnTo>
                  <a:pt x="51" y="9"/>
                </a:lnTo>
                <a:lnTo>
                  <a:pt x="53" y="11"/>
                </a:lnTo>
                <a:lnTo>
                  <a:pt x="47" y="13"/>
                </a:lnTo>
                <a:lnTo>
                  <a:pt x="43" y="17"/>
                </a:lnTo>
                <a:lnTo>
                  <a:pt x="40" y="20"/>
                </a:lnTo>
                <a:close/>
                <a:moveTo>
                  <a:pt x="62" y="8"/>
                </a:moveTo>
                <a:lnTo>
                  <a:pt x="56" y="9"/>
                </a:lnTo>
                <a:lnTo>
                  <a:pt x="53" y="7"/>
                </a:lnTo>
                <a:lnTo>
                  <a:pt x="52" y="7"/>
                </a:lnTo>
                <a:lnTo>
                  <a:pt x="53" y="2"/>
                </a:lnTo>
                <a:lnTo>
                  <a:pt x="56" y="1"/>
                </a:lnTo>
                <a:lnTo>
                  <a:pt x="60" y="0"/>
                </a:lnTo>
                <a:lnTo>
                  <a:pt x="63" y="4"/>
                </a:lnTo>
                <a:lnTo>
                  <a:pt x="64" y="5"/>
                </a:lnTo>
                <a:lnTo>
                  <a:pt x="62" y="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3" name="Freeform 157">
            <a:extLst>
              <a:ext uri="{FF2B5EF4-FFF2-40B4-BE49-F238E27FC236}">
                <a16:creationId xmlns:a16="http://schemas.microsoft.com/office/drawing/2014/main" id="{F4B71F0A-456C-EFA6-24DC-951B8D915A35}"/>
              </a:ext>
            </a:extLst>
          </p:cNvPr>
          <p:cNvSpPr>
            <a:spLocks/>
          </p:cNvSpPr>
          <p:nvPr/>
        </p:nvSpPr>
        <p:spPr bwMode="auto">
          <a:xfrm>
            <a:off x="4864100" y="5972175"/>
            <a:ext cx="73025" cy="98425"/>
          </a:xfrm>
          <a:custGeom>
            <a:avLst/>
            <a:gdLst>
              <a:gd name="T0" fmla="*/ 46 w 46"/>
              <a:gd name="T1" fmla="*/ 19 h 62"/>
              <a:gd name="T2" fmla="*/ 45 w 46"/>
              <a:gd name="T3" fmla="*/ 22 h 62"/>
              <a:gd name="T4" fmla="*/ 41 w 46"/>
              <a:gd name="T5" fmla="*/ 29 h 62"/>
              <a:gd name="T6" fmla="*/ 37 w 46"/>
              <a:gd name="T7" fmla="*/ 26 h 62"/>
              <a:gd name="T8" fmla="*/ 37 w 46"/>
              <a:gd name="T9" fmla="*/ 30 h 62"/>
              <a:gd name="T10" fmla="*/ 37 w 46"/>
              <a:gd name="T11" fmla="*/ 36 h 62"/>
              <a:gd name="T12" fmla="*/ 34 w 46"/>
              <a:gd name="T13" fmla="*/ 38 h 62"/>
              <a:gd name="T14" fmla="*/ 27 w 46"/>
              <a:gd name="T15" fmla="*/ 38 h 62"/>
              <a:gd name="T16" fmla="*/ 24 w 46"/>
              <a:gd name="T17" fmla="*/ 36 h 62"/>
              <a:gd name="T18" fmla="*/ 19 w 46"/>
              <a:gd name="T19" fmla="*/ 32 h 62"/>
              <a:gd name="T20" fmla="*/ 15 w 46"/>
              <a:gd name="T21" fmla="*/ 44 h 62"/>
              <a:gd name="T22" fmla="*/ 26 w 46"/>
              <a:gd name="T23" fmla="*/ 44 h 62"/>
              <a:gd name="T24" fmla="*/ 35 w 46"/>
              <a:gd name="T25" fmla="*/ 43 h 62"/>
              <a:gd name="T26" fmla="*/ 37 w 46"/>
              <a:gd name="T27" fmla="*/ 43 h 62"/>
              <a:gd name="T28" fmla="*/ 37 w 46"/>
              <a:gd name="T29" fmla="*/ 44 h 62"/>
              <a:gd name="T30" fmla="*/ 37 w 46"/>
              <a:gd name="T31" fmla="*/ 49 h 62"/>
              <a:gd name="T32" fmla="*/ 26 w 46"/>
              <a:gd name="T33" fmla="*/ 59 h 62"/>
              <a:gd name="T34" fmla="*/ 24 w 46"/>
              <a:gd name="T35" fmla="*/ 62 h 62"/>
              <a:gd name="T36" fmla="*/ 20 w 46"/>
              <a:gd name="T37" fmla="*/ 58 h 62"/>
              <a:gd name="T38" fmla="*/ 17 w 46"/>
              <a:gd name="T39" fmla="*/ 60 h 62"/>
              <a:gd name="T40" fmla="*/ 13 w 46"/>
              <a:gd name="T41" fmla="*/ 53 h 62"/>
              <a:gd name="T42" fmla="*/ 4 w 46"/>
              <a:gd name="T43" fmla="*/ 52 h 62"/>
              <a:gd name="T44" fmla="*/ 4 w 46"/>
              <a:gd name="T45" fmla="*/ 44 h 62"/>
              <a:gd name="T46" fmla="*/ 1 w 46"/>
              <a:gd name="T47" fmla="*/ 32 h 62"/>
              <a:gd name="T48" fmla="*/ 0 w 46"/>
              <a:gd name="T49" fmla="*/ 29 h 62"/>
              <a:gd name="T50" fmla="*/ 15 w 46"/>
              <a:gd name="T51" fmla="*/ 10 h 62"/>
              <a:gd name="T52" fmla="*/ 22 w 46"/>
              <a:gd name="T53" fmla="*/ 0 h 62"/>
              <a:gd name="T54" fmla="*/ 30 w 46"/>
              <a:gd name="T55" fmla="*/ 7 h 62"/>
              <a:gd name="T56" fmla="*/ 35 w 46"/>
              <a:gd name="T57" fmla="*/ 17 h 62"/>
              <a:gd name="T58" fmla="*/ 37 w 46"/>
              <a:gd name="T59" fmla="*/ 19 h 62"/>
              <a:gd name="T60" fmla="*/ 42 w 46"/>
              <a:gd name="T61" fmla="*/ 18 h 62"/>
              <a:gd name="T62" fmla="*/ 46 w 46"/>
              <a:gd name="T63" fmla="*/ 19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6" h="62">
                <a:moveTo>
                  <a:pt x="46" y="19"/>
                </a:moveTo>
                <a:lnTo>
                  <a:pt x="45" y="22"/>
                </a:lnTo>
                <a:lnTo>
                  <a:pt x="41" y="29"/>
                </a:lnTo>
                <a:lnTo>
                  <a:pt x="37" y="26"/>
                </a:lnTo>
                <a:lnTo>
                  <a:pt x="37" y="30"/>
                </a:lnTo>
                <a:lnTo>
                  <a:pt x="37" y="36"/>
                </a:lnTo>
                <a:lnTo>
                  <a:pt x="34" y="38"/>
                </a:lnTo>
                <a:lnTo>
                  <a:pt x="27" y="38"/>
                </a:lnTo>
                <a:lnTo>
                  <a:pt x="24" y="36"/>
                </a:lnTo>
                <a:lnTo>
                  <a:pt x="19" y="32"/>
                </a:lnTo>
                <a:lnTo>
                  <a:pt x="15" y="44"/>
                </a:lnTo>
                <a:lnTo>
                  <a:pt x="26" y="44"/>
                </a:lnTo>
                <a:lnTo>
                  <a:pt x="35" y="43"/>
                </a:lnTo>
                <a:lnTo>
                  <a:pt x="37" y="43"/>
                </a:lnTo>
                <a:lnTo>
                  <a:pt x="37" y="44"/>
                </a:lnTo>
                <a:lnTo>
                  <a:pt x="37" y="49"/>
                </a:lnTo>
                <a:lnTo>
                  <a:pt x="26" y="59"/>
                </a:lnTo>
                <a:lnTo>
                  <a:pt x="24" y="62"/>
                </a:lnTo>
                <a:lnTo>
                  <a:pt x="20" y="58"/>
                </a:lnTo>
                <a:lnTo>
                  <a:pt x="17" y="60"/>
                </a:lnTo>
                <a:lnTo>
                  <a:pt x="13" y="53"/>
                </a:lnTo>
                <a:lnTo>
                  <a:pt x="4" y="52"/>
                </a:lnTo>
                <a:lnTo>
                  <a:pt x="4" y="44"/>
                </a:lnTo>
                <a:lnTo>
                  <a:pt x="1" y="32"/>
                </a:lnTo>
                <a:lnTo>
                  <a:pt x="0" y="29"/>
                </a:lnTo>
                <a:lnTo>
                  <a:pt x="15" y="10"/>
                </a:lnTo>
                <a:lnTo>
                  <a:pt x="22" y="0"/>
                </a:lnTo>
                <a:lnTo>
                  <a:pt x="30" y="7"/>
                </a:lnTo>
                <a:lnTo>
                  <a:pt x="35" y="17"/>
                </a:lnTo>
                <a:lnTo>
                  <a:pt x="37" y="19"/>
                </a:lnTo>
                <a:lnTo>
                  <a:pt x="42" y="18"/>
                </a:lnTo>
                <a:lnTo>
                  <a:pt x="46" y="1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4" name="Freeform 158">
            <a:extLst>
              <a:ext uri="{FF2B5EF4-FFF2-40B4-BE49-F238E27FC236}">
                <a16:creationId xmlns:a16="http://schemas.microsoft.com/office/drawing/2014/main" id="{373C158D-89DC-20A7-F761-1C939823DA9B}"/>
              </a:ext>
            </a:extLst>
          </p:cNvPr>
          <p:cNvSpPr>
            <a:spLocks/>
          </p:cNvSpPr>
          <p:nvPr/>
        </p:nvSpPr>
        <p:spPr bwMode="auto">
          <a:xfrm>
            <a:off x="5197475" y="5672138"/>
            <a:ext cx="34925" cy="65088"/>
          </a:xfrm>
          <a:custGeom>
            <a:avLst/>
            <a:gdLst>
              <a:gd name="T0" fmla="*/ 19 w 22"/>
              <a:gd name="T1" fmla="*/ 12 h 41"/>
              <a:gd name="T2" fmla="*/ 19 w 22"/>
              <a:gd name="T3" fmla="*/ 13 h 41"/>
              <a:gd name="T4" fmla="*/ 22 w 22"/>
              <a:gd name="T5" fmla="*/ 16 h 41"/>
              <a:gd name="T6" fmla="*/ 20 w 22"/>
              <a:gd name="T7" fmla="*/ 19 h 41"/>
              <a:gd name="T8" fmla="*/ 20 w 22"/>
              <a:gd name="T9" fmla="*/ 20 h 41"/>
              <a:gd name="T10" fmla="*/ 16 w 22"/>
              <a:gd name="T11" fmla="*/ 26 h 41"/>
              <a:gd name="T12" fmla="*/ 11 w 22"/>
              <a:gd name="T13" fmla="*/ 27 h 41"/>
              <a:gd name="T14" fmla="*/ 12 w 22"/>
              <a:gd name="T15" fmla="*/ 31 h 41"/>
              <a:gd name="T16" fmla="*/ 12 w 22"/>
              <a:gd name="T17" fmla="*/ 32 h 41"/>
              <a:gd name="T18" fmla="*/ 11 w 22"/>
              <a:gd name="T19" fmla="*/ 35 h 41"/>
              <a:gd name="T20" fmla="*/ 11 w 22"/>
              <a:gd name="T21" fmla="*/ 37 h 41"/>
              <a:gd name="T22" fmla="*/ 8 w 22"/>
              <a:gd name="T23" fmla="*/ 41 h 41"/>
              <a:gd name="T24" fmla="*/ 7 w 22"/>
              <a:gd name="T25" fmla="*/ 41 h 41"/>
              <a:gd name="T26" fmla="*/ 5 w 22"/>
              <a:gd name="T27" fmla="*/ 35 h 41"/>
              <a:gd name="T28" fmla="*/ 4 w 22"/>
              <a:gd name="T29" fmla="*/ 31 h 41"/>
              <a:gd name="T30" fmla="*/ 4 w 22"/>
              <a:gd name="T31" fmla="*/ 26 h 41"/>
              <a:gd name="T32" fmla="*/ 1 w 22"/>
              <a:gd name="T33" fmla="*/ 17 h 41"/>
              <a:gd name="T34" fmla="*/ 0 w 22"/>
              <a:gd name="T35" fmla="*/ 12 h 41"/>
              <a:gd name="T36" fmla="*/ 0 w 22"/>
              <a:gd name="T37" fmla="*/ 11 h 41"/>
              <a:gd name="T38" fmla="*/ 5 w 22"/>
              <a:gd name="T39" fmla="*/ 12 h 41"/>
              <a:gd name="T40" fmla="*/ 7 w 22"/>
              <a:gd name="T41" fmla="*/ 11 h 41"/>
              <a:gd name="T42" fmla="*/ 8 w 22"/>
              <a:gd name="T43" fmla="*/ 4 h 41"/>
              <a:gd name="T44" fmla="*/ 12 w 22"/>
              <a:gd name="T45" fmla="*/ 0 h 41"/>
              <a:gd name="T46" fmla="*/ 15 w 22"/>
              <a:gd name="T47" fmla="*/ 0 h 41"/>
              <a:gd name="T48" fmla="*/ 15 w 22"/>
              <a:gd name="T49" fmla="*/ 7 h 41"/>
              <a:gd name="T50" fmla="*/ 16 w 22"/>
              <a:gd name="T51" fmla="*/ 12 h 41"/>
              <a:gd name="T52" fmla="*/ 18 w 22"/>
              <a:gd name="T53" fmla="*/ 13 h 41"/>
              <a:gd name="T54" fmla="*/ 19 w 22"/>
              <a:gd name="T55" fmla="*/ 12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22" h="41">
                <a:moveTo>
                  <a:pt x="19" y="12"/>
                </a:moveTo>
                <a:lnTo>
                  <a:pt x="19" y="13"/>
                </a:lnTo>
                <a:lnTo>
                  <a:pt x="22" y="16"/>
                </a:lnTo>
                <a:lnTo>
                  <a:pt x="20" y="19"/>
                </a:lnTo>
                <a:lnTo>
                  <a:pt x="20" y="20"/>
                </a:lnTo>
                <a:lnTo>
                  <a:pt x="16" y="26"/>
                </a:lnTo>
                <a:lnTo>
                  <a:pt x="11" y="27"/>
                </a:lnTo>
                <a:lnTo>
                  <a:pt x="12" y="31"/>
                </a:lnTo>
                <a:lnTo>
                  <a:pt x="12" y="32"/>
                </a:lnTo>
                <a:lnTo>
                  <a:pt x="11" y="35"/>
                </a:lnTo>
                <a:lnTo>
                  <a:pt x="11" y="37"/>
                </a:lnTo>
                <a:lnTo>
                  <a:pt x="8" y="41"/>
                </a:lnTo>
                <a:lnTo>
                  <a:pt x="7" y="41"/>
                </a:lnTo>
                <a:lnTo>
                  <a:pt x="5" y="35"/>
                </a:lnTo>
                <a:lnTo>
                  <a:pt x="4" y="31"/>
                </a:lnTo>
                <a:lnTo>
                  <a:pt x="4" y="26"/>
                </a:lnTo>
                <a:lnTo>
                  <a:pt x="1" y="17"/>
                </a:lnTo>
                <a:lnTo>
                  <a:pt x="0" y="12"/>
                </a:lnTo>
                <a:lnTo>
                  <a:pt x="0" y="11"/>
                </a:lnTo>
                <a:lnTo>
                  <a:pt x="5" y="12"/>
                </a:lnTo>
                <a:lnTo>
                  <a:pt x="7" y="11"/>
                </a:lnTo>
                <a:lnTo>
                  <a:pt x="8" y="4"/>
                </a:lnTo>
                <a:lnTo>
                  <a:pt x="12" y="0"/>
                </a:lnTo>
                <a:lnTo>
                  <a:pt x="15" y="0"/>
                </a:lnTo>
                <a:lnTo>
                  <a:pt x="15" y="7"/>
                </a:lnTo>
                <a:lnTo>
                  <a:pt x="16" y="12"/>
                </a:lnTo>
                <a:lnTo>
                  <a:pt x="18" y="13"/>
                </a:lnTo>
                <a:lnTo>
                  <a:pt x="19" y="1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5" name="Freeform 159">
            <a:extLst>
              <a:ext uri="{FF2B5EF4-FFF2-40B4-BE49-F238E27FC236}">
                <a16:creationId xmlns:a16="http://schemas.microsoft.com/office/drawing/2014/main" id="{2E529730-B88A-62AE-800E-735CD975CE43}"/>
              </a:ext>
            </a:extLst>
          </p:cNvPr>
          <p:cNvSpPr>
            <a:spLocks/>
          </p:cNvSpPr>
          <p:nvPr/>
        </p:nvSpPr>
        <p:spPr bwMode="auto">
          <a:xfrm>
            <a:off x="5337175" y="4073525"/>
            <a:ext cx="184150" cy="112713"/>
          </a:xfrm>
          <a:custGeom>
            <a:avLst/>
            <a:gdLst>
              <a:gd name="T0" fmla="*/ 116 w 116"/>
              <a:gd name="T1" fmla="*/ 3 h 71"/>
              <a:gd name="T2" fmla="*/ 93 w 116"/>
              <a:gd name="T3" fmla="*/ 33 h 71"/>
              <a:gd name="T4" fmla="*/ 92 w 116"/>
              <a:gd name="T5" fmla="*/ 34 h 71"/>
              <a:gd name="T6" fmla="*/ 91 w 116"/>
              <a:gd name="T7" fmla="*/ 36 h 71"/>
              <a:gd name="T8" fmla="*/ 91 w 116"/>
              <a:gd name="T9" fmla="*/ 36 h 71"/>
              <a:gd name="T10" fmla="*/ 91 w 116"/>
              <a:gd name="T11" fmla="*/ 37 h 71"/>
              <a:gd name="T12" fmla="*/ 89 w 116"/>
              <a:gd name="T13" fmla="*/ 41 h 71"/>
              <a:gd name="T14" fmla="*/ 85 w 116"/>
              <a:gd name="T15" fmla="*/ 52 h 71"/>
              <a:gd name="T16" fmla="*/ 80 w 116"/>
              <a:gd name="T17" fmla="*/ 71 h 71"/>
              <a:gd name="T18" fmla="*/ 66 w 116"/>
              <a:gd name="T19" fmla="*/ 69 h 71"/>
              <a:gd name="T20" fmla="*/ 48 w 116"/>
              <a:gd name="T21" fmla="*/ 64 h 71"/>
              <a:gd name="T22" fmla="*/ 21 w 116"/>
              <a:gd name="T23" fmla="*/ 69 h 71"/>
              <a:gd name="T24" fmla="*/ 9 w 116"/>
              <a:gd name="T25" fmla="*/ 63 h 71"/>
              <a:gd name="T26" fmla="*/ 9 w 116"/>
              <a:gd name="T27" fmla="*/ 47 h 71"/>
              <a:gd name="T28" fmla="*/ 9 w 116"/>
              <a:gd name="T29" fmla="*/ 40 h 71"/>
              <a:gd name="T30" fmla="*/ 9 w 116"/>
              <a:gd name="T31" fmla="*/ 39 h 71"/>
              <a:gd name="T32" fmla="*/ 14 w 116"/>
              <a:gd name="T33" fmla="*/ 36 h 71"/>
              <a:gd name="T34" fmla="*/ 17 w 116"/>
              <a:gd name="T35" fmla="*/ 36 h 71"/>
              <a:gd name="T36" fmla="*/ 18 w 116"/>
              <a:gd name="T37" fmla="*/ 29 h 71"/>
              <a:gd name="T38" fmla="*/ 5 w 116"/>
              <a:gd name="T39" fmla="*/ 26 h 71"/>
              <a:gd name="T40" fmla="*/ 0 w 116"/>
              <a:gd name="T41" fmla="*/ 22 h 71"/>
              <a:gd name="T42" fmla="*/ 2 w 116"/>
              <a:gd name="T43" fmla="*/ 14 h 71"/>
              <a:gd name="T44" fmla="*/ 7 w 116"/>
              <a:gd name="T45" fmla="*/ 9 h 71"/>
              <a:gd name="T46" fmla="*/ 14 w 116"/>
              <a:gd name="T47" fmla="*/ 7 h 71"/>
              <a:gd name="T48" fmla="*/ 17 w 116"/>
              <a:gd name="T49" fmla="*/ 4 h 71"/>
              <a:gd name="T50" fmla="*/ 21 w 116"/>
              <a:gd name="T51" fmla="*/ 4 h 71"/>
              <a:gd name="T52" fmla="*/ 29 w 116"/>
              <a:gd name="T53" fmla="*/ 4 h 71"/>
              <a:gd name="T54" fmla="*/ 73 w 116"/>
              <a:gd name="T55" fmla="*/ 3 h 71"/>
              <a:gd name="T56" fmla="*/ 80 w 116"/>
              <a:gd name="T57" fmla="*/ 7 h 71"/>
              <a:gd name="T58" fmla="*/ 92 w 116"/>
              <a:gd name="T59" fmla="*/ 2 h 71"/>
              <a:gd name="T60" fmla="*/ 93 w 116"/>
              <a:gd name="T61" fmla="*/ 2 h 71"/>
              <a:gd name="T62" fmla="*/ 96 w 116"/>
              <a:gd name="T63" fmla="*/ 0 h 71"/>
              <a:gd name="T64" fmla="*/ 99 w 116"/>
              <a:gd name="T65" fmla="*/ 3 h 71"/>
              <a:gd name="T66" fmla="*/ 101 w 116"/>
              <a:gd name="T67" fmla="*/ 3 h 71"/>
              <a:gd name="T68" fmla="*/ 104 w 116"/>
              <a:gd name="T69" fmla="*/ 2 h 71"/>
              <a:gd name="T70" fmla="*/ 106 w 116"/>
              <a:gd name="T71" fmla="*/ 2 h 71"/>
              <a:gd name="T72" fmla="*/ 112 w 116"/>
              <a:gd name="T73" fmla="*/ 3 h 71"/>
              <a:gd name="T74" fmla="*/ 115 w 116"/>
              <a:gd name="T75" fmla="*/ 3 h 71"/>
              <a:gd name="T76" fmla="*/ 116 w 116"/>
              <a:gd name="T77" fmla="*/ 3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16" h="71">
                <a:moveTo>
                  <a:pt x="116" y="3"/>
                </a:moveTo>
                <a:lnTo>
                  <a:pt x="93" y="33"/>
                </a:lnTo>
                <a:lnTo>
                  <a:pt x="92" y="34"/>
                </a:lnTo>
                <a:lnTo>
                  <a:pt x="91" y="36"/>
                </a:lnTo>
                <a:lnTo>
                  <a:pt x="91" y="36"/>
                </a:lnTo>
                <a:lnTo>
                  <a:pt x="91" y="37"/>
                </a:lnTo>
                <a:lnTo>
                  <a:pt x="89" y="41"/>
                </a:lnTo>
                <a:lnTo>
                  <a:pt x="85" y="52"/>
                </a:lnTo>
                <a:lnTo>
                  <a:pt x="80" y="71"/>
                </a:lnTo>
                <a:lnTo>
                  <a:pt x="66" y="69"/>
                </a:lnTo>
                <a:lnTo>
                  <a:pt x="48" y="64"/>
                </a:lnTo>
                <a:lnTo>
                  <a:pt x="21" y="69"/>
                </a:lnTo>
                <a:lnTo>
                  <a:pt x="9" y="63"/>
                </a:lnTo>
                <a:lnTo>
                  <a:pt x="9" y="47"/>
                </a:lnTo>
                <a:lnTo>
                  <a:pt x="9" y="40"/>
                </a:lnTo>
                <a:lnTo>
                  <a:pt x="9" y="39"/>
                </a:lnTo>
                <a:lnTo>
                  <a:pt x="14" y="36"/>
                </a:lnTo>
                <a:lnTo>
                  <a:pt x="17" y="36"/>
                </a:lnTo>
                <a:lnTo>
                  <a:pt x="18" y="29"/>
                </a:lnTo>
                <a:lnTo>
                  <a:pt x="5" y="26"/>
                </a:lnTo>
                <a:lnTo>
                  <a:pt x="0" y="22"/>
                </a:lnTo>
                <a:lnTo>
                  <a:pt x="2" y="14"/>
                </a:lnTo>
                <a:lnTo>
                  <a:pt x="7" y="9"/>
                </a:lnTo>
                <a:lnTo>
                  <a:pt x="14" y="7"/>
                </a:lnTo>
                <a:lnTo>
                  <a:pt x="17" y="4"/>
                </a:lnTo>
                <a:lnTo>
                  <a:pt x="21" y="4"/>
                </a:lnTo>
                <a:lnTo>
                  <a:pt x="29" y="4"/>
                </a:lnTo>
                <a:lnTo>
                  <a:pt x="73" y="3"/>
                </a:lnTo>
                <a:lnTo>
                  <a:pt x="80" y="7"/>
                </a:lnTo>
                <a:lnTo>
                  <a:pt x="92" y="2"/>
                </a:lnTo>
                <a:lnTo>
                  <a:pt x="93" y="2"/>
                </a:lnTo>
                <a:lnTo>
                  <a:pt x="96" y="0"/>
                </a:lnTo>
                <a:lnTo>
                  <a:pt x="99" y="3"/>
                </a:lnTo>
                <a:lnTo>
                  <a:pt x="101" y="3"/>
                </a:lnTo>
                <a:lnTo>
                  <a:pt x="104" y="2"/>
                </a:lnTo>
                <a:lnTo>
                  <a:pt x="106" y="2"/>
                </a:lnTo>
                <a:lnTo>
                  <a:pt x="112" y="3"/>
                </a:lnTo>
                <a:lnTo>
                  <a:pt x="115" y="3"/>
                </a:lnTo>
                <a:lnTo>
                  <a:pt x="116" y="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6" name="Freeform 160">
            <a:extLst>
              <a:ext uri="{FF2B5EF4-FFF2-40B4-BE49-F238E27FC236}">
                <a16:creationId xmlns:a16="http://schemas.microsoft.com/office/drawing/2014/main" id="{347136FB-0BF3-FFD5-6806-B70F5811BFDC}"/>
              </a:ext>
            </a:extLst>
          </p:cNvPr>
          <p:cNvSpPr>
            <a:spLocks/>
          </p:cNvSpPr>
          <p:nvPr/>
        </p:nvSpPr>
        <p:spPr bwMode="auto">
          <a:xfrm>
            <a:off x="5289550" y="3713163"/>
            <a:ext cx="100013" cy="112713"/>
          </a:xfrm>
          <a:custGeom>
            <a:avLst/>
            <a:gdLst>
              <a:gd name="T0" fmla="*/ 18 w 63"/>
              <a:gd name="T1" fmla="*/ 0 h 71"/>
              <a:gd name="T2" fmla="*/ 21 w 63"/>
              <a:gd name="T3" fmla="*/ 2 h 71"/>
              <a:gd name="T4" fmla="*/ 32 w 63"/>
              <a:gd name="T5" fmla="*/ 15 h 71"/>
              <a:gd name="T6" fmla="*/ 37 w 63"/>
              <a:gd name="T7" fmla="*/ 13 h 71"/>
              <a:gd name="T8" fmla="*/ 39 w 63"/>
              <a:gd name="T9" fmla="*/ 16 h 71"/>
              <a:gd name="T10" fmla="*/ 37 w 63"/>
              <a:gd name="T11" fmla="*/ 23 h 71"/>
              <a:gd name="T12" fmla="*/ 39 w 63"/>
              <a:gd name="T13" fmla="*/ 27 h 71"/>
              <a:gd name="T14" fmla="*/ 43 w 63"/>
              <a:gd name="T15" fmla="*/ 32 h 71"/>
              <a:gd name="T16" fmla="*/ 63 w 63"/>
              <a:gd name="T17" fmla="*/ 42 h 71"/>
              <a:gd name="T18" fmla="*/ 62 w 63"/>
              <a:gd name="T19" fmla="*/ 47 h 71"/>
              <a:gd name="T20" fmla="*/ 59 w 63"/>
              <a:gd name="T21" fmla="*/ 56 h 71"/>
              <a:gd name="T22" fmla="*/ 58 w 63"/>
              <a:gd name="T23" fmla="*/ 62 h 71"/>
              <a:gd name="T24" fmla="*/ 40 w 63"/>
              <a:gd name="T25" fmla="*/ 68 h 71"/>
              <a:gd name="T26" fmla="*/ 22 w 63"/>
              <a:gd name="T27" fmla="*/ 71 h 71"/>
              <a:gd name="T28" fmla="*/ 25 w 63"/>
              <a:gd name="T29" fmla="*/ 64 h 71"/>
              <a:gd name="T30" fmla="*/ 9 w 63"/>
              <a:gd name="T31" fmla="*/ 51 h 71"/>
              <a:gd name="T32" fmla="*/ 3 w 63"/>
              <a:gd name="T33" fmla="*/ 47 h 71"/>
              <a:gd name="T34" fmla="*/ 2 w 63"/>
              <a:gd name="T35" fmla="*/ 42 h 71"/>
              <a:gd name="T36" fmla="*/ 0 w 63"/>
              <a:gd name="T37" fmla="*/ 35 h 71"/>
              <a:gd name="T38" fmla="*/ 2 w 63"/>
              <a:gd name="T39" fmla="*/ 38 h 71"/>
              <a:gd name="T40" fmla="*/ 5 w 63"/>
              <a:gd name="T41" fmla="*/ 41 h 71"/>
              <a:gd name="T42" fmla="*/ 13 w 63"/>
              <a:gd name="T43" fmla="*/ 34 h 71"/>
              <a:gd name="T44" fmla="*/ 15 w 63"/>
              <a:gd name="T45" fmla="*/ 32 h 71"/>
              <a:gd name="T46" fmla="*/ 10 w 63"/>
              <a:gd name="T47" fmla="*/ 21 h 71"/>
              <a:gd name="T48" fmla="*/ 17 w 63"/>
              <a:gd name="T49" fmla="*/ 17 h 71"/>
              <a:gd name="T50" fmla="*/ 17 w 63"/>
              <a:gd name="T51" fmla="*/ 16 h 71"/>
              <a:gd name="T52" fmla="*/ 25 w 63"/>
              <a:gd name="T53" fmla="*/ 26 h 71"/>
              <a:gd name="T54" fmla="*/ 30 w 63"/>
              <a:gd name="T55" fmla="*/ 20 h 71"/>
              <a:gd name="T56" fmla="*/ 21 w 63"/>
              <a:gd name="T57" fmla="*/ 9 h 71"/>
              <a:gd name="T58" fmla="*/ 20 w 63"/>
              <a:gd name="T59" fmla="*/ 9 h 71"/>
              <a:gd name="T60" fmla="*/ 14 w 63"/>
              <a:gd name="T61" fmla="*/ 11 h 71"/>
              <a:gd name="T62" fmla="*/ 9 w 63"/>
              <a:gd name="T63" fmla="*/ 5 h 71"/>
              <a:gd name="T64" fmla="*/ 17 w 63"/>
              <a:gd name="T65" fmla="*/ 0 h 71"/>
              <a:gd name="T66" fmla="*/ 18 w 63"/>
              <a:gd name="T67" fmla="*/ 0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63" h="71">
                <a:moveTo>
                  <a:pt x="18" y="0"/>
                </a:moveTo>
                <a:lnTo>
                  <a:pt x="21" y="2"/>
                </a:lnTo>
                <a:lnTo>
                  <a:pt x="32" y="15"/>
                </a:lnTo>
                <a:lnTo>
                  <a:pt x="37" y="13"/>
                </a:lnTo>
                <a:lnTo>
                  <a:pt x="39" y="16"/>
                </a:lnTo>
                <a:lnTo>
                  <a:pt x="37" y="23"/>
                </a:lnTo>
                <a:lnTo>
                  <a:pt x="39" y="27"/>
                </a:lnTo>
                <a:lnTo>
                  <a:pt x="43" y="32"/>
                </a:lnTo>
                <a:lnTo>
                  <a:pt x="63" y="42"/>
                </a:lnTo>
                <a:lnTo>
                  <a:pt x="62" y="47"/>
                </a:lnTo>
                <a:lnTo>
                  <a:pt x="59" y="56"/>
                </a:lnTo>
                <a:lnTo>
                  <a:pt x="58" y="62"/>
                </a:lnTo>
                <a:lnTo>
                  <a:pt x="40" y="68"/>
                </a:lnTo>
                <a:lnTo>
                  <a:pt x="22" y="71"/>
                </a:lnTo>
                <a:lnTo>
                  <a:pt x="25" y="64"/>
                </a:lnTo>
                <a:lnTo>
                  <a:pt x="9" y="51"/>
                </a:lnTo>
                <a:lnTo>
                  <a:pt x="3" y="47"/>
                </a:lnTo>
                <a:lnTo>
                  <a:pt x="2" y="42"/>
                </a:lnTo>
                <a:lnTo>
                  <a:pt x="0" y="35"/>
                </a:lnTo>
                <a:lnTo>
                  <a:pt x="2" y="38"/>
                </a:lnTo>
                <a:lnTo>
                  <a:pt x="5" y="41"/>
                </a:lnTo>
                <a:lnTo>
                  <a:pt x="13" y="34"/>
                </a:lnTo>
                <a:lnTo>
                  <a:pt x="15" y="32"/>
                </a:lnTo>
                <a:lnTo>
                  <a:pt x="10" y="21"/>
                </a:lnTo>
                <a:lnTo>
                  <a:pt x="17" y="17"/>
                </a:lnTo>
                <a:lnTo>
                  <a:pt x="17" y="16"/>
                </a:lnTo>
                <a:lnTo>
                  <a:pt x="25" y="26"/>
                </a:lnTo>
                <a:lnTo>
                  <a:pt x="30" y="20"/>
                </a:lnTo>
                <a:lnTo>
                  <a:pt x="21" y="9"/>
                </a:lnTo>
                <a:lnTo>
                  <a:pt x="20" y="9"/>
                </a:lnTo>
                <a:lnTo>
                  <a:pt x="14" y="11"/>
                </a:lnTo>
                <a:lnTo>
                  <a:pt x="9" y="5"/>
                </a:lnTo>
                <a:lnTo>
                  <a:pt x="17" y="0"/>
                </a:lnTo>
                <a:lnTo>
                  <a:pt x="18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7" name="Freeform 161">
            <a:extLst>
              <a:ext uri="{FF2B5EF4-FFF2-40B4-BE49-F238E27FC236}">
                <a16:creationId xmlns:a16="http://schemas.microsoft.com/office/drawing/2014/main" id="{50A818B4-AA02-0B44-DE35-D4CC8C887152}"/>
              </a:ext>
            </a:extLst>
          </p:cNvPr>
          <p:cNvSpPr>
            <a:spLocks/>
          </p:cNvSpPr>
          <p:nvPr/>
        </p:nvSpPr>
        <p:spPr bwMode="auto">
          <a:xfrm>
            <a:off x="5281613" y="3838575"/>
            <a:ext cx="168275" cy="161925"/>
          </a:xfrm>
          <a:custGeom>
            <a:avLst/>
            <a:gdLst>
              <a:gd name="T0" fmla="*/ 94 w 106"/>
              <a:gd name="T1" fmla="*/ 4 h 102"/>
              <a:gd name="T2" fmla="*/ 94 w 106"/>
              <a:gd name="T3" fmla="*/ 5 h 102"/>
              <a:gd name="T4" fmla="*/ 97 w 106"/>
              <a:gd name="T5" fmla="*/ 9 h 102"/>
              <a:gd name="T6" fmla="*/ 106 w 106"/>
              <a:gd name="T7" fmla="*/ 12 h 102"/>
              <a:gd name="T8" fmla="*/ 100 w 106"/>
              <a:gd name="T9" fmla="*/ 17 h 102"/>
              <a:gd name="T10" fmla="*/ 96 w 106"/>
              <a:gd name="T11" fmla="*/ 20 h 102"/>
              <a:gd name="T12" fmla="*/ 94 w 106"/>
              <a:gd name="T13" fmla="*/ 30 h 102"/>
              <a:gd name="T14" fmla="*/ 94 w 106"/>
              <a:gd name="T15" fmla="*/ 34 h 102"/>
              <a:gd name="T16" fmla="*/ 87 w 106"/>
              <a:gd name="T17" fmla="*/ 39 h 102"/>
              <a:gd name="T18" fmla="*/ 83 w 106"/>
              <a:gd name="T19" fmla="*/ 42 h 102"/>
              <a:gd name="T20" fmla="*/ 75 w 106"/>
              <a:gd name="T21" fmla="*/ 47 h 102"/>
              <a:gd name="T22" fmla="*/ 68 w 106"/>
              <a:gd name="T23" fmla="*/ 53 h 102"/>
              <a:gd name="T24" fmla="*/ 61 w 106"/>
              <a:gd name="T25" fmla="*/ 58 h 102"/>
              <a:gd name="T26" fmla="*/ 52 w 106"/>
              <a:gd name="T27" fmla="*/ 65 h 102"/>
              <a:gd name="T28" fmla="*/ 46 w 106"/>
              <a:gd name="T29" fmla="*/ 69 h 102"/>
              <a:gd name="T30" fmla="*/ 40 w 106"/>
              <a:gd name="T31" fmla="*/ 69 h 102"/>
              <a:gd name="T32" fmla="*/ 31 w 106"/>
              <a:gd name="T33" fmla="*/ 76 h 102"/>
              <a:gd name="T34" fmla="*/ 25 w 106"/>
              <a:gd name="T35" fmla="*/ 80 h 102"/>
              <a:gd name="T36" fmla="*/ 23 w 106"/>
              <a:gd name="T37" fmla="*/ 83 h 102"/>
              <a:gd name="T38" fmla="*/ 22 w 106"/>
              <a:gd name="T39" fmla="*/ 84 h 102"/>
              <a:gd name="T40" fmla="*/ 27 w 106"/>
              <a:gd name="T41" fmla="*/ 84 h 102"/>
              <a:gd name="T42" fmla="*/ 26 w 106"/>
              <a:gd name="T43" fmla="*/ 84 h 102"/>
              <a:gd name="T44" fmla="*/ 29 w 106"/>
              <a:gd name="T45" fmla="*/ 90 h 102"/>
              <a:gd name="T46" fmla="*/ 3 w 106"/>
              <a:gd name="T47" fmla="*/ 102 h 102"/>
              <a:gd name="T48" fmla="*/ 1 w 106"/>
              <a:gd name="T49" fmla="*/ 98 h 102"/>
              <a:gd name="T50" fmla="*/ 0 w 106"/>
              <a:gd name="T51" fmla="*/ 91 h 102"/>
              <a:gd name="T52" fmla="*/ 3 w 106"/>
              <a:gd name="T53" fmla="*/ 88 h 102"/>
              <a:gd name="T54" fmla="*/ 4 w 106"/>
              <a:gd name="T55" fmla="*/ 94 h 102"/>
              <a:gd name="T56" fmla="*/ 25 w 106"/>
              <a:gd name="T57" fmla="*/ 60 h 102"/>
              <a:gd name="T58" fmla="*/ 38 w 106"/>
              <a:gd name="T59" fmla="*/ 53 h 102"/>
              <a:gd name="T60" fmla="*/ 45 w 106"/>
              <a:gd name="T61" fmla="*/ 41 h 102"/>
              <a:gd name="T62" fmla="*/ 45 w 106"/>
              <a:gd name="T63" fmla="*/ 28 h 102"/>
              <a:gd name="T64" fmla="*/ 51 w 106"/>
              <a:gd name="T65" fmla="*/ 23 h 102"/>
              <a:gd name="T66" fmla="*/ 52 w 106"/>
              <a:gd name="T67" fmla="*/ 22 h 102"/>
              <a:gd name="T68" fmla="*/ 53 w 106"/>
              <a:gd name="T69" fmla="*/ 13 h 102"/>
              <a:gd name="T70" fmla="*/ 55 w 106"/>
              <a:gd name="T71" fmla="*/ 13 h 102"/>
              <a:gd name="T72" fmla="*/ 60 w 106"/>
              <a:gd name="T73" fmla="*/ 12 h 102"/>
              <a:gd name="T74" fmla="*/ 70 w 106"/>
              <a:gd name="T75" fmla="*/ 7 h 102"/>
              <a:gd name="T76" fmla="*/ 75 w 106"/>
              <a:gd name="T77" fmla="*/ 2 h 102"/>
              <a:gd name="T78" fmla="*/ 82 w 106"/>
              <a:gd name="T79" fmla="*/ 0 h 102"/>
              <a:gd name="T80" fmla="*/ 94 w 106"/>
              <a:gd name="T81" fmla="*/ 4 h 1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106" h="102">
                <a:moveTo>
                  <a:pt x="94" y="4"/>
                </a:moveTo>
                <a:lnTo>
                  <a:pt x="94" y="5"/>
                </a:lnTo>
                <a:lnTo>
                  <a:pt x="97" y="9"/>
                </a:lnTo>
                <a:lnTo>
                  <a:pt x="106" y="12"/>
                </a:lnTo>
                <a:lnTo>
                  <a:pt x="100" y="17"/>
                </a:lnTo>
                <a:lnTo>
                  <a:pt x="96" y="20"/>
                </a:lnTo>
                <a:lnTo>
                  <a:pt x="94" y="30"/>
                </a:lnTo>
                <a:lnTo>
                  <a:pt x="94" y="34"/>
                </a:lnTo>
                <a:lnTo>
                  <a:pt x="87" y="39"/>
                </a:lnTo>
                <a:lnTo>
                  <a:pt x="83" y="42"/>
                </a:lnTo>
                <a:lnTo>
                  <a:pt x="75" y="47"/>
                </a:lnTo>
                <a:lnTo>
                  <a:pt x="68" y="53"/>
                </a:lnTo>
                <a:lnTo>
                  <a:pt x="61" y="58"/>
                </a:lnTo>
                <a:lnTo>
                  <a:pt x="52" y="65"/>
                </a:lnTo>
                <a:lnTo>
                  <a:pt x="46" y="69"/>
                </a:lnTo>
                <a:lnTo>
                  <a:pt x="40" y="69"/>
                </a:lnTo>
                <a:lnTo>
                  <a:pt x="31" y="76"/>
                </a:lnTo>
                <a:lnTo>
                  <a:pt x="25" y="80"/>
                </a:lnTo>
                <a:lnTo>
                  <a:pt x="23" y="83"/>
                </a:lnTo>
                <a:lnTo>
                  <a:pt x="22" y="84"/>
                </a:lnTo>
                <a:lnTo>
                  <a:pt x="27" y="84"/>
                </a:lnTo>
                <a:lnTo>
                  <a:pt x="26" y="84"/>
                </a:lnTo>
                <a:lnTo>
                  <a:pt x="29" y="90"/>
                </a:lnTo>
                <a:lnTo>
                  <a:pt x="3" y="102"/>
                </a:lnTo>
                <a:lnTo>
                  <a:pt x="1" y="98"/>
                </a:lnTo>
                <a:lnTo>
                  <a:pt x="0" y="91"/>
                </a:lnTo>
                <a:lnTo>
                  <a:pt x="3" y="88"/>
                </a:lnTo>
                <a:lnTo>
                  <a:pt x="4" y="94"/>
                </a:lnTo>
                <a:lnTo>
                  <a:pt x="25" y="60"/>
                </a:lnTo>
                <a:lnTo>
                  <a:pt x="38" y="53"/>
                </a:lnTo>
                <a:lnTo>
                  <a:pt x="45" y="41"/>
                </a:lnTo>
                <a:lnTo>
                  <a:pt x="45" y="28"/>
                </a:lnTo>
                <a:lnTo>
                  <a:pt x="51" y="23"/>
                </a:lnTo>
                <a:lnTo>
                  <a:pt x="52" y="22"/>
                </a:lnTo>
                <a:lnTo>
                  <a:pt x="53" y="13"/>
                </a:lnTo>
                <a:lnTo>
                  <a:pt x="55" y="13"/>
                </a:lnTo>
                <a:lnTo>
                  <a:pt x="60" y="12"/>
                </a:lnTo>
                <a:lnTo>
                  <a:pt x="70" y="7"/>
                </a:lnTo>
                <a:lnTo>
                  <a:pt x="75" y="2"/>
                </a:lnTo>
                <a:lnTo>
                  <a:pt x="82" y="0"/>
                </a:lnTo>
                <a:lnTo>
                  <a:pt x="94" y="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8" name="Freeform 162">
            <a:extLst>
              <a:ext uri="{FF2B5EF4-FFF2-40B4-BE49-F238E27FC236}">
                <a16:creationId xmlns:a16="http://schemas.microsoft.com/office/drawing/2014/main" id="{7E688E0D-EDF2-355D-0B0A-C3EB668184E8}"/>
              </a:ext>
            </a:extLst>
          </p:cNvPr>
          <p:cNvSpPr>
            <a:spLocks noEditPoints="1"/>
          </p:cNvSpPr>
          <p:nvPr/>
        </p:nvSpPr>
        <p:spPr bwMode="auto">
          <a:xfrm>
            <a:off x="5665788" y="3162300"/>
            <a:ext cx="127000" cy="115888"/>
          </a:xfrm>
          <a:custGeom>
            <a:avLst/>
            <a:gdLst>
              <a:gd name="T0" fmla="*/ 0 w 80"/>
              <a:gd name="T1" fmla="*/ 36 h 73"/>
              <a:gd name="T2" fmla="*/ 4 w 80"/>
              <a:gd name="T3" fmla="*/ 25 h 73"/>
              <a:gd name="T4" fmla="*/ 10 w 80"/>
              <a:gd name="T5" fmla="*/ 21 h 73"/>
              <a:gd name="T6" fmla="*/ 16 w 80"/>
              <a:gd name="T7" fmla="*/ 17 h 73"/>
              <a:gd name="T8" fmla="*/ 13 w 80"/>
              <a:gd name="T9" fmla="*/ 23 h 73"/>
              <a:gd name="T10" fmla="*/ 6 w 80"/>
              <a:gd name="T11" fmla="*/ 33 h 73"/>
              <a:gd name="T12" fmla="*/ 76 w 80"/>
              <a:gd name="T13" fmla="*/ 30 h 73"/>
              <a:gd name="T14" fmla="*/ 58 w 80"/>
              <a:gd name="T15" fmla="*/ 70 h 73"/>
              <a:gd name="T16" fmla="*/ 46 w 80"/>
              <a:gd name="T17" fmla="*/ 71 h 73"/>
              <a:gd name="T18" fmla="*/ 38 w 80"/>
              <a:gd name="T19" fmla="*/ 56 h 73"/>
              <a:gd name="T20" fmla="*/ 35 w 80"/>
              <a:gd name="T21" fmla="*/ 52 h 73"/>
              <a:gd name="T22" fmla="*/ 27 w 80"/>
              <a:gd name="T23" fmla="*/ 44 h 73"/>
              <a:gd name="T24" fmla="*/ 15 w 80"/>
              <a:gd name="T25" fmla="*/ 48 h 73"/>
              <a:gd name="T26" fmla="*/ 17 w 80"/>
              <a:gd name="T27" fmla="*/ 58 h 73"/>
              <a:gd name="T28" fmla="*/ 10 w 80"/>
              <a:gd name="T29" fmla="*/ 58 h 73"/>
              <a:gd name="T30" fmla="*/ 9 w 80"/>
              <a:gd name="T31" fmla="*/ 53 h 73"/>
              <a:gd name="T32" fmla="*/ 6 w 80"/>
              <a:gd name="T33" fmla="*/ 48 h 73"/>
              <a:gd name="T34" fmla="*/ 12 w 80"/>
              <a:gd name="T35" fmla="*/ 29 h 73"/>
              <a:gd name="T36" fmla="*/ 20 w 80"/>
              <a:gd name="T37" fmla="*/ 21 h 73"/>
              <a:gd name="T38" fmla="*/ 31 w 80"/>
              <a:gd name="T39" fmla="*/ 25 h 73"/>
              <a:gd name="T40" fmla="*/ 32 w 80"/>
              <a:gd name="T41" fmla="*/ 30 h 73"/>
              <a:gd name="T42" fmla="*/ 35 w 80"/>
              <a:gd name="T43" fmla="*/ 37 h 73"/>
              <a:gd name="T44" fmla="*/ 38 w 80"/>
              <a:gd name="T45" fmla="*/ 40 h 73"/>
              <a:gd name="T46" fmla="*/ 46 w 80"/>
              <a:gd name="T47" fmla="*/ 43 h 73"/>
              <a:gd name="T48" fmla="*/ 58 w 80"/>
              <a:gd name="T49" fmla="*/ 51 h 73"/>
              <a:gd name="T50" fmla="*/ 53 w 80"/>
              <a:gd name="T51" fmla="*/ 40 h 73"/>
              <a:gd name="T52" fmla="*/ 45 w 80"/>
              <a:gd name="T53" fmla="*/ 36 h 73"/>
              <a:gd name="T54" fmla="*/ 40 w 80"/>
              <a:gd name="T55" fmla="*/ 33 h 73"/>
              <a:gd name="T56" fmla="*/ 42 w 80"/>
              <a:gd name="T57" fmla="*/ 25 h 73"/>
              <a:gd name="T58" fmla="*/ 28 w 80"/>
              <a:gd name="T59" fmla="*/ 10 h 73"/>
              <a:gd name="T60" fmla="*/ 35 w 80"/>
              <a:gd name="T61" fmla="*/ 0 h 73"/>
              <a:gd name="T62" fmla="*/ 46 w 80"/>
              <a:gd name="T63" fmla="*/ 17 h 73"/>
              <a:gd name="T64" fmla="*/ 62 w 80"/>
              <a:gd name="T65" fmla="*/ 21 h 73"/>
              <a:gd name="T66" fmla="*/ 66 w 80"/>
              <a:gd name="T67" fmla="*/ 29 h 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80" h="73">
                <a:moveTo>
                  <a:pt x="4" y="36"/>
                </a:moveTo>
                <a:lnTo>
                  <a:pt x="0" y="36"/>
                </a:lnTo>
                <a:lnTo>
                  <a:pt x="1" y="32"/>
                </a:lnTo>
                <a:lnTo>
                  <a:pt x="4" y="25"/>
                </a:lnTo>
                <a:lnTo>
                  <a:pt x="10" y="23"/>
                </a:lnTo>
                <a:lnTo>
                  <a:pt x="10" y="21"/>
                </a:lnTo>
                <a:lnTo>
                  <a:pt x="13" y="18"/>
                </a:lnTo>
                <a:lnTo>
                  <a:pt x="16" y="17"/>
                </a:lnTo>
                <a:lnTo>
                  <a:pt x="16" y="19"/>
                </a:lnTo>
                <a:lnTo>
                  <a:pt x="13" y="23"/>
                </a:lnTo>
                <a:lnTo>
                  <a:pt x="10" y="28"/>
                </a:lnTo>
                <a:lnTo>
                  <a:pt x="6" y="33"/>
                </a:lnTo>
                <a:lnTo>
                  <a:pt x="4" y="36"/>
                </a:lnTo>
                <a:close/>
                <a:moveTo>
                  <a:pt x="76" y="30"/>
                </a:moveTo>
                <a:lnTo>
                  <a:pt x="80" y="67"/>
                </a:lnTo>
                <a:lnTo>
                  <a:pt x="58" y="70"/>
                </a:lnTo>
                <a:lnTo>
                  <a:pt x="53" y="71"/>
                </a:lnTo>
                <a:lnTo>
                  <a:pt x="46" y="71"/>
                </a:lnTo>
                <a:lnTo>
                  <a:pt x="43" y="73"/>
                </a:lnTo>
                <a:lnTo>
                  <a:pt x="38" y="56"/>
                </a:lnTo>
                <a:lnTo>
                  <a:pt x="43" y="52"/>
                </a:lnTo>
                <a:lnTo>
                  <a:pt x="35" y="52"/>
                </a:lnTo>
                <a:lnTo>
                  <a:pt x="31" y="49"/>
                </a:lnTo>
                <a:lnTo>
                  <a:pt x="27" y="44"/>
                </a:lnTo>
                <a:lnTo>
                  <a:pt x="24" y="44"/>
                </a:lnTo>
                <a:lnTo>
                  <a:pt x="15" y="48"/>
                </a:lnTo>
                <a:lnTo>
                  <a:pt x="20" y="51"/>
                </a:lnTo>
                <a:lnTo>
                  <a:pt x="17" y="58"/>
                </a:lnTo>
                <a:lnTo>
                  <a:pt x="10" y="62"/>
                </a:lnTo>
                <a:lnTo>
                  <a:pt x="10" y="58"/>
                </a:lnTo>
                <a:lnTo>
                  <a:pt x="10" y="56"/>
                </a:lnTo>
                <a:lnTo>
                  <a:pt x="9" y="53"/>
                </a:lnTo>
                <a:lnTo>
                  <a:pt x="9" y="53"/>
                </a:lnTo>
                <a:lnTo>
                  <a:pt x="6" y="48"/>
                </a:lnTo>
                <a:lnTo>
                  <a:pt x="6" y="40"/>
                </a:lnTo>
                <a:lnTo>
                  <a:pt x="12" y="29"/>
                </a:lnTo>
                <a:lnTo>
                  <a:pt x="19" y="21"/>
                </a:lnTo>
                <a:lnTo>
                  <a:pt x="20" y="21"/>
                </a:lnTo>
                <a:lnTo>
                  <a:pt x="24" y="17"/>
                </a:lnTo>
                <a:lnTo>
                  <a:pt x="31" y="25"/>
                </a:lnTo>
                <a:lnTo>
                  <a:pt x="32" y="26"/>
                </a:lnTo>
                <a:lnTo>
                  <a:pt x="32" y="30"/>
                </a:lnTo>
                <a:lnTo>
                  <a:pt x="35" y="36"/>
                </a:lnTo>
                <a:lnTo>
                  <a:pt x="35" y="37"/>
                </a:lnTo>
                <a:lnTo>
                  <a:pt x="36" y="37"/>
                </a:lnTo>
                <a:lnTo>
                  <a:pt x="38" y="40"/>
                </a:lnTo>
                <a:lnTo>
                  <a:pt x="45" y="41"/>
                </a:lnTo>
                <a:lnTo>
                  <a:pt x="46" y="43"/>
                </a:lnTo>
                <a:lnTo>
                  <a:pt x="50" y="52"/>
                </a:lnTo>
                <a:lnTo>
                  <a:pt x="58" y="51"/>
                </a:lnTo>
                <a:lnTo>
                  <a:pt x="53" y="45"/>
                </a:lnTo>
                <a:lnTo>
                  <a:pt x="53" y="40"/>
                </a:lnTo>
                <a:lnTo>
                  <a:pt x="47" y="37"/>
                </a:lnTo>
                <a:lnTo>
                  <a:pt x="45" y="36"/>
                </a:lnTo>
                <a:lnTo>
                  <a:pt x="40" y="34"/>
                </a:lnTo>
                <a:lnTo>
                  <a:pt x="40" y="33"/>
                </a:lnTo>
                <a:lnTo>
                  <a:pt x="42" y="26"/>
                </a:lnTo>
                <a:lnTo>
                  <a:pt x="42" y="25"/>
                </a:lnTo>
                <a:lnTo>
                  <a:pt x="35" y="19"/>
                </a:lnTo>
                <a:lnTo>
                  <a:pt x="28" y="10"/>
                </a:lnTo>
                <a:lnTo>
                  <a:pt x="34" y="3"/>
                </a:lnTo>
                <a:lnTo>
                  <a:pt x="35" y="0"/>
                </a:lnTo>
                <a:lnTo>
                  <a:pt x="40" y="2"/>
                </a:lnTo>
                <a:lnTo>
                  <a:pt x="46" y="17"/>
                </a:lnTo>
                <a:lnTo>
                  <a:pt x="58" y="19"/>
                </a:lnTo>
                <a:lnTo>
                  <a:pt x="62" y="21"/>
                </a:lnTo>
                <a:lnTo>
                  <a:pt x="68" y="25"/>
                </a:lnTo>
                <a:lnTo>
                  <a:pt x="66" y="29"/>
                </a:lnTo>
                <a:lnTo>
                  <a:pt x="76" y="3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9" name="Freeform 163">
            <a:extLst>
              <a:ext uri="{FF2B5EF4-FFF2-40B4-BE49-F238E27FC236}">
                <a16:creationId xmlns:a16="http://schemas.microsoft.com/office/drawing/2014/main" id="{673E0869-DAE3-6E31-0860-FD5E6A3AEA76}"/>
              </a:ext>
            </a:extLst>
          </p:cNvPr>
          <p:cNvSpPr>
            <a:spLocks/>
          </p:cNvSpPr>
          <p:nvPr/>
        </p:nvSpPr>
        <p:spPr bwMode="auto">
          <a:xfrm>
            <a:off x="5656263" y="2417763"/>
            <a:ext cx="17463" cy="19050"/>
          </a:xfrm>
          <a:custGeom>
            <a:avLst/>
            <a:gdLst>
              <a:gd name="T0" fmla="*/ 11 w 11"/>
              <a:gd name="T1" fmla="*/ 10 h 12"/>
              <a:gd name="T2" fmla="*/ 0 w 11"/>
              <a:gd name="T3" fmla="*/ 12 h 12"/>
              <a:gd name="T4" fmla="*/ 0 w 11"/>
              <a:gd name="T5" fmla="*/ 8 h 12"/>
              <a:gd name="T6" fmla="*/ 6 w 11"/>
              <a:gd name="T7" fmla="*/ 0 h 12"/>
              <a:gd name="T8" fmla="*/ 10 w 11"/>
              <a:gd name="T9" fmla="*/ 6 h 12"/>
              <a:gd name="T10" fmla="*/ 11 w 11"/>
              <a:gd name="T11" fmla="*/ 1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" h="12">
                <a:moveTo>
                  <a:pt x="11" y="10"/>
                </a:moveTo>
                <a:lnTo>
                  <a:pt x="0" y="12"/>
                </a:lnTo>
                <a:lnTo>
                  <a:pt x="0" y="8"/>
                </a:lnTo>
                <a:lnTo>
                  <a:pt x="6" y="0"/>
                </a:lnTo>
                <a:lnTo>
                  <a:pt x="10" y="6"/>
                </a:lnTo>
                <a:lnTo>
                  <a:pt x="11" y="1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0" name="Freeform 164">
            <a:extLst>
              <a:ext uri="{FF2B5EF4-FFF2-40B4-BE49-F238E27FC236}">
                <a16:creationId xmlns:a16="http://schemas.microsoft.com/office/drawing/2014/main" id="{F6C9E2AA-39E6-4979-0498-3B069183F142}"/>
              </a:ext>
            </a:extLst>
          </p:cNvPr>
          <p:cNvSpPr>
            <a:spLocks noEditPoints="1"/>
          </p:cNvSpPr>
          <p:nvPr/>
        </p:nvSpPr>
        <p:spPr bwMode="auto">
          <a:xfrm>
            <a:off x="6096000" y="2244725"/>
            <a:ext cx="184150" cy="149225"/>
          </a:xfrm>
          <a:custGeom>
            <a:avLst/>
            <a:gdLst>
              <a:gd name="T0" fmla="*/ 87 w 116"/>
              <a:gd name="T1" fmla="*/ 82 h 94"/>
              <a:gd name="T2" fmla="*/ 75 w 116"/>
              <a:gd name="T3" fmla="*/ 90 h 94"/>
              <a:gd name="T4" fmla="*/ 64 w 116"/>
              <a:gd name="T5" fmla="*/ 85 h 94"/>
              <a:gd name="T6" fmla="*/ 44 w 116"/>
              <a:gd name="T7" fmla="*/ 94 h 94"/>
              <a:gd name="T8" fmla="*/ 51 w 116"/>
              <a:gd name="T9" fmla="*/ 82 h 94"/>
              <a:gd name="T10" fmla="*/ 52 w 116"/>
              <a:gd name="T11" fmla="*/ 78 h 94"/>
              <a:gd name="T12" fmla="*/ 53 w 116"/>
              <a:gd name="T13" fmla="*/ 71 h 94"/>
              <a:gd name="T14" fmla="*/ 76 w 116"/>
              <a:gd name="T15" fmla="*/ 76 h 94"/>
              <a:gd name="T16" fmla="*/ 90 w 116"/>
              <a:gd name="T17" fmla="*/ 78 h 94"/>
              <a:gd name="T18" fmla="*/ 71 w 116"/>
              <a:gd name="T19" fmla="*/ 67 h 94"/>
              <a:gd name="T20" fmla="*/ 85 w 116"/>
              <a:gd name="T21" fmla="*/ 61 h 94"/>
              <a:gd name="T22" fmla="*/ 87 w 116"/>
              <a:gd name="T23" fmla="*/ 72 h 94"/>
              <a:gd name="T24" fmla="*/ 93 w 116"/>
              <a:gd name="T25" fmla="*/ 16 h 94"/>
              <a:gd name="T26" fmla="*/ 105 w 116"/>
              <a:gd name="T27" fmla="*/ 38 h 94"/>
              <a:gd name="T28" fmla="*/ 116 w 116"/>
              <a:gd name="T29" fmla="*/ 46 h 94"/>
              <a:gd name="T30" fmla="*/ 102 w 116"/>
              <a:gd name="T31" fmla="*/ 55 h 94"/>
              <a:gd name="T32" fmla="*/ 96 w 116"/>
              <a:gd name="T33" fmla="*/ 61 h 94"/>
              <a:gd name="T34" fmla="*/ 74 w 116"/>
              <a:gd name="T35" fmla="*/ 49 h 94"/>
              <a:gd name="T36" fmla="*/ 70 w 116"/>
              <a:gd name="T37" fmla="*/ 36 h 94"/>
              <a:gd name="T38" fmla="*/ 66 w 116"/>
              <a:gd name="T39" fmla="*/ 33 h 94"/>
              <a:gd name="T40" fmla="*/ 61 w 116"/>
              <a:gd name="T41" fmla="*/ 40 h 94"/>
              <a:gd name="T42" fmla="*/ 60 w 116"/>
              <a:gd name="T43" fmla="*/ 49 h 94"/>
              <a:gd name="T44" fmla="*/ 44 w 116"/>
              <a:gd name="T45" fmla="*/ 68 h 94"/>
              <a:gd name="T46" fmla="*/ 30 w 116"/>
              <a:gd name="T47" fmla="*/ 79 h 94"/>
              <a:gd name="T48" fmla="*/ 7 w 116"/>
              <a:gd name="T49" fmla="*/ 87 h 94"/>
              <a:gd name="T50" fmla="*/ 8 w 116"/>
              <a:gd name="T51" fmla="*/ 74 h 94"/>
              <a:gd name="T52" fmla="*/ 25 w 116"/>
              <a:gd name="T53" fmla="*/ 64 h 94"/>
              <a:gd name="T54" fmla="*/ 34 w 116"/>
              <a:gd name="T55" fmla="*/ 63 h 94"/>
              <a:gd name="T56" fmla="*/ 29 w 116"/>
              <a:gd name="T57" fmla="*/ 56 h 94"/>
              <a:gd name="T58" fmla="*/ 19 w 116"/>
              <a:gd name="T59" fmla="*/ 55 h 94"/>
              <a:gd name="T60" fmla="*/ 0 w 116"/>
              <a:gd name="T61" fmla="*/ 51 h 94"/>
              <a:gd name="T62" fmla="*/ 14 w 116"/>
              <a:gd name="T63" fmla="*/ 42 h 94"/>
              <a:gd name="T64" fmla="*/ 29 w 116"/>
              <a:gd name="T65" fmla="*/ 36 h 94"/>
              <a:gd name="T66" fmla="*/ 38 w 116"/>
              <a:gd name="T67" fmla="*/ 36 h 94"/>
              <a:gd name="T68" fmla="*/ 38 w 116"/>
              <a:gd name="T69" fmla="*/ 30 h 94"/>
              <a:gd name="T70" fmla="*/ 15 w 116"/>
              <a:gd name="T71" fmla="*/ 34 h 94"/>
              <a:gd name="T72" fmla="*/ 15 w 116"/>
              <a:gd name="T73" fmla="*/ 25 h 94"/>
              <a:gd name="T74" fmla="*/ 34 w 116"/>
              <a:gd name="T75" fmla="*/ 21 h 94"/>
              <a:gd name="T76" fmla="*/ 46 w 116"/>
              <a:gd name="T77" fmla="*/ 29 h 94"/>
              <a:gd name="T78" fmla="*/ 64 w 116"/>
              <a:gd name="T79" fmla="*/ 16 h 94"/>
              <a:gd name="T80" fmla="*/ 81 w 116"/>
              <a:gd name="T81" fmla="*/ 15 h 94"/>
              <a:gd name="T82" fmla="*/ 96 w 116"/>
              <a:gd name="T83" fmla="*/ 8 h 94"/>
              <a:gd name="T84" fmla="*/ 36 w 116"/>
              <a:gd name="T85" fmla="*/ 1 h 94"/>
              <a:gd name="T86" fmla="*/ 49 w 116"/>
              <a:gd name="T87" fmla="*/ 10 h 94"/>
              <a:gd name="T88" fmla="*/ 42 w 116"/>
              <a:gd name="T89" fmla="*/ 19 h 94"/>
              <a:gd name="T90" fmla="*/ 20 w 116"/>
              <a:gd name="T91" fmla="*/ 14 h 94"/>
              <a:gd name="T92" fmla="*/ 19 w 116"/>
              <a:gd name="T93" fmla="*/ 4 h 94"/>
              <a:gd name="T94" fmla="*/ 34 w 116"/>
              <a:gd name="T95" fmla="*/ 0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116" h="94">
                <a:moveTo>
                  <a:pt x="98" y="75"/>
                </a:moveTo>
                <a:lnTo>
                  <a:pt x="97" y="83"/>
                </a:lnTo>
                <a:lnTo>
                  <a:pt x="87" y="82"/>
                </a:lnTo>
                <a:lnTo>
                  <a:pt x="82" y="90"/>
                </a:lnTo>
                <a:lnTo>
                  <a:pt x="78" y="87"/>
                </a:lnTo>
                <a:lnTo>
                  <a:pt x="75" y="90"/>
                </a:lnTo>
                <a:lnTo>
                  <a:pt x="74" y="91"/>
                </a:lnTo>
                <a:lnTo>
                  <a:pt x="72" y="93"/>
                </a:lnTo>
                <a:lnTo>
                  <a:pt x="64" y="85"/>
                </a:lnTo>
                <a:lnTo>
                  <a:pt x="59" y="93"/>
                </a:lnTo>
                <a:lnTo>
                  <a:pt x="52" y="87"/>
                </a:lnTo>
                <a:lnTo>
                  <a:pt x="44" y="94"/>
                </a:lnTo>
                <a:lnTo>
                  <a:pt x="42" y="94"/>
                </a:lnTo>
                <a:lnTo>
                  <a:pt x="45" y="83"/>
                </a:lnTo>
                <a:lnTo>
                  <a:pt x="51" y="82"/>
                </a:lnTo>
                <a:lnTo>
                  <a:pt x="57" y="81"/>
                </a:lnTo>
                <a:lnTo>
                  <a:pt x="55" y="78"/>
                </a:lnTo>
                <a:lnTo>
                  <a:pt x="52" y="78"/>
                </a:lnTo>
                <a:lnTo>
                  <a:pt x="52" y="78"/>
                </a:lnTo>
                <a:lnTo>
                  <a:pt x="52" y="76"/>
                </a:lnTo>
                <a:lnTo>
                  <a:pt x="53" y="71"/>
                </a:lnTo>
                <a:lnTo>
                  <a:pt x="60" y="72"/>
                </a:lnTo>
                <a:lnTo>
                  <a:pt x="71" y="78"/>
                </a:lnTo>
                <a:lnTo>
                  <a:pt x="76" y="76"/>
                </a:lnTo>
                <a:lnTo>
                  <a:pt x="79" y="75"/>
                </a:lnTo>
                <a:lnTo>
                  <a:pt x="87" y="81"/>
                </a:lnTo>
                <a:lnTo>
                  <a:pt x="90" y="78"/>
                </a:lnTo>
                <a:lnTo>
                  <a:pt x="82" y="72"/>
                </a:lnTo>
                <a:lnTo>
                  <a:pt x="74" y="70"/>
                </a:lnTo>
                <a:lnTo>
                  <a:pt x="71" y="67"/>
                </a:lnTo>
                <a:lnTo>
                  <a:pt x="66" y="61"/>
                </a:lnTo>
                <a:lnTo>
                  <a:pt x="74" y="60"/>
                </a:lnTo>
                <a:lnTo>
                  <a:pt x="85" y="61"/>
                </a:lnTo>
                <a:lnTo>
                  <a:pt x="86" y="63"/>
                </a:lnTo>
                <a:lnTo>
                  <a:pt x="86" y="64"/>
                </a:lnTo>
                <a:lnTo>
                  <a:pt x="87" y="72"/>
                </a:lnTo>
                <a:lnTo>
                  <a:pt x="98" y="75"/>
                </a:lnTo>
                <a:close/>
                <a:moveTo>
                  <a:pt x="100" y="14"/>
                </a:moveTo>
                <a:lnTo>
                  <a:pt x="93" y="16"/>
                </a:lnTo>
                <a:lnTo>
                  <a:pt x="101" y="31"/>
                </a:lnTo>
                <a:lnTo>
                  <a:pt x="98" y="37"/>
                </a:lnTo>
                <a:lnTo>
                  <a:pt x="105" y="38"/>
                </a:lnTo>
                <a:lnTo>
                  <a:pt x="106" y="38"/>
                </a:lnTo>
                <a:lnTo>
                  <a:pt x="112" y="42"/>
                </a:lnTo>
                <a:lnTo>
                  <a:pt x="116" y="46"/>
                </a:lnTo>
                <a:lnTo>
                  <a:pt x="112" y="55"/>
                </a:lnTo>
                <a:lnTo>
                  <a:pt x="108" y="55"/>
                </a:lnTo>
                <a:lnTo>
                  <a:pt x="102" y="55"/>
                </a:lnTo>
                <a:lnTo>
                  <a:pt x="97" y="55"/>
                </a:lnTo>
                <a:lnTo>
                  <a:pt x="96" y="60"/>
                </a:lnTo>
                <a:lnTo>
                  <a:pt x="96" y="61"/>
                </a:lnTo>
                <a:lnTo>
                  <a:pt x="94" y="60"/>
                </a:lnTo>
                <a:lnTo>
                  <a:pt x="85" y="57"/>
                </a:lnTo>
                <a:lnTo>
                  <a:pt x="74" y="49"/>
                </a:lnTo>
                <a:lnTo>
                  <a:pt x="70" y="46"/>
                </a:lnTo>
                <a:lnTo>
                  <a:pt x="68" y="42"/>
                </a:lnTo>
                <a:lnTo>
                  <a:pt x="70" y="36"/>
                </a:lnTo>
                <a:lnTo>
                  <a:pt x="68" y="36"/>
                </a:lnTo>
                <a:lnTo>
                  <a:pt x="67" y="31"/>
                </a:lnTo>
                <a:lnTo>
                  <a:pt x="66" y="33"/>
                </a:lnTo>
                <a:lnTo>
                  <a:pt x="63" y="33"/>
                </a:lnTo>
                <a:lnTo>
                  <a:pt x="61" y="36"/>
                </a:lnTo>
                <a:lnTo>
                  <a:pt x="61" y="40"/>
                </a:lnTo>
                <a:lnTo>
                  <a:pt x="61" y="44"/>
                </a:lnTo>
                <a:lnTo>
                  <a:pt x="61" y="46"/>
                </a:lnTo>
                <a:lnTo>
                  <a:pt x="60" y="49"/>
                </a:lnTo>
                <a:lnTo>
                  <a:pt x="57" y="53"/>
                </a:lnTo>
                <a:lnTo>
                  <a:pt x="49" y="61"/>
                </a:lnTo>
                <a:lnTo>
                  <a:pt x="44" y="68"/>
                </a:lnTo>
                <a:lnTo>
                  <a:pt x="42" y="70"/>
                </a:lnTo>
                <a:lnTo>
                  <a:pt x="34" y="75"/>
                </a:lnTo>
                <a:lnTo>
                  <a:pt x="30" y="79"/>
                </a:lnTo>
                <a:lnTo>
                  <a:pt x="22" y="81"/>
                </a:lnTo>
                <a:lnTo>
                  <a:pt x="18" y="85"/>
                </a:lnTo>
                <a:lnTo>
                  <a:pt x="7" y="87"/>
                </a:lnTo>
                <a:lnTo>
                  <a:pt x="0" y="85"/>
                </a:lnTo>
                <a:lnTo>
                  <a:pt x="3" y="79"/>
                </a:lnTo>
                <a:lnTo>
                  <a:pt x="8" y="74"/>
                </a:lnTo>
                <a:lnTo>
                  <a:pt x="8" y="67"/>
                </a:lnTo>
                <a:lnTo>
                  <a:pt x="15" y="64"/>
                </a:lnTo>
                <a:lnTo>
                  <a:pt x="25" y="64"/>
                </a:lnTo>
                <a:lnTo>
                  <a:pt x="26" y="64"/>
                </a:lnTo>
                <a:lnTo>
                  <a:pt x="30" y="64"/>
                </a:lnTo>
                <a:lnTo>
                  <a:pt x="34" y="63"/>
                </a:lnTo>
                <a:lnTo>
                  <a:pt x="38" y="59"/>
                </a:lnTo>
                <a:lnTo>
                  <a:pt x="30" y="57"/>
                </a:lnTo>
                <a:lnTo>
                  <a:pt x="29" y="56"/>
                </a:lnTo>
                <a:lnTo>
                  <a:pt x="29" y="53"/>
                </a:lnTo>
                <a:lnTo>
                  <a:pt x="22" y="55"/>
                </a:lnTo>
                <a:lnTo>
                  <a:pt x="19" y="55"/>
                </a:lnTo>
                <a:lnTo>
                  <a:pt x="7" y="56"/>
                </a:lnTo>
                <a:lnTo>
                  <a:pt x="8" y="52"/>
                </a:lnTo>
                <a:lnTo>
                  <a:pt x="0" y="51"/>
                </a:lnTo>
                <a:lnTo>
                  <a:pt x="3" y="42"/>
                </a:lnTo>
                <a:lnTo>
                  <a:pt x="8" y="38"/>
                </a:lnTo>
                <a:lnTo>
                  <a:pt x="14" y="42"/>
                </a:lnTo>
                <a:lnTo>
                  <a:pt x="19" y="38"/>
                </a:lnTo>
                <a:lnTo>
                  <a:pt x="20" y="37"/>
                </a:lnTo>
                <a:lnTo>
                  <a:pt x="29" y="36"/>
                </a:lnTo>
                <a:lnTo>
                  <a:pt x="33" y="36"/>
                </a:lnTo>
                <a:lnTo>
                  <a:pt x="34" y="36"/>
                </a:lnTo>
                <a:lnTo>
                  <a:pt x="38" y="36"/>
                </a:lnTo>
                <a:lnTo>
                  <a:pt x="38" y="33"/>
                </a:lnTo>
                <a:lnTo>
                  <a:pt x="40" y="30"/>
                </a:lnTo>
                <a:lnTo>
                  <a:pt x="38" y="30"/>
                </a:lnTo>
                <a:lnTo>
                  <a:pt x="22" y="31"/>
                </a:lnTo>
                <a:lnTo>
                  <a:pt x="20" y="31"/>
                </a:lnTo>
                <a:lnTo>
                  <a:pt x="15" y="34"/>
                </a:lnTo>
                <a:lnTo>
                  <a:pt x="11" y="30"/>
                </a:lnTo>
                <a:lnTo>
                  <a:pt x="14" y="27"/>
                </a:lnTo>
                <a:lnTo>
                  <a:pt x="15" y="25"/>
                </a:lnTo>
                <a:lnTo>
                  <a:pt x="22" y="22"/>
                </a:lnTo>
                <a:lnTo>
                  <a:pt x="25" y="22"/>
                </a:lnTo>
                <a:lnTo>
                  <a:pt x="34" y="21"/>
                </a:lnTo>
                <a:lnTo>
                  <a:pt x="41" y="23"/>
                </a:lnTo>
                <a:lnTo>
                  <a:pt x="45" y="26"/>
                </a:lnTo>
                <a:lnTo>
                  <a:pt x="46" y="29"/>
                </a:lnTo>
                <a:lnTo>
                  <a:pt x="52" y="27"/>
                </a:lnTo>
                <a:lnTo>
                  <a:pt x="56" y="23"/>
                </a:lnTo>
                <a:lnTo>
                  <a:pt x="64" y="16"/>
                </a:lnTo>
                <a:lnTo>
                  <a:pt x="76" y="12"/>
                </a:lnTo>
                <a:lnTo>
                  <a:pt x="78" y="14"/>
                </a:lnTo>
                <a:lnTo>
                  <a:pt x="81" y="15"/>
                </a:lnTo>
                <a:lnTo>
                  <a:pt x="83" y="14"/>
                </a:lnTo>
                <a:lnTo>
                  <a:pt x="87" y="10"/>
                </a:lnTo>
                <a:lnTo>
                  <a:pt x="96" y="8"/>
                </a:lnTo>
                <a:lnTo>
                  <a:pt x="96" y="10"/>
                </a:lnTo>
                <a:lnTo>
                  <a:pt x="100" y="14"/>
                </a:lnTo>
                <a:close/>
                <a:moveTo>
                  <a:pt x="36" y="1"/>
                </a:moveTo>
                <a:lnTo>
                  <a:pt x="37" y="10"/>
                </a:lnTo>
                <a:lnTo>
                  <a:pt x="37" y="10"/>
                </a:lnTo>
                <a:lnTo>
                  <a:pt x="49" y="10"/>
                </a:lnTo>
                <a:lnTo>
                  <a:pt x="51" y="11"/>
                </a:lnTo>
                <a:lnTo>
                  <a:pt x="52" y="14"/>
                </a:lnTo>
                <a:lnTo>
                  <a:pt x="42" y="19"/>
                </a:lnTo>
                <a:lnTo>
                  <a:pt x="37" y="18"/>
                </a:lnTo>
                <a:lnTo>
                  <a:pt x="31" y="16"/>
                </a:lnTo>
                <a:lnTo>
                  <a:pt x="20" y="14"/>
                </a:lnTo>
                <a:lnTo>
                  <a:pt x="20" y="11"/>
                </a:lnTo>
                <a:lnTo>
                  <a:pt x="20" y="10"/>
                </a:lnTo>
                <a:lnTo>
                  <a:pt x="19" y="4"/>
                </a:lnTo>
                <a:lnTo>
                  <a:pt x="23" y="4"/>
                </a:lnTo>
                <a:lnTo>
                  <a:pt x="27" y="6"/>
                </a:lnTo>
                <a:lnTo>
                  <a:pt x="34" y="0"/>
                </a:lnTo>
                <a:lnTo>
                  <a:pt x="36" y="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1" name="Freeform 165">
            <a:extLst>
              <a:ext uri="{FF2B5EF4-FFF2-40B4-BE49-F238E27FC236}">
                <a16:creationId xmlns:a16="http://schemas.microsoft.com/office/drawing/2014/main" id="{0E618515-319B-24A6-91D4-7B83F554A648}"/>
              </a:ext>
            </a:extLst>
          </p:cNvPr>
          <p:cNvSpPr>
            <a:spLocks/>
          </p:cNvSpPr>
          <p:nvPr/>
        </p:nvSpPr>
        <p:spPr bwMode="auto">
          <a:xfrm>
            <a:off x="6035675" y="1892300"/>
            <a:ext cx="77788" cy="92075"/>
          </a:xfrm>
          <a:custGeom>
            <a:avLst/>
            <a:gdLst>
              <a:gd name="T0" fmla="*/ 35 w 49"/>
              <a:gd name="T1" fmla="*/ 13 h 58"/>
              <a:gd name="T2" fmla="*/ 39 w 49"/>
              <a:gd name="T3" fmla="*/ 15 h 58"/>
              <a:gd name="T4" fmla="*/ 43 w 49"/>
              <a:gd name="T5" fmla="*/ 15 h 58"/>
              <a:gd name="T6" fmla="*/ 46 w 49"/>
              <a:gd name="T7" fmla="*/ 16 h 58"/>
              <a:gd name="T8" fmla="*/ 49 w 49"/>
              <a:gd name="T9" fmla="*/ 26 h 58"/>
              <a:gd name="T10" fmla="*/ 45 w 49"/>
              <a:gd name="T11" fmla="*/ 24 h 58"/>
              <a:gd name="T12" fmla="*/ 45 w 49"/>
              <a:gd name="T13" fmla="*/ 30 h 58"/>
              <a:gd name="T14" fmla="*/ 43 w 49"/>
              <a:gd name="T15" fmla="*/ 39 h 58"/>
              <a:gd name="T16" fmla="*/ 41 w 49"/>
              <a:gd name="T17" fmla="*/ 41 h 58"/>
              <a:gd name="T18" fmla="*/ 28 w 49"/>
              <a:gd name="T19" fmla="*/ 42 h 58"/>
              <a:gd name="T20" fmla="*/ 27 w 49"/>
              <a:gd name="T21" fmla="*/ 46 h 58"/>
              <a:gd name="T22" fmla="*/ 26 w 49"/>
              <a:gd name="T23" fmla="*/ 52 h 58"/>
              <a:gd name="T24" fmla="*/ 18 w 49"/>
              <a:gd name="T25" fmla="*/ 56 h 58"/>
              <a:gd name="T26" fmla="*/ 9 w 49"/>
              <a:gd name="T27" fmla="*/ 58 h 58"/>
              <a:gd name="T28" fmla="*/ 0 w 49"/>
              <a:gd name="T29" fmla="*/ 35 h 58"/>
              <a:gd name="T30" fmla="*/ 16 w 49"/>
              <a:gd name="T31" fmla="*/ 26 h 58"/>
              <a:gd name="T32" fmla="*/ 8 w 49"/>
              <a:gd name="T33" fmla="*/ 16 h 58"/>
              <a:gd name="T34" fmla="*/ 19 w 49"/>
              <a:gd name="T35" fmla="*/ 5 h 58"/>
              <a:gd name="T36" fmla="*/ 22 w 49"/>
              <a:gd name="T37" fmla="*/ 13 h 58"/>
              <a:gd name="T38" fmla="*/ 26 w 49"/>
              <a:gd name="T39" fmla="*/ 0 h 58"/>
              <a:gd name="T40" fmla="*/ 30 w 49"/>
              <a:gd name="T41" fmla="*/ 1 h 58"/>
              <a:gd name="T42" fmla="*/ 28 w 49"/>
              <a:gd name="T43" fmla="*/ 16 h 58"/>
              <a:gd name="T44" fmla="*/ 35 w 49"/>
              <a:gd name="T45" fmla="*/ 13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49" h="58">
                <a:moveTo>
                  <a:pt x="35" y="13"/>
                </a:moveTo>
                <a:lnTo>
                  <a:pt x="39" y="15"/>
                </a:lnTo>
                <a:lnTo>
                  <a:pt x="43" y="15"/>
                </a:lnTo>
                <a:lnTo>
                  <a:pt x="46" y="16"/>
                </a:lnTo>
                <a:lnTo>
                  <a:pt x="49" y="26"/>
                </a:lnTo>
                <a:lnTo>
                  <a:pt x="45" y="24"/>
                </a:lnTo>
                <a:lnTo>
                  <a:pt x="45" y="30"/>
                </a:lnTo>
                <a:lnTo>
                  <a:pt x="43" y="39"/>
                </a:lnTo>
                <a:lnTo>
                  <a:pt x="41" y="41"/>
                </a:lnTo>
                <a:lnTo>
                  <a:pt x="28" y="42"/>
                </a:lnTo>
                <a:lnTo>
                  <a:pt x="27" y="46"/>
                </a:lnTo>
                <a:lnTo>
                  <a:pt x="26" y="52"/>
                </a:lnTo>
                <a:lnTo>
                  <a:pt x="18" y="56"/>
                </a:lnTo>
                <a:lnTo>
                  <a:pt x="9" y="58"/>
                </a:lnTo>
                <a:lnTo>
                  <a:pt x="0" y="35"/>
                </a:lnTo>
                <a:lnTo>
                  <a:pt x="16" y="26"/>
                </a:lnTo>
                <a:lnTo>
                  <a:pt x="8" y="16"/>
                </a:lnTo>
                <a:lnTo>
                  <a:pt x="19" y="5"/>
                </a:lnTo>
                <a:lnTo>
                  <a:pt x="22" y="13"/>
                </a:lnTo>
                <a:lnTo>
                  <a:pt x="26" y="0"/>
                </a:lnTo>
                <a:lnTo>
                  <a:pt x="30" y="1"/>
                </a:lnTo>
                <a:lnTo>
                  <a:pt x="28" y="16"/>
                </a:lnTo>
                <a:lnTo>
                  <a:pt x="35" y="1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2" name="Freeform 166">
            <a:extLst>
              <a:ext uri="{FF2B5EF4-FFF2-40B4-BE49-F238E27FC236}">
                <a16:creationId xmlns:a16="http://schemas.microsoft.com/office/drawing/2014/main" id="{F807C427-04BD-F9A8-1DA9-456053DEB283}"/>
              </a:ext>
            </a:extLst>
          </p:cNvPr>
          <p:cNvSpPr>
            <a:spLocks noEditPoints="1"/>
          </p:cNvSpPr>
          <p:nvPr/>
        </p:nvSpPr>
        <p:spPr bwMode="auto">
          <a:xfrm>
            <a:off x="6103938" y="1831975"/>
            <a:ext cx="182563" cy="180975"/>
          </a:xfrm>
          <a:custGeom>
            <a:avLst/>
            <a:gdLst>
              <a:gd name="T0" fmla="*/ 55 w 115"/>
              <a:gd name="T1" fmla="*/ 42 h 114"/>
              <a:gd name="T2" fmla="*/ 47 w 115"/>
              <a:gd name="T3" fmla="*/ 53 h 114"/>
              <a:gd name="T4" fmla="*/ 47 w 115"/>
              <a:gd name="T5" fmla="*/ 56 h 114"/>
              <a:gd name="T6" fmla="*/ 58 w 115"/>
              <a:gd name="T7" fmla="*/ 69 h 114"/>
              <a:gd name="T8" fmla="*/ 58 w 115"/>
              <a:gd name="T9" fmla="*/ 75 h 114"/>
              <a:gd name="T10" fmla="*/ 39 w 115"/>
              <a:gd name="T11" fmla="*/ 90 h 114"/>
              <a:gd name="T12" fmla="*/ 37 w 115"/>
              <a:gd name="T13" fmla="*/ 88 h 114"/>
              <a:gd name="T14" fmla="*/ 22 w 115"/>
              <a:gd name="T15" fmla="*/ 90 h 114"/>
              <a:gd name="T16" fmla="*/ 24 w 115"/>
              <a:gd name="T17" fmla="*/ 77 h 114"/>
              <a:gd name="T18" fmla="*/ 24 w 115"/>
              <a:gd name="T19" fmla="*/ 76 h 114"/>
              <a:gd name="T20" fmla="*/ 29 w 115"/>
              <a:gd name="T21" fmla="*/ 57 h 114"/>
              <a:gd name="T22" fmla="*/ 11 w 115"/>
              <a:gd name="T23" fmla="*/ 72 h 114"/>
              <a:gd name="T24" fmla="*/ 2 w 115"/>
              <a:gd name="T25" fmla="*/ 68 h 114"/>
              <a:gd name="T26" fmla="*/ 6 w 115"/>
              <a:gd name="T27" fmla="*/ 64 h 114"/>
              <a:gd name="T28" fmla="*/ 13 w 115"/>
              <a:gd name="T29" fmla="*/ 64 h 114"/>
              <a:gd name="T30" fmla="*/ 25 w 115"/>
              <a:gd name="T31" fmla="*/ 47 h 114"/>
              <a:gd name="T32" fmla="*/ 29 w 115"/>
              <a:gd name="T33" fmla="*/ 47 h 114"/>
              <a:gd name="T34" fmla="*/ 40 w 115"/>
              <a:gd name="T35" fmla="*/ 47 h 114"/>
              <a:gd name="T36" fmla="*/ 47 w 115"/>
              <a:gd name="T37" fmla="*/ 41 h 114"/>
              <a:gd name="T38" fmla="*/ 44 w 115"/>
              <a:gd name="T39" fmla="*/ 36 h 114"/>
              <a:gd name="T40" fmla="*/ 50 w 115"/>
              <a:gd name="T41" fmla="*/ 30 h 114"/>
              <a:gd name="T42" fmla="*/ 56 w 115"/>
              <a:gd name="T43" fmla="*/ 31 h 114"/>
              <a:gd name="T44" fmla="*/ 103 w 115"/>
              <a:gd name="T45" fmla="*/ 47 h 114"/>
              <a:gd name="T46" fmla="*/ 96 w 115"/>
              <a:gd name="T47" fmla="*/ 60 h 114"/>
              <a:gd name="T48" fmla="*/ 101 w 115"/>
              <a:gd name="T49" fmla="*/ 56 h 114"/>
              <a:gd name="T50" fmla="*/ 108 w 115"/>
              <a:gd name="T51" fmla="*/ 51 h 114"/>
              <a:gd name="T52" fmla="*/ 111 w 115"/>
              <a:gd name="T53" fmla="*/ 47 h 114"/>
              <a:gd name="T54" fmla="*/ 115 w 115"/>
              <a:gd name="T55" fmla="*/ 45 h 114"/>
              <a:gd name="T56" fmla="*/ 106 w 115"/>
              <a:gd name="T57" fmla="*/ 62 h 114"/>
              <a:gd name="T58" fmla="*/ 99 w 115"/>
              <a:gd name="T59" fmla="*/ 68 h 114"/>
              <a:gd name="T60" fmla="*/ 97 w 115"/>
              <a:gd name="T61" fmla="*/ 76 h 114"/>
              <a:gd name="T62" fmla="*/ 95 w 115"/>
              <a:gd name="T63" fmla="*/ 80 h 114"/>
              <a:gd name="T64" fmla="*/ 93 w 115"/>
              <a:gd name="T65" fmla="*/ 84 h 114"/>
              <a:gd name="T66" fmla="*/ 81 w 115"/>
              <a:gd name="T67" fmla="*/ 88 h 114"/>
              <a:gd name="T68" fmla="*/ 82 w 115"/>
              <a:gd name="T69" fmla="*/ 91 h 114"/>
              <a:gd name="T70" fmla="*/ 78 w 115"/>
              <a:gd name="T71" fmla="*/ 105 h 114"/>
              <a:gd name="T72" fmla="*/ 73 w 115"/>
              <a:gd name="T73" fmla="*/ 113 h 114"/>
              <a:gd name="T74" fmla="*/ 55 w 115"/>
              <a:gd name="T75" fmla="*/ 107 h 114"/>
              <a:gd name="T76" fmla="*/ 48 w 115"/>
              <a:gd name="T77" fmla="*/ 102 h 114"/>
              <a:gd name="T78" fmla="*/ 71 w 115"/>
              <a:gd name="T79" fmla="*/ 94 h 114"/>
              <a:gd name="T80" fmla="*/ 76 w 115"/>
              <a:gd name="T81" fmla="*/ 94 h 114"/>
              <a:gd name="T82" fmla="*/ 74 w 115"/>
              <a:gd name="T83" fmla="*/ 86 h 114"/>
              <a:gd name="T84" fmla="*/ 65 w 115"/>
              <a:gd name="T85" fmla="*/ 73 h 114"/>
              <a:gd name="T86" fmla="*/ 65 w 115"/>
              <a:gd name="T87" fmla="*/ 68 h 114"/>
              <a:gd name="T88" fmla="*/ 70 w 115"/>
              <a:gd name="T89" fmla="*/ 66 h 114"/>
              <a:gd name="T90" fmla="*/ 80 w 115"/>
              <a:gd name="T91" fmla="*/ 72 h 114"/>
              <a:gd name="T92" fmla="*/ 81 w 115"/>
              <a:gd name="T93" fmla="*/ 73 h 114"/>
              <a:gd name="T94" fmla="*/ 80 w 115"/>
              <a:gd name="T95" fmla="*/ 56 h 114"/>
              <a:gd name="T96" fmla="*/ 67 w 115"/>
              <a:gd name="T97" fmla="*/ 60 h 114"/>
              <a:gd name="T98" fmla="*/ 65 w 115"/>
              <a:gd name="T99" fmla="*/ 41 h 114"/>
              <a:gd name="T100" fmla="*/ 73 w 115"/>
              <a:gd name="T101" fmla="*/ 41 h 114"/>
              <a:gd name="T102" fmla="*/ 78 w 115"/>
              <a:gd name="T103" fmla="*/ 36 h 114"/>
              <a:gd name="T104" fmla="*/ 85 w 115"/>
              <a:gd name="T105" fmla="*/ 41 h 114"/>
              <a:gd name="T106" fmla="*/ 88 w 115"/>
              <a:gd name="T107" fmla="*/ 47 h 114"/>
              <a:gd name="T108" fmla="*/ 88 w 115"/>
              <a:gd name="T109" fmla="*/ 51 h 114"/>
              <a:gd name="T110" fmla="*/ 92 w 115"/>
              <a:gd name="T111" fmla="*/ 53 h 114"/>
              <a:gd name="T112" fmla="*/ 95 w 115"/>
              <a:gd name="T113" fmla="*/ 45 h 114"/>
              <a:gd name="T114" fmla="*/ 96 w 115"/>
              <a:gd name="T115" fmla="*/ 38 h 114"/>
              <a:gd name="T116" fmla="*/ 101 w 115"/>
              <a:gd name="T117" fmla="*/ 20 h 114"/>
              <a:gd name="T118" fmla="*/ 103 w 115"/>
              <a:gd name="T119" fmla="*/ 2 h 114"/>
              <a:gd name="T120" fmla="*/ 106 w 115"/>
              <a:gd name="T121" fmla="*/ 0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15" h="114">
                <a:moveTo>
                  <a:pt x="56" y="31"/>
                </a:moveTo>
                <a:lnTo>
                  <a:pt x="55" y="42"/>
                </a:lnTo>
                <a:lnTo>
                  <a:pt x="47" y="46"/>
                </a:lnTo>
                <a:lnTo>
                  <a:pt x="47" y="53"/>
                </a:lnTo>
                <a:lnTo>
                  <a:pt x="46" y="54"/>
                </a:lnTo>
                <a:lnTo>
                  <a:pt x="47" y="56"/>
                </a:lnTo>
                <a:lnTo>
                  <a:pt x="58" y="61"/>
                </a:lnTo>
                <a:lnTo>
                  <a:pt x="58" y="69"/>
                </a:lnTo>
                <a:lnTo>
                  <a:pt x="58" y="71"/>
                </a:lnTo>
                <a:lnTo>
                  <a:pt x="58" y="75"/>
                </a:lnTo>
                <a:lnTo>
                  <a:pt x="54" y="77"/>
                </a:lnTo>
                <a:lnTo>
                  <a:pt x="39" y="90"/>
                </a:lnTo>
                <a:lnTo>
                  <a:pt x="39" y="88"/>
                </a:lnTo>
                <a:lnTo>
                  <a:pt x="37" y="88"/>
                </a:lnTo>
                <a:lnTo>
                  <a:pt x="33" y="83"/>
                </a:lnTo>
                <a:lnTo>
                  <a:pt x="22" y="90"/>
                </a:lnTo>
                <a:lnTo>
                  <a:pt x="24" y="80"/>
                </a:lnTo>
                <a:lnTo>
                  <a:pt x="24" y="77"/>
                </a:lnTo>
                <a:lnTo>
                  <a:pt x="22" y="76"/>
                </a:lnTo>
                <a:lnTo>
                  <a:pt x="24" y="76"/>
                </a:lnTo>
                <a:lnTo>
                  <a:pt x="32" y="64"/>
                </a:lnTo>
                <a:lnTo>
                  <a:pt x="29" y="57"/>
                </a:lnTo>
                <a:lnTo>
                  <a:pt x="18" y="72"/>
                </a:lnTo>
                <a:lnTo>
                  <a:pt x="11" y="72"/>
                </a:lnTo>
                <a:lnTo>
                  <a:pt x="0" y="77"/>
                </a:lnTo>
                <a:lnTo>
                  <a:pt x="2" y="68"/>
                </a:lnTo>
                <a:lnTo>
                  <a:pt x="2" y="62"/>
                </a:lnTo>
                <a:lnTo>
                  <a:pt x="6" y="64"/>
                </a:lnTo>
                <a:lnTo>
                  <a:pt x="7" y="64"/>
                </a:lnTo>
                <a:lnTo>
                  <a:pt x="13" y="64"/>
                </a:lnTo>
                <a:lnTo>
                  <a:pt x="24" y="49"/>
                </a:lnTo>
                <a:lnTo>
                  <a:pt x="25" y="47"/>
                </a:lnTo>
                <a:lnTo>
                  <a:pt x="28" y="49"/>
                </a:lnTo>
                <a:lnTo>
                  <a:pt x="29" y="47"/>
                </a:lnTo>
                <a:lnTo>
                  <a:pt x="31" y="47"/>
                </a:lnTo>
                <a:lnTo>
                  <a:pt x="40" y="47"/>
                </a:lnTo>
                <a:lnTo>
                  <a:pt x="40" y="43"/>
                </a:lnTo>
                <a:lnTo>
                  <a:pt x="47" y="41"/>
                </a:lnTo>
                <a:lnTo>
                  <a:pt x="44" y="38"/>
                </a:lnTo>
                <a:lnTo>
                  <a:pt x="44" y="36"/>
                </a:lnTo>
                <a:lnTo>
                  <a:pt x="46" y="38"/>
                </a:lnTo>
                <a:lnTo>
                  <a:pt x="50" y="30"/>
                </a:lnTo>
                <a:lnTo>
                  <a:pt x="51" y="27"/>
                </a:lnTo>
                <a:lnTo>
                  <a:pt x="56" y="31"/>
                </a:lnTo>
                <a:close/>
                <a:moveTo>
                  <a:pt x="112" y="19"/>
                </a:moveTo>
                <a:lnTo>
                  <a:pt x="103" y="47"/>
                </a:lnTo>
                <a:lnTo>
                  <a:pt x="99" y="56"/>
                </a:lnTo>
                <a:lnTo>
                  <a:pt x="96" y="60"/>
                </a:lnTo>
                <a:lnTo>
                  <a:pt x="99" y="57"/>
                </a:lnTo>
                <a:lnTo>
                  <a:pt x="101" y="56"/>
                </a:lnTo>
                <a:lnTo>
                  <a:pt x="107" y="51"/>
                </a:lnTo>
                <a:lnTo>
                  <a:pt x="108" y="51"/>
                </a:lnTo>
                <a:lnTo>
                  <a:pt x="108" y="50"/>
                </a:lnTo>
                <a:lnTo>
                  <a:pt x="111" y="47"/>
                </a:lnTo>
                <a:lnTo>
                  <a:pt x="112" y="45"/>
                </a:lnTo>
                <a:lnTo>
                  <a:pt x="115" y="45"/>
                </a:lnTo>
                <a:lnTo>
                  <a:pt x="115" y="57"/>
                </a:lnTo>
                <a:lnTo>
                  <a:pt x="106" y="62"/>
                </a:lnTo>
                <a:lnTo>
                  <a:pt x="104" y="68"/>
                </a:lnTo>
                <a:lnTo>
                  <a:pt x="99" y="68"/>
                </a:lnTo>
                <a:lnTo>
                  <a:pt x="95" y="68"/>
                </a:lnTo>
                <a:lnTo>
                  <a:pt x="97" y="76"/>
                </a:lnTo>
                <a:lnTo>
                  <a:pt x="96" y="79"/>
                </a:lnTo>
                <a:lnTo>
                  <a:pt x="95" y="80"/>
                </a:lnTo>
                <a:lnTo>
                  <a:pt x="95" y="83"/>
                </a:lnTo>
                <a:lnTo>
                  <a:pt x="93" y="84"/>
                </a:lnTo>
                <a:lnTo>
                  <a:pt x="92" y="84"/>
                </a:lnTo>
                <a:lnTo>
                  <a:pt x="81" y="88"/>
                </a:lnTo>
                <a:lnTo>
                  <a:pt x="82" y="90"/>
                </a:lnTo>
                <a:lnTo>
                  <a:pt x="82" y="91"/>
                </a:lnTo>
                <a:lnTo>
                  <a:pt x="84" y="98"/>
                </a:lnTo>
                <a:lnTo>
                  <a:pt x="78" y="105"/>
                </a:lnTo>
                <a:lnTo>
                  <a:pt x="80" y="111"/>
                </a:lnTo>
                <a:lnTo>
                  <a:pt x="73" y="113"/>
                </a:lnTo>
                <a:lnTo>
                  <a:pt x="61" y="114"/>
                </a:lnTo>
                <a:lnTo>
                  <a:pt x="55" y="107"/>
                </a:lnTo>
                <a:lnTo>
                  <a:pt x="54" y="106"/>
                </a:lnTo>
                <a:lnTo>
                  <a:pt x="48" y="102"/>
                </a:lnTo>
                <a:lnTo>
                  <a:pt x="63" y="91"/>
                </a:lnTo>
                <a:lnTo>
                  <a:pt x="71" y="94"/>
                </a:lnTo>
                <a:lnTo>
                  <a:pt x="76" y="95"/>
                </a:lnTo>
                <a:lnTo>
                  <a:pt x="76" y="94"/>
                </a:lnTo>
                <a:lnTo>
                  <a:pt x="78" y="90"/>
                </a:lnTo>
                <a:lnTo>
                  <a:pt x="74" y="86"/>
                </a:lnTo>
                <a:lnTo>
                  <a:pt x="66" y="79"/>
                </a:lnTo>
                <a:lnTo>
                  <a:pt x="65" y="73"/>
                </a:lnTo>
                <a:lnTo>
                  <a:pt x="65" y="71"/>
                </a:lnTo>
                <a:lnTo>
                  <a:pt x="65" y="68"/>
                </a:lnTo>
                <a:lnTo>
                  <a:pt x="67" y="68"/>
                </a:lnTo>
                <a:lnTo>
                  <a:pt x="70" y="66"/>
                </a:lnTo>
                <a:lnTo>
                  <a:pt x="76" y="66"/>
                </a:lnTo>
                <a:lnTo>
                  <a:pt x="80" y="72"/>
                </a:lnTo>
                <a:lnTo>
                  <a:pt x="81" y="73"/>
                </a:lnTo>
                <a:lnTo>
                  <a:pt x="81" y="73"/>
                </a:lnTo>
                <a:lnTo>
                  <a:pt x="85" y="69"/>
                </a:lnTo>
                <a:lnTo>
                  <a:pt x="80" y="56"/>
                </a:lnTo>
                <a:lnTo>
                  <a:pt x="70" y="60"/>
                </a:lnTo>
                <a:lnTo>
                  <a:pt x="67" y="60"/>
                </a:lnTo>
                <a:lnTo>
                  <a:pt x="62" y="53"/>
                </a:lnTo>
                <a:lnTo>
                  <a:pt x="65" y="41"/>
                </a:lnTo>
                <a:lnTo>
                  <a:pt x="71" y="42"/>
                </a:lnTo>
                <a:lnTo>
                  <a:pt x="73" y="41"/>
                </a:lnTo>
                <a:lnTo>
                  <a:pt x="74" y="39"/>
                </a:lnTo>
                <a:lnTo>
                  <a:pt x="78" y="36"/>
                </a:lnTo>
                <a:lnTo>
                  <a:pt x="84" y="41"/>
                </a:lnTo>
                <a:lnTo>
                  <a:pt x="85" y="41"/>
                </a:lnTo>
                <a:lnTo>
                  <a:pt x="88" y="43"/>
                </a:lnTo>
                <a:lnTo>
                  <a:pt x="88" y="47"/>
                </a:lnTo>
                <a:lnTo>
                  <a:pt x="88" y="49"/>
                </a:lnTo>
                <a:lnTo>
                  <a:pt x="88" y="51"/>
                </a:lnTo>
                <a:lnTo>
                  <a:pt x="91" y="53"/>
                </a:lnTo>
                <a:lnTo>
                  <a:pt x="92" y="53"/>
                </a:lnTo>
                <a:lnTo>
                  <a:pt x="96" y="45"/>
                </a:lnTo>
                <a:lnTo>
                  <a:pt x="95" y="45"/>
                </a:lnTo>
                <a:lnTo>
                  <a:pt x="92" y="41"/>
                </a:lnTo>
                <a:lnTo>
                  <a:pt x="96" y="38"/>
                </a:lnTo>
                <a:lnTo>
                  <a:pt x="99" y="39"/>
                </a:lnTo>
                <a:lnTo>
                  <a:pt x="101" y="20"/>
                </a:lnTo>
                <a:lnTo>
                  <a:pt x="101" y="15"/>
                </a:lnTo>
                <a:lnTo>
                  <a:pt x="103" y="2"/>
                </a:lnTo>
                <a:lnTo>
                  <a:pt x="101" y="1"/>
                </a:lnTo>
                <a:lnTo>
                  <a:pt x="106" y="0"/>
                </a:lnTo>
                <a:lnTo>
                  <a:pt x="112" y="1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3" name="Freeform 167">
            <a:extLst>
              <a:ext uri="{FF2B5EF4-FFF2-40B4-BE49-F238E27FC236}">
                <a16:creationId xmlns:a16="http://schemas.microsoft.com/office/drawing/2014/main" id="{7A88C19E-D8E2-4B5A-6F5C-0A437DEB09DC}"/>
              </a:ext>
            </a:extLst>
          </p:cNvPr>
          <p:cNvSpPr>
            <a:spLocks/>
          </p:cNvSpPr>
          <p:nvPr/>
        </p:nvSpPr>
        <p:spPr bwMode="auto">
          <a:xfrm>
            <a:off x="6227763" y="1873250"/>
            <a:ext cx="123825" cy="179388"/>
          </a:xfrm>
          <a:custGeom>
            <a:avLst/>
            <a:gdLst>
              <a:gd name="T0" fmla="*/ 60 w 78"/>
              <a:gd name="T1" fmla="*/ 9 h 113"/>
              <a:gd name="T2" fmla="*/ 70 w 78"/>
              <a:gd name="T3" fmla="*/ 19 h 113"/>
              <a:gd name="T4" fmla="*/ 73 w 78"/>
              <a:gd name="T5" fmla="*/ 23 h 113"/>
              <a:gd name="T6" fmla="*/ 73 w 78"/>
              <a:gd name="T7" fmla="*/ 28 h 113"/>
              <a:gd name="T8" fmla="*/ 77 w 78"/>
              <a:gd name="T9" fmla="*/ 43 h 113"/>
              <a:gd name="T10" fmla="*/ 78 w 78"/>
              <a:gd name="T11" fmla="*/ 50 h 113"/>
              <a:gd name="T12" fmla="*/ 64 w 78"/>
              <a:gd name="T13" fmla="*/ 61 h 113"/>
              <a:gd name="T14" fmla="*/ 40 w 78"/>
              <a:gd name="T15" fmla="*/ 77 h 113"/>
              <a:gd name="T16" fmla="*/ 32 w 78"/>
              <a:gd name="T17" fmla="*/ 77 h 113"/>
              <a:gd name="T18" fmla="*/ 22 w 78"/>
              <a:gd name="T19" fmla="*/ 87 h 113"/>
              <a:gd name="T20" fmla="*/ 17 w 78"/>
              <a:gd name="T21" fmla="*/ 94 h 113"/>
              <a:gd name="T22" fmla="*/ 11 w 78"/>
              <a:gd name="T23" fmla="*/ 103 h 113"/>
              <a:gd name="T24" fmla="*/ 2 w 78"/>
              <a:gd name="T25" fmla="*/ 110 h 113"/>
              <a:gd name="T26" fmla="*/ 7 w 78"/>
              <a:gd name="T27" fmla="*/ 100 h 113"/>
              <a:gd name="T28" fmla="*/ 4 w 78"/>
              <a:gd name="T29" fmla="*/ 94 h 113"/>
              <a:gd name="T30" fmla="*/ 2 w 78"/>
              <a:gd name="T31" fmla="*/ 85 h 113"/>
              <a:gd name="T32" fmla="*/ 6 w 78"/>
              <a:gd name="T33" fmla="*/ 72 h 113"/>
              <a:gd name="T34" fmla="*/ 4 w 78"/>
              <a:gd name="T35" fmla="*/ 64 h 113"/>
              <a:gd name="T36" fmla="*/ 14 w 78"/>
              <a:gd name="T37" fmla="*/ 58 h 113"/>
              <a:gd name="T38" fmla="*/ 17 w 78"/>
              <a:gd name="T39" fmla="*/ 57 h 113"/>
              <a:gd name="T40" fmla="*/ 18 w 78"/>
              <a:gd name="T41" fmla="*/ 53 h 113"/>
              <a:gd name="T42" fmla="*/ 17 w 78"/>
              <a:gd name="T43" fmla="*/ 42 h 113"/>
              <a:gd name="T44" fmla="*/ 26 w 78"/>
              <a:gd name="T45" fmla="*/ 42 h 113"/>
              <a:gd name="T46" fmla="*/ 37 w 78"/>
              <a:gd name="T47" fmla="*/ 31 h 113"/>
              <a:gd name="T48" fmla="*/ 34 w 78"/>
              <a:gd name="T49" fmla="*/ 45 h 113"/>
              <a:gd name="T50" fmla="*/ 25 w 78"/>
              <a:gd name="T51" fmla="*/ 55 h 113"/>
              <a:gd name="T52" fmla="*/ 18 w 78"/>
              <a:gd name="T53" fmla="*/ 57 h 113"/>
              <a:gd name="T54" fmla="*/ 17 w 78"/>
              <a:gd name="T55" fmla="*/ 79 h 113"/>
              <a:gd name="T56" fmla="*/ 13 w 78"/>
              <a:gd name="T57" fmla="*/ 85 h 113"/>
              <a:gd name="T58" fmla="*/ 21 w 78"/>
              <a:gd name="T59" fmla="*/ 83 h 113"/>
              <a:gd name="T60" fmla="*/ 21 w 78"/>
              <a:gd name="T61" fmla="*/ 66 h 113"/>
              <a:gd name="T62" fmla="*/ 43 w 78"/>
              <a:gd name="T63" fmla="*/ 54 h 113"/>
              <a:gd name="T64" fmla="*/ 47 w 78"/>
              <a:gd name="T65" fmla="*/ 60 h 113"/>
              <a:gd name="T66" fmla="*/ 44 w 78"/>
              <a:gd name="T67" fmla="*/ 47 h 113"/>
              <a:gd name="T68" fmla="*/ 44 w 78"/>
              <a:gd name="T69" fmla="*/ 32 h 113"/>
              <a:gd name="T70" fmla="*/ 62 w 78"/>
              <a:gd name="T71" fmla="*/ 35 h 113"/>
              <a:gd name="T72" fmla="*/ 67 w 78"/>
              <a:gd name="T73" fmla="*/ 42 h 113"/>
              <a:gd name="T74" fmla="*/ 66 w 78"/>
              <a:gd name="T75" fmla="*/ 32 h 113"/>
              <a:gd name="T76" fmla="*/ 63 w 78"/>
              <a:gd name="T77" fmla="*/ 27 h 113"/>
              <a:gd name="T78" fmla="*/ 49 w 78"/>
              <a:gd name="T79" fmla="*/ 20 h 113"/>
              <a:gd name="T80" fmla="*/ 47 w 78"/>
              <a:gd name="T81" fmla="*/ 15 h 113"/>
              <a:gd name="T82" fmla="*/ 56 w 78"/>
              <a:gd name="T83" fmla="*/ 0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78" h="113">
                <a:moveTo>
                  <a:pt x="60" y="1"/>
                </a:moveTo>
                <a:lnTo>
                  <a:pt x="60" y="9"/>
                </a:lnTo>
                <a:lnTo>
                  <a:pt x="62" y="13"/>
                </a:lnTo>
                <a:lnTo>
                  <a:pt x="70" y="19"/>
                </a:lnTo>
                <a:lnTo>
                  <a:pt x="71" y="21"/>
                </a:lnTo>
                <a:lnTo>
                  <a:pt x="73" y="23"/>
                </a:lnTo>
                <a:lnTo>
                  <a:pt x="68" y="27"/>
                </a:lnTo>
                <a:lnTo>
                  <a:pt x="73" y="28"/>
                </a:lnTo>
                <a:lnTo>
                  <a:pt x="73" y="40"/>
                </a:lnTo>
                <a:lnTo>
                  <a:pt x="77" y="43"/>
                </a:lnTo>
                <a:lnTo>
                  <a:pt x="75" y="46"/>
                </a:lnTo>
                <a:lnTo>
                  <a:pt x="78" y="50"/>
                </a:lnTo>
                <a:lnTo>
                  <a:pt x="77" y="51"/>
                </a:lnTo>
                <a:lnTo>
                  <a:pt x="64" y="61"/>
                </a:lnTo>
                <a:lnTo>
                  <a:pt x="45" y="69"/>
                </a:lnTo>
                <a:lnTo>
                  <a:pt x="40" y="77"/>
                </a:lnTo>
                <a:lnTo>
                  <a:pt x="34" y="66"/>
                </a:lnTo>
                <a:lnTo>
                  <a:pt x="32" y="77"/>
                </a:lnTo>
                <a:lnTo>
                  <a:pt x="29" y="87"/>
                </a:lnTo>
                <a:lnTo>
                  <a:pt x="22" y="87"/>
                </a:lnTo>
                <a:lnTo>
                  <a:pt x="21" y="90"/>
                </a:lnTo>
                <a:lnTo>
                  <a:pt x="17" y="94"/>
                </a:lnTo>
                <a:lnTo>
                  <a:pt x="13" y="100"/>
                </a:lnTo>
                <a:lnTo>
                  <a:pt x="11" y="103"/>
                </a:lnTo>
                <a:lnTo>
                  <a:pt x="4" y="113"/>
                </a:lnTo>
                <a:lnTo>
                  <a:pt x="2" y="110"/>
                </a:lnTo>
                <a:lnTo>
                  <a:pt x="7" y="102"/>
                </a:lnTo>
                <a:lnTo>
                  <a:pt x="7" y="100"/>
                </a:lnTo>
                <a:lnTo>
                  <a:pt x="6" y="98"/>
                </a:lnTo>
                <a:lnTo>
                  <a:pt x="4" y="94"/>
                </a:lnTo>
                <a:lnTo>
                  <a:pt x="2" y="87"/>
                </a:lnTo>
                <a:lnTo>
                  <a:pt x="2" y="85"/>
                </a:lnTo>
                <a:lnTo>
                  <a:pt x="0" y="79"/>
                </a:lnTo>
                <a:lnTo>
                  <a:pt x="6" y="72"/>
                </a:lnTo>
                <a:lnTo>
                  <a:pt x="4" y="65"/>
                </a:lnTo>
                <a:lnTo>
                  <a:pt x="4" y="64"/>
                </a:lnTo>
                <a:lnTo>
                  <a:pt x="3" y="62"/>
                </a:lnTo>
                <a:lnTo>
                  <a:pt x="14" y="58"/>
                </a:lnTo>
                <a:lnTo>
                  <a:pt x="15" y="58"/>
                </a:lnTo>
                <a:lnTo>
                  <a:pt x="17" y="57"/>
                </a:lnTo>
                <a:lnTo>
                  <a:pt x="17" y="54"/>
                </a:lnTo>
                <a:lnTo>
                  <a:pt x="18" y="53"/>
                </a:lnTo>
                <a:lnTo>
                  <a:pt x="19" y="50"/>
                </a:lnTo>
                <a:lnTo>
                  <a:pt x="17" y="42"/>
                </a:lnTo>
                <a:lnTo>
                  <a:pt x="21" y="42"/>
                </a:lnTo>
                <a:lnTo>
                  <a:pt x="26" y="42"/>
                </a:lnTo>
                <a:lnTo>
                  <a:pt x="28" y="36"/>
                </a:lnTo>
                <a:lnTo>
                  <a:pt x="37" y="31"/>
                </a:lnTo>
                <a:lnTo>
                  <a:pt x="37" y="34"/>
                </a:lnTo>
                <a:lnTo>
                  <a:pt x="34" y="45"/>
                </a:lnTo>
                <a:lnTo>
                  <a:pt x="30" y="50"/>
                </a:lnTo>
                <a:lnTo>
                  <a:pt x="25" y="55"/>
                </a:lnTo>
                <a:lnTo>
                  <a:pt x="23" y="55"/>
                </a:lnTo>
                <a:lnTo>
                  <a:pt x="18" y="57"/>
                </a:lnTo>
                <a:lnTo>
                  <a:pt x="15" y="65"/>
                </a:lnTo>
                <a:lnTo>
                  <a:pt x="17" y="79"/>
                </a:lnTo>
                <a:lnTo>
                  <a:pt x="11" y="84"/>
                </a:lnTo>
                <a:lnTo>
                  <a:pt x="13" y="85"/>
                </a:lnTo>
                <a:lnTo>
                  <a:pt x="17" y="90"/>
                </a:lnTo>
                <a:lnTo>
                  <a:pt x="21" y="83"/>
                </a:lnTo>
                <a:lnTo>
                  <a:pt x="22" y="80"/>
                </a:lnTo>
                <a:lnTo>
                  <a:pt x="21" y="66"/>
                </a:lnTo>
                <a:lnTo>
                  <a:pt x="38" y="50"/>
                </a:lnTo>
                <a:lnTo>
                  <a:pt x="43" y="54"/>
                </a:lnTo>
                <a:lnTo>
                  <a:pt x="45" y="58"/>
                </a:lnTo>
                <a:lnTo>
                  <a:pt x="47" y="60"/>
                </a:lnTo>
                <a:lnTo>
                  <a:pt x="45" y="53"/>
                </a:lnTo>
                <a:lnTo>
                  <a:pt x="44" y="47"/>
                </a:lnTo>
                <a:lnTo>
                  <a:pt x="43" y="47"/>
                </a:lnTo>
                <a:lnTo>
                  <a:pt x="44" y="32"/>
                </a:lnTo>
                <a:lnTo>
                  <a:pt x="51" y="32"/>
                </a:lnTo>
                <a:lnTo>
                  <a:pt x="62" y="35"/>
                </a:lnTo>
                <a:lnTo>
                  <a:pt x="66" y="39"/>
                </a:lnTo>
                <a:lnTo>
                  <a:pt x="67" y="42"/>
                </a:lnTo>
                <a:lnTo>
                  <a:pt x="67" y="36"/>
                </a:lnTo>
                <a:lnTo>
                  <a:pt x="66" y="32"/>
                </a:lnTo>
                <a:lnTo>
                  <a:pt x="63" y="28"/>
                </a:lnTo>
                <a:lnTo>
                  <a:pt x="63" y="27"/>
                </a:lnTo>
                <a:lnTo>
                  <a:pt x="53" y="24"/>
                </a:lnTo>
                <a:lnTo>
                  <a:pt x="49" y="20"/>
                </a:lnTo>
                <a:lnTo>
                  <a:pt x="48" y="16"/>
                </a:lnTo>
                <a:lnTo>
                  <a:pt x="47" y="15"/>
                </a:lnTo>
                <a:lnTo>
                  <a:pt x="45" y="12"/>
                </a:lnTo>
                <a:lnTo>
                  <a:pt x="56" y="0"/>
                </a:lnTo>
                <a:lnTo>
                  <a:pt x="60" y="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4" name="Freeform 168">
            <a:extLst>
              <a:ext uri="{FF2B5EF4-FFF2-40B4-BE49-F238E27FC236}">
                <a16:creationId xmlns:a16="http://schemas.microsoft.com/office/drawing/2014/main" id="{02F14B16-49B7-DC4E-0650-9714E75B0ED6}"/>
              </a:ext>
            </a:extLst>
          </p:cNvPr>
          <p:cNvSpPr>
            <a:spLocks/>
          </p:cNvSpPr>
          <p:nvPr/>
        </p:nvSpPr>
        <p:spPr bwMode="auto">
          <a:xfrm>
            <a:off x="6834188" y="1376363"/>
            <a:ext cx="82550" cy="242888"/>
          </a:xfrm>
          <a:custGeom>
            <a:avLst/>
            <a:gdLst>
              <a:gd name="T0" fmla="*/ 38 w 52"/>
              <a:gd name="T1" fmla="*/ 149 h 153"/>
              <a:gd name="T2" fmla="*/ 33 w 52"/>
              <a:gd name="T3" fmla="*/ 150 h 153"/>
              <a:gd name="T4" fmla="*/ 15 w 52"/>
              <a:gd name="T5" fmla="*/ 153 h 153"/>
              <a:gd name="T6" fmla="*/ 14 w 52"/>
              <a:gd name="T7" fmla="*/ 145 h 153"/>
              <a:gd name="T8" fmla="*/ 13 w 52"/>
              <a:gd name="T9" fmla="*/ 137 h 153"/>
              <a:gd name="T10" fmla="*/ 13 w 52"/>
              <a:gd name="T11" fmla="*/ 135 h 153"/>
              <a:gd name="T12" fmla="*/ 26 w 52"/>
              <a:gd name="T13" fmla="*/ 113 h 153"/>
              <a:gd name="T14" fmla="*/ 26 w 52"/>
              <a:gd name="T15" fmla="*/ 109 h 153"/>
              <a:gd name="T16" fmla="*/ 26 w 52"/>
              <a:gd name="T17" fmla="*/ 105 h 153"/>
              <a:gd name="T18" fmla="*/ 34 w 52"/>
              <a:gd name="T19" fmla="*/ 104 h 153"/>
              <a:gd name="T20" fmla="*/ 32 w 52"/>
              <a:gd name="T21" fmla="*/ 101 h 153"/>
              <a:gd name="T22" fmla="*/ 21 w 52"/>
              <a:gd name="T23" fmla="*/ 101 h 153"/>
              <a:gd name="T24" fmla="*/ 13 w 52"/>
              <a:gd name="T25" fmla="*/ 98 h 153"/>
              <a:gd name="T26" fmla="*/ 13 w 52"/>
              <a:gd name="T27" fmla="*/ 98 h 153"/>
              <a:gd name="T28" fmla="*/ 7 w 52"/>
              <a:gd name="T29" fmla="*/ 94 h 153"/>
              <a:gd name="T30" fmla="*/ 4 w 52"/>
              <a:gd name="T31" fmla="*/ 88 h 153"/>
              <a:gd name="T32" fmla="*/ 2 w 52"/>
              <a:gd name="T33" fmla="*/ 85 h 153"/>
              <a:gd name="T34" fmla="*/ 0 w 52"/>
              <a:gd name="T35" fmla="*/ 81 h 153"/>
              <a:gd name="T36" fmla="*/ 2 w 52"/>
              <a:gd name="T37" fmla="*/ 70 h 153"/>
              <a:gd name="T38" fmla="*/ 6 w 52"/>
              <a:gd name="T39" fmla="*/ 66 h 153"/>
              <a:gd name="T40" fmla="*/ 6 w 52"/>
              <a:gd name="T41" fmla="*/ 56 h 153"/>
              <a:gd name="T42" fmla="*/ 13 w 52"/>
              <a:gd name="T43" fmla="*/ 37 h 153"/>
              <a:gd name="T44" fmla="*/ 15 w 52"/>
              <a:gd name="T45" fmla="*/ 41 h 153"/>
              <a:gd name="T46" fmla="*/ 14 w 52"/>
              <a:gd name="T47" fmla="*/ 53 h 153"/>
              <a:gd name="T48" fmla="*/ 17 w 52"/>
              <a:gd name="T49" fmla="*/ 52 h 153"/>
              <a:gd name="T50" fmla="*/ 18 w 52"/>
              <a:gd name="T51" fmla="*/ 52 h 153"/>
              <a:gd name="T52" fmla="*/ 19 w 52"/>
              <a:gd name="T53" fmla="*/ 38 h 153"/>
              <a:gd name="T54" fmla="*/ 22 w 52"/>
              <a:gd name="T55" fmla="*/ 26 h 153"/>
              <a:gd name="T56" fmla="*/ 25 w 52"/>
              <a:gd name="T57" fmla="*/ 17 h 153"/>
              <a:gd name="T58" fmla="*/ 28 w 52"/>
              <a:gd name="T59" fmla="*/ 11 h 153"/>
              <a:gd name="T60" fmla="*/ 28 w 52"/>
              <a:gd name="T61" fmla="*/ 10 h 153"/>
              <a:gd name="T62" fmla="*/ 29 w 52"/>
              <a:gd name="T63" fmla="*/ 14 h 153"/>
              <a:gd name="T64" fmla="*/ 33 w 52"/>
              <a:gd name="T65" fmla="*/ 13 h 153"/>
              <a:gd name="T66" fmla="*/ 37 w 52"/>
              <a:gd name="T67" fmla="*/ 2 h 153"/>
              <a:gd name="T68" fmla="*/ 38 w 52"/>
              <a:gd name="T69" fmla="*/ 0 h 153"/>
              <a:gd name="T70" fmla="*/ 45 w 52"/>
              <a:gd name="T71" fmla="*/ 6 h 153"/>
              <a:gd name="T72" fmla="*/ 49 w 52"/>
              <a:gd name="T73" fmla="*/ 15 h 153"/>
              <a:gd name="T74" fmla="*/ 51 w 52"/>
              <a:gd name="T75" fmla="*/ 25 h 153"/>
              <a:gd name="T76" fmla="*/ 48 w 52"/>
              <a:gd name="T77" fmla="*/ 38 h 153"/>
              <a:gd name="T78" fmla="*/ 45 w 52"/>
              <a:gd name="T79" fmla="*/ 55 h 153"/>
              <a:gd name="T80" fmla="*/ 45 w 52"/>
              <a:gd name="T81" fmla="*/ 59 h 153"/>
              <a:gd name="T82" fmla="*/ 45 w 52"/>
              <a:gd name="T83" fmla="*/ 70 h 153"/>
              <a:gd name="T84" fmla="*/ 45 w 52"/>
              <a:gd name="T85" fmla="*/ 78 h 153"/>
              <a:gd name="T86" fmla="*/ 49 w 52"/>
              <a:gd name="T87" fmla="*/ 85 h 153"/>
              <a:gd name="T88" fmla="*/ 52 w 52"/>
              <a:gd name="T89" fmla="*/ 94 h 153"/>
              <a:gd name="T90" fmla="*/ 48 w 52"/>
              <a:gd name="T91" fmla="*/ 101 h 153"/>
              <a:gd name="T92" fmla="*/ 45 w 52"/>
              <a:gd name="T93" fmla="*/ 104 h 153"/>
              <a:gd name="T94" fmla="*/ 44 w 52"/>
              <a:gd name="T95" fmla="*/ 112 h 153"/>
              <a:gd name="T96" fmla="*/ 45 w 52"/>
              <a:gd name="T97" fmla="*/ 122 h 153"/>
              <a:gd name="T98" fmla="*/ 47 w 52"/>
              <a:gd name="T99" fmla="*/ 130 h 153"/>
              <a:gd name="T100" fmla="*/ 43 w 52"/>
              <a:gd name="T101" fmla="*/ 134 h 153"/>
              <a:gd name="T102" fmla="*/ 40 w 52"/>
              <a:gd name="T103" fmla="*/ 145 h 153"/>
              <a:gd name="T104" fmla="*/ 38 w 52"/>
              <a:gd name="T105" fmla="*/ 149 h 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52" h="153">
                <a:moveTo>
                  <a:pt x="38" y="149"/>
                </a:moveTo>
                <a:lnTo>
                  <a:pt x="33" y="150"/>
                </a:lnTo>
                <a:lnTo>
                  <a:pt x="15" y="153"/>
                </a:lnTo>
                <a:lnTo>
                  <a:pt x="14" y="145"/>
                </a:lnTo>
                <a:lnTo>
                  <a:pt x="13" y="137"/>
                </a:lnTo>
                <a:lnTo>
                  <a:pt x="13" y="135"/>
                </a:lnTo>
                <a:lnTo>
                  <a:pt x="26" y="113"/>
                </a:lnTo>
                <a:lnTo>
                  <a:pt x="26" y="109"/>
                </a:lnTo>
                <a:lnTo>
                  <a:pt x="26" y="105"/>
                </a:lnTo>
                <a:lnTo>
                  <a:pt x="34" y="104"/>
                </a:lnTo>
                <a:lnTo>
                  <a:pt x="32" y="101"/>
                </a:lnTo>
                <a:lnTo>
                  <a:pt x="21" y="101"/>
                </a:lnTo>
                <a:lnTo>
                  <a:pt x="13" y="98"/>
                </a:lnTo>
                <a:lnTo>
                  <a:pt x="13" y="98"/>
                </a:lnTo>
                <a:lnTo>
                  <a:pt x="7" y="94"/>
                </a:lnTo>
                <a:lnTo>
                  <a:pt x="4" y="88"/>
                </a:lnTo>
                <a:lnTo>
                  <a:pt x="2" y="85"/>
                </a:lnTo>
                <a:lnTo>
                  <a:pt x="0" y="81"/>
                </a:lnTo>
                <a:lnTo>
                  <a:pt x="2" y="70"/>
                </a:lnTo>
                <a:lnTo>
                  <a:pt x="6" y="66"/>
                </a:lnTo>
                <a:lnTo>
                  <a:pt x="6" y="56"/>
                </a:lnTo>
                <a:lnTo>
                  <a:pt x="13" y="37"/>
                </a:lnTo>
                <a:lnTo>
                  <a:pt x="15" y="41"/>
                </a:lnTo>
                <a:lnTo>
                  <a:pt x="14" y="53"/>
                </a:lnTo>
                <a:lnTo>
                  <a:pt x="17" y="52"/>
                </a:lnTo>
                <a:lnTo>
                  <a:pt x="18" y="52"/>
                </a:lnTo>
                <a:lnTo>
                  <a:pt x="19" y="38"/>
                </a:lnTo>
                <a:lnTo>
                  <a:pt x="22" y="26"/>
                </a:lnTo>
                <a:lnTo>
                  <a:pt x="25" y="17"/>
                </a:lnTo>
                <a:lnTo>
                  <a:pt x="28" y="11"/>
                </a:lnTo>
                <a:lnTo>
                  <a:pt x="28" y="10"/>
                </a:lnTo>
                <a:lnTo>
                  <a:pt x="29" y="14"/>
                </a:lnTo>
                <a:lnTo>
                  <a:pt x="33" y="13"/>
                </a:lnTo>
                <a:lnTo>
                  <a:pt x="37" y="2"/>
                </a:lnTo>
                <a:lnTo>
                  <a:pt x="38" y="0"/>
                </a:lnTo>
                <a:lnTo>
                  <a:pt x="45" y="6"/>
                </a:lnTo>
                <a:lnTo>
                  <a:pt x="49" y="15"/>
                </a:lnTo>
                <a:lnTo>
                  <a:pt x="51" y="25"/>
                </a:lnTo>
                <a:lnTo>
                  <a:pt x="48" y="38"/>
                </a:lnTo>
                <a:lnTo>
                  <a:pt x="45" y="55"/>
                </a:lnTo>
                <a:lnTo>
                  <a:pt x="45" y="59"/>
                </a:lnTo>
                <a:lnTo>
                  <a:pt x="45" y="70"/>
                </a:lnTo>
                <a:lnTo>
                  <a:pt x="45" y="78"/>
                </a:lnTo>
                <a:lnTo>
                  <a:pt x="49" y="85"/>
                </a:lnTo>
                <a:lnTo>
                  <a:pt x="52" y="94"/>
                </a:lnTo>
                <a:lnTo>
                  <a:pt x="48" y="101"/>
                </a:lnTo>
                <a:lnTo>
                  <a:pt x="45" y="104"/>
                </a:lnTo>
                <a:lnTo>
                  <a:pt x="44" y="112"/>
                </a:lnTo>
                <a:lnTo>
                  <a:pt x="45" y="122"/>
                </a:lnTo>
                <a:lnTo>
                  <a:pt x="47" y="130"/>
                </a:lnTo>
                <a:lnTo>
                  <a:pt x="43" y="134"/>
                </a:lnTo>
                <a:lnTo>
                  <a:pt x="40" y="145"/>
                </a:lnTo>
                <a:lnTo>
                  <a:pt x="38" y="14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5" name="Freeform 169">
            <a:extLst>
              <a:ext uri="{FF2B5EF4-FFF2-40B4-BE49-F238E27FC236}">
                <a16:creationId xmlns:a16="http://schemas.microsoft.com/office/drawing/2014/main" id="{B4922470-EF58-FC49-1A9A-78B01CC1E5ED}"/>
              </a:ext>
            </a:extLst>
          </p:cNvPr>
          <p:cNvSpPr>
            <a:spLocks noEditPoints="1"/>
          </p:cNvSpPr>
          <p:nvPr/>
        </p:nvSpPr>
        <p:spPr bwMode="auto">
          <a:xfrm>
            <a:off x="6904038" y="1263650"/>
            <a:ext cx="100013" cy="171450"/>
          </a:xfrm>
          <a:custGeom>
            <a:avLst/>
            <a:gdLst>
              <a:gd name="T0" fmla="*/ 35 w 63"/>
              <a:gd name="T1" fmla="*/ 104 h 108"/>
              <a:gd name="T2" fmla="*/ 31 w 63"/>
              <a:gd name="T3" fmla="*/ 108 h 108"/>
              <a:gd name="T4" fmla="*/ 26 w 63"/>
              <a:gd name="T5" fmla="*/ 99 h 108"/>
              <a:gd name="T6" fmla="*/ 20 w 63"/>
              <a:gd name="T7" fmla="*/ 97 h 108"/>
              <a:gd name="T8" fmla="*/ 23 w 63"/>
              <a:gd name="T9" fmla="*/ 88 h 108"/>
              <a:gd name="T10" fmla="*/ 34 w 63"/>
              <a:gd name="T11" fmla="*/ 84 h 108"/>
              <a:gd name="T12" fmla="*/ 37 w 63"/>
              <a:gd name="T13" fmla="*/ 88 h 108"/>
              <a:gd name="T14" fmla="*/ 33 w 63"/>
              <a:gd name="T15" fmla="*/ 96 h 108"/>
              <a:gd name="T16" fmla="*/ 35 w 63"/>
              <a:gd name="T17" fmla="*/ 104 h 108"/>
              <a:gd name="T18" fmla="*/ 55 w 63"/>
              <a:gd name="T19" fmla="*/ 59 h 108"/>
              <a:gd name="T20" fmla="*/ 53 w 63"/>
              <a:gd name="T21" fmla="*/ 62 h 108"/>
              <a:gd name="T22" fmla="*/ 56 w 63"/>
              <a:gd name="T23" fmla="*/ 60 h 108"/>
              <a:gd name="T24" fmla="*/ 60 w 63"/>
              <a:gd name="T25" fmla="*/ 59 h 108"/>
              <a:gd name="T26" fmla="*/ 63 w 63"/>
              <a:gd name="T27" fmla="*/ 64 h 108"/>
              <a:gd name="T28" fmla="*/ 55 w 63"/>
              <a:gd name="T29" fmla="*/ 69 h 108"/>
              <a:gd name="T30" fmla="*/ 55 w 63"/>
              <a:gd name="T31" fmla="*/ 71 h 108"/>
              <a:gd name="T32" fmla="*/ 46 w 63"/>
              <a:gd name="T33" fmla="*/ 74 h 108"/>
              <a:gd name="T34" fmla="*/ 41 w 63"/>
              <a:gd name="T35" fmla="*/ 78 h 108"/>
              <a:gd name="T36" fmla="*/ 35 w 63"/>
              <a:gd name="T37" fmla="*/ 71 h 108"/>
              <a:gd name="T38" fmla="*/ 31 w 63"/>
              <a:gd name="T39" fmla="*/ 58 h 108"/>
              <a:gd name="T40" fmla="*/ 42 w 63"/>
              <a:gd name="T41" fmla="*/ 49 h 108"/>
              <a:gd name="T42" fmla="*/ 48 w 63"/>
              <a:gd name="T43" fmla="*/ 59 h 108"/>
              <a:gd name="T44" fmla="*/ 49 w 63"/>
              <a:gd name="T45" fmla="*/ 58 h 108"/>
              <a:gd name="T46" fmla="*/ 52 w 63"/>
              <a:gd name="T47" fmla="*/ 52 h 108"/>
              <a:gd name="T48" fmla="*/ 57 w 63"/>
              <a:gd name="T49" fmla="*/ 41 h 108"/>
              <a:gd name="T50" fmla="*/ 60 w 63"/>
              <a:gd name="T51" fmla="*/ 48 h 108"/>
              <a:gd name="T52" fmla="*/ 59 w 63"/>
              <a:gd name="T53" fmla="*/ 51 h 108"/>
              <a:gd name="T54" fmla="*/ 55 w 63"/>
              <a:gd name="T55" fmla="*/ 59 h 108"/>
              <a:gd name="T56" fmla="*/ 30 w 63"/>
              <a:gd name="T57" fmla="*/ 32 h 108"/>
              <a:gd name="T58" fmla="*/ 33 w 63"/>
              <a:gd name="T59" fmla="*/ 43 h 108"/>
              <a:gd name="T60" fmla="*/ 25 w 63"/>
              <a:gd name="T61" fmla="*/ 49 h 108"/>
              <a:gd name="T62" fmla="*/ 18 w 63"/>
              <a:gd name="T63" fmla="*/ 54 h 108"/>
              <a:gd name="T64" fmla="*/ 18 w 63"/>
              <a:gd name="T65" fmla="*/ 43 h 108"/>
              <a:gd name="T66" fmla="*/ 14 w 63"/>
              <a:gd name="T67" fmla="*/ 39 h 108"/>
              <a:gd name="T68" fmla="*/ 8 w 63"/>
              <a:gd name="T69" fmla="*/ 48 h 108"/>
              <a:gd name="T70" fmla="*/ 7 w 63"/>
              <a:gd name="T71" fmla="*/ 51 h 108"/>
              <a:gd name="T72" fmla="*/ 4 w 63"/>
              <a:gd name="T73" fmla="*/ 48 h 108"/>
              <a:gd name="T74" fmla="*/ 1 w 63"/>
              <a:gd name="T75" fmla="*/ 45 h 108"/>
              <a:gd name="T76" fmla="*/ 0 w 63"/>
              <a:gd name="T77" fmla="*/ 43 h 108"/>
              <a:gd name="T78" fmla="*/ 0 w 63"/>
              <a:gd name="T79" fmla="*/ 29 h 108"/>
              <a:gd name="T80" fmla="*/ 0 w 63"/>
              <a:gd name="T81" fmla="*/ 28 h 108"/>
              <a:gd name="T82" fmla="*/ 0 w 63"/>
              <a:gd name="T83" fmla="*/ 18 h 108"/>
              <a:gd name="T84" fmla="*/ 8 w 63"/>
              <a:gd name="T85" fmla="*/ 9 h 108"/>
              <a:gd name="T86" fmla="*/ 9 w 63"/>
              <a:gd name="T87" fmla="*/ 3 h 108"/>
              <a:gd name="T88" fmla="*/ 9 w 63"/>
              <a:gd name="T89" fmla="*/ 2 h 108"/>
              <a:gd name="T90" fmla="*/ 25 w 63"/>
              <a:gd name="T91" fmla="*/ 0 h 108"/>
              <a:gd name="T92" fmla="*/ 30 w 63"/>
              <a:gd name="T93" fmla="*/ 3 h 108"/>
              <a:gd name="T94" fmla="*/ 34 w 63"/>
              <a:gd name="T95" fmla="*/ 6 h 108"/>
              <a:gd name="T96" fmla="*/ 30 w 63"/>
              <a:gd name="T97" fmla="*/ 32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63" h="108">
                <a:moveTo>
                  <a:pt x="35" y="104"/>
                </a:moveTo>
                <a:lnTo>
                  <a:pt x="31" y="108"/>
                </a:lnTo>
                <a:lnTo>
                  <a:pt x="26" y="99"/>
                </a:lnTo>
                <a:lnTo>
                  <a:pt x="20" y="97"/>
                </a:lnTo>
                <a:lnTo>
                  <a:pt x="23" y="88"/>
                </a:lnTo>
                <a:lnTo>
                  <a:pt x="34" y="84"/>
                </a:lnTo>
                <a:lnTo>
                  <a:pt x="37" y="88"/>
                </a:lnTo>
                <a:lnTo>
                  <a:pt x="33" y="96"/>
                </a:lnTo>
                <a:lnTo>
                  <a:pt x="35" y="104"/>
                </a:lnTo>
                <a:close/>
                <a:moveTo>
                  <a:pt x="55" y="59"/>
                </a:moveTo>
                <a:lnTo>
                  <a:pt x="53" y="62"/>
                </a:lnTo>
                <a:lnTo>
                  <a:pt x="56" y="60"/>
                </a:lnTo>
                <a:lnTo>
                  <a:pt x="60" y="59"/>
                </a:lnTo>
                <a:lnTo>
                  <a:pt x="63" y="64"/>
                </a:lnTo>
                <a:lnTo>
                  <a:pt x="55" y="69"/>
                </a:lnTo>
                <a:lnTo>
                  <a:pt x="55" y="71"/>
                </a:lnTo>
                <a:lnTo>
                  <a:pt x="46" y="74"/>
                </a:lnTo>
                <a:lnTo>
                  <a:pt x="41" y="78"/>
                </a:lnTo>
                <a:lnTo>
                  <a:pt x="35" y="71"/>
                </a:lnTo>
                <a:lnTo>
                  <a:pt x="31" y="58"/>
                </a:lnTo>
                <a:lnTo>
                  <a:pt x="42" y="49"/>
                </a:lnTo>
                <a:lnTo>
                  <a:pt x="48" y="59"/>
                </a:lnTo>
                <a:lnTo>
                  <a:pt x="49" y="58"/>
                </a:lnTo>
                <a:lnTo>
                  <a:pt x="52" y="52"/>
                </a:lnTo>
                <a:lnTo>
                  <a:pt x="57" y="41"/>
                </a:lnTo>
                <a:lnTo>
                  <a:pt x="60" y="48"/>
                </a:lnTo>
                <a:lnTo>
                  <a:pt x="59" y="51"/>
                </a:lnTo>
                <a:lnTo>
                  <a:pt x="55" y="59"/>
                </a:lnTo>
                <a:close/>
                <a:moveTo>
                  <a:pt x="30" y="32"/>
                </a:moveTo>
                <a:lnTo>
                  <a:pt x="33" y="43"/>
                </a:lnTo>
                <a:lnTo>
                  <a:pt x="25" y="49"/>
                </a:lnTo>
                <a:lnTo>
                  <a:pt x="18" y="54"/>
                </a:lnTo>
                <a:lnTo>
                  <a:pt x="18" y="43"/>
                </a:lnTo>
                <a:lnTo>
                  <a:pt x="14" y="39"/>
                </a:lnTo>
                <a:lnTo>
                  <a:pt x="8" y="48"/>
                </a:lnTo>
                <a:lnTo>
                  <a:pt x="7" y="51"/>
                </a:lnTo>
                <a:lnTo>
                  <a:pt x="4" y="48"/>
                </a:lnTo>
                <a:lnTo>
                  <a:pt x="1" y="45"/>
                </a:lnTo>
                <a:lnTo>
                  <a:pt x="0" y="43"/>
                </a:lnTo>
                <a:lnTo>
                  <a:pt x="0" y="29"/>
                </a:lnTo>
                <a:lnTo>
                  <a:pt x="0" y="28"/>
                </a:lnTo>
                <a:lnTo>
                  <a:pt x="0" y="18"/>
                </a:lnTo>
                <a:lnTo>
                  <a:pt x="8" y="9"/>
                </a:lnTo>
                <a:lnTo>
                  <a:pt x="9" y="3"/>
                </a:lnTo>
                <a:lnTo>
                  <a:pt x="9" y="2"/>
                </a:lnTo>
                <a:lnTo>
                  <a:pt x="25" y="0"/>
                </a:lnTo>
                <a:lnTo>
                  <a:pt x="30" y="3"/>
                </a:lnTo>
                <a:lnTo>
                  <a:pt x="34" y="6"/>
                </a:lnTo>
                <a:lnTo>
                  <a:pt x="30" y="3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6" name="Freeform 170">
            <a:extLst>
              <a:ext uri="{FF2B5EF4-FFF2-40B4-BE49-F238E27FC236}">
                <a16:creationId xmlns:a16="http://schemas.microsoft.com/office/drawing/2014/main" id="{B2D49C04-C44C-A540-93CB-7664B52FA289}"/>
              </a:ext>
            </a:extLst>
          </p:cNvPr>
          <p:cNvSpPr>
            <a:spLocks/>
          </p:cNvSpPr>
          <p:nvPr/>
        </p:nvSpPr>
        <p:spPr bwMode="auto">
          <a:xfrm>
            <a:off x="7015163" y="1257300"/>
            <a:ext cx="274638" cy="292100"/>
          </a:xfrm>
          <a:custGeom>
            <a:avLst/>
            <a:gdLst>
              <a:gd name="T0" fmla="*/ 96 w 173"/>
              <a:gd name="T1" fmla="*/ 45 h 184"/>
              <a:gd name="T2" fmla="*/ 128 w 173"/>
              <a:gd name="T3" fmla="*/ 67 h 184"/>
              <a:gd name="T4" fmla="*/ 135 w 173"/>
              <a:gd name="T5" fmla="*/ 86 h 184"/>
              <a:gd name="T6" fmla="*/ 141 w 173"/>
              <a:gd name="T7" fmla="*/ 124 h 184"/>
              <a:gd name="T8" fmla="*/ 173 w 173"/>
              <a:gd name="T9" fmla="*/ 134 h 184"/>
              <a:gd name="T10" fmla="*/ 161 w 173"/>
              <a:gd name="T11" fmla="*/ 164 h 184"/>
              <a:gd name="T12" fmla="*/ 162 w 173"/>
              <a:gd name="T13" fmla="*/ 173 h 184"/>
              <a:gd name="T14" fmla="*/ 122 w 173"/>
              <a:gd name="T15" fmla="*/ 184 h 184"/>
              <a:gd name="T16" fmla="*/ 106 w 173"/>
              <a:gd name="T17" fmla="*/ 167 h 184"/>
              <a:gd name="T18" fmla="*/ 70 w 173"/>
              <a:gd name="T19" fmla="*/ 175 h 184"/>
              <a:gd name="T20" fmla="*/ 61 w 173"/>
              <a:gd name="T21" fmla="*/ 141 h 184"/>
              <a:gd name="T22" fmla="*/ 65 w 173"/>
              <a:gd name="T23" fmla="*/ 111 h 184"/>
              <a:gd name="T24" fmla="*/ 47 w 173"/>
              <a:gd name="T25" fmla="*/ 85 h 184"/>
              <a:gd name="T26" fmla="*/ 30 w 173"/>
              <a:gd name="T27" fmla="*/ 66 h 184"/>
              <a:gd name="T28" fmla="*/ 10 w 173"/>
              <a:gd name="T29" fmla="*/ 64 h 184"/>
              <a:gd name="T30" fmla="*/ 24 w 173"/>
              <a:gd name="T31" fmla="*/ 51 h 184"/>
              <a:gd name="T32" fmla="*/ 39 w 173"/>
              <a:gd name="T33" fmla="*/ 67 h 184"/>
              <a:gd name="T34" fmla="*/ 49 w 173"/>
              <a:gd name="T35" fmla="*/ 82 h 184"/>
              <a:gd name="T36" fmla="*/ 69 w 173"/>
              <a:gd name="T37" fmla="*/ 94 h 184"/>
              <a:gd name="T38" fmla="*/ 85 w 173"/>
              <a:gd name="T39" fmla="*/ 116 h 184"/>
              <a:gd name="T40" fmla="*/ 94 w 173"/>
              <a:gd name="T41" fmla="*/ 122 h 184"/>
              <a:gd name="T42" fmla="*/ 92 w 173"/>
              <a:gd name="T43" fmla="*/ 111 h 184"/>
              <a:gd name="T44" fmla="*/ 81 w 173"/>
              <a:gd name="T45" fmla="*/ 98 h 184"/>
              <a:gd name="T46" fmla="*/ 73 w 173"/>
              <a:gd name="T47" fmla="*/ 93 h 184"/>
              <a:gd name="T48" fmla="*/ 87 w 173"/>
              <a:gd name="T49" fmla="*/ 90 h 184"/>
              <a:gd name="T50" fmla="*/ 72 w 173"/>
              <a:gd name="T51" fmla="*/ 77 h 184"/>
              <a:gd name="T52" fmla="*/ 69 w 173"/>
              <a:gd name="T53" fmla="*/ 56 h 184"/>
              <a:gd name="T54" fmla="*/ 85 w 173"/>
              <a:gd name="T55" fmla="*/ 68 h 184"/>
              <a:gd name="T56" fmla="*/ 81 w 173"/>
              <a:gd name="T57" fmla="*/ 47 h 184"/>
              <a:gd name="T58" fmla="*/ 81 w 173"/>
              <a:gd name="T59" fmla="*/ 43 h 184"/>
              <a:gd name="T60" fmla="*/ 60 w 173"/>
              <a:gd name="T61" fmla="*/ 43 h 184"/>
              <a:gd name="T62" fmla="*/ 83 w 173"/>
              <a:gd name="T63" fmla="*/ 22 h 184"/>
              <a:gd name="T64" fmla="*/ 61 w 173"/>
              <a:gd name="T65" fmla="*/ 30 h 184"/>
              <a:gd name="T66" fmla="*/ 38 w 173"/>
              <a:gd name="T67" fmla="*/ 26 h 184"/>
              <a:gd name="T68" fmla="*/ 24 w 173"/>
              <a:gd name="T69" fmla="*/ 18 h 184"/>
              <a:gd name="T70" fmla="*/ 13 w 173"/>
              <a:gd name="T71" fmla="*/ 14 h 184"/>
              <a:gd name="T72" fmla="*/ 0 w 173"/>
              <a:gd name="T73" fmla="*/ 2 h 184"/>
              <a:gd name="T74" fmla="*/ 19 w 173"/>
              <a:gd name="T75" fmla="*/ 7 h 184"/>
              <a:gd name="T76" fmla="*/ 32 w 173"/>
              <a:gd name="T77" fmla="*/ 7 h 184"/>
              <a:gd name="T78" fmla="*/ 42 w 173"/>
              <a:gd name="T79" fmla="*/ 10 h 184"/>
              <a:gd name="T80" fmla="*/ 51 w 173"/>
              <a:gd name="T81" fmla="*/ 21 h 184"/>
              <a:gd name="T82" fmla="*/ 65 w 173"/>
              <a:gd name="T83" fmla="*/ 23 h 184"/>
              <a:gd name="T84" fmla="*/ 73 w 173"/>
              <a:gd name="T85" fmla="*/ 11 h 184"/>
              <a:gd name="T86" fmla="*/ 85 w 173"/>
              <a:gd name="T87" fmla="*/ 17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73" h="184">
                <a:moveTo>
                  <a:pt x="98" y="40"/>
                </a:moveTo>
                <a:lnTo>
                  <a:pt x="96" y="44"/>
                </a:lnTo>
                <a:lnTo>
                  <a:pt x="96" y="45"/>
                </a:lnTo>
                <a:lnTo>
                  <a:pt x="103" y="59"/>
                </a:lnTo>
                <a:lnTo>
                  <a:pt x="120" y="67"/>
                </a:lnTo>
                <a:lnTo>
                  <a:pt x="128" y="67"/>
                </a:lnTo>
                <a:lnTo>
                  <a:pt x="131" y="73"/>
                </a:lnTo>
                <a:lnTo>
                  <a:pt x="125" y="79"/>
                </a:lnTo>
                <a:lnTo>
                  <a:pt x="135" y="86"/>
                </a:lnTo>
                <a:lnTo>
                  <a:pt x="128" y="103"/>
                </a:lnTo>
                <a:lnTo>
                  <a:pt x="136" y="107"/>
                </a:lnTo>
                <a:lnTo>
                  <a:pt x="141" y="124"/>
                </a:lnTo>
                <a:lnTo>
                  <a:pt x="161" y="137"/>
                </a:lnTo>
                <a:lnTo>
                  <a:pt x="166" y="130"/>
                </a:lnTo>
                <a:lnTo>
                  <a:pt x="173" y="134"/>
                </a:lnTo>
                <a:lnTo>
                  <a:pt x="163" y="146"/>
                </a:lnTo>
                <a:lnTo>
                  <a:pt x="162" y="161"/>
                </a:lnTo>
                <a:lnTo>
                  <a:pt x="161" y="164"/>
                </a:lnTo>
                <a:lnTo>
                  <a:pt x="159" y="164"/>
                </a:lnTo>
                <a:lnTo>
                  <a:pt x="161" y="165"/>
                </a:lnTo>
                <a:lnTo>
                  <a:pt x="162" y="173"/>
                </a:lnTo>
                <a:lnTo>
                  <a:pt x="161" y="173"/>
                </a:lnTo>
                <a:lnTo>
                  <a:pt x="141" y="173"/>
                </a:lnTo>
                <a:lnTo>
                  <a:pt x="122" y="184"/>
                </a:lnTo>
                <a:lnTo>
                  <a:pt x="117" y="179"/>
                </a:lnTo>
                <a:lnTo>
                  <a:pt x="114" y="168"/>
                </a:lnTo>
                <a:lnTo>
                  <a:pt x="106" y="167"/>
                </a:lnTo>
                <a:lnTo>
                  <a:pt x="87" y="176"/>
                </a:lnTo>
                <a:lnTo>
                  <a:pt x="76" y="173"/>
                </a:lnTo>
                <a:lnTo>
                  <a:pt x="70" y="175"/>
                </a:lnTo>
                <a:lnTo>
                  <a:pt x="61" y="167"/>
                </a:lnTo>
                <a:lnTo>
                  <a:pt x="54" y="146"/>
                </a:lnTo>
                <a:lnTo>
                  <a:pt x="61" y="141"/>
                </a:lnTo>
                <a:lnTo>
                  <a:pt x="64" y="126"/>
                </a:lnTo>
                <a:lnTo>
                  <a:pt x="62" y="112"/>
                </a:lnTo>
                <a:lnTo>
                  <a:pt x="65" y="111"/>
                </a:lnTo>
                <a:lnTo>
                  <a:pt x="64" y="104"/>
                </a:lnTo>
                <a:lnTo>
                  <a:pt x="46" y="97"/>
                </a:lnTo>
                <a:lnTo>
                  <a:pt x="47" y="85"/>
                </a:lnTo>
                <a:lnTo>
                  <a:pt x="43" y="82"/>
                </a:lnTo>
                <a:lnTo>
                  <a:pt x="35" y="77"/>
                </a:lnTo>
                <a:lnTo>
                  <a:pt x="30" y="66"/>
                </a:lnTo>
                <a:lnTo>
                  <a:pt x="19" y="64"/>
                </a:lnTo>
                <a:lnTo>
                  <a:pt x="13" y="63"/>
                </a:lnTo>
                <a:lnTo>
                  <a:pt x="10" y="64"/>
                </a:lnTo>
                <a:lnTo>
                  <a:pt x="10" y="55"/>
                </a:lnTo>
                <a:lnTo>
                  <a:pt x="17" y="53"/>
                </a:lnTo>
                <a:lnTo>
                  <a:pt x="24" y="51"/>
                </a:lnTo>
                <a:lnTo>
                  <a:pt x="30" y="55"/>
                </a:lnTo>
                <a:lnTo>
                  <a:pt x="36" y="62"/>
                </a:lnTo>
                <a:lnTo>
                  <a:pt x="39" y="67"/>
                </a:lnTo>
                <a:lnTo>
                  <a:pt x="39" y="68"/>
                </a:lnTo>
                <a:lnTo>
                  <a:pt x="42" y="75"/>
                </a:lnTo>
                <a:lnTo>
                  <a:pt x="49" y="82"/>
                </a:lnTo>
                <a:lnTo>
                  <a:pt x="55" y="83"/>
                </a:lnTo>
                <a:lnTo>
                  <a:pt x="62" y="85"/>
                </a:lnTo>
                <a:lnTo>
                  <a:pt x="69" y="94"/>
                </a:lnTo>
                <a:lnTo>
                  <a:pt x="70" y="96"/>
                </a:lnTo>
                <a:lnTo>
                  <a:pt x="76" y="105"/>
                </a:lnTo>
                <a:lnTo>
                  <a:pt x="85" y="116"/>
                </a:lnTo>
                <a:lnTo>
                  <a:pt x="91" y="119"/>
                </a:lnTo>
                <a:lnTo>
                  <a:pt x="85" y="120"/>
                </a:lnTo>
                <a:lnTo>
                  <a:pt x="94" y="122"/>
                </a:lnTo>
                <a:lnTo>
                  <a:pt x="98" y="119"/>
                </a:lnTo>
                <a:lnTo>
                  <a:pt x="99" y="115"/>
                </a:lnTo>
                <a:lnTo>
                  <a:pt x="92" y="111"/>
                </a:lnTo>
                <a:lnTo>
                  <a:pt x="95" y="108"/>
                </a:lnTo>
                <a:lnTo>
                  <a:pt x="95" y="108"/>
                </a:lnTo>
                <a:lnTo>
                  <a:pt x="81" y="98"/>
                </a:lnTo>
                <a:lnTo>
                  <a:pt x="76" y="94"/>
                </a:lnTo>
                <a:lnTo>
                  <a:pt x="75" y="94"/>
                </a:lnTo>
                <a:lnTo>
                  <a:pt x="73" y="93"/>
                </a:lnTo>
                <a:lnTo>
                  <a:pt x="76" y="93"/>
                </a:lnTo>
                <a:lnTo>
                  <a:pt x="83" y="93"/>
                </a:lnTo>
                <a:lnTo>
                  <a:pt x="87" y="90"/>
                </a:lnTo>
                <a:lnTo>
                  <a:pt x="88" y="90"/>
                </a:lnTo>
                <a:lnTo>
                  <a:pt x="76" y="86"/>
                </a:lnTo>
                <a:lnTo>
                  <a:pt x="72" y="77"/>
                </a:lnTo>
                <a:lnTo>
                  <a:pt x="70" y="66"/>
                </a:lnTo>
                <a:lnTo>
                  <a:pt x="73" y="63"/>
                </a:lnTo>
                <a:lnTo>
                  <a:pt x="69" y="56"/>
                </a:lnTo>
                <a:lnTo>
                  <a:pt x="77" y="53"/>
                </a:lnTo>
                <a:lnTo>
                  <a:pt x="79" y="64"/>
                </a:lnTo>
                <a:lnTo>
                  <a:pt x="85" y="68"/>
                </a:lnTo>
                <a:lnTo>
                  <a:pt x="85" y="62"/>
                </a:lnTo>
                <a:lnTo>
                  <a:pt x="84" y="52"/>
                </a:lnTo>
                <a:lnTo>
                  <a:pt x="81" y="47"/>
                </a:lnTo>
                <a:lnTo>
                  <a:pt x="83" y="45"/>
                </a:lnTo>
                <a:lnTo>
                  <a:pt x="87" y="43"/>
                </a:lnTo>
                <a:lnTo>
                  <a:pt x="81" y="43"/>
                </a:lnTo>
                <a:lnTo>
                  <a:pt x="75" y="44"/>
                </a:lnTo>
                <a:lnTo>
                  <a:pt x="65" y="48"/>
                </a:lnTo>
                <a:lnTo>
                  <a:pt x="60" y="43"/>
                </a:lnTo>
                <a:lnTo>
                  <a:pt x="69" y="36"/>
                </a:lnTo>
                <a:lnTo>
                  <a:pt x="79" y="32"/>
                </a:lnTo>
                <a:lnTo>
                  <a:pt x="83" y="22"/>
                </a:lnTo>
                <a:lnTo>
                  <a:pt x="81" y="17"/>
                </a:lnTo>
                <a:lnTo>
                  <a:pt x="70" y="30"/>
                </a:lnTo>
                <a:lnTo>
                  <a:pt x="61" y="30"/>
                </a:lnTo>
                <a:lnTo>
                  <a:pt x="53" y="41"/>
                </a:lnTo>
                <a:lnTo>
                  <a:pt x="40" y="33"/>
                </a:lnTo>
                <a:lnTo>
                  <a:pt x="38" y="26"/>
                </a:lnTo>
                <a:lnTo>
                  <a:pt x="34" y="33"/>
                </a:lnTo>
                <a:lnTo>
                  <a:pt x="28" y="30"/>
                </a:lnTo>
                <a:lnTo>
                  <a:pt x="24" y="18"/>
                </a:lnTo>
                <a:lnTo>
                  <a:pt x="30" y="11"/>
                </a:lnTo>
                <a:lnTo>
                  <a:pt x="27" y="10"/>
                </a:lnTo>
                <a:lnTo>
                  <a:pt x="13" y="14"/>
                </a:lnTo>
                <a:lnTo>
                  <a:pt x="5" y="10"/>
                </a:lnTo>
                <a:lnTo>
                  <a:pt x="2" y="7"/>
                </a:lnTo>
                <a:lnTo>
                  <a:pt x="0" y="2"/>
                </a:lnTo>
                <a:lnTo>
                  <a:pt x="1" y="0"/>
                </a:lnTo>
                <a:lnTo>
                  <a:pt x="6" y="2"/>
                </a:lnTo>
                <a:lnTo>
                  <a:pt x="19" y="7"/>
                </a:lnTo>
                <a:lnTo>
                  <a:pt x="24" y="10"/>
                </a:lnTo>
                <a:lnTo>
                  <a:pt x="30" y="7"/>
                </a:lnTo>
                <a:lnTo>
                  <a:pt x="32" y="7"/>
                </a:lnTo>
                <a:lnTo>
                  <a:pt x="40" y="6"/>
                </a:lnTo>
                <a:lnTo>
                  <a:pt x="40" y="7"/>
                </a:lnTo>
                <a:lnTo>
                  <a:pt x="42" y="10"/>
                </a:lnTo>
                <a:lnTo>
                  <a:pt x="47" y="14"/>
                </a:lnTo>
                <a:lnTo>
                  <a:pt x="51" y="17"/>
                </a:lnTo>
                <a:lnTo>
                  <a:pt x="51" y="21"/>
                </a:lnTo>
                <a:lnTo>
                  <a:pt x="55" y="23"/>
                </a:lnTo>
                <a:lnTo>
                  <a:pt x="62" y="26"/>
                </a:lnTo>
                <a:lnTo>
                  <a:pt x="65" y="23"/>
                </a:lnTo>
                <a:lnTo>
                  <a:pt x="68" y="10"/>
                </a:lnTo>
                <a:lnTo>
                  <a:pt x="72" y="11"/>
                </a:lnTo>
                <a:lnTo>
                  <a:pt x="73" y="11"/>
                </a:lnTo>
                <a:lnTo>
                  <a:pt x="85" y="6"/>
                </a:lnTo>
                <a:lnTo>
                  <a:pt x="85" y="10"/>
                </a:lnTo>
                <a:lnTo>
                  <a:pt x="85" y="17"/>
                </a:lnTo>
                <a:lnTo>
                  <a:pt x="95" y="34"/>
                </a:lnTo>
                <a:lnTo>
                  <a:pt x="98" y="4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7" name="Freeform 171">
            <a:extLst>
              <a:ext uri="{FF2B5EF4-FFF2-40B4-BE49-F238E27FC236}">
                <a16:creationId xmlns:a16="http://schemas.microsoft.com/office/drawing/2014/main" id="{3AA0CECB-6329-2A8F-F50E-95D0C54545CA}"/>
              </a:ext>
            </a:extLst>
          </p:cNvPr>
          <p:cNvSpPr>
            <a:spLocks/>
          </p:cNvSpPr>
          <p:nvPr/>
        </p:nvSpPr>
        <p:spPr bwMode="auto">
          <a:xfrm>
            <a:off x="4165600" y="5838825"/>
            <a:ext cx="71438" cy="92075"/>
          </a:xfrm>
          <a:custGeom>
            <a:avLst/>
            <a:gdLst>
              <a:gd name="T0" fmla="*/ 44 w 45"/>
              <a:gd name="T1" fmla="*/ 30 h 58"/>
              <a:gd name="T2" fmla="*/ 44 w 45"/>
              <a:gd name="T3" fmla="*/ 37 h 58"/>
              <a:gd name="T4" fmla="*/ 45 w 45"/>
              <a:gd name="T5" fmla="*/ 38 h 58"/>
              <a:gd name="T6" fmla="*/ 43 w 45"/>
              <a:gd name="T7" fmla="*/ 39 h 58"/>
              <a:gd name="T8" fmla="*/ 24 w 45"/>
              <a:gd name="T9" fmla="*/ 49 h 58"/>
              <a:gd name="T10" fmla="*/ 18 w 45"/>
              <a:gd name="T11" fmla="*/ 58 h 58"/>
              <a:gd name="T12" fmla="*/ 14 w 45"/>
              <a:gd name="T13" fmla="*/ 50 h 58"/>
              <a:gd name="T14" fmla="*/ 11 w 45"/>
              <a:gd name="T15" fmla="*/ 43 h 58"/>
              <a:gd name="T16" fmla="*/ 11 w 45"/>
              <a:gd name="T17" fmla="*/ 42 h 58"/>
              <a:gd name="T18" fmla="*/ 22 w 45"/>
              <a:gd name="T19" fmla="*/ 38 h 58"/>
              <a:gd name="T20" fmla="*/ 21 w 45"/>
              <a:gd name="T21" fmla="*/ 35 h 58"/>
              <a:gd name="T22" fmla="*/ 18 w 45"/>
              <a:gd name="T23" fmla="*/ 31 h 58"/>
              <a:gd name="T24" fmla="*/ 7 w 45"/>
              <a:gd name="T25" fmla="*/ 27 h 58"/>
              <a:gd name="T26" fmla="*/ 3 w 45"/>
              <a:gd name="T27" fmla="*/ 22 h 58"/>
              <a:gd name="T28" fmla="*/ 3 w 45"/>
              <a:gd name="T29" fmla="*/ 17 h 58"/>
              <a:gd name="T30" fmla="*/ 2 w 45"/>
              <a:gd name="T31" fmla="*/ 16 h 58"/>
              <a:gd name="T32" fmla="*/ 0 w 45"/>
              <a:gd name="T33" fmla="*/ 15 h 58"/>
              <a:gd name="T34" fmla="*/ 3 w 45"/>
              <a:gd name="T35" fmla="*/ 9 h 58"/>
              <a:gd name="T36" fmla="*/ 15 w 45"/>
              <a:gd name="T37" fmla="*/ 2 h 58"/>
              <a:gd name="T38" fmla="*/ 21 w 45"/>
              <a:gd name="T39" fmla="*/ 5 h 58"/>
              <a:gd name="T40" fmla="*/ 29 w 45"/>
              <a:gd name="T41" fmla="*/ 2 h 58"/>
              <a:gd name="T42" fmla="*/ 33 w 45"/>
              <a:gd name="T43" fmla="*/ 1 h 58"/>
              <a:gd name="T44" fmla="*/ 36 w 45"/>
              <a:gd name="T45" fmla="*/ 0 h 58"/>
              <a:gd name="T46" fmla="*/ 37 w 45"/>
              <a:gd name="T47" fmla="*/ 5 h 58"/>
              <a:gd name="T48" fmla="*/ 37 w 45"/>
              <a:gd name="T49" fmla="*/ 7 h 58"/>
              <a:gd name="T50" fmla="*/ 37 w 45"/>
              <a:gd name="T51" fmla="*/ 9 h 58"/>
              <a:gd name="T52" fmla="*/ 32 w 45"/>
              <a:gd name="T53" fmla="*/ 12 h 58"/>
              <a:gd name="T54" fmla="*/ 30 w 45"/>
              <a:gd name="T55" fmla="*/ 15 h 58"/>
              <a:gd name="T56" fmla="*/ 32 w 45"/>
              <a:gd name="T57" fmla="*/ 16 h 58"/>
              <a:gd name="T58" fmla="*/ 33 w 45"/>
              <a:gd name="T59" fmla="*/ 22 h 58"/>
              <a:gd name="T60" fmla="*/ 36 w 45"/>
              <a:gd name="T61" fmla="*/ 22 h 58"/>
              <a:gd name="T62" fmla="*/ 41 w 45"/>
              <a:gd name="T63" fmla="*/ 24 h 58"/>
              <a:gd name="T64" fmla="*/ 44 w 45"/>
              <a:gd name="T65" fmla="*/ 30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45" h="58">
                <a:moveTo>
                  <a:pt x="44" y="30"/>
                </a:moveTo>
                <a:lnTo>
                  <a:pt x="44" y="37"/>
                </a:lnTo>
                <a:lnTo>
                  <a:pt x="45" y="38"/>
                </a:lnTo>
                <a:lnTo>
                  <a:pt x="43" y="39"/>
                </a:lnTo>
                <a:lnTo>
                  <a:pt x="24" y="49"/>
                </a:lnTo>
                <a:lnTo>
                  <a:pt x="18" y="58"/>
                </a:lnTo>
                <a:lnTo>
                  <a:pt x="14" y="50"/>
                </a:lnTo>
                <a:lnTo>
                  <a:pt x="11" y="43"/>
                </a:lnTo>
                <a:lnTo>
                  <a:pt x="11" y="42"/>
                </a:lnTo>
                <a:lnTo>
                  <a:pt x="22" y="38"/>
                </a:lnTo>
                <a:lnTo>
                  <a:pt x="21" y="35"/>
                </a:lnTo>
                <a:lnTo>
                  <a:pt x="18" y="31"/>
                </a:lnTo>
                <a:lnTo>
                  <a:pt x="7" y="27"/>
                </a:lnTo>
                <a:lnTo>
                  <a:pt x="3" y="22"/>
                </a:lnTo>
                <a:lnTo>
                  <a:pt x="3" y="17"/>
                </a:lnTo>
                <a:lnTo>
                  <a:pt x="2" y="16"/>
                </a:lnTo>
                <a:lnTo>
                  <a:pt x="0" y="15"/>
                </a:lnTo>
                <a:lnTo>
                  <a:pt x="3" y="9"/>
                </a:lnTo>
                <a:lnTo>
                  <a:pt x="15" y="2"/>
                </a:lnTo>
                <a:lnTo>
                  <a:pt x="21" y="5"/>
                </a:lnTo>
                <a:lnTo>
                  <a:pt x="29" y="2"/>
                </a:lnTo>
                <a:lnTo>
                  <a:pt x="33" y="1"/>
                </a:lnTo>
                <a:lnTo>
                  <a:pt x="36" y="0"/>
                </a:lnTo>
                <a:lnTo>
                  <a:pt x="37" y="5"/>
                </a:lnTo>
                <a:lnTo>
                  <a:pt x="37" y="7"/>
                </a:lnTo>
                <a:lnTo>
                  <a:pt x="37" y="9"/>
                </a:lnTo>
                <a:lnTo>
                  <a:pt x="32" y="12"/>
                </a:lnTo>
                <a:lnTo>
                  <a:pt x="30" y="15"/>
                </a:lnTo>
                <a:lnTo>
                  <a:pt x="32" y="16"/>
                </a:lnTo>
                <a:lnTo>
                  <a:pt x="33" y="22"/>
                </a:lnTo>
                <a:lnTo>
                  <a:pt x="36" y="22"/>
                </a:lnTo>
                <a:lnTo>
                  <a:pt x="41" y="24"/>
                </a:lnTo>
                <a:lnTo>
                  <a:pt x="44" y="3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8" name="Freeform 172">
            <a:extLst>
              <a:ext uri="{FF2B5EF4-FFF2-40B4-BE49-F238E27FC236}">
                <a16:creationId xmlns:a16="http://schemas.microsoft.com/office/drawing/2014/main" id="{43527081-D1BE-9F5D-3B12-5B5CEAC942C3}"/>
              </a:ext>
            </a:extLst>
          </p:cNvPr>
          <p:cNvSpPr>
            <a:spLocks/>
          </p:cNvSpPr>
          <p:nvPr/>
        </p:nvSpPr>
        <p:spPr bwMode="auto">
          <a:xfrm>
            <a:off x="4213225" y="5043488"/>
            <a:ext cx="123825" cy="122238"/>
          </a:xfrm>
          <a:custGeom>
            <a:avLst/>
            <a:gdLst>
              <a:gd name="T0" fmla="*/ 73 w 78"/>
              <a:gd name="T1" fmla="*/ 15 h 77"/>
              <a:gd name="T2" fmla="*/ 70 w 78"/>
              <a:gd name="T3" fmla="*/ 28 h 77"/>
              <a:gd name="T4" fmla="*/ 78 w 78"/>
              <a:gd name="T5" fmla="*/ 36 h 77"/>
              <a:gd name="T6" fmla="*/ 51 w 78"/>
              <a:gd name="T7" fmla="*/ 55 h 77"/>
              <a:gd name="T8" fmla="*/ 45 w 78"/>
              <a:gd name="T9" fmla="*/ 53 h 77"/>
              <a:gd name="T10" fmla="*/ 40 w 78"/>
              <a:gd name="T11" fmla="*/ 59 h 77"/>
              <a:gd name="T12" fmla="*/ 28 w 78"/>
              <a:gd name="T13" fmla="*/ 56 h 77"/>
              <a:gd name="T14" fmla="*/ 21 w 78"/>
              <a:gd name="T15" fmla="*/ 66 h 77"/>
              <a:gd name="T16" fmla="*/ 15 w 78"/>
              <a:gd name="T17" fmla="*/ 71 h 77"/>
              <a:gd name="T18" fmla="*/ 10 w 78"/>
              <a:gd name="T19" fmla="*/ 77 h 77"/>
              <a:gd name="T20" fmla="*/ 4 w 78"/>
              <a:gd name="T21" fmla="*/ 74 h 77"/>
              <a:gd name="T22" fmla="*/ 9 w 78"/>
              <a:gd name="T23" fmla="*/ 71 h 77"/>
              <a:gd name="T24" fmla="*/ 13 w 78"/>
              <a:gd name="T25" fmla="*/ 67 h 77"/>
              <a:gd name="T26" fmla="*/ 19 w 78"/>
              <a:gd name="T27" fmla="*/ 59 h 77"/>
              <a:gd name="T28" fmla="*/ 21 w 78"/>
              <a:gd name="T29" fmla="*/ 56 h 77"/>
              <a:gd name="T30" fmla="*/ 21 w 78"/>
              <a:gd name="T31" fmla="*/ 55 h 77"/>
              <a:gd name="T32" fmla="*/ 21 w 78"/>
              <a:gd name="T33" fmla="*/ 52 h 77"/>
              <a:gd name="T34" fmla="*/ 21 w 78"/>
              <a:gd name="T35" fmla="*/ 53 h 77"/>
              <a:gd name="T36" fmla="*/ 14 w 78"/>
              <a:gd name="T37" fmla="*/ 59 h 77"/>
              <a:gd name="T38" fmla="*/ 7 w 78"/>
              <a:gd name="T39" fmla="*/ 66 h 77"/>
              <a:gd name="T40" fmla="*/ 3 w 78"/>
              <a:gd name="T41" fmla="*/ 73 h 77"/>
              <a:gd name="T42" fmla="*/ 0 w 78"/>
              <a:gd name="T43" fmla="*/ 66 h 77"/>
              <a:gd name="T44" fmla="*/ 3 w 78"/>
              <a:gd name="T45" fmla="*/ 63 h 77"/>
              <a:gd name="T46" fmla="*/ 4 w 78"/>
              <a:gd name="T47" fmla="*/ 62 h 77"/>
              <a:gd name="T48" fmla="*/ 6 w 78"/>
              <a:gd name="T49" fmla="*/ 59 h 77"/>
              <a:gd name="T50" fmla="*/ 10 w 78"/>
              <a:gd name="T51" fmla="*/ 55 h 77"/>
              <a:gd name="T52" fmla="*/ 11 w 78"/>
              <a:gd name="T53" fmla="*/ 44 h 77"/>
              <a:gd name="T54" fmla="*/ 21 w 78"/>
              <a:gd name="T55" fmla="*/ 38 h 77"/>
              <a:gd name="T56" fmla="*/ 26 w 78"/>
              <a:gd name="T57" fmla="*/ 36 h 77"/>
              <a:gd name="T58" fmla="*/ 34 w 78"/>
              <a:gd name="T59" fmla="*/ 19 h 77"/>
              <a:gd name="T60" fmla="*/ 37 w 78"/>
              <a:gd name="T61" fmla="*/ 19 h 77"/>
              <a:gd name="T62" fmla="*/ 45 w 78"/>
              <a:gd name="T63" fmla="*/ 6 h 77"/>
              <a:gd name="T64" fmla="*/ 58 w 78"/>
              <a:gd name="T65" fmla="*/ 0 h 77"/>
              <a:gd name="T66" fmla="*/ 58 w 78"/>
              <a:gd name="T67" fmla="*/ 0 h 77"/>
              <a:gd name="T68" fmla="*/ 63 w 78"/>
              <a:gd name="T69" fmla="*/ 11 h 77"/>
              <a:gd name="T70" fmla="*/ 73 w 78"/>
              <a:gd name="T71" fmla="*/ 15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78" h="77">
                <a:moveTo>
                  <a:pt x="73" y="15"/>
                </a:moveTo>
                <a:lnTo>
                  <a:pt x="70" y="28"/>
                </a:lnTo>
                <a:lnTo>
                  <a:pt x="78" y="36"/>
                </a:lnTo>
                <a:lnTo>
                  <a:pt x="51" y="55"/>
                </a:lnTo>
                <a:lnTo>
                  <a:pt x="45" y="53"/>
                </a:lnTo>
                <a:lnTo>
                  <a:pt x="40" y="59"/>
                </a:lnTo>
                <a:lnTo>
                  <a:pt x="28" y="56"/>
                </a:lnTo>
                <a:lnTo>
                  <a:pt x="21" y="66"/>
                </a:lnTo>
                <a:lnTo>
                  <a:pt x="15" y="71"/>
                </a:lnTo>
                <a:lnTo>
                  <a:pt x="10" y="77"/>
                </a:lnTo>
                <a:lnTo>
                  <a:pt x="4" y="74"/>
                </a:lnTo>
                <a:lnTo>
                  <a:pt x="9" y="71"/>
                </a:lnTo>
                <a:lnTo>
                  <a:pt x="13" y="67"/>
                </a:lnTo>
                <a:lnTo>
                  <a:pt x="19" y="59"/>
                </a:lnTo>
                <a:lnTo>
                  <a:pt x="21" y="56"/>
                </a:lnTo>
                <a:lnTo>
                  <a:pt x="21" y="55"/>
                </a:lnTo>
                <a:lnTo>
                  <a:pt x="21" y="52"/>
                </a:lnTo>
                <a:lnTo>
                  <a:pt x="21" y="53"/>
                </a:lnTo>
                <a:lnTo>
                  <a:pt x="14" y="59"/>
                </a:lnTo>
                <a:lnTo>
                  <a:pt x="7" y="66"/>
                </a:lnTo>
                <a:lnTo>
                  <a:pt x="3" y="73"/>
                </a:lnTo>
                <a:lnTo>
                  <a:pt x="0" y="66"/>
                </a:lnTo>
                <a:lnTo>
                  <a:pt x="3" y="63"/>
                </a:lnTo>
                <a:lnTo>
                  <a:pt x="4" y="62"/>
                </a:lnTo>
                <a:lnTo>
                  <a:pt x="6" y="59"/>
                </a:lnTo>
                <a:lnTo>
                  <a:pt x="10" y="55"/>
                </a:lnTo>
                <a:lnTo>
                  <a:pt x="11" y="44"/>
                </a:lnTo>
                <a:lnTo>
                  <a:pt x="21" y="38"/>
                </a:lnTo>
                <a:lnTo>
                  <a:pt x="26" y="36"/>
                </a:lnTo>
                <a:lnTo>
                  <a:pt x="34" y="19"/>
                </a:lnTo>
                <a:lnTo>
                  <a:pt x="37" y="19"/>
                </a:lnTo>
                <a:lnTo>
                  <a:pt x="45" y="6"/>
                </a:lnTo>
                <a:lnTo>
                  <a:pt x="58" y="0"/>
                </a:lnTo>
                <a:lnTo>
                  <a:pt x="58" y="0"/>
                </a:lnTo>
                <a:lnTo>
                  <a:pt x="63" y="11"/>
                </a:lnTo>
                <a:lnTo>
                  <a:pt x="73" y="1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9" name="Freeform 173">
            <a:extLst>
              <a:ext uri="{FF2B5EF4-FFF2-40B4-BE49-F238E27FC236}">
                <a16:creationId xmlns:a16="http://schemas.microsoft.com/office/drawing/2014/main" id="{5B0B602F-1F44-58E4-616F-FAB3FFB2A54E}"/>
              </a:ext>
            </a:extLst>
          </p:cNvPr>
          <p:cNvSpPr>
            <a:spLocks noEditPoints="1"/>
          </p:cNvSpPr>
          <p:nvPr/>
        </p:nvSpPr>
        <p:spPr bwMode="auto">
          <a:xfrm>
            <a:off x="4395788" y="4452938"/>
            <a:ext cx="52388" cy="25400"/>
          </a:xfrm>
          <a:custGeom>
            <a:avLst/>
            <a:gdLst>
              <a:gd name="T0" fmla="*/ 29 w 33"/>
              <a:gd name="T1" fmla="*/ 16 h 16"/>
              <a:gd name="T2" fmla="*/ 8 w 33"/>
              <a:gd name="T3" fmla="*/ 16 h 16"/>
              <a:gd name="T4" fmla="*/ 8 w 33"/>
              <a:gd name="T5" fmla="*/ 15 h 16"/>
              <a:gd name="T6" fmla="*/ 7 w 33"/>
              <a:gd name="T7" fmla="*/ 14 h 16"/>
              <a:gd name="T8" fmla="*/ 1 w 33"/>
              <a:gd name="T9" fmla="*/ 8 h 16"/>
              <a:gd name="T10" fmla="*/ 0 w 33"/>
              <a:gd name="T11" fmla="*/ 5 h 16"/>
              <a:gd name="T12" fmla="*/ 18 w 33"/>
              <a:gd name="T13" fmla="*/ 5 h 16"/>
              <a:gd name="T14" fmla="*/ 26 w 33"/>
              <a:gd name="T15" fmla="*/ 12 h 16"/>
              <a:gd name="T16" fmla="*/ 33 w 33"/>
              <a:gd name="T17" fmla="*/ 16 h 16"/>
              <a:gd name="T18" fmla="*/ 29 w 33"/>
              <a:gd name="T19" fmla="*/ 16 h 16"/>
              <a:gd name="T20" fmla="*/ 20 w 33"/>
              <a:gd name="T21" fmla="*/ 1 h 16"/>
              <a:gd name="T22" fmla="*/ 15 w 33"/>
              <a:gd name="T23" fmla="*/ 1 h 16"/>
              <a:gd name="T24" fmla="*/ 12 w 33"/>
              <a:gd name="T25" fmla="*/ 0 h 16"/>
              <a:gd name="T26" fmla="*/ 20 w 33"/>
              <a:gd name="T27" fmla="*/ 1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3" h="16">
                <a:moveTo>
                  <a:pt x="29" y="16"/>
                </a:moveTo>
                <a:lnTo>
                  <a:pt x="8" y="16"/>
                </a:lnTo>
                <a:lnTo>
                  <a:pt x="8" y="15"/>
                </a:lnTo>
                <a:lnTo>
                  <a:pt x="7" y="14"/>
                </a:lnTo>
                <a:lnTo>
                  <a:pt x="1" y="8"/>
                </a:lnTo>
                <a:lnTo>
                  <a:pt x="0" y="5"/>
                </a:lnTo>
                <a:lnTo>
                  <a:pt x="18" y="5"/>
                </a:lnTo>
                <a:lnTo>
                  <a:pt x="26" y="12"/>
                </a:lnTo>
                <a:lnTo>
                  <a:pt x="33" y="16"/>
                </a:lnTo>
                <a:lnTo>
                  <a:pt x="29" y="16"/>
                </a:lnTo>
                <a:close/>
                <a:moveTo>
                  <a:pt x="20" y="1"/>
                </a:moveTo>
                <a:lnTo>
                  <a:pt x="15" y="1"/>
                </a:lnTo>
                <a:lnTo>
                  <a:pt x="12" y="0"/>
                </a:lnTo>
                <a:lnTo>
                  <a:pt x="20" y="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0" name="Freeform 174">
            <a:extLst>
              <a:ext uri="{FF2B5EF4-FFF2-40B4-BE49-F238E27FC236}">
                <a16:creationId xmlns:a16="http://schemas.microsoft.com/office/drawing/2014/main" id="{44D8C030-8C8C-3C22-A0C0-45AF5586A790}"/>
              </a:ext>
            </a:extLst>
          </p:cNvPr>
          <p:cNvSpPr>
            <a:spLocks/>
          </p:cNvSpPr>
          <p:nvPr/>
        </p:nvSpPr>
        <p:spPr bwMode="auto">
          <a:xfrm>
            <a:off x="4611688" y="6232525"/>
            <a:ext cx="74613" cy="84138"/>
          </a:xfrm>
          <a:custGeom>
            <a:avLst/>
            <a:gdLst>
              <a:gd name="T0" fmla="*/ 36 w 47"/>
              <a:gd name="T1" fmla="*/ 1 h 53"/>
              <a:gd name="T2" fmla="*/ 47 w 47"/>
              <a:gd name="T3" fmla="*/ 11 h 53"/>
              <a:gd name="T4" fmla="*/ 45 w 47"/>
              <a:gd name="T5" fmla="*/ 15 h 53"/>
              <a:gd name="T6" fmla="*/ 44 w 47"/>
              <a:gd name="T7" fmla="*/ 18 h 53"/>
              <a:gd name="T8" fmla="*/ 43 w 47"/>
              <a:gd name="T9" fmla="*/ 20 h 53"/>
              <a:gd name="T10" fmla="*/ 44 w 47"/>
              <a:gd name="T11" fmla="*/ 23 h 53"/>
              <a:gd name="T12" fmla="*/ 43 w 47"/>
              <a:gd name="T13" fmla="*/ 23 h 53"/>
              <a:gd name="T14" fmla="*/ 37 w 47"/>
              <a:gd name="T15" fmla="*/ 22 h 53"/>
              <a:gd name="T16" fmla="*/ 35 w 47"/>
              <a:gd name="T17" fmla="*/ 26 h 53"/>
              <a:gd name="T18" fmla="*/ 30 w 47"/>
              <a:gd name="T19" fmla="*/ 27 h 53"/>
              <a:gd name="T20" fmla="*/ 29 w 47"/>
              <a:gd name="T21" fmla="*/ 29 h 53"/>
              <a:gd name="T22" fmla="*/ 25 w 47"/>
              <a:gd name="T23" fmla="*/ 30 h 53"/>
              <a:gd name="T24" fmla="*/ 17 w 47"/>
              <a:gd name="T25" fmla="*/ 33 h 53"/>
              <a:gd name="T26" fmla="*/ 24 w 47"/>
              <a:gd name="T27" fmla="*/ 38 h 53"/>
              <a:gd name="T28" fmla="*/ 15 w 47"/>
              <a:gd name="T29" fmla="*/ 45 h 53"/>
              <a:gd name="T30" fmla="*/ 11 w 47"/>
              <a:gd name="T31" fmla="*/ 42 h 53"/>
              <a:gd name="T32" fmla="*/ 15 w 47"/>
              <a:gd name="T33" fmla="*/ 52 h 53"/>
              <a:gd name="T34" fmla="*/ 7 w 47"/>
              <a:gd name="T35" fmla="*/ 53 h 53"/>
              <a:gd name="T36" fmla="*/ 7 w 47"/>
              <a:gd name="T37" fmla="*/ 52 h 53"/>
              <a:gd name="T38" fmla="*/ 7 w 47"/>
              <a:gd name="T39" fmla="*/ 45 h 53"/>
              <a:gd name="T40" fmla="*/ 3 w 47"/>
              <a:gd name="T41" fmla="*/ 46 h 53"/>
              <a:gd name="T42" fmla="*/ 3 w 47"/>
              <a:gd name="T43" fmla="*/ 49 h 53"/>
              <a:gd name="T44" fmla="*/ 3 w 47"/>
              <a:gd name="T45" fmla="*/ 48 h 53"/>
              <a:gd name="T46" fmla="*/ 0 w 47"/>
              <a:gd name="T47" fmla="*/ 41 h 53"/>
              <a:gd name="T48" fmla="*/ 5 w 47"/>
              <a:gd name="T49" fmla="*/ 34 h 53"/>
              <a:gd name="T50" fmla="*/ 11 w 47"/>
              <a:gd name="T51" fmla="*/ 22 h 53"/>
              <a:gd name="T52" fmla="*/ 11 w 47"/>
              <a:gd name="T53" fmla="*/ 19 h 53"/>
              <a:gd name="T54" fmla="*/ 17 w 47"/>
              <a:gd name="T55" fmla="*/ 20 h 53"/>
              <a:gd name="T56" fmla="*/ 28 w 47"/>
              <a:gd name="T57" fmla="*/ 8 h 53"/>
              <a:gd name="T58" fmla="*/ 24 w 47"/>
              <a:gd name="T59" fmla="*/ 3 h 53"/>
              <a:gd name="T60" fmla="*/ 28 w 47"/>
              <a:gd name="T61" fmla="*/ 0 h 53"/>
              <a:gd name="T62" fmla="*/ 36 w 47"/>
              <a:gd name="T63" fmla="*/ 1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7" h="53">
                <a:moveTo>
                  <a:pt x="36" y="1"/>
                </a:moveTo>
                <a:lnTo>
                  <a:pt x="47" y="11"/>
                </a:lnTo>
                <a:lnTo>
                  <a:pt x="45" y="15"/>
                </a:lnTo>
                <a:lnTo>
                  <a:pt x="44" y="18"/>
                </a:lnTo>
                <a:lnTo>
                  <a:pt x="43" y="20"/>
                </a:lnTo>
                <a:lnTo>
                  <a:pt x="44" y="23"/>
                </a:lnTo>
                <a:lnTo>
                  <a:pt x="43" y="23"/>
                </a:lnTo>
                <a:lnTo>
                  <a:pt x="37" y="22"/>
                </a:lnTo>
                <a:lnTo>
                  <a:pt x="35" y="26"/>
                </a:lnTo>
                <a:lnTo>
                  <a:pt x="30" y="27"/>
                </a:lnTo>
                <a:lnTo>
                  <a:pt x="29" y="29"/>
                </a:lnTo>
                <a:lnTo>
                  <a:pt x="25" y="30"/>
                </a:lnTo>
                <a:lnTo>
                  <a:pt x="17" y="33"/>
                </a:lnTo>
                <a:lnTo>
                  <a:pt x="24" y="38"/>
                </a:lnTo>
                <a:lnTo>
                  <a:pt x="15" y="45"/>
                </a:lnTo>
                <a:lnTo>
                  <a:pt x="11" y="42"/>
                </a:lnTo>
                <a:lnTo>
                  <a:pt x="15" y="52"/>
                </a:lnTo>
                <a:lnTo>
                  <a:pt x="7" y="53"/>
                </a:lnTo>
                <a:lnTo>
                  <a:pt x="7" y="52"/>
                </a:lnTo>
                <a:lnTo>
                  <a:pt x="7" y="45"/>
                </a:lnTo>
                <a:lnTo>
                  <a:pt x="3" y="46"/>
                </a:lnTo>
                <a:lnTo>
                  <a:pt x="3" y="49"/>
                </a:lnTo>
                <a:lnTo>
                  <a:pt x="3" y="48"/>
                </a:lnTo>
                <a:lnTo>
                  <a:pt x="0" y="41"/>
                </a:lnTo>
                <a:lnTo>
                  <a:pt x="5" y="34"/>
                </a:lnTo>
                <a:lnTo>
                  <a:pt x="11" y="22"/>
                </a:lnTo>
                <a:lnTo>
                  <a:pt x="11" y="19"/>
                </a:lnTo>
                <a:lnTo>
                  <a:pt x="17" y="20"/>
                </a:lnTo>
                <a:lnTo>
                  <a:pt x="28" y="8"/>
                </a:lnTo>
                <a:lnTo>
                  <a:pt x="24" y="3"/>
                </a:lnTo>
                <a:lnTo>
                  <a:pt x="28" y="0"/>
                </a:lnTo>
                <a:lnTo>
                  <a:pt x="36" y="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1" name="Freeform 175">
            <a:extLst>
              <a:ext uri="{FF2B5EF4-FFF2-40B4-BE49-F238E27FC236}">
                <a16:creationId xmlns:a16="http://schemas.microsoft.com/office/drawing/2014/main" id="{5ACA6A34-0F20-2611-30E3-78F71C913206}"/>
              </a:ext>
            </a:extLst>
          </p:cNvPr>
          <p:cNvSpPr>
            <a:spLocks noEditPoints="1"/>
          </p:cNvSpPr>
          <p:nvPr/>
        </p:nvSpPr>
        <p:spPr bwMode="auto">
          <a:xfrm>
            <a:off x="4551363" y="4303713"/>
            <a:ext cx="52388" cy="47625"/>
          </a:xfrm>
          <a:custGeom>
            <a:avLst/>
            <a:gdLst>
              <a:gd name="T0" fmla="*/ 30 w 33"/>
              <a:gd name="T1" fmla="*/ 22 h 30"/>
              <a:gd name="T2" fmla="*/ 33 w 33"/>
              <a:gd name="T3" fmla="*/ 30 h 30"/>
              <a:gd name="T4" fmla="*/ 28 w 33"/>
              <a:gd name="T5" fmla="*/ 30 h 30"/>
              <a:gd name="T6" fmla="*/ 28 w 33"/>
              <a:gd name="T7" fmla="*/ 27 h 30"/>
              <a:gd name="T8" fmla="*/ 29 w 33"/>
              <a:gd name="T9" fmla="*/ 22 h 30"/>
              <a:gd name="T10" fmla="*/ 30 w 33"/>
              <a:gd name="T11" fmla="*/ 22 h 30"/>
              <a:gd name="T12" fmla="*/ 19 w 33"/>
              <a:gd name="T13" fmla="*/ 19 h 30"/>
              <a:gd name="T14" fmla="*/ 15 w 33"/>
              <a:gd name="T15" fmla="*/ 24 h 30"/>
              <a:gd name="T16" fmla="*/ 2 w 33"/>
              <a:gd name="T17" fmla="*/ 11 h 30"/>
              <a:gd name="T18" fmla="*/ 0 w 33"/>
              <a:gd name="T19" fmla="*/ 9 h 30"/>
              <a:gd name="T20" fmla="*/ 6 w 33"/>
              <a:gd name="T21" fmla="*/ 0 h 30"/>
              <a:gd name="T22" fmla="*/ 21 w 33"/>
              <a:gd name="T23" fmla="*/ 5 h 30"/>
              <a:gd name="T24" fmla="*/ 19 w 33"/>
              <a:gd name="T25" fmla="*/ 1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3" h="30">
                <a:moveTo>
                  <a:pt x="30" y="22"/>
                </a:moveTo>
                <a:lnTo>
                  <a:pt x="33" y="30"/>
                </a:lnTo>
                <a:lnTo>
                  <a:pt x="28" y="30"/>
                </a:lnTo>
                <a:lnTo>
                  <a:pt x="28" y="27"/>
                </a:lnTo>
                <a:lnTo>
                  <a:pt x="29" y="22"/>
                </a:lnTo>
                <a:lnTo>
                  <a:pt x="30" y="22"/>
                </a:lnTo>
                <a:close/>
                <a:moveTo>
                  <a:pt x="19" y="19"/>
                </a:moveTo>
                <a:lnTo>
                  <a:pt x="15" y="24"/>
                </a:lnTo>
                <a:lnTo>
                  <a:pt x="2" y="11"/>
                </a:lnTo>
                <a:lnTo>
                  <a:pt x="0" y="9"/>
                </a:lnTo>
                <a:lnTo>
                  <a:pt x="6" y="0"/>
                </a:lnTo>
                <a:lnTo>
                  <a:pt x="21" y="5"/>
                </a:lnTo>
                <a:lnTo>
                  <a:pt x="19" y="1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2" name="Freeform 176">
            <a:extLst>
              <a:ext uri="{FF2B5EF4-FFF2-40B4-BE49-F238E27FC236}">
                <a16:creationId xmlns:a16="http://schemas.microsoft.com/office/drawing/2014/main" id="{FA8FD9E6-49BF-3EE4-3ACF-508673E346AB}"/>
              </a:ext>
            </a:extLst>
          </p:cNvPr>
          <p:cNvSpPr>
            <a:spLocks/>
          </p:cNvSpPr>
          <p:nvPr/>
        </p:nvSpPr>
        <p:spPr bwMode="auto">
          <a:xfrm>
            <a:off x="4772025" y="4076700"/>
            <a:ext cx="79375" cy="58738"/>
          </a:xfrm>
          <a:custGeom>
            <a:avLst/>
            <a:gdLst>
              <a:gd name="T0" fmla="*/ 50 w 50"/>
              <a:gd name="T1" fmla="*/ 27 h 37"/>
              <a:gd name="T2" fmla="*/ 37 w 50"/>
              <a:gd name="T3" fmla="*/ 37 h 37"/>
              <a:gd name="T4" fmla="*/ 24 w 50"/>
              <a:gd name="T5" fmla="*/ 34 h 37"/>
              <a:gd name="T6" fmla="*/ 18 w 50"/>
              <a:gd name="T7" fmla="*/ 27 h 37"/>
              <a:gd name="T8" fmla="*/ 2 w 50"/>
              <a:gd name="T9" fmla="*/ 20 h 37"/>
              <a:gd name="T10" fmla="*/ 0 w 50"/>
              <a:gd name="T11" fmla="*/ 19 h 37"/>
              <a:gd name="T12" fmla="*/ 4 w 50"/>
              <a:gd name="T13" fmla="*/ 8 h 37"/>
              <a:gd name="T14" fmla="*/ 14 w 50"/>
              <a:gd name="T15" fmla="*/ 2 h 37"/>
              <a:gd name="T16" fmla="*/ 43 w 50"/>
              <a:gd name="T17" fmla="*/ 0 h 37"/>
              <a:gd name="T18" fmla="*/ 50 w 50"/>
              <a:gd name="T19" fmla="*/ 27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0" h="37">
                <a:moveTo>
                  <a:pt x="50" y="27"/>
                </a:moveTo>
                <a:lnTo>
                  <a:pt x="37" y="37"/>
                </a:lnTo>
                <a:lnTo>
                  <a:pt x="24" y="34"/>
                </a:lnTo>
                <a:lnTo>
                  <a:pt x="18" y="27"/>
                </a:lnTo>
                <a:lnTo>
                  <a:pt x="2" y="20"/>
                </a:lnTo>
                <a:lnTo>
                  <a:pt x="0" y="19"/>
                </a:lnTo>
                <a:lnTo>
                  <a:pt x="4" y="8"/>
                </a:lnTo>
                <a:lnTo>
                  <a:pt x="14" y="2"/>
                </a:lnTo>
                <a:lnTo>
                  <a:pt x="43" y="0"/>
                </a:lnTo>
                <a:lnTo>
                  <a:pt x="50" y="2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3" name="Freeform 177">
            <a:extLst>
              <a:ext uri="{FF2B5EF4-FFF2-40B4-BE49-F238E27FC236}">
                <a16:creationId xmlns:a16="http://schemas.microsoft.com/office/drawing/2014/main" id="{94D5653C-71F2-B98C-61AC-3C6D889ED229}"/>
              </a:ext>
            </a:extLst>
          </p:cNvPr>
          <p:cNvSpPr>
            <a:spLocks noEditPoints="1"/>
          </p:cNvSpPr>
          <p:nvPr/>
        </p:nvSpPr>
        <p:spPr bwMode="auto">
          <a:xfrm>
            <a:off x="4899025" y="5924550"/>
            <a:ext cx="96838" cy="82550"/>
          </a:xfrm>
          <a:custGeom>
            <a:avLst/>
            <a:gdLst>
              <a:gd name="T0" fmla="*/ 43 w 61"/>
              <a:gd name="T1" fmla="*/ 17 h 52"/>
              <a:gd name="T2" fmla="*/ 49 w 61"/>
              <a:gd name="T3" fmla="*/ 22 h 52"/>
              <a:gd name="T4" fmla="*/ 51 w 61"/>
              <a:gd name="T5" fmla="*/ 23 h 52"/>
              <a:gd name="T6" fmla="*/ 53 w 61"/>
              <a:gd name="T7" fmla="*/ 23 h 52"/>
              <a:gd name="T8" fmla="*/ 58 w 61"/>
              <a:gd name="T9" fmla="*/ 30 h 52"/>
              <a:gd name="T10" fmla="*/ 61 w 61"/>
              <a:gd name="T11" fmla="*/ 37 h 52"/>
              <a:gd name="T12" fmla="*/ 53 w 61"/>
              <a:gd name="T13" fmla="*/ 36 h 52"/>
              <a:gd name="T14" fmla="*/ 51 w 61"/>
              <a:gd name="T15" fmla="*/ 40 h 52"/>
              <a:gd name="T16" fmla="*/ 49 w 61"/>
              <a:gd name="T17" fmla="*/ 44 h 52"/>
              <a:gd name="T18" fmla="*/ 43 w 61"/>
              <a:gd name="T19" fmla="*/ 48 h 52"/>
              <a:gd name="T20" fmla="*/ 39 w 61"/>
              <a:gd name="T21" fmla="*/ 49 h 52"/>
              <a:gd name="T22" fmla="*/ 31 w 61"/>
              <a:gd name="T23" fmla="*/ 52 h 52"/>
              <a:gd name="T24" fmla="*/ 25 w 61"/>
              <a:gd name="T25" fmla="*/ 49 h 52"/>
              <a:gd name="T26" fmla="*/ 24 w 61"/>
              <a:gd name="T27" fmla="*/ 49 h 52"/>
              <a:gd name="T28" fmla="*/ 20 w 61"/>
              <a:gd name="T29" fmla="*/ 48 h 52"/>
              <a:gd name="T30" fmla="*/ 15 w 61"/>
              <a:gd name="T31" fmla="*/ 49 h 52"/>
              <a:gd name="T32" fmla="*/ 13 w 61"/>
              <a:gd name="T33" fmla="*/ 47 h 52"/>
              <a:gd name="T34" fmla="*/ 8 w 61"/>
              <a:gd name="T35" fmla="*/ 37 h 52"/>
              <a:gd name="T36" fmla="*/ 0 w 61"/>
              <a:gd name="T37" fmla="*/ 30 h 52"/>
              <a:gd name="T38" fmla="*/ 15 w 61"/>
              <a:gd name="T39" fmla="*/ 18 h 52"/>
              <a:gd name="T40" fmla="*/ 17 w 61"/>
              <a:gd name="T41" fmla="*/ 19 h 52"/>
              <a:gd name="T42" fmla="*/ 27 w 61"/>
              <a:gd name="T43" fmla="*/ 13 h 52"/>
              <a:gd name="T44" fmla="*/ 25 w 61"/>
              <a:gd name="T45" fmla="*/ 7 h 52"/>
              <a:gd name="T46" fmla="*/ 32 w 61"/>
              <a:gd name="T47" fmla="*/ 0 h 52"/>
              <a:gd name="T48" fmla="*/ 39 w 61"/>
              <a:gd name="T49" fmla="*/ 7 h 52"/>
              <a:gd name="T50" fmla="*/ 43 w 61"/>
              <a:gd name="T51" fmla="*/ 11 h 52"/>
              <a:gd name="T52" fmla="*/ 43 w 61"/>
              <a:gd name="T53" fmla="*/ 17 h 52"/>
              <a:gd name="T54" fmla="*/ 34 w 61"/>
              <a:gd name="T55" fmla="*/ 0 h 52"/>
              <a:gd name="T56" fmla="*/ 34 w 61"/>
              <a:gd name="T57" fmla="*/ 0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61" h="52">
                <a:moveTo>
                  <a:pt x="43" y="17"/>
                </a:moveTo>
                <a:lnTo>
                  <a:pt x="49" y="22"/>
                </a:lnTo>
                <a:lnTo>
                  <a:pt x="51" y="23"/>
                </a:lnTo>
                <a:lnTo>
                  <a:pt x="53" y="23"/>
                </a:lnTo>
                <a:lnTo>
                  <a:pt x="58" y="30"/>
                </a:lnTo>
                <a:lnTo>
                  <a:pt x="61" y="37"/>
                </a:lnTo>
                <a:lnTo>
                  <a:pt x="53" y="36"/>
                </a:lnTo>
                <a:lnTo>
                  <a:pt x="51" y="40"/>
                </a:lnTo>
                <a:lnTo>
                  <a:pt x="49" y="44"/>
                </a:lnTo>
                <a:lnTo>
                  <a:pt x="43" y="48"/>
                </a:lnTo>
                <a:lnTo>
                  <a:pt x="39" y="49"/>
                </a:lnTo>
                <a:lnTo>
                  <a:pt x="31" y="52"/>
                </a:lnTo>
                <a:lnTo>
                  <a:pt x="25" y="49"/>
                </a:lnTo>
                <a:lnTo>
                  <a:pt x="24" y="49"/>
                </a:lnTo>
                <a:lnTo>
                  <a:pt x="20" y="48"/>
                </a:lnTo>
                <a:lnTo>
                  <a:pt x="15" y="49"/>
                </a:lnTo>
                <a:lnTo>
                  <a:pt x="13" y="47"/>
                </a:lnTo>
                <a:lnTo>
                  <a:pt x="8" y="37"/>
                </a:lnTo>
                <a:lnTo>
                  <a:pt x="0" y="30"/>
                </a:lnTo>
                <a:lnTo>
                  <a:pt x="15" y="18"/>
                </a:lnTo>
                <a:lnTo>
                  <a:pt x="17" y="19"/>
                </a:lnTo>
                <a:lnTo>
                  <a:pt x="27" y="13"/>
                </a:lnTo>
                <a:lnTo>
                  <a:pt x="25" y="7"/>
                </a:lnTo>
                <a:lnTo>
                  <a:pt x="32" y="0"/>
                </a:lnTo>
                <a:lnTo>
                  <a:pt x="39" y="7"/>
                </a:lnTo>
                <a:lnTo>
                  <a:pt x="43" y="11"/>
                </a:lnTo>
                <a:lnTo>
                  <a:pt x="43" y="17"/>
                </a:lnTo>
                <a:close/>
                <a:moveTo>
                  <a:pt x="34" y="0"/>
                </a:moveTo>
                <a:lnTo>
                  <a:pt x="34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4" name="Freeform 178">
            <a:extLst>
              <a:ext uri="{FF2B5EF4-FFF2-40B4-BE49-F238E27FC236}">
                <a16:creationId xmlns:a16="http://schemas.microsoft.com/office/drawing/2014/main" id="{1612A8E4-A360-486B-65C6-DC7CBC982E26}"/>
              </a:ext>
            </a:extLst>
          </p:cNvPr>
          <p:cNvSpPr>
            <a:spLocks noEditPoints="1"/>
          </p:cNvSpPr>
          <p:nvPr/>
        </p:nvSpPr>
        <p:spPr bwMode="auto">
          <a:xfrm>
            <a:off x="4899025" y="5924550"/>
            <a:ext cx="96838" cy="82550"/>
          </a:xfrm>
          <a:custGeom>
            <a:avLst/>
            <a:gdLst>
              <a:gd name="T0" fmla="*/ 43 w 61"/>
              <a:gd name="T1" fmla="*/ 17 h 52"/>
              <a:gd name="T2" fmla="*/ 49 w 61"/>
              <a:gd name="T3" fmla="*/ 22 h 52"/>
              <a:gd name="T4" fmla="*/ 51 w 61"/>
              <a:gd name="T5" fmla="*/ 23 h 52"/>
              <a:gd name="T6" fmla="*/ 53 w 61"/>
              <a:gd name="T7" fmla="*/ 23 h 52"/>
              <a:gd name="T8" fmla="*/ 58 w 61"/>
              <a:gd name="T9" fmla="*/ 30 h 52"/>
              <a:gd name="T10" fmla="*/ 61 w 61"/>
              <a:gd name="T11" fmla="*/ 37 h 52"/>
              <a:gd name="T12" fmla="*/ 53 w 61"/>
              <a:gd name="T13" fmla="*/ 36 h 52"/>
              <a:gd name="T14" fmla="*/ 51 w 61"/>
              <a:gd name="T15" fmla="*/ 40 h 52"/>
              <a:gd name="T16" fmla="*/ 49 w 61"/>
              <a:gd name="T17" fmla="*/ 44 h 52"/>
              <a:gd name="T18" fmla="*/ 43 w 61"/>
              <a:gd name="T19" fmla="*/ 48 h 52"/>
              <a:gd name="T20" fmla="*/ 39 w 61"/>
              <a:gd name="T21" fmla="*/ 49 h 52"/>
              <a:gd name="T22" fmla="*/ 31 w 61"/>
              <a:gd name="T23" fmla="*/ 52 h 52"/>
              <a:gd name="T24" fmla="*/ 25 w 61"/>
              <a:gd name="T25" fmla="*/ 49 h 52"/>
              <a:gd name="T26" fmla="*/ 24 w 61"/>
              <a:gd name="T27" fmla="*/ 49 h 52"/>
              <a:gd name="T28" fmla="*/ 20 w 61"/>
              <a:gd name="T29" fmla="*/ 48 h 52"/>
              <a:gd name="T30" fmla="*/ 15 w 61"/>
              <a:gd name="T31" fmla="*/ 49 h 52"/>
              <a:gd name="T32" fmla="*/ 13 w 61"/>
              <a:gd name="T33" fmla="*/ 47 h 52"/>
              <a:gd name="T34" fmla="*/ 8 w 61"/>
              <a:gd name="T35" fmla="*/ 37 h 52"/>
              <a:gd name="T36" fmla="*/ 0 w 61"/>
              <a:gd name="T37" fmla="*/ 30 h 52"/>
              <a:gd name="T38" fmla="*/ 15 w 61"/>
              <a:gd name="T39" fmla="*/ 18 h 52"/>
              <a:gd name="T40" fmla="*/ 17 w 61"/>
              <a:gd name="T41" fmla="*/ 19 h 52"/>
              <a:gd name="T42" fmla="*/ 27 w 61"/>
              <a:gd name="T43" fmla="*/ 13 h 52"/>
              <a:gd name="T44" fmla="*/ 25 w 61"/>
              <a:gd name="T45" fmla="*/ 7 h 52"/>
              <a:gd name="T46" fmla="*/ 32 w 61"/>
              <a:gd name="T47" fmla="*/ 0 h 52"/>
              <a:gd name="T48" fmla="*/ 39 w 61"/>
              <a:gd name="T49" fmla="*/ 7 h 52"/>
              <a:gd name="T50" fmla="*/ 43 w 61"/>
              <a:gd name="T51" fmla="*/ 11 h 52"/>
              <a:gd name="T52" fmla="*/ 43 w 61"/>
              <a:gd name="T53" fmla="*/ 17 h 52"/>
              <a:gd name="T54" fmla="*/ 34 w 61"/>
              <a:gd name="T55" fmla="*/ 0 h 52"/>
              <a:gd name="T56" fmla="*/ 34 w 61"/>
              <a:gd name="T57" fmla="*/ 0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61" h="52">
                <a:moveTo>
                  <a:pt x="43" y="17"/>
                </a:moveTo>
                <a:lnTo>
                  <a:pt x="49" y="22"/>
                </a:lnTo>
                <a:lnTo>
                  <a:pt x="51" y="23"/>
                </a:lnTo>
                <a:lnTo>
                  <a:pt x="53" y="23"/>
                </a:lnTo>
                <a:lnTo>
                  <a:pt x="58" y="30"/>
                </a:lnTo>
                <a:lnTo>
                  <a:pt x="61" y="37"/>
                </a:lnTo>
                <a:lnTo>
                  <a:pt x="53" y="36"/>
                </a:lnTo>
                <a:lnTo>
                  <a:pt x="51" y="40"/>
                </a:lnTo>
                <a:lnTo>
                  <a:pt x="49" y="44"/>
                </a:lnTo>
                <a:lnTo>
                  <a:pt x="43" y="48"/>
                </a:lnTo>
                <a:lnTo>
                  <a:pt x="39" y="49"/>
                </a:lnTo>
                <a:lnTo>
                  <a:pt x="31" y="52"/>
                </a:lnTo>
                <a:lnTo>
                  <a:pt x="25" y="49"/>
                </a:lnTo>
                <a:lnTo>
                  <a:pt x="24" y="49"/>
                </a:lnTo>
                <a:lnTo>
                  <a:pt x="20" y="48"/>
                </a:lnTo>
                <a:lnTo>
                  <a:pt x="15" y="49"/>
                </a:lnTo>
                <a:lnTo>
                  <a:pt x="13" y="47"/>
                </a:lnTo>
                <a:lnTo>
                  <a:pt x="8" y="37"/>
                </a:lnTo>
                <a:lnTo>
                  <a:pt x="0" y="30"/>
                </a:lnTo>
                <a:lnTo>
                  <a:pt x="15" y="18"/>
                </a:lnTo>
                <a:lnTo>
                  <a:pt x="17" y="19"/>
                </a:lnTo>
                <a:lnTo>
                  <a:pt x="27" y="13"/>
                </a:lnTo>
                <a:lnTo>
                  <a:pt x="25" y="7"/>
                </a:lnTo>
                <a:lnTo>
                  <a:pt x="32" y="0"/>
                </a:lnTo>
                <a:lnTo>
                  <a:pt x="39" y="7"/>
                </a:lnTo>
                <a:lnTo>
                  <a:pt x="43" y="11"/>
                </a:lnTo>
                <a:lnTo>
                  <a:pt x="43" y="17"/>
                </a:lnTo>
                <a:moveTo>
                  <a:pt x="34" y="0"/>
                </a:moveTo>
                <a:lnTo>
                  <a:pt x="34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5" name="Freeform 179">
            <a:extLst>
              <a:ext uri="{FF2B5EF4-FFF2-40B4-BE49-F238E27FC236}">
                <a16:creationId xmlns:a16="http://schemas.microsoft.com/office/drawing/2014/main" id="{56BC4D7A-B24C-190E-92E9-025EB3389454}"/>
              </a:ext>
            </a:extLst>
          </p:cNvPr>
          <p:cNvSpPr>
            <a:spLocks/>
          </p:cNvSpPr>
          <p:nvPr/>
        </p:nvSpPr>
        <p:spPr bwMode="auto">
          <a:xfrm>
            <a:off x="4851400" y="4233863"/>
            <a:ext cx="198438" cy="176213"/>
          </a:xfrm>
          <a:custGeom>
            <a:avLst/>
            <a:gdLst>
              <a:gd name="T0" fmla="*/ 87 w 125"/>
              <a:gd name="T1" fmla="*/ 7 h 111"/>
              <a:gd name="T2" fmla="*/ 84 w 125"/>
              <a:gd name="T3" fmla="*/ 15 h 111"/>
              <a:gd name="T4" fmla="*/ 98 w 125"/>
              <a:gd name="T5" fmla="*/ 13 h 111"/>
              <a:gd name="T6" fmla="*/ 99 w 125"/>
              <a:gd name="T7" fmla="*/ 29 h 111"/>
              <a:gd name="T8" fmla="*/ 105 w 125"/>
              <a:gd name="T9" fmla="*/ 34 h 111"/>
              <a:gd name="T10" fmla="*/ 107 w 125"/>
              <a:gd name="T11" fmla="*/ 38 h 111"/>
              <a:gd name="T12" fmla="*/ 99 w 125"/>
              <a:gd name="T13" fmla="*/ 55 h 111"/>
              <a:gd name="T14" fmla="*/ 109 w 125"/>
              <a:gd name="T15" fmla="*/ 59 h 111"/>
              <a:gd name="T16" fmla="*/ 120 w 125"/>
              <a:gd name="T17" fmla="*/ 64 h 111"/>
              <a:gd name="T18" fmla="*/ 122 w 125"/>
              <a:gd name="T19" fmla="*/ 75 h 111"/>
              <a:gd name="T20" fmla="*/ 121 w 125"/>
              <a:gd name="T21" fmla="*/ 85 h 111"/>
              <a:gd name="T22" fmla="*/ 125 w 125"/>
              <a:gd name="T23" fmla="*/ 94 h 111"/>
              <a:gd name="T24" fmla="*/ 94 w 125"/>
              <a:gd name="T25" fmla="*/ 100 h 111"/>
              <a:gd name="T26" fmla="*/ 69 w 125"/>
              <a:gd name="T27" fmla="*/ 111 h 111"/>
              <a:gd name="T28" fmla="*/ 46 w 125"/>
              <a:gd name="T29" fmla="*/ 98 h 111"/>
              <a:gd name="T30" fmla="*/ 31 w 125"/>
              <a:gd name="T31" fmla="*/ 75 h 111"/>
              <a:gd name="T32" fmla="*/ 35 w 125"/>
              <a:gd name="T33" fmla="*/ 74 h 111"/>
              <a:gd name="T34" fmla="*/ 39 w 125"/>
              <a:gd name="T35" fmla="*/ 78 h 111"/>
              <a:gd name="T36" fmla="*/ 45 w 125"/>
              <a:gd name="T37" fmla="*/ 71 h 111"/>
              <a:gd name="T38" fmla="*/ 39 w 125"/>
              <a:gd name="T39" fmla="*/ 64 h 111"/>
              <a:gd name="T40" fmla="*/ 28 w 125"/>
              <a:gd name="T41" fmla="*/ 60 h 111"/>
              <a:gd name="T42" fmla="*/ 19 w 125"/>
              <a:gd name="T43" fmla="*/ 47 h 111"/>
              <a:gd name="T44" fmla="*/ 21 w 125"/>
              <a:gd name="T45" fmla="*/ 43 h 111"/>
              <a:gd name="T46" fmla="*/ 34 w 125"/>
              <a:gd name="T47" fmla="*/ 41 h 111"/>
              <a:gd name="T48" fmla="*/ 39 w 125"/>
              <a:gd name="T49" fmla="*/ 38 h 111"/>
              <a:gd name="T50" fmla="*/ 42 w 125"/>
              <a:gd name="T51" fmla="*/ 34 h 111"/>
              <a:gd name="T52" fmla="*/ 40 w 125"/>
              <a:gd name="T53" fmla="*/ 33 h 111"/>
              <a:gd name="T54" fmla="*/ 30 w 125"/>
              <a:gd name="T55" fmla="*/ 34 h 111"/>
              <a:gd name="T56" fmla="*/ 21 w 125"/>
              <a:gd name="T57" fmla="*/ 34 h 111"/>
              <a:gd name="T58" fmla="*/ 36 w 125"/>
              <a:gd name="T59" fmla="*/ 26 h 111"/>
              <a:gd name="T60" fmla="*/ 34 w 125"/>
              <a:gd name="T61" fmla="*/ 25 h 111"/>
              <a:gd name="T62" fmla="*/ 25 w 125"/>
              <a:gd name="T63" fmla="*/ 23 h 111"/>
              <a:gd name="T64" fmla="*/ 12 w 125"/>
              <a:gd name="T65" fmla="*/ 33 h 111"/>
              <a:gd name="T66" fmla="*/ 10 w 125"/>
              <a:gd name="T67" fmla="*/ 26 h 111"/>
              <a:gd name="T68" fmla="*/ 1 w 125"/>
              <a:gd name="T69" fmla="*/ 23 h 111"/>
              <a:gd name="T70" fmla="*/ 6 w 125"/>
              <a:gd name="T71" fmla="*/ 15 h 111"/>
              <a:gd name="T72" fmla="*/ 15 w 125"/>
              <a:gd name="T73" fmla="*/ 14 h 111"/>
              <a:gd name="T74" fmla="*/ 17 w 125"/>
              <a:gd name="T75" fmla="*/ 15 h 111"/>
              <a:gd name="T76" fmla="*/ 20 w 125"/>
              <a:gd name="T77" fmla="*/ 13 h 111"/>
              <a:gd name="T78" fmla="*/ 27 w 125"/>
              <a:gd name="T79" fmla="*/ 17 h 111"/>
              <a:gd name="T80" fmla="*/ 46 w 125"/>
              <a:gd name="T81" fmla="*/ 14 h 111"/>
              <a:gd name="T82" fmla="*/ 51 w 125"/>
              <a:gd name="T83" fmla="*/ 10 h 111"/>
              <a:gd name="T84" fmla="*/ 80 w 125"/>
              <a:gd name="T85" fmla="*/ 3 h 111"/>
              <a:gd name="T86" fmla="*/ 87 w 125"/>
              <a:gd name="T87" fmla="*/ 4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25" h="111">
                <a:moveTo>
                  <a:pt x="87" y="4"/>
                </a:moveTo>
                <a:lnTo>
                  <a:pt x="87" y="7"/>
                </a:lnTo>
                <a:lnTo>
                  <a:pt x="83" y="10"/>
                </a:lnTo>
                <a:lnTo>
                  <a:pt x="84" y="15"/>
                </a:lnTo>
                <a:lnTo>
                  <a:pt x="94" y="13"/>
                </a:lnTo>
                <a:lnTo>
                  <a:pt x="98" y="13"/>
                </a:lnTo>
                <a:lnTo>
                  <a:pt x="99" y="19"/>
                </a:lnTo>
                <a:lnTo>
                  <a:pt x="99" y="29"/>
                </a:lnTo>
                <a:lnTo>
                  <a:pt x="105" y="33"/>
                </a:lnTo>
                <a:lnTo>
                  <a:pt x="105" y="34"/>
                </a:lnTo>
                <a:lnTo>
                  <a:pt x="103" y="36"/>
                </a:lnTo>
                <a:lnTo>
                  <a:pt x="107" y="38"/>
                </a:lnTo>
                <a:lnTo>
                  <a:pt x="99" y="43"/>
                </a:lnTo>
                <a:lnTo>
                  <a:pt x="99" y="55"/>
                </a:lnTo>
                <a:lnTo>
                  <a:pt x="105" y="59"/>
                </a:lnTo>
                <a:lnTo>
                  <a:pt x="109" y="59"/>
                </a:lnTo>
                <a:lnTo>
                  <a:pt x="115" y="58"/>
                </a:lnTo>
                <a:lnTo>
                  <a:pt x="120" y="64"/>
                </a:lnTo>
                <a:lnTo>
                  <a:pt x="117" y="70"/>
                </a:lnTo>
                <a:lnTo>
                  <a:pt x="122" y="75"/>
                </a:lnTo>
                <a:lnTo>
                  <a:pt x="121" y="79"/>
                </a:lnTo>
                <a:lnTo>
                  <a:pt x="121" y="85"/>
                </a:lnTo>
                <a:lnTo>
                  <a:pt x="120" y="89"/>
                </a:lnTo>
                <a:lnTo>
                  <a:pt x="125" y="94"/>
                </a:lnTo>
                <a:lnTo>
                  <a:pt x="98" y="100"/>
                </a:lnTo>
                <a:lnTo>
                  <a:pt x="94" y="100"/>
                </a:lnTo>
                <a:lnTo>
                  <a:pt x="88" y="98"/>
                </a:lnTo>
                <a:lnTo>
                  <a:pt x="69" y="111"/>
                </a:lnTo>
                <a:lnTo>
                  <a:pt x="60" y="101"/>
                </a:lnTo>
                <a:lnTo>
                  <a:pt x="46" y="98"/>
                </a:lnTo>
                <a:lnTo>
                  <a:pt x="34" y="89"/>
                </a:lnTo>
                <a:lnTo>
                  <a:pt x="31" y="75"/>
                </a:lnTo>
                <a:lnTo>
                  <a:pt x="34" y="74"/>
                </a:lnTo>
                <a:lnTo>
                  <a:pt x="35" y="74"/>
                </a:lnTo>
                <a:lnTo>
                  <a:pt x="39" y="77"/>
                </a:lnTo>
                <a:lnTo>
                  <a:pt x="39" y="78"/>
                </a:lnTo>
                <a:lnTo>
                  <a:pt x="40" y="78"/>
                </a:lnTo>
                <a:lnTo>
                  <a:pt x="45" y="71"/>
                </a:lnTo>
                <a:lnTo>
                  <a:pt x="39" y="68"/>
                </a:lnTo>
                <a:lnTo>
                  <a:pt x="39" y="64"/>
                </a:lnTo>
                <a:lnTo>
                  <a:pt x="36" y="59"/>
                </a:lnTo>
                <a:lnTo>
                  <a:pt x="28" y="60"/>
                </a:lnTo>
                <a:lnTo>
                  <a:pt x="23" y="53"/>
                </a:lnTo>
                <a:lnTo>
                  <a:pt x="19" y="47"/>
                </a:lnTo>
                <a:lnTo>
                  <a:pt x="17" y="43"/>
                </a:lnTo>
                <a:lnTo>
                  <a:pt x="21" y="43"/>
                </a:lnTo>
                <a:lnTo>
                  <a:pt x="25" y="43"/>
                </a:lnTo>
                <a:lnTo>
                  <a:pt x="34" y="41"/>
                </a:lnTo>
                <a:lnTo>
                  <a:pt x="38" y="40"/>
                </a:lnTo>
                <a:lnTo>
                  <a:pt x="39" y="38"/>
                </a:lnTo>
                <a:lnTo>
                  <a:pt x="42" y="37"/>
                </a:lnTo>
                <a:lnTo>
                  <a:pt x="42" y="34"/>
                </a:lnTo>
                <a:lnTo>
                  <a:pt x="43" y="33"/>
                </a:lnTo>
                <a:lnTo>
                  <a:pt x="40" y="33"/>
                </a:lnTo>
                <a:lnTo>
                  <a:pt x="35" y="33"/>
                </a:lnTo>
                <a:lnTo>
                  <a:pt x="30" y="34"/>
                </a:lnTo>
                <a:lnTo>
                  <a:pt x="28" y="34"/>
                </a:lnTo>
                <a:lnTo>
                  <a:pt x="21" y="34"/>
                </a:lnTo>
                <a:lnTo>
                  <a:pt x="23" y="32"/>
                </a:lnTo>
                <a:lnTo>
                  <a:pt x="36" y="26"/>
                </a:lnTo>
                <a:lnTo>
                  <a:pt x="36" y="25"/>
                </a:lnTo>
                <a:lnTo>
                  <a:pt x="34" y="25"/>
                </a:lnTo>
                <a:lnTo>
                  <a:pt x="30" y="22"/>
                </a:lnTo>
                <a:lnTo>
                  <a:pt x="25" y="23"/>
                </a:lnTo>
                <a:lnTo>
                  <a:pt x="23" y="25"/>
                </a:lnTo>
                <a:lnTo>
                  <a:pt x="12" y="33"/>
                </a:lnTo>
                <a:lnTo>
                  <a:pt x="6" y="30"/>
                </a:lnTo>
                <a:lnTo>
                  <a:pt x="10" y="26"/>
                </a:lnTo>
                <a:lnTo>
                  <a:pt x="9" y="22"/>
                </a:lnTo>
                <a:lnTo>
                  <a:pt x="1" y="23"/>
                </a:lnTo>
                <a:lnTo>
                  <a:pt x="0" y="21"/>
                </a:lnTo>
                <a:lnTo>
                  <a:pt x="6" y="15"/>
                </a:lnTo>
                <a:lnTo>
                  <a:pt x="8" y="18"/>
                </a:lnTo>
                <a:lnTo>
                  <a:pt x="15" y="14"/>
                </a:lnTo>
                <a:lnTo>
                  <a:pt x="16" y="13"/>
                </a:lnTo>
                <a:lnTo>
                  <a:pt x="17" y="15"/>
                </a:lnTo>
                <a:lnTo>
                  <a:pt x="19" y="15"/>
                </a:lnTo>
                <a:lnTo>
                  <a:pt x="20" y="13"/>
                </a:lnTo>
                <a:lnTo>
                  <a:pt x="25" y="7"/>
                </a:lnTo>
                <a:lnTo>
                  <a:pt x="27" y="17"/>
                </a:lnTo>
                <a:lnTo>
                  <a:pt x="30" y="13"/>
                </a:lnTo>
                <a:lnTo>
                  <a:pt x="46" y="14"/>
                </a:lnTo>
                <a:lnTo>
                  <a:pt x="49" y="13"/>
                </a:lnTo>
                <a:lnTo>
                  <a:pt x="51" y="10"/>
                </a:lnTo>
                <a:lnTo>
                  <a:pt x="66" y="0"/>
                </a:lnTo>
                <a:lnTo>
                  <a:pt x="80" y="3"/>
                </a:lnTo>
                <a:lnTo>
                  <a:pt x="84" y="0"/>
                </a:lnTo>
                <a:lnTo>
                  <a:pt x="87" y="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6" name="Freeform 180">
            <a:extLst>
              <a:ext uri="{FF2B5EF4-FFF2-40B4-BE49-F238E27FC236}">
                <a16:creationId xmlns:a16="http://schemas.microsoft.com/office/drawing/2014/main" id="{D0BB2B5B-E8C8-9E7D-56C7-7EB59554ED9C}"/>
              </a:ext>
            </a:extLst>
          </p:cNvPr>
          <p:cNvSpPr>
            <a:spLocks/>
          </p:cNvSpPr>
          <p:nvPr/>
        </p:nvSpPr>
        <p:spPr bwMode="auto">
          <a:xfrm>
            <a:off x="5073650" y="5643563"/>
            <a:ext cx="65088" cy="73025"/>
          </a:xfrm>
          <a:custGeom>
            <a:avLst/>
            <a:gdLst>
              <a:gd name="T0" fmla="*/ 31 w 41"/>
              <a:gd name="T1" fmla="*/ 20 h 46"/>
              <a:gd name="T2" fmla="*/ 27 w 41"/>
              <a:gd name="T3" fmla="*/ 22 h 46"/>
              <a:gd name="T4" fmla="*/ 27 w 41"/>
              <a:gd name="T5" fmla="*/ 23 h 46"/>
              <a:gd name="T6" fmla="*/ 29 w 41"/>
              <a:gd name="T7" fmla="*/ 25 h 46"/>
              <a:gd name="T8" fmla="*/ 31 w 41"/>
              <a:gd name="T9" fmla="*/ 27 h 46"/>
              <a:gd name="T10" fmla="*/ 41 w 41"/>
              <a:gd name="T11" fmla="*/ 35 h 46"/>
              <a:gd name="T12" fmla="*/ 40 w 41"/>
              <a:gd name="T13" fmla="*/ 37 h 46"/>
              <a:gd name="T14" fmla="*/ 40 w 41"/>
              <a:gd name="T15" fmla="*/ 41 h 46"/>
              <a:gd name="T16" fmla="*/ 36 w 41"/>
              <a:gd name="T17" fmla="*/ 40 h 46"/>
              <a:gd name="T18" fmla="*/ 34 w 41"/>
              <a:gd name="T19" fmla="*/ 40 h 46"/>
              <a:gd name="T20" fmla="*/ 29 w 41"/>
              <a:gd name="T21" fmla="*/ 41 h 46"/>
              <a:gd name="T22" fmla="*/ 26 w 41"/>
              <a:gd name="T23" fmla="*/ 41 h 46"/>
              <a:gd name="T24" fmla="*/ 19 w 41"/>
              <a:gd name="T25" fmla="*/ 40 h 46"/>
              <a:gd name="T26" fmla="*/ 14 w 41"/>
              <a:gd name="T27" fmla="*/ 38 h 46"/>
              <a:gd name="T28" fmla="*/ 10 w 41"/>
              <a:gd name="T29" fmla="*/ 46 h 46"/>
              <a:gd name="T30" fmla="*/ 3 w 41"/>
              <a:gd name="T31" fmla="*/ 46 h 46"/>
              <a:gd name="T32" fmla="*/ 0 w 41"/>
              <a:gd name="T33" fmla="*/ 40 h 46"/>
              <a:gd name="T34" fmla="*/ 3 w 41"/>
              <a:gd name="T35" fmla="*/ 37 h 46"/>
              <a:gd name="T36" fmla="*/ 8 w 41"/>
              <a:gd name="T37" fmla="*/ 30 h 46"/>
              <a:gd name="T38" fmla="*/ 10 w 41"/>
              <a:gd name="T39" fmla="*/ 23 h 46"/>
              <a:gd name="T40" fmla="*/ 11 w 41"/>
              <a:gd name="T41" fmla="*/ 23 h 46"/>
              <a:gd name="T42" fmla="*/ 12 w 41"/>
              <a:gd name="T43" fmla="*/ 22 h 46"/>
              <a:gd name="T44" fmla="*/ 16 w 41"/>
              <a:gd name="T45" fmla="*/ 19 h 46"/>
              <a:gd name="T46" fmla="*/ 14 w 41"/>
              <a:gd name="T47" fmla="*/ 16 h 46"/>
              <a:gd name="T48" fmla="*/ 14 w 41"/>
              <a:gd name="T49" fmla="*/ 12 h 46"/>
              <a:gd name="T50" fmla="*/ 14 w 41"/>
              <a:gd name="T51" fmla="*/ 0 h 46"/>
              <a:gd name="T52" fmla="*/ 27 w 41"/>
              <a:gd name="T53" fmla="*/ 15 h 46"/>
              <a:gd name="T54" fmla="*/ 31 w 41"/>
              <a:gd name="T55" fmla="*/ 20 h 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1" h="46">
                <a:moveTo>
                  <a:pt x="31" y="20"/>
                </a:moveTo>
                <a:lnTo>
                  <a:pt x="27" y="22"/>
                </a:lnTo>
                <a:lnTo>
                  <a:pt x="27" y="23"/>
                </a:lnTo>
                <a:lnTo>
                  <a:pt x="29" y="25"/>
                </a:lnTo>
                <a:lnTo>
                  <a:pt x="31" y="27"/>
                </a:lnTo>
                <a:lnTo>
                  <a:pt x="41" y="35"/>
                </a:lnTo>
                <a:lnTo>
                  <a:pt x="40" y="37"/>
                </a:lnTo>
                <a:lnTo>
                  <a:pt x="40" y="41"/>
                </a:lnTo>
                <a:lnTo>
                  <a:pt x="36" y="40"/>
                </a:lnTo>
                <a:lnTo>
                  <a:pt x="34" y="40"/>
                </a:lnTo>
                <a:lnTo>
                  <a:pt x="29" y="41"/>
                </a:lnTo>
                <a:lnTo>
                  <a:pt x="26" y="41"/>
                </a:lnTo>
                <a:lnTo>
                  <a:pt x="19" y="40"/>
                </a:lnTo>
                <a:lnTo>
                  <a:pt x="14" y="38"/>
                </a:lnTo>
                <a:lnTo>
                  <a:pt x="10" y="46"/>
                </a:lnTo>
                <a:lnTo>
                  <a:pt x="3" y="46"/>
                </a:lnTo>
                <a:lnTo>
                  <a:pt x="0" y="40"/>
                </a:lnTo>
                <a:lnTo>
                  <a:pt x="3" y="37"/>
                </a:lnTo>
                <a:lnTo>
                  <a:pt x="8" y="30"/>
                </a:lnTo>
                <a:lnTo>
                  <a:pt x="10" y="23"/>
                </a:lnTo>
                <a:lnTo>
                  <a:pt x="11" y="23"/>
                </a:lnTo>
                <a:lnTo>
                  <a:pt x="12" y="22"/>
                </a:lnTo>
                <a:lnTo>
                  <a:pt x="16" y="19"/>
                </a:lnTo>
                <a:lnTo>
                  <a:pt x="14" y="16"/>
                </a:lnTo>
                <a:lnTo>
                  <a:pt x="14" y="12"/>
                </a:lnTo>
                <a:lnTo>
                  <a:pt x="14" y="0"/>
                </a:lnTo>
                <a:lnTo>
                  <a:pt x="27" y="15"/>
                </a:lnTo>
                <a:lnTo>
                  <a:pt x="31" y="2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7" name="Freeform 181">
            <a:extLst>
              <a:ext uri="{FF2B5EF4-FFF2-40B4-BE49-F238E27FC236}">
                <a16:creationId xmlns:a16="http://schemas.microsoft.com/office/drawing/2014/main" id="{62D85C6C-F3CC-DF33-68C8-A778D6F82640}"/>
              </a:ext>
            </a:extLst>
          </p:cNvPr>
          <p:cNvSpPr>
            <a:spLocks noEditPoints="1"/>
          </p:cNvSpPr>
          <p:nvPr/>
        </p:nvSpPr>
        <p:spPr bwMode="auto">
          <a:xfrm>
            <a:off x="5187950" y="5784850"/>
            <a:ext cx="44450" cy="38100"/>
          </a:xfrm>
          <a:custGeom>
            <a:avLst/>
            <a:gdLst>
              <a:gd name="T0" fmla="*/ 28 w 28"/>
              <a:gd name="T1" fmla="*/ 2 h 24"/>
              <a:gd name="T2" fmla="*/ 28 w 28"/>
              <a:gd name="T3" fmla="*/ 9 h 24"/>
              <a:gd name="T4" fmla="*/ 28 w 28"/>
              <a:gd name="T5" fmla="*/ 11 h 24"/>
              <a:gd name="T6" fmla="*/ 26 w 28"/>
              <a:gd name="T7" fmla="*/ 23 h 24"/>
              <a:gd name="T8" fmla="*/ 19 w 28"/>
              <a:gd name="T9" fmla="*/ 24 h 24"/>
              <a:gd name="T10" fmla="*/ 22 w 28"/>
              <a:gd name="T11" fmla="*/ 17 h 24"/>
              <a:gd name="T12" fmla="*/ 17 w 28"/>
              <a:gd name="T13" fmla="*/ 19 h 24"/>
              <a:gd name="T14" fmla="*/ 13 w 28"/>
              <a:gd name="T15" fmla="*/ 21 h 24"/>
              <a:gd name="T16" fmla="*/ 10 w 28"/>
              <a:gd name="T17" fmla="*/ 23 h 24"/>
              <a:gd name="T18" fmla="*/ 10 w 28"/>
              <a:gd name="T19" fmla="*/ 21 h 24"/>
              <a:gd name="T20" fmla="*/ 11 w 28"/>
              <a:gd name="T21" fmla="*/ 19 h 24"/>
              <a:gd name="T22" fmla="*/ 13 w 28"/>
              <a:gd name="T23" fmla="*/ 17 h 24"/>
              <a:gd name="T24" fmla="*/ 15 w 28"/>
              <a:gd name="T25" fmla="*/ 9 h 24"/>
              <a:gd name="T26" fmla="*/ 17 w 28"/>
              <a:gd name="T27" fmla="*/ 6 h 24"/>
              <a:gd name="T28" fmla="*/ 17 w 28"/>
              <a:gd name="T29" fmla="*/ 6 h 24"/>
              <a:gd name="T30" fmla="*/ 15 w 28"/>
              <a:gd name="T31" fmla="*/ 4 h 24"/>
              <a:gd name="T32" fmla="*/ 17 w 28"/>
              <a:gd name="T33" fmla="*/ 4 h 24"/>
              <a:gd name="T34" fmla="*/ 18 w 28"/>
              <a:gd name="T35" fmla="*/ 4 h 24"/>
              <a:gd name="T36" fmla="*/ 21 w 28"/>
              <a:gd name="T37" fmla="*/ 8 h 24"/>
              <a:gd name="T38" fmla="*/ 22 w 28"/>
              <a:gd name="T39" fmla="*/ 6 h 24"/>
              <a:gd name="T40" fmla="*/ 28 w 28"/>
              <a:gd name="T41" fmla="*/ 2 h 24"/>
              <a:gd name="T42" fmla="*/ 9 w 28"/>
              <a:gd name="T43" fmla="*/ 19 h 24"/>
              <a:gd name="T44" fmla="*/ 0 w 28"/>
              <a:gd name="T45" fmla="*/ 21 h 24"/>
              <a:gd name="T46" fmla="*/ 4 w 28"/>
              <a:gd name="T47" fmla="*/ 9 h 24"/>
              <a:gd name="T48" fmla="*/ 9 w 28"/>
              <a:gd name="T49" fmla="*/ 0 h 24"/>
              <a:gd name="T50" fmla="*/ 13 w 28"/>
              <a:gd name="T51" fmla="*/ 4 h 24"/>
              <a:gd name="T52" fmla="*/ 11 w 28"/>
              <a:gd name="T53" fmla="*/ 9 h 24"/>
              <a:gd name="T54" fmla="*/ 9 w 28"/>
              <a:gd name="T55" fmla="*/ 19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28" h="24">
                <a:moveTo>
                  <a:pt x="28" y="2"/>
                </a:moveTo>
                <a:lnTo>
                  <a:pt x="28" y="9"/>
                </a:lnTo>
                <a:lnTo>
                  <a:pt x="28" y="11"/>
                </a:lnTo>
                <a:lnTo>
                  <a:pt x="26" y="23"/>
                </a:lnTo>
                <a:lnTo>
                  <a:pt x="19" y="24"/>
                </a:lnTo>
                <a:lnTo>
                  <a:pt x="22" y="17"/>
                </a:lnTo>
                <a:lnTo>
                  <a:pt x="17" y="19"/>
                </a:lnTo>
                <a:lnTo>
                  <a:pt x="13" y="21"/>
                </a:lnTo>
                <a:lnTo>
                  <a:pt x="10" y="23"/>
                </a:lnTo>
                <a:lnTo>
                  <a:pt x="10" y="21"/>
                </a:lnTo>
                <a:lnTo>
                  <a:pt x="11" y="19"/>
                </a:lnTo>
                <a:lnTo>
                  <a:pt x="13" y="17"/>
                </a:lnTo>
                <a:lnTo>
                  <a:pt x="15" y="9"/>
                </a:lnTo>
                <a:lnTo>
                  <a:pt x="17" y="6"/>
                </a:lnTo>
                <a:lnTo>
                  <a:pt x="17" y="6"/>
                </a:lnTo>
                <a:lnTo>
                  <a:pt x="15" y="4"/>
                </a:lnTo>
                <a:lnTo>
                  <a:pt x="17" y="4"/>
                </a:lnTo>
                <a:lnTo>
                  <a:pt x="18" y="4"/>
                </a:lnTo>
                <a:lnTo>
                  <a:pt x="21" y="8"/>
                </a:lnTo>
                <a:lnTo>
                  <a:pt x="22" y="6"/>
                </a:lnTo>
                <a:lnTo>
                  <a:pt x="28" y="2"/>
                </a:lnTo>
                <a:close/>
                <a:moveTo>
                  <a:pt x="9" y="19"/>
                </a:moveTo>
                <a:lnTo>
                  <a:pt x="0" y="21"/>
                </a:lnTo>
                <a:lnTo>
                  <a:pt x="4" y="9"/>
                </a:lnTo>
                <a:lnTo>
                  <a:pt x="9" y="0"/>
                </a:lnTo>
                <a:lnTo>
                  <a:pt x="13" y="4"/>
                </a:lnTo>
                <a:lnTo>
                  <a:pt x="11" y="9"/>
                </a:lnTo>
                <a:lnTo>
                  <a:pt x="9" y="1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8" name="Freeform 182">
            <a:extLst>
              <a:ext uri="{FF2B5EF4-FFF2-40B4-BE49-F238E27FC236}">
                <a16:creationId xmlns:a16="http://schemas.microsoft.com/office/drawing/2014/main" id="{BC9A82ED-4ECE-8A01-1B2D-1849D9B692C2}"/>
              </a:ext>
            </a:extLst>
          </p:cNvPr>
          <p:cNvSpPr>
            <a:spLocks/>
          </p:cNvSpPr>
          <p:nvPr/>
        </p:nvSpPr>
        <p:spPr bwMode="auto">
          <a:xfrm>
            <a:off x="5186363" y="5519738"/>
            <a:ext cx="95250" cy="134938"/>
          </a:xfrm>
          <a:custGeom>
            <a:avLst/>
            <a:gdLst>
              <a:gd name="T0" fmla="*/ 27 w 60"/>
              <a:gd name="T1" fmla="*/ 0 h 85"/>
              <a:gd name="T2" fmla="*/ 30 w 60"/>
              <a:gd name="T3" fmla="*/ 3 h 85"/>
              <a:gd name="T4" fmla="*/ 37 w 60"/>
              <a:gd name="T5" fmla="*/ 7 h 85"/>
              <a:gd name="T6" fmla="*/ 37 w 60"/>
              <a:gd name="T7" fmla="*/ 10 h 85"/>
              <a:gd name="T8" fmla="*/ 38 w 60"/>
              <a:gd name="T9" fmla="*/ 14 h 85"/>
              <a:gd name="T10" fmla="*/ 42 w 60"/>
              <a:gd name="T11" fmla="*/ 19 h 85"/>
              <a:gd name="T12" fmla="*/ 42 w 60"/>
              <a:gd name="T13" fmla="*/ 26 h 85"/>
              <a:gd name="T14" fmla="*/ 44 w 60"/>
              <a:gd name="T15" fmla="*/ 30 h 85"/>
              <a:gd name="T16" fmla="*/ 45 w 60"/>
              <a:gd name="T17" fmla="*/ 37 h 85"/>
              <a:gd name="T18" fmla="*/ 55 w 60"/>
              <a:gd name="T19" fmla="*/ 43 h 85"/>
              <a:gd name="T20" fmla="*/ 57 w 60"/>
              <a:gd name="T21" fmla="*/ 43 h 85"/>
              <a:gd name="T22" fmla="*/ 57 w 60"/>
              <a:gd name="T23" fmla="*/ 44 h 85"/>
              <a:gd name="T24" fmla="*/ 60 w 60"/>
              <a:gd name="T25" fmla="*/ 51 h 85"/>
              <a:gd name="T26" fmla="*/ 59 w 60"/>
              <a:gd name="T27" fmla="*/ 52 h 85"/>
              <a:gd name="T28" fmla="*/ 57 w 60"/>
              <a:gd name="T29" fmla="*/ 53 h 85"/>
              <a:gd name="T30" fmla="*/ 57 w 60"/>
              <a:gd name="T31" fmla="*/ 56 h 85"/>
              <a:gd name="T32" fmla="*/ 56 w 60"/>
              <a:gd name="T33" fmla="*/ 59 h 85"/>
              <a:gd name="T34" fmla="*/ 52 w 60"/>
              <a:gd name="T35" fmla="*/ 68 h 85"/>
              <a:gd name="T36" fmla="*/ 55 w 60"/>
              <a:gd name="T37" fmla="*/ 81 h 85"/>
              <a:gd name="T38" fmla="*/ 56 w 60"/>
              <a:gd name="T39" fmla="*/ 81 h 85"/>
              <a:gd name="T40" fmla="*/ 49 w 60"/>
              <a:gd name="T41" fmla="*/ 85 h 85"/>
              <a:gd name="T42" fmla="*/ 42 w 60"/>
              <a:gd name="T43" fmla="*/ 85 h 85"/>
              <a:gd name="T44" fmla="*/ 41 w 60"/>
              <a:gd name="T45" fmla="*/ 85 h 85"/>
              <a:gd name="T46" fmla="*/ 37 w 60"/>
              <a:gd name="T47" fmla="*/ 82 h 85"/>
              <a:gd name="T48" fmla="*/ 34 w 60"/>
              <a:gd name="T49" fmla="*/ 81 h 85"/>
              <a:gd name="T50" fmla="*/ 33 w 60"/>
              <a:gd name="T51" fmla="*/ 79 h 85"/>
              <a:gd name="T52" fmla="*/ 34 w 60"/>
              <a:gd name="T53" fmla="*/ 77 h 85"/>
              <a:gd name="T54" fmla="*/ 34 w 60"/>
              <a:gd name="T55" fmla="*/ 74 h 85"/>
              <a:gd name="T56" fmla="*/ 33 w 60"/>
              <a:gd name="T57" fmla="*/ 67 h 85"/>
              <a:gd name="T58" fmla="*/ 31 w 60"/>
              <a:gd name="T59" fmla="*/ 63 h 85"/>
              <a:gd name="T60" fmla="*/ 26 w 60"/>
              <a:gd name="T61" fmla="*/ 60 h 85"/>
              <a:gd name="T62" fmla="*/ 22 w 60"/>
              <a:gd name="T63" fmla="*/ 59 h 85"/>
              <a:gd name="T64" fmla="*/ 20 w 60"/>
              <a:gd name="T65" fmla="*/ 58 h 85"/>
              <a:gd name="T66" fmla="*/ 18 w 60"/>
              <a:gd name="T67" fmla="*/ 62 h 85"/>
              <a:gd name="T68" fmla="*/ 16 w 60"/>
              <a:gd name="T69" fmla="*/ 58 h 85"/>
              <a:gd name="T70" fmla="*/ 16 w 60"/>
              <a:gd name="T71" fmla="*/ 56 h 85"/>
              <a:gd name="T72" fmla="*/ 15 w 60"/>
              <a:gd name="T73" fmla="*/ 55 h 85"/>
              <a:gd name="T74" fmla="*/ 18 w 60"/>
              <a:gd name="T75" fmla="*/ 49 h 85"/>
              <a:gd name="T76" fmla="*/ 12 w 60"/>
              <a:gd name="T77" fmla="*/ 43 h 85"/>
              <a:gd name="T78" fmla="*/ 11 w 60"/>
              <a:gd name="T79" fmla="*/ 38 h 85"/>
              <a:gd name="T80" fmla="*/ 0 w 60"/>
              <a:gd name="T81" fmla="*/ 29 h 85"/>
              <a:gd name="T82" fmla="*/ 15 w 60"/>
              <a:gd name="T83" fmla="*/ 14 h 85"/>
              <a:gd name="T84" fmla="*/ 12 w 60"/>
              <a:gd name="T85" fmla="*/ 4 h 85"/>
              <a:gd name="T86" fmla="*/ 16 w 60"/>
              <a:gd name="T87" fmla="*/ 0 h 85"/>
              <a:gd name="T88" fmla="*/ 27 w 60"/>
              <a:gd name="T89" fmla="*/ 0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60" h="85">
                <a:moveTo>
                  <a:pt x="27" y="0"/>
                </a:moveTo>
                <a:lnTo>
                  <a:pt x="30" y="3"/>
                </a:lnTo>
                <a:lnTo>
                  <a:pt x="37" y="7"/>
                </a:lnTo>
                <a:lnTo>
                  <a:pt x="37" y="10"/>
                </a:lnTo>
                <a:lnTo>
                  <a:pt x="38" y="14"/>
                </a:lnTo>
                <a:lnTo>
                  <a:pt x="42" y="19"/>
                </a:lnTo>
                <a:lnTo>
                  <a:pt x="42" y="26"/>
                </a:lnTo>
                <a:lnTo>
                  <a:pt x="44" y="30"/>
                </a:lnTo>
                <a:lnTo>
                  <a:pt x="45" y="37"/>
                </a:lnTo>
                <a:lnTo>
                  <a:pt x="55" y="43"/>
                </a:lnTo>
                <a:lnTo>
                  <a:pt x="57" y="43"/>
                </a:lnTo>
                <a:lnTo>
                  <a:pt x="57" y="44"/>
                </a:lnTo>
                <a:lnTo>
                  <a:pt x="60" y="51"/>
                </a:lnTo>
                <a:lnTo>
                  <a:pt x="59" y="52"/>
                </a:lnTo>
                <a:lnTo>
                  <a:pt x="57" y="53"/>
                </a:lnTo>
                <a:lnTo>
                  <a:pt x="57" y="56"/>
                </a:lnTo>
                <a:lnTo>
                  <a:pt x="56" y="59"/>
                </a:lnTo>
                <a:lnTo>
                  <a:pt x="52" y="68"/>
                </a:lnTo>
                <a:lnTo>
                  <a:pt x="55" y="81"/>
                </a:lnTo>
                <a:lnTo>
                  <a:pt x="56" y="81"/>
                </a:lnTo>
                <a:lnTo>
                  <a:pt x="49" y="85"/>
                </a:lnTo>
                <a:lnTo>
                  <a:pt x="42" y="85"/>
                </a:lnTo>
                <a:lnTo>
                  <a:pt x="41" y="85"/>
                </a:lnTo>
                <a:lnTo>
                  <a:pt x="37" y="82"/>
                </a:lnTo>
                <a:lnTo>
                  <a:pt x="34" y="81"/>
                </a:lnTo>
                <a:lnTo>
                  <a:pt x="33" y="79"/>
                </a:lnTo>
                <a:lnTo>
                  <a:pt x="34" y="77"/>
                </a:lnTo>
                <a:lnTo>
                  <a:pt x="34" y="74"/>
                </a:lnTo>
                <a:lnTo>
                  <a:pt x="33" y="67"/>
                </a:lnTo>
                <a:lnTo>
                  <a:pt x="31" y="63"/>
                </a:lnTo>
                <a:lnTo>
                  <a:pt x="26" y="60"/>
                </a:lnTo>
                <a:lnTo>
                  <a:pt x="22" y="59"/>
                </a:lnTo>
                <a:lnTo>
                  <a:pt x="20" y="58"/>
                </a:lnTo>
                <a:lnTo>
                  <a:pt x="18" y="62"/>
                </a:lnTo>
                <a:lnTo>
                  <a:pt x="16" y="58"/>
                </a:lnTo>
                <a:lnTo>
                  <a:pt x="16" y="56"/>
                </a:lnTo>
                <a:lnTo>
                  <a:pt x="15" y="55"/>
                </a:lnTo>
                <a:lnTo>
                  <a:pt x="18" y="49"/>
                </a:lnTo>
                <a:lnTo>
                  <a:pt x="12" y="43"/>
                </a:lnTo>
                <a:lnTo>
                  <a:pt x="11" y="38"/>
                </a:lnTo>
                <a:lnTo>
                  <a:pt x="0" y="29"/>
                </a:lnTo>
                <a:lnTo>
                  <a:pt x="15" y="14"/>
                </a:lnTo>
                <a:lnTo>
                  <a:pt x="12" y="4"/>
                </a:lnTo>
                <a:lnTo>
                  <a:pt x="16" y="0"/>
                </a:lnTo>
                <a:lnTo>
                  <a:pt x="27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9" name="Freeform 183">
            <a:extLst>
              <a:ext uri="{FF2B5EF4-FFF2-40B4-BE49-F238E27FC236}">
                <a16:creationId xmlns:a16="http://schemas.microsoft.com/office/drawing/2014/main" id="{64D703B2-4727-2DF7-4381-2D4EAE6D1525}"/>
              </a:ext>
            </a:extLst>
          </p:cNvPr>
          <p:cNvSpPr>
            <a:spLocks/>
          </p:cNvSpPr>
          <p:nvPr/>
        </p:nvSpPr>
        <p:spPr bwMode="auto">
          <a:xfrm>
            <a:off x="5119688" y="3927475"/>
            <a:ext cx="125413" cy="95250"/>
          </a:xfrm>
          <a:custGeom>
            <a:avLst/>
            <a:gdLst>
              <a:gd name="T0" fmla="*/ 77 w 79"/>
              <a:gd name="T1" fmla="*/ 11 h 60"/>
              <a:gd name="T2" fmla="*/ 73 w 79"/>
              <a:gd name="T3" fmla="*/ 12 h 60"/>
              <a:gd name="T4" fmla="*/ 67 w 79"/>
              <a:gd name="T5" fmla="*/ 6 h 60"/>
              <a:gd name="T6" fmla="*/ 62 w 79"/>
              <a:gd name="T7" fmla="*/ 6 h 60"/>
              <a:gd name="T8" fmla="*/ 54 w 79"/>
              <a:gd name="T9" fmla="*/ 5 h 60"/>
              <a:gd name="T10" fmla="*/ 53 w 79"/>
              <a:gd name="T11" fmla="*/ 2 h 60"/>
              <a:gd name="T12" fmla="*/ 52 w 79"/>
              <a:gd name="T13" fmla="*/ 4 h 60"/>
              <a:gd name="T14" fmla="*/ 46 w 79"/>
              <a:gd name="T15" fmla="*/ 0 h 60"/>
              <a:gd name="T16" fmla="*/ 39 w 79"/>
              <a:gd name="T17" fmla="*/ 0 h 60"/>
              <a:gd name="T18" fmla="*/ 39 w 79"/>
              <a:gd name="T19" fmla="*/ 5 h 60"/>
              <a:gd name="T20" fmla="*/ 41 w 79"/>
              <a:gd name="T21" fmla="*/ 8 h 60"/>
              <a:gd name="T22" fmla="*/ 42 w 79"/>
              <a:gd name="T23" fmla="*/ 9 h 60"/>
              <a:gd name="T24" fmla="*/ 41 w 79"/>
              <a:gd name="T25" fmla="*/ 13 h 60"/>
              <a:gd name="T26" fmla="*/ 32 w 79"/>
              <a:gd name="T27" fmla="*/ 17 h 60"/>
              <a:gd name="T28" fmla="*/ 30 w 79"/>
              <a:gd name="T29" fmla="*/ 17 h 60"/>
              <a:gd name="T30" fmla="*/ 22 w 79"/>
              <a:gd name="T31" fmla="*/ 19 h 60"/>
              <a:gd name="T32" fmla="*/ 11 w 79"/>
              <a:gd name="T33" fmla="*/ 20 h 60"/>
              <a:gd name="T34" fmla="*/ 4 w 79"/>
              <a:gd name="T35" fmla="*/ 31 h 60"/>
              <a:gd name="T36" fmla="*/ 22 w 79"/>
              <a:gd name="T37" fmla="*/ 31 h 60"/>
              <a:gd name="T38" fmla="*/ 26 w 79"/>
              <a:gd name="T39" fmla="*/ 34 h 60"/>
              <a:gd name="T40" fmla="*/ 15 w 79"/>
              <a:gd name="T41" fmla="*/ 36 h 60"/>
              <a:gd name="T42" fmla="*/ 2 w 79"/>
              <a:gd name="T43" fmla="*/ 41 h 60"/>
              <a:gd name="T44" fmla="*/ 0 w 79"/>
              <a:gd name="T45" fmla="*/ 60 h 60"/>
              <a:gd name="T46" fmla="*/ 11 w 79"/>
              <a:gd name="T47" fmla="*/ 57 h 60"/>
              <a:gd name="T48" fmla="*/ 15 w 79"/>
              <a:gd name="T49" fmla="*/ 50 h 60"/>
              <a:gd name="T50" fmla="*/ 22 w 79"/>
              <a:gd name="T51" fmla="*/ 50 h 60"/>
              <a:gd name="T52" fmla="*/ 30 w 79"/>
              <a:gd name="T53" fmla="*/ 47 h 60"/>
              <a:gd name="T54" fmla="*/ 32 w 79"/>
              <a:gd name="T55" fmla="*/ 45 h 60"/>
              <a:gd name="T56" fmla="*/ 43 w 79"/>
              <a:gd name="T57" fmla="*/ 41 h 60"/>
              <a:gd name="T58" fmla="*/ 54 w 79"/>
              <a:gd name="T59" fmla="*/ 35 h 60"/>
              <a:gd name="T60" fmla="*/ 68 w 79"/>
              <a:gd name="T61" fmla="*/ 32 h 60"/>
              <a:gd name="T62" fmla="*/ 64 w 79"/>
              <a:gd name="T63" fmla="*/ 35 h 60"/>
              <a:gd name="T64" fmla="*/ 72 w 79"/>
              <a:gd name="T65" fmla="*/ 31 h 60"/>
              <a:gd name="T66" fmla="*/ 77 w 79"/>
              <a:gd name="T67" fmla="*/ 30 h 60"/>
              <a:gd name="T68" fmla="*/ 79 w 79"/>
              <a:gd name="T69" fmla="*/ 21 h 60"/>
              <a:gd name="T70" fmla="*/ 79 w 79"/>
              <a:gd name="T71" fmla="*/ 15 h 60"/>
              <a:gd name="T72" fmla="*/ 77 w 79"/>
              <a:gd name="T73" fmla="*/ 11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79" h="60">
                <a:moveTo>
                  <a:pt x="77" y="11"/>
                </a:moveTo>
                <a:lnTo>
                  <a:pt x="73" y="12"/>
                </a:lnTo>
                <a:lnTo>
                  <a:pt x="67" y="6"/>
                </a:lnTo>
                <a:lnTo>
                  <a:pt x="62" y="6"/>
                </a:lnTo>
                <a:lnTo>
                  <a:pt x="54" y="5"/>
                </a:lnTo>
                <a:lnTo>
                  <a:pt x="53" y="2"/>
                </a:lnTo>
                <a:lnTo>
                  <a:pt x="52" y="4"/>
                </a:lnTo>
                <a:lnTo>
                  <a:pt x="46" y="0"/>
                </a:lnTo>
                <a:lnTo>
                  <a:pt x="39" y="0"/>
                </a:lnTo>
                <a:lnTo>
                  <a:pt x="39" y="5"/>
                </a:lnTo>
                <a:lnTo>
                  <a:pt x="41" y="8"/>
                </a:lnTo>
                <a:lnTo>
                  <a:pt x="42" y="9"/>
                </a:lnTo>
                <a:lnTo>
                  <a:pt x="41" y="13"/>
                </a:lnTo>
                <a:lnTo>
                  <a:pt x="32" y="17"/>
                </a:lnTo>
                <a:lnTo>
                  <a:pt x="30" y="17"/>
                </a:lnTo>
                <a:lnTo>
                  <a:pt x="22" y="19"/>
                </a:lnTo>
                <a:lnTo>
                  <a:pt x="11" y="20"/>
                </a:lnTo>
                <a:lnTo>
                  <a:pt x="4" y="31"/>
                </a:lnTo>
                <a:lnTo>
                  <a:pt x="22" y="31"/>
                </a:lnTo>
                <a:lnTo>
                  <a:pt x="26" y="34"/>
                </a:lnTo>
                <a:lnTo>
                  <a:pt x="15" y="36"/>
                </a:lnTo>
                <a:lnTo>
                  <a:pt x="2" y="41"/>
                </a:lnTo>
                <a:lnTo>
                  <a:pt x="0" y="60"/>
                </a:lnTo>
                <a:lnTo>
                  <a:pt x="11" y="57"/>
                </a:lnTo>
                <a:lnTo>
                  <a:pt x="15" y="50"/>
                </a:lnTo>
                <a:lnTo>
                  <a:pt x="22" y="50"/>
                </a:lnTo>
                <a:lnTo>
                  <a:pt x="30" y="47"/>
                </a:lnTo>
                <a:lnTo>
                  <a:pt x="32" y="45"/>
                </a:lnTo>
                <a:lnTo>
                  <a:pt x="43" y="41"/>
                </a:lnTo>
                <a:lnTo>
                  <a:pt x="54" y="35"/>
                </a:lnTo>
                <a:lnTo>
                  <a:pt x="68" y="32"/>
                </a:lnTo>
                <a:lnTo>
                  <a:pt x="64" y="35"/>
                </a:lnTo>
                <a:lnTo>
                  <a:pt x="72" y="31"/>
                </a:lnTo>
                <a:lnTo>
                  <a:pt x="77" y="30"/>
                </a:lnTo>
                <a:lnTo>
                  <a:pt x="79" y="21"/>
                </a:lnTo>
                <a:lnTo>
                  <a:pt x="79" y="15"/>
                </a:lnTo>
                <a:lnTo>
                  <a:pt x="77" y="1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0" name="Freeform 184">
            <a:extLst>
              <a:ext uri="{FF2B5EF4-FFF2-40B4-BE49-F238E27FC236}">
                <a16:creationId xmlns:a16="http://schemas.microsoft.com/office/drawing/2014/main" id="{B9C817DB-51F6-FE61-1698-F7DBA3EF839F}"/>
              </a:ext>
            </a:extLst>
          </p:cNvPr>
          <p:cNvSpPr>
            <a:spLocks noEditPoints="1"/>
          </p:cNvSpPr>
          <p:nvPr/>
        </p:nvSpPr>
        <p:spPr bwMode="auto">
          <a:xfrm>
            <a:off x="5316538" y="3643313"/>
            <a:ext cx="107950" cy="136525"/>
          </a:xfrm>
          <a:custGeom>
            <a:avLst/>
            <a:gdLst>
              <a:gd name="T0" fmla="*/ 0 w 68"/>
              <a:gd name="T1" fmla="*/ 44 h 86"/>
              <a:gd name="T2" fmla="*/ 1 w 68"/>
              <a:gd name="T3" fmla="*/ 44 h 86"/>
              <a:gd name="T4" fmla="*/ 0 w 68"/>
              <a:gd name="T5" fmla="*/ 44 h 86"/>
              <a:gd name="T6" fmla="*/ 0 w 68"/>
              <a:gd name="T7" fmla="*/ 44 h 86"/>
              <a:gd name="T8" fmla="*/ 61 w 68"/>
              <a:gd name="T9" fmla="*/ 25 h 86"/>
              <a:gd name="T10" fmla="*/ 60 w 68"/>
              <a:gd name="T11" fmla="*/ 33 h 86"/>
              <a:gd name="T12" fmla="*/ 60 w 68"/>
              <a:gd name="T13" fmla="*/ 34 h 86"/>
              <a:gd name="T14" fmla="*/ 65 w 68"/>
              <a:gd name="T15" fmla="*/ 42 h 86"/>
              <a:gd name="T16" fmla="*/ 60 w 68"/>
              <a:gd name="T17" fmla="*/ 46 h 86"/>
              <a:gd name="T18" fmla="*/ 60 w 68"/>
              <a:gd name="T19" fmla="*/ 52 h 86"/>
              <a:gd name="T20" fmla="*/ 63 w 68"/>
              <a:gd name="T21" fmla="*/ 52 h 86"/>
              <a:gd name="T22" fmla="*/ 68 w 68"/>
              <a:gd name="T23" fmla="*/ 52 h 86"/>
              <a:gd name="T24" fmla="*/ 68 w 68"/>
              <a:gd name="T25" fmla="*/ 64 h 86"/>
              <a:gd name="T26" fmla="*/ 68 w 68"/>
              <a:gd name="T27" fmla="*/ 65 h 86"/>
              <a:gd name="T28" fmla="*/ 63 w 68"/>
              <a:gd name="T29" fmla="*/ 65 h 86"/>
              <a:gd name="T30" fmla="*/ 59 w 68"/>
              <a:gd name="T31" fmla="*/ 65 h 86"/>
              <a:gd name="T32" fmla="*/ 50 w 68"/>
              <a:gd name="T33" fmla="*/ 78 h 86"/>
              <a:gd name="T34" fmla="*/ 49 w 68"/>
              <a:gd name="T35" fmla="*/ 82 h 86"/>
              <a:gd name="T36" fmla="*/ 46 w 68"/>
              <a:gd name="T37" fmla="*/ 86 h 86"/>
              <a:gd name="T38" fmla="*/ 26 w 68"/>
              <a:gd name="T39" fmla="*/ 76 h 86"/>
              <a:gd name="T40" fmla="*/ 22 w 68"/>
              <a:gd name="T41" fmla="*/ 71 h 86"/>
              <a:gd name="T42" fmla="*/ 20 w 68"/>
              <a:gd name="T43" fmla="*/ 67 h 86"/>
              <a:gd name="T44" fmla="*/ 22 w 68"/>
              <a:gd name="T45" fmla="*/ 60 h 86"/>
              <a:gd name="T46" fmla="*/ 20 w 68"/>
              <a:gd name="T47" fmla="*/ 57 h 86"/>
              <a:gd name="T48" fmla="*/ 15 w 68"/>
              <a:gd name="T49" fmla="*/ 59 h 86"/>
              <a:gd name="T50" fmla="*/ 4 w 68"/>
              <a:gd name="T51" fmla="*/ 46 h 86"/>
              <a:gd name="T52" fmla="*/ 5 w 68"/>
              <a:gd name="T53" fmla="*/ 48 h 86"/>
              <a:gd name="T54" fmla="*/ 8 w 68"/>
              <a:gd name="T55" fmla="*/ 46 h 86"/>
              <a:gd name="T56" fmla="*/ 4 w 68"/>
              <a:gd name="T57" fmla="*/ 41 h 86"/>
              <a:gd name="T58" fmla="*/ 8 w 68"/>
              <a:gd name="T59" fmla="*/ 38 h 86"/>
              <a:gd name="T60" fmla="*/ 9 w 68"/>
              <a:gd name="T61" fmla="*/ 40 h 86"/>
              <a:gd name="T62" fmla="*/ 24 w 68"/>
              <a:gd name="T63" fmla="*/ 55 h 86"/>
              <a:gd name="T64" fmla="*/ 26 w 68"/>
              <a:gd name="T65" fmla="*/ 56 h 86"/>
              <a:gd name="T66" fmla="*/ 31 w 68"/>
              <a:gd name="T67" fmla="*/ 60 h 86"/>
              <a:gd name="T68" fmla="*/ 38 w 68"/>
              <a:gd name="T69" fmla="*/ 56 h 86"/>
              <a:gd name="T70" fmla="*/ 37 w 68"/>
              <a:gd name="T71" fmla="*/ 52 h 86"/>
              <a:gd name="T72" fmla="*/ 34 w 68"/>
              <a:gd name="T73" fmla="*/ 45 h 86"/>
              <a:gd name="T74" fmla="*/ 34 w 68"/>
              <a:gd name="T75" fmla="*/ 44 h 86"/>
              <a:gd name="T76" fmla="*/ 23 w 68"/>
              <a:gd name="T77" fmla="*/ 40 h 86"/>
              <a:gd name="T78" fmla="*/ 24 w 68"/>
              <a:gd name="T79" fmla="*/ 33 h 86"/>
              <a:gd name="T80" fmla="*/ 33 w 68"/>
              <a:gd name="T81" fmla="*/ 35 h 86"/>
              <a:gd name="T82" fmla="*/ 38 w 68"/>
              <a:gd name="T83" fmla="*/ 35 h 86"/>
              <a:gd name="T84" fmla="*/ 35 w 68"/>
              <a:gd name="T85" fmla="*/ 26 h 86"/>
              <a:gd name="T86" fmla="*/ 44 w 68"/>
              <a:gd name="T87" fmla="*/ 27 h 86"/>
              <a:gd name="T88" fmla="*/ 48 w 68"/>
              <a:gd name="T89" fmla="*/ 27 h 86"/>
              <a:gd name="T90" fmla="*/ 49 w 68"/>
              <a:gd name="T91" fmla="*/ 26 h 86"/>
              <a:gd name="T92" fmla="*/ 54 w 68"/>
              <a:gd name="T93" fmla="*/ 29 h 86"/>
              <a:gd name="T94" fmla="*/ 56 w 68"/>
              <a:gd name="T95" fmla="*/ 20 h 86"/>
              <a:gd name="T96" fmla="*/ 54 w 68"/>
              <a:gd name="T97" fmla="*/ 12 h 86"/>
              <a:gd name="T98" fmla="*/ 50 w 68"/>
              <a:gd name="T99" fmla="*/ 5 h 86"/>
              <a:gd name="T100" fmla="*/ 56 w 68"/>
              <a:gd name="T101" fmla="*/ 0 h 86"/>
              <a:gd name="T102" fmla="*/ 60 w 68"/>
              <a:gd name="T103" fmla="*/ 4 h 86"/>
              <a:gd name="T104" fmla="*/ 67 w 68"/>
              <a:gd name="T105" fmla="*/ 12 h 86"/>
              <a:gd name="T106" fmla="*/ 67 w 68"/>
              <a:gd name="T107" fmla="*/ 16 h 86"/>
              <a:gd name="T108" fmla="*/ 63 w 68"/>
              <a:gd name="T109" fmla="*/ 18 h 86"/>
              <a:gd name="T110" fmla="*/ 61 w 68"/>
              <a:gd name="T111" fmla="*/ 2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68" h="86">
                <a:moveTo>
                  <a:pt x="0" y="44"/>
                </a:moveTo>
                <a:lnTo>
                  <a:pt x="1" y="44"/>
                </a:lnTo>
                <a:lnTo>
                  <a:pt x="0" y="44"/>
                </a:lnTo>
                <a:lnTo>
                  <a:pt x="0" y="44"/>
                </a:lnTo>
                <a:close/>
                <a:moveTo>
                  <a:pt x="61" y="25"/>
                </a:moveTo>
                <a:lnTo>
                  <a:pt x="60" y="33"/>
                </a:lnTo>
                <a:lnTo>
                  <a:pt x="60" y="34"/>
                </a:lnTo>
                <a:lnTo>
                  <a:pt x="65" y="42"/>
                </a:lnTo>
                <a:lnTo>
                  <a:pt x="60" y="46"/>
                </a:lnTo>
                <a:lnTo>
                  <a:pt x="60" y="52"/>
                </a:lnTo>
                <a:lnTo>
                  <a:pt x="63" y="52"/>
                </a:lnTo>
                <a:lnTo>
                  <a:pt x="68" y="52"/>
                </a:lnTo>
                <a:lnTo>
                  <a:pt x="68" y="64"/>
                </a:lnTo>
                <a:lnTo>
                  <a:pt x="68" y="65"/>
                </a:lnTo>
                <a:lnTo>
                  <a:pt x="63" y="65"/>
                </a:lnTo>
                <a:lnTo>
                  <a:pt x="59" y="65"/>
                </a:lnTo>
                <a:lnTo>
                  <a:pt x="50" y="78"/>
                </a:lnTo>
                <a:lnTo>
                  <a:pt x="49" y="82"/>
                </a:lnTo>
                <a:lnTo>
                  <a:pt x="46" y="86"/>
                </a:lnTo>
                <a:lnTo>
                  <a:pt x="26" y="76"/>
                </a:lnTo>
                <a:lnTo>
                  <a:pt x="22" y="71"/>
                </a:lnTo>
                <a:lnTo>
                  <a:pt x="20" y="67"/>
                </a:lnTo>
                <a:lnTo>
                  <a:pt x="22" y="60"/>
                </a:lnTo>
                <a:lnTo>
                  <a:pt x="20" y="57"/>
                </a:lnTo>
                <a:lnTo>
                  <a:pt x="15" y="59"/>
                </a:lnTo>
                <a:lnTo>
                  <a:pt x="4" y="46"/>
                </a:lnTo>
                <a:lnTo>
                  <a:pt x="5" y="48"/>
                </a:lnTo>
                <a:lnTo>
                  <a:pt x="8" y="46"/>
                </a:lnTo>
                <a:lnTo>
                  <a:pt x="4" y="41"/>
                </a:lnTo>
                <a:lnTo>
                  <a:pt x="8" y="38"/>
                </a:lnTo>
                <a:lnTo>
                  <a:pt x="9" y="40"/>
                </a:lnTo>
                <a:lnTo>
                  <a:pt x="24" y="55"/>
                </a:lnTo>
                <a:lnTo>
                  <a:pt x="26" y="56"/>
                </a:lnTo>
                <a:lnTo>
                  <a:pt x="31" y="60"/>
                </a:lnTo>
                <a:lnTo>
                  <a:pt x="38" y="56"/>
                </a:lnTo>
                <a:lnTo>
                  <a:pt x="37" y="52"/>
                </a:lnTo>
                <a:lnTo>
                  <a:pt x="34" y="45"/>
                </a:lnTo>
                <a:lnTo>
                  <a:pt x="34" y="44"/>
                </a:lnTo>
                <a:lnTo>
                  <a:pt x="23" y="40"/>
                </a:lnTo>
                <a:lnTo>
                  <a:pt x="24" y="33"/>
                </a:lnTo>
                <a:lnTo>
                  <a:pt x="33" y="35"/>
                </a:lnTo>
                <a:lnTo>
                  <a:pt x="38" y="35"/>
                </a:lnTo>
                <a:lnTo>
                  <a:pt x="35" y="26"/>
                </a:lnTo>
                <a:lnTo>
                  <a:pt x="44" y="27"/>
                </a:lnTo>
                <a:lnTo>
                  <a:pt x="48" y="27"/>
                </a:lnTo>
                <a:lnTo>
                  <a:pt x="49" y="26"/>
                </a:lnTo>
                <a:lnTo>
                  <a:pt x="54" y="29"/>
                </a:lnTo>
                <a:lnTo>
                  <a:pt x="56" y="20"/>
                </a:lnTo>
                <a:lnTo>
                  <a:pt x="54" y="12"/>
                </a:lnTo>
                <a:lnTo>
                  <a:pt x="50" y="5"/>
                </a:lnTo>
                <a:lnTo>
                  <a:pt x="56" y="0"/>
                </a:lnTo>
                <a:lnTo>
                  <a:pt x="60" y="4"/>
                </a:lnTo>
                <a:lnTo>
                  <a:pt x="67" y="12"/>
                </a:lnTo>
                <a:lnTo>
                  <a:pt x="67" y="16"/>
                </a:lnTo>
                <a:lnTo>
                  <a:pt x="63" y="18"/>
                </a:lnTo>
                <a:lnTo>
                  <a:pt x="61" y="2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1" name="Freeform 185">
            <a:extLst>
              <a:ext uri="{FF2B5EF4-FFF2-40B4-BE49-F238E27FC236}">
                <a16:creationId xmlns:a16="http://schemas.microsoft.com/office/drawing/2014/main" id="{0C3D7292-4CBD-2CAB-9631-9281AEE56A81}"/>
              </a:ext>
            </a:extLst>
          </p:cNvPr>
          <p:cNvSpPr>
            <a:spLocks/>
          </p:cNvSpPr>
          <p:nvPr/>
        </p:nvSpPr>
        <p:spPr bwMode="auto">
          <a:xfrm>
            <a:off x="5370513" y="3484563"/>
            <a:ext cx="96838" cy="65088"/>
          </a:xfrm>
          <a:custGeom>
            <a:avLst/>
            <a:gdLst>
              <a:gd name="T0" fmla="*/ 45 w 61"/>
              <a:gd name="T1" fmla="*/ 3 h 41"/>
              <a:gd name="T2" fmla="*/ 61 w 61"/>
              <a:gd name="T3" fmla="*/ 25 h 41"/>
              <a:gd name="T4" fmla="*/ 61 w 61"/>
              <a:gd name="T5" fmla="*/ 28 h 41"/>
              <a:gd name="T6" fmla="*/ 60 w 61"/>
              <a:gd name="T7" fmla="*/ 30 h 41"/>
              <a:gd name="T8" fmla="*/ 56 w 61"/>
              <a:gd name="T9" fmla="*/ 35 h 41"/>
              <a:gd name="T10" fmla="*/ 48 w 61"/>
              <a:gd name="T11" fmla="*/ 41 h 41"/>
              <a:gd name="T12" fmla="*/ 35 w 61"/>
              <a:gd name="T13" fmla="*/ 35 h 41"/>
              <a:gd name="T14" fmla="*/ 34 w 61"/>
              <a:gd name="T15" fmla="*/ 30 h 41"/>
              <a:gd name="T16" fmla="*/ 31 w 61"/>
              <a:gd name="T17" fmla="*/ 26 h 41"/>
              <a:gd name="T18" fmla="*/ 25 w 61"/>
              <a:gd name="T19" fmla="*/ 30 h 41"/>
              <a:gd name="T20" fmla="*/ 15 w 61"/>
              <a:gd name="T21" fmla="*/ 37 h 41"/>
              <a:gd name="T22" fmla="*/ 0 w 61"/>
              <a:gd name="T23" fmla="*/ 36 h 41"/>
              <a:gd name="T24" fmla="*/ 0 w 61"/>
              <a:gd name="T25" fmla="*/ 35 h 41"/>
              <a:gd name="T26" fmla="*/ 1 w 61"/>
              <a:gd name="T27" fmla="*/ 30 h 41"/>
              <a:gd name="T28" fmla="*/ 3 w 61"/>
              <a:gd name="T29" fmla="*/ 17 h 41"/>
              <a:gd name="T30" fmla="*/ 14 w 61"/>
              <a:gd name="T31" fmla="*/ 11 h 41"/>
              <a:gd name="T32" fmla="*/ 15 w 61"/>
              <a:gd name="T33" fmla="*/ 15 h 41"/>
              <a:gd name="T34" fmla="*/ 44 w 61"/>
              <a:gd name="T35" fmla="*/ 0 h 41"/>
              <a:gd name="T36" fmla="*/ 45 w 61"/>
              <a:gd name="T37" fmla="*/ 3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61" h="41">
                <a:moveTo>
                  <a:pt x="45" y="3"/>
                </a:moveTo>
                <a:lnTo>
                  <a:pt x="61" y="25"/>
                </a:lnTo>
                <a:lnTo>
                  <a:pt x="61" y="28"/>
                </a:lnTo>
                <a:lnTo>
                  <a:pt x="60" y="30"/>
                </a:lnTo>
                <a:lnTo>
                  <a:pt x="56" y="35"/>
                </a:lnTo>
                <a:lnTo>
                  <a:pt x="48" y="41"/>
                </a:lnTo>
                <a:lnTo>
                  <a:pt x="35" y="35"/>
                </a:lnTo>
                <a:lnTo>
                  <a:pt x="34" y="30"/>
                </a:lnTo>
                <a:lnTo>
                  <a:pt x="31" y="26"/>
                </a:lnTo>
                <a:lnTo>
                  <a:pt x="25" y="30"/>
                </a:lnTo>
                <a:lnTo>
                  <a:pt x="15" y="37"/>
                </a:lnTo>
                <a:lnTo>
                  <a:pt x="0" y="36"/>
                </a:lnTo>
                <a:lnTo>
                  <a:pt x="0" y="35"/>
                </a:lnTo>
                <a:lnTo>
                  <a:pt x="1" y="30"/>
                </a:lnTo>
                <a:lnTo>
                  <a:pt x="3" y="17"/>
                </a:lnTo>
                <a:lnTo>
                  <a:pt x="14" y="11"/>
                </a:lnTo>
                <a:lnTo>
                  <a:pt x="15" y="15"/>
                </a:lnTo>
                <a:lnTo>
                  <a:pt x="44" y="0"/>
                </a:lnTo>
                <a:lnTo>
                  <a:pt x="45" y="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2" name="Freeform 186">
            <a:extLst>
              <a:ext uri="{FF2B5EF4-FFF2-40B4-BE49-F238E27FC236}">
                <a16:creationId xmlns:a16="http://schemas.microsoft.com/office/drawing/2014/main" id="{91CC7B82-90FD-A3B5-6B3D-9CA12F0ED7C3}"/>
              </a:ext>
            </a:extLst>
          </p:cNvPr>
          <p:cNvSpPr>
            <a:spLocks noEditPoints="1"/>
          </p:cNvSpPr>
          <p:nvPr/>
        </p:nvSpPr>
        <p:spPr bwMode="auto">
          <a:xfrm>
            <a:off x="5829300" y="2751138"/>
            <a:ext cx="396875" cy="288925"/>
          </a:xfrm>
          <a:custGeom>
            <a:avLst/>
            <a:gdLst>
              <a:gd name="T0" fmla="*/ 58 w 250"/>
              <a:gd name="T1" fmla="*/ 142 h 182"/>
              <a:gd name="T2" fmla="*/ 216 w 250"/>
              <a:gd name="T3" fmla="*/ 44 h 182"/>
              <a:gd name="T4" fmla="*/ 225 w 250"/>
              <a:gd name="T5" fmla="*/ 55 h 182"/>
              <a:gd name="T6" fmla="*/ 250 w 250"/>
              <a:gd name="T7" fmla="*/ 59 h 182"/>
              <a:gd name="T8" fmla="*/ 238 w 250"/>
              <a:gd name="T9" fmla="*/ 71 h 182"/>
              <a:gd name="T10" fmla="*/ 236 w 250"/>
              <a:gd name="T11" fmla="*/ 93 h 182"/>
              <a:gd name="T12" fmla="*/ 240 w 250"/>
              <a:gd name="T13" fmla="*/ 116 h 182"/>
              <a:gd name="T14" fmla="*/ 240 w 250"/>
              <a:gd name="T15" fmla="*/ 135 h 182"/>
              <a:gd name="T16" fmla="*/ 225 w 250"/>
              <a:gd name="T17" fmla="*/ 146 h 182"/>
              <a:gd name="T18" fmla="*/ 206 w 250"/>
              <a:gd name="T19" fmla="*/ 160 h 182"/>
              <a:gd name="T20" fmla="*/ 178 w 250"/>
              <a:gd name="T21" fmla="*/ 169 h 182"/>
              <a:gd name="T22" fmla="*/ 158 w 250"/>
              <a:gd name="T23" fmla="*/ 171 h 182"/>
              <a:gd name="T24" fmla="*/ 141 w 250"/>
              <a:gd name="T25" fmla="*/ 172 h 182"/>
              <a:gd name="T26" fmla="*/ 115 w 250"/>
              <a:gd name="T27" fmla="*/ 164 h 182"/>
              <a:gd name="T28" fmla="*/ 77 w 250"/>
              <a:gd name="T29" fmla="*/ 150 h 182"/>
              <a:gd name="T30" fmla="*/ 82 w 250"/>
              <a:gd name="T31" fmla="*/ 143 h 182"/>
              <a:gd name="T32" fmla="*/ 101 w 250"/>
              <a:gd name="T33" fmla="*/ 120 h 182"/>
              <a:gd name="T34" fmla="*/ 92 w 250"/>
              <a:gd name="T35" fmla="*/ 122 h 182"/>
              <a:gd name="T36" fmla="*/ 66 w 250"/>
              <a:gd name="T37" fmla="*/ 135 h 182"/>
              <a:gd name="T38" fmla="*/ 56 w 250"/>
              <a:gd name="T39" fmla="*/ 135 h 182"/>
              <a:gd name="T40" fmla="*/ 48 w 250"/>
              <a:gd name="T41" fmla="*/ 128 h 182"/>
              <a:gd name="T42" fmla="*/ 26 w 250"/>
              <a:gd name="T43" fmla="*/ 139 h 182"/>
              <a:gd name="T44" fmla="*/ 12 w 250"/>
              <a:gd name="T45" fmla="*/ 138 h 182"/>
              <a:gd name="T46" fmla="*/ 17 w 250"/>
              <a:gd name="T47" fmla="*/ 127 h 182"/>
              <a:gd name="T48" fmla="*/ 40 w 250"/>
              <a:gd name="T49" fmla="*/ 123 h 182"/>
              <a:gd name="T50" fmla="*/ 26 w 250"/>
              <a:gd name="T51" fmla="*/ 113 h 182"/>
              <a:gd name="T52" fmla="*/ 4 w 250"/>
              <a:gd name="T53" fmla="*/ 122 h 182"/>
              <a:gd name="T54" fmla="*/ 2 w 250"/>
              <a:gd name="T55" fmla="*/ 115 h 182"/>
              <a:gd name="T56" fmla="*/ 7 w 250"/>
              <a:gd name="T57" fmla="*/ 102 h 182"/>
              <a:gd name="T58" fmla="*/ 37 w 250"/>
              <a:gd name="T59" fmla="*/ 85 h 182"/>
              <a:gd name="T60" fmla="*/ 60 w 250"/>
              <a:gd name="T61" fmla="*/ 79 h 182"/>
              <a:gd name="T62" fmla="*/ 66 w 250"/>
              <a:gd name="T63" fmla="*/ 64 h 182"/>
              <a:gd name="T64" fmla="*/ 74 w 250"/>
              <a:gd name="T65" fmla="*/ 41 h 182"/>
              <a:gd name="T66" fmla="*/ 100 w 250"/>
              <a:gd name="T67" fmla="*/ 29 h 182"/>
              <a:gd name="T68" fmla="*/ 109 w 250"/>
              <a:gd name="T69" fmla="*/ 33 h 182"/>
              <a:gd name="T70" fmla="*/ 124 w 250"/>
              <a:gd name="T71" fmla="*/ 27 h 182"/>
              <a:gd name="T72" fmla="*/ 128 w 250"/>
              <a:gd name="T73" fmla="*/ 26 h 182"/>
              <a:gd name="T74" fmla="*/ 137 w 250"/>
              <a:gd name="T75" fmla="*/ 27 h 182"/>
              <a:gd name="T76" fmla="*/ 153 w 250"/>
              <a:gd name="T77" fmla="*/ 14 h 182"/>
              <a:gd name="T78" fmla="*/ 165 w 250"/>
              <a:gd name="T79" fmla="*/ 34 h 182"/>
              <a:gd name="T80" fmla="*/ 175 w 250"/>
              <a:gd name="T81" fmla="*/ 30 h 182"/>
              <a:gd name="T82" fmla="*/ 191 w 250"/>
              <a:gd name="T83" fmla="*/ 26 h 182"/>
              <a:gd name="T84" fmla="*/ 194 w 250"/>
              <a:gd name="T85" fmla="*/ 2 h 182"/>
              <a:gd name="T86" fmla="*/ 212 w 250"/>
              <a:gd name="T87" fmla="*/ 17 h 182"/>
              <a:gd name="T88" fmla="*/ 209 w 250"/>
              <a:gd name="T89" fmla="*/ 30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250" h="182">
                <a:moveTo>
                  <a:pt x="58" y="142"/>
                </a:moveTo>
                <a:lnTo>
                  <a:pt x="56" y="142"/>
                </a:lnTo>
                <a:lnTo>
                  <a:pt x="58" y="142"/>
                </a:lnTo>
                <a:lnTo>
                  <a:pt x="58" y="142"/>
                </a:lnTo>
                <a:close/>
                <a:moveTo>
                  <a:pt x="209" y="30"/>
                </a:moveTo>
                <a:lnTo>
                  <a:pt x="216" y="44"/>
                </a:lnTo>
                <a:lnTo>
                  <a:pt x="214" y="51"/>
                </a:lnTo>
                <a:lnTo>
                  <a:pt x="219" y="56"/>
                </a:lnTo>
                <a:lnTo>
                  <a:pt x="225" y="55"/>
                </a:lnTo>
                <a:lnTo>
                  <a:pt x="227" y="55"/>
                </a:lnTo>
                <a:lnTo>
                  <a:pt x="229" y="55"/>
                </a:lnTo>
                <a:lnTo>
                  <a:pt x="250" y="59"/>
                </a:lnTo>
                <a:lnTo>
                  <a:pt x="247" y="62"/>
                </a:lnTo>
                <a:lnTo>
                  <a:pt x="240" y="68"/>
                </a:lnTo>
                <a:lnTo>
                  <a:pt x="238" y="71"/>
                </a:lnTo>
                <a:lnTo>
                  <a:pt x="232" y="79"/>
                </a:lnTo>
                <a:lnTo>
                  <a:pt x="234" y="83"/>
                </a:lnTo>
                <a:lnTo>
                  <a:pt x="236" y="93"/>
                </a:lnTo>
                <a:lnTo>
                  <a:pt x="239" y="104"/>
                </a:lnTo>
                <a:lnTo>
                  <a:pt x="239" y="109"/>
                </a:lnTo>
                <a:lnTo>
                  <a:pt x="240" y="116"/>
                </a:lnTo>
                <a:lnTo>
                  <a:pt x="243" y="127"/>
                </a:lnTo>
                <a:lnTo>
                  <a:pt x="244" y="132"/>
                </a:lnTo>
                <a:lnTo>
                  <a:pt x="240" y="135"/>
                </a:lnTo>
                <a:lnTo>
                  <a:pt x="238" y="137"/>
                </a:lnTo>
                <a:lnTo>
                  <a:pt x="229" y="143"/>
                </a:lnTo>
                <a:lnTo>
                  <a:pt x="225" y="146"/>
                </a:lnTo>
                <a:lnTo>
                  <a:pt x="217" y="152"/>
                </a:lnTo>
                <a:lnTo>
                  <a:pt x="214" y="154"/>
                </a:lnTo>
                <a:lnTo>
                  <a:pt x="206" y="160"/>
                </a:lnTo>
                <a:lnTo>
                  <a:pt x="195" y="167"/>
                </a:lnTo>
                <a:lnTo>
                  <a:pt x="184" y="168"/>
                </a:lnTo>
                <a:lnTo>
                  <a:pt x="178" y="169"/>
                </a:lnTo>
                <a:lnTo>
                  <a:pt x="172" y="169"/>
                </a:lnTo>
                <a:lnTo>
                  <a:pt x="165" y="171"/>
                </a:lnTo>
                <a:lnTo>
                  <a:pt x="158" y="171"/>
                </a:lnTo>
                <a:lnTo>
                  <a:pt x="152" y="172"/>
                </a:lnTo>
                <a:lnTo>
                  <a:pt x="149" y="172"/>
                </a:lnTo>
                <a:lnTo>
                  <a:pt x="141" y="172"/>
                </a:lnTo>
                <a:lnTo>
                  <a:pt x="142" y="182"/>
                </a:lnTo>
                <a:lnTo>
                  <a:pt x="115" y="176"/>
                </a:lnTo>
                <a:lnTo>
                  <a:pt x="115" y="164"/>
                </a:lnTo>
                <a:lnTo>
                  <a:pt x="104" y="153"/>
                </a:lnTo>
                <a:lnTo>
                  <a:pt x="78" y="156"/>
                </a:lnTo>
                <a:lnTo>
                  <a:pt x="77" y="150"/>
                </a:lnTo>
                <a:lnTo>
                  <a:pt x="75" y="149"/>
                </a:lnTo>
                <a:lnTo>
                  <a:pt x="74" y="147"/>
                </a:lnTo>
                <a:lnTo>
                  <a:pt x="82" y="143"/>
                </a:lnTo>
                <a:lnTo>
                  <a:pt x="85" y="135"/>
                </a:lnTo>
                <a:lnTo>
                  <a:pt x="98" y="126"/>
                </a:lnTo>
                <a:lnTo>
                  <a:pt x="101" y="120"/>
                </a:lnTo>
                <a:lnTo>
                  <a:pt x="101" y="119"/>
                </a:lnTo>
                <a:lnTo>
                  <a:pt x="98" y="116"/>
                </a:lnTo>
                <a:lnTo>
                  <a:pt x="92" y="122"/>
                </a:lnTo>
                <a:lnTo>
                  <a:pt x="79" y="126"/>
                </a:lnTo>
                <a:lnTo>
                  <a:pt x="75" y="132"/>
                </a:lnTo>
                <a:lnTo>
                  <a:pt x="66" y="135"/>
                </a:lnTo>
                <a:lnTo>
                  <a:pt x="58" y="132"/>
                </a:lnTo>
                <a:lnTo>
                  <a:pt x="56" y="134"/>
                </a:lnTo>
                <a:lnTo>
                  <a:pt x="56" y="135"/>
                </a:lnTo>
                <a:lnTo>
                  <a:pt x="45" y="141"/>
                </a:lnTo>
                <a:lnTo>
                  <a:pt x="41" y="138"/>
                </a:lnTo>
                <a:lnTo>
                  <a:pt x="48" y="128"/>
                </a:lnTo>
                <a:lnTo>
                  <a:pt x="38" y="128"/>
                </a:lnTo>
                <a:lnTo>
                  <a:pt x="30" y="138"/>
                </a:lnTo>
                <a:lnTo>
                  <a:pt x="26" y="139"/>
                </a:lnTo>
                <a:lnTo>
                  <a:pt x="21" y="141"/>
                </a:lnTo>
                <a:lnTo>
                  <a:pt x="14" y="138"/>
                </a:lnTo>
                <a:lnTo>
                  <a:pt x="12" y="138"/>
                </a:lnTo>
                <a:lnTo>
                  <a:pt x="11" y="132"/>
                </a:lnTo>
                <a:lnTo>
                  <a:pt x="11" y="130"/>
                </a:lnTo>
                <a:lnTo>
                  <a:pt x="17" y="127"/>
                </a:lnTo>
                <a:lnTo>
                  <a:pt x="30" y="126"/>
                </a:lnTo>
                <a:lnTo>
                  <a:pt x="38" y="126"/>
                </a:lnTo>
                <a:lnTo>
                  <a:pt x="40" y="123"/>
                </a:lnTo>
                <a:lnTo>
                  <a:pt x="30" y="120"/>
                </a:lnTo>
                <a:lnTo>
                  <a:pt x="30" y="116"/>
                </a:lnTo>
                <a:lnTo>
                  <a:pt x="26" y="113"/>
                </a:lnTo>
                <a:lnTo>
                  <a:pt x="21" y="116"/>
                </a:lnTo>
                <a:lnTo>
                  <a:pt x="18" y="119"/>
                </a:lnTo>
                <a:lnTo>
                  <a:pt x="4" y="122"/>
                </a:lnTo>
                <a:lnTo>
                  <a:pt x="0" y="123"/>
                </a:lnTo>
                <a:lnTo>
                  <a:pt x="0" y="119"/>
                </a:lnTo>
                <a:lnTo>
                  <a:pt x="2" y="115"/>
                </a:lnTo>
                <a:lnTo>
                  <a:pt x="7" y="115"/>
                </a:lnTo>
                <a:lnTo>
                  <a:pt x="3" y="105"/>
                </a:lnTo>
                <a:lnTo>
                  <a:pt x="7" y="102"/>
                </a:lnTo>
                <a:lnTo>
                  <a:pt x="6" y="100"/>
                </a:lnTo>
                <a:lnTo>
                  <a:pt x="30" y="83"/>
                </a:lnTo>
                <a:lnTo>
                  <a:pt x="37" y="85"/>
                </a:lnTo>
                <a:lnTo>
                  <a:pt x="40" y="85"/>
                </a:lnTo>
                <a:lnTo>
                  <a:pt x="51" y="82"/>
                </a:lnTo>
                <a:lnTo>
                  <a:pt x="60" y="79"/>
                </a:lnTo>
                <a:lnTo>
                  <a:pt x="66" y="83"/>
                </a:lnTo>
                <a:lnTo>
                  <a:pt x="68" y="67"/>
                </a:lnTo>
                <a:lnTo>
                  <a:pt x="66" y="64"/>
                </a:lnTo>
                <a:lnTo>
                  <a:pt x="63" y="62"/>
                </a:lnTo>
                <a:lnTo>
                  <a:pt x="64" y="57"/>
                </a:lnTo>
                <a:lnTo>
                  <a:pt x="74" y="41"/>
                </a:lnTo>
                <a:lnTo>
                  <a:pt x="88" y="40"/>
                </a:lnTo>
                <a:lnTo>
                  <a:pt x="98" y="30"/>
                </a:lnTo>
                <a:lnTo>
                  <a:pt x="100" y="29"/>
                </a:lnTo>
                <a:lnTo>
                  <a:pt x="100" y="30"/>
                </a:lnTo>
                <a:lnTo>
                  <a:pt x="107" y="32"/>
                </a:lnTo>
                <a:lnTo>
                  <a:pt x="109" y="33"/>
                </a:lnTo>
                <a:lnTo>
                  <a:pt x="109" y="42"/>
                </a:lnTo>
                <a:lnTo>
                  <a:pt x="123" y="30"/>
                </a:lnTo>
                <a:lnTo>
                  <a:pt x="124" y="27"/>
                </a:lnTo>
                <a:lnTo>
                  <a:pt x="126" y="23"/>
                </a:lnTo>
                <a:lnTo>
                  <a:pt x="127" y="25"/>
                </a:lnTo>
                <a:lnTo>
                  <a:pt x="128" y="26"/>
                </a:lnTo>
                <a:lnTo>
                  <a:pt x="133" y="29"/>
                </a:lnTo>
                <a:lnTo>
                  <a:pt x="135" y="27"/>
                </a:lnTo>
                <a:lnTo>
                  <a:pt x="137" y="27"/>
                </a:lnTo>
                <a:lnTo>
                  <a:pt x="153" y="21"/>
                </a:lnTo>
                <a:lnTo>
                  <a:pt x="153" y="18"/>
                </a:lnTo>
                <a:lnTo>
                  <a:pt x="153" y="14"/>
                </a:lnTo>
                <a:lnTo>
                  <a:pt x="161" y="7"/>
                </a:lnTo>
                <a:lnTo>
                  <a:pt x="163" y="18"/>
                </a:lnTo>
                <a:lnTo>
                  <a:pt x="165" y="34"/>
                </a:lnTo>
                <a:lnTo>
                  <a:pt x="168" y="36"/>
                </a:lnTo>
                <a:lnTo>
                  <a:pt x="169" y="36"/>
                </a:lnTo>
                <a:lnTo>
                  <a:pt x="175" y="30"/>
                </a:lnTo>
                <a:lnTo>
                  <a:pt x="180" y="34"/>
                </a:lnTo>
                <a:lnTo>
                  <a:pt x="183" y="29"/>
                </a:lnTo>
                <a:lnTo>
                  <a:pt x="191" y="26"/>
                </a:lnTo>
                <a:lnTo>
                  <a:pt x="191" y="18"/>
                </a:lnTo>
                <a:lnTo>
                  <a:pt x="190" y="3"/>
                </a:lnTo>
                <a:lnTo>
                  <a:pt x="194" y="2"/>
                </a:lnTo>
                <a:lnTo>
                  <a:pt x="209" y="0"/>
                </a:lnTo>
                <a:lnTo>
                  <a:pt x="214" y="12"/>
                </a:lnTo>
                <a:lnTo>
                  <a:pt x="212" y="17"/>
                </a:lnTo>
                <a:lnTo>
                  <a:pt x="212" y="18"/>
                </a:lnTo>
                <a:lnTo>
                  <a:pt x="209" y="22"/>
                </a:lnTo>
                <a:lnTo>
                  <a:pt x="209" y="3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3" name="Freeform 187">
            <a:extLst>
              <a:ext uri="{FF2B5EF4-FFF2-40B4-BE49-F238E27FC236}">
                <a16:creationId xmlns:a16="http://schemas.microsoft.com/office/drawing/2014/main" id="{6372BA95-E066-666B-622F-065034A652C8}"/>
              </a:ext>
            </a:extLst>
          </p:cNvPr>
          <p:cNvSpPr>
            <a:spLocks noEditPoints="1"/>
          </p:cNvSpPr>
          <p:nvPr/>
        </p:nvSpPr>
        <p:spPr bwMode="auto">
          <a:xfrm>
            <a:off x="5907088" y="2584450"/>
            <a:ext cx="130175" cy="171450"/>
          </a:xfrm>
          <a:custGeom>
            <a:avLst/>
            <a:gdLst>
              <a:gd name="T0" fmla="*/ 56 w 82"/>
              <a:gd name="T1" fmla="*/ 52 h 108"/>
              <a:gd name="T2" fmla="*/ 64 w 82"/>
              <a:gd name="T3" fmla="*/ 49 h 108"/>
              <a:gd name="T4" fmla="*/ 70 w 82"/>
              <a:gd name="T5" fmla="*/ 38 h 108"/>
              <a:gd name="T6" fmla="*/ 70 w 82"/>
              <a:gd name="T7" fmla="*/ 30 h 108"/>
              <a:gd name="T8" fmla="*/ 81 w 82"/>
              <a:gd name="T9" fmla="*/ 29 h 108"/>
              <a:gd name="T10" fmla="*/ 78 w 82"/>
              <a:gd name="T11" fmla="*/ 36 h 108"/>
              <a:gd name="T12" fmla="*/ 73 w 82"/>
              <a:gd name="T13" fmla="*/ 56 h 108"/>
              <a:gd name="T14" fmla="*/ 73 w 82"/>
              <a:gd name="T15" fmla="*/ 90 h 108"/>
              <a:gd name="T16" fmla="*/ 75 w 82"/>
              <a:gd name="T17" fmla="*/ 101 h 108"/>
              <a:gd name="T18" fmla="*/ 62 w 82"/>
              <a:gd name="T19" fmla="*/ 108 h 108"/>
              <a:gd name="T20" fmla="*/ 56 w 82"/>
              <a:gd name="T21" fmla="*/ 102 h 108"/>
              <a:gd name="T22" fmla="*/ 52 w 82"/>
              <a:gd name="T23" fmla="*/ 90 h 108"/>
              <a:gd name="T24" fmla="*/ 41 w 82"/>
              <a:gd name="T25" fmla="*/ 87 h 108"/>
              <a:gd name="T26" fmla="*/ 32 w 82"/>
              <a:gd name="T27" fmla="*/ 66 h 108"/>
              <a:gd name="T28" fmla="*/ 9 w 82"/>
              <a:gd name="T29" fmla="*/ 66 h 108"/>
              <a:gd name="T30" fmla="*/ 0 w 82"/>
              <a:gd name="T31" fmla="*/ 60 h 108"/>
              <a:gd name="T32" fmla="*/ 3 w 82"/>
              <a:gd name="T33" fmla="*/ 59 h 108"/>
              <a:gd name="T34" fmla="*/ 15 w 82"/>
              <a:gd name="T35" fmla="*/ 59 h 108"/>
              <a:gd name="T36" fmla="*/ 13 w 82"/>
              <a:gd name="T37" fmla="*/ 52 h 108"/>
              <a:gd name="T38" fmla="*/ 24 w 82"/>
              <a:gd name="T39" fmla="*/ 51 h 108"/>
              <a:gd name="T40" fmla="*/ 39 w 82"/>
              <a:gd name="T41" fmla="*/ 47 h 108"/>
              <a:gd name="T42" fmla="*/ 30 w 82"/>
              <a:gd name="T43" fmla="*/ 57 h 108"/>
              <a:gd name="T44" fmla="*/ 36 w 82"/>
              <a:gd name="T45" fmla="*/ 57 h 108"/>
              <a:gd name="T46" fmla="*/ 43 w 82"/>
              <a:gd name="T47" fmla="*/ 53 h 108"/>
              <a:gd name="T48" fmla="*/ 41 w 82"/>
              <a:gd name="T49" fmla="*/ 36 h 108"/>
              <a:gd name="T50" fmla="*/ 49 w 82"/>
              <a:gd name="T51" fmla="*/ 42 h 108"/>
              <a:gd name="T52" fmla="*/ 73 w 82"/>
              <a:gd name="T53" fmla="*/ 22 h 108"/>
              <a:gd name="T54" fmla="*/ 73 w 82"/>
              <a:gd name="T55" fmla="*/ 15 h 108"/>
              <a:gd name="T56" fmla="*/ 79 w 82"/>
              <a:gd name="T57" fmla="*/ 10 h 108"/>
              <a:gd name="T58" fmla="*/ 75 w 82"/>
              <a:gd name="T59" fmla="*/ 22 h 108"/>
              <a:gd name="T60" fmla="*/ 66 w 82"/>
              <a:gd name="T61" fmla="*/ 7 h 108"/>
              <a:gd name="T62" fmla="*/ 62 w 82"/>
              <a:gd name="T63" fmla="*/ 22 h 108"/>
              <a:gd name="T64" fmla="*/ 56 w 82"/>
              <a:gd name="T65" fmla="*/ 42 h 108"/>
              <a:gd name="T66" fmla="*/ 49 w 82"/>
              <a:gd name="T67" fmla="*/ 27 h 108"/>
              <a:gd name="T68" fmla="*/ 40 w 82"/>
              <a:gd name="T69" fmla="*/ 23 h 108"/>
              <a:gd name="T70" fmla="*/ 41 w 82"/>
              <a:gd name="T71" fmla="*/ 21 h 108"/>
              <a:gd name="T72" fmla="*/ 48 w 82"/>
              <a:gd name="T73" fmla="*/ 8 h 108"/>
              <a:gd name="T74" fmla="*/ 56 w 82"/>
              <a:gd name="T75" fmla="*/ 11 h 108"/>
              <a:gd name="T76" fmla="*/ 66 w 82"/>
              <a:gd name="T77" fmla="*/ 7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82" h="108">
                <a:moveTo>
                  <a:pt x="52" y="45"/>
                </a:moveTo>
                <a:lnTo>
                  <a:pt x="56" y="52"/>
                </a:lnTo>
                <a:lnTo>
                  <a:pt x="58" y="51"/>
                </a:lnTo>
                <a:lnTo>
                  <a:pt x="64" y="49"/>
                </a:lnTo>
                <a:lnTo>
                  <a:pt x="70" y="40"/>
                </a:lnTo>
                <a:lnTo>
                  <a:pt x="70" y="38"/>
                </a:lnTo>
                <a:lnTo>
                  <a:pt x="69" y="30"/>
                </a:lnTo>
                <a:lnTo>
                  <a:pt x="70" y="30"/>
                </a:lnTo>
                <a:lnTo>
                  <a:pt x="74" y="29"/>
                </a:lnTo>
                <a:lnTo>
                  <a:pt x="81" y="29"/>
                </a:lnTo>
                <a:lnTo>
                  <a:pt x="82" y="32"/>
                </a:lnTo>
                <a:lnTo>
                  <a:pt x="78" y="36"/>
                </a:lnTo>
                <a:lnTo>
                  <a:pt x="75" y="40"/>
                </a:lnTo>
                <a:lnTo>
                  <a:pt x="73" y="56"/>
                </a:lnTo>
                <a:lnTo>
                  <a:pt x="74" y="67"/>
                </a:lnTo>
                <a:lnTo>
                  <a:pt x="73" y="90"/>
                </a:lnTo>
                <a:lnTo>
                  <a:pt x="79" y="96"/>
                </a:lnTo>
                <a:lnTo>
                  <a:pt x="75" y="101"/>
                </a:lnTo>
                <a:lnTo>
                  <a:pt x="67" y="101"/>
                </a:lnTo>
                <a:lnTo>
                  <a:pt x="62" y="108"/>
                </a:lnTo>
                <a:lnTo>
                  <a:pt x="56" y="107"/>
                </a:lnTo>
                <a:lnTo>
                  <a:pt x="56" y="102"/>
                </a:lnTo>
                <a:lnTo>
                  <a:pt x="51" y="98"/>
                </a:lnTo>
                <a:lnTo>
                  <a:pt x="52" y="90"/>
                </a:lnTo>
                <a:lnTo>
                  <a:pt x="41" y="90"/>
                </a:lnTo>
                <a:lnTo>
                  <a:pt x="41" y="87"/>
                </a:lnTo>
                <a:lnTo>
                  <a:pt x="34" y="83"/>
                </a:lnTo>
                <a:lnTo>
                  <a:pt x="32" y="66"/>
                </a:lnTo>
                <a:lnTo>
                  <a:pt x="14" y="66"/>
                </a:lnTo>
                <a:lnTo>
                  <a:pt x="9" y="66"/>
                </a:lnTo>
                <a:lnTo>
                  <a:pt x="2" y="60"/>
                </a:lnTo>
                <a:lnTo>
                  <a:pt x="0" y="60"/>
                </a:lnTo>
                <a:lnTo>
                  <a:pt x="0" y="59"/>
                </a:lnTo>
                <a:lnTo>
                  <a:pt x="3" y="59"/>
                </a:lnTo>
                <a:lnTo>
                  <a:pt x="11" y="59"/>
                </a:lnTo>
                <a:lnTo>
                  <a:pt x="15" y="59"/>
                </a:lnTo>
                <a:lnTo>
                  <a:pt x="18" y="57"/>
                </a:lnTo>
                <a:lnTo>
                  <a:pt x="13" y="52"/>
                </a:lnTo>
                <a:lnTo>
                  <a:pt x="15" y="52"/>
                </a:lnTo>
                <a:lnTo>
                  <a:pt x="24" y="51"/>
                </a:lnTo>
                <a:lnTo>
                  <a:pt x="33" y="45"/>
                </a:lnTo>
                <a:lnTo>
                  <a:pt x="39" y="47"/>
                </a:lnTo>
                <a:lnTo>
                  <a:pt x="33" y="56"/>
                </a:lnTo>
                <a:lnTo>
                  <a:pt x="30" y="57"/>
                </a:lnTo>
                <a:lnTo>
                  <a:pt x="29" y="59"/>
                </a:lnTo>
                <a:lnTo>
                  <a:pt x="36" y="57"/>
                </a:lnTo>
                <a:lnTo>
                  <a:pt x="43" y="55"/>
                </a:lnTo>
                <a:lnTo>
                  <a:pt x="43" y="53"/>
                </a:lnTo>
                <a:lnTo>
                  <a:pt x="44" y="48"/>
                </a:lnTo>
                <a:lnTo>
                  <a:pt x="41" y="36"/>
                </a:lnTo>
                <a:lnTo>
                  <a:pt x="43" y="27"/>
                </a:lnTo>
                <a:lnTo>
                  <a:pt x="49" y="42"/>
                </a:lnTo>
                <a:lnTo>
                  <a:pt x="52" y="45"/>
                </a:lnTo>
                <a:close/>
                <a:moveTo>
                  <a:pt x="73" y="22"/>
                </a:moveTo>
                <a:lnTo>
                  <a:pt x="69" y="23"/>
                </a:lnTo>
                <a:lnTo>
                  <a:pt x="73" y="15"/>
                </a:lnTo>
                <a:lnTo>
                  <a:pt x="78" y="7"/>
                </a:lnTo>
                <a:lnTo>
                  <a:pt x="79" y="10"/>
                </a:lnTo>
                <a:lnTo>
                  <a:pt x="79" y="11"/>
                </a:lnTo>
                <a:lnTo>
                  <a:pt x="75" y="22"/>
                </a:lnTo>
                <a:lnTo>
                  <a:pt x="73" y="22"/>
                </a:lnTo>
                <a:close/>
                <a:moveTo>
                  <a:pt x="66" y="7"/>
                </a:moveTo>
                <a:lnTo>
                  <a:pt x="62" y="15"/>
                </a:lnTo>
                <a:lnTo>
                  <a:pt x="62" y="22"/>
                </a:lnTo>
                <a:lnTo>
                  <a:pt x="60" y="38"/>
                </a:lnTo>
                <a:lnTo>
                  <a:pt x="56" y="42"/>
                </a:lnTo>
                <a:lnTo>
                  <a:pt x="54" y="29"/>
                </a:lnTo>
                <a:lnTo>
                  <a:pt x="49" y="27"/>
                </a:lnTo>
                <a:lnTo>
                  <a:pt x="41" y="23"/>
                </a:lnTo>
                <a:lnTo>
                  <a:pt x="40" y="23"/>
                </a:lnTo>
                <a:lnTo>
                  <a:pt x="41" y="22"/>
                </a:lnTo>
                <a:lnTo>
                  <a:pt x="41" y="21"/>
                </a:lnTo>
                <a:lnTo>
                  <a:pt x="43" y="19"/>
                </a:lnTo>
                <a:lnTo>
                  <a:pt x="48" y="8"/>
                </a:lnTo>
                <a:lnTo>
                  <a:pt x="51" y="10"/>
                </a:lnTo>
                <a:lnTo>
                  <a:pt x="56" y="11"/>
                </a:lnTo>
                <a:lnTo>
                  <a:pt x="66" y="0"/>
                </a:lnTo>
                <a:lnTo>
                  <a:pt x="66" y="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4" name="Freeform 188">
            <a:extLst>
              <a:ext uri="{FF2B5EF4-FFF2-40B4-BE49-F238E27FC236}">
                <a16:creationId xmlns:a16="http://schemas.microsoft.com/office/drawing/2014/main" id="{38E6B7BD-C4B4-1D6F-438B-B6AA73FD32BA}"/>
              </a:ext>
            </a:extLst>
          </p:cNvPr>
          <p:cNvSpPr>
            <a:spLocks noEditPoints="1"/>
          </p:cNvSpPr>
          <p:nvPr/>
        </p:nvSpPr>
        <p:spPr bwMode="auto">
          <a:xfrm>
            <a:off x="5984875" y="2070100"/>
            <a:ext cx="182563" cy="104775"/>
          </a:xfrm>
          <a:custGeom>
            <a:avLst/>
            <a:gdLst>
              <a:gd name="T0" fmla="*/ 13 w 115"/>
              <a:gd name="T1" fmla="*/ 19 h 66"/>
              <a:gd name="T2" fmla="*/ 15 w 115"/>
              <a:gd name="T3" fmla="*/ 20 h 66"/>
              <a:gd name="T4" fmla="*/ 21 w 115"/>
              <a:gd name="T5" fmla="*/ 20 h 66"/>
              <a:gd name="T6" fmla="*/ 24 w 115"/>
              <a:gd name="T7" fmla="*/ 26 h 66"/>
              <a:gd name="T8" fmla="*/ 22 w 115"/>
              <a:gd name="T9" fmla="*/ 35 h 66"/>
              <a:gd name="T10" fmla="*/ 21 w 115"/>
              <a:gd name="T11" fmla="*/ 35 h 66"/>
              <a:gd name="T12" fmla="*/ 17 w 115"/>
              <a:gd name="T13" fmla="*/ 38 h 66"/>
              <a:gd name="T14" fmla="*/ 13 w 115"/>
              <a:gd name="T15" fmla="*/ 35 h 66"/>
              <a:gd name="T16" fmla="*/ 11 w 115"/>
              <a:gd name="T17" fmla="*/ 34 h 66"/>
              <a:gd name="T18" fmla="*/ 9 w 115"/>
              <a:gd name="T19" fmla="*/ 30 h 66"/>
              <a:gd name="T20" fmla="*/ 11 w 115"/>
              <a:gd name="T21" fmla="*/ 24 h 66"/>
              <a:gd name="T22" fmla="*/ 3 w 115"/>
              <a:gd name="T23" fmla="*/ 26 h 66"/>
              <a:gd name="T24" fmla="*/ 0 w 115"/>
              <a:gd name="T25" fmla="*/ 20 h 66"/>
              <a:gd name="T26" fmla="*/ 6 w 115"/>
              <a:gd name="T27" fmla="*/ 21 h 66"/>
              <a:gd name="T28" fmla="*/ 5 w 115"/>
              <a:gd name="T29" fmla="*/ 16 h 66"/>
              <a:gd name="T30" fmla="*/ 11 w 115"/>
              <a:gd name="T31" fmla="*/ 15 h 66"/>
              <a:gd name="T32" fmla="*/ 13 w 115"/>
              <a:gd name="T33" fmla="*/ 19 h 66"/>
              <a:gd name="T34" fmla="*/ 115 w 115"/>
              <a:gd name="T35" fmla="*/ 13 h 66"/>
              <a:gd name="T36" fmla="*/ 108 w 115"/>
              <a:gd name="T37" fmla="*/ 21 h 66"/>
              <a:gd name="T38" fmla="*/ 107 w 115"/>
              <a:gd name="T39" fmla="*/ 21 h 66"/>
              <a:gd name="T40" fmla="*/ 93 w 115"/>
              <a:gd name="T41" fmla="*/ 23 h 66"/>
              <a:gd name="T42" fmla="*/ 96 w 115"/>
              <a:gd name="T43" fmla="*/ 19 h 66"/>
              <a:gd name="T44" fmla="*/ 100 w 115"/>
              <a:gd name="T45" fmla="*/ 19 h 66"/>
              <a:gd name="T46" fmla="*/ 108 w 115"/>
              <a:gd name="T47" fmla="*/ 13 h 66"/>
              <a:gd name="T48" fmla="*/ 115 w 115"/>
              <a:gd name="T49" fmla="*/ 13 h 66"/>
              <a:gd name="T50" fmla="*/ 44 w 115"/>
              <a:gd name="T51" fmla="*/ 0 h 66"/>
              <a:gd name="T52" fmla="*/ 50 w 115"/>
              <a:gd name="T53" fmla="*/ 6 h 66"/>
              <a:gd name="T54" fmla="*/ 52 w 115"/>
              <a:gd name="T55" fmla="*/ 4 h 66"/>
              <a:gd name="T56" fmla="*/ 55 w 115"/>
              <a:gd name="T57" fmla="*/ 9 h 66"/>
              <a:gd name="T58" fmla="*/ 56 w 115"/>
              <a:gd name="T59" fmla="*/ 9 h 66"/>
              <a:gd name="T60" fmla="*/ 67 w 115"/>
              <a:gd name="T61" fmla="*/ 8 h 66"/>
              <a:gd name="T62" fmla="*/ 70 w 115"/>
              <a:gd name="T63" fmla="*/ 9 h 66"/>
              <a:gd name="T64" fmla="*/ 71 w 115"/>
              <a:gd name="T65" fmla="*/ 9 h 66"/>
              <a:gd name="T66" fmla="*/ 78 w 115"/>
              <a:gd name="T67" fmla="*/ 15 h 66"/>
              <a:gd name="T68" fmla="*/ 78 w 115"/>
              <a:gd name="T69" fmla="*/ 19 h 66"/>
              <a:gd name="T70" fmla="*/ 82 w 115"/>
              <a:gd name="T71" fmla="*/ 20 h 66"/>
              <a:gd name="T72" fmla="*/ 67 w 115"/>
              <a:gd name="T73" fmla="*/ 30 h 66"/>
              <a:gd name="T74" fmla="*/ 66 w 115"/>
              <a:gd name="T75" fmla="*/ 19 h 66"/>
              <a:gd name="T76" fmla="*/ 65 w 115"/>
              <a:gd name="T77" fmla="*/ 20 h 66"/>
              <a:gd name="T78" fmla="*/ 65 w 115"/>
              <a:gd name="T79" fmla="*/ 21 h 66"/>
              <a:gd name="T80" fmla="*/ 58 w 115"/>
              <a:gd name="T81" fmla="*/ 35 h 66"/>
              <a:gd name="T82" fmla="*/ 59 w 115"/>
              <a:gd name="T83" fmla="*/ 43 h 66"/>
              <a:gd name="T84" fmla="*/ 56 w 115"/>
              <a:gd name="T85" fmla="*/ 46 h 66"/>
              <a:gd name="T86" fmla="*/ 52 w 115"/>
              <a:gd name="T87" fmla="*/ 43 h 66"/>
              <a:gd name="T88" fmla="*/ 51 w 115"/>
              <a:gd name="T89" fmla="*/ 42 h 66"/>
              <a:gd name="T90" fmla="*/ 50 w 115"/>
              <a:gd name="T91" fmla="*/ 42 h 66"/>
              <a:gd name="T92" fmla="*/ 48 w 115"/>
              <a:gd name="T93" fmla="*/ 41 h 66"/>
              <a:gd name="T94" fmla="*/ 48 w 115"/>
              <a:gd name="T95" fmla="*/ 46 h 66"/>
              <a:gd name="T96" fmla="*/ 43 w 115"/>
              <a:gd name="T97" fmla="*/ 53 h 66"/>
              <a:gd name="T98" fmla="*/ 15 w 115"/>
              <a:gd name="T99" fmla="*/ 66 h 66"/>
              <a:gd name="T100" fmla="*/ 14 w 115"/>
              <a:gd name="T101" fmla="*/ 60 h 66"/>
              <a:gd name="T102" fmla="*/ 14 w 115"/>
              <a:gd name="T103" fmla="*/ 43 h 66"/>
              <a:gd name="T104" fmla="*/ 15 w 115"/>
              <a:gd name="T105" fmla="*/ 41 h 66"/>
              <a:gd name="T106" fmla="*/ 24 w 115"/>
              <a:gd name="T107" fmla="*/ 39 h 66"/>
              <a:gd name="T108" fmla="*/ 25 w 115"/>
              <a:gd name="T109" fmla="*/ 39 h 66"/>
              <a:gd name="T110" fmla="*/ 25 w 115"/>
              <a:gd name="T111" fmla="*/ 34 h 66"/>
              <a:gd name="T112" fmla="*/ 28 w 115"/>
              <a:gd name="T113" fmla="*/ 17 h 66"/>
              <a:gd name="T114" fmla="*/ 32 w 115"/>
              <a:gd name="T115" fmla="*/ 15 h 66"/>
              <a:gd name="T116" fmla="*/ 36 w 115"/>
              <a:gd name="T117" fmla="*/ 19 h 66"/>
              <a:gd name="T118" fmla="*/ 41 w 115"/>
              <a:gd name="T119" fmla="*/ 15 h 66"/>
              <a:gd name="T120" fmla="*/ 35 w 115"/>
              <a:gd name="T121" fmla="*/ 5 h 66"/>
              <a:gd name="T122" fmla="*/ 44 w 115"/>
              <a:gd name="T123" fmla="*/ 0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15" h="66">
                <a:moveTo>
                  <a:pt x="13" y="19"/>
                </a:moveTo>
                <a:lnTo>
                  <a:pt x="15" y="20"/>
                </a:lnTo>
                <a:lnTo>
                  <a:pt x="21" y="20"/>
                </a:lnTo>
                <a:lnTo>
                  <a:pt x="24" y="26"/>
                </a:lnTo>
                <a:lnTo>
                  <a:pt x="22" y="35"/>
                </a:lnTo>
                <a:lnTo>
                  <a:pt x="21" y="35"/>
                </a:lnTo>
                <a:lnTo>
                  <a:pt x="17" y="38"/>
                </a:lnTo>
                <a:lnTo>
                  <a:pt x="13" y="35"/>
                </a:lnTo>
                <a:lnTo>
                  <a:pt x="11" y="34"/>
                </a:lnTo>
                <a:lnTo>
                  <a:pt x="9" y="30"/>
                </a:lnTo>
                <a:lnTo>
                  <a:pt x="11" y="24"/>
                </a:lnTo>
                <a:lnTo>
                  <a:pt x="3" y="26"/>
                </a:lnTo>
                <a:lnTo>
                  <a:pt x="0" y="20"/>
                </a:lnTo>
                <a:lnTo>
                  <a:pt x="6" y="21"/>
                </a:lnTo>
                <a:lnTo>
                  <a:pt x="5" y="16"/>
                </a:lnTo>
                <a:lnTo>
                  <a:pt x="11" y="15"/>
                </a:lnTo>
                <a:lnTo>
                  <a:pt x="13" y="19"/>
                </a:lnTo>
                <a:close/>
                <a:moveTo>
                  <a:pt x="115" y="13"/>
                </a:moveTo>
                <a:lnTo>
                  <a:pt x="108" y="21"/>
                </a:lnTo>
                <a:lnTo>
                  <a:pt x="107" y="21"/>
                </a:lnTo>
                <a:lnTo>
                  <a:pt x="93" y="23"/>
                </a:lnTo>
                <a:lnTo>
                  <a:pt x="96" y="19"/>
                </a:lnTo>
                <a:lnTo>
                  <a:pt x="100" y="19"/>
                </a:lnTo>
                <a:lnTo>
                  <a:pt x="108" y="13"/>
                </a:lnTo>
                <a:lnTo>
                  <a:pt x="115" y="13"/>
                </a:lnTo>
                <a:close/>
                <a:moveTo>
                  <a:pt x="44" y="0"/>
                </a:moveTo>
                <a:lnTo>
                  <a:pt x="50" y="6"/>
                </a:lnTo>
                <a:lnTo>
                  <a:pt x="52" y="4"/>
                </a:lnTo>
                <a:lnTo>
                  <a:pt x="55" y="9"/>
                </a:lnTo>
                <a:lnTo>
                  <a:pt x="56" y="9"/>
                </a:lnTo>
                <a:lnTo>
                  <a:pt x="67" y="8"/>
                </a:lnTo>
                <a:lnTo>
                  <a:pt x="70" y="9"/>
                </a:lnTo>
                <a:lnTo>
                  <a:pt x="71" y="9"/>
                </a:lnTo>
                <a:lnTo>
                  <a:pt x="78" y="15"/>
                </a:lnTo>
                <a:lnTo>
                  <a:pt x="78" y="19"/>
                </a:lnTo>
                <a:lnTo>
                  <a:pt x="82" y="20"/>
                </a:lnTo>
                <a:lnTo>
                  <a:pt x="67" y="30"/>
                </a:lnTo>
                <a:lnTo>
                  <a:pt x="66" y="19"/>
                </a:lnTo>
                <a:lnTo>
                  <a:pt x="65" y="20"/>
                </a:lnTo>
                <a:lnTo>
                  <a:pt x="65" y="21"/>
                </a:lnTo>
                <a:lnTo>
                  <a:pt x="58" y="35"/>
                </a:lnTo>
                <a:lnTo>
                  <a:pt x="59" y="43"/>
                </a:lnTo>
                <a:lnTo>
                  <a:pt x="56" y="46"/>
                </a:lnTo>
                <a:lnTo>
                  <a:pt x="52" y="43"/>
                </a:lnTo>
                <a:lnTo>
                  <a:pt x="51" y="42"/>
                </a:lnTo>
                <a:lnTo>
                  <a:pt x="50" y="42"/>
                </a:lnTo>
                <a:lnTo>
                  <a:pt x="48" y="41"/>
                </a:lnTo>
                <a:lnTo>
                  <a:pt x="48" y="46"/>
                </a:lnTo>
                <a:lnTo>
                  <a:pt x="43" y="53"/>
                </a:lnTo>
                <a:lnTo>
                  <a:pt x="15" y="66"/>
                </a:lnTo>
                <a:lnTo>
                  <a:pt x="14" y="60"/>
                </a:lnTo>
                <a:lnTo>
                  <a:pt x="14" y="43"/>
                </a:lnTo>
                <a:lnTo>
                  <a:pt x="15" y="41"/>
                </a:lnTo>
                <a:lnTo>
                  <a:pt x="24" y="39"/>
                </a:lnTo>
                <a:lnTo>
                  <a:pt x="25" y="39"/>
                </a:lnTo>
                <a:lnTo>
                  <a:pt x="25" y="34"/>
                </a:lnTo>
                <a:lnTo>
                  <a:pt x="28" y="17"/>
                </a:lnTo>
                <a:lnTo>
                  <a:pt x="32" y="15"/>
                </a:lnTo>
                <a:lnTo>
                  <a:pt x="36" y="19"/>
                </a:lnTo>
                <a:lnTo>
                  <a:pt x="41" y="15"/>
                </a:lnTo>
                <a:lnTo>
                  <a:pt x="35" y="5"/>
                </a:lnTo>
                <a:lnTo>
                  <a:pt x="44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5" name="Freeform 189">
            <a:extLst>
              <a:ext uri="{FF2B5EF4-FFF2-40B4-BE49-F238E27FC236}">
                <a16:creationId xmlns:a16="http://schemas.microsoft.com/office/drawing/2014/main" id="{F2D40C2E-C34E-C87A-9335-8E438FE41DAC}"/>
              </a:ext>
            </a:extLst>
          </p:cNvPr>
          <p:cNvSpPr>
            <a:spLocks noEditPoints="1"/>
          </p:cNvSpPr>
          <p:nvPr/>
        </p:nvSpPr>
        <p:spPr bwMode="auto">
          <a:xfrm>
            <a:off x="6064250" y="1952625"/>
            <a:ext cx="136525" cy="149225"/>
          </a:xfrm>
          <a:custGeom>
            <a:avLst/>
            <a:gdLst>
              <a:gd name="T0" fmla="*/ 46 w 86"/>
              <a:gd name="T1" fmla="*/ 79 h 94"/>
              <a:gd name="T2" fmla="*/ 38 w 86"/>
              <a:gd name="T3" fmla="*/ 89 h 94"/>
              <a:gd name="T4" fmla="*/ 28 w 86"/>
              <a:gd name="T5" fmla="*/ 93 h 94"/>
              <a:gd name="T6" fmla="*/ 21 w 86"/>
              <a:gd name="T7" fmla="*/ 83 h 94"/>
              <a:gd name="T8" fmla="*/ 17 w 86"/>
              <a:gd name="T9" fmla="*/ 82 h 94"/>
              <a:gd name="T10" fmla="*/ 5 w 86"/>
              <a:gd name="T11" fmla="*/ 83 h 94"/>
              <a:gd name="T12" fmla="*/ 1 w 86"/>
              <a:gd name="T13" fmla="*/ 72 h 94"/>
              <a:gd name="T14" fmla="*/ 5 w 86"/>
              <a:gd name="T15" fmla="*/ 67 h 94"/>
              <a:gd name="T16" fmla="*/ 6 w 86"/>
              <a:gd name="T17" fmla="*/ 65 h 94"/>
              <a:gd name="T18" fmla="*/ 13 w 86"/>
              <a:gd name="T19" fmla="*/ 72 h 94"/>
              <a:gd name="T20" fmla="*/ 15 w 86"/>
              <a:gd name="T21" fmla="*/ 64 h 94"/>
              <a:gd name="T22" fmla="*/ 28 w 86"/>
              <a:gd name="T23" fmla="*/ 68 h 94"/>
              <a:gd name="T24" fmla="*/ 28 w 86"/>
              <a:gd name="T25" fmla="*/ 75 h 94"/>
              <a:gd name="T26" fmla="*/ 36 w 86"/>
              <a:gd name="T27" fmla="*/ 65 h 94"/>
              <a:gd name="T28" fmla="*/ 42 w 86"/>
              <a:gd name="T29" fmla="*/ 63 h 94"/>
              <a:gd name="T30" fmla="*/ 58 w 86"/>
              <a:gd name="T31" fmla="*/ 57 h 94"/>
              <a:gd name="T32" fmla="*/ 13 w 86"/>
              <a:gd name="T33" fmla="*/ 26 h 94"/>
              <a:gd name="T34" fmla="*/ 31 w 86"/>
              <a:gd name="T35" fmla="*/ 30 h 94"/>
              <a:gd name="T36" fmla="*/ 38 w 86"/>
              <a:gd name="T37" fmla="*/ 33 h 94"/>
              <a:gd name="T38" fmla="*/ 43 w 86"/>
              <a:gd name="T39" fmla="*/ 38 h 94"/>
              <a:gd name="T40" fmla="*/ 32 w 86"/>
              <a:gd name="T41" fmla="*/ 49 h 94"/>
              <a:gd name="T42" fmla="*/ 20 w 86"/>
              <a:gd name="T43" fmla="*/ 52 h 94"/>
              <a:gd name="T44" fmla="*/ 10 w 86"/>
              <a:gd name="T45" fmla="*/ 44 h 94"/>
              <a:gd name="T46" fmla="*/ 13 w 86"/>
              <a:gd name="T47" fmla="*/ 26 h 94"/>
              <a:gd name="T48" fmla="*/ 86 w 86"/>
              <a:gd name="T49" fmla="*/ 53 h 94"/>
              <a:gd name="T50" fmla="*/ 86 w 86"/>
              <a:gd name="T51" fmla="*/ 60 h 94"/>
              <a:gd name="T52" fmla="*/ 75 w 86"/>
              <a:gd name="T53" fmla="*/ 63 h 94"/>
              <a:gd name="T54" fmla="*/ 71 w 86"/>
              <a:gd name="T55" fmla="*/ 72 h 94"/>
              <a:gd name="T56" fmla="*/ 58 w 86"/>
              <a:gd name="T57" fmla="*/ 87 h 94"/>
              <a:gd name="T58" fmla="*/ 46 w 86"/>
              <a:gd name="T59" fmla="*/ 93 h 94"/>
              <a:gd name="T60" fmla="*/ 69 w 86"/>
              <a:gd name="T61" fmla="*/ 60 h 94"/>
              <a:gd name="T62" fmla="*/ 64 w 86"/>
              <a:gd name="T63" fmla="*/ 46 h 94"/>
              <a:gd name="T64" fmla="*/ 76 w 86"/>
              <a:gd name="T65" fmla="*/ 49 h 94"/>
              <a:gd name="T66" fmla="*/ 76 w 86"/>
              <a:gd name="T67" fmla="*/ 45 h 94"/>
              <a:gd name="T68" fmla="*/ 65 w 86"/>
              <a:gd name="T69" fmla="*/ 37 h 94"/>
              <a:gd name="T70" fmla="*/ 73 w 86"/>
              <a:gd name="T71" fmla="*/ 26 h 94"/>
              <a:gd name="T72" fmla="*/ 80 w 86"/>
              <a:gd name="T73" fmla="*/ 31 h 94"/>
              <a:gd name="T74" fmla="*/ 86 w 86"/>
              <a:gd name="T75" fmla="*/ 44 h 94"/>
              <a:gd name="T76" fmla="*/ 47 w 86"/>
              <a:gd name="T77" fmla="*/ 14 h 94"/>
              <a:gd name="T78" fmla="*/ 62 w 86"/>
              <a:gd name="T79" fmla="*/ 12 h 94"/>
              <a:gd name="T80" fmla="*/ 64 w 86"/>
              <a:gd name="T81" fmla="*/ 14 h 94"/>
              <a:gd name="T82" fmla="*/ 45 w 86"/>
              <a:gd name="T83" fmla="*/ 27 h 94"/>
              <a:gd name="T84" fmla="*/ 31 w 86"/>
              <a:gd name="T85" fmla="*/ 26 h 94"/>
              <a:gd name="T86" fmla="*/ 31 w 86"/>
              <a:gd name="T87" fmla="*/ 8 h 94"/>
              <a:gd name="T88" fmla="*/ 49 w 86"/>
              <a:gd name="T89" fmla="*/ 1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86" h="94">
                <a:moveTo>
                  <a:pt x="57" y="59"/>
                </a:moveTo>
                <a:lnTo>
                  <a:pt x="46" y="79"/>
                </a:lnTo>
                <a:lnTo>
                  <a:pt x="39" y="82"/>
                </a:lnTo>
                <a:lnTo>
                  <a:pt x="38" y="89"/>
                </a:lnTo>
                <a:lnTo>
                  <a:pt x="32" y="94"/>
                </a:lnTo>
                <a:lnTo>
                  <a:pt x="28" y="93"/>
                </a:lnTo>
                <a:lnTo>
                  <a:pt x="28" y="89"/>
                </a:lnTo>
                <a:lnTo>
                  <a:pt x="21" y="83"/>
                </a:lnTo>
                <a:lnTo>
                  <a:pt x="20" y="83"/>
                </a:lnTo>
                <a:lnTo>
                  <a:pt x="17" y="82"/>
                </a:lnTo>
                <a:lnTo>
                  <a:pt x="6" y="83"/>
                </a:lnTo>
                <a:lnTo>
                  <a:pt x="5" y="83"/>
                </a:lnTo>
                <a:lnTo>
                  <a:pt x="2" y="78"/>
                </a:lnTo>
                <a:lnTo>
                  <a:pt x="1" y="72"/>
                </a:lnTo>
                <a:lnTo>
                  <a:pt x="0" y="70"/>
                </a:lnTo>
                <a:lnTo>
                  <a:pt x="5" y="67"/>
                </a:lnTo>
                <a:lnTo>
                  <a:pt x="6" y="67"/>
                </a:lnTo>
                <a:lnTo>
                  <a:pt x="6" y="65"/>
                </a:lnTo>
                <a:lnTo>
                  <a:pt x="8" y="67"/>
                </a:lnTo>
                <a:lnTo>
                  <a:pt x="13" y="72"/>
                </a:lnTo>
                <a:lnTo>
                  <a:pt x="15" y="65"/>
                </a:lnTo>
                <a:lnTo>
                  <a:pt x="15" y="64"/>
                </a:lnTo>
                <a:lnTo>
                  <a:pt x="23" y="63"/>
                </a:lnTo>
                <a:lnTo>
                  <a:pt x="28" y="68"/>
                </a:lnTo>
                <a:lnTo>
                  <a:pt x="30" y="70"/>
                </a:lnTo>
                <a:lnTo>
                  <a:pt x="28" y="75"/>
                </a:lnTo>
                <a:lnTo>
                  <a:pt x="34" y="76"/>
                </a:lnTo>
                <a:lnTo>
                  <a:pt x="36" y="65"/>
                </a:lnTo>
                <a:lnTo>
                  <a:pt x="36" y="64"/>
                </a:lnTo>
                <a:lnTo>
                  <a:pt x="42" y="63"/>
                </a:lnTo>
                <a:lnTo>
                  <a:pt x="51" y="57"/>
                </a:lnTo>
                <a:lnTo>
                  <a:pt x="58" y="57"/>
                </a:lnTo>
                <a:lnTo>
                  <a:pt x="57" y="59"/>
                </a:lnTo>
                <a:close/>
                <a:moveTo>
                  <a:pt x="13" y="26"/>
                </a:moveTo>
                <a:lnTo>
                  <a:pt x="24" y="33"/>
                </a:lnTo>
                <a:lnTo>
                  <a:pt x="31" y="30"/>
                </a:lnTo>
                <a:lnTo>
                  <a:pt x="35" y="33"/>
                </a:lnTo>
                <a:lnTo>
                  <a:pt x="38" y="33"/>
                </a:lnTo>
                <a:lnTo>
                  <a:pt x="39" y="35"/>
                </a:lnTo>
                <a:lnTo>
                  <a:pt x="43" y="38"/>
                </a:lnTo>
                <a:lnTo>
                  <a:pt x="38" y="44"/>
                </a:lnTo>
                <a:lnTo>
                  <a:pt x="32" y="49"/>
                </a:lnTo>
                <a:lnTo>
                  <a:pt x="25" y="50"/>
                </a:lnTo>
                <a:lnTo>
                  <a:pt x="20" y="52"/>
                </a:lnTo>
                <a:lnTo>
                  <a:pt x="15" y="50"/>
                </a:lnTo>
                <a:lnTo>
                  <a:pt x="10" y="44"/>
                </a:lnTo>
                <a:lnTo>
                  <a:pt x="5" y="34"/>
                </a:lnTo>
                <a:lnTo>
                  <a:pt x="13" y="26"/>
                </a:lnTo>
                <a:close/>
                <a:moveTo>
                  <a:pt x="86" y="44"/>
                </a:moveTo>
                <a:lnTo>
                  <a:pt x="86" y="53"/>
                </a:lnTo>
                <a:lnTo>
                  <a:pt x="86" y="57"/>
                </a:lnTo>
                <a:lnTo>
                  <a:pt x="86" y="60"/>
                </a:lnTo>
                <a:lnTo>
                  <a:pt x="86" y="61"/>
                </a:lnTo>
                <a:lnTo>
                  <a:pt x="75" y="63"/>
                </a:lnTo>
                <a:lnTo>
                  <a:pt x="72" y="71"/>
                </a:lnTo>
                <a:lnTo>
                  <a:pt x="71" y="72"/>
                </a:lnTo>
                <a:lnTo>
                  <a:pt x="61" y="79"/>
                </a:lnTo>
                <a:lnTo>
                  <a:pt x="58" y="87"/>
                </a:lnTo>
                <a:lnTo>
                  <a:pt x="50" y="93"/>
                </a:lnTo>
                <a:lnTo>
                  <a:pt x="46" y="93"/>
                </a:lnTo>
                <a:lnTo>
                  <a:pt x="47" y="90"/>
                </a:lnTo>
                <a:lnTo>
                  <a:pt x="69" y="60"/>
                </a:lnTo>
                <a:lnTo>
                  <a:pt x="71" y="56"/>
                </a:lnTo>
                <a:lnTo>
                  <a:pt x="64" y="46"/>
                </a:lnTo>
                <a:lnTo>
                  <a:pt x="66" y="45"/>
                </a:lnTo>
                <a:lnTo>
                  <a:pt x="76" y="49"/>
                </a:lnTo>
                <a:lnTo>
                  <a:pt x="77" y="46"/>
                </a:lnTo>
                <a:lnTo>
                  <a:pt x="76" y="45"/>
                </a:lnTo>
                <a:lnTo>
                  <a:pt x="75" y="44"/>
                </a:lnTo>
                <a:lnTo>
                  <a:pt x="65" y="37"/>
                </a:lnTo>
                <a:lnTo>
                  <a:pt x="66" y="30"/>
                </a:lnTo>
                <a:lnTo>
                  <a:pt x="73" y="26"/>
                </a:lnTo>
                <a:lnTo>
                  <a:pt x="79" y="30"/>
                </a:lnTo>
                <a:lnTo>
                  <a:pt x="80" y="31"/>
                </a:lnTo>
                <a:lnTo>
                  <a:pt x="86" y="38"/>
                </a:lnTo>
                <a:lnTo>
                  <a:pt x="86" y="44"/>
                </a:lnTo>
                <a:close/>
                <a:moveTo>
                  <a:pt x="49" y="4"/>
                </a:moveTo>
                <a:lnTo>
                  <a:pt x="47" y="14"/>
                </a:lnTo>
                <a:lnTo>
                  <a:pt x="58" y="7"/>
                </a:lnTo>
                <a:lnTo>
                  <a:pt x="62" y="12"/>
                </a:lnTo>
                <a:lnTo>
                  <a:pt x="64" y="12"/>
                </a:lnTo>
                <a:lnTo>
                  <a:pt x="64" y="14"/>
                </a:lnTo>
                <a:lnTo>
                  <a:pt x="51" y="22"/>
                </a:lnTo>
                <a:lnTo>
                  <a:pt x="45" y="27"/>
                </a:lnTo>
                <a:lnTo>
                  <a:pt x="39" y="27"/>
                </a:lnTo>
                <a:lnTo>
                  <a:pt x="31" y="26"/>
                </a:lnTo>
                <a:lnTo>
                  <a:pt x="21" y="12"/>
                </a:lnTo>
                <a:lnTo>
                  <a:pt x="31" y="8"/>
                </a:lnTo>
                <a:lnTo>
                  <a:pt x="47" y="0"/>
                </a:lnTo>
                <a:lnTo>
                  <a:pt x="49" y="1"/>
                </a:lnTo>
                <a:lnTo>
                  <a:pt x="49" y="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6" name="Freeform 190">
            <a:extLst>
              <a:ext uri="{FF2B5EF4-FFF2-40B4-BE49-F238E27FC236}">
                <a16:creationId xmlns:a16="http://schemas.microsoft.com/office/drawing/2014/main" id="{53B839B3-9D14-1D04-AE3A-F6CB11D4D316}"/>
              </a:ext>
            </a:extLst>
          </p:cNvPr>
          <p:cNvSpPr>
            <a:spLocks/>
          </p:cNvSpPr>
          <p:nvPr/>
        </p:nvSpPr>
        <p:spPr bwMode="auto">
          <a:xfrm>
            <a:off x="6505575" y="1879600"/>
            <a:ext cx="95250" cy="96838"/>
          </a:xfrm>
          <a:custGeom>
            <a:avLst/>
            <a:gdLst>
              <a:gd name="T0" fmla="*/ 56 w 60"/>
              <a:gd name="T1" fmla="*/ 23 h 61"/>
              <a:gd name="T2" fmla="*/ 56 w 60"/>
              <a:gd name="T3" fmla="*/ 27 h 61"/>
              <a:gd name="T4" fmla="*/ 57 w 60"/>
              <a:gd name="T5" fmla="*/ 31 h 61"/>
              <a:gd name="T6" fmla="*/ 60 w 60"/>
              <a:gd name="T7" fmla="*/ 34 h 61"/>
              <a:gd name="T8" fmla="*/ 60 w 60"/>
              <a:gd name="T9" fmla="*/ 36 h 61"/>
              <a:gd name="T10" fmla="*/ 60 w 60"/>
              <a:gd name="T11" fmla="*/ 42 h 61"/>
              <a:gd name="T12" fmla="*/ 60 w 60"/>
              <a:gd name="T13" fmla="*/ 45 h 61"/>
              <a:gd name="T14" fmla="*/ 56 w 60"/>
              <a:gd name="T15" fmla="*/ 46 h 61"/>
              <a:gd name="T16" fmla="*/ 59 w 60"/>
              <a:gd name="T17" fmla="*/ 57 h 61"/>
              <a:gd name="T18" fmla="*/ 38 w 60"/>
              <a:gd name="T19" fmla="*/ 61 h 61"/>
              <a:gd name="T20" fmla="*/ 39 w 60"/>
              <a:gd name="T21" fmla="*/ 45 h 61"/>
              <a:gd name="T22" fmla="*/ 39 w 60"/>
              <a:gd name="T23" fmla="*/ 43 h 61"/>
              <a:gd name="T24" fmla="*/ 41 w 60"/>
              <a:gd name="T25" fmla="*/ 41 h 61"/>
              <a:gd name="T26" fmla="*/ 41 w 60"/>
              <a:gd name="T27" fmla="*/ 36 h 61"/>
              <a:gd name="T28" fmla="*/ 33 w 60"/>
              <a:gd name="T29" fmla="*/ 35 h 61"/>
              <a:gd name="T30" fmla="*/ 27 w 60"/>
              <a:gd name="T31" fmla="*/ 34 h 61"/>
              <a:gd name="T32" fmla="*/ 18 w 60"/>
              <a:gd name="T33" fmla="*/ 32 h 61"/>
              <a:gd name="T34" fmla="*/ 18 w 60"/>
              <a:gd name="T35" fmla="*/ 24 h 61"/>
              <a:gd name="T36" fmla="*/ 18 w 60"/>
              <a:gd name="T37" fmla="*/ 20 h 61"/>
              <a:gd name="T38" fmla="*/ 14 w 60"/>
              <a:gd name="T39" fmla="*/ 19 h 61"/>
              <a:gd name="T40" fmla="*/ 4 w 60"/>
              <a:gd name="T41" fmla="*/ 13 h 61"/>
              <a:gd name="T42" fmla="*/ 0 w 60"/>
              <a:gd name="T43" fmla="*/ 11 h 61"/>
              <a:gd name="T44" fmla="*/ 0 w 60"/>
              <a:gd name="T45" fmla="*/ 11 h 61"/>
              <a:gd name="T46" fmla="*/ 1 w 60"/>
              <a:gd name="T47" fmla="*/ 6 h 61"/>
              <a:gd name="T48" fmla="*/ 4 w 60"/>
              <a:gd name="T49" fmla="*/ 9 h 61"/>
              <a:gd name="T50" fmla="*/ 8 w 60"/>
              <a:gd name="T51" fmla="*/ 11 h 61"/>
              <a:gd name="T52" fmla="*/ 20 w 60"/>
              <a:gd name="T53" fmla="*/ 15 h 61"/>
              <a:gd name="T54" fmla="*/ 26 w 60"/>
              <a:gd name="T55" fmla="*/ 17 h 61"/>
              <a:gd name="T56" fmla="*/ 34 w 60"/>
              <a:gd name="T57" fmla="*/ 20 h 61"/>
              <a:gd name="T58" fmla="*/ 35 w 60"/>
              <a:gd name="T59" fmla="*/ 16 h 61"/>
              <a:gd name="T60" fmla="*/ 34 w 60"/>
              <a:gd name="T61" fmla="*/ 12 h 61"/>
              <a:gd name="T62" fmla="*/ 27 w 60"/>
              <a:gd name="T63" fmla="*/ 9 h 61"/>
              <a:gd name="T64" fmla="*/ 22 w 60"/>
              <a:gd name="T65" fmla="*/ 8 h 61"/>
              <a:gd name="T66" fmla="*/ 19 w 60"/>
              <a:gd name="T67" fmla="*/ 8 h 61"/>
              <a:gd name="T68" fmla="*/ 18 w 60"/>
              <a:gd name="T69" fmla="*/ 6 h 61"/>
              <a:gd name="T70" fmla="*/ 19 w 60"/>
              <a:gd name="T71" fmla="*/ 2 h 61"/>
              <a:gd name="T72" fmla="*/ 30 w 60"/>
              <a:gd name="T73" fmla="*/ 0 h 61"/>
              <a:gd name="T74" fmla="*/ 34 w 60"/>
              <a:gd name="T75" fmla="*/ 4 h 61"/>
              <a:gd name="T76" fmla="*/ 35 w 60"/>
              <a:gd name="T77" fmla="*/ 1 h 61"/>
              <a:gd name="T78" fmla="*/ 35 w 60"/>
              <a:gd name="T79" fmla="*/ 0 h 61"/>
              <a:gd name="T80" fmla="*/ 39 w 60"/>
              <a:gd name="T81" fmla="*/ 2 h 61"/>
              <a:gd name="T82" fmla="*/ 45 w 60"/>
              <a:gd name="T83" fmla="*/ 6 h 61"/>
              <a:gd name="T84" fmla="*/ 53 w 60"/>
              <a:gd name="T85" fmla="*/ 11 h 61"/>
              <a:gd name="T86" fmla="*/ 50 w 60"/>
              <a:gd name="T87" fmla="*/ 20 h 61"/>
              <a:gd name="T88" fmla="*/ 56 w 60"/>
              <a:gd name="T89" fmla="*/ 23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60" h="61">
                <a:moveTo>
                  <a:pt x="56" y="23"/>
                </a:moveTo>
                <a:lnTo>
                  <a:pt x="56" y="27"/>
                </a:lnTo>
                <a:lnTo>
                  <a:pt x="57" y="31"/>
                </a:lnTo>
                <a:lnTo>
                  <a:pt x="60" y="34"/>
                </a:lnTo>
                <a:lnTo>
                  <a:pt x="60" y="36"/>
                </a:lnTo>
                <a:lnTo>
                  <a:pt x="60" y="42"/>
                </a:lnTo>
                <a:lnTo>
                  <a:pt x="60" y="45"/>
                </a:lnTo>
                <a:lnTo>
                  <a:pt x="56" y="46"/>
                </a:lnTo>
                <a:lnTo>
                  <a:pt x="59" y="57"/>
                </a:lnTo>
                <a:lnTo>
                  <a:pt x="38" y="61"/>
                </a:lnTo>
                <a:lnTo>
                  <a:pt x="39" y="45"/>
                </a:lnTo>
                <a:lnTo>
                  <a:pt x="39" y="43"/>
                </a:lnTo>
                <a:lnTo>
                  <a:pt x="41" y="41"/>
                </a:lnTo>
                <a:lnTo>
                  <a:pt x="41" y="36"/>
                </a:lnTo>
                <a:lnTo>
                  <a:pt x="33" y="35"/>
                </a:lnTo>
                <a:lnTo>
                  <a:pt x="27" y="34"/>
                </a:lnTo>
                <a:lnTo>
                  <a:pt x="18" y="32"/>
                </a:lnTo>
                <a:lnTo>
                  <a:pt x="18" y="24"/>
                </a:lnTo>
                <a:lnTo>
                  <a:pt x="18" y="20"/>
                </a:lnTo>
                <a:lnTo>
                  <a:pt x="14" y="19"/>
                </a:lnTo>
                <a:lnTo>
                  <a:pt x="4" y="13"/>
                </a:lnTo>
                <a:lnTo>
                  <a:pt x="0" y="11"/>
                </a:lnTo>
                <a:lnTo>
                  <a:pt x="0" y="11"/>
                </a:lnTo>
                <a:lnTo>
                  <a:pt x="1" y="6"/>
                </a:lnTo>
                <a:lnTo>
                  <a:pt x="4" y="9"/>
                </a:lnTo>
                <a:lnTo>
                  <a:pt x="8" y="11"/>
                </a:lnTo>
                <a:lnTo>
                  <a:pt x="20" y="15"/>
                </a:lnTo>
                <a:lnTo>
                  <a:pt x="26" y="17"/>
                </a:lnTo>
                <a:lnTo>
                  <a:pt x="34" y="20"/>
                </a:lnTo>
                <a:lnTo>
                  <a:pt x="35" y="16"/>
                </a:lnTo>
                <a:lnTo>
                  <a:pt x="34" y="12"/>
                </a:lnTo>
                <a:lnTo>
                  <a:pt x="27" y="9"/>
                </a:lnTo>
                <a:lnTo>
                  <a:pt x="22" y="8"/>
                </a:lnTo>
                <a:lnTo>
                  <a:pt x="19" y="8"/>
                </a:lnTo>
                <a:lnTo>
                  <a:pt x="18" y="6"/>
                </a:lnTo>
                <a:lnTo>
                  <a:pt x="19" y="2"/>
                </a:lnTo>
                <a:lnTo>
                  <a:pt x="30" y="0"/>
                </a:lnTo>
                <a:lnTo>
                  <a:pt x="34" y="4"/>
                </a:lnTo>
                <a:lnTo>
                  <a:pt x="35" y="1"/>
                </a:lnTo>
                <a:lnTo>
                  <a:pt x="35" y="0"/>
                </a:lnTo>
                <a:lnTo>
                  <a:pt x="39" y="2"/>
                </a:lnTo>
                <a:lnTo>
                  <a:pt x="45" y="6"/>
                </a:lnTo>
                <a:lnTo>
                  <a:pt x="53" y="11"/>
                </a:lnTo>
                <a:lnTo>
                  <a:pt x="50" y="20"/>
                </a:lnTo>
                <a:lnTo>
                  <a:pt x="56" y="2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7" name="Freeform 191">
            <a:extLst>
              <a:ext uri="{FF2B5EF4-FFF2-40B4-BE49-F238E27FC236}">
                <a16:creationId xmlns:a16="http://schemas.microsoft.com/office/drawing/2014/main" id="{7DBC696A-D59F-5429-A3E7-295441C6D39E}"/>
              </a:ext>
            </a:extLst>
          </p:cNvPr>
          <p:cNvSpPr>
            <a:spLocks/>
          </p:cNvSpPr>
          <p:nvPr/>
        </p:nvSpPr>
        <p:spPr bwMode="auto">
          <a:xfrm>
            <a:off x="6570663" y="1712913"/>
            <a:ext cx="84138" cy="101600"/>
          </a:xfrm>
          <a:custGeom>
            <a:avLst/>
            <a:gdLst>
              <a:gd name="T0" fmla="*/ 46 w 53"/>
              <a:gd name="T1" fmla="*/ 45 h 64"/>
              <a:gd name="T2" fmla="*/ 39 w 53"/>
              <a:gd name="T3" fmla="*/ 51 h 64"/>
              <a:gd name="T4" fmla="*/ 33 w 53"/>
              <a:gd name="T5" fmla="*/ 58 h 64"/>
              <a:gd name="T6" fmla="*/ 15 w 53"/>
              <a:gd name="T7" fmla="*/ 64 h 64"/>
              <a:gd name="T8" fmla="*/ 9 w 53"/>
              <a:gd name="T9" fmla="*/ 54 h 64"/>
              <a:gd name="T10" fmla="*/ 3 w 53"/>
              <a:gd name="T11" fmla="*/ 49 h 64"/>
              <a:gd name="T12" fmla="*/ 1 w 53"/>
              <a:gd name="T13" fmla="*/ 46 h 64"/>
              <a:gd name="T14" fmla="*/ 1 w 53"/>
              <a:gd name="T15" fmla="*/ 43 h 64"/>
              <a:gd name="T16" fmla="*/ 4 w 53"/>
              <a:gd name="T17" fmla="*/ 30 h 64"/>
              <a:gd name="T18" fmla="*/ 1 w 53"/>
              <a:gd name="T19" fmla="*/ 26 h 64"/>
              <a:gd name="T20" fmla="*/ 0 w 53"/>
              <a:gd name="T21" fmla="*/ 23 h 64"/>
              <a:gd name="T22" fmla="*/ 5 w 53"/>
              <a:gd name="T23" fmla="*/ 19 h 64"/>
              <a:gd name="T24" fmla="*/ 7 w 53"/>
              <a:gd name="T25" fmla="*/ 19 h 64"/>
              <a:gd name="T26" fmla="*/ 15 w 53"/>
              <a:gd name="T27" fmla="*/ 19 h 64"/>
              <a:gd name="T28" fmla="*/ 20 w 53"/>
              <a:gd name="T29" fmla="*/ 19 h 64"/>
              <a:gd name="T30" fmla="*/ 22 w 53"/>
              <a:gd name="T31" fmla="*/ 20 h 64"/>
              <a:gd name="T32" fmla="*/ 26 w 53"/>
              <a:gd name="T33" fmla="*/ 26 h 64"/>
              <a:gd name="T34" fmla="*/ 27 w 53"/>
              <a:gd name="T35" fmla="*/ 24 h 64"/>
              <a:gd name="T36" fmla="*/ 28 w 53"/>
              <a:gd name="T37" fmla="*/ 23 h 64"/>
              <a:gd name="T38" fmla="*/ 27 w 53"/>
              <a:gd name="T39" fmla="*/ 23 h 64"/>
              <a:gd name="T40" fmla="*/ 23 w 53"/>
              <a:gd name="T41" fmla="*/ 19 h 64"/>
              <a:gd name="T42" fmla="*/ 23 w 53"/>
              <a:gd name="T43" fmla="*/ 17 h 64"/>
              <a:gd name="T44" fmla="*/ 23 w 53"/>
              <a:gd name="T45" fmla="*/ 17 h 64"/>
              <a:gd name="T46" fmla="*/ 13 w 53"/>
              <a:gd name="T47" fmla="*/ 12 h 64"/>
              <a:gd name="T48" fmla="*/ 15 w 53"/>
              <a:gd name="T49" fmla="*/ 4 h 64"/>
              <a:gd name="T50" fmla="*/ 18 w 53"/>
              <a:gd name="T51" fmla="*/ 2 h 64"/>
              <a:gd name="T52" fmla="*/ 34 w 53"/>
              <a:gd name="T53" fmla="*/ 0 h 64"/>
              <a:gd name="T54" fmla="*/ 41 w 53"/>
              <a:gd name="T55" fmla="*/ 2 h 64"/>
              <a:gd name="T56" fmla="*/ 41 w 53"/>
              <a:gd name="T57" fmla="*/ 8 h 64"/>
              <a:gd name="T58" fmla="*/ 38 w 53"/>
              <a:gd name="T59" fmla="*/ 11 h 64"/>
              <a:gd name="T60" fmla="*/ 38 w 53"/>
              <a:gd name="T61" fmla="*/ 9 h 64"/>
              <a:gd name="T62" fmla="*/ 27 w 53"/>
              <a:gd name="T63" fmla="*/ 9 h 64"/>
              <a:gd name="T64" fmla="*/ 27 w 53"/>
              <a:gd name="T65" fmla="*/ 12 h 64"/>
              <a:gd name="T66" fmla="*/ 30 w 53"/>
              <a:gd name="T67" fmla="*/ 15 h 64"/>
              <a:gd name="T68" fmla="*/ 41 w 53"/>
              <a:gd name="T69" fmla="*/ 20 h 64"/>
              <a:gd name="T70" fmla="*/ 43 w 53"/>
              <a:gd name="T71" fmla="*/ 21 h 64"/>
              <a:gd name="T72" fmla="*/ 50 w 53"/>
              <a:gd name="T73" fmla="*/ 21 h 64"/>
              <a:gd name="T74" fmla="*/ 50 w 53"/>
              <a:gd name="T75" fmla="*/ 23 h 64"/>
              <a:gd name="T76" fmla="*/ 50 w 53"/>
              <a:gd name="T77" fmla="*/ 35 h 64"/>
              <a:gd name="T78" fmla="*/ 50 w 53"/>
              <a:gd name="T79" fmla="*/ 36 h 64"/>
              <a:gd name="T80" fmla="*/ 53 w 53"/>
              <a:gd name="T81" fmla="*/ 42 h 64"/>
              <a:gd name="T82" fmla="*/ 53 w 53"/>
              <a:gd name="T83" fmla="*/ 46 h 64"/>
              <a:gd name="T84" fmla="*/ 46 w 53"/>
              <a:gd name="T85" fmla="*/ 45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53" h="64">
                <a:moveTo>
                  <a:pt x="46" y="45"/>
                </a:moveTo>
                <a:lnTo>
                  <a:pt x="39" y="51"/>
                </a:lnTo>
                <a:lnTo>
                  <a:pt x="33" y="58"/>
                </a:lnTo>
                <a:lnTo>
                  <a:pt x="15" y="64"/>
                </a:lnTo>
                <a:lnTo>
                  <a:pt x="9" y="54"/>
                </a:lnTo>
                <a:lnTo>
                  <a:pt x="3" y="49"/>
                </a:lnTo>
                <a:lnTo>
                  <a:pt x="1" y="46"/>
                </a:lnTo>
                <a:lnTo>
                  <a:pt x="1" y="43"/>
                </a:lnTo>
                <a:lnTo>
                  <a:pt x="4" y="30"/>
                </a:lnTo>
                <a:lnTo>
                  <a:pt x="1" y="26"/>
                </a:lnTo>
                <a:lnTo>
                  <a:pt x="0" y="23"/>
                </a:lnTo>
                <a:lnTo>
                  <a:pt x="5" y="19"/>
                </a:lnTo>
                <a:lnTo>
                  <a:pt x="7" y="19"/>
                </a:lnTo>
                <a:lnTo>
                  <a:pt x="15" y="19"/>
                </a:lnTo>
                <a:lnTo>
                  <a:pt x="20" y="19"/>
                </a:lnTo>
                <a:lnTo>
                  <a:pt x="22" y="20"/>
                </a:lnTo>
                <a:lnTo>
                  <a:pt x="26" y="26"/>
                </a:lnTo>
                <a:lnTo>
                  <a:pt x="27" y="24"/>
                </a:lnTo>
                <a:lnTo>
                  <a:pt x="28" y="23"/>
                </a:lnTo>
                <a:lnTo>
                  <a:pt x="27" y="23"/>
                </a:lnTo>
                <a:lnTo>
                  <a:pt x="23" y="19"/>
                </a:lnTo>
                <a:lnTo>
                  <a:pt x="23" y="17"/>
                </a:lnTo>
                <a:lnTo>
                  <a:pt x="23" y="17"/>
                </a:lnTo>
                <a:lnTo>
                  <a:pt x="13" y="12"/>
                </a:lnTo>
                <a:lnTo>
                  <a:pt x="15" y="4"/>
                </a:lnTo>
                <a:lnTo>
                  <a:pt x="18" y="2"/>
                </a:lnTo>
                <a:lnTo>
                  <a:pt x="34" y="0"/>
                </a:lnTo>
                <a:lnTo>
                  <a:pt x="41" y="2"/>
                </a:lnTo>
                <a:lnTo>
                  <a:pt x="41" y="8"/>
                </a:lnTo>
                <a:lnTo>
                  <a:pt x="38" y="11"/>
                </a:lnTo>
                <a:lnTo>
                  <a:pt x="38" y="9"/>
                </a:lnTo>
                <a:lnTo>
                  <a:pt x="27" y="9"/>
                </a:lnTo>
                <a:lnTo>
                  <a:pt x="27" y="12"/>
                </a:lnTo>
                <a:lnTo>
                  <a:pt x="30" y="15"/>
                </a:lnTo>
                <a:lnTo>
                  <a:pt x="41" y="20"/>
                </a:lnTo>
                <a:lnTo>
                  <a:pt x="43" y="21"/>
                </a:lnTo>
                <a:lnTo>
                  <a:pt x="50" y="21"/>
                </a:lnTo>
                <a:lnTo>
                  <a:pt x="50" y="23"/>
                </a:lnTo>
                <a:lnTo>
                  <a:pt x="50" y="35"/>
                </a:lnTo>
                <a:lnTo>
                  <a:pt x="50" y="36"/>
                </a:lnTo>
                <a:lnTo>
                  <a:pt x="53" y="42"/>
                </a:lnTo>
                <a:lnTo>
                  <a:pt x="53" y="46"/>
                </a:lnTo>
                <a:lnTo>
                  <a:pt x="46" y="4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8" name="Freeform 192">
            <a:extLst>
              <a:ext uri="{FF2B5EF4-FFF2-40B4-BE49-F238E27FC236}">
                <a16:creationId xmlns:a16="http://schemas.microsoft.com/office/drawing/2014/main" id="{68822BED-0FDD-37EA-DEB6-BFAD13678D4B}"/>
              </a:ext>
            </a:extLst>
          </p:cNvPr>
          <p:cNvSpPr>
            <a:spLocks/>
          </p:cNvSpPr>
          <p:nvPr/>
        </p:nvSpPr>
        <p:spPr bwMode="auto">
          <a:xfrm>
            <a:off x="7850188" y="739775"/>
            <a:ext cx="131763" cy="309563"/>
          </a:xfrm>
          <a:custGeom>
            <a:avLst/>
            <a:gdLst>
              <a:gd name="T0" fmla="*/ 77 w 83"/>
              <a:gd name="T1" fmla="*/ 99 h 195"/>
              <a:gd name="T2" fmla="*/ 75 w 83"/>
              <a:gd name="T3" fmla="*/ 111 h 195"/>
              <a:gd name="T4" fmla="*/ 55 w 83"/>
              <a:gd name="T5" fmla="*/ 144 h 195"/>
              <a:gd name="T6" fmla="*/ 34 w 83"/>
              <a:gd name="T7" fmla="*/ 159 h 195"/>
              <a:gd name="T8" fmla="*/ 27 w 83"/>
              <a:gd name="T9" fmla="*/ 186 h 195"/>
              <a:gd name="T10" fmla="*/ 26 w 83"/>
              <a:gd name="T11" fmla="*/ 190 h 195"/>
              <a:gd name="T12" fmla="*/ 21 w 83"/>
              <a:gd name="T13" fmla="*/ 195 h 195"/>
              <a:gd name="T14" fmla="*/ 15 w 83"/>
              <a:gd name="T15" fmla="*/ 182 h 195"/>
              <a:gd name="T16" fmla="*/ 14 w 83"/>
              <a:gd name="T17" fmla="*/ 179 h 195"/>
              <a:gd name="T18" fmla="*/ 4 w 83"/>
              <a:gd name="T19" fmla="*/ 156 h 195"/>
              <a:gd name="T20" fmla="*/ 4 w 83"/>
              <a:gd name="T21" fmla="*/ 146 h 195"/>
              <a:gd name="T22" fmla="*/ 4 w 83"/>
              <a:gd name="T23" fmla="*/ 137 h 195"/>
              <a:gd name="T24" fmla="*/ 25 w 83"/>
              <a:gd name="T25" fmla="*/ 88 h 195"/>
              <a:gd name="T26" fmla="*/ 25 w 83"/>
              <a:gd name="T27" fmla="*/ 84 h 195"/>
              <a:gd name="T28" fmla="*/ 10 w 83"/>
              <a:gd name="T29" fmla="*/ 37 h 195"/>
              <a:gd name="T30" fmla="*/ 2 w 83"/>
              <a:gd name="T31" fmla="*/ 24 h 195"/>
              <a:gd name="T32" fmla="*/ 4 w 83"/>
              <a:gd name="T33" fmla="*/ 11 h 195"/>
              <a:gd name="T34" fmla="*/ 0 w 83"/>
              <a:gd name="T35" fmla="*/ 2 h 195"/>
              <a:gd name="T36" fmla="*/ 11 w 83"/>
              <a:gd name="T37" fmla="*/ 3 h 195"/>
              <a:gd name="T38" fmla="*/ 7 w 83"/>
              <a:gd name="T39" fmla="*/ 17 h 195"/>
              <a:gd name="T40" fmla="*/ 17 w 83"/>
              <a:gd name="T41" fmla="*/ 13 h 195"/>
              <a:gd name="T42" fmla="*/ 19 w 83"/>
              <a:gd name="T43" fmla="*/ 17 h 195"/>
              <a:gd name="T44" fmla="*/ 21 w 83"/>
              <a:gd name="T45" fmla="*/ 19 h 195"/>
              <a:gd name="T46" fmla="*/ 33 w 83"/>
              <a:gd name="T47" fmla="*/ 7 h 195"/>
              <a:gd name="T48" fmla="*/ 38 w 83"/>
              <a:gd name="T49" fmla="*/ 11 h 195"/>
              <a:gd name="T50" fmla="*/ 45 w 83"/>
              <a:gd name="T51" fmla="*/ 2 h 195"/>
              <a:gd name="T52" fmla="*/ 47 w 83"/>
              <a:gd name="T53" fmla="*/ 0 h 195"/>
              <a:gd name="T54" fmla="*/ 56 w 83"/>
              <a:gd name="T55" fmla="*/ 4 h 195"/>
              <a:gd name="T56" fmla="*/ 56 w 83"/>
              <a:gd name="T57" fmla="*/ 6 h 195"/>
              <a:gd name="T58" fmla="*/ 52 w 83"/>
              <a:gd name="T59" fmla="*/ 14 h 195"/>
              <a:gd name="T60" fmla="*/ 52 w 83"/>
              <a:gd name="T61" fmla="*/ 30 h 195"/>
              <a:gd name="T62" fmla="*/ 62 w 83"/>
              <a:gd name="T63" fmla="*/ 21 h 195"/>
              <a:gd name="T64" fmla="*/ 79 w 83"/>
              <a:gd name="T65" fmla="*/ 21 h 195"/>
              <a:gd name="T66" fmla="*/ 83 w 83"/>
              <a:gd name="T67" fmla="*/ 34 h 195"/>
              <a:gd name="T68" fmla="*/ 77 w 83"/>
              <a:gd name="T69" fmla="*/ 49 h 195"/>
              <a:gd name="T70" fmla="*/ 81 w 83"/>
              <a:gd name="T71" fmla="*/ 52 h 195"/>
              <a:gd name="T72" fmla="*/ 78 w 83"/>
              <a:gd name="T73" fmla="*/ 66 h 195"/>
              <a:gd name="T74" fmla="*/ 66 w 83"/>
              <a:gd name="T75" fmla="*/ 69 h 195"/>
              <a:gd name="T76" fmla="*/ 71 w 83"/>
              <a:gd name="T77" fmla="*/ 74 h 195"/>
              <a:gd name="T78" fmla="*/ 55 w 83"/>
              <a:gd name="T79" fmla="*/ 79 h 195"/>
              <a:gd name="T80" fmla="*/ 45 w 83"/>
              <a:gd name="T81" fmla="*/ 75 h 195"/>
              <a:gd name="T82" fmla="*/ 33 w 83"/>
              <a:gd name="T83" fmla="*/ 82 h 195"/>
              <a:gd name="T84" fmla="*/ 30 w 83"/>
              <a:gd name="T85" fmla="*/ 89 h 195"/>
              <a:gd name="T86" fmla="*/ 30 w 83"/>
              <a:gd name="T87" fmla="*/ 96 h 195"/>
              <a:gd name="T88" fmla="*/ 42 w 83"/>
              <a:gd name="T89" fmla="*/ 90 h 195"/>
              <a:gd name="T90" fmla="*/ 59 w 83"/>
              <a:gd name="T91" fmla="*/ 92 h 195"/>
              <a:gd name="T92" fmla="*/ 60 w 83"/>
              <a:gd name="T93" fmla="*/ 96 h 195"/>
              <a:gd name="T94" fmla="*/ 52 w 83"/>
              <a:gd name="T95" fmla="*/ 107 h 195"/>
              <a:gd name="T96" fmla="*/ 44 w 83"/>
              <a:gd name="T97" fmla="*/ 118 h 195"/>
              <a:gd name="T98" fmla="*/ 34 w 83"/>
              <a:gd name="T99" fmla="*/ 127 h 195"/>
              <a:gd name="T100" fmla="*/ 26 w 83"/>
              <a:gd name="T101" fmla="*/ 134 h 195"/>
              <a:gd name="T102" fmla="*/ 25 w 83"/>
              <a:gd name="T103" fmla="*/ 134 h 195"/>
              <a:gd name="T104" fmla="*/ 29 w 83"/>
              <a:gd name="T105" fmla="*/ 134 h 195"/>
              <a:gd name="T106" fmla="*/ 34 w 83"/>
              <a:gd name="T107" fmla="*/ 134 h 195"/>
              <a:gd name="T108" fmla="*/ 55 w 83"/>
              <a:gd name="T109" fmla="*/ 119 h 195"/>
              <a:gd name="T110" fmla="*/ 67 w 83"/>
              <a:gd name="T111" fmla="*/ 107 h 195"/>
              <a:gd name="T112" fmla="*/ 75 w 83"/>
              <a:gd name="T113" fmla="*/ 96 h 195"/>
              <a:gd name="T114" fmla="*/ 77 w 83"/>
              <a:gd name="T115" fmla="*/ 99 h 1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83" h="195">
                <a:moveTo>
                  <a:pt x="77" y="99"/>
                </a:moveTo>
                <a:lnTo>
                  <a:pt x="75" y="111"/>
                </a:lnTo>
                <a:lnTo>
                  <a:pt x="55" y="144"/>
                </a:lnTo>
                <a:lnTo>
                  <a:pt x="34" y="159"/>
                </a:lnTo>
                <a:lnTo>
                  <a:pt x="27" y="186"/>
                </a:lnTo>
                <a:lnTo>
                  <a:pt x="26" y="190"/>
                </a:lnTo>
                <a:lnTo>
                  <a:pt x="21" y="195"/>
                </a:lnTo>
                <a:lnTo>
                  <a:pt x="15" y="182"/>
                </a:lnTo>
                <a:lnTo>
                  <a:pt x="14" y="179"/>
                </a:lnTo>
                <a:lnTo>
                  <a:pt x="4" y="156"/>
                </a:lnTo>
                <a:lnTo>
                  <a:pt x="4" y="146"/>
                </a:lnTo>
                <a:lnTo>
                  <a:pt x="4" y="137"/>
                </a:lnTo>
                <a:lnTo>
                  <a:pt x="25" y="88"/>
                </a:lnTo>
                <a:lnTo>
                  <a:pt x="25" y="84"/>
                </a:lnTo>
                <a:lnTo>
                  <a:pt x="10" y="37"/>
                </a:lnTo>
                <a:lnTo>
                  <a:pt x="2" y="24"/>
                </a:lnTo>
                <a:lnTo>
                  <a:pt x="4" y="11"/>
                </a:lnTo>
                <a:lnTo>
                  <a:pt x="0" y="2"/>
                </a:lnTo>
                <a:lnTo>
                  <a:pt x="11" y="3"/>
                </a:lnTo>
                <a:lnTo>
                  <a:pt x="7" y="17"/>
                </a:lnTo>
                <a:lnTo>
                  <a:pt x="17" y="13"/>
                </a:lnTo>
                <a:lnTo>
                  <a:pt x="19" y="17"/>
                </a:lnTo>
                <a:lnTo>
                  <a:pt x="21" y="19"/>
                </a:lnTo>
                <a:lnTo>
                  <a:pt x="33" y="7"/>
                </a:lnTo>
                <a:lnTo>
                  <a:pt x="38" y="11"/>
                </a:lnTo>
                <a:lnTo>
                  <a:pt x="45" y="2"/>
                </a:lnTo>
                <a:lnTo>
                  <a:pt x="47" y="0"/>
                </a:lnTo>
                <a:lnTo>
                  <a:pt x="56" y="4"/>
                </a:lnTo>
                <a:lnTo>
                  <a:pt x="56" y="6"/>
                </a:lnTo>
                <a:lnTo>
                  <a:pt x="52" y="14"/>
                </a:lnTo>
                <a:lnTo>
                  <a:pt x="52" y="30"/>
                </a:lnTo>
                <a:lnTo>
                  <a:pt x="62" y="21"/>
                </a:lnTo>
                <a:lnTo>
                  <a:pt x="79" y="21"/>
                </a:lnTo>
                <a:lnTo>
                  <a:pt x="83" y="34"/>
                </a:lnTo>
                <a:lnTo>
                  <a:pt x="77" y="49"/>
                </a:lnTo>
                <a:lnTo>
                  <a:pt x="81" y="52"/>
                </a:lnTo>
                <a:lnTo>
                  <a:pt x="78" y="66"/>
                </a:lnTo>
                <a:lnTo>
                  <a:pt x="66" y="69"/>
                </a:lnTo>
                <a:lnTo>
                  <a:pt x="71" y="74"/>
                </a:lnTo>
                <a:lnTo>
                  <a:pt x="55" y="79"/>
                </a:lnTo>
                <a:lnTo>
                  <a:pt x="45" y="75"/>
                </a:lnTo>
                <a:lnTo>
                  <a:pt x="33" y="82"/>
                </a:lnTo>
                <a:lnTo>
                  <a:pt x="30" y="89"/>
                </a:lnTo>
                <a:lnTo>
                  <a:pt x="30" y="96"/>
                </a:lnTo>
                <a:lnTo>
                  <a:pt x="42" y="90"/>
                </a:lnTo>
                <a:lnTo>
                  <a:pt x="59" y="92"/>
                </a:lnTo>
                <a:lnTo>
                  <a:pt x="60" y="96"/>
                </a:lnTo>
                <a:lnTo>
                  <a:pt x="52" y="107"/>
                </a:lnTo>
                <a:lnTo>
                  <a:pt x="44" y="118"/>
                </a:lnTo>
                <a:lnTo>
                  <a:pt x="34" y="127"/>
                </a:lnTo>
                <a:lnTo>
                  <a:pt x="26" y="134"/>
                </a:lnTo>
                <a:lnTo>
                  <a:pt x="25" y="134"/>
                </a:lnTo>
                <a:lnTo>
                  <a:pt x="29" y="134"/>
                </a:lnTo>
                <a:lnTo>
                  <a:pt x="34" y="134"/>
                </a:lnTo>
                <a:lnTo>
                  <a:pt x="55" y="119"/>
                </a:lnTo>
                <a:lnTo>
                  <a:pt x="67" y="107"/>
                </a:lnTo>
                <a:lnTo>
                  <a:pt x="75" y="96"/>
                </a:lnTo>
                <a:lnTo>
                  <a:pt x="77" y="9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9" name="Freeform 193">
            <a:extLst>
              <a:ext uri="{FF2B5EF4-FFF2-40B4-BE49-F238E27FC236}">
                <a16:creationId xmlns:a16="http://schemas.microsoft.com/office/drawing/2014/main" id="{8EA76B98-FF11-E237-59EB-5EF3E6427CB0}"/>
              </a:ext>
            </a:extLst>
          </p:cNvPr>
          <p:cNvSpPr>
            <a:spLocks noEditPoints="1"/>
          </p:cNvSpPr>
          <p:nvPr/>
        </p:nvSpPr>
        <p:spPr bwMode="auto">
          <a:xfrm>
            <a:off x="4076700" y="5899150"/>
            <a:ext cx="39688" cy="60325"/>
          </a:xfrm>
          <a:custGeom>
            <a:avLst/>
            <a:gdLst>
              <a:gd name="T0" fmla="*/ 10 w 25"/>
              <a:gd name="T1" fmla="*/ 4 h 38"/>
              <a:gd name="T2" fmla="*/ 14 w 25"/>
              <a:gd name="T3" fmla="*/ 12 h 38"/>
              <a:gd name="T4" fmla="*/ 18 w 25"/>
              <a:gd name="T5" fmla="*/ 9 h 38"/>
              <a:gd name="T6" fmla="*/ 25 w 25"/>
              <a:gd name="T7" fmla="*/ 8 h 38"/>
              <a:gd name="T8" fmla="*/ 21 w 25"/>
              <a:gd name="T9" fmla="*/ 14 h 38"/>
              <a:gd name="T10" fmla="*/ 22 w 25"/>
              <a:gd name="T11" fmla="*/ 19 h 38"/>
              <a:gd name="T12" fmla="*/ 18 w 25"/>
              <a:gd name="T13" fmla="*/ 23 h 38"/>
              <a:gd name="T14" fmla="*/ 9 w 25"/>
              <a:gd name="T15" fmla="*/ 34 h 38"/>
              <a:gd name="T16" fmla="*/ 7 w 25"/>
              <a:gd name="T17" fmla="*/ 38 h 38"/>
              <a:gd name="T18" fmla="*/ 0 w 25"/>
              <a:gd name="T19" fmla="*/ 33 h 38"/>
              <a:gd name="T20" fmla="*/ 0 w 25"/>
              <a:gd name="T21" fmla="*/ 33 h 38"/>
              <a:gd name="T22" fmla="*/ 6 w 25"/>
              <a:gd name="T23" fmla="*/ 22 h 38"/>
              <a:gd name="T24" fmla="*/ 6 w 25"/>
              <a:gd name="T25" fmla="*/ 16 h 38"/>
              <a:gd name="T26" fmla="*/ 6 w 25"/>
              <a:gd name="T27" fmla="*/ 8 h 38"/>
              <a:gd name="T28" fmla="*/ 7 w 25"/>
              <a:gd name="T29" fmla="*/ 1 h 38"/>
              <a:gd name="T30" fmla="*/ 10 w 25"/>
              <a:gd name="T31" fmla="*/ 4 h 38"/>
              <a:gd name="T32" fmla="*/ 13 w 25"/>
              <a:gd name="T33" fmla="*/ 0 h 38"/>
              <a:gd name="T34" fmla="*/ 14 w 25"/>
              <a:gd name="T35" fmla="*/ 1 h 38"/>
              <a:gd name="T36" fmla="*/ 11 w 25"/>
              <a:gd name="T37" fmla="*/ 0 h 38"/>
              <a:gd name="T38" fmla="*/ 13 w 25"/>
              <a:gd name="T39" fmla="*/ 0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5" h="38">
                <a:moveTo>
                  <a:pt x="10" y="4"/>
                </a:moveTo>
                <a:lnTo>
                  <a:pt x="14" y="12"/>
                </a:lnTo>
                <a:lnTo>
                  <a:pt x="18" y="9"/>
                </a:lnTo>
                <a:lnTo>
                  <a:pt x="25" y="8"/>
                </a:lnTo>
                <a:lnTo>
                  <a:pt x="21" y="14"/>
                </a:lnTo>
                <a:lnTo>
                  <a:pt x="22" y="19"/>
                </a:lnTo>
                <a:lnTo>
                  <a:pt x="18" y="23"/>
                </a:lnTo>
                <a:lnTo>
                  <a:pt x="9" y="34"/>
                </a:lnTo>
                <a:lnTo>
                  <a:pt x="7" y="38"/>
                </a:lnTo>
                <a:lnTo>
                  <a:pt x="0" y="33"/>
                </a:lnTo>
                <a:lnTo>
                  <a:pt x="0" y="33"/>
                </a:lnTo>
                <a:lnTo>
                  <a:pt x="6" y="22"/>
                </a:lnTo>
                <a:lnTo>
                  <a:pt x="6" y="16"/>
                </a:lnTo>
                <a:lnTo>
                  <a:pt x="6" y="8"/>
                </a:lnTo>
                <a:lnTo>
                  <a:pt x="7" y="1"/>
                </a:lnTo>
                <a:lnTo>
                  <a:pt x="10" y="4"/>
                </a:lnTo>
                <a:close/>
                <a:moveTo>
                  <a:pt x="13" y="0"/>
                </a:moveTo>
                <a:lnTo>
                  <a:pt x="14" y="1"/>
                </a:lnTo>
                <a:lnTo>
                  <a:pt x="11" y="0"/>
                </a:lnTo>
                <a:lnTo>
                  <a:pt x="13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0" name="Freeform 194">
            <a:extLst>
              <a:ext uri="{FF2B5EF4-FFF2-40B4-BE49-F238E27FC236}">
                <a16:creationId xmlns:a16="http://schemas.microsoft.com/office/drawing/2014/main" id="{A22C3173-D801-FF67-A1E3-C6E0D6B05094}"/>
              </a:ext>
            </a:extLst>
          </p:cNvPr>
          <p:cNvSpPr>
            <a:spLocks/>
          </p:cNvSpPr>
          <p:nvPr/>
        </p:nvSpPr>
        <p:spPr bwMode="auto">
          <a:xfrm>
            <a:off x="4094163" y="5237163"/>
            <a:ext cx="106363" cy="128588"/>
          </a:xfrm>
          <a:custGeom>
            <a:avLst/>
            <a:gdLst>
              <a:gd name="T0" fmla="*/ 63 w 67"/>
              <a:gd name="T1" fmla="*/ 28 h 81"/>
              <a:gd name="T2" fmla="*/ 62 w 67"/>
              <a:gd name="T3" fmla="*/ 36 h 81"/>
              <a:gd name="T4" fmla="*/ 51 w 67"/>
              <a:gd name="T5" fmla="*/ 51 h 81"/>
              <a:gd name="T6" fmla="*/ 40 w 67"/>
              <a:gd name="T7" fmla="*/ 68 h 81"/>
              <a:gd name="T8" fmla="*/ 29 w 67"/>
              <a:gd name="T9" fmla="*/ 71 h 81"/>
              <a:gd name="T10" fmla="*/ 17 w 67"/>
              <a:gd name="T11" fmla="*/ 79 h 81"/>
              <a:gd name="T12" fmla="*/ 6 w 67"/>
              <a:gd name="T13" fmla="*/ 80 h 81"/>
              <a:gd name="T14" fmla="*/ 4 w 67"/>
              <a:gd name="T15" fmla="*/ 75 h 81"/>
              <a:gd name="T16" fmla="*/ 11 w 67"/>
              <a:gd name="T17" fmla="*/ 72 h 81"/>
              <a:gd name="T18" fmla="*/ 15 w 67"/>
              <a:gd name="T19" fmla="*/ 65 h 81"/>
              <a:gd name="T20" fmla="*/ 4 w 67"/>
              <a:gd name="T21" fmla="*/ 72 h 81"/>
              <a:gd name="T22" fmla="*/ 0 w 67"/>
              <a:gd name="T23" fmla="*/ 71 h 81"/>
              <a:gd name="T24" fmla="*/ 0 w 67"/>
              <a:gd name="T25" fmla="*/ 68 h 81"/>
              <a:gd name="T26" fmla="*/ 0 w 67"/>
              <a:gd name="T27" fmla="*/ 57 h 81"/>
              <a:gd name="T28" fmla="*/ 6 w 67"/>
              <a:gd name="T29" fmla="*/ 53 h 81"/>
              <a:gd name="T30" fmla="*/ 11 w 67"/>
              <a:gd name="T31" fmla="*/ 54 h 81"/>
              <a:gd name="T32" fmla="*/ 17 w 67"/>
              <a:gd name="T33" fmla="*/ 57 h 81"/>
              <a:gd name="T34" fmla="*/ 19 w 67"/>
              <a:gd name="T35" fmla="*/ 54 h 81"/>
              <a:gd name="T36" fmla="*/ 15 w 67"/>
              <a:gd name="T37" fmla="*/ 50 h 81"/>
              <a:gd name="T38" fmla="*/ 4 w 67"/>
              <a:gd name="T39" fmla="*/ 45 h 81"/>
              <a:gd name="T40" fmla="*/ 0 w 67"/>
              <a:gd name="T41" fmla="*/ 39 h 81"/>
              <a:gd name="T42" fmla="*/ 3 w 67"/>
              <a:gd name="T43" fmla="*/ 34 h 81"/>
              <a:gd name="T44" fmla="*/ 15 w 67"/>
              <a:gd name="T45" fmla="*/ 35 h 81"/>
              <a:gd name="T46" fmla="*/ 21 w 67"/>
              <a:gd name="T47" fmla="*/ 32 h 81"/>
              <a:gd name="T48" fmla="*/ 19 w 67"/>
              <a:gd name="T49" fmla="*/ 26 h 81"/>
              <a:gd name="T50" fmla="*/ 17 w 67"/>
              <a:gd name="T51" fmla="*/ 21 h 81"/>
              <a:gd name="T52" fmla="*/ 15 w 67"/>
              <a:gd name="T53" fmla="*/ 9 h 81"/>
              <a:gd name="T54" fmla="*/ 21 w 67"/>
              <a:gd name="T55" fmla="*/ 1 h 81"/>
              <a:gd name="T56" fmla="*/ 29 w 67"/>
              <a:gd name="T57" fmla="*/ 4 h 81"/>
              <a:gd name="T58" fmla="*/ 37 w 67"/>
              <a:gd name="T59" fmla="*/ 20 h 81"/>
              <a:gd name="T60" fmla="*/ 47 w 67"/>
              <a:gd name="T61" fmla="*/ 31 h 81"/>
              <a:gd name="T62" fmla="*/ 55 w 67"/>
              <a:gd name="T63" fmla="*/ 31 h 81"/>
              <a:gd name="T64" fmla="*/ 60 w 67"/>
              <a:gd name="T65" fmla="*/ 30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67" h="81">
                <a:moveTo>
                  <a:pt x="62" y="28"/>
                </a:moveTo>
                <a:lnTo>
                  <a:pt x="63" y="28"/>
                </a:lnTo>
                <a:lnTo>
                  <a:pt x="67" y="30"/>
                </a:lnTo>
                <a:lnTo>
                  <a:pt x="62" y="36"/>
                </a:lnTo>
                <a:lnTo>
                  <a:pt x="52" y="43"/>
                </a:lnTo>
                <a:lnTo>
                  <a:pt x="51" y="51"/>
                </a:lnTo>
                <a:lnTo>
                  <a:pt x="49" y="56"/>
                </a:lnTo>
                <a:lnTo>
                  <a:pt x="40" y="68"/>
                </a:lnTo>
                <a:lnTo>
                  <a:pt x="36" y="65"/>
                </a:lnTo>
                <a:lnTo>
                  <a:pt x="29" y="71"/>
                </a:lnTo>
                <a:lnTo>
                  <a:pt x="17" y="80"/>
                </a:lnTo>
                <a:lnTo>
                  <a:pt x="17" y="79"/>
                </a:lnTo>
                <a:lnTo>
                  <a:pt x="7" y="81"/>
                </a:lnTo>
                <a:lnTo>
                  <a:pt x="6" y="80"/>
                </a:lnTo>
                <a:lnTo>
                  <a:pt x="3" y="79"/>
                </a:lnTo>
                <a:lnTo>
                  <a:pt x="4" y="75"/>
                </a:lnTo>
                <a:lnTo>
                  <a:pt x="7" y="75"/>
                </a:lnTo>
                <a:lnTo>
                  <a:pt x="11" y="72"/>
                </a:lnTo>
                <a:lnTo>
                  <a:pt x="15" y="69"/>
                </a:lnTo>
                <a:lnTo>
                  <a:pt x="15" y="65"/>
                </a:lnTo>
                <a:lnTo>
                  <a:pt x="10" y="65"/>
                </a:lnTo>
                <a:lnTo>
                  <a:pt x="4" y="72"/>
                </a:lnTo>
                <a:lnTo>
                  <a:pt x="2" y="72"/>
                </a:lnTo>
                <a:lnTo>
                  <a:pt x="0" y="71"/>
                </a:lnTo>
                <a:lnTo>
                  <a:pt x="2" y="69"/>
                </a:lnTo>
                <a:lnTo>
                  <a:pt x="0" y="68"/>
                </a:lnTo>
                <a:lnTo>
                  <a:pt x="0" y="62"/>
                </a:lnTo>
                <a:lnTo>
                  <a:pt x="0" y="57"/>
                </a:lnTo>
                <a:lnTo>
                  <a:pt x="2" y="51"/>
                </a:lnTo>
                <a:lnTo>
                  <a:pt x="6" y="53"/>
                </a:lnTo>
                <a:lnTo>
                  <a:pt x="9" y="53"/>
                </a:lnTo>
                <a:lnTo>
                  <a:pt x="11" y="54"/>
                </a:lnTo>
                <a:lnTo>
                  <a:pt x="14" y="56"/>
                </a:lnTo>
                <a:lnTo>
                  <a:pt x="17" y="57"/>
                </a:lnTo>
                <a:lnTo>
                  <a:pt x="18" y="57"/>
                </a:lnTo>
                <a:lnTo>
                  <a:pt x="19" y="54"/>
                </a:lnTo>
                <a:lnTo>
                  <a:pt x="21" y="49"/>
                </a:lnTo>
                <a:lnTo>
                  <a:pt x="15" y="50"/>
                </a:lnTo>
                <a:lnTo>
                  <a:pt x="9" y="49"/>
                </a:lnTo>
                <a:lnTo>
                  <a:pt x="4" y="45"/>
                </a:lnTo>
                <a:lnTo>
                  <a:pt x="0" y="43"/>
                </a:lnTo>
                <a:lnTo>
                  <a:pt x="0" y="39"/>
                </a:lnTo>
                <a:lnTo>
                  <a:pt x="2" y="38"/>
                </a:lnTo>
                <a:lnTo>
                  <a:pt x="3" y="34"/>
                </a:lnTo>
                <a:lnTo>
                  <a:pt x="9" y="34"/>
                </a:lnTo>
                <a:lnTo>
                  <a:pt x="15" y="35"/>
                </a:lnTo>
                <a:lnTo>
                  <a:pt x="19" y="32"/>
                </a:lnTo>
                <a:lnTo>
                  <a:pt x="21" y="32"/>
                </a:lnTo>
                <a:lnTo>
                  <a:pt x="19" y="27"/>
                </a:lnTo>
                <a:lnTo>
                  <a:pt x="19" y="26"/>
                </a:lnTo>
                <a:lnTo>
                  <a:pt x="18" y="26"/>
                </a:lnTo>
                <a:lnTo>
                  <a:pt x="17" y="21"/>
                </a:lnTo>
                <a:lnTo>
                  <a:pt x="17" y="15"/>
                </a:lnTo>
                <a:lnTo>
                  <a:pt x="15" y="9"/>
                </a:lnTo>
                <a:lnTo>
                  <a:pt x="17" y="4"/>
                </a:lnTo>
                <a:lnTo>
                  <a:pt x="21" y="1"/>
                </a:lnTo>
                <a:lnTo>
                  <a:pt x="21" y="0"/>
                </a:lnTo>
                <a:lnTo>
                  <a:pt x="29" y="4"/>
                </a:lnTo>
                <a:lnTo>
                  <a:pt x="33" y="12"/>
                </a:lnTo>
                <a:lnTo>
                  <a:pt x="37" y="20"/>
                </a:lnTo>
                <a:lnTo>
                  <a:pt x="41" y="28"/>
                </a:lnTo>
                <a:lnTo>
                  <a:pt x="47" y="31"/>
                </a:lnTo>
                <a:lnTo>
                  <a:pt x="49" y="31"/>
                </a:lnTo>
                <a:lnTo>
                  <a:pt x="55" y="31"/>
                </a:lnTo>
                <a:lnTo>
                  <a:pt x="59" y="30"/>
                </a:lnTo>
                <a:lnTo>
                  <a:pt x="60" y="30"/>
                </a:lnTo>
                <a:lnTo>
                  <a:pt x="62" y="2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1" name="Freeform 195">
            <a:extLst>
              <a:ext uri="{FF2B5EF4-FFF2-40B4-BE49-F238E27FC236}">
                <a16:creationId xmlns:a16="http://schemas.microsoft.com/office/drawing/2014/main" id="{76B5F9B2-7156-CD49-1D35-BAE9AAFB8A2A}"/>
              </a:ext>
            </a:extLst>
          </p:cNvPr>
          <p:cNvSpPr>
            <a:spLocks noEditPoints="1"/>
          </p:cNvSpPr>
          <p:nvPr/>
        </p:nvSpPr>
        <p:spPr bwMode="auto">
          <a:xfrm>
            <a:off x="4051300" y="4999038"/>
            <a:ext cx="171450" cy="103188"/>
          </a:xfrm>
          <a:custGeom>
            <a:avLst/>
            <a:gdLst>
              <a:gd name="T0" fmla="*/ 12 w 108"/>
              <a:gd name="T1" fmla="*/ 56 h 65"/>
              <a:gd name="T2" fmla="*/ 7 w 108"/>
              <a:gd name="T3" fmla="*/ 46 h 65"/>
              <a:gd name="T4" fmla="*/ 0 w 108"/>
              <a:gd name="T5" fmla="*/ 42 h 65"/>
              <a:gd name="T6" fmla="*/ 3 w 108"/>
              <a:gd name="T7" fmla="*/ 39 h 65"/>
              <a:gd name="T8" fmla="*/ 14 w 108"/>
              <a:gd name="T9" fmla="*/ 45 h 65"/>
              <a:gd name="T10" fmla="*/ 26 w 108"/>
              <a:gd name="T11" fmla="*/ 45 h 65"/>
              <a:gd name="T12" fmla="*/ 21 w 108"/>
              <a:gd name="T13" fmla="*/ 57 h 65"/>
              <a:gd name="T14" fmla="*/ 12 w 108"/>
              <a:gd name="T15" fmla="*/ 34 h 65"/>
              <a:gd name="T16" fmla="*/ 26 w 108"/>
              <a:gd name="T17" fmla="*/ 45 h 65"/>
              <a:gd name="T18" fmla="*/ 85 w 108"/>
              <a:gd name="T19" fmla="*/ 20 h 65"/>
              <a:gd name="T20" fmla="*/ 90 w 108"/>
              <a:gd name="T21" fmla="*/ 21 h 65"/>
              <a:gd name="T22" fmla="*/ 91 w 108"/>
              <a:gd name="T23" fmla="*/ 28 h 65"/>
              <a:gd name="T24" fmla="*/ 94 w 108"/>
              <a:gd name="T25" fmla="*/ 19 h 65"/>
              <a:gd name="T26" fmla="*/ 96 w 108"/>
              <a:gd name="T27" fmla="*/ 13 h 65"/>
              <a:gd name="T28" fmla="*/ 104 w 108"/>
              <a:gd name="T29" fmla="*/ 11 h 65"/>
              <a:gd name="T30" fmla="*/ 105 w 108"/>
              <a:gd name="T31" fmla="*/ 13 h 65"/>
              <a:gd name="T32" fmla="*/ 104 w 108"/>
              <a:gd name="T33" fmla="*/ 21 h 65"/>
              <a:gd name="T34" fmla="*/ 105 w 108"/>
              <a:gd name="T35" fmla="*/ 28 h 65"/>
              <a:gd name="T36" fmla="*/ 91 w 108"/>
              <a:gd name="T37" fmla="*/ 47 h 65"/>
              <a:gd name="T38" fmla="*/ 81 w 108"/>
              <a:gd name="T39" fmla="*/ 45 h 65"/>
              <a:gd name="T40" fmla="*/ 67 w 108"/>
              <a:gd name="T41" fmla="*/ 47 h 65"/>
              <a:gd name="T42" fmla="*/ 63 w 108"/>
              <a:gd name="T43" fmla="*/ 39 h 65"/>
              <a:gd name="T44" fmla="*/ 55 w 108"/>
              <a:gd name="T45" fmla="*/ 42 h 65"/>
              <a:gd name="T46" fmla="*/ 45 w 108"/>
              <a:gd name="T47" fmla="*/ 47 h 65"/>
              <a:gd name="T48" fmla="*/ 38 w 108"/>
              <a:gd name="T49" fmla="*/ 65 h 65"/>
              <a:gd name="T50" fmla="*/ 31 w 108"/>
              <a:gd name="T51" fmla="*/ 61 h 65"/>
              <a:gd name="T52" fmla="*/ 31 w 108"/>
              <a:gd name="T53" fmla="*/ 53 h 65"/>
              <a:gd name="T54" fmla="*/ 30 w 108"/>
              <a:gd name="T55" fmla="*/ 34 h 65"/>
              <a:gd name="T56" fmla="*/ 41 w 108"/>
              <a:gd name="T57" fmla="*/ 34 h 65"/>
              <a:gd name="T58" fmla="*/ 44 w 108"/>
              <a:gd name="T59" fmla="*/ 38 h 65"/>
              <a:gd name="T60" fmla="*/ 45 w 108"/>
              <a:gd name="T61" fmla="*/ 35 h 65"/>
              <a:gd name="T62" fmla="*/ 49 w 108"/>
              <a:gd name="T63" fmla="*/ 32 h 65"/>
              <a:gd name="T64" fmla="*/ 61 w 108"/>
              <a:gd name="T65" fmla="*/ 32 h 65"/>
              <a:gd name="T66" fmla="*/ 56 w 108"/>
              <a:gd name="T67" fmla="*/ 28 h 65"/>
              <a:gd name="T68" fmla="*/ 52 w 108"/>
              <a:gd name="T69" fmla="*/ 26 h 65"/>
              <a:gd name="T70" fmla="*/ 52 w 108"/>
              <a:gd name="T71" fmla="*/ 23 h 65"/>
              <a:gd name="T72" fmla="*/ 38 w 108"/>
              <a:gd name="T73" fmla="*/ 27 h 65"/>
              <a:gd name="T74" fmla="*/ 36 w 108"/>
              <a:gd name="T75" fmla="*/ 23 h 65"/>
              <a:gd name="T76" fmla="*/ 36 w 108"/>
              <a:gd name="T77" fmla="*/ 9 h 65"/>
              <a:gd name="T78" fmla="*/ 40 w 108"/>
              <a:gd name="T79" fmla="*/ 4 h 65"/>
              <a:gd name="T80" fmla="*/ 53 w 108"/>
              <a:gd name="T81" fmla="*/ 0 h 65"/>
              <a:gd name="T82" fmla="*/ 59 w 108"/>
              <a:gd name="T83" fmla="*/ 2 h 65"/>
              <a:gd name="T84" fmla="*/ 66 w 108"/>
              <a:gd name="T85" fmla="*/ 8 h 65"/>
              <a:gd name="T86" fmla="*/ 70 w 108"/>
              <a:gd name="T87" fmla="*/ 9 h 65"/>
              <a:gd name="T88" fmla="*/ 83 w 108"/>
              <a:gd name="T89" fmla="*/ 20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08" h="65">
                <a:moveTo>
                  <a:pt x="14" y="56"/>
                </a:moveTo>
                <a:lnTo>
                  <a:pt x="12" y="56"/>
                </a:lnTo>
                <a:lnTo>
                  <a:pt x="7" y="51"/>
                </a:lnTo>
                <a:lnTo>
                  <a:pt x="7" y="46"/>
                </a:lnTo>
                <a:lnTo>
                  <a:pt x="3" y="45"/>
                </a:lnTo>
                <a:lnTo>
                  <a:pt x="0" y="42"/>
                </a:lnTo>
                <a:lnTo>
                  <a:pt x="0" y="41"/>
                </a:lnTo>
                <a:lnTo>
                  <a:pt x="3" y="39"/>
                </a:lnTo>
                <a:lnTo>
                  <a:pt x="12" y="41"/>
                </a:lnTo>
                <a:lnTo>
                  <a:pt x="14" y="45"/>
                </a:lnTo>
                <a:lnTo>
                  <a:pt x="14" y="56"/>
                </a:lnTo>
                <a:close/>
                <a:moveTo>
                  <a:pt x="26" y="45"/>
                </a:moveTo>
                <a:lnTo>
                  <a:pt x="27" y="57"/>
                </a:lnTo>
                <a:lnTo>
                  <a:pt x="21" y="57"/>
                </a:lnTo>
                <a:lnTo>
                  <a:pt x="18" y="45"/>
                </a:lnTo>
                <a:lnTo>
                  <a:pt x="12" y="34"/>
                </a:lnTo>
                <a:lnTo>
                  <a:pt x="26" y="35"/>
                </a:lnTo>
                <a:lnTo>
                  <a:pt x="26" y="45"/>
                </a:lnTo>
                <a:close/>
                <a:moveTo>
                  <a:pt x="83" y="20"/>
                </a:moveTo>
                <a:lnTo>
                  <a:pt x="85" y="20"/>
                </a:lnTo>
                <a:lnTo>
                  <a:pt x="90" y="19"/>
                </a:lnTo>
                <a:lnTo>
                  <a:pt x="90" y="21"/>
                </a:lnTo>
                <a:lnTo>
                  <a:pt x="90" y="28"/>
                </a:lnTo>
                <a:lnTo>
                  <a:pt x="91" y="28"/>
                </a:lnTo>
                <a:lnTo>
                  <a:pt x="93" y="28"/>
                </a:lnTo>
                <a:lnTo>
                  <a:pt x="94" y="19"/>
                </a:lnTo>
                <a:lnTo>
                  <a:pt x="94" y="13"/>
                </a:lnTo>
                <a:lnTo>
                  <a:pt x="96" y="13"/>
                </a:lnTo>
                <a:lnTo>
                  <a:pt x="100" y="12"/>
                </a:lnTo>
                <a:lnTo>
                  <a:pt x="104" y="11"/>
                </a:lnTo>
                <a:lnTo>
                  <a:pt x="108" y="9"/>
                </a:lnTo>
                <a:lnTo>
                  <a:pt x="105" y="13"/>
                </a:lnTo>
                <a:lnTo>
                  <a:pt x="108" y="16"/>
                </a:lnTo>
                <a:lnTo>
                  <a:pt x="104" y="21"/>
                </a:lnTo>
                <a:lnTo>
                  <a:pt x="105" y="26"/>
                </a:lnTo>
                <a:lnTo>
                  <a:pt x="105" y="28"/>
                </a:lnTo>
                <a:lnTo>
                  <a:pt x="106" y="36"/>
                </a:lnTo>
                <a:lnTo>
                  <a:pt x="91" y="47"/>
                </a:lnTo>
                <a:lnTo>
                  <a:pt x="90" y="47"/>
                </a:lnTo>
                <a:lnTo>
                  <a:pt x="81" y="45"/>
                </a:lnTo>
                <a:lnTo>
                  <a:pt x="68" y="47"/>
                </a:lnTo>
                <a:lnTo>
                  <a:pt x="67" y="47"/>
                </a:lnTo>
                <a:lnTo>
                  <a:pt x="64" y="42"/>
                </a:lnTo>
                <a:lnTo>
                  <a:pt x="63" y="39"/>
                </a:lnTo>
                <a:lnTo>
                  <a:pt x="61" y="42"/>
                </a:lnTo>
                <a:lnTo>
                  <a:pt x="55" y="42"/>
                </a:lnTo>
                <a:lnTo>
                  <a:pt x="46" y="47"/>
                </a:lnTo>
                <a:lnTo>
                  <a:pt x="45" y="47"/>
                </a:lnTo>
                <a:lnTo>
                  <a:pt x="41" y="57"/>
                </a:lnTo>
                <a:lnTo>
                  <a:pt x="38" y="65"/>
                </a:lnTo>
                <a:lnTo>
                  <a:pt x="37" y="65"/>
                </a:lnTo>
                <a:lnTo>
                  <a:pt x="31" y="61"/>
                </a:lnTo>
                <a:lnTo>
                  <a:pt x="31" y="60"/>
                </a:lnTo>
                <a:lnTo>
                  <a:pt x="31" y="53"/>
                </a:lnTo>
                <a:lnTo>
                  <a:pt x="33" y="42"/>
                </a:lnTo>
                <a:lnTo>
                  <a:pt x="30" y="34"/>
                </a:lnTo>
                <a:lnTo>
                  <a:pt x="30" y="30"/>
                </a:lnTo>
                <a:lnTo>
                  <a:pt x="41" y="34"/>
                </a:lnTo>
                <a:lnTo>
                  <a:pt x="42" y="39"/>
                </a:lnTo>
                <a:lnTo>
                  <a:pt x="44" y="38"/>
                </a:lnTo>
                <a:lnTo>
                  <a:pt x="45" y="38"/>
                </a:lnTo>
                <a:lnTo>
                  <a:pt x="45" y="35"/>
                </a:lnTo>
                <a:lnTo>
                  <a:pt x="45" y="32"/>
                </a:lnTo>
                <a:lnTo>
                  <a:pt x="49" y="32"/>
                </a:lnTo>
                <a:lnTo>
                  <a:pt x="51" y="32"/>
                </a:lnTo>
                <a:lnTo>
                  <a:pt x="61" y="32"/>
                </a:lnTo>
                <a:lnTo>
                  <a:pt x="61" y="30"/>
                </a:lnTo>
                <a:lnTo>
                  <a:pt x="56" y="28"/>
                </a:lnTo>
                <a:lnTo>
                  <a:pt x="55" y="28"/>
                </a:lnTo>
                <a:lnTo>
                  <a:pt x="52" y="26"/>
                </a:lnTo>
                <a:lnTo>
                  <a:pt x="52" y="24"/>
                </a:lnTo>
                <a:lnTo>
                  <a:pt x="52" y="23"/>
                </a:lnTo>
                <a:lnTo>
                  <a:pt x="41" y="24"/>
                </a:lnTo>
                <a:lnTo>
                  <a:pt x="38" y="27"/>
                </a:lnTo>
                <a:lnTo>
                  <a:pt x="34" y="26"/>
                </a:lnTo>
                <a:lnTo>
                  <a:pt x="36" y="23"/>
                </a:lnTo>
                <a:lnTo>
                  <a:pt x="37" y="12"/>
                </a:lnTo>
                <a:lnTo>
                  <a:pt x="36" y="9"/>
                </a:lnTo>
                <a:lnTo>
                  <a:pt x="36" y="8"/>
                </a:lnTo>
                <a:lnTo>
                  <a:pt x="40" y="4"/>
                </a:lnTo>
                <a:lnTo>
                  <a:pt x="41" y="2"/>
                </a:lnTo>
                <a:lnTo>
                  <a:pt x="53" y="0"/>
                </a:lnTo>
                <a:lnTo>
                  <a:pt x="56" y="1"/>
                </a:lnTo>
                <a:lnTo>
                  <a:pt x="59" y="2"/>
                </a:lnTo>
                <a:lnTo>
                  <a:pt x="64" y="6"/>
                </a:lnTo>
                <a:lnTo>
                  <a:pt x="66" y="8"/>
                </a:lnTo>
                <a:lnTo>
                  <a:pt x="68" y="9"/>
                </a:lnTo>
                <a:lnTo>
                  <a:pt x="70" y="9"/>
                </a:lnTo>
                <a:lnTo>
                  <a:pt x="74" y="16"/>
                </a:lnTo>
                <a:lnTo>
                  <a:pt x="83" y="2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2" name="Freeform 196">
            <a:extLst>
              <a:ext uri="{FF2B5EF4-FFF2-40B4-BE49-F238E27FC236}">
                <a16:creationId xmlns:a16="http://schemas.microsoft.com/office/drawing/2014/main" id="{5411104A-C2B4-4BF0-FDB3-E2E79B1CC893}"/>
              </a:ext>
            </a:extLst>
          </p:cNvPr>
          <p:cNvSpPr>
            <a:spLocks noEditPoints="1"/>
          </p:cNvSpPr>
          <p:nvPr/>
        </p:nvSpPr>
        <p:spPr bwMode="auto">
          <a:xfrm>
            <a:off x="4097338" y="4833938"/>
            <a:ext cx="138113" cy="63500"/>
          </a:xfrm>
          <a:custGeom>
            <a:avLst/>
            <a:gdLst>
              <a:gd name="T0" fmla="*/ 16 w 87"/>
              <a:gd name="T1" fmla="*/ 34 h 40"/>
              <a:gd name="T2" fmla="*/ 9 w 87"/>
              <a:gd name="T3" fmla="*/ 40 h 40"/>
              <a:gd name="T4" fmla="*/ 0 w 87"/>
              <a:gd name="T5" fmla="*/ 29 h 40"/>
              <a:gd name="T6" fmla="*/ 7 w 87"/>
              <a:gd name="T7" fmla="*/ 20 h 40"/>
              <a:gd name="T8" fmla="*/ 15 w 87"/>
              <a:gd name="T9" fmla="*/ 23 h 40"/>
              <a:gd name="T10" fmla="*/ 17 w 87"/>
              <a:gd name="T11" fmla="*/ 34 h 40"/>
              <a:gd name="T12" fmla="*/ 16 w 87"/>
              <a:gd name="T13" fmla="*/ 34 h 40"/>
              <a:gd name="T14" fmla="*/ 52 w 87"/>
              <a:gd name="T15" fmla="*/ 0 h 40"/>
              <a:gd name="T16" fmla="*/ 64 w 87"/>
              <a:gd name="T17" fmla="*/ 8 h 40"/>
              <a:gd name="T18" fmla="*/ 65 w 87"/>
              <a:gd name="T19" fmla="*/ 4 h 40"/>
              <a:gd name="T20" fmla="*/ 72 w 87"/>
              <a:gd name="T21" fmla="*/ 7 h 40"/>
              <a:gd name="T22" fmla="*/ 72 w 87"/>
              <a:gd name="T23" fmla="*/ 12 h 40"/>
              <a:gd name="T24" fmla="*/ 72 w 87"/>
              <a:gd name="T25" fmla="*/ 14 h 40"/>
              <a:gd name="T26" fmla="*/ 77 w 87"/>
              <a:gd name="T27" fmla="*/ 15 h 40"/>
              <a:gd name="T28" fmla="*/ 83 w 87"/>
              <a:gd name="T29" fmla="*/ 16 h 40"/>
              <a:gd name="T30" fmla="*/ 87 w 87"/>
              <a:gd name="T31" fmla="*/ 20 h 40"/>
              <a:gd name="T32" fmla="*/ 69 w 87"/>
              <a:gd name="T33" fmla="*/ 20 h 40"/>
              <a:gd name="T34" fmla="*/ 69 w 87"/>
              <a:gd name="T35" fmla="*/ 23 h 40"/>
              <a:gd name="T36" fmla="*/ 68 w 87"/>
              <a:gd name="T37" fmla="*/ 27 h 40"/>
              <a:gd name="T38" fmla="*/ 67 w 87"/>
              <a:gd name="T39" fmla="*/ 27 h 40"/>
              <a:gd name="T40" fmla="*/ 60 w 87"/>
              <a:gd name="T41" fmla="*/ 30 h 40"/>
              <a:gd name="T42" fmla="*/ 57 w 87"/>
              <a:gd name="T43" fmla="*/ 30 h 40"/>
              <a:gd name="T44" fmla="*/ 49 w 87"/>
              <a:gd name="T45" fmla="*/ 30 h 40"/>
              <a:gd name="T46" fmla="*/ 38 w 87"/>
              <a:gd name="T47" fmla="*/ 30 h 40"/>
              <a:gd name="T48" fmla="*/ 35 w 87"/>
              <a:gd name="T49" fmla="*/ 35 h 40"/>
              <a:gd name="T50" fmla="*/ 28 w 87"/>
              <a:gd name="T51" fmla="*/ 37 h 40"/>
              <a:gd name="T52" fmla="*/ 24 w 87"/>
              <a:gd name="T53" fmla="*/ 37 h 40"/>
              <a:gd name="T54" fmla="*/ 27 w 87"/>
              <a:gd name="T55" fmla="*/ 33 h 40"/>
              <a:gd name="T56" fmla="*/ 20 w 87"/>
              <a:gd name="T57" fmla="*/ 33 h 40"/>
              <a:gd name="T58" fmla="*/ 20 w 87"/>
              <a:gd name="T59" fmla="*/ 20 h 40"/>
              <a:gd name="T60" fmla="*/ 31 w 87"/>
              <a:gd name="T61" fmla="*/ 25 h 40"/>
              <a:gd name="T62" fmla="*/ 32 w 87"/>
              <a:gd name="T63" fmla="*/ 16 h 40"/>
              <a:gd name="T64" fmla="*/ 38 w 87"/>
              <a:gd name="T65" fmla="*/ 15 h 40"/>
              <a:gd name="T66" fmla="*/ 37 w 87"/>
              <a:gd name="T67" fmla="*/ 15 h 40"/>
              <a:gd name="T68" fmla="*/ 37 w 87"/>
              <a:gd name="T69" fmla="*/ 11 h 40"/>
              <a:gd name="T70" fmla="*/ 32 w 87"/>
              <a:gd name="T71" fmla="*/ 12 h 40"/>
              <a:gd name="T72" fmla="*/ 19 w 87"/>
              <a:gd name="T73" fmla="*/ 15 h 40"/>
              <a:gd name="T74" fmla="*/ 17 w 87"/>
              <a:gd name="T75" fmla="*/ 11 h 40"/>
              <a:gd name="T76" fmla="*/ 28 w 87"/>
              <a:gd name="T77" fmla="*/ 5 h 40"/>
              <a:gd name="T78" fmla="*/ 34 w 87"/>
              <a:gd name="T79" fmla="*/ 5 h 40"/>
              <a:gd name="T80" fmla="*/ 41 w 87"/>
              <a:gd name="T81" fmla="*/ 5 h 40"/>
              <a:gd name="T82" fmla="*/ 42 w 87"/>
              <a:gd name="T83" fmla="*/ 5 h 40"/>
              <a:gd name="T84" fmla="*/ 49 w 87"/>
              <a:gd name="T85" fmla="*/ 7 h 40"/>
              <a:gd name="T86" fmla="*/ 52 w 87"/>
              <a:gd name="T87" fmla="*/ 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87" h="40">
                <a:moveTo>
                  <a:pt x="16" y="34"/>
                </a:moveTo>
                <a:lnTo>
                  <a:pt x="9" y="40"/>
                </a:lnTo>
                <a:lnTo>
                  <a:pt x="0" y="29"/>
                </a:lnTo>
                <a:lnTo>
                  <a:pt x="7" y="20"/>
                </a:lnTo>
                <a:lnTo>
                  <a:pt x="15" y="23"/>
                </a:lnTo>
                <a:lnTo>
                  <a:pt x="17" y="34"/>
                </a:lnTo>
                <a:lnTo>
                  <a:pt x="16" y="34"/>
                </a:lnTo>
                <a:close/>
                <a:moveTo>
                  <a:pt x="52" y="0"/>
                </a:moveTo>
                <a:lnTo>
                  <a:pt x="64" y="8"/>
                </a:lnTo>
                <a:lnTo>
                  <a:pt x="65" y="4"/>
                </a:lnTo>
                <a:lnTo>
                  <a:pt x="72" y="7"/>
                </a:lnTo>
                <a:lnTo>
                  <a:pt x="72" y="12"/>
                </a:lnTo>
                <a:lnTo>
                  <a:pt x="72" y="14"/>
                </a:lnTo>
                <a:lnTo>
                  <a:pt x="77" y="15"/>
                </a:lnTo>
                <a:lnTo>
                  <a:pt x="83" y="16"/>
                </a:lnTo>
                <a:lnTo>
                  <a:pt x="87" y="20"/>
                </a:lnTo>
                <a:lnTo>
                  <a:pt x="69" y="20"/>
                </a:lnTo>
                <a:lnTo>
                  <a:pt x="69" y="23"/>
                </a:lnTo>
                <a:lnTo>
                  <a:pt x="68" y="27"/>
                </a:lnTo>
                <a:lnTo>
                  <a:pt x="67" y="27"/>
                </a:lnTo>
                <a:lnTo>
                  <a:pt x="60" y="30"/>
                </a:lnTo>
                <a:lnTo>
                  <a:pt x="57" y="30"/>
                </a:lnTo>
                <a:lnTo>
                  <a:pt x="49" y="30"/>
                </a:lnTo>
                <a:lnTo>
                  <a:pt x="38" y="30"/>
                </a:lnTo>
                <a:lnTo>
                  <a:pt x="35" y="35"/>
                </a:lnTo>
                <a:lnTo>
                  <a:pt x="28" y="37"/>
                </a:lnTo>
                <a:lnTo>
                  <a:pt x="24" y="37"/>
                </a:lnTo>
                <a:lnTo>
                  <a:pt x="27" y="33"/>
                </a:lnTo>
                <a:lnTo>
                  <a:pt x="20" y="33"/>
                </a:lnTo>
                <a:lnTo>
                  <a:pt x="20" y="20"/>
                </a:lnTo>
                <a:lnTo>
                  <a:pt x="31" y="25"/>
                </a:lnTo>
                <a:lnTo>
                  <a:pt x="32" y="16"/>
                </a:lnTo>
                <a:lnTo>
                  <a:pt x="38" y="15"/>
                </a:lnTo>
                <a:lnTo>
                  <a:pt x="37" y="15"/>
                </a:lnTo>
                <a:lnTo>
                  <a:pt x="37" y="11"/>
                </a:lnTo>
                <a:lnTo>
                  <a:pt x="32" y="12"/>
                </a:lnTo>
                <a:lnTo>
                  <a:pt x="19" y="15"/>
                </a:lnTo>
                <a:lnTo>
                  <a:pt x="17" y="11"/>
                </a:lnTo>
                <a:lnTo>
                  <a:pt x="28" y="5"/>
                </a:lnTo>
                <a:lnTo>
                  <a:pt x="34" y="5"/>
                </a:lnTo>
                <a:lnTo>
                  <a:pt x="41" y="5"/>
                </a:lnTo>
                <a:lnTo>
                  <a:pt x="42" y="5"/>
                </a:lnTo>
                <a:lnTo>
                  <a:pt x="49" y="7"/>
                </a:lnTo>
                <a:lnTo>
                  <a:pt x="52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3" name="Freeform 197">
            <a:extLst>
              <a:ext uri="{FF2B5EF4-FFF2-40B4-BE49-F238E27FC236}">
                <a16:creationId xmlns:a16="http://schemas.microsoft.com/office/drawing/2014/main" id="{044AE88D-B8E9-3AC2-FB33-CBAC0DF83F81}"/>
              </a:ext>
            </a:extLst>
          </p:cNvPr>
          <p:cNvSpPr>
            <a:spLocks noEditPoints="1"/>
          </p:cNvSpPr>
          <p:nvPr/>
        </p:nvSpPr>
        <p:spPr bwMode="auto">
          <a:xfrm>
            <a:off x="4229100" y="6096000"/>
            <a:ext cx="123825" cy="153988"/>
          </a:xfrm>
          <a:custGeom>
            <a:avLst/>
            <a:gdLst>
              <a:gd name="T0" fmla="*/ 30 w 78"/>
              <a:gd name="T1" fmla="*/ 86 h 97"/>
              <a:gd name="T2" fmla="*/ 33 w 78"/>
              <a:gd name="T3" fmla="*/ 90 h 97"/>
              <a:gd name="T4" fmla="*/ 31 w 78"/>
              <a:gd name="T5" fmla="*/ 97 h 97"/>
              <a:gd name="T6" fmla="*/ 24 w 78"/>
              <a:gd name="T7" fmla="*/ 93 h 97"/>
              <a:gd name="T8" fmla="*/ 23 w 78"/>
              <a:gd name="T9" fmla="*/ 89 h 97"/>
              <a:gd name="T10" fmla="*/ 22 w 78"/>
              <a:gd name="T11" fmla="*/ 90 h 97"/>
              <a:gd name="T12" fmla="*/ 18 w 78"/>
              <a:gd name="T13" fmla="*/ 90 h 97"/>
              <a:gd name="T14" fmla="*/ 18 w 78"/>
              <a:gd name="T15" fmla="*/ 83 h 97"/>
              <a:gd name="T16" fmla="*/ 18 w 78"/>
              <a:gd name="T17" fmla="*/ 82 h 97"/>
              <a:gd name="T18" fmla="*/ 30 w 78"/>
              <a:gd name="T19" fmla="*/ 86 h 97"/>
              <a:gd name="T20" fmla="*/ 53 w 78"/>
              <a:gd name="T21" fmla="*/ 1 h 97"/>
              <a:gd name="T22" fmla="*/ 48 w 78"/>
              <a:gd name="T23" fmla="*/ 16 h 97"/>
              <a:gd name="T24" fmla="*/ 49 w 78"/>
              <a:gd name="T25" fmla="*/ 16 h 97"/>
              <a:gd name="T26" fmla="*/ 60 w 78"/>
              <a:gd name="T27" fmla="*/ 15 h 97"/>
              <a:gd name="T28" fmla="*/ 70 w 78"/>
              <a:gd name="T29" fmla="*/ 15 h 97"/>
              <a:gd name="T30" fmla="*/ 74 w 78"/>
              <a:gd name="T31" fmla="*/ 19 h 97"/>
              <a:gd name="T32" fmla="*/ 75 w 78"/>
              <a:gd name="T33" fmla="*/ 20 h 97"/>
              <a:gd name="T34" fmla="*/ 72 w 78"/>
              <a:gd name="T35" fmla="*/ 44 h 97"/>
              <a:gd name="T36" fmla="*/ 75 w 78"/>
              <a:gd name="T37" fmla="*/ 50 h 97"/>
              <a:gd name="T38" fmla="*/ 78 w 78"/>
              <a:gd name="T39" fmla="*/ 63 h 97"/>
              <a:gd name="T40" fmla="*/ 63 w 78"/>
              <a:gd name="T41" fmla="*/ 65 h 97"/>
              <a:gd name="T42" fmla="*/ 57 w 78"/>
              <a:gd name="T43" fmla="*/ 60 h 97"/>
              <a:gd name="T44" fmla="*/ 55 w 78"/>
              <a:gd name="T45" fmla="*/ 72 h 97"/>
              <a:gd name="T46" fmla="*/ 52 w 78"/>
              <a:gd name="T47" fmla="*/ 79 h 97"/>
              <a:gd name="T48" fmla="*/ 52 w 78"/>
              <a:gd name="T49" fmla="*/ 80 h 97"/>
              <a:gd name="T50" fmla="*/ 45 w 78"/>
              <a:gd name="T51" fmla="*/ 86 h 97"/>
              <a:gd name="T52" fmla="*/ 46 w 78"/>
              <a:gd name="T53" fmla="*/ 90 h 97"/>
              <a:gd name="T54" fmla="*/ 45 w 78"/>
              <a:gd name="T55" fmla="*/ 90 h 97"/>
              <a:gd name="T56" fmla="*/ 41 w 78"/>
              <a:gd name="T57" fmla="*/ 79 h 97"/>
              <a:gd name="T58" fmla="*/ 38 w 78"/>
              <a:gd name="T59" fmla="*/ 72 h 97"/>
              <a:gd name="T60" fmla="*/ 37 w 78"/>
              <a:gd name="T61" fmla="*/ 75 h 97"/>
              <a:gd name="T62" fmla="*/ 35 w 78"/>
              <a:gd name="T63" fmla="*/ 76 h 97"/>
              <a:gd name="T64" fmla="*/ 37 w 78"/>
              <a:gd name="T65" fmla="*/ 83 h 97"/>
              <a:gd name="T66" fmla="*/ 30 w 78"/>
              <a:gd name="T67" fmla="*/ 82 h 97"/>
              <a:gd name="T68" fmla="*/ 27 w 78"/>
              <a:gd name="T69" fmla="*/ 82 h 97"/>
              <a:gd name="T70" fmla="*/ 20 w 78"/>
              <a:gd name="T71" fmla="*/ 79 h 97"/>
              <a:gd name="T72" fmla="*/ 15 w 78"/>
              <a:gd name="T73" fmla="*/ 76 h 97"/>
              <a:gd name="T74" fmla="*/ 11 w 78"/>
              <a:gd name="T75" fmla="*/ 75 h 97"/>
              <a:gd name="T76" fmla="*/ 4 w 78"/>
              <a:gd name="T77" fmla="*/ 72 h 97"/>
              <a:gd name="T78" fmla="*/ 0 w 78"/>
              <a:gd name="T79" fmla="*/ 71 h 97"/>
              <a:gd name="T80" fmla="*/ 8 w 78"/>
              <a:gd name="T81" fmla="*/ 68 h 97"/>
              <a:gd name="T82" fmla="*/ 11 w 78"/>
              <a:gd name="T83" fmla="*/ 67 h 97"/>
              <a:gd name="T84" fmla="*/ 14 w 78"/>
              <a:gd name="T85" fmla="*/ 67 h 97"/>
              <a:gd name="T86" fmla="*/ 16 w 78"/>
              <a:gd name="T87" fmla="*/ 64 h 97"/>
              <a:gd name="T88" fmla="*/ 24 w 78"/>
              <a:gd name="T89" fmla="*/ 61 h 97"/>
              <a:gd name="T90" fmla="*/ 34 w 78"/>
              <a:gd name="T91" fmla="*/ 49 h 97"/>
              <a:gd name="T92" fmla="*/ 34 w 78"/>
              <a:gd name="T93" fmla="*/ 38 h 97"/>
              <a:gd name="T94" fmla="*/ 34 w 78"/>
              <a:gd name="T95" fmla="*/ 37 h 97"/>
              <a:gd name="T96" fmla="*/ 37 w 78"/>
              <a:gd name="T97" fmla="*/ 34 h 97"/>
              <a:gd name="T98" fmla="*/ 38 w 78"/>
              <a:gd name="T99" fmla="*/ 33 h 97"/>
              <a:gd name="T100" fmla="*/ 41 w 78"/>
              <a:gd name="T101" fmla="*/ 29 h 97"/>
              <a:gd name="T102" fmla="*/ 38 w 78"/>
              <a:gd name="T103" fmla="*/ 25 h 97"/>
              <a:gd name="T104" fmla="*/ 35 w 78"/>
              <a:gd name="T105" fmla="*/ 16 h 97"/>
              <a:gd name="T106" fmla="*/ 41 w 78"/>
              <a:gd name="T107" fmla="*/ 0 h 97"/>
              <a:gd name="T108" fmla="*/ 45 w 78"/>
              <a:gd name="T109" fmla="*/ 0 h 97"/>
              <a:gd name="T110" fmla="*/ 49 w 78"/>
              <a:gd name="T111" fmla="*/ 1 h 97"/>
              <a:gd name="T112" fmla="*/ 53 w 78"/>
              <a:gd name="T113" fmla="*/ 1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78" h="97">
                <a:moveTo>
                  <a:pt x="30" y="86"/>
                </a:moveTo>
                <a:lnTo>
                  <a:pt x="33" y="90"/>
                </a:lnTo>
                <a:lnTo>
                  <a:pt x="31" y="97"/>
                </a:lnTo>
                <a:lnTo>
                  <a:pt x="24" y="93"/>
                </a:lnTo>
                <a:lnTo>
                  <a:pt x="23" y="89"/>
                </a:lnTo>
                <a:lnTo>
                  <a:pt x="22" y="90"/>
                </a:lnTo>
                <a:lnTo>
                  <a:pt x="18" y="90"/>
                </a:lnTo>
                <a:lnTo>
                  <a:pt x="18" y="83"/>
                </a:lnTo>
                <a:lnTo>
                  <a:pt x="18" y="82"/>
                </a:lnTo>
                <a:lnTo>
                  <a:pt x="30" y="86"/>
                </a:lnTo>
                <a:close/>
                <a:moveTo>
                  <a:pt x="53" y="1"/>
                </a:moveTo>
                <a:lnTo>
                  <a:pt x="48" y="16"/>
                </a:lnTo>
                <a:lnTo>
                  <a:pt x="49" y="16"/>
                </a:lnTo>
                <a:lnTo>
                  <a:pt x="60" y="15"/>
                </a:lnTo>
                <a:lnTo>
                  <a:pt x="70" y="15"/>
                </a:lnTo>
                <a:lnTo>
                  <a:pt x="74" y="19"/>
                </a:lnTo>
                <a:lnTo>
                  <a:pt x="75" y="20"/>
                </a:lnTo>
                <a:lnTo>
                  <a:pt x="72" y="44"/>
                </a:lnTo>
                <a:lnTo>
                  <a:pt x="75" y="50"/>
                </a:lnTo>
                <a:lnTo>
                  <a:pt x="78" y="63"/>
                </a:lnTo>
                <a:lnTo>
                  <a:pt x="63" y="65"/>
                </a:lnTo>
                <a:lnTo>
                  <a:pt x="57" y="60"/>
                </a:lnTo>
                <a:lnTo>
                  <a:pt x="55" y="72"/>
                </a:lnTo>
                <a:lnTo>
                  <a:pt x="52" y="79"/>
                </a:lnTo>
                <a:lnTo>
                  <a:pt x="52" y="80"/>
                </a:lnTo>
                <a:lnTo>
                  <a:pt x="45" y="86"/>
                </a:lnTo>
                <a:lnTo>
                  <a:pt x="46" y="90"/>
                </a:lnTo>
                <a:lnTo>
                  <a:pt x="45" y="90"/>
                </a:lnTo>
                <a:lnTo>
                  <a:pt x="41" y="79"/>
                </a:lnTo>
                <a:lnTo>
                  <a:pt x="38" y="72"/>
                </a:lnTo>
                <a:lnTo>
                  <a:pt x="37" y="75"/>
                </a:lnTo>
                <a:lnTo>
                  <a:pt x="35" y="76"/>
                </a:lnTo>
                <a:lnTo>
                  <a:pt x="37" y="83"/>
                </a:lnTo>
                <a:lnTo>
                  <a:pt x="30" y="82"/>
                </a:lnTo>
                <a:lnTo>
                  <a:pt x="27" y="82"/>
                </a:lnTo>
                <a:lnTo>
                  <a:pt x="20" y="79"/>
                </a:lnTo>
                <a:lnTo>
                  <a:pt x="15" y="76"/>
                </a:lnTo>
                <a:lnTo>
                  <a:pt x="11" y="75"/>
                </a:lnTo>
                <a:lnTo>
                  <a:pt x="4" y="72"/>
                </a:lnTo>
                <a:lnTo>
                  <a:pt x="0" y="71"/>
                </a:lnTo>
                <a:lnTo>
                  <a:pt x="8" y="68"/>
                </a:lnTo>
                <a:lnTo>
                  <a:pt x="11" y="67"/>
                </a:lnTo>
                <a:lnTo>
                  <a:pt x="14" y="67"/>
                </a:lnTo>
                <a:lnTo>
                  <a:pt x="16" y="64"/>
                </a:lnTo>
                <a:lnTo>
                  <a:pt x="24" y="61"/>
                </a:lnTo>
                <a:lnTo>
                  <a:pt x="34" y="49"/>
                </a:lnTo>
                <a:lnTo>
                  <a:pt x="34" y="38"/>
                </a:lnTo>
                <a:lnTo>
                  <a:pt x="34" y="37"/>
                </a:lnTo>
                <a:lnTo>
                  <a:pt x="37" y="34"/>
                </a:lnTo>
                <a:lnTo>
                  <a:pt x="38" y="33"/>
                </a:lnTo>
                <a:lnTo>
                  <a:pt x="41" y="29"/>
                </a:lnTo>
                <a:lnTo>
                  <a:pt x="38" y="25"/>
                </a:lnTo>
                <a:lnTo>
                  <a:pt x="35" y="16"/>
                </a:lnTo>
                <a:lnTo>
                  <a:pt x="41" y="0"/>
                </a:lnTo>
                <a:lnTo>
                  <a:pt x="45" y="0"/>
                </a:lnTo>
                <a:lnTo>
                  <a:pt x="49" y="1"/>
                </a:lnTo>
                <a:lnTo>
                  <a:pt x="53" y="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4" name="Freeform 198">
            <a:extLst>
              <a:ext uri="{FF2B5EF4-FFF2-40B4-BE49-F238E27FC236}">
                <a16:creationId xmlns:a16="http://schemas.microsoft.com/office/drawing/2014/main" id="{82846855-C45C-4C8E-57DA-23BEEE4D035D}"/>
              </a:ext>
            </a:extLst>
          </p:cNvPr>
          <p:cNvSpPr>
            <a:spLocks/>
          </p:cNvSpPr>
          <p:nvPr/>
        </p:nvSpPr>
        <p:spPr bwMode="auto">
          <a:xfrm>
            <a:off x="4127500" y="5918200"/>
            <a:ext cx="201613" cy="111125"/>
          </a:xfrm>
          <a:custGeom>
            <a:avLst/>
            <a:gdLst>
              <a:gd name="T0" fmla="*/ 99 w 127"/>
              <a:gd name="T1" fmla="*/ 55 h 70"/>
              <a:gd name="T2" fmla="*/ 79 w 127"/>
              <a:gd name="T3" fmla="*/ 62 h 70"/>
              <a:gd name="T4" fmla="*/ 75 w 127"/>
              <a:gd name="T5" fmla="*/ 62 h 70"/>
              <a:gd name="T6" fmla="*/ 69 w 127"/>
              <a:gd name="T7" fmla="*/ 60 h 70"/>
              <a:gd name="T8" fmla="*/ 64 w 127"/>
              <a:gd name="T9" fmla="*/ 57 h 70"/>
              <a:gd name="T10" fmla="*/ 64 w 127"/>
              <a:gd name="T11" fmla="*/ 49 h 70"/>
              <a:gd name="T12" fmla="*/ 52 w 127"/>
              <a:gd name="T13" fmla="*/ 42 h 70"/>
              <a:gd name="T14" fmla="*/ 46 w 127"/>
              <a:gd name="T15" fmla="*/ 56 h 70"/>
              <a:gd name="T16" fmla="*/ 37 w 127"/>
              <a:gd name="T17" fmla="*/ 53 h 70"/>
              <a:gd name="T18" fmla="*/ 31 w 127"/>
              <a:gd name="T19" fmla="*/ 59 h 70"/>
              <a:gd name="T20" fmla="*/ 26 w 127"/>
              <a:gd name="T21" fmla="*/ 66 h 70"/>
              <a:gd name="T22" fmla="*/ 27 w 127"/>
              <a:gd name="T23" fmla="*/ 68 h 70"/>
              <a:gd name="T24" fmla="*/ 22 w 127"/>
              <a:gd name="T25" fmla="*/ 70 h 70"/>
              <a:gd name="T26" fmla="*/ 18 w 127"/>
              <a:gd name="T27" fmla="*/ 70 h 70"/>
              <a:gd name="T28" fmla="*/ 15 w 127"/>
              <a:gd name="T29" fmla="*/ 67 h 70"/>
              <a:gd name="T30" fmla="*/ 7 w 127"/>
              <a:gd name="T31" fmla="*/ 63 h 70"/>
              <a:gd name="T32" fmla="*/ 9 w 127"/>
              <a:gd name="T33" fmla="*/ 59 h 70"/>
              <a:gd name="T34" fmla="*/ 7 w 127"/>
              <a:gd name="T35" fmla="*/ 52 h 70"/>
              <a:gd name="T36" fmla="*/ 5 w 127"/>
              <a:gd name="T37" fmla="*/ 47 h 70"/>
              <a:gd name="T38" fmla="*/ 0 w 127"/>
              <a:gd name="T39" fmla="*/ 47 h 70"/>
              <a:gd name="T40" fmla="*/ 4 w 127"/>
              <a:gd name="T41" fmla="*/ 40 h 70"/>
              <a:gd name="T42" fmla="*/ 5 w 127"/>
              <a:gd name="T43" fmla="*/ 40 h 70"/>
              <a:gd name="T44" fmla="*/ 24 w 127"/>
              <a:gd name="T45" fmla="*/ 32 h 70"/>
              <a:gd name="T46" fmla="*/ 24 w 127"/>
              <a:gd name="T47" fmla="*/ 33 h 70"/>
              <a:gd name="T48" fmla="*/ 27 w 127"/>
              <a:gd name="T49" fmla="*/ 34 h 70"/>
              <a:gd name="T50" fmla="*/ 28 w 127"/>
              <a:gd name="T51" fmla="*/ 33 h 70"/>
              <a:gd name="T52" fmla="*/ 31 w 127"/>
              <a:gd name="T53" fmla="*/ 29 h 70"/>
              <a:gd name="T54" fmla="*/ 34 w 127"/>
              <a:gd name="T55" fmla="*/ 26 h 70"/>
              <a:gd name="T56" fmla="*/ 41 w 127"/>
              <a:gd name="T57" fmla="*/ 23 h 70"/>
              <a:gd name="T58" fmla="*/ 45 w 127"/>
              <a:gd name="T59" fmla="*/ 22 h 70"/>
              <a:gd name="T60" fmla="*/ 46 w 127"/>
              <a:gd name="T61" fmla="*/ 27 h 70"/>
              <a:gd name="T62" fmla="*/ 56 w 127"/>
              <a:gd name="T63" fmla="*/ 32 h 70"/>
              <a:gd name="T64" fmla="*/ 61 w 127"/>
              <a:gd name="T65" fmla="*/ 33 h 70"/>
              <a:gd name="T66" fmla="*/ 68 w 127"/>
              <a:gd name="T67" fmla="*/ 32 h 70"/>
              <a:gd name="T68" fmla="*/ 67 w 127"/>
              <a:gd name="T69" fmla="*/ 29 h 70"/>
              <a:gd name="T70" fmla="*/ 63 w 127"/>
              <a:gd name="T71" fmla="*/ 27 h 70"/>
              <a:gd name="T72" fmla="*/ 58 w 127"/>
              <a:gd name="T73" fmla="*/ 26 h 70"/>
              <a:gd name="T74" fmla="*/ 73 w 127"/>
              <a:gd name="T75" fmla="*/ 21 h 70"/>
              <a:gd name="T76" fmla="*/ 75 w 127"/>
              <a:gd name="T77" fmla="*/ 21 h 70"/>
              <a:gd name="T78" fmla="*/ 90 w 127"/>
              <a:gd name="T79" fmla="*/ 21 h 70"/>
              <a:gd name="T80" fmla="*/ 102 w 127"/>
              <a:gd name="T81" fmla="*/ 14 h 70"/>
              <a:gd name="T82" fmla="*/ 110 w 127"/>
              <a:gd name="T83" fmla="*/ 0 h 70"/>
              <a:gd name="T84" fmla="*/ 127 w 127"/>
              <a:gd name="T85" fmla="*/ 0 h 70"/>
              <a:gd name="T86" fmla="*/ 120 w 127"/>
              <a:gd name="T87" fmla="*/ 12 h 70"/>
              <a:gd name="T88" fmla="*/ 110 w 127"/>
              <a:gd name="T89" fmla="*/ 19 h 70"/>
              <a:gd name="T90" fmla="*/ 110 w 127"/>
              <a:gd name="T91" fmla="*/ 25 h 70"/>
              <a:gd name="T92" fmla="*/ 114 w 127"/>
              <a:gd name="T93" fmla="*/ 27 h 70"/>
              <a:gd name="T94" fmla="*/ 99 w 127"/>
              <a:gd name="T95" fmla="*/ 55 h 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127" h="70">
                <a:moveTo>
                  <a:pt x="99" y="55"/>
                </a:moveTo>
                <a:lnTo>
                  <a:pt x="79" y="62"/>
                </a:lnTo>
                <a:lnTo>
                  <a:pt x="75" y="62"/>
                </a:lnTo>
                <a:lnTo>
                  <a:pt x="69" y="60"/>
                </a:lnTo>
                <a:lnTo>
                  <a:pt x="64" y="57"/>
                </a:lnTo>
                <a:lnTo>
                  <a:pt x="64" y="49"/>
                </a:lnTo>
                <a:lnTo>
                  <a:pt x="52" y="42"/>
                </a:lnTo>
                <a:lnTo>
                  <a:pt x="46" y="56"/>
                </a:lnTo>
                <a:lnTo>
                  <a:pt x="37" y="53"/>
                </a:lnTo>
                <a:lnTo>
                  <a:pt x="31" y="59"/>
                </a:lnTo>
                <a:lnTo>
                  <a:pt x="26" y="66"/>
                </a:lnTo>
                <a:lnTo>
                  <a:pt x="27" y="68"/>
                </a:lnTo>
                <a:lnTo>
                  <a:pt x="22" y="70"/>
                </a:lnTo>
                <a:lnTo>
                  <a:pt x="18" y="70"/>
                </a:lnTo>
                <a:lnTo>
                  <a:pt x="15" y="67"/>
                </a:lnTo>
                <a:lnTo>
                  <a:pt x="7" y="63"/>
                </a:lnTo>
                <a:lnTo>
                  <a:pt x="9" y="59"/>
                </a:lnTo>
                <a:lnTo>
                  <a:pt x="7" y="52"/>
                </a:lnTo>
                <a:lnTo>
                  <a:pt x="5" y="47"/>
                </a:lnTo>
                <a:lnTo>
                  <a:pt x="0" y="47"/>
                </a:lnTo>
                <a:lnTo>
                  <a:pt x="4" y="40"/>
                </a:lnTo>
                <a:lnTo>
                  <a:pt x="5" y="40"/>
                </a:lnTo>
                <a:lnTo>
                  <a:pt x="24" y="32"/>
                </a:lnTo>
                <a:lnTo>
                  <a:pt x="24" y="33"/>
                </a:lnTo>
                <a:lnTo>
                  <a:pt x="27" y="34"/>
                </a:lnTo>
                <a:lnTo>
                  <a:pt x="28" y="33"/>
                </a:lnTo>
                <a:lnTo>
                  <a:pt x="31" y="29"/>
                </a:lnTo>
                <a:lnTo>
                  <a:pt x="34" y="26"/>
                </a:lnTo>
                <a:lnTo>
                  <a:pt x="41" y="23"/>
                </a:lnTo>
                <a:lnTo>
                  <a:pt x="45" y="22"/>
                </a:lnTo>
                <a:lnTo>
                  <a:pt x="46" y="27"/>
                </a:lnTo>
                <a:lnTo>
                  <a:pt x="56" y="32"/>
                </a:lnTo>
                <a:lnTo>
                  <a:pt x="61" y="33"/>
                </a:lnTo>
                <a:lnTo>
                  <a:pt x="68" y="32"/>
                </a:lnTo>
                <a:lnTo>
                  <a:pt x="67" y="29"/>
                </a:lnTo>
                <a:lnTo>
                  <a:pt x="63" y="27"/>
                </a:lnTo>
                <a:lnTo>
                  <a:pt x="58" y="26"/>
                </a:lnTo>
                <a:lnTo>
                  <a:pt x="73" y="21"/>
                </a:lnTo>
                <a:lnTo>
                  <a:pt x="75" y="21"/>
                </a:lnTo>
                <a:lnTo>
                  <a:pt x="90" y="21"/>
                </a:lnTo>
                <a:lnTo>
                  <a:pt x="102" y="14"/>
                </a:lnTo>
                <a:lnTo>
                  <a:pt x="110" y="0"/>
                </a:lnTo>
                <a:lnTo>
                  <a:pt x="127" y="0"/>
                </a:lnTo>
                <a:lnTo>
                  <a:pt x="120" y="12"/>
                </a:lnTo>
                <a:lnTo>
                  <a:pt x="110" y="19"/>
                </a:lnTo>
                <a:lnTo>
                  <a:pt x="110" y="25"/>
                </a:lnTo>
                <a:lnTo>
                  <a:pt x="114" y="27"/>
                </a:lnTo>
                <a:lnTo>
                  <a:pt x="99" y="5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5" name="Freeform 199">
            <a:extLst>
              <a:ext uri="{FF2B5EF4-FFF2-40B4-BE49-F238E27FC236}">
                <a16:creationId xmlns:a16="http://schemas.microsoft.com/office/drawing/2014/main" id="{5986DA8E-AC0D-DC39-9C10-5EE13D7ECB53}"/>
              </a:ext>
            </a:extLst>
          </p:cNvPr>
          <p:cNvSpPr>
            <a:spLocks noEditPoints="1"/>
          </p:cNvSpPr>
          <p:nvPr/>
        </p:nvSpPr>
        <p:spPr bwMode="auto">
          <a:xfrm>
            <a:off x="4194175" y="5749925"/>
            <a:ext cx="196850" cy="136525"/>
          </a:xfrm>
          <a:custGeom>
            <a:avLst/>
            <a:gdLst>
              <a:gd name="T0" fmla="*/ 18 w 124"/>
              <a:gd name="T1" fmla="*/ 24 h 86"/>
              <a:gd name="T2" fmla="*/ 0 w 124"/>
              <a:gd name="T3" fmla="*/ 24 h 86"/>
              <a:gd name="T4" fmla="*/ 12 w 124"/>
              <a:gd name="T5" fmla="*/ 15 h 86"/>
              <a:gd name="T6" fmla="*/ 59 w 124"/>
              <a:gd name="T7" fmla="*/ 0 h 86"/>
              <a:gd name="T8" fmla="*/ 68 w 124"/>
              <a:gd name="T9" fmla="*/ 3 h 86"/>
              <a:gd name="T10" fmla="*/ 83 w 124"/>
              <a:gd name="T11" fmla="*/ 7 h 86"/>
              <a:gd name="T12" fmla="*/ 87 w 124"/>
              <a:gd name="T13" fmla="*/ 4 h 86"/>
              <a:gd name="T14" fmla="*/ 109 w 124"/>
              <a:gd name="T15" fmla="*/ 5 h 86"/>
              <a:gd name="T16" fmla="*/ 116 w 124"/>
              <a:gd name="T17" fmla="*/ 31 h 86"/>
              <a:gd name="T18" fmla="*/ 115 w 124"/>
              <a:gd name="T19" fmla="*/ 56 h 86"/>
              <a:gd name="T20" fmla="*/ 90 w 124"/>
              <a:gd name="T21" fmla="*/ 54 h 86"/>
              <a:gd name="T22" fmla="*/ 71 w 124"/>
              <a:gd name="T23" fmla="*/ 75 h 86"/>
              <a:gd name="T24" fmla="*/ 33 w 124"/>
              <a:gd name="T25" fmla="*/ 82 h 86"/>
              <a:gd name="T26" fmla="*/ 26 w 124"/>
              <a:gd name="T27" fmla="*/ 86 h 86"/>
              <a:gd name="T28" fmla="*/ 18 w 124"/>
              <a:gd name="T29" fmla="*/ 78 h 86"/>
              <a:gd name="T30" fmla="*/ 14 w 124"/>
              <a:gd name="T31" fmla="*/ 72 h 86"/>
              <a:gd name="T32" fmla="*/ 14 w 124"/>
              <a:gd name="T33" fmla="*/ 68 h 86"/>
              <a:gd name="T34" fmla="*/ 19 w 124"/>
              <a:gd name="T35" fmla="*/ 63 h 86"/>
              <a:gd name="T36" fmla="*/ 18 w 124"/>
              <a:gd name="T37" fmla="*/ 56 h 86"/>
              <a:gd name="T38" fmla="*/ 12 w 124"/>
              <a:gd name="T39" fmla="*/ 53 h 86"/>
              <a:gd name="T40" fmla="*/ 6 w 124"/>
              <a:gd name="T41" fmla="*/ 52 h 86"/>
              <a:gd name="T42" fmla="*/ 10 w 124"/>
              <a:gd name="T43" fmla="*/ 45 h 86"/>
              <a:gd name="T44" fmla="*/ 12 w 124"/>
              <a:gd name="T45" fmla="*/ 43 h 86"/>
              <a:gd name="T46" fmla="*/ 25 w 124"/>
              <a:gd name="T47" fmla="*/ 31 h 86"/>
              <a:gd name="T48" fmla="*/ 33 w 124"/>
              <a:gd name="T49" fmla="*/ 28 h 86"/>
              <a:gd name="T50" fmla="*/ 37 w 124"/>
              <a:gd name="T51" fmla="*/ 27 h 86"/>
              <a:gd name="T52" fmla="*/ 44 w 124"/>
              <a:gd name="T53" fmla="*/ 26 h 86"/>
              <a:gd name="T54" fmla="*/ 67 w 124"/>
              <a:gd name="T55" fmla="*/ 19 h 86"/>
              <a:gd name="T56" fmla="*/ 66 w 124"/>
              <a:gd name="T57" fmla="*/ 15 h 86"/>
              <a:gd name="T58" fmla="*/ 55 w 124"/>
              <a:gd name="T59" fmla="*/ 15 h 86"/>
              <a:gd name="T60" fmla="*/ 48 w 124"/>
              <a:gd name="T61" fmla="*/ 19 h 86"/>
              <a:gd name="T62" fmla="*/ 40 w 124"/>
              <a:gd name="T63" fmla="*/ 20 h 86"/>
              <a:gd name="T64" fmla="*/ 34 w 124"/>
              <a:gd name="T65" fmla="*/ 22 h 86"/>
              <a:gd name="T66" fmla="*/ 27 w 124"/>
              <a:gd name="T67" fmla="*/ 24 h 86"/>
              <a:gd name="T68" fmla="*/ 25 w 124"/>
              <a:gd name="T69" fmla="*/ 13 h 86"/>
              <a:gd name="T70" fmla="*/ 29 w 124"/>
              <a:gd name="T71" fmla="*/ 13 h 86"/>
              <a:gd name="T72" fmla="*/ 33 w 124"/>
              <a:gd name="T73" fmla="*/ 15 h 86"/>
              <a:gd name="T74" fmla="*/ 38 w 124"/>
              <a:gd name="T75" fmla="*/ 15 h 86"/>
              <a:gd name="T76" fmla="*/ 45 w 124"/>
              <a:gd name="T77" fmla="*/ 18 h 86"/>
              <a:gd name="T78" fmla="*/ 51 w 124"/>
              <a:gd name="T79" fmla="*/ 9 h 86"/>
              <a:gd name="T80" fmla="*/ 53 w 124"/>
              <a:gd name="T81" fmla="*/ 7 h 86"/>
              <a:gd name="T82" fmla="*/ 59 w 124"/>
              <a:gd name="T83" fmla="*/ 0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24" h="86">
                <a:moveTo>
                  <a:pt x="14" y="15"/>
                </a:moveTo>
                <a:lnTo>
                  <a:pt x="18" y="24"/>
                </a:lnTo>
                <a:lnTo>
                  <a:pt x="1" y="27"/>
                </a:lnTo>
                <a:lnTo>
                  <a:pt x="0" y="24"/>
                </a:lnTo>
                <a:lnTo>
                  <a:pt x="7" y="24"/>
                </a:lnTo>
                <a:lnTo>
                  <a:pt x="12" y="15"/>
                </a:lnTo>
                <a:lnTo>
                  <a:pt x="14" y="15"/>
                </a:lnTo>
                <a:close/>
                <a:moveTo>
                  <a:pt x="59" y="0"/>
                </a:moveTo>
                <a:lnTo>
                  <a:pt x="64" y="3"/>
                </a:lnTo>
                <a:lnTo>
                  <a:pt x="68" y="3"/>
                </a:lnTo>
                <a:lnTo>
                  <a:pt x="70" y="0"/>
                </a:lnTo>
                <a:lnTo>
                  <a:pt x="83" y="7"/>
                </a:lnTo>
                <a:lnTo>
                  <a:pt x="87" y="3"/>
                </a:lnTo>
                <a:lnTo>
                  <a:pt x="87" y="4"/>
                </a:lnTo>
                <a:lnTo>
                  <a:pt x="90" y="12"/>
                </a:lnTo>
                <a:lnTo>
                  <a:pt x="109" y="5"/>
                </a:lnTo>
                <a:lnTo>
                  <a:pt x="124" y="9"/>
                </a:lnTo>
                <a:lnTo>
                  <a:pt x="116" y="31"/>
                </a:lnTo>
                <a:lnTo>
                  <a:pt x="115" y="31"/>
                </a:lnTo>
                <a:lnTo>
                  <a:pt x="115" y="56"/>
                </a:lnTo>
                <a:lnTo>
                  <a:pt x="102" y="60"/>
                </a:lnTo>
                <a:lnTo>
                  <a:pt x="90" y="54"/>
                </a:lnTo>
                <a:lnTo>
                  <a:pt x="77" y="64"/>
                </a:lnTo>
                <a:lnTo>
                  <a:pt x="71" y="75"/>
                </a:lnTo>
                <a:lnTo>
                  <a:pt x="42" y="75"/>
                </a:lnTo>
                <a:lnTo>
                  <a:pt x="33" y="82"/>
                </a:lnTo>
                <a:lnTo>
                  <a:pt x="29" y="84"/>
                </a:lnTo>
                <a:lnTo>
                  <a:pt x="26" y="86"/>
                </a:lnTo>
                <a:lnTo>
                  <a:pt x="23" y="80"/>
                </a:lnTo>
                <a:lnTo>
                  <a:pt x="18" y="78"/>
                </a:lnTo>
                <a:lnTo>
                  <a:pt x="15" y="78"/>
                </a:lnTo>
                <a:lnTo>
                  <a:pt x="14" y="72"/>
                </a:lnTo>
                <a:lnTo>
                  <a:pt x="12" y="71"/>
                </a:lnTo>
                <a:lnTo>
                  <a:pt x="14" y="68"/>
                </a:lnTo>
                <a:lnTo>
                  <a:pt x="19" y="65"/>
                </a:lnTo>
                <a:lnTo>
                  <a:pt x="19" y="63"/>
                </a:lnTo>
                <a:lnTo>
                  <a:pt x="19" y="61"/>
                </a:lnTo>
                <a:lnTo>
                  <a:pt x="18" y="56"/>
                </a:lnTo>
                <a:lnTo>
                  <a:pt x="15" y="57"/>
                </a:lnTo>
                <a:lnTo>
                  <a:pt x="12" y="53"/>
                </a:lnTo>
                <a:lnTo>
                  <a:pt x="7" y="53"/>
                </a:lnTo>
                <a:lnTo>
                  <a:pt x="6" y="52"/>
                </a:lnTo>
                <a:lnTo>
                  <a:pt x="4" y="50"/>
                </a:lnTo>
                <a:lnTo>
                  <a:pt x="10" y="45"/>
                </a:lnTo>
                <a:lnTo>
                  <a:pt x="11" y="45"/>
                </a:lnTo>
                <a:lnTo>
                  <a:pt x="12" y="43"/>
                </a:lnTo>
                <a:lnTo>
                  <a:pt x="16" y="35"/>
                </a:lnTo>
                <a:lnTo>
                  <a:pt x="25" y="31"/>
                </a:lnTo>
                <a:lnTo>
                  <a:pt x="30" y="28"/>
                </a:lnTo>
                <a:lnTo>
                  <a:pt x="33" y="28"/>
                </a:lnTo>
                <a:lnTo>
                  <a:pt x="34" y="27"/>
                </a:lnTo>
                <a:lnTo>
                  <a:pt x="37" y="27"/>
                </a:lnTo>
                <a:lnTo>
                  <a:pt x="41" y="27"/>
                </a:lnTo>
                <a:lnTo>
                  <a:pt x="44" y="26"/>
                </a:lnTo>
                <a:lnTo>
                  <a:pt x="51" y="23"/>
                </a:lnTo>
                <a:lnTo>
                  <a:pt x="67" y="19"/>
                </a:lnTo>
                <a:lnTo>
                  <a:pt x="70" y="18"/>
                </a:lnTo>
                <a:lnTo>
                  <a:pt x="66" y="15"/>
                </a:lnTo>
                <a:lnTo>
                  <a:pt x="62" y="15"/>
                </a:lnTo>
                <a:lnTo>
                  <a:pt x="55" y="15"/>
                </a:lnTo>
                <a:lnTo>
                  <a:pt x="52" y="16"/>
                </a:lnTo>
                <a:lnTo>
                  <a:pt x="48" y="19"/>
                </a:lnTo>
                <a:lnTo>
                  <a:pt x="42" y="20"/>
                </a:lnTo>
                <a:lnTo>
                  <a:pt x="40" y="20"/>
                </a:lnTo>
                <a:lnTo>
                  <a:pt x="36" y="22"/>
                </a:lnTo>
                <a:lnTo>
                  <a:pt x="34" y="22"/>
                </a:lnTo>
                <a:lnTo>
                  <a:pt x="33" y="23"/>
                </a:lnTo>
                <a:lnTo>
                  <a:pt x="27" y="24"/>
                </a:lnTo>
                <a:lnTo>
                  <a:pt x="22" y="15"/>
                </a:lnTo>
                <a:lnTo>
                  <a:pt x="25" y="13"/>
                </a:lnTo>
                <a:lnTo>
                  <a:pt x="26" y="13"/>
                </a:lnTo>
                <a:lnTo>
                  <a:pt x="29" y="13"/>
                </a:lnTo>
                <a:lnTo>
                  <a:pt x="31" y="15"/>
                </a:lnTo>
                <a:lnTo>
                  <a:pt x="33" y="15"/>
                </a:lnTo>
                <a:lnTo>
                  <a:pt x="37" y="15"/>
                </a:lnTo>
                <a:lnTo>
                  <a:pt x="38" y="15"/>
                </a:lnTo>
                <a:lnTo>
                  <a:pt x="38" y="16"/>
                </a:lnTo>
                <a:lnTo>
                  <a:pt x="45" y="18"/>
                </a:lnTo>
                <a:lnTo>
                  <a:pt x="46" y="15"/>
                </a:lnTo>
                <a:lnTo>
                  <a:pt x="51" y="9"/>
                </a:lnTo>
                <a:lnTo>
                  <a:pt x="51" y="8"/>
                </a:lnTo>
                <a:lnTo>
                  <a:pt x="53" y="7"/>
                </a:lnTo>
                <a:lnTo>
                  <a:pt x="56" y="3"/>
                </a:lnTo>
                <a:lnTo>
                  <a:pt x="59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6" name="Freeform 200">
            <a:extLst>
              <a:ext uri="{FF2B5EF4-FFF2-40B4-BE49-F238E27FC236}">
                <a16:creationId xmlns:a16="http://schemas.microsoft.com/office/drawing/2014/main" id="{F96B06D7-9586-262B-C5B4-FA2401F2E9B0}"/>
              </a:ext>
            </a:extLst>
          </p:cNvPr>
          <p:cNvSpPr>
            <a:spLocks/>
          </p:cNvSpPr>
          <p:nvPr/>
        </p:nvSpPr>
        <p:spPr bwMode="auto">
          <a:xfrm>
            <a:off x="4141788" y="5175250"/>
            <a:ext cx="71438" cy="103188"/>
          </a:xfrm>
          <a:custGeom>
            <a:avLst/>
            <a:gdLst>
              <a:gd name="T0" fmla="*/ 45 w 45"/>
              <a:gd name="T1" fmla="*/ 0 h 65"/>
              <a:gd name="T2" fmla="*/ 37 w 45"/>
              <a:gd name="T3" fmla="*/ 15 h 65"/>
              <a:gd name="T4" fmla="*/ 39 w 45"/>
              <a:gd name="T5" fmla="*/ 17 h 65"/>
              <a:gd name="T6" fmla="*/ 43 w 45"/>
              <a:gd name="T7" fmla="*/ 21 h 65"/>
              <a:gd name="T8" fmla="*/ 43 w 45"/>
              <a:gd name="T9" fmla="*/ 26 h 65"/>
              <a:gd name="T10" fmla="*/ 37 w 45"/>
              <a:gd name="T11" fmla="*/ 29 h 65"/>
              <a:gd name="T12" fmla="*/ 34 w 45"/>
              <a:gd name="T13" fmla="*/ 29 h 65"/>
              <a:gd name="T14" fmla="*/ 33 w 45"/>
              <a:gd name="T15" fmla="*/ 29 h 65"/>
              <a:gd name="T16" fmla="*/ 30 w 45"/>
              <a:gd name="T17" fmla="*/ 29 h 65"/>
              <a:gd name="T18" fmla="*/ 32 w 45"/>
              <a:gd name="T19" fmla="*/ 33 h 65"/>
              <a:gd name="T20" fmla="*/ 36 w 45"/>
              <a:gd name="T21" fmla="*/ 41 h 65"/>
              <a:gd name="T22" fmla="*/ 37 w 45"/>
              <a:gd name="T23" fmla="*/ 43 h 65"/>
              <a:gd name="T24" fmla="*/ 40 w 45"/>
              <a:gd name="T25" fmla="*/ 43 h 65"/>
              <a:gd name="T26" fmla="*/ 40 w 45"/>
              <a:gd name="T27" fmla="*/ 56 h 65"/>
              <a:gd name="T28" fmla="*/ 30 w 45"/>
              <a:gd name="T29" fmla="*/ 59 h 65"/>
              <a:gd name="T30" fmla="*/ 29 w 45"/>
              <a:gd name="T31" fmla="*/ 63 h 65"/>
              <a:gd name="T32" fmla="*/ 24 w 45"/>
              <a:gd name="T33" fmla="*/ 65 h 65"/>
              <a:gd name="T34" fmla="*/ 19 w 45"/>
              <a:gd name="T35" fmla="*/ 62 h 65"/>
              <a:gd name="T36" fmla="*/ 6 w 45"/>
              <a:gd name="T37" fmla="*/ 47 h 65"/>
              <a:gd name="T38" fmla="*/ 0 w 45"/>
              <a:gd name="T39" fmla="*/ 36 h 65"/>
              <a:gd name="T40" fmla="*/ 14 w 45"/>
              <a:gd name="T41" fmla="*/ 32 h 65"/>
              <a:gd name="T42" fmla="*/ 14 w 45"/>
              <a:gd name="T43" fmla="*/ 26 h 65"/>
              <a:gd name="T44" fmla="*/ 33 w 45"/>
              <a:gd name="T45" fmla="*/ 20 h 65"/>
              <a:gd name="T46" fmla="*/ 44 w 45"/>
              <a:gd name="T47" fmla="*/ 0 h 65"/>
              <a:gd name="T48" fmla="*/ 45 w 45"/>
              <a:gd name="T49" fmla="*/ 0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45" h="65">
                <a:moveTo>
                  <a:pt x="45" y="0"/>
                </a:moveTo>
                <a:lnTo>
                  <a:pt x="37" y="15"/>
                </a:lnTo>
                <a:lnTo>
                  <a:pt x="39" y="17"/>
                </a:lnTo>
                <a:lnTo>
                  <a:pt x="43" y="21"/>
                </a:lnTo>
                <a:lnTo>
                  <a:pt x="43" y="26"/>
                </a:lnTo>
                <a:lnTo>
                  <a:pt x="37" y="29"/>
                </a:lnTo>
                <a:lnTo>
                  <a:pt x="34" y="29"/>
                </a:lnTo>
                <a:lnTo>
                  <a:pt x="33" y="29"/>
                </a:lnTo>
                <a:lnTo>
                  <a:pt x="30" y="29"/>
                </a:lnTo>
                <a:lnTo>
                  <a:pt x="32" y="33"/>
                </a:lnTo>
                <a:lnTo>
                  <a:pt x="36" y="41"/>
                </a:lnTo>
                <a:lnTo>
                  <a:pt x="37" y="43"/>
                </a:lnTo>
                <a:lnTo>
                  <a:pt x="40" y="43"/>
                </a:lnTo>
                <a:lnTo>
                  <a:pt x="40" y="56"/>
                </a:lnTo>
                <a:lnTo>
                  <a:pt x="30" y="59"/>
                </a:lnTo>
                <a:lnTo>
                  <a:pt x="29" y="63"/>
                </a:lnTo>
                <a:lnTo>
                  <a:pt x="24" y="65"/>
                </a:lnTo>
                <a:lnTo>
                  <a:pt x="19" y="62"/>
                </a:lnTo>
                <a:lnTo>
                  <a:pt x="6" y="47"/>
                </a:lnTo>
                <a:lnTo>
                  <a:pt x="0" y="36"/>
                </a:lnTo>
                <a:lnTo>
                  <a:pt x="14" y="32"/>
                </a:lnTo>
                <a:lnTo>
                  <a:pt x="14" y="26"/>
                </a:lnTo>
                <a:lnTo>
                  <a:pt x="33" y="20"/>
                </a:lnTo>
                <a:lnTo>
                  <a:pt x="44" y="0"/>
                </a:lnTo>
                <a:lnTo>
                  <a:pt x="45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7" name="Freeform 201">
            <a:extLst>
              <a:ext uri="{FF2B5EF4-FFF2-40B4-BE49-F238E27FC236}">
                <a16:creationId xmlns:a16="http://schemas.microsoft.com/office/drawing/2014/main" id="{3192ED92-4F1D-9E7D-5624-12DC3FADAAAF}"/>
              </a:ext>
            </a:extLst>
          </p:cNvPr>
          <p:cNvSpPr>
            <a:spLocks/>
          </p:cNvSpPr>
          <p:nvPr/>
        </p:nvSpPr>
        <p:spPr bwMode="auto">
          <a:xfrm>
            <a:off x="4270375" y="5302250"/>
            <a:ext cx="290513" cy="319088"/>
          </a:xfrm>
          <a:custGeom>
            <a:avLst/>
            <a:gdLst>
              <a:gd name="T0" fmla="*/ 149 w 183"/>
              <a:gd name="T1" fmla="*/ 95 h 201"/>
              <a:gd name="T2" fmla="*/ 143 w 183"/>
              <a:gd name="T3" fmla="*/ 72 h 201"/>
              <a:gd name="T4" fmla="*/ 154 w 183"/>
              <a:gd name="T5" fmla="*/ 64 h 201"/>
              <a:gd name="T6" fmla="*/ 142 w 183"/>
              <a:gd name="T7" fmla="*/ 51 h 201"/>
              <a:gd name="T8" fmla="*/ 140 w 183"/>
              <a:gd name="T9" fmla="*/ 38 h 201"/>
              <a:gd name="T10" fmla="*/ 134 w 183"/>
              <a:gd name="T11" fmla="*/ 35 h 201"/>
              <a:gd name="T12" fmla="*/ 125 w 183"/>
              <a:gd name="T13" fmla="*/ 31 h 201"/>
              <a:gd name="T14" fmla="*/ 117 w 183"/>
              <a:gd name="T15" fmla="*/ 15 h 201"/>
              <a:gd name="T16" fmla="*/ 109 w 183"/>
              <a:gd name="T17" fmla="*/ 5 h 201"/>
              <a:gd name="T18" fmla="*/ 110 w 183"/>
              <a:gd name="T19" fmla="*/ 0 h 201"/>
              <a:gd name="T20" fmla="*/ 95 w 183"/>
              <a:gd name="T21" fmla="*/ 9 h 201"/>
              <a:gd name="T22" fmla="*/ 89 w 183"/>
              <a:gd name="T23" fmla="*/ 16 h 201"/>
              <a:gd name="T24" fmla="*/ 90 w 183"/>
              <a:gd name="T25" fmla="*/ 24 h 201"/>
              <a:gd name="T26" fmla="*/ 84 w 183"/>
              <a:gd name="T27" fmla="*/ 23 h 201"/>
              <a:gd name="T28" fmla="*/ 75 w 183"/>
              <a:gd name="T29" fmla="*/ 46 h 201"/>
              <a:gd name="T30" fmla="*/ 63 w 183"/>
              <a:gd name="T31" fmla="*/ 75 h 201"/>
              <a:gd name="T32" fmla="*/ 63 w 183"/>
              <a:gd name="T33" fmla="*/ 81 h 201"/>
              <a:gd name="T34" fmla="*/ 56 w 183"/>
              <a:gd name="T35" fmla="*/ 96 h 201"/>
              <a:gd name="T36" fmla="*/ 54 w 183"/>
              <a:gd name="T37" fmla="*/ 91 h 201"/>
              <a:gd name="T38" fmla="*/ 54 w 183"/>
              <a:gd name="T39" fmla="*/ 84 h 201"/>
              <a:gd name="T40" fmla="*/ 60 w 183"/>
              <a:gd name="T41" fmla="*/ 73 h 201"/>
              <a:gd name="T42" fmla="*/ 63 w 183"/>
              <a:gd name="T43" fmla="*/ 65 h 201"/>
              <a:gd name="T44" fmla="*/ 68 w 183"/>
              <a:gd name="T45" fmla="*/ 47 h 201"/>
              <a:gd name="T46" fmla="*/ 76 w 183"/>
              <a:gd name="T47" fmla="*/ 27 h 201"/>
              <a:gd name="T48" fmla="*/ 84 w 183"/>
              <a:gd name="T49" fmla="*/ 15 h 201"/>
              <a:gd name="T50" fmla="*/ 72 w 183"/>
              <a:gd name="T51" fmla="*/ 5 h 201"/>
              <a:gd name="T52" fmla="*/ 63 w 183"/>
              <a:gd name="T53" fmla="*/ 13 h 201"/>
              <a:gd name="T54" fmla="*/ 53 w 183"/>
              <a:gd name="T55" fmla="*/ 19 h 201"/>
              <a:gd name="T56" fmla="*/ 45 w 183"/>
              <a:gd name="T57" fmla="*/ 19 h 201"/>
              <a:gd name="T58" fmla="*/ 41 w 183"/>
              <a:gd name="T59" fmla="*/ 25 h 201"/>
              <a:gd name="T60" fmla="*/ 34 w 183"/>
              <a:gd name="T61" fmla="*/ 32 h 201"/>
              <a:gd name="T62" fmla="*/ 22 w 183"/>
              <a:gd name="T63" fmla="*/ 43 h 201"/>
              <a:gd name="T64" fmla="*/ 18 w 183"/>
              <a:gd name="T65" fmla="*/ 51 h 201"/>
              <a:gd name="T66" fmla="*/ 8 w 183"/>
              <a:gd name="T67" fmla="*/ 55 h 201"/>
              <a:gd name="T68" fmla="*/ 0 w 183"/>
              <a:gd name="T69" fmla="*/ 61 h 201"/>
              <a:gd name="T70" fmla="*/ 4 w 183"/>
              <a:gd name="T71" fmla="*/ 73 h 201"/>
              <a:gd name="T72" fmla="*/ 12 w 183"/>
              <a:gd name="T73" fmla="*/ 76 h 201"/>
              <a:gd name="T74" fmla="*/ 18 w 183"/>
              <a:gd name="T75" fmla="*/ 66 h 201"/>
              <a:gd name="T76" fmla="*/ 42 w 183"/>
              <a:gd name="T77" fmla="*/ 61 h 201"/>
              <a:gd name="T78" fmla="*/ 48 w 183"/>
              <a:gd name="T79" fmla="*/ 62 h 201"/>
              <a:gd name="T80" fmla="*/ 52 w 183"/>
              <a:gd name="T81" fmla="*/ 62 h 201"/>
              <a:gd name="T82" fmla="*/ 48 w 183"/>
              <a:gd name="T83" fmla="*/ 85 h 201"/>
              <a:gd name="T84" fmla="*/ 45 w 183"/>
              <a:gd name="T85" fmla="*/ 91 h 201"/>
              <a:gd name="T86" fmla="*/ 37 w 183"/>
              <a:gd name="T87" fmla="*/ 124 h 201"/>
              <a:gd name="T88" fmla="*/ 45 w 183"/>
              <a:gd name="T89" fmla="*/ 139 h 201"/>
              <a:gd name="T90" fmla="*/ 45 w 183"/>
              <a:gd name="T91" fmla="*/ 144 h 201"/>
              <a:gd name="T92" fmla="*/ 46 w 183"/>
              <a:gd name="T93" fmla="*/ 162 h 201"/>
              <a:gd name="T94" fmla="*/ 67 w 183"/>
              <a:gd name="T95" fmla="*/ 166 h 201"/>
              <a:gd name="T96" fmla="*/ 59 w 183"/>
              <a:gd name="T97" fmla="*/ 197 h 201"/>
              <a:gd name="T98" fmla="*/ 67 w 183"/>
              <a:gd name="T99" fmla="*/ 201 h 201"/>
              <a:gd name="T100" fmla="*/ 74 w 183"/>
              <a:gd name="T101" fmla="*/ 201 h 201"/>
              <a:gd name="T102" fmla="*/ 104 w 183"/>
              <a:gd name="T103" fmla="*/ 186 h 201"/>
              <a:gd name="T104" fmla="*/ 129 w 183"/>
              <a:gd name="T105" fmla="*/ 175 h 201"/>
              <a:gd name="T106" fmla="*/ 129 w 183"/>
              <a:gd name="T107" fmla="*/ 160 h 201"/>
              <a:gd name="T108" fmla="*/ 144 w 183"/>
              <a:gd name="T109" fmla="*/ 140 h 201"/>
              <a:gd name="T110" fmla="*/ 164 w 183"/>
              <a:gd name="T111" fmla="*/ 133 h 201"/>
              <a:gd name="T112" fmla="*/ 183 w 183"/>
              <a:gd name="T113" fmla="*/ 109 h 2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83" h="201">
                <a:moveTo>
                  <a:pt x="166" y="99"/>
                </a:moveTo>
                <a:lnTo>
                  <a:pt x="149" y="95"/>
                </a:lnTo>
                <a:lnTo>
                  <a:pt x="150" y="80"/>
                </a:lnTo>
                <a:lnTo>
                  <a:pt x="143" y="72"/>
                </a:lnTo>
                <a:lnTo>
                  <a:pt x="144" y="61"/>
                </a:lnTo>
                <a:lnTo>
                  <a:pt x="154" y="64"/>
                </a:lnTo>
                <a:lnTo>
                  <a:pt x="154" y="60"/>
                </a:lnTo>
                <a:lnTo>
                  <a:pt x="142" y="51"/>
                </a:lnTo>
                <a:lnTo>
                  <a:pt x="139" y="43"/>
                </a:lnTo>
                <a:lnTo>
                  <a:pt x="140" y="38"/>
                </a:lnTo>
                <a:lnTo>
                  <a:pt x="140" y="35"/>
                </a:lnTo>
                <a:lnTo>
                  <a:pt x="134" y="35"/>
                </a:lnTo>
                <a:lnTo>
                  <a:pt x="123" y="35"/>
                </a:lnTo>
                <a:lnTo>
                  <a:pt x="125" y="31"/>
                </a:lnTo>
                <a:lnTo>
                  <a:pt x="132" y="19"/>
                </a:lnTo>
                <a:lnTo>
                  <a:pt x="117" y="15"/>
                </a:lnTo>
                <a:lnTo>
                  <a:pt x="114" y="8"/>
                </a:lnTo>
                <a:lnTo>
                  <a:pt x="109" y="5"/>
                </a:lnTo>
                <a:lnTo>
                  <a:pt x="109" y="4"/>
                </a:lnTo>
                <a:lnTo>
                  <a:pt x="110" y="0"/>
                </a:lnTo>
                <a:lnTo>
                  <a:pt x="109" y="0"/>
                </a:lnTo>
                <a:lnTo>
                  <a:pt x="95" y="9"/>
                </a:lnTo>
                <a:lnTo>
                  <a:pt x="93" y="13"/>
                </a:lnTo>
                <a:lnTo>
                  <a:pt x="89" y="16"/>
                </a:lnTo>
                <a:lnTo>
                  <a:pt x="89" y="19"/>
                </a:lnTo>
                <a:lnTo>
                  <a:pt x="90" y="24"/>
                </a:lnTo>
                <a:lnTo>
                  <a:pt x="86" y="19"/>
                </a:lnTo>
                <a:lnTo>
                  <a:pt x="84" y="23"/>
                </a:lnTo>
                <a:lnTo>
                  <a:pt x="80" y="31"/>
                </a:lnTo>
                <a:lnTo>
                  <a:pt x="75" y="46"/>
                </a:lnTo>
                <a:lnTo>
                  <a:pt x="72" y="55"/>
                </a:lnTo>
                <a:lnTo>
                  <a:pt x="63" y="75"/>
                </a:lnTo>
                <a:lnTo>
                  <a:pt x="63" y="76"/>
                </a:lnTo>
                <a:lnTo>
                  <a:pt x="63" y="81"/>
                </a:lnTo>
                <a:lnTo>
                  <a:pt x="60" y="85"/>
                </a:lnTo>
                <a:lnTo>
                  <a:pt x="56" y="96"/>
                </a:lnTo>
                <a:lnTo>
                  <a:pt x="54" y="95"/>
                </a:lnTo>
                <a:lnTo>
                  <a:pt x="54" y="91"/>
                </a:lnTo>
                <a:lnTo>
                  <a:pt x="54" y="90"/>
                </a:lnTo>
                <a:lnTo>
                  <a:pt x="54" y="84"/>
                </a:lnTo>
                <a:lnTo>
                  <a:pt x="57" y="80"/>
                </a:lnTo>
                <a:lnTo>
                  <a:pt x="60" y="73"/>
                </a:lnTo>
                <a:lnTo>
                  <a:pt x="60" y="72"/>
                </a:lnTo>
                <a:lnTo>
                  <a:pt x="63" y="65"/>
                </a:lnTo>
                <a:lnTo>
                  <a:pt x="64" y="57"/>
                </a:lnTo>
                <a:lnTo>
                  <a:pt x="68" y="47"/>
                </a:lnTo>
                <a:lnTo>
                  <a:pt x="72" y="40"/>
                </a:lnTo>
                <a:lnTo>
                  <a:pt x="76" y="27"/>
                </a:lnTo>
                <a:lnTo>
                  <a:pt x="83" y="15"/>
                </a:lnTo>
                <a:lnTo>
                  <a:pt x="84" y="15"/>
                </a:lnTo>
                <a:lnTo>
                  <a:pt x="78" y="8"/>
                </a:lnTo>
                <a:lnTo>
                  <a:pt x="72" y="5"/>
                </a:lnTo>
                <a:lnTo>
                  <a:pt x="69" y="6"/>
                </a:lnTo>
                <a:lnTo>
                  <a:pt x="63" y="13"/>
                </a:lnTo>
                <a:lnTo>
                  <a:pt x="59" y="16"/>
                </a:lnTo>
                <a:lnTo>
                  <a:pt x="53" y="19"/>
                </a:lnTo>
                <a:lnTo>
                  <a:pt x="46" y="19"/>
                </a:lnTo>
                <a:lnTo>
                  <a:pt x="45" y="19"/>
                </a:lnTo>
                <a:lnTo>
                  <a:pt x="42" y="19"/>
                </a:lnTo>
                <a:lnTo>
                  <a:pt x="41" y="25"/>
                </a:lnTo>
                <a:lnTo>
                  <a:pt x="41" y="28"/>
                </a:lnTo>
                <a:lnTo>
                  <a:pt x="34" y="32"/>
                </a:lnTo>
                <a:lnTo>
                  <a:pt x="24" y="35"/>
                </a:lnTo>
                <a:lnTo>
                  <a:pt x="22" y="43"/>
                </a:lnTo>
                <a:lnTo>
                  <a:pt x="19" y="47"/>
                </a:lnTo>
                <a:lnTo>
                  <a:pt x="18" y="51"/>
                </a:lnTo>
                <a:lnTo>
                  <a:pt x="11" y="54"/>
                </a:lnTo>
                <a:lnTo>
                  <a:pt x="8" y="55"/>
                </a:lnTo>
                <a:lnTo>
                  <a:pt x="4" y="55"/>
                </a:lnTo>
                <a:lnTo>
                  <a:pt x="0" y="61"/>
                </a:lnTo>
                <a:lnTo>
                  <a:pt x="1" y="62"/>
                </a:lnTo>
                <a:lnTo>
                  <a:pt x="4" y="73"/>
                </a:lnTo>
                <a:lnTo>
                  <a:pt x="8" y="79"/>
                </a:lnTo>
                <a:lnTo>
                  <a:pt x="12" y="76"/>
                </a:lnTo>
                <a:lnTo>
                  <a:pt x="14" y="70"/>
                </a:lnTo>
                <a:lnTo>
                  <a:pt x="18" y="66"/>
                </a:lnTo>
                <a:lnTo>
                  <a:pt x="26" y="60"/>
                </a:lnTo>
                <a:lnTo>
                  <a:pt x="42" y="61"/>
                </a:lnTo>
                <a:lnTo>
                  <a:pt x="45" y="62"/>
                </a:lnTo>
                <a:lnTo>
                  <a:pt x="48" y="62"/>
                </a:lnTo>
                <a:lnTo>
                  <a:pt x="49" y="62"/>
                </a:lnTo>
                <a:lnTo>
                  <a:pt x="52" y="62"/>
                </a:lnTo>
                <a:lnTo>
                  <a:pt x="50" y="65"/>
                </a:lnTo>
                <a:lnTo>
                  <a:pt x="48" y="85"/>
                </a:lnTo>
                <a:lnTo>
                  <a:pt x="48" y="88"/>
                </a:lnTo>
                <a:lnTo>
                  <a:pt x="45" y="91"/>
                </a:lnTo>
                <a:lnTo>
                  <a:pt x="26" y="111"/>
                </a:lnTo>
                <a:lnTo>
                  <a:pt x="37" y="124"/>
                </a:lnTo>
                <a:lnTo>
                  <a:pt x="45" y="135"/>
                </a:lnTo>
                <a:lnTo>
                  <a:pt x="45" y="139"/>
                </a:lnTo>
                <a:lnTo>
                  <a:pt x="45" y="143"/>
                </a:lnTo>
                <a:lnTo>
                  <a:pt x="45" y="144"/>
                </a:lnTo>
                <a:lnTo>
                  <a:pt x="45" y="145"/>
                </a:lnTo>
                <a:lnTo>
                  <a:pt x="46" y="162"/>
                </a:lnTo>
                <a:lnTo>
                  <a:pt x="63" y="162"/>
                </a:lnTo>
                <a:lnTo>
                  <a:pt x="67" y="166"/>
                </a:lnTo>
                <a:lnTo>
                  <a:pt x="65" y="182"/>
                </a:lnTo>
                <a:lnTo>
                  <a:pt x="59" y="197"/>
                </a:lnTo>
                <a:lnTo>
                  <a:pt x="63" y="201"/>
                </a:lnTo>
                <a:lnTo>
                  <a:pt x="67" y="201"/>
                </a:lnTo>
                <a:lnTo>
                  <a:pt x="71" y="201"/>
                </a:lnTo>
                <a:lnTo>
                  <a:pt x="74" y="201"/>
                </a:lnTo>
                <a:lnTo>
                  <a:pt x="75" y="201"/>
                </a:lnTo>
                <a:lnTo>
                  <a:pt x="104" y="186"/>
                </a:lnTo>
                <a:lnTo>
                  <a:pt x="120" y="185"/>
                </a:lnTo>
                <a:lnTo>
                  <a:pt x="129" y="175"/>
                </a:lnTo>
                <a:lnTo>
                  <a:pt x="129" y="170"/>
                </a:lnTo>
                <a:lnTo>
                  <a:pt x="129" y="160"/>
                </a:lnTo>
                <a:lnTo>
                  <a:pt x="129" y="159"/>
                </a:lnTo>
                <a:lnTo>
                  <a:pt x="144" y="140"/>
                </a:lnTo>
                <a:lnTo>
                  <a:pt x="150" y="135"/>
                </a:lnTo>
                <a:lnTo>
                  <a:pt x="164" y="133"/>
                </a:lnTo>
                <a:lnTo>
                  <a:pt x="172" y="128"/>
                </a:lnTo>
                <a:lnTo>
                  <a:pt x="183" y="109"/>
                </a:lnTo>
                <a:lnTo>
                  <a:pt x="166" y="9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8" name="Freeform 202">
            <a:extLst>
              <a:ext uri="{FF2B5EF4-FFF2-40B4-BE49-F238E27FC236}">
                <a16:creationId xmlns:a16="http://schemas.microsoft.com/office/drawing/2014/main" id="{E548A4F2-549A-7C0E-A024-895F262B13F9}"/>
              </a:ext>
            </a:extLst>
          </p:cNvPr>
          <p:cNvSpPr>
            <a:spLocks noEditPoints="1"/>
          </p:cNvSpPr>
          <p:nvPr/>
        </p:nvSpPr>
        <p:spPr bwMode="auto">
          <a:xfrm>
            <a:off x="4186238" y="4935538"/>
            <a:ext cx="215900" cy="138113"/>
          </a:xfrm>
          <a:custGeom>
            <a:avLst/>
            <a:gdLst>
              <a:gd name="T0" fmla="*/ 82 w 136"/>
              <a:gd name="T1" fmla="*/ 49 h 87"/>
              <a:gd name="T2" fmla="*/ 92 w 136"/>
              <a:gd name="T3" fmla="*/ 49 h 87"/>
              <a:gd name="T4" fmla="*/ 99 w 136"/>
              <a:gd name="T5" fmla="*/ 52 h 87"/>
              <a:gd name="T6" fmla="*/ 90 w 136"/>
              <a:gd name="T7" fmla="*/ 83 h 87"/>
              <a:gd name="T8" fmla="*/ 75 w 136"/>
              <a:gd name="T9" fmla="*/ 68 h 87"/>
              <a:gd name="T10" fmla="*/ 62 w 136"/>
              <a:gd name="T11" fmla="*/ 74 h 87"/>
              <a:gd name="T12" fmla="*/ 51 w 136"/>
              <a:gd name="T13" fmla="*/ 87 h 87"/>
              <a:gd name="T14" fmla="*/ 38 w 136"/>
              <a:gd name="T15" fmla="*/ 82 h 87"/>
              <a:gd name="T16" fmla="*/ 21 w 136"/>
              <a:gd name="T17" fmla="*/ 76 h 87"/>
              <a:gd name="T18" fmla="*/ 20 w 136"/>
              <a:gd name="T19" fmla="*/ 66 h 87"/>
              <a:gd name="T20" fmla="*/ 23 w 136"/>
              <a:gd name="T21" fmla="*/ 56 h 87"/>
              <a:gd name="T22" fmla="*/ 23 w 136"/>
              <a:gd name="T23" fmla="*/ 49 h 87"/>
              <a:gd name="T24" fmla="*/ 28 w 136"/>
              <a:gd name="T25" fmla="*/ 53 h 87"/>
              <a:gd name="T26" fmla="*/ 31 w 136"/>
              <a:gd name="T27" fmla="*/ 51 h 87"/>
              <a:gd name="T28" fmla="*/ 34 w 136"/>
              <a:gd name="T29" fmla="*/ 44 h 87"/>
              <a:gd name="T30" fmla="*/ 39 w 136"/>
              <a:gd name="T31" fmla="*/ 46 h 87"/>
              <a:gd name="T32" fmla="*/ 49 w 136"/>
              <a:gd name="T33" fmla="*/ 42 h 87"/>
              <a:gd name="T34" fmla="*/ 50 w 136"/>
              <a:gd name="T35" fmla="*/ 51 h 87"/>
              <a:gd name="T36" fmla="*/ 49 w 136"/>
              <a:gd name="T37" fmla="*/ 57 h 87"/>
              <a:gd name="T38" fmla="*/ 56 w 136"/>
              <a:gd name="T39" fmla="*/ 51 h 87"/>
              <a:gd name="T40" fmla="*/ 60 w 136"/>
              <a:gd name="T41" fmla="*/ 49 h 87"/>
              <a:gd name="T42" fmla="*/ 64 w 136"/>
              <a:gd name="T43" fmla="*/ 41 h 87"/>
              <a:gd name="T44" fmla="*/ 75 w 136"/>
              <a:gd name="T45" fmla="*/ 44 h 87"/>
              <a:gd name="T46" fmla="*/ 103 w 136"/>
              <a:gd name="T47" fmla="*/ 11 h 87"/>
              <a:gd name="T48" fmla="*/ 125 w 136"/>
              <a:gd name="T49" fmla="*/ 6 h 87"/>
              <a:gd name="T50" fmla="*/ 133 w 136"/>
              <a:gd name="T51" fmla="*/ 16 h 87"/>
              <a:gd name="T52" fmla="*/ 120 w 136"/>
              <a:gd name="T53" fmla="*/ 19 h 87"/>
              <a:gd name="T54" fmla="*/ 113 w 136"/>
              <a:gd name="T55" fmla="*/ 23 h 87"/>
              <a:gd name="T56" fmla="*/ 127 w 136"/>
              <a:gd name="T57" fmla="*/ 44 h 87"/>
              <a:gd name="T58" fmla="*/ 122 w 136"/>
              <a:gd name="T59" fmla="*/ 52 h 87"/>
              <a:gd name="T60" fmla="*/ 107 w 136"/>
              <a:gd name="T61" fmla="*/ 31 h 87"/>
              <a:gd name="T62" fmla="*/ 94 w 136"/>
              <a:gd name="T63" fmla="*/ 37 h 87"/>
              <a:gd name="T64" fmla="*/ 87 w 136"/>
              <a:gd name="T65" fmla="*/ 38 h 87"/>
              <a:gd name="T66" fmla="*/ 79 w 136"/>
              <a:gd name="T67" fmla="*/ 34 h 87"/>
              <a:gd name="T68" fmla="*/ 91 w 136"/>
              <a:gd name="T69" fmla="*/ 25 h 87"/>
              <a:gd name="T70" fmla="*/ 86 w 136"/>
              <a:gd name="T71" fmla="*/ 21 h 87"/>
              <a:gd name="T72" fmla="*/ 77 w 136"/>
              <a:gd name="T73" fmla="*/ 29 h 87"/>
              <a:gd name="T74" fmla="*/ 64 w 136"/>
              <a:gd name="T75" fmla="*/ 34 h 87"/>
              <a:gd name="T76" fmla="*/ 57 w 136"/>
              <a:gd name="T77" fmla="*/ 25 h 87"/>
              <a:gd name="T78" fmla="*/ 51 w 136"/>
              <a:gd name="T79" fmla="*/ 25 h 87"/>
              <a:gd name="T80" fmla="*/ 49 w 136"/>
              <a:gd name="T81" fmla="*/ 30 h 87"/>
              <a:gd name="T82" fmla="*/ 41 w 136"/>
              <a:gd name="T83" fmla="*/ 34 h 87"/>
              <a:gd name="T84" fmla="*/ 30 w 136"/>
              <a:gd name="T85" fmla="*/ 30 h 87"/>
              <a:gd name="T86" fmla="*/ 13 w 136"/>
              <a:gd name="T87" fmla="*/ 44 h 87"/>
              <a:gd name="T88" fmla="*/ 5 w 136"/>
              <a:gd name="T89" fmla="*/ 45 h 87"/>
              <a:gd name="T90" fmla="*/ 0 w 136"/>
              <a:gd name="T91" fmla="*/ 45 h 87"/>
              <a:gd name="T92" fmla="*/ 6 w 136"/>
              <a:gd name="T93" fmla="*/ 31 h 87"/>
              <a:gd name="T94" fmla="*/ 9 w 136"/>
              <a:gd name="T95" fmla="*/ 14 h 87"/>
              <a:gd name="T96" fmla="*/ 30 w 136"/>
              <a:gd name="T97" fmla="*/ 21 h 87"/>
              <a:gd name="T98" fmla="*/ 36 w 136"/>
              <a:gd name="T99" fmla="*/ 12 h 87"/>
              <a:gd name="T100" fmla="*/ 42 w 136"/>
              <a:gd name="T101" fmla="*/ 10 h 87"/>
              <a:gd name="T102" fmla="*/ 56 w 136"/>
              <a:gd name="T103" fmla="*/ 11 h 87"/>
              <a:gd name="T104" fmla="*/ 67 w 136"/>
              <a:gd name="T105" fmla="*/ 6 h 87"/>
              <a:gd name="T106" fmla="*/ 101 w 136"/>
              <a:gd name="T107" fmla="*/ 3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36" h="87">
                <a:moveTo>
                  <a:pt x="75" y="44"/>
                </a:moveTo>
                <a:lnTo>
                  <a:pt x="82" y="49"/>
                </a:lnTo>
                <a:lnTo>
                  <a:pt x="84" y="49"/>
                </a:lnTo>
                <a:lnTo>
                  <a:pt x="92" y="49"/>
                </a:lnTo>
                <a:lnTo>
                  <a:pt x="97" y="51"/>
                </a:lnTo>
                <a:lnTo>
                  <a:pt x="99" y="52"/>
                </a:lnTo>
                <a:lnTo>
                  <a:pt x="94" y="68"/>
                </a:lnTo>
                <a:lnTo>
                  <a:pt x="90" y="83"/>
                </a:lnTo>
                <a:lnTo>
                  <a:pt x="80" y="79"/>
                </a:lnTo>
                <a:lnTo>
                  <a:pt x="75" y="68"/>
                </a:lnTo>
                <a:lnTo>
                  <a:pt x="75" y="68"/>
                </a:lnTo>
                <a:lnTo>
                  <a:pt x="62" y="74"/>
                </a:lnTo>
                <a:lnTo>
                  <a:pt x="54" y="87"/>
                </a:lnTo>
                <a:lnTo>
                  <a:pt x="51" y="87"/>
                </a:lnTo>
                <a:lnTo>
                  <a:pt x="45" y="78"/>
                </a:lnTo>
                <a:lnTo>
                  <a:pt x="38" y="82"/>
                </a:lnTo>
                <a:lnTo>
                  <a:pt x="32" y="83"/>
                </a:lnTo>
                <a:lnTo>
                  <a:pt x="21" y="76"/>
                </a:lnTo>
                <a:lnTo>
                  <a:pt x="20" y="68"/>
                </a:lnTo>
                <a:lnTo>
                  <a:pt x="20" y="66"/>
                </a:lnTo>
                <a:lnTo>
                  <a:pt x="19" y="61"/>
                </a:lnTo>
                <a:lnTo>
                  <a:pt x="23" y="56"/>
                </a:lnTo>
                <a:lnTo>
                  <a:pt x="20" y="53"/>
                </a:lnTo>
                <a:lnTo>
                  <a:pt x="23" y="49"/>
                </a:lnTo>
                <a:lnTo>
                  <a:pt x="27" y="52"/>
                </a:lnTo>
                <a:lnTo>
                  <a:pt x="28" y="53"/>
                </a:lnTo>
                <a:lnTo>
                  <a:pt x="32" y="52"/>
                </a:lnTo>
                <a:lnTo>
                  <a:pt x="31" y="51"/>
                </a:lnTo>
                <a:lnTo>
                  <a:pt x="28" y="48"/>
                </a:lnTo>
                <a:lnTo>
                  <a:pt x="34" y="44"/>
                </a:lnTo>
                <a:lnTo>
                  <a:pt x="38" y="46"/>
                </a:lnTo>
                <a:lnTo>
                  <a:pt x="39" y="46"/>
                </a:lnTo>
                <a:lnTo>
                  <a:pt x="46" y="45"/>
                </a:lnTo>
                <a:lnTo>
                  <a:pt x="49" y="42"/>
                </a:lnTo>
                <a:lnTo>
                  <a:pt x="53" y="44"/>
                </a:lnTo>
                <a:lnTo>
                  <a:pt x="50" y="51"/>
                </a:lnTo>
                <a:lnTo>
                  <a:pt x="49" y="55"/>
                </a:lnTo>
                <a:lnTo>
                  <a:pt x="49" y="57"/>
                </a:lnTo>
                <a:lnTo>
                  <a:pt x="53" y="55"/>
                </a:lnTo>
                <a:lnTo>
                  <a:pt x="56" y="51"/>
                </a:lnTo>
                <a:lnTo>
                  <a:pt x="58" y="49"/>
                </a:lnTo>
                <a:lnTo>
                  <a:pt x="60" y="49"/>
                </a:lnTo>
                <a:lnTo>
                  <a:pt x="60" y="46"/>
                </a:lnTo>
                <a:lnTo>
                  <a:pt x="64" y="41"/>
                </a:lnTo>
                <a:lnTo>
                  <a:pt x="75" y="44"/>
                </a:lnTo>
                <a:lnTo>
                  <a:pt x="75" y="44"/>
                </a:lnTo>
                <a:close/>
                <a:moveTo>
                  <a:pt x="101" y="3"/>
                </a:moveTo>
                <a:lnTo>
                  <a:pt x="103" y="11"/>
                </a:lnTo>
                <a:lnTo>
                  <a:pt x="112" y="6"/>
                </a:lnTo>
                <a:lnTo>
                  <a:pt x="125" y="6"/>
                </a:lnTo>
                <a:lnTo>
                  <a:pt x="125" y="11"/>
                </a:lnTo>
                <a:lnTo>
                  <a:pt x="133" y="16"/>
                </a:lnTo>
                <a:lnTo>
                  <a:pt x="129" y="21"/>
                </a:lnTo>
                <a:lnTo>
                  <a:pt x="120" y="19"/>
                </a:lnTo>
                <a:lnTo>
                  <a:pt x="113" y="21"/>
                </a:lnTo>
                <a:lnTo>
                  <a:pt x="113" y="23"/>
                </a:lnTo>
                <a:lnTo>
                  <a:pt x="136" y="36"/>
                </a:lnTo>
                <a:lnTo>
                  <a:pt x="127" y="44"/>
                </a:lnTo>
                <a:lnTo>
                  <a:pt x="124" y="49"/>
                </a:lnTo>
                <a:lnTo>
                  <a:pt x="122" y="52"/>
                </a:lnTo>
                <a:lnTo>
                  <a:pt x="107" y="41"/>
                </a:lnTo>
                <a:lnTo>
                  <a:pt x="107" y="31"/>
                </a:lnTo>
                <a:lnTo>
                  <a:pt x="99" y="36"/>
                </a:lnTo>
                <a:lnTo>
                  <a:pt x="94" y="37"/>
                </a:lnTo>
                <a:lnTo>
                  <a:pt x="91" y="37"/>
                </a:lnTo>
                <a:lnTo>
                  <a:pt x="87" y="38"/>
                </a:lnTo>
                <a:lnTo>
                  <a:pt x="86" y="38"/>
                </a:lnTo>
                <a:lnTo>
                  <a:pt x="79" y="34"/>
                </a:lnTo>
                <a:lnTo>
                  <a:pt x="87" y="29"/>
                </a:lnTo>
                <a:lnTo>
                  <a:pt x="91" y="25"/>
                </a:lnTo>
                <a:lnTo>
                  <a:pt x="90" y="22"/>
                </a:lnTo>
                <a:lnTo>
                  <a:pt x="86" y="21"/>
                </a:lnTo>
                <a:lnTo>
                  <a:pt x="84" y="25"/>
                </a:lnTo>
                <a:lnTo>
                  <a:pt x="77" y="29"/>
                </a:lnTo>
                <a:lnTo>
                  <a:pt x="72" y="34"/>
                </a:lnTo>
                <a:lnTo>
                  <a:pt x="64" y="34"/>
                </a:lnTo>
                <a:lnTo>
                  <a:pt x="57" y="30"/>
                </a:lnTo>
                <a:lnTo>
                  <a:pt x="57" y="25"/>
                </a:lnTo>
                <a:lnTo>
                  <a:pt x="56" y="19"/>
                </a:lnTo>
                <a:lnTo>
                  <a:pt x="51" y="25"/>
                </a:lnTo>
                <a:lnTo>
                  <a:pt x="50" y="26"/>
                </a:lnTo>
                <a:lnTo>
                  <a:pt x="49" y="30"/>
                </a:lnTo>
                <a:lnTo>
                  <a:pt x="42" y="26"/>
                </a:lnTo>
                <a:lnTo>
                  <a:pt x="41" y="34"/>
                </a:lnTo>
                <a:lnTo>
                  <a:pt x="38" y="33"/>
                </a:lnTo>
                <a:lnTo>
                  <a:pt x="30" y="30"/>
                </a:lnTo>
                <a:lnTo>
                  <a:pt x="24" y="37"/>
                </a:lnTo>
                <a:lnTo>
                  <a:pt x="13" y="44"/>
                </a:lnTo>
                <a:lnTo>
                  <a:pt x="12" y="45"/>
                </a:lnTo>
                <a:lnTo>
                  <a:pt x="5" y="45"/>
                </a:lnTo>
                <a:lnTo>
                  <a:pt x="4" y="45"/>
                </a:lnTo>
                <a:lnTo>
                  <a:pt x="0" y="45"/>
                </a:lnTo>
                <a:lnTo>
                  <a:pt x="5" y="38"/>
                </a:lnTo>
                <a:lnTo>
                  <a:pt x="6" y="31"/>
                </a:lnTo>
                <a:lnTo>
                  <a:pt x="8" y="23"/>
                </a:lnTo>
                <a:lnTo>
                  <a:pt x="9" y="14"/>
                </a:lnTo>
                <a:lnTo>
                  <a:pt x="30" y="22"/>
                </a:lnTo>
                <a:lnTo>
                  <a:pt x="30" y="21"/>
                </a:lnTo>
                <a:lnTo>
                  <a:pt x="32" y="18"/>
                </a:lnTo>
                <a:lnTo>
                  <a:pt x="36" y="12"/>
                </a:lnTo>
                <a:lnTo>
                  <a:pt x="38" y="12"/>
                </a:lnTo>
                <a:lnTo>
                  <a:pt x="42" y="10"/>
                </a:lnTo>
                <a:lnTo>
                  <a:pt x="46" y="8"/>
                </a:lnTo>
                <a:lnTo>
                  <a:pt x="56" y="11"/>
                </a:lnTo>
                <a:lnTo>
                  <a:pt x="58" y="11"/>
                </a:lnTo>
                <a:lnTo>
                  <a:pt x="67" y="6"/>
                </a:lnTo>
                <a:lnTo>
                  <a:pt x="72" y="0"/>
                </a:lnTo>
                <a:lnTo>
                  <a:pt x="101" y="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9" name="Freeform 203">
            <a:extLst>
              <a:ext uri="{FF2B5EF4-FFF2-40B4-BE49-F238E27FC236}">
                <a16:creationId xmlns:a16="http://schemas.microsoft.com/office/drawing/2014/main" id="{20972CC1-D7AE-1263-2ED7-17F93E7E0B05}"/>
              </a:ext>
            </a:extLst>
          </p:cNvPr>
          <p:cNvSpPr>
            <a:spLocks noEditPoints="1"/>
          </p:cNvSpPr>
          <p:nvPr/>
        </p:nvSpPr>
        <p:spPr bwMode="auto">
          <a:xfrm>
            <a:off x="4283075" y="4470400"/>
            <a:ext cx="63500" cy="76200"/>
          </a:xfrm>
          <a:custGeom>
            <a:avLst/>
            <a:gdLst>
              <a:gd name="T0" fmla="*/ 40 w 40"/>
              <a:gd name="T1" fmla="*/ 30 h 48"/>
              <a:gd name="T2" fmla="*/ 38 w 40"/>
              <a:gd name="T3" fmla="*/ 31 h 48"/>
              <a:gd name="T4" fmla="*/ 40 w 40"/>
              <a:gd name="T5" fmla="*/ 30 h 48"/>
              <a:gd name="T6" fmla="*/ 40 w 40"/>
              <a:gd name="T7" fmla="*/ 30 h 48"/>
              <a:gd name="T8" fmla="*/ 36 w 40"/>
              <a:gd name="T9" fmla="*/ 30 h 48"/>
              <a:gd name="T10" fmla="*/ 25 w 40"/>
              <a:gd name="T11" fmla="*/ 48 h 48"/>
              <a:gd name="T12" fmla="*/ 21 w 40"/>
              <a:gd name="T13" fmla="*/ 48 h 48"/>
              <a:gd name="T14" fmla="*/ 25 w 40"/>
              <a:gd name="T15" fmla="*/ 41 h 48"/>
              <a:gd name="T16" fmla="*/ 23 w 40"/>
              <a:gd name="T17" fmla="*/ 41 h 48"/>
              <a:gd name="T18" fmla="*/ 11 w 40"/>
              <a:gd name="T19" fmla="*/ 33 h 48"/>
              <a:gd name="T20" fmla="*/ 7 w 40"/>
              <a:gd name="T21" fmla="*/ 23 h 48"/>
              <a:gd name="T22" fmla="*/ 12 w 40"/>
              <a:gd name="T23" fmla="*/ 22 h 48"/>
              <a:gd name="T24" fmla="*/ 25 w 40"/>
              <a:gd name="T25" fmla="*/ 24 h 48"/>
              <a:gd name="T26" fmla="*/ 36 w 40"/>
              <a:gd name="T27" fmla="*/ 30 h 48"/>
              <a:gd name="T28" fmla="*/ 36 w 40"/>
              <a:gd name="T29" fmla="*/ 30 h 48"/>
              <a:gd name="T30" fmla="*/ 1 w 40"/>
              <a:gd name="T31" fmla="*/ 0 h 48"/>
              <a:gd name="T32" fmla="*/ 16 w 40"/>
              <a:gd name="T33" fmla="*/ 1 h 48"/>
              <a:gd name="T34" fmla="*/ 29 w 40"/>
              <a:gd name="T35" fmla="*/ 1 h 48"/>
              <a:gd name="T36" fmla="*/ 30 w 40"/>
              <a:gd name="T37" fmla="*/ 5 h 48"/>
              <a:gd name="T38" fmla="*/ 29 w 40"/>
              <a:gd name="T39" fmla="*/ 12 h 48"/>
              <a:gd name="T40" fmla="*/ 29 w 40"/>
              <a:gd name="T41" fmla="*/ 14 h 48"/>
              <a:gd name="T42" fmla="*/ 27 w 40"/>
              <a:gd name="T43" fmla="*/ 16 h 48"/>
              <a:gd name="T44" fmla="*/ 15 w 40"/>
              <a:gd name="T45" fmla="*/ 16 h 48"/>
              <a:gd name="T46" fmla="*/ 10 w 40"/>
              <a:gd name="T47" fmla="*/ 12 h 48"/>
              <a:gd name="T48" fmla="*/ 0 w 40"/>
              <a:gd name="T49" fmla="*/ 12 h 48"/>
              <a:gd name="T50" fmla="*/ 1 w 40"/>
              <a:gd name="T51" fmla="*/ 0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0" h="48">
                <a:moveTo>
                  <a:pt x="40" y="30"/>
                </a:moveTo>
                <a:lnTo>
                  <a:pt x="38" y="31"/>
                </a:lnTo>
                <a:lnTo>
                  <a:pt x="40" y="30"/>
                </a:lnTo>
                <a:lnTo>
                  <a:pt x="40" y="30"/>
                </a:lnTo>
                <a:close/>
                <a:moveTo>
                  <a:pt x="36" y="30"/>
                </a:moveTo>
                <a:lnTo>
                  <a:pt x="25" y="48"/>
                </a:lnTo>
                <a:lnTo>
                  <a:pt x="21" y="48"/>
                </a:lnTo>
                <a:lnTo>
                  <a:pt x="25" y="41"/>
                </a:lnTo>
                <a:lnTo>
                  <a:pt x="23" y="41"/>
                </a:lnTo>
                <a:lnTo>
                  <a:pt x="11" y="33"/>
                </a:lnTo>
                <a:lnTo>
                  <a:pt x="7" y="23"/>
                </a:lnTo>
                <a:lnTo>
                  <a:pt x="12" y="22"/>
                </a:lnTo>
                <a:lnTo>
                  <a:pt x="25" y="24"/>
                </a:lnTo>
                <a:lnTo>
                  <a:pt x="36" y="30"/>
                </a:lnTo>
                <a:lnTo>
                  <a:pt x="36" y="30"/>
                </a:lnTo>
                <a:close/>
                <a:moveTo>
                  <a:pt x="1" y="0"/>
                </a:moveTo>
                <a:lnTo>
                  <a:pt x="16" y="1"/>
                </a:lnTo>
                <a:lnTo>
                  <a:pt x="29" y="1"/>
                </a:lnTo>
                <a:lnTo>
                  <a:pt x="30" y="5"/>
                </a:lnTo>
                <a:lnTo>
                  <a:pt x="29" y="12"/>
                </a:lnTo>
                <a:lnTo>
                  <a:pt x="29" y="14"/>
                </a:lnTo>
                <a:lnTo>
                  <a:pt x="27" y="16"/>
                </a:lnTo>
                <a:lnTo>
                  <a:pt x="15" y="16"/>
                </a:lnTo>
                <a:lnTo>
                  <a:pt x="10" y="12"/>
                </a:lnTo>
                <a:lnTo>
                  <a:pt x="0" y="12"/>
                </a:lnTo>
                <a:lnTo>
                  <a:pt x="1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0" name="Freeform 204">
            <a:extLst>
              <a:ext uri="{FF2B5EF4-FFF2-40B4-BE49-F238E27FC236}">
                <a16:creationId xmlns:a16="http://schemas.microsoft.com/office/drawing/2014/main" id="{86031CB6-0F7F-33E2-F40D-ABC183DE206C}"/>
              </a:ext>
            </a:extLst>
          </p:cNvPr>
          <p:cNvSpPr>
            <a:spLocks/>
          </p:cNvSpPr>
          <p:nvPr/>
        </p:nvSpPr>
        <p:spPr bwMode="auto">
          <a:xfrm>
            <a:off x="4459288" y="4475163"/>
            <a:ext cx="90488" cy="90488"/>
          </a:xfrm>
          <a:custGeom>
            <a:avLst/>
            <a:gdLst>
              <a:gd name="T0" fmla="*/ 57 w 57"/>
              <a:gd name="T1" fmla="*/ 9 h 57"/>
              <a:gd name="T2" fmla="*/ 51 w 57"/>
              <a:gd name="T3" fmla="*/ 12 h 57"/>
              <a:gd name="T4" fmla="*/ 53 w 57"/>
              <a:gd name="T5" fmla="*/ 16 h 57"/>
              <a:gd name="T6" fmla="*/ 54 w 57"/>
              <a:gd name="T7" fmla="*/ 20 h 57"/>
              <a:gd name="T8" fmla="*/ 49 w 57"/>
              <a:gd name="T9" fmla="*/ 26 h 57"/>
              <a:gd name="T10" fmla="*/ 49 w 57"/>
              <a:gd name="T11" fmla="*/ 27 h 57"/>
              <a:gd name="T12" fmla="*/ 50 w 57"/>
              <a:gd name="T13" fmla="*/ 36 h 57"/>
              <a:gd name="T14" fmla="*/ 46 w 57"/>
              <a:gd name="T15" fmla="*/ 38 h 57"/>
              <a:gd name="T16" fmla="*/ 42 w 57"/>
              <a:gd name="T17" fmla="*/ 38 h 57"/>
              <a:gd name="T18" fmla="*/ 40 w 57"/>
              <a:gd name="T19" fmla="*/ 41 h 57"/>
              <a:gd name="T20" fmla="*/ 35 w 57"/>
              <a:gd name="T21" fmla="*/ 47 h 57"/>
              <a:gd name="T22" fmla="*/ 36 w 57"/>
              <a:gd name="T23" fmla="*/ 54 h 57"/>
              <a:gd name="T24" fmla="*/ 31 w 57"/>
              <a:gd name="T25" fmla="*/ 57 h 57"/>
              <a:gd name="T26" fmla="*/ 23 w 57"/>
              <a:gd name="T27" fmla="*/ 45 h 57"/>
              <a:gd name="T28" fmla="*/ 19 w 57"/>
              <a:gd name="T29" fmla="*/ 45 h 57"/>
              <a:gd name="T30" fmla="*/ 15 w 57"/>
              <a:gd name="T31" fmla="*/ 34 h 57"/>
              <a:gd name="T32" fmla="*/ 6 w 57"/>
              <a:gd name="T33" fmla="*/ 32 h 57"/>
              <a:gd name="T34" fmla="*/ 6 w 57"/>
              <a:gd name="T35" fmla="*/ 23 h 57"/>
              <a:gd name="T36" fmla="*/ 4 w 57"/>
              <a:gd name="T37" fmla="*/ 24 h 57"/>
              <a:gd name="T38" fmla="*/ 2 w 57"/>
              <a:gd name="T39" fmla="*/ 21 h 57"/>
              <a:gd name="T40" fmla="*/ 0 w 57"/>
              <a:gd name="T41" fmla="*/ 15 h 57"/>
              <a:gd name="T42" fmla="*/ 1 w 57"/>
              <a:gd name="T43" fmla="*/ 9 h 57"/>
              <a:gd name="T44" fmla="*/ 8 w 57"/>
              <a:gd name="T45" fmla="*/ 6 h 57"/>
              <a:gd name="T46" fmla="*/ 19 w 57"/>
              <a:gd name="T47" fmla="*/ 11 h 57"/>
              <a:gd name="T48" fmla="*/ 19 w 57"/>
              <a:gd name="T49" fmla="*/ 15 h 57"/>
              <a:gd name="T50" fmla="*/ 17 w 57"/>
              <a:gd name="T51" fmla="*/ 19 h 57"/>
              <a:gd name="T52" fmla="*/ 19 w 57"/>
              <a:gd name="T53" fmla="*/ 17 h 57"/>
              <a:gd name="T54" fmla="*/ 21 w 57"/>
              <a:gd name="T55" fmla="*/ 17 h 57"/>
              <a:gd name="T56" fmla="*/ 23 w 57"/>
              <a:gd name="T57" fmla="*/ 12 h 57"/>
              <a:gd name="T58" fmla="*/ 23 w 57"/>
              <a:gd name="T59" fmla="*/ 9 h 57"/>
              <a:gd name="T60" fmla="*/ 20 w 57"/>
              <a:gd name="T61" fmla="*/ 4 h 57"/>
              <a:gd name="T62" fmla="*/ 21 w 57"/>
              <a:gd name="T63" fmla="*/ 4 h 57"/>
              <a:gd name="T64" fmla="*/ 35 w 57"/>
              <a:gd name="T65" fmla="*/ 0 h 57"/>
              <a:gd name="T66" fmla="*/ 40 w 57"/>
              <a:gd name="T67" fmla="*/ 0 h 57"/>
              <a:gd name="T68" fmla="*/ 43 w 57"/>
              <a:gd name="T69" fmla="*/ 5 h 57"/>
              <a:gd name="T70" fmla="*/ 51 w 57"/>
              <a:gd name="T71" fmla="*/ 6 h 57"/>
              <a:gd name="T72" fmla="*/ 56 w 57"/>
              <a:gd name="T73" fmla="*/ 6 h 57"/>
              <a:gd name="T74" fmla="*/ 57 w 57"/>
              <a:gd name="T75" fmla="*/ 9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7" h="57">
                <a:moveTo>
                  <a:pt x="57" y="9"/>
                </a:moveTo>
                <a:lnTo>
                  <a:pt x="51" y="12"/>
                </a:lnTo>
                <a:lnTo>
                  <a:pt x="53" y="16"/>
                </a:lnTo>
                <a:lnTo>
                  <a:pt x="54" y="20"/>
                </a:lnTo>
                <a:lnTo>
                  <a:pt x="49" y="26"/>
                </a:lnTo>
                <a:lnTo>
                  <a:pt x="49" y="27"/>
                </a:lnTo>
                <a:lnTo>
                  <a:pt x="50" y="36"/>
                </a:lnTo>
                <a:lnTo>
                  <a:pt x="46" y="38"/>
                </a:lnTo>
                <a:lnTo>
                  <a:pt x="42" y="38"/>
                </a:lnTo>
                <a:lnTo>
                  <a:pt x="40" y="41"/>
                </a:lnTo>
                <a:lnTo>
                  <a:pt x="35" y="47"/>
                </a:lnTo>
                <a:lnTo>
                  <a:pt x="36" y="54"/>
                </a:lnTo>
                <a:lnTo>
                  <a:pt x="31" y="57"/>
                </a:lnTo>
                <a:lnTo>
                  <a:pt x="23" y="45"/>
                </a:lnTo>
                <a:lnTo>
                  <a:pt x="19" y="45"/>
                </a:lnTo>
                <a:lnTo>
                  <a:pt x="15" y="34"/>
                </a:lnTo>
                <a:lnTo>
                  <a:pt x="6" y="32"/>
                </a:lnTo>
                <a:lnTo>
                  <a:pt x="6" y="23"/>
                </a:lnTo>
                <a:lnTo>
                  <a:pt x="4" y="24"/>
                </a:lnTo>
                <a:lnTo>
                  <a:pt x="2" y="21"/>
                </a:lnTo>
                <a:lnTo>
                  <a:pt x="0" y="15"/>
                </a:lnTo>
                <a:lnTo>
                  <a:pt x="1" y="9"/>
                </a:lnTo>
                <a:lnTo>
                  <a:pt x="8" y="6"/>
                </a:lnTo>
                <a:lnTo>
                  <a:pt x="19" y="11"/>
                </a:lnTo>
                <a:lnTo>
                  <a:pt x="19" y="15"/>
                </a:lnTo>
                <a:lnTo>
                  <a:pt x="17" y="19"/>
                </a:lnTo>
                <a:lnTo>
                  <a:pt x="19" y="17"/>
                </a:lnTo>
                <a:lnTo>
                  <a:pt x="21" y="17"/>
                </a:lnTo>
                <a:lnTo>
                  <a:pt x="23" y="12"/>
                </a:lnTo>
                <a:lnTo>
                  <a:pt x="23" y="9"/>
                </a:lnTo>
                <a:lnTo>
                  <a:pt x="20" y="4"/>
                </a:lnTo>
                <a:lnTo>
                  <a:pt x="21" y="4"/>
                </a:lnTo>
                <a:lnTo>
                  <a:pt x="35" y="0"/>
                </a:lnTo>
                <a:lnTo>
                  <a:pt x="40" y="0"/>
                </a:lnTo>
                <a:lnTo>
                  <a:pt x="43" y="5"/>
                </a:lnTo>
                <a:lnTo>
                  <a:pt x="51" y="6"/>
                </a:lnTo>
                <a:lnTo>
                  <a:pt x="56" y="6"/>
                </a:lnTo>
                <a:lnTo>
                  <a:pt x="57" y="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1" name="Freeform 206">
            <a:extLst>
              <a:ext uri="{FF2B5EF4-FFF2-40B4-BE49-F238E27FC236}">
                <a16:creationId xmlns:a16="http://schemas.microsoft.com/office/drawing/2014/main" id="{1ED7AA6D-46E4-A531-C8C8-2632EA2B8289}"/>
              </a:ext>
            </a:extLst>
          </p:cNvPr>
          <p:cNvSpPr>
            <a:spLocks/>
          </p:cNvSpPr>
          <p:nvPr/>
        </p:nvSpPr>
        <p:spPr bwMode="auto">
          <a:xfrm>
            <a:off x="4579938" y="4251325"/>
            <a:ext cx="138113" cy="100013"/>
          </a:xfrm>
          <a:custGeom>
            <a:avLst/>
            <a:gdLst>
              <a:gd name="T0" fmla="*/ 85 w 87"/>
              <a:gd name="T1" fmla="*/ 25 h 63"/>
              <a:gd name="T2" fmla="*/ 78 w 87"/>
              <a:gd name="T3" fmla="*/ 30 h 63"/>
              <a:gd name="T4" fmla="*/ 67 w 87"/>
              <a:gd name="T5" fmla="*/ 29 h 63"/>
              <a:gd name="T6" fmla="*/ 65 w 87"/>
              <a:gd name="T7" fmla="*/ 26 h 63"/>
              <a:gd name="T8" fmla="*/ 64 w 87"/>
              <a:gd name="T9" fmla="*/ 23 h 63"/>
              <a:gd name="T10" fmla="*/ 61 w 87"/>
              <a:gd name="T11" fmla="*/ 19 h 63"/>
              <a:gd name="T12" fmla="*/ 60 w 87"/>
              <a:gd name="T13" fmla="*/ 18 h 63"/>
              <a:gd name="T14" fmla="*/ 56 w 87"/>
              <a:gd name="T15" fmla="*/ 10 h 63"/>
              <a:gd name="T16" fmla="*/ 53 w 87"/>
              <a:gd name="T17" fmla="*/ 7 h 63"/>
              <a:gd name="T18" fmla="*/ 50 w 87"/>
              <a:gd name="T19" fmla="*/ 2 h 63"/>
              <a:gd name="T20" fmla="*/ 50 w 87"/>
              <a:gd name="T21" fmla="*/ 0 h 63"/>
              <a:gd name="T22" fmla="*/ 46 w 87"/>
              <a:gd name="T23" fmla="*/ 0 h 63"/>
              <a:gd name="T24" fmla="*/ 35 w 87"/>
              <a:gd name="T25" fmla="*/ 0 h 63"/>
              <a:gd name="T26" fmla="*/ 25 w 87"/>
              <a:gd name="T27" fmla="*/ 6 h 63"/>
              <a:gd name="T28" fmla="*/ 0 w 87"/>
              <a:gd name="T29" fmla="*/ 21 h 63"/>
              <a:gd name="T30" fmla="*/ 5 w 87"/>
              <a:gd name="T31" fmla="*/ 23 h 63"/>
              <a:gd name="T32" fmla="*/ 8 w 87"/>
              <a:gd name="T33" fmla="*/ 25 h 63"/>
              <a:gd name="T34" fmla="*/ 14 w 87"/>
              <a:gd name="T35" fmla="*/ 30 h 63"/>
              <a:gd name="T36" fmla="*/ 12 w 87"/>
              <a:gd name="T37" fmla="*/ 41 h 63"/>
              <a:gd name="T38" fmla="*/ 19 w 87"/>
              <a:gd name="T39" fmla="*/ 41 h 63"/>
              <a:gd name="T40" fmla="*/ 25 w 87"/>
              <a:gd name="T41" fmla="*/ 38 h 63"/>
              <a:gd name="T42" fmla="*/ 33 w 87"/>
              <a:gd name="T43" fmla="*/ 40 h 63"/>
              <a:gd name="T44" fmla="*/ 33 w 87"/>
              <a:gd name="T45" fmla="*/ 45 h 63"/>
              <a:gd name="T46" fmla="*/ 33 w 87"/>
              <a:gd name="T47" fmla="*/ 49 h 63"/>
              <a:gd name="T48" fmla="*/ 27 w 87"/>
              <a:gd name="T49" fmla="*/ 49 h 63"/>
              <a:gd name="T50" fmla="*/ 25 w 87"/>
              <a:gd name="T51" fmla="*/ 48 h 63"/>
              <a:gd name="T52" fmla="*/ 22 w 87"/>
              <a:gd name="T53" fmla="*/ 48 h 63"/>
              <a:gd name="T54" fmla="*/ 15 w 87"/>
              <a:gd name="T55" fmla="*/ 47 h 63"/>
              <a:gd name="T56" fmla="*/ 11 w 87"/>
              <a:gd name="T57" fmla="*/ 53 h 63"/>
              <a:gd name="T58" fmla="*/ 11 w 87"/>
              <a:gd name="T59" fmla="*/ 55 h 63"/>
              <a:gd name="T60" fmla="*/ 12 w 87"/>
              <a:gd name="T61" fmla="*/ 55 h 63"/>
              <a:gd name="T62" fmla="*/ 15 w 87"/>
              <a:gd name="T63" fmla="*/ 63 h 63"/>
              <a:gd name="T64" fmla="*/ 18 w 87"/>
              <a:gd name="T65" fmla="*/ 62 h 63"/>
              <a:gd name="T66" fmla="*/ 33 w 87"/>
              <a:gd name="T67" fmla="*/ 57 h 63"/>
              <a:gd name="T68" fmla="*/ 35 w 87"/>
              <a:gd name="T69" fmla="*/ 56 h 63"/>
              <a:gd name="T70" fmla="*/ 40 w 87"/>
              <a:gd name="T71" fmla="*/ 56 h 63"/>
              <a:gd name="T72" fmla="*/ 49 w 87"/>
              <a:gd name="T73" fmla="*/ 56 h 63"/>
              <a:gd name="T74" fmla="*/ 55 w 87"/>
              <a:gd name="T75" fmla="*/ 56 h 63"/>
              <a:gd name="T76" fmla="*/ 56 w 87"/>
              <a:gd name="T77" fmla="*/ 56 h 63"/>
              <a:gd name="T78" fmla="*/ 59 w 87"/>
              <a:gd name="T79" fmla="*/ 55 h 63"/>
              <a:gd name="T80" fmla="*/ 63 w 87"/>
              <a:gd name="T81" fmla="*/ 49 h 63"/>
              <a:gd name="T82" fmla="*/ 57 w 87"/>
              <a:gd name="T83" fmla="*/ 45 h 63"/>
              <a:gd name="T84" fmla="*/ 60 w 87"/>
              <a:gd name="T85" fmla="*/ 42 h 63"/>
              <a:gd name="T86" fmla="*/ 85 w 87"/>
              <a:gd name="T87" fmla="*/ 38 h 63"/>
              <a:gd name="T88" fmla="*/ 87 w 87"/>
              <a:gd name="T89" fmla="*/ 27 h 63"/>
              <a:gd name="T90" fmla="*/ 87 w 87"/>
              <a:gd name="T91" fmla="*/ 26 h 63"/>
              <a:gd name="T92" fmla="*/ 85 w 87"/>
              <a:gd name="T93" fmla="*/ 25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87" h="63">
                <a:moveTo>
                  <a:pt x="85" y="25"/>
                </a:moveTo>
                <a:lnTo>
                  <a:pt x="78" y="30"/>
                </a:lnTo>
                <a:lnTo>
                  <a:pt x="67" y="29"/>
                </a:lnTo>
                <a:lnTo>
                  <a:pt x="65" y="26"/>
                </a:lnTo>
                <a:lnTo>
                  <a:pt x="64" y="23"/>
                </a:lnTo>
                <a:lnTo>
                  <a:pt x="61" y="19"/>
                </a:lnTo>
                <a:lnTo>
                  <a:pt x="60" y="18"/>
                </a:lnTo>
                <a:lnTo>
                  <a:pt x="56" y="10"/>
                </a:lnTo>
                <a:lnTo>
                  <a:pt x="53" y="7"/>
                </a:lnTo>
                <a:lnTo>
                  <a:pt x="50" y="2"/>
                </a:lnTo>
                <a:lnTo>
                  <a:pt x="50" y="0"/>
                </a:lnTo>
                <a:lnTo>
                  <a:pt x="46" y="0"/>
                </a:lnTo>
                <a:lnTo>
                  <a:pt x="35" y="0"/>
                </a:lnTo>
                <a:lnTo>
                  <a:pt x="25" y="6"/>
                </a:lnTo>
                <a:lnTo>
                  <a:pt x="0" y="21"/>
                </a:lnTo>
                <a:lnTo>
                  <a:pt x="5" y="23"/>
                </a:lnTo>
                <a:lnTo>
                  <a:pt x="8" y="25"/>
                </a:lnTo>
                <a:lnTo>
                  <a:pt x="14" y="30"/>
                </a:lnTo>
                <a:lnTo>
                  <a:pt x="12" y="41"/>
                </a:lnTo>
                <a:lnTo>
                  <a:pt x="19" y="41"/>
                </a:lnTo>
                <a:lnTo>
                  <a:pt x="25" y="38"/>
                </a:lnTo>
                <a:lnTo>
                  <a:pt x="33" y="40"/>
                </a:lnTo>
                <a:lnTo>
                  <a:pt x="33" y="45"/>
                </a:lnTo>
                <a:lnTo>
                  <a:pt x="33" y="49"/>
                </a:lnTo>
                <a:lnTo>
                  <a:pt x="27" y="49"/>
                </a:lnTo>
                <a:lnTo>
                  <a:pt x="25" y="48"/>
                </a:lnTo>
                <a:lnTo>
                  <a:pt x="22" y="48"/>
                </a:lnTo>
                <a:lnTo>
                  <a:pt x="15" y="47"/>
                </a:lnTo>
                <a:lnTo>
                  <a:pt x="11" y="53"/>
                </a:lnTo>
                <a:lnTo>
                  <a:pt x="11" y="55"/>
                </a:lnTo>
                <a:lnTo>
                  <a:pt x="12" y="55"/>
                </a:lnTo>
                <a:lnTo>
                  <a:pt x="15" y="63"/>
                </a:lnTo>
                <a:lnTo>
                  <a:pt x="18" y="62"/>
                </a:lnTo>
                <a:lnTo>
                  <a:pt x="33" y="57"/>
                </a:lnTo>
                <a:lnTo>
                  <a:pt x="35" y="56"/>
                </a:lnTo>
                <a:lnTo>
                  <a:pt x="40" y="56"/>
                </a:lnTo>
                <a:lnTo>
                  <a:pt x="49" y="56"/>
                </a:lnTo>
                <a:lnTo>
                  <a:pt x="55" y="56"/>
                </a:lnTo>
                <a:lnTo>
                  <a:pt x="56" y="56"/>
                </a:lnTo>
                <a:lnTo>
                  <a:pt x="59" y="55"/>
                </a:lnTo>
                <a:lnTo>
                  <a:pt x="63" y="49"/>
                </a:lnTo>
                <a:lnTo>
                  <a:pt x="57" y="45"/>
                </a:lnTo>
                <a:lnTo>
                  <a:pt x="60" y="42"/>
                </a:lnTo>
                <a:lnTo>
                  <a:pt x="85" y="38"/>
                </a:lnTo>
                <a:lnTo>
                  <a:pt x="87" y="27"/>
                </a:lnTo>
                <a:lnTo>
                  <a:pt x="87" y="26"/>
                </a:lnTo>
                <a:lnTo>
                  <a:pt x="85" y="2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2" name="Freeform 207">
            <a:extLst>
              <a:ext uri="{FF2B5EF4-FFF2-40B4-BE49-F238E27FC236}">
                <a16:creationId xmlns:a16="http://schemas.microsoft.com/office/drawing/2014/main" id="{BDEDA381-9BE2-372E-7CB3-9C3684D0ED6D}"/>
              </a:ext>
            </a:extLst>
          </p:cNvPr>
          <p:cNvSpPr>
            <a:spLocks noEditPoints="1"/>
          </p:cNvSpPr>
          <p:nvPr/>
        </p:nvSpPr>
        <p:spPr bwMode="auto">
          <a:xfrm>
            <a:off x="4745038" y="4208463"/>
            <a:ext cx="31750" cy="47625"/>
          </a:xfrm>
          <a:custGeom>
            <a:avLst/>
            <a:gdLst>
              <a:gd name="T0" fmla="*/ 5 w 20"/>
              <a:gd name="T1" fmla="*/ 30 h 30"/>
              <a:gd name="T2" fmla="*/ 4 w 20"/>
              <a:gd name="T3" fmla="*/ 30 h 30"/>
              <a:gd name="T4" fmla="*/ 2 w 20"/>
              <a:gd name="T5" fmla="*/ 30 h 30"/>
              <a:gd name="T6" fmla="*/ 2 w 20"/>
              <a:gd name="T7" fmla="*/ 23 h 30"/>
              <a:gd name="T8" fmla="*/ 4 w 20"/>
              <a:gd name="T9" fmla="*/ 14 h 30"/>
              <a:gd name="T10" fmla="*/ 13 w 20"/>
              <a:gd name="T11" fmla="*/ 12 h 30"/>
              <a:gd name="T12" fmla="*/ 20 w 20"/>
              <a:gd name="T13" fmla="*/ 11 h 30"/>
              <a:gd name="T14" fmla="*/ 17 w 20"/>
              <a:gd name="T15" fmla="*/ 22 h 30"/>
              <a:gd name="T16" fmla="*/ 8 w 20"/>
              <a:gd name="T17" fmla="*/ 29 h 30"/>
              <a:gd name="T18" fmla="*/ 5 w 20"/>
              <a:gd name="T19" fmla="*/ 30 h 30"/>
              <a:gd name="T20" fmla="*/ 15 w 20"/>
              <a:gd name="T21" fmla="*/ 8 h 30"/>
              <a:gd name="T22" fmla="*/ 6 w 20"/>
              <a:gd name="T23" fmla="*/ 8 h 30"/>
              <a:gd name="T24" fmla="*/ 4 w 20"/>
              <a:gd name="T25" fmla="*/ 7 h 30"/>
              <a:gd name="T26" fmla="*/ 4 w 20"/>
              <a:gd name="T27" fmla="*/ 5 h 30"/>
              <a:gd name="T28" fmla="*/ 0 w 20"/>
              <a:gd name="T29" fmla="*/ 4 h 30"/>
              <a:gd name="T30" fmla="*/ 2 w 20"/>
              <a:gd name="T31" fmla="*/ 1 h 30"/>
              <a:gd name="T32" fmla="*/ 5 w 20"/>
              <a:gd name="T33" fmla="*/ 0 h 30"/>
              <a:gd name="T34" fmla="*/ 17 w 20"/>
              <a:gd name="T35" fmla="*/ 0 h 30"/>
              <a:gd name="T36" fmla="*/ 19 w 20"/>
              <a:gd name="T37" fmla="*/ 8 h 30"/>
              <a:gd name="T38" fmla="*/ 15 w 20"/>
              <a:gd name="T39" fmla="*/ 8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0" h="30">
                <a:moveTo>
                  <a:pt x="5" y="30"/>
                </a:moveTo>
                <a:lnTo>
                  <a:pt x="4" y="30"/>
                </a:lnTo>
                <a:lnTo>
                  <a:pt x="2" y="30"/>
                </a:lnTo>
                <a:lnTo>
                  <a:pt x="2" y="23"/>
                </a:lnTo>
                <a:lnTo>
                  <a:pt x="4" y="14"/>
                </a:lnTo>
                <a:lnTo>
                  <a:pt x="13" y="12"/>
                </a:lnTo>
                <a:lnTo>
                  <a:pt x="20" y="11"/>
                </a:lnTo>
                <a:lnTo>
                  <a:pt x="17" y="22"/>
                </a:lnTo>
                <a:lnTo>
                  <a:pt x="8" y="29"/>
                </a:lnTo>
                <a:lnTo>
                  <a:pt x="5" y="30"/>
                </a:lnTo>
                <a:close/>
                <a:moveTo>
                  <a:pt x="15" y="8"/>
                </a:moveTo>
                <a:lnTo>
                  <a:pt x="6" y="8"/>
                </a:lnTo>
                <a:lnTo>
                  <a:pt x="4" y="7"/>
                </a:lnTo>
                <a:lnTo>
                  <a:pt x="4" y="5"/>
                </a:lnTo>
                <a:lnTo>
                  <a:pt x="0" y="4"/>
                </a:lnTo>
                <a:lnTo>
                  <a:pt x="2" y="1"/>
                </a:lnTo>
                <a:lnTo>
                  <a:pt x="5" y="0"/>
                </a:lnTo>
                <a:lnTo>
                  <a:pt x="17" y="0"/>
                </a:lnTo>
                <a:lnTo>
                  <a:pt x="19" y="8"/>
                </a:lnTo>
                <a:lnTo>
                  <a:pt x="15" y="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3" name="Freeform 208">
            <a:extLst>
              <a:ext uri="{FF2B5EF4-FFF2-40B4-BE49-F238E27FC236}">
                <a16:creationId xmlns:a16="http://schemas.microsoft.com/office/drawing/2014/main" id="{A90BCBC2-DCFA-1D7E-0244-A46C34674B62}"/>
              </a:ext>
            </a:extLst>
          </p:cNvPr>
          <p:cNvSpPr>
            <a:spLocks noEditPoints="1"/>
          </p:cNvSpPr>
          <p:nvPr/>
        </p:nvSpPr>
        <p:spPr bwMode="auto">
          <a:xfrm>
            <a:off x="5010151" y="5846763"/>
            <a:ext cx="88900" cy="153988"/>
          </a:xfrm>
          <a:custGeom>
            <a:avLst/>
            <a:gdLst>
              <a:gd name="T0" fmla="*/ 33 w 56"/>
              <a:gd name="T1" fmla="*/ 0 h 97"/>
              <a:gd name="T2" fmla="*/ 33 w 56"/>
              <a:gd name="T3" fmla="*/ 8 h 97"/>
              <a:gd name="T4" fmla="*/ 29 w 56"/>
              <a:gd name="T5" fmla="*/ 17 h 97"/>
              <a:gd name="T6" fmla="*/ 40 w 56"/>
              <a:gd name="T7" fmla="*/ 33 h 97"/>
              <a:gd name="T8" fmla="*/ 47 w 56"/>
              <a:gd name="T9" fmla="*/ 40 h 97"/>
              <a:gd name="T10" fmla="*/ 47 w 56"/>
              <a:gd name="T11" fmla="*/ 53 h 97"/>
              <a:gd name="T12" fmla="*/ 47 w 56"/>
              <a:gd name="T13" fmla="*/ 57 h 97"/>
              <a:gd name="T14" fmla="*/ 47 w 56"/>
              <a:gd name="T15" fmla="*/ 59 h 97"/>
              <a:gd name="T16" fmla="*/ 50 w 56"/>
              <a:gd name="T17" fmla="*/ 62 h 97"/>
              <a:gd name="T18" fmla="*/ 52 w 56"/>
              <a:gd name="T19" fmla="*/ 64 h 97"/>
              <a:gd name="T20" fmla="*/ 54 w 56"/>
              <a:gd name="T21" fmla="*/ 66 h 97"/>
              <a:gd name="T22" fmla="*/ 54 w 56"/>
              <a:gd name="T23" fmla="*/ 70 h 97"/>
              <a:gd name="T24" fmla="*/ 55 w 56"/>
              <a:gd name="T25" fmla="*/ 72 h 97"/>
              <a:gd name="T26" fmla="*/ 55 w 56"/>
              <a:gd name="T27" fmla="*/ 75 h 97"/>
              <a:gd name="T28" fmla="*/ 56 w 56"/>
              <a:gd name="T29" fmla="*/ 79 h 97"/>
              <a:gd name="T30" fmla="*/ 52 w 56"/>
              <a:gd name="T31" fmla="*/ 83 h 97"/>
              <a:gd name="T32" fmla="*/ 47 w 56"/>
              <a:gd name="T33" fmla="*/ 86 h 97"/>
              <a:gd name="T34" fmla="*/ 44 w 56"/>
              <a:gd name="T35" fmla="*/ 83 h 97"/>
              <a:gd name="T36" fmla="*/ 46 w 56"/>
              <a:gd name="T37" fmla="*/ 82 h 97"/>
              <a:gd name="T38" fmla="*/ 47 w 56"/>
              <a:gd name="T39" fmla="*/ 81 h 97"/>
              <a:gd name="T40" fmla="*/ 46 w 56"/>
              <a:gd name="T41" fmla="*/ 78 h 97"/>
              <a:gd name="T42" fmla="*/ 41 w 56"/>
              <a:gd name="T43" fmla="*/ 79 h 97"/>
              <a:gd name="T44" fmla="*/ 36 w 56"/>
              <a:gd name="T45" fmla="*/ 83 h 97"/>
              <a:gd name="T46" fmla="*/ 35 w 56"/>
              <a:gd name="T47" fmla="*/ 77 h 97"/>
              <a:gd name="T48" fmla="*/ 33 w 56"/>
              <a:gd name="T49" fmla="*/ 77 h 97"/>
              <a:gd name="T50" fmla="*/ 28 w 56"/>
              <a:gd name="T51" fmla="*/ 75 h 97"/>
              <a:gd name="T52" fmla="*/ 32 w 56"/>
              <a:gd name="T53" fmla="*/ 86 h 97"/>
              <a:gd name="T54" fmla="*/ 32 w 56"/>
              <a:gd name="T55" fmla="*/ 89 h 97"/>
              <a:gd name="T56" fmla="*/ 29 w 56"/>
              <a:gd name="T57" fmla="*/ 93 h 97"/>
              <a:gd name="T58" fmla="*/ 6 w 56"/>
              <a:gd name="T59" fmla="*/ 97 h 97"/>
              <a:gd name="T60" fmla="*/ 0 w 56"/>
              <a:gd name="T61" fmla="*/ 93 h 97"/>
              <a:gd name="T62" fmla="*/ 6 w 56"/>
              <a:gd name="T63" fmla="*/ 85 h 97"/>
              <a:gd name="T64" fmla="*/ 2 w 56"/>
              <a:gd name="T65" fmla="*/ 75 h 97"/>
              <a:gd name="T66" fmla="*/ 3 w 56"/>
              <a:gd name="T67" fmla="*/ 75 h 97"/>
              <a:gd name="T68" fmla="*/ 6 w 56"/>
              <a:gd name="T69" fmla="*/ 66 h 97"/>
              <a:gd name="T70" fmla="*/ 7 w 56"/>
              <a:gd name="T71" fmla="*/ 60 h 97"/>
              <a:gd name="T72" fmla="*/ 3 w 56"/>
              <a:gd name="T73" fmla="*/ 51 h 97"/>
              <a:gd name="T74" fmla="*/ 5 w 56"/>
              <a:gd name="T75" fmla="*/ 44 h 97"/>
              <a:gd name="T76" fmla="*/ 9 w 56"/>
              <a:gd name="T77" fmla="*/ 41 h 97"/>
              <a:gd name="T78" fmla="*/ 14 w 56"/>
              <a:gd name="T79" fmla="*/ 38 h 97"/>
              <a:gd name="T80" fmla="*/ 13 w 56"/>
              <a:gd name="T81" fmla="*/ 33 h 97"/>
              <a:gd name="T82" fmla="*/ 11 w 56"/>
              <a:gd name="T83" fmla="*/ 18 h 97"/>
              <a:gd name="T84" fmla="*/ 17 w 56"/>
              <a:gd name="T85" fmla="*/ 11 h 97"/>
              <a:gd name="T86" fmla="*/ 18 w 56"/>
              <a:gd name="T87" fmla="*/ 10 h 97"/>
              <a:gd name="T88" fmla="*/ 15 w 56"/>
              <a:gd name="T89" fmla="*/ 6 h 97"/>
              <a:gd name="T90" fmla="*/ 15 w 56"/>
              <a:gd name="T91" fmla="*/ 4 h 97"/>
              <a:gd name="T92" fmla="*/ 17 w 56"/>
              <a:gd name="T93" fmla="*/ 2 h 97"/>
              <a:gd name="T94" fmla="*/ 18 w 56"/>
              <a:gd name="T95" fmla="*/ 0 h 97"/>
              <a:gd name="T96" fmla="*/ 33 w 56"/>
              <a:gd name="T97" fmla="*/ 0 h 97"/>
              <a:gd name="T98" fmla="*/ 47 w 56"/>
              <a:gd name="T99" fmla="*/ 60 h 97"/>
              <a:gd name="T100" fmla="*/ 44 w 56"/>
              <a:gd name="T101" fmla="*/ 63 h 97"/>
              <a:gd name="T102" fmla="*/ 47 w 56"/>
              <a:gd name="T103" fmla="*/ 63 h 97"/>
              <a:gd name="T104" fmla="*/ 47 w 56"/>
              <a:gd name="T105" fmla="*/ 60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56" h="97">
                <a:moveTo>
                  <a:pt x="33" y="0"/>
                </a:moveTo>
                <a:lnTo>
                  <a:pt x="33" y="8"/>
                </a:lnTo>
                <a:lnTo>
                  <a:pt x="29" y="17"/>
                </a:lnTo>
                <a:lnTo>
                  <a:pt x="40" y="33"/>
                </a:lnTo>
                <a:lnTo>
                  <a:pt x="47" y="40"/>
                </a:lnTo>
                <a:lnTo>
                  <a:pt x="47" y="53"/>
                </a:lnTo>
                <a:lnTo>
                  <a:pt x="47" y="57"/>
                </a:lnTo>
                <a:lnTo>
                  <a:pt x="47" y="59"/>
                </a:lnTo>
                <a:lnTo>
                  <a:pt x="50" y="62"/>
                </a:lnTo>
                <a:lnTo>
                  <a:pt x="52" y="64"/>
                </a:lnTo>
                <a:lnTo>
                  <a:pt x="54" y="66"/>
                </a:lnTo>
                <a:lnTo>
                  <a:pt x="54" y="70"/>
                </a:lnTo>
                <a:lnTo>
                  <a:pt x="55" y="72"/>
                </a:lnTo>
                <a:lnTo>
                  <a:pt x="55" y="75"/>
                </a:lnTo>
                <a:lnTo>
                  <a:pt x="56" y="79"/>
                </a:lnTo>
                <a:lnTo>
                  <a:pt x="52" y="83"/>
                </a:lnTo>
                <a:lnTo>
                  <a:pt x="47" y="86"/>
                </a:lnTo>
                <a:lnTo>
                  <a:pt x="44" y="83"/>
                </a:lnTo>
                <a:lnTo>
                  <a:pt x="46" y="82"/>
                </a:lnTo>
                <a:lnTo>
                  <a:pt x="47" y="81"/>
                </a:lnTo>
                <a:lnTo>
                  <a:pt x="46" y="78"/>
                </a:lnTo>
                <a:lnTo>
                  <a:pt x="41" y="79"/>
                </a:lnTo>
                <a:lnTo>
                  <a:pt x="36" y="83"/>
                </a:lnTo>
                <a:lnTo>
                  <a:pt x="35" y="77"/>
                </a:lnTo>
                <a:lnTo>
                  <a:pt x="33" y="77"/>
                </a:lnTo>
                <a:lnTo>
                  <a:pt x="28" y="75"/>
                </a:lnTo>
                <a:lnTo>
                  <a:pt x="32" y="86"/>
                </a:lnTo>
                <a:lnTo>
                  <a:pt x="32" y="89"/>
                </a:lnTo>
                <a:lnTo>
                  <a:pt x="29" y="93"/>
                </a:lnTo>
                <a:lnTo>
                  <a:pt x="6" y="97"/>
                </a:lnTo>
                <a:lnTo>
                  <a:pt x="0" y="93"/>
                </a:lnTo>
                <a:lnTo>
                  <a:pt x="6" y="85"/>
                </a:lnTo>
                <a:lnTo>
                  <a:pt x="2" y="75"/>
                </a:lnTo>
                <a:lnTo>
                  <a:pt x="3" y="75"/>
                </a:lnTo>
                <a:lnTo>
                  <a:pt x="6" y="66"/>
                </a:lnTo>
                <a:lnTo>
                  <a:pt x="7" y="60"/>
                </a:lnTo>
                <a:lnTo>
                  <a:pt x="3" y="51"/>
                </a:lnTo>
                <a:lnTo>
                  <a:pt x="5" y="44"/>
                </a:lnTo>
                <a:lnTo>
                  <a:pt x="9" y="41"/>
                </a:lnTo>
                <a:lnTo>
                  <a:pt x="14" y="38"/>
                </a:lnTo>
                <a:lnTo>
                  <a:pt x="13" y="33"/>
                </a:lnTo>
                <a:lnTo>
                  <a:pt x="11" y="18"/>
                </a:lnTo>
                <a:lnTo>
                  <a:pt x="17" y="11"/>
                </a:lnTo>
                <a:lnTo>
                  <a:pt x="18" y="10"/>
                </a:lnTo>
                <a:lnTo>
                  <a:pt x="15" y="6"/>
                </a:lnTo>
                <a:lnTo>
                  <a:pt x="15" y="4"/>
                </a:lnTo>
                <a:lnTo>
                  <a:pt x="17" y="2"/>
                </a:lnTo>
                <a:lnTo>
                  <a:pt x="18" y="0"/>
                </a:lnTo>
                <a:lnTo>
                  <a:pt x="33" y="0"/>
                </a:lnTo>
                <a:close/>
                <a:moveTo>
                  <a:pt x="47" y="60"/>
                </a:moveTo>
                <a:lnTo>
                  <a:pt x="44" y="63"/>
                </a:lnTo>
                <a:lnTo>
                  <a:pt x="47" y="63"/>
                </a:lnTo>
                <a:lnTo>
                  <a:pt x="47" y="6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4" name="Freeform 209">
            <a:extLst>
              <a:ext uri="{FF2B5EF4-FFF2-40B4-BE49-F238E27FC236}">
                <a16:creationId xmlns:a16="http://schemas.microsoft.com/office/drawing/2014/main" id="{0A9C15A7-12FF-F453-A312-F19194E4A651}"/>
              </a:ext>
            </a:extLst>
          </p:cNvPr>
          <p:cNvSpPr>
            <a:spLocks/>
          </p:cNvSpPr>
          <p:nvPr/>
        </p:nvSpPr>
        <p:spPr bwMode="auto">
          <a:xfrm>
            <a:off x="4819651" y="4325938"/>
            <a:ext cx="198438" cy="233363"/>
          </a:xfrm>
          <a:custGeom>
            <a:avLst/>
            <a:gdLst>
              <a:gd name="T0" fmla="*/ 55 w 125"/>
              <a:gd name="T1" fmla="*/ 16 h 147"/>
              <a:gd name="T2" fmla="*/ 54 w 125"/>
              <a:gd name="T3" fmla="*/ 16 h 147"/>
              <a:gd name="T4" fmla="*/ 51 w 125"/>
              <a:gd name="T5" fmla="*/ 17 h 147"/>
              <a:gd name="T6" fmla="*/ 54 w 125"/>
              <a:gd name="T7" fmla="*/ 31 h 147"/>
              <a:gd name="T8" fmla="*/ 66 w 125"/>
              <a:gd name="T9" fmla="*/ 40 h 147"/>
              <a:gd name="T10" fmla="*/ 80 w 125"/>
              <a:gd name="T11" fmla="*/ 43 h 147"/>
              <a:gd name="T12" fmla="*/ 89 w 125"/>
              <a:gd name="T13" fmla="*/ 53 h 147"/>
              <a:gd name="T14" fmla="*/ 112 w 125"/>
              <a:gd name="T15" fmla="*/ 90 h 147"/>
              <a:gd name="T16" fmla="*/ 114 w 125"/>
              <a:gd name="T17" fmla="*/ 92 h 147"/>
              <a:gd name="T18" fmla="*/ 120 w 125"/>
              <a:gd name="T19" fmla="*/ 92 h 147"/>
              <a:gd name="T20" fmla="*/ 122 w 125"/>
              <a:gd name="T21" fmla="*/ 92 h 147"/>
              <a:gd name="T22" fmla="*/ 125 w 125"/>
              <a:gd name="T23" fmla="*/ 98 h 147"/>
              <a:gd name="T24" fmla="*/ 119 w 125"/>
              <a:gd name="T25" fmla="*/ 106 h 147"/>
              <a:gd name="T26" fmla="*/ 118 w 125"/>
              <a:gd name="T27" fmla="*/ 113 h 147"/>
              <a:gd name="T28" fmla="*/ 118 w 125"/>
              <a:gd name="T29" fmla="*/ 115 h 147"/>
              <a:gd name="T30" fmla="*/ 114 w 125"/>
              <a:gd name="T31" fmla="*/ 130 h 147"/>
              <a:gd name="T32" fmla="*/ 99 w 125"/>
              <a:gd name="T33" fmla="*/ 143 h 147"/>
              <a:gd name="T34" fmla="*/ 81 w 125"/>
              <a:gd name="T35" fmla="*/ 147 h 147"/>
              <a:gd name="T36" fmla="*/ 77 w 125"/>
              <a:gd name="T37" fmla="*/ 140 h 147"/>
              <a:gd name="T38" fmla="*/ 58 w 125"/>
              <a:gd name="T39" fmla="*/ 139 h 147"/>
              <a:gd name="T40" fmla="*/ 50 w 125"/>
              <a:gd name="T41" fmla="*/ 130 h 147"/>
              <a:gd name="T42" fmla="*/ 45 w 125"/>
              <a:gd name="T43" fmla="*/ 130 h 147"/>
              <a:gd name="T44" fmla="*/ 40 w 125"/>
              <a:gd name="T45" fmla="*/ 129 h 147"/>
              <a:gd name="T46" fmla="*/ 33 w 125"/>
              <a:gd name="T47" fmla="*/ 121 h 147"/>
              <a:gd name="T48" fmla="*/ 33 w 125"/>
              <a:gd name="T49" fmla="*/ 114 h 147"/>
              <a:gd name="T50" fmla="*/ 14 w 125"/>
              <a:gd name="T51" fmla="*/ 99 h 147"/>
              <a:gd name="T52" fmla="*/ 17 w 125"/>
              <a:gd name="T53" fmla="*/ 94 h 147"/>
              <a:gd name="T54" fmla="*/ 11 w 125"/>
              <a:gd name="T55" fmla="*/ 81 h 147"/>
              <a:gd name="T56" fmla="*/ 5 w 125"/>
              <a:gd name="T57" fmla="*/ 80 h 147"/>
              <a:gd name="T58" fmla="*/ 3 w 125"/>
              <a:gd name="T59" fmla="*/ 83 h 147"/>
              <a:gd name="T60" fmla="*/ 0 w 125"/>
              <a:gd name="T61" fmla="*/ 79 h 147"/>
              <a:gd name="T62" fmla="*/ 11 w 125"/>
              <a:gd name="T63" fmla="*/ 54 h 147"/>
              <a:gd name="T64" fmla="*/ 3 w 125"/>
              <a:gd name="T65" fmla="*/ 38 h 147"/>
              <a:gd name="T66" fmla="*/ 10 w 125"/>
              <a:gd name="T67" fmla="*/ 32 h 147"/>
              <a:gd name="T68" fmla="*/ 13 w 125"/>
              <a:gd name="T69" fmla="*/ 30 h 147"/>
              <a:gd name="T70" fmla="*/ 14 w 125"/>
              <a:gd name="T71" fmla="*/ 28 h 147"/>
              <a:gd name="T72" fmla="*/ 17 w 125"/>
              <a:gd name="T73" fmla="*/ 30 h 147"/>
              <a:gd name="T74" fmla="*/ 24 w 125"/>
              <a:gd name="T75" fmla="*/ 38 h 147"/>
              <a:gd name="T76" fmla="*/ 36 w 125"/>
              <a:gd name="T77" fmla="*/ 46 h 147"/>
              <a:gd name="T78" fmla="*/ 39 w 125"/>
              <a:gd name="T79" fmla="*/ 55 h 147"/>
              <a:gd name="T80" fmla="*/ 43 w 125"/>
              <a:gd name="T81" fmla="*/ 60 h 147"/>
              <a:gd name="T82" fmla="*/ 44 w 125"/>
              <a:gd name="T83" fmla="*/ 54 h 147"/>
              <a:gd name="T84" fmla="*/ 44 w 125"/>
              <a:gd name="T85" fmla="*/ 45 h 147"/>
              <a:gd name="T86" fmla="*/ 43 w 125"/>
              <a:gd name="T87" fmla="*/ 43 h 147"/>
              <a:gd name="T88" fmla="*/ 36 w 125"/>
              <a:gd name="T89" fmla="*/ 38 h 147"/>
              <a:gd name="T90" fmla="*/ 36 w 125"/>
              <a:gd name="T91" fmla="*/ 36 h 147"/>
              <a:gd name="T92" fmla="*/ 30 w 125"/>
              <a:gd name="T93" fmla="*/ 32 h 147"/>
              <a:gd name="T94" fmla="*/ 22 w 125"/>
              <a:gd name="T95" fmla="*/ 24 h 147"/>
              <a:gd name="T96" fmla="*/ 26 w 125"/>
              <a:gd name="T97" fmla="*/ 23 h 147"/>
              <a:gd name="T98" fmla="*/ 33 w 125"/>
              <a:gd name="T99" fmla="*/ 28 h 147"/>
              <a:gd name="T100" fmla="*/ 29 w 125"/>
              <a:gd name="T101" fmla="*/ 16 h 147"/>
              <a:gd name="T102" fmla="*/ 26 w 125"/>
              <a:gd name="T103" fmla="*/ 8 h 147"/>
              <a:gd name="T104" fmla="*/ 29 w 125"/>
              <a:gd name="T105" fmla="*/ 8 h 147"/>
              <a:gd name="T106" fmla="*/ 30 w 125"/>
              <a:gd name="T107" fmla="*/ 6 h 147"/>
              <a:gd name="T108" fmla="*/ 37 w 125"/>
              <a:gd name="T109" fmla="*/ 13 h 147"/>
              <a:gd name="T110" fmla="*/ 41 w 125"/>
              <a:gd name="T111" fmla="*/ 12 h 147"/>
              <a:gd name="T112" fmla="*/ 36 w 125"/>
              <a:gd name="T113" fmla="*/ 2 h 147"/>
              <a:gd name="T114" fmla="*/ 37 w 125"/>
              <a:gd name="T115" fmla="*/ 0 h 147"/>
              <a:gd name="T116" fmla="*/ 44 w 125"/>
              <a:gd name="T117" fmla="*/ 6 h 147"/>
              <a:gd name="T118" fmla="*/ 50 w 125"/>
              <a:gd name="T119" fmla="*/ 9 h 147"/>
              <a:gd name="T120" fmla="*/ 55 w 125"/>
              <a:gd name="T121" fmla="*/ 16 h 147"/>
              <a:gd name="T122" fmla="*/ 55 w 125"/>
              <a:gd name="T123" fmla="*/ 16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25" h="147">
                <a:moveTo>
                  <a:pt x="55" y="16"/>
                </a:moveTo>
                <a:lnTo>
                  <a:pt x="54" y="16"/>
                </a:lnTo>
                <a:lnTo>
                  <a:pt x="51" y="17"/>
                </a:lnTo>
                <a:lnTo>
                  <a:pt x="54" y="31"/>
                </a:lnTo>
                <a:lnTo>
                  <a:pt x="66" y="40"/>
                </a:lnTo>
                <a:lnTo>
                  <a:pt x="80" y="43"/>
                </a:lnTo>
                <a:lnTo>
                  <a:pt x="89" y="53"/>
                </a:lnTo>
                <a:lnTo>
                  <a:pt x="112" y="90"/>
                </a:lnTo>
                <a:lnTo>
                  <a:pt x="114" y="92"/>
                </a:lnTo>
                <a:lnTo>
                  <a:pt x="120" y="92"/>
                </a:lnTo>
                <a:lnTo>
                  <a:pt x="122" y="92"/>
                </a:lnTo>
                <a:lnTo>
                  <a:pt x="125" y="98"/>
                </a:lnTo>
                <a:lnTo>
                  <a:pt x="119" y="106"/>
                </a:lnTo>
                <a:lnTo>
                  <a:pt x="118" y="113"/>
                </a:lnTo>
                <a:lnTo>
                  <a:pt x="118" y="115"/>
                </a:lnTo>
                <a:lnTo>
                  <a:pt x="114" y="130"/>
                </a:lnTo>
                <a:lnTo>
                  <a:pt x="99" y="143"/>
                </a:lnTo>
                <a:lnTo>
                  <a:pt x="81" y="147"/>
                </a:lnTo>
                <a:lnTo>
                  <a:pt x="77" y="140"/>
                </a:lnTo>
                <a:lnTo>
                  <a:pt x="58" y="139"/>
                </a:lnTo>
                <a:lnTo>
                  <a:pt x="50" y="130"/>
                </a:lnTo>
                <a:lnTo>
                  <a:pt x="45" y="130"/>
                </a:lnTo>
                <a:lnTo>
                  <a:pt x="40" y="129"/>
                </a:lnTo>
                <a:lnTo>
                  <a:pt x="33" y="121"/>
                </a:lnTo>
                <a:lnTo>
                  <a:pt x="33" y="114"/>
                </a:lnTo>
                <a:lnTo>
                  <a:pt x="14" y="99"/>
                </a:lnTo>
                <a:lnTo>
                  <a:pt x="17" y="94"/>
                </a:lnTo>
                <a:lnTo>
                  <a:pt x="11" y="81"/>
                </a:lnTo>
                <a:lnTo>
                  <a:pt x="5" y="80"/>
                </a:lnTo>
                <a:lnTo>
                  <a:pt x="3" y="83"/>
                </a:lnTo>
                <a:lnTo>
                  <a:pt x="0" y="79"/>
                </a:lnTo>
                <a:lnTo>
                  <a:pt x="11" y="54"/>
                </a:lnTo>
                <a:lnTo>
                  <a:pt x="3" y="38"/>
                </a:lnTo>
                <a:lnTo>
                  <a:pt x="10" y="32"/>
                </a:lnTo>
                <a:lnTo>
                  <a:pt x="13" y="30"/>
                </a:lnTo>
                <a:lnTo>
                  <a:pt x="14" y="28"/>
                </a:lnTo>
                <a:lnTo>
                  <a:pt x="17" y="30"/>
                </a:lnTo>
                <a:lnTo>
                  <a:pt x="24" y="38"/>
                </a:lnTo>
                <a:lnTo>
                  <a:pt x="36" y="46"/>
                </a:lnTo>
                <a:lnTo>
                  <a:pt x="39" y="55"/>
                </a:lnTo>
                <a:lnTo>
                  <a:pt x="43" y="60"/>
                </a:lnTo>
                <a:lnTo>
                  <a:pt x="44" y="54"/>
                </a:lnTo>
                <a:lnTo>
                  <a:pt x="44" y="45"/>
                </a:lnTo>
                <a:lnTo>
                  <a:pt x="43" y="43"/>
                </a:lnTo>
                <a:lnTo>
                  <a:pt x="36" y="38"/>
                </a:lnTo>
                <a:lnTo>
                  <a:pt x="36" y="36"/>
                </a:lnTo>
                <a:lnTo>
                  <a:pt x="30" y="32"/>
                </a:lnTo>
                <a:lnTo>
                  <a:pt x="22" y="24"/>
                </a:lnTo>
                <a:lnTo>
                  <a:pt x="26" y="23"/>
                </a:lnTo>
                <a:lnTo>
                  <a:pt x="33" y="28"/>
                </a:lnTo>
                <a:lnTo>
                  <a:pt x="29" y="16"/>
                </a:lnTo>
                <a:lnTo>
                  <a:pt x="26" y="8"/>
                </a:lnTo>
                <a:lnTo>
                  <a:pt x="29" y="8"/>
                </a:lnTo>
                <a:lnTo>
                  <a:pt x="30" y="6"/>
                </a:lnTo>
                <a:lnTo>
                  <a:pt x="37" y="13"/>
                </a:lnTo>
                <a:lnTo>
                  <a:pt x="41" y="12"/>
                </a:lnTo>
                <a:lnTo>
                  <a:pt x="36" y="2"/>
                </a:lnTo>
                <a:lnTo>
                  <a:pt x="37" y="0"/>
                </a:lnTo>
                <a:lnTo>
                  <a:pt x="44" y="6"/>
                </a:lnTo>
                <a:lnTo>
                  <a:pt x="50" y="9"/>
                </a:lnTo>
                <a:lnTo>
                  <a:pt x="55" y="16"/>
                </a:lnTo>
                <a:lnTo>
                  <a:pt x="55" y="1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5" name="Freeform 210">
            <a:extLst>
              <a:ext uri="{FF2B5EF4-FFF2-40B4-BE49-F238E27FC236}">
                <a16:creationId xmlns:a16="http://schemas.microsoft.com/office/drawing/2014/main" id="{D9BF0920-AB34-FC1D-4CA8-5503E52D0998}"/>
              </a:ext>
            </a:extLst>
          </p:cNvPr>
          <p:cNvSpPr>
            <a:spLocks/>
          </p:cNvSpPr>
          <p:nvPr/>
        </p:nvSpPr>
        <p:spPr bwMode="auto">
          <a:xfrm>
            <a:off x="5214938" y="5864225"/>
            <a:ext cx="84138" cy="87313"/>
          </a:xfrm>
          <a:custGeom>
            <a:avLst/>
            <a:gdLst>
              <a:gd name="T0" fmla="*/ 50 w 53"/>
              <a:gd name="T1" fmla="*/ 48 h 55"/>
              <a:gd name="T2" fmla="*/ 45 w 53"/>
              <a:gd name="T3" fmla="*/ 55 h 55"/>
              <a:gd name="T4" fmla="*/ 43 w 53"/>
              <a:gd name="T5" fmla="*/ 53 h 55"/>
              <a:gd name="T6" fmla="*/ 41 w 53"/>
              <a:gd name="T7" fmla="*/ 49 h 55"/>
              <a:gd name="T8" fmla="*/ 39 w 53"/>
              <a:gd name="T9" fmla="*/ 48 h 55"/>
              <a:gd name="T10" fmla="*/ 37 w 53"/>
              <a:gd name="T11" fmla="*/ 41 h 55"/>
              <a:gd name="T12" fmla="*/ 35 w 53"/>
              <a:gd name="T13" fmla="*/ 38 h 55"/>
              <a:gd name="T14" fmla="*/ 30 w 53"/>
              <a:gd name="T15" fmla="*/ 38 h 55"/>
              <a:gd name="T16" fmla="*/ 26 w 53"/>
              <a:gd name="T17" fmla="*/ 46 h 55"/>
              <a:gd name="T18" fmla="*/ 24 w 53"/>
              <a:gd name="T19" fmla="*/ 49 h 55"/>
              <a:gd name="T20" fmla="*/ 22 w 53"/>
              <a:gd name="T21" fmla="*/ 48 h 55"/>
              <a:gd name="T22" fmla="*/ 22 w 53"/>
              <a:gd name="T23" fmla="*/ 42 h 55"/>
              <a:gd name="T24" fmla="*/ 22 w 53"/>
              <a:gd name="T25" fmla="*/ 37 h 55"/>
              <a:gd name="T26" fmla="*/ 22 w 53"/>
              <a:gd name="T27" fmla="*/ 33 h 55"/>
              <a:gd name="T28" fmla="*/ 19 w 53"/>
              <a:gd name="T29" fmla="*/ 33 h 55"/>
              <a:gd name="T30" fmla="*/ 19 w 53"/>
              <a:gd name="T31" fmla="*/ 34 h 55"/>
              <a:gd name="T32" fmla="*/ 17 w 53"/>
              <a:gd name="T33" fmla="*/ 36 h 55"/>
              <a:gd name="T34" fmla="*/ 16 w 53"/>
              <a:gd name="T35" fmla="*/ 40 h 55"/>
              <a:gd name="T36" fmla="*/ 13 w 53"/>
              <a:gd name="T37" fmla="*/ 41 h 55"/>
              <a:gd name="T38" fmla="*/ 11 w 53"/>
              <a:gd name="T39" fmla="*/ 38 h 55"/>
              <a:gd name="T40" fmla="*/ 9 w 53"/>
              <a:gd name="T41" fmla="*/ 37 h 55"/>
              <a:gd name="T42" fmla="*/ 9 w 53"/>
              <a:gd name="T43" fmla="*/ 33 h 55"/>
              <a:gd name="T44" fmla="*/ 9 w 53"/>
              <a:gd name="T45" fmla="*/ 31 h 55"/>
              <a:gd name="T46" fmla="*/ 7 w 53"/>
              <a:gd name="T47" fmla="*/ 25 h 55"/>
              <a:gd name="T48" fmla="*/ 0 w 53"/>
              <a:gd name="T49" fmla="*/ 22 h 55"/>
              <a:gd name="T50" fmla="*/ 0 w 53"/>
              <a:gd name="T51" fmla="*/ 15 h 55"/>
              <a:gd name="T52" fmla="*/ 1 w 53"/>
              <a:gd name="T53" fmla="*/ 11 h 55"/>
              <a:gd name="T54" fmla="*/ 4 w 53"/>
              <a:gd name="T55" fmla="*/ 7 h 55"/>
              <a:gd name="T56" fmla="*/ 9 w 53"/>
              <a:gd name="T57" fmla="*/ 7 h 55"/>
              <a:gd name="T58" fmla="*/ 11 w 53"/>
              <a:gd name="T59" fmla="*/ 3 h 55"/>
              <a:gd name="T60" fmla="*/ 16 w 53"/>
              <a:gd name="T61" fmla="*/ 7 h 55"/>
              <a:gd name="T62" fmla="*/ 19 w 53"/>
              <a:gd name="T63" fmla="*/ 4 h 55"/>
              <a:gd name="T64" fmla="*/ 22 w 53"/>
              <a:gd name="T65" fmla="*/ 1 h 55"/>
              <a:gd name="T66" fmla="*/ 24 w 53"/>
              <a:gd name="T67" fmla="*/ 7 h 55"/>
              <a:gd name="T68" fmla="*/ 24 w 53"/>
              <a:gd name="T69" fmla="*/ 8 h 55"/>
              <a:gd name="T70" fmla="*/ 26 w 53"/>
              <a:gd name="T71" fmla="*/ 10 h 55"/>
              <a:gd name="T72" fmla="*/ 26 w 53"/>
              <a:gd name="T73" fmla="*/ 6 h 55"/>
              <a:gd name="T74" fmla="*/ 24 w 53"/>
              <a:gd name="T75" fmla="*/ 3 h 55"/>
              <a:gd name="T76" fmla="*/ 31 w 53"/>
              <a:gd name="T77" fmla="*/ 0 h 55"/>
              <a:gd name="T78" fmla="*/ 37 w 53"/>
              <a:gd name="T79" fmla="*/ 6 h 55"/>
              <a:gd name="T80" fmla="*/ 38 w 53"/>
              <a:gd name="T81" fmla="*/ 6 h 55"/>
              <a:gd name="T82" fmla="*/ 41 w 53"/>
              <a:gd name="T83" fmla="*/ 15 h 55"/>
              <a:gd name="T84" fmla="*/ 42 w 53"/>
              <a:gd name="T85" fmla="*/ 16 h 55"/>
              <a:gd name="T86" fmla="*/ 49 w 53"/>
              <a:gd name="T87" fmla="*/ 15 h 55"/>
              <a:gd name="T88" fmla="*/ 52 w 53"/>
              <a:gd name="T89" fmla="*/ 18 h 55"/>
              <a:gd name="T90" fmla="*/ 53 w 53"/>
              <a:gd name="T91" fmla="*/ 22 h 55"/>
              <a:gd name="T92" fmla="*/ 50 w 53"/>
              <a:gd name="T93" fmla="*/ 23 h 55"/>
              <a:gd name="T94" fmla="*/ 50 w 53"/>
              <a:gd name="T95" fmla="*/ 25 h 55"/>
              <a:gd name="T96" fmla="*/ 46 w 53"/>
              <a:gd name="T97" fmla="*/ 31 h 55"/>
              <a:gd name="T98" fmla="*/ 49 w 53"/>
              <a:gd name="T99" fmla="*/ 42 h 55"/>
              <a:gd name="T100" fmla="*/ 50 w 53"/>
              <a:gd name="T101" fmla="*/ 4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53" h="55">
                <a:moveTo>
                  <a:pt x="50" y="48"/>
                </a:moveTo>
                <a:lnTo>
                  <a:pt x="45" y="55"/>
                </a:lnTo>
                <a:lnTo>
                  <a:pt x="43" y="53"/>
                </a:lnTo>
                <a:lnTo>
                  <a:pt x="41" y="49"/>
                </a:lnTo>
                <a:lnTo>
                  <a:pt x="39" y="48"/>
                </a:lnTo>
                <a:lnTo>
                  <a:pt x="37" y="41"/>
                </a:lnTo>
                <a:lnTo>
                  <a:pt x="35" y="38"/>
                </a:lnTo>
                <a:lnTo>
                  <a:pt x="30" y="38"/>
                </a:lnTo>
                <a:lnTo>
                  <a:pt x="26" y="46"/>
                </a:lnTo>
                <a:lnTo>
                  <a:pt x="24" y="49"/>
                </a:lnTo>
                <a:lnTo>
                  <a:pt x="22" y="48"/>
                </a:lnTo>
                <a:lnTo>
                  <a:pt x="22" y="42"/>
                </a:lnTo>
                <a:lnTo>
                  <a:pt x="22" y="37"/>
                </a:lnTo>
                <a:lnTo>
                  <a:pt x="22" y="33"/>
                </a:lnTo>
                <a:lnTo>
                  <a:pt x="19" y="33"/>
                </a:lnTo>
                <a:lnTo>
                  <a:pt x="19" y="34"/>
                </a:lnTo>
                <a:lnTo>
                  <a:pt x="17" y="36"/>
                </a:lnTo>
                <a:lnTo>
                  <a:pt x="16" y="40"/>
                </a:lnTo>
                <a:lnTo>
                  <a:pt x="13" y="41"/>
                </a:lnTo>
                <a:lnTo>
                  <a:pt x="11" y="38"/>
                </a:lnTo>
                <a:lnTo>
                  <a:pt x="9" y="37"/>
                </a:lnTo>
                <a:lnTo>
                  <a:pt x="9" y="33"/>
                </a:lnTo>
                <a:lnTo>
                  <a:pt x="9" y="31"/>
                </a:lnTo>
                <a:lnTo>
                  <a:pt x="7" y="25"/>
                </a:lnTo>
                <a:lnTo>
                  <a:pt x="0" y="22"/>
                </a:lnTo>
                <a:lnTo>
                  <a:pt x="0" y="15"/>
                </a:lnTo>
                <a:lnTo>
                  <a:pt x="1" y="11"/>
                </a:lnTo>
                <a:lnTo>
                  <a:pt x="4" y="7"/>
                </a:lnTo>
                <a:lnTo>
                  <a:pt x="9" y="7"/>
                </a:lnTo>
                <a:lnTo>
                  <a:pt x="11" y="3"/>
                </a:lnTo>
                <a:lnTo>
                  <a:pt x="16" y="7"/>
                </a:lnTo>
                <a:lnTo>
                  <a:pt x="19" y="4"/>
                </a:lnTo>
                <a:lnTo>
                  <a:pt x="22" y="1"/>
                </a:lnTo>
                <a:lnTo>
                  <a:pt x="24" y="7"/>
                </a:lnTo>
                <a:lnTo>
                  <a:pt x="24" y="8"/>
                </a:lnTo>
                <a:lnTo>
                  <a:pt x="26" y="10"/>
                </a:lnTo>
                <a:lnTo>
                  <a:pt x="26" y="6"/>
                </a:lnTo>
                <a:lnTo>
                  <a:pt x="24" y="3"/>
                </a:lnTo>
                <a:lnTo>
                  <a:pt x="31" y="0"/>
                </a:lnTo>
                <a:lnTo>
                  <a:pt x="37" y="6"/>
                </a:lnTo>
                <a:lnTo>
                  <a:pt x="38" y="6"/>
                </a:lnTo>
                <a:lnTo>
                  <a:pt x="41" y="15"/>
                </a:lnTo>
                <a:lnTo>
                  <a:pt x="42" y="16"/>
                </a:lnTo>
                <a:lnTo>
                  <a:pt x="49" y="15"/>
                </a:lnTo>
                <a:lnTo>
                  <a:pt x="52" y="18"/>
                </a:lnTo>
                <a:lnTo>
                  <a:pt x="53" y="22"/>
                </a:lnTo>
                <a:lnTo>
                  <a:pt x="50" y="23"/>
                </a:lnTo>
                <a:lnTo>
                  <a:pt x="50" y="25"/>
                </a:lnTo>
                <a:lnTo>
                  <a:pt x="46" y="31"/>
                </a:lnTo>
                <a:lnTo>
                  <a:pt x="49" y="42"/>
                </a:lnTo>
                <a:lnTo>
                  <a:pt x="50" y="4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6" name="Freeform 211">
            <a:extLst>
              <a:ext uri="{FF2B5EF4-FFF2-40B4-BE49-F238E27FC236}">
                <a16:creationId xmlns:a16="http://schemas.microsoft.com/office/drawing/2014/main" id="{72DA8A15-9195-9269-8D01-676E095CB290}"/>
              </a:ext>
            </a:extLst>
          </p:cNvPr>
          <p:cNvSpPr>
            <a:spLocks noEditPoints="1"/>
          </p:cNvSpPr>
          <p:nvPr/>
        </p:nvSpPr>
        <p:spPr bwMode="auto">
          <a:xfrm>
            <a:off x="5233988" y="5946775"/>
            <a:ext cx="55563" cy="46038"/>
          </a:xfrm>
          <a:custGeom>
            <a:avLst/>
            <a:gdLst>
              <a:gd name="T0" fmla="*/ 27 w 35"/>
              <a:gd name="T1" fmla="*/ 9 h 29"/>
              <a:gd name="T2" fmla="*/ 27 w 35"/>
              <a:gd name="T3" fmla="*/ 14 h 29"/>
              <a:gd name="T4" fmla="*/ 31 w 35"/>
              <a:gd name="T5" fmla="*/ 14 h 29"/>
              <a:gd name="T6" fmla="*/ 31 w 35"/>
              <a:gd name="T7" fmla="*/ 11 h 29"/>
              <a:gd name="T8" fmla="*/ 33 w 35"/>
              <a:gd name="T9" fmla="*/ 11 h 29"/>
              <a:gd name="T10" fmla="*/ 34 w 35"/>
              <a:gd name="T11" fmla="*/ 12 h 29"/>
              <a:gd name="T12" fmla="*/ 35 w 35"/>
              <a:gd name="T13" fmla="*/ 14 h 29"/>
              <a:gd name="T14" fmla="*/ 34 w 35"/>
              <a:gd name="T15" fmla="*/ 15 h 29"/>
              <a:gd name="T16" fmla="*/ 30 w 35"/>
              <a:gd name="T17" fmla="*/ 20 h 29"/>
              <a:gd name="T18" fmla="*/ 29 w 35"/>
              <a:gd name="T19" fmla="*/ 24 h 29"/>
              <a:gd name="T20" fmla="*/ 25 w 35"/>
              <a:gd name="T21" fmla="*/ 29 h 29"/>
              <a:gd name="T22" fmla="*/ 22 w 35"/>
              <a:gd name="T23" fmla="*/ 29 h 29"/>
              <a:gd name="T24" fmla="*/ 20 w 35"/>
              <a:gd name="T25" fmla="*/ 29 h 29"/>
              <a:gd name="T26" fmla="*/ 20 w 35"/>
              <a:gd name="T27" fmla="*/ 27 h 29"/>
              <a:gd name="T28" fmla="*/ 20 w 35"/>
              <a:gd name="T29" fmla="*/ 26 h 29"/>
              <a:gd name="T30" fmla="*/ 19 w 35"/>
              <a:gd name="T31" fmla="*/ 24 h 29"/>
              <a:gd name="T32" fmla="*/ 19 w 35"/>
              <a:gd name="T33" fmla="*/ 19 h 29"/>
              <a:gd name="T34" fmla="*/ 19 w 35"/>
              <a:gd name="T35" fmla="*/ 18 h 29"/>
              <a:gd name="T36" fmla="*/ 19 w 35"/>
              <a:gd name="T37" fmla="*/ 12 h 29"/>
              <a:gd name="T38" fmla="*/ 26 w 35"/>
              <a:gd name="T39" fmla="*/ 9 h 29"/>
              <a:gd name="T40" fmla="*/ 26 w 35"/>
              <a:gd name="T41" fmla="*/ 8 h 29"/>
              <a:gd name="T42" fmla="*/ 27 w 35"/>
              <a:gd name="T43" fmla="*/ 9 h 29"/>
              <a:gd name="T44" fmla="*/ 15 w 35"/>
              <a:gd name="T45" fmla="*/ 11 h 29"/>
              <a:gd name="T46" fmla="*/ 15 w 35"/>
              <a:gd name="T47" fmla="*/ 23 h 29"/>
              <a:gd name="T48" fmla="*/ 14 w 35"/>
              <a:gd name="T49" fmla="*/ 23 h 29"/>
              <a:gd name="T50" fmla="*/ 1 w 35"/>
              <a:gd name="T51" fmla="*/ 12 h 29"/>
              <a:gd name="T52" fmla="*/ 0 w 35"/>
              <a:gd name="T53" fmla="*/ 4 h 29"/>
              <a:gd name="T54" fmla="*/ 0 w 35"/>
              <a:gd name="T55" fmla="*/ 3 h 29"/>
              <a:gd name="T56" fmla="*/ 4 w 35"/>
              <a:gd name="T57" fmla="*/ 0 h 29"/>
              <a:gd name="T58" fmla="*/ 14 w 35"/>
              <a:gd name="T59" fmla="*/ 5 h 29"/>
              <a:gd name="T60" fmla="*/ 15 w 35"/>
              <a:gd name="T61" fmla="*/ 11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35" h="29">
                <a:moveTo>
                  <a:pt x="27" y="9"/>
                </a:moveTo>
                <a:lnTo>
                  <a:pt x="27" y="14"/>
                </a:lnTo>
                <a:lnTo>
                  <a:pt x="31" y="14"/>
                </a:lnTo>
                <a:lnTo>
                  <a:pt x="31" y="11"/>
                </a:lnTo>
                <a:lnTo>
                  <a:pt x="33" y="11"/>
                </a:lnTo>
                <a:lnTo>
                  <a:pt x="34" y="12"/>
                </a:lnTo>
                <a:lnTo>
                  <a:pt x="35" y="14"/>
                </a:lnTo>
                <a:lnTo>
                  <a:pt x="34" y="15"/>
                </a:lnTo>
                <a:lnTo>
                  <a:pt x="30" y="20"/>
                </a:lnTo>
                <a:lnTo>
                  <a:pt x="29" y="24"/>
                </a:lnTo>
                <a:lnTo>
                  <a:pt x="25" y="29"/>
                </a:lnTo>
                <a:lnTo>
                  <a:pt x="22" y="29"/>
                </a:lnTo>
                <a:lnTo>
                  <a:pt x="20" y="29"/>
                </a:lnTo>
                <a:lnTo>
                  <a:pt x="20" y="27"/>
                </a:lnTo>
                <a:lnTo>
                  <a:pt x="20" y="26"/>
                </a:lnTo>
                <a:lnTo>
                  <a:pt x="19" y="24"/>
                </a:lnTo>
                <a:lnTo>
                  <a:pt x="19" y="19"/>
                </a:lnTo>
                <a:lnTo>
                  <a:pt x="19" y="18"/>
                </a:lnTo>
                <a:lnTo>
                  <a:pt x="19" y="12"/>
                </a:lnTo>
                <a:lnTo>
                  <a:pt x="26" y="9"/>
                </a:lnTo>
                <a:lnTo>
                  <a:pt x="26" y="8"/>
                </a:lnTo>
                <a:lnTo>
                  <a:pt x="27" y="9"/>
                </a:lnTo>
                <a:close/>
                <a:moveTo>
                  <a:pt x="15" y="11"/>
                </a:moveTo>
                <a:lnTo>
                  <a:pt x="15" y="23"/>
                </a:lnTo>
                <a:lnTo>
                  <a:pt x="14" y="23"/>
                </a:lnTo>
                <a:lnTo>
                  <a:pt x="1" y="12"/>
                </a:lnTo>
                <a:lnTo>
                  <a:pt x="0" y="4"/>
                </a:lnTo>
                <a:lnTo>
                  <a:pt x="0" y="3"/>
                </a:lnTo>
                <a:lnTo>
                  <a:pt x="4" y="0"/>
                </a:lnTo>
                <a:lnTo>
                  <a:pt x="14" y="5"/>
                </a:lnTo>
                <a:lnTo>
                  <a:pt x="15" y="1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7" name="Freeform 212">
            <a:extLst>
              <a:ext uri="{FF2B5EF4-FFF2-40B4-BE49-F238E27FC236}">
                <a16:creationId xmlns:a16="http://schemas.microsoft.com/office/drawing/2014/main" id="{E46AA753-9F2D-F7F5-5816-E8158314F7D7}"/>
              </a:ext>
            </a:extLst>
          </p:cNvPr>
          <p:cNvSpPr>
            <a:spLocks/>
          </p:cNvSpPr>
          <p:nvPr/>
        </p:nvSpPr>
        <p:spPr bwMode="auto">
          <a:xfrm>
            <a:off x="5313363" y="5897563"/>
            <a:ext cx="109538" cy="158750"/>
          </a:xfrm>
          <a:custGeom>
            <a:avLst/>
            <a:gdLst>
              <a:gd name="T0" fmla="*/ 52 w 69"/>
              <a:gd name="T1" fmla="*/ 15 h 100"/>
              <a:gd name="T2" fmla="*/ 56 w 69"/>
              <a:gd name="T3" fmla="*/ 31 h 100"/>
              <a:gd name="T4" fmla="*/ 58 w 69"/>
              <a:gd name="T5" fmla="*/ 34 h 100"/>
              <a:gd name="T6" fmla="*/ 62 w 69"/>
              <a:gd name="T7" fmla="*/ 55 h 100"/>
              <a:gd name="T8" fmla="*/ 67 w 69"/>
              <a:gd name="T9" fmla="*/ 66 h 100"/>
              <a:gd name="T10" fmla="*/ 66 w 69"/>
              <a:gd name="T11" fmla="*/ 69 h 100"/>
              <a:gd name="T12" fmla="*/ 65 w 69"/>
              <a:gd name="T13" fmla="*/ 72 h 100"/>
              <a:gd name="T14" fmla="*/ 65 w 69"/>
              <a:gd name="T15" fmla="*/ 73 h 100"/>
              <a:gd name="T16" fmla="*/ 65 w 69"/>
              <a:gd name="T17" fmla="*/ 76 h 100"/>
              <a:gd name="T18" fmla="*/ 65 w 69"/>
              <a:gd name="T19" fmla="*/ 81 h 100"/>
              <a:gd name="T20" fmla="*/ 62 w 69"/>
              <a:gd name="T21" fmla="*/ 85 h 100"/>
              <a:gd name="T22" fmla="*/ 61 w 69"/>
              <a:gd name="T23" fmla="*/ 87 h 100"/>
              <a:gd name="T24" fmla="*/ 58 w 69"/>
              <a:gd name="T25" fmla="*/ 95 h 100"/>
              <a:gd name="T26" fmla="*/ 54 w 69"/>
              <a:gd name="T27" fmla="*/ 95 h 100"/>
              <a:gd name="T28" fmla="*/ 52 w 69"/>
              <a:gd name="T29" fmla="*/ 96 h 100"/>
              <a:gd name="T30" fmla="*/ 50 w 69"/>
              <a:gd name="T31" fmla="*/ 98 h 100"/>
              <a:gd name="T32" fmla="*/ 48 w 69"/>
              <a:gd name="T33" fmla="*/ 99 h 100"/>
              <a:gd name="T34" fmla="*/ 46 w 69"/>
              <a:gd name="T35" fmla="*/ 96 h 100"/>
              <a:gd name="T36" fmla="*/ 43 w 69"/>
              <a:gd name="T37" fmla="*/ 99 h 100"/>
              <a:gd name="T38" fmla="*/ 43 w 69"/>
              <a:gd name="T39" fmla="*/ 100 h 100"/>
              <a:gd name="T40" fmla="*/ 40 w 69"/>
              <a:gd name="T41" fmla="*/ 99 h 100"/>
              <a:gd name="T42" fmla="*/ 37 w 69"/>
              <a:gd name="T43" fmla="*/ 98 h 100"/>
              <a:gd name="T44" fmla="*/ 35 w 69"/>
              <a:gd name="T45" fmla="*/ 98 h 100"/>
              <a:gd name="T46" fmla="*/ 32 w 69"/>
              <a:gd name="T47" fmla="*/ 91 h 100"/>
              <a:gd name="T48" fmla="*/ 33 w 69"/>
              <a:gd name="T49" fmla="*/ 84 h 100"/>
              <a:gd name="T50" fmla="*/ 33 w 69"/>
              <a:gd name="T51" fmla="*/ 80 h 100"/>
              <a:gd name="T52" fmla="*/ 33 w 69"/>
              <a:gd name="T53" fmla="*/ 73 h 100"/>
              <a:gd name="T54" fmla="*/ 33 w 69"/>
              <a:gd name="T55" fmla="*/ 70 h 100"/>
              <a:gd name="T56" fmla="*/ 36 w 69"/>
              <a:gd name="T57" fmla="*/ 72 h 100"/>
              <a:gd name="T58" fmla="*/ 36 w 69"/>
              <a:gd name="T59" fmla="*/ 69 h 100"/>
              <a:gd name="T60" fmla="*/ 33 w 69"/>
              <a:gd name="T61" fmla="*/ 64 h 100"/>
              <a:gd name="T62" fmla="*/ 29 w 69"/>
              <a:gd name="T63" fmla="*/ 55 h 100"/>
              <a:gd name="T64" fmla="*/ 26 w 69"/>
              <a:gd name="T65" fmla="*/ 49 h 100"/>
              <a:gd name="T66" fmla="*/ 25 w 69"/>
              <a:gd name="T67" fmla="*/ 38 h 100"/>
              <a:gd name="T68" fmla="*/ 20 w 69"/>
              <a:gd name="T69" fmla="*/ 35 h 100"/>
              <a:gd name="T70" fmla="*/ 11 w 69"/>
              <a:gd name="T71" fmla="*/ 38 h 100"/>
              <a:gd name="T72" fmla="*/ 6 w 69"/>
              <a:gd name="T73" fmla="*/ 39 h 100"/>
              <a:gd name="T74" fmla="*/ 3 w 69"/>
              <a:gd name="T75" fmla="*/ 42 h 100"/>
              <a:gd name="T76" fmla="*/ 0 w 69"/>
              <a:gd name="T77" fmla="*/ 40 h 100"/>
              <a:gd name="T78" fmla="*/ 5 w 69"/>
              <a:gd name="T79" fmla="*/ 30 h 100"/>
              <a:gd name="T80" fmla="*/ 6 w 69"/>
              <a:gd name="T81" fmla="*/ 23 h 100"/>
              <a:gd name="T82" fmla="*/ 7 w 69"/>
              <a:gd name="T83" fmla="*/ 20 h 100"/>
              <a:gd name="T84" fmla="*/ 26 w 69"/>
              <a:gd name="T85" fmla="*/ 1 h 100"/>
              <a:gd name="T86" fmla="*/ 35 w 69"/>
              <a:gd name="T87" fmla="*/ 4 h 100"/>
              <a:gd name="T88" fmla="*/ 40 w 69"/>
              <a:gd name="T89" fmla="*/ 1 h 100"/>
              <a:gd name="T90" fmla="*/ 50 w 69"/>
              <a:gd name="T91" fmla="*/ 1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69" h="100">
                <a:moveTo>
                  <a:pt x="51" y="1"/>
                </a:moveTo>
                <a:lnTo>
                  <a:pt x="52" y="15"/>
                </a:lnTo>
                <a:lnTo>
                  <a:pt x="52" y="19"/>
                </a:lnTo>
                <a:lnTo>
                  <a:pt x="56" y="31"/>
                </a:lnTo>
                <a:lnTo>
                  <a:pt x="58" y="32"/>
                </a:lnTo>
                <a:lnTo>
                  <a:pt x="58" y="34"/>
                </a:lnTo>
                <a:lnTo>
                  <a:pt x="63" y="43"/>
                </a:lnTo>
                <a:lnTo>
                  <a:pt x="62" y="55"/>
                </a:lnTo>
                <a:lnTo>
                  <a:pt x="69" y="61"/>
                </a:lnTo>
                <a:lnTo>
                  <a:pt x="67" y="66"/>
                </a:lnTo>
                <a:lnTo>
                  <a:pt x="67" y="66"/>
                </a:lnTo>
                <a:lnTo>
                  <a:pt x="66" y="69"/>
                </a:lnTo>
                <a:lnTo>
                  <a:pt x="65" y="70"/>
                </a:lnTo>
                <a:lnTo>
                  <a:pt x="65" y="72"/>
                </a:lnTo>
                <a:lnTo>
                  <a:pt x="63" y="72"/>
                </a:lnTo>
                <a:lnTo>
                  <a:pt x="65" y="73"/>
                </a:lnTo>
                <a:lnTo>
                  <a:pt x="65" y="75"/>
                </a:lnTo>
                <a:lnTo>
                  <a:pt x="65" y="76"/>
                </a:lnTo>
                <a:lnTo>
                  <a:pt x="63" y="76"/>
                </a:lnTo>
                <a:lnTo>
                  <a:pt x="65" y="81"/>
                </a:lnTo>
                <a:lnTo>
                  <a:pt x="63" y="83"/>
                </a:lnTo>
                <a:lnTo>
                  <a:pt x="62" y="85"/>
                </a:lnTo>
                <a:lnTo>
                  <a:pt x="62" y="87"/>
                </a:lnTo>
                <a:lnTo>
                  <a:pt x="61" y="87"/>
                </a:lnTo>
                <a:lnTo>
                  <a:pt x="59" y="88"/>
                </a:lnTo>
                <a:lnTo>
                  <a:pt x="58" y="95"/>
                </a:lnTo>
                <a:lnTo>
                  <a:pt x="55" y="94"/>
                </a:lnTo>
                <a:lnTo>
                  <a:pt x="54" y="95"/>
                </a:lnTo>
                <a:lnTo>
                  <a:pt x="52" y="96"/>
                </a:lnTo>
                <a:lnTo>
                  <a:pt x="52" y="96"/>
                </a:lnTo>
                <a:lnTo>
                  <a:pt x="51" y="98"/>
                </a:lnTo>
                <a:lnTo>
                  <a:pt x="50" y="98"/>
                </a:lnTo>
                <a:lnTo>
                  <a:pt x="48" y="96"/>
                </a:lnTo>
                <a:lnTo>
                  <a:pt x="48" y="99"/>
                </a:lnTo>
                <a:lnTo>
                  <a:pt x="47" y="99"/>
                </a:lnTo>
                <a:lnTo>
                  <a:pt x="46" y="96"/>
                </a:lnTo>
                <a:lnTo>
                  <a:pt x="44" y="98"/>
                </a:lnTo>
                <a:lnTo>
                  <a:pt x="43" y="99"/>
                </a:lnTo>
                <a:lnTo>
                  <a:pt x="43" y="99"/>
                </a:lnTo>
                <a:lnTo>
                  <a:pt x="43" y="100"/>
                </a:lnTo>
                <a:lnTo>
                  <a:pt x="41" y="100"/>
                </a:lnTo>
                <a:lnTo>
                  <a:pt x="40" y="99"/>
                </a:lnTo>
                <a:lnTo>
                  <a:pt x="39" y="99"/>
                </a:lnTo>
                <a:lnTo>
                  <a:pt x="37" y="98"/>
                </a:lnTo>
                <a:lnTo>
                  <a:pt x="36" y="98"/>
                </a:lnTo>
                <a:lnTo>
                  <a:pt x="35" y="98"/>
                </a:lnTo>
                <a:lnTo>
                  <a:pt x="32" y="98"/>
                </a:lnTo>
                <a:lnTo>
                  <a:pt x="32" y="91"/>
                </a:lnTo>
                <a:lnTo>
                  <a:pt x="33" y="85"/>
                </a:lnTo>
                <a:lnTo>
                  <a:pt x="33" y="84"/>
                </a:lnTo>
                <a:lnTo>
                  <a:pt x="33" y="83"/>
                </a:lnTo>
                <a:lnTo>
                  <a:pt x="33" y="80"/>
                </a:lnTo>
                <a:lnTo>
                  <a:pt x="33" y="75"/>
                </a:lnTo>
                <a:lnTo>
                  <a:pt x="33" y="73"/>
                </a:lnTo>
                <a:lnTo>
                  <a:pt x="32" y="72"/>
                </a:lnTo>
                <a:lnTo>
                  <a:pt x="33" y="70"/>
                </a:lnTo>
                <a:lnTo>
                  <a:pt x="35" y="72"/>
                </a:lnTo>
                <a:lnTo>
                  <a:pt x="36" y="72"/>
                </a:lnTo>
                <a:lnTo>
                  <a:pt x="36" y="70"/>
                </a:lnTo>
                <a:lnTo>
                  <a:pt x="36" y="69"/>
                </a:lnTo>
                <a:lnTo>
                  <a:pt x="36" y="68"/>
                </a:lnTo>
                <a:lnTo>
                  <a:pt x="33" y="64"/>
                </a:lnTo>
                <a:lnTo>
                  <a:pt x="31" y="57"/>
                </a:lnTo>
                <a:lnTo>
                  <a:pt x="29" y="55"/>
                </a:lnTo>
                <a:lnTo>
                  <a:pt x="29" y="54"/>
                </a:lnTo>
                <a:lnTo>
                  <a:pt x="26" y="49"/>
                </a:lnTo>
                <a:lnTo>
                  <a:pt x="25" y="40"/>
                </a:lnTo>
                <a:lnTo>
                  <a:pt x="25" y="38"/>
                </a:lnTo>
                <a:lnTo>
                  <a:pt x="24" y="35"/>
                </a:lnTo>
                <a:lnTo>
                  <a:pt x="20" y="35"/>
                </a:lnTo>
                <a:lnTo>
                  <a:pt x="14" y="36"/>
                </a:lnTo>
                <a:lnTo>
                  <a:pt x="11" y="38"/>
                </a:lnTo>
                <a:lnTo>
                  <a:pt x="7" y="39"/>
                </a:lnTo>
                <a:lnTo>
                  <a:pt x="6" y="39"/>
                </a:lnTo>
                <a:lnTo>
                  <a:pt x="5" y="42"/>
                </a:lnTo>
                <a:lnTo>
                  <a:pt x="3" y="42"/>
                </a:lnTo>
                <a:lnTo>
                  <a:pt x="2" y="42"/>
                </a:lnTo>
                <a:lnTo>
                  <a:pt x="0" y="40"/>
                </a:lnTo>
                <a:lnTo>
                  <a:pt x="0" y="34"/>
                </a:lnTo>
                <a:lnTo>
                  <a:pt x="5" y="30"/>
                </a:lnTo>
                <a:lnTo>
                  <a:pt x="6" y="28"/>
                </a:lnTo>
                <a:lnTo>
                  <a:pt x="6" y="23"/>
                </a:lnTo>
                <a:lnTo>
                  <a:pt x="7" y="21"/>
                </a:lnTo>
                <a:lnTo>
                  <a:pt x="7" y="20"/>
                </a:lnTo>
                <a:lnTo>
                  <a:pt x="21" y="0"/>
                </a:lnTo>
                <a:lnTo>
                  <a:pt x="26" y="1"/>
                </a:lnTo>
                <a:lnTo>
                  <a:pt x="29" y="5"/>
                </a:lnTo>
                <a:lnTo>
                  <a:pt x="35" y="4"/>
                </a:lnTo>
                <a:lnTo>
                  <a:pt x="36" y="2"/>
                </a:lnTo>
                <a:lnTo>
                  <a:pt x="40" y="1"/>
                </a:lnTo>
                <a:lnTo>
                  <a:pt x="47" y="2"/>
                </a:lnTo>
                <a:lnTo>
                  <a:pt x="50" y="1"/>
                </a:lnTo>
                <a:lnTo>
                  <a:pt x="51" y="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8" name="Freeform 213">
            <a:extLst>
              <a:ext uri="{FF2B5EF4-FFF2-40B4-BE49-F238E27FC236}">
                <a16:creationId xmlns:a16="http://schemas.microsoft.com/office/drawing/2014/main" id="{71256E7B-F3E8-6F3A-32AB-D5A54D2A755D}"/>
              </a:ext>
            </a:extLst>
          </p:cNvPr>
          <p:cNvSpPr>
            <a:spLocks/>
          </p:cNvSpPr>
          <p:nvPr/>
        </p:nvSpPr>
        <p:spPr bwMode="auto">
          <a:xfrm>
            <a:off x="5137151" y="5699125"/>
            <a:ext cx="19050" cy="65088"/>
          </a:xfrm>
          <a:custGeom>
            <a:avLst/>
            <a:gdLst>
              <a:gd name="T0" fmla="*/ 8 w 12"/>
              <a:gd name="T1" fmla="*/ 41 h 41"/>
              <a:gd name="T2" fmla="*/ 5 w 12"/>
              <a:gd name="T3" fmla="*/ 39 h 41"/>
              <a:gd name="T4" fmla="*/ 4 w 12"/>
              <a:gd name="T5" fmla="*/ 37 h 41"/>
              <a:gd name="T6" fmla="*/ 1 w 12"/>
              <a:gd name="T7" fmla="*/ 24 h 41"/>
              <a:gd name="T8" fmla="*/ 2 w 12"/>
              <a:gd name="T9" fmla="*/ 17 h 41"/>
              <a:gd name="T10" fmla="*/ 0 w 12"/>
              <a:gd name="T11" fmla="*/ 6 h 41"/>
              <a:gd name="T12" fmla="*/ 0 w 12"/>
              <a:gd name="T13" fmla="*/ 2 h 41"/>
              <a:gd name="T14" fmla="*/ 1 w 12"/>
              <a:gd name="T15" fmla="*/ 0 h 41"/>
              <a:gd name="T16" fmla="*/ 4 w 12"/>
              <a:gd name="T17" fmla="*/ 2 h 41"/>
              <a:gd name="T18" fmla="*/ 8 w 12"/>
              <a:gd name="T19" fmla="*/ 5 h 41"/>
              <a:gd name="T20" fmla="*/ 11 w 12"/>
              <a:gd name="T21" fmla="*/ 11 h 41"/>
              <a:gd name="T22" fmla="*/ 12 w 12"/>
              <a:gd name="T23" fmla="*/ 20 h 41"/>
              <a:gd name="T24" fmla="*/ 8 w 12"/>
              <a:gd name="T25" fmla="*/ 33 h 41"/>
              <a:gd name="T26" fmla="*/ 9 w 12"/>
              <a:gd name="T27" fmla="*/ 40 h 41"/>
              <a:gd name="T28" fmla="*/ 8 w 12"/>
              <a:gd name="T29" fmla="*/ 4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2" h="41">
                <a:moveTo>
                  <a:pt x="8" y="41"/>
                </a:moveTo>
                <a:lnTo>
                  <a:pt x="5" y="39"/>
                </a:lnTo>
                <a:lnTo>
                  <a:pt x="4" y="37"/>
                </a:lnTo>
                <a:lnTo>
                  <a:pt x="1" y="24"/>
                </a:lnTo>
                <a:lnTo>
                  <a:pt x="2" y="17"/>
                </a:lnTo>
                <a:lnTo>
                  <a:pt x="0" y="6"/>
                </a:lnTo>
                <a:lnTo>
                  <a:pt x="0" y="2"/>
                </a:lnTo>
                <a:lnTo>
                  <a:pt x="1" y="0"/>
                </a:lnTo>
                <a:lnTo>
                  <a:pt x="4" y="2"/>
                </a:lnTo>
                <a:lnTo>
                  <a:pt x="8" y="5"/>
                </a:lnTo>
                <a:lnTo>
                  <a:pt x="11" y="11"/>
                </a:lnTo>
                <a:lnTo>
                  <a:pt x="12" y="20"/>
                </a:lnTo>
                <a:lnTo>
                  <a:pt x="8" y="33"/>
                </a:lnTo>
                <a:lnTo>
                  <a:pt x="9" y="40"/>
                </a:lnTo>
                <a:lnTo>
                  <a:pt x="8" y="4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9" name="Freeform 214">
            <a:extLst>
              <a:ext uri="{FF2B5EF4-FFF2-40B4-BE49-F238E27FC236}">
                <a16:creationId xmlns:a16="http://schemas.microsoft.com/office/drawing/2014/main" id="{00061A4A-A8D7-4F58-D30E-09077E41A3F4}"/>
              </a:ext>
            </a:extLst>
          </p:cNvPr>
          <p:cNvSpPr>
            <a:spLocks/>
          </p:cNvSpPr>
          <p:nvPr/>
        </p:nvSpPr>
        <p:spPr bwMode="auto">
          <a:xfrm>
            <a:off x="5194301" y="5630863"/>
            <a:ext cx="28575" cy="60325"/>
          </a:xfrm>
          <a:custGeom>
            <a:avLst/>
            <a:gdLst>
              <a:gd name="T0" fmla="*/ 17 w 18"/>
              <a:gd name="T1" fmla="*/ 26 h 38"/>
              <a:gd name="T2" fmla="*/ 14 w 18"/>
              <a:gd name="T3" fmla="*/ 26 h 38"/>
              <a:gd name="T4" fmla="*/ 10 w 18"/>
              <a:gd name="T5" fmla="*/ 30 h 38"/>
              <a:gd name="T6" fmla="*/ 9 w 18"/>
              <a:gd name="T7" fmla="*/ 37 h 38"/>
              <a:gd name="T8" fmla="*/ 7 w 18"/>
              <a:gd name="T9" fmla="*/ 38 h 38"/>
              <a:gd name="T10" fmla="*/ 2 w 18"/>
              <a:gd name="T11" fmla="*/ 37 h 38"/>
              <a:gd name="T12" fmla="*/ 2 w 18"/>
              <a:gd name="T13" fmla="*/ 34 h 38"/>
              <a:gd name="T14" fmla="*/ 0 w 18"/>
              <a:gd name="T15" fmla="*/ 31 h 38"/>
              <a:gd name="T16" fmla="*/ 3 w 18"/>
              <a:gd name="T17" fmla="*/ 24 h 38"/>
              <a:gd name="T18" fmla="*/ 6 w 18"/>
              <a:gd name="T19" fmla="*/ 15 h 38"/>
              <a:gd name="T20" fmla="*/ 7 w 18"/>
              <a:gd name="T21" fmla="*/ 13 h 38"/>
              <a:gd name="T22" fmla="*/ 9 w 18"/>
              <a:gd name="T23" fmla="*/ 8 h 38"/>
              <a:gd name="T24" fmla="*/ 11 w 18"/>
              <a:gd name="T25" fmla="*/ 5 h 38"/>
              <a:gd name="T26" fmla="*/ 13 w 18"/>
              <a:gd name="T27" fmla="*/ 0 h 38"/>
              <a:gd name="T28" fmla="*/ 17 w 18"/>
              <a:gd name="T29" fmla="*/ 0 h 38"/>
              <a:gd name="T30" fmla="*/ 17 w 18"/>
              <a:gd name="T31" fmla="*/ 3 h 38"/>
              <a:gd name="T32" fmla="*/ 18 w 18"/>
              <a:gd name="T33" fmla="*/ 8 h 38"/>
              <a:gd name="T34" fmla="*/ 18 w 18"/>
              <a:gd name="T35" fmla="*/ 13 h 38"/>
              <a:gd name="T36" fmla="*/ 18 w 18"/>
              <a:gd name="T37" fmla="*/ 15 h 38"/>
              <a:gd name="T38" fmla="*/ 17 w 18"/>
              <a:gd name="T39" fmla="*/ 24 h 38"/>
              <a:gd name="T40" fmla="*/ 17 w 18"/>
              <a:gd name="T41" fmla="*/ 26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8" h="38">
                <a:moveTo>
                  <a:pt x="17" y="26"/>
                </a:moveTo>
                <a:lnTo>
                  <a:pt x="14" y="26"/>
                </a:lnTo>
                <a:lnTo>
                  <a:pt x="10" y="30"/>
                </a:lnTo>
                <a:lnTo>
                  <a:pt x="9" y="37"/>
                </a:lnTo>
                <a:lnTo>
                  <a:pt x="7" y="38"/>
                </a:lnTo>
                <a:lnTo>
                  <a:pt x="2" y="37"/>
                </a:lnTo>
                <a:lnTo>
                  <a:pt x="2" y="34"/>
                </a:lnTo>
                <a:lnTo>
                  <a:pt x="0" y="31"/>
                </a:lnTo>
                <a:lnTo>
                  <a:pt x="3" y="24"/>
                </a:lnTo>
                <a:lnTo>
                  <a:pt x="6" y="15"/>
                </a:lnTo>
                <a:lnTo>
                  <a:pt x="7" y="13"/>
                </a:lnTo>
                <a:lnTo>
                  <a:pt x="9" y="8"/>
                </a:lnTo>
                <a:lnTo>
                  <a:pt x="11" y="5"/>
                </a:lnTo>
                <a:lnTo>
                  <a:pt x="13" y="0"/>
                </a:lnTo>
                <a:lnTo>
                  <a:pt x="17" y="0"/>
                </a:lnTo>
                <a:lnTo>
                  <a:pt x="17" y="3"/>
                </a:lnTo>
                <a:lnTo>
                  <a:pt x="18" y="8"/>
                </a:lnTo>
                <a:lnTo>
                  <a:pt x="18" y="13"/>
                </a:lnTo>
                <a:lnTo>
                  <a:pt x="18" y="15"/>
                </a:lnTo>
                <a:lnTo>
                  <a:pt x="17" y="24"/>
                </a:lnTo>
                <a:lnTo>
                  <a:pt x="17" y="2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0" name="Freeform 215">
            <a:extLst>
              <a:ext uri="{FF2B5EF4-FFF2-40B4-BE49-F238E27FC236}">
                <a16:creationId xmlns:a16="http://schemas.microsoft.com/office/drawing/2014/main" id="{EFEFF881-BD29-4EE4-9EF0-B5FD61A091B5}"/>
              </a:ext>
            </a:extLst>
          </p:cNvPr>
          <p:cNvSpPr>
            <a:spLocks/>
          </p:cNvSpPr>
          <p:nvPr/>
        </p:nvSpPr>
        <p:spPr bwMode="auto">
          <a:xfrm>
            <a:off x="5203826" y="5722938"/>
            <a:ext cx="47625" cy="74613"/>
          </a:xfrm>
          <a:custGeom>
            <a:avLst/>
            <a:gdLst>
              <a:gd name="T0" fmla="*/ 30 w 30"/>
              <a:gd name="T1" fmla="*/ 15 h 47"/>
              <a:gd name="T2" fmla="*/ 27 w 30"/>
              <a:gd name="T3" fmla="*/ 18 h 47"/>
              <a:gd name="T4" fmla="*/ 29 w 30"/>
              <a:gd name="T5" fmla="*/ 20 h 47"/>
              <a:gd name="T6" fmla="*/ 26 w 30"/>
              <a:gd name="T7" fmla="*/ 22 h 47"/>
              <a:gd name="T8" fmla="*/ 26 w 30"/>
              <a:gd name="T9" fmla="*/ 24 h 47"/>
              <a:gd name="T10" fmla="*/ 20 w 30"/>
              <a:gd name="T11" fmla="*/ 25 h 47"/>
              <a:gd name="T12" fmla="*/ 19 w 30"/>
              <a:gd name="T13" fmla="*/ 29 h 47"/>
              <a:gd name="T14" fmla="*/ 19 w 30"/>
              <a:gd name="T15" fmla="*/ 33 h 47"/>
              <a:gd name="T16" fmla="*/ 19 w 30"/>
              <a:gd name="T17" fmla="*/ 35 h 47"/>
              <a:gd name="T18" fmla="*/ 18 w 30"/>
              <a:gd name="T19" fmla="*/ 41 h 47"/>
              <a:gd name="T20" fmla="*/ 12 w 30"/>
              <a:gd name="T21" fmla="*/ 45 h 47"/>
              <a:gd name="T22" fmla="*/ 11 w 30"/>
              <a:gd name="T23" fmla="*/ 47 h 47"/>
              <a:gd name="T24" fmla="*/ 8 w 30"/>
              <a:gd name="T25" fmla="*/ 43 h 47"/>
              <a:gd name="T26" fmla="*/ 7 w 30"/>
              <a:gd name="T27" fmla="*/ 43 h 47"/>
              <a:gd name="T28" fmla="*/ 5 w 30"/>
              <a:gd name="T29" fmla="*/ 43 h 47"/>
              <a:gd name="T30" fmla="*/ 5 w 30"/>
              <a:gd name="T31" fmla="*/ 37 h 47"/>
              <a:gd name="T32" fmla="*/ 4 w 30"/>
              <a:gd name="T33" fmla="*/ 35 h 47"/>
              <a:gd name="T34" fmla="*/ 0 w 30"/>
              <a:gd name="T35" fmla="*/ 26 h 47"/>
              <a:gd name="T36" fmla="*/ 1 w 30"/>
              <a:gd name="T37" fmla="*/ 20 h 47"/>
              <a:gd name="T38" fmla="*/ 3 w 30"/>
              <a:gd name="T39" fmla="*/ 14 h 47"/>
              <a:gd name="T40" fmla="*/ 3 w 30"/>
              <a:gd name="T41" fmla="*/ 9 h 47"/>
              <a:gd name="T42" fmla="*/ 4 w 30"/>
              <a:gd name="T43" fmla="*/ 9 h 47"/>
              <a:gd name="T44" fmla="*/ 7 w 30"/>
              <a:gd name="T45" fmla="*/ 5 h 47"/>
              <a:gd name="T46" fmla="*/ 7 w 30"/>
              <a:gd name="T47" fmla="*/ 3 h 47"/>
              <a:gd name="T48" fmla="*/ 8 w 30"/>
              <a:gd name="T49" fmla="*/ 0 h 47"/>
              <a:gd name="T50" fmla="*/ 14 w 30"/>
              <a:gd name="T51" fmla="*/ 5 h 47"/>
              <a:gd name="T52" fmla="*/ 15 w 30"/>
              <a:gd name="T53" fmla="*/ 6 h 47"/>
              <a:gd name="T54" fmla="*/ 16 w 30"/>
              <a:gd name="T55" fmla="*/ 7 h 47"/>
              <a:gd name="T56" fmla="*/ 20 w 30"/>
              <a:gd name="T57" fmla="*/ 6 h 47"/>
              <a:gd name="T58" fmla="*/ 22 w 30"/>
              <a:gd name="T59" fmla="*/ 6 h 47"/>
              <a:gd name="T60" fmla="*/ 23 w 30"/>
              <a:gd name="T61" fmla="*/ 7 h 47"/>
              <a:gd name="T62" fmla="*/ 24 w 30"/>
              <a:gd name="T63" fmla="*/ 11 h 47"/>
              <a:gd name="T64" fmla="*/ 27 w 30"/>
              <a:gd name="T65" fmla="*/ 14 h 47"/>
              <a:gd name="T66" fmla="*/ 30 w 30"/>
              <a:gd name="T67" fmla="*/ 15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30" h="47">
                <a:moveTo>
                  <a:pt x="30" y="15"/>
                </a:moveTo>
                <a:lnTo>
                  <a:pt x="27" y="18"/>
                </a:lnTo>
                <a:lnTo>
                  <a:pt x="29" y="20"/>
                </a:lnTo>
                <a:lnTo>
                  <a:pt x="26" y="22"/>
                </a:lnTo>
                <a:lnTo>
                  <a:pt x="26" y="24"/>
                </a:lnTo>
                <a:lnTo>
                  <a:pt x="20" y="25"/>
                </a:lnTo>
                <a:lnTo>
                  <a:pt x="19" y="29"/>
                </a:lnTo>
                <a:lnTo>
                  <a:pt x="19" y="33"/>
                </a:lnTo>
                <a:lnTo>
                  <a:pt x="19" y="35"/>
                </a:lnTo>
                <a:lnTo>
                  <a:pt x="18" y="41"/>
                </a:lnTo>
                <a:lnTo>
                  <a:pt x="12" y="45"/>
                </a:lnTo>
                <a:lnTo>
                  <a:pt x="11" y="47"/>
                </a:lnTo>
                <a:lnTo>
                  <a:pt x="8" y="43"/>
                </a:lnTo>
                <a:lnTo>
                  <a:pt x="7" y="43"/>
                </a:lnTo>
                <a:lnTo>
                  <a:pt x="5" y="43"/>
                </a:lnTo>
                <a:lnTo>
                  <a:pt x="5" y="37"/>
                </a:lnTo>
                <a:lnTo>
                  <a:pt x="4" y="35"/>
                </a:lnTo>
                <a:lnTo>
                  <a:pt x="0" y="26"/>
                </a:lnTo>
                <a:lnTo>
                  <a:pt x="1" y="20"/>
                </a:lnTo>
                <a:lnTo>
                  <a:pt x="3" y="14"/>
                </a:lnTo>
                <a:lnTo>
                  <a:pt x="3" y="9"/>
                </a:lnTo>
                <a:lnTo>
                  <a:pt x="4" y="9"/>
                </a:lnTo>
                <a:lnTo>
                  <a:pt x="7" y="5"/>
                </a:lnTo>
                <a:lnTo>
                  <a:pt x="7" y="3"/>
                </a:lnTo>
                <a:lnTo>
                  <a:pt x="8" y="0"/>
                </a:lnTo>
                <a:lnTo>
                  <a:pt x="14" y="5"/>
                </a:lnTo>
                <a:lnTo>
                  <a:pt x="15" y="6"/>
                </a:lnTo>
                <a:lnTo>
                  <a:pt x="16" y="7"/>
                </a:lnTo>
                <a:lnTo>
                  <a:pt x="20" y="6"/>
                </a:lnTo>
                <a:lnTo>
                  <a:pt x="22" y="6"/>
                </a:lnTo>
                <a:lnTo>
                  <a:pt x="23" y="7"/>
                </a:lnTo>
                <a:lnTo>
                  <a:pt x="24" y="11"/>
                </a:lnTo>
                <a:lnTo>
                  <a:pt x="27" y="14"/>
                </a:lnTo>
                <a:lnTo>
                  <a:pt x="30" y="1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1" name="Freeform 216">
            <a:extLst>
              <a:ext uri="{FF2B5EF4-FFF2-40B4-BE49-F238E27FC236}">
                <a16:creationId xmlns:a16="http://schemas.microsoft.com/office/drawing/2014/main" id="{F05D1A41-E683-CFA0-810F-C0E49D32FA6C}"/>
              </a:ext>
            </a:extLst>
          </p:cNvPr>
          <p:cNvSpPr>
            <a:spLocks/>
          </p:cNvSpPr>
          <p:nvPr/>
        </p:nvSpPr>
        <p:spPr bwMode="auto">
          <a:xfrm>
            <a:off x="5167313" y="4160838"/>
            <a:ext cx="66675" cy="73025"/>
          </a:xfrm>
          <a:custGeom>
            <a:avLst/>
            <a:gdLst>
              <a:gd name="T0" fmla="*/ 38 w 42"/>
              <a:gd name="T1" fmla="*/ 7 h 46"/>
              <a:gd name="T2" fmla="*/ 39 w 42"/>
              <a:gd name="T3" fmla="*/ 9 h 46"/>
              <a:gd name="T4" fmla="*/ 42 w 42"/>
              <a:gd name="T5" fmla="*/ 11 h 46"/>
              <a:gd name="T6" fmla="*/ 37 w 42"/>
              <a:gd name="T7" fmla="*/ 19 h 46"/>
              <a:gd name="T8" fmla="*/ 35 w 42"/>
              <a:gd name="T9" fmla="*/ 22 h 46"/>
              <a:gd name="T10" fmla="*/ 28 w 42"/>
              <a:gd name="T11" fmla="*/ 38 h 46"/>
              <a:gd name="T12" fmla="*/ 23 w 42"/>
              <a:gd name="T13" fmla="*/ 41 h 46"/>
              <a:gd name="T14" fmla="*/ 22 w 42"/>
              <a:gd name="T15" fmla="*/ 38 h 46"/>
              <a:gd name="T16" fmla="*/ 9 w 42"/>
              <a:gd name="T17" fmla="*/ 46 h 46"/>
              <a:gd name="T18" fmla="*/ 1 w 42"/>
              <a:gd name="T19" fmla="*/ 45 h 46"/>
              <a:gd name="T20" fmla="*/ 2 w 42"/>
              <a:gd name="T21" fmla="*/ 35 h 46"/>
              <a:gd name="T22" fmla="*/ 0 w 42"/>
              <a:gd name="T23" fmla="*/ 22 h 46"/>
              <a:gd name="T24" fmla="*/ 1 w 42"/>
              <a:gd name="T25" fmla="*/ 19 h 46"/>
              <a:gd name="T26" fmla="*/ 4 w 42"/>
              <a:gd name="T27" fmla="*/ 14 h 46"/>
              <a:gd name="T28" fmla="*/ 1 w 42"/>
              <a:gd name="T29" fmla="*/ 14 h 46"/>
              <a:gd name="T30" fmla="*/ 1 w 42"/>
              <a:gd name="T31" fmla="*/ 8 h 46"/>
              <a:gd name="T32" fmla="*/ 1 w 42"/>
              <a:gd name="T33" fmla="*/ 7 h 46"/>
              <a:gd name="T34" fmla="*/ 2 w 42"/>
              <a:gd name="T35" fmla="*/ 5 h 46"/>
              <a:gd name="T36" fmla="*/ 9 w 42"/>
              <a:gd name="T37" fmla="*/ 1 h 46"/>
              <a:gd name="T38" fmla="*/ 16 w 42"/>
              <a:gd name="T39" fmla="*/ 0 h 46"/>
              <a:gd name="T40" fmla="*/ 17 w 42"/>
              <a:gd name="T41" fmla="*/ 1 h 46"/>
              <a:gd name="T42" fmla="*/ 22 w 42"/>
              <a:gd name="T43" fmla="*/ 5 h 46"/>
              <a:gd name="T44" fmla="*/ 30 w 42"/>
              <a:gd name="T45" fmla="*/ 9 h 46"/>
              <a:gd name="T46" fmla="*/ 35 w 42"/>
              <a:gd name="T47" fmla="*/ 8 h 46"/>
              <a:gd name="T48" fmla="*/ 38 w 42"/>
              <a:gd name="T49" fmla="*/ 8 h 46"/>
              <a:gd name="T50" fmla="*/ 38 w 42"/>
              <a:gd name="T51" fmla="*/ 7 h 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2" h="46">
                <a:moveTo>
                  <a:pt x="38" y="7"/>
                </a:moveTo>
                <a:lnTo>
                  <a:pt x="39" y="9"/>
                </a:lnTo>
                <a:lnTo>
                  <a:pt x="42" y="11"/>
                </a:lnTo>
                <a:lnTo>
                  <a:pt x="37" y="19"/>
                </a:lnTo>
                <a:lnTo>
                  <a:pt x="35" y="22"/>
                </a:lnTo>
                <a:lnTo>
                  <a:pt x="28" y="38"/>
                </a:lnTo>
                <a:lnTo>
                  <a:pt x="23" y="41"/>
                </a:lnTo>
                <a:lnTo>
                  <a:pt x="22" y="38"/>
                </a:lnTo>
                <a:lnTo>
                  <a:pt x="9" y="46"/>
                </a:lnTo>
                <a:lnTo>
                  <a:pt x="1" y="45"/>
                </a:lnTo>
                <a:lnTo>
                  <a:pt x="2" y="35"/>
                </a:lnTo>
                <a:lnTo>
                  <a:pt x="0" y="22"/>
                </a:lnTo>
                <a:lnTo>
                  <a:pt x="1" y="19"/>
                </a:lnTo>
                <a:lnTo>
                  <a:pt x="4" y="14"/>
                </a:lnTo>
                <a:lnTo>
                  <a:pt x="1" y="14"/>
                </a:lnTo>
                <a:lnTo>
                  <a:pt x="1" y="8"/>
                </a:lnTo>
                <a:lnTo>
                  <a:pt x="1" y="7"/>
                </a:lnTo>
                <a:lnTo>
                  <a:pt x="2" y="5"/>
                </a:lnTo>
                <a:lnTo>
                  <a:pt x="9" y="1"/>
                </a:lnTo>
                <a:lnTo>
                  <a:pt x="16" y="0"/>
                </a:lnTo>
                <a:lnTo>
                  <a:pt x="17" y="1"/>
                </a:lnTo>
                <a:lnTo>
                  <a:pt x="22" y="5"/>
                </a:lnTo>
                <a:lnTo>
                  <a:pt x="30" y="9"/>
                </a:lnTo>
                <a:lnTo>
                  <a:pt x="35" y="8"/>
                </a:lnTo>
                <a:lnTo>
                  <a:pt x="38" y="8"/>
                </a:lnTo>
                <a:lnTo>
                  <a:pt x="38" y="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2" name="Freeform 217">
            <a:extLst>
              <a:ext uri="{FF2B5EF4-FFF2-40B4-BE49-F238E27FC236}">
                <a16:creationId xmlns:a16="http://schemas.microsoft.com/office/drawing/2014/main" id="{9998C12E-17ED-557B-A59F-7989AA9E353C}"/>
              </a:ext>
            </a:extLst>
          </p:cNvPr>
          <p:cNvSpPr>
            <a:spLocks/>
          </p:cNvSpPr>
          <p:nvPr/>
        </p:nvSpPr>
        <p:spPr bwMode="auto">
          <a:xfrm>
            <a:off x="5313363" y="4035425"/>
            <a:ext cx="63500" cy="44450"/>
          </a:xfrm>
          <a:custGeom>
            <a:avLst/>
            <a:gdLst>
              <a:gd name="T0" fmla="*/ 35 w 40"/>
              <a:gd name="T1" fmla="*/ 16 h 28"/>
              <a:gd name="T2" fmla="*/ 32 w 40"/>
              <a:gd name="T3" fmla="*/ 15 h 28"/>
              <a:gd name="T4" fmla="*/ 31 w 40"/>
              <a:gd name="T5" fmla="*/ 15 h 28"/>
              <a:gd name="T6" fmla="*/ 24 w 40"/>
              <a:gd name="T7" fmla="*/ 19 h 28"/>
              <a:gd name="T8" fmla="*/ 18 w 40"/>
              <a:gd name="T9" fmla="*/ 23 h 28"/>
              <a:gd name="T10" fmla="*/ 13 w 40"/>
              <a:gd name="T11" fmla="*/ 26 h 28"/>
              <a:gd name="T12" fmla="*/ 6 w 40"/>
              <a:gd name="T13" fmla="*/ 28 h 28"/>
              <a:gd name="T14" fmla="*/ 2 w 40"/>
              <a:gd name="T15" fmla="*/ 27 h 28"/>
              <a:gd name="T16" fmla="*/ 0 w 40"/>
              <a:gd name="T17" fmla="*/ 24 h 28"/>
              <a:gd name="T18" fmla="*/ 6 w 40"/>
              <a:gd name="T19" fmla="*/ 19 h 28"/>
              <a:gd name="T20" fmla="*/ 7 w 40"/>
              <a:gd name="T21" fmla="*/ 18 h 28"/>
              <a:gd name="T22" fmla="*/ 11 w 40"/>
              <a:gd name="T23" fmla="*/ 15 h 28"/>
              <a:gd name="T24" fmla="*/ 18 w 40"/>
              <a:gd name="T25" fmla="*/ 12 h 28"/>
              <a:gd name="T26" fmla="*/ 20 w 40"/>
              <a:gd name="T27" fmla="*/ 9 h 28"/>
              <a:gd name="T28" fmla="*/ 28 w 40"/>
              <a:gd name="T29" fmla="*/ 8 h 28"/>
              <a:gd name="T30" fmla="*/ 29 w 40"/>
              <a:gd name="T31" fmla="*/ 7 h 28"/>
              <a:gd name="T32" fmla="*/ 32 w 40"/>
              <a:gd name="T33" fmla="*/ 1 h 28"/>
              <a:gd name="T34" fmla="*/ 33 w 40"/>
              <a:gd name="T35" fmla="*/ 0 h 28"/>
              <a:gd name="T36" fmla="*/ 40 w 40"/>
              <a:gd name="T37" fmla="*/ 9 h 28"/>
              <a:gd name="T38" fmla="*/ 35 w 40"/>
              <a:gd name="T39" fmla="*/ 16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40" h="28">
                <a:moveTo>
                  <a:pt x="35" y="16"/>
                </a:moveTo>
                <a:lnTo>
                  <a:pt x="32" y="15"/>
                </a:lnTo>
                <a:lnTo>
                  <a:pt x="31" y="15"/>
                </a:lnTo>
                <a:lnTo>
                  <a:pt x="24" y="19"/>
                </a:lnTo>
                <a:lnTo>
                  <a:pt x="18" y="23"/>
                </a:lnTo>
                <a:lnTo>
                  <a:pt x="13" y="26"/>
                </a:lnTo>
                <a:lnTo>
                  <a:pt x="6" y="28"/>
                </a:lnTo>
                <a:lnTo>
                  <a:pt x="2" y="27"/>
                </a:lnTo>
                <a:lnTo>
                  <a:pt x="0" y="24"/>
                </a:lnTo>
                <a:lnTo>
                  <a:pt x="6" y="19"/>
                </a:lnTo>
                <a:lnTo>
                  <a:pt x="7" y="18"/>
                </a:lnTo>
                <a:lnTo>
                  <a:pt x="11" y="15"/>
                </a:lnTo>
                <a:lnTo>
                  <a:pt x="18" y="12"/>
                </a:lnTo>
                <a:lnTo>
                  <a:pt x="20" y="9"/>
                </a:lnTo>
                <a:lnTo>
                  <a:pt x="28" y="8"/>
                </a:lnTo>
                <a:lnTo>
                  <a:pt x="29" y="7"/>
                </a:lnTo>
                <a:lnTo>
                  <a:pt x="32" y="1"/>
                </a:lnTo>
                <a:lnTo>
                  <a:pt x="33" y="0"/>
                </a:lnTo>
                <a:lnTo>
                  <a:pt x="40" y="9"/>
                </a:lnTo>
                <a:lnTo>
                  <a:pt x="35" y="1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3" name="Freeform 218">
            <a:extLst>
              <a:ext uri="{FF2B5EF4-FFF2-40B4-BE49-F238E27FC236}">
                <a16:creationId xmlns:a16="http://schemas.microsoft.com/office/drawing/2014/main" id="{67C40737-1569-1BDE-9A7C-7648F1562E69}"/>
              </a:ext>
            </a:extLst>
          </p:cNvPr>
          <p:cNvSpPr>
            <a:spLocks noEditPoints="1"/>
          </p:cNvSpPr>
          <p:nvPr/>
        </p:nvSpPr>
        <p:spPr bwMode="auto">
          <a:xfrm>
            <a:off x="5449888" y="3454400"/>
            <a:ext cx="254000" cy="139700"/>
          </a:xfrm>
          <a:custGeom>
            <a:avLst/>
            <a:gdLst>
              <a:gd name="T0" fmla="*/ 115 w 160"/>
              <a:gd name="T1" fmla="*/ 74 h 88"/>
              <a:gd name="T2" fmla="*/ 106 w 160"/>
              <a:gd name="T3" fmla="*/ 66 h 88"/>
              <a:gd name="T4" fmla="*/ 90 w 160"/>
              <a:gd name="T5" fmla="*/ 77 h 88"/>
              <a:gd name="T6" fmla="*/ 82 w 160"/>
              <a:gd name="T7" fmla="*/ 81 h 88"/>
              <a:gd name="T8" fmla="*/ 65 w 160"/>
              <a:gd name="T9" fmla="*/ 79 h 88"/>
              <a:gd name="T10" fmla="*/ 65 w 160"/>
              <a:gd name="T11" fmla="*/ 71 h 88"/>
              <a:gd name="T12" fmla="*/ 62 w 160"/>
              <a:gd name="T13" fmla="*/ 59 h 88"/>
              <a:gd name="T14" fmla="*/ 84 w 160"/>
              <a:gd name="T15" fmla="*/ 44 h 88"/>
              <a:gd name="T16" fmla="*/ 101 w 160"/>
              <a:gd name="T17" fmla="*/ 36 h 88"/>
              <a:gd name="T18" fmla="*/ 112 w 160"/>
              <a:gd name="T19" fmla="*/ 39 h 88"/>
              <a:gd name="T20" fmla="*/ 130 w 160"/>
              <a:gd name="T21" fmla="*/ 45 h 88"/>
              <a:gd name="T22" fmla="*/ 100 w 160"/>
              <a:gd name="T23" fmla="*/ 6 h 88"/>
              <a:gd name="T24" fmla="*/ 110 w 160"/>
              <a:gd name="T25" fmla="*/ 22 h 88"/>
              <a:gd name="T26" fmla="*/ 114 w 160"/>
              <a:gd name="T27" fmla="*/ 21 h 88"/>
              <a:gd name="T28" fmla="*/ 116 w 160"/>
              <a:gd name="T29" fmla="*/ 24 h 88"/>
              <a:gd name="T30" fmla="*/ 127 w 160"/>
              <a:gd name="T31" fmla="*/ 33 h 88"/>
              <a:gd name="T32" fmla="*/ 160 w 160"/>
              <a:gd name="T33" fmla="*/ 29 h 88"/>
              <a:gd name="T34" fmla="*/ 140 w 160"/>
              <a:gd name="T35" fmla="*/ 48 h 88"/>
              <a:gd name="T36" fmla="*/ 131 w 160"/>
              <a:gd name="T37" fmla="*/ 40 h 88"/>
              <a:gd name="T38" fmla="*/ 116 w 160"/>
              <a:gd name="T39" fmla="*/ 34 h 88"/>
              <a:gd name="T40" fmla="*/ 95 w 160"/>
              <a:gd name="T41" fmla="*/ 34 h 88"/>
              <a:gd name="T42" fmla="*/ 71 w 160"/>
              <a:gd name="T43" fmla="*/ 43 h 88"/>
              <a:gd name="T44" fmla="*/ 59 w 160"/>
              <a:gd name="T45" fmla="*/ 49 h 88"/>
              <a:gd name="T46" fmla="*/ 44 w 160"/>
              <a:gd name="T47" fmla="*/ 66 h 88"/>
              <a:gd name="T48" fmla="*/ 32 w 160"/>
              <a:gd name="T49" fmla="*/ 69 h 88"/>
              <a:gd name="T50" fmla="*/ 10 w 160"/>
              <a:gd name="T51" fmla="*/ 86 h 88"/>
              <a:gd name="T52" fmla="*/ 7 w 160"/>
              <a:gd name="T53" fmla="*/ 82 h 88"/>
              <a:gd name="T54" fmla="*/ 9 w 160"/>
              <a:gd name="T55" fmla="*/ 67 h 88"/>
              <a:gd name="T56" fmla="*/ 32 w 160"/>
              <a:gd name="T57" fmla="*/ 55 h 88"/>
              <a:gd name="T58" fmla="*/ 26 w 160"/>
              <a:gd name="T59" fmla="*/ 52 h 88"/>
              <a:gd name="T60" fmla="*/ 15 w 160"/>
              <a:gd name="T61" fmla="*/ 49 h 88"/>
              <a:gd name="T62" fmla="*/ 33 w 160"/>
              <a:gd name="T63" fmla="*/ 39 h 88"/>
              <a:gd name="T64" fmla="*/ 39 w 160"/>
              <a:gd name="T65" fmla="*/ 34 h 88"/>
              <a:gd name="T66" fmla="*/ 45 w 160"/>
              <a:gd name="T67" fmla="*/ 32 h 88"/>
              <a:gd name="T68" fmla="*/ 66 w 160"/>
              <a:gd name="T69" fmla="*/ 26 h 88"/>
              <a:gd name="T70" fmla="*/ 50 w 160"/>
              <a:gd name="T71" fmla="*/ 25 h 88"/>
              <a:gd name="T72" fmla="*/ 52 w 160"/>
              <a:gd name="T73" fmla="*/ 18 h 88"/>
              <a:gd name="T74" fmla="*/ 62 w 160"/>
              <a:gd name="T75" fmla="*/ 15 h 88"/>
              <a:gd name="T76" fmla="*/ 77 w 160"/>
              <a:gd name="T77" fmla="*/ 15 h 88"/>
              <a:gd name="T78" fmla="*/ 78 w 160"/>
              <a:gd name="T79" fmla="*/ 9 h 88"/>
              <a:gd name="T80" fmla="*/ 65 w 160"/>
              <a:gd name="T81" fmla="*/ 13 h 88"/>
              <a:gd name="T82" fmla="*/ 71 w 160"/>
              <a:gd name="T83" fmla="*/ 9 h 88"/>
              <a:gd name="T84" fmla="*/ 92 w 160"/>
              <a:gd name="T85" fmla="*/ 0 h 88"/>
              <a:gd name="T86" fmla="*/ 100 w 160"/>
              <a:gd name="T87" fmla="*/ 6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60" h="88">
                <a:moveTo>
                  <a:pt x="129" y="49"/>
                </a:moveTo>
                <a:lnTo>
                  <a:pt x="121" y="73"/>
                </a:lnTo>
                <a:lnTo>
                  <a:pt x="115" y="74"/>
                </a:lnTo>
                <a:lnTo>
                  <a:pt x="112" y="71"/>
                </a:lnTo>
                <a:lnTo>
                  <a:pt x="108" y="69"/>
                </a:lnTo>
                <a:lnTo>
                  <a:pt x="106" y="66"/>
                </a:lnTo>
                <a:lnTo>
                  <a:pt x="95" y="70"/>
                </a:lnTo>
                <a:lnTo>
                  <a:pt x="93" y="70"/>
                </a:lnTo>
                <a:lnTo>
                  <a:pt x="90" y="77"/>
                </a:lnTo>
                <a:lnTo>
                  <a:pt x="89" y="79"/>
                </a:lnTo>
                <a:lnTo>
                  <a:pt x="88" y="79"/>
                </a:lnTo>
                <a:lnTo>
                  <a:pt x="82" y="81"/>
                </a:lnTo>
                <a:lnTo>
                  <a:pt x="81" y="81"/>
                </a:lnTo>
                <a:lnTo>
                  <a:pt x="69" y="85"/>
                </a:lnTo>
                <a:lnTo>
                  <a:pt x="65" y="79"/>
                </a:lnTo>
                <a:lnTo>
                  <a:pt x="73" y="77"/>
                </a:lnTo>
                <a:lnTo>
                  <a:pt x="74" y="73"/>
                </a:lnTo>
                <a:lnTo>
                  <a:pt x="65" y="71"/>
                </a:lnTo>
                <a:lnTo>
                  <a:pt x="54" y="66"/>
                </a:lnTo>
                <a:lnTo>
                  <a:pt x="65" y="64"/>
                </a:lnTo>
                <a:lnTo>
                  <a:pt x="62" y="59"/>
                </a:lnTo>
                <a:lnTo>
                  <a:pt x="67" y="52"/>
                </a:lnTo>
                <a:lnTo>
                  <a:pt x="71" y="49"/>
                </a:lnTo>
                <a:lnTo>
                  <a:pt x="84" y="44"/>
                </a:lnTo>
                <a:lnTo>
                  <a:pt x="89" y="41"/>
                </a:lnTo>
                <a:lnTo>
                  <a:pt x="97" y="40"/>
                </a:lnTo>
                <a:lnTo>
                  <a:pt x="101" y="36"/>
                </a:lnTo>
                <a:lnTo>
                  <a:pt x="107" y="36"/>
                </a:lnTo>
                <a:lnTo>
                  <a:pt x="108" y="36"/>
                </a:lnTo>
                <a:lnTo>
                  <a:pt x="112" y="39"/>
                </a:lnTo>
                <a:lnTo>
                  <a:pt x="119" y="41"/>
                </a:lnTo>
                <a:lnTo>
                  <a:pt x="126" y="41"/>
                </a:lnTo>
                <a:lnTo>
                  <a:pt x="130" y="45"/>
                </a:lnTo>
                <a:lnTo>
                  <a:pt x="129" y="48"/>
                </a:lnTo>
                <a:lnTo>
                  <a:pt x="129" y="49"/>
                </a:lnTo>
                <a:close/>
                <a:moveTo>
                  <a:pt x="100" y="6"/>
                </a:moveTo>
                <a:lnTo>
                  <a:pt x="100" y="18"/>
                </a:lnTo>
                <a:lnTo>
                  <a:pt x="104" y="22"/>
                </a:lnTo>
                <a:lnTo>
                  <a:pt x="110" y="22"/>
                </a:lnTo>
                <a:lnTo>
                  <a:pt x="108" y="19"/>
                </a:lnTo>
                <a:lnTo>
                  <a:pt x="112" y="18"/>
                </a:lnTo>
                <a:lnTo>
                  <a:pt x="114" y="21"/>
                </a:lnTo>
                <a:lnTo>
                  <a:pt x="115" y="21"/>
                </a:lnTo>
                <a:lnTo>
                  <a:pt x="114" y="24"/>
                </a:lnTo>
                <a:lnTo>
                  <a:pt x="116" y="24"/>
                </a:lnTo>
                <a:lnTo>
                  <a:pt x="115" y="29"/>
                </a:lnTo>
                <a:lnTo>
                  <a:pt x="126" y="33"/>
                </a:lnTo>
                <a:lnTo>
                  <a:pt x="127" y="33"/>
                </a:lnTo>
                <a:lnTo>
                  <a:pt x="138" y="26"/>
                </a:lnTo>
                <a:lnTo>
                  <a:pt x="152" y="30"/>
                </a:lnTo>
                <a:lnTo>
                  <a:pt x="160" y="29"/>
                </a:lnTo>
                <a:lnTo>
                  <a:pt x="152" y="40"/>
                </a:lnTo>
                <a:lnTo>
                  <a:pt x="144" y="47"/>
                </a:lnTo>
                <a:lnTo>
                  <a:pt x="140" y="48"/>
                </a:lnTo>
                <a:lnTo>
                  <a:pt x="137" y="47"/>
                </a:lnTo>
                <a:lnTo>
                  <a:pt x="138" y="45"/>
                </a:lnTo>
                <a:lnTo>
                  <a:pt x="131" y="40"/>
                </a:lnTo>
                <a:lnTo>
                  <a:pt x="126" y="34"/>
                </a:lnTo>
                <a:lnTo>
                  <a:pt x="119" y="36"/>
                </a:lnTo>
                <a:lnTo>
                  <a:pt x="116" y="34"/>
                </a:lnTo>
                <a:lnTo>
                  <a:pt x="107" y="30"/>
                </a:lnTo>
                <a:lnTo>
                  <a:pt x="101" y="32"/>
                </a:lnTo>
                <a:lnTo>
                  <a:pt x="95" y="34"/>
                </a:lnTo>
                <a:lnTo>
                  <a:pt x="89" y="36"/>
                </a:lnTo>
                <a:lnTo>
                  <a:pt x="80" y="40"/>
                </a:lnTo>
                <a:lnTo>
                  <a:pt x="71" y="43"/>
                </a:lnTo>
                <a:lnTo>
                  <a:pt x="66" y="45"/>
                </a:lnTo>
                <a:lnTo>
                  <a:pt x="60" y="49"/>
                </a:lnTo>
                <a:lnTo>
                  <a:pt x="59" y="49"/>
                </a:lnTo>
                <a:lnTo>
                  <a:pt x="52" y="54"/>
                </a:lnTo>
                <a:lnTo>
                  <a:pt x="51" y="62"/>
                </a:lnTo>
                <a:lnTo>
                  <a:pt x="44" y="66"/>
                </a:lnTo>
                <a:lnTo>
                  <a:pt x="33" y="67"/>
                </a:lnTo>
                <a:lnTo>
                  <a:pt x="32" y="67"/>
                </a:lnTo>
                <a:lnTo>
                  <a:pt x="32" y="69"/>
                </a:lnTo>
                <a:lnTo>
                  <a:pt x="30" y="75"/>
                </a:lnTo>
                <a:lnTo>
                  <a:pt x="24" y="82"/>
                </a:lnTo>
                <a:lnTo>
                  <a:pt x="10" y="86"/>
                </a:lnTo>
                <a:lnTo>
                  <a:pt x="9" y="88"/>
                </a:lnTo>
                <a:lnTo>
                  <a:pt x="0" y="86"/>
                </a:lnTo>
                <a:lnTo>
                  <a:pt x="7" y="82"/>
                </a:lnTo>
                <a:lnTo>
                  <a:pt x="22" y="75"/>
                </a:lnTo>
                <a:lnTo>
                  <a:pt x="24" y="69"/>
                </a:lnTo>
                <a:lnTo>
                  <a:pt x="9" y="67"/>
                </a:lnTo>
                <a:lnTo>
                  <a:pt x="11" y="62"/>
                </a:lnTo>
                <a:lnTo>
                  <a:pt x="15" y="60"/>
                </a:lnTo>
                <a:lnTo>
                  <a:pt x="32" y="55"/>
                </a:lnTo>
                <a:lnTo>
                  <a:pt x="43" y="51"/>
                </a:lnTo>
                <a:lnTo>
                  <a:pt x="35" y="51"/>
                </a:lnTo>
                <a:lnTo>
                  <a:pt x="26" y="52"/>
                </a:lnTo>
                <a:lnTo>
                  <a:pt x="14" y="55"/>
                </a:lnTo>
                <a:lnTo>
                  <a:pt x="11" y="55"/>
                </a:lnTo>
                <a:lnTo>
                  <a:pt x="15" y="49"/>
                </a:lnTo>
                <a:lnTo>
                  <a:pt x="26" y="40"/>
                </a:lnTo>
                <a:lnTo>
                  <a:pt x="32" y="37"/>
                </a:lnTo>
                <a:lnTo>
                  <a:pt x="33" y="39"/>
                </a:lnTo>
                <a:lnTo>
                  <a:pt x="37" y="43"/>
                </a:lnTo>
                <a:lnTo>
                  <a:pt x="43" y="41"/>
                </a:lnTo>
                <a:lnTo>
                  <a:pt x="39" y="34"/>
                </a:lnTo>
                <a:lnTo>
                  <a:pt x="39" y="33"/>
                </a:lnTo>
                <a:lnTo>
                  <a:pt x="43" y="33"/>
                </a:lnTo>
                <a:lnTo>
                  <a:pt x="45" y="32"/>
                </a:lnTo>
                <a:lnTo>
                  <a:pt x="54" y="32"/>
                </a:lnTo>
                <a:lnTo>
                  <a:pt x="60" y="32"/>
                </a:lnTo>
                <a:lnTo>
                  <a:pt x="66" y="26"/>
                </a:lnTo>
                <a:lnTo>
                  <a:pt x="60" y="25"/>
                </a:lnTo>
                <a:lnTo>
                  <a:pt x="51" y="25"/>
                </a:lnTo>
                <a:lnTo>
                  <a:pt x="50" y="25"/>
                </a:lnTo>
                <a:lnTo>
                  <a:pt x="50" y="26"/>
                </a:lnTo>
                <a:lnTo>
                  <a:pt x="51" y="22"/>
                </a:lnTo>
                <a:lnTo>
                  <a:pt x="52" y="18"/>
                </a:lnTo>
                <a:lnTo>
                  <a:pt x="56" y="17"/>
                </a:lnTo>
                <a:lnTo>
                  <a:pt x="60" y="15"/>
                </a:lnTo>
                <a:lnTo>
                  <a:pt x="62" y="15"/>
                </a:lnTo>
                <a:lnTo>
                  <a:pt x="70" y="21"/>
                </a:lnTo>
                <a:lnTo>
                  <a:pt x="73" y="18"/>
                </a:lnTo>
                <a:lnTo>
                  <a:pt x="77" y="15"/>
                </a:lnTo>
                <a:lnTo>
                  <a:pt x="82" y="11"/>
                </a:lnTo>
                <a:lnTo>
                  <a:pt x="80" y="7"/>
                </a:lnTo>
                <a:lnTo>
                  <a:pt x="78" y="9"/>
                </a:lnTo>
                <a:lnTo>
                  <a:pt x="73" y="11"/>
                </a:lnTo>
                <a:lnTo>
                  <a:pt x="69" y="15"/>
                </a:lnTo>
                <a:lnTo>
                  <a:pt x="65" y="13"/>
                </a:lnTo>
                <a:lnTo>
                  <a:pt x="66" y="10"/>
                </a:lnTo>
                <a:lnTo>
                  <a:pt x="67" y="10"/>
                </a:lnTo>
                <a:lnTo>
                  <a:pt x="71" y="9"/>
                </a:lnTo>
                <a:lnTo>
                  <a:pt x="82" y="2"/>
                </a:lnTo>
                <a:lnTo>
                  <a:pt x="86" y="2"/>
                </a:lnTo>
                <a:lnTo>
                  <a:pt x="92" y="0"/>
                </a:lnTo>
                <a:lnTo>
                  <a:pt x="95" y="2"/>
                </a:lnTo>
                <a:lnTo>
                  <a:pt x="100" y="3"/>
                </a:lnTo>
                <a:lnTo>
                  <a:pt x="100" y="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4" name="Freeform 219">
            <a:extLst>
              <a:ext uri="{FF2B5EF4-FFF2-40B4-BE49-F238E27FC236}">
                <a16:creationId xmlns:a16="http://schemas.microsoft.com/office/drawing/2014/main" id="{FA533075-D1E4-18AB-A32A-DCA03010BA1A}"/>
              </a:ext>
            </a:extLst>
          </p:cNvPr>
          <p:cNvSpPr>
            <a:spLocks/>
          </p:cNvSpPr>
          <p:nvPr/>
        </p:nvSpPr>
        <p:spPr bwMode="auto">
          <a:xfrm>
            <a:off x="6142038" y="2468563"/>
            <a:ext cx="222250" cy="182563"/>
          </a:xfrm>
          <a:custGeom>
            <a:avLst/>
            <a:gdLst>
              <a:gd name="T0" fmla="*/ 136 w 140"/>
              <a:gd name="T1" fmla="*/ 57 h 115"/>
              <a:gd name="T2" fmla="*/ 140 w 140"/>
              <a:gd name="T3" fmla="*/ 70 h 115"/>
              <a:gd name="T4" fmla="*/ 140 w 140"/>
              <a:gd name="T5" fmla="*/ 77 h 115"/>
              <a:gd name="T6" fmla="*/ 139 w 140"/>
              <a:gd name="T7" fmla="*/ 92 h 115"/>
              <a:gd name="T8" fmla="*/ 139 w 140"/>
              <a:gd name="T9" fmla="*/ 100 h 115"/>
              <a:gd name="T10" fmla="*/ 137 w 140"/>
              <a:gd name="T11" fmla="*/ 109 h 115"/>
              <a:gd name="T12" fmla="*/ 131 w 140"/>
              <a:gd name="T13" fmla="*/ 114 h 115"/>
              <a:gd name="T14" fmla="*/ 107 w 140"/>
              <a:gd name="T15" fmla="*/ 110 h 115"/>
              <a:gd name="T16" fmla="*/ 98 w 140"/>
              <a:gd name="T17" fmla="*/ 106 h 115"/>
              <a:gd name="T18" fmla="*/ 95 w 140"/>
              <a:gd name="T19" fmla="*/ 103 h 115"/>
              <a:gd name="T20" fmla="*/ 83 w 140"/>
              <a:gd name="T21" fmla="*/ 94 h 115"/>
              <a:gd name="T22" fmla="*/ 64 w 140"/>
              <a:gd name="T23" fmla="*/ 79 h 115"/>
              <a:gd name="T24" fmla="*/ 56 w 140"/>
              <a:gd name="T25" fmla="*/ 66 h 115"/>
              <a:gd name="T26" fmla="*/ 47 w 140"/>
              <a:gd name="T27" fmla="*/ 66 h 115"/>
              <a:gd name="T28" fmla="*/ 42 w 140"/>
              <a:gd name="T29" fmla="*/ 69 h 115"/>
              <a:gd name="T30" fmla="*/ 35 w 140"/>
              <a:gd name="T31" fmla="*/ 62 h 115"/>
              <a:gd name="T32" fmla="*/ 38 w 140"/>
              <a:gd name="T33" fmla="*/ 55 h 115"/>
              <a:gd name="T34" fmla="*/ 37 w 140"/>
              <a:gd name="T35" fmla="*/ 54 h 115"/>
              <a:gd name="T36" fmla="*/ 28 w 140"/>
              <a:gd name="T37" fmla="*/ 51 h 115"/>
              <a:gd name="T38" fmla="*/ 13 w 140"/>
              <a:gd name="T39" fmla="*/ 51 h 115"/>
              <a:gd name="T40" fmla="*/ 13 w 140"/>
              <a:gd name="T41" fmla="*/ 45 h 115"/>
              <a:gd name="T42" fmla="*/ 12 w 140"/>
              <a:gd name="T43" fmla="*/ 35 h 115"/>
              <a:gd name="T44" fmla="*/ 1 w 140"/>
              <a:gd name="T45" fmla="*/ 35 h 115"/>
              <a:gd name="T46" fmla="*/ 0 w 140"/>
              <a:gd name="T47" fmla="*/ 32 h 115"/>
              <a:gd name="T48" fmla="*/ 13 w 140"/>
              <a:gd name="T49" fmla="*/ 21 h 115"/>
              <a:gd name="T50" fmla="*/ 17 w 140"/>
              <a:gd name="T51" fmla="*/ 9 h 115"/>
              <a:gd name="T52" fmla="*/ 16 w 140"/>
              <a:gd name="T53" fmla="*/ 4 h 115"/>
              <a:gd name="T54" fmla="*/ 24 w 140"/>
              <a:gd name="T55" fmla="*/ 0 h 115"/>
              <a:gd name="T56" fmla="*/ 31 w 140"/>
              <a:gd name="T57" fmla="*/ 2 h 115"/>
              <a:gd name="T58" fmla="*/ 41 w 140"/>
              <a:gd name="T59" fmla="*/ 5 h 115"/>
              <a:gd name="T60" fmla="*/ 43 w 140"/>
              <a:gd name="T61" fmla="*/ 24 h 115"/>
              <a:gd name="T62" fmla="*/ 54 w 140"/>
              <a:gd name="T63" fmla="*/ 30 h 115"/>
              <a:gd name="T64" fmla="*/ 56 w 140"/>
              <a:gd name="T65" fmla="*/ 35 h 115"/>
              <a:gd name="T66" fmla="*/ 54 w 140"/>
              <a:gd name="T67" fmla="*/ 50 h 115"/>
              <a:gd name="T68" fmla="*/ 64 w 140"/>
              <a:gd name="T69" fmla="*/ 46 h 115"/>
              <a:gd name="T70" fmla="*/ 76 w 140"/>
              <a:gd name="T71" fmla="*/ 36 h 115"/>
              <a:gd name="T72" fmla="*/ 82 w 140"/>
              <a:gd name="T73" fmla="*/ 45 h 115"/>
              <a:gd name="T74" fmla="*/ 121 w 140"/>
              <a:gd name="T75" fmla="*/ 49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40" h="115">
                <a:moveTo>
                  <a:pt x="132" y="50"/>
                </a:moveTo>
                <a:lnTo>
                  <a:pt x="136" y="57"/>
                </a:lnTo>
                <a:lnTo>
                  <a:pt x="140" y="65"/>
                </a:lnTo>
                <a:lnTo>
                  <a:pt x="140" y="70"/>
                </a:lnTo>
                <a:lnTo>
                  <a:pt x="140" y="72"/>
                </a:lnTo>
                <a:lnTo>
                  <a:pt x="140" y="77"/>
                </a:lnTo>
                <a:lnTo>
                  <a:pt x="139" y="90"/>
                </a:lnTo>
                <a:lnTo>
                  <a:pt x="139" y="92"/>
                </a:lnTo>
                <a:lnTo>
                  <a:pt x="139" y="98"/>
                </a:lnTo>
                <a:lnTo>
                  <a:pt x="139" y="100"/>
                </a:lnTo>
                <a:lnTo>
                  <a:pt x="139" y="106"/>
                </a:lnTo>
                <a:lnTo>
                  <a:pt x="137" y="109"/>
                </a:lnTo>
                <a:lnTo>
                  <a:pt x="136" y="109"/>
                </a:lnTo>
                <a:lnTo>
                  <a:pt x="131" y="114"/>
                </a:lnTo>
                <a:lnTo>
                  <a:pt x="117" y="115"/>
                </a:lnTo>
                <a:lnTo>
                  <a:pt x="107" y="110"/>
                </a:lnTo>
                <a:lnTo>
                  <a:pt x="105" y="109"/>
                </a:lnTo>
                <a:lnTo>
                  <a:pt x="98" y="106"/>
                </a:lnTo>
                <a:lnTo>
                  <a:pt x="97" y="105"/>
                </a:lnTo>
                <a:lnTo>
                  <a:pt x="95" y="103"/>
                </a:lnTo>
                <a:lnTo>
                  <a:pt x="84" y="95"/>
                </a:lnTo>
                <a:lnTo>
                  <a:pt x="83" y="94"/>
                </a:lnTo>
                <a:lnTo>
                  <a:pt x="65" y="84"/>
                </a:lnTo>
                <a:lnTo>
                  <a:pt x="64" y="79"/>
                </a:lnTo>
                <a:lnTo>
                  <a:pt x="57" y="69"/>
                </a:lnTo>
                <a:lnTo>
                  <a:pt x="56" y="66"/>
                </a:lnTo>
                <a:lnTo>
                  <a:pt x="47" y="65"/>
                </a:lnTo>
                <a:lnTo>
                  <a:pt x="47" y="66"/>
                </a:lnTo>
                <a:lnTo>
                  <a:pt x="43" y="68"/>
                </a:lnTo>
                <a:lnTo>
                  <a:pt x="42" y="69"/>
                </a:lnTo>
                <a:lnTo>
                  <a:pt x="38" y="65"/>
                </a:lnTo>
                <a:lnTo>
                  <a:pt x="35" y="62"/>
                </a:lnTo>
                <a:lnTo>
                  <a:pt x="37" y="58"/>
                </a:lnTo>
                <a:lnTo>
                  <a:pt x="38" y="55"/>
                </a:lnTo>
                <a:lnTo>
                  <a:pt x="39" y="53"/>
                </a:lnTo>
                <a:lnTo>
                  <a:pt x="37" y="54"/>
                </a:lnTo>
                <a:lnTo>
                  <a:pt x="26" y="58"/>
                </a:lnTo>
                <a:lnTo>
                  <a:pt x="28" y="51"/>
                </a:lnTo>
                <a:lnTo>
                  <a:pt x="17" y="51"/>
                </a:lnTo>
                <a:lnTo>
                  <a:pt x="13" y="51"/>
                </a:lnTo>
                <a:lnTo>
                  <a:pt x="2" y="49"/>
                </a:lnTo>
                <a:lnTo>
                  <a:pt x="13" y="45"/>
                </a:lnTo>
                <a:lnTo>
                  <a:pt x="13" y="43"/>
                </a:lnTo>
                <a:lnTo>
                  <a:pt x="12" y="35"/>
                </a:lnTo>
                <a:lnTo>
                  <a:pt x="2" y="36"/>
                </a:lnTo>
                <a:lnTo>
                  <a:pt x="1" y="35"/>
                </a:lnTo>
                <a:lnTo>
                  <a:pt x="1" y="34"/>
                </a:lnTo>
                <a:lnTo>
                  <a:pt x="0" y="32"/>
                </a:lnTo>
                <a:lnTo>
                  <a:pt x="0" y="30"/>
                </a:lnTo>
                <a:lnTo>
                  <a:pt x="13" y="21"/>
                </a:lnTo>
                <a:lnTo>
                  <a:pt x="13" y="12"/>
                </a:lnTo>
                <a:lnTo>
                  <a:pt x="17" y="9"/>
                </a:lnTo>
                <a:lnTo>
                  <a:pt x="17" y="5"/>
                </a:lnTo>
                <a:lnTo>
                  <a:pt x="16" y="4"/>
                </a:lnTo>
                <a:lnTo>
                  <a:pt x="19" y="2"/>
                </a:lnTo>
                <a:lnTo>
                  <a:pt x="24" y="0"/>
                </a:lnTo>
                <a:lnTo>
                  <a:pt x="27" y="2"/>
                </a:lnTo>
                <a:lnTo>
                  <a:pt x="31" y="2"/>
                </a:lnTo>
                <a:lnTo>
                  <a:pt x="39" y="2"/>
                </a:lnTo>
                <a:lnTo>
                  <a:pt x="41" y="5"/>
                </a:lnTo>
                <a:lnTo>
                  <a:pt x="46" y="16"/>
                </a:lnTo>
                <a:lnTo>
                  <a:pt x="43" y="24"/>
                </a:lnTo>
                <a:lnTo>
                  <a:pt x="46" y="25"/>
                </a:lnTo>
                <a:lnTo>
                  <a:pt x="54" y="30"/>
                </a:lnTo>
                <a:lnTo>
                  <a:pt x="56" y="30"/>
                </a:lnTo>
                <a:lnTo>
                  <a:pt x="56" y="35"/>
                </a:lnTo>
                <a:lnTo>
                  <a:pt x="56" y="42"/>
                </a:lnTo>
                <a:lnTo>
                  <a:pt x="54" y="50"/>
                </a:lnTo>
                <a:lnTo>
                  <a:pt x="56" y="53"/>
                </a:lnTo>
                <a:lnTo>
                  <a:pt x="64" y="46"/>
                </a:lnTo>
                <a:lnTo>
                  <a:pt x="68" y="43"/>
                </a:lnTo>
                <a:lnTo>
                  <a:pt x="76" y="36"/>
                </a:lnTo>
                <a:lnTo>
                  <a:pt x="80" y="38"/>
                </a:lnTo>
                <a:lnTo>
                  <a:pt x="82" y="45"/>
                </a:lnTo>
                <a:lnTo>
                  <a:pt x="88" y="45"/>
                </a:lnTo>
                <a:lnTo>
                  <a:pt x="121" y="49"/>
                </a:lnTo>
                <a:lnTo>
                  <a:pt x="132" y="5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5" name="Freeform 220">
            <a:extLst>
              <a:ext uri="{FF2B5EF4-FFF2-40B4-BE49-F238E27FC236}">
                <a16:creationId xmlns:a16="http://schemas.microsoft.com/office/drawing/2014/main" id="{743F2118-E958-46B6-FD93-5668E5273AEA}"/>
              </a:ext>
            </a:extLst>
          </p:cNvPr>
          <p:cNvSpPr>
            <a:spLocks noEditPoints="1"/>
          </p:cNvSpPr>
          <p:nvPr/>
        </p:nvSpPr>
        <p:spPr bwMode="auto">
          <a:xfrm>
            <a:off x="6156326" y="1978025"/>
            <a:ext cx="153988" cy="128588"/>
          </a:xfrm>
          <a:custGeom>
            <a:avLst/>
            <a:gdLst>
              <a:gd name="T0" fmla="*/ 0 w 97"/>
              <a:gd name="T1" fmla="*/ 71 h 81"/>
              <a:gd name="T2" fmla="*/ 13 w 97"/>
              <a:gd name="T3" fmla="*/ 56 h 81"/>
              <a:gd name="T4" fmla="*/ 17 w 97"/>
              <a:gd name="T5" fmla="*/ 47 h 81"/>
              <a:gd name="T6" fmla="*/ 14 w 97"/>
              <a:gd name="T7" fmla="*/ 62 h 81"/>
              <a:gd name="T8" fmla="*/ 86 w 97"/>
              <a:gd name="T9" fmla="*/ 21 h 81"/>
              <a:gd name="T10" fmla="*/ 96 w 97"/>
              <a:gd name="T11" fmla="*/ 19 h 81"/>
              <a:gd name="T12" fmla="*/ 96 w 97"/>
              <a:gd name="T13" fmla="*/ 21 h 81"/>
              <a:gd name="T14" fmla="*/ 90 w 97"/>
              <a:gd name="T15" fmla="*/ 39 h 81"/>
              <a:gd name="T16" fmla="*/ 83 w 97"/>
              <a:gd name="T17" fmla="*/ 51 h 81"/>
              <a:gd name="T18" fmla="*/ 82 w 97"/>
              <a:gd name="T19" fmla="*/ 55 h 81"/>
              <a:gd name="T20" fmla="*/ 74 w 97"/>
              <a:gd name="T21" fmla="*/ 47 h 81"/>
              <a:gd name="T22" fmla="*/ 67 w 97"/>
              <a:gd name="T23" fmla="*/ 36 h 81"/>
              <a:gd name="T24" fmla="*/ 64 w 97"/>
              <a:gd name="T25" fmla="*/ 52 h 81"/>
              <a:gd name="T26" fmla="*/ 59 w 97"/>
              <a:gd name="T27" fmla="*/ 66 h 81"/>
              <a:gd name="T28" fmla="*/ 47 w 97"/>
              <a:gd name="T29" fmla="*/ 79 h 81"/>
              <a:gd name="T30" fmla="*/ 38 w 97"/>
              <a:gd name="T31" fmla="*/ 78 h 81"/>
              <a:gd name="T32" fmla="*/ 25 w 97"/>
              <a:gd name="T33" fmla="*/ 71 h 81"/>
              <a:gd name="T34" fmla="*/ 29 w 97"/>
              <a:gd name="T35" fmla="*/ 56 h 81"/>
              <a:gd name="T36" fmla="*/ 45 w 97"/>
              <a:gd name="T37" fmla="*/ 33 h 81"/>
              <a:gd name="T38" fmla="*/ 36 w 97"/>
              <a:gd name="T39" fmla="*/ 34 h 81"/>
              <a:gd name="T40" fmla="*/ 28 w 97"/>
              <a:gd name="T41" fmla="*/ 44 h 81"/>
              <a:gd name="T42" fmla="*/ 28 w 97"/>
              <a:gd name="T43" fmla="*/ 37 h 81"/>
              <a:gd name="T44" fmla="*/ 28 w 97"/>
              <a:gd name="T45" fmla="*/ 22 h 81"/>
              <a:gd name="T46" fmla="*/ 47 w 97"/>
              <a:gd name="T47" fmla="*/ 19 h 81"/>
              <a:gd name="T48" fmla="*/ 49 w 97"/>
              <a:gd name="T49" fmla="*/ 28 h 81"/>
              <a:gd name="T50" fmla="*/ 52 w 97"/>
              <a:gd name="T51" fmla="*/ 34 h 81"/>
              <a:gd name="T52" fmla="*/ 47 w 97"/>
              <a:gd name="T53" fmla="*/ 44 h 81"/>
              <a:gd name="T54" fmla="*/ 56 w 97"/>
              <a:gd name="T55" fmla="*/ 37 h 81"/>
              <a:gd name="T56" fmla="*/ 62 w 97"/>
              <a:gd name="T57" fmla="*/ 28 h 81"/>
              <a:gd name="T58" fmla="*/ 67 w 97"/>
              <a:gd name="T59" fmla="*/ 21 h 81"/>
              <a:gd name="T60" fmla="*/ 77 w 97"/>
              <a:gd name="T61" fmla="*/ 11 h 81"/>
              <a:gd name="T62" fmla="*/ 85 w 97"/>
              <a:gd name="T63" fmla="*/ 11 h 81"/>
              <a:gd name="T64" fmla="*/ 86 w 97"/>
              <a:gd name="T65" fmla="*/ 21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97" h="81">
                <a:moveTo>
                  <a:pt x="7" y="71"/>
                </a:moveTo>
                <a:lnTo>
                  <a:pt x="0" y="71"/>
                </a:lnTo>
                <a:lnTo>
                  <a:pt x="3" y="63"/>
                </a:lnTo>
                <a:lnTo>
                  <a:pt x="13" y="56"/>
                </a:lnTo>
                <a:lnTo>
                  <a:pt x="14" y="55"/>
                </a:lnTo>
                <a:lnTo>
                  <a:pt x="17" y="47"/>
                </a:lnTo>
                <a:lnTo>
                  <a:pt x="28" y="45"/>
                </a:lnTo>
                <a:lnTo>
                  <a:pt x="14" y="62"/>
                </a:lnTo>
                <a:lnTo>
                  <a:pt x="7" y="71"/>
                </a:lnTo>
                <a:close/>
                <a:moveTo>
                  <a:pt x="86" y="21"/>
                </a:moveTo>
                <a:lnTo>
                  <a:pt x="89" y="22"/>
                </a:lnTo>
                <a:lnTo>
                  <a:pt x="96" y="19"/>
                </a:lnTo>
                <a:lnTo>
                  <a:pt x="97" y="21"/>
                </a:lnTo>
                <a:lnTo>
                  <a:pt x="96" y="21"/>
                </a:lnTo>
                <a:lnTo>
                  <a:pt x="93" y="28"/>
                </a:lnTo>
                <a:lnTo>
                  <a:pt x="90" y="39"/>
                </a:lnTo>
                <a:lnTo>
                  <a:pt x="86" y="45"/>
                </a:lnTo>
                <a:lnTo>
                  <a:pt x="83" y="51"/>
                </a:lnTo>
                <a:lnTo>
                  <a:pt x="83" y="52"/>
                </a:lnTo>
                <a:lnTo>
                  <a:pt x="82" y="55"/>
                </a:lnTo>
                <a:lnTo>
                  <a:pt x="74" y="59"/>
                </a:lnTo>
                <a:lnTo>
                  <a:pt x="74" y="47"/>
                </a:lnTo>
                <a:lnTo>
                  <a:pt x="74" y="37"/>
                </a:lnTo>
                <a:lnTo>
                  <a:pt x="67" y="36"/>
                </a:lnTo>
                <a:lnTo>
                  <a:pt x="66" y="47"/>
                </a:lnTo>
                <a:lnTo>
                  <a:pt x="64" y="52"/>
                </a:lnTo>
                <a:lnTo>
                  <a:pt x="58" y="55"/>
                </a:lnTo>
                <a:lnTo>
                  <a:pt x="59" y="66"/>
                </a:lnTo>
                <a:lnTo>
                  <a:pt x="48" y="78"/>
                </a:lnTo>
                <a:lnTo>
                  <a:pt x="47" y="79"/>
                </a:lnTo>
                <a:lnTo>
                  <a:pt x="44" y="81"/>
                </a:lnTo>
                <a:lnTo>
                  <a:pt x="38" y="78"/>
                </a:lnTo>
                <a:lnTo>
                  <a:pt x="36" y="75"/>
                </a:lnTo>
                <a:lnTo>
                  <a:pt x="25" y="71"/>
                </a:lnTo>
                <a:lnTo>
                  <a:pt x="21" y="70"/>
                </a:lnTo>
                <a:lnTo>
                  <a:pt x="29" y="56"/>
                </a:lnTo>
                <a:lnTo>
                  <a:pt x="41" y="40"/>
                </a:lnTo>
                <a:lnTo>
                  <a:pt x="45" y="33"/>
                </a:lnTo>
                <a:lnTo>
                  <a:pt x="38" y="32"/>
                </a:lnTo>
                <a:lnTo>
                  <a:pt x="36" y="34"/>
                </a:lnTo>
                <a:lnTo>
                  <a:pt x="30" y="43"/>
                </a:lnTo>
                <a:lnTo>
                  <a:pt x="28" y="44"/>
                </a:lnTo>
                <a:lnTo>
                  <a:pt x="28" y="41"/>
                </a:lnTo>
                <a:lnTo>
                  <a:pt x="28" y="37"/>
                </a:lnTo>
                <a:lnTo>
                  <a:pt x="28" y="28"/>
                </a:lnTo>
                <a:lnTo>
                  <a:pt x="28" y="22"/>
                </a:lnTo>
                <a:lnTo>
                  <a:pt x="40" y="21"/>
                </a:lnTo>
                <a:lnTo>
                  <a:pt x="47" y="19"/>
                </a:lnTo>
                <a:lnTo>
                  <a:pt x="47" y="21"/>
                </a:lnTo>
                <a:lnTo>
                  <a:pt x="49" y="28"/>
                </a:lnTo>
                <a:lnTo>
                  <a:pt x="51" y="32"/>
                </a:lnTo>
                <a:lnTo>
                  <a:pt x="52" y="34"/>
                </a:lnTo>
                <a:lnTo>
                  <a:pt x="52" y="36"/>
                </a:lnTo>
                <a:lnTo>
                  <a:pt x="47" y="44"/>
                </a:lnTo>
                <a:lnTo>
                  <a:pt x="49" y="47"/>
                </a:lnTo>
                <a:lnTo>
                  <a:pt x="56" y="37"/>
                </a:lnTo>
                <a:lnTo>
                  <a:pt x="58" y="34"/>
                </a:lnTo>
                <a:lnTo>
                  <a:pt x="62" y="28"/>
                </a:lnTo>
                <a:lnTo>
                  <a:pt x="66" y="24"/>
                </a:lnTo>
                <a:lnTo>
                  <a:pt x="67" y="21"/>
                </a:lnTo>
                <a:lnTo>
                  <a:pt x="74" y="21"/>
                </a:lnTo>
                <a:lnTo>
                  <a:pt x="77" y="11"/>
                </a:lnTo>
                <a:lnTo>
                  <a:pt x="79" y="0"/>
                </a:lnTo>
                <a:lnTo>
                  <a:pt x="85" y="11"/>
                </a:lnTo>
                <a:lnTo>
                  <a:pt x="83" y="19"/>
                </a:lnTo>
                <a:lnTo>
                  <a:pt x="86" y="2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6" name="Freeform 221">
            <a:extLst>
              <a:ext uri="{FF2B5EF4-FFF2-40B4-BE49-F238E27FC236}">
                <a16:creationId xmlns:a16="http://schemas.microsoft.com/office/drawing/2014/main" id="{C9B313FD-5461-2C30-63FF-D6DE16489CC3}"/>
              </a:ext>
            </a:extLst>
          </p:cNvPr>
          <p:cNvSpPr>
            <a:spLocks noEditPoints="1"/>
          </p:cNvSpPr>
          <p:nvPr/>
        </p:nvSpPr>
        <p:spPr bwMode="auto">
          <a:xfrm>
            <a:off x="8056563" y="1147763"/>
            <a:ext cx="403225" cy="423863"/>
          </a:xfrm>
          <a:custGeom>
            <a:avLst/>
            <a:gdLst>
              <a:gd name="T0" fmla="*/ 139 w 254"/>
              <a:gd name="T1" fmla="*/ 53 h 267"/>
              <a:gd name="T2" fmla="*/ 144 w 254"/>
              <a:gd name="T3" fmla="*/ 15 h 267"/>
              <a:gd name="T4" fmla="*/ 101 w 254"/>
              <a:gd name="T5" fmla="*/ 38 h 267"/>
              <a:gd name="T6" fmla="*/ 128 w 254"/>
              <a:gd name="T7" fmla="*/ 35 h 267"/>
              <a:gd name="T8" fmla="*/ 121 w 254"/>
              <a:gd name="T9" fmla="*/ 68 h 267"/>
              <a:gd name="T10" fmla="*/ 114 w 254"/>
              <a:gd name="T11" fmla="*/ 80 h 267"/>
              <a:gd name="T12" fmla="*/ 125 w 254"/>
              <a:gd name="T13" fmla="*/ 76 h 267"/>
              <a:gd name="T14" fmla="*/ 150 w 254"/>
              <a:gd name="T15" fmla="*/ 56 h 267"/>
              <a:gd name="T16" fmla="*/ 151 w 254"/>
              <a:gd name="T17" fmla="*/ 67 h 267"/>
              <a:gd name="T18" fmla="*/ 158 w 254"/>
              <a:gd name="T19" fmla="*/ 94 h 267"/>
              <a:gd name="T20" fmla="*/ 157 w 254"/>
              <a:gd name="T21" fmla="*/ 69 h 267"/>
              <a:gd name="T22" fmla="*/ 172 w 254"/>
              <a:gd name="T23" fmla="*/ 69 h 267"/>
              <a:gd name="T24" fmla="*/ 168 w 254"/>
              <a:gd name="T25" fmla="*/ 46 h 267"/>
              <a:gd name="T26" fmla="*/ 165 w 254"/>
              <a:gd name="T27" fmla="*/ 16 h 267"/>
              <a:gd name="T28" fmla="*/ 194 w 254"/>
              <a:gd name="T29" fmla="*/ 46 h 267"/>
              <a:gd name="T30" fmla="*/ 189 w 254"/>
              <a:gd name="T31" fmla="*/ 67 h 267"/>
              <a:gd name="T32" fmla="*/ 198 w 254"/>
              <a:gd name="T33" fmla="*/ 46 h 267"/>
              <a:gd name="T34" fmla="*/ 207 w 254"/>
              <a:gd name="T35" fmla="*/ 23 h 267"/>
              <a:gd name="T36" fmla="*/ 228 w 254"/>
              <a:gd name="T37" fmla="*/ 26 h 267"/>
              <a:gd name="T38" fmla="*/ 233 w 254"/>
              <a:gd name="T39" fmla="*/ 34 h 267"/>
              <a:gd name="T40" fmla="*/ 237 w 254"/>
              <a:gd name="T41" fmla="*/ 43 h 267"/>
              <a:gd name="T42" fmla="*/ 245 w 254"/>
              <a:gd name="T43" fmla="*/ 49 h 267"/>
              <a:gd name="T44" fmla="*/ 251 w 254"/>
              <a:gd name="T45" fmla="*/ 62 h 267"/>
              <a:gd name="T46" fmla="*/ 254 w 254"/>
              <a:gd name="T47" fmla="*/ 80 h 267"/>
              <a:gd name="T48" fmla="*/ 226 w 254"/>
              <a:gd name="T49" fmla="*/ 94 h 267"/>
              <a:gd name="T50" fmla="*/ 184 w 254"/>
              <a:gd name="T51" fmla="*/ 75 h 267"/>
              <a:gd name="T52" fmla="*/ 176 w 254"/>
              <a:gd name="T53" fmla="*/ 79 h 267"/>
              <a:gd name="T54" fmla="*/ 187 w 254"/>
              <a:gd name="T55" fmla="*/ 101 h 267"/>
              <a:gd name="T56" fmla="*/ 183 w 254"/>
              <a:gd name="T57" fmla="*/ 112 h 267"/>
              <a:gd name="T58" fmla="*/ 180 w 254"/>
              <a:gd name="T59" fmla="*/ 140 h 267"/>
              <a:gd name="T60" fmla="*/ 170 w 254"/>
              <a:gd name="T61" fmla="*/ 142 h 267"/>
              <a:gd name="T62" fmla="*/ 155 w 254"/>
              <a:gd name="T63" fmla="*/ 152 h 267"/>
              <a:gd name="T64" fmla="*/ 142 w 254"/>
              <a:gd name="T65" fmla="*/ 177 h 267"/>
              <a:gd name="T66" fmla="*/ 125 w 254"/>
              <a:gd name="T67" fmla="*/ 182 h 267"/>
              <a:gd name="T68" fmla="*/ 128 w 254"/>
              <a:gd name="T69" fmla="*/ 202 h 267"/>
              <a:gd name="T70" fmla="*/ 128 w 254"/>
              <a:gd name="T71" fmla="*/ 214 h 267"/>
              <a:gd name="T72" fmla="*/ 128 w 254"/>
              <a:gd name="T73" fmla="*/ 225 h 267"/>
              <a:gd name="T74" fmla="*/ 123 w 254"/>
              <a:gd name="T75" fmla="*/ 251 h 267"/>
              <a:gd name="T76" fmla="*/ 114 w 254"/>
              <a:gd name="T77" fmla="*/ 264 h 267"/>
              <a:gd name="T78" fmla="*/ 109 w 254"/>
              <a:gd name="T79" fmla="*/ 262 h 267"/>
              <a:gd name="T80" fmla="*/ 97 w 254"/>
              <a:gd name="T81" fmla="*/ 255 h 267"/>
              <a:gd name="T82" fmla="*/ 87 w 254"/>
              <a:gd name="T83" fmla="*/ 233 h 267"/>
              <a:gd name="T84" fmla="*/ 87 w 254"/>
              <a:gd name="T85" fmla="*/ 208 h 267"/>
              <a:gd name="T86" fmla="*/ 101 w 254"/>
              <a:gd name="T87" fmla="*/ 177 h 267"/>
              <a:gd name="T88" fmla="*/ 112 w 254"/>
              <a:gd name="T89" fmla="*/ 147 h 267"/>
              <a:gd name="T90" fmla="*/ 103 w 254"/>
              <a:gd name="T91" fmla="*/ 122 h 267"/>
              <a:gd name="T92" fmla="*/ 93 w 254"/>
              <a:gd name="T93" fmla="*/ 106 h 267"/>
              <a:gd name="T94" fmla="*/ 84 w 254"/>
              <a:gd name="T95" fmla="*/ 91 h 267"/>
              <a:gd name="T96" fmla="*/ 68 w 254"/>
              <a:gd name="T97" fmla="*/ 84 h 267"/>
              <a:gd name="T98" fmla="*/ 37 w 254"/>
              <a:gd name="T99" fmla="*/ 77 h 267"/>
              <a:gd name="T100" fmla="*/ 18 w 254"/>
              <a:gd name="T101" fmla="*/ 72 h 267"/>
              <a:gd name="T102" fmla="*/ 31 w 254"/>
              <a:gd name="T103" fmla="*/ 34 h 267"/>
              <a:gd name="T104" fmla="*/ 80 w 254"/>
              <a:gd name="T105" fmla="*/ 1 h 267"/>
              <a:gd name="T106" fmla="*/ 95 w 254"/>
              <a:gd name="T107" fmla="*/ 24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254" h="267">
                <a:moveTo>
                  <a:pt x="150" y="26"/>
                </a:moveTo>
                <a:lnTo>
                  <a:pt x="147" y="31"/>
                </a:lnTo>
                <a:lnTo>
                  <a:pt x="154" y="30"/>
                </a:lnTo>
                <a:lnTo>
                  <a:pt x="158" y="37"/>
                </a:lnTo>
                <a:lnTo>
                  <a:pt x="139" y="53"/>
                </a:lnTo>
                <a:lnTo>
                  <a:pt x="140" y="54"/>
                </a:lnTo>
                <a:lnTo>
                  <a:pt x="129" y="54"/>
                </a:lnTo>
                <a:lnTo>
                  <a:pt x="135" y="39"/>
                </a:lnTo>
                <a:lnTo>
                  <a:pt x="129" y="17"/>
                </a:lnTo>
                <a:lnTo>
                  <a:pt x="144" y="15"/>
                </a:lnTo>
                <a:lnTo>
                  <a:pt x="150" y="26"/>
                </a:lnTo>
                <a:close/>
                <a:moveTo>
                  <a:pt x="94" y="32"/>
                </a:moveTo>
                <a:lnTo>
                  <a:pt x="94" y="41"/>
                </a:lnTo>
                <a:lnTo>
                  <a:pt x="98" y="39"/>
                </a:lnTo>
                <a:lnTo>
                  <a:pt x="101" y="38"/>
                </a:lnTo>
                <a:lnTo>
                  <a:pt x="105" y="22"/>
                </a:lnTo>
                <a:lnTo>
                  <a:pt x="112" y="19"/>
                </a:lnTo>
                <a:lnTo>
                  <a:pt x="120" y="19"/>
                </a:lnTo>
                <a:lnTo>
                  <a:pt x="125" y="23"/>
                </a:lnTo>
                <a:lnTo>
                  <a:pt x="128" y="35"/>
                </a:lnTo>
                <a:lnTo>
                  <a:pt x="128" y="45"/>
                </a:lnTo>
                <a:lnTo>
                  <a:pt x="125" y="47"/>
                </a:lnTo>
                <a:lnTo>
                  <a:pt x="125" y="52"/>
                </a:lnTo>
                <a:lnTo>
                  <a:pt x="124" y="57"/>
                </a:lnTo>
                <a:lnTo>
                  <a:pt x="121" y="68"/>
                </a:lnTo>
                <a:lnTo>
                  <a:pt x="120" y="72"/>
                </a:lnTo>
                <a:lnTo>
                  <a:pt x="118" y="73"/>
                </a:lnTo>
                <a:lnTo>
                  <a:pt x="113" y="76"/>
                </a:lnTo>
                <a:lnTo>
                  <a:pt x="108" y="79"/>
                </a:lnTo>
                <a:lnTo>
                  <a:pt x="114" y="80"/>
                </a:lnTo>
                <a:lnTo>
                  <a:pt x="117" y="88"/>
                </a:lnTo>
                <a:lnTo>
                  <a:pt x="117" y="90"/>
                </a:lnTo>
                <a:lnTo>
                  <a:pt x="120" y="86"/>
                </a:lnTo>
                <a:lnTo>
                  <a:pt x="123" y="82"/>
                </a:lnTo>
                <a:lnTo>
                  <a:pt x="125" y="76"/>
                </a:lnTo>
                <a:lnTo>
                  <a:pt x="128" y="69"/>
                </a:lnTo>
                <a:lnTo>
                  <a:pt x="134" y="61"/>
                </a:lnTo>
                <a:lnTo>
                  <a:pt x="140" y="61"/>
                </a:lnTo>
                <a:lnTo>
                  <a:pt x="146" y="61"/>
                </a:lnTo>
                <a:lnTo>
                  <a:pt x="150" y="56"/>
                </a:lnTo>
                <a:lnTo>
                  <a:pt x="158" y="46"/>
                </a:lnTo>
                <a:lnTo>
                  <a:pt x="161" y="46"/>
                </a:lnTo>
                <a:lnTo>
                  <a:pt x="157" y="58"/>
                </a:lnTo>
                <a:lnTo>
                  <a:pt x="155" y="61"/>
                </a:lnTo>
                <a:lnTo>
                  <a:pt x="151" y="67"/>
                </a:lnTo>
                <a:lnTo>
                  <a:pt x="151" y="68"/>
                </a:lnTo>
                <a:lnTo>
                  <a:pt x="150" y="69"/>
                </a:lnTo>
                <a:lnTo>
                  <a:pt x="151" y="76"/>
                </a:lnTo>
                <a:lnTo>
                  <a:pt x="153" y="84"/>
                </a:lnTo>
                <a:lnTo>
                  <a:pt x="158" y="94"/>
                </a:lnTo>
                <a:lnTo>
                  <a:pt x="161" y="90"/>
                </a:lnTo>
                <a:lnTo>
                  <a:pt x="158" y="79"/>
                </a:lnTo>
                <a:lnTo>
                  <a:pt x="157" y="76"/>
                </a:lnTo>
                <a:lnTo>
                  <a:pt x="155" y="71"/>
                </a:lnTo>
                <a:lnTo>
                  <a:pt x="157" y="69"/>
                </a:lnTo>
                <a:lnTo>
                  <a:pt x="158" y="68"/>
                </a:lnTo>
                <a:lnTo>
                  <a:pt x="162" y="57"/>
                </a:lnTo>
                <a:lnTo>
                  <a:pt x="169" y="68"/>
                </a:lnTo>
                <a:lnTo>
                  <a:pt x="172" y="72"/>
                </a:lnTo>
                <a:lnTo>
                  <a:pt x="172" y="69"/>
                </a:lnTo>
                <a:lnTo>
                  <a:pt x="172" y="62"/>
                </a:lnTo>
                <a:lnTo>
                  <a:pt x="172" y="61"/>
                </a:lnTo>
                <a:lnTo>
                  <a:pt x="169" y="56"/>
                </a:lnTo>
                <a:lnTo>
                  <a:pt x="166" y="47"/>
                </a:lnTo>
                <a:lnTo>
                  <a:pt x="168" y="46"/>
                </a:lnTo>
                <a:lnTo>
                  <a:pt x="172" y="45"/>
                </a:lnTo>
                <a:lnTo>
                  <a:pt x="172" y="43"/>
                </a:lnTo>
                <a:lnTo>
                  <a:pt x="168" y="32"/>
                </a:lnTo>
                <a:lnTo>
                  <a:pt x="161" y="23"/>
                </a:lnTo>
                <a:lnTo>
                  <a:pt x="165" y="16"/>
                </a:lnTo>
                <a:lnTo>
                  <a:pt x="177" y="16"/>
                </a:lnTo>
                <a:lnTo>
                  <a:pt x="174" y="26"/>
                </a:lnTo>
                <a:lnTo>
                  <a:pt x="183" y="24"/>
                </a:lnTo>
                <a:lnTo>
                  <a:pt x="189" y="35"/>
                </a:lnTo>
                <a:lnTo>
                  <a:pt x="194" y="46"/>
                </a:lnTo>
                <a:lnTo>
                  <a:pt x="194" y="50"/>
                </a:lnTo>
                <a:lnTo>
                  <a:pt x="194" y="54"/>
                </a:lnTo>
                <a:lnTo>
                  <a:pt x="194" y="62"/>
                </a:lnTo>
                <a:lnTo>
                  <a:pt x="192" y="62"/>
                </a:lnTo>
                <a:lnTo>
                  <a:pt x="189" y="67"/>
                </a:lnTo>
                <a:lnTo>
                  <a:pt x="194" y="68"/>
                </a:lnTo>
                <a:lnTo>
                  <a:pt x="202" y="61"/>
                </a:lnTo>
                <a:lnTo>
                  <a:pt x="198" y="54"/>
                </a:lnTo>
                <a:lnTo>
                  <a:pt x="198" y="47"/>
                </a:lnTo>
                <a:lnTo>
                  <a:pt x="198" y="46"/>
                </a:lnTo>
                <a:lnTo>
                  <a:pt x="194" y="39"/>
                </a:lnTo>
                <a:lnTo>
                  <a:pt x="191" y="28"/>
                </a:lnTo>
                <a:lnTo>
                  <a:pt x="198" y="23"/>
                </a:lnTo>
                <a:lnTo>
                  <a:pt x="206" y="26"/>
                </a:lnTo>
                <a:lnTo>
                  <a:pt x="207" y="23"/>
                </a:lnTo>
                <a:lnTo>
                  <a:pt x="217" y="24"/>
                </a:lnTo>
                <a:lnTo>
                  <a:pt x="219" y="24"/>
                </a:lnTo>
                <a:lnTo>
                  <a:pt x="217" y="37"/>
                </a:lnTo>
                <a:lnTo>
                  <a:pt x="225" y="26"/>
                </a:lnTo>
                <a:lnTo>
                  <a:pt x="228" y="26"/>
                </a:lnTo>
                <a:lnTo>
                  <a:pt x="228" y="27"/>
                </a:lnTo>
                <a:lnTo>
                  <a:pt x="230" y="30"/>
                </a:lnTo>
                <a:lnTo>
                  <a:pt x="232" y="31"/>
                </a:lnTo>
                <a:lnTo>
                  <a:pt x="233" y="31"/>
                </a:lnTo>
                <a:lnTo>
                  <a:pt x="233" y="34"/>
                </a:lnTo>
                <a:lnTo>
                  <a:pt x="234" y="32"/>
                </a:lnTo>
                <a:lnTo>
                  <a:pt x="234" y="37"/>
                </a:lnTo>
                <a:lnTo>
                  <a:pt x="237" y="37"/>
                </a:lnTo>
                <a:lnTo>
                  <a:pt x="239" y="42"/>
                </a:lnTo>
                <a:lnTo>
                  <a:pt x="237" y="43"/>
                </a:lnTo>
                <a:lnTo>
                  <a:pt x="240" y="46"/>
                </a:lnTo>
                <a:lnTo>
                  <a:pt x="241" y="46"/>
                </a:lnTo>
                <a:lnTo>
                  <a:pt x="244" y="49"/>
                </a:lnTo>
                <a:lnTo>
                  <a:pt x="244" y="47"/>
                </a:lnTo>
                <a:lnTo>
                  <a:pt x="245" y="49"/>
                </a:lnTo>
                <a:lnTo>
                  <a:pt x="247" y="52"/>
                </a:lnTo>
                <a:lnTo>
                  <a:pt x="245" y="50"/>
                </a:lnTo>
                <a:lnTo>
                  <a:pt x="245" y="53"/>
                </a:lnTo>
                <a:lnTo>
                  <a:pt x="248" y="58"/>
                </a:lnTo>
                <a:lnTo>
                  <a:pt x="251" y="62"/>
                </a:lnTo>
                <a:lnTo>
                  <a:pt x="252" y="71"/>
                </a:lnTo>
                <a:lnTo>
                  <a:pt x="251" y="72"/>
                </a:lnTo>
                <a:lnTo>
                  <a:pt x="254" y="76"/>
                </a:lnTo>
                <a:lnTo>
                  <a:pt x="254" y="77"/>
                </a:lnTo>
                <a:lnTo>
                  <a:pt x="254" y="80"/>
                </a:lnTo>
                <a:lnTo>
                  <a:pt x="245" y="92"/>
                </a:lnTo>
                <a:lnTo>
                  <a:pt x="237" y="92"/>
                </a:lnTo>
                <a:lnTo>
                  <a:pt x="236" y="92"/>
                </a:lnTo>
                <a:lnTo>
                  <a:pt x="233" y="92"/>
                </a:lnTo>
                <a:lnTo>
                  <a:pt x="226" y="94"/>
                </a:lnTo>
                <a:lnTo>
                  <a:pt x="217" y="97"/>
                </a:lnTo>
                <a:lnTo>
                  <a:pt x="204" y="86"/>
                </a:lnTo>
                <a:lnTo>
                  <a:pt x="198" y="82"/>
                </a:lnTo>
                <a:lnTo>
                  <a:pt x="187" y="76"/>
                </a:lnTo>
                <a:lnTo>
                  <a:pt x="184" y="75"/>
                </a:lnTo>
                <a:lnTo>
                  <a:pt x="176" y="72"/>
                </a:lnTo>
                <a:lnTo>
                  <a:pt x="173" y="75"/>
                </a:lnTo>
                <a:lnTo>
                  <a:pt x="170" y="76"/>
                </a:lnTo>
                <a:lnTo>
                  <a:pt x="172" y="79"/>
                </a:lnTo>
                <a:lnTo>
                  <a:pt x="176" y="79"/>
                </a:lnTo>
                <a:lnTo>
                  <a:pt x="180" y="87"/>
                </a:lnTo>
                <a:lnTo>
                  <a:pt x="181" y="88"/>
                </a:lnTo>
                <a:lnTo>
                  <a:pt x="184" y="94"/>
                </a:lnTo>
                <a:lnTo>
                  <a:pt x="185" y="97"/>
                </a:lnTo>
                <a:lnTo>
                  <a:pt x="187" y="101"/>
                </a:lnTo>
                <a:lnTo>
                  <a:pt x="187" y="102"/>
                </a:lnTo>
                <a:lnTo>
                  <a:pt x="187" y="105"/>
                </a:lnTo>
                <a:lnTo>
                  <a:pt x="184" y="110"/>
                </a:lnTo>
                <a:lnTo>
                  <a:pt x="183" y="112"/>
                </a:lnTo>
                <a:lnTo>
                  <a:pt x="183" y="112"/>
                </a:lnTo>
                <a:lnTo>
                  <a:pt x="184" y="114"/>
                </a:lnTo>
                <a:lnTo>
                  <a:pt x="184" y="120"/>
                </a:lnTo>
                <a:lnTo>
                  <a:pt x="185" y="124"/>
                </a:lnTo>
                <a:lnTo>
                  <a:pt x="181" y="135"/>
                </a:lnTo>
                <a:lnTo>
                  <a:pt x="180" y="140"/>
                </a:lnTo>
                <a:lnTo>
                  <a:pt x="179" y="140"/>
                </a:lnTo>
                <a:lnTo>
                  <a:pt x="174" y="144"/>
                </a:lnTo>
                <a:lnTo>
                  <a:pt x="173" y="144"/>
                </a:lnTo>
                <a:lnTo>
                  <a:pt x="172" y="144"/>
                </a:lnTo>
                <a:lnTo>
                  <a:pt x="170" y="142"/>
                </a:lnTo>
                <a:lnTo>
                  <a:pt x="165" y="142"/>
                </a:lnTo>
                <a:lnTo>
                  <a:pt x="164" y="143"/>
                </a:lnTo>
                <a:lnTo>
                  <a:pt x="161" y="147"/>
                </a:lnTo>
                <a:lnTo>
                  <a:pt x="161" y="150"/>
                </a:lnTo>
                <a:lnTo>
                  <a:pt x="155" y="152"/>
                </a:lnTo>
                <a:lnTo>
                  <a:pt x="155" y="155"/>
                </a:lnTo>
                <a:lnTo>
                  <a:pt x="154" y="158"/>
                </a:lnTo>
                <a:lnTo>
                  <a:pt x="154" y="161"/>
                </a:lnTo>
                <a:lnTo>
                  <a:pt x="146" y="176"/>
                </a:lnTo>
                <a:lnTo>
                  <a:pt x="142" y="177"/>
                </a:lnTo>
                <a:lnTo>
                  <a:pt x="140" y="174"/>
                </a:lnTo>
                <a:lnTo>
                  <a:pt x="138" y="177"/>
                </a:lnTo>
                <a:lnTo>
                  <a:pt x="131" y="178"/>
                </a:lnTo>
                <a:lnTo>
                  <a:pt x="128" y="177"/>
                </a:lnTo>
                <a:lnTo>
                  <a:pt x="125" y="182"/>
                </a:lnTo>
                <a:lnTo>
                  <a:pt x="121" y="187"/>
                </a:lnTo>
                <a:lnTo>
                  <a:pt x="123" y="197"/>
                </a:lnTo>
                <a:lnTo>
                  <a:pt x="124" y="200"/>
                </a:lnTo>
                <a:lnTo>
                  <a:pt x="125" y="200"/>
                </a:lnTo>
                <a:lnTo>
                  <a:pt x="128" y="202"/>
                </a:lnTo>
                <a:lnTo>
                  <a:pt x="128" y="204"/>
                </a:lnTo>
                <a:lnTo>
                  <a:pt x="128" y="210"/>
                </a:lnTo>
                <a:lnTo>
                  <a:pt x="128" y="210"/>
                </a:lnTo>
                <a:lnTo>
                  <a:pt x="128" y="212"/>
                </a:lnTo>
                <a:lnTo>
                  <a:pt x="128" y="214"/>
                </a:lnTo>
                <a:lnTo>
                  <a:pt x="128" y="218"/>
                </a:lnTo>
                <a:lnTo>
                  <a:pt x="128" y="218"/>
                </a:lnTo>
                <a:lnTo>
                  <a:pt x="128" y="221"/>
                </a:lnTo>
                <a:lnTo>
                  <a:pt x="127" y="223"/>
                </a:lnTo>
                <a:lnTo>
                  <a:pt x="128" y="225"/>
                </a:lnTo>
                <a:lnTo>
                  <a:pt x="127" y="229"/>
                </a:lnTo>
                <a:lnTo>
                  <a:pt x="128" y="234"/>
                </a:lnTo>
                <a:lnTo>
                  <a:pt x="128" y="236"/>
                </a:lnTo>
                <a:lnTo>
                  <a:pt x="124" y="249"/>
                </a:lnTo>
                <a:lnTo>
                  <a:pt x="123" y="251"/>
                </a:lnTo>
                <a:lnTo>
                  <a:pt x="118" y="257"/>
                </a:lnTo>
                <a:lnTo>
                  <a:pt x="118" y="260"/>
                </a:lnTo>
                <a:lnTo>
                  <a:pt x="117" y="266"/>
                </a:lnTo>
                <a:lnTo>
                  <a:pt x="116" y="267"/>
                </a:lnTo>
                <a:lnTo>
                  <a:pt x="114" y="264"/>
                </a:lnTo>
                <a:lnTo>
                  <a:pt x="113" y="264"/>
                </a:lnTo>
                <a:lnTo>
                  <a:pt x="113" y="263"/>
                </a:lnTo>
                <a:lnTo>
                  <a:pt x="110" y="263"/>
                </a:lnTo>
                <a:lnTo>
                  <a:pt x="110" y="262"/>
                </a:lnTo>
                <a:lnTo>
                  <a:pt x="109" y="262"/>
                </a:lnTo>
                <a:lnTo>
                  <a:pt x="108" y="260"/>
                </a:lnTo>
                <a:lnTo>
                  <a:pt x="106" y="260"/>
                </a:lnTo>
                <a:lnTo>
                  <a:pt x="103" y="259"/>
                </a:lnTo>
                <a:lnTo>
                  <a:pt x="102" y="259"/>
                </a:lnTo>
                <a:lnTo>
                  <a:pt x="97" y="255"/>
                </a:lnTo>
                <a:lnTo>
                  <a:pt x="95" y="253"/>
                </a:lnTo>
                <a:lnTo>
                  <a:pt x="93" y="251"/>
                </a:lnTo>
                <a:lnTo>
                  <a:pt x="88" y="245"/>
                </a:lnTo>
                <a:lnTo>
                  <a:pt x="87" y="242"/>
                </a:lnTo>
                <a:lnTo>
                  <a:pt x="87" y="233"/>
                </a:lnTo>
                <a:lnTo>
                  <a:pt x="87" y="229"/>
                </a:lnTo>
                <a:lnTo>
                  <a:pt x="86" y="225"/>
                </a:lnTo>
                <a:lnTo>
                  <a:pt x="84" y="219"/>
                </a:lnTo>
                <a:lnTo>
                  <a:pt x="83" y="215"/>
                </a:lnTo>
                <a:lnTo>
                  <a:pt x="87" y="208"/>
                </a:lnTo>
                <a:lnTo>
                  <a:pt x="90" y="203"/>
                </a:lnTo>
                <a:lnTo>
                  <a:pt x="94" y="193"/>
                </a:lnTo>
                <a:lnTo>
                  <a:pt x="97" y="184"/>
                </a:lnTo>
                <a:lnTo>
                  <a:pt x="101" y="177"/>
                </a:lnTo>
                <a:lnTo>
                  <a:pt x="101" y="177"/>
                </a:lnTo>
                <a:lnTo>
                  <a:pt x="103" y="172"/>
                </a:lnTo>
                <a:lnTo>
                  <a:pt x="108" y="162"/>
                </a:lnTo>
                <a:lnTo>
                  <a:pt x="110" y="152"/>
                </a:lnTo>
                <a:lnTo>
                  <a:pt x="112" y="148"/>
                </a:lnTo>
                <a:lnTo>
                  <a:pt x="112" y="147"/>
                </a:lnTo>
                <a:lnTo>
                  <a:pt x="114" y="139"/>
                </a:lnTo>
                <a:lnTo>
                  <a:pt x="110" y="135"/>
                </a:lnTo>
                <a:lnTo>
                  <a:pt x="106" y="128"/>
                </a:lnTo>
                <a:lnTo>
                  <a:pt x="103" y="124"/>
                </a:lnTo>
                <a:lnTo>
                  <a:pt x="103" y="122"/>
                </a:lnTo>
                <a:lnTo>
                  <a:pt x="101" y="120"/>
                </a:lnTo>
                <a:lnTo>
                  <a:pt x="98" y="114"/>
                </a:lnTo>
                <a:lnTo>
                  <a:pt x="95" y="112"/>
                </a:lnTo>
                <a:lnTo>
                  <a:pt x="94" y="109"/>
                </a:lnTo>
                <a:lnTo>
                  <a:pt x="93" y="106"/>
                </a:lnTo>
                <a:lnTo>
                  <a:pt x="91" y="103"/>
                </a:lnTo>
                <a:lnTo>
                  <a:pt x="90" y="101"/>
                </a:lnTo>
                <a:lnTo>
                  <a:pt x="87" y="97"/>
                </a:lnTo>
                <a:lnTo>
                  <a:pt x="86" y="94"/>
                </a:lnTo>
                <a:lnTo>
                  <a:pt x="84" y="91"/>
                </a:lnTo>
                <a:lnTo>
                  <a:pt x="83" y="87"/>
                </a:lnTo>
                <a:lnTo>
                  <a:pt x="82" y="87"/>
                </a:lnTo>
                <a:lnTo>
                  <a:pt x="80" y="86"/>
                </a:lnTo>
                <a:lnTo>
                  <a:pt x="72" y="84"/>
                </a:lnTo>
                <a:lnTo>
                  <a:pt x="68" y="84"/>
                </a:lnTo>
                <a:lnTo>
                  <a:pt x="61" y="82"/>
                </a:lnTo>
                <a:lnTo>
                  <a:pt x="58" y="82"/>
                </a:lnTo>
                <a:lnTo>
                  <a:pt x="49" y="79"/>
                </a:lnTo>
                <a:lnTo>
                  <a:pt x="45" y="79"/>
                </a:lnTo>
                <a:lnTo>
                  <a:pt x="37" y="77"/>
                </a:lnTo>
                <a:lnTo>
                  <a:pt x="33" y="76"/>
                </a:lnTo>
                <a:lnTo>
                  <a:pt x="31" y="76"/>
                </a:lnTo>
                <a:lnTo>
                  <a:pt x="30" y="75"/>
                </a:lnTo>
                <a:lnTo>
                  <a:pt x="20" y="73"/>
                </a:lnTo>
                <a:lnTo>
                  <a:pt x="18" y="72"/>
                </a:lnTo>
                <a:lnTo>
                  <a:pt x="13" y="72"/>
                </a:lnTo>
                <a:lnTo>
                  <a:pt x="9" y="71"/>
                </a:lnTo>
                <a:lnTo>
                  <a:pt x="7" y="69"/>
                </a:lnTo>
                <a:lnTo>
                  <a:pt x="0" y="64"/>
                </a:lnTo>
                <a:lnTo>
                  <a:pt x="31" y="34"/>
                </a:lnTo>
                <a:lnTo>
                  <a:pt x="73" y="16"/>
                </a:lnTo>
                <a:lnTo>
                  <a:pt x="76" y="15"/>
                </a:lnTo>
                <a:lnTo>
                  <a:pt x="79" y="13"/>
                </a:lnTo>
                <a:lnTo>
                  <a:pt x="83" y="13"/>
                </a:lnTo>
                <a:lnTo>
                  <a:pt x="80" y="1"/>
                </a:lnTo>
                <a:lnTo>
                  <a:pt x="91" y="0"/>
                </a:lnTo>
                <a:lnTo>
                  <a:pt x="98" y="2"/>
                </a:lnTo>
                <a:lnTo>
                  <a:pt x="110" y="7"/>
                </a:lnTo>
                <a:lnTo>
                  <a:pt x="103" y="15"/>
                </a:lnTo>
                <a:lnTo>
                  <a:pt x="95" y="24"/>
                </a:lnTo>
                <a:lnTo>
                  <a:pt x="95" y="31"/>
                </a:lnTo>
                <a:lnTo>
                  <a:pt x="94" y="3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7" name="Freeform 222">
            <a:extLst>
              <a:ext uri="{FF2B5EF4-FFF2-40B4-BE49-F238E27FC236}">
                <a16:creationId xmlns:a16="http://schemas.microsoft.com/office/drawing/2014/main" id="{7A03FF4D-7F6D-9038-4070-55B7A935F88A}"/>
              </a:ext>
            </a:extLst>
          </p:cNvPr>
          <p:cNvSpPr>
            <a:spLocks/>
          </p:cNvSpPr>
          <p:nvPr/>
        </p:nvSpPr>
        <p:spPr bwMode="auto">
          <a:xfrm>
            <a:off x="4067176" y="6007100"/>
            <a:ext cx="77788" cy="100013"/>
          </a:xfrm>
          <a:custGeom>
            <a:avLst/>
            <a:gdLst>
              <a:gd name="T0" fmla="*/ 47 w 49"/>
              <a:gd name="T1" fmla="*/ 26 h 63"/>
              <a:gd name="T2" fmla="*/ 47 w 49"/>
              <a:gd name="T3" fmla="*/ 34 h 63"/>
              <a:gd name="T4" fmla="*/ 41 w 49"/>
              <a:gd name="T5" fmla="*/ 41 h 63"/>
              <a:gd name="T6" fmla="*/ 45 w 49"/>
              <a:gd name="T7" fmla="*/ 45 h 63"/>
              <a:gd name="T8" fmla="*/ 49 w 49"/>
              <a:gd name="T9" fmla="*/ 51 h 63"/>
              <a:gd name="T10" fmla="*/ 46 w 49"/>
              <a:gd name="T11" fmla="*/ 51 h 63"/>
              <a:gd name="T12" fmla="*/ 39 w 49"/>
              <a:gd name="T13" fmla="*/ 52 h 63"/>
              <a:gd name="T14" fmla="*/ 36 w 49"/>
              <a:gd name="T15" fmla="*/ 60 h 63"/>
              <a:gd name="T16" fmla="*/ 35 w 49"/>
              <a:gd name="T17" fmla="*/ 63 h 63"/>
              <a:gd name="T18" fmla="*/ 34 w 49"/>
              <a:gd name="T19" fmla="*/ 63 h 63"/>
              <a:gd name="T20" fmla="*/ 31 w 49"/>
              <a:gd name="T21" fmla="*/ 63 h 63"/>
              <a:gd name="T22" fmla="*/ 27 w 49"/>
              <a:gd name="T23" fmla="*/ 59 h 63"/>
              <a:gd name="T24" fmla="*/ 27 w 49"/>
              <a:gd name="T25" fmla="*/ 51 h 63"/>
              <a:gd name="T26" fmla="*/ 20 w 49"/>
              <a:gd name="T27" fmla="*/ 46 h 63"/>
              <a:gd name="T28" fmla="*/ 16 w 49"/>
              <a:gd name="T29" fmla="*/ 44 h 63"/>
              <a:gd name="T30" fmla="*/ 11 w 49"/>
              <a:gd name="T31" fmla="*/ 41 h 63"/>
              <a:gd name="T32" fmla="*/ 9 w 49"/>
              <a:gd name="T33" fmla="*/ 38 h 63"/>
              <a:gd name="T34" fmla="*/ 8 w 49"/>
              <a:gd name="T35" fmla="*/ 29 h 63"/>
              <a:gd name="T36" fmla="*/ 6 w 49"/>
              <a:gd name="T37" fmla="*/ 23 h 63"/>
              <a:gd name="T38" fmla="*/ 2 w 49"/>
              <a:gd name="T39" fmla="*/ 11 h 63"/>
              <a:gd name="T40" fmla="*/ 0 w 49"/>
              <a:gd name="T41" fmla="*/ 3 h 63"/>
              <a:gd name="T42" fmla="*/ 0 w 49"/>
              <a:gd name="T43" fmla="*/ 1 h 63"/>
              <a:gd name="T44" fmla="*/ 9 w 49"/>
              <a:gd name="T45" fmla="*/ 0 h 63"/>
              <a:gd name="T46" fmla="*/ 12 w 49"/>
              <a:gd name="T47" fmla="*/ 0 h 63"/>
              <a:gd name="T48" fmla="*/ 16 w 49"/>
              <a:gd name="T49" fmla="*/ 3 h 63"/>
              <a:gd name="T50" fmla="*/ 23 w 49"/>
              <a:gd name="T51" fmla="*/ 10 h 63"/>
              <a:gd name="T52" fmla="*/ 24 w 49"/>
              <a:gd name="T53" fmla="*/ 7 h 63"/>
              <a:gd name="T54" fmla="*/ 28 w 49"/>
              <a:gd name="T55" fmla="*/ 19 h 63"/>
              <a:gd name="T56" fmla="*/ 35 w 49"/>
              <a:gd name="T57" fmla="*/ 23 h 63"/>
              <a:gd name="T58" fmla="*/ 34 w 49"/>
              <a:gd name="T59" fmla="*/ 27 h 63"/>
              <a:gd name="T60" fmla="*/ 47 w 49"/>
              <a:gd name="T61" fmla="*/ 26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49" h="63">
                <a:moveTo>
                  <a:pt x="47" y="26"/>
                </a:moveTo>
                <a:lnTo>
                  <a:pt x="47" y="34"/>
                </a:lnTo>
                <a:lnTo>
                  <a:pt x="41" y="41"/>
                </a:lnTo>
                <a:lnTo>
                  <a:pt x="45" y="45"/>
                </a:lnTo>
                <a:lnTo>
                  <a:pt x="49" y="51"/>
                </a:lnTo>
                <a:lnTo>
                  <a:pt x="46" y="51"/>
                </a:lnTo>
                <a:lnTo>
                  <a:pt x="39" y="52"/>
                </a:lnTo>
                <a:lnTo>
                  <a:pt x="36" y="60"/>
                </a:lnTo>
                <a:lnTo>
                  <a:pt x="35" y="63"/>
                </a:lnTo>
                <a:lnTo>
                  <a:pt x="34" y="63"/>
                </a:lnTo>
                <a:lnTo>
                  <a:pt x="31" y="63"/>
                </a:lnTo>
                <a:lnTo>
                  <a:pt x="27" y="59"/>
                </a:lnTo>
                <a:lnTo>
                  <a:pt x="27" y="51"/>
                </a:lnTo>
                <a:lnTo>
                  <a:pt x="20" y="46"/>
                </a:lnTo>
                <a:lnTo>
                  <a:pt x="16" y="44"/>
                </a:lnTo>
                <a:lnTo>
                  <a:pt x="11" y="41"/>
                </a:lnTo>
                <a:lnTo>
                  <a:pt x="9" y="38"/>
                </a:lnTo>
                <a:lnTo>
                  <a:pt x="8" y="29"/>
                </a:lnTo>
                <a:lnTo>
                  <a:pt x="6" y="23"/>
                </a:lnTo>
                <a:lnTo>
                  <a:pt x="2" y="11"/>
                </a:lnTo>
                <a:lnTo>
                  <a:pt x="0" y="3"/>
                </a:lnTo>
                <a:lnTo>
                  <a:pt x="0" y="1"/>
                </a:lnTo>
                <a:lnTo>
                  <a:pt x="9" y="0"/>
                </a:lnTo>
                <a:lnTo>
                  <a:pt x="12" y="0"/>
                </a:lnTo>
                <a:lnTo>
                  <a:pt x="16" y="3"/>
                </a:lnTo>
                <a:lnTo>
                  <a:pt x="23" y="10"/>
                </a:lnTo>
                <a:lnTo>
                  <a:pt x="24" y="7"/>
                </a:lnTo>
                <a:lnTo>
                  <a:pt x="28" y="19"/>
                </a:lnTo>
                <a:lnTo>
                  <a:pt x="35" y="23"/>
                </a:lnTo>
                <a:lnTo>
                  <a:pt x="34" y="27"/>
                </a:lnTo>
                <a:lnTo>
                  <a:pt x="47" y="2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8" name="Freeform 223">
            <a:extLst>
              <a:ext uri="{FF2B5EF4-FFF2-40B4-BE49-F238E27FC236}">
                <a16:creationId xmlns:a16="http://schemas.microsoft.com/office/drawing/2014/main" id="{76E022DD-E577-0A4F-84BA-FDC36E2E883A}"/>
              </a:ext>
            </a:extLst>
          </p:cNvPr>
          <p:cNvSpPr>
            <a:spLocks/>
          </p:cNvSpPr>
          <p:nvPr/>
        </p:nvSpPr>
        <p:spPr bwMode="auto">
          <a:xfrm>
            <a:off x="4064001" y="5214938"/>
            <a:ext cx="47625" cy="69850"/>
          </a:xfrm>
          <a:custGeom>
            <a:avLst/>
            <a:gdLst>
              <a:gd name="T0" fmla="*/ 30 w 30"/>
              <a:gd name="T1" fmla="*/ 40 h 44"/>
              <a:gd name="T2" fmla="*/ 22 w 30"/>
              <a:gd name="T3" fmla="*/ 44 h 44"/>
              <a:gd name="T4" fmla="*/ 0 w 30"/>
              <a:gd name="T5" fmla="*/ 0 h 44"/>
              <a:gd name="T6" fmla="*/ 14 w 30"/>
              <a:gd name="T7" fmla="*/ 10 h 44"/>
              <a:gd name="T8" fmla="*/ 29 w 30"/>
              <a:gd name="T9" fmla="*/ 23 h 44"/>
              <a:gd name="T10" fmla="*/ 29 w 30"/>
              <a:gd name="T11" fmla="*/ 30 h 44"/>
              <a:gd name="T12" fmla="*/ 29 w 30"/>
              <a:gd name="T13" fmla="*/ 34 h 44"/>
              <a:gd name="T14" fmla="*/ 30 w 30"/>
              <a:gd name="T15" fmla="*/ 40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0" h="44">
                <a:moveTo>
                  <a:pt x="30" y="40"/>
                </a:moveTo>
                <a:lnTo>
                  <a:pt x="22" y="44"/>
                </a:lnTo>
                <a:lnTo>
                  <a:pt x="0" y="0"/>
                </a:lnTo>
                <a:lnTo>
                  <a:pt x="14" y="10"/>
                </a:lnTo>
                <a:lnTo>
                  <a:pt x="29" y="23"/>
                </a:lnTo>
                <a:lnTo>
                  <a:pt x="29" y="30"/>
                </a:lnTo>
                <a:lnTo>
                  <a:pt x="29" y="34"/>
                </a:lnTo>
                <a:lnTo>
                  <a:pt x="30" y="4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9" name="Freeform 224">
            <a:extLst>
              <a:ext uri="{FF2B5EF4-FFF2-40B4-BE49-F238E27FC236}">
                <a16:creationId xmlns:a16="http://schemas.microsoft.com/office/drawing/2014/main" id="{2128E588-4868-18D0-6B7E-4DBB4718CE0D}"/>
              </a:ext>
            </a:extLst>
          </p:cNvPr>
          <p:cNvSpPr>
            <a:spLocks noEditPoints="1"/>
          </p:cNvSpPr>
          <p:nvPr/>
        </p:nvSpPr>
        <p:spPr bwMode="auto">
          <a:xfrm>
            <a:off x="4105276" y="5422900"/>
            <a:ext cx="76200" cy="95250"/>
          </a:xfrm>
          <a:custGeom>
            <a:avLst/>
            <a:gdLst>
              <a:gd name="T0" fmla="*/ 48 w 48"/>
              <a:gd name="T1" fmla="*/ 8 h 60"/>
              <a:gd name="T2" fmla="*/ 41 w 48"/>
              <a:gd name="T3" fmla="*/ 35 h 60"/>
              <a:gd name="T4" fmla="*/ 33 w 48"/>
              <a:gd name="T5" fmla="*/ 44 h 60"/>
              <a:gd name="T6" fmla="*/ 37 w 48"/>
              <a:gd name="T7" fmla="*/ 48 h 60"/>
              <a:gd name="T8" fmla="*/ 38 w 48"/>
              <a:gd name="T9" fmla="*/ 50 h 60"/>
              <a:gd name="T10" fmla="*/ 32 w 48"/>
              <a:gd name="T11" fmla="*/ 57 h 60"/>
              <a:gd name="T12" fmla="*/ 30 w 48"/>
              <a:gd name="T13" fmla="*/ 60 h 60"/>
              <a:gd name="T14" fmla="*/ 27 w 48"/>
              <a:gd name="T15" fmla="*/ 56 h 60"/>
              <a:gd name="T16" fmla="*/ 26 w 48"/>
              <a:gd name="T17" fmla="*/ 54 h 60"/>
              <a:gd name="T18" fmla="*/ 25 w 48"/>
              <a:gd name="T19" fmla="*/ 54 h 60"/>
              <a:gd name="T20" fmla="*/ 22 w 48"/>
              <a:gd name="T21" fmla="*/ 52 h 60"/>
              <a:gd name="T22" fmla="*/ 19 w 48"/>
              <a:gd name="T23" fmla="*/ 37 h 60"/>
              <a:gd name="T24" fmla="*/ 17 w 48"/>
              <a:gd name="T25" fmla="*/ 38 h 60"/>
              <a:gd name="T26" fmla="*/ 8 w 48"/>
              <a:gd name="T27" fmla="*/ 33 h 60"/>
              <a:gd name="T28" fmla="*/ 8 w 48"/>
              <a:gd name="T29" fmla="*/ 30 h 60"/>
              <a:gd name="T30" fmla="*/ 10 w 48"/>
              <a:gd name="T31" fmla="*/ 23 h 60"/>
              <a:gd name="T32" fmla="*/ 14 w 48"/>
              <a:gd name="T33" fmla="*/ 24 h 60"/>
              <a:gd name="T34" fmla="*/ 17 w 48"/>
              <a:gd name="T35" fmla="*/ 26 h 60"/>
              <a:gd name="T36" fmla="*/ 19 w 48"/>
              <a:gd name="T37" fmla="*/ 22 h 60"/>
              <a:gd name="T38" fmla="*/ 23 w 48"/>
              <a:gd name="T39" fmla="*/ 11 h 60"/>
              <a:gd name="T40" fmla="*/ 26 w 48"/>
              <a:gd name="T41" fmla="*/ 11 h 60"/>
              <a:gd name="T42" fmla="*/ 48 w 48"/>
              <a:gd name="T43" fmla="*/ 7 h 60"/>
              <a:gd name="T44" fmla="*/ 48 w 48"/>
              <a:gd name="T45" fmla="*/ 8 h 60"/>
              <a:gd name="T46" fmla="*/ 8 w 48"/>
              <a:gd name="T47" fmla="*/ 16 h 60"/>
              <a:gd name="T48" fmla="*/ 4 w 48"/>
              <a:gd name="T49" fmla="*/ 22 h 60"/>
              <a:gd name="T50" fmla="*/ 2 w 48"/>
              <a:gd name="T51" fmla="*/ 20 h 60"/>
              <a:gd name="T52" fmla="*/ 0 w 48"/>
              <a:gd name="T53" fmla="*/ 20 h 60"/>
              <a:gd name="T54" fmla="*/ 6 w 48"/>
              <a:gd name="T55" fmla="*/ 1 h 60"/>
              <a:gd name="T56" fmla="*/ 6 w 48"/>
              <a:gd name="T57" fmla="*/ 0 h 60"/>
              <a:gd name="T58" fmla="*/ 15 w 48"/>
              <a:gd name="T59" fmla="*/ 1 h 60"/>
              <a:gd name="T60" fmla="*/ 15 w 48"/>
              <a:gd name="T61" fmla="*/ 8 h 60"/>
              <a:gd name="T62" fmla="*/ 17 w 48"/>
              <a:gd name="T63" fmla="*/ 15 h 60"/>
              <a:gd name="T64" fmla="*/ 15 w 48"/>
              <a:gd name="T65" fmla="*/ 15 h 60"/>
              <a:gd name="T66" fmla="*/ 8 w 48"/>
              <a:gd name="T67" fmla="*/ 16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48" h="60">
                <a:moveTo>
                  <a:pt x="48" y="8"/>
                </a:moveTo>
                <a:lnTo>
                  <a:pt x="41" y="35"/>
                </a:lnTo>
                <a:lnTo>
                  <a:pt x="33" y="44"/>
                </a:lnTo>
                <a:lnTo>
                  <a:pt x="37" y="48"/>
                </a:lnTo>
                <a:lnTo>
                  <a:pt x="38" y="50"/>
                </a:lnTo>
                <a:lnTo>
                  <a:pt x="32" y="57"/>
                </a:lnTo>
                <a:lnTo>
                  <a:pt x="30" y="60"/>
                </a:lnTo>
                <a:lnTo>
                  <a:pt x="27" y="56"/>
                </a:lnTo>
                <a:lnTo>
                  <a:pt x="26" y="54"/>
                </a:lnTo>
                <a:lnTo>
                  <a:pt x="25" y="54"/>
                </a:lnTo>
                <a:lnTo>
                  <a:pt x="22" y="52"/>
                </a:lnTo>
                <a:lnTo>
                  <a:pt x="19" y="37"/>
                </a:lnTo>
                <a:lnTo>
                  <a:pt x="17" y="38"/>
                </a:lnTo>
                <a:lnTo>
                  <a:pt x="8" y="33"/>
                </a:lnTo>
                <a:lnTo>
                  <a:pt x="8" y="30"/>
                </a:lnTo>
                <a:lnTo>
                  <a:pt x="10" y="23"/>
                </a:lnTo>
                <a:lnTo>
                  <a:pt x="14" y="24"/>
                </a:lnTo>
                <a:lnTo>
                  <a:pt x="17" y="26"/>
                </a:lnTo>
                <a:lnTo>
                  <a:pt x="19" y="22"/>
                </a:lnTo>
                <a:lnTo>
                  <a:pt x="23" y="11"/>
                </a:lnTo>
                <a:lnTo>
                  <a:pt x="26" y="11"/>
                </a:lnTo>
                <a:lnTo>
                  <a:pt x="48" y="7"/>
                </a:lnTo>
                <a:lnTo>
                  <a:pt x="48" y="8"/>
                </a:lnTo>
                <a:close/>
                <a:moveTo>
                  <a:pt x="8" y="16"/>
                </a:moveTo>
                <a:lnTo>
                  <a:pt x="4" y="22"/>
                </a:lnTo>
                <a:lnTo>
                  <a:pt x="2" y="20"/>
                </a:lnTo>
                <a:lnTo>
                  <a:pt x="0" y="20"/>
                </a:lnTo>
                <a:lnTo>
                  <a:pt x="6" y="1"/>
                </a:lnTo>
                <a:lnTo>
                  <a:pt x="6" y="0"/>
                </a:lnTo>
                <a:lnTo>
                  <a:pt x="15" y="1"/>
                </a:lnTo>
                <a:lnTo>
                  <a:pt x="15" y="8"/>
                </a:lnTo>
                <a:lnTo>
                  <a:pt x="17" y="15"/>
                </a:lnTo>
                <a:lnTo>
                  <a:pt x="15" y="15"/>
                </a:lnTo>
                <a:lnTo>
                  <a:pt x="8" y="1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0" name="Freeform 225">
            <a:extLst>
              <a:ext uri="{FF2B5EF4-FFF2-40B4-BE49-F238E27FC236}">
                <a16:creationId xmlns:a16="http://schemas.microsoft.com/office/drawing/2014/main" id="{1F9508F3-5C6F-17A7-1A58-94D762B71514}"/>
              </a:ext>
            </a:extLst>
          </p:cNvPr>
          <p:cNvSpPr>
            <a:spLocks noEditPoints="1"/>
          </p:cNvSpPr>
          <p:nvPr/>
        </p:nvSpPr>
        <p:spPr bwMode="auto">
          <a:xfrm>
            <a:off x="4060826" y="5103813"/>
            <a:ext cx="169863" cy="134938"/>
          </a:xfrm>
          <a:custGeom>
            <a:avLst/>
            <a:gdLst>
              <a:gd name="T0" fmla="*/ 87 w 107"/>
              <a:gd name="T1" fmla="*/ 20 h 85"/>
              <a:gd name="T2" fmla="*/ 75 w 107"/>
              <a:gd name="T3" fmla="*/ 21 h 85"/>
              <a:gd name="T4" fmla="*/ 69 w 107"/>
              <a:gd name="T5" fmla="*/ 37 h 85"/>
              <a:gd name="T6" fmla="*/ 68 w 107"/>
              <a:gd name="T7" fmla="*/ 45 h 85"/>
              <a:gd name="T8" fmla="*/ 60 w 107"/>
              <a:gd name="T9" fmla="*/ 40 h 85"/>
              <a:gd name="T10" fmla="*/ 55 w 107"/>
              <a:gd name="T11" fmla="*/ 44 h 85"/>
              <a:gd name="T12" fmla="*/ 45 w 107"/>
              <a:gd name="T13" fmla="*/ 25 h 85"/>
              <a:gd name="T14" fmla="*/ 35 w 107"/>
              <a:gd name="T15" fmla="*/ 14 h 85"/>
              <a:gd name="T16" fmla="*/ 21 w 107"/>
              <a:gd name="T17" fmla="*/ 0 h 85"/>
              <a:gd name="T18" fmla="*/ 15 w 107"/>
              <a:gd name="T19" fmla="*/ 2 h 85"/>
              <a:gd name="T20" fmla="*/ 21 w 107"/>
              <a:gd name="T21" fmla="*/ 7 h 85"/>
              <a:gd name="T22" fmla="*/ 17 w 107"/>
              <a:gd name="T23" fmla="*/ 9 h 85"/>
              <a:gd name="T24" fmla="*/ 21 w 107"/>
              <a:gd name="T25" fmla="*/ 20 h 85"/>
              <a:gd name="T26" fmla="*/ 32 w 107"/>
              <a:gd name="T27" fmla="*/ 26 h 85"/>
              <a:gd name="T28" fmla="*/ 38 w 107"/>
              <a:gd name="T29" fmla="*/ 29 h 85"/>
              <a:gd name="T30" fmla="*/ 31 w 107"/>
              <a:gd name="T31" fmla="*/ 30 h 85"/>
              <a:gd name="T32" fmla="*/ 40 w 107"/>
              <a:gd name="T33" fmla="*/ 45 h 85"/>
              <a:gd name="T34" fmla="*/ 35 w 107"/>
              <a:gd name="T35" fmla="*/ 47 h 85"/>
              <a:gd name="T36" fmla="*/ 30 w 107"/>
              <a:gd name="T37" fmla="*/ 43 h 85"/>
              <a:gd name="T38" fmla="*/ 32 w 107"/>
              <a:gd name="T39" fmla="*/ 50 h 85"/>
              <a:gd name="T40" fmla="*/ 38 w 107"/>
              <a:gd name="T41" fmla="*/ 73 h 85"/>
              <a:gd name="T42" fmla="*/ 43 w 107"/>
              <a:gd name="T43" fmla="*/ 75 h 85"/>
              <a:gd name="T44" fmla="*/ 55 w 107"/>
              <a:gd name="T45" fmla="*/ 65 h 85"/>
              <a:gd name="T46" fmla="*/ 64 w 107"/>
              <a:gd name="T47" fmla="*/ 63 h 85"/>
              <a:gd name="T48" fmla="*/ 80 w 107"/>
              <a:gd name="T49" fmla="*/ 56 h 85"/>
              <a:gd name="T50" fmla="*/ 81 w 107"/>
              <a:gd name="T51" fmla="*/ 43 h 85"/>
              <a:gd name="T52" fmla="*/ 83 w 107"/>
              <a:gd name="T53" fmla="*/ 41 h 85"/>
              <a:gd name="T54" fmla="*/ 88 w 107"/>
              <a:gd name="T55" fmla="*/ 41 h 85"/>
              <a:gd name="T56" fmla="*/ 96 w 107"/>
              <a:gd name="T57" fmla="*/ 36 h 85"/>
              <a:gd name="T58" fmla="*/ 96 w 107"/>
              <a:gd name="T59" fmla="*/ 28 h 85"/>
              <a:gd name="T60" fmla="*/ 100 w 107"/>
              <a:gd name="T61" fmla="*/ 24 h 85"/>
              <a:gd name="T62" fmla="*/ 106 w 107"/>
              <a:gd name="T63" fmla="*/ 17 h 85"/>
              <a:gd name="T64" fmla="*/ 94 w 107"/>
              <a:gd name="T65" fmla="*/ 13 h 85"/>
              <a:gd name="T66" fmla="*/ 27 w 107"/>
              <a:gd name="T67" fmla="*/ 65 h 85"/>
              <a:gd name="T68" fmla="*/ 23 w 107"/>
              <a:gd name="T69" fmla="*/ 63 h 85"/>
              <a:gd name="T70" fmla="*/ 9 w 107"/>
              <a:gd name="T71" fmla="*/ 58 h 85"/>
              <a:gd name="T72" fmla="*/ 9 w 107"/>
              <a:gd name="T73" fmla="*/ 70 h 85"/>
              <a:gd name="T74" fmla="*/ 34 w 107"/>
              <a:gd name="T75" fmla="*/ 85 h 85"/>
              <a:gd name="T76" fmla="*/ 32 w 107"/>
              <a:gd name="T77" fmla="*/ 74 h 85"/>
              <a:gd name="T78" fmla="*/ 30 w 107"/>
              <a:gd name="T79" fmla="*/ 65 h 85"/>
              <a:gd name="T80" fmla="*/ 21 w 107"/>
              <a:gd name="T81" fmla="*/ 44 h 85"/>
              <a:gd name="T82" fmla="*/ 19 w 107"/>
              <a:gd name="T83" fmla="*/ 33 h 85"/>
              <a:gd name="T84" fmla="*/ 1 w 107"/>
              <a:gd name="T85" fmla="*/ 21 h 85"/>
              <a:gd name="T86" fmla="*/ 0 w 107"/>
              <a:gd name="T87" fmla="*/ 33 h 85"/>
              <a:gd name="T88" fmla="*/ 9 w 107"/>
              <a:gd name="T89" fmla="*/ 47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07" h="85">
                <a:moveTo>
                  <a:pt x="94" y="13"/>
                </a:moveTo>
                <a:lnTo>
                  <a:pt x="87" y="20"/>
                </a:lnTo>
                <a:lnTo>
                  <a:pt x="79" y="15"/>
                </a:lnTo>
                <a:lnTo>
                  <a:pt x="75" y="21"/>
                </a:lnTo>
                <a:lnTo>
                  <a:pt x="75" y="36"/>
                </a:lnTo>
                <a:lnTo>
                  <a:pt x="69" y="37"/>
                </a:lnTo>
                <a:lnTo>
                  <a:pt x="70" y="45"/>
                </a:lnTo>
                <a:lnTo>
                  <a:pt x="68" y="45"/>
                </a:lnTo>
                <a:lnTo>
                  <a:pt x="62" y="40"/>
                </a:lnTo>
                <a:lnTo>
                  <a:pt x="60" y="40"/>
                </a:lnTo>
                <a:lnTo>
                  <a:pt x="62" y="50"/>
                </a:lnTo>
                <a:lnTo>
                  <a:pt x="55" y="44"/>
                </a:lnTo>
                <a:lnTo>
                  <a:pt x="55" y="30"/>
                </a:lnTo>
                <a:lnTo>
                  <a:pt x="45" y="25"/>
                </a:lnTo>
                <a:lnTo>
                  <a:pt x="39" y="20"/>
                </a:lnTo>
                <a:lnTo>
                  <a:pt x="35" y="14"/>
                </a:lnTo>
                <a:lnTo>
                  <a:pt x="27" y="13"/>
                </a:lnTo>
                <a:lnTo>
                  <a:pt x="21" y="0"/>
                </a:lnTo>
                <a:lnTo>
                  <a:pt x="16" y="2"/>
                </a:lnTo>
                <a:lnTo>
                  <a:pt x="15" y="2"/>
                </a:lnTo>
                <a:lnTo>
                  <a:pt x="16" y="3"/>
                </a:lnTo>
                <a:lnTo>
                  <a:pt x="21" y="7"/>
                </a:lnTo>
                <a:lnTo>
                  <a:pt x="20" y="7"/>
                </a:lnTo>
                <a:lnTo>
                  <a:pt x="17" y="9"/>
                </a:lnTo>
                <a:lnTo>
                  <a:pt x="20" y="11"/>
                </a:lnTo>
                <a:lnTo>
                  <a:pt x="21" y="20"/>
                </a:lnTo>
                <a:lnTo>
                  <a:pt x="25" y="25"/>
                </a:lnTo>
                <a:lnTo>
                  <a:pt x="32" y="26"/>
                </a:lnTo>
                <a:lnTo>
                  <a:pt x="36" y="29"/>
                </a:lnTo>
                <a:lnTo>
                  <a:pt x="38" y="29"/>
                </a:lnTo>
                <a:lnTo>
                  <a:pt x="38" y="30"/>
                </a:lnTo>
                <a:lnTo>
                  <a:pt x="31" y="30"/>
                </a:lnTo>
                <a:lnTo>
                  <a:pt x="39" y="43"/>
                </a:lnTo>
                <a:lnTo>
                  <a:pt x="40" y="45"/>
                </a:lnTo>
                <a:lnTo>
                  <a:pt x="39" y="52"/>
                </a:lnTo>
                <a:lnTo>
                  <a:pt x="35" y="47"/>
                </a:lnTo>
                <a:lnTo>
                  <a:pt x="31" y="43"/>
                </a:lnTo>
                <a:lnTo>
                  <a:pt x="30" y="43"/>
                </a:lnTo>
                <a:lnTo>
                  <a:pt x="28" y="45"/>
                </a:lnTo>
                <a:lnTo>
                  <a:pt x="32" y="50"/>
                </a:lnTo>
                <a:lnTo>
                  <a:pt x="38" y="59"/>
                </a:lnTo>
                <a:lnTo>
                  <a:pt x="38" y="73"/>
                </a:lnTo>
                <a:lnTo>
                  <a:pt x="42" y="74"/>
                </a:lnTo>
                <a:lnTo>
                  <a:pt x="43" y="75"/>
                </a:lnTo>
                <a:lnTo>
                  <a:pt x="55" y="73"/>
                </a:lnTo>
                <a:lnTo>
                  <a:pt x="55" y="65"/>
                </a:lnTo>
                <a:lnTo>
                  <a:pt x="57" y="65"/>
                </a:lnTo>
                <a:lnTo>
                  <a:pt x="64" y="63"/>
                </a:lnTo>
                <a:lnTo>
                  <a:pt x="75" y="59"/>
                </a:lnTo>
                <a:lnTo>
                  <a:pt x="80" y="56"/>
                </a:lnTo>
                <a:lnTo>
                  <a:pt x="83" y="51"/>
                </a:lnTo>
                <a:lnTo>
                  <a:pt x="81" y="43"/>
                </a:lnTo>
                <a:lnTo>
                  <a:pt x="81" y="41"/>
                </a:lnTo>
                <a:lnTo>
                  <a:pt x="83" y="41"/>
                </a:lnTo>
                <a:lnTo>
                  <a:pt x="85" y="43"/>
                </a:lnTo>
                <a:lnTo>
                  <a:pt x="88" y="41"/>
                </a:lnTo>
                <a:lnTo>
                  <a:pt x="95" y="36"/>
                </a:lnTo>
                <a:lnTo>
                  <a:pt x="96" y="36"/>
                </a:lnTo>
                <a:lnTo>
                  <a:pt x="99" y="35"/>
                </a:lnTo>
                <a:lnTo>
                  <a:pt x="96" y="28"/>
                </a:lnTo>
                <a:lnTo>
                  <a:pt x="99" y="25"/>
                </a:lnTo>
                <a:lnTo>
                  <a:pt x="100" y="24"/>
                </a:lnTo>
                <a:lnTo>
                  <a:pt x="102" y="21"/>
                </a:lnTo>
                <a:lnTo>
                  <a:pt x="106" y="17"/>
                </a:lnTo>
                <a:lnTo>
                  <a:pt x="107" y="6"/>
                </a:lnTo>
                <a:lnTo>
                  <a:pt x="94" y="13"/>
                </a:lnTo>
                <a:close/>
                <a:moveTo>
                  <a:pt x="28" y="67"/>
                </a:moveTo>
                <a:lnTo>
                  <a:pt x="27" y="65"/>
                </a:lnTo>
                <a:lnTo>
                  <a:pt x="24" y="63"/>
                </a:lnTo>
                <a:lnTo>
                  <a:pt x="23" y="63"/>
                </a:lnTo>
                <a:lnTo>
                  <a:pt x="17" y="60"/>
                </a:lnTo>
                <a:lnTo>
                  <a:pt x="9" y="58"/>
                </a:lnTo>
                <a:lnTo>
                  <a:pt x="4" y="54"/>
                </a:lnTo>
                <a:lnTo>
                  <a:pt x="9" y="70"/>
                </a:lnTo>
                <a:lnTo>
                  <a:pt x="15" y="74"/>
                </a:lnTo>
                <a:lnTo>
                  <a:pt x="34" y="85"/>
                </a:lnTo>
                <a:lnTo>
                  <a:pt x="35" y="80"/>
                </a:lnTo>
                <a:lnTo>
                  <a:pt x="32" y="74"/>
                </a:lnTo>
                <a:lnTo>
                  <a:pt x="28" y="67"/>
                </a:lnTo>
                <a:close/>
                <a:moveTo>
                  <a:pt x="30" y="65"/>
                </a:moveTo>
                <a:lnTo>
                  <a:pt x="32" y="59"/>
                </a:lnTo>
                <a:lnTo>
                  <a:pt x="21" y="44"/>
                </a:lnTo>
                <a:lnTo>
                  <a:pt x="21" y="40"/>
                </a:lnTo>
                <a:lnTo>
                  <a:pt x="19" y="33"/>
                </a:lnTo>
                <a:lnTo>
                  <a:pt x="19" y="30"/>
                </a:lnTo>
                <a:lnTo>
                  <a:pt x="1" y="21"/>
                </a:lnTo>
                <a:lnTo>
                  <a:pt x="0" y="25"/>
                </a:lnTo>
                <a:lnTo>
                  <a:pt x="0" y="33"/>
                </a:lnTo>
                <a:lnTo>
                  <a:pt x="2" y="39"/>
                </a:lnTo>
                <a:lnTo>
                  <a:pt x="9" y="47"/>
                </a:lnTo>
                <a:lnTo>
                  <a:pt x="30" y="6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1" name="Freeform 226">
            <a:extLst>
              <a:ext uri="{FF2B5EF4-FFF2-40B4-BE49-F238E27FC236}">
                <a16:creationId xmlns:a16="http://schemas.microsoft.com/office/drawing/2014/main" id="{07440B84-37D8-7F3C-5ECE-84000407B5D0}"/>
              </a:ext>
            </a:extLst>
          </p:cNvPr>
          <p:cNvSpPr>
            <a:spLocks noEditPoints="1"/>
          </p:cNvSpPr>
          <p:nvPr/>
        </p:nvSpPr>
        <p:spPr bwMode="auto">
          <a:xfrm>
            <a:off x="4090988" y="5835650"/>
            <a:ext cx="306388" cy="146050"/>
          </a:xfrm>
          <a:custGeom>
            <a:avLst/>
            <a:gdLst>
              <a:gd name="T0" fmla="*/ 56 w 193"/>
              <a:gd name="T1" fmla="*/ 56 h 92"/>
              <a:gd name="T2" fmla="*/ 51 w 193"/>
              <a:gd name="T3" fmla="*/ 51 h 92"/>
              <a:gd name="T4" fmla="*/ 41 w 193"/>
              <a:gd name="T5" fmla="*/ 45 h 92"/>
              <a:gd name="T6" fmla="*/ 35 w 193"/>
              <a:gd name="T7" fmla="*/ 52 h 92"/>
              <a:gd name="T8" fmla="*/ 23 w 193"/>
              <a:gd name="T9" fmla="*/ 64 h 92"/>
              <a:gd name="T10" fmla="*/ 16 w 193"/>
              <a:gd name="T11" fmla="*/ 60 h 92"/>
              <a:gd name="T12" fmla="*/ 9 w 193"/>
              <a:gd name="T13" fmla="*/ 63 h 92"/>
              <a:gd name="T14" fmla="*/ 9 w 193"/>
              <a:gd name="T15" fmla="*/ 81 h 92"/>
              <a:gd name="T16" fmla="*/ 16 w 193"/>
              <a:gd name="T17" fmla="*/ 85 h 92"/>
              <a:gd name="T18" fmla="*/ 28 w 193"/>
              <a:gd name="T19" fmla="*/ 92 h 92"/>
              <a:gd name="T20" fmla="*/ 47 w 193"/>
              <a:gd name="T21" fmla="*/ 85 h 92"/>
              <a:gd name="T22" fmla="*/ 51 w 193"/>
              <a:gd name="T23" fmla="*/ 85 h 92"/>
              <a:gd name="T24" fmla="*/ 57 w 193"/>
              <a:gd name="T25" fmla="*/ 78 h 92"/>
              <a:gd name="T26" fmla="*/ 68 w 193"/>
              <a:gd name="T27" fmla="*/ 74 h 92"/>
              <a:gd name="T28" fmla="*/ 64 w 193"/>
              <a:gd name="T29" fmla="*/ 67 h 92"/>
              <a:gd name="T30" fmla="*/ 73 w 193"/>
              <a:gd name="T31" fmla="*/ 49 h 92"/>
              <a:gd name="T32" fmla="*/ 73 w 193"/>
              <a:gd name="T33" fmla="*/ 49 h 92"/>
              <a:gd name="T34" fmla="*/ 193 w 193"/>
              <a:gd name="T35" fmla="*/ 6 h 92"/>
              <a:gd name="T36" fmla="*/ 167 w 193"/>
              <a:gd name="T37" fmla="*/ 6 h 92"/>
              <a:gd name="T38" fmla="*/ 142 w 193"/>
              <a:gd name="T39" fmla="*/ 10 h 92"/>
              <a:gd name="T40" fmla="*/ 107 w 193"/>
              <a:gd name="T41" fmla="*/ 21 h 92"/>
              <a:gd name="T42" fmla="*/ 94 w 193"/>
              <a:gd name="T43" fmla="*/ 30 h 92"/>
              <a:gd name="T44" fmla="*/ 91 w 193"/>
              <a:gd name="T45" fmla="*/ 39 h 92"/>
              <a:gd name="T46" fmla="*/ 94 w 193"/>
              <a:gd name="T47" fmla="*/ 40 h 92"/>
              <a:gd name="T48" fmla="*/ 107 w 193"/>
              <a:gd name="T49" fmla="*/ 40 h 92"/>
              <a:gd name="T50" fmla="*/ 117 w 193"/>
              <a:gd name="T51" fmla="*/ 37 h 92"/>
              <a:gd name="T52" fmla="*/ 135 w 193"/>
              <a:gd name="T53" fmla="*/ 39 h 92"/>
              <a:gd name="T54" fmla="*/ 124 w 193"/>
              <a:gd name="T55" fmla="*/ 40 h 92"/>
              <a:gd name="T56" fmla="*/ 103 w 193"/>
              <a:gd name="T57" fmla="*/ 44 h 92"/>
              <a:gd name="T58" fmla="*/ 96 w 193"/>
              <a:gd name="T59" fmla="*/ 45 h 92"/>
              <a:gd name="T60" fmla="*/ 83 w 193"/>
              <a:gd name="T61" fmla="*/ 51 h 92"/>
              <a:gd name="T62" fmla="*/ 69 w 193"/>
              <a:gd name="T63" fmla="*/ 67 h 92"/>
              <a:gd name="T64" fmla="*/ 77 w 193"/>
              <a:gd name="T65" fmla="*/ 78 h 92"/>
              <a:gd name="T66" fmla="*/ 96 w 193"/>
              <a:gd name="T67" fmla="*/ 73 h 92"/>
              <a:gd name="T68" fmla="*/ 113 w 193"/>
              <a:gd name="T69" fmla="*/ 73 h 92"/>
              <a:gd name="T70" fmla="*/ 133 w 193"/>
              <a:gd name="T71" fmla="*/ 52 h 92"/>
              <a:gd name="T72" fmla="*/ 185 w 193"/>
              <a:gd name="T73" fmla="*/ 22 h 92"/>
              <a:gd name="T74" fmla="*/ 193 w 193"/>
              <a:gd name="T75" fmla="*/ 6 h 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93" h="92">
                <a:moveTo>
                  <a:pt x="62" y="66"/>
                </a:moveTo>
                <a:lnTo>
                  <a:pt x="56" y="56"/>
                </a:lnTo>
                <a:lnTo>
                  <a:pt x="54" y="54"/>
                </a:lnTo>
                <a:lnTo>
                  <a:pt x="51" y="51"/>
                </a:lnTo>
                <a:lnTo>
                  <a:pt x="46" y="45"/>
                </a:lnTo>
                <a:lnTo>
                  <a:pt x="41" y="45"/>
                </a:lnTo>
                <a:lnTo>
                  <a:pt x="39" y="47"/>
                </a:lnTo>
                <a:lnTo>
                  <a:pt x="35" y="52"/>
                </a:lnTo>
                <a:lnTo>
                  <a:pt x="28" y="51"/>
                </a:lnTo>
                <a:lnTo>
                  <a:pt x="23" y="64"/>
                </a:lnTo>
                <a:lnTo>
                  <a:pt x="19" y="62"/>
                </a:lnTo>
                <a:lnTo>
                  <a:pt x="16" y="60"/>
                </a:lnTo>
                <a:lnTo>
                  <a:pt x="13" y="59"/>
                </a:lnTo>
                <a:lnTo>
                  <a:pt x="9" y="63"/>
                </a:lnTo>
                <a:lnTo>
                  <a:pt x="0" y="74"/>
                </a:lnTo>
                <a:lnTo>
                  <a:pt x="9" y="81"/>
                </a:lnTo>
                <a:lnTo>
                  <a:pt x="12" y="82"/>
                </a:lnTo>
                <a:lnTo>
                  <a:pt x="16" y="85"/>
                </a:lnTo>
                <a:lnTo>
                  <a:pt x="27" y="92"/>
                </a:lnTo>
                <a:lnTo>
                  <a:pt x="28" y="92"/>
                </a:lnTo>
                <a:lnTo>
                  <a:pt x="47" y="84"/>
                </a:lnTo>
                <a:lnTo>
                  <a:pt x="47" y="85"/>
                </a:lnTo>
                <a:lnTo>
                  <a:pt x="50" y="86"/>
                </a:lnTo>
                <a:lnTo>
                  <a:pt x="51" y="85"/>
                </a:lnTo>
                <a:lnTo>
                  <a:pt x="54" y="81"/>
                </a:lnTo>
                <a:lnTo>
                  <a:pt x="57" y="78"/>
                </a:lnTo>
                <a:lnTo>
                  <a:pt x="64" y="75"/>
                </a:lnTo>
                <a:lnTo>
                  <a:pt x="68" y="74"/>
                </a:lnTo>
                <a:lnTo>
                  <a:pt x="68" y="73"/>
                </a:lnTo>
                <a:lnTo>
                  <a:pt x="64" y="67"/>
                </a:lnTo>
                <a:lnTo>
                  <a:pt x="62" y="66"/>
                </a:lnTo>
                <a:close/>
                <a:moveTo>
                  <a:pt x="73" y="49"/>
                </a:moveTo>
                <a:lnTo>
                  <a:pt x="73" y="49"/>
                </a:lnTo>
                <a:lnTo>
                  <a:pt x="73" y="49"/>
                </a:lnTo>
                <a:lnTo>
                  <a:pt x="73" y="49"/>
                </a:lnTo>
                <a:close/>
                <a:moveTo>
                  <a:pt x="193" y="6"/>
                </a:moveTo>
                <a:lnTo>
                  <a:pt x="180" y="2"/>
                </a:lnTo>
                <a:lnTo>
                  <a:pt x="167" y="6"/>
                </a:lnTo>
                <a:lnTo>
                  <a:pt x="155" y="0"/>
                </a:lnTo>
                <a:lnTo>
                  <a:pt x="142" y="10"/>
                </a:lnTo>
                <a:lnTo>
                  <a:pt x="136" y="21"/>
                </a:lnTo>
                <a:lnTo>
                  <a:pt x="107" y="21"/>
                </a:lnTo>
                <a:lnTo>
                  <a:pt x="98" y="28"/>
                </a:lnTo>
                <a:lnTo>
                  <a:pt x="94" y="30"/>
                </a:lnTo>
                <a:lnTo>
                  <a:pt x="91" y="32"/>
                </a:lnTo>
                <a:lnTo>
                  <a:pt x="91" y="39"/>
                </a:lnTo>
                <a:lnTo>
                  <a:pt x="92" y="40"/>
                </a:lnTo>
                <a:lnTo>
                  <a:pt x="94" y="40"/>
                </a:lnTo>
                <a:lnTo>
                  <a:pt x="98" y="40"/>
                </a:lnTo>
                <a:lnTo>
                  <a:pt x="107" y="40"/>
                </a:lnTo>
                <a:lnTo>
                  <a:pt x="111" y="39"/>
                </a:lnTo>
                <a:lnTo>
                  <a:pt x="117" y="37"/>
                </a:lnTo>
                <a:lnTo>
                  <a:pt x="131" y="36"/>
                </a:lnTo>
                <a:lnTo>
                  <a:pt x="135" y="39"/>
                </a:lnTo>
                <a:lnTo>
                  <a:pt x="128" y="40"/>
                </a:lnTo>
                <a:lnTo>
                  <a:pt x="124" y="40"/>
                </a:lnTo>
                <a:lnTo>
                  <a:pt x="117" y="43"/>
                </a:lnTo>
                <a:lnTo>
                  <a:pt x="103" y="44"/>
                </a:lnTo>
                <a:lnTo>
                  <a:pt x="98" y="44"/>
                </a:lnTo>
                <a:lnTo>
                  <a:pt x="96" y="45"/>
                </a:lnTo>
                <a:lnTo>
                  <a:pt x="94" y="45"/>
                </a:lnTo>
                <a:lnTo>
                  <a:pt x="83" y="51"/>
                </a:lnTo>
                <a:lnTo>
                  <a:pt x="73" y="56"/>
                </a:lnTo>
                <a:lnTo>
                  <a:pt x="69" y="67"/>
                </a:lnTo>
                <a:lnTo>
                  <a:pt x="71" y="73"/>
                </a:lnTo>
                <a:lnTo>
                  <a:pt x="77" y="78"/>
                </a:lnTo>
                <a:lnTo>
                  <a:pt x="81" y="78"/>
                </a:lnTo>
                <a:lnTo>
                  <a:pt x="96" y="73"/>
                </a:lnTo>
                <a:lnTo>
                  <a:pt x="98" y="73"/>
                </a:lnTo>
                <a:lnTo>
                  <a:pt x="113" y="73"/>
                </a:lnTo>
                <a:lnTo>
                  <a:pt x="125" y="66"/>
                </a:lnTo>
                <a:lnTo>
                  <a:pt x="133" y="52"/>
                </a:lnTo>
                <a:lnTo>
                  <a:pt x="150" y="52"/>
                </a:lnTo>
                <a:lnTo>
                  <a:pt x="185" y="22"/>
                </a:lnTo>
                <a:lnTo>
                  <a:pt x="184" y="14"/>
                </a:lnTo>
                <a:lnTo>
                  <a:pt x="193" y="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2" name="Freeform 227">
            <a:extLst>
              <a:ext uri="{FF2B5EF4-FFF2-40B4-BE49-F238E27FC236}">
                <a16:creationId xmlns:a16="http://schemas.microsoft.com/office/drawing/2014/main" id="{C5E6DE19-6EC7-F69C-8ED5-AE6A57CE792B}"/>
              </a:ext>
            </a:extLst>
          </p:cNvPr>
          <p:cNvSpPr>
            <a:spLocks noEditPoints="1"/>
          </p:cNvSpPr>
          <p:nvPr/>
        </p:nvSpPr>
        <p:spPr bwMode="auto">
          <a:xfrm>
            <a:off x="4192588" y="5595938"/>
            <a:ext cx="287338" cy="182563"/>
          </a:xfrm>
          <a:custGeom>
            <a:avLst/>
            <a:gdLst>
              <a:gd name="T0" fmla="*/ 5 w 181"/>
              <a:gd name="T1" fmla="*/ 94 h 115"/>
              <a:gd name="T2" fmla="*/ 1 w 181"/>
              <a:gd name="T3" fmla="*/ 90 h 115"/>
              <a:gd name="T4" fmla="*/ 13 w 181"/>
              <a:gd name="T5" fmla="*/ 70 h 115"/>
              <a:gd name="T6" fmla="*/ 35 w 181"/>
              <a:gd name="T7" fmla="*/ 64 h 115"/>
              <a:gd name="T8" fmla="*/ 38 w 181"/>
              <a:gd name="T9" fmla="*/ 60 h 115"/>
              <a:gd name="T10" fmla="*/ 34 w 181"/>
              <a:gd name="T11" fmla="*/ 56 h 115"/>
              <a:gd name="T12" fmla="*/ 34 w 181"/>
              <a:gd name="T13" fmla="*/ 44 h 115"/>
              <a:gd name="T14" fmla="*/ 38 w 181"/>
              <a:gd name="T15" fmla="*/ 37 h 115"/>
              <a:gd name="T16" fmla="*/ 46 w 181"/>
              <a:gd name="T17" fmla="*/ 41 h 115"/>
              <a:gd name="T18" fmla="*/ 53 w 181"/>
              <a:gd name="T19" fmla="*/ 45 h 115"/>
              <a:gd name="T20" fmla="*/ 41 w 181"/>
              <a:gd name="T21" fmla="*/ 59 h 115"/>
              <a:gd name="T22" fmla="*/ 39 w 181"/>
              <a:gd name="T23" fmla="*/ 64 h 115"/>
              <a:gd name="T24" fmla="*/ 37 w 181"/>
              <a:gd name="T25" fmla="*/ 74 h 115"/>
              <a:gd name="T26" fmla="*/ 28 w 181"/>
              <a:gd name="T27" fmla="*/ 80 h 115"/>
              <a:gd name="T28" fmla="*/ 12 w 181"/>
              <a:gd name="T29" fmla="*/ 82 h 115"/>
              <a:gd name="T30" fmla="*/ 8 w 181"/>
              <a:gd name="T31" fmla="*/ 87 h 115"/>
              <a:gd name="T32" fmla="*/ 169 w 181"/>
              <a:gd name="T33" fmla="*/ 23 h 115"/>
              <a:gd name="T34" fmla="*/ 166 w 181"/>
              <a:gd name="T35" fmla="*/ 34 h 115"/>
              <a:gd name="T36" fmla="*/ 148 w 181"/>
              <a:gd name="T37" fmla="*/ 48 h 115"/>
              <a:gd name="T38" fmla="*/ 150 w 181"/>
              <a:gd name="T39" fmla="*/ 79 h 115"/>
              <a:gd name="T40" fmla="*/ 129 w 181"/>
              <a:gd name="T41" fmla="*/ 90 h 115"/>
              <a:gd name="T42" fmla="*/ 135 w 181"/>
              <a:gd name="T43" fmla="*/ 98 h 115"/>
              <a:gd name="T44" fmla="*/ 125 w 181"/>
              <a:gd name="T45" fmla="*/ 106 h 115"/>
              <a:gd name="T46" fmla="*/ 91 w 181"/>
              <a:gd name="T47" fmla="*/ 109 h 115"/>
              <a:gd name="T48" fmla="*/ 88 w 181"/>
              <a:gd name="T49" fmla="*/ 100 h 115"/>
              <a:gd name="T50" fmla="*/ 71 w 181"/>
              <a:gd name="T51" fmla="*/ 97 h 115"/>
              <a:gd name="T52" fmla="*/ 65 w 181"/>
              <a:gd name="T53" fmla="*/ 100 h 115"/>
              <a:gd name="T54" fmla="*/ 57 w 181"/>
              <a:gd name="T55" fmla="*/ 100 h 115"/>
              <a:gd name="T56" fmla="*/ 52 w 181"/>
              <a:gd name="T57" fmla="*/ 105 h 115"/>
              <a:gd name="T58" fmla="*/ 47 w 181"/>
              <a:gd name="T59" fmla="*/ 112 h 115"/>
              <a:gd name="T60" fmla="*/ 39 w 181"/>
              <a:gd name="T61" fmla="*/ 113 h 115"/>
              <a:gd name="T62" fmla="*/ 43 w 181"/>
              <a:gd name="T63" fmla="*/ 113 h 115"/>
              <a:gd name="T64" fmla="*/ 39 w 181"/>
              <a:gd name="T65" fmla="*/ 100 h 115"/>
              <a:gd name="T66" fmla="*/ 37 w 181"/>
              <a:gd name="T67" fmla="*/ 102 h 115"/>
              <a:gd name="T68" fmla="*/ 30 w 181"/>
              <a:gd name="T69" fmla="*/ 105 h 115"/>
              <a:gd name="T70" fmla="*/ 22 w 181"/>
              <a:gd name="T71" fmla="*/ 95 h 115"/>
              <a:gd name="T72" fmla="*/ 11 w 181"/>
              <a:gd name="T73" fmla="*/ 98 h 115"/>
              <a:gd name="T74" fmla="*/ 16 w 181"/>
              <a:gd name="T75" fmla="*/ 91 h 115"/>
              <a:gd name="T76" fmla="*/ 27 w 181"/>
              <a:gd name="T77" fmla="*/ 87 h 115"/>
              <a:gd name="T78" fmla="*/ 39 w 181"/>
              <a:gd name="T79" fmla="*/ 76 h 115"/>
              <a:gd name="T80" fmla="*/ 45 w 181"/>
              <a:gd name="T81" fmla="*/ 72 h 115"/>
              <a:gd name="T82" fmla="*/ 46 w 181"/>
              <a:gd name="T83" fmla="*/ 67 h 115"/>
              <a:gd name="T84" fmla="*/ 49 w 181"/>
              <a:gd name="T85" fmla="*/ 60 h 115"/>
              <a:gd name="T86" fmla="*/ 71 w 181"/>
              <a:gd name="T87" fmla="*/ 56 h 115"/>
              <a:gd name="T88" fmla="*/ 84 w 181"/>
              <a:gd name="T89" fmla="*/ 52 h 115"/>
              <a:gd name="T90" fmla="*/ 64 w 181"/>
              <a:gd name="T91" fmla="*/ 53 h 115"/>
              <a:gd name="T92" fmla="*/ 58 w 181"/>
              <a:gd name="T93" fmla="*/ 46 h 115"/>
              <a:gd name="T94" fmla="*/ 64 w 181"/>
              <a:gd name="T95" fmla="*/ 45 h 115"/>
              <a:gd name="T96" fmla="*/ 91 w 181"/>
              <a:gd name="T97" fmla="*/ 34 h 115"/>
              <a:gd name="T98" fmla="*/ 116 w 181"/>
              <a:gd name="T99" fmla="*/ 16 h 115"/>
              <a:gd name="T100" fmla="*/ 123 w 181"/>
              <a:gd name="T101" fmla="*/ 16 h 115"/>
              <a:gd name="T102" fmla="*/ 153 w 181"/>
              <a:gd name="T103" fmla="*/ 1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81" h="115">
                <a:moveTo>
                  <a:pt x="8" y="87"/>
                </a:moveTo>
                <a:lnTo>
                  <a:pt x="5" y="94"/>
                </a:lnTo>
                <a:lnTo>
                  <a:pt x="1" y="93"/>
                </a:lnTo>
                <a:lnTo>
                  <a:pt x="1" y="90"/>
                </a:lnTo>
                <a:lnTo>
                  <a:pt x="0" y="71"/>
                </a:lnTo>
                <a:lnTo>
                  <a:pt x="13" y="70"/>
                </a:lnTo>
                <a:lnTo>
                  <a:pt x="34" y="67"/>
                </a:lnTo>
                <a:lnTo>
                  <a:pt x="35" y="64"/>
                </a:lnTo>
                <a:lnTo>
                  <a:pt x="37" y="61"/>
                </a:lnTo>
                <a:lnTo>
                  <a:pt x="38" y="60"/>
                </a:lnTo>
                <a:lnTo>
                  <a:pt x="34" y="57"/>
                </a:lnTo>
                <a:lnTo>
                  <a:pt x="34" y="56"/>
                </a:lnTo>
                <a:lnTo>
                  <a:pt x="32" y="45"/>
                </a:lnTo>
                <a:lnTo>
                  <a:pt x="34" y="44"/>
                </a:lnTo>
                <a:lnTo>
                  <a:pt x="38" y="44"/>
                </a:lnTo>
                <a:lnTo>
                  <a:pt x="38" y="37"/>
                </a:lnTo>
                <a:lnTo>
                  <a:pt x="41" y="37"/>
                </a:lnTo>
                <a:lnTo>
                  <a:pt x="46" y="41"/>
                </a:lnTo>
                <a:lnTo>
                  <a:pt x="53" y="44"/>
                </a:lnTo>
                <a:lnTo>
                  <a:pt x="53" y="45"/>
                </a:lnTo>
                <a:lnTo>
                  <a:pt x="47" y="52"/>
                </a:lnTo>
                <a:lnTo>
                  <a:pt x="41" y="59"/>
                </a:lnTo>
                <a:lnTo>
                  <a:pt x="39" y="63"/>
                </a:lnTo>
                <a:lnTo>
                  <a:pt x="39" y="64"/>
                </a:lnTo>
                <a:lnTo>
                  <a:pt x="39" y="68"/>
                </a:lnTo>
                <a:lnTo>
                  <a:pt x="37" y="74"/>
                </a:lnTo>
                <a:lnTo>
                  <a:pt x="34" y="75"/>
                </a:lnTo>
                <a:lnTo>
                  <a:pt x="28" y="80"/>
                </a:lnTo>
                <a:lnTo>
                  <a:pt x="20" y="80"/>
                </a:lnTo>
                <a:lnTo>
                  <a:pt x="12" y="82"/>
                </a:lnTo>
                <a:lnTo>
                  <a:pt x="8" y="87"/>
                </a:lnTo>
                <a:lnTo>
                  <a:pt x="8" y="87"/>
                </a:lnTo>
                <a:close/>
                <a:moveTo>
                  <a:pt x="169" y="0"/>
                </a:moveTo>
                <a:lnTo>
                  <a:pt x="169" y="23"/>
                </a:lnTo>
                <a:lnTo>
                  <a:pt x="181" y="30"/>
                </a:lnTo>
                <a:lnTo>
                  <a:pt x="166" y="34"/>
                </a:lnTo>
                <a:lnTo>
                  <a:pt x="157" y="52"/>
                </a:lnTo>
                <a:lnTo>
                  <a:pt x="148" y="48"/>
                </a:lnTo>
                <a:lnTo>
                  <a:pt x="142" y="68"/>
                </a:lnTo>
                <a:lnTo>
                  <a:pt x="150" y="79"/>
                </a:lnTo>
                <a:lnTo>
                  <a:pt x="139" y="87"/>
                </a:lnTo>
                <a:lnTo>
                  <a:pt x="129" y="90"/>
                </a:lnTo>
                <a:lnTo>
                  <a:pt x="131" y="93"/>
                </a:lnTo>
                <a:lnTo>
                  <a:pt x="135" y="98"/>
                </a:lnTo>
                <a:lnTo>
                  <a:pt x="129" y="98"/>
                </a:lnTo>
                <a:lnTo>
                  <a:pt x="125" y="106"/>
                </a:lnTo>
                <a:lnTo>
                  <a:pt x="110" y="102"/>
                </a:lnTo>
                <a:lnTo>
                  <a:pt x="91" y="109"/>
                </a:lnTo>
                <a:lnTo>
                  <a:pt x="88" y="101"/>
                </a:lnTo>
                <a:lnTo>
                  <a:pt x="88" y="100"/>
                </a:lnTo>
                <a:lnTo>
                  <a:pt x="84" y="104"/>
                </a:lnTo>
                <a:lnTo>
                  <a:pt x="71" y="97"/>
                </a:lnTo>
                <a:lnTo>
                  <a:pt x="69" y="100"/>
                </a:lnTo>
                <a:lnTo>
                  <a:pt x="65" y="100"/>
                </a:lnTo>
                <a:lnTo>
                  <a:pt x="60" y="97"/>
                </a:lnTo>
                <a:lnTo>
                  <a:pt x="57" y="100"/>
                </a:lnTo>
                <a:lnTo>
                  <a:pt x="54" y="104"/>
                </a:lnTo>
                <a:lnTo>
                  <a:pt x="52" y="105"/>
                </a:lnTo>
                <a:lnTo>
                  <a:pt x="52" y="106"/>
                </a:lnTo>
                <a:lnTo>
                  <a:pt x="47" y="112"/>
                </a:lnTo>
                <a:lnTo>
                  <a:pt x="46" y="115"/>
                </a:lnTo>
                <a:lnTo>
                  <a:pt x="39" y="113"/>
                </a:lnTo>
                <a:lnTo>
                  <a:pt x="39" y="112"/>
                </a:lnTo>
                <a:lnTo>
                  <a:pt x="43" y="113"/>
                </a:lnTo>
                <a:lnTo>
                  <a:pt x="41" y="105"/>
                </a:lnTo>
                <a:lnTo>
                  <a:pt x="39" y="100"/>
                </a:lnTo>
                <a:lnTo>
                  <a:pt x="38" y="98"/>
                </a:lnTo>
                <a:lnTo>
                  <a:pt x="37" y="102"/>
                </a:lnTo>
                <a:lnTo>
                  <a:pt x="34" y="102"/>
                </a:lnTo>
                <a:lnTo>
                  <a:pt x="30" y="105"/>
                </a:lnTo>
                <a:lnTo>
                  <a:pt x="22" y="102"/>
                </a:lnTo>
                <a:lnTo>
                  <a:pt x="22" y="95"/>
                </a:lnTo>
                <a:lnTo>
                  <a:pt x="17" y="101"/>
                </a:lnTo>
                <a:lnTo>
                  <a:pt x="11" y="98"/>
                </a:lnTo>
                <a:lnTo>
                  <a:pt x="9" y="98"/>
                </a:lnTo>
                <a:lnTo>
                  <a:pt x="16" y="91"/>
                </a:lnTo>
                <a:lnTo>
                  <a:pt x="17" y="89"/>
                </a:lnTo>
                <a:lnTo>
                  <a:pt x="27" y="87"/>
                </a:lnTo>
                <a:lnTo>
                  <a:pt x="34" y="82"/>
                </a:lnTo>
                <a:lnTo>
                  <a:pt x="39" y="76"/>
                </a:lnTo>
                <a:lnTo>
                  <a:pt x="43" y="74"/>
                </a:lnTo>
                <a:lnTo>
                  <a:pt x="45" y="72"/>
                </a:lnTo>
                <a:lnTo>
                  <a:pt x="45" y="68"/>
                </a:lnTo>
                <a:lnTo>
                  <a:pt x="46" y="67"/>
                </a:lnTo>
                <a:lnTo>
                  <a:pt x="45" y="64"/>
                </a:lnTo>
                <a:lnTo>
                  <a:pt x="49" y="60"/>
                </a:lnTo>
                <a:lnTo>
                  <a:pt x="64" y="59"/>
                </a:lnTo>
                <a:lnTo>
                  <a:pt x="71" y="56"/>
                </a:lnTo>
                <a:lnTo>
                  <a:pt x="79" y="53"/>
                </a:lnTo>
                <a:lnTo>
                  <a:pt x="84" y="52"/>
                </a:lnTo>
                <a:lnTo>
                  <a:pt x="76" y="49"/>
                </a:lnTo>
                <a:lnTo>
                  <a:pt x="64" y="53"/>
                </a:lnTo>
                <a:lnTo>
                  <a:pt x="52" y="56"/>
                </a:lnTo>
                <a:lnTo>
                  <a:pt x="58" y="46"/>
                </a:lnTo>
                <a:lnTo>
                  <a:pt x="58" y="45"/>
                </a:lnTo>
                <a:lnTo>
                  <a:pt x="64" y="45"/>
                </a:lnTo>
                <a:lnTo>
                  <a:pt x="71" y="40"/>
                </a:lnTo>
                <a:lnTo>
                  <a:pt x="91" y="34"/>
                </a:lnTo>
                <a:lnTo>
                  <a:pt x="112" y="16"/>
                </a:lnTo>
                <a:lnTo>
                  <a:pt x="116" y="16"/>
                </a:lnTo>
                <a:lnTo>
                  <a:pt x="120" y="16"/>
                </a:lnTo>
                <a:lnTo>
                  <a:pt x="123" y="16"/>
                </a:lnTo>
                <a:lnTo>
                  <a:pt x="124" y="16"/>
                </a:lnTo>
                <a:lnTo>
                  <a:pt x="153" y="1"/>
                </a:lnTo>
                <a:lnTo>
                  <a:pt x="169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3" name="Freeform 228">
            <a:extLst>
              <a:ext uri="{FF2B5EF4-FFF2-40B4-BE49-F238E27FC236}">
                <a16:creationId xmlns:a16="http://schemas.microsoft.com/office/drawing/2014/main" id="{4AE88B45-0AAE-CB7F-D3E9-BCD698849D7E}"/>
              </a:ext>
            </a:extLst>
          </p:cNvPr>
          <p:cNvSpPr>
            <a:spLocks/>
          </p:cNvSpPr>
          <p:nvPr/>
        </p:nvSpPr>
        <p:spPr bwMode="auto">
          <a:xfrm>
            <a:off x="4424363" y="5192713"/>
            <a:ext cx="204788" cy="111125"/>
          </a:xfrm>
          <a:custGeom>
            <a:avLst/>
            <a:gdLst>
              <a:gd name="T0" fmla="*/ 99 w 129"/>
              <a:gd name="T1" fmla="*/ 25 h 70"/>
              <a:gd name="T2" fmla="*/ 95 w 129"/>
              <a:gd name="T3" fmla="*/ 28 h 70"/>
              <a:gd name="T4" fmla="*/ 101 w 129"/>
              <a:gd name="T5" fmla="*/ 29 h 70"/>
              <a:gd name="T6" fmla="*/ 109 w 129"/>
              <a:gd name="T7" fmla="*/ 30 h 70"/>
              <a:gd name="T8" fmla="*/ 110 w 129"/>
              <a:gd name="T9" fmla="*/ 30 h 70"/>
              <a:gd name="T10" fmla="*/ 120 w 129"/>
              <a:gd name="T11" fmla="*/ 39 h 70"/>
              <a:gd name="T12" fmla="*/ 118 w 129"/>
              <a:gd name="T13" fmla="*/ 58 h 70"/>
              <a:gd name="T14" fmla="*/ 121 w 129"/>
              <a:gd name="T15" fmla="*/ 60 h 70"/>
              <a:gd name="T16" fmla="*/ 129 w 129"/>
              <a:gd name="T17" fmla="*/ 70 h 70"/>
              <a:gd name="T18" fmla="*/ 102 w 129"/>
              <a:gd name="T19" fmla="*/ 60 h 70"/>
              <a:gd name="T20" fmla="*/ 93 w 129"/>
              <a:gd name="T21" fmla="*/ 58 h 70"/>
              <a:gd name="T22" fmla="*/ 76 w 129"/>
              <a:gd name="T23" fmla="*/ 47 h 70"/>
              <a:gd name="T24" fmla="*/ 72 w 129"/>
              <a:gd name="T25" fmla="*/ 44 h 70"/>
              <a:gd name="T26" fmla="*/ 65 w 129"/>
              <a:gd name="T27" fmla="*/ 45 h 70"/>
              <a:gd name="T28" fmla="*/ 61 w 129"/>
              <a:gd name="T29" fmla="*/ 58 h 70"/>
              <a:gd name="T30" fmla="*/ 39 w 129"/>
              <a:gd name="T31" fmla="*/ 56 h 70"/>
              <a:gd name="T32" fmla="*/ 37 w 129"/>
              <a:gd name="T33" fmla="*/ 56 h 70"/>
              <a:gd name="T34" fmla="*/ 28 w 129"/>
              <a:gd name="T35" fmla="*/ 63 h 70"/>
              <a:gd name="T36" fmla="*/ 27 w 129"/>
              <a:gd name="T37" fmla="*/ 63 h 70"/>
              <a:gd name="T38" fmla="*/ 23 w 129"/>
              <a:gd name="T39" fmla="*/ 63 h 70"/>
              <a:gd name="T40" fmla="*/ 28 w 129"/>
              <a:gd name="T41" fmla="*/ 54 h 70"/>
              <a:gd name="T42" fmla="*/ 35 w 129"/>
              <a:gd name="T43" fmla="*/ 48 h 70"/>
              <a:gd name="T44" fmla="*/ 38 w 129"/>
              <a:gd name="T45" fmla="*/ 45 h 70"/>
              <a:gd name="T46" fmla="*/ 35 w 129"/>
              <a:gd name="T47" fmla="*/ 43 h 70"/>
              <a:gd name="T48" fmla="*/ 30 w 129"/>
              <a:gd name="T49" fmla="*/ 47 h 70"/>
              <a:gd name="T50" fmla="*/ 24 w 129"/>
              <a:gd name="T51" fmla="*/ 52 h 70"/>
              <a:gd name="T52" fmla="*/ 26 w 129"/>
              <a:gd name="T53" fmla="*/ 47 h 70"/>
              <a:gd name="T54" fmla="*/ 23 w 129"/>
              <a:gd name="T55" fmla="*/ 48 h 70"/>
              <a:gd name="T56" fmla="*/ 22 w 129"/>
              <a:gd name="T57" fmla="*/ 54 h 70"/>
              <a:gd name="T58" fmla="*/ 23 w 129"/>
              <a:gd name="T59" fmla="*/ 56 h 70"/>
              <a:gd name="T60" fmla="*/ 17 w 129"/>
              <a:gd name="T61" fmla="*/ 64 h 70"/>
              <a:gd name="T62" fmla="*/ 17 w 129"/>
              <a:gd name="T63" fmla="*/ 66 h 70"/>
              <a:gd name="T64" fmla="*/ 12 w 129"/>
              <a:gd name="T65" fmla="*/ 63 h 70"/>
              <a:gd name="T66" fmla="*/ 5 w 129"/>
              <a:gd name="T67" fmla="*/ 66 h 70"/>
              <a:gd name="T68" fmla="*/ 5 w 129"/>
              <a:gd name="T69" fmla="*/ 63 h 70"/>
              <a:gd name="T70" fmla="*/ 0 w 129"/>
              <a:gd name="T71" fmla="*/ 63 h 70"/>
              <a:gd name="T72" fmla="*/ 7 w 129"/>
              <a:gd name="T73" fmla="*/ 59 h 70"/>
              <a:gd name="T74" fmla="*/ 9 w 129"/>
              <a:gd name="T75" fmla="*/ 56 h 70"/>
              <a:gd name="T76" fmla="*/ 16 w 129"/>
              <a:gd name="T77" fmla="*/ 30 h 70"/>
              <a:gd name="T78" fmla="*/ 16 w 129"/>
              <a:gd name="T79" fmla="*/ 28 h 70"/>
              <a:gd name="T80" fmla="*/ 20 w 129"/>
              <a:gd name="T81" fmla="*/ 19 h 70"/>
              <a:gd name="T82" fmla="*/ 22 w 129"/>
              <a:gd name="T83" fmla="*/ 18 h 70"/>
              <a:gd name="T84" fmla="*/ 19 w 129"/>
              <a:gd name="T85" fmla="*/ 15 h 70"/>
              <a:gd name="T86" fmla="*/ 28 w 129"/>
              <a:gd name="T87" fmla="*/ 17 h 70"/>
              <a:gd name="T88" fmla="*/ 32 w 129"/>
              <a:gd name="T89" fmla="*/ 10 h 70"/>
              <a:gd name="T90" fmla="*/ 34 w 129"/>
              <a:gd name="T91" fmla="*/ 7 h 70"/>
              <a:gd name="T92" fmla="*/ 39 w 129"/>
              <a:gd name="T93" fmla="*/ 0 h 70"/>
              <a:gd name="T94" fmla="*/ 39 w 129"/>
              <a:gd name="T95" fmla="*/ 7 h 70"/>
              <a:gd name="T96" fmla="*/ 53 w 129"/>
              <a:gd name="T97" fmla="*/ 11 h 70"/>
              <a:gd name="T98" fmla="*/ 56 w 129"/>
              <a:gd name="T99" fmla="*/ 15 h 70"/>
              <a:gd name="T100" fmla="*/ 67 w 129"/>
              <a:gd name="T101" fmla="*/ 15 h 70"/>
              <a:gd name="T102" fmla="*/ 69 w 129"/>
              <a:gd name="T103" fmla="*/ 15 h 70"/>
              <a:gd name="T104" fmla="*/ 94 w 129"/>
              <a:gd name="T105" fmla="*/ 22 h 70"/>
              <a:gd name="T106" fmla="*/ 99 w 129"/>
              <a:gd name="T107" fmla="*/ 25 h 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29" h="70">
                <a:moveTo>
                  <a:pt x="99" y="25"/>
                </a:moveTo>
                <a:lnTo>
                  <a:pt x="95" y="28"/>
                </a:lnTo>
                <a:lnTo>
                  <a:pt x="101" y="29"/>
                </a:lnTo>
                <a:lnTo>
                  <a:pt x="109" y="30"/>
                </a:lnTo>
                <a:lnTo>
                  <a:pt x="110" y="30"/>
                </a:lnTo>
                <a:lnTo>
                  <a:pt x="120" y="39"/>
                </a:lnTo>
                <a:lnTo>
                  <a:pt x="118" y="58"/>
                </a:lnTo>
                <a:lnTo>
                  <a:pt x="121" y="60"/>
                </a:lnTo>
                <a:lnTo>
                  <a:pt x="129" y="70"/>
                </a:lnTo>
                <a:lnTo>
                  <a:pt x="102" y="60"/>
                </a:lnTo>
                <a:lnTo>
                  <a:pt x="93" y="58"/>
                </a:lnTo>
                <a:lnTo>
                  <a:pt x="76" y="47"/>
                </a:lnTo>
                <a:lnTo>
                  <a:pt x="72" y="44"/>
                </a:lnTo>
                <a:lnTo>
                  <a:pt x="65" y="45"/>
                </a:lnTo>
                <a:lnTo>
                  <a:pt x="61" y="58"/>
                </a:lnTo>
                <a:lnTo>
                  <a:pt x="39" y="56"/>
                </a:lnTo>
                <a:lnTo>
                  <a:pt x="37" y="56"/>
                </a:lnTo>
                <a:lnTo>
                  <a:pt x="28" y="63"/>
                </a:lnTo>
                <a:lnTo>
                  <a:pt x="27" y="63"/>
                </a:lnTo>
                <a:lnTo>
                  <a:pt x="23" y="63"/>
                </a:lnTo>
                <a:lnTo>
                  <a:pt x="28" y="54"/>
                </a:lnTo>
                <a:lnTo>
                  <a:pt x="35" y="48"/>
                </a:lnTo>
                <a:lnTo>
                  <a:pt x="38" y="45"/>
                </a:lnTo>
                <a:lnTo>
                  <a:pt x="35" y="43"/>
                </a:lnTo>
                <a:lnTo>
                  <a:pt x="30" y="47"/>
                </a:lnTo>
                <a:lnTo>
                  <a:pt x="24" y="52"/>
                </a:lnTo>
                <a:lnTo>
                  <a:pt x="26" y="47"/>
                </a:lnTo>
                <a:lnTo>
                  <a:pt x="23" y="48"/>
                </a:lnTo>
                <a:lnTo>
                  <a:pt x="22" y="54"/>
                </a:lnTo>
                <a:lnTo>
                  <a:pt x="23" y="56"/>
                </a:lnTo>
                <a:lnTo>
                  <a:pt x="17" y="64"/>
                </a:lnTo>
                <a:lnTo>
                  <a:pt x="17" y="66"/>
                </a:lnTo>
                <a:lnTo>
                  <a:pt x="12" y="63"/>
                </a:lnTo>
                <a:lnTo>
                  <a:pt x="5" y="66"/>
                </a:lnTo>
                <a:lnTo>
                  <a:pt x="5" y="63"/>
                </a:lnTo>
                <a:lnTo>
                  <a:pt x="0" y="63"/>
                </a:lnTo>
                <a:lnTo>
                  <a:pt x="7" y="59"/>
                </a:lnTo>
                <a:lnTo>
                  <a:pt x="9" y="56"/>
                </a:lnTo>
                <a:lnTo>
                  <a:pt x="16" y="30"/>
                </a:lnTo>
                <a:lnTo>
                  <a:pt x="16" y="28"/>
                </a:lnTo>
                <a:lnTo>
                  <a:pt x="20" y="19"/>
                </a:lnTo>
                <a:lnTo>
                  <a:pt x="22" y="18"/>
                </a:lnTo>
                <a:lnTo>
                  <a:pt x="19" y="15"/>
                </a:lnTo>
                <a:lnTo>
                  <a:pt x="28" y="17"/>
                </a:lnTo>
                <a:lnTo>
                  <a:pt x="32" y="10"/>
                </a:lnTo>
                <a:lnTo>
                  <a:pt x="34" y="7"/>
                </a:lnTo>
                <a:lnTo>
                  <a:pt x="39" y="0"/>
                </a:lnTo>
                <a:lnTo>
                  <a:pt x="39" y="7"/>
                </a:lnTo>
                <a:lnTo>
                  <a:pt x="53" y="11"/>
                </a:lnTo>
                <a:lnTo>
                  <a:pt x="56" y="15"/>
                </a:lnTo>
                <a:lnTo>
                  <a:pt x="67" y="15"/>
                </a:lnTo>
                <a:lnTo>
                  <a:pt x="69" y="15"/>
                </a:lnTo>
                <a:lnTo>
                  <a:pt x="94" y="22"/>
                </a:lnTo>
                <a:lnTo>
                  <a:pt x="99" y="2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4" name="Freeform 229">
            <a:extLst>
              <a:ext uri="{FF2B5EF4-FFF2-40B4-BE49-F238E27FC236}">
                <a16:creationId xmlns:a16="http://schemas.microsoft.com/office/drawing/2014/main" id="{0B99434D-8774-02C1-B6BE-41C19E1E4F50}"/>
              </a:ext>
            </a:extLst>
          </p:cNvPr>
          <p:cNvSpPr>
            <a:spLocks/>
          </p:cNvSpPr>
          <p:nvPr/>
        </p:nvSpPr>
        <p:spPr bwMode="auto">
          <a:xfrm>
            <a:off x="4324351" y="5005388"/>
            <a:ext cx="182563" cy="112713"/>
          </a:xfrm>
          <a:custGeom>
            <a:avLst/>
            <a:gdLst>
              <a:gd name="T0" fmla="*/ 115 w 115"/>
              <a:gd name="T1" fmla="*/ 43 h 71"/>
              <a:gd name="T2" fmla="*/ 110 w 115"/>
              <a:gd name="T3" fmla="*/ 46 h 71"/>
              <a:gd name="T4" fmla="*/ 86 w 115"/>
              <a:gd name="T5" fmla="*/ 46 h 71"/>
              <a:gd name="T6" fmla="*/ 79 w 115"/>
              <a:gd name="T7" fmla="*/ 64 h 71"/>
              <a:gd name="T8" fmla="*/ 74 w 115"/>
              <a:gd name="T9" fmla="*/ 64 h 71"/>
              <a:gd name="T10" fmla="*/ 72 w 115"/>
              <a:gd name="T11" fmla="*/ 57 h 71"/>
              <a:gd name="T12" fmla="*/ 67 w 115"/>
              <a:gd name="T13" fmla="*/ 56 h 71"/>
              <a:gd name="T14" fmla="*/ 65 w 115"/>
              <a:gd name="T15" fmla="*/ 64 h 71"/>
              <a:gd name="T16" fmla="*/ 50 w 115"/>
              <a:gd name="T17" fmla="*/ 71 h 71"/>
              <a:gd name="T18" fmla="*/ 45 w 115"/>
              <a:gd name="T19" fmla="*/ 67 h 71"/>
              <a:gd name="T20" fmla="*/ 48 w 115"/>
              <a:gd name="T21" fmla="*/ 62 h 71"/>
              <a:gd name="T22" fmla="*/ 44 w 115"/>
              <a:gd name="T23" fmla="*/ 56 h 71"/>
              <a:gd name="T24" fmla="*/ 38 w 115"/>
              <a:gd name="T25" fmla="*/ 61 h 71"/>
              <a:gd name="T26" fmla="*/ 31 w 115"/>
              <a:gd name="T27" fmla="*/ 58 h 71"/>
              <a:gd name="T28" fmla="*/ 19 w 115"/>
              <a:gd name="T29" fmla="*/ 71 h 71"/>
              <a:gd name="T30" fmla="*/ 8 w 115"/>
              <a:gd name="T31" fmla="*/ 60 h 71"/>
              <a:gd name="T32" fmla="*/ 0 w 115"/>
              <a:gd name="T33" fmla="*/ 52 h 71"/>
              <a:gd name="T34" fmla="*/ 3 w 115"/>
              <a:gd name="T35" fmla="*/ 39 h 71"/>
              <a:gd name="T36" fmla="*/ 7 w 115"/>
              <a:gd name="T37" fmla="*/ 24 h 71"/>
              <a:gd name="T38" fmla="*/ 12 w 115"/>
              <a:gd name="T39" fmla="*/ 8 h 71"/>
              <a:gd name="T40" fmla="*/ 16 w 115"/>
              <a:gd name="T41" fmla="*/ 11 h 71"/>
              <a:gd name="T42" fmla="*/ 20 w 115"/>
              <a:gd name="T43" fmla="*/ 11 h 71"/>
              <a:gd name="T44" fmla="*/ 25 w 115"/>
              <a:gd name="T45" fmla="*/ 12 h 71"/>
              <a:gd name="T46" fmla="*/ 27 w 115"/>
              <a:gd name="T47" fmla="*/ 17 h 71"/>
              <a:gd name="T48" fmla="*/ 26 w 115"/>
              <a:gd name="T49" fmla="*/ 20 h 71"/>
              <a:gd name="T50" fmla="*/ 22 w 115"/>
              <a:gd name="T51" fmla="*/ 24 h 71"/>
              <a:gd name="T52" fmla="*/ 20 w 115"/>
              <a:gd name="T53" fmla="*/ 26 h 71"/>
              <a:gd name="T54" fmla="*/ 25 w 115"/>
              <a:gd name="T55" fmla="*/ 28 h 71"/>
              <a:gd name="T56" fmla="*/ 27 w 115"/>
              <a:gd name="T57" fmla="*/ 24 h 71"/>
              <a:gd name="T58" fmla="*/ 30 w 115"/>
              <a:gd name="T59" fmla="*/ 22 h 71"/>
              <a:gd name="T60" fmla="*/ 37 w 115"/>
              <a:gd name="T61" fmla="*/ 23 h 71"/>
              <a:gd name="T62" fmla="*/ 37 w 115"/>
              <a:gd name="T63" fmla="*/ 24 h 71"/>
              <a:gd name="T64" fmla="*/ 31 w 115"/>
              <a:gd name="T65" fmla="*/ 34 h 71"/>
              <a:gd name="T66" fmla="*/ 33 w 115"/>
              <a:gd name="T67" fmla="*/ 34 h 71"/>
              <a:gd name="T68" fmla="*/ 37 w 115"/>
              <a:gd name="T69" fmla="*/ 37 h 71"/>
              <a:gd name="T70" fmla="*/ 38 w 115"/>
              <a:gd name="T71" fmla="*/ 35 h 71"/>
              <a:gd name="T72" fmla="*/ 42 w 115"/>
              <a:gd name="T73" fmla="*/ 30 h 71"/>
              <a:gd name="T74" fmla="*/ 42 w 115"/>
              <a:gd name="T75" fmla="*/ 24 h 71"/>
              <a:gd name="T76" fmla="*/ 44 w 115"/>
              <a:gd name="T77" fmla="*/ 24 h 71"/>
              <a:gd name="T78" fmla="*/ 52 w 115"/>
              <a:gd name="T79" fmla="*/ 20 h 71"/>
              <a:gd name="T80" fmla="*/ 56 w 115"/>
              <a:gd name="T81" fmla="*/ 15 h 71"/>
              <a:gd name="T82" fmla="*/ 60 w 115"/>
              <a:gd name="T83" fmla="*/ 17 h 71"/>
              <a:gd name="T84" fmla="*/ 63 w 115"/>
              <a:gd name="T85" fmla="*/ 19 h 71"/>
              <a:gd name="T86" fmla="*/ 64 w 115"/>
              <a:gd name="T87" fmla="*/ 16 h 71"/>
              <a:gd name="T88" fmla="*/ 71 w 115"/>
              <a:gd name="T89" fmla="*/ 2 h 71"/>
              <a:gd name="T90" fmla="*/ 72 w 115"/>
              <a:gd name="T91" fmla="*/ 0 h 71"/>
              <a:gd name="T92" fmla="*/ 75 w 115"/>
              <a:gd name="T93" fmla="*/ 2 h 71"/>
              <a:gd name="T94" fmla="*/ 80 w 115"/>
              <a:gd name="T95" fmla="*/ 7 h 71"/>
              <a:gd name="T96" fmla="*/ 85 w 115"/>
              <a:gd name="T97" fmla="*/ 8 h 71"/>
              <a:gd name="T98" fmla="*/ 86 w 115"/>
              <a:gd name="T99" fmla="*/ 8 h 71"/>
              <a:gd name="T100" fmla="*/ 89 w 115"/>
              <a:gd name="T101" fmla="*/ 8 h 71"/>
              <a:gd name="T102" fmla="*/ 93 w 115"/>
              <a:gd name="T103" fmla="*/ 9 h 71"/>
              <a:gd name="T104" fmla="*/ 98 w 115"/>
              <a:gd name="T105" fmla="*/ 16 h 71"/>
              <a:gd name="T106" fmla="*/ 98 w 115"/>
              <a:gd name="T107" fmla="*/ 23 h 71"/>
              <a:gd name="T108" fmla="*/ 100 w 115"/>
              <a:gd name="T109" fmla="*/ 24 h 71"/>
              <a:gd name="T110" fmla="*/ 102 w 115"/>
              <a:gd name="T111" fmla="*/ 30 h 71"/>
              <a:gd name="T112" fmla="*/ 108 w 115"/>
              <a:gd name="T113" fmla="*/ 30 h 71"/>
              <a:gd name="T114" fmla="*/ 109 w 115"/>
              <a:gd name="T115" fmla="*/ 30 h 71"/>
              <a:gd name="T116" fmla="*/ 112 w 115"/>
              <a:gd name="T117" fmla="*/ 30 h 71"/>
              <a:gd name="T118" fmla="*/ 113 w 115"/>
              <a:gd name="T119" fmla="*/ 38 h 71"/>
              <a:gd name="T120" fmla="*/ 113 w 115"/>
              <a:gd name="T121" fmla="*/ 42 h 71"/>
              <a:gd name="T122" fmla="*/ 115 w 115"/>
              <a:gd name="T123" fmla="*/ 43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15" h="71">
                <a:moveTo>
                  <a:pt x="115" y="43"/>
                </a:moveTo>
                <a:lnTo>
                  <a:pt x="110" y="46"/>
                </a:lnTo>
                <a:lnTo>
                  <a:pt x="86" y="46"/>
                </a:lnTo>
                <a:lnTo>
                  <a:pt x="79" y="64"/>
                </a:lnTo>
                <a:lnTo>
                  <a:pt x="74" y="64"/>
                </a:lnTo>
                <a:lnTo>
                  <a:pt x="72" y="57"/>
                </a:lnTo>
                <a:lnTo>
                  <a:pt x="67" y="56"/>
                </a:lnTo>
                <a:lnTo>
                  <a:pt x="65" y="64"/>
                </a:lnTo>
                <a:lnTo>
                  <a:pt x="50" y="71"/>
                </a:lnTo>
                <a:lnTo>
                  <a:pt x="45" y="67"/>
                </a:lnTo>
                <a:lnTo>
                  <a:pt x="48" y="62"/>
                </a:lnTo>
                <a:lnTo>
                  <a:pt x="44" y="56"/>
                </a:lnTo>
                <a:lnTo>
                  <a:pt x="38" y="61"/>
                </a:lnTo>
                <a:lnTo>
                  <a:pt x="31" y="58"/>
                </a:lnTo>
                <a:lnTo>
                  <a:pt x="19" y="71"/>
                </a:lnTo>
                <a:lnTo>
                  <a:pt x="8" y="60"/>
                </a:lnTo>
                <a:lnTo>
                  <a:pt x="0" y="52"/>
                </a:lnTo>
                <a:lnTo>
                  <a:pt x="3" y="39"/>
                </a:lnTo>
                <a:lnTo>
                  <a:pt x="7" y="24"/>
                </a:lnTo>
                <a:lnTo>
                  <a:pt x="12" y="8"/>
                </a:lnTo>
                <a:lnTo>
                  <a:pt x="16" y="11"/>
                </a:lnTo>
                <a:lnTo>
                  <a:pt x="20" y="11"/>
                </a:lnTo>
                <a:lnTo>
                  <a:pt x="25" y="12"/>
                </a:lnTo>
                <a:lnTo>
                  <a:pt x="27" y="17"/>
                </a:lnTo>
                <a:lnTo>
                  <a:pt x="26" y="20"/>
                </a:lnTo>
                <a:lnTo>
                  <a:pt x="22" y="24"/>
                </a:lnTo>
                <a:lnTo>
                  <a:pt x="20" y="26"/>
                </a:lnTo>
                <a:lnTo>
                  <a:pt x="25" y="28"/>
                </a:lnTo>
                <a:lnTo>
                  <a:pt x="27" y="24"/>
                </a:lnTo>
                <a:lnTo>
                  <a:pt x="30" y="22"/>
                </a:lnTo>
                <a:lnTo>
                  <a:pt x="37" y="23"/>
                </a:lnTo>
                <a:lnTo>
                  <a:pt x="37" y="24"/>
                </a:lnTo>
                <a:lnTo>
                  <a:pt x="31" y="34"/>
                </a:lnTo>
                <a:lnTo>
                  <a:pt x="33" y="34"/>
                </a:lnTo>
                <a:lnTo>
                  <a:pt x="37" y="37"/>
                </a:lnTo>
                <a:lnTo>
                  <a:pt x="38" y="35"/>
                </a:lnTo>
                <a:lnTo>
                  <a:pt x="42" y="30"/>
                </a:lnTo>
                <a:lnTo>
                  <a:pt x="42" y="24"/>
                </a:lnTo>
                <a:lnTo>
                  <a:pt x="44" y="24"/>
                </a:lnTo>
                <a:lnTo>
                  <a:pt x="52" y="20"/>
                </a:lnTo>
                <a:lnTo>
                  <a:pt x="56" y="15"/>
                </a:lnTo>
                <a:lnTo>
                  <a:pt x="60" y="17"/>
                </a:lnTo>
                <a:lnTo>
                  <a:pt x="63" y="19"/>
                </a:lnTo>
                <a:lnTo>
                  <a:pt x="64" y="16"/>
                </a:lnTo>
                <a:lnTo>
                  <a:pt x="71" y="2"/>
                </a:lnTo>
                <a:lnTo>
                  <a:pt x="72" y="0"/>
                </a:lnTo>
                <a:lnTo>
                  <a:pt x="75" y="2"/>
                </a:lnTo>
                <a:lnTo>
                  <a:pt x="80" y="7"/>
                </a:lnTo>
                <a:lnTo>
                  <a:pt x="85" y="8"/>
                </a:lnTo>
                <a:lnTo>
                  <a:pt x="86" y="8"/>
                </a:lnTo>
                <a:lnTo>
                  <a:pt x="89" y="8"/>
                </a:lnTo>
                <a:lnTo>
                  <a:pt x="93" y="9"/>
                </a:lnTo>
                <a:lnTo>
                  <a:pt x="98" y="16"/>
                </a:lnTo>
                <a:lnTo>
                  <a:pt x="98" y="23"/>
                </a:lnTo>
                <a:lnTo>
                  <a:pt x="100" y="24"/>
                </a:lnTo>
                <a:lnTo>
                  <a:pt x="102" y="30"/>
                </a:lnTo>
                <a:lnTo>
                  <a:pt x="108" y="30"/>
                </a:lnTo>
                <a:lnTo>
                  <a:pt x="109" y="30"/>
                </a:lnTo>
                <a:lnTo>
                  <a:pt x="112" y="30"/>
                </a:lnTo>
                <a:lnTo>
                  <a:pt x="113" y="38"/>
                </a:lnTo>
                <a:lnTo>
                  <a:pt x="113" y="42"/>
                </a:lnTo>
                <a:lnTo>
                  <a:pt x="115" y="4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5" name="Freeform 230">
            <a:extLst>
              <a:ext uri="{FF2B5EF4-FFF2-40B4-BE49-F238E27FC236}">
                <a16:creationId xmlns:a16="http://schemas.microsoft.com/office/drawing/2014/main" id="{B615A2D1-0DF1-2830-D088-51AE47A5CEB2}"/>
              </a:ext>
            </a:extLst>
          </p:cNvPr>
          <p:cNvSpPr>
            <a:spLocks/>
          </p:cNvSpPr>
          <p:nvPr/>
        </p:nvSpPr>
        <p:spPr bwMode="auto">
          <a:xfrm>
            <a:off x="4305301" y="4549775"/>
            <a:ext cx="207963" cy="136525"/>
          </a:xfrm>
          <a:custGeom>
            <a:avLst/>
            <a:gdLst>
              <a:gd name="T0" fmla="*/ 124 w 131"/>
              <a:gd name="T1" fmla="*/ 63 h 86"/>
              <a:gd name="T2" fmla="*/ 117 w 131"/>
              <a:gd name="T3" fmla="*/ 49 h 86"/>
              <a:gd name="T4" fmla="*/ 120 w 131"/>
              <a:gd name="T5" fmla="*/ 37 h 86"/>
              <a:gd name="T6" fmla="*/ 116 w 131"/>
              <a:gd name="T7" fmla="*/ 18 h 86"/>
              <a:gd name="T8" fmla="*/ 114 w 131"/>
              <a:gd name="T9" fmla="*/ 28 h 86"/>
              <a:gd name="T10" fmla="*/ 109 w 131"/>
              <a:gd name="T11" fmla="*/ 33 h 86"/>
              <a:gd name="T12" fmla="*/ 101 w 131"/>
              <a:gd name="T13" fmla="*/ 36 h 86"/>
              <a:gd name="T14" fmla="*/ 106 w 131"/>
              <a:gd name="T15" fmla="*/ 24 h 86"/>
              <a:gd name="T16" fmla="*/ 92 w 131"/>
              <a:gd name="T17" fmla="*/ 30 h 86"/>
              <a:gd name="T18" fmla="*/ 84 w 131"/>
              <a:gd name="T19" fmla="*/ 33 h 86"/>
              <a:gd name="T20" fmla="*/ 77 w 131"/>
              <a:gd name="T21" fmla="*/ 32 h 86"/>
              <a:gd name="T22" fmla="*/ 68 w 131"/>
              <a:gd name="T23" fmla="*/ 30 h 86"/>
              <a:gd name="T24" fmla="*/ 61 w 131"/>
              <a:gd name="T25" fmla="*/ 17 h 86"/>
              <a:gd name="T26" fmla="*/ 46 w 131"/>
              <a:gd name="T27" fmla="*/ 11 h 86"/>
              <a:gd name="T28" fmla="*/ 37 w 131"/>
              <a:gd name="T29" fmla="*/ 0 h 86"/>
              <a:gd name="T30" fmla="*/ 38 w 131"/>
              <a:gd name="T31" fmla="*/ 3 h 86"/>
              <a:gd name="T32" fmla="*/ 39 w 131"/>
              <a:gd name="T33" fmla="*/ 9 h 86"/>
              <a:gd name="T34" fmla="*/ 45 w 131"/>
              <a:gd name="T35" fmla="*/ 17 h 86"/>
              <a:gd name="T36" fmla="*/ 50 w 131"/>
              <a:gd name="T37" fmla="*/ 25 h 86"/>
              <a:gd name="T38" fmla="*/ 57 w 131"/>
              <a:gd name="T39" fmla="*/ 32 h 86"/>
              <a:gd name="T40" fmla="*/ 73 w 131"/>
              <a:gd name="T41" fmla="*/ 40 h 86"/>
              <a:gd name="T42" fmla="*/ 67 w 131"/>
              <a:gd name="T43" fmla="*/ 44 h 86"/>
              <a:gd name="T44" fmla="*/ 53 w 131"/>
              <a:gd name="T45" fmla="*/ 39 h 86"/>
              <a:gd name="T46" fmla="*/ 49 w 131"/>
              <a:gd name="T47" fmla="*/ 40 h 86"/>
              <a:gd name="T48" fmla="*/ 45 w 131"/>
              <a:gd name="T49" fmla="*/ 33 h 86"/>
              <a:gd name="T50" fmla="*/ 37 w 131"/>
              <a:gd name="T51" fmla="*/ 24 h 86"/>
              <a:gd name="T52" fmla="*/ 24 w 131"/>
              <a:gd name="T53" fmla="*/ 45 h 86"/>
              <a:gd name="T54" fmla="*/ 13 w 131"/>
              <a:gd name="T55" fmla="*/ 51 h 86"/>
              <a:gd name="T56" fmla="*/ 16 w 131"/>
              <a:gd name="T57" fmla="*/ 43 h 86"/>
              <a:gd name="T58" fmla="*/ 26 w 131"/>
              <a:gd name="T59" fmla="*/ 29 h 86"/>
              <a:gd name="T60" fmla="*/ 30 w 131"/>
              <a:gd name="T61" fmla="*/ 14 h 86"/>
              <a:gd name="T62" fmla="*/ 22 w 131"/>
              <a:gd name="T63" fmla="*/ 4 h 86"/>
              <a:gd name="T64" fmla="*/ 15 w 131"/>
              <a:gd name="T65" fmla="*/ 19 h 86"/>
              <a:gd name="T66" fmla="*/ 17 w 131"/>
              <a:gd name="T67" fmla="*/ 40 h 86"/>
              <a:gd name="T68" fmla="*/ 2 w 131"/>
              <a:gd name="T69" fmla="*/ 47 h 86"/>
              <a:gd name="T70" fmla="*/ 7 w 131"/>
              <a:gd name="T71" fmla="*/ 63 h 86"/>
              <a:gd name="T72" fmla="*/ 31 w 131"/>
              <a:gd name="T73" fmla="*/ 62 h 86"/>
              <a:gd name="T74" fmla="*/ 35 w 131"/>
              <a:gd name="T75" fmla="*/ 69 h 86"/>
              <a:gd name="T76" fmla="*/ 49 w 131"/>
              <a:gd name="T77" fmla="*/ 66 h 86"/>
              <a:gd name="T78" fmla="*/ 49 w 131"/>
              <a:gd name="T79" fmla="*/ 63 h 86"/>
              <a:gd name="T80" fmla="*/ 50 w 131"/>
              <a:gd name="T81" fmla="*/ 63 h 86"/>
              <a:gd name="T82" fmla="*/ 65 w 131"/>
              <a:gd name="T83" fmla="*/ 60 h 86"/>
              <a:gd name="T84" fmla="*/ 62 w 131"/>
              <a:gd name="T85" fmla="*/ 63 h 86"/>
              <a:gd name="T86" fmla="*/ 69 w 131"/>
              <a:gd name="T87" fmla="*/ 73 h 86"/>
              <a:gd name="T88" fmla="*/ 83 w 131"/>
              <a:gd name="T89" fmla="*/ 67 h 86"/>
              <a:gd name="T90" fmla="*/ 90 w 131"/>
              <a:gd name="T91" fmla="*/ 81 h 86"/>
              <a:gd name="T92" fmla="*/ 98 w 131"/>
              <a:gd name="T93" fmla="*/ 86 h 86"/>
              <a:gd name="T94" fmla="*/ 103 w 131"/>
              <a:gd name="T95" fmla="*/ 81 h 86"/>
              <a:gd name="T96" fmla="*/ 124 w 131"/>
              <a:gd name="T97" fmla="*/ 82 h 86"/>
              <a:gd name="T98" fmla="*/ 127 w 131"/>
              <a:gd name="T99" fmla="*/ 69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131" h="86">
                <a:moveTo>
                  <a:pt x="127" y="69"/>
                </a:moveTo>
                <a:lnTo>
                  <a:pt x="124" y="63"/>
                </a:lnTo>
                <a:lnTo>
                  <a:pt x="121" y="56"/>
                </a:lnTo>
                <a:lnTo>
                  <a:pt x="117" y="49"/>
                </a:lnTo>
                <a:lnTo>
                  <a:pt x="124" y="45"/>
                </a:lnTo>
                <a:lnTo>
                  <a:pt x="120" y="37"/>
                </a:lnTo>
                <a:lnTo>
                  <a:pt x="131" y="34"/>
                </a:lnTo>
                <a:lnTo>
                  <a:pt x="116" y="18"/>
                </a:lnTo>
                <a:lnTo>
                  <a:pt x="110" y="19"/>
                </a:lnTo>
                <a:lnTo>
                  <a:pt x="114" y="28"/>
                </a:lnTo>
                <a:lnTo>
                  <a:pt x="114" y="33"/>
                </a:lnTo>
                <a:lnTo>
                  <a:pt x="109" y="33"/>
                </a:lnTo>
                <a:lnTo>
                  <a:pt x="107" y="36"/>
                </a:lnTo>
                <a:lnTo>
                  <a:pt x="101" y="36"/>
                </a:lnTo>
                <a:lnTo>
                  <a:pt x="107" y="28"/>
                </a:lnTo>
                <a:lnTo>
                  <a:pt x="106" y="24"/>
                </a:lnTo>
                <a:lnTo>
                  <a:pt x="101" y="32"/>
                </a:lnTo>
                <a:lnTo>
                  <a:pt x="92" y="30"/>
                </a:lnTo>
                <a:lnTo>
                  <a:pt x="90" y="36"/>
                </a:lnTo>
                <a:lnTo>
                  <a:pt x="84" y="33"/>
                </a:lnTo>
                <a:lnTo>
                  <a:pt x="79" y="36"/>
                </a:lnTo>
                <a:lnTo>
                  <a:pt x="77" y="32"/>
                </a:lnTo>
                <a:lnTo>
                  <a:pt x="73" y="34"/>
                </a:lnTo>
                <a:lnTo>
                  <a:pt x="68" y="30"/>
                </a:lnTo>
                <a:lnTo>
                  <a:pt x="65" y="30"/>
                </a:lnTo>
                <a:lnTo>
                  <a:pt x="61" y="17"/>
                </a:lnTo>
                <a:lnTo>
                  <a:pt x="49" y="14"/>
                </a:lnTo>
                <a:lnTo>
                  <a:pt x="46" y="11"/>
                </a:lnTo>
                <a:lnTo>
                  <a:pt x="38" y="0"/>
                </a:lnTo>
                <a:lnTo>
                  <a:pt x="37" y="0"/>
                </a:lnTo>
                <a:lnTo>
                  <a:pt x="38" y="2"/>
                </a:lnTo>
                <a:lnTo>
                  <a:pt x="38" y="3"/>
                </a:lnTo>
                <a:lnTo>
                  <a:pt x="38" y="6"/>
                </a:lnTo>
                <a:lnTo>
                  <a:pt x="39" y="9"/>
                </a:lnTo>
                <a:lnTo>
                  <a:pt x="42" y="13"/>
                </a:lnTo>
                <a:lnTo>
                  <a:pt x="45" y="17"/>
                </a:lnTo>
                <a:lnTo>
                  <a:pt x="47" y="19"/>
                </a:lnTo>
                <a:lnTo>
                  <a:pt x="50" y="25"/>
                </a:lnTo>
                <a:lnTo>
                  <a:pt x="50" y="26"/>
                </a:lnTo>
                <a:lnTo>
                  <a:pt x="57" y="32"/>
                </a:lnTo>
                <a:lnTo>
                  <a:pt x="65" y="37"/>
                </a:lnTo>
                <a:lnTo>
                  <a:pt x="73" y="40"/>
                </a:lnTo>
                <a:lnTo>
                  <a:pt x="72" y="45"/>
                </a:lnTo>
                <a:lnTo>
                  <a:pt x="67" y="44"/>
                </a:lnTo>
                <a:lnTo>
                  <a:pt x="62" y="41"/>
                </a:lnTo>
                <a:lnTo>
                  <a:pt x="53" y="39"/>
                </a:lnTo>
                <a:lnTo>
                  <a:pt x="52" y="39"/>
                </a:lnTo>
                <a:lnTo>
                  <a:pt x="49" y="40"/>
                </a:lnTo>
                <a:lnTo>
                  <a:pt x="42" y="43"/>
                </a:lnTo>
                <a:lnTo>
                  <a:pt x="45" y="33"/>
                </a:lnTo>
                <a:lnTo>
                  <a:pt x="42" y="26"/>
                </a:lnTo>
                <a:lnTo>
                  <a:pt x="37" y="24"/>
                </a:lnTo>
                <a:lnTo>
                  <a:pt x="34" y="30"/>
                </a:lnTo>
                <a:lnTo>
                  <a:pt x="24" y="45"/>
                </a:lnTo>
                <a:lnTo>
                  <a:pt x="16" y="54"/>
                </a:lnTo>
                <a:lnTo>
                  <a:pt x="13" y="51"/>
                </a:lnTo>
                <a:lnTo>
                  <a:pt x="12" y="49"/>
                </a:lnTo>
                <a:lnTo>
                  <a:pt x="16" y="43"/>
                </a:lnTo>
                <a:lnTo>
                  <a:pt x="20" y="39"/>
                </a:lnTo>
                <a:lnTo>
                  <a:pt x="26" y="29"/>
                </a:lnTo>
                <a:lnTo>
                  <a:pt x="28" y="22"/>
                </a:lnTo>
                <a:lnTo>
                  <a:pt x="30" y="14"/>
                </a:lnTo>
                <a:lnTo>
                  <a:pt x="26" y="6"/>
                </a:lnTo>
                <a:lnTo>
                  <a:pt x="22" y="4"/>
                </a:lnTo>
                <a:lnTo>
                  <a:pt x="22" y="14"/>
                </a:lnTo>
                <a:lnTo>
                  <a:pt x="15" y="19"/>
                </a:lnTo>
                <a:lnTo>
                  <a:pt x="20" y="30"/>
                </a:lnTo>
                <a:lnTo>
                  <a:pt x="17" y="40"/>
                </a:lnTo>
                <a:lnTo>
                  <a:pt x="13" y="45"/>
                </a:lnTo>
                <a:lnTo>
                  <a:pt x="2" y="47"/>
                </a:lnTo>
                <a:lnTo>
                  <a:pt x="0" y="58"/>
                </a:lnTo>
                <a:lnTo>
                  <a:pt x="7" y="63"/>
                </a:lnTo>
                <a:lnTo>
                  <a:pt x="28" y="59"/>
                </a:lnTo>
                <a:lnTo>
                  <a:pt x="31" y="62"/>
                </a:lnTo>
                <a:lnTo>
                  <a:pt x="34" y="66"/>
                </a:lnTo>
                <a:lnTo>
                  <a:pt x="35" y="69"/>
                </a:lnTo>
                <a:lnTo>
                  <a:pt x="47" y="66"/>
                </a:lnTo>
                <a:lnTo>
                  <a:pt x="49" y="66"/>
                </a:lnTo>
                <a:lnTo>
                  <a:pt x="50" y="66"/>
                </a:lnTo>
                <a:lnTo>
                  <a:pt x="49" y="63"/>
                </a:lnTo>
                <a:lnTo>
                  <a:pt x="49" y="63"/>
                </a:lnTo>
                <a:lnTo>
                  <a:pt x="50" y="63"/>
                </a:lnTo>
                <a:lnTo>
                  <a:pt x="56" y="58"/>
                </a:lnTo>
                <a:lnTo>
                  <a:pt x="65" y="60"/>
                </a:lnTo>
                <a:lnTo>
                  <a:pt x="64" y="63"/>
                </a:lnTo>
                <a:lnTo>
                  <a:pt x="62" y="63"/>
                </a:lnTo>
                <a:lnTo>
                  <a:pt x="68" y="70"/>
                </a:lnTo>
                <a:lnTo>
                  <a:pt x="69" y="73"/>
                </a:lnTo>
                <a:lnTo>
                  <a:pt x="80" y="69"/>
                </a:lnTo>
                <a:lnTo>
                  <a:pt x="83" y="67"/>
                </a:lnTo>
                <a:lnTo>
                  <a:pt x="84" y="71"/>
                </a:lnTo>
                <a:lnTo>
                  <a:pt x="90" y="81"/>
                </a:lnTo>
                <a:lnTo>
                  <a:pt x="90" y="82"/>
                </a:lnTo>
                <a:lnTo>
                  <a:pt x="98" y="86"/>
                </a:lnTo>
                <a:lnTo>
                  <a:pt x="98" y="85"/>
                </a:lnTo>
                <a:lnTo>
                  <a:pt x="103" y="81"/>
                </a:lnTo>
                <a:lnTo>
                  <a:pt x="109" y="78"/>
                </a:lnTo>
                <a:lnTo>
                  <a:pt x="124" y="82"/>
                </a:lnTo>
                <a:lnTo>
                  <a:pt x="131" y="78"/>
                </a:lnTo>
                <a:lnTo>
                  <a:pt x="127" y="6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6" name="Freeform 231">
            <a:extLst>
              <a:ext uri="{FF2B5EF4-FFF2-40B4-BE49-F238E27FC236}">
                <a16:creationId xmlns:a16="http://schemas.microsoft.com/office/drawing/2014/main" id="{B124BECD-B663-AD40-DF57-C354FE67B5E1}"/>
              </a:ext>
            </a:extLst>
          </p:cNvPr>
          <p:cNvSpPr>
            <a:spLocks noEditPoints="1"/>
          </p:cNvSpPr>
          <p:nvPr/>
        </p:nvSpPr>
        <p:spPr bwMode="auto">
          <a:xfrm>
            <a:off x="4705351" y="6130925"/>
            <a:ext cx="106363" cy="84138"/>
          </a:xfrm>
          <a:custGeom>
            <a:avLst/>
            <a:gdLst>
              <a:gd name="T0" fmla="*/ 38 w 67"/>
              <a:gd name="T1" fmla="*/ 46 h 53"/>
              <a:gd name="T2" fmla="*/ 33 w 67"/>
              <a:gd name="T3" fmla="*/ 49 h 53"/>
              <a:gd name="T4" fmla="*/ 30 w 67"/>
              <a:gd name="T5" fmla="*/ 43 h 53"/>
              <a:gd name="T6" fmla="*/ 34 w 67"/>
              <a:gd name="T7" fmla="*/ 42 h 53"/>
              <a:gd name="T8" fmla="*/ 46 w 67"/>
              <a:gd name="T9" fmla="*/ 34 h 53"/>
              <a:gd name="T10" fmla="*/ 49 w 67"/>
              <a:gd name="T11" fmla="*/ 30 h 53"/>
              <a:gd name="T12" fmla="*/ 57 w 67"/>
              <a:gd name="T13" fmla="*/ 24 h 53"/>
              <a:gd name="T14" fmla="*/ 57 w 67"/>
              <a:gd name="T15" fmla="*/ 22 h 53"/>
              <a:gd name="T16" fmla="*/ 67 w 67"/>
              <a:gd name="T17" fmla="*/ 16 h 53"/>
              <a:gd name="T18" fmla="*/ 66 w 67"/>
              <a:gd name="T19" fmla="*/ 23 h 53"/>
              <a:gd name="T20" fmla="*/ 52 w 67"/>
              <a:gd name="T21" fmla="*/ 38 h 53"/>
              <a:gd name="T22" fmla="*/ 42 w 67"/>
              <a:gd name="T23" fmla="*/ 45 h 53"/>
              <a:gd name="T24" fmla="*/ 38 w 67"/>
              <a:gd name="T25" fmla="*/ 46 h 53"/>
              <a:gd name="T26" fmla="*/ 45 w 67"/>
              <a:gd name="T27" fmla="*/ 0 h 53"/>
              <a:gd name="T28" fmla="*/ 51 w 67"/>
              <a:gd name="T29" fmla="*/ 5 h 53"/>
              <a:gd name="T30" fmla="*/ 52 w 67"/>
              <a:gd name="T31" fmla="*/ 7 h 53"/>
              <a:gd name="T32" fmla="*/ 53 w 67"/>
              <a:gd name="T33" fmla="*/ 16 h 53"/>
              <a:gd name="T34" fmla="*/ 60 w 67"/>
              <a:gd name="T35" fmla="*/ 13 h 53"/>
              <a:gd name="T36" fmla="*/ 61 w 67"/>
              <a:gd name="T37" fmla="*/ 8 h 53"/>
              <a:gd name="T38" fmla="*/ 64 w 67"/>
              <a:gd name="T39" fmla="*/ 7 h 53"/>
              <a:gd name="T40" fmla="*/ 64 w 67"/>
              <a:gd name="T41" fmla="*/ 12 h 53"/>
              <a:gd name="T42" fmla="*/ 59 w 67"/>
              <a:gd name="T43" fmla="*/ 16 h 53"/>
              <a:gd name="T44" fmla="*/ 53 w 67"/>
              <a:gd name="T45" fmla="*/ 20 h 53"/>
              <a:gd name="T46" fmla="*/ 52 w 67"/>
              <a:gd name="T47" fmla="*/ 23 h 53"/>
              <a:gd name="T48" fmla="*/ 45 w 67"/>
              <a:gd name="T49" fmla="*/ 30 h 53"/>
              <a:gd name="T50" fmla="*/ 41 w 67"/>
              <a:gd name="T51" fmla="*/ 33 h 53"/>
              <a:gd name="T52" fmla="*/ 37 w 67"/>
              <a:gd name="T53" fmla="*/ 37 h 53"/>
              <a:gd name="T54" fmla="*/ 29 w 67"/>
              <a:gd name="T55" fmla="*/ 39 h 53"/>
              <a:gd name="T56" fmla="*/ 26 w 67"/>
              <a:gd name="T57" fmla="*/ 43 h 53"/>
              <a:gd name="T58" fmla="*/ 27 w 67"/>
              <a:gd name="T59" fmla="*/ 50 h 53"/>
              <a:gd name="T60" fmla="*/ 27 w 67"/>
              <a:gd name="T61" fmla="*/ 53 h 53"/>
              <a:gd name="T62" fmla="*/ 25 w 67"/>
              <a:gd name="T63" fmla="*/ 52 h 53"/>
              <a:gd name="T64" fmla="*/ 22 w 67"/>
              <a:gd name="T65" fmla="*/ 52 h 53"/>
              <a:gd name="T66" fmla="*/ 21 w 67"/>
              <a:gd name="T67" fmla="*/ 50 h 53"/>
              <a:gd name="T68" fmla="*/ 11 w 67"/>
              <a:gd name="T69" fmla="*/ 49 h 53"/>
              <a:gd name="T70" fmla="*/ 11 w 67"/>
              <a:gd name="T71" fmla="*/ 43 h 53"/>
              <a:gd name="T72" fmla="*/ 6 w 67"/>
              <a:gd name="T73" fmla="*/ 49 h 53"/>
              <a:gd name="T74" fmla="*/ 0 w 67"/>
              <a:gd name="T75" fmla="*/ 24 h 53"/>
              <a:gd name="T76" fmla="*/ 0 w 67"/>
              <a:gd name="T77" fmla="*/ 22 h 53"/>
              <a:gd name="T78" fmla="*/ 4 w 67"/>
              <a:gd name="T79" fmla="*/ 26 h 53"/>
              <a:gd name="T80" fmla="*/ 4 w 67"/>
              <a:gd name="T81" fmla="*/ 34 h 53"/>
              <a:gd name="T82" fmla="*/ 8 w 67"/>
              <a:gd name="T83" fmla="*/ 34 h 53"/>
              <a:gd name="T84" fmla="*/ 12 w 67"/>
              <a:gd name="T85" fmla="*/ 37 h 53"/>
              <a:gd name="T86" fmla="*/ 14 w 67"/>
              <a:gd name="T87" fmla="*/ 37 h 53"/>
              <a:gd name="T88" fmla="*/ 15 w 67"/>
              <a:gd name="T89" fmla="*/ 31 h 53"/>
              <a:gd name="T90" fmla="*/ 16 w 67"/>
              <a:gd name="T91" fmla="*/ 31 h 53"/>
              <a:gd name="T92" fmla="*/ 23 w 67"/>
              <a:gd name="T93" fmla="*/ 30 h 53"/>
              <a:gd name="T94" fmla="*/ 23 w 67"/>
              <a:gd name="T95" fmla="*/ 27 h 53"/>
              <a:gd name="T96" fmla="*/ 22 w 67"/>
              <a:gd name="T97" fmla="*/ 24 h 53"/>
              <a:gd name="T98" fmla="*/ 34 w 67"/>
              <a:gd name="T99" fmla="*/ 18 h 53"/>
              <a:gd name="T100" fmla="*/ 38 w 67"/>
              <a:gd name="T101" fmla="*/ 1 h 53"/>
              <a:gd name="T102" fmla="*/ 42 w 67"/>
              <a:gd name="T103" fmla="*/ 4 h 53"/>
              <a:gd name="T104" fmla="*/ 45 w 67"/>
              <a:gd name="T105" fmla="*/ 0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67" h="53">
                <a:moveTo>
                  <a:pt x="38" y="46"/>
                </a:moveTo>
                <a:lnTo>
                  <a:pt x="33" y="49"/>
                </a:lnTo>
                <a:lnTo>
                  <a:pt x="30" y="43"/>
                </a:lnTo>
                <a:lnTo>
                  <a:pt x="34" y="42"/>
                </a:lnTo>
                <a:lnTo>
                  <a:pt x="46" y="34"/>
                </a:lnTo>
                <a:lnTo>
                  <a:pt x="49" y="30"/>
                </a:lnTo>
                <a:lnTo>
                  <a:pt x="57" y="24"/>
                </a:lnTo>
                <a:lnTo>
                  <a:pt x="57" y="22"/>
                </a:lnTo>
                <a:lnTo>
                  <a:pt x="67" y="16"/>
                </a:lnTo>
                <a:lnTo>
                  <a:pt x="66" y="23"/>
                </a:lnTo>
                <a:lnTo>
                  <a:pt x="52" y="38"/>
                </a:lnTo>
                <a:lnTo>
                  <a:pt x="42" y="45"/>
                </a:lnTo>
                <a:lnTo>
                  <a:pt x="38" y="46"/>
                </a:lnTo>
                <a:close/>
                <a:moveTo>
                  <a:pt x="45" y="0"/>
                </a:moveTo>
                <a:lnTo>
                  <a:pt x="51" y="5"/>
                </a:lnTo>
                <a:lnTo>
                  <a:pt x="52" y="7"/>
                </a:lnTo>
                <a:lnTo>
                  <a:pt x="53" y="16"/>
                </a:lnTo>
                <a:lnTo>
                  <a:pt x="60" y="13"/>
                </a:lnTo>
                <a:lnTo>
                  <a:pt x="61" y="8"/>
                </a:lnTo>
                <a:lnTo>
                  <a:pt x="64" y="7"/>
                </a:lnTo>
                <a:lnTo>
                  <a:pt x="64" y="12"/>
                </a:lnTo>
                <a:lnTo>
                  <a:pt x="59" y="16"/>
                </a:lnTo>
                <a:lnTo>
                  <a:pt x="53" y="20"/>
                </a:lnTo>
                <a:lnTo>
                  <a:pt x="52" y="23"/>
                </a:lnTo>
                <a:lnTo>
                  <a:pt x="45" y="30"/>
                </a:lnTo>
                <a:lnTo>
                  <a:pt x="41" y="33"/>
                </a:lnTo>
                <a:lnTo>
                  <a:pt x="37" y="37"/>
                </a:lnTo>
                <a:lnTo>
                  <a:pt x="29" y="39"/>
                </a:lnTo>
                <a:lnTo>
                  <a:pt x="26" y="43"/>
                </a:lnTo>
                <a:lnTo>
                  <a:pt x="27" y="50"/>
                </a:lnTo>
                <a:lnTo>
                  <a:pt x="27" y="53"/>
                </a:lnTo>
                <a:lnTo>
                  <a:pt x="25" y="52"/>
                </a:lnTo>
                <a:lnTo>
                  <a:pt x="22" y="52"/>
                </a:lnTo>
                <a:lnTo>
                  <a:pt x="21" y="50"/>
                </a:lnTo>
                <a:lnTo>
                  <a:pt x="11" y="49"/>
                </a:lnTo>
                <a:lnTo>
                  <a:pt x="11" y="43"/>
                </a:lnTo>
                <a:lnTo>
                  <a:pt x="6" y="49"/>
                </a:lnTo>
                <a:lnTo>
                  <a:pt x="0" y="24"/>
                </a:lnTo>
                <a:lnTo>
                  <a:pt x="0" y="22"/>
                </a:lnTo>
                <a:lnTo>
                  <a:pt x="4" y="26"/>
                </a:lnTo>
                <a:lnTo>
                  <a:pt x="4" y="34"/>
                </a:lnTo>
                <a:lnTo>
                  <a:pt x="8" y="34"/>
                </a:lnTo>
                <a:lnTo>
                  <a:pt x="12" y="37"/>
                </a:lnTo>
                <a:lnTo>
                  <a:pt x="14" y="37"/>
                </a:lnTo>
                <a:lnTo>
                  <a:pt x="15" y="31"/>
                </a:lnTo>
                <a:lnTo>
                  <a:pt x="16" y="31"/>
                </a:lnTo>
                <a:lnTo>
                  <a:pt x="23" y="30"/>
                </a:lnTo>
                <a:lnTo>
                  <a:pt x="23" y="27"/>
                </a:lnTo>
                <a:lnTo>
                  <a:pt x="22" y="24"/>
                </a:lnTo>
                <a:lnTo>
                  <a:pt x="34" y="18"/>
                </a:lnTo>
                <a:lnTo>
                  <a:pt x="38" y="1"/>
                </a:lnTo>
                <a:lnTo>
                  <a:pt x="42" y="4"/>
                </a:lnTo>
                <a:lnTo>
                  <a:pt x="45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7" name="Freeform 232">
            <a:extLst>
              <a:ext uri="{FF2B5EF4-FFF2-40B4-BE49-F238E27FC236}">
                <a16:creationId xmlns:a16="http://schemas.microsoft.com/office/drawing/2014/main" id="{F66B5590-8A40-5050-F2DF-D3A9C818C933}"/>
              </a:ext>
            </a:extLst>
          </p:cNvPr>
          <p:cNvSpPr>
            <a:spLocks noEditPoints="1"/>
          </p:cNvSpPr>
          <p:nvPr/>
        </p:nvSpPr>
        <p:spPr bwMode="auto">
          <a:xfrm>
            <a:off x="4397376" y="4321175"/>
            <a:ext cx="204788" cy="173038"/>
          </a:xfrm>
          <a:custGeom>
            <a:avLst/>
            <a:gdLst>
              <a:gd name="T0" fmla="*/ 62 w 129"/>
              <a:gd name="T1" fmla="*/ 11 h 109"/>
              <a:gd name="T2" fmla="*/ 54 w 129"/>
              <a:gd name="T3" fmla="*/ 5 h 109"/>
              <a:gd name="T4" fmla="*/ 56 w 129"/>
              <a:gd name="T5" fmla="*/ 16 h 109"/>
              <a:gd name="T6" fmla="*/ 40 w 129"/>
              <a:gd name="T7" fmla="*/ 37 h 109"/>
              <a:gd name="T8" fmla="*/ 32 w 129"/>
              <a:gd name="T9" fmla="*/ 20 h 109"/>
              <a:gd name="T10" fmla="*/ 29 w 129"/>
              <a:gd name="T11" fmla="*/ 24 h 109"/>
              <a:gd name="T12" fmla="*/ 40 w 129"/>
              <a:gd name="T13" fmla="*/ 37 h 109"/>
              <a:gd name="T14" fmla="*/ 28 w 129"/>
              <a:gd name="T15" fmla="*/ 28 h 109"/>
              <a:gd name="T16" fmla="*/ 21 w 129"/>
              <a:gd name="T17" fmla="*/ 23 h 109"/>
              <a:gd name="T18" fmla="*/ 14 w 129"/>
              <a:gd name="T19" fmla="*/ 31 h 109"/>
              <a:gd name="T20" fmla="*/ 33 w 129"/>
              <a:gd name="T21" fmla="*/ 41 h 109"/>
              <a:gd name="T22" fmla="*/ 112 w 129"/>
              <a:gd name="T23" fmla="*/ 78 h 109"/>
              <a:gd name="T24" fmla="*/ 105 w 129"/>
              <a:gd name="T25" fmla="*/ 75 h 109"/>
              <a:gd name="T26" fmla="*/ 99 w 129"/>
              <a:gd name="T27" fmla="*/ 69 h 109"/>
              <a:gd name="T28" fmla="*/ 86 w 129"/>
              <a:gd name="T29" fmla="*/ 56 h 109"/>
              <a:gd name="T30" fmla="*/ 82 w 129"/>
              <a:gd name="T31" fmla="*/ 46 h 109"/>
              <a:gd name="T32" fmla="*/ 73 w 129"/>
              <a:gd name="T33" fmla="*/ 45 h 109"/>
              <a:gd name="T34" fmla="*/ 73 w 129"/>
              <a:gd name="T35" fmla="*/ 53 h 109"/>
              <a:gd name="T36" fmla="*/ 70 w 129"/>
              <a:gd name="T37" fmla="*/ 56 h 109"/>
              <a:gd name="T38" fmla="*/ 67 w 129"/>
              <a:gd name="T39" fmla="*/ 52 h 109"/>
              <a:gd name="T40" fmla="*/ 66 w 129"/>
              <a:gd name="T41" fmla="*/ 48 h 109"/>
              <a:gd name="T42" fmla="*/ 56 w 129"/>
              <a:gd name="T43" fmla="*/ 46 h 109"/>
              <a:gd name="T44" fmla="*/ 52 w 129"/>
              <a:gd name="T45" fmla="*/ 52 h 109"/>
              <a:gd name="T46" fmla="*/ 48 w 129"/>
              <a:gd name="T47" fmla="*/ 48 h 109"/>
              <a:gd name="T48" fmla="*/ 33 w 129"/>
              <a:gd name="T49" fmla="*/ 49 h 109"/>
              <a:gd name="T50" fmla="*/ 28 w 129"/>
              <a:gd name="T51" fmla="*/ 58 h 109"/>
              <a:gd name="T52" fmla="*/ 47 w 129"/>
              <a:gd name="T53" fmla="*/ 68 h 109"/>
              <a:gd name="T54" fmla="*/ 63 w 129"/>
              <a:gd name="T55" fmla="*/ 65 h 109"/>
              <a:gd name="T56" fmla="*/ 66 w 129"/>
              <a:gd name="T57" fmla="*/ 69 h 109"/>
              <a:gd name="T58" fmla="*/ 55 w 129"/>
              <a:gd name="T59" fmla="*/ 72 h 109"/>
              <a:gd name="T60" fmla="*/ 73 w 129"/>
              <a:gd name="T61" fmla="*/ 76 h 109"/>
              <a:gd name="T62" fmla="*/ 70 w 129"/>
              <a:gd name="T63" fmla="*/ 83 h 109"/>
              <a:gd name="T64" fmla="*/ 52 w 129"/>
              <a:gd name="T65" fmla="*/ 78 h 109"/>
              <a:gd name="T66" fmla="*/ 45 w 129"/>
              <a:gd name="T67" fmla="*/ 78 h 109"/>
              <a:gd name="T68" fmla="*/ 32 w 129"/>
              <a:gd name="T69" fmla="*/ 82 h 109"/>
              <a:gd name="T70" fmla="*/ 4 w 129"/>
              <a:gd name="T71" fmla="*/ 78 h 109"/>
              <a:gd name="T72" fmla="*/ 11 w 129"/>
              <a:gd name="T73" fmla="*/ 83 h 109"/>
              <a:gd name="T74" fmla="*/ 34 w 129"/>
              <a:gd name="T75" fmla="*/ 86 h 109"/>
              <a:gd name="T76" fmla="*/ 39 w 129"/>
              <a:gd name="T77" fmla="*/ 95 h 109"/>
              <a:gd name="T78" fmla="*/ 51 w 129"/>
              <a:gd name="T79" fmla="*/ 95 h 109"/>
              <a:gd name="T80" fmla="*/ 58 w 129"/>
              <a:gd name="T81" fmla="*/ 94 h 109"/>
              <a:gd name="T82" fmla="*/ 77 w 129"/>
              <a:gd name="T83" fmla="*/ 86 h 109"/>
              <a:gd name="T84" fmla="*/ 88 w 129"/>
              <a:gd name="T85" fmla="*/ 88 h 109"/>
              <a:gd name="T86" fmla="*/ 96 w 129"/>
              <a:gd name="T87" fmla="*/ 93 h 109"/>
              <a:gd name="T88" fmla="*/ 105 w 129"/>
              <a:gd name="T89" fmla="*/ 102 h 109"/>
              <a:gd name="T90" fmla="*/ 115 w 129"/>
              <a:gd name="T91" fmla="*/ 103 h 109"/>
              <a:gd name="T92" fmla="*/ 127 w 129"/>
              <a:gd name="T93" fmla="*/ 106 h 109"/>
              <a:gd name="T94" fmla="*/ 116 w 129"/>
              <a:gd name="T95" fmla="*/ 94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129" h="109">
                <a:moveTo>
                  <a:pt x="58" y="15"/>
                </a:moveTo>
                <a:lnTo>
                  <a:pt x="62" y="11"/>
                </a:lnTo>
                <a:lnTo>
                  <a:pt x="62" y="0"/>
                </a:lnTo>
                <a:lnTo>
                  <a:pt x="54" y="5"/>
                </a:lnTo>
                <a:lnTo>
                  <a:pt x="51" y="11"/>
                </a:lnTo>
                <a:lnTo>
                  <a:pt x="56" y="16"/>
                </a:lnTo>
                <a:lnTo>
                  <a:pt x="58" y="15"/>
                </a:lnTo>
                <a:close/>
                <a:moveTo>
                  <a:pt x="40" y="37"/>
                </a:moveTo>
                <a:lnTo>
                  <a:pt x="43" y="26"/>
                </a:lnTo>
                <a:lnTo>
                  <a:pt x="32" y="20"/>
                </a:lnTo>
                <a:lnTo>
                  <a:pt x="29" y="22"/>
                </a:lnTo>
                <a:lnTo>
                  <a:pt x="29" y="24"/>
                </a:lnTo>
                <a:lnTo>
                  <a:pt x="32" y="30"/>
                </a:lnTo>
                <a:lnTo>
                  <a:pt x="40" y="37"/>
                </a:lnTo>
                <a:close/>
                <a:moveTo>
                  <a:pt x="33" y="41"/>
                </a:moveTo>
                <a:lnTo>
                  <a:pt x="28" y="28"/>
                </a:lnTo>
                <a:lnTo>
                  <a:pt x="24" y="31"/>
                </a:lnTo>
                <a:lnTo>
                  <a:pt x="21" y="23"/>
                </a:lnTo>
                <a:lnTo>
                  <a:pt x="14" y="28"/>
                </a:lnTo>
                <a:lnTo>
                  <a:pt x="14" y="31"/>
                </a:lnTo>
                <a:lnTo>
                  <a:pt x="30" y="43"/>
                </a:lnTo>
                <a:lnTo>
                  <a:pt x="33" y="41"/>
                </a:lnTo>
                <a:close/>
                <a:moveTo>
                  <a:pt x="116" y="94"/>
                </a:moveTo>
                <a:lnTo>
                  <a:pt x="112" y="78"/>
                </a:lnTo>
                <a:lnTo>
                  <a:pt x="110" y="76"/>
                </a:lnTo>
                <a:lnTo>
                  <a:pt x="105" y="75"/>
                </a:lnTo>
                <a:lnTo>
                  <a:pt x="100" y="72"/>
                </a:lnTo>
                <a:lnTo>
                  <a:pt x="99" y="69"/>
                </a:lnTo>
                <a:lnTo>
                  <a:pt x="99" y="68"/>
                </a:lnTo>
                <a:lnTo>
                  <a:pt x="86" y="56"/>
                </a:lnTo>
                <a:lnTo>
                  <a:pt x="90" y="53"/>
                </a:lnTo>
                <a:lnTo>
                  <a:pt x="82" y="46"/>
                </a:lnTo>
                <a:lnTo>
                  <a:pt x="81" y="43"/>
                </a:lnTo>
                <a:lnTo>
                  <a:pt x="73" y="45"/>
                </a:lnTo>
                <a:lnTo>
                  <a:pt x="73" y="48"/>
                </a:lnTo>
                <a:lnTo>
                  <a:pt x="73" y="53"/>
                </a:lnTo>
                <a:lnTo>
                  <a:pt x="71" y="60"/>
                </a:lnTo>
                <a:lnTo>
                  <a:pt x="70" y="56"/>
                </a:lnTo>
                <a:lnTo>
                  <a:pt x="69" y="53"/>
                </a:lnTo>
                <a:lnTo>
                  <a:pt x="67" y="52"/>
                </a:lnTo>
                <a:lnTo>
                  <a:pt x="66" y="49"/>
                </a:lnTo>
                <a:lnTo>
                  <a:pt x="66" y="48"/>
                </a:lnTo>
                <a:lnTo>
                  <a:pt x="66" y="46"/>
                </a:lnTo>
                <a:lnTo>
                  <a:pt x="56" y="46"/>
                </a:lnTo>
                <a:lnTo>
                  <a:pt x="56" y="48"/>
                </a:lnTo>
                <a:lnTo>
                  <a:pt x="52" y="52"/>
                </a:lnTo>
                <a:lnTo>
                  <a:pt x="51" y="50"/>
                </a:lnTo>
                <a:lnTo>
                  <a:pt x="48" y="48"/>
                </a:lnTo>
                <a:lnTo>
                  <a:pt x="40" y="45"/>
                </a:lnTo>
                <a:lnTo>
                  <a:pt x="33" y="49"/>
                </a:lnTo>
                <a:lnTo>
                  <a:pt x="28" y="53"/>
                </a:lnTo>
                <a:lnTo>
                  <a:pt x="28" y="58"/>
                </a:lnTo>
                <a:lnTo>
                  <a:pt x="25" y="67"/>
                </a:lnTo>
                <a:lnTo>
                  <a:pt x="47" y="68"/>
                </a:lnTo>
                <a:lnTo>
                  <a:pt x="54" y="65"/>
                </a:lnTo>
                <a:lnTo>
                  <a:pt x="63" y="65"/>
                </a:lnTo>
                <a:lnTo>
                  <a:pt x="66" y="68"/>
                </a:lnTo>
                <a:lnTo>
                  <a:pt x="66" y="69"/>
                </a:lnTo>
                <a:lnTo>
                  <a:pt x="58" y="71"/>
                </a:lnTo>
                <a:lnTo>
                  <a:pt x="55" y="72"/>
                </a:lnTo>
                <a:lnTo>
                  <a:pt x="64" y="73"/>
                </a:lnTo>
                <a:lnTo>
                  <a:pt x="73" y="76"/>
                </a:lnTo>
                <a:lnTo>
                  <a:pt x="79" y="82"/>
                </a:lnTo>
                <a:lnTo>
                  <a:pt x="70" y="83"/>
                </a:lnTo>
                <a:lnTo>
                  <a:pt x="64" y="80"/>
                </a:lnTo>
                <a:lnTo>
                  <a:pt x="52" y="78"/>
                </a:lnTo>
                <a:lnTo>
                  <a:pt x="47" y="78"/>
                </a:lnTo>
                <a:lnTo>
                  <a:pt x="45" y="78"/>
                </a:lnTo>
                <a:lnTo>
                  <a:pt x="37" y="80"/>
                </a:lnTo>
                <a:lnTo>
                  <a:pt x="32" y="82"/>
                </a:lnTo>
                <a:lnTo>
                  <a:pt x="17" y="78"/>
                </a:lnTo>
                <a:lnTo>
                  <a:pt x="4" y="78"/>
                </a:lnTo>
                <a:lnTo>
                  <a:pt x="0" y="82"/>
                </a:lnTo>
                <a:lnTo>
                  <a:pt x="11" y="83"/>
                </a:lnTo>
                <a:lnTo>
                  <a:pt x="19" y="84"/>
                </a:lnTo>
                <a:lnTo>
                  <a:pt x="34" y="86"/>
                </a:lnTo>
                <a:lnTo>
                  <a:pt x="37" y="93"/>
                </a:lnTo>
                <a:lnTo>
                  <a:pt x="39" y="95"/>
                </a:lnTo>
                <a:lnTo>
                  <a:pt x="39" y="97"/>
                </a:lnTo>
                <a:lnTo>
                  <a:pt x="51" y="95"/>
                </a:lnTo>
                <a:lnTo>
                  <a:pt x="52" y="95"/>
                </a:lnTo>
                <a:lnTo>
                  <a:pt x="58" y="94"/>
                </a:lnTo>
                <a:lnTo>
                  <a:pt x="59" y="94"/>
                </a:lnTo>
                <a:lnTo>
                  <a:pt x="77" y="86"/>
                </a:lnTo>
                <a:lnTo>
                  <a:pt x="79" y="86"/>
                </a:lnTo>
                <a:lnTo>
                  <a:pt x="88" y="88"/>
                </a:lnTo>
                <a:lnTo>
                  <a:pt x="89" y="91"/>
                </a:lnTo>
                <a:lnTo>
                  <a:pt x="96" y="93"/>
                </a:lnTo>
                <a:lnTo>
                  <a:pt x="101" y="98"/>
                </a:lnTo>
                <a:lnTo>
                  <a:pt x="105" y="102"/>
                </a:lnTo>
                <a:lnTo>
                  <a:pt x="110" y="102"/>
                </a:lnTo>
                <a:lnTo>
                  <a:pt x="115" y="103"/>
                </a:lnTo>
                <a:lnTo>
                  <a:pt x="120" y="109"/>
                </a:lnTo>
                <a:lnTo>
                  <a:pt x="127" y="106"/>
                </a:lnTo>
                <a:lnTo>
                  <a:pt x="129" y="101"/>
                </a:lnTo>
                <a:lnTo>
                  <a:pt x="116" y="9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8" name="Freeform 233">
            <a:extLst>
              <a:ext uri="{FF2B5EF4-FFF2-40B4-BE49-F238E27FC236}">
                <a16:creationId xmlns:a16="http://schemas.microsoft.com/office/drawing/2014/main" id="{01DECF22-8C6B-8473-909B-E2352A1E9019}"/>
              </a:ext>
            </a:extLst>
          </p:cNvPr>
          <p:cNvSpPr>
            <a:spLocks/>
          </p:cNvSpPr>
          <p:nvPr/>
        </p:nvSpPr>
        <p:spPr bwMode="auto">
          <a:xfrm>
            <a:off x="4816476" y="6042025"/>
            <a:ext cx="85725" cy="73025"/>
          </a:xfrm>
          <a:custGeom>
            <a:avLst/>
            <a:gdLst>
              <a:gd name="T0" fmla="*/ 54 w 54"/>
              <a:gd name="T1" fmla="*/ 18 h 46"/>
              <a:gd name="T2" fmla="*/ 47 w 54"/>
              <a:gd name="T3" fmla="*/ 22 h 46"/>
              <a:gd name="T4" fmla="*/ 39 w 54"/>
              <a:gd name="T5" fmla="*/ 23 h 46"/>
              <a:gd name="T6" fmla="*/ 30 w 54"/>
              <a:gd name="T7" fmla="*/ 22 h 46"/>
              <a:gd name="T8" fmla="*/ 19 w 54"/>
              <a:gd name="T9" fmla="*/ 20 h 46"/>
              <a:gd name="T10" fmla="*/ 15 w 54"/>
              <a:gd name="T11" fmla="*/ 20 h 46"/>
              <a:gd name="T12" fmla="*/ 12 w 54"/>
              <a:gd name="T13" fmla="*/ 26 h 46"/>
              <a:gd name="T14" fmla="*/ 23 w 54"/>
              <a:gd name="T15" fmla="*/ 30 h 46"/>
              <a:gd name="T16" fmla="*/ 23 w 54"/>
              <a:gd name="T17" fmla="*/ 27 h 46"/>
              <a:gd name="T18" fmla="*/ 31 w 54"/>
              <a:gd name="T19" fmla="*/ 27 h 46"/>
              <a:gd name="T20" fmla="*/ 38 w 54"/>
              <a:gd name="T21" fmla="*/ 29 h 46"/>
              <a:gd name="T22" fmla="*/ 37 w 54"/>
              <a:gd name="T23" fmla="*/ 34 h 46"/>
              <a:gd name="T24" fmla="*/ 28 w 54"/>
              <a:gd name="T25" fmla="*/ 35 h 46"/>
              <a:gd name="T26" fmla="*/ 32 w 54"/>
              <a:gd name="T27" fmla="*/ 39 h 46"/>
              <a:gd name="T28" fmla="*/ 26 w 54"/>
              <a:gd name="T29" fmla="*/ 45 h 46"/>
              <a:gd name="T30" fmla="*/ 24 w 54"/>
              <a:gd name="T31" fmla="*/ 44 h 46"/>
              <a:gd name="T32" fmla="*/ 19 w 54"/>
              <a:gd name="T33" fmla="*/ 46 h 46"/>
              <a:gd name="T34" fmla="*/ 13 w 54"/>
              <a:gd name="T35" fmla="*/ 33 h 46"/>
              <a:gd name="T36" fmla="*/ 5 w 54"/>
              <a:gd name="T37" fmla="*/ 35 h 46"/>
              <a:gd name="T38" fmla="*/ 5 w 54"/>
              <a:gd name="T39" fmla="*/ 34 h 46"/>
              <a:gd name="T40" fmla="*/ 0 w 54"/>
              <a:gd name="T41" fmla="*/ 30 h 46"/>
              <a:gd name="T42" fmla="*/ 7 w 54"/>
              <a:gd name="T43" fmla="*/ 19 h 46"/>
              <a:gd name="T44" fmla="*/ 7 w 54"/>
              <a:gd name="T45" fmla="*/ 9 h 46"/>
              <a:gd name="T46" fmla="*/ 9 w 54"/>
              <a:gd name="T47" fmla="*/ 15 h 46"/>
              <a:gd name="T48" fmla="*/ 11 w 54"/>
              <a:gd name="T49" fmla="*/ 14 h 46"/>
              <a:gd name="T50" fmla="*/ 17 w 54"/>
              <a:gd name="T51" fmla="*/ 8 h 46"/>
              <a:gd name="T52" fmla="*/ 23 w 54"/>
              <a:gd name="T53" fmla="*/ 8 h 46"/>
              <a:gd name="T54" fmla="*/ 34 w 54"/>
              <a:gd name="T55" fmla="*/ 0 h 46"/>
              <a:gd name="T56" fmla="*/ 34 w 54"/>
              <a:gd name="T57" fmla="*/ 8 h 46"/>
              <a:gd name="T58" fmla="*/ 43 w 54"/>
              <a:gd name="T59" fmla="*/ 9 h 46"/>
              <a:gd name="T60" fmla="*/ 47 w 54"/>
              <a:gd name="T61" fmla="*/ 16 h 46"/>
              <a:gd name="T62" fmla="*/ 50 w 54"/>
              <a:gd name="T63" fmla="*/ 14 h 46"/>
              <a:gd name="T64" fmla="*/ 54 w 54"/>
              <a:gd name="T65" fmla="*/ 18 h 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54" h="46">
                <a:moveTo>
                  <a:pt x="54" y="18"/>
                </a:moveTo>
                <a:lnTo>
                  <a:pt x="47" y="22"/>
                </a:lnTo>
                <a:lnTo>
                  <a:pt x="39" y="23"/>
                </a:lnTo>
                <a:lnTo>
                  <a:pt x="30" y="22"/>
                </a:lnTo>
                <a:lnTo>
                  <a:pt x="19" y="20"/>
                </a:lnTo>
                <a:lnTo>
                  <a:pt x="15" y="20"/>
                </a:lnTo>
                <a:lnTo>
                  <a:pt x="12" y="26"/>
                </a:lnTo>
                <a:lnTo>
                  <a:pt x="23" y="30"/>
                </a:lnTo>
                <a:lnTo>
                  <a:pt x="23" y="27"/>
                </a:lnTo>
                <a:lnTo>
                  <a:pt x="31" y="27"/>
                </a:lnTo>
                <a:lnTo>
                  <a:pt x="38" y="29"/>
                </a:lnTo>
                <a:lnTo>
                  <a:pt x="37" y="34"/>
                </a:lnTo>
                <a:lnTo>
                  <a:pt x="28" y="35"/>
                </a:lnTo>
                <a:lnTo>
                  <a:pt x="32" y="39"/>
                </a:lnTo>
                <a:lnTo>
                  <a:pt x="26" y="45"/>
                </a:lnTo>
                <a:lnTo>
                  <a:pt x="24" y="44"/>
                </a:lnTo>
                <a:lnTo>
                  <a:pt x="19" y="46"/>
                </a:lnTo>
                <a:lnTo>
                  <a:pt x="13" y="33"/>
                </a:lnTo>
                <a:lnTo>
                  <a:pt x="5" y="35"/>
                </a:lnTo>
                <a:lnTo>
                  <a:pt x="5" y="34"/>
                </a:lnTo>
                <a:lnTo>
                  <a:pt x="0" y="30"/>
                </a:lnTo>
                <a:lnTo>
                  <a:pt x="7" y="19"/>
                </a:lnTo>
                <a:lnTo>
                  <a:pt x="7" y="9"/>
                </a:lnTo>
                <a:lnTo>
                  <a:pt x="9" y="15"/>
                </a:lnTo>
                <a:lnTo>
                  <a:pt x="11" y="14"/>
                </a:lnTo>
                <a:lnTo>
                  <a:pt x="17" y="8"/>
                </a:lnTo>
                <a:lnTo>
                  <a:pt x="23" y="8"/>
                </a:lnTo>
                <a:lnTo>
                  <a:pt x="34" y="0"/>
                </a:lnTo>
                <a:lnTo>
                  <a:pt x="34" y="8"/>
                </a:lnTo>
                <a:lnTo>
                  <a:pt x="43" y="9"/>
                </a:lnTo>
                <a:lnTo>
                  <a:pt x="47" y="16"/>
                </a:lnTo>
                <a:lnTo>
                  <a:pt x="50" y="14"/>
                </a:lnTo>
                <a:lnTo>
                  <a:pt x="54" y="1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9" name="Freeform 234">
            <a:extLst>
              <a:ext uri="{FF2B5EF4-FFF2-40B4-BE49-F238E27FC236}">
                <a16:creationId xmlns:a16="http://schemas.microsoft.com/office/drawing/2014/main" id="{72A1C11B-7914-6E32-8566-FC6FC4182AEF}"/>
              </a:ext>
            </a:extLst>
          </p:cNvPr>
          <p:cNvSpPr>
            <a:spLocks/>
          </p:cNvSpPr>
          <p:nvPr/>
        </p:nvSpPr>
        <p:spPr bwMode="auto">
          <a:xfrm>
            <a:off x="4483101" y="6202363"/>
            <a:ext cx="146050" cy="139700"/>
          </a:xfrm>
          <a:custGeom>
            <a:avLst/>
            <a:gdLst>
              <a:gd name="T0" fmla="*/ 87 w 92"/>
              <a:gd name="T1" fmla="*/ 38 h 88"/>
              <a:gd name="T2" fmla="*/ 88 w 92"/>
              <a:gd name="T3" fmla="*/ 33 h 88"/>
              <a:gd name="T4" fmla="*/ 80 w 92"/>
              <a:gd name="T5" fmla="*/ 33 h 88"/>
              <a:gd name="T6" fmla="*/ 71 w 92"/>
              <a:gd name="T7" fmla="*/ 28 h 88"/>
              <a:gd name="T8" fmla="*/ 58 w 92"/>
              <a:gd name="T9" fmla="*/ 45 h 88"/>
              <a:gd name="T10" fmla="*/ 53 w 92"/>
              <a:gd name="T11" fmla="*/ 42 h 88"/>
              <a:gd name="T12" fmla="*/ 46 w 92"/>
              <a:gd name="T13" fmla="*/ 37 h 88"/>
              <a:gd name="T14" fmla="*/ 35 w 92"/>
              <a:gd name="T15" fmla="*/ 34 h 88"/>
              <a:gd name="T16" fmla="*/ 28 w 92"/>
              <a:gd name="T17" fmla="*/ 41 h 88"/>
              <a:gd name="T18" fmla="*/ 27 w 92"/>
              <a:gd name="T19" fmla="*/ 22 h 88"/>
              <a:gd name="T20" fmla="*/ 27 w 92"/>
              <a:gd name="T21" fmla="*/ 9 h 88"/>
              <a:gd name="T22" fmla="*/ 17 w 92"/>
              <a:gd name="T23" fmla="*/ 12 h 88"/>
              <a:gd name="T24" fmla="*/ 16 w 92"/>
              <a:gd name="T25" fmla="*/ 5 h 88"/>
              <a:gd name="T26" fmla="*/ 13 w 92"/>
              <a:gd name="T27" fmla="*/ 3 h 88"/>
              <a:gd name="T28" fmla="*/ 5 w 92"/>
              <a:gd name="T29" fmla="*/ 11 h 88"/>
              <a:gd name="T30" fmla="*/ 0 w 92"/>
              <a:gd name="T31" fmla="*/ 26 h 88"/>
              <a:gd name="T32" fmla="*/ 24 w 92"/>
              <a:gd name="T33" fmla="*/ 45 h 88"/>
              <a:gd name="T34" fmla="*/ 19 w 92"/>
              <a:gd name="T35" fmla="*/ 61 h 88"/>
              <a:gd name="T36" fmla="*/ 1 w 92"/>
              <a:gd name="T37" fmla="*/ 61 h 88"/>
              <a:gd name="T38" fmla="*/ 9 w 92"/>
              <a:gd name="T39" fmla="*/ 71 h 88"/>
              <a:gd name="T40" fmla="*/ 5 w 92"/>
              <a:gd name="T41" fmla="*/ 80 h 88"/>
              <a:gd name="T42" fmla="*/ 9 w 92"/>
              <a:gd name="T43" fmla="*/ 88 h 88"/>
              <a:gd name="T44" fmla="*/ 16 w 92"/>
              <a:gd name="T45" fmla="*/ 82 h 88"/>
              <a:gd name="T46" fmla="*/ 28 w 92"/>
              <a:gd name="T47" fmla="*/ 79 h 88"/>
              <a:gd name="T48" fmla="*/ 50 w 92"/>
              <a:gd name="T49" fmla="*/ 82 h 88"/>
              <a:gd name="T50" fmla="*/ 54 w 92"/>
              <a:gd name="T51" fmla="*/ 82 h 88"/>
              <a:gd name="T52" fmla="*/ 56 w 92"/>
              <a:gd name="T53" fmla="*/ 76 h 88"/>
              <a:gd name="T54" fmla="*/ 60 w 92"/>
              <a:gd name="T55" fmla="*/ 67 h 88"/>
              <a:gd name="T56" fmla="*/ 68 w 92"/>
              <a:gd name="T57" fmla="*/ 56 h 88"/>
              <a:gd name="T58" fmla="*/ 68 w 92"/>
              <a:gd name="T59" fmla="*/ 39 h 88"/>
              <a:gd name="T60" fmla="*/ 73 w 92"/>
              <a:gd name="T61" fmla="*/ 48 h 88"/>
              <a:gd name="T62" fmla="*/ 75 w 92"/>
              <a:gd name="T63" fmla="*/ 54 h 88"/>
              <a:gd name="T64" fmla="*/ 72 w 92"/>
              <a:gd name="T65" fmla="*/ 61 h 88"/>
              <a:gd name="T66" fmla="*/ 69 w 92"/>
              <a:gd name="T67" fmla="*/ 69 h 88"/>
              <a:gd name="T68" fmla="*/ 84 w 92"/>
              <a:gd name="T69" fmla="*/ 68 h 88"/>
              <a:gd name="T70" fmla="*/ 81 w 92"/>
              <a:gd name="T71" fmla="*/ 60 h 88"/>
              <a:gd name="T72" fmla="*/ 92 w 92"/>
              <a:gd name="T73" fmla="*/ 41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92" h="88">
                <a:moveTo>
                  <a:pt x="92" y="41"/>
                </a:moveTo>
                <a:lnTo>
                  <a:pt x="87" y="38"/>
                </a:lnTo>
                <a:lnTo>
                  <a:pt x="86" y="38"/>
                </a:lnTo>
                <a:lnTo>
                  <a:pt x="88" y="33"/>
                </a:lnTo>
                <a:lnTo>
                  <a:pt x="84" y="30"/>
                </a:lnTo>
                <a:lnTo>
                  <a:pt x="80" y="33"/>
                </a:lnTo>
                <a:lnTo>
                  <a:pt x="79" y="30"/>
                </a:lnTo>
                <a:lnTo>
                  <a:pt x="71" y="28"/>
                </a:lnTo>
                <a:lnTo>
                  <a:pt x="66" y="33"/>
                </a:lnTo>
                <a:lnTo>
                  <a:pt x="58" y="45"/>
                </a:lnTo>
                <a:lnTo>
                  <a:pt x="54" y="43"/>
                </a:lnTo>
                <a:lnTo>
                  <a:pt x="53" y="42"/>
                </a:lnTo>
                <a:lnTo>
                  <a:pt x="50" y="35"/>
                </a:lnTo>
                <a:lnTo>
                  <a:pt x="46" y="37"/>
                </a:lnTo>
                <a:lnTo>
                  <a:pt x="45" y="38"/>
                </a:lnTo>
                <a:lnTo>
                  <a:pt x="35" y="34"/>
                </a:lnTo>
                <a:lnTo>
                  <a:pt x="34" y="38"/>
                </a:lnTo>
                <a:lnTo>
                  <a:pt x="28" y="41"/>
                </a:lnTo>
                <a:lnTo>
                  <a:pt x="20" y="30"/>
                </a:lnTo>
                <a:lnTo>
                  <a:pt x="27" y="22"/>
                </a:lnTo>
                <a:lnTo>
                  <a:pt x="25" y="13"/>
                </a:lnTo>
                <a:lnTo>
                  <a:pt x="27" y="9"/>
                </a:lnTo>
                <a:lnTo>
                  <a:pt x="20" y="12"/>
                </a:lnTo>
                <a:lnTo>
                  <a:pt x="17" y="12"/>
                </a:lnTo>
                <a:lnTo>
                  <a:pt x="16" y="9"/>
                </a:lnTo>
                <a:lnTo>
                  <a:pt x="16" y="5"/>
                </a:lnTo>
                <a:lnTo>
                  <a:pt x="16" y="0"/>
                </a:lnTo>
                <a:lnTo>
                  <a:pt x="13" y="3"/>
                </a:lnTo>
                <a:lnTo>
                  <a:pt x="6" y="1"/>
                </a:lnTo>
                <a:lnTo>
                  <a:pt x="5" y="11"/>
                </a:lnTo>
                <a:lnTo>
                  <a:pt x="0" y="15"/>
                </a:lnTo>
                <a:lnTo>
                  <a:pt x="0" y="26"/>
                </a:lnTo>
                <a:lnTo>
                  <a:pt x="25" y="43"/>
                </a:lnTo>
                <a:lnTo>
                  <a:pt x="24" y="45"/>
                </a:lnTo>
                <a:lnTo>
                  <a:pt x="20" y="54"/>
                </a:lnTo>
                <a:lnTo>
                  <a:pt x="19" y="61"/>
                </a:lnTo>
                <a:lnTo>
                  <a:pt x="10" y="57"/>
                </a:lnTo>
                <a:lnTo>
                  <a:pt x="1" y="61"/>
                </a:lnTo>
                <a:lnTo>
                  <a:pt x="1" y="67"/>
                </a:lnTo>
                <a:lnTo>
                  <a:pt x="9" y="71"/>
                </a:lnTo>
                <a:lnTo>
                  <a:pt x="10" y="72"/>
                </a:lnTo>
                <a:lnTo>
                  <a:pt x="5" y="80"/>
                </a:lnTo>
                <a:lnTo>
                  <a:pt x="9" y="82"/>
                </a:lnTo>
                <a:lnTo>
                  <a:pt x="9" y="88"/>
                </a:lnTo>
                <a:lnTo>
                  <a:pt x="12" y="88"/>
                </a:lnTo>
                <a:lnTo>
                  <a:pt x="16" y="82"/>
                </a:lnTo>
                <a:lnTo>
                  <a:pt x="24" y="79"/>
                </a:lnTo>
                <a:lnTo>
                  <a:pt x="28" y="79"/>
                </a:lnTo>
                <a:lnTo>
                  <a:pt x="39" y="79"/>
                </a:lnTo>
                <a:lnTo>
                  <a:pt x="50" y="82"/>
                </a:lnTo>
                <a:lnTo>
                  <a:pt x="51" y="82"/>
                </a:lnTo>
                <a:lnTo>
                  <a:pt x="54" y="82"/>
                </a:lnTo>
                <a:lnTo>
                  <a:pt x="57" y="79"/>
                </a:lnTo>
                <a:lnTo>
                  <a:pt x="56" y="76"/>
                </a:lnTo>
                <a:lnTo>
                  <a:pt x="56" y="68"/>
                </a:lnTo>
                <a:lnTo>
                  <a:pt x="60" y="67"/>
                </a:lnTo>
                <a:lnTo>
                  <a:pt x="65" y="60"/>
                </a:lnTo>
                <a:lnTo>
                  <a:pt x="68" y="56"/>
                </a:lnTo>
                <a:lnTo>
                  <a:pt x="66" y="46"/>
                </a:lnTo>
                <a:lnTo>
                  <a:pt x="68" y="39"/>
                </a:lnTo>
                <a:lnTo>
                  <a:pt x="73" y="46"/>
                </a:lnTo>
                <a:lnTo>
                  <a:pt x="73" y="48"/>
                </a:lnTo>
                <a:lnTo>
                  <a:pt x="75" y="53"/>
                </a:lnTo>
                <a:lnTo>
                  <a:pt x="75" y="54"/>
                </a:lnTo>
                <a:lnTo>
                  <a:pt x="75" y="57"/>
                </a:lnTo>
                <a:lnTo>
                  <a:pt x="72" y="61"/>
                </a:lnTo>
                <a:lnTo>
                  <a:pt x="68" y="65"/>
                </a:lnTo>
                <a:lnTo>
                  <a:pt x="69" y="69"/>
                </a:lnTo>
                <a:lnTo>
                  <a:pt x="81" y="76"/>
                </a:lnTo>
                <a:lnTo>
                  <a:pt x="84" y="68"/>
                </a:lnTo>
                <a:lnTo>
                  <a:pt x="84" y="67"/>
                </a:lnTo>
                <a:lnTo>
                  <a:pt x="81" y="60"/>
                </a:lnTo>
                <a:lnTo>
                  <a:pt x="86" y="53"/>
                </a:lnTo>
                <a:lnTo>
                  <a:pt x="92" y="4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0" name="Freeform 235">
            <a:extLst>
              <a:ext uri="{FF2B5EF4-FFF2-40B4-BE49-F238E27FC236}">
                <a16:creationId xmlns:a16="http://schemas.microsoft.com/office/drawing/2014/main" id="{3F999107-B802-5046-E359-04A7C9595CE9}"/>
              </a:ext>
            </a:extLst>
          </p:cNvPr>
          <p:cNvSpPr>
            <a:spLocks/>
          </p:cNvSpPr>
          <p:nvPr/>
        </p:nvSpPr>
        <p:spPr bwMode="auto">
          <a:xfrm>
            <a:off x="5038726" y="4029075"/>
            <a:ext cx="146050" cy="312738"/>
          </a:xfrm>
          <a:custGeom>
            <a:avLst/>
            <a:gdLst>
              <a:gd name="T0" fmla="*/ 82 w 92"/>
              <a:gd name="T1" fmla="*/ 148 h 197"/>
              <a:gd name="T2" fmla="*/ 77 w 92"/>
              <a:gd name="T3" fmla="*/ 135 h 197"/>
              <a:gd name="T4" fmla="*/ 83 w 92"/>
              <a:gd name="T5" fmla="*/ 118 h 197"/>
              <a:gd name="T6" fmla="*/ 82 w 92"/>
              <a:gd name="T7" fmla="*/ 102 h 197"/>
              <a:gd name="T8" fmla="*/ 82 w 92"/>
              <a:gd name="T9" fmla="*/ 97 h 197"/>
              <a:gd name="T10" fmla="*/ 82 w 92"/>
              <a:gd name="T11" fmla="*/ 90 h 197"/>
              <a:gd name="T12" fmla="*/ 75 w 92"/>
              <a:gd name="T13" fmla="*/ 95 h 197"/>
              <a:gd name="T14" fmla="*/ 73 w 92"/>
              <a:gd name="T15" fmla="*/ 88 h 197"/>
              <a:gd name="T16" fmla="*/ 83 w 92"/>
              <a:gd name="T17" fmla="*/ 75 h 197"/>
              <a:gd name="T18" fmla="*/ 92 w 92"/>
              <a:gd name="T19" fmla="*/ 60 h 197"/>
              <a:gd name="T20" fmla="*/ 90 w 92"/>
              <a:gd name="T21" fmla="*/ 56 h 197"/>
              <a:gd name="T22" fmla="*/ 79 w 92"/>
              <a:gd name="T23" fmla="*/ 41 h 197"/>
              <a:gd name="T24" fmla="*/ 78 w 92"/>
              <a:gd name="T25" fmla="*/ 34 h 197"/>
              <a:gd name="T26" fmla="*/ 74 w 92"/>
              <a:gd name="T27" fmla="*/ 23 h 197"/>
              <a:gd name="T28" fmla="*/ 73 w 92"/>
              <a:gd name="T29" fmla="*/ 11 h 197"/>
              <a:gd name="T30" fmla="*/ 68 w 92"/>
              <a:gd name="T31" fmla="*/ 0 h 197"/>
              <a:gd name="T32" fmla="*/ 53 w 92"/>
              <a:gd name="T33" fmla="*/ 5 h 197"/>
              <a:gd name="T34" fmla="*/ 49 w 92"/>
              <a:gd name="T35" fmla="*/ 17 h 197"/>
              <a:gd name="T36" fmla="*/ 37 w 92"/>
              <a:gd name="T37" fmla="*/ 20 h 197"/>
              <a:gd name="T38" fmla="*/ 30 w 92"/>
              <a:gd name="T39" fmla="*/ 27 h 197"/>
              <a:gd name="T40" fmla="*/ 17 w 92"/>
              <a:gd name="T41" fmla="*/ 41 h 197"/>
              <a:gd name="T42" fmla="*/ 38 w 92"/>
              <a:gd name="T43" fmla="*/ 42 h 197"/>
              <a:gd name="T44" fmla="*/ 34 w 92"/>
              <a:gd name="T45" fmla="*/ 49 h 197"/>
              <a:gd name="T46" fmla="*/ 19 w 92"/>
              <a:gd name="T47" fmla="*/ 52 h 197"/>
              <a:gd name="T48" fmla="*/ 8 w 92"/>
              <a:gd name="T49" fmla="*/ 52 h 197"/>
              <a:gd name="T50" fmla="*/ 0 w 92"/>
              <a:gd name="T51" fmla="*/ 57 h 197"/>
              <a:gd name="T52" fmla="*/ 2 w 92"/>
              <a:gd name="T53" fmla="*/ 64 h 197"/>
              <a:gd name="T54" fmla="*/ 18 w 92"/>
              <a:gd name="T55" fmla="*/ 67 h 197"/>
              <a:gd name="T56" fmla="*/ 30 w 92"/>
              <a:gd name="T57" fmla="*/ 64 h 197"/>
              <a:gd name="T58" fmla="*/ 37 w 92"/>
              <a:gd name="T59" fmla="*/ 65 h 197"/>
              <a:gd name="T60" fmla="*/ 32 w 92"/>
              <a:gd name="T61" fmla="*/ 71 h 197"/>
              <a:gd name="T62" fmla="*/ 26 w 92"/>
              <a:gd name="T63" fmla="*/ 75 h 197"/>
              <a:gd name="T64" fmla="*/ 26 w 92"/>
              <a:gd name="T65" fmla="*/ 95 h 197"/>
              <a:gd name="T66" fmla="*/ 15 w 92"/>
              <a:gd name="T67" fmla="*/ 98 h 197"/>
              <a:gd name="T68" fmla="*/ 17 w 92"/>
              <a:gd name="T69" fmla="*/ 112 h 197"/>
              <a:gd name="T70" fmla="*/ 28 w 92"/>
              <a:gd name="T71" fmla="*/ 122 h 197"/>
              <a:gd name="T72" fmla="*/ 29 w 92"/>
              <a:gd name="T73" fmla="*/ 124 h 197"/>
              <a:gd name="T74" fmla="*/ 28 w 92"/>
              <a:gd name="T75" fmla="*/ 133 h 197"/>
              <a:gd name="T76" fmla="*/ 23 w 92"/>
              <a:gd name="T77" fmla="*/ 144 h 197"/>
              <a:gd name="T78" fmla="*/ 26 w 92"/>
              <a:gd name="T79" fmla="*/ 159 h 197"/>
              <a:gd name="T80" fmla="*/ 28 w 92"/>
              <a:gd name="T81" fmla="*/ 165 h 197"/>
              <a:gd name="T82" fmla="*/ 38 w 92"/>
              <a:gd name="T83" fmla="*/ 167 h 197"/>
              <a:gd name="T84" fmla="*/ 28 w 92"/>
              <a:gd name="T85" fmla="*/ 170 h 197"/>
              <a:gd name="T86" fmla="*/ 19 w 92"/>
              <a:gd name="T87" fmla="*/ 185 h 197"/>
              <a:gd name="T88" fmla="*/ 28 w 92"/>
              <a:gd name="T89" fmla="*/ 192 h 197"/>
              <a:gd name="T90" fmla="*/ 36 w 92"/>
              <a:gd name="T91" fmla="*/ 196 h 197"/>
              <a:gd name="T92" fmla="*/ 67 w 92"/>
              <a:gd name="T93" fmla="*/ 181 h 197"/>
              <a:gd name="T94" fmla="*/ 88 w 92"/>
              <a:gd name="T95" fmla="*/ 177 h 197"/>
              <a:gd name="T96" fmla="*/ 89 w 92"/>
              <a:gd name="T97" fmla="*/ 163 h 1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92" h="197">
                <a:moveTo>
                  <a:pt x="85" y="152"/>
                </a:moveTo>
                <a:lnTo>
                  <a:pt x="82" y="148"/>
                </a:lnTo>
                <a:lnTo>
                  <a:pt x="79" y="151"/>
                </a:lnTo>
                <a:lnTo>
                  <a:pt x="77" y="135"/>
                </a:lnTo>
                <a:lnTo>
                  <a:pt x="82" y="128"/>
                </a:lnTo>
                <a:lnTo>
                  <a:pt x="83" y="118"/>
                </a:lnTo>
                <a:lnTo>
                  <a:pt x="81" y="105"/>
                </a:lnTo>
                <a:lnTo>
                  <a:pt x="82" y="102"/>
                </a:lnTo>
                <a:lnTo>
                  <a:pt x="85" y="97"/>
                </a:lnTo>
                <a:lnTo>
                  <a:pt x="82" y="97"/>
                </a:lnTo>
                <a:lnTo>
                  <a:pt x="82" y="91"/>
                </a:lnTo>
                <a:lnTo>
                  <a:pt x="82" y="90"/>
                </a:lnTo>
                <a:lnTo>
                  <a:pt x="78" y="92"/>
                </a:lnTo>
                <a:lnTo>
                  <a:pt x="75" y="95"/>
                </a:lnTo>
                <a:lnTo>
                  <a:pt x="74" y="91"/>
                </a:lnTo>
                <a:lnTo>
                  <a:pt x="73" y="88"/>
                </a:lnTo>
                <a:lnTo>
                  <a:pt x="78" y="83"/>
                </a:lnTo>
                <a:lnTo>
                  <a:pt x="83" y="75"/>
                </a:lnTo>
                <a:lnTo>
                  <a:pt x="89" y="64"/>
                </a:lnTo>
                <a:lnTo>
                  <a:pt x="92" y="60"/>
                </a:lnTo>
                <a:lnTo>
                  <a:pt x="90" y="57"/>
                </a:lnTo>
                <a:lnTo>
                  <a:pt x="90" y="56"/>
                </a:lnTo>
                <a:lnTo>
                  <a:pt x="82" y="45"/>
                </a:lnTo>
                <a:lnTo>
                  <a:pt x="79" y="41"/>
                </a:lnTo>
                <a:lnTo>
                  <a:pt x="78" y="35"/>
                </a:lnTo>
                <a:lnTo>
                  <a:pt x="78" y="34"/>
                </a:lnTo>
                <a:lnTo>
                  <a:pt x="75" y="30"/>
                </a:lnTo>
                <a:lnTo>
                  <a:pt x="74" y="23"/>
                </a:lnTo>
                <a:lnTo>
                  <a:pt x="73" y="13"/>
                </a:lnTo>
                <a:lnTo>
                  <a:pt x="73" y="11"/>
                </a:lnTo>
                <a:lnTo>
                  <a:pt x="71" y="5"/>
                </a:lnTo>
                <a:lnTo>
                  <a:pt x="68" y="0"/>
                </a:lnTo>
                <a:lnTo>
                  <a:pt x="62" y="4"/>
                </a:lnTo>
                <a:lnTo>
                  <a:pt x="53" y="5"/>
                </a:lnTo>
                <a:lnTo>
                  <a:pt x="45" y="12"/>
                </a:lnTo>
                <a:lnTo>
                  <a:pt x="49" y="17"/>
                </a:lnTo>
                <a:lnTo>
                  <a:pt x="47" y="19"/>
                </a:lnTo>
                <a:lnTo>
                  <a:pt x="37" y="20"/>
                </a:lnTo>
                <a:lnTo>
                  <a:pt x="30" y="28"/>
                </a:lnTo>
                <a:lnTo>
                  <a:pt x="30" y="27"/>
                </a:lnTo>
                <a:lnTo>
                  <a:pt x="25" y="31"/>
                </a:lnTo>
                <a:lnTo>
                  <a:pt x="17" y="41"/>
                </a:lnTo>
                <a:lnTo>
                  <a:pt x="29" y="42"/>
                </a:lnTo>
                <a:lnTo>
                  <a:pt x="38" y="42"/>
                </a:lnTo>
                <a:lnTo>
                  <a:pt x="40" y="46"/>
                </a:lnTo>
                <a:lnTo>
                  <a:pt x="34" y="49"/>
                </a:lnTo>
                <a:lnTo>
                  <a:pt x="29" y="50"/>
                </a:lnTo>
                <a:lnTo>
                  <a:pt x="19" y="52"/>
                </a:lnTo>
                <a:lnTo>
                  <a:pt x="15" y="52"/>
                </a:lnTo>
                <a:lnTo>
                  <a:pt x="8" y="52"/>
                </a:lnTo>
                <a:lnTo>
                  <a:pt x="4" y="53"/>
                </a:lnTo>
                <a:lnTo>
                  <a:pt x="0" y="57"/>
                </a:lnTo>
                <a:lnTo>
                  <a:pt x="2" y="62"/>
                </a:lnTo>
                <a:lnTo>
                  <a:pt x="2" y="64"/>
                </a:lnTo>
                <a:lnTo>
                  <a:pt x="8" y="68"/>
                </a:lnTo>
                <a:lnTo>
                  <a:pt x="18" y="67"/>
                </a:lnTo>
                <a:lnTo>
                  <a:pt x="29" y="65"/>
                </a:lnTo>
                <a:lnTo>
                  <a:pt x="30" y="64"/>
                </a:lnTo>
                <a:lnTo>
                  <a:pt x="38" y="64"/>
                </a:lnTo>
                <a:lnTo>
                  <a:pt x="37" y="65"/>
                </a:lnTo>
                <a:lnTo>
                  <a:pt x="33" y="69"/>
                </a:lnTo>
                <a:lnTo>
                  <a:pt x="32" y="71"/>
                </a:lnTo>
                <a:lnTo>
                  <a:pt x="32" y="73"/>
                </a:lnTo>
                <a:lnTo>
                  <a:pt x="26" y="75"/>
                </a:lnTo>
                <a:lnTo>
                  <a:pt x="19" y="88"/>
                </a:lnTo>
                <a:lnTo>
                  <a:pt x="26" y="95"/>
                </a:lnTo>
                <a:lnTo>
                  <a:pt x="19" y="97"/>
                </a:lnTo>
                <a:lnTo>
                  <a:pt x="15" y="98"/>
                </a:lnTo>
                <a:lnTo>
                  <a:pt x="17" y="106"/>
                </a:lnTo>
                <a:lnTo>
                  <a:pt x="17" y="112"/>
                </a:lnTo>
                <a:lnTo>
                  <a:pt x="17" y="114"/>
                </a:lnTo>
                <a:lnTo>
                  <a:pt x="28" y="122"/>
                </a:lnTo>
                <a:lnTo>
                  <a:pt x="29" y="122"/>
                </a:lnTo>
                <a:lnTo>
                  <a:pt x="29" y="124"/>
                </a:lnTo>
                <a:lnTo>
                  <a:pt x="26" y="127"/>
                </a:lnTo>
                <a:lnTo>
                  <a:pt x="28" y="133"/>
                </a:lnTo>
                <a:lnTo>
                  <a:pt x="25" y="142"/>
                </a:lnTo>
                <a:lnTo>
                  <a:pt x="23" y="144"/>
                </a:lnTo>
                <a:lnTo>
                  <a:pt x="21" y="157"/>
                </a:lnTo>
                <a:lnTo>
                  <a:pt x="26" y="159"/>
                </a:lnTo>
                <a:lnTo>
                  <a:pt x="28" y="163"/>
                </a:lnTo>
                <a:lnTo>
                  <a:pt x="28" y="165"/>
                </a:lnTo>
                <a:lnTo>
                  <a:pt x="30" y="166"/>
                </a:lnTo>
                <a:lnTo>
                  <a:pt x="38" y="167"/>
                </a:lnTo>
                <a:lnTo>
                  <a:pt x="29" y="170"/>
                </a:lnTo>
                <a:lnTo>
                  <a:pt x="28" y="170"/>
                </a:lnTo>
                <a:lnTo>
                  <a:pt x="19" y="181"/>
                </a:lnTo>
                <a:lnTo>
                  <a:pt x="19" y="185"/>
                </a:lnTo>
                <a:lnTo>
                  <a:pt x="19" y="197"/>
                </a:lnTo>
                <a:lnTo>
                  <a:pt x="28" y="192"/>
                </a:lnTo>
                <a:lnTo>
                  <a:pt x="29" y="193"/>
                </a:lnTo>
                <a:lnTo>
                  <a:pt x="36" y="196"/>
                </a:lnTo>
                <a:lnTo>
                  <a:pt x="62" y="180"/>
                </a:lnTo>
                <a:lnTo>
                  <a:pt x="67" y="181"/>
                </a:lnTo>
                <a:lnTo>
                  <a:pt x="86" y="184"/>
                </a:lnTo>
                <a:lnTo>
                  <a:pt x="88" y="177"/>
                </a:lnTo>
                <a:lnTo>
                  <a:pt x="90" y="169"/>
                </a:lnTo>
                <a:lnTo>
                  <a:pt x="89" y="163"/>
                </a:lnTo>
                <a:lnTo>
                  <a:pt x="85" y="15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1" name="Freeform 236">
            <a:extLst>
              <a:ext uri="{FF2B5EF4-FFF2-40B4-BE49-F238E27FC236}">
                <a16:creationId xmlns:a16="http://schemas.microsoft.com/office/drawing/2014/main" id="{20256D75-9EF5-F095-9587-B861F637D75F}"/>
              </a:ext>
            </a:extLst>
          </p:cNvPr>
          <p:cNvSpPr>
            <a:spLocks/>
          </p:cNvSpPr>
          <p:nvPr/>
        </p:nvSpPr>
        <p:spPr bwMode="auto">
          <a:xfrm>
            <a:off x="5299076" y="4130675"/>
            <a:ext cx="71438" cy="60325"/>
          </a:xfrm>
          <a:custGeom>
            <a:avLst/>
            <a:gdLst>
              <a:gd name="T0" fmla="*/ 33 w 45"/>
              <a:gd name="T1" fmla="*/ 3 h 38"/>
              <a:gd name="T2" fmla="*/ 33 w 45"/>
              <a:gd name="T3" fmla="*/ 4 h 38"/>
              <a:gd name="T4" fmla="*/ 33 w 45"/>
              <a:gd name="T5" fmla="*/ 11 h 38"/>
              <a:gd name="T6" fmla="*/ 33 w 45"/>
              <a:gd name="T7" fmla="*/ 27 h 38"/>
              <a:gd name="T8" fmla="*/ 45 w 45"/>
              <a:gd name="T9" fmla="*/ 33 h 38"/>
              <a:gd name="T10" fmla="*/ 23 w 45"/>
              <a:gd name="T11" fmla="*/ 38 h 38"/>
              <a:gd name="T12" fmla="*/ 16 w 45"/>
              <a:gd name="T13" fmla="*/ 35 h 38"/>
              <a:gd name="T14" fmla="*/ 12 w 45"/>
              <a:gd name="T15" fmla="*/ 31 h 38"/>
              <a:gd name="T16" fmla="*/ 15 w 45"/>
              <a:gd name="T17" fmla="*/ 24 h 38"/>
              <a:gd name="T18" fmla="*/ 11 w 45"/>
              <a:gd name="T19" fmla="*/ 20 h 38"/>
              <a:gd name="T20" fmla="*/ 7 w 45"/>
              <a:gd name="T21" fmla="*/ 23 h 38"/>
              <a:gd name="T22" fmla="*/ 9 w 45"/>
              <a:gd name="T23" fmla="*/ 20 h 38"/>
              <a:gd name="T24" fmla="*/ 5 w 45"/>
              <a:gd name="T25" fmla="*/ 15 h 38"/>
              <a:gd name="T26" fmla="*/ 3 w 45"/>
              <a:gd name="T27" fmla="*/ 8 h 38"/>
              <a:gd name="T28" fmla="*/ 1 w 45"/>
              <a:gd name="T29" fmla="*/ 5 h 38"/>
              <a:gd name="T30" fmla="*/ 1 w 45"/>
              <a:gd name="T31" fmla="*/ 1 h 38"/>
              <a:gd name="T32" fmla="*/ 0 w 45"/>
              <a:gd name="T33" fmla="*/ 0 h 38"/>
              <a:gd name="T34" fmla="*/ 5 w 45"/>
              <a:gd name="T35" fmla="*/ 0 h 38"/>
              <a:gd name="T36" fmla="*/ 19 w 45"/>
              <a:gd name="T37" fmla="*/ 1 h 38"/>
              <a:gd name="T38" fmla="*/ 23 w 45"/>
              <a:gd name="T39" fmla="*/ 1 h 38"/>
              <a:gd name="T40" fmla="*/ 26 w 45"/>
              <a:gd name="T41" fmla="*/ 3 h 38"/>
              <a:gd name="T42" fmla="*/ 31 w 45"/>
              <a:gd name="T43" fmla="*/ 3 h 38"/>
              <a:gd name="T44" fmla="*/ 33 w 45"/>
              <a:gd name="T45" fmla="*/ 3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45" h="38">
                <a:moveTo>
                  <a:pt x="33" y="3"/>
                </a:moveTo>
                <a:lnTo>
                  <a:pt x="33" y="4"/>
                </a:lnTo>
                <a:lnTo>
                  <a:pt x="33" y="11"/>
                </a:lnTo>
                <a:lnTo>
                  <a:pt x="33" y="27"/>
                </a:lnTo>
                <a:lnTo>
                  <a:pt x="45" y="33"/>
                </a:lnTo>
                <a:lnTo>
                  <a:pt x="23" y="38"/>
                </a:lnTo>
                <a:lnTo>
                  <a:pt x="16" y="35"/>
                </a:lnTo>
                <a:lnTo>
                  <a:pt x="12" y="31"/>
                </a:lnTo>
                <a:lnTo>
                  <a:pt x="15" y="24"/>
                </a:lnTo>
                <a:lnTo>
                  <a:pt x="11" y="20"/>
                </a:lnTo>
                <a:lnTo>
                  <a:pt x="7" y="23"/>
                </a:lnTo>
                <a:lnTo>
                  <a:pt x="9" y="20"/>
                </a:lnTo>
                <a:lnTo>
                  <a:pt x="5" y="15"/>
                </a:lnTo>
                <a:lnTo>
                  <a:pt x="3" y="8"/>
                </a:lnTo>
                <a:lnTo>
                  <a:pt x="1" y="5"/>
                </a:lnTo>
                <a:lnTo>
                  <a:pt x="1" y="1"/>
                </a:lnTo>
                <a:lnTo>
                  <a:pt x="0" y="0"/>
                </a:lnTo>
                <a:lnTo>
                  <a:pt x="5" y="0"/>
                </a:lnTo>
                <a:lnTo>
                  <a:pt x="19" y="1"/>
                </a:lnTo>
                <a:lnTo>
                  <a:pt x="23" y="1"/>
                </a:lnTo>
                <a:lnTo>
                  <a:pt x="26" y="3"/>
                </a:lnTo>
                <a:lnTo>
                  <a:pt x="31" y="3"/>
                </a:lnTo>
                <a:lnTo>
                  <a:pt x="33" y="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2" name="Freeform 237">
            <a:extLst>
              <a:ext uri="{FF2B5EF4-FFF2-40B4-BE49-F238E27FC236}">
                <a16:creationId xmlns:a16="http://schemas.microsoft.com/office/drawing/2014/main" id="{CD62FF4D-7963-23EA-F083-249F4B6683BF}"/>
              </a:ext>
            </a:extLst>
          </p:cNvPr>
          <p:cNvSpPr>
            <a:spLocks noEditPoints="1"/>
          </p:cNvSpPr>
          <p:nvPr/>
        </p:nvSpPr>
        <p:spPr bwMode="auto">
          <a:xfrm>
            <a:off x="5848351" y="2674938"/>
            <a:ext cx="188913" cy="142875"/>
          </a:xfrm>
          <a:custGeom>
            <a:avLst/>
            <a:gdLst>
              <a:gd name="T0" fmla="*/ 2 w 119"/>
              <a:gd name="T1" fmla="*/ 55 h 90"/>
              <a:gd name="T2" fmla="*/ 9 w 119"/>
              <a:gd name="T3" fmla="*/ 45 h 90"/>
              <a:gd name="T4" fmla="*/ 13 w 119"/>
              <a:gd name="T5" fmla="*/ 45 h 90"/>
              <a:gd name="T6" fmla="*/ 20 w 119"/>
              <a:gd name="T7" fmla="*/ 48 h 90"/>
              <a:gd name="T8" fmla="*/ 21 w 119"/>
              <a:gd name="T9" fmla="*/ 51 h 90"/>
              <a:gd name="T10" fmla="*/ 13 w 119"/>
              <a:gd name="T11" fmla="*/ 54 h 90"/>
              <a:gd name="T12" fmla="*/ 17 w 119"/>
              <a:gd name="T13" fmla="*/ 36 h 90"/>
              <a:gd name="T14" fmla="*/ 7 w 119"/>
              <a:gd name="T15" fmla="*/ 37 h 90"/>
              <a:gd name="T16" fmla="*/ 13 w 119"/>
              <a:gd name="T17" fmla="*/ 30 h 90"/>
              <a:gd name="T18" fmla="*/ 24 w 119"/>
              <a:gd name="T19" fmla="*/ 29 h 90"/>
              <a:gd name="T20" fmla="*/ 31 w 119"/>
              <a:gd name="T21" fmla="*/ 32 h 90"/>
              <a:gd name="T22" fmla="*/ 18 w 119"/>
              <a:gd name="T23" fmla="*/ 36 h 90"/>
              <a:gd name="T24" fmla="*/ 93 w 119"/>
              <a:gd name="T25" fmla="*/ 45 h 90"/>
              <a:gd name="T26" fmla="*/ 99 w 119"/>
              <a:gd name="T27" fmla="*/ 51 h 90"/>
              <a:gd name="T28" fmla="*/ 112 w 119"/>
              <a:gd name="T29" fmla="*/ 44 h 90"/>
              <a:gd name="T30" fmla="*/ 110 w 119"/>
              <a:gd name="T31" fmla="*/ 55 h 90"/>
              <a:gd name="T32" fmla="*/ 111 w 119"/>
              <a:gd name="T33" fmla="*/ 59 h 90"/>
              <a:gd name="T34" fmla="*/ 118 w 119"/>
              <a:gd name="T35" fmla="*/ 65 h 90"/>
              <a:gd name="T36" fmla="*/ 114 w 119"/>
              <a:gd name="T37" fmla="*/ 71 h 90"/>
              <a:gd name="T38" fmla="*/ 111 w 119"/>
              <a:gd name="T39" fmla="*/ 78 h 90"/>
              <a:gd name="T40" fmla="*/ 97 w 119"/>
              <a:gd name="T41" fmla="*/ 81 h 90"/>
              <a:gd name="T42" fmla="*/ 88 w 119"/>
              <a:gd name="T43" fmla="*/ 78 h 90"/>
              <a:gd name="T44" fmla="*/ 86 w 119"/>
              <a:gd name="T45" fmla="*/ 78 h 90"/>
              <a:gd name="T46" fmla="*/ 62 w 119"/>
              <a:gd name="T47" fmla="*/ 89 h 90"/>
              <a:gd name="T48" fmla="*/ 44 w 119"/>
              <a:gd name="T49" fmla="*/ 78 h 90"/>
              <a:gd name="T50" fmla="*/ 21 w 119"/>
              <a:gd name="T51" fmla="*/ 69 h 90"/>
              <a:gd name="T52" fmla="*/ 13 w 119"/>
              <a:gd name="T53" fmla="*/ 66 h 90"/>
              <a:gd name="T54" fmla="*/ 11 w 119"/>
              <a:gd name="T55" fmla="*/ 63 h 90"/>
              <a:gd name="T56" fmla="*/ 21 w 119"/>
              <a:gd name="T57" fmla="*/ 66 h 90"/>
              <a:gd name="T58" fmla="*/ 28 w 119"/>
              <a:gd name="T59" fmla="*/ 67 h 90"/>
              <a:gd name="T60" fmla="*/ 46 w 119"/>
              <a:gd name="T61" fmla="*/ 66 h 90"/>
              <a:gd name="T62" fmla="*/ 51 w 119"/>
              <a:gd name="T63" fmla="*/ 66 h 90"/>
              <a:gd name="T64" fmla="*/ 58 w 119"/>
              <a:gd name="T65" fmla="*/ 66 h 90"/>
              <a:gd name="T66" fmla="*/ 59 w 119"/>
              <a:gd name="T67" fmla="*/ 60 h 90"/>
              <a:gd name="T68" fmla="*/ 44 w 119"/>
              <a:gd name="T69" fmla="*/ 62 h 90"/>
              <a:gd name="T70" fmla="*/ 36 w 119"/>
              <a:gd name="T71" fmla="*/ 66 h 90"/>
              <a:gd name="T72" fmla="*/ 31 w 119"/>
              <a:gd name="T73" fmla="*/ 62 h 90"/>
              <a:gd name="T74" fmla="*/ 31 w 119"/>
              <a:gd name="T75" fmla="*/ 56 h 90"/>
              <a:gd name="T76" fmla="*/ 47 w 119"/>
              <a:gd name="T77" fmla="*/ 55 h 90"/>
              <a:gd name="T78" fmla="*/ 44 w 119"/>
              <a:gd name="T79" fmla="*/ 51 h 90"/>
              <a:gd name="T80" fmla="*/ 28 w 119"/>
              <a:gd name="T81" fmla="*/ 48 h 90"/>
              <a:gd name="T82" fmla="*/ 37 w 119"/>
              <a:gd name="T83" fmla="*/ 41 h 90"/>
              <a:gd name="T84" fmla="*/ 59 w 119"/>
              <a:gd name="T85" fmla="*/ 45 h 90"/>
              <a:gd name="T86" fmla="*/ 77 w 119"/>
              <a:gd name="T87" fmla="*/ 45 h 90"/>
              <a:gd name="T88" fmla="*/ 61 w 119"/>
              <a:gd name="T89" fmla="*/ 39 h 90"/>
              <a:gd name="T90" fmla="*/ 48 w 119"/>
              <a:gd name="T91" fmla="*/ 33 h 90"/>
              <a:gd name="T92" fmla="*/ 44 w 119"/>
              <a:gd name="T93" fmla="*/ 21 h 90"/>
              <a:gd name="T94" fmla="*/ 40 w 119"/>
              <a:gd name="T95" fmla="*/ 15 h 90"/>
              <a:gd name="T96" fmla="*/ 24 w 119"/>
              <a:gd name="T97" fmla="*/ 0 h 90"/>
              <a:gd name="T98" fmla="*/ 37 w 119"/>
              <a:gd name="T99" fmla="*/ 3 h 90"/>
              <a:gd name="T100" fmla="*/ 46 w 119"/>
              <a:gd name="T101" fmla="*/ 9 h 90"/>
              <a:gd name="T102" fmla="*/ 69 w 119"/>
              <a:gd name="T103" fmla="*/ 9 h 90"/>
              <a:gd name="T104" fmla="*/ 78 w 119"/>
              <a:gd name="T105" fmla="*/ 30 h 90"/>
              <a:gd name="T106" fmla="*/ 89 w 119"/>
              <a:gd name="T107" fmla="*/ 33 h 90"/>
              <a:gd name="T108" fmla="*/ 93 w 119"/>
              <a:gd name="T109" fmla="*/ 45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19" h="90">
                <a:moveTo>
                  <a:pt x="11" y="55"/>
                </a:moveTo>
                <a:lnTo>
                  <a:pt x="2" y="55"/>
                </a:lnTo>
                <a:lnTo>
                  <a:pt x="0" y="52"/>
                </a:lnTo>
                <a:lnTo>
                  <a:pt x="9" y="45"/>
                </a:lnTo>
                <a:lnTo>
                  <a:pt x="11" y="45"/>
                </a:lnTo>
                <a:lnTo>
                  <a:pt x="13" y="45"/>
                </a:lnTo>
                <a:lnTo>
                  <a:pt x="16" y="48"/>
                </a:lnTo>
                <a:lnTo>
                  <a:pt x="20" y="48"/>
                </a:lnTo>
                <a:lnTo>
                  <a:pt x="24" y="48"/>
                </a:lnTo>
                <a:lnTo>
                  <a:pt x="21" y="51"/>
                </a:lnTo>
                <a:lnTo>
                  <a:pt x="20" y="54"/>
                </a:lnTo>
                <a:lnTo>
                  <a:pt x="13" y="54"/>
                </a:lnTo>
                <a:lnTo>
                  <a:pt x="11" y="55"/>
                </a:lnTo>
                <a:close/>
                <a:moveTo>
                  <a:pt x="17" y="36"/>
                </a:moveTo>
                <a:lnTo>
                  <a:pt x="9" y="39"/>
                </a:lnTo>
                <a:lnTo>
                  <a:pt x="7" y="37"/>
                </a:lnTo>
                <a:lnTo>
                  <a:pt x="10" y="32"/>
                </a:lnTo>
                <a:lnTo>
                  <a:pt x="13" y="30"/>
                </a:lnTo>
                <a:lnTo>
                  <a:pt x="17" y="29"/>
                </a:lnTo>
                <a:lnTo>
                  <a:pt x="24" y="29"/>
                </a:lnTo>
                <a:lnTo>
                  <a:pt x="26" y="29"/>
                </a:lnTo>
                <a:lnTo>
                  <a:pt x="31" y="32"/>
                </a:lnTo>
                <a:lnTo>
                  <a:pt x="31" y="35"/>
                </a:lnTo>
                <a:lnTo>
                  <a:pt x="18" y="36"/>
                </a:lnTo>
                <a:lnTo>
                  <a:pt x="17" y="36"/>
                </a:lnTo>
                <a:close/>
                <a:moveTo>
                  <a:pt x="93" y="45"/>
                </a:moveTo>
                <a:lnTo>
                  <a:pt x="93" y="50"/>
                </a:lnTo>
                <a:lnTo>
                  <a:pt x="99" y="51"/>
                </a:lnTo>
                <a:lnTo>
                  <a:pt x="104" y="44"/>
                </a:lnTo>
                <a:lnTo>
                  <a:pt x="112" y="44"/>
                </a:lnTo>
                <a:lnTo>
                  <a:pt x="116" y="50"/>
                </a:lnTo>
                <a:lnTo>
                  <a:pt x="110" y="55"/>
                </a:lnTo>
                <a:lnTo>
                  <a:pt x="110" y="56"/>
                </a:lnTo>
                <a:lnTo>
                  <a:pt x="111" y="59"/>
                </a:lnTo>
                <a:lnTo>
                  <a:pt x="119" y="62"/>
                </a:lnTo>
                <a:lnTo>
                  <a:pt x="118" y="65"/>
                </a:lnTo>
                <a:lnTo>
                  <a:pt x="114" y="70"/>
                </a:lnTo>
                <a:lnTo>
                  <a:pt x="114" y="71"/>
                </a:lnTo>
                <a:lnTo>
                  <a:pt x="112" y="75"/>
                </a:lnTo>
                <a:lnTo>
                  <a:pt x="111" y="78"/>
                </a:lnTo>
                <a:lnTo>
                  <a:pt x="97" y="90"/>
                </a:lnTo>
                <a:lnTo>
                  <a:pt x="97" y="81"/>
                </a:lnTo>
                <a:lnTo>
                  <a:pt x="95" y="80"/>
                </a:lnTo>
                <a:lnTo>
                  <a:pt x="88" y="78"/>
                </a:lnTo>
                <a:lnTo>
                  <a:pt x="88" y="77"/>
                </a:lnTo>
                <a:lnTo>
                  <a:pt x="86" y="78"/>
                </a:lnTo>
                <a:lnTo>
                  <a:pt x="76" y="88"/>
                </a:lnTo>
                <a:lnTo>
                  <a:pt x="62" y="89"/>
                </a:lnTo>
                <a:lnTo>
                  <a:pt x="46" y="78"/>
                </a:lnTo>
                <a:lnTo>
                  <a:pt x="44" y="78"/>
                </a:lnTo>
                <a:lnTo>
                  <a:pt x="39" y="78"/>
                </a:lnTo>
                <a:lnTo>
                  <a:pt x="21" y="69"/>
                </a:lnTo>
                <a:lnTo>
                  <a:pt x="20" y="67"/>
                </a:lnTo>
                <a:lnTo>
                  <a:pt x="13" y="66"/>
                </a:lnTo>
                <a:lnTo>
                  <a:pt x="11" y="65"/>
                </a:lnTo>
                <a:lnTo>
                  <a:pt x="11" y="63"/>
                </a:lnTo>
                <a:lnTo>
                  <a:pt x="20" y="65"/>
                </a:lnTo>
                <a:lnTo>
                  <a:pt x="21" y="66"/>
                </a:lnTo>
                <a:lnTo>
                  <a:pt x="24" y="66"/>
                </a:lnTo>
                <a:lnTo>
                  <a:pt x="28" y="67"/>
                </a:lnTo>
                <a:lnTo>
                  <a:pt x="40" y="70"/>
                </a:lnTo>
                <a:lnTo>
                  <a:pt x="46" y="66"/>
                </a:lnTo>
                <a:lnTo>
                  <a:pt x="50" y="66"/>
                </a:lnTo>
                <a:lnTo>
                  <a:pt x="51" y="66"/>
                </a:lnTo>
                <a:lnTo>
                  <a:pt x="56" y="66"/>
                </a:lnTo>
                <a:lnTo>
                  <a:pt x="58" y="66"/>
                </a:lnTo>
                <a:lnTo>
                  <a:pt x="63" y="63"/>
                </a:lnTo>
                <a:lnTo>
                  <a:pt x="59" y="60"/>
                </a:lnTo>
                <a:lnTo>
                  <a:pt x="58" y="60"/>
                </a:lnTo>
                <a:lnTo>
                  <a:pt x="44" y="62"/>
                </a:lnTo>
                <a:lnTo>
                  <a:pt x="39" y="66"/>
                </a:lnTo>
                <a:lnTo>
                  <a:pt x="36" y="66"/>
                </a:lnTo>
                <a:lnTo>
                  <a:pt x="32" y="66"/>
                </a:lnTo>
                <a:lnTo>
                  <a:pt x="31" y="62"/>
                </a:lnTo>
                <a:lnTo>
                  <a:pt x="31" y="58"/>
                </a:lnTo>
                <a:lnTo>
                  <a:pt x="31" y="56"/>
                </a:lnTo>
                <a:lnTo>
                  <a:pt x="40" y="55"/>
                </a:lnTo>
                <a:lnTo>
                  <a:pt x="47" y="55"/>
                </a:lnTo>
                <a:lnTo>
                  <a:pt x="44" y="54"/>
                </a:lnTo>
                <a:lnTo>
                  <a:pt x="44" y="51"/>
                </a:lnTo>
                <a:lnTo>
                  <a:pt x="33" y="50"/>
                </a:lnTo>
                <a:lnTo>
                  <a:pt x="28" y="48"/>
                </a:lnTo>
                <a:lnTo>
                  <a:pt x="25" y="43"/>
                </a:lnTo>
                <a:lnTo>
                  <a:pt x="37" y="41"/>
                </a:lnTo>
                <a:lnTo>
                  <a:pt x="37" y="40"/>
                </a:lnTo>
                <a:lnTo>
                  <a:pt x="59" y="45"/>
                </a:lnTo>
                <a:lnTo>
                  <a:pt x="70" y="47"/>
                </a:lnTo>
                <a:lnTo>
                  <a:pt x="77" y="45"/>
                </a:lnTo>
                <a:lnTo>
                  <a:pt x="73" y="40"/>
                </a:lnTo>
                <a:lnTo>
                  <a:pt x="61" y="39"/>
                </a:lnTo>
                <a:lnTo>
                  <a:pt x="52" y="36"/>
                </a:lnTo>
                <a:lnTo>
                  <a:pt x="48" y="33"/>
                </a:lnTo>
                <a:lnTo>
                  <a:pt x="47" y="28"/>
                </a:lnTo>
                <a:lnTo>
                  <a:pt x="44" y="21"/>
                </a:lnTo>
                <a:lnTo>
                  <a:pt x="44" y="20"/>
                </a:lnTo>
                <a:lnTo>
                  <a:pt x="40" y="15"/>
                </a:lnTo>
                <a:lnTo>
                  <a:pt x="29" y="14"/>
                </a:lnTo>
                <a:lnTo>
                  <a:pt x="24" y="0"/>
                </a:lnTo>
                <a:lnTo>
                  <a:pt x="37" y="2"/>
                </a:lnTo>
                <a:lnTo>
                  <a:pt x="37" y="3"/>
                </a:lnTo>
                <a:lnTo>
                  <a:pt x="39" y="3"/>
                </a:lnTo>
                <a:lnTo>
                  <a:pt x="46" y="9"/>
                </a:lnTo>
                <a:lnTo>
                  <a:pt x="51" y="9"/>
                </a:lnTo>
                <a:lnTo>
                  <a:pt x="69" y="9"/>
                </a:lnTo>
                <a:lnTo>
                  <a:pt x="71" y="26"/>
                </a:lnTo>
                <a:lnTo>
                  <a:pt x="78" y="30"/>
                </a:lnTo>
                <a:lnTo>
                  <a:pt x="78" y="33"/>
                </a:lnTo>
                <a:lnTo>
                  <a:pt x="89" y="33"/>
                </a:lnTo>
                <a:lnTo>
                  <a:pt x="88" y="41"/>
                </a:lnTo>
                <a:lnTo>
                  <a:pt x="93" y="4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3" name="Freeform 238">
            <a:extLst>
              <a:ext uri="{FF2B5EF4-FFF2-40B4-BE49-F238E27FC236}">
                <a16:creationId xmlns:a16="http://schemas.microsoft.com/office/drawing/2014/main" id="{E27D5E0B-28C5-883C-4DF2-3AF00CF3F1C3}"/>
              </a:ext>
            </a:extLst>
          </p:cNvPr>
          <p:cNvSpPr>
            <a:spLocks/>
          </p:cNvSpPr>
          <p:nvPr/>
        </p:nvSpPr>
        <p:spPr bwMode="auto">
          <a:xfrm>
            <a:off x="6127751" y="2571750"/>
            <a:ext cx="222250" cy="273050"/>
          </a:xfrm>
          <a:custGeom>
            <a:avLst/>
            <a:gdLst>
              <a:gd name="T0" fmla="*/ 137 w 140"/>
              <a:gd name="T1" fmla="*/ 52 h 172"/>
              <a:gd name="T2" fmla="*/ 125 w 140"/>
              <a:gd name="T3" fmla="*/ 65 h 172"/>
              <a:gd name="T4" fmla="*/ 116 w 140"/>
              <a:gd name="T5" fmla="*/ 72 h 172"/>
              <a:gd name="T6" fmla="*/ 108 w 140"/>
              <a:gd name="T7" fmla="*/ 89 h 172"/>
              <a:gd name="T8" fmla="*/ 100 w 140"/>
              <a:gd name="T9" fmla="*/ 101 h 172"/>
              <a:gd name="T10" fmla="*/ 95 w 140"/>
              <a:gd name="T11" fmla="*/ 115 h 172"/>
              <a:gd name="T12" fmla="*/ 89 w 140"/>
              <a:gd name="T13" fmla="*/ 125 h 172"/>
              <a:gd name="T14" fmla="*/ 85 w 140"/>
              <a:gd name="T15" fmla="*/ 132 h 172"/>
              <a:gd name="T16" fmla="*/ 80 w 140"/>
              <a:gd name="T17" fmla="*/ 143 h 172"/>
              <a:gd name="T18" fmla="*/ 73 w 140"/>
              <a:gd name="T19" fmla="*/ 157 h 172"/>
              <a:gd name="T20" fmla="*/ 63 w 140"/>
              <a:gd name="T21" fmla="*/ 169 h 172"/>
              <a:gd name="T22" fmla="*/ 41 w 140"/>
              <a:gd name="T23" fmla="*/ 168 h 172"/>
              <a:gd name="T24" fmla="*/ 37 w 140"/>
              <a:gd name="T25" fmla="*/ 168 h 172"/>
              <a:gd name="T26" fmla="*/ 26 w 140"/>
              <a:gd name="T27" fmla="*/ 164 h 172"/>
              <a:gd name="T28" fmla="*/ 21 w 140"/>
              <a:gd name="T29" fmla="*/ 143 h 172"/>
              <a:gd name="T30" fmla="*/ 24 w 140"/>
              <a:gd name="T31" fmla="*/ 131 h 172"/>
              <a:gd name="T32" fmla="*/ 26 w 140"/>
              <a:gd name="T33" fmla="*/ 125 h 172"/>
              <a:gd name="T34" fmla="*/ 6 w 140"/>
              <a:gd name="T35" fmla="*/ 115 h 172"/>
              <a:gd name="T36" fmla="*/ 0 w 140"/>
              <a:gd name="T37" fmla="*/ 97 h 172"/>
              <a:gd name="T38" fmla="*/ 10 w 140"/>
              <a:gd name="T39" fmla="*/ 71 h 172"/>
              <a:gd name="T40" fmla="*/ 17 w 140"/>
              <a:gd name="T41" fmla="*/ 65 h 172"/>
              <a:gd name="T42" fmla="*/ 22 w 140"/>
              <a:gd name="T43" fmla="*/ 52 h 172"/>
              <a:gd name="T44" fmla="*/ 24 w 140"/>
              <a:gd name="T45" fmla="*/ 34 h 172"/>
              <a:gd name="T46" fmla="*/ 26 w 140"/>
              <a:gd name="T47" fmla="*/ 31 h 172"/>
              <a:gd name="T48" fmla="*/ 41 w 140"/>
              <a:gd name="T49" fmla="*/ 7 h 172"/>
              <a:gd name="T50" fmla="*/ 44 w 140"/>
              <a:gd name="T51" fmla="*/ 7 h 172"/>
              <a:gd name="T52" fmla="*/ 44 w 140"/>
              <a:gd name="T53" fmla="*/ 22 h 172"/>
              <a:gd name="T54" fmla="*/ 48 w 140"/>
              <a:gd name="T55" fmla="*/ 29 h 172"/>
              <a:gd name="T56" fmla="*/ 52 w 140"/>
              <a:gd name="T57" fmla="*/ 20 h 172"/>
              <a:gd name="T58" fmla="*/ 51 w 140"/>
              <a:gd name="T59" fmla="*/ 4 h 172"/>
              <a:gd name="T60" fmla="*/ 56 w 140"/>
              <a:gd name="T61" fmla="*/ 1 h 172"/>
              <a:gd name="T62" fmla="*/ 65 w 140"/>
              <a:gd name="T63" fmla="*/ 1 h 172"/>
              <a:gd name="T64" fmla="*/ 73 w 140"/>
              <a:gd name="T65" fmla="*/ 14 h 172"/>
              <a:gd name="T66" fmla="*/ 92 w 140"/>
              <a:gd name="T67" fmla="*/ 29 h 172"/>
              <a:gd name="T68" fmla="*/ 104 w 140"/>
              <a:gd name="T69" fmla="*/ 38 h 172"/>
              <a:gd name="T70" fmla="*/ 107 w 140"/>
              <a:gd name="T71" fmla="*/ 41 h 172"/>
              <a:gd name="T72" fmla="*/ 116 w 140"/>
              <a:gd name="T73" fmla="*/ 45 h 172"/>
              <a:gd name="T74" fmla="*/ 140 w 140"/>
              <a:gd name="T75" fmla="*/ 49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40" h="172">
                <a:moveTo>
                  <a:pt x="140" y="49"/>
                </a:moveTo>
                <a:lnTo>
                  <a:pt x="137" y="52"/>
                </a:lnTo>
                <a:lnTo>
                  <a:pt x="129" y="59"/>
                </a:lnTo>
                <a:lnTo>
                  <a:pt x="125" y="65"/>
                </a:lnTo>
                <a:lnTo>
                  <a:pt x="122" y="65"/>
                </a:lnTo>
                <a:lnTo>
                  <a:pt x="116" y="72"/>
                </a:lnTo>
                <a:lnTo>
                  <a:pt x="112" y="78"/>
                </a:lnTo>
                <a:lnTo>
                  <a:pt x="108" y="89"/>
                </a:lnTo>
                <a:lnTo>
                  <a:pt x="104" y="97"/>
                </a:lnTo>
                <a:lnTo>
                  <a:pt x="100" y="101"/>
                </a:lnTo>
                <a:lnTo>
                  <a:pt x="99" y="105"/>
                </a:lnTo>
                <a:lnTo>
                  <a:pt x="95" y="115"/>
                </a:lnTo>
                <a:lnTo>
                  <a:pt x="93" y="117"/>
                </a:lnTo>
                <a:lnTo>
                  <a:pt x="89" y="125"/>
                </a:lnTo>
                <a:lnTo>
                  <a:pt x="86" y="131"/>
                </a:lnTo>
                <a:lnTo>
                  <a:pt x="85" y="132"/>
                </a:lnTo>
                <a:lnTo>
                  <a:pt x="82" y="139"/>
                </a:lnTo>
                <a:lnTo>
                  <a:pt x="80" y="143"/>
                </a:lnTo>
                <a:lnTo>
                  <a:pt x="78" y="147"/>
                </a:lnTo>
                <a:lnTo>
                  <a:pt x="73" y="157"/>
                </a:lnTo>
                <a:lnTo>
                  <a:pt x="70" y="164"/>
                </a:lnTo>
                <a:lnTo>
                  <a:pt x="63" y="169"/>
                </a:lnTo>
                <a:lnTo>
                  <a:pt x="62" y="172"/>
                </a:lnTo>
                <a:lnTo>
                  <a:pt x="41" y="168"/>
                </a:lnTo>
                <a:lnTo>
                  <a:pt x="39" y="168"/>
                </a:lnTo>
                <a:lnTo>
                  <a:pt x="37" y="168"/>
                </a:lnTo>
                <a:lnTo>
                  <a:pt x="31" y="169"/>
                </a:lnTo>
                <a:lnTo>
                  <a:pt x="26" y="164"/>
                </a:lnTo>
                <a:lnTo>
                  <a:pt x="28" y="157"/>
                </a:lnTo>
                <a:lnTo>
                  <a:pt x="21" y="143"/>
                </a:lnTo>
                <a:lnTo>
                  <a:pt x="21" y="135"/>
                </a:lnTo>
                <a:lnTo>
                  <a:pt x="24" y="131"/>
                </a:lnTo>
                <a:lnTo>
                  <a:pt x="24" y="130"/>
                </a:lnTo>
                <a:lnTo>
                  <a:pt x="26" y="125"/>
                </a:lnTo>
                <a:lnTo>
                  <a:pt x="21" y="113"/>
                </a:lnTo>
                <a:lnTo>
                  <a:pt x="6" y="115"/>
                </a:lnTo>
                <a:lnTo>
                  <a:pt x="2" y="116"/>
                </a:lnTo>
                <a:lnTo>
                  <a:pt x="0" y="97"/>
                </a:lnTo>
                <a:lnTo>
                  <a:pt x="6" y="75"/>
                </a:lnTo>
                <a:lnTo>
                  <a:pt x="10" y="71"/>
                </a:lnTo>
                <a:lnTo>
                  <a:pt x="16" y="65"/>
                </a:lnTo>
                <a:lnTo>
                  <a:pt x="17" y="65"/>
                </a:lnTo>
                <a:lnTo>
                  <a:pt x="22" y="53"/>
                </a:lnTo>
                <a:lnTo>
                  <a:pt x="22" y="52"/>
                </a:lnTo>
                <a:lnTo>
                  <a:pt x="24" y="38"/>
                </a:lnTo>
                <a:lnTo>
                  <a:pt x="24" y="34"/>
                </a:lnTo>
                <a:lnTo>
                  <a:pt x="25" y="33"/>
                </a:lnTo>
                <a:lnTo>
                  <a:pt x="26" y="31"/>
                </a:lnTo>
                <a:lnTo>
                  <a:pt x="31" y="16"/>
                </a:lnTo>
                <a:lnTo>
                  <a:pt x="41" y="7"/>
                </a:lnTo>
                <a:lnTo>
                  <a:pt x="41" y="5"/>
                </a:lnTo>
                <a:lnTo>
                  <a:pt x="44" y="7"/>
                </a:lnTo>
                <a:lnTo>
                  <a:pt x="44" y="20"/>
                </a:lnTo>
                <a:lnTo>
                  <a:pt x="44" y="22"/>
                </a:lnTo>
                <a:lnTo>
                  <a:pt x="44" y="27"/>
                </a:lnTo>
                <a:lnTo>
                  <a:pt x="48" y="29"/>
                </a:lnTo>
                <a:lnTo>
                  <a:pt x="52" y="31"/>
                </a:lnTo>
                <a:lnTo>
                  <a:pt x="52" y="20"/>
                </a:lnTo>
                <a:lnTo>
                  <a:pt x="54" y="5"/>
                </a:lnTo>
                <a:lnTo>
                  <a:pt x="51" y="4"/>
                </a:lnTo>
                <a:lnTo>
                  <a:pt x="52" y="3"/>
                </a:lnTo>
                <a:lnTo>
                  <a:pt x="56" y="1"/>
                </a:lnTo>
                <a:lnTo>
                  <a:pt x="56" y="0"/>
                </a:lnTo>
                <a:lnTo>
                  <a:pt x="65" y="1"/>
                </a:lnTo>
                <a:lnTo>
                  <a:pt x="66" y="4"/>
                </a:lnTo>
                <a:lnTo>
                  <a:pt x="73" y="14"/>
                </a:lnTo>
                <a:lnTo>
                  <a:pt x="74" y="19"/>
                </a:lnTo>
                <a:lnTo>
                  <a:pt x="92" y="29"/>
                </a:lnTo>
                <a:lnTo>
                  <a:pt x="93" y="30"/>
                </a:lnTo>
                <a:lnTo>
                  <a:pt x="104" y="38"/>
                </a:lnTo>
                <a:lnTo>
                  <a:pt x="106" y="40"/>
                </a:lnTo>
                <a:lnTo>
                  <a:pt x="107" y="41"/>
                </a:lnTo>
                <a:lnTo>
                  <a:pt x="114" y="44"/>
                </a:lnTo>
                <a:lnTo>
                  <a:pt x="116" y="45"/>
                </a:lnTo>
                <a:lnTo>
                  <a:pt x="126" y="50"/>
                </a:lnTo>
                <a:lnTo>
                  <a:pt x="140" y="4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4" name="Freeform 239">
            <a:extLst>
              <a:ext uri="{FF2B5EF4-FFF2-40B4-BE49-F238E27FC236}">
                <a16:creationId xmlns:a16="http://schemas.microsoft.com/office/drawing/2014/main" id="{50CCFF52-8C78-045B-3E05-928FEF597019}"/>
              </a:ext>
            </a:extLst>
          </p:cNvPr>
          <p:cNvSpPr>
            <a:spLocks noEditPoints="1"/>
          </p:cNvSpPr>
          <p:nvPr/>
        </p:nvSpPr>
        <p:spPr bwMode="auto">
          <a:xfrm>
            <a:off x="6197601" y="1682750"/>
            <a:ext cx="112713" cy="233363"/>
          </a:xfrm>
          <a:custGeom>
            <a:avLst/>
            <a:gdLst>
              <a:gd name="T0" fmla="*/ 29 w 71"/>
              <a:gd name="T1" fmla="*/ 94 h 147"/>
              <a:gd name="T2" fmla="*/ 33 w 71"/>
              <a:gd name="T3" fmla="*/ 96 h 147"/>
              <a:gd name="T4" fmla="*/ 36 w 71"/>
              <a:gd name="T5" fmla="*/ 96 h 147"/>
              <a:gd name="T6" fmla="*/ 42 w 71"/>
              <a:gd name="T7" fmla="*/ 95 h 147"/>
              <a:gd name="T8" fmla="*/ 44 w 71"/>
              <a:gd name="T9" fmla="*/ 96 h 147"/>
              <a:gd name="T10" fmla="*/ 42 w 71"/>
              <a:gd name="T11" fmla="*/ 109 h 147"/>
              <a:gd name="T12" fmla="*/ 42 w 71"/>
              <a:gd name="T13" fmla="*/ 114 h 147"/>
              <a:gd name="T14" fmla="*/ 40 w 71"/>
              <a:gd name="T15" fmla="*/ 133 h 147"/>
              <a:gd name="T16" fmla="*/ 37 w 71"/>
              <a:gd name="T17" fmla="*/ 132 h 147"/>
              <a:gd name="T18" fmla="*/ 33 w 71"/>
              <a:gd name="T19" fmla="*/ 135 h 147"/>
              <a:gd name="T20" fmla="*/ 36 w 71"/>
              <a:gd name="T21" fmla="*/ 139 h 147"/>
              <a:gd name="T22" fmla="*/ 37 w 71"/>
              <a:gd name="T23" fmla="*/ 139 h 147"/>
              <a:gd name="T24" fmla="*/ 33 w 71"/>
              <a:gd name="T25" fmla="*/ 147 h 147"/>
              <a:gd name="T26" fmla="*/ 32 w 71"/>
              <a:gd name="T27" fmla="*/ 147 h 147"/>
              <a:gd name="T28" fmla="*/ 29 w 71"/>
              <a:gd name="T29" fmla="*/ 145 h 147"/>
              <a:gd name="T30" fmla="*/ 29 w 71"/>
              <a:gd name="T31" fmla="*/ 143 h 147"/>
              <a:gd name="T32" fmla="*/ 29 w 71"/>
              <a:gd name="T33" fmla="*/ 141 h 147"/>
              <a:gd name="T34" fmla="*/ 29 w 71"/>
              <a:gd name="T35" fmla="*/ 137 h 147"/>
              <a:gd name="T36" fmla="*/ 26 w 71"/>
              <a:gd name="T37" fmla="*/ 135 h 147"/>
              <a:gd name="T38" fmla="*/ 25 w 71"/>
              <a:gd name="T39" fmla="*/ 135 h 147"/>
              <a:gd name="T40" fmla="*/ 19 w 71"/>
              <a:gd name="T41" fmla="*/ 130 h 147"/>
              <a:gd name="T42" fmla="*/ 21 w 71"/>
              <a:gd name="T43" fmla="*/ 129 h 147"/>
              <a:gd name="T44" fmla="*/ 14 w 71"/>
              <a:gd name="T45" fmla="*/ 124 h 147"/>
              <a:gd name="T46" fmla="*/ 17 w 71"/>
              <a:gd name="T47" fmla="*/ 113 h 147"/>
              <a:gd name="T48" fmla="*/ 21 w 71"/>
              <a:gd name="T49" fmla="*/ 102 h 147"/>
              <a:gd name="T50" fmla="*/ 21 w 71"/>
              <a:gd name="T51" fmla="*/ 98 h 147"/>
              <a:gd name="T52" fmla="*/ 23 w 71"/>
              <a:gd name="T53" fmla="*/ 96 h 147"/>
              <a:gd name="T54" fmla="*/ 29 w 71"/>
              <a:gd name="T55" fmla="*/ 94 h 147"/>
              <a:gd name="T56" fmla="*/ 15 w 71"/>
              <a:gd name="T57" fmla="*/ 105 h 147"/>
              <a:gd name="T58" fmla="*/ 7 w 71"/>
              <a:gd name="T59" fmla="*/ 118 h 147"/>
              <a:gd name="T60" fmla="*/ 4 w 71"/>
              <a:gd name="T61" fmla="*/ 115 h 147"/>
              <a:gd name="T62" fmla="*/ 0 w 71"/>
              <a:gd name="T63" fmla="*/ 111 h 147"/>
              <a:gd name="T64" fmla="*/ 2 w 71"/>
              <a:gd name="T65" fmla="*/ 106 h 147"/>
              <a:gd name="T66" fmla="*/ 3 w 71"/>
              <a:gd name="T67" fmla="*/ 103 h 147"/>
              <a:gd name="T68" fmla="*/ 2 w 71"/>
              <a:gd name="T69" fmla="*/ 96 h 147"/>
              <a:gd name="T70" fmla="*/ 2 w 71"/>
              <a:gd name="T71" fmla="*/ 91 h 147"/>
              <a:gd name="T72" fmla="*/ 4 w 71"/>
              <a:gd name="T73" fmla="*/ 79 h 147"/>
              <a:gd name="T74" fmla="*/ 10 w 71"/>
              <a:gd name="T75" fmla="*/ 72 h 147"/>
              <a:gd name="T76" fmla="*/ 10 w 71"/>
              <a:gd name="T77" fmla="*/ 69 h 147"/>
              <a:gd name="T78" fmla="*/ 11 w 71"/>
              <a:gd name="T79" fmla="*/ 66 h 147"/>
              <a:gd name="T80" fmla="*/ 14 w 71"/>
              <a:gd name="T81" fmla="*/ 60 h 147"/>
              <a:gd name="T82" fmla="*/ 17 w 71"/>
              <a:gd name="T83" fmla="*/ 55 h 147"/>
              <a:gd name="T84" fmla="*/ 18 w 71"/>
              <a:gd name="T85" fmla="*/ 54 h 147"/>
              <a:gd name="T86" fmla="*/ 21 w 71"/>
              <a:gd name="T87" fmla="*/ 50 h 147"/>
              <a:gd name="T88" fmla="*/ 30 w 71"/>
              <a:gd name="T89" fmla="*/ 46 h 147"/>
              <a:gd name="T90" fmla="*/ 37 w 71"/>
              <a:gd name="T91" fmla="*/ 40 h 147"/>
              <a:gd name="T92" fmla="*/ 41 w 71"/>
              <a:gd name="T93" fmla="*/ 30 h 147"/>
              <a:gd name="T94" fmla="*/ 40 w 71"/>
              <a:gd name="T95" fmla="*/ 20 h 147"/>
              <a:gd name="T96" fmla="*/ 45 w 71"/>
              <a:gd name="T97" fmla="*/ 13 h 147"/>
              <a:gd name="T98" fmla="*/ 66 w 71"/>
              <a:gd name="T99" fmla="*/ 0 h 147"/>
              <a:gd name="T100" fmla="*/ 71 w 71"/>
              <a:gd name="T101" fmla="*/ 8 h 147"/>
              <a:gd name="T102" fmla="*/ 71 w 71"/>
              <a:gd name="T103" fmla="*/ 15 h 147"/>
              <a:gd name="T104" fmla="*/ 66 w 71"/>
              <a:gd name="T105" fmla="*/ 19 h 147"/>
              <a:gd name="T106" fmla="*/ 62 w 71"/>
              <a:gd name="T107" fmla="*/ 35 h 147"/>
              <a:gd name="T108" fmla="*/ 63 w 71"/>
              <a:gd name="T109" fmla="*/ 40 h 147"/>
              <a:gd name="T110" fmla="*/ 48 w 71"/>
              <a:gd name="T111" fmla="*/ 64 h 147"/>
              <a:gd name="T112" fmla="*/ 42 w 71"/>
              <a:gd name="T113" fmla="*/ 77 h 147"/>
              <a:gd name="T114" fmla="*/ 25 w 71"/>
              <a:gd name="T115" fmla="*/ 91 h 147"/>
              <a:gd name="T116" fmla="*/ 21 w 71"/>
              <a:gd name="T117" fmla="*/ 91 h 147"/>
              <a:gd name="T118" fmla="*/ 18 w 71"/>
              <a:gd name="T119" fmla="*/ 92 h 147"/>
              <a:gd name="T120" fmla="*/ 15 w 71"/>
              <a:gd name="T121" fmla="*/ 105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71" h="147">
                <a:moveTo>
                  <a:pt x="29" y="94"/>
                </a:moveTo>
                <a:lnTo>
                  <a:pt x="33" y="96"/>
                </a:lnTo>
                <a:lnTo>
                  <a:pt x="36" y="96"/>
                </a:lnTo>
                <a:lnTo>
                  <a:pt x="42" y="95"/>
                </a:lnTo>
                <a:lnTo>
                  <a:pt x="44" y="96"/>
                </a:lnTo>
                <a:lnTo>
                  <a:pt x="42" y="109"/>
                </a:lnTo>
                <a:lnTo>
                  <a:pt x="42" y="114"/>
                </a:lnTo>
                <a:lnTo>
                  <a:pt x="40" y="133"/>
                </a:lnTo>
                <a:lnTo>
                  <a:pt x="37" y="132"/>
                </a:lnTo>
                <a:lnTo>
                  <a:pt x="33" y="135"/>
                </a:lnTo>
                <a:lnTo>
                  <a:pt x="36" y="139"/>
                </a:lnTo>
                <a:lnTo>
                  <a:pt x="37" y="139"/>
                </a:lnTo>
                <a:lnTo>
                  <a:pt x="33" y="147"/>
                </a:lnTo>
                <a:lnTo>
                  <a:pt x="32" y="147"/>
                </a:lnTo>
                <a:lnTo>
                  <a:pt x="29" y="145"/>
                </a:lnTo>
                <a:lnTo>
                  <a:pt x="29" y="143"/>
                </a:lnTo>
                <a:lnTo>
                  <a:pt x="29" y="141"/>
                </a:lnTo>
                <a:lnTo>
                  <a:pt x="29" y="137"/>
                </a:lnTo>
                <a:lnTo>
                  <a:pt x="26" y="135"/>
                </a:lnTo>
                <a:lnTo>
                  <a:pt x="25" y="135"/>
                </a:lnTo>
                <a:lnTo>
                  <a:pt x="19" y="130"/>
                </a:lnTo>
                <a:lnTo>
                  <a:pt x="21" y="129"/>
                </a:lnTo>
                <a:lnTo>
                  <a:pt x="14" y="124"/>
                </a:lnTo>
                <a:lnTo>
                  <a:pt x="17" y="113"/>
                </a:lnTo>
                <a:lnTo>
                  <a:pt x="21" y="102"/>
                </a:lnTo>
                <a:lnTo>
                  <a:pt x="21" y="98"/>
                </a:lnTo>
                <a:lnTo>
                  <a:pt x="23" y="96"/>
                </a:lnTo>
                <a:lnTo>
                  <a:pt x="29" y="94"/>
                </a:lnTo>
                <a:close/>
                <a:moveTo>
                  <a:pt x="15" y="105"/>
                </a:moveTo>
                <a:lnTo>
                  <a:pt x="7" y="118"/>
                </a:lnTo>
                <a:lnTo>
                  <a:pt x="4" y="115"/>
                </a:lnTo>
                <a:lnTo>
                  <a:pt x="0" y="111"/>
                </a:lnTo>
                <a:lnTo>
                  <a:pt x="2" y="106"/>
                </a:lnTo>
                <a:lnTo>
                  <a:pt x="3" y="103"/>
                </a:lnTo>
                <a:lnTo>
                  <a:pt x="2" y="96"/>
                </a:lnTo>
                <a:lnTo>
                  <a:pt x="2" y="91"/>
                </a:lnTo>
                <a:lnTo>
                  <a:pt x="4" y="79"/>
                </a:lnTo>
                <a:lnTo>
                  <a:pt x="10" y="72"/>
                </a:lnTo>
                <a:lnTo>
                  <a:pt x="10" y="69"/>
                </a:lnTo>
                <a:lnTo>
                  <a:pt x="11" y="66"/>
                </a:lnTo>
                <a:lnTo>
                  <a:pt x="14" y="60"/>
                </a:lnTo>
                <a:lnTo>
                  <a:pt x="17" y="55"/>
                </a:lnTo>
                <a:lnTo>
                  <a:pt x="18" y="54"/>
                </a:lnTo>
                <a:lnTo>
                  <a:pt x="21" y="50"/>
                </a:lnTo>
                <a:lnTo>
                  <a:pt x="30" y="46"/>
                </a:lnTo>
                <a:lnTo>
                  <a:pt x="37" y="40"/>
                </a:lnTo>
                <a:lnTo>
                  <a:pt x="41" y="30"/>
                </a:lnTo>
                <a:lnTo>
                  <a:pt x="40" y="20"/>
                </a:lnTo>
                <a:lnTo>
                  <a:pt x="45" y="13"/>
                </a:lnTo>
                <a:lnTo>
                  <a:pt x="66" y="0"/>
                </a:lnTo>
                <a:lnTo>
                  <a:pt x="71" y="8"/>
                </a:lnTo>
                <a:lnTo>
                  <a:pt x="71" y="15"/>
                </a:lnTo>
                <a:lnTo>
                  <a:pt x="66" y="19"/>
                </a:lnTo>
                <a:lnTo>
                  <a:pt x="62" y="35"/>
                </a:lnTo>
                <a:lnTo>
                  <a:pt x="63" y="40"/>
                </a:lnTo>
                <a:lnTo>
                  <a:pt x="48" y="64"/>
                </a:lnTo>
                <a:lnTo>
                  <a:pt x="42" y="77"/>
                </a:lnTo>
                <a:lnTo>
                  <a:pt x="25" y="91"/>
                </a:lnTo>
                <a:lnTo>
                  <a:pt x="21" y="91"/>
                </a:lnTo>
                <a:lnTo>
                  <a:pt x="18" y="92"/>
                </a:lnTo>
                <a:lnTo>
                  <a:pt x="15" y="10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5" name="Freeform 240">
            <a:extLst>
              <a:ext uri="{FF2B5EF4-FFF2-40B4-BE49-F238E27FC236}">
                <a16:creationId xmlns:a16="http://schemas.microsoft.com/office/drawing/2014/main" id="{EDC19DA5-D691-E5BF-11F3-36FD7B0780A4}"/>
              </a:ext>
            </a:extLst>
          </p:cNvPr>
          <p:cNvSpPr>
            <a:spLocks/>
          </p:cNvSpPr>
          <p:nvPr/>
        </p:nvSpPr>
        <p:spPr bwMode="auto">
          <a:xfrm>
            <a:off x="6376988" y="1993900"/>
            <a:ext cx="117475" cy="52388"/>
          </a:xfrm>
          <a:custGeom>
            <a:avLst/>
            <a:gdLst>
              <a:gd name="T0" fmla="*/ 74 w 74"/>
              <a:gd name="T1" fmla="*/ 1 h 33"/>
              <a:gd name="T2" fmla="*/ 69 w 74"/>
              <a:gd name="T3" fmla="*/ 7 h 33"/>
              <a:gd name="T4" fmla="*/ 69 w 74"/>
              <a:gd name="T5" fmla="*/ 8 h 33"/>
              <a:gd name="T6" fmla="*/ 67 w 74"/>
              <a:gd name="T7" fmla="*/ 18 h 33"/>
              <a:gd name="T8" fmla="*/ 67 w 74"/>
              <a:gd name="T9" fmla="*/ 22 h 33"/>
              <a:gd name="T10" fmla="*/ 71 w 74"/>
              <a:gd name="T11" fmla="*/ 19 h 33"/>
              <a:gd name="T12" fmla="*/ 73 w 74"/>
              <a:gd name="T13" fmla="*/ 22 h 33"/>
              <a:gd name="T14" fmla="*/ 71 w 74"/>
              <a:gd name="T15" fmla="*/ 24 h 33"/>
              <a:gd name="T16" fmla="*/ 62 w 74"/>
              <a:gd name="T17" fmla="*/ 29 h 33"/>
              <a:gd name="T18" fmla="*/ 44 w 74"/>
              <a:gd name="T19" fmla="*/ 30 h 33"/>
              <a:gd name="T20" fmla="*/ 51 w 74"/>
              <a:gd name="T21" fmla="*/ 19 h 33"/>
              <a:gd name="T22" fmla="*/ 51 w 74"/>
              <a:gd name="T23" fmla="*/ 18 h 33"/>
              <a:gd name="T24" fmla="*/ 45 w 74"/>
              <a:gd name="T25" fmla="*/ 15 h 33"/>
              <a:gd name="T26" fmla="*/ 39 w 74"/>
              <a:gd name="T27" fmla="*/ 12 h 33"/>
              <a:gd name="T28" fmla="*/ 36 w 74"/>
              <a:gd name="T29" fmla="*/ 18 h 33"/>
              <a:gd name="T30" fmla="*/ 30 w 74"/>
              <a:gd name="T31" fmla="*/ 26 h 33"/>
              <a:gd name="T32" fmla="*/ 9 w 74"/>
              <a:gd name="T33" fmla="*/ 31 h 33"/>
              <a:gd name="T34" fmla="*/ 0 w 74"/>
              <a:gd name="T35" fmla="*/ 33 h 33"/>
              <a:gd name="T36" fmla="*/ 2 w 74"/>
              <a:gd name="T37" fmla="*/ 19 h 33"/>
              <a:gd name="T38" fmla="*/ 4 w 74"/>
              <a:gd name="T39" fmla="*/ 18 h 33"/>
              <a:gd name="T40" fmla="*/ 13 w 74"/>
              <a:gd name="T41" fmla="*/ 16 h 33"/>
              <a:gd name="T42" fmla="*/ 14 w 74"/>
              <a:gd name="T43" fmla="*/ 16 h 33"/>
              <a:gd name="T44" fmla="*/ 22 w 74"/>
              <a:gd name="T45" fmla="*/ 7 h 33"/>
              <a:gd name="T46" fmla="*/ 29 w 74"/>
              <a:gd name="T47" fmla="*/ 0 h 33"/>
              <a:gd name="T48" fmla="*/ 60 w 74"/>
              <a:gd name="T49" fmla="*/ 3 h 33"/>
              <a:gd name="T50" fmla="*/ 63 w 74"/>
              <a:gd name="T51" fmla="*/ 3 h 33"/>
              <a:gd name="T52" fmla="*/ 74 w 74"/>
              <a:gd name="T53" fmla="*/ 1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74" h="33">
                <a:moveTo>
                  <a:pt x="74" y="1"/>
                </a:moveTo>
                <a:lnTo>
                  <a:pt x="69" y="7"/>
                </a:lnTo>
                <a:lnTo>
                  <a:pt x="69" y="8"/>
                </a:lnTo>
                <a:lnTo>
                  <a:pt x="67" y="18"/>
                </a:lnTo>
                <a:lnTo>
                  <a:pt x="67" y="22"/>
                </a:lnTo>
                <a:lnTo>
                  <a:pt x="71" y="19"/>
                </a:lnTo>
                <a:lnTo>
                  <a:pt x="73" y="22"/>
                </a:lnTo>
                <a:lnTo>
                  <a:pt x="71" y="24"/>
                </a:lnTo>
                <a:lnTo>
                  <a:pt x="62" y="29"/>
                </a:lnTo>
                <a:lnTo>
                  <a:pt x="44" y="30"/>
                </a:lnTo>
                <a:lnTo>
                  <a:pt x="51" y="19"/>
                </a:lnTo>
                <a:lnTo>
                  <a:pt x="51" y="18"/>
                </a:lnTo>
                <a:lnTo>
                  <a:pt x="45" y="15"/>
                </a:lnTo>
                <a:lnTo>
                  <a:pt x="39" y="12"/>
                </a:lnTo>
                <a:lnTo>
                  <a:pt x="36" y="18"/>
                </a:lnTo>
                <a:lnTo>
                  <a:pt x="30" y="26"/>
                </a:lnTo>
                <a:lnTo>
                  <a:pt x="9" y="31"/>
                </a:lnTo>
                <a:lnTo>
                  <a:pt x="0" y="33"/>
                </a:lnTo>
                <a:lnTo>
                  <a:pt x="2" y="19"/>
                </a:lnTo>
                <a:lnTo>
                  <a:pt x="4" y="18"/>
                </a:lnTo>
                <a:lnTo>
                  <a:pt x="13" y="16"/>
                </a:lnTo>
                <a:lnTo>
                  <a:pt x="14" y="16"/>
                </a:lnTo>
                <a:lnTo>
                  <a:pt x="22" y="7"/>
                </a:lnTo>
                <a:lnTo>
                  <a:pt x="29" y="0"/>
                </a:lnTo>
                <a:lnTo>
                  <a:pt x="60" y="3"/>
                </a:lnTo>
                <a:lnTo>
                  <a:pt x="63" y="3"/>
                </a:lnTo>
                <a:lnTo>
                  <a:pt x="74" y="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6" name="Freeform 241">
            <a:extLst>
              <a:ext uri="{FF2B5EF4-FFF2-40B4-BE49-F238E27FC236}">
                <a16:creationId xmlns:a16="http://schemas.microsoft.com/office/drawing/2014/main" id="{9C193F0C-6A61-6AE8-494D-0A93C5383E18}"/>
              </a:ext>
            </a:extLst>
          </p:cNvPr>
          <p:cNvSpPr>
            <a:spLocks noEditPoints="1"/>
          </p:cNvSpPr>
          <p:nvPr/>
        </p:nvSpPr>
        <p:spPr bwMode="auto">
          <a:xfrm>
            <a:off x="6577013" y="1349375"/>
            <a:ext cx="298450" cy="323850"/>
          </a:xfrm>
          <a:custGeom>
            <a:avLst/>
            <a:gdLst>
              <a:gd name="T0" fmla="*/ 49 w 188"/>
              <a:gd name="T1" fmla="*/ 152 h 204"/>
              <a:gd name="T2" fmla="*/ 64 w 188"/>
              <a:gd name="T3" fmla="*/ 143 h 204"/>
              <a:gd name="T4" fmla="*/ 79 w 188"/>
              <a:gd name="T5" fmla="*/ 147 h 204"/>
              <a:gd name="T6" fmla="*/ 83 w 188"/>
              <a:gd name="T7" fmla="*/ 154 h 204"/>
              <a:gd name="T8" fmla="*/ 72 w 188"/>
              <a:gd name="T9" fmla="*/ 165 h 204"/>
              <a:gd name="T10" fmla="*/ 80 w 188"/>
              <a:gd name="T11" fmla="*/ 102 h 204"/>
              <a:gd name="T12" fmla="*/ 90 w 188"/>
              <a:gd name="T13" fmla="*/ 102 h 204"/>
              <a:gd name="T14" fmla="*/ 153 w 188"/>
              <a:gd name="T15" fmla="*/ 126 h 204"/>
              <a:gd name="T16" fmla="*/ 154 w 188"/>
              <a:gd name="T17" fmla="*/ 148 h 204"/>
              <a:gd name="T18" fmla="*/ 138 w 188"/>
              <a:gd name="T19" fmla="*/ 177 h 204"/>
              <a:gd name="T20" fmla="*/ 157 w 188"/>
              <a:gd name="T21" fmla="*/ 162 h 204"/>
              <a:gd name="T22" fmla="*/ 161 w 188"/>
              <a:gd name="T23" fmla="*/ 136 h 204"/>
              <a:gd name="T24" fmla="*/ 165 w 188"/>
              <a:gd name="T25" fmla="*/ 117 h 204"/>
              <a:gd name="T26" fmla="*/ 188 w 188"/>
              <a:gd name="T27" fmla="*/ 126 h 204"/>
              <a:gd name="T28" fmla="*/ 176 w 188"/>
              <a:gd name="T29" fmla="*/ 162 h 204"/>
              <a:gd name="T30" fmla="*/ 157 w 188"/>
              <a:gd name="T31" fmla="*/ 204 h 204"/>
              <a:gd name="T32" fmla="*/ 149 w 188"/>
              <a:gd name="T33" fmla="*/ 184 h 204"/>
              <a:gd name="T34" fmla="*/ 128 w 188"/>
              <a:gd name="T35" fmla="*/ 175 h 204"/>
              <a:gd name="T36" fmla="*/ 120 w 188"/>
              <a:gd name="T37" fmla="*/ 163 h 204"/>
              <a:gd name="T38" fmla="*/ 113 w 188"/>
              <a:gd name="T39" fmla="*/ 171 h 204"/>
              <a:gd name="T40" fmla="*/ 93 w 188"/>
              <a:gd name="T41" fmla="*/ 151 h 204"/>
              <a:gd name="T42" fmla="*/ 101 w 188"/>
              <a:gd name="T43" fmla="*/ 139 h 204"/>
              <a:gd name="T44" fmla="*/ 117 w 188"/>
              <a:gd name="T45" fmla="*/ 144 h 204"/>
              <a:gd name="T46" fmla="*/ 104 w 188"/>
              <a:gd name="T47" fmla="*/ 132 h 204"/>
              <a:gd name="T48" fmla="*/ 95 w 188"/>
              <a:gd name="T49" fmla="*/ 141 h 204"/>
              <a:gd name="T50" fmla="*/ 90 w 188"/>
              <a:gd name="T51" fmla="*/ 140 h 204"/>
              <a:gd name="T52" fmla="*/ 86 w 188"/>
              <a:gd name="T53" fmla="*/ 120 h 204"/>
              <a:gd name="T54" fmla="*/ 98 w 188"/>
              <a:gd name="T55" fmla="*/ 98 h 204"/>
              <a:gd name="T56" fmla="*/ 112 w 188"/>
              <a:gd name="T57" fmla="*/ 77 h 204"/>
              <a:gd name="T58" fmla="*/ 150 w 188"/>
              <a:gd name="T59" fmla="*/ 62 h 204"/>
              <a:gd name="T60" fmla="*/ 153 w 188"/>
              <a:gd name="T61" fmla="*/ 83 h 204"/>
              <a:gd name="T62" fmla="*/ 147 w 188"/>
              <a:gd name="T63" fmla="*/ 103 h 204"/>
              <a:gd name="T64" fmla="*/ 153 w 188"/>
              <a:gd name="T65" fmla="*/ 126 h 204"/>
              <a:gd name="T66" fmla="*/ 71 w 188"/>
              <a:gd name="T67" fmla="*/ 121 h 204"/>
              <a:gd name="T68" fmla="*/ 67 w 188"/>
              <a:gd name="T69" fmla="*/ 133 h 204"/>
              <a:gd name="T70" fmla="*/ 12 w 188"/>
              <a:gd name="T71" fmla="*/ 150 h 204"/>
              <a:gd name="T72" fmla="*/ 0 w 188"/>
              <a:gd name="T73" fmla="*/ 126 h 204"/>
              <a:gd name="T74" fmla="*/ 11 w 188"/>
              <a:gd name="T75" fmla="*/ 121 h 204"/>
              <a:gd name="T76" fmla="*/ 30 w 188"/>
              <a:gd name="T77" fmla="*/ 120 h 204"/>
              <a:gd name="T78" fmla="*/ 46 w 188"/>
              <a:gd name="T79" fmla="*/ 102 h 204"/>
              <a:gd name="T80" fmla="*/ 27 w 188"/>
              <a:gd name="T81" fmla="*/ 80 h 204"/>
              <a:gd name="T82" fmla="*/ 53 w 188"/>
              <a:gd name="T83" fmla="*/ 77 h 204"/>
              <a:gd name="T84" fmla="*/ 53 w 188"/>
              <a:gd name="T85" fmla="*/ 64 h 204"/>
              <a:gd name="T86" fmla="*/ 83 w 188"/>
              <a:gd name="T87" fmla="*/ 69 h 204"/>
              <a:gd name="T88" fmla="*/ 75 w 188"/>
              <a:gd name="T89" fmla="*/ 19 h 204"/>
              <a:gd name="T90" fmla="*/ 87 w 188"/>
              <a:gd name="T91" fmla="*/ 42 h 204"/>
              <a:gd name="T92" fmla="*/ 113 w 188"/>
              <a:gd name="T93" fmla="*/ 50 h 204"/>
              <a:gd name="T94" fmla="*/ 97 w 188"/>
              <a:gd name="T95" fmla="*/ 69 h 204"/>
              <a:gd name="T96" fmla="*/ 59 w 188"/>
              <a:gd name="T97" fmla="*/ 32 h 204"/>
              <a:gd name="T98" fmla="*/ 68 w 188"/>
              <a:gd name="T99" fmla="*/ 20 h 204"/>
              <a:gd name="T100" fmla="*/ 50 w 188"/>
              <a:gd name="T101" fmla="*/ 17 h 204"/>
              <a:gd name="T102" fmla="*/ 67 w 188"/>
              <a:gd name="T103" fmla="*/ 12 h 2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88" h="204">
                <a:moveTo>
                  <a:pt x="72" y="165"/>
                </a:moveTo>
                <a:lnTo>
                  <a:pt x="65" y="166"/>
                </a:lnTo>
                <a:lnTo>
                  <a:pt x="64" y="159"/>
                </a:lnTo>
                <a:lnTo>
                  <a:pt x="49" y="152"/>
                </a:lnTo>
                <a:lnTo>
                  <a:pt x="48" y="152"/>
                </a:lnTo>
                <a:lnTo>
                  <a:pt x="46" y="148"/>
                </a:lnTo>
                <a:lnTo>
                  <a:pt x="52" y="147"/>
                </a:lnTo>
                <a:lnTo>
                  <a:pt x="64" y="143"/>
                </a:lnTo>
                <a:lnTo>
                  <a:pt x="71" y="140"/>
                </a:lnTo>
                <a:lnTo>
                  <a:pt x="75" y="139"/>
                </a:lnTo>
                <a:lnTo>
                  <a:pt x="76" y="136"/>
                </a:lnTo>
                <a:lnTo>
                  <a:pt x="79" y="147"/>
                </a:lnTo>
                <a:lnTo>
                  <a:pt x="79" y="148"/>
                </a:lnTo>
                <a:lnTo>
                  <a:pt x="78" y="152"/>
                </a:lnTo>
                <a:lnTo>
                  <a:pt x="82" y="154"/>
                </a:lnTo>
                <a:lnTo>
                  <a:pt x="83" y="154"/>
                </a:lnTo>
                <a:lnTo>
                  <a:pt x="85" y="160"/>
                </a:lnTo>
                <a:lnTo>
                  <a:pt x="83" y="160"/>
                </a:lnTo>
                <a:lnTo>
                  <a:pt x="82" y="160"/>
                </a:lnTo>
                <a:lnTo>
                  <a:pt x="72" y="165"/>
                </a:lnTo>
                <a:close/>
                <a:moveTo>
                  <a:pt x="86" y="111"/>
                </a:moveTo>
                <a:lnTo>
                  <a:pt x="82" y="115"/>
                </a:lnTo>
                <a:lnTo>
                  <a:pt x="80" y="105"/>
                </a:lnTo>
                <a:lnTo>
                  <a:pt x="80" y="102"/>
                </a:lnTo>
                <a:lnTo>
                  <a:pt x="80" y="100"/>
                </a:lnTo>
                <a:lnTo>
                  <a:pt x="90" y="92"/>
                </a:lnTo>
                <a:lnTo>
                  <a:pt x="91" y="98"/>
                </a:lnTo>
                <a:lnTo>
                  <a:pt x="90" y="102"/>
                </a:lnTo>
                <a:lnTo>
                  <a:pt x="87" y="111"/>
                </a:lnTo>
                <a:lnTo>
                  <a:pt x="86" y="111"/>
                </a:lnTo>
                <a:lnTo>
                  <a:pt x="86" y="111"/>
                </a:lnTo>
                <a:close/>
                <a:moveTo>
                  <a:pt x="153" y="126"/>
                </a:moveTo>
                <a:lnTo>
                  <a:pt x="153" y="130"/>
                </a:lnTo>
                <a:lnTo>
                  <a:pt x="150" y="139"/>
                </a:lnTo>
                <a:lnTo>
                  <a:pt x="153" y="147"/>
                </a:lnTo>
                <a:lnTo>
                  <a:pt x="154" y="148"/>
                </a:lnTo>
                <a:lnTo>
                  <a:pt x="151" y="155"/>
                </a:lnTo>
                <a:lnTo>
                  <a:pt x="146" y="162"/>
                </a:lnTo>
                <a:lnTo>
                  <a:pt x="142" y="170"/>
                </a:lnTo>
                <a:lnTo>
                  <a:pt x="138" y="177"/>
                </a:lnTo>
                <a:lnTo>
                  <a:pt x="145" y="173"/>
                </a:lnTo>
                <a:lnTo>
                  <a:pt x="150" y="166"/>
                </a:lnTo>
                <a:lnTo>
                  <a:pt x="155" y="167"/>
                </a:lnTo>
                <a:lnTo>
                  <a:pt x="157" y="162"/>
                </a:lnTo>
                <a:lnTo>
                  <a:pt x="155" y="158"/>
                </a:lnTo>
                <a:lnTo>
                  <a:pt x="161" y="148"/>
                </a:lnTo>
                <a:lnTo>
                  <a:pt x="160" y="143"/>
                </a:lnTo>
                <a:lnTo>
                  <a:pt x="161" y="136"/>
                </a:lnTo>
                <a:lnTo>
                  <a:pt x="160" y="126"/>
                </a:lnTo>
                <a:lnTo>
                  <a:pt x="161" y="117"/>
                </a:lnTo>
                <a:lnTo>
                  <a:pt x="161" y="115"/>
                </a:lnTo>
                <a:lnTo>
                  <a:pt x="165" y="117"/>
                </a:lnTo>
                <a:lnTo>
                  <a:pt x="170" y="118"/>
                </a:lnTo>
                <a:lnTo>
                  <a:pt x="183" y="122"/>
                </a:lnTo>
                <a:lnTo>
                  <a:pt x="188" y="122"/>
                </a:lnTo>
                <a:lnTo>
                  <a:pt x="188" y="126"/>
                </a:lnTo>
                <a:lnTo>
                  <a:pt x="188" y="130"/>
                </a:lnTo>
                <a:lnTo>
                  <a:pt x="175" y="152"/>
                </a:lnTo>
                <a:lnTo>
                  <a:pt x="175" y="154"/>
                </a:lnTo>
                <a:lnTo>
                  <a:pt x="176" y="162"/>
                </a:lnTo>
                <a:lnTo>
                  <a:pt x="177" y="170"/>
                </a:lnTo>
                <a:lnTo>
                  <a:pt x="165" y="188"/>
                </a:lnTo>
                <a:lnTo>
                  <a:pt x="166" y="197"/>
                </a:lnTo>
                <a:lnTo>
                  <a:pt x="157" y="204"/>
                </a:lnTo>
                <a:lnTo>
                  <a:pt x="158" y="193"/>
                </a:lnTo>
                <a:lnTo>
                  <a:pt x="153" y="189"/>
                </a:lnTo>
                <a:lnTo>
                  <a:pt x="150" y="189"/>
                </a:lnTo>
                <a:lnTo>
                  <a:pt x="149" y="184"/>
                </a:lnTo>
                <a:lnTo>
                  <a:pt x="147" y="184"/>
                </a:lnTo>
                <a:lnTo>
                  <a:pt x="142" y="186"/>
                </a:lnTo>
                <a:lnTo>
                  <a:pt x="135" y="181"/>
                </a:lnTo>
                <a:lnTo>
                  <a:pt x="128" y="175"/>
                </a:lnTo>
                <a:lnTo>
                  <a:pt x="125" y="173"/>
                </a:lnTo>
                <a:lnTo>
                  <a:pt x="130" y="165"/>
                </a:lnTo>
                <a:lnTo>
                  <a:pt x="128" y="159"/>
                </a:lnTo>
                <a:lnTo>
                  <a:pt x="120" y="163"/>
                </a:lnTo>
                <a:lnTo>
                  <a:pt x="116" y="165"/>
                </a:lnTo>
                <a:lnTo>
                  <a:pt x="115" y="166"/>
                </a:lnTo>
                <a:lnTo>
                  <a:pt x="109" y="167"/>
                </a:lnTo>
                <a:lnTo>
                  <a:pt x="113" y="171"/>
                </a:lnTo>
                <a:lnTo>
                  <a:pt x="109" y="173"/>
                </a:lnTo>
                <a:lnTo>
                  <a:pt x="98" y="158"/>
                </a:lnTo>
                <a:lnTo>
                  <a:pt x="94" y="151"/>
                </a:lnTo>
                <a:lnTo>
                  <a:pt x="93" y="151"/>
                </a:lnTo>
                <a:lnTo>
                  <a:pt x="93" y="147"/>
                </a:lnTo>
                <a:lnTo>
                  <a:pt x="97" y="145"/>
                </a:lnTo>
                <a:lnTo>
                  <a:pt x="100" y="140"/>
                </a:lnTo>
                <a:lnTo>
                  <a:pt x="101" y="139"/>
                </a:lnTo>
                <a:lnTo>
                  <a:pt x="108" y="137"/>
                </a:lnTo>
                <a:lnTo>
                  <a:pt x="109" y="141"/>
                </a:lnTo>
                <a:lnTo>
                  <a:pt x="113" y="147"/>
                </a:lnTo>
                <a:lnTo>
                  <a:pt x="117" y="144"/>
                </a:lnTo>
                <a:lnTo>
                  <a:pt x="112" y="137"/>
                </a:lnTo>
                <a:lnTo>
                  <a:pt x="109" y="132"/>
                </a:lnTo>
                <a:lnTo>
                  <a:pt x="108" y="129"/>
                </a:lnTo>
                <a:lnTo>
                  <a:pt x="104" y="132"/>
                </a:lnTo>
                <a:lnTo>
                  <a:pt x="101" y="133"/>
                </a:lnTo>
                <a:lnTo>
                  <a:pt x="95" y="137"/>
                </a:lnTo>
                <a:lnTo>
                  <a:pt x="95" y="139"/>
                </a:lnTo>
                <a:lnTo>
                  <a:pt x="95" y="141"/>
                </a:lnTo>
                <a:lnTo>
                  <a:pt x="95" y="143"/>
                </a:lnTo>
                <a:lnTo>
                  <a:pt x="94" y="143"/>
                </a:lnTo>
                <a:lnTo>
                  <a:pt x="93" y="143"/>
                </a:lnTo>
                <a:lnTo>
                  <a:pt x="90" y="140"/>
                </a:lnTo>
                <a:lnTo>
                  <a:pt x="87" y="136"/>
                </a:lnTo>
                <a:lnTo>
                  <a:pt x="86" y="129"/>
                </a:lnTo>
                <a:lnTo>
                  <a:pt x="86" y="124"/>
                </a:lnTo>
                <a:lnTo>
                  <a:pt x="86" y="120"/>
                </a:lnTo>
                <a:lnTo>
                  <a:pt x="90" y="114"/>
                </a:lnTo>
                <a:lnTo>
                  <a:pt x="93" y="109"/>
                </a:lnTo>
                <a:lnTo>
                  <a:pt x="94" y="106"/>
                </a:lnTo>
                <a:lnTo>
                  <a:pt x="98" y="98"/>
                </a:lnTo>
                <a:lnTo>
                  <a:pt x="100" y="85"/>
                </a:lnTo>
                <a:lnTo>
                  <a:pt x="101" y="84"/>
                </a:lnTo>
                <a:lnTo>
                  <a:pt x="105" y="83"/>
                </a:lnTo>
                <a:lnTo>
                  <a:pt x="112" y="77"/>
                </a:lnTo>
                <a:lnTo>
                  <a:pt x="127" y="73"/>
                </a:lnTo>
                <a:lnTo>
                  <a:pt x="140" y="68"/>
                </a:lnTo>
                <a:lnTo>
                  <a:pt x="146" y="65"/>
                </a:lnTo>
                <a:lnTo>
                  <a:pt x="150" y="62"/>
                </a:lnTo>
                <a:lnTo>
                  <a:pt x="155" y="69"/>
                </a:lnTo>
                <a:lnTo>
                  <a:pt x="153" y="77"/>
                </a:lnTo>
                <a:lnTo>
                  <a:pt x="153" y="80"/>
                </a:lnTo>
                <a:lnTo>
                  <a:pt x="153" y="83"/>
                </a:lnTo>
                <a:lnTo>
                  <a:pt x="150" y="88"/>
                </a:lnTo>
                <a:lnTo>
                  <a:pt x="149" y="100"/>
                </a:lnTo>
                <a:lnTo>
                  <a:pt x="149" y="102"/>
                </a:lnTo>
                <a:lnTo>
                  <a:pt x="147" y="103"/>
                </a:lnTo>
                <a:lnTo>
                  <a:pt x="154" y="105"/>
                </a:lnTo>
                <a:lnTo>
                  <a:pt x="155" y="114"/>
                </a:lnTo>
                <a:lnTo>
                  <a:pt x="154" y="121"/>
                </a:lnTo>
                <a:lnTo>
                  <a:pt x="153" y="126"/>
                </a:lnTo>
                <a:close/>
                <a:moveTo>
                  <a:pt x="76" y="96"/>
                </a:moveTo>
                <a:lnTo>
                  <a:pt x="68" y="106"/>
                </a:lnTo>
                <a:lnTo>
                  <a:pt x="65" y="115"/>
                </a:lnTo>
                <a:lnTo>
                  <a:pt x="71" y="121"/>
                </a:lnTo>
                <a:lnTo>
                  <a:pt x="72" y="122"/>
                </a:lnTo>
                <a:lnTo>
                  <a:pt x="68" y="129"/>
                </a:lnTo>
                <a:lnTo>
                  <a:pt x="68" y="130"/>
                </a:lnTo>
                <a:lnTo>
                  <a:pt x="67" y="133"/>
                </a:lnTo>
                <a:lnTo>
                  <a:pt x="44" y="140"/>
                </a:lnTo>
                <a:lnTo>
                  <a:pt x="34" y="144"/>
                </a:lnTo>
                <a:lnTo>
                  <a:pt x="24" y="147"/>
                </a:lnTo>
                <a:lnTo>
                  <a:pt x="12" y="150"/>
                </a:lnTo>
                <a:lnTo>
                  <a:pt x="9" y="141"/>
                </a:lnTo>
                <a:lnTo>
                  <a:pt x="7" y="140"/>
                </a:lnTo>
                <a:lnTo>
                  <a:pt x="0" y="137"/>
                </a:lnTo>
                <a:lnTo>
                  <a:pt x="0" y="126"/>
                </a:lnTo>
                <a:lnTo>
                  <a:pt x="1" y="125"/>
                </a:lnTo>
                <a:lnTo>
                  <a:pt x="4" y="122"/>
                </a:lnTo>
                <a:lnTo>
                  <a:pt x="9" y="121"/>
                </a:lnTo>
                <a:lnTo>
                  <a:pt x="11" y="121"/>
                </a:lnTo>
                <a:lnTo>
                  <a:pt x="16" y="125"/>
                </a:lnTo>
                <a:lnTo>
                  <a:pt x="23" y="128"/>
                </a:lnTo>
                <a:lnTo>
                  <a:pt x="24" y="129"/>
                </a:lnTo>
                <a:lnTo>
                  <a:pt x="30" y="120"/>
                </a:lnTo>
                <a:lnTo>
                  <a:pt x="29" y="118"/>
                </a:lnTo>
                <a:lnTo>
                  <a:pt x="16" y="114"/>
                </a:lnTo>
                <a:lnTo>
                  <a:pt x="16" y="103"/>
                </a:lnTo>
                <a:lnTo>
                  <a:pt x="46" y="102"/>
                </a:lnTo>
                <a:lnTo>
                  <a:pt x="46" y="95"/>
                </a:lnTo>
                <a:lnTo>
                  <a:pt x="46" y="94"/>
                </a:lnTo>
                <a:lnTo>
                  <a:pt x="27" y="92"/>
                </a:lnTo>
                <a:lnTo>
                  <a:pt x="27" y="80"/>
                </a:lnTo>
                <a:lnTo>
                  <a:pt x="44" y="81"/>
                </a:lnTo>
                <a:lnTo>
                  <a:pt x="46" y="75"/>
                </a:lnTo>
                <a:lnTo>
                  <a:pt x="53" y="76"/>
                </a:lnTo>
                <a:lnTo>
                  <a:pt x="53" y="77"/>
                </a:lnTo>
                <a:lnTo>
                  <a:pt x="59" y="100"/>
                </a:lnTo>
                <a:lnTo>
                  <a:pt x="61" y="81"/>
                </a:lnTo>
                <a:lnTo>
                  <a:pt x="63" y="70"/>
                </a:lnTo>
                <a:lnTo>
                  <a:pt x="53" y="64"/>
                </a:lnTo>
                <a:lnTo>
                  <a:pt x="53" y="55"/>
                </a:lnTo>
                <a:lnTo>
                  <a:pt x="65" y="53"/>
                </a:lnTo>
                <a:lnTo>
                  <a:pt x="68" y="65"/>
                </a:lnTo>
                <a:lnTo>
                  <a:pt x="83" y="69"/>
                </a:lnTo>
                <a:lnTo>
                  <a:pt x="86" y="73"/>
                </a:lnTo>
                <a:lnTo>
                  <a:pt x="91" y="81"/>
                </a:lnTo>
                <a:lnTo>
                  <a:pt x="76" y="96"/>
                </a:lnTo>
                <a:close/>
                <a:moveTo>
                  <a:pt x="75" y="19"/>
                </a:moveTo>
                <a:lnTo>
                  <a:pt x="76" y="24"/>
                </a:lnTo>
                <a:lnTo>
                  <a:pt x="82" y="21"/>
                </a:lnTo>
                <a:lnTo>
                  <a:pt x="90" y="27"/>
                </a:lnTo>
                <a:lnTo>
                  <a:pt x="87" y="42"/>
                </a:lnTo>
                <a:lnTo>
                  <a:pt x="95" y="40"/>
                </a:lnTo>
                <a:lnTo>
                  <a:pt x="98" y="53"/>
                </a:lnTo>
                <a:lnTo>
                  <a:pt x="105" y="55"/>
                </a:lnTo>
                <a:lnTo>
                  <a:pt x="113" y="50"/>
                </a:lnTo>
                <a:lnTo>
                  <a:pt x="116" y="57"/>
                </a:lnTo>
                <a:lnTo>
                  <a:pt x="115" y="62"/>
                </a:lnTo>
                <a:lnTo>
                  <a:pt x="113" y="66"/>
                </a:lnTo>
                <a:lnTo>
                  <a:pt x="97" y="69"/>
                </a:lnTo>
                <a:lnTo>
                  <a:pt x="86" y="58"/>
                </a:lnTo>
                <a:lnTo>
                  <a:pt x="71" y="45"/>
                </a:lnTo>
                <a:lnTo>
                  <a:pt x="57" y="42"/>
                </a:lnTo>
                <a:lnTo>
                  <a:pt x="59" y="32"/>
                </a:lnTo>
                <a:lnTo>
                  <a:pt x="71" y="35"/>
                </a:lnTo>
                <a:lnTo>
                  <a:pt x="75" y="27"/>
                </a:lnTo>
                <a:lnTo>
                  <a:pt x="67" y="23"/>
                </a:lnTo>
                <a:lnTo>
                  <a:pt x="68" y="20"/>
                </a:lnTo>
                <a:lnTo>
                  <a:pt x="75" y="19"/>
                </a:lnTo>
                <a:close/>
                <a:moveTo>
                  <a:pt x="61" y="16"/>
                </a:moveTo>
                <a:lnTo>
                  <a:pt x="56" y="23"/>
                </a:lnTo>
                <a:lnTo>
                  <a:pt x="50" y="17"/>
                </a:lnTo>
                <a:lnTo>
                  <a:pt x="49" y="17"/>
                </a:lnTo>
                <a:lnTo>
                  <a:pt x="53" y="0"/>
                </a:lnTo>
                <a:lnTo>
                  <a:pt x="64" y="5"/>
                </a:lnTo>
                <a:lnTo>
                  <a:pt x="67" y="12"/>
                </a:lnTo>
                <a:lnTo>
                  <a:pt x="61" y="1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7" name="Freeform 242">
            <a:extLst>
              <a:ext uri="{FF2B5EF4-FFF2-40B4-BE49-F238E27FC236}">
                <a16:creationId xmlns:a16="http://schemas.microsoft.com/office/drawing/2014/main" id="{66C9243A-18FF-BCA4-498C-8B5DE2248D66}"/>
              </a:ext>
            </a:extLst>
          </p:cNvPr>
          <p:cNvSpPr>
            <a:spLocks/>
          </p:cNvSpPr>
          <p:nvPr/>
        </p:nvSpPr>
        <p:spPr bwMode="auto">
          <a:xfrm>
            <a:off x="6613526" y="1658938"/>
            <a:ext cx="333375" cy="315913"/>
          </a:xfrm>
          <a:custGeom>
            <a:avLst/>
            <a:gdLst>
              <a:gd name="T0" fmla="*/ 51 w 210"/>
              <a:gd name="T1" fmla="*/ 21 h 199"/>
              <a:gd name="T2" fmla="*/ 70 w 210"/>
              <a:gd name="T3" fmla="*/ 42 h 199"/>
              <a:gd name="T4" fmla="*/ 81 w 210"/>
              <a:gd name="T5" fmla="*/ 54 h 199"/>
              <a:gd name="T6" fmla="*/ 112 w 210"/>
              <a:gd name="T7" fmla="*/ 76 h 199"/>
              <a:gd name="T8" fmla="*/ 115 w 210"/>
              <a:gd name="T9" fmla="*/ 70 h 199"/>
              <a:gd name="T10" fmla="*/ 120 w 210"/>
              <a:gd name="T11" fmla="*/ 75 h 199"/>
              <a:gd name="T12" fmla="*/ 146 w 210"/>
              <a:gd name="T13" fmla="*/ 69 h 199"/>
              <a:gd name="T14" fmla="*/ 156 w 210"/>
              <a:gd name="T15" fmla="*/ 68 h 199"/>
              <a:gd name="T16" fmla="*/ 179 w 210"/>
              <a:gd name="T17" fmla="*/ 68 h 199"/>
              <a:gd name="T18" fmla="*/ 186 w 210"/>
              <a:gd name="T19" fmla="*/ 77 h 199"/>
              <a:gd name="T20" fmla="*/ 198 w 210"/>
              <a:gd name="T21" fmla="*/ 90 h 199"/>
              <a:gd name="T22" fmla="*/ 205 w 210"/>
              <a:gd name="T23" fmla="*/ 98 h 199"/>
              <a:gd name="T24" fmla="*/ 206 w 210"/>
              <a:gd name="T25" fmla="*/ 106 h 199"/>
              <a:gd name="T26" fmla="*/ 209 w 210"/>
              <a:gd name="T27" fmla="*/ 117 h 199"/>
              <a:gd name="T28" fmla="*/ 210 w 210"/>
              <a:gd name="T29" fmla="*/ 130 h 199"/>
              <a:gd name="T30" fmla="*/ 208 w 210"/>
              <a:gd name="T31" fmla="*/ 140 h 199"/>
              <a:gd name="T32" fmla="*/ 203 w 210"/>
              <a:gd name="T33" fmla="*/ 154 h 199"/>
              <a:gd name="T34" fmla="*/ 201 w 210"/>
              <a:gd name="T35" fmla="*/ 167 h 199"/>
              <a:gd name="T36" fmla="*/ 190 w 210"/>
              <a:gd name="T37" fmla="*/ 184 h 199"/>
              <a:gd name="T38" fmla="*/ 183 w 210"/>
              <a:gd name="T39" fmla="*/ 193 h 199"/>
              <a:gd name="T40" fmla="*/ 164 w 210"/>
              <a:gd name="T41" fmla="*/ 199 h 199"/>
              <a:gd name="T42" fmla="*/ 154 w 210"/>
              <a:gd name="T43" fmla="*/ 197 h 199"/>
              <a:gd name="T44" fmla="*/ 108 w 210"/>
              <a:gd name="T45" fmla="*/ 158 h 199"/>
              <a:gd name="T46" fmla="*/ 89 w 210"/>
              <a:gd name="T47" fmla="*/ 152 h 199"/>
              <a:gd name="T48" fmla="*/ 68 w 210"/>
              <a:gd name="T49" fmla="*/ 140 h 199"/>
              <a:gd name="T50" fmla="*/ 56 w 210"/>
              <a:gd name="T51" fmla="*/ 128 h 199"/>
              <a:gd name="T52" fmla="*/ 42 w 210"/>
              <a:gd name="T53" fmla="*/ 117 h 199"/>
              <a:gd name="T54" fmla="*/ 38 w 210"/>
              <a:gd name="T55" fmla="*/ 96 h 199"/>
              <a:gd name="T56" fmla="*/ 38 w 210"/>
              <a:gd name="T57" fmla="*/ 80 h 199"/>
              <a:gd name="T58" fmla="*/ 33 w 210"/>
              <a:gd name="T59" fmla="*/ 77 h 199"/>
              <a:gd name="T60" fmla="*/ 30 w 210"/>
              <a:gd name="T61" fmla="*/ 84 h 199"/>
              <a:gd name="T62" fmla="*/ 26 w 210"/>
              <a:gd name="T63" fmla="*/ 80 h 199"/>
              <a:gd name="T64" fmla="*/ 23 w 210"/>
              <a:gd name="T65" fmla="*/ 70 h 199"/>
              <a:gd name="T66" fmla="*/ 23 w 210"/>
              <a:gd name="T67" fmla="*/ 57 h 199"/>
              <a:gd name="T68" fmla="*/ 16 w 210"/>
              <a:gd name="T69" fmla="*/ 55 h 199"/>
              <a:gd name="T70" fmla="*/ 3 w 210"/>
              <a:gd name="T71" fmla="*/ 49 h 199"/>
              <a:gd name="T72" fmla="*/ 0 w 210"/>
              <a:gd name="T73" fmla="*/ 43 h 199"/>
              <a:gd name="T74" fmla="*/ 11 w 210"/>
              <a:gd name="T75" fmla="*/ 45 h 199"/>
              <a:gd name="T76" fmla="*/ 14 w 210"/>
              <a:gd name="T77" fmla="*/ 36 h 199"/>
              <a:gd name="T78" fmla="*/ 6 w 210"/>
              <a:gd name="T79" fmla="*/ 30 h 199"/>
              <a:gd name="T80" fmla="*/ 11 w 210"/>
              <a:gd name="T81" fmla="*/ 21 h 199"/>
              <a:gd name="T82" fmla="*/ 22 w 210"/>
              <a:gd name="T83" fmla="*/ 12 h 199"/>
              <a:gd name="T84" fmla="*/ 23 w 210"/>
              <a:gd name="T85" fmla="*/ 15 h 199"/>
              <a:gd name="T86" fmla="*/ 23 w 210"/>
              <a:gd name="T87" fmla="*/ 21 h 199"/>
              <a:gd name="T88" fmla="*/ 25 w 210"/>
              <a:gd name="T89" fmla="*/ 30 h 199"/>
              <a:gd name="T90" fmla="*/ 30 w 210"/>
              <a:gd name="T91" fmla="*/ 17 h 199"/>
              <a:gd name="T92" fmla="*/ 30 w 210"/>
              <a:gd name="T93" fmla="*/ 6 h 199"/>
              <a:gd name="T94" fmla="*/ 31 w 210"/>
              <a:gd name="T95" fmla="*/ 0 h 199"/>
              <a:gd name="T96" fmla="*/ 36 w 210"/>
              <a:gd name="T97" fmla="*/ 9 h 199"/>
              <a:gd name="T98" fmla="*/ 44 w 210"/>
              <a:gd name="T99" fmla="*/ 21 h 199"/>
              <a:gd name="T100" fmla="*/ 49 w 210"/>
              <a:gd name="T101" fmla="*/ 20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210" h="199">
                <a:moveTo>
                  <a:pt x="49" y="19"/>
                </a:moveTo>
                <a:lnTo>
                  <a:pt x="51" y="21"/>
                </a:lnTo>
                <a:lnTo>
                  <a:pt x="53" y="30"/>
                </a:lnTo>
                <a:lnTo>
                  <a:pt x="70" y="42"/>
                </a:lnTo>
                <a:lnTo>
                  <a:pt x="81" y="51"/>
                </a:lnTo>
                <a:lnTo>
                  <a:pt x="81" y="54"/>
                </a:lnTo>
                <a:lnTo>
                  <a:pt x="108" y="76"/>
                </a:lnTo>
                <a:lnTo>
                  <a:pt x="112" y="76"/>
                </a:lnTo>
                <a:lnTo>
                  <a:pt x="111" y="70"/>
                </a:lnTo>
                <a:lnTo>
                  <a:pt x="115" y="70"/>
                </a:lnTo>
                <a:lnTo>
                  <a:pt x="116" y="76"/>
                </a:lnTo>
                <a:lnTo>
                  <a:pt x="120" y="75"/>
                </a:lnTo>
                <a:lnTo>
                  <a:pt x="127" y="73"/>
                </a:lnTo>
                <a:lnTo>
                  <a:pt x="146" y="69"/>
                </a:lnTo>
                <a:lnTo>
                  <a:pt x="153" y="73"/>
                </a:lnTo>
                <a:lnTo>
                  <a:pt x="156" y="68"/>
                </a:lnTo>
                <a:lnTo>
                  <a:pt x="169" y="61"/>
                </a:lnTo>
                <a:lnTo>
                  <a:pt x="179" y="68"/>
                </a:lnTo>
                <a:lnTo>
                  <a:pt x="184" y="75"/>
                </a:lnTo>
                <a:lnTo>
                  <a:pt x="186" y="77"/>
                </a:lnTo>
                <a:lnTo>
                  <a:pt x="192" y="84"/>
                </a:lnTo>
                <a:lnTo>
                  <a:pt x="198" y="90"/>
                </a:lnTo>
                <a:lnTo>
                  <a:pt x="201" y="92"/>
                </a:lnTo>
                <a:lnTo>
                  <a:pt x="205" y="98"/>
                </a:lnTo>
                <a:lnTo>
                  <a:pt x="206" y="100"/>
                </a:lnTo>
                <a:lnTo>
                  <a:pt x="206" y="106"/>
                </a:lnTo>
                <a:lnTo>
                  <a:pt x="208" y="117"/>
                </a:lnTo>
                <a:lnTo>
                  <a:pt x="209" y="117"/>
                </a:lnTo>
                <a:lnTo>
                  <a:pt x="209" y="124"/>
                </a:lnTo>
                <a:lnTo>
                  <a:pt x="210" y="130"/>
                </a:lnTo>
                <a:lnTo>
                  <a:pt x="209" y="136"/>
                </a:lnTo>
                <a:lnTo>
                  <a:pt x="208" y="140"/>
                </a:lnTo>
                <a:lnTo>
                  <a:pt x="206" y="148"/>
                </a:lnTo>
                <a:lnTo>
                  <a:pt x="203" y="154"/>
                </a:lnTo>
                <a:lnTo>
                  <a:pt x="202" y="163"/>
                </a:lnTo>
                <a:lnTo>
                  <a:pt x="201" y="167"/>
                </a:lnTo>
                <a:lnTo>
                  <a:pt x="197" y="173"/>
                </a:lnTo>
                <a:lnTo>
                  <a:pt x="190" y="184"/>
                </a:lnTo>
                <a:lnTo>
                  <a:pt x="187" y="188"/>
                </a:lnTo>
                <a:lnTo>
                  <a:pt x="183" y="193"/>
                </a:lnTo>
                <a:lnTo>
                  <a:pt x="177" y="197"/>
                </a:lnTo>
                <a:lnTo>
                  <a:pt x="164" y="199"/>
                </a:lnTo>
                <a:lnTo>
                  <a:pt x="157" y="199"/>
                </a:lnTo>
                <a:lnTo>
                  <a:pt x="154" y="197"/>
                </a:lnTo>
                <a:lnTo>
                  <a:pt x="143" y="190"/>
                </a:lnTo>
                <a:lnTo>
                  <a:pt x="108" y="158"/>
                </a:lnTo>
                <a:lnTo>
                  <a:pt x="102" y="147"/>
                </a:lnTo>
                <a:lnTo>
                  <a:pt x="89" y="152"/>
                </a:lnTo>
                <a:lnTo>
                  <a:pt x="83" y="140"/>
                </a:lnTo>
                <a:lnTo>
                  <a:pt x="68" y="140"/>
                </a:lnTo>
                <a:lnTo>
                  <a:pt x="68" y="132"/>
                </a:lnTo>
                <a:lnTo>
                  <a:pt x="56" y="128"/>
                </a:lnTo>
                <a:lnTo>
                  <a:pt x="49" y="117"/>
                </a:lnTo>
                <a:lnTo>
                  <a:pt x="42" y="117"/>
                </a:lnTo>
                <a:lnTo>
                  <a:pt x="40" y="109"/>
                </a:lnTo>
                <a:lnTo>
                  <a:pt x="38" y="96"/>
                </a:lnTo>
                <a:lnTo>
                  <a:pt x="38" y="84"/>
                </a:lnTo>
                <a:lnTo>
                  <a:pt x="38" y="80"/>
                </a:lnTo>
                <a:lnTo>
                  <a:pt x="38" y="79"/>
                </a:lnTo>
                <a:lnTo>
                  <a:pt x="33" y="77"/>
                </a:lnTo>
                <a:lnTo>
                  <a:pt x="31" y="84"/>
                </a:lnTo>
                <a:lnTo>
                  <a:pt x="30" y="84"/>
                </a:lnTo>
                <a:lnTo>
                  <a:pt x="19" y="79"/>
                </a:lnTo>
                <a:lnTo>
                  <a:pt x="26" y="80"/>
                </a:lnTo>
                <a:lnTo>
                  <a:pt x="26" y="76"/>
                </a:lnTo>
                <a:lnTo>
                  <a:pt x="23" y="70"/>
                </a:lnTo>
                <a:lnTo>
                  <a:pt x="23" y="69"/>
                </a:lnTo>
                <a:lnTo>
                  <a:pt x="23" y="57"/>
                </a:lnTo>
                <a:lnTo>
                  <a:pt x="23" y="55"/>
                </a:lnTo>
                <a:lnTo>
                  <a:pt x="16" y="55"/>
                </a:lnTo>
                <a:lnTo>
                  <a:pt x="14" y="54"/>
                </a:lnTo>
                <a:lnTo>
                  <a:pt x="3" y="49"/>
                </a:lnTo>
                <a:lnTo>
                  <a:pt x="0" y="46"/>
                </a:lnTo>
                <a:lnTo>
                  <a:pt x="0" y="43"/>
                </a:lnTo>
                <a:lnTo>
                  <a:pt x="11" y="43"/>
                </a:lnTo>
                <a:lnTo>
                  <a:pt x="11" y="45"/>
                </a:lnTo>
                <a:lnTo>
                  <a:pt x="14" y="42"/>
                </a:lnTo>
                <a:lnTo>
                  <a:pt x="14" y="36"/>
                </a:lnTo>
                <a:lnTo>
                  <a:pt x="7" y="34"/>
                </a:lnTo>
                <a:lnTo>
                  <a:pt x="6" y="30"/>
                </a:lnTo>
                <a:lnTo>
                  <a:pt x="6" y="25"/>
                </a:lnTo>
                <a:lnTo>
                  <a:pt x="11" y="21"/>
                </a:lnTo>
                <a:lnTo>
                  <a:pt x="19" y="16"/>
                </a:lnTo>
                <a:lnTo>
                  <a:pt x="22" y="12"/>
                </a:lnTo>
                <a:lnTo>
                  <a:pt x="23" y="12"/>
                </a:lnTo>
                <a:lnTo>
                  <a:pt x="23" y="15"/>
                </a:lnTo>
                <a:lnTo>
                  <a:pt x="23" y="19"/>
                </a:lnTo>
                <a:lnTo>
                  <a:pt x="23" y="21"/>
                </a:lnTo>
                <a:lnTo>
                  <a:pt x="25" y="31"/>
                </a:lnTo>
                <a:lnTo>
                  <a:pt x="25" y="30"/>
                </a:lnTo>
                <a:lnTo>
                  <a:pt x="27" y="25"/>
                </a:lnTo>
                <a:lnTo>
                  <a:pt x="30" y="17"/>
                </a:lnTo>
                <a:lnTo>
                  <a:pt x="30" y="8"/>
                </a:lnTo>
                <a:lnTo>
                  <a:pt x="30" y="6"/>
                </a:lnTo>
                <a:lnTo>
                  <a:pt x="31" y="5"/>
                </a:lnTo>
                <a:lnTo>
                  <a:pt x="31" y="0"/>
                </a:lnTo>
                <a:lnTo>
                  <a:pt x="36" y="8"/>
                </a:lnTo>
                <a:lnTo>
                  <a:pt x="36" y="9"/>
                </a:lnTo>
                <a:lnTo>
                  <a:pt x="40" y="16"/>
                </a:lnTo>
                <a:lnTo>
                  <a:pt x="44" y="21"/>
                </a:lnTo>
                <a:lnTo>
                  <a:pt x="47" y="23"/>
                </a:lnTo>
                <a:lnTo>
                  <a:pt x="49" y="20"/>
                </a:lnTo>
                <a:lnTo>
                  <a:pt x="49" y="1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8" name="Freeform 243">
            <a:extLst>
              <a:ext uri="{FF2B5EF4-FFF2-40B4-BE49-F238E27FC236}">
                <a16:creationId xmlns:a16="http://schemas.microsoft.com/office/drawing/2014/main" id="{2F86DE3C-9368-C8D2-F813-BE7F030E9BC8}"/>
              </a:ext>
            </a:extLst>
          </p:cNvPr>
          <p:cNvSpPr>
            <a:spLocks/>
          </p:cNvSpPr>
          <p:nvPr/>
        </p:nvSpPr>
        <p:spPr bwMode="auto">
          <a:xfrm>
            <a:off x="6918326" y="1460500"/>
            <a:ext cx="150813" cy="214313"/>
          </a:xfrm>
          <a:custGeom>
            <a:avLst/>
            <a:gdLst>
              <a:gd name="T0" fmla="*/ 95 w 95"/>
              <a:gd name="T1" fmla="*/ 111 h 135"/>
              <a:gd name="T2" fmla="*/ 93 w 95"/>
              <a:gd name="T3" fmla="*/ 112 h 135"/>
              <a:gd name="T4" fmla="*/ 89 w 95"/>
              <a:gd name="T5" fmla="*/ 118 h 135"/>
              <a:gd name="T6" fmla="*/ 80 w 95"/>
              <a:gd name="T7" fmla="*/ 127 h 135"/>
              <a:gd name="T8" fmla="*/ 74 w 95"/>
              <a:gd name="T9" fmla="*/ 135 h 135"/>
              <a:gd name="T10" fmla="*/ 67 w 95"/>
              <a:gd name="T11" fmla="*/ 129 h 135"/>
              <a:gd name="T12" fmla="*/ 65 w 95"/>
              <a:gd name="T13" fmla="*/ 133 h 135"/>
              <a:gd name="T14" fmla="*/ 55 w 95"/>
              <a:gd name="T15" fmla="*/ 126 h 135"/>
              <a:gd name="T16" fmla="*/ 55 w 95"/>
              <a:gd name="T17" fmla="*/ 116 h 135"/>
              <a:gd name="T18" fmla="*/ 40 w 95"/>
              <a:gd name="T19" fmla="*/ 116 h 135"/>
              <a:gd name="T20" fmla="*/ 25 w 95"/>
              <a:gd name="T21" fmla="*/ 111 h 135"/>
              <a:gd name="T22" fmla="*/ 20 w 95"/>
              <a:gd name="T23" fmla="*/ 103 h 135"/>
              <a:gd name="T24" fmla="*/ 17 w 95"/>
              <a:gd name="T25" fmla="*/ 84 h 135"/>
              <a:gd name="T26" fmla="*/ 5 w 95"/>
              <a:gd name="T27" fmla="*/ 81 h 135"/>
              <a:gd name="T28" fmla="*/ 3 w 95"/>
              <a:gd name="T29" fmla="*/ 81 h 135"/>
              <a:gd name="T30" fmla="*/ 0 w 95"/>
              <a:gd name="T31" fmla="*/ 81 h 135"/>
              <a:gd name="T32" fmla="*/ 7 w 95"/>
              <a:gd name="T33" fmla="*/ 51 h 135"/>
              <a:gd name="T34" fmla="*/ 10 w 95"/>
              <a:gd name="T35" fmla="*/ 47 h 135"/>
              <a:gd name="T36" fmla="*/ 13 w 95"/>
              <a:gd name="T37" fmla="*/ 51 h 135"/>
              <a:gd name="T38" fmla="*/ 14 w 95"/>
              <a:gd name="T39" fmla="*/ 52 h 135"/>
              <a:gd name="T40" fmla="*/ 17 w 95"/>
              <a:gd name="T41" fmla="*/ 55 h 135"/>
              <a:gd name="T42" fmla="*/ 18 w 95"/>
              <a:gd name="T43" fmla="*/ 58 h 135"/>
              <a:gd name="T44" fmla="*/ 20 w 95"/>
              <a:gd name="T45" fmla="*/ 58 h 135"/>
              <a:gd name="T46" fmla="*/ 24 w 95"/>
              <a:gd name="T47" fmla="*/ 56 h 135"/>
              <a:gd name="T48" fmla="*/ 26 w 95"/>
              <a:gd name="T49" fmla="*/ 63 h 135"/>
              <a:gd name="T50" fmla="*/ 32 w 95"/>
              <a:gd name="T51" fmla="*/ 65 h 135"/>
              <a:gd name="T52" fmla="*/ 37 w 95"/>
              <a:gd name="T53" fmla="*/ 67 h 135"/>
              <a:gd name="T54" fmla="*/ 47 w 95"/>
              <a:gd name="T55" fmla="*/ 70 h 135"/>
              <a:gd name="T56" fmla="*/ 47 w 95"/>
              <a:gd name="T57" fmla="*/ 67 h 135"/>
              <a:gd name="T58" fmla="*/ 43 w 95"/>
              <a:gd name="T59" fmla="*/ 59 h 135"/>
              <a:gd name="T60" fmla="*/ 35 w 95"/>
              <a:gd name="T61" fmla="*/ 60 h 135"/>
              <a:gd name="T62" fmla="*/ 32 w 95"/>
              <a:gd name="T63" fmla="*/ 58 h 135"/>
              <a:gd name="T64" fmla="*/ 28 w 95"/>
              <a:gd name="T65" fmla="*/ 56 h 135"/>
              <a:gd name="T66" fmla="*/ 22 w 95"/>
              <a:gd name="T67" fmla="*/ 47 h 135"/>
              <a:gd name="T68" fmla="*/ 17 w 95"/>
              <a:gd name="T69" fmla="*/ 44 h 135"/>
              <a:gd name="T70" fmla="*/ 16 w 95"/>
              <a:gd name="T71" fmla="*/ 43 h 135"/>
              <a:gd name="T72" fmla="*/ 13 w 95"/>
              <a:gd name="T73" fmla="*/ 40 h 135"/>
              <a:gd name="T74" fmla="*/ 11 w 95"/>
              <a:gd name="T75" fmla="*/ 29 h 135"/>
              <a:gd name="T76" fmla="*/ 11 w 95"/>
              <a:gd name="T77" fmla="*/ 26 h 135"/>
              <a:gd name="T78" fmla="*/ 13 w 95"/>
              <a:gd name="T79" fmla="*/ 24 h 135"/>
              <a:gd name="T80" fmla="*/ 13 w 95"/>
              <a:gd name="T81" fmla="*/ 21 h 135"/>
              <a:gd name="T82" fmla="*/ 14 w 95"/>
              <a:gd name="T83" fmla="*/ 14 h 135"/>
              <a:gd name="T84" fmla="*/ 11 w 95"/>
              <a:gd name="T85" fmla="*/ 6 h 135"/>
              <a:gd name="T86" fmla="*/ 9 w 95"/>
              <a:gd name="T87" fmla="*/ 2 h 135"/>
              <a:gd name="T88" fmla="*/ 11 w 95"/>
              <a:gd name="T89" fmla="*/ 0 h 135"/>
              <a:gd name="T90" fmla="*/ 14 w 95"/>
              <a:gd name="T91" fmla="*/ 2 h 135"/>
              <a:gd name="T92" fmla="*/ 16 w 95"/>
              <a:gd name="T93" fmla="*/ 3 h 135"/>
              <a:gd name="T94" fmla="*/ 22 w 95"/>
              <a:gd name="T95" fmla="*/ 6 h 135"/>
              <a:gd name="T96" fmla="*/ 26 w 95"/>
              <a:gd name="T97" fmla="*/ 18 h 135"/>
              <a:gd name="T98" fmla="*/ 46 w 95"/>
              <a:gd name="T99" fmla="*/ 32 h 135"/>
              <a:gd name="T100" fmla="*/ 51 w 95"/>
              <a:gd name="T101" fmla="*/ 41 h 135"/>
              <a:gd name="T102" fmla="*/ 48 w 95"/>
              <a:gd name="T103" fmla="*/ 47 h 135"/>
              <a:gd name="T104" fmla="*/ 61 w 95"/>
              <a:gd name="T105" fmla="*/ 58 h 135"/>
              <a:gd name="T106" fmla="*/ 58 w 95"/>
              <a:gd name="T107" fmla="*/ 65 h 135"/>
              <a:gd name="T108" fmla="*/ 77 w 95"/>
              <a:gd name="T109" fmla="*/ 59 h 135"/>
              <a:gd name="T110" fmla="*/ 81 w 95"/>
              <a:gd name="T111" fmla="*/ 70 h 135"/>
              <a:gd name="T112" fmla="*/ 67 w 95"/>
              <a:gd name="T113" fmla="*/ 84 h 135"/>
              <a:gd name="T114" fmla="*/ 78 w 95"/>
              <a:gd name="T115" fmla="*/ 88 h 135"/>
              <a:gd name="T116" fmla="*/ 95 w 95"/>
              <a:gd name="T117" fmla="*/ 111 h 1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95" h="135">
                <a:moveTo>
                  <a:pt x="95" y="111"/>
                </a:moveTo>
                <a:lnTo>
                  <a:pt x="93" y="112"/>
                </a:lnTo>
                <a:lnTo>
                  <a:pt x="89" y="118"/>
                </a:lnTo>
                <a:lnTo>
                  <a:pt x="80" y="127"/>
                </a:lnTo>
                <a:lnTo>
                  <a:pt x="74" y="135"/>
                </a:lnTo>
                <a:lnTo>
                  <a:pt x="67" y="129"/>
                </a:lnTo>
                <a:lnTo>
                  <a:pt x="65" y="133"/>
                </a:lnTo>
                <a:lnTo>
                  <a:pt x="55" y="126"/>
                </a:lnTo>
                <a:lnTo>
                  <a:pt x="55" y="116"/>
                </a:lnTo>
                <a:lnTo>
                  <a:pt x="40" y="116"/>
                </a:lnTo>
                <a:lnTo>
                  <a:pt x="25" y="111"/>
                </a:lnTo>
                <a:lnTo>
                  <a:pt x="20" y="103"/>
                </a:lnTo>
                <a:lnTo>
                  <a:pt x="17" y="84"/>
                </a:lnTo>
                <a:lnTo>
                  <a:pt x="5" y="81"/>
                </a:lnTo>
                <a:lnTo>
                  <a:pt x="3" y="81"/>
                </a:lnTo>
                <a:lnTo>
                  <a:pt x="0" y="81"/>
                </a:lnTo>
                <a:lnTo>
                  <a:pt x="7" y="51"/>
                </a:lnTo>
                <a:lnTo>
                  <a:pt x="10" y="47"/>
                </a:lnTo>
                <a:lnTo>
                  <a:pt x="13" y="51"/>
                </a:lnTo>
                <a:lnTo>
                  <a:pt x="14" y="52"/>
                </a:lnTo>
                <a:lnTo>
                  <a:pt x="17" y="55"/>
                </a:lnTo>
                <a:lnTo>
                  <a:pt x="18" y="58"/>
                </a:lnTo>
                <a:lnTo>
                  <a:pt x="20" y="58"/>
                </a:lnTo>
                <a:lnTo>
                  <a:pt x="24" y="56"/>
                </a:lnTo>
                <a:lnTo>
                  <a:pt x="26" y="63"/>
                </a:lnTo>
                <a:lnTo>
                  <a:pt x="32" y="65"/>
                </a:lnTo>
                <a:lnTo>
                  <a:pt x="37" y="67"/>
                </a:lnTo>
                <a:lnTo>
                  <a:pt x="47" y="70"/>
                </a:lnTo>
                <a:lnTo>
                  <a:pt x="47" y="67"/>
                </a:lnTo>
                <a:lnTo>
                  <a:pt x="43" y="59"/>
                </a:lnTo>
                <a:lnTo>
                  <a:pt x="35" y="60"/>
                </a:lnTo>
                <a:lnTo>
                  <a:pt x="32" y="58"/>
                </a:lnTo>
                <a:lnTo>
                  <a:pt x="28" y="56"/>
                </a:lnTo>
                <a:lnTo>
                  <a:pt x="22" y="47"/>
                </a:lnTo>
                <a:lnTo>
                  <a:pt x="17" y="44"/>
                </a:lnTo>
                <a:lnTo>
                  <a:pt x="16" y="43"/>
                </a:lnTo>
                <a:lnTo>
                  <a:pt x="13" y="40"/>
                </a:lnTo>
                <a:lnTo>
                  <a:pt x="11" y="29"/>
                </a:lnTo>
                <a:lnTo>
                  <a:pt x="11" y="26"/>
                </a:lnTo>
                <a:lnTo>
                  <a:pt x="13" y="24"/>
                </a:lnTo>
                <a:lnTo>
                  <a:pt x="13" y="21"/>
                </a:lnTo>
                <a:lnTo>
                  <a:pt x="14" y="14"/>
                </a:lnTo>
                <a:lnTo>
                  <a:pt x="11" y="6"/>
                </a:lnTo>
                <a:lnTo>
                  <a:pt x="9" y="2"/>
                </a:lnTo>
                <a:lnTo>
                  <a:pt x="11" y="0"/>
                </a:lnTo>
                <a:lnTo>
                  <a:pt x="14" y="2"/>
                </a:lnTo>
                <a:lnTo>
                  <a:pt x="16" y="3"/>
                </a:lnTo>
                <a:lnTo>
                  <a:pt x="22" y="6"/>
                </a:lnTo>
                <a:lnTo>
                  <a:pt x="26" y="18"/>
                </a:lnTo>
                <a:lnTo>
                  <a:pt x="46" y="32"/>
                </a:lnTo>
                <a:lnTo>
                  <a:pt x="51" y="41"/>
                </a:lnTo>
                <a:lnTo>
                  <a:pt x="48" y="47"/>
                </a:lnTo>
                <a:lnTo>
                  <a:pt x="61" y="58"/>
                </a:lnTo>
                <a:lnTo>
                  <a:pt x="58" y="65"/>
                </a:lnTo>
                <a:lnTo>
                  <a:pt x="77" y="59"/>
                </a:lnTo>
                <a:lnTo>
                  <a:pt x="81" y="70"/>
                </a:lnTo>
                <a:lnTo>
                  <a:pt x="67" y="84"/>
                </a:lnTo>
                <a:lnTo>
                  <a:pt x="78" y="88"/>
                </a:lnTo>
                <a:lnTo>
                  <a:pt x="95" y="11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9" name="Freeform 244">
            <a:extLst>
              <a:ext uri="{FF2B5EF4-FFF2-40B4-BE49-F238E27FC236}">
                <a16:creationId xmlns:a16="http://schemas.microsoft.com/office/drawing/2014/main" id="{225EAE48-0400-A8D3-C293-D64C6AE94989}"/>
              </a:ext>
            </a:extLst>
          </p:cNvPr>
          <p:cNvSpPr>
            <a:spLocks noEditPoints="1"/>
          </p:cNvSpPr>
          <p:nvPr/>
        </p:nvSpPr>
        <p:spPr bwMode="auto">
          <a:xfrm>
            <a:off x="7016751" y="1179513"/>
            <a:ext cx="206375" cy="141288"/>
          </a:xfrm>
          <a:custGeom>
            <a:avLst/>
            <a:gdLst>
              <a:gd name="T0" fmla="*/ 68 w 130"/>
              <a:gd name="T1" fmla="*/ 22 h 89"/>
              <a:gd name="T2" fmla="*/ 78 w 130"/>
              <a:gd name="T3" fmla="*/ 26 h 89"/>
              <a:gd name="T4" fmla="*/ 82 w 130"/>
              <a:gd name="T5" fmla="*/ 34 h 89"/>
              <a:gd name="T6" fmla="*/ 94 w 130"/>
              <a:gd name="T7" fmla="*/ 25 h 89"/>
              <a:gd name="T8" fmla="*/ 94 w 130"/>
              <a:gd name="T9" fmla="*/ 41 h 89"/>
              <a:gd name="T10" fmla="*/ 95 w 130"/>
              <a:gd name="T11" fmla="*/ 56 h 89"/>
              <a:gd name="T12" fmla="*/ 91 w 130"/>
              <a:gd name="T13" fmla="*/ 62 h 89"/>
              <a:gd name="T14" fmla="*/ 106 w 130"/>
              <a:gd name="T15" fmla="*/ 60 h 89"/>
              <a:gd name="T16" fmla="*/ 121 w 130"/>
              <a:gd name="T17" fmla="*/ 63 h 89"/>
              <a:gd name="T18" fmla="*/ 113 w 130"/>
              <a:gd name="T19" fmla="*/ 56 h 89"/>
              <a:gd name="T20" fmla="*/ 101 w 130"/>
              <a:gd name="T21" fmla="*/ 55 h 89"/>
              <a:gd name="T22" fmla="*/ 102 w 130"/>
              <a:gd name="T23" fmla="*/ 33 h 89"/>
              <a:gd name="T24" fmla="*/ 102 w 130"/>
              <a:gd name="T25" fmla="*/ 27 h 89"/>
              <a:gd name="T26" fmla="*/ 108 w 130"/>
              <a:gd name="T27" fmla="*/ 33 h 89"/>
              <a:gd name="T28" fmla="*/ 112 w 130"/>
              <a:gd name="T29" fmla="*/ 41 h 89"/>
              <a:gd name="T30" fmla="*/ 125 w 130"/>
              <a:gd name="T31" fmla="*/ 56 h 89"/>
              <a:gd name="T32" fmla="*/ 127 w 130"/>
              <a:gd name="T33" fmla="*/ 63 h 89"/>
              <a:gd name="T34" fmla="*/ 127 w 130"/>
              <a:gd name="T35" fmla="*/ 70 h 89"/>
              <a:gd name="T36" fmla="*/ 124 w 130"/>
              <a:gd name="T37" fmla="*/ 68 h 89"/>
              <a:gd name="T38" fmla="*/ 116 w 130"/>
              <a:gd name="T39" fmla="*/ 67 h 89"/>
              <a:gd name="T40" fmla="*/ 98 w 130"/>
              <a:gd name="T41" fmla="*/ 82 h 89"/>
              <a:gd name="T42" fmla="*/ 94 w 130"/>
              <a:gd name="T43" fmla="*/ 83 h 89"/>
              <a:gd name="T44" fmla="*/ 84 w 130"/>
              <a:gd name="T45" fmla="*/ 59 h 89"/>
              <a:gd name="T46" fmla="*/ 72 w 130"/>
              <a:gd name="T47" fmla="*/ 60 h 89"/>
              <a:gd name="T48" fmla="*/ 67 w 130"/>
              <a:gd name="T49" fmla="*/ 59 h 89"/>
              <a:gd name="T50" fmla="*/ 61 w 130"/>
              <a:gd name="T51" fmla="*/ 75 h 89"/>
              <a:gd name="T52" fmla="*/ 50 w 130"/>
              <a:gd name="T53" fmla="*/ 70 h 89"/>
              <a:gd name="T54" fmla="*/ 46 w 130"/>
              <a:gd name="T55" fmla="*/ 63 h 89"/>
              <a:gd name="T56" fmla="*/ 39 w 130"/>
              <a:gd name="T57" fmla="*/ 56 h 89"/>
              <a:gd name="T58" fmla="*/ 31 w 130"/>
              <a:gd name="T59" fmla="*/ 56 h 89"/>
              <a:gd name="T60" fmla="*/ 23 w 130"/>
              <a:gd name="T61" fmla="*/ 59 h 89"/>
              <a:gd name="T62" fmla="*/ 5 w 130"/>
              <a:gd name="T63" fmla="*/ 51 h 89"/>
              <a:gd name="T64" fmla="*/ 4 w 130"/>
              <a:gd name="T65" fmla="*/ 44 h 89"/>
              <a:gd name="T66" fmla="*/ 18 w 130"/>
              <a:gd name="T67" fmla="*/ 34 h 89"/>
              <a:gd name="T68" fmla="*/ 29 w 130"/>
              <a:gd name="T69" fmla="*/ 55 h 89"/>
              <a:gd name="T70" fmla="*/ 26 w 130"/>
              <a:gd name="T71" fmla="*/ 40 h 89"/>
              <a:gd name="T72" fmla="*/ 26 w 130"/>
              <a:gd name="T73" fmla="*/ 22 h 89"/>
              <a:gd name="T74" fmla="*/ 35 w 130"/>
              <a:gd name="T75" fmla="*/ 34 h 89"/>
              <a:gd name="T76" fmla="*/ 53 w 130"/>
              <a:gd name="T77" fmla="*/ 51 h 89"/>
              <a:gd name="T78" fmla="*/ 57 w 130"/>
              <a:gd name="T79" fmla="*/ 59 h 89"/>
              <a:gd name="T80" fmla="*/ 63 w 130"/>
              <a:gd name="T81" fmla="*/ 59 h 89"/>
              <a:gd name="T82" fmla="*/ 59 w 130"/>
              <a:gd name="T83" fmla="*/ 52 h 89"/>
              <a:gd name="T84" fmla="*/ 52 w 130"/>
              <a:gd name="T85" fmla="*/ 40 h 89"/>
              <a:gd name="T86" fmla="*/ 60 w 130"/>
              <a:gd name="T87" fmla="*/ 22 h 89"/>
              <a:gd name="T88" fmla="*/ 115 w 130"/>
              <a:gd name="T89" fmla="*/ 19 h 89"/>
              <a:gd name="T90" fmla="*/ 110 w 130"/>
              <a:gd name="T91" fmla="*/ 21 h 89"/>
              <a:gd name="T92" fmla="*/ 99 w 130"/>
              <a:gd name="T93" fmla="*/ 6 h 89"/>
              <a:gd name="T94" fmla="*/ 108 w 130"/>
              <a:gd name="T95" fmla="*/ 15 h 89"/>
              <a:gd name="T96" fmla="*/ 44 w 130"/>
              <a:gd name="T97" fmla="*/ 32 h 89"/>
              <a:gd name="T98" fmla="*/ 42 w 130"/>
              <a:gd name="T99" fmla="*/ 32 h 89"/>
              <a:gd name="T100" fmla="*/ 38 w 130"/>
              <a:gd name="T101" fmla="*/ 15 h 89"/>
              <a:gd name="T102" fmla="*/ 34 w 130"/>
              <a:gd name="T103" fmla="*/ 8 h 89"/>
              <a:gd name="T104" fmla="*/ 53 w 130"/>
              <a:gd name="T105" fmla="*/ 12 h 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30" h="89">
                <a:moveTo>
                  <a:pt x="68" y="17"/>
                </a:moveTo>
                <a:lnTo>
                  <a:pt x="68" y="22"/>
                </a:lnTo>
                <a:lnTo>
                  <a:pt x="76" y="18"/>
                </a:lnTo>
                <a:lnTo>
                  <a:pt x="78" y="26"/>
                </a:lnTo>
                <a:lnTo>
                  <a:pt x="79" y="36"/>
                </a:lnTo>
                <a:lnTo>
                  <a:pt x="82" y="34"/>
                </a:lnTo>
                <a:lnTo>
                  <a:pt x="83" y="25"/>
                </a:lnTo>
                <a:lnTo>
                  <a:pt x="94" y="25"/>
                </a:lnTo>
                <a:lnTo>
                  <a:pt x="94" y="33"/>
                </a:lnTo>
                <a:lnTo>
                  <a:pt x="94" y="41"/>
                </a:lnTo>
                <a:lnTo>
                  <a:pt x="94" y="53"/>
                </a:lnTo>
                <a:lnTo>
                  <a:pt x="95" y="56"/>
                </a:lnTo>
                <a:lnTo>
                  <a:pt x="95" y="59"/>
                </a:lnTo>
                <a:lnTo>
                  <a:pt x="91" y="62"/>
                </a:lnTo>
                <a:lnTo>
                  <a:pt x="94" y="64"/>
                </a:lnTo>
                <a:lnTo>
                  <a:pt x="106" y="60"/>
                </a:lnTo>
                <a:lnTo>
                  <a:pt x="119" y="62"/>
                </a:lnTo>
                <a:lnTo>
                  <a:pt x="121" y="63"/>
                </a:lnTo>
                <a:lnTo>
                  <a:pt x="124" y="60"/>
                </a:lnTo>
                <a:lnTo>
                  <a:pt x="113" y="56"/>
                </a:lnTo>
                <a:lnTo>
                  <a:pt x="109" y="56"/>
                </a:lnTo>
                <a:lnTo>
                  <a:pt x="101" y="55"/>
                </a:lnTo>
                <a:lnTo>
                  <a:pt x="102" y="44"/>
                </a:lnTo>
                <a:lnTo>
                  <a:pt x="102" y="33"/>
                </a:lnTo>
                <a:lnTo>
                  <a:pt x="101" y="32"/>
                </a:lnTo>
                <a:lnTo>
                  <a:pt x="102" y="27"/>
                </a:lnTo>
                <a:lnTo>
                  <a:pt x="110" y="27"/>
                </a:lnTo>
                <a:lnTo>
                  <a:pt x="108" y="33"/>
                </a:lnTo>
                <a:lnTo>
                  <a:pt x="112" y="36"/>
                </a:lnTo>
                <a:lnTo>
                  <a:pt x="112" y="41"/>
                </a:lnTo>
                <a:lnTo>
                  <a:pt x="124" y="52"/>
                </a:lnTo>
                <a:lnTo>
                  <a:pt x="125" y="56"/>
                </a:lnTo>
                <a:lnTo>
                  <a:pt x="127" y="62"/>
                </a:lnTo>
                <a:lnTo>
                  <a:pt x="127" y="63"/>
                </a:lnTo>
                <a:lnTo>
                  <a:pt x="130" y="67"/>
                </a:lnTo>
                <a:lnTo>
                  <a:pt x="127" y="70"/>
                </a:lnTo>
                <a:lnTo>
                  <a:pt x="125" y="70"/>
                </a:lnTo>
                <a:lnTo>
                  <a:pt x="124" y="68"/>
                </a:lnTo>
                <a:lnTo>
                  <a:pt x="120" y="66"/>
                </a:lnTo>
                <a:lnTo>
                  <a:pt x="116" y="67"/>
                </a:lnTo>
                <a:lnTo>
                  <a:pt x="101" y="72"/>
                </a:lnTo>
                <a:lnTo>
                  <a:pt x="98" y="82"/>
                </a:lnTo>
                <a:lnTo>
                  <a:pt x="97" y="89"/>
                </a:lnTo>
                <a:lnTo>
                  <a:pt x="94" y="83"/>
                </a:lnTo>
                <a:lnTo>
                  <a:pt x="84" y="66"/>
                </a:lnTo>
                <a:lnTo>
                  <a:pt x="84" y="59"/>
                </a:lnTo>
                <a:lnTo>
                  <a:pt x="84" y="55"/>
                </a:lnTo>
                <a:lnTo>
                  <a:pt x="72" y="60"/>
                </a:lnTo>
                <a:lnTo>
                  <a:pt x="71" y="60"/>
                </a:lnTo>
                <a:lnTo>
                  <a:pt x="67" y="59"/>
                </a:lnTo>
                <a:lnTo>
                  <a:pt x="64" y="72"/>
                </a:lnTo>
                <a:lnTo>
                  <a:pt x="61" y="75"/>
                </a:lnTo>
                <a:lnTo>
                  <a:pt x="54" y="72"/>
                </a:lnTo>
                <a:lnTo>
                  <a:pt x="50" y="70"/>
                </a:lnTo>
                <a:lnTo>
                  <a:pt x="50" y="66"/>
                </a:lnTo>
                <a:lnTo>
                  <a:pt x="46" y="63"/>
                </a:lnTo>
                <a:lnTo>
                  <a:pt x="41" y="59"/>
                </a:lnTo>
                <a:lnTo>
                  <a:pt x="39" y="56"/>
                </a:lnTo>
                <a:lnTo>
                  <a:pt x="39" y="55"/>
                </a:lnTo>
                <a:lnTo>
                  <a:pt x="31" y="56"/>
                </a:lnTo>
                <a:lnTo>
                  <a:pt x="29" y="56"/>
                </a:lnTo>
                <a:lnTo>
                  <a:pt x="23" y="59"/>
                </a:lnTo>
                <a:lnTo>
                  <a:pt x="18" y="56"/>
                </a:lnTo>
                <a:lnTo>
                  <a:pt x="5" y="51"/>
                </a:lnTo>
                <a:lnTo>
                  <a:pt x="0" y="49"/>
                </a:lnTo>
                <a:lnTo>
                  <a:pt x="4" y="44"/>
                </a:lnTo>
                <a:lnTo>
                  <a:pt x="14" y="37"/>
                </a:lnTo>
                <a:lnTo>
                  <a:pt x="18" y="34"/>
                </a:lnTo>
                <a:lnTo>
                  <a:pt x="20" y="48"/>
                </a:lnTo>
                <a:lnTo>
                  <a:pt x="29" y="55"/>
                </a:lnTo>
                <a:lnTo>
                  <a:pt x="27" y="42"/>
                </a:lnTo>
                <a:lnTo>
                  <a:pt x="26" y="40"/>
                </a:lnTo>
                <a:lnTo>
                  <a:pt x="24" y="27"/>
                </a:lnTo>
                <a:lnTo>
                  <a:pt x="26" y="22"/>
                </a:lnTo>
                <a:lnTo>
                  <a:pt x="30" y="23"/>
                </a:lnTo>
                <a:lnTo>
                  <a:pt x="35" y="34"/>
                </a:lnTo>
                <a:lnTo>
                  <a:pt x="48" y="45"/>
                </a:lnTo>
                <a:lnTo>
                  <a:pt x="53" y="51"/>
                </a:lnTo>
                <a:lnTo>
                  <a:pt x="56" y="56"/>
                </a:lnTo>
                <a:lnTo>
                  <a:pt x="57" y="59"/>
                </a:lnTo>
                <a:lnTo>
                  <a:pt x="61" y="66"/>
                </a:lnTo>
                <a:lnTo>
                  <a:pt x="63" y="59"/>
                </a:lnTo>
                <a:lnTo>
                  <a:pt x="61" y="56"/>
                </a:lnTo>
                <a:lnTo>
                  <a:pt x="59" y="52"/>
                </a:lnTo>
                <a:lnTo>
                  <a:pt x="59" y="45"/>
                </a:lnTo>
                <a:lnTo>
                  <a:pt x="52" y="40"/>
                </a:lnTo>
                <a:lnTo>
                  <a:pt x="54" y="32"/>
                </a:lnTo>
                <a:lnTo>
                  <a:pt x="60" y="22"/>
                </a:lnTo>
                <a:lnTo>
                  <a:pt x="68" y="17"/>
                </a:lnTo>
                <a:close/>
                <a:moveTo>
                  <a:pt x="115" y="19"/>
                </a:moveTo>
                <a:lnTo>
                  <a:pt x="113" y="21"/>
                </a:lnTo>
                <a:lnTo>
                  <a:pt x="110" y="21"/>
                </a:lnTo>
                <a:lnTo>
                  <a:pt x="98" y="10"/>
                </a:lnTo>
                <a:lnTo>
                  <a:pt x="99" y="6"/>
                </a:lnTo>
                <a:lnTo>
                  <a:pt x="104" y="7"/>
                </a:lnTo>
                <a:lnTo>
                  <a:pt x="108" y="15"/>
                </a:lnTo>
                <a:lnTo>
                  <a:pt x="115" y="19"/>
                </a:lnTo>
                <a:close/>
                <a:moveTo>
                  <a:pt x="44" y="32"/>
                </a:moveTo>
                <a:lnTo>
                  <a:pt x="44" y="33"/>
                </a:lnTo>
                <a:lnTo>
                  <a:pt x="42" y="32"/>
                </a:lnTo>
                <a:lnTo>
                  <a:pt x="37" y="27"/>
                </a:lnTo>
                <a:lnTo>
                  <a:pt x="38" y="15"/>
                </a:lnTo>
                <a:lnTo>
                  <a:pt x="38" y="14"/>
                </a:lnTo>
                <a:lnTo>
                  <a:pt x="34" y="8"/>
                </a:lnTo>
                <a:lnTo>
                  <a:pt x="38" y="0"/>
                </a:lnTo>
                <a:lnTo>
                  <a:pt x="53" y="12"/>
                </a:lnTo>
                <a:lnTo>
                  <a:pt x="44" y="3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0" name="Freeform 245">
            <a:extLst>
              <a:ext uri="{FF2B5EF4-FFF2-40B4-BE49-F238E27FC236}">
                <a16:creationId xmlns:a16="http://schemas.microsoft.com/office/drawing/2014/main" id="{222F03E8-F066-8E54-C8AA-5D91486E769A}"/>
              </a:ext>
            </a:extLst>
          </p:cNvPr>
          <p:cNvSpPr>
            <a:spLocks noEditPoints="1"/>
          </p:cNvSpPr>
          <p:nvPr/>
        </p:nvSpPr>
        <p:spPr bwMode="auto">
          <a:xfrm>
            <a:off x="7167563" y="1131888"/>
            <a:ext cx="312738" cy="342900"/>
          </a:xfrm>
          <a:custGeom>
            <a:avLst/>
            <a:gdLst>
              <a:gd name="T0" fmla="*/ 65 w 197"/>
              <a:gd name="T1" fmla="*/ 55 h 216"/>
              <a:gd name="T2" fmla="*/ 20 w 197"/>
              <a:gd name="T3" fmla="*/ 49 h 216"/>
              <a:gd name="T4" fmla="*/ 33 w 197"/>
              <a:gd name="T5" fmla="*/ 23 h 216"/>
              <a:gd name="T6" fmla="*/ 54 w 197"/>
              <a:gd name="T7" fmla="*/ 34 h 216"/>
              <a:gd name="T8" fmla="*/ 134 w 197"/>
              <a:gd name="T9" fmla="*/ 52 h 216"/>
              <a:gd name="T10" fmla="*/ 157 w 197"/>
              <a:gd name="T11" fmla="*/ 86 h 216"/>
              <a:gd name="T12" fmla="*/ 175 w 197"/>
              <a:gd name="T13" fmla="*/ 108 h 216"/>
              <a:gd name="T14" fmla="*/ 197 w 197"/>
              <a:gd name="T15" fmla="*/ 190 h 216"/>
              <a:gd name="T16" fmla="*/ 159 w 197"/>
              <a:gd name="T17" fmla="*/ 188 h 216"/>
              <a:gd name="T18" fmla="*/ 123 w 197"/>
              <a:gd name="T19" fmla="*/ 190 h 216"/>
              <a:gd name="T20" fmla="*/ 110 w 197"/>
              <a:gd name="T21" fmla="*/ 194 h 216"/>
              <a:gd name="T22" fmla="*/ 75 w 197"/>
              <a:gd name="T23" fmla="*/ 201 h 216"/>
              <a:gd name="T24" fmla="*/ 45 w 197"/>
              <a:gd name="T25" fmla="*/ 203 h 216"/>
              <a:gd name="T26" fmla="*/ 39 w 197"/>
              <a:gd name="T27" fmla="*/ 165 h 216"/>
              <a:gd name="T28" fmla="*/ 32 w 197"/>
              <a:gd name="T29" fmla="*/ 146 h 216"/>
              <a:gd name="T30" fmla="*/ 0 w 197"/>
              <a:gd name="T31" fmla="*/ 124 h 216"/>
              <a:gd name="T32" fmla="*/ 3 w 197"/>
              <a:gd name="T33" fmla="*/ 112 h 216"/>
              <a:gd name="T34" fmla="*/ 25 w 197"/>
              <a:gd name="T35" fmla="*/ 96 h 216"/>
              <a:gd name="T36" fmla="*/ 32 w 197"/>
              <a:gd name="T37" fmla="*/ 100 h 216"/>
              <a:gd name="T38" fmla="*/ 32 w 197"/>
              <a:gd name="T39" fmla="*/ 92 h 216"/>
              <a:gd name="T40" fmla="*/ 17 w 197"/>
              <a:gd name="T41" fmla="*/ 71 h 216"/>
              <a:gd name="T42" fmla="*/ 15 w 197"/>
              <a:gd name="T43" fmla="*/ 57 h 216"/>
              <a:gd name="T44" fmla="*/ 37 w 197"/>
              <a:gd name="T45" fmla="*/ 66 h 216"/>
              <a:gd name="T46" fmla="*/ 62 w 197"/>
              <a:gd name="T47" fmla="*/ 77 h 216"/>
              <a:gd name="T48" fmla="*/ 54 w 197"/>
              <a:gd name="T49" fmla="*/ 89 h 216"/>
              <a:gd name="T50" fmla="*/ 40 w 197"/>
              <a:gd name="T51" fmla="*/ 97 h 216"/>
              <a:gd name="T52" fmla="*/ 29 w 197"/>
              <a:gd name="T53" fmla="*/ 102 h 216"/>
              <a:gd name="T54" fmla="*/ 10 w 197"/>
              <a:gd name="T55" fmla="*/ 115 h 216"/>
              <a:gd name="T56" fmla="*/ 30 w 197"/>
              <a:gd name="T57" fmla="*/ 108 h 216"/>
              <a:gd name="T58" fmla="*/ 55 w 197"/>
              <a:gd name="T59" fmla="*/ 97 h 216"/>
              <a:gd name="T60" fmla="*/ 66 w 197"/>
              <a:gd name="T61" fmla="*/ 86 h 216"/>
              <a:gd name="T62" fmla="*/ 71 w 197"/>
              <a:gd name="T63" fmla="*/ 87 h 216"/>
              <a:gd name="T64" fmla="*/ 70 w 197"/>
              <a:gd name="T65" fmla="*/ 109 h 216"/>
              <a:gd name="T66" fmla="*/ 85 w 197"/>
              <a:gd name="T67" fmla="*/ 119 h 216"/>
              <a:gd name="T68" fmla="*/ 80 w 197"/>
              <a:gd name="T69" fmla="*/ 131 h 216"/>
              <a:gd name="T70" fmla="*/ 95 w 197"/>
              <a:gd name="T71" fmla="*/ 126 h 216"/>
              <a:gd name="T72" fmla="*/ 110 w 197"/>
              <a:gd name="T73" fmla="*/ 120 h 216"/>
              <a:gd name="T74" fmla="*/ 120 w 197"/>
              <a:gd name="T75" fmla="*/ 111 h 216"/>
              <a:gd name="T76" fmla="*/ 103 w 197"/>
              <a:gd name="T77" fmla="*/ 108 h 216"/>
              <a:gd name="T78" fmla="*/ 85 w 197"/>
              <a:gd name="T79" fmla="*/ 94 h 216"/>
              <a:gd name="T80" fmla="*/ 103 w 197"/>
              <a:gd name="T81" fmla="*/ 86 h 216"/>
              <a:gd name="T82" fmla="*/ 93 w 197"/>
              <a:gd name="T83" fmla="*/ 74 h 216"/>
              <a:gd name="T84" fmla="*/ 88 w 197"/>
              <a:gd name="T85" fmla="*/ 64 h 216"/>
              <a:gd name="T86" fmla="*/ 99 w 197"/>
              <a:gd name="T87" fmla="*/ 55 h 216"/>
              <a:gd name="T88" fmla="*/ 104 w 197"/>
              <a:gd name="T89" fmla="*/ 49 h 216"/>
              <a:gd name="T90" fmla="*/ 100 w 197"/>
              <a:gd name="T91" fmla="*/ 40 h 216"/>
              <a:gd name="T92" fmla="*/ 115 w 197"/>
              <a:gd name="T93" fmla="*/ 33 h 216"/>
              <a:gd name="T94" fmla="*/ 104 w 197"/>
              <a:gd name="T95" fmla="*/ 23 h 216"/>
              <a:gd name="T96" fmla="*/ 129 w 197"/>
              <a:gd name="T97" fmla="*/ 23 h 216"/>
              <a:gd name="T98" fmla="*/ 89 w 197"/>
              <a:gd name="T99" fmla="*/ 32 h 216"/>
              <a:gd name="T100" fmla="*/ 67 w 197"/>
              <a:gd name="T101" fmla="*/ 40 h 216"/>
              <a:gd name="T102" fmla="*/ 59 w 197"/>
              <a:gd name="T103" fmla="*/ 26 h 216"/>
              <a:gd name="T104" fmla="*/ 63 w 197"/>
              <a:gd name="T105" fmla="*/ 15 h 216"/>
              <a:gd name="T106" fmla="*/ 67 w 197"/>
              <a:gd name="T107" fmla="*/ 0 h 216"/>
              <a:gd name="T108" fmla="*/ 84 w 197"/>
              <a:gd name="T109" fmla="*/ 4 h 2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97" h="216">
                <a:moveTo>
                  <a:pt x="59" y="44"/>
                </a:moveTo>
                <a:lnTo>
                  <a:pt x="65" y="53"/>
                </a:lnTo>
                <a:lnTo>
                  <a:pt x="65" y="55"/>
                </a:lnTo>
                <a:lnTo>
                  <a:pt x="39" y="56"/>
                </a:lnTo>
                <a:lnTo>
                  <a:pt x="18" y="51"/>
                </a:lnTo>
                <a:lnTo>
                  <a:pt x="20" y="49"/>
                </a:lnTo>
                <a:lnTo>
                  <a:pt x="26" y="51"/>
                </a:lnTo>
                <a:lnTo>
                  <a:pt x="33" y="45"/>
                </a:lnTo>
                <a:lnTo>
                  <a:pt x="33" y="23"/>
                </a:lnTo>
                <a:lnTo>
                  <a:pt x="37" y="23"/>
                </a:lnTo>
                <a:lnTo>
                  <a:pt x="44" y="33"/>
                </a:lnTo>
                <a:lnTo>
                  <a:pt x="54" y="34"/>
                </a:lnTo>
                <a:lnTo>
                  <a:pt x="59" y="44"/>
                </a:lnTo>
                <a:close/>
                <a:moveTo>
                  <a:pt x="129" y="23"/>
                </a:moveTo>
                <a:lnTo>
                  <a:pt x="134" y="52"/>
                </a:lnTo>
                <a:lnTo>
                  <a:pt x="142" y="60"/>
                </a:lnTo>
                <a:lnTo>
                  <a:pt x="157" y="82"/>
                </a:lnTo>
                <a:lnTo>
                  <a:pt x="157" y="86"/>
                </a:lnTo>
                <a:lnTo>
                  <a:pt x="157" y="107"/>
                </a:lnTo>
                <a:lnTo>
                  <a:pt x="171" y="111"/>
                </a:lnTo>
                <a:lnTo>
                  <a:pt x="175" y="108"/>
                </a:lnTo>
                <a:lnTo>
                  <a:pt x="193" y="154"/>
                </a:lnTo>
                <a:lnTo>
                  <a:pt x="197" y="182"/>
                </a:lnTo>
                <a:lnTo>
                  <a:pt x="197" y="190"/>
                </a:lnTo>
                <a:lnTo>
                  <a:pt x="185" y="190"/>
                </a:lnTo>
                <a:lnTo>
                  <a:pt x="161" y="188"/>
                </a:lnTo>
                <a:lnTo>
                  <a:pt x="159" y="188"/>
                </a:lnTo>
                <a:lnTo>
                  <a:pt x="150" y="188"/>
                </a:lnTo>
                <a:lnTo>
                  <a:pt x="130" y="188"/>
                </a:lnTo>
                <a:lnTo>
                  <a:pt x="123" y="190"/>
                </a:lnTo>
                <a:lnTo>
                  <a:pt x="119" y="190"/>
                </a:lnTo>
                <a:lnTo>
                  <a:pt x="114" y="191"/>
                </a:lnTo>
                <a:lnTo>
                  <a:pt x="110" y="194"/>
                </a:lnTo>
                <a:lnTo>
                  <a:pt x="104" y="197"/>
                </a:lnTo>
                <a:lnTo>
                  <a:pt x="100" y="199"/>
                </a:lnTo>
                <a:lnTo>
                  <a:pt x="75" y="201"/>
                </a:lnTo>
                <a:lnTo>
                  <a:pt x="70" y="209"/>
                </a:lnTo>
                <a:lnTo>
                  <a:pt x="65" y="216"/>
                </a:lnTo>
                <a:lnTo>
                  <a:pt x="45" y="203"/>
                </a:lnTo>
                <a:lnTo>
                  <a:pt x="40" y="186"/>
                </a:lnTo>
                <a:lnTo>
                  <a:pt x="32" y="182"/>
                </a:lnTo>
                <a:lnTo>
                  <a:pt x="39" y="165"/>
                </a:lnTo>
                <a:lnTo>
                  <a:pt x="29" y="158"/>
                </a:lnTo>
                <a:lnTo>
                  <a:pt x="35" y="152"/>
                </a:lnTo>
                <a:lnTo>
                  <a:pt x="32" y="146"/>
                </a:lnTo>
                <a:lnTo>
                  <a:pt x="24" y="146"/>
                </a:lnTo>
                <a:lnTo>
                  <a:pt x="7" y="138"/>
                </a:lnTo>
                <a:lnTo>
                  <a:pt x="0" y="124"/>
                </a:lnTo>
                <a:lnTo>
                  <a:pt x="0" y="123"/>
                </a:lnTo>
                <a:lnTo>
                  <a:pt x="2" y="119"/>
                </a:lnTo>
                <a:lnTo>
                  <a:pt x="3" y="112"/>
                </a:lnTo>
                <a:lnTo>
                  <a:pt x="6" y="102"/>
                </a:lnTo>
                <a:lnTo>
                  <a:pt x="21" y="97"/>
                </a:lnTo>
                <a:lnTo>
                  <a:pt x="25" y="96"/>
                </a:lnTo>
                <a:lnTo>
                  <a:pt x="29" y="98"/>
                </a:lnTo>
                <a:lnTo>
                  <a:pt x="30" y="100"/>
                </a:lnTo>
                <a:lnTo>
                  <a:pt x="32" y="100"/>
                </a:lnTo>
                <a:lnTo>
                  <a:pt x="35" y="97"/>
                </a:lnTo>
                <a:lnTo>
                  <a:pt x="32" y="93"/>
                </a:lnTo>
                <a:lnTo>
                  <a:pt x="32" y="92"/>
                </a:lnTo>
                <a:lnTo>
                  <a:pt x="30" y="86"/>
                </a:lnTo>
                <a:lnTo>
                  <a:pt x="29" y="82"/>
                </a:lnTo>
                <a:lnTo>
                  <a:pt x="17" y="71"/>
                </a:lnTo>
                <a:lnTo>
                  <a:pt x="17" y="66"/>
                </a:lnTo>
                <a:lnTo>
                  <a:pt x="13" y="63"/>
                </a:lnTo>
                <a:lnTo>
                  <a:pt x="15" y="57"/>
                </a:lnTo>
                <a:lnTo>
                  <a:pt x="17" y="57"/>
                </a:lnTo>
                <a:lnTo>
                  <a:pt x="32" y="66"/>
                </a:lnTo>
                <a:lnTo>
                  <a:pt x="37" y="66"/>
                </a:lnTo>
                <a:lnTo>
                  <a:pt x="50" y="67"/>
                </a:lnTo>
                <a:lnTo>
                  <a:pt x="63" y="67"/>
                </a:lnTo>
                <a:lnTo>
                  <a:pt x="62" y="77"/>
                </a:lnTo>
                <a:lnTo>
                  <a:pt x="60" y="79"/>
                </a:lnTo>
                <a:lnTo>
                  <a:pt x="55" y="86"/>
                </a:lnTo>
                <a:lnTo>
                  <a:pt x="54" y="89"/>
                </a:lnTo>
                <a:lnTo>
                  <a:pt x="51" y="90"/>
                </a:lnTo>
                <a:lnTo>
                  <a:pt x="44" y="96"/>
                </a:lnTo>
                <a:lnTo>
                  <a:pt x="40" y="97"/>
                </a:lnTo>
                <a:lnTo>
                  <a:pt x="36" y="98"/>
                </a:lnTo>
                <a:lnTo>
                  <a:pt x="30" y="101"/>
                </a:lnTo>
                <a:lnTo>
                  <a:pt x="29" y="102"/>
                </a:lnTo>
                <a:lnTo>
                  <a:pt x="20" y="108"/>
                </a:lnTo>
                <a:lnTo>
                  <a:pt x="18" y="109"/>
                </a:lnTo>
                <a:lnTo>
                  <a:pt x="10" y="115"/>
                </a:lnTo>
                <a:lnTo>
                  <a:pt x="9" y="120"/>
                </a:lnTo>
                <a:lnTo>
                  <a:pt x="21" y="111"/>
                </a:lnTo>
                <a:lnTo>
                  <a:pt x="30" y="108"/>
                </a:lnTo>
                <a:lnTo>
                  <a:pt x="41" y="104"/>
                </a:lnTo>
                <a:lnTo>
                  <a:pt x="50" y="98"/>
                </a:lnTo>
                <a:lnTo>
                  <a:pt x="55" y="97"/>
                </a:lnTo>
                <a:lnTo>
                  <a:pt x="65" y="90"/>
                </a:lnTo>
                <a:lnTo>
                  <a:pt x="65" y="89"/>
                </a:lnTo>
                <a:lnTo>
                  <a:pt x="66" y="86"/>
                </a:lnTo>
                <a:lnTo>
                  <a:pt x="66" y="85"/>
                </a:lnTo>
                <a:lnTo>
                  <a:pt x="67" y="86"/>
                </a:lnTo>
                <a:lnTo>
                  <a:pt x="71" y="87"/>
                </a:lnTo>
                <a:lnTo>
                  <a:pt x="71" y="94"/>
                </a:lnTo>
                <a:lnTo>
                  <a:pt x="70" y="102"/>
                </a:lnTo>
                <a:lnTo>
                  <a:pt x="70" y="109"/>
                </a:lnTo>
                <a:lnTo>
                  <a:pt x="77" y="115"/>
                </a:lnTo>
                <a:lnTo>
                  <a:pt x="81" y="109"/>
                </a:lnTo>
                <a:lnTo>
                  <a:pt x="85" y="119"/>
                </a:lnTo>
                <a:lnTo>
                  <a:pt x="84" y="124"/>
                </a:lnTo>
                <a:lnTo>
                  <a:pt x="81" y="130"/>
                </a:lnTo>
                <a:lnTo>
                  <a:pt x="80" y="131"/>
                </a:lnTo>
                <a:lnTo>
                  <a:pt x="77" y="139"/>
                </a:lnTo>
                <a:lnTo>
                  <a:pt x="85" y="134"/>
                </a:lnTo>
                <a:lnTo>
                  <a:pt x="95" y="126"/>
                </a:lnTo>
                <a:lnTo>
                  <a:pt x="100" y="119"/>
                </a:lnTo>
                <a:lnTo>
                  <a:pt x="101" y="119"/>
                </a:lnTo>
                <a:lnTo>
                  <a:pt x="110" y="120"/>
                </a:lnTo>
                <a:lnTo>
                  <a:pt x="111" y="120"/>
                </a:lnTo>
                <a:lnTo>
                  <a:pt x="115" y="120"/>
                </a:lnTo>
                <a:lnTo>
                  <a:pt x="120" y="111"/>
                </a:lnTo>
                <a:lnTo>
                  <a:pt x="119" y="105"/>
                </a:lnTo>
                <a:lnTo>
                  <a:pt x="105" y="109"/>
                </a:lnTo>
                <a:lnTo>
                  <a:pt x="103" y="108"/>
                </a:lnTo>
                <a:lnTo>
                  <a:pt x="92" y="102"/>
                </a:lnTo>
                <a:lnTo>
                  <a:pt x="88" y="98"/>
                </a:lnTo>
                <a:lnTo>
                  <a:pt x="85" y="94"/>
                </a:lnTo>
                <a:lnTo>
                  <a:pt x="95" y="89"/>
                </a:lnTo>
                <a:lnTo>
                  <a:pt x="101" y="89"/>
                </a:lnTo>
                <a:lnTo>
                  <a:pt x="103" y="86"/>
                </a:lnTo>
                <a:lnTo>
                  <a:pt x="104" y="83"/>
                </a:lnTo>
                <a:lnTo>
                  <a:pt x="96" y="77"/>
                </a:lnTo>
                <a:lnTo>
                  <a:pt x="93" y="74"/>
                </a:lnTo>
                <a:lnTo>
                  <a:pt x="93" y="70"/>
                </a:lnTo>
                <a:lnTo>
                  <a:pt x="96" y="67"/>
                </a:lnTo>
                <a:lnTo>
                  <a:pt x="88" y="64"/>
                </a:lnTo>
                <a:lnTo>
                  <a:pt x="84" y="60"/>
                </a:lnTo>
                <a:lnTo>
                  <a:pt x="90" y="56"/>
                </a:lnTo>
                <a:lnTo>
                  <a:pt x="99" y="55"/>
                </a:lnTo>
                <a:lnTo>
                  <a:pt x="100" y="53"/>
                </a:lnTo>
                <a:lnTo>
                  <a:pt x="105" y="51"/>
                </a:lnTo>
                <a:lnTo>
                  <a:pt x="104" y="49"/>
                </a:lnTo>
                <a:lnTo>
                  <a:pt x="92" y="52"/>
                </a:lnTo>
                <a:lnTo>
                  <a:pt x="88" y="51"/>
                </a:lnTo>
                <a:lnTo>
                  <a:pt x="100" y="40"/>
                </a:lnTo>
                <a:lnTo>
                  <a:pt x="111" y="38"/>
                </a:lnTo>
                <a:lnTo>
                  <a:pt x="116" y="33"/>
                </a:lnTo>
                <a:lnTo>
                  <a:pt x="115" y="33"/>
                </a:lnTo>
                <a:lnTo>
                  <a:pt x="107" y="30"/>
                </a:lnTo>
                <a:lnTo>
                  <a:pt x="103" y="26"/>
                </a:lnTo>
                <a:lnTo>
                  <a:pt x="104" y="23"/>
                </a:lnTo>
                <a:lnTo>
                  <a:pt x="107" y="18"/>
                </a:lnTo>
                <a:lnTo>
                  <a:pt x="110" y="15"/>
                </a:lnTo>
                <a:lnTo>
                  <a:pt x="129" y="23"/>
                </a:lnTo>
                <a:close/>
                <a:moveTo>
                  <a:pt x="99" y="10"/>
                </a:moveTo>
                <a:lnTo>
                  <a:pt x="85" y="26"/>
                </a:lnTo>
                <a:lnTo>
                  <a:pt x="89" y="32"/>
                </a:lnTo>
                <a:lnTo>
                  <a:pt x="86" y="34"/>
                </a:lnTo>
                <a:lnTo>
                  <a:pt x="75" y="45"/>
                </a:lnTo>
                <a:lnTo>
                  <a:pt x="67" y="40"/>
                </a:lnTo>
                <a:lnTo>
                  <a:pt x="70" y="15"/>
                </a:lnTo>
                <a:lnTo>
                  <a:pt x="65" y="23"/>
                </a:lnTo>
                <a:lnTo>
                  <a:pt x="59" y="26"/>
                </a:lnTo>
                <a:lnTo>
                  <a:pt x="50" y="23"/>
                </a:lnTo>
                <a:lnTo>
                  <a:pt x="50" y="17"/>
                </a:lnTo>
                <a:lnTo>
                  <a:pt x="63" y="15"/>
                </a:lnTo>
                <a:lnTo>
                  <a:pt x="65" y="12"/>
                </a:lnTo>
                <a:lnTo>
                  <a:pt x="66" y="8"/>
                </a:lnTo>
                <a:lnTo>
                  <a:pt x="67" y="0"/>
                </a:lnTo>
                <a:lnTo>
                  <a:pt x="69" y="0"/>
                </a:lnTo>
                <a:lnTo>
                  <a:pt x="75" y="2"/>
                </a:lnTo>
                <a:lnTo>
                  <a:pt x="84" y="4"/>
                </a:lnTo>
                <a:lnTo>
                  <a:pt x="92" y="7"/>
                </a:lnTo>
                <a:lnTo>
                  <a:pt x="99" y="1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1" name="Freeform 246">
            <a:extLst>
              <a:ext uri="{FF2B5EF4-FFF2-40B4-BE49-F238E27FC236}">
                <a16:creationId xmlns:a16="http://schemas.microsoft.com/office/drawing/2014/main" id="{9C6E7A57-7079-89CD-C183-A4414880778B}"/>
              </a:ext>
            </a:extLst>
          </p:cNvPr>
          <p:cNvSpPr>
            <a:spLocks noEditPoints="1"/>
          </p:cNvSpPr>
          <p:nvPr/>
        </p:nvSpPr>
        <p:spPr bwMode="auto">
          <a:xfrm>
            <a:off x="7105651" y="1008063"/>
            <a:ext cx="131763" cy="204788"/>
          </a:xfrm>
          <a:custGeom>
            <a:avLst/>
            <a:gdLst>
              <a:gd name="T0" fmla="*/ 72 w 83"/>
              <a:gd name="T1" fmla="*/ 101 h 129"/>
              <a:gd name="T2" fmla="*/ 72 w 83"/>
              <a:gd name="T3" fmla="*/ 123 h 129"/>
              <a:gd name="T4" fmla="*/ 65 w 83"/>
              <a:gd name="T5" fmla="*/ 129 h 129"/>
              <a:gd name="T6" fmla="*/ 59 w 83"/>
              <a:gd name="T7" fmla="*/ 127 h 129"/>
              <a:gd name="T8" fmla="*/ 52 w 83"/>
              <a:gd name="T9" fmla="*/ 123 h 129"/>
              <a:gd name="T10" fmla="*/ 48 w 83"/>
              <a:gd name="T11" fmla="*/ 115 h 129"/>
              <a:gd name="T12" fmla="*/ 43 w 83"/>
              <a:gd name="T13" fmla="*/ 114 h 129"/>
              <a:gd name="T14" fmla="*/ 43 w 83"/>
              <a:gd name="T15" fmla="*/ 112 h 129"/>
              <a:gd name="T16" fmla="*/ 50 w 83"/>
              <a:gd name="T17" fmla="*/ 115 h 129"/>
              <a:gd name="T18" fmla="*/ 54 w 83"/>
              <a:gd name="T19" fmla="*/ 107 h 129"/>
              <a:gd name="T20" fmla="*/ 72 w 83"/>
              <a:gd name="T21" fmla="*/ 101 h 129"/>
              <a:gd name="T22" fmla="*/ 79 w 83"/>
              <a:gd name="T23" fmla="*/ 32 h 129"/>
              <a:gd name="T24" fmla="*/ 83 w 83"/>
              <a:gd name="T25" fmla="*/ 37 h 129"/>
              <a:gd name="T26" fmla="*/ 78 w 83"/>
              <a:gd name="T27" fmla="*/ 44 h 129"/>
              <a:gd name="T28" fmla="*/ 75 w 83"/>
              <a:gd name="T29" fmla="*/ 44 h 129"/>
              <a:gd name="T30" fmla="*/ 69 w 83"/>
              <a:gd name="T31" fmla="*/ 56 h 129"/>
              <a:gd name="T32" fmla="*/ 69 w 83"/>
              <a:gd name="T33" fmla="*/ 65 h 129"/>
              <a:gd name="T34" fmla="*/ 68 w 83"/>
              <a:gd name="T35" fmla="*/ 66 h 129"/>
              <a:gd name="T36" fmla="*/ 61 w 83"/>
              <a:gd name="T37" fmla="*/ 60 h 129"/>
              <a:gd name="T38" fmla="*/ 57 w 83"/>
              <a:gd name="T39" fmla="*/ 70 h 129"/>
              <a:gd name="T40" fmla="*/ 35 w 83"/>
              <a:gd name="T41" fmla="*/ 77 h 129"/>
              <a:gd name="T42" fmla="*/ 31 w 83"/>
              <a:gd name="T43" fmla="*/ 70 h 129"/>
              <a:gd name="T44" fmla="*/ 28 w 83"/>
              <a:gd name="T45" fmla="*/ 78 h 129"/>
              <a:gd name="T46" fmla="*/ 19 w 83"/>
              <a:gd name="T47" fmla="*/ 82 h 129"/>
              <a:gd name="T48" fmla="*/ 16 w 83"/>
              <a:gd name="T49" fmla="*/ 70 h 129"/>
              <a:gd name="T50" fmla="*/ 28 w 83"/>
              <a:gd name="T51" fmla="*/ 51 h 129"/>
              <a:gd name="T52" fmla="*/ 26 w 83"/>
              <a:gd name="T53" fmla="*/ 47 h 129"/>
              <a:gd name="T54" fmla="*/ 18 w 83"/>
              <a:gd name="T55" fmla="*/ 48 h 129"/>
              <a:gd name="T56" fmla="*/ 15 w 83"/>
              <a:gd name="T57" fmla="*/ 54 h 129"/>
              <a:gd name="T58" fmla="*/ 5 w 83"/>
              <a:gd name="T59" fmla="*/ 55 h 129"/>
              <a:gd name="T60" fmla="*/ 4 w 83"/>
              <a:gd name="T61" fmla="*/ 45 h 129"/>
              <a:gd name="T62" fmla="*/ 0 w 83"/>
              <a:gd name="T63" fmla="*/ 41 h 129"/>
              <a:gd name="T64" fmla="*/ 0 w 83"/>
              <a:gd name="T65" fmla="*/ 36 h 129"/>
              <a:gd name="T66" fmla="*/ 16 w 83"/>
              <a:gd name="T67" fmla="*/ 39 h 129"/>
              <a:gd name="T68" fmla="*/ 20 w 83"/>
              <a:gd name="T69" fmla="*/ 36 h 129"/>
              <a:gd name="T70" fmla="*/ 19 w 83"/>
              <a:gd name="T71" fmla="*/ 30 h 129"/>
              <a:gd name="T72" fmla="*/ 24 w 83"/>
              <a:gd name="T73" fmla="*/ 28 h 129"/>
              <a:gd name="T74" fmla="*/ 31 w 83"/>
              <a:gd name="T75" fmla="*/ 33 h 129"/>
              <a:gd name="T76" fmla="*/ 34 w 83"/>
              <a:gd name="T77" fmla="*/ 17 h 129"/>
              <a:gd name="T78" fmla="*/ 41 w 83"/>
              <a:gd name="T79" fmla="*/ 24 h 129"/>
              <a:gd name="T80" fmla="*/ 48 w 83"/>
              <a:gd name="T81" fmla="*/ 15 h 129"/>
              <a:gd name="T82" fmla="*/ 57 w 83"/>
              <a:gd name="T83" fmla="*/ 22 h 129"/>
              <a:gd name="T84" fmla="*/ 52 w 83"/>
              <a:gd name="T85" fmla="*/ 35 h 129"/>
              <a:gd name="T86" fmla="*/ 64 w 83"/>
              <a:gd name="T87" fmla="*/ 35 h 129"/>
              <a:gd name="T88" fmla="*/ 72 w 83"/>
              <a:gd name="T89" fmla="*/ 30 h 129"/>
              <a:gd name="T90" fmla="*/ 67 w 83"/>
              <a:gd name="T91" fmla="*/ 22 h 129"/>
              <a:gd name="T92" fmla="*/ 67 w 83"/>
              <a:gd name="T93" fmla="*/ 14 h 129"/>
              <a:gd name="T94" fmla="*/ 59 w 83"/>
              <a:gd name="T95" fmla="*/ 6 h 129"/>
              <a:gd name="T96" fmla="*/ 67 w 83"/>
              <a:gd name="T97" fmla="*/ 0 h 129"/>
              <a:gd name="T98" fmla="*/ 67 w 83"/>
              <a:gd name="T99" fmla="*/ 2 h 129"/>
              <a:gd name="T100" fmla="*/ 67 w 83"/>
              <a:gd name="T101" fmla="*/ 3 h 129"/>
              <a:gd name="T102" fmla="*/ 76 w 83"/>
              <a:gd name="T103" fmla="*/ 11 h 129"/>
              <a:gd name="T104" fmla="*/ 74 w 83"/>
              <a:gd name="T105" fmla="*/ 18 h 129"/>
              <a:gd name="T106" fmla="*/ 79 w 83"/>
              <a:gd name="T107" fmla="*/ 25 h 129"/>
              <a:gd name="T108" fmla="*/ 76 w 83"/>
              <a:gd name="T109" fmla="*/ 32 h 129"/>
              <a:gd name="T110" fmla="*/ 79 w 83"/>
              <a:gd name="T111" fmla="*/ 32 h 1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83" h="129">
                <a:moveTo>
                  <a:pt x="72" y="101"/>
                </a:moveTo>
                <a:lnTo>
                  <a:pt x="72" y="123"/>
                </a:lnTo>
                <a:lnTo>
                  <a:pt x="65" y="129"/>
                </a:lnTo>
                <a:lnTo>
                  <a:pt x="59" y="127"/>
                </a:lnTo>
                <a:lnTo>
                  <a:pt x="52" y="123"/>
                </a:lnTo>
                <a:lnTo>
                  <a:pt x="48" y="115"/>
                </a:lnTo>
                <a:lnTo>
                  <a:pt x="43" y="114"/>
                </a:lnTo>
                <a:lnTo>
                  <a:pt x="43" y="112"/>
                </a:lnTo>
                <a:lnTo>
                  <a:pt x="50" y="115"/>
                </a:lnTo>
                <a:lnTo>
                  <a:pt x="54" y="107"/>
                </a:lnTo>
                <a:lnTo>
                  <a:pt x="72" y="101"/>
                </a:lnTo>
                <a:close/>
                <a:moveTo>
                  <a:pt x="79" y="32"/>
                </a:moveTo>
                <a:lnTo>
                  <a:pt x="83" y="37"/>
                </a:lnTo>
                <a:lnTo>
                  <a:pt x="78" y="44"/>
                </a:lnTo>
                <a:lnTo>
                  <a:pt x="75" y="44"/>
                </a:lnTo>
                <a:lnTo>
                  <a:pt x="69" y="56"/>
                </a:lnTo>
                <a:lnTo>
                  <a:pt x="69" y="65"/>
                </a:lnTo>
                <a:lnTo>
                  <a:pt x="68" y="66"/>
                </a:lnTo>
                <a:lnTo>
                  <a:pt x="61" y="60"/>
                </a:lnTo>
                <a:lnTo>
                  <a:pt x="57" y="70"/>
                </a:lnTo>
                <a:lnTo>
                  <a:pt x="35" y="77"/>
                </a:lnTo>
                <a:lnTo>
                  <a:pt x="31" y="70"/>
                </a:lnTo>
                <a:lnTo>
                  <a:pt x="28" y="78"/>
                </a:lnTo>
                <a:lnTo>
                  <a:pt x="19" y="82"/>
                </a:lnTo>
                <a:lnTo>
                  <a:pt x="16" y="70"/>
                </a:lnTo>
                <a:lnTo>
                  <a:pt x="28" y="51"/>
                </a:lnTo>
                <a:lnTo>
                  <a:pt x="26" y="47"/>
                </a:lnTo>
                <a:lnTo>
                  <a:pt x="18" y="48"/>
                </a:lnTo>
                <a:lnTo>
                  <a:pt x="15" y="54"/>
                </a:lnTo>
                <a:lnTo>
                  <a:pt x="5" y="55"/>
                </a:lnTo>
                <a:lnTo>
                  <a:pt x="4" y="45"/>
                </a:lnTo>
                <a:lnTo>
                  <a:pt x="0" y="41"/>
                </a:lnTo>
                <a:lnTo>
                  <a:pt x="0" y="36"/>
                </a:lnTo>
                <a:lnTo>
                  <a:pt x="16" y="39"/>
                </a:lnTo>
                <a:lnTo>
                  <a:pt x="20" y="36"/>
                </a:lnTo>
                <a:lnTo>
                  <a:pt x="19" y="30"/>
                </a:lnTo>
                <a:lnTo>
                  <a:pt x="24" y="28"/>
                </a:lnTo>
                <a:lnTo>
                  <a:pt x="31" y="33"/>
                </a:lnTo>
                <a:lnTo>
                  <a:pt x="34" y="17"/>
                </a:lnTo>
                <a:lnTo>
                  <a:pt x="41" y="24"/>
                </a:lnTo>
                <a:lnTo>
                  <a:pt x="48" y="15"/>
                </a:lnTo>
                <a:lnTo>
                  <a:pt x="57" y="22"/>
                </a:lnTo>
                <a:lnTo>
                  <a:pt x="52" y="35"/>
                </a:lnTo>
                <a:lnTo>
                  <a:pt x="64" y="35"/>
                </a:lnTo>
                <a:lnTo>
                  <a:pt x="72" y="30"/>
                </a:lnTo>
                <a:lnTo>
                  <a:pt x="67" y="22"/>
                </a:lnTo>
                <a:lnTo>
                  <a:pt x="67" y="14"/>
                </a:lnTo>
                <a:lnTo>
                  <a:pt x="59" y="6"/>
                </a:lnTo>
                <a:lnTo>
                  <a:pt x="67" y="0"/>
                </a:lnTo>
                <a:lnTo>
                  <a:pt x="67" y="2"/>
                </a:lnTo>
                <a:lnTo>
                  <a:pt x="67" y="3"/>
                </a:lnTo>
                <a:lnTo>
                  <a:pt x="76" y="11"/>
                </a:lnTo>
                <a:lnTo>
                  <a:pt x="74" y="18"/>
                </a:lnTo>
                <a:lnTo>
                  <a:pt x="79" y="25"/>
                </a:lnTo>
                <a:lnTo>
                  <a:pt x="76" y="32"/>
                </a:lnTo>
                <a:lnTo>
                  <a:pt x="79" y="3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2" name="Freeform 247">
            <a:extLst>
              <a:ext uri="{FF2B5EF4-FFF2-40B4-BE49-F238E27FC236}">
                <a16:creationId xmlns:a16="http://schemas.microsoft.com/office/drawing/2014/main" id="{67F86CC5-B0B0-3FB8-46C6-B8AADACC535D}"/>
              </a:ext>
            </a:extLst>
          </p:cNvPr>
          <p:cNvSpPr>
            <a:spLocks/>
          </p:cNvSpPr>
          <p:nvPr/>
        </p:nvSpPr>
        <p:spPr bwMode="auto">
          <a:xfrm>
            <a:off x="8004176" y="803275"/>
            <a:ext cx="165100" cy="160338"/>
          </a:xfrm>
          <a:custGeom>
            <a:avLst/>
            <a:gdLst>
              <a:gd name="T0" fmla="*/ 104 w 104"/>
              <a:gd name="T1" fmla="*/ 24 h 101"/>
              <a:gd name="T2" fmla="*/ 91 w 104"/>
              <a:gd name="T3" fmla="*/ 53 h 101"/>
              <a:gd name="T4" fmla="*/ 93 w 104"/>
              <a:gd name="T5" fmla="*/ 61 h 101"/>
              <a:gd name="T6" fmla="*/ 81 w 104"/>
              <a:gd name="T7" fmla="*/ 82 h 101"/>
              <a:gd name="T8" fmla="*/ 72 w 104"/>
              <a:gd name="T9" fmla="*/ 95 h 101"/>
              <a:gd name="T10" fmla="*/ 75 w 104"/>
              <a:gd name="T11" fmla="*/ 99 h 101"/>
              <a:gd name="T12" fmla="*/ 66 w 104"/>
              <a:gd name="T13" fmla="*/ 101 h 101"/>
              <a:gd name="T14" fmla="*/ 60 w 104"/>
              <a:gd name="T15" fmla="*/ 98 h 101"/>
              <a:gd name="T16" fmla="*/ 55 w 104"/>
              <a:gd name="T17" fmla="*/ 95 h 101"/>
              <a:gd name="T18" fmla="*/ 36 w 104"/>
              <a:gd name="T19" fmla="*/ 101 h 101"/>
              <a:gd name="T20" fmla="*/ 26 w 104"/>
              <a:gd name="T21" fmla="*/ 82 h 101"/>
              <a:gd name="T22" fmla="*/ 12 w 104"/>
              <a:gd name="T23" fmla="*/ 72 h 101"/>
              <a:gd name="T24" fmla="*/ 10 w 104"/>
              <a:gd name="T25" fmla="*/ 67 h 101"/>
              <a:gd name="T26" fmla="*/ 1 w 104"/>
              <a:gd name="T27" fmla="*/ 64 h 101"/>
              <a:gd name="T28" fmla="*/ 0 w 104"/>
              <a:gd name="T29" fmla="*/ 61 h 101"/>
              <a:gd name="T30" fmla="*/ 8 w 104"/>
              <a:gd name="T31" fmla="*/ 60 h 101"/>
              <a:gd name="T32" fmla="*/ 10 w 104"/>
              <a:gd name="T33" fmla="*/ 60 h 101"/>
              <a:gd name="T34" fmla="*/ 11 w 104"/>
              <a:gd name="T35" fmla="*/ 60 h 101"/>
              <a:gd name="T36" fmla="*/ 8 w 104"/>
              <a:gd name="T37" fmla="*/ 57 h 101"/>
              <a:gd name="T38" fmla="*/ 3 w 104"/>
              <a:gd name="T39" fmla="*/ 53 h 101"/>
              <a:gd name="T40" fmla="*/ 3 w 104"/>
              <a:gd name="T41" fmla="*/ 42 h 101"/>
              <a:gd name="T42" fmla="*/ 6 w 104"/>
              <a:gd name="T43" fmla="*/ 29 h 101"/>
              <a:gd name="T44" fmla="*/ 12 w 104"/>
              <a:gd name="T45" fmla="*/ 9 h 101"/>
              <a:gd name="T46" fmla="*/ 14 w 104"/>
              <a:gd name="T47" fmla="*/ 7 h 101"/>
              <a:gd name="T48" fmla="*/ 31 w 104"/>
              <a:gd name="T49" fmla="*/ 0 h 101"/>
              <a:gd name="T50" fmla="*/ 42 w 104"/>
              <a:gd name="T51" fmla="*/ 3 h 101"/>
              <a:gd name="T52" fmla="*/ 52 w 104"/>
              <a:gd name="T53" fmla="*/ 3 h 101"/>
              <a:gd name="T54" fmla="*/ 53 w 104"/>
              <a:gd name="T55" fmla="*/ 3 h 101"/>
              <a:gd name="T56" fmla="*/ 59 w 104"/>
              <a:gd name="T57" fmla="*/ 12 h 101"/>
              <a:gd name="T58" fmla="*/ 68 w 104"/>
              <a:gd name="T59" fmla="*/ 15 h 101"/>
              <a:gd name="T60" fmla="*/ 63 w 104"/>
              <a:gd name="T61" fmla="*/ 29 h 101"/>
              <a:gd name="T62" fmla="*/ 74 w 104"/>
              <a:gd name="T63" fmla="*/ 30 h 101"/>
              <a:gd name="T64" fmla="*/ 67 w 104"/>
              <a:gd name="T65" fmla="*/ 42 h 101"/>
              <a:gd name="T66" fmla="*/ 66 w 104"/>
              <a:gd name="T67" fmla="*/ 52 h 101"/>
              <a:gd name="T68" fmla="*/ 76 w 104"/>
              <a:gd name="T69" fmla="*/ 41 h 101"/>
              <a:gd name="T70" fmla="*/ 89 w 104"/>
              <a:gd name="T71" fmla="*/ 34 h 101"/>
              <a:gd name="T72" fmla="*/ 100 w 104"/>
              <a:gd name="T73" fmla="*/ 26 h 101"/>
              <a:gd name="T74" fmla="*/ 104 w 104"/>
              <a:gd name="T75" fmla="*/ 24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04" h="101">
                <a:moveTo>
                  <a:pt x="104" y="24"/>
                </a:moveTo>
                <a:lnTo>
                  <a:pt x="91" y="53"/>
                </a:lnTo>
                <a:lnTo>
                  <a:pt x="93" y="61"/>
                </a:lnTo>
                <a:lnTo>
                  <a:pt x="81" y="82"/>
                </a:lnTo>
                <a:lnTo>
                  <a:pt x="72" y="95"/>
                </a:lnTo>
                <a:lnTo>
                  <a:pt x="75" y="99"/>
                </a:lnTo>
                <a:lnTo>
                  <a:pt x="66" y="101"/>
                </a:lnTo>
                <a:lnTo>
                  <a:pt x="60" y="98"/>
                </a:lnTo>
                <a:lnTo>
                  <a:pt x="55" y="95"/>
                </a:lnTo>
                <a:lnTo>
                  <a:pt x="36" y="101"/>
                </a:lnTo>
                <a:lnTo>
                  <a:pt x="26" y="82"/>
                </a:lnTo>
                <a:lnTo>
                  <a:pt x="12" y="72"/>
                </a:lnTo>
                <a:lnTo>
                  <a:pt x="10" y="67"/>
                </a:lnTo>
                <a:lnTo>
                  <a:pt x="1" y="64"/>
                </a:lnTo>
                <a:lnTo>
                  <a:pt x="0" y="61"/>
                </a:lnTo>
                <a:lnTo>
                  <a:pt x="8" y="60"/>
                </a:lnTo>
                <a:lnTo>
                  <a:pt x="10" y="60"/>
                </a:lnTo>
                <a:lnTo>
                  <a:pt x="11" y="60"/>
                </a:lnTo>
                <a:lnTo>
                  <a:pt x="8" y="57"/>
                </a:lnTo>
                <a:lnTo>
                  <a:pt x="3" y="53"/>
                </a:lnTo>
                <a:lnTo>
                  <a:pt x="3" y="42"/>
                </a:lnTo>
                <a:lnTo>
                  <a:pt x="6" y="29"/>
                </a:lnTo>
                <a:lnTo>
                  <a:pt x="12" y="9"/>
                </a:lnTo>
                <a:lnTo>
                  <a:pt x="14" y="7"/>
                </a:lnTo>
                <a:lnTo>
                  <a:pt x="31" y="0"/>
                </a:lnTo>
                <a:lnTo>
                  <a:pt x="42" y="3"/>
                </a:lnTo>
                <a:lnTo>
                  <a:pt x="52" y="3"/>
                </a:lnTo>
                <a:lnTo>
                  <a:pt x="53" y="3"/>
                </a:lnTo>
                <a:lnTo>
                  <a:pt x="59" y="12"/>
                </a:lnTo>
                <a:lnTo>
                  <a:pt x="68" y="15"/>
                </a:lnTo>
                <a:lnTo>
                  <a:pt x="63" y="29"/>
                </a:lnTo>
                <a:lnTo>
                  <a:pt x="74" y="30"/>
                </a:lnTo>
                <a:lnTo>
                  <a:pt x="67" y="42"/>
                </a:lnTo>
                <a:lnTo>
                  <a:pt x="66" y="52"/>
                </a:lnTo>
                <a:lnTo>
                  <a:pt x="76" y="41"/>
                </a:lnTo>
                <a:lnTo>
                  <a:pt x="89" y="34"/>
                </a:lnTo>
                <a:lnTo>
                  <a:pt x="100" y="26"/>
                </a:lnTo>
                <a:lnTo>
                  <a:pt x="104" y="2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3" name="Freeform 248">
            <a:extLst>
              <a:ext uri="{FF2B5EF4-FFF2-40B4-BE49-F238E27FC236}">
                <a16:creationId xmlns:a16="http://schemas.microsoft.com/office/drawing/2014/main" id="{245D13CF-543B-9FC8-7E82-835C585E9E5C}"/>
              </a:ext>
            </a:extLst>
          </p:cNvPr>
          <p:cNvSpPr>
            <a:spLocks/>
          </p:cNvSpPr>
          <p:nvPr/>
        </p:nvSpPr>
        <p:spPr bwMode="auto">
          <a:xfrm>
            <a:off x="4175126" y="6119813"/>
            <a:ext cx="88900" cy="88900"/>
          </a:xfrm>
          <a:custGeom>
            <a:avLst/>
            <a:gdLst>
              <a:gd name="T0" fmla="*/ 26 w 56"/>
              <a:gd name="T1" fmla="*/ 1 h 56"/>
              <a:gd name="T2" fmla="*/ 31 w 56"/>
              <a:gd name="T3" fmla="*/ 7 h 56"/>
              <a:gd name="T4" fmla="*/ 30 w 56"/>
              <a:gd name="T5" fmla="*/ 11 h 56"/>
              <a:gd name="T6" fmla="*/ 27 w 56"/>
              <a:gd name="T7" fmla="*/ 18 h 56"/>
              <a:gd name="T8" fmla="*/ 30 w 56"/>
              <a:gd name="T9" fmla="*/ 18 h 56"/>
              <a:gd name="T10" fmla="*/ 38 w 56"/>
              <a:gd name="T11" fmla="*/ 15 h 56"/>
              <a:gd name="T12" fmla="*/ 41 w 56"/>
              <a:gd name="T13" fmla="*/ 14 h 56"/>
              <a:gd name="T14" fmla="*/ 45 w 56"/>
              <a:gd name="T15" fmla="*/ 8 h 56"/>
              <a:gd name="T16" fmla="*/ 46 w 56"/>
              <a:gd name="T17" fmla="*/ 8 h 56"/>
              <a:gd name="T18" fmla="*/ 50 w 56"/>
              <a:gd name="T19" fmla="*/ 8 h 56"/>
              <a:gd name="T20" fmla="*/ 54 w 56"/>
              <a:gd name="T21" fmla="*/ 23 h 56"/>
              <a:gd name="T22" fmla="*/ 56 w 56"/>
              <a:gd name="T23" fmla="*/ 29 h 56"/>
              <a:gd name="T24" fmla="*/ 52 w 56"/>
              <a:gd name="T25" fmla="*/ 31 h 56"/>
              <a:gd name="T26" fmla="*/ 50 w 56"/>
              <a:gd name="T27" fmla="*/ 35 h 56"/>
              <a:gd name="T28" fmla="*/ 48 w 56"/>
              <a:gd name="T29" fmla="*/ 50 h 56"/>
              <a:gd name="T30" fmla="*/ 48 w 56"/>
              <a:gd name="T31" fmla="*/ 52 h 56"/>
              <a:gd name="T32" fmla="*/ 45 w 56"/>
              <a:gd name="T33" fmla="*/ 52 h 56"/>
              <a:gd name="T34" fmla="*/ 42 w 56"/>
              <a:gd name="T35" fmla="*/ 53 h 56"/>
              <a:gd name="T36" fmla="*/ 34 w 56"/>
              <a:gd name="T37" fmla="*/ 56 h 56"/>
              <a:gd name="T38" fmla="*/ 33 w 56"/>
              <a:gd name="T39" fmla="*/ 55 h 56"/>
              <a:gd name="T40" fmla="*/ 26 w 56"/>
              <a:gd name="T41" fmla="*/ 48 h 56"/>
              <a:gd name="T42" fmla="*/ 23 w 56"/>
              <a:gd name="T43" fmla="*/ 45 h 56"/>
              <a:gd name="T44" fmla="*/ 13 w 56"/>
              <a:gd name="T45" fmla="*/ 37 h 56"/>
              <a:gd name="T46" fmla="*/ 5 w 56"/>
              <a:gd name="T47" fmla="*/ 33 h 56"/>
              <a:gd name="T48" fmla="*/ 0 w 56"/>
              <a:gd name="T49" fmla="*/ 29 h 56"/>
              <a:gd name="T50" fmla="*/ 3 w 56"/>
              <a:gd name="T51" fmla="*/ 27 h 56"/>
              <a:gd name="T52" fmla="*/ 4 w 56"/>
              <a:gd name="T53" fmla="*/ 25 h 56"/>
              <a:gd name="T54" fmla="*/ 5 w 56"/>
              <a:gd name="T55" fmla="*/ 19 h 56"/>
              <a:gd name="T56" fmla="*/ 11 w 56"/>
              <a:gd name="T57" fmla="*/ 18 h 56"/>
              <a:gd name="T58" fmla="*/ 11 w 56"/>
              <a:gd name="T59" fmla="*/ 11 h 56"/>
              <a:gd name="T60" fmla="*/ 19 w 56"/>
              <a:gd name="T61" fmla="*/ 10 h 56"/>
              <a:gd name="T62" fmla="*/ 20 w 56"/>
              <a:gd name="T63" fmla="*/ 5 h 56"/>
              <a:gd name="T64" fmla="*/ 22 w 56"/>
              <a:gd name="T65" fmla="*/ 0 h 56"/>
              <a:gd name="T66" fmla="*/ 26 w 56"/>
              <a:gd name="T67" fmla="*/ 1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56" h="56">
                <a:moveTo>
                  <a:pt x="26" y="1"/>
                </a:moveTo>
                <a:lnTo>
                  <a:pt x="31" y="7"/>
                </a:lnTo>
                <a:lnTo>
                  <a:pt x="30" y="11"/>
                </a:lnTo>
                <a:lnTo>
                  <a:pt x="27" y="18"/>
                </a:lnTo>
                <a:lnTo>
                  <a:pt x="30" y="18"/>
                </a:lnTo>
                <a:lnTo>
                  <a:pt x="38" y="15"/>
                </a:lnTo>
                <a:lnTo>
                  <a:pt x="41" y="14"/>
                </a:lnTo>
                <a:lnTo>
                  <a:pt x="45" y="8"/>
                </a:lnTo>
                <a:lnTo>
                  <a:pt x="46" y="8"/>
                </a:lnTo>
                <a:lnTo>
                  <a:pt x="50" y="8"/>
                </a:lnTo>
                <a:lnTo>
                  <a:pt x="54" y="23"/>
                </a:lnTo>
                <a:lnTo>
                  <a:pt x="56" y="29"/>
                </a:lnTo>
                <a:lnTo>
                  <a:pt x="52" y="31"/>
                </a:lnTo>
                <a:lnTo>
                  <a:pt x="50" y="35"/>
                </a:lnTo>
                <a:lnTo>
                  <a:pt x="48" y="50"/>
                </a:lnTo>
                <a:lnTo>
                  <a:pt x="48" y="52"/>
                </a:lnTo>
                <a:lnTo>
                  <a:pt x="45" y="52"/>
                </a:lnTo>
                <a:lnTo>
                  <a:pt x="42" y="53"/>
                </a:lnTo>
                <a:lnTo>
                  <a:pt x="34" y="56"/>
                </a:lnTo>
                <a:lnTo>
                  <a:pt x="33" y="55"/>
                </a:lnTo>
                <a:lnTo>
                  <a:pt x="26" y="48"/>
                </a:lnTo>
                <a:lnTo>
                  <a:pt x="23" y="45"/>
                </a:lnTo>
                <a:lnTo>
                  <a:pt x="13" y="37"/>
                </a:lnTo>
                <a:lnTo>
                  <a:pt x="5" y="33"/>
                </a:lnTo>
                <a:lnTo>
                  <a:pt x="0" y="29"/>
                </a:lnTo>
                <a:lnTo>
                  <a:pt x="3" y="27"/>
                </a:lnTo>
                <a:lnTo>
                  <a:pt x="4" y="25"/>
                </a:lnTo>
                <a:lnTo>
                  <a:pt x="5" y="19"/>
                </a:lnTo>
                <a:lnTo>
                  <a:pt x="11" y="18"/>
                </a:lnTo>
                <a:lnTo>
                  <a:pt x="11" y="11"/>
                </a:lnTo>
                <a:lnTo>
                  <a:pt x="19" y="10"/>
                </a:lnTo>
                <a:lnTo>
                  <a:pt x="20" y="5"/>
                </a:lnTo>
                <a:lnTo>
                  <a:pt x="22" y="0"/>
                </a:lnTo>
                <a:lnTo>
                  <a:pt x="26" y="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4" name="Freeform 249">
            <a:extLst>
              <a:ext uri="{FF2B5EF4-FFF2-40B4-BE49-F238E27FC236}">
                <a16:creationId xmlns:a16="http://schemas.microsoft.com/office/drawing/2014/main" id="{333276DD-39CE-90FF-09C9-83EC81CF0BD9}"/>
              </a:ext>
            </a:extLst>
          </p:cNvPr>
          <p:cNvSpPr>
            <a:spLocks noEditPoints="1"/>
          </p:cNvSpPr>
          <p:nvPr/>
        </p:nvSpPr>
        <p:spPr bwMode="auto">
          <a:xfrm>
            <a:off x="4016376" y="5702300"/>
            <a:ext cx="57150" cy="109538"/>
          </a:xfrm>
          <a:custGeom>
            <a:avLst/>
            <a:gdLst>
              <a:gd name="T0" fmla="*/ 14 w 36"/>
              <a:gd name="T1" fmla="*/ 69 h 69"/>
              <a:gd name="T2" fmla="*/ 10 w 36"/>
              <a:gd name="T3" fmla="*/ 69 h 69"/>
              <a:gd name="T4" fmla="*/ 6 w 36"/>
              <a:gd name="T5" fmla="*/ 68 h 69"/>
              <a:gd name="T6" fmla="*/ 2 w 36"/>
              <a:gd name="T7" fmla="*/ 67 h 69"/>
              <a:gd name="T8" fmla="*/ 2 w 36"/>
              <a:gd name="T9" fmla="*/ 61 h 69"/>
              <a:gd name="T10" fmla="*/ 2 w 36"/>
              <a:gd name="T11" fmla="*/ 60 h 69"/>
              <a:gd name="T12" fmla="*/ 2 w 36"/>
              <a:gd name="T13" fmla="*/ 56 h 69"/>
              <a:gd name="T14" fmla="*/ 0 w 36"/>
              <a:gd name="T15" fmla="*/ 52 h 69"/>
              <a:gd name="T16" fmla="*/ 7 w 36"/>
              <a:gd name="T17" fmla="*/ 30 h 69"/>
              <a:gd name="T18" fmla="*/ 15 w 36"/>
              <a:gd name="T19" fmla="*/ 9 h 69"/>
              <a:gd name="T20" fmla="*/ 17 w 36"/>
              <a:gd name="T21" fmla="*/ 0 h 69"/>
              <a:gd name="T22" fmla="*/ 19 w 36"/>
              <a:gd name="T23" fmla="*/ 0 h 69"/>
              <a:gd name="T24" fmla="*/ 23 w 36"/>
              <a:gd name="T25" fmla="*/ 9 h 69"/>
              <a:gd name="T26" fmla="*/ 22 w 36"/>
              <a:gd name="T27" fmla="*/ 30 h 69"/>
              <a:gd name="T28" fmla="*/ 25 w 36"/>
              <a:gd name="T29" fmla="*/ 39 h 69"/>
              <a:gd name="T30" fmla="*/ 18 w 36"/>
              <a:gd name="T31" fmla="*/ 61 h 69"/>
              <a:gd name="T32" fmla="*/ 17 w 36"/>
              <a:gd name="T33" fmla="*/ 68 h 69"/>
              <a:gd name="T34" fmla="*/ 14 w 36"/>
              <a:gd name="T35" fmla="*/ 69 h 69"/>
              <a:gd name="T36" fmla="*/ 32 w 36"/>
              <a:gd name="T37" fmla="*/ 18 h 69"/>
              <a:gd name="T38" fmla="*/ 29 w 36"/>
              <a:gd name="T39" fmla="*/ 19 h 69"/>
              <a:gd name="T40" fmla="*/ 28 w 36"/>
              <a:gd name="T41" fmla="*/ 15 h 69"/>
              <a:gd name="T42" fmla="*/ 26 w 36"/>
              <a:gd name="T43" fmla="*/ 11 h 69"/>
              <a:gd name="T44" fmla="*/ 26 w 36"/>
              <a:gd name="T45" fmla="*/ 8 h 69"/>
              <a:gd name="T46" fmla="*/ 25 w 36"/>
              <a:gd name="T47" fmla="*/ 7 h 69"/>
              <a:gd name="T48" fmla="*/ 26 w 36"/>
              <a:gd name="T49" fmla="*/ 7 h 69"/>
              <a:gd name="T50" fmla="*/ 32 w 36"/>
              <a:gd name="T51" fmla="*/ 4 h 69"/>
              <a:gd name="T52" fmla="*/ 34 w 36"/>
              <a:gd name="T53" fmla="*/ 0 h 69"/>
              <a:gd name="T54" fmla="*/ 36 w 36"/>
              <a:gd name="T55" fmla="*/ 3 h 69"/>
              <a:gd name="T56" fmla="*/ 36 w 36"/>
              <a:gd name="T57" fmla="*/ 7 h 69"/>
              <a:gd name="T58" fmla="*/ 33 w 36"/>
              <a:gd name="T59" fmla="*/ 9 h 69"/>
              <a:gd name="T60" fmla="*/ 33 w 36"/>
              <a:gd name="T61" fmla="*/ 16 h 69"/>
              <a:gd name="T62" fmla="*/ 32 w 36"/>
              <a:gd name="T63" fmla="*/ 18 h 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36" h="69">
                <a:moveTo>
                  <a:pt x="14" y="69"/>
                </a:moveTo>
                <a:lnTo>
                  <a:pt x="10" y="69"/>
                </a:lnTo>
                <a:lnTo>
                  <a:pt x="6" y="68"/>
                </a:lnTo>
                <a:lnTo>
                  <a:pt x="2" y="67"/>
                </a:lnTo>
                <a:lnTo>
                  <a:pt x="2" y="61"/>
                </a:lnTo>
                <a:lnTo>
                  <a:pt x="2" y="60"/>
                </a:lnTo>
                <a:lnTo>
                  <a:pt x="2" y="56"/>
                </a:lnTo>
                <a:lnTo>
                  <a:pt x="0" y="52"/>
                </a:lnTo>
                <a:lnTo>
                  <a:pt x="7" y="30"/>
                </a:lnTo>
                <a:lnTo>
                  <a:pt x="15" y="9"/>
                </a:lnTo>
                <a:lnTo>
                  <a:pt x="17" y="0"/>
                </a:lnTo>
                <a:lnTo>
                  <a:pt x="19" y="0"/>
                </a:lnTo>
                <a:lnTo>
                  <a:pt x="23" y="9"/>
                </a:lnTo>
                <a:lnTo>
                  <a:pt x="22" y="30"/>
                </a:lnTo>
                <a:lnTo>
                  <a:pt x="25" y="39"/>
                </a:lnTo>
                <a:lnTo>
                  <a:pt x="18" y="61"/>
                </a:lnTo>
                <a:lnTo>
                  <a:pt x="17" y="68"/>
                </a:lnTo>
                <a:lnTo>
                  <a:pt x="14" y="69"/>
                </a:lnTo>
                <a:close/>
                <a:moveTo>
                  <a:pt x="32" y="18"/>
                </a:moveTo>
                <a:lnTo>
                  <a:pt x="29" y="19"/>
                </a:lnTo>
                <a:lnTo>
                  <a:pt x="28" y="15"/>
                </a:lnTo>
                <a:lnTo>
                  <a:pt x="26" y="11"/>
                </a:lnTo>
                <a:lnTo>
                  <a:pt x="26" y="8"/>
                </a:lnTo>
                <a:lnTo>
                  <a:pt x="25" y="7"/>
                </a:lnTo>
                <a:lnTo>
                  <a:pt x="26" y="7"/>
                </a:lnTo>
                <a:lnTo>
                  <a:pt x="32" y="4"/>
                </a:lnTo>
                <a:lnTo>
                  <a:pt x="34" y="0"/>
                </a:lnTo>
                <a:lnTo>
                  <a:pt x="36" y="3"/>
                </a:lnTo>
                <a:lnTo>
                  <a:pt x="36" y="7"/>
                </a:lnTo>
                <a:lnTo>
                  <a:pt x="33" y="9"/>
                </a:lnTo>
                <a:lnTo>
                  <a:pt x="33" y="16"/>
                </a:lnTo>
                <a:lnTo>
                  <a:pt x="32" y="1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5" name="Freeform 250">
            <a:extLst>
              <a:ext uri="{FF2B5EF4-FFF2-40B4-BE49-F238E27FC236}">
                <a16:creationId xmlns:a16="http://schemas.microsoft.com/office/drawing/2014/main" id="{A214405A-2B57-5777-12A1-456FABB61209}"/>
              </a:ext>
            </a:extLst>
          </p:cNvPr>
          <p:cNvSpPr>
            <a:spLocks/>
          </p:cNvSpPr>
          <p:nvPr/>
        </p:nvSpPr>
        <p:spPr bwMode="auto">
          <a:xfrm>
            <a:off x="4094163" y="5868988"/>
            <a:ext cx="17463" cy="28575"/>
          </a:xfrm>
          <a:custGeom>
            <a:avLst/>
            <a:gdLst>
              <a:gd name="T0" fmla="*/ 11 w 11"/>
              <a:gd name="T1" fmla="*/ 9 h 18"/>
              <a:gd name="T2" fmla="*/ 10 w 11"/>
              <a:gd name="T3" fmla="*/ 11 h 18"/>
              <a:gd name="T4" fmla="*/ 9 w 11"/>
              <a:gd name="T5" fmla="*/ 12 h 18"/>
              <a:gd name="T6" fmla="*/ 10 w 11"/>
              <a:gd name="T7" fmla="*/ 18 h 18"/>
              <a:gd name="T8" fmla="*/ 0 w 11"/>
              <a:gd name="T9" fmla="*/ 16 h 18"/>
              <a:gd name="T10" fmla="*/ 0 w 11"/>
              <a:gd name="T11" fmla="*/ 12 h 18"/>
              <a:gd name="T12" fmla="*/ 0 w 11"/>
              <a:gd name="T13" fmla="*/ 0 h 18"/>
              <a:gd name="T14" fmla="*/ 4 w 11"/>
              <a:gd name="T15" fmla="*/ 3 h 18"/>
              <a:gd name="T16" fmla="*/ 7 w 11"/>
              <a:gd name="T17" fmla="*/ 4 h 18"/>
              <a:gd name="T18" fmla="*/ 9 w 11"/>
              <a:gd name="T19" fmla="*/ 4 h 18"/>
              <a:gd name="T20" fmla="*/ 11 w 11"/>
              <a:gd name="T21" fmla="*/ 8 h 18"/>
              <a:gd name="T22" fmla="*/ 11 w 11"/>
              <a:gd name="T23" fmla="*/ 9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1" h="18">
                <a:moveTo>
                  <a:pt x="11" y="9"/>
                </a:moveTo>
                <a:lnTo>
                  <a:pt x="10" y="11"/>
                </a:lnTo>
                <a:lnTo>
                  <a:pt x="9" y="12"/>
                </a:lnTo>
                <a:lnTo>
                  <a:pt x="10" y="18"/>
                </a:lnTo>
                <a:lnTo>
                  <a:pt x="0" y="16"/>
                </a:lnTo>
                <a:lnTo>
                  <a:pt x="0" y="12"/>
                </a:lnTo>
                <a:lnTo>
                  <a:pt x="0" y="0"/>
                </a:lnTo>
                <a:lnTo>
                  <a:pt x="4" y="3"/>
                </a:lnTo>
                <a:lnTo>
                  <a:pt x="7" y="4"/>
                </a:lnTo>
                <a:lnTo>
                  <a:pt x="9" y="4"/>
                </a:lnTo>
                <a:lnTo>
                  <a:pt x="11" y="8"/>
                </a:lnTo>
                <a:lnTo>
                  <a:pt x="11" y="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6" name="Freeform 251">
            <a:extLst>
              <a:ext uri="{FF2B5EF4-FFF2-40B4-BE49-F238E27FC236}">
                <a16:creationId xmlns:a16="http://schemas.microsoft.com/office/drawing/2014/main" id="{11F827BB-E95D-B251-9BD1-4D56B2E44615}"/>
              </a:ext>
            </a:extLst>
          </p:cNvPr>
          <p:cNvSpPr>
            <a:spLocks/>
          </p:cNvSpPr>
          <p:nvPr/>
        </p:nvSpPr>
        <p:spPr bwMode="auto">
          <a:xfrm>
            <a:off x="4040188" y="5507038"/>
            <a:ext cx="57150" cy="120650"/>
          </a:xfrm>
          <a:custGeom>
            <a:avLst/>
            <a:gdLst>
              <a:gd name="T0" fmla="*/ 32 w 36"/>
              <a:gd name="T1" fmla="*/ 30 h 76"/>
              <a:gd name="T2" fmla="*/ 32 w 36"/>
              <a:gd name="T3" fmla="*/ 36 h 76"/>
              <a:gd name="T4" fmla="*/ 36 w 36"/>
              <a:gd name="T5" fmla="*/ 48 h 76"/>
              <a:gd name="T6" fmla="*/ 33 w 36"/>
              <a:gd name="T7" fmla="*/ 52 h 76"/>
              <a:gd name="T8" fmla="*/ 25 w 36"/>
              <a:gd name="T9" fmla="*/ 55 h 76"/>
              <a:gd name="T10" fmla="*/ 25 w 36"/>
              <a:gd name="T11" fmla="*/ 53 h 76"/>
              <a:gd name="T12" fmla="*/ 25 w 36"/>
              <a:gd name="T13" fmla="*/ 45 h 76"/>
              <a:gd name="T14" fmla="*/ 22 w 36"/>
              <a:gd name="T15" fmla="*/ 33 h 76"/>
              <a:gd name="T16" fmla="*/ 13 w 36"/>
              <a:gd name="T17" fmla="*/ 51 h 76"/>
              <a:gd name="T18" fmla="*/ 11 w 36"/>
              <a:gd name="T19" fmla="*/ 66 h 76"/>
              <a:gd name="T20" fmla="*/ 10 w 36"/>
              <a:gd name="T21" fmla="*/ 74 h 76"/>
              <a:gd name="T22" fmla="*/ 3 w 36"/>
              <a:gd name="T23" fmla="*/ 76 h 76"/>
              <a:gd name="T24" fmla="*/ 3 w 36"/>
              <a:gd name="T25" fmla="*/ 60 h 76"/>
              <a:gd name="T26" fmla="*/ 4 w 36"/>
              <a:gd name="T27" fmla="*/ 59 h 76"/>
              <a:gd name="T28" fmla="*/ 4 w 36"/>
              <a:gd name="T29" fmla="*/ 40 h 76"/>
              <a:gd name="T30" fmla="*/ 13 w 36"/>
              <a:gd name="T31" fmla="*/ 36 h 76"/>
              <a:gd name="T32" fmla="*/ 6 w 36"/>
              <a:gd name="T33" fmla="*/ 26 h 76"/>
              <a:gd name="T34" fmla="*/ 0 w 36"/>
              <a:gd name="T35" fmla="*/ 25 h 76"/>
              <a:gd name="T36" fmla="*/ 0 w 36"/>
              <a:gd name="T37" fmla="*/ 0 h 76"/>
              <a:gd name="T38" fmla="*/ 15 w 36"/>
              <a:gd name="T39" fmla="*/ 0 h 76"/>
              <a:gd name="T40" fmla="*/ 22 w 36"/>
              <a:gd name="T41" fmla="*/ 8 h 76"/>
              <a:gd name="T42" fmla="*/ 23 w 36"/>
              <a:gd name="T43" fmla="*/ 14 h 76"/>
              <a:gd name="T44" fmla="*/ 29 w 36"/>
              <a:gd name="T45" fmla="*/ 19 h 76"/>
              <a:gd name="T46" fmla="*/ 29 w 36"/>
              <a:gd name="T47" fmla="*/ 27 h 76"/>
              <a:gd name="T48" fmla="*/ 32 w 36"/>
              <a:gd name="T49" fmla="*/ 3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6" h="76">
                <a:moveTo>
                  <a:pt x="32" y="30"/>
                </a:moveTo>
                <a:lnTo>
                  <a:pt x="32" y="36"/>
                </a:lnTo>
                <a:lnTo>
                  <a:pt x="36" y="48"/>
                </a:lnTo>
                <a:lnTo>
                  <a:pt x="33" y="52"/>
                </a:lnTo>
                <a:lnTo>
                  <a:pt x="25" y="55"/>
                </a:lnTo>
                <a:lnTo>
                  <a:pt x="25" y="53"/>
                </a:lnTo>
                <a:lnTo>
                  <a:pt x="25" y="45"/>
                </a:lnTo>
                <a:lnTo>
                  <a:pt x="22" y="33"/>
                </a:lnTo>
                <a:lnTo>
                  <a:pt x="13" y="51"/>
                </a:lnTo>
                <a:lnTo>
                  <a:pt x="11" y="66"/>
                </a:lnTo>
                <a:lnTo>
                  <a:pt x="10" y="74"/>
                </a:lnTo>
                <a:lnTo>
                  <a:pt x="3" y="76"/>
                </a:lnTo>
                <a:lnTo>
                  <a:pt x="3" y="60"/>
                </a:lnTo>
                <a:lnTo>
                  <a:pt x="4" y="59"/>
                </a:lnTo>
                <a:lnTo>
                  <a:pt x="4" y="40"/>
                </a:lnTo>
                <a:lnTo>
                  <a:pt x="13" y="36"/>
                </a:lnTo>
                <a:lnTo>
                  <a:pt x="6" y="26"/>
                </a:lnTo>
                <a:lnTo>
                  <a:pt x="0" y="25"/>
                </a:lnTo>
                <a:lnTo>
                  <a:pt x="0" y="0"/>
                </a:lnTo>
                <a:lnTo>
                  <a:pt x="15" y="0"/>
                </a:lnTo>
                <a:lnTo>
                  <a:pt x="22" y="8"/>
                </a:lnTo>
                <a:lnTo>
                  <a:pt x="23" y="14"/>
                </a:lnTo>
                <a:lnTo>
                  <a:pt x="29" y="19"/>
                </a:lnTo>
                <a:lnTo>
                  <a:pt x="29" y="27"/>
                </a:lnTo>
                <a:lnTo>
                  <a:pt x="32" y="3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7" name="Freeform 252">
            <a:extLst>
              <a:ext uri="{FF2B5EF4-FFF2-40B4-BE49-F238E27FC236}">
                <a16:creationId xmlns:a16="http://schemas.microsoft.com/office/drawing/2014/main" id="{89A09BE8-566C-2EA0-FE6C-661356DD9E46}"/>
              </a:ext>
            </a:extLst>
          </p:cNvPr>
          <p:cNvSpPr>
            <a:spLocks/>
          </p:cNvSpPr>
          <p:nvPr/>
        </p:nvSpPr>
        <p:spPr bwMode="auto">
          <a:xfrm>
            <a:off x="4086226" y="5464175"/>
            <a:ext cx="42863" cy="71438"/>
          </a:xfrm>
          <a:custGeom>
            <a:avLst/>
            <a:gdLst>
              <a:gd name="T0" fmla="*/ 27 w 27"/>
              <a:gd name="T1" fmla="*/ 19 h 45"/>
              <a:gd name="T2" fmla="*/ 26 w 27"/>
              <a:gd name="T3" fmla="*/ 20 h 45"/>
              <a:gd name="T4" fmla="*/ 19 w 27"/>
              <a:gd name="T5" fmla="*/ 27 h 45"/>
              <a:gd name="T6" fmla="*/ 14 w 27"/>
              <a:gd name="T7" fmla="*/ 38 h 45"/>
              <a:gd name="T8" fmla="*/ 14 w 27"/>
              <a:gd name="T9" fmla="*/ 39 h 45"/>
              <a:gd name="T10" fmla="*/ 3 w 27"/>
              <a:gd name="T11" fmla="*/ 45 h 45"/>
              <a:gd name="T12" fmla="*/ 0 w 27"/>
              <a:gd name="T13" fmla="*/ 30 h 45"/>
              <a:gd name="T14" fmla="*/ 0 w 27"/>
              <a:gd name="T15" fmla="*/ 26 h 45"/>
              <a:gd name="T16" fmla="*/ 1 w 27"/>
              <a:gd name="T17" fmla="*/ 18 h 45"/>
              <a:gd name="T18" fmla="*/ 5 w 27"/>
              <a:gd name="T19" fmla="*/ 9 h 45"/>
              <a:gd name="T20" fmla="*/ 4 w 27"/>
              <a:gd name="T21" fmla="*/ 5 h 45"/>
              <a:gd name="T22" fmla="*/ 7 w 27"/>
              <a:gd name="T23" fmla="*/ 0 h 45"/>
              <a:gd name="T24" fmla="*/ 8 w 27"/>
              <a:gd name="T25" fmla="*/ 1 h 45"/>
              <a:gd name="T26" fmla="*/ 14 w 27"/>
              <a:gd name="T27" fmla="*/ 4 h 45"/>
              <a:gd name="T28" fmla="*/ 26 w 27"/>
              <a:gd name="T29" fmla="*/ 16 h 45"/>
              <a:gd name="T30" fmla="*/ 27 w 27"/>
              <a:gd name="T31" fmla="*/ 19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7" h="45">
                <a:moveTo>
                  <a:pt x="27" y="19"/>
                </a:moveTo>
                <a:lnTo>
                  <a:pt x="26" y="20"/>
                </a:lnTo>
                <a:lnTo>
                  <a:pt x="19" y="27"/>
                </a:lnTo>
                <a:lnTo>
                  <a:pt x="14" y="38"/>
                </a:lnTo>
                <a:lnTo>
                  <a:pt x="14" y="39"/>
                </a:lnTo>
                <a:lnTo>
                  <a:pt x="3" y="45"/>
                </a:lnTo>
                <a:lnTo>
                  <a:pt x="0" y="30"/>
                </a:lnTo>
                <a:lnTo>
                  <a:pt x="0" y="26"/>
                </a:lnTo>
                <a:lnTo>
                  <a:pt x="1" y="18"/>
                </a:lnTo>
                <a:lnTo>
                  <a:pt x="5" y="9"/>
                </a:lnTo>
                <a:lnTo>
                  <a:pt x="4" y="5"/>
                </a:lnTo>
                <a:lnTo>
                  <a:pt x="7" y="0"/>
                </a:lnTo>
                <a:lnTo>
                  <a:pt x="8" y="1"/>
                </a:lnTo>
                <a:lnTo>
                  <a:pt x="14" y="4"/>
                </a:lnTo>
                <a:lnTo>
                  <a:pt x="26" y="16"/>
                </a:lnTo>
                <a:lnTo>
                  <a:pt x="27" y="1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8" name="Freeform 253">
            <a:extLst>
              <a:ext uri="{FF2B5EF4-FFF2-40B4-BE49-F238E27FC236}">
                <a16:creationId xmlns:a16="http://schemas.microsoft.com/office/drawing/2014/main" id="{E52F9DBD-037D-93C5-9598-544AA54CB687}"/>
              </a:ext>
            </a:extLst>
          </p:cNvPr>
          <p:cNvSpPr>
            <a:spLocks/>
          </p:cNvSpPr>
          <p:nvPr/>
        </p:nvSpPr>
        <p:spPr bwMode="auto">
          <a:xfrm>
            <a:off x="4219576" y="5260975"/>
            <a:ext cx="157163" cy="169863"/>
          </a:xfrm>
          <a:custGeom>
            <a:avLst/>
            <a:gdLst>
              <a:gd name="T0" fmla="*/ 96 w 99"/>
              <a:gd name="T1" fmla="*/ 19 h 107"/>
              <a:gd name="T2" fmla="*/ 99 w 99"/>
              <a:gd name="T3" fmla="*/ 21 h 107"/>
              <a:gd name="T4" fmla="*/ 95 w 99"/>
              <a:gd name="T5" fmla="*/ 24 h 107"/>
              <a:gd name="T6" fmla="*/ 95 w 99"/>
              <a:gd name="T7" fmla="*/ 26 h 107"/>
              <a:gd name="T8" fmla="*/ 95 w 99"/>
              <a:gd name="T9" fmla="*/ 27 h 107"/>
              <a:gd name="T10" fmla="*/ 86 w 99"/>
              <a:gd name="T11" fmla="*/ 30 h 107"/>
              <a:gd name="T12" fmla="*/ 84 w 99"/>
              <a:gd name="T13" fmla="*/ 30 h 107"/>
              <a:gd name="T14" fmla="*/ 82 w 99"/>
              <a:gd name="T15" fmla="*/ 34 h 107"/>
              <a:gd name="T16" fmla="*/ 74 w 99"/>
              <a:gd name="T17" fmla="*/ 34 h 107"/>
              <a:gd name="T18" fmla="*/ 65 w 99"/>
              <a:gd name="T19" fmla="*/ 38 h 107"/>
              <a:gd name="T20" fmla="*/ 65 w 99"/>
              <a:gd name="T21" fmla="*/ 36 h 107"/>
              <a:gd name="T22" fmla="*/ 62 w 99"/>
              <a:gd name="T23" fmla="*/ 28 h 107"/>
              <a:gd name="T24" fmla="*/ 61 w 99"/>
              <a:gd name="T25" fmla="*/ 26 h 107"/>
              <a:gd name="T26" fmla="*/ 61 w 99"/>
              <a:gd name="T27" fmla="*/ 15 h 107"/>
              <a:gd name="T28" fmla="*/ 56 w 99"/>
              <a:gd name="T29" fmla="*/ 17 h 107"/>
              <a:gd name="T30" fmla="*/ 58 w 99"/>
              <a:gd name="T31" fmla="*/ 30 h 107"/>
              <a:gd name="T32" fmla="*/ 61 w 99"/>
              <a:gd name="T33" fmla="*/ 35 h 107"/>
              <a:gd name="T34" fmla="*/ 62 w 99"/>
              <a:gd name="T35" fmla="*/ 38 h 107"/>
              <a:gd name="T36" fmla="*/ 63 w 99"/>
              <a:gd name="T37" fmla="*/ 41 h 107"/>
              <a:gd name="T38" fmla="*/ 52 w 99"/>
              <a:gd name="T39" fmla="*/ 41 h 107"/>
              <a:gd name="T40" fmla="*/ 48 w 99"/>
              <a:gd name="T41" fmla="*/ 41 h 107"/>
              <a:gd name="T42" fmla="*/ 54 w 99"/>
              <a:gd name="T43" fmla="*/ 49 h 107"/>
              <a:gd name="T44" fmla="*/ 54 w 99"/>
              <a:gd name="T45" fmla="*/ 53 h 107"/>
              <a:gd name="T46" fmla="*/ 51 w 99"/>
              <a:gd name="T47" fmla="*/ 54 h 107"/>
              <a:gd name="T48" fmla="*/ 48 w 99"/>
              <a:gd name="T49" fmla="*/ 56 h 107"/>
              <a:gd name="T50" fmla="*/ 48 w 99"/>
              <a:gd name="T51" fmla="*/ 58 h 107"/>
              <a:gd name="T52" fmla="*/ 50 w 99"/>
              <a:gd name="T53" fmla="*/ 65 h 107"/>
              <a:gd name="T54" fmla="*/ 43 w 99"/>
              <a:gd name="T55" fmla="*/ 73 h 107"/>
              <a:gd name="T56" fmla="*/ 41 w 99"/>
              <a:gd name="T57" fmla="*/ 73 h 107"/>
              <a:gd name="T58" fmla="*/ 28 w 99"/>
              <a:gd name="T59" fmla="*/ 64 h 107"/>
              <a:gd name="T60" fmla="*/ 26 w 99"/>
              <a:gd name="T61" fmla="*/ 66 h 107"/>
              <a:gd name="T62" fmla="*/ 25 w 99"/>
              <a:gd name="T63" fmla="*/ 68 h 107"/>
              <a:gd name="T64" fmla="*/ 22 w 99"/>
              <a:gd name="T65" fmla="*/ 73 h 107"/>
              <a:gd name="T66" fmla="*/ 17 w 99"/>
              <a:gd name="T67" fmla="*/ 81 h 107"/>
              <a:gd name="T68" fmla="*/ 15 w 99"/>
              <a:gd name="T69" fmla="*/ 81 h 107"/>
              <a:gd name="T70" fmla="*/ 14 w 99"/>
              <a:gd name="T71" fmla="*/ 88 h 107"/>
              <a:gd name="T72" fmla="*/ 14 w 99"/>
              <a:gd name="T73" fmla="*/ 92 h 107"/>
              <a:gd name="T74" fmla="*/ 6 w 99"/>
              <a:gd name="T75" fmla="*/ 92 h 107"/>
              <a:gd name="T76" fmla="*/ 5 w 99"/>
              <a:gd name="T77" fmla="*/ 99 h 107"/>
              <a:gd name="T78" fmla="*/ 6 w 99"/>
              <a:gd name="T79" fmla="*/ 105 h 107"/>
              <a:gd name="T80" fmla="*/ 5 w 99"/>
              <a:gd name="T81" fmla="*/ 106 h 107"/>
              <a:gd name="T82" fmla="*/ 0 w 99"/>
              <a:gd name="T83" fmla="*/ 107 h 107"/>
              <a:gd name="T84" fmla="*/ 0 w 99"/>
              <a:gd name="T85" fmla="*/ 96 h 107"/>
              <a:gd name="T86" fmla="*/ 2 w 99"/>
              <a:gd name="T87" fmla="*/ 87 h 107"/>
              <a:gd name="T88" fmla="*/ 3 w 99"/>
              <a:gd name="T89" fmla="*/ 87 h 107"/>
              <a:gd name="T90" fmla="*/ 7 w 99"/>
              <a:gd name="T91" fmla="*/ 84 h 107"/>
              <a:gd name="T92" fmla="*/ 11 w 99"/>
              <a:gd name="T93" fmla="*/ 81 h 107"/>
              <a:gd name="T94" fmla="*/ 17 w 99"/>
              <a:gd name="T95" fmla="*/ 71 h 107"/>
              <a:gd name="T96" fmla="*/ 20 w 99"/>
              <a:gd name="T97" fmla="*/ 65 h 107"/>
              <a:gd name="T98" fmla="*/ 18 w 99"/>
              <a:gd name="T99" fmla="*/ 64 h 107"/>
              <a:gd name="T100" fmla="*/ 17 w 99"/>
              <a:gd name="T101" fmla="*/ 53 h 107"/>
              <a:gd name="T102" fmla="*/ 15 w 99"/>
              <a:gd name="T103" fmla="*/ 47 h 107"/>
              <a:gd name="T104" fmla="*/ 17 w 99"/>
              <a:gd name="T105" fmla="*/ 39 h 107"/>
              <a:gd name="T106" fmla="*/ 18 w 99"/>
              <a:gd name="T107" fmla="*/ 31 h 107"/>
              <a:gd name="T108" fmla="*/ 18 w 99"/>
              <a:gd name="T109" fmla="*/ 27 h 107"/>
              <a:gd name="T110" fmla="*/ 30 w 99"/>
              <a:gd name="T111" fmla="*/ 4 h 107"/>
              <a:gd name="T112" fmla="*/ 44 w 99"/>
              <a:gd name="T113" fmla="*/ 0 h 107"/>
              <a:gd name="T114" fmla="*/ 66 w 99"/>
              <a:gd name="T115" fmla="*/ 0 h 107"/>
              <a:gd name="T116" fmla="*/ 67 w 99"/>
              <a:gd name="T117" fmla="*/ 8 h 107"/>
              <a:gd name="T118" fmla="*/ 81 w 99"/>
              <a:gd name="T119" fmla="*/ 8 h 107"/>
              <a:gd name="T120" fmla="*/ 85 w 99"/>
              <a:gd name="T121" fmla="*/ 19 h 107"/>
              <a:gd name="T122" fmla="*/ 96 w 99"/>
              <a:gd name="T123" fmla="*/ 19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99" h="107">
                <a:moveTo>
                  <a:pt x="96" y="19"/>
                </a:moveTo>
                <a:lnTo>
                  <a:pt x="99" y="21"/>
                </a:lnTo>
                <a:lnTo>
                  <a:pt x="95" y="24"/>
                </a:lnTo>
                <a:lnTo>
                  <a:pt x="95" y="26"/>
                </a:lnTo>
                <a:lnTo>
                  <a:pt x="95" y="27"/>
                </a:lnTo>
                <a:lnTo>
                  <a:pt x="86" y="30"/>
                </a:lnTo>
                <a:lnTo>
                  <a:pt x="84" y="30"/>
                </a:lnTo>
                <a:lnTo>
                  <a:pt x="82" y="34"/>
                </a:lnTo>
                <a:lnTo>
                  <a:pt x="74" y="34"/>
                </a:lnTo>
                <a:lnTo>
                  <a:pt x="65" y="38"/>
                </a:lnTo>
                <a:lnTo>
                  <a:pt x="65" y="36"/>
                </a:lnTo>
                <a:lnTo>
                  <a:pt x="62" y="28"/>
                </a:lnTo>
                <a:lnTo>
                  <a:pt x="61" y="26"/>
                </a:lnTo>
                <a:lnTo>
                  <a:pt x="61" y="15"/>
                </a:lnTo>
                <a:lnTo>
                  <a:pt x="56" y="17"/>
                </a:lnTo>
                <a:lnTo>
                  <a:pt x="58" y="30"/>
                </a:lnTo>
                <a:lnTo>
                  <a:pt x="61" y="35"/>
                </a:lnTo>
                <a:lnTo>
                  <a:pt x="62" y="38"/>
                </a:lnTo>
                <a:lnTo>
                  <a:pt x="63" y="41"/>
                </a:lnTo>
                <a:lnTo>
                  <a:pt x="52" y="41"/>
                </a:lnTo>
                <a:lnTo>
                  <a:pt x="48" y="41"/>
                </a:lnTo>
                <a:lnTo>
                  <a:pt x="54" y="49"/>
                </a:lnTo>
                <a:lnTo>
                  <a:pt x="54" y="53"/>
                </a:lnTo>
                <a:lnTo>
                  <a:pt x="51" y="54"/>
                </a:lnTo>
                <a:lnTo>
                  <a:pt x="48" y="56"/>
                </a:lnTo>
                <a:lnTo>
                  <a:pt x="48" y="58"/>
                </a:lnTo>
                <a:lnTo>
                  <a:pt x="50" y="65"/>
                </a:lnTo>
                <a:lnTo>
                  <a:pt x="43" y="73"/>
                </a:lnTo>
                <a:lnTo>
                  <a:pt x="41" y="73"/>
                </a:lnTo>
                <a:lnTo>
                  <a:pt x="28" y="64"/>
                </a:lnTo>
                <a:lnTo>
                  <a:pt x="26" y="66"/>
                </a:lnTo>
                <a:lnTo>
                  <a:pt x="25" y="68"/>
                </a:lnTo>
                <a:lnTo>
                  <a:pt x="22" y="73"/>
                </a:lnTo>
                <a:lnTo>
                  <a:pt x="17" y="81"/>
                </a:lnTo>
                <a:lnTo>
                  <a:pt x="15" y="81"/>
                </a:lnTo>
                <a:lnTo>
                  <a:pt x="14" y="88"/>
                </a:lnTo>
                <a:lnTo>
                  <a:pt x="14" y="92"/>
                </a:lnTo>
                <a:lnTo>
                  <a:pt x="6" y="92"/>
                </a:lnTo>
                <a:lnTo>
                  <a:pt x="5" y="99"/>
                </a:lnTo>
                <a:lnTo>
                  <a:pt x="6" y="105"/>
                </a:lnTo>
                <a:lnTo>
                  <a:pt x="5" y="106"/>
                </a:lnTo>
                <a:lnTo>
                  <a:pt x="0" y="107"/>
                </a:lnTo>
                <a:lnTo>
                  <a:pt x="0" y="96"/>
                </a:lnTo>
                <a:lnTo>
                  <a:pt x="2" y="87"/>
                </a:lnTo>
                <a:lnTo>
                  <a:pt x="3" y="87"/>
                </a:lnTo>
                <a:lnTo>
                  <a:pt x="7" y="84"/>
                </a:lnTo>
                <a:lnTo>
                  <a:pt x="11" y="81"/>
                </a:lnTo>
                <a:lnTo>
                  <a:pt x="17" y="71"/>
                </a:lnTo>
                <a:lnTo>
                  <a:pt x="20" y="65"/>
                </a:lnTo>
                <a:lnTo>
                  <a:pt x="18" y="64"/>
                </a:lnTo>
                <a:lnTo>
                  <a:pt x="17" y="53"/>
                </a:lnTo>
                <a:lnTo>
                  <a:pt x="15" y="47"/>
                </a:lnTo>
                <a:lnTo>
                  <a:pt x="17" y="39"/>
                </a:lnTo>
                <a:lnTo>
                  <a:pt x="18" y="31"/>
                </a:lnTo>
                <a:lnTo>
                  <a:pt x="18" y="27"/>
                </a:lnTo>
                <a:lnTo>
                  <a:pt x="30" y="4"/>
                </a:lnTo>
                <a:lnTo>
                  <a:pt x="44" y="0"/>
                </a:lnTo>
                <a:lnTo>
                  <a:pt x="66" y="0"/>
                </a:lnTo>
                <a:lnTo>
                  <a:pt x="67" y="8"/>
                </a:lnTo>
                <a:lnTo>
                  <a:pt x="81" y="8"/>
                </a:lnTo>
                <a:lnTo>
                  <a:pt x="85" y="19"/>
                </a:lnTo>
                <a:lnTo>
                  <a:pt x="96" y="1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9" name="Freeform 254">
            <a:extLst>
              <a:ext uri="{FF2B5EF4-FFF2-40B4-BE49-F238E27FC236}">
                <a16:creationId xmlns:a16="http://schemas.microsoft.com/office/drawing/2014/main" id="{9FA1588A-649D-7BAD-975E-64229DAA4FC8}"/>
              </a:ext>
            </a:extLst>
          </p:cNvPr>
          <p:cNvSpPr>
            <a:spLocks noEditPoints="1"/>
          </p:cNvSpPr>
          <p:nvPr/>
        </p:nvSpPr>
        <p:spPr bwMode="auto">
          <a:xfrm>
            <a:off x="4329113" y="4465638"/>
            <a:ext cx="42863" cy="69850"/>
          </a:xfrm>
          <a:custGeom>
            <a:avLst/>
            <a:gdLst>
              <a:gd name="T0" fmla="*/ 2 w 27"/>
              <a:gd name="T1" fmla="*/ 3 h 44"/>
              <a:gd name="T2" fmla="*/ 1 w 27"/>
              <a:gd name="T3" fmla="*/ 8 h 44"/>
              <a:gd name="T4" fmla="*/ 0 w 27"/>
              <a:gd name="T5" fmla="*/ 4 h 44"/>
              <a:gd name="T6" fmla="*/ 2 w 27"/>
              <a:gd name="T7" fmla="*/ 3 h 44"/>
              <a:gd name="T8" fmla="*/ 12 w 27"/>
              <a:gd name="T9" fmla="*/ 44 h 44"/>
              <a:gd name="T10" fmla="*/ 8 w 27"/>
              <a:gd name="T11" fmla="*/ 40 h 44"/>
              <a:gd name="T12" fmla="*/ 9 w 27"/>
              <a:gd name="T13" fmla="*/ 34 h 44"/>
              <a:gd name="T14" fmla="*/ 11 w 27"/>
              <a:gd name="T15" fmla="*/ 33 h 44"/>
              <a:gd name="T16" fmla="*/ 11 w 27"/>
              <a:gd name="T17" fmla="*/ 30 h 44"/>
              <a:gd name="T18" fmla="*/ 13 w 27"/>
              <a:gd name="T19" fmla="*/ 19 h 44"/>
              <a:gd name="T20" fmla="*/ 8 w 27"/>
              <a:gd name="T21" fmla="*/ 15 h 44"/>
              <a:gd name="T22" fmla="*/ 13 w 27"/>
              <a:gd name="T23" fmla="*/ 3 h 44"/>
              <a:gd name="T24" fmla="*/ 27 w 27"/>
              <a:gd name="T25" fmla="*/ 0 h 44"/>
              <a:gd name="T26" fmla="*/ 27 w 27"/>
              <a:gd name="T27" fmla="*/ 7 h 44"/>
              <a:gd name="T28" fmla="*/ 20 w 27"/>
              <a:gd name="T29" fmla="*/ 8 h 44"/>
              <a:gd name="T30" fmla="*/ 19 w 27"/>
              <a:gd name="T31" fmla="*/ 15 h 44"/>
              <a:gd name="T32" fmla="*/ 19 w 27"/>
              <a:gd name="T33" fmla="*/ 18 h 44"/>
              <a:gd name="T34" fmla="*/ 17 w 27"/>
              <a:gd name="T35" fmla="*/ 22 h 44"/>
              <a:gd name="T36" fmla="*/ 23 w 27"/>
              <a:gd name="T37" fmla="*/ 32 h 44"/>
              <a:gd name="T38" fmla="*/ 22 w 27"/>
              <a:gd name="T39" fmla="*/ 34 h 44"/>
              <a:gd name="T40" fmla="*/ 20 w 27"/>
              <a:gd name="T41" fmla="*/ 36 h 44"/>
              <a:gd name="T42" fmla="*/ 22 w 27"/>
              <a:gd name="T43" fmla="*/ 36 h 44"/>
              <a:gd name="T44" fmla="*/ 19 w 27"/>
              <a:gd name="T45" fmla="*/ 37 h 44"/>
              <a:gd name="T46" fmla="*/ 13 w 27"/>
              <a:gd name="T47" fmla="*/ 42 h 44"/>
              <a:gd name="T48" fmla="*/ 12 w 27"/>
              <a:gd name="T49" fmla="*/ 44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7" h="44">
                <a:moveTo>
                  <a:pt x="2" y="3"/>
                </a:moveTo>
                <a:lnTo>
                  <a:pt x="1" y="8"/>
                </a:lnTo>
                <a:lnTo>
                  <a:pt x="0" y="4"/>
                </a:lnTo>
                <a:lnTo>
                  <a:pt x="2" y="3"/>
                </a:lnTo>
                <a:close/>
                <a:moveTo>
                  <a:pt x="12" y="44"/>
                </a:moveTo>
                <a:lnTo>
                  <a:pt x="8" y="40"/>
                </a:lnTo>
                <a:lnTo>
                  <a:pt x="9" y="34"/>
                </a:lnTo>
                <a:lnTo>
                  <a:pt x="11" y="33"/>
                </a:lnTo>
                <a:lnTo>
                  <a:pt x="11" y="30"/>
                </a:lnTo>
                <a:lnTo>
                  <a:pt x="13" y="19"/>
                </a:lnTo>
                <a:lnTo>
                  <a:pt x="8" y="15"/>
                </a:lnTo>
                <a:lnTo>
                  <a:pt x="13" y="3"/>
                </a:lnTo>
                <a:lnTo>
                  <a:pt x="27" y="0"/>
                </a:lnTo>
                <a:lnTo>
                  <a:pt x="27" y="7"/>
                </a:lnTo>
                <a:lnTo>
                  <a:pt x="20" y="8"/>
                </a:lnTo>
                <a:lnTo>
                  <a:pt x="19" y="15"/>
                </a:lnTo>
                <a:lnTo>
                  <a:pt x="19" y="18"/>
                </a:lnTo>
                <a:lnTo>
                  <a:pt x="17" y="22"/>
                </a:lnTo>
                <a:lnTo>
                  <a:pt x="23" y="32"/>
                </a:lnTo>
                <a:lnTo>
                  <a:pt x="22" y="34"/>
                </a:lnTo>
                <a:lnTo>
                  <a:pt x="20" y="36"/>
                </a:lnTo>
                <a:lnTo>
                  <a:pt x="22" y="36"/>
                </a:lnTo>
                <a:lnTo>
                  <a:pt x="19" y="37"/>
                </a:lnTo>
                <a:lnTo>
                  <a:pt x="13" y="42"/>
                </a:lnTo>
                <a:lnTo>
                  <a:pt x="12" y="4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0" name="Freeform 255">
            <a:extLst>
              <a:ext uri="{FF2B5EF4-FFF2-40B4-BE49-F238E27FC236}">
                <a16:creationId xmlns:a16="http://schemas.microsoft.com/office/drawing/2014/main" id="{54DEDEA3-3E85-4B11-FAEF-8EC48236C1D7}"/>
              </a:ext>
            </a:extLst>
          </p:cNvPr>
          <p:cNvSpPr>
            <a:spLocks/>
          </p:cNvSpPr>
          <p:nvPr/>
        </p:nvSpPr>
        <p:spPr bwMode="auto">
          <a:xfrm>
            <a:off x="4356101" y="4465638"/>
            <a:ext cx="39688" cy="57150"/>
          </a:xfrm>
          <a:custGeom>
            <a:avLst/>
            <a:gdLst>
              <a:gd name="T0" fmla="*/ 5 w 25"/>
              <a:gd name="T1" fmla="*/ 36 h 36"/>
              <a:gd name="T2" fmla="*/ 3 w 25"/>
              <a:gd name="T3" fmla="*/ 36 h 36"/>
              <a:gd name="T4" fmla="*/ 5 w 25"/>
              <a:gd name="T5" fmla="*/ 34 h 36"/>
              <a:gd name="T6" fmla="*/ 6 w 25"/>
              <a:gd name="T7" fmla="*/ 32 h 36"/>
              <a:gd name="T8" fmla="*/ 0 w 25"/>
              <a:gd name="T9" fmla="*/ 22 h 36"/>
              <a:gd name="T10" fmla="*/ 2 w 25"/>
              <a:gd name="T11" fmla="*/ 18 h 36"/>
              <a:gd name="T12" fmla="*/ 2 w 25"/>
              <a:gd name="T13" fmla="*/ 15 h 36"/>
              <a:gd name="T14" fmla="*/ 3 w 25"/>
              <a:gd name="T15" fmla="*/ 8 h 36"/>
              <a:gd name="T16" fmla="*/ 10 w 25"/>
              <a:gd name="T17" fmla="*/ 7 h 36"/>
              <a:gd name="T18" fmla="*/ 10 w 25"/>
              <a:gd name="T19" fmla="*/ 0 h 36"/>
              <a:gd name="T20" fmla="*/ 18 w 25"/>
              <a:gd name="T21" fmla="*/ 0 h 36"/>
              <a:gd name="T22" fmla="*/ 18 w 25"/>
              <a:gd name="T23" fmla="*/ 14 h 36"/>
              <a:gd name="T24" fmla="*/ 24 w 25"/>
              <a:gd name="T25" fmla="*/ 19 h 36"/>
              <a:gd name="T26" fmla="*/ 25 w 25"/>
              <a:gd name="T27" fmla="*/ 21 h 36"/>
              <a:gd name="T28" fmla="*/ 5 w 25"/>
              <a:gd name="T29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5" h="36">
                <a:moveTo>
                  <a:pt x="5" y="36"/>
                </a:moveTo>
                <a:lnTo>
                  <a:pt x="3" y="36"/>
                </a:lnTo>
                <a:lnTo>
                  <a:pt x="5" y="34"/>
                </a:lnTo>
                <a:lnTo>
                  <a:pt x="6" y="32"/>
                </a:lnTo>
                <a:lnTo>
                  <a:pt x="0" y="22"/>
                </a:lnTo>
                <a:lnTo>
                  <a:pt x="2" y="18"/>
                </a:lnTo>
                <a:lnTo>
                  <a:pt x="2" y="15"/>
                </a:lnTo>
                <a:lnTo>
                  <a:pt x="3" y="8"/>
                </a:lnTo>
                <a:lnTo>
                  <a:pt x="10" y="7"/>
                </a:lnTo>
                <a:lnTo>
                  <a:pt x="10" y="0"/>
                </a:lnTo>
                <a:lnTo>
                  <a:pt x="18" y="0"/>
                </a:lnTo>
                <a:lnTo>
                  <a:pt x="18" y="14"/>
                </a:lnTo>
                <a:lnTo>
                  <a:pt x="24" y="19"/>
                </a:lnTo>
                <a:lnTo>
                  <a:pt x="25" y="21"/>
                </a:lnTo>
                <a:lnTo>
                  <a:pt x="5" y="3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1" name="Freeform 256">
            <a:extLst>
              <a:ext uri="{FF2B5EF4-FFF2-40B4-BE49-F238E27FC236}">
                <a16:creationId xmlns:a16="http://schemas.microsoft.com/office/drawing/2014/main" id="{3DD81B00-8C48-C745-7836-95F8ED8A78CA}"/>
              </a:ext>
            </a:extLst>
          </p:cNvPr>
          <p:cNvSpPr>
            <a:spLocks/>
          </p:cNvSpPr>
          <p:nvPr/>
        </p:nvSpPr>
        <p:spPr bwMode="auto">
          <a:xfrm>
            <a:off x="4657726" y="6169025"/>
            <a:ext cx="90488" cy="100013"/>
          </a:xfrm>
          <a:custGeom>
            <a:avLst/>
            <a:gdLst>
              <a:gd name="T0" fmla="*/ 57 w 57"/>
              <a:gd name="T1" fmla="*/ 29 h 63"/>
              <a:gd name="T2" fmla="*/ 57 w 57"/>
              <a:gd name="T3" fmla="*/ 32 h 63"/>
              <a:gd name="T4" fmla="*/ 53 w 57"/>
              <a:gd name="T5" fmla="*/ 34 h 63"/>
              <a:gd name="T6" fmla="*/ 44 w 57"/>
              <a:gd name="T7" fmla="*/ 41 h 63"/>
              <a:gd name="T8" fmla="*/ 38 w 57"/>
              <a:gd name="T9" fmla="*/ 44 h 63"/>
              <a:gd name="T10" fmla="*/ 36 w 57"/>
              <a:gd name="T11" fmla="*/ 47 h 63"/>
              <a:gd name="T12" fmla="*/ 34 w 57"/>
              <a:gd name="T13" fmla="*/ 49 h 63"/>
              <a:gd name="T14" fmla="*/ 33 w 57"/>
              <a:gd name="T15" fmla="*/ 52 h 63"/>
              <a:gd name="T16" fmla="*/ 26 w 57"/>
              <a:gd name="T17" fmla="*/ 55 h 63"/>
              <a:gd name="T18" fmla="*/ 29 w 57"/>
              <a:gd name="T19" fmla="*/ 59 h 63"/>
              <a:gd name="T20" fmla="*/ 22 w 57"/>
              <a:gd name="T21" fmla="*/ 63 h 63"/>
              <a:gd name="T22" fmla="*/ 15 w 57"/>
              <a:gd name="T23" fmla="*/ 63 h 63"/>
              <a:gd name="T24" fmla="*/ 14 w 57"/>
              <a:gd name="T25" fmla="*/ 60 h 63"/>
              <a:gd name="T26" fmla="*/ 15 w 57"/>
              <a:gd name="T27" fmla="*/ 58 h 63"/>
              <a:gd name="T28" fmla="*/ 16 w 57"/>
              <a:gd name="T29" fmla="*/ 55 h 63"/>
              <a:gd name="T30" fmla="*/ 18 w 57"/>
              <a:gd name="T31" fmla="*/ 51 h 63"/>
              <a:gd name="T32" fmla="*/ 7 w 57"/>
              <a:gd name="T33" fmla="*/ 41 h 63"/>
              <a:gd name="T34" fmla="*/ 1 w 57"/>
              <a:gd name="T35" fmla="*/ 30 h 63"/>
              <a:gd name="T36" fmla="*/ 4 w 57"/>
              <a:gd name="T37" fmla="*/ 26 h 63"/>
              <a:gd name="T38" fmla="*/ 0 w 57"/>
              <a:gd name="T39" fmla="*/ 25 h 63"/>
              <a:gd name="T40" fmla="*/ 16 w 57"/>
              <a:gd name="T41" fmla="*/ 3 h 63"/>
              <a:gd name="T42" fmla="*/ 30 w 57"/>
              <a:gd name="T43" fmla="*/ 0 h 63"/>
              <a:gd name="T44" fmla="*/ 36 w 57"/>
              <a:gd name="T45" fmla="*/ 25 h 63"/>
              <a:gd name="T46" fmla="*/ 41 w 57"/>
              <a:gd name="T47" fmla="*/ 19 h 63"/>
              <a:gd name="T48" fmla="*/ 41 w 57"/>
              <a:gd name="T49" fmla="*/ 25 h 63"/>
              <a:gd name="T50" fmla="*/ 51 w 57"/>
              <a:gd name="T51" fmla="*/ 26 h 63"/>
              <a:gd name="T52" fmla="*/ 52 w 57"/>
              <a:gd name="T53" fmla="*/ 28 h 63"/>
              <a:gd name="T54" fmla="*/ 55 w 57"/>
              <a:gd name="T55" fmla="*/ 28 h 63"/>
              <a:gd name="T56" fmla="*/ 57 w 57"/>
              <a:gd name="T57" fmla="*/ 29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57" h="63">
                <a:moveTo>
                  <a:pt x="57" y="29"/>
                </a:moveTo>
                <a:lnTo>
                  <a:pt x="57" y="32"/>
                </a:lnTo>
                <a:lnTo>
                  <a:pt x="53" y="34"/>
                </a:lnTo>
                <a:lnTo>
                  <a:pt x="44" y="41"/>
                </a:lnTo>
                <a:lnTo>
                  <a:pt x="38" y="44"/>
                </a:lnTo>
                <a:lnTo>
                  <a:pt x="36" y="47"/>
                </a:lnTo>
                <a:lnTo>
                  <a:pt x="34" y="49"/>
                </a:lnTo>
                <a:lnTo>
                  <a:pt x="33" y="52"/>
                </a:lnTo>
                <a:lnTo>
                  <a:pt x="26" y="55"/>
                </a:lnTo>
                <a:lnTo>
                  <a:pt x="29" y="59"/>
                </a:lnTo>
                <a:lnTo>
                  <a:pt x="22" y="63"/>
                </a:lnTo>
                <a:lnTo>
                  <a:pt x="15" y="63"/>
                </a:lnTo>
                <a:lnTo>
                  <a:pt x="14" y="60"/>
                </a:lnTo>
                <a:lnTo>
                  <a:pt x="15" y="58"/>
                </a:lnTo>
                <a:lnTo>
                  <a:pt x="16" y="55"/>
                </a:lnTo>
                <a:lnTo>
                  <a:pt x="18" y="51"/>
                </a:lnTo>
                <a:lnTo>
                  <a:pt x="7" y="41"/>
                </a:lnTo>
                <a:lnTo>
                  <a:pt x="1" y="30"/>
                </a:lnTo>
                <a:lnTo>
                  <a:pt x="4" y="26"/>
                </a:lnTo>
                <a:lnTo>
                  <a:pt x="0" y="25"/>
                </a:lnTo>
                <a:lnTo>
                  <a:pt x="16" y="3"/>
                </a:lnTo>
                <a:lnTo>
                  <a:pt x="30" y="0"/>
                </a:lnTo>
                <a:lnTo>
                  <a:pt x="36" y="25"/>
                </a:lnTo>
                <a:lnTo>
                  <a:pt x="41" y="19"/>
                </a:lnTo>
                <a:lnTo>
                  <a:pt x="41" y="25"/>
                </a:lnTo>
                <a:lnTo>
                  <a:pt x="51" y="26"/>
                </a:lnTo>
                <a:lnTo>
                  <a:pt x="52" y="28"/>
                </a:lnTo>
                <a:lnTo>
                  <a:pt x="55" y="28"/>
                </a:lnTo>
                <a:lnTo>
                  <a:pt x="57" y="2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2" name="Freeform 257">
            <a:extLst>
              <a:ext uri="{FF2B5EF4-FFF2-40B4-BE49-F238E27FC236}">
                <a16:creationId xmlns:a16="http://schemas.microsoft.com/office/drawing/2014/main" id="{F73C99B0-27D5-461E-63DD-00F83FE1251E}"/>
              </a:ext>
            </a:extLst>
          </p:cNvPr>
          <p:cNvSpPr>
            <a:spLocks/>
          </p:cNvSpPr>
          <p:nvPr/>
        </p:nvSpPr>
        <p:spPr bwMode="auto">
          <a:xfrm>
            <a:off x="4597401" y="4911725"/>
            <a:ext cx="174625" cy="142875"/>
          </a:xfrm>
          <a:custGeom>
            <a:avLst/>
            <a:gdLst>
              <a:gd name="T0" fmla="*/ 99 w 110"/>
              <a:gd name="T1" fmla="*/ 12 h 90"/>
              <a:gd name="T2" fmla="*/ 99 w 110"/>
              <a:gd name="T3" fmla="*/ 21 h 90"/>
              <a:gd name="T4" fmla="*/ 99 w 110"/>
              <a:gd name="T5" fmla="*/ 29 h 90"/>
              <a:gd name="T6" fmla="*/ 104 w 110"/>
              <a:gd name="T7" fmla="*/ 33 h 90"/>
              <a:gd name="T8" fmla="*/ 110 w 110"/>
              <a:gd name="T9" fmla="*/ 37 h 90"/>
              <a:gd name="T10" fmla="*/ 108 w 110"/>
              <a:gd name="T11" fmla="*/ 42 h 90"/>
              <a:gd name="T12" fmla="*/ 104 w 110"/>
              <a:gd name="T13" fmla="*/ 46 h 90"/>
              <a:gd name="T14" fmla="*/ 95 w 110"/>
              <a:gd name="T15" fmla="*/ 52 h 90"/>
              <a:gd name="T16" fmla="*/ 93 w 110"/>
              <a:gd name="T17" fmla="*/ 53 h 90"/>
              <a:gd name="T18" fmla="*/ 82 w 110"/>
              <a:gd name="T19" fmla="*/ 64 h 90"/>
              <a:gd name="T20" fmla="*/ 76 w 110"/>
              <a:gd name="T21" fmla="*/ 63 h 90"/>
              <a:gd name="T22" fmla="*/ 68 w 110"/>
              <a:gd name="T23" fmla="*/ 63 h 90"/>
              <a:gd name="T24" fmla="*/ 69 w 110"/>
              <a:gd name="T25" fmla="*/ 67 h 90"/>
              <a:gd name="T26" fmla="*/ 64 w 110"/>
              <a:gd name="T27" fmla="*/ 68 h 90"/>
              <a:gd name="T28" fmla="*/ 60 w 110"/>
              <a:gd name="T29" fmla="*/ 76 h 90"/>
              <a:gd name="T30" fmla="*/ 45 w 110"/>
              <a:gd name="T31" fmla="*/ 81 h 90"/>
              <a:gd name="T32" fmla="*/ 46 w 110"/>
              <a:gd name="T33" fmla="*/ 83 h 90"/>
              <a:gd name="T34" fmla="*/ 50 w 110"/>
              <a:gd name="T35" fmla="*/ 89 h 90"/>
              <a:gd name="T36" fmla="*/ 48 w 110"/>
              <a:gd name="T37" fmla="*/ 90 h 90"/>
              <a:gd name="T38" fmla="*/ 27 w 110"/>
              <a:gd name="T39" fmla="*/ 90 h 90"/>
              <a:gd name="T40" fmla="*/ 22 w 110"/>
              <a:gd name="T41" fmla="*/ 83 h 90"/>
              <a:gd name="T42" fmla="*/ 19 w 110"/>
              <a:gd name="T43" fmla="*/ 81 h 90"/>
              <a:gd name="T44" fmla="*/ 5 w 110"/>
              <a:gd name="T45" fmla="*/ 78 h 90"/>
              <a:gd name="T46" fmla="*/ 8 w 110"/>
              <a:gd name="T47" fmla="*/ 72 h 90"/>
              <a:gd name="T48" fmla="*/ 9 w 110"/>
              <a:gd name="T49" fmla="*/ 71 h 90"/>
              <a:gd name="T50" fmla="*/ 9 w 110"/>
              <a:gd name="T51" fmla="*/ 70 h 90"/>
              <a:gd name="T52" fmla="*/ 18 w 110"/>
              <a:gd name="T53" fmla="*/ 67 h 90"/>
              <a:gd name="T54" fmla="*/ 24 w 110"/>
              <a:gd name="T55" fmla="*/ 68 h 90"/>
              <a:gd name="T56" fmla="*/ 27 w 110"/>
              <a:gd name="T57" fmla="*/ 67 h 90"/>
              <a:gd name="T58" fmla="*/ 31 w 110"/>
              <a:gd name="T59" fmla="*/ 63 h 90"/>
              <a:gd name="T60" fmla="*/ 38 w 110"/>
              <a:gd name="T61" fmla="*/ 60 h 90"/>
              <a:gd name="T62" fmla="*/ 35 w 110"/>
              <a:gd name="T63" fmla="*/ 56 h 90"/>
              <a:gd name="T64" fmla="*/ 30 w 110"/>
              <a:gd name="T65" fmla="*/ 55 h 90"/>
              <a:gd name="T66" fmla="*/ 26 w 110"/>
              <a:gd name="T67" fmla="*/ 60 h 90"/>
              <a:gd name="T68" fmla="*/ 14 w 110"/>
              <a:gd name="T69" fmla="*/ 60 h 90"/>
              <a:gd name="T70" fmla="*/ 4 w 110"/>
              <a:gd name="T71" fmla="*/ 63 h 90"/>
              <a:gd name="T72" fmla="*/ 0 w 110"/>
              <a:gd name="T73" fmla="*/ 60 h 90"/>
              <a:gd name="T74" fmla="*/ 4 w 110"/>
              <a:gd name="T75" fmla="*/ 59 h 90"/>
              <a:gd name="T76" fmla="*/ 4 w 110"/>
              <a:gd name="T77" fmla="*/ 55 h 90"/>
              <a:gd name="T78" fmla="*/ 3 w 110"/>
              <a:gd name="T79" fmla="*/ 51 h 90"/>
              <a:gd name="T80" fmla="*/ 8 w 110"/>
              <a:gd name="T81" fmla="*/ 40 h 90"/>
              <a:gd name="T82" fmla="*/ 15 w 110"/>
              <a:gd name="T83" fmla="*/ 34 h 90"/>
              <a:gd name="T84" fmla="*/ 15 w 110"/>
              <a:gd name="T85" fmla="*/ 30 h 90"/>
              <a:gd name="T86" fmla="*/ 26 w 110"/>
              <a:gd name="T87" fmla="*/ 34 h 90"/>
              <a:gd name="T88" fmla="*/ 30 w 110"/>
              <a:gd name="T89" fmla="*/ 33 h 90"/>
              <a:gd name="T90" fmla="*/ 27 w 110"/>
              <a:gd name="T91" fmla="*/ 30 h 90"/>
              <a:gd name="T92" fmla="*/ 37 w 110"/>
              <a:gd name="T93" fmla="*/ 18 h 90"/>
              <a:gd name="T94" fmla="*/ 33 w 110"/>
              <a:gd name="T95" fmla="*/ 6 h 90"/>
              <a:gd name="T96" fmla="*/ 37 w 110"/>
              <a:gd name="T97" fmla="*/ 1 h 90"/>
              <a:gd name="T98" fmla="*/ 49 w 110"/>
              <a:gd name="T99" fmla="*/ 6 h 90"/>
              <a:gd name="T100" fmla="*/ 52 w 110"/>
              <a:gd name="T101" fmla="*/ 6 h 90"/>
              <a:gd name="T102" fmla="*/ 54 w 110"/>
              <a:gd name="T103" fmla="*/ 7 h 90"/>
              <a:gd name="T104" fmla="*/ 65 w 110"/>
              <a:gd name="T105" fmla="*/ 0 h 90"/>
              <a:gd name="T106" fmla="*/ 72 w 110"/>
              <a:gd name="T107" fmla="*/ 4 h 90"/>
              <a:gd name="T108" fmla="*/ 76 w 110"/>
              <a:gd name="T109" fmla="*/ 7 h 90"/>
              <a:gd name="T110" fmla="*/ 76 w 110"/>
              <a:gd name="T111" fmla="*/ 8 h 90"/>
              <a:gd name="T112" fmla="*/ 78 w 110"/>
              <a:gd name="T113" fmla="*/ 10 h 90"/>
              <a:gd name="T114" fmla="*/ 80 w 110"/>
              <a:gd name="T115" fmla="*/ 11 h 90"/>
              <a:gd name="T116" fmla="*/ 95 w 110"/>
              <a:gd name="T117" fmla="*/ 12 h 90"/>
              <a:gd name="T118" fmla="*/ 99 w 110"/>
              <a:gd name="T119" fmla="*/ 12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10" h="90">
                <a:moveTo>
                  <a:pt x="99" y="12"/>
                </a:moveTo>
                <a:lnTo>
                  <a:pt x="99" y="21"/>
                </a:lnTo>
                <a:lnTo>
                  <a:pt x="99" y="29"/>
                </a:lnTo>
                <a:lnTo>
                  <a:pt x="104" y="33"/>
                </a:lnTo>
                <a:lnTo>
                  <a:pt x="110" y="37"/>
                </a:lnTo>
                <a:lnTo>
                  <a:pt x="108" y="42"/>
                </a:lnTo>
                <a:lnTo>
                  <a:pt x="104" y="46"/>
                </a:lnTo>
                <a:lnTo>
                  <a:pt x="95" y="52"/>
                </a:lnTo>
                <a:lnTo>
                  <a:pt x="93" y="53"/>
                </a:lnTo>
                <a:lnTo>
                  <a:pt x="82" y="64"/>
                </a:lnTo>
                <a:lnTo>
                  <a:pt x="76" y="63"/>
                </a:lnTo>
                <a:lnTo>
                  <a:pt x="68" y="63"/>
                </a:lnTo>
                <a:lnTo>
                  <a:pt x="69" y="67"/>
                </a:lnTo>
                <a:lnTo>
                  <a:pt x="64" y="68"/>
                </a:lnTo>
                <a:lnTo>
                  <a:pt x="60" y="76"/>
                </a:lnTo>
                <a:lnTo>
                  <a:pt x="45" y="81"/>
                </a:lnTo>
                <a:lnTo>
                  <a:pt x="46" y="83"/>
                </a:lnTo>
                <a:lnTo>
                  <a:pt x="50" y="89"/>
                </a:lnTo>
                <a:lnTo>
                  <a:pt x="48" y="90"/>
                </a:lnTo>
                <a:lnTo>
                  <a:pt x="27" y="90"/>
                </a:lnTo>
                <a:lnTo>
                  <a:pt x="22" y="83"/>
                </a:lnTo>
                <a:lnTo>
                  <a:pt x="19" y="81"/>
                </a:lnTo>
                <a:lnTo>
                  <a:pt x="5" y="78"/>
                </a:lnTo>
                <a:lnTo>
                  <a:pt x="8" y="72"/>
                </a:lnTo>
                <a:lnTo>
                  <a:pt x="9" y="71"/>
                </a:lnTo>
                <a:lnTo>
                  <a:pt x="9" y="70"/>
                </a:lnTo>
                <a:lnTo>
                  <a:pt x="18" y="67"/>
                </a:lnTo>
                <a:lnTo>
                  <a:pt x="24" y="68"/>
                </a:lnTo>
                <a:lnTo>
                  <a:pt x="27" y="67"/>
                </a:lnTo>
                <a:lnTo>
                  <a:pt x="31" y="63"/>
                </a:lnTo>
                <a:lnTo>
                  <a:pt x="38" y="60"/>
                </a:lnTo>
                <a:lnTo>
                  <a:pt x="35" y="56"/>
                </a:lnTo>
                <a:lnTo>
                  <a:pt x="30" y="55"/>
                </a:lnTo>
                <a:lnTo>
                  <a:pt x="26" y="60"/>
                </a:lnTo>
                <a:lnTo>
                  <a:pt x="14" y="60"/>
                </a:lnTo>
                <a:lnTo>
                  <a:pt x="4" y="63"/>
                </a:lnTo>
                <a:lnTo>
                  <a:pt x="0" y="60"/>
                </a:lnTo>
                <a:lnTo>
                  <a:pt x="4" y="59"/>
                </a:lnTo>
                <a:lnTo>
                  <a:pt x="4" y="55"/>
                </a:lnTo>
                <a:lnTo>
                  <a:pt x="3" y="51"/>
                </a:lnTo>
                <a:lnTo>
                  <a:pt x="8" y="40"/>
                </a:lnTo>
                <a:lnTo>
                  <a:pt x="15" y="34"/>
                </a:lnTo>
                <a:lnTo>
                  <a:pt x="15" y="30"/>
                </a:lnTo>
                <a:lnTo>
                  <a:pt x="26" y="34"/>
                </a:lnTo>
                <a:lnTo>
                  <a:pt x="30" y="33"/>
                </a:lnTo>
                <a:lnTo>
                  <a:pt x="27" y="30"/>
                </a:lnTo>
                <a:lnTo>
                  <a:pt x="37" y="18"/>
                </a:lnTo>
                <a:lnTo>
                  <a:pt x="33" y="6"/>
                </a:lnTo>
                <a:lnTo>
                  <a:pt x="37" y="1"/>
                </a:lnTo>
                <a:lnTo>
                  <a:pt x="49" y="6"/>
                </a:lnTo>
                <a:lnTo>
                  <a:pt x="52" y="6"/>
                </a:lnTo>
                <a:lnTo>
                  <a:pt x="54" y="7"/>
                </a:lnTo>
                <a:lnTo>
                  <a:pt x="65" y="0"/>
                </a:lnTo>
                <a:lnTo>
                  <a:pt x="72" y="4"/>
                </a:lnTo>
                <a:lnTo>
                  <a:pt x="76" y="7"/>
                </a:lnTo>
                <a:lnTo>
                  <a:pt x="76" y="8"/>
                </a:lnTo>
                <a:lnTo>
                  <a:pt x="78" y="10"/>
                </a:lnTo>
                <a:lnTo>
                  <a:pt x="80" y="11"/>
                </a:lnTo>
                <a:lnTo>
                  <a:pt x="95" y="12"/>
                </a:lnTo>
                <a:lnTo>
                  <a:pt x="99" y="1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3" name="Freeform 258">
            <a:extLst>
              <a:ext uri="{FF2B5EF4-FFF2-40B4-BE49-F238E27FC236}">
                <a16:creationId xmlns:a16="http://schemas.microsoft.com/office/drawing/2014/main" id="{615CEBD7-9D82-D2BC-6B65-21CC36981CA5}"/>
              </a:ext>
            </a:extLst>
          </p:cNvPr>
          <p:cNvSpPr>
            <a:spLocks/>
          </p:cNvSpPr>
          <p:nvPr/>
        </p:nvSpPr>
        <p:spPr bwMode="auto">
          <a:xfrm>
            <a:off x="4759326" y="6089650"/>
            <a:ext cx="98425" cy="66675"/>
          </a:xfrm>
          <a:custGeom>
            <a:avLst/>
            <a:gdLst>
              <a:gd name="T0" fmla="*/ 62 w 62"/>
              <a:gd name="T1" fmla="*/ 15 h 42"/>
              <a:gd name="T2" fmla="*/ 60 w 62"/>
              <a:gd name="T3" fmla="*/ 15 h 42"/>
              <a:gd name="T4" fmla="*/ 48 w 62"/>
              <a:gd name="T5" fmla="*/ 20 h 42"/>
              <a:gd name="T6" fmla="*/ 41 w 62"/>
              <a:gd name="T7" fmla="*/ 26 h 42"/>
              <a:gd name="T8" fmla="*/ 36 w 62"/>
              <a:gd name="T9" fmla="*/ 27 h 42"/>
              <a:gd name="T10" fmla="*/ 30 w 62"/>
              <a:gd name="T11" fmla="*/ 22 h 42"/>
              <a:gd name="T12" fmla="*/ 30 w 62"/>
              <a:gd name="T13" fmla="*/ 33 h 42"/>
              <a:gd name="T14" fmla="*/ 27 w 62"/>
              <a:gd name="T15" fmla="*/ 34 h 42"/>
              <a:gd name="T16" fmla="*/ 26 w 62"/>
              <a:gd name="T17" fmla="*/ 39 h 42"/>
              <a:gd name="T18" fmla="*/ 19 w 62"/>
              <a:gd name="T19" fmla="*/ 42 h 42"/>
              <a:gd name="T20" fmla="*/ 18 w 62"/>
              <a:gd name="T21" fmla="*/ 33 h 42"/>
              <a:gd name="T22" fmla="*/ 17 w 62"/>
              <a:gd name="T23" fmla="*/ 31 h 42"/>
              <a:gd name="T24" fmla="*/ 11 w 62"/>
              <a:gd name="T25" fmla="*/ 26 h 42"/>
              <a:gd name="T26" fmla="*/ 8 w 62"/>
              <a:gd name="T27" fmla="*/ 30 h 42"/>
              <a:gd name="T28" fmla="*/ 4 w 62"/>
              <a:gd name="T29" fmla="*/ 27 h 42"/>
              <a:gd name="T30" fmla="*/ 0 w 62"/>
              <a:gd name="T31" fmla="*/ 26 h 42"/>
              <a:gd name="T32" fmla="*/ 4 w 62"/>
              <a:gd name="T33" fmla="*/ 15 h 42"/>
              <a:gd name="T34" fmla="*/ 6 w 62"/>
              <a:gd name="T35" fmla="*/ 11 h 42"/>
              <a:gd name="T36" fmla="*/ 14 w 62"/>
              <a:gd name="T37" fmla="*/ 15 h 42"/>
              <a:gd name="T38" fmla="*/ 19 w 62"/>
              <a:gd name="T39" fmla="*/ 3 h 42"/>
              <a:gd name="T40" fmla="*/ 32 w 62"/>
              <a:gd name="T41" fmla="*/ 5 h 42"/>
              <a:gd name="T42" fmla="*/ 36 w 62"/>
              <a:gd name="T43" fmla="*/ 0 h 42"/>
              <a:gd name="T44" fmla="*/ 41 w 62"/>
              <a:gd name="T45" fmla="*/ 4 h 42"/>
              <a:gd name="T46" fmla="*/ 41 w 62"/>
              <a:gd name="T47" fmla="*/ 5 h 42"/>
              <a:gd name="T48" fmla="*/ 49 w 62"/>
              <a:gd name="T49" fmla="*/ 3 h 42"/>
              <a:gd name="T50" fmla="*/ 55 w 62"/>
              <a:gd name="T51" fmla="*/ 16 h 42"/>
              <a:gd name="T52" fmla="*/ 60 w 62"/>
              <a:gd name="T53" fmla="*/ 14 h 42"/>
              <a:gd name="T54" fmla="*/ 62 w 62"/>
              <a:gd name="T55" fmla="*/ 15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62" h="42">
                <a:moveTo>
                  <a:pt x="62" y="15"/>
                </a:moveTo>
                <a:lnTo>
                  <a:pt x="60" y="15"/>
                </a:lnTo>
                <a:lnTo>
                  <a:pt x="48" y="20"/>
                </a:lnTo>
                <a:lnTo>
                  <a:pt x="41" y="26"/>
                </a:lnTo>
                <a:lnTo>
                  <a:pt x="36" y="27"/>
                </a:lnTo>
                <a:lnTo>
                  <a:pt x="30" y="22"/>
                </a:lnTo>
                <a:lnTo>
                  <a:pt x="30" y="33"/>
                </a:lnTo>
                <a:lnTo>
                  <a:pt x="27" y="34"/>
                </a:lnTo>
                <a:lnTo>
                  <a:pt x="26" y="39"/>
                </a:lnTo>
                <a:lnTo>
                  <a:pt x="19" y="42"/>
                </a:lnTo>
                <a:lnTo>
                  <a:pt x="18" y="33"/>
                </a:lnTo>
                <a:lnTo>
                  <a:pt x="17" y="31"/>
                </a:lnTo>
                <a:lnTo>
                  <a:pt x="11" y="26"/>
                </a:lnTo>
                <a:lnTo>
                  <a:pt x="8" y="30"/>
                </a:lnTo>
                <a:lnTo>
                  <a:pt x="4" y="27"/>
                </a:lnTo>
                <a:lnTo>
                  <a:pt x="0" y="26"/>
                </a:lnTo>
                <a:lnTo>
                  <a:pt x="4" y="15"/>
                </a:lnTo>
                <a:lnTo>
                  <a:pt x="6" y="11"/>
                </a:lnTo>
                <a:lnTo>
                  <a:pt x="14" y="15"/>
                </a:lnTo>
                <a:lnTo>
                  <a:pt x="19" y="3"/>
                </a:lnTo>
                <a:lnTo>
                  <a:pt x="32" y="5"/>
                </a:lnTo>
                <a:lnTo>
                  <a:pt x="36" y="0"/>
                </a:lnTo>
                <a:lnTo>
                  <a:pt x="41" y="4"/>
                </a:lnTo>
                <a:lnTo>
                  <a:pt x="41" y="5"/>
                </a:lnTo>
                <a:lnTo>
                  <a:pt x="49" y="3"/>
                </a:lnTo>
                <a:lnTo>
                  <a:pt x="55" y="16"/>
                </a:lnTo>
                <a:lnTo>
                  <a:pt x="60" y="14"/>
                </a:lnTo>
                <a:lnTo>
                  <a:pt x="62" y="1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4" name="Freeform 259">
            <a:extLst>
              <a:ext uri="{FF2B5EF4-FFF2-40B4-BE49-F238E27FC236}">
                <a16:creationId xmlns:a16="http://schemas.microsoft.com/office/drawing/2014/main" id="{D86480CC-8D47-7B3B-D14D-7818FEB0B86B}"/>
              </a:ext>
            </a:extLst>
          </p:cNvPr>
          <p:cNvSpPr>
            <a:spLocks/>
          </p:cNvSpPr>
          <p:nvPr/>
        </p:nvSpPr>
        <p:spPr bwMode="auto">
          <a:xfrm>
            <a:off x="4887913" y="3952875"/>
            <a:ext cx="98425" cy="49213"/>
          </a:xfrm>
          <a:custGeom>
            <a:avLst/>
            <a:gdLst>
              <a:gd name="T0" fmla="*/ 60 w 62"/>
              <a:gd name="T1" fmla="*/ 27 h 31"/>
              <a:gd name="T2" fmla="*/ 26 w 62"/>
              <a:gd name="T3" fmla="*/ 31 h 31"/>
              <a:gd name="T4" fmla="*/ 0 w 62"/>
              <a:gd name="T5" fmla="*/ 29 h 31"/>
              <a:gd name="T6" fmla="*/ 0 w 62"/>
              <a:gd name="T7" fmla="*/ 22 h 31"/>
              <a:gd name="T8" fmla="*/ 32 w 62"/>
              <a:gd name="T9" fmla="*/ 18 h 31"/>
              <a:gd name="T10" fmla="*/ 58 w 62"/>
              <a:gd name="T11" fmla="*/ 0 h 31"/>
              <a:gd name="T12" fmla="*/ 62 w 62"/>
              <a:gd name="T13" fmla="*/ 3 h 31"/>
              <a:gd name="T14" fmla="*/ 60 w 62"/>
              <a:gd name="T15" fmla="*/ 10 h 31"/>
              <a:gd name="T16" fmla="*/ 62 w 62"/>
              <a:gd name="T17" fmla="*/ 14 h 31"/>
              <a:gd name="T18" fmla="*/ 60 w 62"/>
              <a:gd name="T19" fmla="*/ 27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2" h="31">
                <a:moveTo>
                  <a:pt x="60" y="27"/>
                </a:moveTo>
                <a:lnTo>
                  <a:pt x="26" y="31"/>
                </a:lnTo>
                <a:lnTo>
                  <a:pt x="0" y="29"/>
                </a:lnTo>
                <a:lnTo>
                  <a:pt x="0" y="22"/>
                </a:lnTo>
                <a:lnTo>
                  <a:pt x="32" y="18"/>
                </a:lnTo>
                <a:lnTo>
                  <a:pt x="58" y="0"/>
                </a:lnTo>
                <a:lnTo>
                  <a:pt x="62" y="3"/>
                </a:lnTo>
                <a:lnTo>
                  <a:pt x="60" y="10"/>
                </a:lnTo>
                <a:lnTo>
                  <a:pt x="62" y="14"/>
                </a:lnTo>
                <a:lnTo>
                  <a:pt x="60" y="2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5" name="Freeform 260">
            <a:extLst>
              <a:ext uri="{FF2B5EF4-FFF2-40B4-BE49-F238E27FC236}">
                <a16:creationId xmlns:a16="http://schemas.microsoft.com/office/drawing/2014/main" id="{1207F2C3-96A7-A53B-1A7C-F57718D32FBB}"/>
              </a:ext>
            </a:extLst>
          </p:cNvPr>
          <p:cNvSpPr>
            <a:spLocks/>
          </p:cNvSpPr>
          <p:nvPr/>
        </p:nvSpPr>
        <p:spPr bwMode="auto">
          <a:xfrm>
            <a:off x="5264151" y="5827713"/>
            <a:ext cx="82550" cy="123825"/>
          </a:xfrm>
          <a:custGeom>
            <a:avLst/>
            <a:gdLst>
              <a:gd name="T0" fmla="*/ 33 w 52"/>
              <a:gd name="T1" fmla="*/ 3 h 78"/>
              <a:gd name="T2" fmla="*/ 36 w 52"/>
              <a:gd name="T3" fmla="*/ 4 h 78"/>
              <a:gd name="T4" fmla="*/ 37 w 52"/>
              <a:gd name="T5" fmla="*/ 4 h 78"/>
              <a:gd name="T6" fmla="*/ 42 w 52"/>
              <a:gd name="T7" fmla="*/ 8 h 78"/>
              <a:gd name="T8" fmla="*/ 44 w 52"/>
              <a:gd name="T9" fmla="*/ 18 h 78"/>
              <a:gd name="T10" fmla="*/ 45 w 52"/>
              <a:gd name="T11" fmla="*/ 19 h 78"/>
              <a:gd name="T12" fmla="*/ 48 w 52"/>
              <a:gd name="T13" fmla="*/ 22 h 78"/>
              <a:gd name="T14" fmla="*/ 48 w 52"/>
              <a:gd name="T15" fmla="*/ 24 h 78"/>
              <a:gd name="T16" fmla="*/ 52 w 52"/>
              <a:gd name="T17" fmla="*/ 44 h 78"/>
              <a:gd name="T18" fmla="*/ 38 w 52"/>
              <a:gd name="T19" fmla="*/ 64 h 78"/>
              <a:gd name="T20" fmla="*/ 38 w 52"/>
              <a:gd name="T21" fmla="*/ 65 h 78"/>
              <a:gd name="T22" fmla="*/ 37 w 52"/>
              <a:gd name="T23" fmla="*/ 67 h 78"/>
              <a:gd name="T24" fmla="*/ 37 w 52"/>
              <a:gd name="T25" fmla="*/ 72 h 78"/>
              <a:gd name="T26" fmla="*/ 36 w 52"/>
              <a:gd name="T27" fmla="*/ 74 h 78"/>
              <a:gd name="T28" fmla="*/ 31 w 52"/>
              <a:gd name="T29" fmla="*/ 78 h 78"/>
              <a:gd name="T30" fmla="*/ 26 w 52"/>
              <a:gd name="T31" fmla="*/ 76 h 78"/>
              <a:gd name="T32" fmla="*/ 29 w 52"/>
              <a:gd name="T33" fmla="*/ 67 h 78"/>
              <a:gd name="T34" fmla="*/ 29 w 52"/>
              <a:gd name="T35" fmla="*/ 64 h 78"/>
              <a:gd name="T36" fmla="*/ 30 w 52"/>
              <a:gd name="T37" fmla="*/ 60 h 78"/>
              <a:gd name="T38" fmla="*/ 30 w 52"/>
              <a:gd name="T39" fmla="*/ 59 h 78"/>
              <a:gd name="T40" fmla="*/ 25 w 52"/>
              <a:gd name="T41" fmla="*/ 59 h 78"/>
              <a:gd name="T42" fmla="*/ 25 w 52"/>
              <a:gd name="T43" fmla="*/ 67 h 78"/>
              <a:gd name="T44" fmla="*/ 23 w 52"/>
              <a:gd name="T45" fmla="*/ 68 h 78"/>
              <a:gd name="T46" fmla="*/ 19 w 52"/>
              <a:gd name="T47" fmla="*/ 69 h 78"/>
              <a:gd name="T48" fmla="*/ 19 w 52"/>
              <a:gd name="T49" fmla="*/ 71 h 78"/>
              <a:gd name="T50" fmla="*/ 18 w 52"/>
              <a:gd name="T51" fmla="*/ 65 h 78"/>
              <a:gd name="T52" fmla="*/ 15 w 52"/>
              <a:gd name="T53" fmla="*/ 54 h 78"/>
              <a:gd name="T54" fmla="*/ 19 w 52"/>
              <a:gd name="T55" fmla="*/ 48 h 78"/>
              <a:gd name="T56" fmla="*/ 19 w 52"/>
              <a:gd name="T57" fmla="*/ 46 h 78"/>
              <a:gd name="T58" fmla="*/ 22 w 52"/>
              <a:gd name="T59" fmla="*/ 45 h 78"/>
              <a:gd name="T60" fmla="*/ 21 w 52"/>
              <a:gd name="T61" fmla="*/ 41 h 78"/>
              <a:gd name="T62" fmla="*/ 18 w 52"/>
              <a:gd name="T63" fmla="*/ 38 h 78"/>
              <a:gd name="T64" fmla="*/ 11 w 52"/>
              <a:gd name="T65" fmla="*/ 39 h 78"/>
              <a:gd name="T66" fmla="*/ 10 w 52"/>
              <a:gd name="T67" fmla="*/ 38 h 78"/>
              <a:gd name="T68" fmla="*/ 7 w 52"/>
              <a:gd name="T69" fmla="*/ 29 h 78"/>
              <a:gd name="T70" fmla="*/ 6 w 52"/>
              <a:gd name="T71" fmla="*/ 29 h 78"/>
              <a:gd name="T72" fmla="*/ 0 w 52"/>
              <a:gd name="T73" fmla="*/ 23 h 78"/>
              <a:gd name="T74" fmla="*/ 0 w 52"/>
              <a:gd name="T75" fmla="*/ 22 h 78"/>
              <a:gd name="T76" fmla="*/ 0 w 52"/>
              <a:gd name="T77" fmla="*/ 20 h 78"/>
              <a:gd name="T78" fmla="*/ 0 w 52"/>
              <a:gd name="T79" fmla="*/ 19 h 78"/>
              <a:gd name="T80" fmla="*/ 0 w 52"/>
              <a:gd name="T81" fmla="*/ 18 h 78"/>
              <a:gd name="T82" fmla="*/ 3 w 52"/>
              <a:gd name="T83" fmla="*/ 14 h 78"/>
              <a:gd name="T84" fmla="*/ 4 w 52"/>
              <a:gd name="T85" fmla="*/ 11 h 78"/>
              <a:gd name="T86" fmla="*/ 4 w 52"/>
              <a:gd name="T87" fmla="*/ 4 h 78"/>
              <a:gd name="T88" fmla="*/ 18 w 52"/>
              <a:gd name="T89" fmla="*/ 5 h 78"/>
              <a:gd name="T90" fmla="*/ 26 w 52"/>
              <a:gd name="T91" fmla="*/ 0 h 78"/>
              <a:gd name="T92" fmla="*/ 29 w 52"/>
              <a:gd name="T93" fmla="*/ 7 h 78"/>
              <a:gd name="T94" fmla="*/ 31 w 52"/>
              <a:gd name="T95" fmla="*/ 4 h 78"/>
              <a:gd name="T96" fmla="*/ 33 w 52"/>
              <a:gd name="T97" fmla="*/ 3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52" h="78">
                <a:moveTo>
                  <a:pt x="33" y="3"/>
                </a:moveTo>
                <a:lnTo>
                  <a:pt x="36" y="4"/>
                </a:lnTo>
                <a:lnTo>
                  <a:pt x="37" y="4"/>
                </a:lnTo>
                <a:lnTo>
                  <a:pt x="42" y="8"/>
                </a:lnTo>
                <a:lnTo>
                  <a:pt x="44" y="18"/>
                </a:lnTo>
                <a:lnTo>
                  <a:pt x="45" y="19"/>
                </a:lnTo>
                <a:lnTo>
                  <a:pt x="48" y="22"/>
                </a:lnTo>
                <a:lnTo>
                  <a:pt x="48" y="24"/>
                </a:lnTo>
                <a:lnTo>
                  <a:pt x="52" y="44"/>
                </a:lnTo>
                <a:lnTo>
                  <a:pt x="38" y="64"/>
                </a:lnTo>
                <a:lnTo>
                  <a:pt x="38" y="65"/>
                </a:lnTo>
                <a:lnTo>
                  <a:pt x="37" y="67"/>
                </a:lnTo>
                <a:lnTo>
                  <a:pt x="37" y="72"/>
                </a:lnTo>
                <a:lnTo>
                  <a:pt x="36" y="74"/>
                </a:lnTo>
                <a:lnTo>
                  <a:pt x="31" y="78"/>
                </a:lnTo>
                <a:lnTo>
                  <a:pt x="26" y="76"/>
                </a:lnTo>
                <a:lnTo>
                  <a:pt x="29" y="67"/>
                </a:lnTo>
                <a:lnTo>
                  <a:pt x="29" y="64"/>
                </a:lnTo>
                <a:lnTo>
                  <a:pt x="30" y="60"/>
                </a:lnTo>
                <a:lnTo>
                  <a:pt x="30" y="59"/>
                </a:lnTo>
                <a:lnTo>
                  <a:pt x="25" y="59"/>
                </a:lnTo>
                <a:lnTo>
                  <a:pt x="25" y="67"/>
                </a:lnTo>
                <a:lnTo>
                  <a:pt x="23" y="68"/>
                </a:lnTo>
                <a:lnTo>
                  <a:pt x="19" y="69"/>
                </a:lnTo>
                <a:lnTo>
                  <a:pt x="19" y="71"/>
                </a:lnTo>
                <a:lnTo>
                  <a:pt x="18" y="65"/>
                </a:lnTo>
                <a:lnTo>
                  <a:pt x="15" y="54"/>
                </a:lnTo>
                <a:lnTo>
                  <a:pt x="19" y="48"/>
                </a:lnTo>
                <a:lnTo>
                  <a:pt x="19" y="46"/>
                </a:lnTo>
                <a:lnTo>
                  <a:pt x="22" y="45"/>
                </a:lnTo>
                <a:lnTo>
                  <a:pt x="21" y="41"/>
                </a:lnTo>
                <a:lnTo>
                  <a:pt x="18" y="38"/>
                </a:lnTo>
                <a:lnTo>
                  <a:pt x="11" y="39"/>
                </a:lnTo>
                <a:lnTo>
                  <a:pt x="10" y="38"/>
                </a:lnTo>
                <a:lnTo>
                  <a:pt x="7" y="29"/>
                </a:lnTo>
                <a:lnTo>
                  <a:pt x="6" y="29"/>
                </a:lnTo>
                <a:lnTo>
                  <a:pt x="0" y="23"/>
                </a:lnTo>
                <a:lnTo>
                  <a:pt x="0" y="22"/>
                </a:lnTo>
                <a:lnTo>
                  <a:pt x="0" y="20"/>
                </a:lnTo>
                <a:lnTo>
                  <a:pt x="0" y="19"/>
                </a:lnTo>
                <a:lnTo>
                  <a:pt x="0" y="18"/>
                </a:lnTo>
                <a:lnTo>
                  <a:pt x="3" y="14"/>
                </a:lnTo>
                <a:lnTo>
                  <a:pt x="4" y="11"/>
                </a:lnTo>
                <a:lnTo>
                  <a:pt x="4" y="4"/>
                </a:lnTo>
                <a:lnTo>
                  <a:pt x="18" y="5"/>
                </a:lnTo>
                <a:lnTo>
                  <a:pt x="26" y="0"/>
                </a:lnTo>
                <a:lnTo>
                  <a:pt x="29" y="7"/>
                </a:lnTo>
                <a:lnTo>
                  <a:pt x="31" y="4"/>
                </a:lnTo>
                <a:lnTo>
                  <a:pt x="33" y="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6" name="Freeform 261">
            <a:extLst>
              <a:ext uri="{FF2B5EF4-FFF2-40B4-BE49-F238E27FC236}">
                <a16:creationId xmlns:a16="http://schemas.microsoft.com/office/drawing/2014/main" id="{B7CEDAE0-4FF5-5B92-59A6-81CA1826F180}"/>
              </a:ext>
            </a:extLst>
          </p:cNvPr>
          <p:cNvSpPr>
            <a:spLocks/>
          </p:cNvSpPr>
          <p:nvPr/>
        </p:nvSpPr>
        <p:spPr bwMode="auto">
          <a:xfrm>
            <a:off x="5154613" y="5707063"/>
            <a:ext cx="44450" cy="68263"/>
          </a:xfrm>
          <a:custGeom>
            <a:avLst/>
            <a:gdLst>
              <a:gd name="T0" fmla="*/ 19 w 28"/>
              <a:gd name="T1" fmla="*/ 0 h 43"/>
              <a:gd name="T2" fmla="*/ 23 w 28"/>
              <a:gd name="T3" fmla="*/ 2 h 43"/>
              <a:gd name="T4" fmla="*/ 25 w 28"/>
              <a:gd name="T5" fmla="*/ 6 h 43"/>
              <a:gd name="T6" fmla="*/ 27 w 28"/>
              <a:gd name="T7" fmla="*/ 8 h 43"/>
              <a:gd name="T8" fmla="*/ 28 w 28"/>
              <a:gd name="T9" fmla="*/ 20 h 43"/>
              <a:gd name="T10" fmla="*/ 28 w 28"/>
              <a:gd name="T11" fmla="*/ 30 h 43"/>
              <a:gd name="T12" fmla="*/ 21 w 28"/>
              <a:gd name="T13" fmla="*/ 38 h 43"/>
              <a:gd name="T14" fmla="*/ 12 w 28"/>
              <a:gd name="T15" fmla="*/ 43 h 43"/>
              <a:gd name="T16" fmla="*/ 8 w 28"/>
              <a:gd name="T17" fmla="*/ 43 h 43"/>
              <a:gd name="T18" fmla="*/ 1 w 28"/>
              <a:gd name="T19" fmla="*/ 40 h 43"/>
              <a:gd name="T20" fmla="*/ 0 w 28"/>
              <a:gd name="T21" fmla="*/ 40 h 43"/>
              <a:gd name="T22" fmla="*/ 1 w 28"/>
              <a:gd name="T23" fmla="*/ 40 h 43"/>
              <a:gd name="T24" fmla="*/ 1 w 28"/>
              <a:gd name="T25" fmla="*/ 31 h 43"/>
              <a:gd name="T26" fmla="*/ 4 w 28"/>
              <a:gd name="T27" fmla="*/ 25 h 43"/>
              <a:gd name="T28" fmla="*/ 5 w 28"/>
              <a:gd name="T29" fmla="*/ 23 h 43"/>
              <a:gd name="T30" fmla="*/ 5 w 28"/>
              <a:gd name="T31" fmla="*/ 19 h 43"/>
              <a:gd name="T32" fmla="*/ 5 w 28"/>
              <a:gd name="T33" fmla="*/ 17 h 43"/>
              <a:gd name="T34" fmla="*/ 5 w 28"/>
              <a:gd name="T35" fmla="*/ 10 h 43"/>
              <a:gd name="T36" fmla="*/ 5 w 28"/>
              <a:gd name="T37" fmla="*/ 5 h 43"/>
              <a:gd name="T38" fmla="*/ 4 w 28"/>
              <a:gd name="T39" fmla="*/ 1 h 43"/>
              <a:gd name="T40" fmla="*/ 16 w 28"/>
              <a:gd name="T41" fmla="*/ 0 h 43"/>
              <a:gd name="T42" fmla="*/ 19 w 28"/>
              <a:gd name="T43" fmla="*/ 0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8" h="43">
                <a:moveTo>
                  <a:pt x="19" y="0"/>
                </a:moveTo>
                <a:lnTo>
                  <a:pt x="23" y="2"/>
                </a:lnTo>
                <a:lnTo>
                  <a:pt x="25" y="6"/>
                </a:lnTo>
                <a:lnTo>
                  <a:pt x="27" y="8"/>
                </a:lnTo>
                <a:lnTo>
                  <a:pt x="28" y="20"/>
                </a:lnTo>
                <a:lnTo>
                  <a:pt x="28" y="30"/>
                </a:lnTo>
                <a:lnTo>
                  <a:pt x="21" y="38"/>
                </a:lnTo>
                <a:lnTo>
                  <a:pt x="12" y="43"/>
                </a:lnTo>
                <a:lnTo>
                  <a:pt x="8" y="43"/>
                </a:lnTo>
                <a:lnTo>
                  <a:pt x="1" y="40"/>
                </a:lnTo>
                <a:lnTo>
                  <a:pt x="0" y="40"/>
                </a:lnTo>
                <a:lnTo>
                  <a:pt x="1" y="40"/>
                </a:lnTo>
                <a:lnTo>
                  <a:pt x="1" y="31"/>
                </a:lnTo>
                <a:lnTo>
                  <a:pt x="4" y="25"/>
                </a:lnTo>
                <a:lnTo>
                  <a:pt x="5" y="23"/>
                </a:lnTo>
                <a:lnTo>
                  <a:pt x="5" y="19"/>
                </a:lnTo>
                <a:lnTo>
                  <a:pt x="5" y="17"/>
                </a:lnTo>
                <a:lnTo>
                  <a:pt x="5" y="10"/>
                </a:lnTo>
                <a:lnTo>
                  <a:pt x="5" y="5"/>
                </a:lnTo>
                <a:lnTo>
                  <a:pt x="4" y="1"/>
                </a:lnTo>
                <a:lnTo>
                  <a:pt x="16" y="0"/>
                </a:lnTo>
                <a:lnTo>
                  <a:pt x="19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7" name="Freeform 262">
            <a:extLst>
              <a:ext uri="{FF2B5EF4-FFF2-40B4-BE49-F238E27FC236}">
                <a16:creationId xmlns:a16="http://schemas.microsoft.com/office/drawing/2014/main" id="{97F037E9-4FAF-C01D-B15A-878EF4100291}"/>
              </a:ext>
            </a:extLst>
          </p:cNvPr>
          <p:cNvSpPr>
            <a:spLocks noEditPoints="1"/>
          </p:cNvSpPr>
          <p:nvPr/>
        </p:nvSpPr>
        <p:spPr bwMode="auto">
          <a:xfrm>
            <a:off x="5411788" y="3910013"/>
            <a:ext cx="77788" cy="65088"/>
          </a:xfrm>
          <a:custGeom>
            <a:avLst/>
            <a:gdLst>
              <a:gd name="T0" fmla="*/ 39 w 49"/>
              <a:gd name="T1" fmla="*/ 27 h 41"/>
              <a:gd name="T2" fmla="*/ 39 w 49"/>
              <a:gd name="T3" fmla="*/ 31 h 41"/>
              <a:gd name="T4" fmla="*/ 41 w 49"/>
              <a:gd name="T5" fmla="*/ 31 h 41"/>
              <a:gd name="T6" fmla="*/ 45 w 49"/>
              <a:gd name="T7" fmla="*/ 30 h 41"/>
              <a:gd name="T8" fmla="*/ 49 w 49"/>
              <a:gd name="T9" fmla="*/ 34 h 41"/>
              <a:gd name="T10" fmla="*/ 42 w 49"/>
              <a:gd name="T11" fmla="*/ 38 h 41"/>
              <a:gd name="T12" fmla="*/ 41 w 49"/>
              <a:gd name="T13" fmla="*/ 39 h 41"/>
              <a:gd name="T14" fmla="*/ 39 w 49"/>
              <a:gd name="T15" fmla="*/ 41 h 41"/>
              <a:gd name="T16" fmla="*/ 38 w 49"/>
              <a:gd name="T17" fmla="*/ 41 h 41"/>
              <a:gd name="T18" fmla="*/ 37 w 49"/>
              <a:gd name="T19" fmla="*/ 38 h 41"/>
              <a:gd name="T20" fmla="*/ 30 w 49"/>
              <a:gd name="T21" fmla="*/ 38 h 41"/>
              <a:gd name="T22" fmla="*/ 24 w 49"/>
              <a:gd name="T23" fmla="*/ 35 h 41"/>
              <a:gd name="T24" fmla="*/ 23 w 49"/>
              <a:gd name="T25" fmla="*/ 32 h 41"/>
              <a:gd name="T26" fmla="*/ 31 w 49"/>
              <a:gd name="T27" fmla="*/ 28 h 41"/>
              <a:gd name="T28" fmla="*/ 31 w 49"/>
              <a:gd name="T29" fmla="*/ 26 h 41"/>
              <a:gd name="T30" fmla="*/ 34 w 49"/>
              <a:gd name="T31" fmla="*/ 26 h 41"/>
              <a:gd name="T32" fmla="*/ 35 w 49"/>
              <a:gd name="T33" fmla="*/ 26 h 41"/>
              <a:gd name="T34" fmla="*/ 38 w 49"/>
              <a:gd name="T35" fmla="*/ 24 h 41"/>
              <a:gd name="T36" fmla="*/ 39 w 49"/>
              <a:gd name="T37" fmla="*/ 27 h 41"/>
              <a:gd name="T38" fmla="*/ 35 w 49"/>
              <a:gd name="T39" fmla="*/ 0 h 41"/>
              <a:gd name="T40" fmla="*/ 31 w 49"/>
              <a:gd name="T41" fmla="*/ 9 h 41"/>
              <a:gd name="T42" fmla="*/ 30 w 49"/>
              <a:gd name="T43" fmla="*/ 9 h 41"/>
              <a:gd name="T44" fmla="*/ 26 w 49"/>
              <a:gd name="T45" fmla="*/ 13 h 41"/>
              <a:gd name="T46" fmla="*/ 23 w 49"/>
              <a:gd name="T47" fmla="*/ 22 h 41"/>
              <a:gd name="T48" fmla="*/ 23 w 49"/>
              <a:gd name="T49" fmla="*/ 24 h 41"/>
              <a:gd name="T50" fmla="*/ 22 w 49"/>
              <a:gd name="T51" fmla="*/ 27 h 41"/>
              <a:gd name="T52" fmla="*/ 15 w 49"/>
              <a:gd name="T53" fmla="*/ 28 h 41"/>
              <a:gd name="T54" fmla="*/ 9 w 49"/>
              <a:gd name="T55" fmla="*/ 32 h 41"/>
              <a:gd name="T56" fmla="*/ 1 w 49"/>
              <a:gd name="T57" fmla="*/ 34 h 41"/>
              <a:gd name="T58" fmla="*/ 0 w 49"/>
              <a:gd name="T59" fmla="*/ 30 h 41"/>
              <a:gd name="T60" fmla="*/ 0 w 49"/>
              <a:gd name="T61" fmla="*/ 26 h 41"/>
              <a:gd name="T62" fmla="*/ 0 w 49"/>
              <a:gd name="T63" fmla="*/ 20 h 41"/>
              <a:gd name="T64" fmla="*/ 8 w 49"/>
              <a:gd name="T65" fmla="*/ 13 h 41"/>
              <a:gd name="T66" fmla="*/ 22 w 49"/>
              <a:gd name="T67" fmla="*/ 5 h 41"/>
              <a:gd name="T68" fmla="*/ 26 w 49"/>
              <a:gd name="T69" fmla="*/ 1 h 41"/>
              <a:gd name="T70" fmla="*/ 29 w 49"/>
              <a:gd name="T71" fmla="*/ 1 h 41"/>
              <a:gd name="T72" fmla="*/ 35 w 49"/>
              <a:gd name="T73" fmla="*/ 0 h 41"/>
              <a:gd name="T74" fmla="*/ 35 w 49"/>
              <a:gd name="T75" fmla="*/ 0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49" h="41">
                <a:moveTo>
                  <a:pt x="39" y="27"/>
                </a:moveTo>
                <a:lnTo>
                  <a:pt x="39" y="31"/>
                </a:lnTo>
                <a:lnTo>
                  <a:pt x="41" y="31"/>
                </a:lnTo>
                <a:lnTo>
                  <a:pt x="45" y="30"/>
                </a:lnTo>
                <a:lnTo>
                  <a:pt x="49" y="34"/>
                </a:lnTo>
                <a:lnTo>
                  <a:pt x="42" y="38"/>
                </a:lnTo>
                <a:lnTo>
                  <a:pt x="41" y="39"/>
                </a:lnTo>
                <a:lnTo>
                  <a:pt x="39" y="41"/>
                </a:lnTo>
                <a:lnTo>
                  <a:pt x="38" y="41"/>
                </a:lnTo>
                <a:lnTo>
                  <a:pt x="37" y="38"/>
                </a:lnTo>
                <a:lnTo>
                  <a:pt x="30" y="38"/>
                </a:lnTo>
                <a:lnTo>
                  <a:pt x="24" y="35"/>
                </a:lnTo>
                <a:lnTo>
                  <a:pt x="23" y="32"/>
                </a:lnTo>
                <a:lnTo>
                  <a:pt x="31" y="28"/>
                </a:lnTo>
                <a:lnTo>
                  <a:pt x="31" y="26"/>
                </a:lnTo>
                <a:lnTo>
                  <a:pt x="34" y="26"/>
                </a:lnTo>
                <a:lnTo>
                  <a:pt x="35" y="26"/>
                </a:lnTo>
                <a:lnTo>
                  <a:pt x="38" y="24"/>
                </a:lnTo>
                <a:lnTo>
                  <a:pt x="39" y="27"/>
                </a:lnTo>
                <a:close/>
                <a:moveTo>
                  <a:pt x="35" y="0"/>
                </a:moveTo>
                <a:lnTo>
                  <a:pt x="31" y="9"/>
                </a:lnTo>
                <a:lnTo>
                  <a:pt x="30" y="9"/>
                </a:lnTo>
                <a:lnTo>
                  <a:pt x="26" y="13"/>
                </a:lnTo>
                <a:lnTo>
                  <a:pt x="23" y="22"/>
                </a:lnTo>
                <a:lnTo>
                  <a:pt x="23" y="24"/>
                </a:lnTo>
                <a:lnTo>
                  <a:pt x="22" y="27"/>
                </a:lnTo>
                <a:lnTo>
                  <a:pt x="15" y="28"/>
                </a:lnTo>
                <a:lnTo>
                  <a:pt x="9" y="32"/>
                </a:lnTo>
                <a:lnTo>
                  <a:pt x="1" y="34"/>
                </a:lnTo>
                <a:lnTo>
                  <a:pt x="0" y="30"/>
                </a:lnTo>
                <a:lnTo>
                  <a:pt x="0" y="26"/>
                </a:lnTo>
                <a:lnTo>
                  <a:pt x="0" y="20"/>
                </a:lnTo>
                <a:lnTo>
                  <a:pt x="8" y="13"/>
                </a:lnTo>
                <a:lnTo>
                  <a:pt x="22" y="5"/>
                </a:lnTo>
                <a:lnTo>
                  <a:pt x="26" y="1"/>
                </a:lnTo>
                <a:lnTo>
                  <a:pt x="29" y="1"/>
                </a:lnTo>
                <a:lnTo>
                  <a:pt x="35" y="0"/>
                </a:lnTo>
                <a:lnTo>
                  <a:pt x="35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8" name="Freeform 263">
            <a:extLst>
              <a:ext uri="{FF2B5EF4-FFF2-40B4-BE49-F238E27FC236}">
                <a16:creationId xmlns:a16="http://schemas.microsoft.com/office/drawing/2014/main" id="{56D1940D-D4BF-FA1D-AE3F-A1B36A408B85}"/>
              </a:ext>
            </a:extLst>
          </p:cNvPr>
          <p:cNvSpPr>
            <a:spLocks/>
          </p:cNvSpPr>
          <p:nvPr/>
        </p:nvSpPr>
        <p:spPr bwMode="auto">
          <a:xfrm>
            <a:off x="5322888" y="3937000"/>
            <a:ext cx="73025" cy="74613"/>
          </a:xfrm>
          <a:custGeom>
            <a:avLst/>
            <a:gdLst>
              <a:gd name="T0" fmla="*/ 23 w 46"/>
              <a:gd name="T1" fmla="*/ 47 h 47"/>
              <a:gd name="T2" fmla="*/ 22 w 46"/>
              <a:gd name="T3" fmla="*/ 40 h 47"/>
              <a:gd name="T4" fmla="*/ 3 w 46"/>
              <a:gd name="T5" fmla="*/ 28 h 47"/>
              <a:gd name="T6" fmla="*/ 0 w 46"/>
              <a:gd name="T7" fmla="*/ 22 h 47"/>
              <a:gd name="T8" fmla="*/ 1 w 46"/>
              <a:gd name="T9" fmla="*/ 22 h 47"/>
              <a:gd name="T10" fmla="*/ 4 w 46"/>
              <a:gd name="T11" fmla="*/ 21 h 47"/>
              <a:gd name="T12" fmla="*/ 8 w 46"/>
              <a:gd name="T13" fmla="*/ 20 h 47"/>
              <a:gd name="T14" fmla="*/ 14 w 46"/>
              <a:gd name="T15" fmla="*/ 15 h 47"/>
              <a:gd name="T16" fmla="*/ 22 w 46"/>
              <a:gd name="T17" fmla="*/ 13 h 47"/>
              <a:gd name="T18" fmla="*/ 31 w 46"/>
              <a:gd name="T19" fmla="*/ 9 h 47"/>
              <a:gd name="T20" fmla="*/ 34 w 46"/>
              <a:gd name="T21" fmla="*/ 7 h 47"/>
              <a:gd name="T22" fmla="*/ 38 w 46"/>
              <a:gd name="T23" fmla="*/ 5 h 47"/>
              <a:gd name="T24" fmla="*/ 40 w 46"/>
              <a:gd name="T25" fmla="*/ 3 h 47"/>
              <a:gd name="T26" fmla="*/ 42 w 46"/>
              <a:gd name="T27" fmla="*/ 0 h 47"/>
              <a:gd name="T28" fmla="*/ 46 w 46"/>
              <a:gd name="T29" fmla="*/ 5 h 47"/>
              <a:gd name="T30" fmla="*/ 45 w 46"/>
              <a:gd name="T31" fmla="*/ 14 h 47"/>
              <a:gd name="T32" fmla="*/ 45 w 46"/>
              <a:gd name="T33" fmla="*/ 20 h 47"/>
              <a:gd name="T34" fmla="*/ 45 w 46"/>
              <a:gd name="T35" fmla="*/ 21 h 47"/>
              <a:gd name="T36" fmla="*/ 41 w 46"/>
              <a:gd name="T37" fmla="*/ 25 h 47"/>
              <a:gd name="T38" fmla="*/ 40 w 46"/>
              <a:gd name="T39" fmla="*/ 28 h 47"/>
              <a:gd name="T40" fmla="*/ 33 w 46"/>
              <a:gd name="T41" fmla="*/ 36 h 47"/>
              <a:gd name="T42" fmla="*/ 30 w 46"/>
              <a:gd name="T43" fmla="*/ 43 h 47"/>
              <a:gd name="T44" fmla="*/ 23 w 46"/>
              <a:gd name="T45" fmla="*/ 47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46" h="47">
                <a:moveTo>
                  <a:pt x="23" y="47"/>
                </a:moveTo>
                <a:lnTo>
                  <a:pt x="22" y="40"/>
                </a:lnTo>
                <a:lnTo>
                  <a:pt x="3" y="28"/>
                </a:lnTo>
                <a:lnTo>
                  <a:pt x="0" y="22"/>
                </a:lnTo>
                <a:lnTo>
                  <a:pt x="1" y="22"/>
                </a:lnTo>
                <a:lnTo>
                  <a:pt x="4" y="21"/>
                </a:lnTo>
                <a:lnTo>
                  <a:pt x="8" y="20"/>
                </a:lnTo>
                <a:lnTo>
                  <a:pt x="14" y="15"/>
                </a:lnTo>
                <a:lnTo>
                  <a:pt x="22" y="13"/>
                </a:lnTo>
                <a:lnTo>
                  <a:pt x="31" y="9"/>
                </a:lnTo>
                <a:lnTo>
                  <a:pt x="34" y="7"/>
                </a:lnTo>
                <a:lnTo>
                  <a:pt x="38" y="5"/>
                </a:lnTo>
                <a:lnTo>
                  <a:pt x="40" y="3"/>
                </a:lnTo>
                <a:lnTo>
                  <a:pt x="42" y="0"/>
                </a:lnTo>
                <a:lnTo>
                  <a:pt x="46" y="5"/>
                </a:lnTo>
                <a:lnTo>
                  <a:pt x="45" y="14"/>
                </a:lnTo>
                <a:lnTo>
                  <a:pt x="45" y="20"/>
                </a:lnTo>
                <a:lnTo>
                  <a:pt x="45" y="21"/>
                </a:lnTo>
                <a:lnTo>
                  <a:pt x="41" y="25"/>
                </a:lnTo>
                <a:lnTo>
                  <a:pt x="40" y="28"/>
                </a:lnTo>
                <a:lnTo>
                  <a:pt x="33" y="36"/>
                </a:lnTo>
                <a:lnTo>
                  <a:pt x="30" y="43"/>
                </a:lnTo>
                <a:lnTo>
                  <a:pt x="23" y="4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9" name="Freeform 264">
            <a:extLst>
              <a:ext uri="{FF2B5EF4-FFF2-40B4-BE49-F238E27FC236}">
                <a16:creationId xmlns:a16="http://schemas.microsoft.com/office/drawing/2014/main" id="{EE63FEF7-6C3C-E578-9151-15340002D139}"/>
              </a:ext>
            </a:extLst>
          </p:cNvPr>
          <p:cNvSpPr>
            <a:spLocks/>
          </p:cNvSpPr>
          <p:nvPr/>
        </p:nvSpPr>
        <p:spPr bwMode="auto">
          <a:xfrm>
            <a:off x="5430838" y="3768725"/>
            <a:ext cx="219075" cy="195263"/>
          </a:xfrm>
          <a:custGeom>
            <a:avLst/>
            <a:gdLst>
              <a:gd name="T0" fmla="*/ 93 w 138"/>
              <a:gd name="T1" fmla="*/ 19 h 123"/>
              <a:gd name="T2" fmla="*/ 93 w 138"/>
              <a:gd name="T3" fmla="*/ 29 h 123"/>
              <a:gd name="T4" fmla="*/ 100 w 138"/>
              <a:gd name="T5" fmla="*/ 34 h 123"/>
              <a:gd name="T6" fmla="*/ 98 w 138"/>
              <a:gd name="T7" fmla="*/ 48 h 123"/>
              <a:gd name="T8" fmla="*/ 101 w 138"/>
              <a:gd name="T9" fmla="*/ 48 h 123"/>
              <a:gd name="T10" fmla="*/ 102 w 138"/>
              <a:gd name="T11" fmla="*/ 61 h 123"/>
              <a:gd name="T12" fmla="*/ 113 w 138"/>
              <a:gd name="T13" fmla="*/ 68 h 123"/>
              <a:gd name="T14" fmla="*/ 124 w 138"/>
              <a:gd name="T15" fmla="*/ 83 h 123"/>
              <a:gd name="T16" fmla="*/ 127 w 138"/>
              <a:gd name="T17" fmla="*/ 86 h 123"/>
              <a:gd name="T18" fmla="*/ 138 w 138"/>
              <a:gd name="T19" fmla="*/ 101 h 123"/>
              <a:gd name="T20" fmla="*/ 126 w 138"/>
              <a:gd name="T21" fmla="*/ 102 h 123"/>
              <a:gd name="T22" fmla="*/ 104 w 138"/>
              <a:gd name="T23" fmla="*/ 109 h 123"/>
              <a:gd name="T24" fmla="*/ 63 w 138"/>
              <a:gd name="T25" fmla="*/ 112 h 123"/>
              <a:gd name="T26" fmla="*/ 44 w 138"/>
              <a:gd name="T27" fmla="*/ 120 h 123"/>
              <a:gd name="T28" fmla="*/ 33 w 138"/>
              <a:gd name="T29" fmla="*/ 119 h 123"/>
              <a:gd name="T30" fmla="*/ 27 w 138"/>
              <a:gd name="T31" fmla="*/ 120 h 123"/>
              <a:gd name="T32" fmla="*/ 26 w 138"/>
              <a:gd name="T33" fmla="*/ 113 h 123"/>
              <a:gd name="T34" fmla="*/ 22 w 138"/>
              <a:gd name="T35" fmla="*/ 115 h 123"/>
              <a:gd name="T36" fmla="*/ 23 w 138"/>
              <a:gd name="T37" fmla="*/ 109 h 123"/>
              <a:gd name="T38" fmla="*/ 21 w 138"/>
              <a:gd name="T39" fmla="*/ 98 h 123"/>
              <a:gd name="T40" fmla="*/ 23 w 138"/>
              <a:gd name="T41" fmla="*/ 89 h 123"/>
              <a:gd name="T42" fmla="*/ 34 w 138"/>
              <a:gd name="T43" fmla="*/ 85 h 123"/>
              <a:gd name="T44" fmla="*/ 37 w 138"/>
              <a:gd name="T45" fmla="*/ 81 h 123"/>
              <a:gd name="T46" fmla="*/ 30 w 138"/>
              <a:gd name="T47" fmla="*/ 78 h 123"/>
              <a:gd name="T48" fmla="*/ 19 w 138"/>
              <a:gd name="T49" fmla="*/ 75 h 123"/>
              <a:gd name="T50" fmla="*/ 8 w 138"/>
              <a:gd name="T51" fmla="*/ 67 h 123"/>
              <a:gd name="T52" fmla="*/ 18 w 138"/>
              <a:gd name="T53" fmla="*/ 63 h 123"/>
              <a:gd name="T54" fmla="*/ 21 w 138"/>
              <a:gd name="T55" fmla="*/ 55 h 123"/>
              <a:gd name="T56" fmla="*/ 18 w 138"/>
              <a:gd name="T57" fmla="*/ 53 h 123"/>
              <a:gd name="T58" fmla="*/ 14 w 138"/>
              <a:gd name="T59" fmla="*/ 56 h 123"/>
              <a:gd name="T60" fmla="*/ 3 w 138"/>
              <a:gd name="T61" fmla="*/ 53 h 123"/>
              <a:gd name="T62" fmla="*/ 0 w 138"/>
              <a:gd name="T63" fmla="*/ 48 h 123"/>
              <a:gd name="T64" fmla="*/ 10 w 138"/>
              <a:gd name="T65" fmla="*/ 41 h 123"/>
              <a:gd name="T66" fmla="*/ 10 w 138"/>
              <a:gd name="T67" fmla="*/ 44 h 123"/>
              <a:gd name="T68" fmla="*/ 15 w 138"/>
              <a:gd name="T69" fmla="*/ 41 h 123"/>
              <a:gd name="T70" fmla="*/ 23 w 138"/>
              <a:gd name="T71" fmla="*/ 34 h 123"/>
              <a:gd name="T72" fmla="*/ 59 w 138"/>
              <a:gd name="T73" fmla="*/ 21 h 123"/>
              <a:gd name="T74" fmla="*/ 90 w 138"/>
              <a:gd name="T75" fmla="*/ 0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38" h="123">
                <a:moveTo>
                  <a:pt x="93" y="8"/>
                </a:moveTo>
                <a:lnTo>
                  <a:pt x="93" y="19"/>
                </a:lnTo>
                <a:lnTo>
                  <a:pt x="93" y="25"/>
                </a:lnTo>
                <a:lnTo>
                  <a:pt x="93" y="29"/>
                </a:lnTo>
                <a:lnTo>
                  <a:pt x="98" y="31"/>
                </a:lnTo>
                <a:lnTo>
                  <a:pt x="100" y="34"/>
                </a:lnTo>
                <a:lnTo>
                  <a:pt x="98" y="44"/>
                </a:lnTo>
                <a:lnTo>
                  <a:pt x="98" y="48"/>
                </a:lnTo>
                <a:lnTo>
                  <a:pt x="100" y="48"/>
                </a:lnTo>
                <a:lnTo>
                  <a:pt x="101" y="48"/>
                </a:lnTo>
                <a:lnTo>
                  <a:pt x="101" y="49"/>
                </a:lnTo>
                <a:lnTo>
                  <a:pt x="102" y="61"/>
                </a:lnTo>
                <a:lnTo>
                  <a:pt x="115" y="64"/>
                </a:lnTo>
                <a:lnTo>
                  <a:pt x="113" y="68"/>
                </a:lnTo>
                <a:lnTo>
                  <a:pt x="111" y="74"/>
                </a:lnTo>
                <a:lnTo>
                  <a:pt x="124" y="83"/>
                </a:lnTo>
                <a:lnTo>
                  <a:pt x="126" y="85"/>
                </a:lnTo>
                <a:lnTo>
                  <a:pt x="127" y="86"/>
                </a:lnTo>
                <a:lnTo>
                  <a:pt x="135" y="97"/>
                </a:lnTo>
                <a:lnTo>
                  <a:pt x="138" y="101"/>
                </a:lnTo>
                <a:lnTo>
                  <a:pt x="127" y="102"/>
                </a:lnTo>
                <a:lnTo>
                  <a:pt x="126" y="102"/>
                </a:lnTo>
                <a:lnTo>
                  <a:pt x="120" y="104"/>
                </a:lnTo>
                <a:lnTo>
                  <a:pt x="104" y="109"/>
                </a:lnTo>
                <a:lnTo>
                  <a:pt x="94" y="112"/>
                </a:lnTo>
                <a:lnTo>
                  <a:pt x="63" y="112"/>
                </a:lnTo>
                <a:lnTo>
                  <a:pt x="55" y="116"/>
                </a:lnTo>
                <a:lnTo>
                  <a:pt x="44" y="120"/>
                </a:lnTo>
                <a:lnTo>
                  <a:pt x="37" y="123"/>
                </a:lnTo>
                <a:lnTo>
                  <a:pt x="33" y="119"/>
                </a:lnTo>
                <a:lnTo>
                  <a:pt x="29" y="120"/>
                </a:lnTo>
                <a:lnTo>
                  <a:pt x="27" y="120"/>
                </a:lnTo>
                <a:lnTo>
                  <a:pt x="27" y="116"/>
                </a:lnTo>
                <a:lnTo>
                  <a:pt x="26" y="113"/>
                </a:lnTo>
                <a:lnTo>
                  <a:pt x="23" y="115"/>
                </a:lnTo>
                <a:lnTo>
                  <a:pt x="22" y="115"/>
                </a:lnTo>
                <a:lnTo>
                  <a:pt x="19" y="115"/>
                </a:lnTo>
                <a:lnTo>
                  <a:pt x="23" y="109"/>
                </a:lnTo>
                <a:lnTo>
                  <a:pt x="23" y="98"/>
                </a:lnTo>
                <a:lnTo>
                  <a:pt x="21" y="98"/>
                </a:lnTo>
                <a:lnTo>
                  <a:pt x="19" y="98"/>
                </a:lnTo>
                <a:lnTo>
                  <a:pt x="23" y="89"/>
                </a:lnTo>
                <a:lnTo>
                  <a:pt x="33" y="85"/>
                </a:lnTo>
                <a:lnTo>
                  <a:pt x="34" y="85"/>
                </a:lnTo>
                <a:lnTo>
                  <a:pt x="36" y="83"/>
                </a:lnTo>
                <a:lnTo>
                  <a:pt x="37" y="81"/>
                </a:lnTo>
                <a:lnTo>
                  <a:pt x="34" y="79"/>
                </a:lnTo>
                <a:lnTo>
                  <a:pt x="30" y="78"/>
                </a:lnTo>
                <a:lnTo>
                  <a:pt x="27" y="78"/>
                </a:lnTo>
                <a:lnTo>
                  <a:pt x="19" y="75"/>
                </a:lnTo>
                <a:lnTo>
                  <a:pt x="8" y="75"/>
                </a:lnTo>
                <a:lnTo>
                  <a:pt x="8" y="67"/>
                </a:lnTo>
                <a:lnTo>
                  <a:pt x="17" y="63"/>
                </a:lnTo>
                <a:lnTo>
                  <a:pt x="18" y="63"/>
                </a:lnTo>
                <a:lnTo>
                  <a:pt x="23" y="59"/>
                </a:lnTo>
                <a:lnTo>
                  <a:pt x="21" y="55"/>
                </a:lnTo>
                <a:lnTo>
                  <a:pt x="19" y="53"/>
                </a:lnTo>
                <a:lnTo>
                  <a:pt x="18" y="53"/>
                </a:lnTo>
                <a:lnTo>
                  <a:pt x="15" y="55"/>
                </a:lnTo>
                <a:lnTo>
                  <a:pt x="14" y="56"/>
                </a:lnTo>
                <a:lnTo>
                  <a:pt x="12" y="56"/>
                </a:lnTo>
                <a:lnTo>
                  <a:pt x="3" y="53"/>
                </a:lnTo>
                <a:lnTo>
                  <a:pt x="0" y="49"/>
                </a:lnTo>
                <a:lnTo>
                  <a:pt x="0" y="48"/>
                </a:lnTo>
                <a:lnTo>
                  <a:pt x="7" y="46"/>
                </a:lnTo>
                <a:lnTo>
                  <a:pt x="10" y="41"/>
                </a:lnTo>
                <a:lnTo>
                  <a:pt x="10" y="42"/>
                </a:lnTo>
                <a:lnTo>
                  <a:pt x="10" y="44"/>
                </a:lnTo>
                <a:lnTo>
                  <a:pt x="11" y="42"/>
                </a:lnTo>
                <a:lnTo>
                  <a:pt x="15" y="41"/>
                </a:lnTo>
                <a:lnTo>
                  <a:pt x="22" y="41"/>
                </a:lnTo>
                <a:lnTo>
                  <a:pt x="23" y="34"/>
                </a:lnTo>
                <a:lnTo>
                  <a:pt x="44" y="25"/>
                </a:lnTo>
                <a:lnTo>
                  <a:pt x="59" y="21"/>
                </a:lnTo>
                <a:lnTo>
                  <a:pt x="71" y="12"/>
                </a:lnTo>
                <a:lnTo>
                  <a:pt x="90" y="0"/>
                </a:lnTo>
                <a:lnTo>
                  <a:pt x="93" y="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0" name="Freeform 265">
            <a:extLst>
              <a:ext uri="{FF2B5EF4-FFF2-40B4-BE49-F238E27FC236}">
                <a16:creationId xmlns:a16="http://schemas.microsoft.com/office/drawing/2014/main" id="{83D14A55-32EA-7ABA-E732-C0D7710079BA}"/>
              </a:ext>
            </a:extLst>
          </p:cNvPr>
          <p:cNvSpPr>
            <a:spLocks noEditPoints="1"/>
          </p:cNvSpPr>
          <p:nvPr/>
        </p:nvSpPr>
        <p:spPr bwMode="auto">
          <a:xfrm>
            <a:off x="5618163" y="3305175"/>
            <a:ext cx="68263" cy="93663"/>
          </a:xfrm>
          <a:custGeom>
            <a:avLst/>
            <a:gdLst>
              <a:gd name="T0" fmla="*/ 42 w 43"/>
              <a:gd name="T1" fmla="*/ 37 h 59"/>
              <a:gd name="T2" fmla="*/ 30 w 43"/>
              <a:gd name="T3" fmla="*/ 41 h 59"/>
              <a:gd name="T4" fmla="*/ 32 w 43"/>
              <a:gd name="T5" fmla="*/ 37 h 59"/>
              <a:gd name="T6" fmla="*/ 35 w 43"/>
              <a:gd name="T7" fmla="*/ 37 h 59"/>
              <a:gd name="T8" fmla="*/ 40 w 43"/>
              <a:gd name="T9" fmla="*/ 37 h 59"/>
              <a:gd name="T10" fmla="*/ 42 w 43"/>
              <a:gd name="T11" fmla="*/ 34 h 59"/>
              <a:gd name="T12" fmla="*/ 42 w 43"/>
              <a:gd name="T13" fmla="*/ 37 h 59"/>
              <a:gd name="T14" fmla="*/ 43 w 43"/>
              <a:gd name="T15" fmla="*/ 25 h 59"/>
              <a:gd name="T16" fmla="*/ 42 w 43"/>
              <a:gd name="T17" fmla="*/ 32 h 59"/>
              <a:gd name="T18" fmla="*/ 39 w 43"/>
              <a:gd name="T19" fmla="*/ 30 h 59"/>
              <a:gd name="T20" fmla="*/ 43 w 43"/>
              <a:gd name="T21" fmla="*/ 25 h 59"/>
              <a:gd name="T22" fmla="*/ 43 w 43"/>
              <a:gd name="T23" fmla="*/ 25 h 59"/>
              <a:gd name="T24" fmla="*/ 42 w 43"/>
              <a:gd name="T25" fmla="*/ 21 h 59"/>
              <a:gd name="T26" fmla="*/ 38 w 43"/>
              <a:gd name="T27" fmla="*/ 23 h 59"/>
              <a:gd name="T28" fmla="*/ 36 w 43"/>
              <a:gd name="T29" fmla="*/ 25 h 59"/>
              <a:gd name="T30" fmla="*/ 30 w 43"/>
              <a:gd name="T31" fmla="*/ 30 h 59"/>
              <a:gd name="T32" fmla="*/ 30 w 43"/>
              <a:gd name="T33" fmla="*/ 32 h 59"/>
              <a:gd name="T34" fmla="*/ 24 w 43"/>
              <a:gd name="T35" fmla="*/ 33 h 59"/>
              <a:gd name="T36" fmla="*/ 20 w 43"/>
              <a:gd name="T37" fmla="*/ 29 h 59"/>
              <a:gd name="T38" fmla="*/ 20 w 43"/>
              <a:gd name="T39" fmla="*/ 41 h 59"/>
              <a:gd name="T40" fmla="*/ 20 w 43"/>
              <a:gd name="T41" fmla="*/ 45 h 59"/>
              <a:gd name="T42" fmla="*/ 20 w 43"/>
              <a:gd name="T43" fmla="*/ 47 h 59"/>
              <a:gd name="T44" fmla="*/ 19 w 43"/>
              <a:gd name="T45" fmla="*/ 47 h 59"/>
              <a:gd name="T46" fmla="*/ 12 w 43"/>
              <a:gd name="T47" fmla="*/ 52 h 59"/>
              <a:gd name="T48" fmla="*/ 12 w 43"/>
              <a:gd name="T49" fmla="*/ 53 h 59"/>
              <a:gd name="T50" fmla="*/ 1 w 43"/>
              <a:gd name="T51" fmla="*/ 59 h 59"/>
              <a:gd name="T52" fmla="*/ 1 w 43"/>
              <a:gd name="T53" fmla="*/ 56 h 59"/>
              <a:gd name="T54" fmla="*/ 0 w 43"/>
              <a:gd name="T55" fmla="*/ 53 h 59"/>
              <a:gd name="T56" fmla="*/ 8 w 43"/>
              <a:gd name="T57" fmla="*/ 37 h 59"/>
              <a:gd name="T58" fmla="*/ 4 w 43"/>
              <a:gd name="T59" fmla="*/ 36 h 59"/>
              <a:gd name="T60" fmla="*/ 5 w 43"/>
              <a:gd name="T61" fmla="*/ 32 h 59"/>
              <a:gd name="T62" fmla="*/ 8 w 43"/>
              <a:gd name="T63" fmla="*/ 28 h 59"/>
              <a:gd name="T64" fmla="*/ 9 w 43"/>
              <a:gd name="T65" fmla="*/ 19 h 59"/>
              <a:gd name="T66" fmla="*/ 10 w 43"/>
              <a:gd name="T67" fmla="*/ 19 h 59"/>
              <a:gd name="T68" fmla="*/ 17 w 43"/>
              <a:gd name="T69" fmla="*/ 21 h 59"/>
              <a:gd name="T70" fmla="*/ 20 w 43"/>
              <a:gd name="T71" fmla="*/ 21 h 59"/>
              <a:gd name="T72" fmla="*/ 24 w 43"/>
              <a:gd name="T73" fmla="*/ 17 h 59"/>
              <a:gd name="T74" fmla="*/ 20 w 43"/>
              <a:gd name="T75" fmla="*/ 17 h 59"/>
              <a:gd name="T76" fmla="*/ 21 w 43"/>
              <a:gd name="T77" fmla="*/ 17 h 59"/>
              <a:gd name="T78" fmla="*/ 32 w 43"/>
              <a:gd name="T79" fmla="*/ 0 h 59"/>
              <a:gd name="T80" fmla="*/ 35 w 43"/>
              <a:gd name="T81" fmla="*/ 10 h 59"/>
              <a:gd name="T82" fmla="*/ 36 w 43"/>
              <a:gd name="T83" fmla="*/ 14 h 59"/>
              <a:gd name="T84" fmla="*/ 42 w 43"/>
              <a:gd name="T85" fmla="*/ 19 h 59"/>
              <a:gd name="T86" fmla="*/ 43 w 43"/>
              <a:gd name="T87" fmla="*/ 21 h 59"/>
              <a:gd name="T88" fmla="*/ 42 w 43"/>
              <a:gd name="T89" fmla="*/ 21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43" h="59">
                <a:moveTo>
                  <a:pt x="42" y="37"/>
                </a:moveTo>
                <a:lnTo>
                  <a:pt x="30" y="41"/>
                </a:lnTo>
                <a:lnTo>
                  <a:pt x="32" y="37"/>
                </a:lnTo>
                <a:lnTo>
                  <a:pt x="35" y="37"/>
                </a:lnTo>
                <a:lnTo>
                  <a:pt x="40" y="37"/>
                </a:lnTo>
                <a:lnTo>
                  <a:pt x="42" y="34"/>
                </a:lnTo>
                <a:lnTo>
                  <a:pt x="42" y="37"/>
                </a:lnTo>
                <a:close/>
                <a:moveTo>
                  <a:pt x="43" y="25"/>
                </a:moveTo>
                <a:lnTo>
                  <a:pt x="42" y="32"/>
                </a:lnTo>
                <a:lnTo>
                  <a:pt x="39" y="30"/>
                </a:lnTo>
                <a:lnTo>
                  <a:pt x="43" y="25"/>
                </a:lnTo>
                <a:lnTo>
                  <a:pt x="43" y="25"/>
                </a:lnTo>
                <a:close/>
                <a:moveTo>
                  <a:pt x="42" y="21"/>
                </a:moveTo>
                <a:lnTo>
                  <a:pt x="38" y="23"/>
                </a:lnTo>
                <a:lnTo>
                  <a:pt x="36" y="25"/>
                </a:lnTo>
                <a:lnTo>
                  <a:pt x="30" y="30"/>
                </a:lnTo>
                <a:lnTo>
                  <a:pt x="30" y="32"/>
                </a:lnTo>
                <a:lnTo>
                  <a:pt x="24" y="33"/>
                </a:lnTo>
                <a:lnTo>
                  <a:pt x="20" y="29"/>
                </a:lnTo>
                <a:lnTo>
                  <a:pt x="20" y="41"/>
                </a:lnTo>
                <a:lnTo>
                  <a:pt x="20" y="45"/>
                </a:lnTo>
                <a:lnTo>
                  <a:pt x="20" y="47"/>
                </a:lnTo>
                <a:lnTo>
                  <a:pt x="19" y="47"/>
                </a:lnTo>
                <a:lnTo>
                  <a:pt x="12" y="52"/>
                </a:lnTo>
                <a:lnTo>
                  <a:pt x="12" y="53"/>
                </a:lnTo>
                <a:lnTo>
                  <a:pt x="1" y="59"/>
                </a:lnTo>
                <a:lnTo>
                  <a:pt x="1" y="56"/>
                </a:lnTo>
                <a:lnTo>
                  <a:pt x="0" y="53"/>
                </a:lnTo>
                <a:lnTo>
                  <a:pt x="8" y="37"/>
                </a:lnTo>
                <a:lnTo>
                  <a:pt x="4" y="36"/>
                </a:lnTo>
                <a:lnTo>
                  <a:pt x="5" y="32"/>
                </a:lnTo>
                <a:lnTo>
                  <a:pt x="8" y="28"/>
                </a:lnTo>
                <a:lnTo>
                  <a:pt x="9" y="19"/>
                </a:lnTo>
                <a:lnTo>
                  <a:pt x="10" y="19"/>
                </a:lnTo>
                <a:lnTo>
                  <a:pt x="17" y="21"/>
                </a:lnTo>
                <a:lnTo>
                  <a:pt x="20" y="21"/>
                </a:lnTo>
                <a:lnTo>
                  <a:pt x="24" y="17"/>
                </a:lnTo>
                <a:lnTo>
                  <a:pt x="20" y="17"/>
                </a:lnTo>
                <a:lnTo>
                  <a:pt x="21" y="17"/>
                </a:lnTo>
                <a:lnTo>
                  <a:pt x="32" y="0"/>
                </a:lnTo>
                <a:lnTo>
                  <a:pt x="35" y="10"/>
                </a:lnTo>
                <a:lnTo>
                  <a:pt x="36" y="14"/>
                </a:lnTo>
                <a:lnTo>
                  <a:pt x="42" y="19"/>
                </a:lnTo>
                <a:lnTo>
                  <a:pt x="43" y="21"/>
                </a:lnTo>
                <a:lnTo>
                  <a:pt x="42" y="2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1" name="Freeform 266">
            <a:extLst>
              <a:ext uri="{FF2B5EF4-FFF2-40B4-BE49-F238E27FC236}">
                <a16:creationId xmlns:a16="http://schemas.microsoft.com/office/drawing/2014/main" id="{C1D17271-CA0D-0B3D-253A-36F7F3CF182D}"/>
              </a:ext>
            </a:extLst>
          </p:cNvPr>
          <p:cNvSpPr>
            <a:spLocks noEditPoints="1"/>
          </p:cNvSpPr>
          <p:nvPr/>
        </p:nvSpPr>
        <p:spPr bwMode="auto">
          <a:xfrm>
            <a:off x="5656263" y="3067050"/>
            <a:ext cx="96838" cy="115888"/>
          </a:xfrm>
          <a:custGeom>
            <a:avLst/>
            <a:gdLst>
              <a:gd name="T0" fmla="*/ 22 w 61"/>
              <a:gd name="T1" fmla="*/ 67 h 73"/>
              <a:gd name="T2" fmla="*/ 18 w 61"/>
              <a:gd name="T3" fmla="*/ 73 h 73"/>
              <a:gd name="T4" fmla="*/ 16 w 61"/>
              <a:gd name="T5" fmla="*/ 71 h 73"/>
              <a:gd name="T6" fmla="*/ 19 w 61"/>
              <a:gd name="T7" fmla="*/ 64 h 73"/>
              <a:gd name="T8" fmla="*/ 19 w 61"/>
              <a:gd name="T9" fmla="*/ 62 h 73"/>
              <a:gd name="T10" fmla="*/ 25 w 61"/>
              <a:gd name="T11" fmla="*/ 59 h 73"/>
              <a:gd name="T12" fmla="*/ 26 w 61"/>
              <a:gd name="T13" fmla="*/ 58 h 73"/>
              <a:gd name="T14" fmla="*/ 29 w 61"/>
              <a:gd name="T15" fmla="*/ 55 h 73"/>
              <a:gd name="T16" fmla="*/ 30 w 61"/>
              <a:gd name="T17" fmla="*/ 56 h 73"/>
              <a:gd name="T18" fmla="*/ 29 w 61"/>
              <a:gd name="T19" fmla="*/ 59 h 73"/>
              <a:gd name="T20" fmla="*/ 29 w 61"/>
              <a:gd name="T21" fmla="*/ 63 h 73"/>
              <a:gd name="T22" fmla="*/ 26 w 61"/>
              <a:gd name="T23" fmla="*/ 67 h 73"/>
              <a:gd name="T24" fmla="*/ 22 w 61"/>
              <a:gd name="T25" fmla="*/ 67 h 73"/>
              <a:gd name="T26" fmla="*/ 22 w 61"/>
              <a:gd name="T27" fmla="*/ 49 h 73"/>
              <a:gd name="T28" fmla="*/ 19 w 61"/>
              <a:gd name="T29" fmla="*/ 51 h 73"/>
              <a:gd name="T30" fmla="*/ 19 w 61"/>
              <a:gd name="T31" fmla="*/ 45 h 73"/>
              <a:gd name="T32" fmla="*/ 25 w 61"/>
              <a:gd name="T33" fmla="*/ 40 h 73"/>
              <a:gd name="T34" fmla="*/ 30 w 61"/>
              <a:gd name="T35" fmla="*/ 37 h 73"/>
              <a:gd name="T36" fmla="*/ 31 w 61"/>
              <a:gd name="T37" fmla="*/ 33 h 73"/>
              <a:gd name="T38" fmla="*/ 33 w 61"/>
              <a:gd name="T39" fmla="*/ 34 h 73"/>
              <a:gd name="T40" fmla="*/ 34 w 61"/>
              <a:gd name="T41" fmla="*/ 34 h 73"/>
              <a:gd name="T42" fmla="*/ 31 w 61"/>
              <a:gd name="T43" fmla="*/ 40 h 73"/>
              <a:gd name="T44" fmla="*/ 30 w 61"/>
              <a:gd name="T45" fmla="*/ 43 h 73"/>
              <a:gd name="T46" fmla="*/ 30 w 61"/>
              <a:gd name="T47" fmla="*/ 47 h 73"/>
              <a:gd name="T48" fmla="*/ 25 w 61"/>
              <a:gd name="T49" fmla="*/ 48 h 73"/>
              <a:gd name="T50" fmla="*/ 22 w 61"/>
              <a:gd name="T51" fmla="*/ 49 h 73"/>
              <a:gd name="T52" fmla="*/ 4 w 61"/>
              <a:gd name="T53" fmla="*/ 44 h 73"/>
              <a:gd name="T54" fmla="*/ 3 w 61"/>
              <a:gd name="T55" fmla="*/ 48 h 73"/>
              <a:gd name="T56" fmla="*/ 1 w 61"/>
              <a:gd name="T57" fmla="*/ 47 h 73"/>
              <a:gd name="T58" fmla="*/ 0 w 61"/>
              <a:gd name="T59" fmla="*/ 41 h 73"/>
              <a:gd name="T60" fmla="*/ 1 w 61"/>
              <a:gd name="T61" fmla="*/ 37 h 73"/>
              <a:gd name="T62" fmla="*/ 4 w 61"/>
              <a:gd name="T63" fmla="*/ 33 h 73"/>
              <a:gd name="T64" fmla="*/ 7 w 61"/>
              <a:gd name="T65" fmla="*/ 32 h 73"/>
              <a:gd name="T66" fmla="*/ 8 w 61"/>
              <a:gd name="T67" fmla="*/ 28 h 73"/>
              <a:gd name="T68" fmla="*/ 8 w 61"/>
              <a:gd name="T69" fmla="*/ 25 h 73"/>
              <a:gd name="T70" fmla="*/ 10 w 61"/>
              <a:gd name="T71" fmla="*/ 21 h 73"/>
              <a:gd name="T72" fmla="*/ 15 w 61"/>
              <a:gd name="T73" fmla="*/ 19 h 73"/>
              <a:gd name="T74" fmla="*/ 18 w 61"/>
              <a:gd name="T75" fmla="*/ 22 h 73"/>
              <a:gd name="T76" fmla="*/ 14 w 61"/>
              <a:gd name="T77" fmla="*/ 26 h 73"/>
              <a:gd name="T78" fmla="*/ 10 w 61"/>
              <a:gd name="T79" fmla="*/ 33 h 73"/>
              <a:gd name="T80" fmla="*/ 10 w 61"/>
              <a:gd name="T81" fmla="*/ 36 h 73"/>
              <a:gd name="T82" fmla="*/ 6 w 61"/>
              <a:gd name="T83" fmla="*/ 38 h 73"/>
              <a:gd name="T84" fmla="*/ 4 w 61"/>
              <a:gd name="T85" fmla="*/ 44 h 73"/>
              <a:gd name="T86" fmla="*/ 46 w 61"/>
              <a:gd name="T87" fmla="*/ 2 h 73"/>
              <a:gd name="T88" fmla="*/ 45 w 61"/>
              <a:gd name="T89" fmla="*/ 8 h 73"/>
              <a:gd name="T90" fmla="*/ 49 w 61"/>
              <a:gd name="T91" fmla="*/ 7 h 73"/>
              <a:gd name="T92" fmla="*/ 56 w 61"/>
              <a:gd name="T93" fmla="*/ 2 h 73"/>
              <a:gd name="T94" fmla="*/ 61 w 61"/>
              <a:gd name="T95" fmla="*/ 2 h 73"/>
              <a:gd name="T96" fmla="*/ 61 w 61"/>
              <a:gd name="T97" fmla="*/ 3 h 73"/>
              <a:gd name="T98" fmla="*/ 51 w 61"/>
              <a:gd name="T99" fmla="*/ 10 h 73"/>
              <a:gd name="T100" fmla="*/ 52 w 61"/>
              <a:gd name="T101" fmla="*/ 15 h 73"/>
              <a:gd name="T102" fmla="*/ 46 w 61"/>
              <a:gd name="T103" fmla="*/ 15 h 73"/>
              <a:gd name="T104" fmla="*/ 41 w 61"/>
              <a:gd name="T105" fmla="*/ 23 h 73"/>
              <a:gd name="T106" fmla="*/ 34 w 61"/>
              <a:gd name="T107" fmla="*/ 32 h 73"/>
              <a:gd name="T108" fmla="*/ 33 w 61"/>
              <a:gd name="T109" fmla="*/ 32 h 73"/>
              <a:gd name="T110" fmla="*/ 18 w 61"/>
              <a:gd name="T111" fmla="*/ 33 h 73"/>
              <a:gd name="T112" fmla="*/ 18 w 61"/>
              <a:gd name="T113" fmla="*/ 32 h 73"/>
              <a:gd name="T114" fmla="*/ 22 w 61"/>
              <a:gd name="T115" fmla="*/ 22 h 73"/>
              <a:gd name="T116" fmla="*/ 27 w 61"/>
              <a:gd name="T117" fmla="*/ 21 h 73"/>
              <a:gd name="T118" fmla="*/ 27 w 61"/>
              <a:gd name="T119" fmla="*/ 15 h 73"/>
              <a:gd name="T120" fmla="*/ 41 w 61"/>
              <a:gd name="T121" fmla="*/ 0 h 73"/>
              <a:gd name="T122" fmla="*/ 44 w 61"/>
              <a:gd name="T123" fmla="*/ 0 h 73"/>
              <a:gd name="T124" fmla="*/ 46 w 61"/>
              <a:gd name="T125" fmla="*/ 2 h 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61" h="73">
                <a:moveTo>
                  <a:pt x="22" y="67"/>
                </a:moveTo>
                <a:lnTo>
                  <a:pt x="18" y="73"/>
                </a:lnTo>
                <a:lnTo>
                  <a:pt x="16" y="71"/>
                </a:lnTo>
                <a:lnTo>
                  <a:pt x="19" y="64"/>
                </a:lnTo>
                <a:lnTo>
                  <a:pt x="19" y="62"/>
                </a:lnTo>
                <a:lnTo>
                  <a:pt x="25" y="59"/>
                </a:lnTo>
                <a:lnTo>
                  <a:pt x="26" y="58"/>
                </a:lnTo>
                <a:lnTo>
                  <a:pt x="29" y="55"/>
                </a:lnTo>
                <a:lnTo>
                  <a:pt x="30" y="56"/>
                </a:lnTo>
                <a:lnTo>
                  <a:pt x="29" y="59"/>
                </a:lnTo>
                <a:lnTo>
                  <a:pt x="29" y="63"/>
                </a:lnTo>
                <a:lnTo>
                  <a:pt x="26" y="67"/>
                </a:lnTo>
                <a:lnTo>
                  <a:pt x="22" y="67"/>
                </a:lnTo>
                <a:close/>
                <a:moveTo>
                  <a:pt x="22" y="49"/>
                </a:moveTo>
                <a:lnTo>
                  <a:pt x="19" y="51"/>
                </a:lnTo>
                <a:lnTo>
                  <a:pt x="19" y="45"/>
                </a:lnTo>
                <a:lnTo>
                  <a:pt x="25" y="40"/>
                </a:lnTo>
                <a:lnTo>
                  <a:pt x="30" y="37"/>
                </a:lnTo>
                <a:lnTo>
                  <a:pt x="31" y="33"/>
                </a:lnTo>
                <a:lnTo>
                  <a:pt x="33" y="34"/>
                </a:lnTo>
                <a:lnTo>
                  <a:pt x="34" y="34"/>
                </a:lnTo>
                <a:lnTo>
                  <a:pt x="31" y="40"/>
                </a:lnTo>
                <a:lnTo>
                  <a:pt x="30" y="43"/>
                </a:lnTo>
                <a:lnTo>
                  <a:pt x="30" y="47"/>
                </a:lnTo>
                <a:lnTo>
                  <a:pt x="25" y="48"/>
                </a:lnTo>
                <a:lnTo>
                  <a:pt x="22" y="49"/>
                </a:lnTo>
                <a:close/>
                <a:moveTo>
                  <a:pt x="4" y="44"/>
                </a:moveTo>
                <a:lnTo>
                  <a:pt x="3" y="48"/>
                </a:lnTo>
                <a:lnTo>
                  <a:pt x="1" y="47"/>
                </a:lnTo>
                <a:lnTo>
                  <a:pt x="0" y="41"/>
                </a:lnTo>
                <a:lnTo>
                  <a:pt x="1" y="37"/>
                </a:lnTo>
                <a:lnTo>
                  <a:pt x="4" y="33"/>
                </a:lnTo>
                <a:lnTo>
                  <a:pt x="7" y="32"/>
                </a:lnTo>
                <a:lnTo>
                  <a:pt x="8" y="28"/>
                </a:lnTo>
                <a:lnTo>
                  <a:pt x="8" y="25"/>
                </a:lnTo>
                <a:lnTo>
                  <a:pt x="10" y="21"/>
                </a:lnTo>
                <a:lnTo>
                  <a:pt x="15" y="19"/>
                </a:lnTo>
                <a:lnTo>
                  <a:pt x="18" y="22"/>
                </a:lnTo>
                <a:lnTo>
                  <a:pt x="14" y="26"/>
                </a:lnTo>
                <a:lnTo>
                  <a:pt x="10" y="33"/>
                </a:lnTo>
                <a:lnTo>
                  <a:pt x="10" y="36"/>
                </a:lnTo>
                <a:lnTo>
                  <a:pt x="6" y="38"/>
                </a:lnTo>
                <a:lnTo>
                  <a:pt x="4" y="44"/>
                </a:lnTo>
                <a:close/>
                <a:moveTo>
                  <a:pt x="46" y="2"/>
                </a:moveTo>
                <a:lnTo>
                  <a:pt x="45" y="8"/>
                </a:lnTo>
                <a:lnTo>
                  <a:pt x="49" y="7"/>
                </a:lnTo>
                <a:lnTo>
                  <a:pt x="56" y="2"/>
                </a:lnTo>
                <a:lnTo>
                  <a:pt x="61" y="2"/>
                </a:lnTo>
                <a:lnTo>
                  <a:pt x="61" y="3"/>
                </a:lnTo>
                <a:lnTo>
                  <a:pt x="51" y="10"/>
                </a:lnTo>
                <a:lnTo>
                  <a:pt x="52" y="15"/>
                </a:lnTo>
                <a:lnTo>
                  <a:pt x="46" y="15"/>
                </a:lnTo>
                <a:lnTo>
                  <a:pt x="41" y="23"/>
                </a:lnTo>
                <a:lnTo>
                  <a:pt x="34" y="32"/>
                </a:lnTo>
                <a:lnTo>
                  <a:pt x="33" y="32"/>
                </a:lnTo>
                <a:lnTo>
                  <a:pt x="18" y="33"/>
                </a:lnTo>
                <a:lnTo>
                  <a:pt x="18" y="32"/>
                </a:lnTo>
                <a:lnTo>
                  <a:pt x="22" y="22"/>
                </a:lnTo>
                <a:lnTo>
                  <a:pt x="27" y="21"/>
                </a:lnTo>
                <a:lnTo>
                  <a:pt x="27" y="15"/>
                </a:lnTo>
                <a:lnTo>
                  <a:pt x="41" y="0"/>
                </a:lnTo>
                <a:lnTo>
                  <a:pt x="44" y="0"/>
                </a:lnTo>
                <a:lnTo>
                  <a:pt x="46" y="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2" name="Freeform 267">
            <a:extLst>
              <a:ext uri="{FF2B5EF4-FFF2-40B4-BE49-F238E27FC236}">
                <a16:creationId xmlns:a16="http://schemas.microsoft.com/office/drawing/2014/main" id="{B8D031DA-1A08-4DD7-103C-AE50F526569E}"/>
              </a:ext>
            </a:extLst>
          </p:cNvPr>
          <p:cNvSpPr>
            <a:spLocks noEditPoints="1"/>
          </p:cNvSpPr>
          <p:nvPr/>
        </p:nvSpPr>
        <p:spPr bwMode="auto">
          <a:xfrm>
            <a:off x="5668963" y="2981325"/>
            <a:ext cx="93663" cy="82550"/>
          </a:xfrm>
          <a:custGeom>
            <a:avLst/>
            <a:gdLst>
              <a:gd name="T0" fmla="*/ 8 w 59"/>
              <a:gd name="T1" fmla="*/ 23 h 52"/>
              <a:gd name="T2" fmla="*/ 0 w 59"/>
              <a:gd name="T3" fmla="*/ 23 h 52"/>
              <a:gd name="T4" fmla="*/ 0 w 59"/>
              <a:gd name="T5" fmla="*/ 19 h 52"/>
              <a:gd name="T6" fmla="*/ 4 w 59"/>
              <a:gd name="T7" fmla="*/ 12 h 52"/>
              <a:gd name="T8" fmla="*/ 8 w 59"/>
              <a:gd name="T9" fmla="*/ 11 h 52"/>
              <a:gd name="T10" fmla="*/ 10 w 59"/>
              <a:gd name="T11" fmla="*/ 12 h 52"/>
              <a:gd name="T12" fmla="*/ 10 w 59"/>
              <a:gd name="T13" fmla="*/ 16 h 52"/>
              <a:gd name="T14" fmla="*/ 8 w 59"/>
              <a:gd name="T15" fmla="*/ 17 h 52"/>
              <a:gd name="T16" fmla="*/ 13 w 59"/>
              <a:gd name="T17" fmla="*/ 19 h 52"/>
              <a:gd name="T18" fmla="*/ 8 w 59"/>
              <a:gd name="T19" fmla="*/ 23 h 52"/>
              <a:gd name="T20" fmla="*/ 52 w 59"/>
              <a:gd name="T21" fmla="*/ 22 h 52"/>
              <a:gd name="T22" fmla="*/ 47 w 59"/>
              <a:gd name="T23" fmla="*/ 22 h 52"/>
              <a:gd name="T24" fmla="*/ 44 w 59"/>
              <a:gd name="T25" fmla="*/ 19 h 52"/>
              <a:gd name="T26" fmla="*/ 45 w 59"/>
              <a:gd name="T27" fmla="*/ 15 h 52"/>
              <a:gd name="T28" fmla="*/ 44 w 59"/>
              <a:gd name="T29" fmla="*/ 9 h 52"/>
              <a:gd name="T30" fmla="*/ 48 w 59"/>
              <a:gd name="T31" fmla="*/ 8 h 52"/>
              <a:gd name="T32" fmla="*/ 52 w 59"/>
              <a:gd name="T33" fmla="*/ 11 h 52"/>
              <a:gd name="T34" fmla="*/ 51 w 59"/>
              <a:gd name="T35" fmla="*/ 13 h 52"/>
              <a:gd name="T36" fmla="*/ 53 w 59"/>
              <a:gd name="T37" fmla="*/ 13 h 52"/>
              <a:gd name="T38" fmla="*/ 56 w 59"/>
              <a:gd name="T39" fmla="*/ 15 h 52"/>
              <a:gd name="T40" fmla="*/ 59 w 59"/>
              <a:gd name="T41" fmla="*/ 19 h 52"/>
              <a:gd name="T42" fmla="*/ 56 w 59"/>
              <a:gd name="T43" fmla="*/ 20 h 52"/>
              <a:gd name="T44" fmla="*/ 52 w 59"/>
              <a:gd name="T45" fmla="*/ 22 h 52"/>
              <a:gd name="T46" fmla="*/ 32 w 59"/>
              <a:gd name="T47" fmla="*/ 0 h 52"/>
              <a:gd name="T48" fmla="*/ 37 w 59"/>
              <a:gd name="T49" fmla="*/ 16 h 52"/>
              <a:gd name="T50" fmla="*/ 29 w 59"/>
              <a:gd name="T51" fmla="*/ 24 h 52"/>
              <a:gd name="T52" fmla="*/ 29 w 59"/>
              <a:gd name="T53" fmla="*/ 27 h 52"/>
              <a:gd name="T54" fmla="*/ 30 w 59"/>
              <a:gd name="T55" fmla="*/ 27 h 52"/>
              <a:gd name="T56" fmla="*/ 33 w 59"/>
              <a:gd name="T57" fmla="*/ 26 h 52"/>
              <a:gd name="T58" fmla="*/ 34 w 59"/>
              <a:gd name="T59" fmla="*/ 24 h 52"/>
              <a:gd name="T60" fmla="*/ 36 w 59"/>
              <a:gd name="T61" fmla="*/ 24 h 52"/>
              <a:gd name="T62" fmla="*/ 38 w 59"/>
              <a:gd name="T63" fmla="*/ 35 h 52"/>
              <a:gd name="T64" fmla="*/ 37 w 59"/>
              <a:gd name="T65" fmla="*/ 35 h 52"/>
              <a:gd name="T66" fmla="*/ 32 w 59"/>
              <a:gd name="T67" fmla="*/ 38 h 52"/>
              <a:gd name="T68" fmla="*/ 23 w 59"/>
              <a:gd name="T69" fmla="*/ 45 h 52"/>
              <a:gd name="T70" fmla="*/ 3 w 59"/>
              <a:gd name="T71" fmla="*/ 52 h 52"/>
              <a:gd name="T72" fmla="*/ 3 w 59"/>
              <a:gd name="T73" fmla="*/ 50 h 52"/>
              <a:gd name="T74" fmla="*/ 4 w 59"/>
              <a:gd name="T75" fmla="*/ 45 h 52"/>
              <a:gd name="T76" fmla="*/ 15 w 59"/>
              <a:gd name="T77" fmla="*/ 39 h 52"/>
              <a:gd name="T78" fmla="*/ 15 w 59"/>
              <a:gd name="T79" fmla="*/ 37 h 52"/>
              <a:gd name="T80" fmla="*/ 7 w 59"/>
              <a:gd name="T81" fmla="*/ 37 h 52"/>
              <a:gd name="T82" fmla="*/ 7 w 59"/>
              <a:gd name="T83" fmla="*/ 32 h 52"/>
              <a:gd name="T84" fmla="*/ 18 w 59"/>
              <a:gd name="T85" fmla="*/ 30 h 52"/>
              <a:gd name="T86" fmla="*/ 26 w 59"/>
              <a:gd name="T87" fmla="*/ 13 h 52"/>
              <a:gd name="T88" fmla="*/ 19 w 59"/>
              <a:gd name="T89" fmla="*/ 16 h 52"/>
              <a:gd name="T90" fmla="*/ 19 w 59"/>
              <a:gd name="T91" fmla="*/ 7 h 52"/>
              <a:gd name="T92" fmla="*/ 32 w 59"/>
              <a:gd name="T93" fmla="*/ 0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59" h="52">
                <a:moveTo>
                  <a:pt x="8" y="23"/>
                </a:moveTo>
                <a:lnTo>
                  <a:pt x="0" y="23"/>
                </a:lnTo>
                <a:lnTo>
                  <a:pt x="0" y="19"/>
                </a:lnTo>
                <a:lnTo>
                  <a:pt x="4" y="12"/>
                </a:lnTo>
                <a:lnTo>
                  <a:pt x="8" y="11"/>
                </a:lnTo>
                <a:lnTo>
                  <a:pt x="10" y="12"/>
                </a:lnTo>
                <a:lnTo>
                  <a:pt x="10" y="16"/>
                </a:lnTo>
                <a:lnTo>
                  <a:pt x="8" y="17"/>
                </a:lnTo>
                <a:lnTo>
                  <a:pt x="13" y="19"/>
                </a:lnTo>
                <a:lnTo>
                  <a:pt x="8" y="23"/>
                </a:lnTo>
                <a:close/>
                <a:moveTo>
                  <a:pt x="52" y="22"/>
                </a:moveTo>
                <a:lnTo>
                  <a:pt x="47" y="22"/>
                </a:lnTo>
                <a:lnTo>
                  <a:pt x="44" y="19"/>
                </a:lnTo>
                <a:lnTo>
                  <a:pt x="45" y="15"/>
                </a:lnTo>
                <a:lnTo>
                  <a:pt x="44" y="9"/>
                </a:lnTo>
                <a:lnTo>
                  <a:pt x="48" y="8"/>
                </a:lnTo>
                <a:lnTo>
                  <a:pt x="52" y="11"/>
                </a:lnTo>
                <a:lnTo>
                  <a:pt x="51" y="13"/>
                </a:lnTo>
                <a:lnTo>
                  <a:pt x="53" y="13"/>
                </a:lnTo>
                <a:lnTo>
                  <a:pt x="56" y="15"/>
                </a:lnTo>
                <a:lnTo>
                  <a:pt x="59" y="19"/>
                </a:lnTo>
                <a:lnTo>
                  <a:pt x="56" y="20"/>
                </a:lnTo>
                <a:lnTo>
                  <a:pt x="52" y="22"/>
                </a:lnTo>
                <a:close/>
                <a:moveTo>
                  <a:pt x="32" y="0"/>
                </a:moveTo>
                <a:lnTo>
                  <a:pt x="37" y="16"/>
                </a:lnTo>
                <a:lnTo>
                  <a:pt x="29" y="24"/>
                </a:lnTo>
                <a:lnTo>
                  <a:pt x="29" y="27"/>
                </a:lnTo>
                <a:lnTo>
                  <a:pt x="30" y="27"/>
                </a:lnTo>
                <a:lnTo>
                  <a:pt x="33" y="26"/>
                </a:lnTo>
                <a:lnTo>
                  <a:pt x="34" y="24"/>
                </a:lnTo>
                <a:lnTo>
                  <a:pt x="36" y="24"/>
                </a:lnTo>
                <a:lnTo>
                  <a:pt x="38" y="35"/>
                </a:lnTo>
                <a:lnTo>
                  <a:pt x="37" y="35"/>
                </a:lnTo>
                <a:lnTo>
                  <a:pt x="32" y="38"/>
                </a:lnTo>
                <a:lnTo>
                  <a:pt x="23" y="45"/>
                </a:lnTo>
                <a:lnTo>
                  <a:pt x="3" y="52"/>
                </a:lnTo>
                <a:lnTo>
                  <a:pt x="3" y="50"/>
                </a:lnTo>
                <a:lnTo>
                  <a:pt x="4" y="45"/>
                </a:lnTo>
                <a:lnTo>
                  <a:pt x="15" y="39"/>
                </a:lnTo>
                <a:lnTo>
                  <a:pt x="15" y="37"/>
                </a:lnTo>
                <a:lnTo>
                  <a:pt x="7" y="37"/>
                </a:lnTo>
                <a:lnTo>
                  <a:pt x="7" y="32"/>
                </a:lnTo>
                <a:lnTo>
                  <a:pt x="18" y="30"/>
                </a:lnTo>
                <a:lnTo>
                  <a:pt x="26" y="13"/>
                </a:lnTo>
                <a:lnTo>
                  <a:pt x="19" y="16"/>
                </a:lnTo>
                <a:lnTo>
                  <a:pt x="19" y="7"/>
                </a:lnTo>
                <a:lnTo>
                  <a:pt x="32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3" name="Freeform 268">
            <a:extLst>
              <a:ext uri="{FF2B5EF4-FFF2-40B4-BE49-F238E27FC236}">
                <a16:creationId xmlns:a16="http://schemas.microsoft.com/office/drawing/2014/main" id="{38A75B28-AF4D-B682-1577-DCCFCBA9095F}"/>
              </a:ext>
            </a:extLst>
          </p:cNvPr>
          <p:cNvSpPr>
            <a:spLocks noEditPoints="1"/>
          </p:cNvSpPr>
          <p:nvPr/>
        </p:nvSpPr>
        <p:spPr bwMode="auto">
          <a:xfrm>
            <a:off x="5737226" y="2982913"/>
            <a:ext cx="139700" cy="107950"/>
          </a:xfrm>
          <a:custGeom>
            <a:avLst/>
            <a:gdLst>
              <a:gd name="T0" fmla="*/ 10 w 88"/>
              <a:gd name="T1" fmla="*/ 64 h 68"/>
              <a:gd name="T2" fmla="*/ 1 w 88"/>
              <a:gd name="T3" fmla="*/ 68 h 68"/>
              <a:gd name="T4" fmla="*/ 0 w 88"/>
              <a:gd name="T5" fmla="*/ 63 h 68"/>
              <a:gd name="T6" fmla="*/ 10 w 88"/>
              <a:gd name="T7" fmla="*/ 56 h 68"/>
              <a:gd name="T8" fmla="*/ 10 w 88"/>
              <a:gd name="T9" fmla="*/ 55 h 68"/>
              <a:gd name="T10" fmla="*/ 13 w 88"/>
              <a:gd name="T11" fmla="*/ 53 h 68"/>
              <a:gd name="T12" fmla="*/ 21 w 88"/>
              <a:gd name="T13" fmla="*/ 51 h 68"/>
              <a:gd name="T14" fmla="*/ 21 w 88"/>
              <a:gd name="T15" fmla="*/ 53 h 68"/>
              <a:gd name="T16" fmla="*/ 21 w 88"/>
              <a:gd name="T17" fmla="*/ 60 h 68"/>
              <a:gd name="T18" fmla="*/ 13 w 88"/>
              <a:gd name="T19" fmla="*/ 64 h 68"/>
              <a:gd name="T20" fmla="*/ 10 w 88"/>
              <a:gd name="T21" fmla="*/ 64 h 68"/>
              <a:gd name="T22" fmla="*/ 62 w 88"/>
              <a:gd name="T23" fmla="*/ 36 h 68"/>
              <a:gd name="T24" fmla="*/ 62 w 88"/>
              <a:gd name="T25" fmla="*/ 46 h 68"/>
              <a:gd name="T26" fmla="*/ 57 w 88"/>
              <a:gd name="T27" fmla="*/ 46 h 68"/>
              <a:gd name="T28" fmla="*/ 54 w 88"/>
              <a:gd name="T29" fmla="*/ 59 h 68"/>
              <a:gd name="T30" fmla="*/ 39 w 88"/>
              <a:gd name="T31" fmla="*/ 63 h 68"/>
              <a:gd name="T32" fmla="*/ 32 w 88"/>
              <a:gd name="T33" fmla="*/ 59 h 68"/>
              <a:gd name="T34" fmla="*/ 31 w 88"/>
              <a:gd name="T35" fmla="*/ 61 h 68"/>
              <a:gd name="T36" fmla="*/ 25 w 88"/>
              <a:gd name="T37" fmla="*/ 66 h 68"/>
              <a:gd name="T38" fmla="*/ 24 w 88"/>
              <a:gd name="T39" fmla="*/ 64 h 68"/>
              <a:gd name="T40" fmla="*/ 31 w 88"/>
              <a:gd name="T41" fmla="*/ 59 h 68"/>
              <a:gd name="T42" fmla="*/ 31 w 88"/>
              <a:gd name="T43" fmla="*/ 53 h 68"/>
              <a:gd name="T44" fmla="*/ 31 w 88"/>
              <a:gd name="T45" fmla="*/ 49 h 68"/>
              <a:gd name="T46" fmla="*/ 31 w 88"/>
              <a:gd name="T47" fmla="*/ 44 h 68"/>
              <a:gd name="T48" fmla="*/ 40 w 88"/>
              <a:gd name="T49" fmla="*/ 38 h 68"/>
              <a:gd name="T50" fmla="*/ 36 w 88"/>
              <a:gd name="T51" fmla="*/ 38 h 68"/>
              <a:gd name="T52" fmla="*/ 25 w 88"/>
              <a:gd name="T53" fmla="*/ 42 h 68"/>
              <a:gd name="T54" fmla="*/ 17 w 88"/>
              <a:gd name="T55" fmla="*/ 46 h 68"/>
              <a:gd name="T56" fmla="*/ 13 w 88"/>
              <a:gd name="T57" fmla="*/ 46 h 68"/>
              <a:gd name="T58" fmla="*/ 6 w 88"/>
              <a:gd name="T59" fmla="*/ 45 h 68"/>
              <a:gd name="T60" fmla="*/ 4 w 88"/>
              <a:gd name="T61" fmla="*/ 45 h 68"/>
              <a:gd name="T62" fmla="*/ 0 w 88"/>
              <a:gd name="T63" fmla="*/ 46 h 68"/>
              <a:gd name="T64" fmla="*/ 4 w 88"/>
              <a:gd name="T65" fmla="*/ 37 h 68"/>
              <a:gd name="T66" fmla="*/ 13 w 88"/>
              <a:gd name="T67" fmla="*/ 29 h 68"/>
              <a:gd name="T68" fmla="*/ 15 w 88"/>
              <a:gd name="T69" fmla="*/ 27 h 68"/>
              <a:gd name="T70" fmla="*/ 31 w 88"/>
              <a:gd name="T71" fmla="*/ 19 h 68"/>
              <a:gd name="T72" fmla="*/ 34 w 88"/>
              <a:gd name="T73" fmla="*/ 19 h 68"/>
              <a:gd name="T74" fmla="*/ 45 w 88"/>
              <a:gd name="T75" fmla="*/ 16 h 68"/>
              <a:gd name="T76" fmla="*/ 49 w 88"/>
              <a:gd name="T77" fmla="*/ 15 h 68"/>
              <a:gd name="T78" fmla="*/ 62 w 88"/>
              <a:gd name="T79" fmla="*/ 7 h 68"/>
              <a:gd name="T80" fmla="*/ 75 w 88"/>
              <a:gd name="T81" fmla="*/ 3 h 68"/>
              <a:gd name="T82" fmla="*/ 88 w 88"/>
              <a:gd name="T83" fmla="*/ 0 h 68"/>
              <a:gd name="T84" fmla="*/ 88 w 88"/>
              <a:gd name="T85" fmla="*/ 4 h 68"/>
              <a:gd name="T86" fmla="*/ 81 w 88"/>
              <a:gd name="T87" fmla="*/ 8 h 68"/>
              <a:gd name="T88" fmla="*/ 79 w 88"/>
              <a:gd name="T89" fmla="*/ 15 h 68"/>
              <a:gd name="T90" fmla="*/ 72 w 88"/>
              <a:gd name="T91" fmla="*/ 30 h 68"/>
              <a:gd name="T92" fmla="*/ 62 w 88"/>
              <a:gd name="T93" fmla="*/ 36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88" h="68">
                <a:moveTo>
                  <a:pt x="10" y="64"/>
                </a:moveTo>
                <a:lnTo>
                  <a:pt x="1" y="68"/>
                </a:lnTo>
                <a:lnTo>
                  <a:pt x="0" y="63"/>
                </a:lnTo>
                <a:lnTo>
                  <a:pt x="10" y="56"/>
                </a:lnTo>
                <a:lnTo>
                  <a:pt x="10" y="55"/>
                </a:lnTo>
                <a:lnTo>
                  <a:pt x="13" y="53"/>
                </a:lnTo>
                <a:lnTo>
                  <a:pt x="21" y="51"/>
                </a:lnTo>
                <a:lnTo>
                  <a:pt x="21" y="53"/>
                </a:lnTo>
                <a:lnTo>
                  <a:pt x="21" y="60"/>
                </a:lnTo>
                <a:lnTo>
                  <a:pt x="13" y="64"/>
                </a:lnTo>
                <a:lnTo>
                  <a:pt x="10" y="64"/>
                </a:lnTo>
                <a:close/>
                <a:moveTo>
                  <a:pt x="62" y="36"/>
                </a:moveTo>
                <a:lnTo>
                  <a:pt x="62" y="46"/>
                </a:lnTo>
                <a:lnTo>
                  <a:pt x="57" y="46"/>
                </a:lnTo>
                <a:lnTo>
                  <a:pt x="54" y="59"/>
                </a:lnTo>
                <a:lnTo>
                  <a:pt x="39" y="63"/>
                </a:lnTo>
                <a:lnTo>
                  <a:pt x="32" y="59"/>
                </a:lnTo>
                <a:lnTo>
                  <a:pt x="31" y="61"/>
                </a:lnTo>
                <a:lnTo>
                  <a:pt x="25" y="66"/>
                </a:lnTo>
                <a:lnTo>
                  <a:pt x="24" y="64"/>
                </a:lnTo>
                <a:lnTo>
                  <a:pt x="31" y="59"/>
                </a:lnTo>
                <a:lnTo>
                  <a:pt x="31" y="53"/>
                </a:lnTo>
                <a:lnTo>
                  <a:pt x="31" y="49"/>
                </a:lnTo>
                <a:lnTo>
                  <a:pt x="31" y="44"/>
                </a:lnTo>
                <a:lnTo>
                  <a:pt x="40" y="38"/>
                </a:lnTo>
                <a:lnTo>
                  <a:pt x="36" y="38"/>
                </a:lnTo>
                <a:lnTo>
                  <a:pt x="25" y="42"/>
                </a:lnTo>
                <a:lnTo>
                  <a:pt x="17" y="46"/>
                </a:lnTo>
                <a:lnTo>
                  <a:pt x="13" y="46"/>
                </a:lnTo>
                <a:lnTo>
                  <a:pt x="6" y="45"/>
                </a:lnTo>
                <a:lnTo>
                  <a:pt x="4" y="45"/>
                </a:lnTo>
                <a:lnTo>
                  <a:pt x="0" y="46"/>
                </a:lnTo>
                <a:lnTo>
                  <a:pt x="4" y="37"/>
                </a:lnTo>
                <a:lnTo>
                  <a:pt x="13" y="29"/>
                </a:lnTo>
                <a:lnTo>
                  <a:pt x="15" y="27"/>
                </a:lnTo>
                <a:lnTo>
                  <a:pt x="31" y="19"/>
                </a:lnTo>
                <a:lnTo>
                  <a:pt x="34" y="19"/>
                </a:lnTo>
                <a:lnTo>
                  <a:pt x="45" y="16"/>
                </a:lnTo>
                <a:lnTo>
                  <a:pt x="49" y="15"/>
                </a:lnTo>
                <a:lnTo>
                  <a:pt x="62" y="7"/>
                </a:lnTo>
                <a:lnTo>
                  <a:pt x="75" y="3"/>
                </a:lnTo>
                <a:lnTo>
                  <a:pt x="88" y="0"/>
                </a:lnTo>
                <a:lnTo>
                  <a:pt x="88" y="4"/>
                </a:lnTo>
                <a:lnTo>
                  <a:pt x="81" y="8"/>
                </a:lnTo>
                <a:lnTo>
                  <a:pt x="79" y="15"/>
                </a:lnTo>
                <a:lnTo>
                  <a:pt x="72" y="30"/>
                </a:lnTo>
                <a:lnTo>
                  <a:pt x="62" y="3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4" name="Freeform 269">
            <a:extLst>
              <a:ext uri="{FF2B5EF4-FFF2-40B4-BE49-F238E27FC236}">
                <a16:creationId xmlns:a16="http://schemas.microsoft.com/office/drawing/2014/main" id="{F9F17E13-7D29-3688-7EDE-055ABA55F360}"/>
              </a:ext>
            </a:extLst>
          </p:cNvPr>
          <p:cNvSpPr>
            <a:spLocks/>
          </p:cNvSpPr>
          <p:nvPr/>
        </p:nvSpPr>
        <p:spPr bwMode="auto">
          <a:xfrm>
            <a:off x="5721351" y="3001963"/>
            <a:ext cx="200025" cy="296863"/>
          </a:xfrm>
          <a:custGeom>
            <a:avLst/>
            <a:gdLst>
              <a:gd name="T0" fmla="*/ 108 w 126"/>
              <a:gd name="T1" fmla="*/ 3 h 187"/>
              <a:gd name="T2" fmla="*/ 102 w 126"/>
              <a:gd name="T3" fmla="*/ 19 h 187"/>
              <a:gd name="T4" fmla="*/ 113 w 126"/>
              <a:gd name="T5" fmla="*/ 7 h 187"/>
              <a:gd name="T6" fmla="*/ 120 w 126"/>
              <a:gd name="T7" fmla="*/ 9 h 187"/>
              <a:gd name="T8" fmla="*/ 119 w 126"/>
              <a:gd name="T9" fmla="*/ 28 h 187"/>
              <a:gd name="T10" fmla="*/ 120 w 126"/>
              <a:gd name="T11" fmla="*/ 33 h 187"/>
              <a:gd name="T12" fmla="*/ 124 w 126"/>
              <a:gd name="T13" fmla="*/ 44 h 187"/>
              <a:gd name="T14" fmla="*/ 119 w 126"/>
              <a:gd name="T15" fmla="*/ 69 h 187"/>
              <a:gd name="T16" fmla="*/ 109 w 126"/>
              <a:gd name="T17" fmla="*/ 64 h 187"/>
              <a:gd name="T18" fmla="*/ 112 w 126"/>
              <a:gd name="T19" fmla="*/ 77 h 187"/>
              <a:gd name="T20" fmla="*/ 117 w 126"/>
              <a:gd name="T21" fmla="*/ 85 h 187"/>
              <a:gd name="T22" fmla="*/ 123 w 126"/>
              <a:gd name="T23" fmla="*/ 100 h 187"/>
              <a:gd name="T24" fmla="*/ 116 w 126"/>
              <a:gd name="T25" fmla="*/ 111 h 187"/>
              <a:gd name="T26" fmla="*/ 105 w 126"/>
              <a:gd name="T27" fmla="*/ 109 h 187"/>
              <a:gd name="T28" fmla="*/ 98 w 126"/>
              <a:gd name="T29" fmla="*/ 108 h 187"/>
              <a:gd name="T30" fmla="*/ 89 w 126"/>
              <a:gd name="T31" fmla="*/ 111 h 187"/>
              <a:gd name="T32" fmla="*/ 82 w 126"/>
              <a:gd name="T33" fmla="*/ 120 h 187"/>
              <a:gd name="T34" fmla="*/ 76 w 126"/>
              <a:gd name="T35" fmla="*/ 134 h 187"/>
              <a:gd name="T36" fmla="*/ 70 w 126"/>
              <a:gd name="T37" fmla="*/ 129 h 187"/>
              <a:gd name="T38" fmla="*/ 65 w 126"/>
              <a:gd name="T39" fmla="*/ 129 h 187"/>
              <a:gd name="T40" fmla="*/ 63 w 126"/>
              <a:gd name="T41" fmla="*/ 130 h 187"/>
              <a:gd name="T42" fmla="*/ 65 w 126"/>
              <a:gd name="T43" fmla="*/ 160 h 187"/>
              <a:gd name="T44" fmla="*/ 72 w 126"/>
              <a:gd name="T45" fmla="*/ 175 h 187"/>
              <a:gd name="T46" fmla="*/ 64 w 126"/>
              <a:gd name="T47" fmla="*/ 178 h 187"/>
              <a:gd name="T48" fmla="*/ 45 w 126"/>
              <a:gd name="T49" fmla="*/ 168 h 187"/>
              <a:gd name="T50" fmla="*/ 31 w 126"/>
              <a:gd name="T51" fmla="*/ 130 h 187"/>
              <a:gd name="T52" fmla="*/ 27 w 126"/>
              <a:gd name="T53" fmla="*/ 122 h 187"/>
              <a:gd name="T54" fmla="*/ 11 w 126"/>
              <a:gd name="T55" fmla="*/ 118 h 187"/>
              <a:gd name="T56" fmla="*/ 0 w 126"/>
              <a:gd name="T57" fmla="*/ 101 h 187"/>
              <a:gd name="T58" fmla="*/ 8 w 126"/>
              <a:gd name="T59" fmla="*/ 104 h 187"/>
              <a:gd name="T60" fmla="*/ 12 w 126"/>
              <a:gd name="T61" fmla="*/ 105 h 187"/>
              <a:gd name="T62" fmla="*/ 11 w 126"/>
              <a:gd name="T63" fmla="*/ 100 h 187"/>
              <a:gd name="T64" fmla="*/ 11 w 126"/>
              <a:gd name="T65" fmla="*/ 88 h 187"/>
              <a:gd name="T66" fmla="*/ 4 w 126"/>
              <a:gd name="T67" fmla="*/ 90 h 187"/>
              <a:gd name="T68" fmla="*/ 4 w 126"/>
              <a:gd name="T69" fmla="*/ 85 h 187"/>
              <a:gd name="T70" fmla="*/ 8 w 126"/>
              <a:gd name="T71" fmla="*/ 70 h 187"/>
              <a:gd name="T72" fmla="*/ 15 w 126"/>
              <a:gd name="T73" fmla="*/ 60 h 187"/>
              <a:gd name="T74" fmla="*/ 23 w 126"/>
              <a:gd name="T75" fmla="*/ 56 h 187"/>
              <a:gd name="T76" fmla="*/ 29 w 126"/>
              <a:gd name="T77" fmla="*/ 58 h 187"/>
              <a:gd name="T78" fmla="*/ 48 w 126"/>
              <a:gd name="T79" fmla="*/ 69 h 187"/>
              <a:gd name="T80" fmla="*/ 55 w 126"/>
              <a:gd name="T81" fmla="*/ 75 h 187"/>
              <a:gd name="T82" fmla="*/ 59 w 126"/>
              <a:gd name="T83" fmla="*/ 85 h 187"/>
              <a:gd name="T84" fmla="*/ 61 w 126"/>
              <a:gd name="T85" fmla="*/ 93 h 187"/>
              <a:gd name="T86" fmla="*/ 63 w 126"/>
              <a:gd name="T87" fmla="*/ 73 h 187"/>
              <a:gd name="T88" fmla="*/ 57 w 126"/>
              <a:gd name="T89" fmla="*/ 60 h 187"/>
              <a:gd name="T90" fmla="*/ 45 w 126"/>
              <a:gd name="T91" fmla="*/ 58 h 187"/>
              <a:gd name="T92" fmla="*/ 35 w 126"/>
              <a:gd name="T93" fmla="*/ 54 h 187"/>
              <a:gd name="T94" fmla="*/ 42 w 126"/>
              <a:gd name="T95" fmla="*/ 47 h 187"/>
              <a:gd name="T96" fmla="*/ 64 w 126"/>
              <a:gd name="T97" fmla="*/ 47 h 187"/>
              <a:gd name="T98" fmla="*/ 72 w 126"/>
              <a:gd name="T99" fmla="*/ 34 h 187"/>
              <a:gd name="T100" fmla="*/ 82 w 126"/>
              <a:gd name="T101" fmla="*/ 18 h 187"/>
              <a:gd name="T102" fmla="*/ 106 w 126"/>
              <a:gd name="T103" fmla="*/ 0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6" h="187">
                <a:moveTo>
                  <a:pt x="108" y="2"/>
                </a:moveTo>
                <a:lnTo>
                  <a:pt x="108" y="3"/>
                </a:lnTo>
                <a:lnTo>
                  <a:pt x="101" y="13"/>
                </a:lnTo>
                <a:lnTo>
                  <a:pt x="102" y="19"/>
                </a:lnTo>
                <a:lnTo>
                  <a:pt x="112" y="7"/>
                </a:lnTo>
                <a:lnTo>
                  <a:pt x="113" y="7"/>
                </a:lnTo>
                <a:lnTo>
                  <a:pt x="120" y="6"/>
                </a:lnTo>
                <a:lnTo>
                  <a:pt x="120" y="9"/>
                </a:lnTo>
                <a:lnTo>
                  <a:pt x="121" y="11"/>
                </a:lnTo>
                <a:lnTo>
                  <a:pt x="119" y="28"/>
                </a:lnTo>
                <a:lnTo>
                  <a:pt x="120" y="32"/>
                </a:lnTo>
                <a:lnTo>
                  <a:pt x="120" y="33"/>
                </a:lnTo>
                <a:lnTo>
                  <a:pt x="124" y="41"/>
                </a:lnTo>
                <a:lnTo>
                  <a:pt x="124" y="44"/>
                </a:lnTo>
                <a:lnTo>
                  <a:pt x="123" y="52"/>
                </a:lnTo>
                <a:lnTo>
                  <a:pt x="119" y="69"/>
                </a:lnTo>
                <a:lnTo>
                  <a:pt x="112" y="66"/>
                </a:lnTo>
                <a:lnTo>
                  <a:pt x="109" y="64"/>
                </a:lnTo>
                <a:lnTo>
                  <a:pt x="109" y="66"/>
                </a:lnTo>
                <a:lnTo>
                  <a:pt x="112" y="77"/>
                </a:lnTo>
                <a:lnTo>
                  <a:pt x="117" y="78"/>
                </a:lnTo>
                <a:lnTo>
                  <a:pt x="117" y="85"/>
                </a:lnTo>
                <a:lnTo>
                  <a:pt x="126" y="94"/>
                </a:lnTo>
                <a:lnTo>
                  <a:pt x="123" y="100"/>
                </a:lnTo>
                <a:lnTo>
                  <a:pt x="124" y="108"/>
                </a:lnTo>
                <a:lnTo>
                  <a:pt x="116" y="111"/>
                </a:lnTo>
                <a:lnTo>
                  <a:pt x="112" y="118"/>
                </a:lnTo>
                <a:lnTo>
                  <a:pt x="105" y="109"/>
                </a:lnTo>
                <a:lnTo>
                  <a:pt x="101" y="104"/>
                </a:lnTo>
                <a:lnTo>
                  <a:pt x="98" y="108"/>
                </a:lnTo>
                <a:lnTo>
                  <a:pt x="94" y="114"/>
                </a:lnTo>
                <a:lnTo>
                  <a:pt x="89" y="111"/>
                </a:lnTo>
                <a:lnTo>
                  <a:pt x="87" y="116"/>
                </a:lnTo>
                <a:lnTo>
                  <a:pt x="82" y="120"/>
                </a:lnTo>
                <a:lnTo>
                  <a:pt x="79" y="137"/>
                </a:lnTo>
                <a:lnTo>
                  <a:pt x="76" y="134"/>
                </a:lnTo>
                <a:lnTo>
                  <a:pt x="72" y="131"/>
                </a:lnTo>
                <a:lnTo>
                  <a:pt x="70" y="129"/>
                </a:lnTo>
                <a:lnTo>
                  <a:pt x="68" y="129"/>
                </a:lnTo>
                <a:lnTo>
                  <a:pt x="65" y="129"/>
                </a:lnTo>
                <a:lnTo>
                  <a:pt x="64" y="130"/>
                </a:lnTo>
                <a:lnTo>
                  <a:pt x="63" y="130"/>
                </a:lnTo>
                <a:lnTo>
                  <a:pt x="63" y="133"/>
                </a:lnTo>
                <a:lnTo>
                  <a:pt x="65" y="160"/>
                </a:lnTo>
                <a:lnTo>
                  <a:pt x="74" y="168"/>
                </a:lnTo>
                <a:lnTo>
                  <a:pt x="72" y="175"/>
                </a:lnTo>
                <a:lnTo>
                  <a:pt x="70" y="175"/>
                </a:lnTo>
                <a:lnTo>
                  <a:pt x="64" y="178"/>
                </a:lnTo>
                <a:lnTo>
                  <a:pt x="42" y="187"/>
                </a:lnTo>
                <a:lnTo>
                  <a:pt x="45" y="168"/>
                </a:lnTo>
                <a:lnTo>
                  <a:pt x="41" y="131"/>
                </a:lnTo>
                <a:lnTo>
                  <a:pt x="31" y="130"/>
                </a:lnTo>
                <a:lnTo>
                  <a:pt x="33" y="126"/>
                </a:lnTo>
                <a:lnTo>
                  <a:pt x="27" y="122"/>
                </a:lnTo>
                <a:lnTo>
                  <a:pt x="23" y="120"/>
                </a:lnTo>
                <a:lnTo>
                  <a:pt x="11" y="118"/>
                </a:lnTo>
                <a:lnTo>
                  <a:pt x="5" y="103"/>
                </a:lnTo>
                <a:lnTo>
                  <a:pt x="0" y="101"/>
                </a:lnTo>
                <a:lnTo>
                  <a:pt x="4" y="96"/>
                </a:lnTo>
                <a:lnTo>
                  <a:pt x="8" y="104"/>
                </a:lnTo>
                <a:lnTo>
                  <a:pt x="11" y="105"/>
                </a:lnTo>
                <a:lnTo>
                  <a:pt x="12" y="105"/>
                </a:lnTo>
                <a:lnTo>
                  <a:pt x="12" y="104"/>
                </a:lnTo>
                <a:lnTo>
                  <a:pt x="11" y="100"/>
                </a:lnTo>
                <a:lnTo>
                  <a:pt x="12" y="92"/>
                </a:lnTo>
                <a:lnTo>
                  <a:pt x="11" y="88"/>
                </a:lnTo>
                <a:lnTo>
                  <a:pt x="5" y="90"/>
                </a:lnTo>
                <a:lnTo>
                  <a:pt x="4" y="90"/>
                </a:lnTo>
                <a:lnTo>
                  <a:pt x="0" y="90"/>
                </a:lnTo>
                <a:lnTo>
                  <a:pt x="4" y="85"/>
                </a:lnTo>
                <a:lnTo>
                  <a:pt x="7" y="77"/>
                </a:lnTo>
                <a:lnTo>
                  <a:pt x="8" y="70"/>
                </a:lnTo>
                <a:lnTo>
                  <a:pt x="10" y="67"/>
                </a:lnTo>
                <a:lnTo>
                  <a:pt x="15" y="60"/>
                </a:lnTo>
                <a:lnTo>
                  <a:pt x="16" y="60"/>
                </a:lnTo>
                <a:lnTo>
                  <a:pt x="23" y="56"/>
                </a:lnTo>
                <a:lnTo>
                  <a:pt x="26" y="55"/>
                </a:lnTo>
                <a:lnTo>
                  <a:pt x="29" y="58"/>
                </a:lnTo>
                <a:lnTo>
                  <a:pt x="37" y="66"/>
                </a:lnTo>
                <a:lnTo>
                  <a:pt x="48" y="69"/>
                </a:lnTo>
                <a:lnTo>
                  <a:pt x="48" y="70"/>
                </a:lnTo>
                <a:lnTo>
                  <a:pt x="55" y="75"/>
                </a:lnTo>
                <a:lnTo>
                  <a:pt x="56" y="79"/>
                </a:lnTo>
                <a:lnTo>
                  <a:pt x="59" y="85"/>
                </a:lnTo>
                <a:lnTo>
                  <a:pt x="61" y="92"/>
                </a:lnTo>
                <a:lnTo>
                  <a:pt x="61" y="93"/>
                </a:lnTo>
                <a:lnTo>
                  <a:pt x="64" y="84"/>
                </a:lnTo>
                <a:lnTo>
                  <a:pt x="63" y="73"/>
                </a:lnTo>
                <a:lnTo>
                  <a:pt x="59" y="64"/>
                </a:lnTo>
                <a:lnTo>
                  <a:pt x="57" y="60"/>
                </a:lnTo>
                <a:lnTo>
                  <a:pt x="48" y="60"/>
                </a:lnTo>
                <a:lnTo>
                  <a:pt x="45" y="58"/>
                </a:lnTo>
                <a:lnTo>
                  <a:pt x="40" y="55"/>
                </a:lnTo>
                <a:lnTo>
                  <a:pt x="35" y="54"/>
                </a:lnTo>
                <a:lnTo>
                  <a:pt x="41" y="49"/>
                </a:lnTo>
                <a:lnTo>
                  <a:pt x="42" y="47"/>
                </a:lnTo>
                <a:lnTo>
                  <a:pt x="49" y="51"/>
                </a:lnTo>
                <a:lnTo>
                  <a:pt x="64" y="47"/>
                </a:lnTo>
                <a:lnTo>
                  <a:pt x="67" y="34"/>
                </a:lnTo>
                <a:lnTo>
                  <a:pt x="72" y="34"/>
                </a:lnTo>
                <a:lnTo>
                  <a:pt x="72" y="24"/>
                </a:lnTo>
                <a:lnTo>
                  <a:pt x="82" y="18"/>
                </a:lnTo>
                <a:lnTo>
                  <a:pt x="105" y="0"/>
                </a:lnTo>
                <a:lnTo>
                  <a:pt x="106" y="0"/>
                </a:lnTo>
                <a:lnTo>
                  <a:pt x="108" y="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5" name="Freeform 270">
            <a:extLst>
              <a:ext uri="{FF2B5EF4-FFF2-40B4-BE49-F238E27FC236}">
                <a16:creationId xmlns:a16="http://schemas.microsoft.com/office/drawing/2014/main" id="{22735A85-C09A-FF00-6BF1-43499EE6445C}"/>
              </a:ext>
            </a:extLst>
          </p:cNvPr>
          <p:cNvSpPr>
            <a:spLocks noEditPoints="1"/>
          </p:cNvSpPr>
          <p:nvPr/>
        </p:nvSpPr>
        <p:spPr bwMode="auto">
          <a:xfrm>
            <a:off x="5816601" y="2165350"/>
            <a:ext cx="66675" cy="79375"/>
          </a:xfrm>
          <a:custGeom>
            <a:avLst/>
            <a:gdLst>
              <a:gd name="T0" fmla="*/ 16 w 42"/>
              <a:gd name="T1" fmla="*/ 43 h 50"/>
              <a:gd name="T2" fmla="*/ 18 w 42"/>
              <a:gd name="T3" fmla="*/ 50 h 50"/>
              <a:gd name="T4" fmla="*/ 16 w 42"/>
              <a:gd name="T5" fmla="*/ 49 h 50"/>
              <a:gd name="T6" fmla="*/ 15 w 42"/>
              <a:gd name="T7" fmla="*/ 49 h 50"/>
              <a:gd name="T8" fmla="*/ 7 w 42"/>
              <a:gd name="T9" fmla="*/ 49 h 50"/>
              <a:gd name="T10" fmla="*/ 3 w 42"/>
              <a:gd name="T11" fmla="*/ 32 h 50"/>
              <a:gd name="T12" fmla="*/ 0 w 42"/>
              <a:gd name="T13" fmla="*/ 31 h 50"/>
              <a:gd name="T14" fmla="*/ 11 w 42"/>
              <a:gd name="T15" fmla="*/ 13 h 50"/>
              <a:gd name="T16" fmla="*/ 15 w 42"/>
              <a:gd name="T17" fmla="*/ 21 h 50"/>
              <a:gd name="T18" fmla="*/ 14 w 42"/>
              <a:gd name="T19" fmla="*/ 30 h 50"/>
              <a:gd name="T20" fmla="*/ 10 w 42"/>
              <a:gd name="T21" fmla="*/ 34 h 50"/>
              <a:gd name="T22" fmla="*/ 14 w 42"/>
              <a:gd name="T23" fmla="*/ 38 h 50"/>
              <a:gd name="T24" fmla="*/ 16 w 42"/>
              <a:gd name="T25" fmla="*/ 43 h 50"/>
              <a:gd name="T26" fmla="*/ 36 w 42"/>
              <a:gd name="T27" fmla="*/ 35 h 50"/>
              <a:gd name="T28" fmla="*/ 31 w 42"/>
              <a:gd name="T29" fmla="*/ 42 h 50"/>
              <a:gd name="T30" fmla="*/ 27 w 42"/>
              <a:gd name="T31" fmla="*/ 43 h 50"/>
              <a:gd name="T32" fmla="*/ 27 w 42"/>
              <a:gd name="T33" fmla="*/ 36 h 50"/>
              <a:gd name="T34" fmla="*/ 20 w 42"/>
              <a:gd name="T35" fmla="*/ 42 h 50"/>
              <a:gd name="T36" fmla="*/ 20 w 42"/>
              <a:gd name="T37" fmla="*/ 36 h 50"/>
              <a:gd name="T38" fmla="*/ 20 w 42"/>
              <a:gd name="T39" fmla="*/ 27 h 50"/>
              <a:gd name="T40" fmla="*/ 26 w 42"/>
              <a:gd name="T41" fmla="*/ 23 h 50"/>
              <a:gd name="T42" fmla="*/ 26 w 42"/>
              <a:gd name="T43" fmla="*/ 17 h 50"/>
              <a:gd name="T44" fmla="*/ 34 w 42"/>
              <a:gd name="T45" fmla="*/ 16 h 50"/>
              <a:gd name="T46" fmla="*/ 34 w 42"/>
              <a:gd name="T47" fmla="*/ 12 h 50"/>
              <a:gd name="T48" fmla="*/ 30 w 42"/>
              <a:gd name="T49" fmla="*/ 9 h 50"/>
              <a:gd name="T50" fmla="*/ 33 w 42"/>
              <a:gd name="T51" fmla="*/ 0 h 50"/>
              <a:gd name="T52" fmla="*/ 42 w 42"/>
              <a:gd name="T53" fmla="*/ 4 h 50"/>
              <a:gd name="T54" fmla="*/ 41 w 42"/>
              <a:gd name="T55" fmla="*/ 11 h 50"/>
              <a:gd name="T56" fmla="*/ 36 w 42"/>
              <a:gd name="T57" fmla="*/ 35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42" h="50">
                <a:moveTo>
                  <a:pt x="16" y="43"/>
                </a:moveTo>
                <a:lnTo>
                  <a:pt x="18" y="50"/>
                </a:lnTo>
                <a:lnTo>
                  <a:pt x="16" y="49"/>
                </a:lnTo>
                <a:lnTo>
                  <a:pt x="15" y="49"/>
                </a:lnTo>
                <a:lnTo>
                  <a:pt x="7" y="49"/>
                </a:lnTo>
                <a:lnTo>
                  <a:pt x="3" y="32"/>
                </a:lnTo>
                <a:lnTo>
                  <a:pt x="0" y="31"/>
                </a:lnTo>
                <a:lnTo>
                  <a:pt x="11" y="13"/>
                </a:lnTo>
                <a:lnTo>
                  <a:pt x="15" y="21"/>
                </a:lnTo>
                <a:lnTo>
                  <a:pt x="14" y="30"/>
                </a:lnTo>
                <a:lnTo>
                  <a:pt x="10" y="34"/>
                </a:lnTo>
                <a:lnTo>
                  <a:pt x="14" y="38"/>
                </a:lnTo>
                <a:lnTo>
                  <a:pt x="16" y="43"/>
                </a:lnTo>
                <a:close/>
                <a:moveTo>
                  <a:pt x="36" y="35"/>
                </a:moveTo>
                <a:lnTo>
                  <a:pt x="31" y="42"/>
                </a:lnTo>
                <a:lnTo>
                  <a:pt x="27" y="43"/>
                </a:lnTo>
                <a:lnTo>
                  <a:pt x="27" y="36"/>
                </a:lnTo>
                <a:lnTo>
                  <a:pt x="20" y="42"/>
                </a:lnTo>
                <a:lnTo>
                  <a:pt x="20" y="36"/>
                </a:lnTo>
                <a:lnTo>
                  <a:pt x="20" y="27"/>
                </a:lnTo>
                <a:lnTo>
                  <a:pt x="26" y="23"/>
                </a:lnTo>
                <a:lnTo>
                  <a:pt x="26" y="17"/>
                </a:lnTo>
                <a:lnTo>
                  <a:pt x="34" y="16"/>
                </a:lnTo>
                <a:lnTo>
                  <a:pt x="34" y="12"/>
                </a:lnTo>
                <a:lnTo>
                  <a:pt x="30" y="9"/>
                </a:lnTo>
                <a:lnTo>
                  <a:pt x="33" y="0"/>
                </a:lnTo>
                <a:lnTo>
                  <a:pt x="42" y="4"/>
                </a:lnTo>
                <a:lnTo>
                  <a:pt x="41" y="11"/>
                </a:lnTo>
                <a:lnTo>
                  <a:pt x="36" y="3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6" name="Freeform 271">
            <a:extLst>
              <a:ext uri="{FF2B5EF4-FFF2-40B4-BE49-F238E27FC236}">
                <a16:creationId xmlns:a16="http://schemas.microsoft.com/office/drawing/2014/main" id="{760D455C-3BCD-D5BF-9D79-40D10A94E867}"/>
              </a:ext>
            </a:extLst>
          </p:cNvPr>
          <p:cNvSpPr>
            <a:spLocks/>
          </p:cNvSpPr>
          <p:nvPr/>
        </p:nvSpPr>
        <p:spPr bwMode="auto">
          <a:xfrm>
            <a:off x="5786438" y="2214563"/>
            <a:ext cx="60325" cy="95250"/>
          </a:xfrm>
          <a:custGeom>
            <a:avLst/>
            <a:gdLst>
              <a:gd name="T0" fmla="*/ 37 w 38"/>
              <a:gd name="T1" fmla="*/ 19 h 60"/>
              <a:gd name="T2" fmla="*/ 38 w 38"/>
              <a:gd name="T3" fmla="*/ 20 h 60"/>
              <a:gd name="T4" fmla="*/ 34 w 38"/>
              <a:gd name="T5" fmla="*/ 26 h 60"/>
              <a:gd name="T6" fmla="*/ 30 w 38"/>
              <a:gd name="T7" fmla="*/ 25 h 60"/>
              <a:gd name="T8" fmla="*/ 22 w 38"/>
              <a:gd name="T9" fmla="*/ 23 h 60"/>
              <a:gd name="T10" fmla="*/ 29 w 38"/>
              <a:gd name="T11" fmla="*/ 29 h 60"/>
              <a:gd name="T12" fmla="*/ 30 w 38"/>
              <a:gd name="T13" fmla="*/ 29 h 60"/>
              <a:gd name="T14" fmla="*/ 24 w 38"/>
              <a:gd name="T15" fmla="*/ 40 h 60"/>
              <a:gd name="T16" fmla="*/ 22 w 38"/>
              <a:gd name="T17" fmla="*/ 45 h 60"/>
              <a:gd name="T18" fmla="*/ 18 w 38"/>
              <a:gd name="T19" fmla="*/ 45 h 60"/>
              <a:gd name="T20" fmla="*/ 12 w 38"/>
              <a:gd name="T21" fmla="*/ 46 h 60"/>
              <a:gd name="T22" fmla="*/ 11 w 38"/>
              <a:gd name="T23" fmla="*/ 49 h 60"/>
              <a:gd name="T24" fmla="*/ 5 w 38"/>
              <a:gd name="T25" fmla="*/ 60 h 60"/>
              <a:gd name="T26" fmla="*/ 0 w 38"/>
              <a:gd name="T27" fmla="*/ 53 h 60"/>
              <a:gd name="T28" fmla="*/ 9 w 38"/>
              <a:gd name="T29" fmla="*/ 31 h 60"/>
              <a:gd name="T30" fmla="*/ 8 w 38"/>
              <a:gd name="T31" fmla="*/ 25 h 60"/>
              <a:gd name="T32" fmla="*/ 19 w 38"/>
              <a:gd name="T33" fmla="*/ 0 h 60"/>
              <a:gd name="T34" fmla="*/ 22 w 38"/>
              <a:gd name="T35" fmla="*/ 1 h 60"/>
              <a:gd name="T36" fmla="*/ 26 w 38"/>
              <a:gd name="T37" fmla="*/ 18 h 60"/>
              <a:gd name="T38" fmla="*/ 34 w 38"/>
              <a:gd name="T39" fmla="*/ 18 h 60"/>
              <a:gd name="T40" fmla="*/ 35 w 38"/>
              <a:gd name="T41" fmla="*/ 18 h 60"/>
              <a:gd name="T42" fmla="*/ 37 w 38"/>
              <a:gd name="T43" fmla="*/ 19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8" h="60">
                <a:moveTo>
                  <a:pt x="37" y="19"/>
                </a:moveTo>
                <a:lnTo>
                  <a:pt x="38" y="20"/>
                </a:lnTo>
                <a:lnTo>
                  <a:pt x="34" y="26"/>
                </a:lnTo>
                <a:lnTo>
                  <a:pt x="30" y="25"/>
                </a:lnTo>
                <a:lnTo>
                  <a:pt x="22" y="23"/>
                </a:lnTo>
                <a:lnTo>
                  <a:pt x="29" y="29"/>
                </a:lnTo>
                <a:lnTo>
                  <a:pt x="30" y="29"/>
                </a:lnTo>
                <a:lnTo>
                  <a:pt x="24" y="40"/>
                </a:lnTo>
                <a:lnTo>
                  <a:pt x="22" y="45"/>
                </a:lnTo>
                <a:lnTo>
                  <a:pt x="18" y="45"/>
                </a:lnTo>
                <a:lnTo>
                  <a:pt x="12" y="46"/>
                </a:lnTo>
                <a:lnTo>
                  <a:pt x="11" y="49"/>
                </a:lnTo>
                <a:lnTo>
                  <a:pt x="5" y="60"/>
                </a:lnTo>
                <a:lnTo>
                  <a:pt x="0" y="53"/>
                </a:lnTo>
                <a:lnTo>
                  <a:pt x="9" y="31"/>
                </a:lnTo>
                <a:lnTo>
                  <a:pt x="8" y="25"/>
                </a:lnTo>
                <a:lnTo>
                  <a:pt x="19" y="0"/>
                </a:lnTo>
                <a:lnTo>
                  <a:pt x="22" y="1"/>
                </a:lnTo>
                <a:lnTo>
                  <a:pt x="26" y="18"/>
                </a:lnTo>
                <a:lnTo>
                  <a:pt x="34" y="18"/>
                </a:lnTo>
                <a:lnTo>
                  <a:pt x="35" y="18"/>
                </a:lnTo>
                <a:lnTo>
                  <a:pt x="37" y="1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7" name="Freeform 272">
            <a:extLst>
              <a:ext uri="{FF2B5EF4-FFF2-40B4-BE49-F238E27FC236}">
                <a16:creationId xmlns:a16="http://schemas.microsoft.com/office/drawing/2014/main" id="{3190C7D9-AB38-66D5-F6D1-365CA23EB248}"/>
              </a:ext>
            </a:extLst>
          </p:cNvPr>
          <p:cNvSpPr>
            <a:spLocks/>
          </p:cNvSpPr>
          <p:nvPr/>
        </p:nvSpPr>
        <p:spPr bwMode="auto">
          <a:xfrm>
            <a:off x="6507163" y="1803400"/>
            <a:ext cx="115888" cy="112713"/>
          </a:xfrm>
          <a:custGeom>
            <a:avLst/>
            <a:gdLst>
              <a:gd name="T0" fmla="*/ 73 w 73"/>
              <a:gd name="T1" fmla="*/ 1 h 71"/>
              <a:gd name="T2" fmla="*/ 67 w 73"/>
              <a:gd name="T3" fmla="*/ 27 h 71"/>
              <a:gd name="T4" fmla="*/ 63 w 73"/>
              <a:gd name="T5" fmla="*/ 37 h 71"/>
              <a:gd name="T6" fmla="*/ 60 w 73"/>
              <a:gd name="T7" fmla="*/ 37 h 71"/>
              <a:gd name="T8" fmla="*/ 64 w 73"/>
              <a:gd name="T9" fmla="*/ 54 h 71"/>
              <a:gd name="T10" fmla="*/ 53 w 73"/>
              <a:gd name="T11" fmla="*/ 65 h 71"/>
              <a:gd name="T12" fmla="*/ 49 w 73"/>
              <a:gd name="T13" fmla="*/ 68 h 71"/>
              <a:gd name="T14" fmla="*/ 44 w 73"/>
              <a:gd name="T15" fmla="*/ 54 h 71"/>
              <a:gd name="T16" fmla="*/ 34 w 73"/>
              <a:gd name="T17" fmla="*/ 48 h 71"/>
              <a:gd name="T18" fmla="*/ 33 w 73"/>
              <a:gd name="T19" fmla="*/ 52 h 71"/>
              <a:gd name="T20" fmla="*/ 18 w 73"/>
              <a:gd name="T21" fmla="*/ 50 h 71"/>
              <a:gd name="T22" fmla="*/ 14 w 73"/>
              <a:gd name="T23" fmla="*/ 54 h 71"/>
              <a:gd name="T24" fmla="*/ 4 w 73"/>
              <a:gd name="T25" fmla="*/ 46 h 71"/>
              <a:gd name="T26" fmla="*/ 11 w 73"/>
              <a:gd name="T27" fmla="*/ 38 h 71"/>
              <a:gd name="T28" fmla="*/ 21 w 73"/>
              <a:gd name="T29" fmla="*/ 30 h 71"/>
              <a:gd name="T30" fmla="*/ 28 w 73"/>
              <a:gd name="T31" fmla="*/ 35 h 71"/>
              <a:gd name="T32" fmla="*/ 34 w 73"/>
              <a:gd name="T33" fmla="*/ 38 h 71"/>
              <a:gd name="T34" fmla="*/ 40 w 73"/>
              <a:gd name="T35" fmla="*/ 34 h 71"/>
              <a:gd name="T36" fmla="*/ 29 w 73"/>
              <a:gd name="T37" fmla="*/ 26 h 71"/>
              <a:gd name="T38" fmla="*/ 23 w 73"/>
              <a:gd name="T39" fmla="*/ 23 h 71"/>
              <a:gd name="T40" fmla="*/ 17 w 73"/>
              <a:gd name="T41" fmla="*/ 24 h 71"/>
              <a:gd name="T42" fmla="*/ 8 w 73"/>
              <a:gd name="T43" fmla="*/ 26 h 71"/>
              <a:gd name="T44" fmla="*/ 4 w 73"/>
              <a:gd name="T45" fmla="*/ 29 h 71"/>
              <a:gd name="T46" fmla="*/ 2 w 73"/>
              <a:gd name="T47" fmla="*/ 30 h 71"/>
              <a:gd name="T48" fmla="*/ 0 w 73"/>
              <a:gd name="T49" fmla="*/ 27 h 71"/>
              <a:gd name="T50" fmla="*/ 6 w 73"/>
              <a:gd name="T51" fmla="*/ 24 h 71"/>
              <a:gd name="T52" fmla="*/ 19 w 73"/>
              <a:gd name="T53" fmla="*/ 16 h 71"/>
              <a:gd name="T54" fmla="*/ 17 w 73"/>
              <a:gd name="T55" fmla="*/ 9 h 71"/>
              <a:gd name="T56" fmla="*/ 19 w 73"/>
              <a:gd name="T57" fmla="*/ 3 h 71"/>
              <a:gd name="T58" fmla="*/ 25 w 73"/>
              <a:gd name="T59" fmla="*/ 0 h 71"/>
              <a:gd name="T60" fmla="*/ 37 w 73"/>
              <a:gd name="T61" fmla="*/ 4 h 71"/>
              <a:gd name="T62" fmla="*/ 55 w 73"/>
              <a:gd name="T63" fmla="*/ 7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73" h="71">
                <a:moveTo>
                  <a:pt x="55" y="7"/>
                </a:moveTo>
                <a:lnTo>
                  <a:pt x="73" y="1"/>
                </a:lnTo>
                <a:lnTo>
                  <a:pt x="66" y="26"/>
                </a:lnTo>
                <a:lnTo>
                  <a:pt x="67" y="27"/>
                </a:lnTo>
                <a:lnTo>
                  <a:pt x="70" y="30"/>
                </a:lnTo>
                <a:lnTo>
                  <a:pt x="63" y="37"/>
                </a:lnTo>
                <a:lnTo>
                  <a:pt x="62" y="37"/>
                </a:lnTo>
                <a:lnTo>
                  <a:pt x="60" y="37"/>
                </a:lnTo>
                <a:lnTo>
                  <a:pt x="66" y="49"/>
                </a:lnTo>
                <a:lnTo>
                  <a:pt x="64" y="54"/>
                </a:lnTo>
                <a:lnTo>
                  <a:pt x="63" y="63"/>
                </a:lnTo>
                <a:lnTo>
                  <a:pt x="53" y="65"/>
                </a:lnTo>
                <a:lnTo>
                  <a:pt x="55" y="71"/>
                </a:lnTo>
                <a:lnTo>
                  <a:pt x="49" y="68"/>
                </a:lnTo>
                <a:lnTo>
                  <a:pt x="52" y="59"/>
                </a:lnTo>
                <a:lnTo>
                  <a:pt x="44" y="54"/>
                </a:lnTo>
                <a:lnTo>
                  <a:pt x="38" y="50"/>
                </a:lnTo>
                <a:lnTo>
                  <a:pt x="34" y="48"/>
                </a:lnTo>
                <a:lnTo>
                  <a:pt x="34" y="49"/>
                </a:lnTo>
                <a:lnTo>
                  <a:pt x="33" y="52"/>
                </a:lnTo>
                <a:lnTo>
                  <a:pt x="29" y="48"/>
                </a:lnTo>
                <a:lnTo>
                  <a:pt x="18" y="50"/>
                </a:lnTo>
                <a:lnTo>
                  <a:pt x="17" y="54"/>
                </a:lnTo>
                <a:lnTo>
                  <a:pt x="14" y="54"/>
                </a:lnTo>
                <a:lnTo>
                  <a:pt x="8" y="50"/>
                </a:lnTo>
                <a:lnTo>
                  <a:pt x="4" y="46"/>
                </a:lnTo>
                <a:lnTo>
                  <a:pt x="8" y="39"/>
                </a:lnTo>
                <a:lnTo>
                  <a:pt x="11" y="38"/>
                </a:lnTo>
                <a:lnTo>
                  <a:pt x="15" y="33"/>
                </a:lnTo>
                <a:lnTo>
                  <a:pt x="21" y="30"/>
                </a:lnTo>
                <a:lnTo>
                  <a:pt x="23" y="30"/>
                </a:lnTo>
                <a:lnTo>
                  <a:pt x="28" y="35"/>
                </a:lnTo>
                <a:lnTo>
                  <a:pt x="33" y="38"/>
                </a:lnTo>
                <a:lnTo>
                  <a:pt x="34" y="38"/>
                </a:lnTo>
                <a:lnTo>
                  <a:pt x="38" y="38"/>
                </a:lnTo>
                <a:lnTo>
                  <a:pt x="40" y="34"/>
                </a:lnTo>
                <a:lnTo>
                  <a:pt x="34" y="29"/>
                </a:lnTo>
                <a:lnTo>
                  <a:pt x="29" y="26"/>
                </a:lnTo>
                <a:lnTo>
                  <a:pt x="29" y="26"/>
                </a:lnTo>
                <a:lnTo>
                  <a:pt x="23" y="23"/>
                </a:lnTo>
                <a:lnTo>
                  <a:pt x="22" y="23"/>
                </a:lnTo>
                <a:lnTo>
                  <a:pt x="17" y="24"/>
                </a:lnTo>
                <a:lnTo>
                  <a:pt x="13" y="26"/>
                </a:lnTo>
                <a:lnTo>
                  <a:pt x="8" y="26"/>
                </a:lnTo>
                <a:lnTo>
                  <a:pt x="7" y="27"/>
                </a:lnTo>
                <a:lnTo>
                  <a:pt x="4" y="29"/>
                </a:lnTo>
                <a:lnTo>
                  <a:pt x="3" y="29"/>
                </a:lnTo>
                <a:lnTo>
                  <a:pt x="2" y="30"/>
                </a:lnTo>
                <a:lnTo>
                  <a:pt x="0" y="29"/>
                </a:lnTo>
                <a:lnTo>
                  <a:pt x="0" y="27"/>
                </a:lnTo>
                <a:lnTo>
                  <a:pt x="3" y="26"/>
                </a:lnTo>
                <a:lnTo>
                  <a:pt x="6" y="24"/>
                </a:lnTo>
                <a:lnTo>
                  <a:pt x="11" y="22"/>
                </a:lnTo>
                <a:lnTo>
                  <a:pt x="19" y="16"/>
                </a:lnTo>
                <a:lnTo>
                  <a:pt x="18" y="12"/>
                </a:lnTo>
                <a:lnTo>
                  <a:pt x="17" y="9"/>
                </a:lnTo>
                <a:lnTo>
                  <a:pt x="17" y="7"/>
                </a:lnTo>
                <a:lnTo>
                  <a:pt x="19" y="3"/>
                </a:lnTo>
                <a:lnTo>
                  <a:pt x="22" y="0"/>
                </a:lnTo>
                <a:lnTo>
                  <a:pt x="25" y="0"/>
                </a:lnTo>
                <a:lnTo>
                  <a:pt x="33" y="0"/>
                </a:lnTo>
                <a:lnTo>
                  <a:pt x="37" y="4"/>
                </a:lnTo>
                <a:lnTo>
                  <a:pt x="48" y="12"/>
                </a:lnTo>
                <a:lnTo>
                  <a:pt x="55" y="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8" name="Freeform 273">
            <a:extLst>
              <a:ext uri="{FF2B5EF4-FFF2-40B4-BE49-F238E27FC236}">
                <a16:creationId xmlns:a16="http://schemas.microsoft.com/office/drawing/2014/main" id="{C941FD8B-47BA-B687-BD2B-29DE7887CD22}"/>
              </a:ext>
            </a:extLst>
          </p:cNvPr>
          <p:cNvSpPr>
            <a:spLocks noEditPoints="1"/>
          </p:cNvSpPr>
          <p:nvPr/>
        </p:nvSpPr>
        <p:spPr bwMode="auto">
          <a:xfrm>
            <a:off x="7212013" y="958850"/>
            <a:ext cx="314325" cy="303213"/>
          </a:xfrm>
          <a:custGeom>
            <a:avLst/>
            <a:gdLst>
              <a:gd name="T0" fmla="*/ 72 w 198"/>
              <a:gd name="T1" fmla="*/ 75 h 191"/>
              <a:gd name="T2" fmla="*/ 65 w 198"/>
              <a:gd name="T3" fmla="*/ 75 h 191"/>
              <a:gd name="T4" fmla="*/ 41 w 198"/>
              <a:gd name="T5" fmla="*/ 82 h 191"/>
              <a:gd name="T6" fmla="*/ 41 w 198"/>
              <a:gd name="T7" fmla="*/ 96 h 191"/>
              <a:gd name="T8" fmla="*/ 32 w 198"/>
              <a:gd name="T9" fmla="*/ 96 h 191"/>
              <a:gd name="T10" fmla="*/ 17 w 198"/>
              <a:gd name="T11" fmla="*/ 113 h 191"/>
              <a:gd name="T12" fmla="*/ 22 w 198"/>
              <a:gd name="T13" fmla="*/ 126 h 191"/>
              <a:gd name="T14" fmla="*/ 38 w 198"/>
              <a:gd name="T15" fmla="*/ 117 h 191"/>
              <a:gd name="T16" fmla="*/ 47 w 198"/>
              <a:gd name="T17" fmla="*/ 111 h 191"/>
              <a:gd name="T18" fmla="*/ 71 w 198"/>
              <a:gd name="T19" fmla="*/ 119 h 191"/>
              <a:gd name="T20" fmla="*/ 79 w 198"/>
              <a:gd name="T21" fmla="*/ 89 h 191"/>
              <a:gd name="T22" fmla="*/ 169 w 198"/>
              <a:gd name="T23" fmla="*/ 34 h 191"/>
              <a:gd name="T24" fmla="*/ 161 w 198"/>
              <a:gd name="T25" fmla="*/ 40 h 191"/>
              <a:gd name="T26" fmla="*/ 135 w 198"/>
              <a:gd name="T27" fmla="*/ 38 h 191"/>
              <a:gd name="T28" fmla="*/ 128 w 198"/>
              <a:gd name="T29" fmla="*/ 72 h 191"/>
              <a:gd name="T30" fmla="*/ 146 w 198"/>
              <a:gd name="T31" fmla="*/ 85 h 191"/>
              <a:gd name="T32" fmla="*/ 146 w 198"/>
              <a:gd name="T33" fmla="*/ 91 h 191"/>
              <a:gd name="T34" fmla="*/ 133 w 198"/>
              <a:gd name="T35" fmla="*/ 85 h 191"/>
              <a:gd name="T36" fmla="*/ 109 w 198"/>
              <a:gd name="T37" fmla="*/ 86 h 191"/>
              <a:gd name="T38" fmla="*/ 82 w 198"/>
              <a:gd name="T39" fmla="*/ 124 h 191"/>
              <a:gd name="T40" fmla="*/ 114 w 198"/>
              <a:gd name="T41" fmla="*/ 169 h 191"/>
              <a:gd name="T42" fmla="*/ 144 w 198"/>
              <a:gd name="T43" fmla="*/ 184 h 191"/>
              <a:gd name="T44" fmla="*/ 151 w 198"/>
              <a:gd name="T45" fmla="*/ 175 h 191"/>
              <a:gd name="T46" fmla="*/ 181 w 198"/>
              <a:gd name="T47" fmla="*/ 104 h 191"/>
              <a:gd name="T48" fmla="*/ 181 w 198"/>
              <a:gd name="T49" fmla="*/ 93 h 191"/>
              <a:gd name="T50" fmla="*/ 178 w 198"/>
              <a:gd name="T51" fmla="*/ 86 h 191"/>
              <a:gd name="T52" fmla="*/ 191 w 198"/>
              <a:gd name="T53" fmla="*/ 57 h 191"/>
              <a:gd name="T54" fmla="*/ 177 w 198"/>
              <a:gd name="T55" fmla="*/ 34 h 191"/>
              <a:gd name="T56" fmla="*/ 84 w 198"/>
              <a:gd name="T57" fmla="*/ 68 h 191"/>
              <a:gd name="T58" fmla="*/ 101 w 198"/>
              <a:gd name="T59" fmla="*/ 81 h 191"/>
              <a:gd name="T60" fmla="*/ 120 w 198"/>
              <a:gd name="T61" fmla="*/ 49 h 191"/>
              <a:gd name="T62" fmla="*/ 94 w 198"/>
              <a:gd name="T63" fmla="*/ 29 h 191"/>
              <a:gd name="T64" fmla="*/ 75 w 198"/>
              <a:gd name="T65" fmla="*/ 34 h 191"/>
              <a:gd name="T66" fmla="*/ 8 w 198"/>
              <a:gd name="T67" fmla="*/ 75 h 191"/>
              <a:gd name="T68" fmla="*/ 19 w 198"/>
              <a:gd name="T69" fmla="*/ 89 h 191"/>
              <a:gd name="T70" fmla="*/ 37 w 198"/>
              <a:gd name="T71" fmla="*/ 57 h 191"/>
              <a:gd name="T72" fmla="*/ 45 w 198"/>
              <a:gd name="T73" fmla="*/ 0 h 191"/>
              <a:gd name="T74" fmla="*/ 34 w 198"/>
              <a:gd name="T75" fmla="*/ 12 h 191"/>
              <a:gd name="T76" fmla="*/ 20 w 198"/>
              <a:gd name="T77" fmla="*/ 23 h 191"/>
              <a:gd name="T78" fmla="*/ 12 w 198"/>
              <a:gd name="T79" fmla="*/ 46 h 191"/>
              <a:gd name="T80" fmla="*/ 0 w 198"/>
              <a:gd name="T81" fmla="*/ 34 h 191"/>
              <a:gd name="T82" fmla="*/ 12 w 198"/>
              <a:gd name="T83" fmla="*/ 56 h 191"/>
              <a:gd name="T84" fmla="*/ 16 w 198"/>
              <a:gd name="T85" fmla="*/ 68 h 1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198" h="191">
                <a:moveTo>
                  <a:pt x="79" y="89"/>
                </a:moveTo>
                <a:lnTo>
                  <a:pt x="72" y="85"/>
                </a:lnTo>
                <a:lnTo>
                  <a:pt x="72" y="75"/>
                </a:lnTo>
                <a:lnTo>
                  <a:pt x="68" y="60"/>
                </a:lnTo>
                <a:lnTo>
                  <a:pt x="54" y="64"/>
                </a:lnTo>
                <a:lnTo>
                  <a:pt x="65" y="75"/>
                </a:lnTo>
                <a:lnTo>
                  <a:pt x="49" y="83"/>
                </a:lnTo>
                <a:lnTo>
                  <a:pt x="47" y="94"/>
                </a:lnTo>
                <a:lnTo>
                  <a:pt x="41" y="82"/>
                </a:lnTo>
                <a:lnTo>
                  <a:pt x="38" y="87"/>
                </a:lnTo>
                <a:lnTo>
                  <a:pt x="42" y="94"/>
                </a:lnTo>
                <a:lnTo>
                  <a:pt x="41" y="96"/>
                </a:lnTo>
                <a:lnTo>
                  <a:pt x="39" y="100"/>
                </a:lnTo>
                <a:lnTo>
                  <a:pt x="37" y="97"/>
                </a:lnTo>
                <a:lnTo>
                  <a:pt x="32" y="96"/>
                </a:lnTo>
                <a:lnTo>
                  <a:pt x="28" y="100"/>
                </a:lnTo>
                <a:lnTo>
                  <a:pt x="20" y="106"/>
                </a:lnTo>
                <a:lnTo>
                  <a:pt x="17" y="113"/>
                </a:lnTo>
                <a:lnTo>
                  <a:pt x="22" y="123"/>
                </a:lnTo>
                <a:lnTo>
                  <a:pt x="22" y="124"/>
                </a:lnTo>
                <a:lnTo>
                  <a:pt x="22" y="126"/>
                </a:lnTo>
                <a:lnTo>
                  <a:pt x="35" y="124"/>
                </a:lnTo>
                <a:lnTo>
                  <a:pt x="37" y="121"/>
                </a:lnTo>
                <a:lnTo>
                  <a:pt x="38" y="117"/>
                </a:lnTo>
                <a:lnTo>
                  <a:pt x="39" y="109"/>
                </a:lnTo>
                <a:lnTo>
                  <a:pt x="41" y="109"/>
                </a:lnTo>
                <a:lnTo>
                  <a:pt x="47" y="111"/>
                </a:lnTo>
                <a:lnTo>
                  <a:pt x="56" y="113"/>
                </a:lnTo>
                <a:lnTo>
                  <a:pt x="64" y="116"/>
                </a:lnTo>
                <a:lnTo>
                  <a:pt x="71" y="119"/>
                </a:lnTo>
                <a:lnTo>
                  <a:pt x="80" y="106"/>
                </a:lnTo>
                <a:lnTo>
                  <a:pt x="83" y="104"/>
                </a:lnTo>
                <a:lnTo>
                  <a:pt x="79" y="89"/>
                </a:lnTo>
                <a:close/>
                <a:moveTo>
                  <a:pt x="177" y="34"/>
                </a:moveTo>
                <a:lnTo>
                  <a:pt x="172" y="34"/>
                </a:lnTo>
                <a:lnTo>
                  <a:pt x="169" y="34"/>
                </a:lnTo>
                <a:lnTo>
                  <a:pt x="172" y="41"/>
                </a:lnTo>
                <a:lnTo>
                  <a:pt x="169" y="46"/>
                </a:lnTo>
                <a:lnTo>
                  <a:pt x="161" y="40"/>
                </a:lnTo>
                <a:lnTo>
                  <a:pt x="148" y="31"/>
                </a:lnTo>
                <a:lnTo>
                  <a:pt x="137" y="30"/>
                </a:lnTo>
                <a:lnTo>
                  <a:pt x="135" y="38"/>
                </a:lnTo>
                <a:lnTo>
                  <a:pt x="132" y="55"/>
                </a:lnTo>
                <a:lnTo>
                  <a:pt x="127" y="64"/>
                </a:lnTo>
                <a:lnTo>
                  <a:pt x="128" y="72"/>
                </a:lnTo>
                <a:lnTo>
                  <a:pt x="135" y="75"/>
                </a:lnTo>
                <a:lnTo>
                  <a:pt x="140" y="78"/>
                </a:lnTo>
                <a:lnTo>
                  <a:pt x="146" y="85"/>
                </a:lnTo>
                <a:lnTo>
                  <a:pt x="147" y="89"/>
                </a:lnTo>
                <a:lnTo>
                  <a:pt x="148" y="93"/>
                </a:lnTo>
                <a:lnTo>
                  <a:pt x="146" y="91"/>
                </a:lnTo>
                <a:lnTo>
                  <a:pt x="142" y="90"/>
                </a:lnTo>
                <a:lnTo>
                  <a:pt x="135" y="85"/>
                </a:lnTo>
                <a:lnTo>
                  <a:pt x="133" y="85"/>
                </a:lnTo>
                <a:lnTo>
                  <a:pt x="120" y="81"/>
                </a:lnTo>
                <a:lnTo>
                  <a:pt x="113" y="85"/>
                </a:lnTo>
                <a:lnTo>
                  <a:pt x="109" y="86"/>
                </a:lnTo>
                <a:lnTo>
                  <a:pt x="101" y="97"/>
                </a:lnTo>
                <a:lnTo>
                  <a:pt x="91" y="112"/>
                </a:lnTo>
                <a:lnTo>
                  <a:pt x="82" y="124"/>
                </a:lnTo>
                <a:lnTo>
                  <a:pt x="101" y="132"/>
                </a:lnTo>
                <a:lnTo>
                  <a:pt x="106" y="161"/>
                </a:lnTo>
                <a:lnTo>
                  <a:pt x="114" y="169"/>
                </a:lnTo>
                <a:lnTo>
                  <a:pt x="129" y="191"/>
                </a:lnTo>
                <a:lnTo>
                  <a:pt x="143" y="186"/>
                </a:lnTo>
                <a:lnTo>
                  <a:pt x="144" y="184"/>
                </a:lnTo>
                <a:lnTo>
                  <a:pt x="148" y="183"/>
                </a:lnTo>
                <a:lnTo>
                  <a:pt x="150" y="176"/>
                </a:lnTo>
                <a:lnTo>
                  <a:pt x="151" y="175"/>
                </a:lnTo>
                <a:lnTo>
                  <a:pt x="168" y="120"/>
                </a:lnTo>
                <a:lnTo>
                  <a:pt x="178" y="111"/>
                </a:lnTo>
                <a:lnTo>
                  <a:pt x="181" y="104"/>
                </a:lnTo>
                <a:lnTo>
                  <a:pt x="183" y="100"/>
                </a:lnTo>
                <a:lnTo>
                  <a:pt x="185" y="97"/>
                </a:lnTo>
                <a:lnTo>
                  <a:pt x="181" y="93"/>
                </a:lnTo>
                <a:lnTo>
                  <a:pt x="178" y="90"/>
                </a:lnTo>
                <a:lnTo>
                  <a:pt x="178" y="87"/>
                </a:lnTo>
                <a:lnTo>
                  <a:pt x="178" y="86"/>
                </a:lnTo>
                <a:lnTo>
                  <a:pt x="178" y="85"/>
                </a:lnTo>
                <a:lnTo>
                  <a:pt x="188" y="63"/>
                </a:lnTo>
                <a:lnTo>
                  <a:pt x="191" y="57"/>
                </a:lnTo>
                <a:lnTo>
                  <a:pt x="191" y="56"/>
                </a:lnTo>
                <a:lnTo>
                  <a:pt x="198" y="40"/>
                </a:lnTo>
                <a:lnTo>
                  <a:pt x="177" y="34"/>
                </a:lnTo>
                <a:close/>
                <a:moveTo>
                  <a:pt x="80" y="46"/>
                </a:moveTo>
                <a:lnTo>
                  <a:pt x="77" y="55"/>
                </a:lnTo>
                <a:lnTo>
                  <a:pt x="84" y="68"/>
                </a:lnTo>
                <a:lnTo>
                  <a:pt x="87" y="78"/>
                </a:lnTo>
                <a:lnTo>
                  <a:pt x="95" y="81"/>
                </a:lnTo>
                <a:lnTo>
                  <a:pt x="101" y="81"/>
                </a:lnTo>
                <a:lnTo>
                  <a:pt x="103" y="79"/>
                </a:lnTo>
                <a:lnTo>
                  <a:pt x="112" y="75"/>
                </a:lnTo>
                <a:lnTo>
                  <a:pt x="120" y="49"/>
                </a:lnTo>
                <a:lnTo>
                  <a:pt x="117" y="44"/>
                </a:lnTo>
                <a:lnTo>
                  <a:pt x="112" y="34"/>
                </a:lnTo>
                <a:lnTo>
                  <a:pt x="94" y="29"/>
                </a:lnTo>
                <a:lnTo>
                  <a:pt x="91" y="21"/>
                </a:lnTo>
                <a:lnTo>
                  <a:pt x="77" y="25"/>
                </a:lnTo>
                <a:lnTo>
                  <a:pt x="75" y="34"/>
                </a:lnTo>
                <a:lnTo>
                  <a:pt x="76" y="41"/>
                </a:lnTo>
                <a:lnTo>
                  <a:pt x="80" y="46"/>
                </a:lnTo>
                <a:close/>
                <a:moveTo>
                  <a:pt x="8" y="75"/>
                </a:moveTo>
                <a:lnTo>
                  <a:pt x="2" y="87"/>
                </a:lnTo>
                <a:lnTo>
                  <a:pt x="2" y="96"/>
                </a:lnTo>
                <a:lnTo>
                  <a:pt x="19" y="89"/>
                </a:lnTo>
                <a:lnTo>
                  <a:pt x="15" y="82"/>
                </a:lnTo>
                <a:lnTo>
                  <a:pt x="24" y="81"/>
                </a:lnTo>
                <a:lnTo>
                  <a:pt x="37" y="57"/>
                </a:lnTo>
                <a:lnTo>
                  <a:pt x="53" y="22"/>
                </a:lnTo>
                <a:lnTo>
                  <a:pt x="61" y="15"/>
                </a:lnTo>
                <a:lnTo>
                  <a:pt x="45" y="0"/>
                </a:lnTo>
                <a:lnTo>
                  <a:pt x="39" y="14"/>
                </a:lnTo>
                <a:lnTo>
                  <a:pt x="37" y="12"/>
                </a:lnTo>
                <a:lnTo>
                  <a:pt x="34" y="12"/>
                </a:lnTo>
                <a:lnTo>
                  <a:pt x="32" y="18"/>
                </a:lnTo>
                <a:lnTo>
                  <a:pt x="26" y="15"/>
                </a:lnTo>
                <a:lnTo>
                  <a:pt x="20" y="23"/>
                </a:lnTo>
                <a:lnTo>
                  <a:pt x="32" y="34"/>
                </a:lnTo>
                <a:lnTo>
                  <a:pt x="17" y="51"/>
                </a:lnTo>
                <a:lnTo>
                  <a:pt x="12" y="46"/>
                </a:lnTo>
                <a:lnTo>
                  <a:pt x="11" y="38"/>
                </a:lnTo>
                <a:lnTo>
                  <a:pt x="0" y="33"/>
                </a:lnTo>
                <a:lnTo>
                  <a:pt x="0" y="34"/>
                </a:lnTo>
                <a:lnTo>
                  <a:pt x="9" y="42"/>
                </a:lnTo>
                <a:lnTo>
                  <a:pt x="7" y="49"/>
                </a:lnTo>
                <a:lnTo>
                  <a:pt x="12" y="56"/>
                </a:lnTo>
                <a:lnTo>
                  <a:pt x="9" y="63"/>
                </a:lnTo>
                <a:lnTo>
                  <a:pt x="12" y="63"/>
                </a:lnTo>
                <a:lnTo>
                  <a:pt x="16" y="68"/>
                </a:lnTo>
                <a:lnTo>
                  <a:pt x="11" y="75"/>
                </a:lnTo>
                <a:lnTo>
                  <a:pt x="8" y="7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9" name="Freeform 274">
            <a:extLst>
              <a:ext uri="{FF2B5EF4-FFF2-40B4-BE49-F238E27FC236}">
                <a16:creationId xmlns:a16="http://schemas.microsoft.com/office/drawing/2014/main" id="{A1DAECF9-37B3-AE3D-7319-0B406205635A}"/>
              </a:ext>
            </a:extLst>
          </p:cNvPr>
          <p:cNvSpPr>
            <a:spLocks noEditPoints="1"/>
          </p:cNvSpPr>
          <p:nvPr/>
        </p:nvSpPr>
        <p:spPr bwMode="auto">
          <a:xfrm>
            <a:off x="7529513" y="774700"/>
            <a:ext cx="204788" cy="203200"/>
          </a:xfrm>
          <a:custGeom>
            <a:avLst/>
            <a:gdLst>
              <a:gd name="T0" fmla="*/ 29 w 129"/>
              <a:gd name="T1" fmla="*/ 85 h 128"/>
              <a:gd name="T2" fmla="*/ 37 w 129"/>
              <a:gd name="T3" fmla="*/ 74 h 128"/>
              <a:gd name="T4" fmla="*/ 45 w 129"/>
              <a:gd name="T5" fmla="*/ 72 h 128"/>
              <a:gd name="T6" fmla="*/ 53 w 129"/>
              <a:gd name="T7" fmla="*/ 78 h 128"/>
              <a:gd name="T8" fmla="*/ 64 w 129"/>
              <a:gd name="T9" fmla="*/ 72 h 128"/>
              <a:gd name="T10" fmla="*/ 59 w 129"/>
              <a:gd name="T11" fmla="*/ 90 h 128"/>
              <a:gd name="T12" fmla="*/ 45 w 129"/>
              <a:gd name="T13" fmla="*/ 104 h 128"/>
              <a:gd name="T14" fmla="*/ 52 w 129"/>
              <a:gd name="T15" fmla="*/ 111 h 128"/>
              <a:gd name="T16" fmla="*/ 44 w 129"/>
              <a:gd name="T17" fmla="*/ 123 h 128"/>
              <a:gd name="T18" fmla="*/ 38 w 129"/>
              <a:gd name="T19" fmla="*/ 119 h 128"/>
              <a:gd name="T20" fmla="*/ 26 w 129"/>
              <a:gd name="T21" fmla="*/ 96 h 128"/>
              <a:gd name="T22" fmla="*/ 28 w 129"/>
              <a:gd name="T23" fmla="*/ 81 h 128"/>
              <a:gd name="T24" fmla="*/ 32 w 129"/>
              <a:gd name="T25" fmla="*/ 74 h 128"/>
              <a:gd name="T26" fmla="*/ 94 w 129"/>
              <a:gd name="T27" fmla="*/ 128 h 128"/>
              <a:gd name="T28" fmla="*/ 88 w 129"/>
              <a:gd name="T29" fmla="*/ 115 h 128"/>
              <a:gd name="T30" fmla="*/ 109 w 129"/>
              <a:gd name="T31" fmla="*/ 59 h 128"/>
              <a:gd name="T32" fmla="*/ 129 w 129"/>
              <a:gd name="T33" fmla="*/ 40 h 128"/>
              <a:gd name="T34" fmla="*/ 115 w 129"/>
              <a:gd name="T35" fmla="*/ 81 h 128"/>
              <a:gd name="T36" fmla="*/ 103 w 129"/>
              <a:gd name="T37" fmla="*/ 120 h 128"/>
              <a:gd name="T38" fmla="*/ 40 w 129"/>
              <a:gd name="T39" fmla="*/ 12 h 128"/>
              <a:gd name="T40" fmla="*/ 64 w 129"/>
              <a:gd name="T41" fmla="*/ 14 h 128"/>
              <a:gd name="T42" fmla="*/ 66 w 129"/>
              <a:gd name="T43" fmla="*/ 38 h 128"/>
              <a:gd name="T44" fmla="*/ 74 w 129"/>
              <a:gd name="T45" fmla="*/ 25 h 128"/>
              <a:gd name="T46" fmla="*/ 81 w 129"/>
              <a:gd name="T47" fmla="*/ 36 h 128"/>
              <a:gd name="T48" fmla="*/ 43 w 129"/>
              <a:gd name="T49" fmla="*/ 51 h 128"/>
              <a:gd name="T50" fmla="*/ 43 w 129"/>
              <a:gd name="T51" fmla="*/ 57 h 128"/>
              <a:gd name="T52" fmla="*/ 17 w 129"/>
              <a:gd name="T53" fmla="*/ 52 h 128"/>
              <a:gd name="T54" fmla="*/ 23 w 129"/>
              <a:gd name="T55" fmla="*/ 41 h 128"/>
              <a:gd name="T56" fmla="*/ 3 w 129"/>
              <a:gd name="T57" fmla="*/ 47 h 128"/>
              <a:gd name="T58" fmla="*/ 25 w 129"/>
              <a:gd name="T59" fmla="*/ 22 h 128"/>
              <a:gd name="T60" fmla="*/ 37 w 129"/>
              <a:gd name="T61" fmla="*/ 21 h 128"/>
              <a:gd name="T62" fmla="*/ 23 w 129"/>
              <a:gd name="T63" fmla="*/ 3 h 128"/>
              <a:gd name="T64" fmla="*/ 41 w 129"/>
              <a:gd name="T65" fmla="*/ 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29" h="128">
                <a:moveTo>
                  <a:pt x="32" y="74"/>
                </a:moveTo>
                <a:lnTo>
                  <a:pt x="29" y="85"/>
                </a:lnTo>
                <a:lnTo>
                  <a:pt x="33" y="85"/>
                </a:lnTo>
                <a:lnTo>
                  <a:pt x="37" y="74"/>
                </a:lnTo>
                <a:lnTo>
                  <a:pt x="44" y="70"/>
                </a:lnTo>
                <a:lnTo>
                  <a:pt x="45" y="72"/>
                </a:lnTo>
                <a:lnTo>
                  <a:pt x="49" y="78"/>
                </a:lnTo>
                <a:lnTo>
                  <a:pt x="53" y="78"/>
                </a:lnTo>
                <a:lnTo>
                  <a:pt x="58" y="70"/>
                </a:lnTo>
                <a:lnTo>
                  <a:pt x="64" y="72"/>
                </a:lnTo>
                <a:lnTo>
                  <a:pt x="64" y="79"/>
                </a:lnTo>
                <a:lnTo>
                  <a:pt x="59" y="90"/>
                </a:lnTo>
                <a:lnTo>
                  <a:pt x="58" y="98"/>
                </a:lnTo>
                <a:lnTo>
                  <a:pt x="45" y="104"/>
                </a:lnTo>
                <a:lnTo>
                  <a:pt x="48" y="112"/>
                </a:lnTo>
                <a:lnTo>
                  <a:pt x="52" y="111"/>
                </a:lnTo>
                <a:lnTo>
                  <a:pt x="48" y="119"/>
                </a:lnTo>
                <a:lnTo>
                  <a:pt x="44" y="123"/>
                </a:lnTo>
                <a:lnTo>
                  <a:pt x="41" y="120"/>
                </a:lnTo>
                <a:lnTo>
                  <a:pt x="38" y="119"/>
                </a:lnTo>
                <a:lnTo>
                  <a:pt x="21" y="115"/>
                </a:lnTo>
                <a:lnTo>
                  <a:pt x="26" y="96"/>
                </a:lnTo>
                <a:lnTo>
                  <a:pt x="21" y="86"/>
                </a:lnTo>
                <a:lnTo>
                  <a:pt x="28" y="81"/>
                </a:lnTo>
                <a:lnTo>
                  <a:pt x="28" y="70"/>
                </a:lnTo>
                <a:lnTo>
                  <a:pt x="32" y="74"/>
                </a:lnTo>
                <a:close/>
                <a:moveTo>
                  <a:pt x="103" y="120"/>
                </a:moveTo>
                <a:lnTo>
                  <a:pt x="94" y="128"/>
                </a:lnTo>
                <a:lnTo>
                  <a:pt x="86" y="128"/>
                </a:lnTo>
                <a:lnTo>
                  <a:pt x="88" y="115"/>
                </a:lnTo>
                <a:lnTo>
                  <a:pt x="96" y="89"/>
                </a:lnTo>
                <a:lnTo>
                  <a:pt x="109" y="59"/>
                </a:lnTo>
                <a:lnTo>
                  <a:pt x="124" y="37"/>
                </a:lnTo>
                <a:lnTo>
                  <a:pt x="129" y="40"/>
                </a:lnTo>
                <a:lnTo>
                  <a:pt x="124" y="66"/>
                </a:lnTo>
                <a:lnTo>
                  <a:pt x="115" y="81"/>
                </a:lnTo>
                <a:lnTo>
                  <a:pt x="101" y="113"/>
                </a:lnTo>
                <a:lnTo>
                  <a:pt x="103" y="120"/>
                </a:lnTo>
                <a:close/>
                <a:moveTo>
                  <a:pt x="41" y="0"/>
                </a:moveTo>
                <a:lnTo>
                  <a:pt x="40" y="12"/>
                </a:lnTo>
                <a:lnTo>
                  <a:pt x="58" y="10"/>
                </a:lnTo>
                <a:lnTo>
                  <a:pt x="64" y="14"/>
                </a:lnTo>
                <a:lnTo>
                  <a:pt x="53" y="25"/>
                </a:lnTo>
                <a:lnTo>
                  <a:pt x="66" y="38"/>
                </a:lnTo>
                <a:lnTo>
                  <a:pt x="70" y="33"/>
                </a:lnTo>
                <a:lnTo>
                  <a:pt x="74" y="25"/>
                </a:lnTo>
                <a:lnTo>
                  <a:pt x="79" y="23"/>
                </a:lnTo>
                <a:lnTo>
                  <a:pt x="81" y="36"/>
                </a:lnTo>
                <a:lnTo>
                  <a:pt x="64" y="52"/>
                </a:lnTo>
                <a:lnTo>
                  <a:pt x="43" y="51"/>
                </a:lnTo>
                <a:lnTo>
                  <a:pt x="43" y="55"/>
                </a:lnTo>
                <a:lnTo>
                  <a:pt x="43" y="57"/>
                </a:lnTo>
                <a:lnTo>
                  <a:pt x="33" y="66"/>
                </a:lnTo>
                <a:lnTo>
                  <a:pt x="17" y="52"/>
                </a:lnTo>
                <a:lnTo>
                  <a:pt x="26" y="44"/>
                </a:lnTo>
                <a:lnTo>
                  <a:pt x="23" y="41"/>
                </a:lnTo>
                <a:lnTo>
                  <a:pt x="3" y="48"/>
                </a:lnTo>
                <a:lnTo>
                  <a:pt x="3" y="47"/>
                </a:lnTo>
                <a:lnTo>
                  <a:pt x="0" y="27"/>
                </a:lnTo>
                <a:lnTo>
                  <a:pt x="25" y="22"/>
                </a:lnTo>
                <a:lnTo>
                  <a:pt x="34" y="27"/>
                </a:lnTo>
                <a:lnTo>
                  <a:pt x="37" y="21"/>
                </a:lnTo>
                <a:lnTo>
                  <a:pt x="19" y="8"/>
                </a:lnTo>
                <a:lnTo>
                  <a:pt x="23" y="3"/>
                </a:lnTo>
                <a:lnTo>
                  <a:pt x="41" y="0"/>
                </a:lnTo>
                <a:lnTo>
                  <a:pt x="41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0" name="Freeform 275">
            <a:extLst>
              <a:ext uri="{FF2B5EF4-FFF2-40B4-BE49-F238E27FC236}">
                <a16:creationId xmlns:a16="http://schemas.microsoft.com/office/drawing/2014/main" id="{CBCEECE6-E807-1E70-C357-220819134F73}"/>
              </a:ext>
            </a:extLst>
          </p:cNvPr>
          <p:cNvSpPr>
            <a:spLocks/>
          </p:cNvSpPr>
          <p:nvPr/>
        </p:nvSpPr>
        <p:spPr bwMode="auto">
          <a:xfrm>
            <a:off x="8026401" y="998538"/>
            <a:ext cx="161925" cy="250825"/>
          </a:xfrm>
          <a:custGeom>
            <a:avLst/>
            <a:gdLst>
              <a:gd name="T0" fmla="*/ 80 w 102"/>
              <a:gd name="T1" fmla="*/ 71 h 158"/>
              <a:gd name="T2" fmla="*/ 79 w 102"/>
              <a:gd name="T3" fmla="*/ 71 h 158"/>
              <a:gd name="T4" fmla="*/ 71 w 102"/>
              <a:gd name="T5" fmla="*/ 71 h 158"/>
              <a:gd name="T6" fmla="*/ 52 w 102"/>
              <a:gd name="T7" fmla="*/ 69 h 158"/>
              <a:gd name="T8" fmla="*/ 39 w 102"/>
              <a:gd name="T9" fmla="*/ 65 h 158"/>
              <a:gd name="T10" fmla="*/ 37 w 102"/>
              <a:gd name="T11" fmla="*/ 64 h 158"/>
              <a:gd name="T12" fmla="*/ 35 w 102"/>
              <a:gd name="T13" fmla="*/ 65 h 158"/>
              <a:gd name="T14" fmla="*/ 28 w 102"/>
              <a:gd name="T15" fmla="*/ 66 h 158"/>
              <a:gd name="T16" fmla="*/ 27 w 102"/>
              <a:gd name="T17" fmla="*/ 66 h 158"/>
              <a:gd name="T18" fmla="*/ 22 w 102"/>
              <a:gd name="T19" fmla="*/ 69 h 158"/>
              <a:gd name="T20" fmla="*/ 23 w 102"/>
              <a:gd name="T21" fmla="*/ 72 h 158"/>
              <a:gd name="T22" fmla="*/ 26 w 102"/>
              <a:gd name="T23" fmla="*/ 72 h 158"/>
              <a:gd name="T24" fmla="*/ 32 w 102"/>
              <a:gd name="T25" fmla="*/ 71 h 158"/>
              <a:gd name="T26" fmla="*/ 39 w 102"/>
              <a:gd name="T27" fmla="*/ 69 h 158"/>
              <a:gd name="T28" fmla="*/ 35 w 102"/>
              <a:gd name="T29" fmla="*/ 76 h 158"/>
              <a:gd name="T30" fmla="*/ 28 w 102"/>
              <a:gd name="T31" fmla="*/ 81 h 158"/>
              <a:gd name="T32" fmla="*/ 31 w 102"/>
              <a:gd name="T33" fmla="*/ 86 h 158"/>
              <a:gd name="T34" fmla="*/ 37 w 102"/>
              <a:gd name="T35" fmla="*/ 87 h 158"/>
              <a:gd name="T36" fmla="*/ 43 w 102"/>
              <a:gd name="T37" fmla="*/ 81 h 158"/>
              <a:gd name="T38" fmla="*/ 49 w 102"/>
              <a:gd name="T39" fmla="*/ 81 h 158"/>
              <a:gd name="T40" fmla="*/ 50 w 102"/>
              <a:gd name="T41" fmla="*/ 84 h 158"/>
              <a:gd name="T42" fmla="*/ 45 w 102"/>
              <a:gd name="T43" fmla="*/ 87 h 158"/>
              <a:gd name="T44" fmla="*/ 47 w 102"/>
              <a:gd name="T45" fmla="*/ 90 h 158"/>
              <a:gd name="T46" fmla="*/ 52 w 102"/>
              <a:gd name="T47" fmla="*/ 88 h 158"/>
              <a:gd name="T48" fmla="*/ 64 w 102"/>
              <a:gd name="T49" fmla="*/ 87 h 158"/>
              <a:gd name="T50" fmla="*/ 75 w 102"/>
              <a:gd name="T51" fmla="*/ 88 h 158"/>
              <a:gd name="T52" fmla="*/ 82 w 102"/>
              <a:gd name="T53" fmla="*/ 90 h 158"/>
              <a:gd name="T54" fmla="*/ 83 w 102"/>
              <a:gd name="T55" fmla="*/ 96 h 158"/>
              <a:gd name="T56" fmla="*/ 95 w 102"/>
              <a:gd name="T57" fmla="*/ 95 h 158"/>
              <a:gd name="T58" fmla="*/ 99 w 102"/>
              <a:gd name="T59" fmla="*/ 95 h 158"/>
              <a:gd name="T60" fmla="*/ 102 w 102"/>
              <a:gd name="T61" fmla="*/ 107 h 158"/>
              <a:gd name="T62" fmla="*/ 98 w 102"/>
              <a:gd name="T63" fmla="*/ 107 h 158"/>
              <a:gd name="T64" fmla="*/ 95 w 102"/>
              <a:gd name="T65" fmla="*/ 109 h 158"/>
              <a:gd name="T66" fmla="*/ 92 w 102"/>
              <a:gd name="T67" fmla="*/ 110 h 158"/>
              <a:gd name="T68" fmla="*/ 50 w 102"/>
              <a:gd name="T69" fmla="*/ 128 h 158"/>
              <a:gd name="T70" fmla="*/ 19 w 102"/>
              <a:gd name="T71" fmla="*/ 158 h 158"/>
              <a:gd name="T72" fmla="*/ 19 w 102"/>
              <a:gd name="T73" fmla="*/ 152 h 158"/>
              <a:gd name="T74" fmla="*/ 19 w 102"/>
              <a:gd name="T75" fmla="*/ 148 h 158"/>
              <a:gd name="T76" fmla="*/ 19 w 102"/>
              <a:gd name="T77" fmla="*/ 140 h 158"/>
              <a:gd name="T78" fmla="*/ 19 w 102"/>
              <a:gd name="T79" fmla="*/ 135 h 158"/>
              <a:gd name="T80" fmla="*/ 16 w 102"/>
              <a:gd name="T81" fmla="*/ 126 h 158"/>
              <a:gd name="T82" fmla="*/ 4 w 102"/>
              <a:gd name="T83" fmla="*/ 96 h 158"/>
              <a:gd name="T84" fmla="*/ 1 w 102"/>
              <a:gd name="T85" fmla="*/ 73 h 158"/>
              <a:gd name="T86" fmla="*/ 1 w 102"/>
              <a:gd name="T87" fmla="*/ 72 h 158"/>
              <a:gd name="T88" fmla="*/ 0 w 102"/>
              <a:gd name="T89" fmla="*/ 68 h 158"/>
              <a:gd name="T90" fmla="*/ 4 w 102"/>
              <a:gd name="T91" fmla="*/ 57 h 158"/>
              <a:gd name="T92" fmla="*/ 7 w 102"/>
              <a:gd name="T93" fmla="*/ 42 h 158"/>
              <a:gd name="T94" fmla="*/ 11 w 102"/>
              <a:gd name="T95" fmla="*/ 26 h 158"/>
              <a:gd name="T96" fmla="*/ 34 w 102"/>
              <a:gd name="T97" fmla="*/ 21 h 158"/>
              <a:gd name="T98" fmla="*/ 45 w 102"/>
              <a:gd name="T99" fmla="*/ 0 h 158"/>
              <a:gd name="T100" fmla="*/ 56 w 102"/>
              <a:gd name="T101" fmla="*/ 5 h 158"/>
              <a:gd name="T102" fmla="*/ 61 w 102"/>
              <a:gd name="T103" fmla="*/ 5 h 158"/>
              <a:gd name="T104" fmla="*/ 72 w 102"/>
              <a:gd name="T105" fmla="*/ 2 h 158"/>
              <a:gd name="T106" fmla="*/ 76 w 102"/>
              <a:gd name="T107" fmla="*/ 20 h 158"/>
              <a:gd name="T108" fmla="*/ 73 w 102"/>
              <a:gd name="T109" fmla="*/ 42 h 158"/>
              <a:gd name="T110" fmla="*/ 73 w 102"/>
              <a:gd name="T111" fmla="*/ 43 h 158"/>
              <a:gd name="T112" fmla="*/ 75 w 102"/>
              <a:gd name="T113" fmla="*/ 46 h 158"/>
              <a:gd name="T114" fmla="*/ 82 w 102"/>
              <a:gd name="T115" fmla="*/ 62 h 158"/>
              <a:gd name="T116" fmla="*/ 80 w 102"/>
              <a:gd name="T117" fmla="*/ 68 h 158"/>
              <a:gd name="T118" fmla="*/ 80 w 102"/>
              <a:gd name="T119" fmla="*/ 71 h 1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02" h="158">
                <a:moveTo>
                  <a:pt x="80" y="71"/>
                </a:moveTo>
                <a:lnTo>
                  <a:pt x="79" y="71"/>
                </a:lnTo>
                <a:lnTo>
                  <a:pt x="71" y="71"/>
                </a:lnTo>
                <a:lnTo>
                  <a:pt x="52" y="69"/>
                </a:lnTo>
                <a:lnTo>
                  <a:pt x="39" y="65"/>
                </a:lnTo>
                <a:lnTo>
                  <a:pt x="37" y="64"/>
                </a:lnTo>
                <a:lnTo>
                  <a:pt x="35" y="65"/>
                </a:lnTo>
                <a:lnTo>
                  <a:pt x="28" y="66"/>
                </a:lnTo>
                <a:lnTo>
                  <a:pt x="27" y="66"/>
                </a:lnTo>
                <a:lnTo>
                  <a:pt x="22" y="69"/>
                </a:lnTo>
                <a:lnTo>
                  <a:pt x="23" y="72"/>
                </a:lnTo>
                <a:lnTo>
                  <a:pt x="26" y="72"/>
                </a:lnTo>
                <a:lnTo>
                  <a:pt x="32" y="71"/>
                </a:lnTo>
                <a:lnTo>
                  <a:pt x="39" y="69"/>
                </a:lnTo>
                <a:lnTo>
                  <a:pt x="35" y="76"/>
                </a:lnTo>
                <a:lnTo>
                  <a:pt x="28" y="81"/>
                </a:lnTo>
                <a:lnTo>
                  <a:pt x="31" y="86"/>
                </a:lnTo>
                <a:lnTo>
                  <a:pt x="37" y="87"/>
                </a:lnTo>
                <a:lnTo>
                  <a:pt x="43" y="81"/>
                </a:lnTo>
                <a:lnTo>
                  <a:pt x="49" y="81"/>
                </a:lnTo>
                <a:lnTo>
                  <a:pt x="50" y="84"/>
                </a:lnTo>
                <a:lnTo>
                  <a:pt x="45" y="87"/>
                </a:lnTo>
                <a:lnTo>
                  <a:pt x="47" y="90"/>
                </a:lnTo>
                <a:lnTo>
                  <a:pt x="52" y="88"/>
                </a:lnTo>
                <a:lnTo>
                  <a:pt x="64" y="87"/>
                </a:lnTo>
                <a:lnTo>
                  <a:pt x="75" y="88"/>
                </a:lnTo>
                <a:lnTo>
                  <a:pt x="82" y="90"/>
                </a:lnTo>
                <a:lnTo>
                  <a:pt x="83" y="96"/>
                </a:lnTo>
                <a:lnTo>
                  <a:pt x="95" y="95"/>
                </a:lnTo>
                <a:lnTo>
                  <a:pt x="99" y="95"/>
                </a:lnTo>
                <a:lnTo>
                  <a:pt x="102" y="107"/>
                </a:lnTo>
                <a:lnTo>
                  <a:pt x="98" y="107"/>
                </a:lnTo>
                <a:lnTo>
                  <a:pt x="95" y="109"/>
                </a:lnTo>
                <a:lnTo>
                  <a:pt x="92" y="110"/>
                </a:lnTo>
                <a:lnTo>
                  <a:pt x="50" y="128"/>
                </a:lnTo>
                <a:lnTo>
                  <a:pt x="19" y="158"/>
                </a:lnTo>
                <a:lnTo>
                  <a:pt x="19" y="152"/>
                </a:lnTo>
                <a:lnTo>
                  <a:pt x="19" y="148"/>
                </a:lnTo>
                <a:lnTo>
                  <a:pt x="19" y="140"/>
                </a:lnTo>
                <a:lnTo>
                  <a:pt x="19" y="135"/>
                </a:lnTo>
                <a:lnTo>
                  <a:pt x="16" y="126"/>
                </a:lnTo>
                <a:lnTo>
                  <a:pt x="4" y="96"/>
                </a:lnTo>
                <a:lnTo>
                  <a:pt x="1" y="73"/>
                </a:lnTo>
                <a:lnTo>
                  <a:pt x="1" y="72"/>
                </a:lnTo>
                <a:lnTo>
                  <a:pt x="0" y="68"/>
                </a:lnTo>
                <a:lnTo>
                  <a:pt x="4" y="57"/>
                </a:lnTo>
                <a:lnTo>
                  <a:pt x="7" y="42"/>
                </a:lnTo>
                <a:lnTo>
                  <a:pt x="11" y="26"/>
                </a:lnTo>
                <a:lnTo>
                  <a:pt x="34" y="21"/>
                </a:lnTo>
                <a:lnTo>
                  <a:pt x="45" y="0"/>
                </a:lnTo>
                <a:lnTo>
                  <a:pt x="56" y="5"/>
                </a:lnTo>
                <a:lnTo>
                  <a:pt x="61" y="5"/>
                </a:lnTo>
                <a:lnTo>
                  <a:pt x="72" y="2"/>
                </a:lnTo>
                <a:lnTo>
                  <a:pt x="76" y="20"/>
                </a:lnTo>
                <a:lnTo>
                  <a:pt x="73" y="42"/>
                </a:lnTo>
                <a:lnTo>
                  <a:pt x="73" y="43"/>
                </a:lnTo>
                <a:lnTo>
                  <a:pt x="75" y="46"/>
                </a:lnTo>
                <a:lnTo>
                  <a:pt x="82" y="62"/>
                </a:lnTo>
                <a:lnTo>
                  <a:pt x="80" y="68"/>
                </a:lnTo>
                <a:lnTo>
                  <a:pt x="80" y="7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1" name="Freeform 276">
            <a:extLst>
              <a:ext uri="{FF2B5EF4-FFF2-40B4-BE49-F238E27FC236}">
                <a16:creationId xmlns:a16="http://schemas.microsoft.com/office/drawing/2014/main" id="{5FEE27AA-E111-079E-8861-2BE4FB916D14}"/>
              </a:ext>
            </a:extLst>
          </p:cNvPr>
          <p:cNvSpPr>
            <a:spLocks noEditPoints="1"/>
          </p:cNvSpPr>
          <p:nvPr/>
        </p:nvSpPr>
        <p:spPr bwMode="auto">
          <a:xfrm>
            <a:off x="8259763" y="911225"/>
            <a:ext cx="134938" cy="123825"/>
          </a:xfrm>
          <a:custGeom>
            <a:avLst/>
            <a:gdLst>
              <a:gd name="T0" fmla="*/ 85 w 85"/>
              <a:gd name="T1" fmla="*/ 18 h 78"/>
              <a:gd name="T2" fmla="*/ 83 w 85"/>
              <a:gd name="T3" fmla="*/ 19 h 78"/>
              <a:gd name="T4" fmla="*/ 82 w 85"/>
              <a:gd name="T5" fmla="*/ 18 h 78"/>
              <a:gd name="T6" fmla="*/ 76 w 85"/>
              <a:gd name="T7" fmla="*/ 11 h 78"/>
              <a:gd name="T8" fmla="*/ 78 w 85"/>
              <a:gd name="T9" fmla="*/ 10 h 78"/>
              <a:gd name="T10" fmla="*/ 82 w 85"/>
              <a:gd name="T11" fmla="*/ 15 h 78"/>
              <a:gd name="T12" fmla="*/ 83 w 85"/>
              <a:gd name="T13" fmla="*/ 15 h 78"/>
              <a:gd name="T14" fmla="*/ 85 w 85"/>
              <a:gd name="T15" fmla="*/ 18 h 78"/>
              <a:gd name="T16" fmla="*/ 72 w 85"/>
              <a:gd name="T17" fmla="*/ 8 h 78"/>
              <a:gd name="T18" fmla="*/ 75 w 85"/>
              <a:gd name="T19" fmla="*/ 16 h 78"/>
              <a:gd name="T20" fmla="*/ 78 w 85"/>
              <a:gd name="T21" fmla="*/ 23 h 78"/>
              <a:gd name="T22" fmla="*/ 79 w 85"/>
              <a:gd name="T23" fmla="*/ 27 h 78"/>
              <a:gd name="T24" fmla="*/ 83 w 85"/>
              <a:gd name="T25" fmla="*/ 37 h 78"/>
              <a:gd name="T26" fmla="*/ 83 w 85"/>
              <a:gd name="T27" fmla="*/ 41 h 78"/>
              <a:gd name="T28" fmla="*/ 78 w 85"/>
              <a:gd name="T29" fmla="*/ 49 h 78"/>
              <a:gd name="T30" fmla="*/ 72 w 85"/>
              <a:gd name="T31" fmla="*/ 52 h 78"/>
              <a:gd name="T32" fmla="*/ 57 w 85"/>
              <a:gd name="T33" fmla="*/ 60 h 78"/>
              <a:gd name="T34" fmla="*/ 41 w 85"/>
              <a:gd name="T35" fmla="*/ 67 h 78"/>
              <a:gd name="T36" fmla="*/ 41 w 85"/>
              <a:gd name="T37" fmla="*/ 78 h 78"/>
              <a:gd name="T38" fmla="*/ 40 w 85"/>
              <a:gd name="T39" fmla="*/ 78 h 78"/>
              <a:gd name="T40" fmla="*/ 38 w 85"/>
              <a:gd name="T41" fmla="*/ 74 h 78"/>
              <a:gd name="T42" fmla="*/ 37 w 85"/>
              <a:gd name="T43" fmla="*/ 74 h 78"/>
              <a:gd name="T44" fmla="*/ 22 w 85"/>
              <a:gd name="T45" fmla="*/ 67 h 78"/>
              <a:gd name="T46" fmla="*/ 0 w 85"/>
              <a:gd name="T47" fmla="*/ 60 h 78"/>
              <a:gd name="T48" fmla="*/ 33 w 85"/>
              <a:gd name="T49" fmla="*/ 15 h 78"/>
              <a:gd name="T50" fmla="*/ 44 w 85"/>
              <a:gd name="T51" fmla="*/ 0 h 78"/>
              <a:gd name="T52" fmla="*/ 46 w 85"/>
              <a:gd name="T53" fmla="*/ 11 h 78"/>
              <a:gd name="T54" fmla="*/ 55 w 85"/>
              <a:gd name="T55" fmla="*/ 8 h 78"/>
              <a:gd name="T56" fmla="*/ 66 w 85"/>
              <a:gd name="T57" fmla="*/ 0 h 78"/>
              <a:gd name="T58" fmla="*/ 72 w 85"/>
              <a:gd name="T59" fmla="*/ 8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85" h="78">
                <a:moveTo>
                  <a:pt x="85" y="18"/>
                </a:moveTo>
                <a:lnTo>
                  <a:pt x="83" y="19"/>
                </a:lnTo>
                <a:lnTo>
                  <a:pt x="82" y="18"/>
                </a:lnTo>
                <a:lnTo>
                  <a:pt x="76" y="11"/>
                </a:lnTo>
                <a:lnTo>
                  <a:pt x="78" y="10"/>
                </a:lnTo>
                <a:lnTo>
                  <a:pt x="82" y="15"/>
                </a:lnTo>
                <a:lnTo>
                  <a:pt x="83" y="15"/>
                </a:lnTo>
                <a:lnTo>
                  <a:pt x="85" y="18"/>
                </a:lnTo>
                <a:close/>
                <a:moveTo>
                  <a:pt x="72" y="8"/>
                </a:moveTo>
                <a:lnTo>
                  <a:pt x="75" y="16"/>
                </a:lnTo>
                <a:lnTo>
                  <a:pt x="78" y="23"/>
                </a:lnTo>
                <a:lnTo>
                  <a:pt x="79" y="27"/>
                </a:lnTo>
                <a:lnTo>
                  <a:pt x="83" y="37"/>
                </a:lnTo>
                <a:lnTo>
                  <a:pt x="83" y="41"/>
                </a:lnTo>
                <a:lnTo>
                  <a:pt x="78" y="49"/>
                </a:lnTo>
                <a:lnTo>
                  <a:pt x="72" y="52"/>
                </a:lnTo>
                <a:lnTo>
                  <a:pt x="57" y="60"/>
                </a:lnTo>
                <a:lnTo>
                  <a:pt x="41" y="67"/>
                </a:lnTo>
                <a:lnTo>
                  <a:pt x="41" y="78"/>
                </a:lnTo>
                <a:lnTo>
                  <a:pt x="40" y="78"/>
                </a:lnTo>
                <a:lnTo>
                  <a:pt x="38" y="74"/>
                </a:lnTo>
                <a:lnTo>
                  <a:pt x="37" y="74"/>
                </a:lnTo>
                <a:lnTo>
                  <a:pt x="22" y="67"/>
                </a:lnTo>
                <a:lnTo>
                  <a:pt x="0" y="60"/>
                </a:lnTo>
                <a:lnTo>
                  <a:pt x="33" y="15"/>
                </a:lnTo>
                <a:lnTo>
                  <a:pt x="44" y="0"/>
                </a:lnTo>
                <a:lnTo>
                  <a:pt x="46" y="11"/>
                </a:lnTo>
                <a:lnTo>
                  <a:pt x="55" y="8"/>
                </a:lnTo>
                <a:lnTo>
                  <a:pt x="66" y="0"/>
                </a:lnTo>
                <a:lnTo>
                  <a:pt x="72" y="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2" name="Freeform 277">
            <a:extLst>
              <a:ext uri="{FF2B5EF4-FFF2-40B4-BE49-F238E27FC236}">
                <a16:creationId xmlns:a16="http://schemas.microsoft.com/office/drawing/2014/main" id="{DAFB6CF4-7B7A-5575-E9F8-EBD74A2B7877}"/>
              </a:ext>
            </a:extLst>
          </p:cNvPr>
          <p:cNvSpPr>
            <a:spLocks/>
          </p:cNvSpPr>
          <p:nvPr/>
        </p:nvSpPr>
        <p:spPr bwMode="auto">
          <a:xfrm>
            <a:off x="4057651" y="5846763"/>
            <a:ext cx="6350" cy="4763"/>
          </a:xfrm>
          <a:custGeom>
            <a:avLst/>
            <a:gdLst>
              <a:gd name="T0" fmla="*/ 4 w 4"/>
              <a:gd name="T1" fmla="*/ 3 h 3"/>
              <a:gd name="T2" fmla="*/ 3 w 4"/>
              <a:gd name="T3" fmla="*/ 3 h 3"/>
              <a:gd name="T4" fmla="*/ 0 w 4"/>
              <a:gd name="T5" fmla="*/ 3 h 3"/>
              <a:gd name="T6" fmla="*/ 0 w 4"/>
              <a:gd name="T7" fmla="*/ 2 h 3"/>
              <a:gd name="T8" fmla="*/ 2 w 4"/>
              <a:gd name="T9" fmla="*/ 0 h 3"/>
              <a:gd name="T10" fmla="*/ 3 w 4"/>
              <a:gd name="T11" fmla="*/ 0 h 3"/>
              <a:gd name="T12" fmla="*/ 4 w 4"/>
              <a:gd name="T13" fmla="*/ 0 h 3"/>
              <a:gd name="T14" fmla="*/ 4 w 4"/>
              <a:gd name="T15" fmla="*/ 2 h 3"/>
              <a:gd name="T16" fmla="*/ 4 w 4"/>
              <a:gd name="T1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" h="3">
                <a:moveTo>
                  <a:pt x="4" y="3"/>
                </a:moveTo>
                <a:lnTo>
                  <a:pt x="3" y="3"/>
                </a:lnTo>
                <a:lnTo>
                  <a:pt x="0" y="3"/>
                </a:lnTo>
                <a:lnTo>
                  <a:pt x="0" y="2"/>
                </a:lnTo>
                <a:lnTo>
                  <a:pt x="2" y="0"/>
                </a:lnTo>
                <a:lnTo>
                  <a:pt x="3" y="0"/>
                </a:lnTo>
                <a:lnTo>
                  <a:pt x="4" y="0"/>
                </a:lnTo>
                <a:lnTo>
                  <a:pt x="4" y="2"/>
                </a:lnTo>
                <a:lnTo>
                  <a:pt x="4" y="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3" name="Freeform 278">
            <a:extLst>
              <a:ext uri="{FF2B5EF4-FFF2-40B4-BE49-F238E27FC236}">
                <a16:creationId xmlns:a16="http://schemas.microsoft.com/office/drawing/2014/main" id="{0EFA3471-FDD3-E6DD-F468-17F7BCAC43D4}"/>
              </a:ext>
            </a:extLst>
          </p:cNvPr>
          <p:cNvSpPr>
            <a:spLocks/>
          </p:cNvSpPr>
          <p:nvPr/>
        </p:nvSpPr>
        <p:spPr bwMode="auto">
          <a:xfrm>
            <a:off x="4046538" y="5665788"/>
            <a:ext cx="38100" cy="47625"/>
          </a:xfrm>
          <a:custGeom>
            <a:avLst/>
            <a:gdLst>
              <a:gd name="T0" fmla="*/ 6 w 24"/>
              <a:gd name="T1" fmla="*/ 0 h 30"/>
              <a:gd name="T2" fmla="*/ 11 w 24"/>
              <a:gd name="T3" fmla="*/ 5 h 30"/>
              <a:gd name="T4" fmla="*/ 13 w 24"/>
              <a:gd name="T5" fmla="*/ 6 h 30"/>
              <a:gd name="T6" fmla="*/ 21 w 24"/>
              <a:gd name="T7" fmla="*/ 1 h 30"/>
              <a:gd name="T8" fmla="*/ 24 w 24"/>
              <a:gd name="T9" fmla="*/ 5 h 30"/>
              <a:gd name="T10" fmla="*/ 15 w 24"/>
              <a:gd name="T11" fmla="*/ 15 h 30"/>
              <a:gd name="T12" fmla="*/ 15 w 24"/>
              <a:gd name="T13" fmla="*/ 21 h 30"/>
              <a:gd name="T14" fmla="*/ 15 w 24"/>
              <a:gd name="T15" fmla="*/ 23 h 30"/>
              <a:gd name="T16" fmla="*/ 13 w 24"/>
              <a:gd name="T17" fmla="*/ 27 h 30"/>
              <a:gd name="T18" fmla="*/ 7 w 24"/>
              <a:gd name="T19" fmla="*/ 30 h 30"/>
              <a:gd name="T20" fmla="*/ 6 w 24"/>
              <a:gd name="T21" fmla="*/ 30 h 30"/>
              <a:gd name="T22" fmla="*/ 4 w 24"/>
              <a:gd name="T23" fmla="*/ 26 h 30"/>
              <a:gd name="T24" fmla="*/ 4 w 24"/>
              <a:gd name="T25" fmla="*/ 21 h 30"/>
              <a:gd name="T26" fmla="*/ 2 w 24"/>
              <a:gd name="T27" fmla="*/ 16 h 30"/>
              <a:gd name="T28" fmla="*/ 0 w 24"/>
              <a:gd name="T29" fmla="*/ 0 h 30"/>
              <a:gd name="T30" fmla="*/ 6 w 24"/>
              <a:gd name="T31" fmla="*/ 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4" h="30">
                <a:moveTo>
                  <a:pt x="6" y="0"/>
                </a:moveTo>
                <a:lnTo>
                  <a:pt x="11" y="5"/>
                </a:lnTo>
                <a:lnTo>
                  <a:pt x="13" y="6"/>
                </a:lnTo>
                <a:lnTo>
                  <a:pt x="21" y="1"/>
                </a:lnTo>
                <a:lnTo>
                  <a:pt x="24" y="5"/>
                </a:lnTo>
                <a:lnTo>
                  <a:pt x="15" y="15"/>
                </a:lnTo>
                <a:lnTo>
                  <a:pt x="15" y="21"/>
                </a:lnTo>
                <a:lnTo>
                  <a:pt x="15" y="23"/>
                </a:lnTo>
                <a:lnTo>
                  <a:pt x="13" y="27"/>
                </a:lnTo>
                <a:lnTo>
                  <a:pt x="7" y="30"/>
                </a:lnTo>
                <a:lnTo>
                  <a:pt x="6" y="30"/>
                </a:lnTo>
                <a:lnTo>
                  <a:pt x="4" y="26"/>
                </a:lnTo>
                <a:lnTo>
                  <a:pt x="4" y="21"/>
                </a:lnTo>
                <a:lnTo>
                  <a:pt x="2" y="16"/>
                </a:lnTo>
                <a:lnTo>
                  <a:pt x="0" y="0"/>
                </a:lnTo>
                <a:lnTo>
                  <a:pt x="6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4" name="Freeform 279">
            <a:extLst>
              <a:ext uri="{FF2B5EF4-FFF2-40B4-BE49-F238E27FC236}">
                <a16:creationId xmlns:a16="http://schemas.microsoft.com/office/drawing/2014/main" id="{54B02FAB-4DC1-D0AE-4F7C-45F484460F0B}"/>
              </a:ext>
            </a:extLst>
          </p:cNvPr>
          <p:cNvSpPr>
            <a:spLocks/>
          </p:cNvSpPr>
          <p:nvPr/>
        </p:nvSpPr>
        <p:spPr bwMode="auto">
          <a:xfrm>
            <a:off x="4064001" y="5778500"/>
            <a:ext cx="20638" cy="31750"/>
          </a:xfrm>
          <a:custGeom>
            <a:avLst/>
            <a:gdLst>
              <a:gd name="T0" fmla="*/ 8 w 13"/>
              <a:gd name="T1" fmla="*/ 17 h 20"/>
              <a:gd name="T2" fmla="*/ 8 w 13"/>
              <a:gd name="T3" fmla="*/ 20 h 20"/>
              <a:gd name="T4" fmla="*/ 3 w 13"/>
              <a:gd name="T5" fmla="*/ 13 h 20"/>
              <a:gd name="T6" fmla="*/ 0 w 13"/>
              <a:gd name="T7" fmla="*/ 9 h 20"/>
              <a:gd name="T8" fmla="*/ 4 w 13"/>
              <a:gd name="T9" fmla="*/ 0 h 20"/>
              <a:gd name="T10" fmla="*/ 11 w 13"/>
              <a:gd name="T11" fmla="*/ 6 h 20"/>
              <a:gd name="T12" fmla="*/ 13 w 13"/>
              <a:gd name="T13" fmla="*/ 8 h 20"/>
              <a:gd name="T14" fmla="*/ 11 w 13"/>
              <a:gd name="T15" fmla="*/ 13 h 20"/>
              <a:gd name="T16" fmla="*/ 8 w 13"/>
              <a:gd name="T17" fmla="*/ 17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3" h="20">
                <a:moveTo>
                  <a:pt x="8" y="17"/>
                </a:moveTo>
                <a:lnTo>
                  <a:pt x="8" y="20"/>
                </a:lnTo>
                <a:lnTo>
                  <a:pt x="3" y="13"/>
                </a:lnTo>
                <a:lnTo>
                  <a:pt x="0" y="9"/>
                </a:lnTo>
                <a:lnTo>
                  <a:pt x="4" y="0"/>
                </a:lnTo>
                <a:lnTo>
                  <a:pt x="11" y="6"/>
                </a:lnTo>
                <a:lnTo>
                  <a:pt x="13" y="8"/>
                </a:lnTo>
                <a:lnTo>
                  <a:pt x="11" y="13"/>
                </a:lnTo>
                <a:lnTo>
                  <a:pt x="8" y="1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5" name="Freeform 280">
            <a:extLst>
              <a:ext uri="{FF2B5EF4-FFF2-40B4-BE49-F238E27FC236}">
                <a16:creationId xmlns:a16="http://schemas.microsoft.com/office/drawing/2014/main" id="{3DAF8150-91BB-BE2C-22F0-02A5DA006B92}"/>
              </a:ext>
            </a:extLst>
          </p:cNvPr>
          <p:cNvSpPr>
            <a:spLocks noEditPoints="1"/>
          </p:cNvSpPr>
          <p:nvPr/>
        </p:nvSpPr>
        <p:spPr bwMode="auto">
          <a:xfrm>
            <a:off x="4070351" y="5667375"/>
            <a:ext cx="112713" cy="101600"/>
          </a:xfrm>
          <a:custGeom>
            <a:avLst/>
            <a:gdLst>
              <a:gd name="T0" fmla="*/ 47 w 71"/>
              <a:gd name="T1" fmla="*/ 29 h 64"/>
              <a:gd name="T2" fmla="*/ 48 w 71"/>
              <a:gd name="T3" fmla="*/ 33 h 64"/>
              <a:gd name="T4" fmla="*/ 49 w 71"/>
              <a:gd name="T5" fmla="*/ 31 h 64"/>
              <a:gd name="T6" fmla="*/ 59 w 71"/>
              <a:gd name="T7" fmla="*/ 27 h 64"/>
              <a:gd name="T8" fmla="*/ 66 w 71"/>
              <a:gd name="T9" fmla="*/ 26 h 64"/>
              <a:gd name="T10" fmla="*/ 70 w 71"/>
              <a:gd name="T11" fmla="*/ 46 h 64"/>
              <a:gd name="T12" fmla="*/ 71 w 71"/>
              <a:gd name="T13" fmla="*/ 48 h 64"/>
              <a:gd name="T14" fmla="*/ 70 w 71"/>
              <a:gd name="T15" fmla="*/ 48 h 64"/>
              <a:gd name="T16" fmla="*/ 59 w 71"/>
              <a:gd name="T17" fmla="*/ 50 h 64"/>
              <a:gd name="T18" fmla="*/ 54 w 71"/>
              <a:gd name="T19" fmla="*/ 53 h 64"/>
              <a:gd name="T20" fmla="*/ 49 w 71"/>
              <a:gd name="T21" fmla="*/ 48 h 64"/>
              <a:gd name="T22" fmla="*/ 47 w 71"/>
              <a:gd name="T23" fmla="*/ 53 h 64"/>
              <a:gd name="T24" fmla="*/ 34 w 71"/>
              <a:gd name="T25" fmla="*/ 64 h 64"/>
              <a:gd name="T26" fmla="*/ 36 w 71"/>
              <a:gd name="T27" fmla="*/ 55 h 64"/>
              <a:gd name="T28" fmla="*/ 37 w 71"/>
              <a:gd name="T29" fmla="*/ 52 h 64"/>
              <a:gd name="T30" fmla="*/ 40 w 71"/>
              <a:gd name="T31" fmla="*/ 48 h 64"/>
              <a:gd name="T32" fmla="*/ 40 w 71"/>
              <a:gd name="T33" fmla="*/ 46 h 64"/>
              <a:gd name="T34" fmla="*/ 39 w 71"/>
              <a:gd name="T35" fmla="*/ 33 h 64"/>
              <a:gd name="T36" fmla="*/ 39 w 71"/>
              <a:gd name="T37" fmla="*/ 25 h 64"/>
              <a:gd name="T38" fmla="*/ 39 w 71"/>
              <a:gd name="T39" fmla="*/ 15 h 64"/>
              <a:gd name="T40" fmla="*/ 47 w 71"/>
              <a:gd name="T41" fmla="*/ 18 h 64"/>
              <a:gd name="T42" fmla="*/ 48 w 71"/>
              <a:gd name="T43" fmla="*/ 29 h 64"/>
              <a:gd name="T44" fmla="*/ 47 w 71"/>
              <a:gd name="T45" fmla="*/ 29 h 64"/>
              <a:gd name="T46" fmla="*/ 32 w 71"/>
              <a:gd name="T47" fmla="*/ 7 h 64"/>
              <a:gd name="T48" fmla="*/ 30 w 71"/>
              <a:gd name="T49" fmla="*/ 8 h 64"/>
              <a:gd name="T50" fmla="*/ 32 w 71"/>
              <a:gd name="T51" fmla="*/ 7 h 64"/>
              <a:gd name="T52" fmla="*/ 36 w 71"/>
              <a:gd name="T53" fmla="*/ 7 h 64"/>
              <a:gd name="T54" fmla="*/ 32 w 71"/>
              <a:gd name="T55" fmla="*/ 7 h 64"/>
              <a:gd name="T56" fmla="*/ 15 w 71"/>
              <a:gd name="T57" fmla="*/ 1 h 64"/>
              <a:gd name="T58" fmla="*/ 17 w 71"/>
              <a:gd name="T59" fmla="*/ 1 h 64"/>
              <a:gd name="T60" fmla="*/ 21 w 71"/>
              <a:gd name="T61" fmla="*/ 12 h 64"/>
              <a:gd name="T62" fmla="*/ 21 w 71"/>
              <a:gd name="T63" fmla="*/ 15 h 64"/>
              <a:gd name="T64" fmla="*/ 17 w 71"/>
              <a:gd name="T65" fmla="*/ 12 h 64"/>
              <a:gd name="T66" fmla="*/ 18 w 71"/>
              <a:gd name="T67" fmla="*/ 18 h 64"/>
              <a:gd name="T68" fmla="*/ 25 w 71"/>
              <a:gd name="T69" fmla="*/ 20 h 64"/>
              <a:gd name="T70" fmla="*/ 33 w 71"/>
              <a:gd name="T71" fmla="*/ 12 h 64"/>
              <a:gd name="T72" fmla="*/ 33 w 71"/>
              <a:gd name="T73" fmla="*/ 25 h 64"/>
              <a:gd name="T74" fmla="*/ 33 w 71"/>
              <a:gd name="T75" fmla="*/ 34 h 64"/>
              <a:gd name="T76" fmla="*/ 33 w 71"/>
              <a:gd name="T77" fmla="*/ 35 h 64"/>
              <a:gd name="T78" fmla="*/ 32 w 71"/>
              <a:gd name="T79" fmla="*/ 45 h 64"/>
              <a:gd name="T80" fmla="*/ 32 w 71"/>
              <a:gd name="T81" fmla="*/ 48 h 64"/>
              <a:gd name="T82" fmla="*/ 26 w 71"/>
              <a:gd name="T83" fmla="*/ 56 h 64"/>
              <a:gd name="T84" fmla="*/ 21 w 71"/>
              <a:gd name="T85" fmla="*/ 61 h 64"/>
              <a:gd name="T86" fmla="*/ 13 w 71"/>
              <a:gd name="T87" fmla="*/ 60 h 64"/>
              <a:gd name="T88" fmla="*/ 13 w 71"/>
              <a:gd name="T89" fmla="*/ 57 h 64"/>
              <a:gd name="T90" fmla="*/ 13 w 71"/>
              <a:gd name="T91" fmla="*/ 49 h 64"/>
              <a:gd name="T92" fmla="*/ 7 w 71"/>
              <a:gd name="T93" fmla="*/ 52 h 64"/>
              <a:gd name="T94" fmla="*/ 3 w 71"/>
              <a:gd name="T95" fmla="*/ 49 h 64"/>
              <a:gd name="T96" fmla="*/ 4 w 71"/>
              <a:gd name="T97" fmla="*/ 33 h 64"/>
              <a:gd name="T98" fmla="*/ 6 w 71"/>
              <a:gd name="T99" fmla="*/ 25 h 64"/>
              <a:gd name="T100" fmla="*/ 2 w 71"/>
              <a:gd name="T101" fmla="*/ 22 h 64"/>
              <a:gd name="T102" fmla="*/ 2 w 71"/>
              <a:gd name="T103" fmla="*/ 25 h 64"/>
              <a:gd name="T104" fmla="*/ 0 w 71"/>
              <a:gd name="T105" fmla="*/ 22 h 64"/>
              <a:gd name="T106" fmla="*/ 0 w 71"/>
              <a:gd name="T107" fmla="*/ 20 h 64"/>
              <a:gd name="T108" fmla="*/ 0 w 71"/>
              <a:gd name="T109" fmla="*/ 14 h 64"/>
              <a:gd name="T110" fmla="*/ 9 w 71"/>
              <a:gd name="T111" fmla="*/ 4 h 64"/>
              <a:gd name="T112" fmla="*/ 13 w 71"/>
              <a:gd name="T113" fmla="*/ 0 h 64"/>
              <a:gd name="T114" fmla="*/ 15 w 71"/>
              <a:gd name="T115" fmla="*/ 1 h 64"/>
              <a:gd name="T116" fmla="*/ 15 w 71"/>
              <a:gd name="T117" fmla="*/ 1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71" h="64">
                <a:moveTo>
                  <a:pt x="47" y="29"/>
                </a:moveTo>
                <a:lnTo>
                  <a:pt x="48" y="33"/>
                </a:lnTo>
                <a:lnTo>
                  <a:pt x="49" y="31"/>
                </a:lnTo>
                <a:lnTo>
                  <a:pt x="59" y="27"/>
                </a:lnTo>
                <a:lnTo>
                  <a:pt x="66" y="26"/>
                </a:lnTo>
                <a:lnTo>
                  <a:pt x="70" y="46"/>
                </a:lnTo>
                <a:lnTo>
                  <a:pt x="71" y="48"/>
                </a:lnTo>
                <a:lnTo>
                  <a:pt x="70" y="48"/>
                </a:lnTo>
                <a:lnTo>
                  <a:pt x="59" y="50"/>
                </a:lnTo>
                <a:lnTo>
                  <a:pt x="54" y="53"/>
                </a:lnTo>
                <a:lnTo>
                  <a:pt x="49" y="48"/>
                </a:lnTo>
                <a:lnTo>
                  <a:pt x="47" y="53"/>
                </a:lnTo>
                <a:lnTo>
                  <a:pt x="34" y="64"/>
                </a:lnTo>
                <a:lnTo>
                  <a:pt x="36" y="55"/>
                </a:lnTo>
                <a:lnTo>
                  <a:pt x="37" y="52"/>
                </a:lnTo>
                <a:lnTo>
                  <a:pt x="40" y="48"/>
                </a:lnTo>
                <a:lnTo>
                  <a:pt x="40" y="46"/>
                </a:lnTo>
                <a:lnTo>
                  <a:pt x="39" y="33"/>
                </a:lnTo>
                <a:lnTo>
                  <a:pt x="39" y="25"/>
                </a:lnTo>
                <a:lnTo>
                  <a:pt x="39" y="15"/>
                </a:lnTo>
                <a:lnTo>
                  <a:pt x="47" y="18"/>
                </a:lnTo>
                <a:lnTo>
                  <a:pt x="48" y="29"/>
                </a:lnTo>
                <a:lnTo>
                  <a:pt x="47" y="29"/>
                </a:lnTo>
                <a:close/>
                <a:moveTo>
                  <a:pt x="32" y="7"/>
                </a:moveTo>
                <a:lnTo>
                  <a:pt x="30" y="8"/>
                </a:lnTo>
                <a:lnTo>
                  <a:pt x="32" y="7"/>
                </a:lnTo>
                <a:lnTo>
                  <a:pt x="36" y="7"/>
                </a:lnTo>
                <a:lnTo>
                  <a:pt x="32" y="7"/>
                </a:lnTo>
                <a:close/>
                <a:moveTo>
                  <a:pt x="15" y="1"/>
                </a:moveTo>
                <a:lnTo>
                  <a:pt x="17" y="1"/>
                </a:lnTo>
                <a:lnTo>
                  <a:pt x="21" y="12"/>
                </a:lnTo>
                <a:lnTo>
                  <a:pt x="21" y="15"/>
                </a:lnTo>
                <a:lnTo>
                  <a:pt x="17" y="12"/>
                </a:lnTo>
                <a:lnTo>
                  <a:pt x="18" y="18"/>
                </a:lnTo>
                <a:lnTo>
                  <a:pt x="25" y="20"/>
                </a:lnTo>
                <a:lnTo>
                  <a:pt x="33" y="12"/>
                </a:lnTo>
                <a:lnTo>
                  <a:pt x="33" y="25"/>
                </a:lnTo>
                <a:lnTo>
                  <a:pt x="33" y="34"/>
                </a:lnTo>
                <a:lnTo>
                  <a:pt x="33" y="35"/>
                </a:lnTo>
                <a:lnTo>
                  <a:pt x="32" y="45"/>
                </a:lnTo>
                <a:lnTo>
                  <a:pt x="32" y="48"/>
                </a:lnTo>
                <a:lnTo>
                  <a:pt x="26" y="56"/>
                </a:lnTo>
                <a:lnTo>
                  <a:pt x="21" y="61"/>
                </a:lnTo>
                <a:lnTo>
                  <a:pt x="13" y="60"/>
                </a:lnTo>
                <a:lnTo>
                  <a:pt x="13" y="57"/>
                </a:lnTo>
                <a:lnTo>
                  <a:pt x="13" y="49"/>
                </a:lnTo>
                <a:lnTo>
                  <a:pt x="7" y="52"/>
                </a:lnTo>
                <a:lnTo>
                  <a:pt x="3" y="49"/>
                </a:lnTo>
                <a:lnTo>
                  <a:pt x="4" y="33"/>
                </a:lnTo>
                <a:lnTo>
                  <a:pt x="6" y="25"/>
                </a:lnTo>
                <a:lnTo>
                  <a:pt x="2" y="22"/>
                </a:lnTo>
                <a:lnTo>
                  <a:pt x="2" y="25"/>
                </a:lnTo>
                <a:lnTo>
                  <a:pt x="0" y="22"/>
                </a:lnTo>
                <a:lnTo>
                  <a:pt x="0" y="20"/>
                </a:lnTo>
                <a:lnTo>
                  <a:pt x="0" y="14"/>
                </a:lnTo>
                <a:lnTo>
                  <a:pt x="9" y="4"/>
                </a:lnTo>
                <a:lnTo>
                  <a:pt x="13" y="0"/>
                </a:lnTo>
                <a:lnTo>
                  <a:pt x="15" y="1"/>
                </a:lnTo>
                <a:lnTo>
                  <a:pt x="15" y="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6" name="Freeform 281">
            <a:extLst>
              <a:ext uri="{FF2B5EF4-FFF2-40B4-BE49-F238E27FC236}">
                <a16:creationId xmlns:a16="http://schemas.microsoft.com/office/drawing/2014/main" id="{4CE92DF9-B2A9-AF53-54F5-9F6EEB5DEAD2}"/>
              </a:ext>
            </a:extLst>
          </p:cNvPr>
          <p:cNvSpPr>
            <a:spLocks noEditPoints="1"/>
          </p:cNvSpPr>
          <p:nvPr/>
        </p:nvSpPr>
        <p:spPr bwMode="auto">
          <a:xfrm>
            <a:off x="4052888" y="5387975"/>
            <a:ext cx="46038" cy="76200"/>
          </a:xfrm>
          <a:custGeom>
            <a:avLst/>
            <a:gdLst>
              <a:gd name="T0" fmla="*/ 14 w 29"/>
              <a:gd name="T1" fmla="*/ 46 h 48"/>
              <a:gd name="T2" fmla="*/ 2 w 29"/>
              <a:gd name="T3" fmla="*/ 48 h 48"/>
              <a:gd name="T4" fmla="*/ 0 w 29"/>
              <a:gd name="T5" fmla="*/ 38 h 48"/>
              <a:gd name="T6" fmla="*/ 13 w 29"/>
              <a:gd name="T7" fmla="*/ 34 h 48"/>
              <a:gd name="T8" fmla="*/ 13 w 29"/>
              <a:gd name="T9" fmla="*/ 36 h 48"/>
              <a:gd name="T10" fmla="*/ 15 w 29"/>
              <a:gd name="T11" fmla="*/ 37 h 48"/>
              <a:gd name="T12" fmla="*/ 15 w 29"/>
              <a:gd name="T13" fmla="*/ 42 h 48"/>
              <a:gd name="T14" fmla="*/ 14 w 29"/>
              <a:gd name="T15" fmla="*/ 46 h 48"/>
              <a:gd name="T16" fmla="*/ 24 w 29"/>
              <a:gd name="T17" fmla="*/ 41 h 48"/>
              <a:gd name="T18" fmla="*/ 24 w 29"/>
              <a:gd name="T19" fmla="*/ 42 h 48"/>
              <a:gd name="T20" fmla="*/ 22 w 29"/>
              <a:gd name="T21" fmla="*/ 41 h 48"/>
              <a:gd name="T22" fmla="*/ 20 w 29"/>
              <a:gd name="T23" fmla="*/ 38 h 48"/>
              <a:gd name="T24" fmla="*/ 17 w 29"/>
              <a:gd name="T25" fmla="*/ 34 h 48"/>
              <a:gd name="T26" fmla="*/ 15 w 29"/>
              <a:gd name="T27" fmla="*/ 25 h 48"/>
              <a:gd name="T28" fmla="*/ 20 w 29"/>
              <a:gd name="T29" fmla="*/ 11 h 48"/>
              <a:gd name="T30" fmla="*/ 24 w 29"/>
              <a:gd name="T31" fmla="*/ 10 h 48"/>
              <a:gd name="T32" fmla="*/ 26 w 29"/>
              <a:gd name="T33" fmla="*/ 16 h 48"/>
              <a:gd name="T34" fmla="*/ 29 w 29"/>
              <a:gd name="T35" fmla="*/ 26 h 48"/>
              <a:gd name="T36" fmla="*/ 24 w 29"/>
              <a:gd name="T37" fmla="*/ 41 h 48"/>
              <a:gd name="T38" fmla="*/ 14 w 29"/>
              <a:gd name="T39" fmla="*/ 12 h 48"/>
              <a:gd name="T40" fmla="*/ 9 w 29"/>
              <a:gd name="T41" fmla="*/ 12 h 48"/>
              <a:gd name="T42" fmla="*/ 6 w 29"/>
              <a:gd name="T43" fmla="*/ 0 h 48"/>
              <a:gd name="T44" fmla="*/ 13 w 29"/>
              <a:gd name="T45" fmla="*/ 0 h 48"/>
              <a:gd name="T46" fmla="*/ 14 w 29"/>
              <a:gd name="T47" fmla="*/ 12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29" h="48">
                <a:moveTo>
                  <a:pt x="14" y="46"/>
                </a:moveTo>
                <a:lnTo>
                  <a:pt x="2" y="48"/>
                </a:lnTo>
                <a:lnTo>
                  <a:pt x="0" y="38"/>
                </a:lnTo>
                <a:lnTo>
                  <a:pt x="13" y="34"/>
                </a:lnTo>
                <a:lnTo>
                  <a:pt x="13" y="36"/>
                </a:lnTo>
                <a:lnTo>
                  <a:pt x="15" y="37"/>
                </a:lnTo>
                <a:lnTo>
                  <a:pt x="15" y="42"/>
                </a:lnTo>
                <a:lnTo>
                  <a:pt x="14" y="46"/>
                </a:lnTo>
                <a:close/>
                <a:moveTo>
                  <a:pt x="24" y="41"/>
                </a:moveTo>
                <a:lnTo>
                  <a:pt x="24" y="42"/>
                </a:lnTo>
                <a:lnTo>
                  <a:pt x="22" y="41"/>
                </a:lnTo>
                <a:lnTo>
                  <a:pt x="20" y="38"/>
                </a:lnTo>
                <a:lnTo>
                  <a:pt x="17" y="34"/>
                </a:lnTo>
                <a:lnTo>
                  <a:pt x="15" y="25"/>
                </a:lnTo>
                <a:lnTo>
                  <a:pt x="20" y="11"/>
                </a:lnTo>
                <a:lnTo>
                  <a:pt x="24" y="10"/>
                </a:lnTo>
                <a:lnTo>
                  <a:pt x="26" y="16"/>
                </a:lnTo>
                <a:lnTo>
                  <a:pt x="29" y="26"/>
                </a:lnTo>
                <a:lnTo>
                  <a:pt x="24" y="41"/>
                </a:lnTo>
                <a:close/>
                <a:moveTo>
                  <a:pt x="14" y="12"/>
                </a:moveTo>
                <a:lnTo>
                  <a:pt x="9" y="12"/>
                </a:lnTo>
                <a:lnTo>
                  <a:pt x="6" y="0"/>
                </a:lnTo>
                <a:lnTo>
                  <a:pt x="13" y="0"/>
                </a:lnTo>
                <a:lnTo>
                  <a:pt x="14" y="1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7" name="Freeform 282">
            <a:extLst>
              <a:ext uri="{FF2B5EF4-FFF2-40B4-BE49-F238E27FC236}">
                <a16:creationId xmlns:a16="http://schemas.microsoft.com/office/drawing/2014/main" id="{F169E9E7-5AA3-9E69-EE4C-6548117B9ECD}"/>
              </a:ext>
            </a:extLst>
          </p:cNvPr>
          <p:cNvSpPr>
            <a:spLocks noEditPoints="1"/>
          </p:cNvSpPr>
          <p:nvPr/>
        </p:nvSpPr>
        <p:spPr bwMode="auto">
          <a:xfrm>
            <a:off x="4027488" y="4935538"/>
            <a:ext cx="84138" cy="87313"/>
          </a:xfrm>
          <a:custGeom>
            <a:avLst/>
            <a:gdLst>
              <a:gd name="T0" fmla="*/ 12 w 53"/>
              <a:gd name="T1" fmla="*/ 46 h 55"/>
              <a:gd name="T2" fmla="*/ 10 w 53"/>
              <a:gd name="T3" fmla="*/ 55 h 55"/>
              <a:gd name="T4" fmla="*/ 4 w 53"/>
              <a:gd name="T5" fmla="*/ 52 h 55"/>
              <a:gd name="T6" fmla="*/ 0 w 53"/>
              <a:gd name="T7" fmla="*/ 44 h 55"/>
              <a:gd name="T8" fmla="*/ 7 w 53"/>
              <a:gd name="T9" fmla="*/ 31 h 55"/>
              <a:gd name="T10" fmla="*/ 11 w 53"/>
              <a:gd name="T11" fmla="*/ 33 h 55"/>
              <a:gd name="T12" fmla="*/ 10 w 53"/>
              <a:gd name="T13" fmla="*/ 41 h 55"/>
              <a:gd name="T14" fmla="*/ 11 w 53"/>
              <a:gd name="T15" fmla="*/ 44 h 55"/>
              <a:gd name="T16" fmla="*/ 12 w 53"/>
              <a:gd name="T17" fmla="*/ 46 h 55"/>
              <a:gd name="T18" fmla="*/ 53 w 53"/>
              <a:gd name="T19" fmla="*/ 12 h 55"/>
              <a:gd name="T20" fmla="*/ 51 w 53"/>
              <a:gd name="T21" fmla="*/ 29 h 55"/>
              <a:gd name="T22" fmla="*/ 42 w 53"/>
              <a:gd name="T23" fmla="*/ 36 h 55"/>
              <a:gd name="T24" fmla="*/ 40 w 53"/>
              <a:gd name="T25" fmla="*/ 38 h 55"/>
              <a:gd name="T26" fmla="*/ 37 w 53"/>
              <a:gd name="T27" fmla="*/ 30 h 55"/>
              <a:gd name="T28" fmla="*/ 26 w 53"/>
              <a:gd name="T29" fmla="*/ 38 h 55"/>
              <a:gd name="T30" fmla="*/ 15 w 53"/>
              <a:gd name="T31" fmla="*/ 46 h 55"/>
              <a:gd name="T32" fmla="*/ 15 w 53"/>
              <a:gd name="T33" fmla="*/ 29 h 55"/>
              <a:gd name="T34" fmla="*/ 26 w 53"/>
              <a:gd name="T35" fmla="*/ 23 h 55"/>
              <a:gd name="T36" fmla="*/ 27 w 53"/>
              <a:gd name="T37" fmla="*/ 15 h 55"/>
              <a:gd name="T38" fmla="*/ 33 w 53"/>
              <a:gd name="T39" fmla="*/ 12 h 55"/>
              <a:gd name="T40" fmla="*/ 38 w 53"/>
              <a:gd name="T41" fmla="*/ 18 h 55"/>
              <a:gd name="T42" fmla="*/ 40 w 53"/>
              <a:gd name="T43" fmla="*/ 0 h 55"/>
              <a:gd name="T44" fmla="*/ 53 w 53"/>
              <a:gd name="T45" fmla="*/ 8 h 55"/>
              <a:gd name="T46" fmla="*/ 52 w 53"/>
              <a:gd name="T47" fmla="*/ 12 h 55"/>
              <a:gd name="T48" fmla="*/ 53 w 53"/>
              <a:gd name="T49" fmla="*/ 12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53" h="55">
                <a:moveTo>
                  <a:pt x="12" y="46"/>
                </a:moveTo>
                <a:lnTo>
                  <a:pt x="10" y="55"/>
                </a:lnTo>
                <a:lnTo>
                  <a:pt x="4" y="52"/>
                </a:lnTo>
                <a:lnTo>
                  <a:pt x="0" y="44"/>
                </a:lnTo>
                <a:lnTo>
                  <a:pt x="7" y="31"/>
                </a:lnTo>
                <a:lnTo>
                  <a:pt x="11" y="33"/>
                </a:lnTo>
                <a:lnTo>
                  <a:pt x="10" y="41"/>
                </a:lnTo>
                <a:lnTo>
                  <a:pt x="11" y="44"/>
                </a:lnTo>
                <a:lnTo>
                  <a:pt x="12" y="46"/>
                </a:lnTo>
                <a:close/>
                <a:moveTo>
                  <a:pt x="53" y="12"/>
                </a:moveTo>
                <a:lnTo>
                  <a:pt x="51" y="29"/>
                </a:lnTo>
                <a:lnTo>
                  <a:pt x="42" y="36"/>
                </a:lnTo>
                <a:lnTo>
                  <a:pt x="40" y="38"/>
                </a:lnTo>
                <a:lnTo>
                  <a:pt x="37" y="30"/>
                </a:lnTo>
                <a:lnTo>
                  <a:pt x="26" y="38"/>
                </a:lnTo>
                <a:lnTo>
                  <a:pt x="15" y="46"/>
                </a:lnTo>
                <a:lnTo>
                  <a:pt x="15" y="29"/>
                </a:lnTo>
                <a:lnTo>
                  <a:pt x="26" y="23"/>
                </a:lnTo>
                <a:lnTo>
                  <a:pt x="27" y="15"/>
                </a:lnTo>
                <a:lnTo>
                  <a:pt x="33" y="12"/>
                </a:lnTo>
                <a:lnTo>
                  <a:pt x="38" y="18"/>
                </a:lnTo>
                <a:lnTo>
                  <a:pt x="40" y="0"/>
                </a:lnTo>
                <a:lnTo>
                  <a:pt x="53" y="8"/>
                </a:lnTo>
                <a:lnTo>
                  <a:pt x="52" y="12"/>
                </a:lnTo>
                <a:lnTo>
                  <a:pt x="53" y="1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8" name="Freeform 283">
            <a:extLst>
              <a:ext uri="{FF2B5EF4-FFF2-40B4-BE49-F238E27FC236}">
                <a16:creationId xmlns:a16="http://schemas.microsoft.com/office/drawing/2014/main" id="{866FD3D5-AF63-7599-E024-CC698A91E9A5}"/>
              </a:ext>
            </a:extLst>
          </p:cNvPr>
          <p:cNvSpPr>
            <a:spLocks/>
          </p:cNvSpPr>
          <p:nvPr/>
        </p:nvSpPr>
        <p:spPr bwMode="auto">
          <a:xfrm>
            <a:off x="4111626" y="5056188"/>
            <a:ext cx="155575" cy="106363"/>
          </a:xfrm>
          <a:custGeom>
            <a:avLst/>
            <a:gdLst>
              <a:gd name="T0" fmla="*/ 98 w 98"/>
              <a:gd name="T1" fmla="*/ 11 h 67"/>
              <a:gd name="T2" fmla="*/ 90 w 98"/>
              <a:gd name="T3" fmla="*/ 28 h 67"/>
              <a:gd name="T4" fmla="*/ 85 w 98"/>
              <a:gd name="T5" fmla="*/ 30 h 67"/>
              <a:gd name="T6" fmla="*/ 75 w 98"/>
              <a:gd name="T7" fmla="*/ 36 h 67"/>
              <a:gd name="T8" fmla="*/ 62 w 98"/>
              <a:gd name="T9" fmla="*/ 43 h 67"/>
              <a:gd name="T10" fmla="*/ 55 w 98"/>
              <a:gd name="T11" fmla="*/ 50 h 67"/>
              <a:gd name="T12" fmla="*/ 47 w 98"/>
              <a:gd name="T13" fmla="*/ 45 h 67"/>
              <a:gd name="T14" fmla="*/ 43 w 98"/>
              <a:gd name="T15" fmla="*/ 51 h 67"/>
              <a:gd name="T16" fmla="*/ 43 w 98"/>
              <a:gd name="T17" fmla="*/ 66 h 67"/>
              <a:gd name="T18" fmla="*/ 37 w 98"/>
              <a:gd name="T19" fmla="*/ 67 h 67"/>
              <a:gd name="T20" fmla="*/ 33 w 98"/>
              <a:gd name="T21" fmla="*/ 65 h 67"/>
              <a:gd name="T22" fmla="*/ 32 w 98"/>
              <a:gd name="T23" fmla="*/ 62 h 67"/>
              <a:gd name="T24" fmla="*/ 26 w 98"/>
              <a:gd name="T25" fmla="*/ 52 h 67"/>
              <a:gd name="T26" fmla="*/ 23 w 98"/>
              <a:gd name="T27" fmla="*/ 52 h 67"/>
              <a:gd name="T28" fmla="*/ 17 w 98"/>
              <a:gd name="T29" fmla="*/ 47 h 67"/>
              <a:gd name="T30" fmla="*/ 22 w 98"/>
              <a:gd name="T31" fmla="*/ 40 h 67"/>
              <a:gd name="T32" fmla="*/ 23 w 98"/>
              <a:gd name="T33" fmla="*/ 39 h 67"/>
              <a:gd name="T34" fmla="*/ 29 w 98"/>
              <a:gd name="T35" fmla="*/ 37 h 67"/>
              <a:gd name="T36" fmla="*/ 33 w 98"/>
              <a:gd name="T37" fmla="*/ 37 h 67"/>
              <a:gd name="T38" fmla="*/ 32 w 98"/>
              <a:gd name="T39" fmla="*/ 30 h 67"/>
              <a:gd name="T40" fmla="*/ 34 w 98"/>
              <a:gd name="T41" fmla="*/ 26 h 67"/>
              <a:gd name="T42" fmla="*/ 37 w 98"/>
              <a:gd name="T43" fmla="*/ 26 h 67"/>
              <a:gd name="T44" fmla="*/ 45 w 98"/>
              <a:gd name="T45" fmla="*/ 26 h 67"/>
              <a:gd name="T46" fmla="*/ 47 w 98"/>
              <a:gd name="T47" fmla="*/ 26 h 67"/>
              <a:gd name="T48" fmla="*/ 49 w 98"/>
              <a:gd name="T49" fmla="*/ 30 h 67"/>
              <a:gd name="T50" fmla="*/ 55 w 98"/>
              <a:gd name="T51" fmla="*/ 29 h 67"/>
              <a:gd name="T52" fmla="*/ 59 w 98"/>
              <a:gd name="T53" fmla="*/ 29 h 67"/>
              <a:gd name="T54" fmla="*/ 60 w 98"/>
              <a:gd name="T55" fmla="*/ 29 h 67"/>
              <a:gd name="T56" fmla="*/ 60 w 98"/>
              <a:gd name="T57" fmla="*/ 28 h 67"/>
              <a:gd name="T58" fmla="*/ 62 w 98"/>
              <a:gd name="T59" fmla="*/ 26 h 67"/>
              <a:gd name="T60" fmla="*/ 60 w 98"/>
              <a:gd name="T61" fmla="*/ 26 h 67"/>
              <a:gd name="T62" fmla="*/ 56 w 98"/>
              <a:gd name="T63" fmla="*/ 25 h 67"/>
              <a:gd name="T64" fmla="*/ 53 w 98"/>
              <a:gd name="T65" fmla="*/ 25 h 67"/>
              <a:gd name="T66" fmla="*/ 51 w 98"/>
              <a:gd name="T67" fmla="*/ 22 h 67"/>
              <a:gd name="T68" fmla="*/ 55 w 98"/>
              <a:gd name="T69" fmla="*/ 17 h 67"/>
              <a:gd name="T70" fmla="*/ 52 w 98"/>
              <a:gd name="T71" fmla="*/ 15 h 67"/>
              <a:gd name="T72" fmla="*/ 45 w 98"/>
              <a:gd name="T73" fmla="*/ 21 h 67"/>
              <a:gd name="T74" fmla="*/ 36 w 98"/>
              <a:gd name="T75" fmla="*/ 21 h 67"/>
              <a:gd name="T76" fmla="*/ 32 w 98"/>
              <a:gd name="T77" fmla="*/ 21 h 67"/>
              <a:gd name="T78" fmla="*/ 26 w 98"/>
              <a:gd name="T79" fmla="*/ 30 h 67"/>
              <a:gd name="T80" fmla="*/ 23 w 98"/>
              <a:gd name="T81" fmla="*/ 35 h 67"/>
              <a:gd name="T82" fmla="*/ 17 w 98"/>
              <a:gd name="T83" fmla="*/ 33 h 67"/>
              <a:gd name="T84" fmla="*/ 13 w 98"/>
              <a:gd name="T85" fmla="*/ 32 h 67"/>
              <a:gd name="T86" fmla="*/ 10 w 98"/>
              <a:gd name="T87" fmla="*/ 25 h 67"/>
              <a:gd name="T88" fmla="*/ 4 w 98"/>
              <a:gd name="T89" fmla="*/ 28 h 67"/>
              <a:gd name="T90" fmla="*/ 0 w 98"/>
              <a:gd name="T91" fmla="*/ 29 h 67"/>
              <a:gd name="T92" fmla="*/ 3 w 98"/>
              <a:gd name="T93" fmla="*/ 21 h 67"/>
              <a:gd name="T94" fmla="*/ 7 w 98"/>
              <a:gd name="T95" fmla="*/ 11 h 67"/>
              <a:gd name="T96" fmla="*/ 8 w 98"/>
              <a:gd name="T97" fmla="*/ 11 h 67"/>
              <a:gd name="T98" fmla="*/ 17 w 98"/>
              <a:gd name="T99" fmla="*/ 6 h 67"/>
              <a:gd name="T100" fmla="*/ 23 w 98"/>
              <a:gd name="T101" fmla="*/ 6 h 67"/>
              <a:gd name="T102" fmla="*/ 25 w 98"/>
              <a:gd name="T103" fmla="*/ 3 h 67"/>
              <a:gd name="T104" fmla="*/ 26 w 98"/>
              <a:gd name="T105" fmla="*/ 6 h 67"/>
              <a:gd name="T106" fmla="*/ 29 w 98"/>
              <a:gd name="T107" fmla="*/ 11 h 67"/>
              <a:gd name="T108" fmla="*/ 30 w 98"/>
              <a:gd name="T109" fmla="*/ 11 h 67"/>
              <a:gd name="T110" fmla="*/ 43 w 98"/>
              <a:gd name="T111" fmla="*/ 9 h 67"/>
              <a:gd name="T112" fmla="*/ 52 w 98"/>
              <a:gd name="T113" fmla="*/ 11 h 67"/>
              <a:gd name="T114" fmla="*/ 53 w 98"/>
              <a:gd name="T115" fmla="*/ 11 h 67"/>
              <a:gd name="T116" fmla="*/ 68 w 98"/>
              <a:gd name="T117" fmla="*/ 0 h 67"/>
              <a:gd name="T118" fmla="*/ 79 w 98"/>
              <a:gd name="T119" fmla="*/ 7 h 67"/>
              <a:gd name="T120" fmla="*/ 85 w 98"/>
              <a:gd name="T121" fmla="*/ 6 h 67"/>
              <a:gd name="T122" fmla="*/ 92 w 98"/>
              <a:gd name="T123" fmla="*/ 2 h 67"/>
              <a:gd name="T124" fmla="*/ 98 w 98"/>
              <a:gd name="T125" fmla="*/ 11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98" h="67">
                <a:moveTo>
                  <a:pt x="98" y="11"/>
                </a:moveTo>
                <a:lnTo>
                  <a:pt x="90" y="28"/>
                </a:lnTo>
                <a:lnTo>
                  <a:pt x="85" y="30"/>
                </a:lnTo>
                <a:lnTo>
                  <a:pt x="75" y="36"/>
                </a:lnTo>
                <a:lnTo>
                  <a:pt x="62" y="43"/>
                </a:lnTo>
                <a:lnTo>
                  <a:pt x="55" y="50"/>
                </a:lnTo>
                <a:lnTo>
                  <a:pt x="47" y="45"/>
                </a:lnTo>
                <a:lnTo>
                  <a:pt x="43" y="51"/>
                </a:lnTo>
                <a:lnTo>
                  <a:pt x="43" y="66"/>
                </a:lnTo>
                <a:lnTo>
                  <a:pt x="37" y="67"/>
                </a:lnTo>
                <a:lnTo>
                  <a:pt x="33" y="65"/>
                </a:lnTo>
                <a:lnTo>
                  <a:pt x="32" y="62"/>
                </a:lnTo>
                <a:lnTo>
                  <a:pt x="26" y="52"/>
                </a:lnTo>
                <a:lnTo>
                  <a:pt x="23" y="52"/>
                </a:lnTo>
                <a:lnTo>
                  <a:pt x="17" y="47"/>
                </a:lnTo>
                <a:lnTo>
                  <a:pt x="22" y="40"/>
                </a:lnTo>
                <a:lnTo>
                  <a:pt x="23" y="39"/>
                </a:lnTo>
                <a:lnTo>
                  <a:pt x="29" y="37"/>
                </a:lnTo>
                <a:lnTo>
                  <a:pt x="33" y="37"/>
                </a:lnTo>
                <a:lnTo>
                  <a:pt x="32" y="30"/>
                </a:lnTo>
                <a:lnTo>
                  <a:pt x="34" y="26"/>
                </a:lnTo>
                <a:lnTo>
                  <a:pt x="37" y="26"/>
                </a:lnTo>
                <a:lnTo>
                  <a:pt x="45" y="26"/>
                </a:lnTo>
                <a:lnTo>
                  <a:pt x="47" y="26"/>
                </a:lnTo>
                <a:lnTo>
                  <a:pt x="49" y="30"/>
                </a:lnTo>
                <a:lnTo>
                  <a:pt x="55" y="29"/>
                </a:lnTo>
                <a:lnTo>
                  <a:pt x="59" y="29"/>
                </a:lnTo>
                <a:lnTo>
                  <a:pt x="60" y="29"/>
                </a:lnTo>
                <a:lnTo>
                  <a:pt x="60" y="28"/>
                </a:lnTo>
                <a:lnTo>
                  <a:pt x="62" y="26"/>
                </a:lnTo>
                <a:lnTo>
                  <a:pt x="60" y="26"/>
                </a:lnTo>
                <a:lnTo>
                  <a:pt x="56" y="25"/>
                </a:lnTo>
                <a:lnTo>
                  <a:pt x="53" y="25"/>
                </a:lnTo>
                <a:lnTo>
                  <a:pt x="51" y="22"/>
                </a:lnTo>
                <a:lnTo>
                  <a:pt x="55" y="17"/>
                </a:lnTo>
                <a:lnTo>
                  <a:pt x="52" y="15"/>
                </a:lnTo>
                <a:lnTo>
                  <a:pt x="45" y="21"/>
                </a:lnTo>
                <a:lnTo>
                  <a:pt x="36" y="21"/>
                </a:lnTo>
                <a:lnTo>
                  <a:pt x="32" y="21"/>
                </a:lnTo>
                <a:lnTo>
                  <a:pt x="26" y="30"/>
                </a:lnTo>
                <a:lnTo>
                  <a:pt x="23" y="35"/>
                </a:lnTo>
                <a:lnTo>
                  <a:pt x="17" y="33"/>
                </a:lnTo>
                <a:lnTo>
                  <a:pt x="13" y="32"/>
                </a:lnTo>
                <a:lnTo>
                  <a:pt x="10" y="25"/>
                </a:lnTo>
                <a:lnTo>
                  <a:pt x="4" y="28"/>
                </a:lnTo>
                <a:lnTo>
                  <a:pt x="0" y="29"/>
                </a:lnTo>
                <a:lnTo>
                  <a:pt x="3" y="21"/>
                </a:lnTo>
                <a:lnTo>
                  <a:pt x="7" y="11"/>
                </a:lnTo>
                <a:lnTo>
                  <a:pt x="8" y="11"/>
                </a:lnTo>
                <a:lnTo>
                  <a:pt x="17" y="6"/>
                </a:lnTo>
                <a:lnTo>
                  <a:pt x="23" y="6"/>
                </a:lnTo>
                <a:lnTo>
                  <a:pt x="25" y="3"/>
                </a:lnTo>
                <a:lnTo>
                  <a:pt x="26" y="6"/>
                </a:lnTo>
                <a:lnTo>
                  <a:pt x="29" y="11"/>
                </a:lnTo>
                <a:lnTo>
                  <a:pt x="30" y="11"/>
                </a:lnTo>
                <a:lnTo>
                  <a:pt x="43" y="9"/>
                </a:lnTo>
                <a:lnTo>
                  <a:pt x="52" y="11"/>
                </a:lnTo>
                <a:lnTo>
                  <a:pt x="53" y="11"/>
                </a:lnTo>
                <a:lnTo>
                  <a:pt x="68" y="0"/>
                </a:lnTo>
                <a:lnTo>
                  <a:pt x="79" y="7"/>
                </a:lnTo>
                <a:lnTo>
                  <a:pt x="85" y="6"/>
                </a:lnTo>
                <a:lnTo>
                  <a:pt x="92" y="2"/>
                </a:lnTo>
                <a:lnTo>
                  <a:pt x="98" y="1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9" name="Freeform 284">
            <a:extLst>
              <a:ext uri="{FF2B5EF4-FFF2-40B4-BE49-F238E27FC236}">
                <a16:creationId xmlns:a16="http://schemas.microsoft.com/office/drawing/2014/main" id="{5A64DADE-25B6-6BAE-AA97-7348780134F9}"/>
              </a:ext>
            </a:extLst>
          </p:cNvPr>
          <p:cNvSpPr>
            <a:spLocks/>
          </p:cNvSpPr>
          <p:nvPr/>
        </p:nvSpPr>
        <p:spPr bwMode="auto">
          <a:xfrm>
            <a:off x="4194176" y="4532313"/>
            <a:ext cx="254000" cy="174625"/>
          </a:xfrm>
          <a:custGeom>
            <a:avLst/>
            <a:gdLst>
              <a:gd name="T0" fmla="*/ 153 w 160"/>
              <a:gd name="T1" fmla="*/ 78 h 110"/>
              <a:gd name="T2" fmla="*/ 139 w 160"/>
              <a:gd name="T3" fmla="*/ 84 h 110"/>
              <a:gd name="T4" fmla="*/ 132 w 160"/>
              <a:gd name="T5" fmla="*/ 74 h 110"/>
              <a:gd name="T6" fmla="*/ 135 w 160"/>
              <a:gd name="T7" fmla="*/ 71 h 110"/>
              <a:gd name="T8" fmla="*/ 120 w 160"/>
              <a:gd name="T9" fmla="*/ 74 h 110"/>
              <a:gd name="T10" fmla="*/ 119 w 160"/>
              <a:gd name="T11" fmla="*/ 74 h 110"/>
              <a:gd name="T12" fmla="*/ 119 w 160"/>
              <a:gd name="T13" fmla="*/ 77 h 110"/>
              <a:gd name="T14" fmla="*/ 105 w 160"/>
              <a:gd name="T15" fmla="*/ 80 h 110"/>
              <a:gd name="T16" fmla="*/ 101 w 160"/>
              <a:gd name="T17" fmla="*/ 73 h 110"/>
              <a:gd name="T18" fmla="*/ 77 w 160"/>
              <a:gd name="T19" fmla="*/ 74 h 110"/>
              <a:gd name="T20" fmla="*/ 64 w 160"/>
              <a:gd name="T21" fmla="*/ 71 h 110"/>
              <a:gd name="T22" fmla="*/ 41 w 160"/>
              <a:gd name="T23" fmla="*/ 66 h 110"/>
              <a:gd name="T24" fmla="*/ 33 w 160"/>
              <a:gd name="T25" fmla="*/ 66 h 110"/>
              <a:gd name="T26" fmla="*/ 42 w 160"/>
              <a:gd name="T27" fmla="*/ 59 h 110"/>
              <a:gd name="T28" fmla="*/ 40 w 160"/>
              <a:gd name="T29" fmla="*/ 54 h 110"/>
              <a:gd name="T30" fmla="*/ 23 w 160"/>
              <a:gd name="T31" fmla="*/ 21 h 110"/>
              <a:gd name="T32" fmla="*/ 19 w 160"/>
              <a:gd name="T33" fmla="*/ 9 h 110"/>
              <a:gd name="T34" fmla="*/ 1 w 160"/>
              <a:gd name="T35" fmla="*/ 2 h 110"/>
              <a:gd name="T36" fmla="*/ 6 w 160"/>
              <a:gd name="T37" fmla="*/ 17 h 110"/>
              <a:gd name="T38" fmla="*/ 0 w 160"/>
              <a:gd name="T39" fmla="*/ 24 h 110"/>
              <a:gd name="T40" fmla="*/ 19 w 160"/>
              <a:gd name="T41" fmla="*/ 33 h 110"/>
              <a:gd name="T42" fmla="*/ 33 w 160"/>
              <a:gd name="T43" fmla="*/ 52 h 110"/>
              <a:gd name="T44" fmla="*/ 18 w 160"/>
              <a:gd name="T45" fmla="*/ 62 h 110"/>
              <a:gd name="T46" fmla="*/ 4 w 160"/>
              <a:gd name="T47" fmla="*/ 59 h 110"/>
              <a:gd name="T48" fmla="*/ 11 w 160"/>
              <a:gd name="T49" fmla="*/ 74 h 110"/>
              <a:gd name="T50" fmla="*/ 21 w 160"/>
              <a:gd name="T51" fmla="*/ 78 h 110"/>
              <a:gd name="T52" fmla="*/ 37 w 160"/>
              <a:gd name="T53" fmla="*/ 77 h 110"/>
              <a:gd name="T54" fmla="*/ 59 w 160"/>
              <a:gd name="T55" fmla="*/ 85 h 110"/>
              <a:gd name="T56" fmla="*/ 81 w 160"/>
              <a:gd name="T57" fmla="*/ 86 h 110"/>
              <a:gd name="T58" fmla="*/ 98 w 160"/>
              <a:gd name="T59" fmla="*/ 92 h 110"/>
              <a:gd name="T60" fmla="*/ 97 w 160"/>
              <a:gd name="T61" fmla="*/ 96 h 110"/>
              <a:gd name="T62" fmla="*/ 74 w 160"/>
              <a:gd name="T63" fmla="*/ 101 h 110"/>
              <a:gd name="T64" fmla="*/ 96 w 160"/>
              <a:gd name="T65" fmla="*/ 100 h 110"/>
              <a:gd name="T66" fmla="*/ 108 w 160"/>
              <a:gd name="T67" fmla="*/ 104 h 110"/>
              <a:gd name="T68" fmla="*/ 120 w 160"/>
              <a:gd name="T69" fmla="*/ 110 h 110"/>
              <a:gd name="T70" fmla="*/ 131 w 160"/>
              <a:gd name="T71" fmla="*/ 108 h 110"/>
              <a:gd name="T72" fmla="*/ 132 w 160"/>
              <a:gd name="T73" fmla="*/ 100 h 110"/>
              <a:gd name="T74" fmla="*/ 135 w 160"/>
              <a:gd name="T75" fmla="*/ 99 h 110"/>
              <a:gd name="T76" fmla="*/ 145 w 160"/>
              <a:gd name="T77" fmla="*/ 101 h 110"/>
              <a:gd name="T78" fmla="*/ 156 w 160"/>
              <a:gd name="T79" fmla="*/ 99 h 110"/>
              <a:gd name="T80" fmla="*/ 160 w 160"/>
              <a:gd name="T81" fmla="*/ 93 h 110"/>
              <a:gd name="T82" fmla="*/ 154 w 160"/>
              <a:gd name="T83" fmla="*/ 82 h 1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60" h="110">
                <a:moveTo>
                  <a:pt x="154" y="82"/>
                </a:moveTo>
                <a:lnTo>
                  <a:pt x="153" y="78"/>
                </a:lnTo>
                <a:lnTo>
                  <a:pt x="150" y="80"/>
                </a:lnTo>
                <a:lnTo>
                  <a:pt x="139" y="84"/>
                </a:lnTo>
                <a:lnTo>
                  <a:pt x="138" y="81"/>
                </a:lnTo>
                <a:lnTo>
                  <a:pt x="132" y="74"/>
                </a:lnTo>
                <a:lnTo>
                  <a:pt x="134" y="74"/>
                </a:lnTo>
                <a:lnTo>
                  <a:pt x="135" y="71"/>
                </a:lnTo>
                <a:lnTo>
                  <a:pt x="126" y="69"/>
                </a:lnTo>
                <a:lnTo>
                  <a:pt x="120" y="74"/>
                </a:lnTo>
                <a:lnTo>
                  <a:pt x="119" y="74"/>
                </a:lnTo>
                <a:lnTo>
                  <a:pt x="119" y="74"/>
                </a:lnTo>
                <a:lnTo>
                  <a:pt x="120" y="77"/>
                </a:lnTo>
                <a:lnTo>
                  <a:pt x="119" y="77"/>
                </a:lnTo>
                <a:lnTo>
                  <a:pt x="117" y="77"/>
                </a:lnTo>
                <a:lnTo>
                  <a:pt x="105" y="80"/>
                </a:lnTo>
                <a:lnTo>
                  <a:pt x="104" y="77"/>
                </a:lnTo>
                <a:lnTo>
                  <a:pt x="101" y="73"/>
                </a:lnTo>
                <a:lnTo>
                  <a:pt x="98" y="70"/>
                </a:lnTo>
                <a:lnTo>
                  <a:pt x="77" y="74"/>
                </a:lnTo>
                <a:lnTo>
                  <a:pt x="70" y="69"/>
                </a:lnTo>
                <a:lnTo>
                  <a:pt x="64" y="71"/>
                </a:lnTo>
                <a:lnTo>
                  <a:pt x="44" y="70"/>
                </a:lnTo>
                <a:lnTo>
                  <a:pt x="41" y="66"/>
                </a:lnTo>
                <a:lnTo>
                  <a:pt x="38" y="63"/>
                </a:lnTo>
                <a:lnTo>
                  <a:pt x="33" y="66"/>
                </a:lnTo>
                <a:lnTo>
                  <a:pt x="40" y="59"/>
                </a:lnTo>
                <a:lnTo>
                  <a:pt x="42" y="59"/>
                </a:lnTo>
                <a:lnTo>
                  <a:pt x="42" y="51"/>
                </a:lnTo>
                <a:lnTo>
                  <a:pt x="40" y="54"/>
                </a:lnTo>
                <a:lnTo>
                  <a:pt x="38" y="41"/>
                </a:lnTo>
                <a:lnTo>
                  <a:pt x="23" y="21"/>
                </a:lnTo>
                <a:lnTo>
                  <a:pt x="27" y="14"/>
                </a:lnTo>
                <a:lnTo>
                  <a:pt x="19" y="9"/>
                </a:lnTo>
                <a:lnTo>
                  <a:pt x="15" y="0"/>
                </a:lnTo>
                <a:lnTo>
                  <a:pt x="1" y="2"/>
                </a:lnTo>
                <a:lnTo>
                  <a:pt x="0" y="10"/>
                </a:lnTo>
                <a:lnTo>
                  <a:pt x="6" y="17"/>
                </a:lnTo>
                <a:lnTo>
                  <a:pt x="1" y="18"/>
                </a:lnTo>
                <a:lnTo>
                  <a:pt x="0" y="24"/>
                </a:lnTo>
                <a:lnTo>
                  <a:pt x="15" y="26"/>
                </a:lnTo>
                <a:lnTo>
                  <a:pt x="19" y="33"/>
                </a:lnTo>
                <a:lnTo>
                  <a:pt x="25" y="45"/>
                </a:lnTo>
                <a:lnTo>
                  <a:pt x="33" y="52"/>
                </a:lnTo>
                <a:lnTo>
                  <a:pt x="25" y="51"/>
                </a:lnTo>
                <a:lnTo>
                  <a:pt x="18" y="62"/>
                </a:lnTo>
                <a:lnTo>
                  <a:pt x="11" y="62"/>
                </a:lnTo>
                <a:lnTo>
                  <a:pt x="4" y="59"/>
                </a:lnTo>
                <a:lnTo>
                  <a:pt x="3" y="65"/>
                </a:lnTo>
                <a:lnTo>
                  <a:pt x="11" y="74"/>
                </a:lnTo>
                <a:lnTo>
                  <a:pt x="12" y="77"/>
                </a:lnTo>
                <a:lnTo>
                  <a:pt x="21" y="78"/>
                </a:lnTo>
                <a:lnTo>
                  <a:pt x="29" y="74"/>
                </a:lnTo>
                <a:lnTo>
                  <a:pt x="37" y="77"/>
                </a:lnTo>
                <a:lnTo>
                  <a:pt x="41" y="80"/>
                </a:lnTo>
                <a:lnTo>
                  <a:pt x="59" y="85"/>
                </a:lnTo>
                <a:lnTo>
                  <a:pt x="68" y="85"/>
                </a:lnTo>
                <a:lnTo>
                  <a:pt x="81" y="86"/>
                </a:lnTo>
                <a:lnTo>
                  <a:pt x="89" y="88"/>
                </a:lnTo>
                <a:lnTo>
                  <a:pt x="98" y="92"/>
                </a:lnTo>
                <a:lnTo>
                  <a:pt x="98" y="93"/>
                </a:lnTo>
                <a:lnTo>
                  <a:pt x="97" y="96"/>
                </a:lnTo>
                <a:lnTo>
                  <a:pt x="71" y="92"/>
                </a:lnTo>
                <a:lnTo>
                  <a:pt x="74" y="101"/>
                </a:lnTo>
                <a:lnTo>
                  <a:pt x="86" y="99"/>
                </a:lnTo>
                <a:lnTo>
                  <a:pt x="96" y="100"/>
                </a:lnTo>
                <a:lnTo>
                  <a:pt x="105" y="103"/>
                </a:lnTo>
                <a:lnTo>
                  <a:pt x="108" y="104"/>
                </a:lnTo>
                <a:lnTo>
                  <a:pt x="115" y="110"/>
                </a:lnTo>
                <a:lnTo>
                  <a:pt x="120" y="110"/>
                </a:lnTo>
                <a:lnTo>
                  <a:pt x="130" y="107"/>
                </a:lnTo>
                <a:lnTo>
                  <a:pt x="131" y="108"/>
                </a:lnTo>
                <a:lnTo>
                  <a:pt x="132" y="103"/>
                </a:lnTo>
                <a:lnTo>
                  <a:pt x="132" y="100"/>
                </a:lnTo>
                <a:lnTo>
                  <a:pt x="132" y="99"/>
                </a:lnTo>
                <a:lnTo>
                  <a:pt x="135" y="99"/>
                </a:lnTo>
                <a:lnTo>
                  <a:pt x="143" y="101"/>
                </a:lnTo>
                <a:lnTo>
                  <a:pt x="145" y="101"/>
                </a:lnTo>
                <a:lnTo>
                  <a:pt x="156" y="103"/>
                </a:lnTo>
                <a:lnTo>
                  <a:pt x="156" y="99"/>
                </a:lnTo>
                <a:lnTo>
                  <a:pt x="157" y="97"/>
                </a:lnTo>
                <a:lnTo>
                  <a:pt x="160" y="93"/>
                </a:lnTo>
                <a:lnTo>
                  <a:pt x="160" y="92"/>
                </a:lnTo>
                <a:lnTo>
                  <a:pt x="154" y="8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0" name="Freeform 285">
            <a:extLst>
              <a:ext uri="{FF2B5EF4-FFF2-40B4-BE49-F238E27FC236}">
                <a16:creationId xmlns:a16="http://schemas.microsoft.com/office/drawing/2014/main" id="{87898A85-A97A-F5BB-2035-9472CC96CF24}"/>
              </a:ext>
            </a:extLst>
          </p:cNvPr>
          <p:cNvSpPr>
            <a:spLocks noEditPoints="1"/>
          </p:cNvSpPr>
          <p:nvPr/>
        </p:nvSpPr>
        <p:spPr bwMode="auto">
          <a:xfrm>
            <a:off x="4257676" y="6240463"/>
            <a:ext cx="98425" cy="74613"/>
          </a:xfrm>
          <a:custGeom>
            <a:avLst/>
            <a:gdLst>
              <a:gd name="T0" fmla="*/ 61 w 62"/>
              <a:gd name="T1" fmla="*/ 36 h 47"/>
              <a:gd name="T2" fmla="*/ 62 w 62"/>
              <a:gd name="T3" fmla="*/ 40 h 47"/>
              <a:gd name="T4" fmla="*/ 58 w 62"/>
              <a:gd name="T5" fmla="*/ 45 h 47"/>
              <a:gd name="T6" fmla="*/ 54 w 62"/>
              <a:gd name="T7" fmla="*/ 47 h 47"/>
              <a:gd name="T8" fmla="*/ 50 w 62"/>
              <a:gd name="T9" fmla="*/ 47 h 47"/>
              <a:gd name="T10" fmla="*/ 54 w 62"/>
              <a:gd name="T11" fmla="*/ 37 h 47"/>
              <a:gd name="T12" fmla="*/ 52 w 62"/>
              <a:gd name="T13" fmla="*/ 36 h 47"/>
              <a:gd name="T14" fmla="*/ 47 w 62"/>
              <a:gd name="T15" fmla="*/ 40 h 47"/>
              <a:gd name="T16" fmla="*/ 39 w 62"/>
              <a:gd name="T17" fmla="*/ 36 h 47"/>
              <a:gd name="T18" fmla="*/ 38 w 62"/>
              <a:gd name="T19" fmla="*/ 36 h 47"/>
              <a:gd name="T20" fmla="*/ 49 w 62"/>
              <a:gd name="T21" fmla="*/ 29 h 47"/>
              <a:gd name="T22" fmla="*/ 54 w 62"/>
              <a:gd name="T23" fmla="*/ 30 h 47"/>
              <a:gd name="T24" fmla="*/ 54 w 62"/>
              <a:gd name="T25" fmla="*/ 33 h 47"/>
              <a:gd name="T26" fmla="*/ 56 w 62"/>
              <a:gd name="T27" fmla="*/ 34 h 47"/>
              <a:gd name="T28" fmla="*/ 61 w 62"/>
              <a:gd name="T29" fmla="*/ 36 h 47"/>
              <a:gd name="T30" fmla="*/ 41 w 62"/>
              <a:gd name="T31" fmla="*/ 0 h 47"/>
              <a:gd name="T32" fmla="*/ 52 w 62"/>
              <a:gd name="T33" fmla="*/ 3 h 47"/>
              <a:gd name="T34" fmla="*/ 54 w 62"/>
              <a:gd name="T35" fmla="*/ 7 h 47"/>
              <a:gd name="T36" fmla="*/ 54 w 62"/>
              <a:gd name="T37" fmla="*/ 14 h 47"/>
              <a:gd name="T38" fmla="*/ 49 w 62"/>
              <a:gd name="T39" fmla="*/ 14 h 47"/>
              <a:gd name="T40" fmla="*/ 45 w 62"/>
              <a:gd name="T41" fmla="*/ 21 h 47"/>
              <a:gd name="T42" fmla="*/ 45 w 62"/>
              <a:gd name="T43" fmla="*/ 22 h 47"/>
              <a:gd name="T44" fmla="*/ 45 w 62"/>
              <a:gd name="T45" fmla="*/ 21 h 47"/>
              <a:gd name="T46" fmla="*/ 42 w 62"/>
              <a:gd name="T47" fmla="*/ 17 h 47"/>
              <a:gd name="T48" fmla="*/ 39 w 62"/>
              <a:gd name="T49" fmla="*/ 10 h 47"/>
              <a:gd name="T50" fmla="*/ 35 w 62"/>
              <a:gd name="T51" fmla="*/ 14 h 47"/>
              <a:gd name="T52" fmla="*/ 37 w 62"/>
              <a:gd name="T53" fmla="*/ 18 h 47"/>
              <a:gd name="T54" fmla="*/ 39 w 62"/>
              <a:gd name="T55" fmla="*/ 21 h 47"/>
              <a:gd name="T56" fmla="*/ 43 w 62"/>
              <a:gd name="T57" fmla="*/ 25 h 47"/>
              <a:gd name="T58" fmla="*/ 41 w 62"/>
              <a:gd name="T59" fmla="*/ 29 h 47"/>
              <a:gd name="T60" fmla="*/ 31 w 62"/>
              <a:gd name="T61" fmla="*/ 30 h 47"/>
              <a:gd name="T62" fmla="*/ 28 w 62"/>
              <a:gd name="T63" fmla="*/ 30 h 47"/>
              <a:gd name="T64" fmla="*/ 32 w 62"/>
              <a:gd name="T65" fmla="*/ 34 h 47"/>
              <a:gd name="T66" fmla="*/ 34 w 62"/>
              <a:gd name="T67" fmla="*/ 36 h 47"/>
              <a:gd name="T68" fmla="*/ 34 w 62"/>
              <a:gd name="T69" fmla="*/ 43 h 47"/>
              <a:gd name="T70" fmla="*/ 17 w 62"/>
              <a:gd name="T71" fmla="*/ 40 h 47"/>
              <a:gd name="T72" fmla="*/ 6 w 62"/>
              <a:gd name="T73" fmla="*/ 34 h 47"/>
              <a:gd name="T74" fmla="*/ 2 w 62"/>
              <a:gd name="T75" fmla="*/ 34 h 47"/>
              <a:gd name="T76" fmla="*/ 0 w 62"/>
              <a:gd name="T77" fmla="*/ 24 h 47"/>
              <a:gd name="T78" fmla="*/ 6 w 62"/>
              <a:gd name="T79" fmla="*/ 21 h 47"/>
              <a:gd name="T80" fmla="*/ 8 w 62"/>
              <a:gd name="T81" fmla="*/ 17 h 47"/>
              <a:gd name="T82" fmla="*/ 11 w 62"/>
              <a:gd name="T83" fmla="*/ 10 h 47"/>
              <a:gd name="T84" fmla="*/ 20 w 62"/>
              <a:gd name="T85" fmla="*/ 11 h 47"/>
              <a:gd name="T86" fmla="*/ 20 w 62"/>
              <a:gd name="T87" fmla="*/ 7 h 47"/>
              <a:gd name="T88" fmla="*/ 30 w 62"/>
              <a:gd name="T89" fmla="*/ 3 h 47"/>
              <a:gd name="T90" fmla="*/ 32 w 62"/>
              <a:gd name="T91" fmla="*/ 0 h 47"/>
              <a:gd name="T92" fmla="*/ 34 w 62"/>
              <a:gd name="T93" fmla="*/ 3 h 47"/>
              <a:gd name="T94" fmla="*/ 41 w 62"/>
              <a:gd name="T95" fmla="*/ 0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62" h="47">
                <a:moveTo>
                  <a:pt x="61" y="36"/>
                </a:moveTo>
                <a:lnTo>
                  <a:pt x="62" y="40"/>
                </a:lnTo>
                <a:lnTo>
                  <a:pt x="58" y="45"/>
                </a:lnTo>
                <a:lnTo>
                  <a:pt x="54" y="47"/>
                </a:lnTo>
                <a:lnTo>
                  <a:pt x="50" y="47"/>
                </a:lnTo>
                <a:lnTo>
                  <a:pt x="54" y="37"/>
                </a:lnTo>
                <a:lnTo>
                  <a:pt x="52" y="36"/>
                </a:lnTo>
                <a:lnTo>
                  <a:pt x="47" y="40"/>
                </a:lnTo>
                <a:lnTo>
                  <a:pt x="39" y="36"/>
                </a:lnTo>
                <a:lnTo>
                  <a:pt x="38" y="36"/>
                </a:lnTo>
                <a:lnTo>
                  <a:pt x="49" y="29"/>
                </a:lnTo>
                <a:lnTo>
                  <a:pt x="54" y="30"/>
                </a:lnTo>
                <a:lnTo>
                  <a:pt x="54" y="33"/>
                </a:lnTo>
                <a:lnTo>
                  <a:pt x="56" y="34"/>
                </a:lnTo>
                <a:lnTo>
                  <a:pt x="61" y="36"/>
                </a:lnTo>
                <a:close/>
                <a:moveTo>
                  <a:pt x="41" y="0"/>
                </a:moveTo>
                <a:lnTo>
                  <a:pt x="52" y="3"/>
                </a:lnTo>
                <a:lnTo>
                  <a:pt x="54" y="7"/>
                </a:lnTo>
                <a:lnTo>
                  <a:pt x="54" y="14"/>
                </a:lnTo>
                <a:lnTo>
                  <a:pt x="49" y="14"/>
                </a:lnTo>
                <a:lnTo>
                  <a:pt x="45" y="21"/>
                </a:lnTo>
                <a:lnTo>
                  <a:pt x="45" y="22"/>
                </a:lnTo>
                <a:lnTo>
                  <a:pt x="45" y="21"/>
                </a:lnTo>
                <a:lnTo>
                  <a:pt x="42" y="17"/>
                </a:lnTo>
                <a:lnTo>
                  <a:pt x="39" y="10"/>
                </a:lnTo>
                <a:lnTo>
                  <a:pt x="35" y="14"/>
                </a:lnTo>
                <a:lnTo>
                  <a:pt x="37" y="18"/>
                </a:lnTo>
                <a:lnTo>
                  <a:pt x="39" y="21"/>
                </a:lnTo>
                <a:lnTo>
                  <a:pt x="43" y="25"/>
                </a:lnTo>
                <a:lnTo>
                  <a:pt x="41" y="29"/>
                </a:lnTo>
                <a:lnTo>
                  <a:pt x="31" y="30"/>
                </a:lnTo>
                <a:lnTo>
                  <a:pt x="28" y="30"/>
                </a:lnTo>
                <a:lnTo>
                  <a:pt x="32" y="34"/>
                </a:lnTo>
                <a:lnTo>
                  <a:pt x="34" y="36"/>
                </a:lnTo>
                <a:lnTo>
                  <a:pt x="34" y="43"/>
                </a:lnTo>
                <a:lnTo>
                  <a:pt x="17" y="40"/>
                </a:lnTo>
                <a:lnTo>
                  <a:pt x="6" y="34"/>
                </a:lnTo>
                <a:lnTo>
                  <a:pt x="2" y="34"/>
                </a:lnTo>
                <a:lnTo>
                  <a:pt x="0" y="24"/>
                </a:lnTo>
                <a:lnTo>
                  <a:pt x="6" y="21"/>
                </a:lnTo>
                <a:lnTo>
                  <a:pt x="8" y="17"/>
                </a:lnTo>
                <a:lnTo>
                  <a:pt x="11" y="10"/>
                </a:lnTo>
                <a:lnTo>
                  <a:pt x="20" y="11"/>
                </a:lnTo>
                <a:lnTo>
                  <a:pt x="20" y="7"/>
                </a:lnTo>
                <a:lnTo>
                  <a:pt x="30" y="3"/>
                </a:lnTo>
                <a:lnTo>
                  <a:pt x="32" y="0"/>
                </a:lnTo>
                <a:lnTo>
                  <a:pt x="34" y="3"/>
                </a:lnTo>
                <a:lnTo>
                  <a:pt x="41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1" name="Freeform 286">
            <a:extLst>
              <a:ext uri="{FF2B5EF4-FFF2-40B4-BE49-F238E27FC236}">
                <a16:creationId xmlns:a16="http://schemas.microsoft.com/office/drawing/2014/main" id="{ECB9CC62-B91D-F305-00C8-6DB3D7833FD7}"/>
              </a:ext>
            </a:extLst>
          </p:cNvPr>
          <p:cNvSpPr>
            <a:spLocks/>
          </p:cNvSpPr>
          <p:nvPr/>
        </p:nvSpPr>
        <p:spPr bwMode="auto">
          <a:xfrm>
            <a:off x="4329113" y="6135688"/>
            <a:ext cx="161925" cy="190500"/>
          </a:xfrm>
          <a:custGeom>
            <a:avLst/>
            <a:gdLst>
              <a:gd name="T0" fmla="*/ 87 w 102"/>
              <a:gd name="T1" fmla="*/ 6 h 120"/>
              <a:gd name="T2" fmla="*/ 77 w 102"/>
              <a:gd name="T3" fmla="*/ 8 h 120"/>
              <a:gd name="T4" fmla="*/ 79 w 102"/>
              <a:gd name="T5" fmla="*/ 15 h 120"/>
              <a:gd name="T6" fmla="*/ 72 w 102"/>
              <a:gd name="T7" fmla="*/ 32 h 120"/>
              <a:gd name="T8" fmla="*/ 68 w 102"/>
              <a:gd name="T9" fmla="*/ 45 h 120"/>
              <a:gd name="T10" fmla="*/ 65 w 102"/>
              <a:gd name="T11" fmla="*/ 51 h 120"/>
              <a:gd name="T12" fmla="*/ 50 w 102"/>
              <a:gd name="T13" fmla="*/ 54 h 120"/>
              <a:gd name="T14" fmla="*/ 52 w 102"/>
              <a:gd name="T15" fmla="*/ 49 h 120"/>
              <a:gd name="T16" fmla="*/ 31 w 102"/>
              <a:gd name="T17" fmla="*/ 55 h 120"/>
              <a:gd name="T18" fmla="*/ 27 w 102"/>
              <a:gd name="T19" fmla="*/ 66 h 120"/>
              <a:gd name="T20" fmla="*/ 9 w 102"/>
              <a:gd name="T21" fmla="*/ 68 h 120"/>
              <a:gd name="T22" fmla="*/ 9 w 102"/>
              <a:gd name="T23" fmla="*/ 73 h 120"/>
              <a:gd name="T24" fmla="*/ 4 w 102"/>
              <a:gd name="T25" fmla="*/ 80 h 120"/>
              <a:gd name="T26" fmla="*/ 0 w 102"/>
              <a:gd name="T27" fmla="*/ 88 h 120"/>
              <a:gd name="T28" fmla="*/ 12 w 102"/>
              <a:gd name="T29" fmla="*/ 94 h 120"/>
              <a:gd name="T30" fmla="*/ 23 w 102"/>
              <a:gd name="T31" fmla="*/ 96 h 120"/>
              <a:gd name="T32" fmla="*/ 9 w 102"/>
              <a:gd name="T33" fmla="*/ 96 h 120"/>
              <a:gd name="T34" fmla="*/ 11 w 102"/>
              <a:gd name="T35" fmla="*/ 100 h 120"/>
              <a:gd name="T36" fmla="*/ 17 w 102"/>
              <a:gd name="T37" fmla="*/ 106 h 120"/>
              <a:gd name="T38" fmla="*/ 15 w 102"/>
              <a:gd name="T39" fmla="*/ 110 h 120"/>
              <a:gd name="T40" fmla="*/ 16 w 102"/>
              <a:gd name="T41" fmla="*/ 114 h 120"/>
              <a:gd name="T42" fmla="*/ 13 w 102"/>
              <a:gd name="T43" fmla="*/ 120 h 120"/>
              <a:gd name="T44" fmla="*/ 23 w 102"/>
              <a:gd name="T45" fmla="*/ 114 h 120"/>
              <a:gd name="T46" fmla="*/ 35 w 102"/>
              <a:gd name="T47" fmla="*/ 111 h 120"/>
              <a:gd name="T48" fmla="*/ 42 w 102"/>
              <a:gd name="T49" fmla="*/ 100 h 120"/>
              <a:gd name="T50" fmla="*/ 43 w 102"/>
              <a:gd name="T51" fmla="*/ 100 h 120"/>
              <a:gd name="T52" fmla="*/ 50 w 102"/>
              <a:gd name="T53" fmla="*/ 96 h 120"/>
              <a:gd name="T54" fmla="*/ 57 w 102"/>
              <a:gd name="T55" fmla="*/ 72 h 120"/>
              <a:gd name="T56" fmla="*/ 68 w 102"/>
              <a:gd name="T57" fmla="*/ 73 h 120"/>
              <a:gd name="T58" fmla="*/ 82 w 102"/>
              <a:gd name="T59" fmla="*/ 65 h 120"/>
              <a:gd name="T60" fmla="*/ 76 w 102"/>
              <a:gd name="T61" fmla="*/ 60 h 120"/>
              <a:gd name="T62" fmla="*/ 84 w 102"/>
              <a:gd name="T63" fmla="*/ 45 h 120"/>
              <a:gd name="T64" fmla="*/ 95 w 102"/>
              <a:gd name="T65" fmla="*/ 27 h 120"/>
              <a:gd name="T66" fmla="*/ 92 w 102"/>
              <a:gd name="T67" fmla="*/ 16 h 120"/>
              <a:gd name="T68" fmla="*/ 102 w 102"/>
              <a:gd name="T69" fmla="*/ 1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102" h="120">
                <a:moveTo>
                  <a:pt x="88" y="8"/>
                </a:moveTo>
                <a:lnTo>
                  <a:pt x="87" y="6"/>
                </a:lnTo>
                <a:lnTo>
                  <a:pt x="83" y="0"/>
                </a:lnTo>
                <a:lnTo>
                  <a:pt x="77" y="8"/>
                </a:lnTo>
                <a:lnTo>
                  <a:pt x="79" y="15"/>
                </a:lnTo>
                <a:lnTo>
                  <a:pt x="79" y="15"/>
                </a:lnTo>
                <a:lnTo>
                  <a:pt x="69" y="19"/>
                </a:lnTo>
                <a:lnTo>
                  <a:pt x="72" y="32"/>
                </a:lnTo>
                <a:lnTo>
                  <a:pt x="68" y="36"/>
                </a:lnTo>
                <a:lnTo>
                  <a:pt x="68" y="45"/>
                </a:lnTo>
                <a:lnTo>
                  <a:pt x="64" y="47"/>
                </a:lnTo>
                <a:lnTo>
                  <a:pt x="65" y="51"/>
                </a:lnTo>
                <a:lnTo>
                  <a:pt x="57" y="53"/>
                </a:lnTo>
                <a:lnTo>
                  <a:pt x="50" y="54"/>
                </a:lnTo>
                <a:lnTo>
                  <a:pt x="52" y="51"/>
                </a:lnTo>
                <a:lnTo>
                  <a:pt x="52" y="49"/>
                </a:lnTo>
                <a:lnTo>
                  <a:pt x="42" y="57"/>
                </a:lnTo>
                <a:lnTo>
                  <a:pt x="31" y="55"/>
                </a:lnTo>
                <a:lnTo>
                  <a:pt x="27" y="60"/>
                </a:lnTo>
                <a:lnTo>
                  <a:pt x="27" y="66"/>
                </a:lnTo>
                <a:lnTo>
                  <a:pt x="15" y="65"/>
                </a:lnTo>
                <a:lnTo>
                  <a:pt x="9" y="68"/>
                </a:lnTo>
                <a:lnTo>
                  <a:pt x="7" y="69"/>
                </a:lnTo>
                <a:lnTo>
                  <a:pt x="9" y="73"/>
                </a:lnTo>
                <a:lnTo>
                  <a:pt x="9" y="80"/>
                </a:lnTo>
                <a:lnTo>
                  <a:pt x="4" y="80"/>
                </a:lnTo>
                <a:lnTo>
                  <a:pt x="0" y="87"/>
                </a:lnTo>
                <a:lnTo>
                  <a:pt x="0" y="88"/>
                </a:lnTo>
                <a:lnTo>
                  <a:pt x="8" y="91"/>
                </a:lnTo>
                <a:lnTo>
                  <a:pt x="12" y="94"/>
                </a:lnTo>
                <a:lnTo>
                  <a:pt x="22" y="91"/>
                </a:lnTo>
                <a:lnTo>
                  <a:pt x="23" y="96"/>
                </a:lnTo>
                <a:lnTo>
                  <a:pt x="11" y="98"/>
                </a:lnTo>
                <a:lnTo>
                  <a:pt x="9" y="96"/>
                </a:lnTo>
                <a:lnTo>
                  <a:pt x="9" y="99"/>
                </a:lnTo>
                <a:lnTo>
                  <a:pt x="11" y="100"/>
                </a:lnTo>
                <a:lnTo>
                  <a:pt x="16" y="102"/>
                </a:lnTo>
                <a:lnTo>
                  <a:pt x="17" y="106"/>
                </a:lnTo>
                <a:lnTo>
                  <a:pt x="13" y="111"/>
                </a:lnTo>
                <a:lnTo>
                  <a:pt x="15" y="110"/>
                </a:lnTo>
                <a:lnTo>
                  <a:pt x="22" y="106"/>
                </a:lnTo>
                <a:lnTo>
                  <a:pt x="16" y="114"/>
                </a:lnTo>
                <a:lnTo>
                  <a:pt x="15" y="115"/>
                </a:lnTo>
                <a:lnTo>
                  <a:pt x="13" y="120"/>
                </a:lnTo>
                <a:lnTo>
                  <a:pt x="19" y="118"/>
                </a:lnTo>
                <a:lnTo>
                  <a:pt x="23" y="114"/>
                </a:lnTo>
                <a:lnTo>
                  <a:pt x="28" y="113"/>
                </a:lnTo>
                <a:lnTo>
                  <a:pt x="35" y="111"/>
                </a:lnTo>
                <a:lnTo>
                  <a:pt x="37" y="106"/>
                </a:lnTo>
                <a:lnTo>
                  <a:pt x="42" y="100"/>
                </a:lnTo>
                <a:lnTo>
                  <a:pt x="42" y="103"/>
                </a:lnTo>
                <a:lnTo>
                  <a:pt x="43" y="100"/>
                </a:lnTo>
                <a:lnTo>
                  <a:pt x="45" y="100"/>
                </a:lnTo>
                <a:lnTo>
                  <a:pt x="50" y="96"/>
                </a:lnTo>
                <a:lnTo>
                  <a:pt x="53" y="76"/>
                </a:lnTo>
                <a:lnTo>
                  <a:pt x="57" y="72"/>
                </a:lnTo>
                <a:lnTo>
                  <a:pt x="68" y="68"/>
                </a:lnTo>
                <a:lnTo>
                  <a:pt x="68" y="73"/>
                </a:lnTo>
                <a:lnTo>
                  <a:pt x="77" y="76"/>
                </a:lnTo>
                <a:lnTo>
                  <a:pt x="82" y="65"/>
                </a:lnTo>
                <a:lnTo>
                  <a:pt x="82" y="62"/>
                </a:lnTo>
                <a:lnTo>
                  <a:pt x="76" y="60"/>
                </a:lnTo>
                <a:lnTo>
                  <a:pt x="83" y="54"/>
                </a:lnTo>
                <a:lnTo>
                  <a:pt x="84" y="45"/>
                </a:lnTo>
                <a:lnTo>
                  <a:pt x="83" y="35"/>
                </a:lnTo>
                <a:lnTo>
                  <a:pt x="95" y="27"/>
                </a:lnTo>
                <a:lnTo>
                  <a:pt x="92" y="17"/>
                </a:lnTo>
                <a:lnTo>
                  <a:pt x="92" y="16"/>
                </a:lnTo>
                <a:lnTo>
                  <a:pt x="102" y="13"/>
                </a:lnTo>
                <a:lnTo>
                  <a:pt x="102" y="1"/>
                </a:lnTo>
                <a:lnTo>
                  <a:pt x="88" y="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2" name="Freeform 287">
            <a:extLst>
              <a:ext uri="{FF2B5EF4-FFF2-40B4-BE49-F238E27FC236}">
                <a16:creationId xmlns:a16="http://schemas.microsoft.com/office/drawing/2014/main" id="{BE756611-7221-A51A-265B-F075986B45E9}"/>
              </a:ext>
            </a:extLst>
          </p:cNvPr>
          <p:cNvSpPr>
            <a:spLocks noEditPoints="1"/>
          </p:cNvSpPr>
          <p:nvPr/>
        </p:nvSpPr>
        <p:spPr bwMode="auto">
          <a:xfrm>
            <a:off x="4151313" y="5397500"/>
            <a:ext cx="201613" cy="192088"/>
          </a:xfrm>
          <a:custGeom>
            <a:avLst/>
            <a:gdLst>
              <a:gd name="T0" fmla="*/ 5 w 127"/>
              <a:gd name="T1" fmla="*/ 121 h 121"/>
              <a:gd name="T2" fmla="*/ 15 w 127"/>
              <a:gd name="T3" fmla="*/ 105 h 121"/>
              <a:gd name="T4" fmla="*/ 0 w 127"/>
              <a:gd name="T5" fmla="*/ 94 h 121"/>
              <a:gd name="T6" fmla="*/ 27 w 127"/>
              <a:gd name="T7" fmla="*/ 109 h 121"/>
              <a:gd name="T8" fmla="*/ 48 w 127"/>
              <a:gd name="T9" fmla="*/ 35 h 121"/>
              <a:gd name="T10" fmla="*/ 37 w 127"/>
              <a:gd name="T11" fmla="*/ 49 h 121"/>
              <a:gd name="T12" fmla="*/ 28 w 127"/>
              <a:gd name="T13" fmla="*/ 49 h 121"/>
              <a:gd name="T14" fmla="*/ 24 w 127"/>
              <a:gd name="T15" fmla="*/ 47 h 121"/>
              <a:gd name="T16" fmla="*/ 24 w 127"/>
              <a:gd name="T17" fmla="*/ 31 h 121"/>
              <a:gd name="T18" fmla="*/ 43 w 127"/>
              <a:gd name="T19" fmla="*/ 21 h 121"/>
              <a:gd name="T20" fmla="*/ 49 w 127"/>
              <a:gd name="T21" fmla="*/ 21 h 121"/>
              <a:gd name="T22" fmla="*/ 60 w 127"/>
              <a:gd name="T23" fmla="*/ 27 h 121"/>
              <a:gd name="T24" fmla="*/ 60 w 127"/>
              <a:gd name="T25" fmla="*/ 8 h 121"/>
              <a:gd name="T26" fmla="*/ 67 w 127"/>
              <a:gd name="T27" fmla="*/ 9 h 121"/>
              <a:gd name="T28" fmla="*/ 69 w 127"/>
              <a:gd name="T29" fmla="*/ 13 h 121"/>
              <a:gd name="T30" fmla="*/ 65 w 127"/>
              <a:gd name="T31" fmla="*/ 21 h 121"/>
              <a:gd name="T32" fmla="*/ 125 w 127"/>
              <a:gd name="T33" fmla="*/ 5 h 121"/>
              <a:gd name="T34" fmla="*/ 120 w 127"/>
              <a:gd name="T35" fmla="*/ 31 h 121"/>
              <a:gd name="T36" fmla="*/ 91 w 127"/>
              <a:gd name="T37" fmla="*/ 73 h 121"/>
              <a:gd name="T38" fmla="*/ 84 w 127"/>
              <a:gd name="T39" fmla="*/ 79 h 121"/>
              <a:gd name="T40" fmla="*/ 67 w 127"/>
              <a:gd name="T41" fmla="*/ 99 h 121"/>
              <a:gd name="T42" fmla="*/ 69 w 127"/>
              <a:gd name="T43" fmla="*/ 106 h 121"/>
              <a:gd name="T44" fmla="*/ 52 w 127"/>
              <a:gd name="T45" fmla="*/ 114 h 121"/>
              <a:gd name="T46" fmla="*/ 48 w 127"/>
              <a:gd name="T47" fmla="*/ 102 h 121"/>
              <a:gd name="T48" fmla="*/ 50 w 127"/>
              <a:gd name="T49" fmla="*/ 90 h 121"/>
              <a:gd name="T50" fmla="*/ 43 w 127"/>
              <a:gd name="T51" fmla="*/ 95 h 121"/>
              <a:gd name="T52" fmla="*/ 33 w 127"/>
              <a:gd name="T53" fmla="*/ 109 h 121"/>
              <a:gd name="T54" fmla="*/ 27 w 127"/>
              <a:gd name="T55" fmla="*/ 96 h 121"/>
              <a:gd name="T56" fmla="*/ 13 w 127"/>
              <a:gd name="T57" fmla="*/ 88 h 121"/>
              <a:gd name="T58" fmla="*/ 19 w 127"/>
              <a:gd name="T59" fmla="*/ 80 h 121"/>
              <a:gd name="T60" fmla="*/ 26 w 127"/>
              <a:gd name="T61" fmla="*/ 66 h 121"/>
              <a:gd name="T62" fmla="*/ 33 w 127"/>
              <a:gd name="T63" fmla="*/ 65 h 121"/>
              <a:gd name="T64" fmla="*/ 41 w 127"/>
              <a:gd name="T65" fmla="*/ 64 h 121"/>
              <a:gd name="T66" fmla="*/ 48 w 127"/>
              <a:gd name="T67" fmla="*/ 61 h 121"/>
              <a:gd name="T68" fmla="*/ 56 w 127"/>
              <a:gd name="T69" fmla="*/ 58 h 121"/>
              <a:gd name="T70" fmla="*/ 56 w 127"/>
              <a:gd name="T71" fmla="*/ 51 h 121"/>
              <a:gd name="T72" fmla="*/ 58 w 127"/>
              <a:gd name="T73" fmla="*/ 46 h 121"/>
              <a:gd name="T74" fmla="*/ 69 w 127"/>
              <a:gd name="T75" fmla="*/ 30 h 121"/>
              <a:gd name="T76" fmla="*/ 87 w 127"/>
              <a:gd name="T77" fmla="*/ 27 h 121"/>
              <a:gd name="T78" fmla="*/ 99 w 127"/>
              <a:gd name="T79" fmla="*/ 20 h 121"/>
              <a:gd name="T80" fmla="*/ 97 w 127"/>
              <a:gd name="T81" fmla="*/ 10 h 121"/>
              <a:gd name="T82" fmla="*/ 83 w 127"/>
              <a:gd name="T83" fmla="*/ 23 h 121"/>
              <a:gd name="T84" fmla="*/ 87 w 127"/>
              <a:gd name="T85" fmla="*/ 16 h 121"/>
              <a:gd name="T86" fmla="*/ 101 w 127"/>
              <a:gd name="T87" fmla="*/ 0 h 121"/>
              <a:gd name="T88" fmla="*/ 123 w 127"/>
              <a:gd name="T89" fmla="*/ 2 h 121"/>
              <a:gd name="T90" fmla="*/ 125 w 127"/>
              <a:gd name="T91" fmla="*/ 5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27" h="121">
                <a:moveTo>
                  <a:pt x="8" y="120"/>
                </a:moveTo>
                <a:lnTo>
                  <a:pt x="7" y="121"/>
                </a:lnTo>
                <a:lnTo>
                  <a:pt x="5" y="121"/>
                </a:lnTo>
                <a:lnTo>
                  <a:pt x="0" y="113"/>
                </a:lnTo>
                <a:lnTo>
                  <a:pt x="12" y="105"/>
                </a:lnTo>
                <a:lnTo>
                  <a:pt x="15" y="105"/>
                </a:lnTo>
                <a:lnTo>
                  <a:pt x="4" y="102"/>
                </a:lnTo>
                <a:lnTo>
                  <a:pt x="1" y="95"/>
                </a:lnTo>
                <a:lnTo>
                  <a:pt x="0" y="94"/>
                </a:lnTo>
                <a:lnTo>
                  <a:pt x="7" y="92"/>
                </a:lnTo>
                <a:lnTo>
                  <a:pt x="15" y="95"/>
                </a:lnTo>
                <a:lnTo>
                  <a:pt x="27" y="109"/>
                </a:lnTo>
                <a:lnTo>
                  <a:pt x="26" y="110"/>
                </a:lnTo>
                <a:lnTo>
                  <a:pt x="8" y="120"/>
                </a:lnTo>
                <a:close/>
                <a:moveTo>
                  <a:pt x="48" y="35"/>
                </a:moveTo>
                <a:lnTo>
                  <a:pt x="45" y="39"/>
                </a:lnTo>
                <a:lnTo>
                  <a:pt x="39" y="46"/>
                </a:lnTo>
                <a:lnTo>
                  <a:pt x="37" y="49"/>
                </a:lnTo>
                <a:lnTo>
                  <a:pt x="33" y="50"/>
                </a:lnTo>
                <a:lnTo>
                  <a:pt x="33" y="43"/>
                </a:lnTo>
                <a:lnTo>
                  <a:pt x="28" y="49"/>
                </a:lnTo>
                <a:lnTo>
                  <a:pt x="27" y="50"/>
                </a:lnTo>
                <a:lnTo>
                  <a:pt x="24" y="50"/>
                </a:lnTo>
                <a:lnTo>
                  <a:pt x="24" y="47"/>
                </a:lnTo>
                <a:lnTo>
                  <a:pt x="24" y="43"/>
                </a:lnTo>
                <a:lnTo>
                  <a:pt x="26" y="38"/>
                </a:lnTo>
                <a:lnTo>
                  <a:pt x="24" y="31"/>
                </a:lnTo>
                <a:lnTo>
                  <a:pt x="27" y="36"/>
                </a:lnTo>
                <a:lnTo>
                  <a:pt x="31" y="35"/>
                </a:lnTo>
                <a:lnTo>
                  <a:pt x="43" y="21"/>
                </a:lnTo>
                <a:lnTo>
                  <a:pt x="48" y="20"/>
                </a:lnTo>
                <a:lnTo>
                  <a:pt x="49" y="19"/>
                </a:lnTo>
                <a:lnTo>
                  <a:pt x="49" y="21"/>
                </a:lnTo>
                <a:lnTo>
                  <a:pt x="48" y="31"/>
                </a:lnTo>
                <a:lnTo>
                  <a:pt x="48" y="35"/>
                </a:lnTo>
                <a:close/>
                <a:moveTo>
                  <a:pt x="60" y="27"/>
                </a:moveTo>
                <a:lnTo>
                  <a:pt x="57" y="30"/>
                </a:lnTo>
                <a:lnTo>
                  <a:pt x="53" y="12"/>
                </a:lnTo>
                <a:lnTo>
                  <a:pt x="60" y="8"/>
                </a:lnTo>
                <a:lnTo>
                  <a:pt x="63" y="6"/>
                </a:lnTo>
                <a:lnTo>
                  <a:pt x="67" y="6"/>
                </a:lnTo>
                <a:lnTo>
                  <a:pt x="67" y="9"/>
                </a:lnTo>
                <a:lnTo>
                  <a:pt x="68" y="10"/>
                </a:lnTo>
                <a:lnTo>
                  <a:pt x="69" y="12"/>
                </a:lnTo>
                <a:lnTo>
                  <a:pt x="69" y="13"/>
                </a:lnTo>
                <a:lnTo>
                  <a:pt x="69" y="15"/>
                </a:lnTo>
                <a:lnTo>
                  <a:pt x="68" y="17"/>
                </a:lnTo>
                <a:lnTo>
                  <a:pt x="65" y="21"/>
                </a:lnTo>
                <a:lnTo>
                  <a:pt x="60" y="27"/>
                </a:lnTo>
                <a:lnTo>
                  <a:pt x="60" y="27"/>
                </a:lnTo>
                <a:close/>
                <a:moveTo>
                  <a:pt x="125" y="5"/>
                </a:moveTo>
                <a:lnTo>
                  <a:pt x="123" y="25"/>
                </a:lnTo>
                <a:lnTo>
                  <a:pt x="123" y="28"/>
                </a:lnTo>
                <a:lnTo>
                  <a:pt x="120" y="31"/>
                </a:lnTo>
                <a:lnTo>
                  <a:pt x="101" y="51"/>
                </a:lnTo>
                <a:lnTo>
                  <a:pt x="94" y="68"/>
                </a:lnTo>
                <a:lnTo>
                  <a:pt x="91" y="73"/>
                </a:lnTo>
                <a:lnTo>
                  <a:pt x="89" y="77"/>
                </a:lnTo>
                <a:lnTo>
                  <a:pt x="83" y="75"/>
                </a:lnTo>
                <a:lnTo>
                  <a:pt x="84" y="79"/>
                </a:lnTo>
                <a:lnTo>
                  <a:pt x="79" y="85"/>
                </a:lnTo>
                <a:lnTo>
                  <a:pt x="68" y="90"/>
                </a:lnTo>
                <a:lnTo>
                  <a:pt x="67" y="99"/>
                </a:lnTo>
                <a:lnTo>
                  <a:pt x="68" y="103"/>
                </a:lnTo>
                <a:lnTo>
                  <a:pt x="69" y="105"/>
                </a:lnTo>
                <a:lnTo>
                  <a:pt x="69" y="106"/>
                </a:lnTo>
                <a:lnTo>
                  <a:pt x="63" y="107"/>
                </a:lnTo>
                <a:lnTo>
                  <a:pt x="60" y="113"/>
                </a:lnTo>
                <a:lnTo>
                  <a:pt x="52" y="114"/>
                </a:lnTo>
                <a:lnTo>
                  <a:pt x="49" y="113"/>
                </a:lnTo>
                <a:lnTo>
                  <a:pt x="43" y="107"/>
                </a:lnTo>
                <a:lnTo>
                  <a:pt x="48" y="102"/>
                </a:lnTo>
                <a:lnTo>
                  <a:pt x="50" y="96"/>
                </a:lnTo>
                <a:lnTo>
                  <a:pt x="50" y="95"/>
                </a:lnTo>
                <a:lnTo>
                  <a:pt x="50" y="90"/>
                </a:lnTo>
                <a:lnTo>
                  <a:pt x="50" y="87"/>
                </a:lnTo>
                <a:lnTo>
                  <a:pt x="46" y="87"/>
                </a:lnTo>
                <a:lnTo>
                  <a:pt x="43" y="95"/>
                </a:lnTo>
                <a:lnTo>
                  <a:pt x="41" y="102"/>
                </a:lnTo>
                <a:lnTo>
                  <a:pt x="37" y="106"/>
                </a:lnTo>
                <a:lnTo>
                  <a:pt x="33" y="109"/>
                </a:lnTo>
                <a:lnTo>
                  <a:pt x="31" y="105"/>
                </a:lnTo>
                <a:lnTo>
                  <a:pt x="27" y="100"/>
                </a:lnTo>
                <a:lnTo>
                  <a:pt x="27" y="96"/>
                </a:lnTo>
                <a:lnTo>
                  <a:pt x="26" y="91"/>
                </a:lnTo>
                <a:lnTo>
                  <a:pt x="20" y="87"/>
                </a:lnTo>
                <a:lnTo>
                  <a:pt x="13" y="88"/>
                </a:lnTo>
                <a:lnTo>
                  <a:pt x="11" y="87"/>
                </a:lnTo>
                <a:lnTo>
                  <a:pt x="12" y="81"/>
                </a:lnTo>
                <a:lnTo>
                  <a:pt x="19" y="80"/>
                </a:lnTo>
                <a:lnTo>
                  <a:pt x="22" y="76"/>
                </a:lnTo>
                <a:lnTo>
                  <a:pt x="23" y="70"/>
                </a:lnTo>
                <a:lnTo>
                  <a:pt x="26" y="66"/>
                </a:lnTo>
                <a:lnTo>
                  <a:pt x="27" y="66"/>
                </a:lnTo>
                <a:lnTo>
                  <a:pt x="31" y="65"/>
                </a:lnTo>
                <a:lnTo>
                  <a:pt x="33" y="65"/>
                </a:lnTo>
                <a:lnTo>
                  <a:pt x="37" y="64"/>
                </a:lnTo>
                <a:lnTo>
                  <a:pt x="39" y="64"/>
                </a:lnTo>
                <a:lnTo>
                  <a:pt x="41" y="64"/>
                </a:lnTo>
                <a:lnTo>
                  <a:pt x="45" y="62"/>
                </a:lnTo>
                <a:lnTo>
                  <a:pt x="46" y="61"/>
                </a:lnTo>
                <a:lnTo>
                  <a:pt x="48" y="61"/>
                </a:lnTo>
                <a:lnTo>
                  <a:pt x="52" y="60"/>
                </a:lnTo>
                <a:lnTo>
                  <a:pt x="54" y="60"/>
                </a:lnTo>
                <a:lnTo>
                  <a:pt x="56" y="58"/>
                </a:lnTo>
                <a:lnTo>
                  <a:pt x="60" y="54"/>
                </a:lnTo>
                <a:lnTo>
                  <a:pt x="58" y="54"/>
                </a:lnTo>
                <a:lnTo>
                  <a:pt x="56" y="51"/>
                </a:lnTo>
                <a:lnTo>
                  <a:pt x="57" y="51"/>
                </a:lnTo>
                <a:lnTo>
                  <a:pt x="57" y="46"/>
                </a:lnTo>
                <a:lnTo>
                  <a:pt x="58" y="46"/>
                </a:lnTo>
                <a:lnTo>
                  <a:pt x="60" y="42"/>
                </a:lnTo>
                <a:lnTo>
                  <a:pt x="64" y="35"/>
                </a:lnTo>
                <a:lnTo>
                  <a:pt x="69" y="30"/>
                </a:lnTo>
                <a:lnTo>
                  <a:pt x="71" y="28"/>
                </a:lnTo>
                <a:lnTo>
                  <a:pt x="79" y="27"/>
                </a:lnTo>
                <a:lnTo>
                  <a:pt x="87" y="27"/>
                </a:lnTo>
                <a:lnTo>
                  <a:pt x="93" y="25"/>
                </a:lnTo>
                <a:lnTo>
                  <a:pt x="97" y="23"/>
                </a:lnTo>
                <a:lnTo>
                  <a:pt x="99" y="20"/>
                </a:lnTo>
                <a:lnTo>
                  <a:pt x="101" y="19"/>
                </a:lnTo>
                <a:lnTo>
                  <a:pt x="101" y="12"/>
                </a:lnTo>
                <a:lnTo>
                  <a:pt x="97" y="10"/>
                </a:lnTo>
                <a:lnTo>
                  <a:pt x="97" y="13"/>
                </a:lnTo>
                <a:lnTo>
                  <a:pt x="95" y="17"/>
                </a:lnTo>
                <a:lnTo>
                  <a:pt x="83" y="23"/>
                </a:lnTo>
                <a:lnTo>
                  <a:pt x="83" y="21"/>
                </a:lnTo>
                <a:lnTo>
                  <a:pt x="83" y="20"/>
                </a:lnTo>
                <a:lnTo>
                  <a:pt x="87" y="16"/>
                </a:lnTo>
                <a:lnTo>
                  <a:pt x="89" y="10"/>
                </a:lnTo>
                <a:lnTo>
                  <a:pt x="93" y="6"/>
                </a:lnTo>
                <a:lnTo>
                  <a:pt x="101" y="0"/>
                </a:lnTo>
                <a:lnTo>
                  <a:pt x="117" y="1"/>
                </a:lnTo>
                <a:lnTo>
                  <a:pt x="120" y="2"/>
                </a:lnTo>
                <a:lnTo>
                  <a:pt x="123" y="2"/>
                </a:lnTo>
                <a:lnTo>
                  <a:pt x="124" y="2"/>
                </a:lnTo>
                <a:lnTo>
                  <a:pt x="127" y="2"/>
                </a:lnTo>
                <a:lnTo>
                  <a:pt x="125" y="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3" name="Freeform 288">
            <a:extLst>
              <a:ext uri="{FF2B5EF4-FFF2-40B4-BE49-F238E27FC236}">
                <a16:creationId xmlns:a16="http://schemas.microsoft.com/office/drawing/2014/main" id="{F970073E-FD4A-63C1-5012-1A4A4B47234C}"/>
              </a:ext>
            </a:extLst>
          </p:cNvPr>
          <p:cNvSpPr>
            <a:spLocks noEditPoints="1"/>
          </p:cNvSpPr>
          <p:nvPr/>
        </p:nvSpPr>
        <p:spPr bwMode="auto">
          <a:xfrm>
            <a:off x="4114801" y="5321300"/>
            <a:ext cx="136525" cy="133350"/>
          </a:xfrm>
          <a:custGeom>
            <a:avLst/>
            <a:gdLst>
              <a:gd name="T0" fmla="*/ 38 w 86"/>
              <a:gd name="T1" fmla="*/ 13 h 84"/>
              <a:gd name="T2" fmla="*/ 36 w 86"/>
              <a:gd name="T3" fmla="*/ 3 h 84"/>
              <a:gd name="T4" fmla="*/ 23 w 86"/>
              <a:gd name="T5" fmla="*/ 12 h 84"/>
              <a:gd name="T6" fmla="*/ 4 w 86"/>
              <a:gd name="T7" fmla="*/ 27 h 84"/>
              <a:gd name="T8" fmla="*/ 0 w 86"/>
              <a:gd name="T9" fmla="*/ 35 h 84"/>
              <a:gd name="T10" fmla="*/ 11 w 86"/>
              <a:gd name="T11" fmla="*/ 45 h 84"/>
              <a:gd name="T12" fmla="*/ 13 w 86"/>
              <a:gd name="T13" fmla="*/ 52 h 84"/>
              <a:gd name="T14" fmla="*/ 17 w 86"/>
              <a:gd name="T15" fmla="*/ 41 h 84"/>
              <a:gd name="T16" fmla="*/ 24 w 86"/>
              <a:gd name="T17" fmla="*/ 37 h 84"/>
              <a:gd name="T18" fmla="*/ 27 w 86"/>
              <a:gd name="T19" fmla="*/ 35 h 84"/>
              <a:gd name="T20" fmla="*/ 31 w 86"/>
              <a:gd name="T21" fmla="*/ 22 h 84"/>
              <a:gd name="T22" fmla="*/ 35 w 86"/>
              <a:gd name="T23" fmla="*/ 18 h 84"/>
              <a:gd name="T24" fmla="*/ 83 w 86"/>
              <a:gd name="T25" fmla="*/ 15 h 84"/>
              <a:gd name="T26" fmla="*/ 61 w 86"/>
              <a:gd name="T27" fmla="*/ 8 h 84"/>
              <a:gd name="T28" fmla="*/ 58 w 86"/>
              <a:gd name="T29" fmla="*/ 0 h 84"/>
              <a:gd name="T30" fmla="*/ 51 w 86"/>
              <a:gd name="T31" fmla="*/ 7 h 84"/>
              <a:gd name="T32" fmla="*/ 46 w 86"/>
              <a:gd name="T33" fmla="*/ 11 h 84"/>
              <a:gd name="T34" fmla="*/ 41 w 86"/>
              <a:gd name="T35" fmla="*/ 20 h 84"/>
              <a:gd name="T36" fmla="*/ 43 w 86"/>
              <a:gd name="T37" fmla="*/ 26 h 84"/>
              <a:gd name="T38" fmla="*/ 54 w 86"/>
              <a:gd name="T39" fmla="*/ 31 h 84"/>
              <a:gd name="T40" fmla="*/ 42 w 86"/>
              <a:gd name="T41" fmla="*/ 33 h 84"/>
              <a:gd name="T42" fmla="*/ 32 w 86"/>
              <a:gd name="T43" fmla="*/ 45 h 84"/>
              <a:gd name="T44" fmla="*/ 42 w 86"/>
              <a:gd name="T45" fmla="*/ 50 h 84"/>
              <a:gd name="T46" fmla="*/ 51 w 86"/>
              <a:gd name="T47" fmla="*/ 42 h 84"/>
              <a:gd name="T48" fmla="*/ 66 w 86"/>
              <a:gd name="T49" fmla="*/ 41 h 84"/>
              <a:gd name="T50" fmla="*/ 58 w 86"/>
              <a:gd name="T51" fmla="*/ 46 h 84"/>
              <a:gd name="T52" fmla="*/ 51 w 86"/>
              <a:gd name="T53" fmla="*/ 63 h 84"/>
              <a:gd name="T54" fmla="*/ 54 w 86"/>
              <a:gd name="T55" fmla="*/ 71 h 84"/>
              <a:gd name="T56" fmla="*/ 58 w 86"/>
              <a:gd name="T57" fmla="*/ 69 h 84"/>
              <a:gd name="T58" fmla="*/ 53 w 86"/>
              <a:gd name="T59" fmla="*/ 76 h 84"/>
              <a:gd name="T60" fmla="*/ 47 w 86"/>
              <a:gd name="T61" fmla="*/ 79 h 84"/>
              <a:gd name="T62" fmla="*/ 54 w 86"/>
              <a:gd name="T63" fmla="*/ 83 h 84"/>
              <a:gd name="T64" fmla="*/ 66 w 86"/>
              <a:gd name="T65" fmla="*/ 58 h 84"/>
              <a:gd name="T66" fmla="*/ 69 w 86"/>
              <a:gd name="T67" fmla="*/ 49 h 84"/>
              <a:gd name="T68" fmla="*/ 77 w 86"/>
              <a:gd name="T69" fmla="*/ 43 h 84"/>
              <a:gd name="T70" fmla="*/ 86 w 86"/>
              <a:gd name="T71" fmla="*/ 27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86" h="84">
                <a:moveTo>
                  <a:pt x="35" y="18"/>
                </a:moveTo>
                <a:lnTo>
                  <a:pt x="38" y="13"/>
                </a:lnTo>
                <a:lnTo>
                  <a:pt x="34" y="13"/>
                </a:lnTo>
                <a:lnTo>
                  <a:pt x="36" y="3"/>
                </a:lnTo>
                <a:lnTo>
                  <a:pt x="27" y="15"/>
                </a:lnTo>
                <a:lnTo>
                  <a:pt x="23" y="12"/>
                </a:lnTo>
                <a:lnTo>
                  <a:pt x="16" y="18"/>
                </a:lnTo>
                <a:lnTo>
                  <a:pt x="4" y="27"/>
                </a:lnTo>
                <a:lnTo>
                  <a:pt x="5" y="31"/>
                </a:lnTo>
                <a:lnTo>
                  <a:pt x="0" y="35"/>
                </a:lnTo>
                <a:lnTo>
                  <a:pt x="6" y="38"/>
                </a:lnTo>
                <a:lnTo>
                  <a:pt x="11" y="45"/>
                </a:lnTo>
                <a:lnTo>
                  <a:pt x="11" y="46"/>
                </a:lnTo>
                <a:lnTo>
                  <a:pt x="13" y="52"/>
                </a:lnTo>
                <a:lnTo>
                  <a:pt x="16" y="41"/>
                </a:lnTo>
                <a:lnTo>
                  <a:pt x="17" y="41"/>
                </a:lnTo>
                <a:lnTo>
                  <a:pt x="20" y="39"/>
                </a:lnTo>
                <a:lnTo>
                  <a:pt x="24" y="37"/>
                </a:lnTo>
                <a:lnTo>
                  <a:pt x="26" y="35"/>
                </a:lnTo>
                <a:lnTo>
                  <a:pt x="27" y="35"/>
                </a:lnTo>
                <a:lnTo>
                  <a:pt x="30" y="28"/>
                </a:lnTo>
                <a:lnTo>
                  <a:pt x="31" y="22"/>
                </a:lnTo>
                <a:lnTo>
                  <a:pt x="32" y="20"/>
                </a:lnTo>
                <a:lnTo>
                  <a:pt x="35" y="18"/>
                </a:lnTo>
                <a:close/>
                <a:moveTo>
                  <a:pt x="84" y="26"/>
                </a:moveTo>
                <a:lnTo>
                  <a:pt x="83" y="15"/>
                </a:lnTo>
                <a:lnTo>
                  <a:pt x="81" y="9"/>
                </a:lnTo>
                <a:lnTo>
                  <a:pt x="61" y="8"/>
                </a:lnTo>
                <a:lnTo>
                  <a:pt x="60" y="3"/>
                </a:lnTo>
                <a:lnTo>
                  <a:pt x="58" y="0"/>
                </a:lnTo>
                <a:lnTo>
                  <a:pt x="56" y="7"/>
                </a:lnTo>
                <a:lnTo>
                  <a:pt x="51" y="7"/>
                </a:lnTo>
                <a:lnTo>
                  <a:pt x="47" y="7"/>
                </a:lnTo>
                <a:lnTo>
                  <a:pt x="46" y="11"/>
                </a:lnTo>
                <a:lnTo>
                  <a:pt x="45" y="13"/>
                </a:lnTo>
                <a:lnTo>
                  <a:pt x="41" y="20"/>
                </a:lnTo>
                <a:lnTo>
                  <a:pt x="47" y="18"/>
                </a:lnTo>
                <a:lnTo>
                  <a:pt x="43" y="26"/>
                </a:lnTo>
                <a:lnTo>
                  <a:pt x="54" y="28"/>
                </a:lnTo>
                <a:lnTo>
                  <a:pt x="54" y="31"/>
                </a:lnTo>
                <a:lnTo>
                  <a:pt x="43" y="31"/>
                </a:lnTo>
                <a:lnTo>
                  <a:pt x="42" y="33"/>
                </a:lnTo>
                <a:lnTo>
                  <a:pt x="35" y="35"/>
                </a:lnTo>
                <a:lnTo>
                  <a:pt x="32" y="45"/>
                </a:lnTo>
                <a:lnTo>
                  <a:pt x="34" y="50"/>
                </a:lnTo>
                <a:lnTo>
                  <a:pt x="42" y="50"/>
                </a:lnTo>
                <a:lnTo>
                  <a:pt x="45" y="46"/>
                </a:lnTo>
                <a:lnTo>
                  <a:pt x="51" y="42"/>
                </a:lnTo>
                <a:lnTo>
                  <a:pt x="65" y="38"/>
                </a:lnTo>
                <a:lnTo>
                  <a:pt x="66" y="41"/>
                </a:lnTo>
                <a:lnTo>
                  <a:pt x="65" y="42"/>
                </a:lnTo>
                <a:lnTo>
                  <a:pt x="58" y="46"/>
                </a:lnTo>
                <a:lnTo>
                  <a:pt x="53" y="50"/>
                </a:lnTo>
                <a:lnTo>
                  <a:pt x="51" y="63"/>
                </a:lnTo>
                <a:lnTo>
                  <a:pt x="51" y="69"/>
                </a:lnTo>
                <a:lnTo>
                  <a:pt x="54" y="71"/>
                </a:lnTo>
                <a:lnTo>
                  <a:pt x="56" y="69"/>
                </a:lnTo>
                <a:lnTo>
                  <a:pt x="58" y="69"/>
                </a:lnTo>
                <a:lnTo>
                  <a:pt x="56" y="78"/>
                </a:lnTo>
                <a:lnTo>
                  <a:pt x="53" y="76"/>
                </a:lnTo>
                <a:lnTo>
                  <a:pt x="47" y="75"/>
                </a:lnTo>
                <a:lnTo>
                  <a:pt x="47" y="79"/>
                </a:lnTo>
                <a:lnTo>
                  <a:pt x="50" y="84"/>
                </a:lnTo>
                <a:lnTo>
                  <a:pt x="54" y="83"/>
                </a:lnTo>
                <a:lnTo>
                  <a:pt x="66" y="69"/>
                </a:lnTo>
                <a:lnTo>
                  <a:pt x="66" y="58"/>
                </a:lnTo>
                <a:lnTo>
                  <a:pt x="68" y="49"/>
                </a:lnTo>
                <a:lnTo>
                  <a:pt x="69" y="49"/>
                </a:lnTo>
                <a:lnTo>
                  <a:pt x="73" y="46"/>
                </a:lnTo>
                <a:lnTo>
                  <a:pt x="77" y="43"/>
                </a:lnTo>
                <a:lnTo>
                  <a:pt x="83" y="33"/>
                </a:lnTo>
                <a:lnTo>
                  <a:pt x="86" y="27"/>
                </a:lnTo>
                <a:lnTo>
                  <a:pt x="84" y="2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4" name="Freeform 289">
            <a:extLst>
              <a:ext uri="{FF2B5EF4-FFF2-40B4-BE49-F238E27FC236}">
                <a16:creationId xmlns:a16="http://schemas.microsoft.com/office/drawing/2014/main" id="{6A7B0A3F-E61C-CE1D-F6E7-DF99B8A05395}"/>
              </a:ext>
            </a:extLst>
          </p:cNvPr>
          <p:cNvSpPr>
            <a:spLocks/>
          </p:cNvSpPr>
          <p:nvPr/>
        </p:nvSpPr>
        <p:spPr bwMode="auto">
          <a:xfrm>
            <a:off x="4246563" y="5094288"/>
            <a:ext cx="239713" cy="220663"/>
          </a:xfrm>
          <a:custGeom>
            <a:avLst/>
            <a:gdLst>
              <a:gd name="T0" fmla="*/ 140 w 151"/>
              <a:gd name="T1" fmla="*/ 38 h 139"/>
              <a:gd name="T2" fmla="*/ 150 w 151"/>
              <a:gd name="T3" fmla="*/ 35 h 139"/>
              <a:gd name="T4" fmla="*/ 135 w 151"/>
              <a:gd name="T5" fmla="*/ 34 h 139"/>
              <a:gd name="T6" fmla="*/ 121 w 151"/>
              <a:gd name="T7" fmla="*/ 31 h 139"/>
              <a:gd name="T8" fmla="*/ 124 w 151"/>
              <a:gd name="T9" fmla="*/ 26 h 139"/>
              <a:gd name="T10" fmla="*/ 135 w 151"/>
              <a:gd name="T11" fmla="*/ 17 h 139"/>
              <a:gd name="T12" fmla="*/ 127 w 151"/>
              <a:gd name="T13" fmla="*/ 15 h 139"/>
              <a:gd name="T14" fmla="*/ 123 w 151"/>
              <a:gd name="T15" fmla="*/ 8 h 139"/>
              <a:gd name="T16" fmla="*/ 116 w 151"/>
              <a:gd name="T17" fmla="*/ 0 h 139"/>
              <a:gd name="T18" fmla="*/ 99 w 151"/>
              <a:gd name="T19" fmla="*/ 15 h 139"/>
              <a:gd name="T20" fmla="*/ 97 w 151"/>
              <a:gd name="T21" fmla="*/ 6 h 139"/>
              <a:gd name="T22" fmla="*/ 87 w 151"/>
              <a:gd name="T23" fmla="*/ 5 h 139"/>
              <a:gd name="T24" fmla="*/ 68 w 151"/>
              <a:gd name="T25" fmla="*/ 15 h 139"/>
              <a:gd name="T26" fmla="*/ 68 w 151"/>
              <a:gd name="T27" fmla="*/ 24 h 139"/>
              <a:gd name="T28" fmla="*/ 61 w 151"/>
              <a:gd name="T29" fmla="*/ 32 h 139"/>
              <a:gd name="T30" fmla="*/ 54 w 151"/>
              <a:gd name="T31" fmla="*/ 35 h 139"/>
              <a:gd name="T32" fmla="*/ 50 w 151"/>
              <a:gd name="T33" fmla="*/ 38 h 139"/>
              <a:gd name="T34" fmla="*/ 46 w 151"/>
              <a:gd name="T35" fmla="*/ 39 h 139"/>
              <a:gd name="T36" fmla="*/ 37 w 151"/>
              <a:gd name="T37" fmla="*/ 41 h 139"/>
              <a:gd name="T38" fmla="*/ 24 w 151"/>
              <a:gd name="T39" fmla="*/ 43 h 139"/>
              <a:gd name="T40" fmla="*/ 4 w 151"/>
              <a:gd name="T41" fmla="*/ 60 h 139"/>
              <a:gd name="T42" fmla="*/ 8 w 151"/>
              <a:gd name="T43" fmla="*/ 73 h 139"/>
              <a:gd name="T44" fmla="*/ 7 w 151"/>
              <a:gd name="T45" fmla="*/ 79 h 139"/>
              <a:gd name="T46" fmla="*/ 7 w 151"/>
              <a:gd name="T47" fmla="*/ 80 h 139"/>
              <a:gd name="T48" fmla="*/ 29 w 151"/>
              <a:gd name="T49" fmla="*/ 87 h 139"/>
              <a:gd name="T50" fmla="*/ 49 w 151"/>
              <a:gd name="T51" fmla="*/ 105 h 139"/>
              <a:gd name="T52" fmla="*/ 64 w 151"/>
              <a:gd name="T53" fmla="*/ 113 h 139"/>
              <a:gd name="T54" fmla="*/ 79 w 151"/>
              <a:gd name="T55" fmla="*/ 124 h 139"/>
              <a:gd name="T56" fmla="*/ 78 w 151"/>
              <a:gd name="T57" fmla="*/ 129 h 139"/>
              <a:gd name="T58" fmla="*/ 78 w 151"/>
              <a:gd name="T59" fmla="*/ 132 h 139"/>
              <a:gd name="T60" fmla="*/ 86 w 151"/>
              <a:gd name="T61" fmla="*/ 131 h 139"/>
              <a:gd name="T62" fmla="*/ 94 w 151"/>
              <a:gd name="T63" fmla="*/ 126 h 139"/>
              <a:gd name="T64" fmla="*/ 102 w 151"/>
              <a:gd name="T65" fmla="*/ 120 h 139"/>
              <a:gd name="T66" fmla="*/ 109 w 151"/>
              <a:gd name="T67" fmla="*/ 116 h 139"/>
              <a:gd name="T68" fmla="*/ 98 w 151"/>
              <a:gd name="T69" fmla="*/ 128 h 139"/>
              <a:gd name="T70" fmla="*/ 99 w 151"/>
              <a:gd name="T71" fmla="*/ 136 h 139"/>
              <a:gd name="T72" fmla="*/ 112 w 151"/>
              <a:gd name="T73" fmla="*/ 129 h 139"/>
              <a:gd name="T74" fmla="*/ 117 w 151"/>
              <a:gd name="T75" fmla="*/ 125 h 139"/>
              <a:gd name="T76" fmla="*/ 119 w 151"/>
              <a:gd name="T77" fmla="*/ 121 h 139"/>
              <a:gd name="T78" fmla="*/ 128 w 151"/>
              <a:gd name="T79" fmla="*/ 92 h 139"/>
              <a:gd name="T80" fmla="*/ 132 w 151"/>
              <a:gd name="T81" fmla="*/ 81 h 139"/>
              <a:gd name="T82" fmla="*/ 131 w 151"/>
              <a:gd name="T83" fmla="*/ 77 h 139"/>
              <a:gd name="T84" fmla="*/ 144 w 151"/>
              <a:gd name="T85" fmla="*/ 72 h 139"/>
              <a:gd name="T86" fmla="*/ 151 w 151"/>
              <a:gd name="T87" fmla="*/ 62 h 139"/>
              <a:gd name="T88" fmla="*/ 136 w 151"/>
              <a:gd name="T89" fmla="*/ 53 h 1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51" h="139">
                <a:moveTo>
                  <a:pt x="136" y="53"/>
                </a:moveTo>
                <a:lnTo>
                  <a:pt x="140" y="38"/>
                </a:lnTo>
                <a:lnTo>
                  <a:pt x="147" y="39"/>
                </a:lnTo>
                <a:lnTo>
                  <a:pt x="150" y="35"/>
                </a:lnTo>
                <a:lnTo>
                  <a:pt x="139" y="30"/>
                </a:lnTo>
                <a:lnTo>
                  <a:pt x="135" y="34"/>
                </a:lnTo>
                <a:lnTo>
                  <a:pt x="124" y="34"/>
                </a:lnTo>
                <a:lnTo>
                  <a:pt x="121" y="31"/>
                </a:lnTo>
                <a:lnTo>
                  <a:pt x="121" y="28"/>
                </a:lnTo>
                <a:lnTo>
                  <a:pt x="124" y="26"/>
                </a:lnTo>
                <a:lnTo>
                  <a:pt x="135" y="19"/>
                </a:lnTo>
                <a:lnTo>
                  <a:pt x="135" y="17"/>
                </a:lnTo>
                <a:lnTo>
                  <a:pt x="134" y="12"/>
                </a:lnTo>
                <a:lnTo>
                  <a:pt x="127" y="15"/>
                </a:lnTo>
                <a:lnTo>
                  <a:pt x="128" y="8"/>
                </a:lnTo>
                <a:lnTo>
                  <a:pt x="123" y="8"/>
                </a:lnTo>
                <a:lnTo>
                  <a:pt x="121" y="1"/>
                </a:lnTo>
                <a:lnTo>
                  <a:pt x="116" y="0"/>
                </a:lnTo>
                <a:lnTo>
                  <a:pt x="114" y="8"/>
                </a:lnTo>
                <a:lnTo>
                  <a:pt x="99" y="15"/>
                </a:lnTo>
                <a:lnTo>
                  <a:pt x="94" y="11"/>
                </a:lnTo>
                <a:lnTo>
                  <a:pt x="97" y="6"/>
                </a:lnTo>
                <a:lnTo>
                  <a:pt x="93" y="0"/>
                </a:lnTo>
                <a:lnTo>
                  <a:pt x="87" y="5"/>
                </a:lnTo>
                <a:lnTo>
                  <a:pt x="80" y="2"/>
                </a:lnTo>
                <a:lnTo>
                  <a:pt x="68" y="15"/>
                </a:lnTo>
                <a:lnTo>
                  <a:pt x="65" y="20"/>
                </a:lnTo>
                <a:lnTo>
                  <a:pt x="68" y="24"/>
                </a:lnTo>
                <a:lnTo>
                  <a:pt x="67" y="31"/>
                </a:lnTo>
                <a:lnTo>
                  <a:pt x="61" y="32"/>
                </a:lnTo>
                <a:lnTo>
                  <a:pt x="54" y="34"/>
                </a:lnTo>
                <a:lnTo>
                  <a:pt x="54" y="35"/>
                </a:lnTo>
                <a:lnTo>
                  <a:pt x="54" y="43"/>
                </a:lnTo>
                <a:lnTo>
                  <a:pt x="50" y="38"/>
                </a:lnTo>
                <a:lnTo>
                  <a:pt x="49" y="36"/>
                </a:lnTo>
                <a:lnTo>
                  <a:pt x="46" y="39"/>
                </a:lnTo>
                <a:lnTo>
                  <a:pt x="42" y="42"/>
                </a:lnTo>
                <a:lnTo>
                  <a:pt x="37" y="41"/>
                </a:lnTo>
                <a:lnTo>
                  <a:pt x="30" y="53"/>
                </a:lnTo>
                <a:lnTo>
                  <a:pt x="24" y="43"/>
                </a:lnTo>
                <a:lnTo>
                  <a:pt x="11" y="49"/>
                </a:lnTo>
                <a:lnTo>
                  <a:pt x="4" y="60"/>
                </a:lnTo>
                <a:lnTo>
                  <a:pt x="0" y="71"/>
                </a:lnTo>
                <a:lnTo>
                  <a:pt x="8" y="73"/>
                </a:lnTo>
                <a:lnTo>
                  <a:pt x="7" y="75"/>
                </a:lnTo>
                <a:lnTo>
                  <a:pt x="7" y="79"/>
                </a:lnTo>
                <a:lnTo>
                  <a:pt x="7" y="80"/>
                </a:lnTo>
                <a:lnTo>
                  <a:pt x="7" y="80"/>
                </a:lnTo>
                <a:lnTo>
                  <a:pt x="13" y="88"/>
                </a:lnTo>
                <a:lnTo>
                  <a:pt x="29" y="87"/>
                </a:lnTo>
                <a:lnTo>
                  <a:pt x="27" y="105"/>
                </a:lnTo>
                <a:lnTo>
                  <a:pt x="49" y="105"/>
                </a:lnTo>
                <a:lnTo>
                  <a:pt x="50" y="113"/>
                </a:lnTo>
                <a:lnTo>
                  <a:pt x="64" y="113"/>
                </a:lnTo>
                <a:lnTo>
                  <a:pt x="68" y="124"/>
                </a:lnTo>
                <a:lnTo>
                  <a:pt x="79" y="124"/>
                </a:lnTo>
                <a:lnTo>
                  <a:pt x="82" y="126"/>
                </a:lnTo>
                <a:lnTo>
                  <a:pt x="78" y="129"/>
                </a:lnTo>
                <a:lnTo>
                  <a:pt x="78" y="131"/>
                </a:lnTo>
                <a:lnTo>
                  <a:pt x="78" y="132"/>
                </a:lnTo>
                <a:lnTo>
                  <a:pt x="80" y="131"/>
                </a:lnTo>
                <a:lnTo>
                  <a:pt x="86" y="131"/>
                </a:lnTo>
                <a:lnTo>
                  <a:pt x="91" y="129"/>
                </a:lnTo>
                <a:lnTo>
                  <a:pt x="94" y="126"/>
                </a:lnTo>
                <a:lnTo>
                  <a:pt x="98" y="125"/>
                </a:lnTo>
                <a:lnTo>
                  <a:pt x="102" y="120"/>
                </a:lnTo>
                <a:lnTo>
                  <a:pt x="106" y="114"/>
                </a:lnTo>
                <a:lnTo>
                  <a:pt x="109" y="116"/>
                </a:lnTo>
                <a:lnTo>
                  <a:pt x="105" y="122"/>
                </a:lnTo>
                <a:lnTo>
                  <a:pt x="98" y="128"/>
                </a:lnTo>
                <a:lnTo>
                  <a:pt x="95" y="131"/>
                </a:lnTo>
                <a:lnTo>
                  <a:pt x="99" y="136"/>
                </a:lnTo>
                <a:lnTo>
                  <a:pt x="104" y="139"/>
                </a:lnTo>
                <a:lnTo>
                  <a:pt x="112" y="129"/>
                </a:lnTo>
                <a:lnTo>
                  <a:pt x="117" y="128"/>
                </a:lnTo>
                <a:lnTo>
                  <a:pt x="117" y="125"/>
                </a:lnTo>
                <a:lnTo>
                  <a:pt x="112" y="125"/>
                </a:lnTo>
                <a:lnTo>
                  <a:pt x="119" y="121"/>
                </a:lnTo>
                <a:lnTo>
                  <a:pt x="121" y="118"/>
                </a:lnTo>
                <a:lnTo>
                  <a:pt x="128" y="92"/>
                </a:lnTo>
                <a:lnTo>
                  <a:pt x="128" y="90"/>
                </a:lnTo>
                <a:lnTo>
                  <a:pt x="132" y="81"/>
                </a:lnTo>
                <a:lnTo>
                  <a:pt x="134" y="80"/>
                </a:lnTo>
                <a:lnTo>
                  <a:pt x="131" y="77"/>
                </a:lnTo>
                <a:lnTo>
                  <a:pt x="140" y="79"/>
                </a:lnTo>
                <a:lnTo>
                  <a:pt x="144" y="72"/>
                </a:lnTo>
                <a:lnTo>
                  <a:pt x="146" y="69"/>
                </a:lnTo>
                <a:lnTo>
                  <a:pt x="151" y="62"/>
                </a:lnTo>
                <a:lnTo>
                  <a:pt x="151" y="54"/>
                </a:lnTo>
                <a:lnTo>
                  <a:pt x="136" y="5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5" name="Freeform 290">
            <a:extLst>
              <a:ext uri="{FF2B5EF4-FFF2-40B4-BE49-F238E27FC236}">
                <a16:creationId xmlns:a16="http://schemas.microsoft.com/office/drawing/2014/main" id="{B85555CE-507E-111A-F95C-8A35FFCAF671}"/>
              </a:ext>
            </a:extLst>
          </p:cNvPr>
          <p:cNvSpPr>
            <a:spLocks/>
          </p:cNvSpPr>
          <p:nvPr/>
        </p:nvSpPr>
        <p:spPr bwMode="auto">
          <a:xfrm>
            <a:off x="4972051" y="5897563"/>
            <a:ext cx="60325" cy="68263"/>
          </a:xfrm>
          <a:custGeom>
            <a:avLst/>
            <a:gdLst>
              <a:gd name="T0" fmla="*/ 37 w 38"/>
              <a:gd name="T1" fmla="*/ 1 h 43"/>
              <a:gd name="T2" fmla="*/ 38 w 38"/>
              <a:gd name="T3" fmla="*/ 6 h 43"/>
              <a:gd name="T4" fmla="*/ 33 w 38"/>
              <a:gd name="T5" fmla="*/ 9 h 43"/>
              <a:gd name="T6" fmla="*/ 29 w 38"/>
              <a:gd name="T7" fmla="*/ 12 h 43"/>
              <a:gd name="T8" fmla="*/ 27 w 38"/>
              <a:gd name="T9" fmla="*/ 19 h 43"/>
              <a:gd name="T10" fmla="*/ 31 w 38"/>
              <a:gd name="T11" fmla="*/ 28 h 43"/>
              <a:gd name="T12" fmla="*/ 30 w 38"/>
              <a:gd name="T13" fmla="*/ 34 h 43"/>
              <a:gd name="T14" fmla="*/ 27 w 38"/>
              <a:gd name="T15" fmla="*/ 43 h 43"/>
              <a:gd name="T16" fmla="*/ 26 w 38"/>
              <a:gd name="T17" fmla="*/ 43 h 43"/>
              <a:gd name="T18" fmla="*/ 24 w 38"/>
              <a:gd name="T19" fmla="*/ 42 h 43"/>
              <a:gd name="T20" fmla="*/ 23 w 38"/>
              <a:gd name="T21" fmla="*/ 35 h 43"/>
              <a:gd name="T22" fmla="*/ 20 w 38"/>
              <a:gd name="T23" fmla="*/ 35 h 43"/>
              <a:gd name="T24" fmla="*/ 18 w 38"/>
              <a:gd name="T25" fmla="*/ 35 h 43"/>
              <a:gd name="T26" fmla="*/ 16 w 38"/>
              <a:gd name="T27" fmla="*/ 35 h 43"/>
              <a:gd name="T28" fmla="*/ 14 w 38"/>
              <a:gd name="T29" fmla="*/ 30 h 43"/>
              <a:gd name="T30" fmla="*/ 14 w 38"/>
              <a:gd name="T31" fmla="*/ 24 h 43"/>
              <a:gd name="T32" fmla="*/ 8 w 38"/>
              <a:gd name="T33" fmla="*/ 24 h 43"/>
              <a:gd name="T34" fmla="*/ 9 w 38"/>
              <a:gd name="T35" fmla="*/ 38 h 43"/>
              <a:gd name="T36" fmla="*/ 5 w 38"/>
              <a:gd name="T37" fmla="*/ 35 h 43"/>
              <a:gd name="T38" fmla="*/ 4 w 38"/>
              <a:gd name="T39" fmla="*/ 35 h 43"/>
              <a:gd name="T40" fmla="*/ 4 w 38"/>
              <a:gd name="T41" fmla="*/ 34 h 43"/>
              <a:gd name="T42" fmla="*/ 4 w 38"/>
              <a:gd name="T43" fmla="*/ 24 h 43"/>
              <a:gd name="T44" fmla="*/ 3 w 38"/>
              <a:gd name="T45" fmla="*/ 24 h 43"/>
              <a:gd name="T46" fmla="*/ 0 w 38"/>
              <a:gd name="T47" fmla="*/ 17 h 43"/>
              <a:gd name="T48" fmla="*/ 0 w 38"/>
              <a:gd name="T49" fmla="*/ 15 h 43"/>
              <a:gd name="T50" fmla="*/ 4 w 38"/>
              <a:gd name="T51" fmla="*/ 12 h 43"/>
              <a:gd name="T52" fmla="*/ 5 w 38"/>
              <a:gd name="T53" fmla="*/ 10 h 43"/>
              <a:gd name="T54" fmla="*/ 5 w 38"/>
              <a:gd name="T55" fmla="*/ 9 h 43"/>
              <a:gd name="T56" fmla="*/ 12 w 38"/>
              <a:gd name="T57" fmla="*/ 12 h 43"/>
              <a:gd name="T58" fmla="*/ 12 w 38"/>
              <a:gd name="T59" fmla="*/ 13 h 43"/>
              <a:gd name="T60" fmla="*/ 18 w 38"/>
              <a:gd name="T61" fmla="*/ 5 h 43"/>
              <a:gd name="T62" fmla="*/ 23 w 38"/>
              <a:gd name="T63" fmla="*/ 0 h 43"/>
              <a:gd name="T64" fmla="*/ 37 w 38"/>
              <a:gd name="T65" fmla="*/ 1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38" h="43">
                <a:moveTo>
                  <a:pt x="37" y="1"/>
                </a:moveTo>
                <a:lnTo>
                  <a:pt x="38" y="6"/>
                </a:lnTo>
                <a:lnTo>
                  <a:pt x="33" y="9"/>
                </a:lnTo>
                <a:lnTo>
                  <a:pt x="29" y="12"/>
                </a:lnTo>
                <a:lnTo>
                  <a:pt x="27" y="19"/>
                </a:lnTo>
                <a:lnTo>
                  <a:pt x="31" y="28"/>
                </a:lnTo>
                <a:lnTo>
                  <a:pt x="30" y="34"/>
                </a:lnTo>
                <a:lnTo>
                  <a:pt x="27" y="43"/>
                </a:lnTo>
                <a:lnTo>
                  <a:pt x="26" y="43"/>
                </a:lnTo>
                <a:lnTo>
                  <a:pt x="24" y="42"/>
                </a:lnTo>
                <a:lnTo>
                  <a:pt x="23" y="35"/>
                </a:lnTo>
                <a:lnTo>
                  <a:pt x="20" y="35"/>
                </a:lnTo>
                <a:lnTo>
                  <a:pt x="18" y="35"/>
                </a:lnTo>
                <a:lnTo>
                  <a:pt x="16" y="35"/>
                </a:lnTo>
                <a:lnTo>
                  <a:pt x="14" y="30"/>
                </a:lnTo>
                <a:lnTo>
                  <a:pt x="14" y="24"/>
                </a:lnTo>
                <a:lnTo>
                  <a:pt x="8" y="24"/>
                </a:lnTo>
                <a:lnTo>
                  <a:pt x="9" y="38"/>
                </a:lnTo>
                <a:lnTo>
                  <a:pt x="5" y="35"/>
                </a:lnTo>
                <a:lnTo>
                  <a:pt x="4" y="35"/>
                </a:lnTo>
                <a:lnTo>
                  <a:pt x="4" y="34"/>
                </a:lnTo>
                <a:lnTo>
                  <a:pt x="4" y="24"/>
                </a:lnTo>
                <a:lnTo>
                  <a:pt x="3" y="24"/>
                </a:lnTo>
                <a:lnTo>
                  <a:pt x="0" y="17"/>
                </a:lnTo>
                <a:lnTo>
                  <a:pt x="0" y="15"/>
                </a:lnTo>
                <a:lnTo>
                  <a:pt x="4" y="12"/>
                </a:lnTo>
                <a:lnTo>
                  <a:pt x="5" y="10"/>
                </a:lnTo>
                <a:lnTo>
                  <a:pt x="5" y="9"/>
                </a:lnTo>
                <a:lnTo>
                  <a:pt x="12" y="12"/>
                </a:lnTo>
                <a:lnTo>
                  <a:pt x="12" y="13"/>
                </a:lnTo>
                <a:lnTo>
                  <a:pt x="18" y="5"/>
                </a:lnTo>
                <a:lnTo>
                  <a:pt x="23" y="0"/>
                </a:lnTo>
                <a:lnTo>
                  <a:pt x="37" y="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6" name="Freeform 291">
            <a:extLst>
              <a:ext uri="{FF2B5EF4-FFF2-40B4-BE49-F238E27FC236}">
                <a16:creationId xmlns:a16="http://schemas.microsoft.com/office/drawing/2014/main" id="{3F5FDE4D-FCDB-C774-43CF-432E861D83A3}"/>
              </a:ext>
            </a:extLst>
          </p:cNvPr>
          <p:cNvSpPr>
            <a:spLocks/>
          </p:cNvSpPr>
          <p:nvPr/>
        </p:nvSpPr>
        <p:spPr bwMode="auto">
          <a:xfrm>
            <a:off x="4775201" y="4227513"/>
            <a:ext cx="96838" cy="142875"/>
          </a:xfrm>
          <a:custGeom>
            <a:avLst/>
            <a:gdLst>
              <a:gd name="T0" fmla="*/ 58 w 61"/>
              <a:gd name="T1" fmla="*/ 68 h 90"/>
              <a:gd name="T2" fmla="*/ 57 w 61"/>
              <a:gd name="T3" fmla="*/ 70 h 90"/>
              <a:gd name="T4" fmla="*/ 54 w 61"/>
              <a:gd name="T5" fmla="*/ 70 h 90"/>
              <a:gd name="T6" fmla="*/ 57 w 61"/>
              <a:gd name="T7" fmla="*/ 78 h 90"/>
              <a:gd name="T8" fmla="*/ 61 w 61"/>
              <a:gd name="T9" fmla="*/ 90 h 90"/>
              <a:gd name="T10" fmla="*/ 54 w 61"/>
              <a:gd name="T11" fmla="*/ 85 h 90"/>
              <a:gd name="T12" fmla="*/ 50 w 61"/>
              <a:gd name="T13" fmla="*/ 86 h 90"/>
              <a:gd name="T14" fmla="*/ 49 w 61"/>
              <a:gd name="T15" fmla="*/ 83 h 90"/>
              <a:gd name="T16" fmla="*/ 48 w 61"/>
              <a:gd name="T17" fmla="*/ 81 h 90"/>
              <a:gd name="T18" fmla="*/ 39 w 61"/>
              <a:gd name="T19" fmla="*/ 78 h 90"/>
              <a:gd name="T20" fmla="*/ 31 w 61"/>
              <a:gd name="T21" fmla="*/ 70 h 90"/>
              <a:gd name="T22" fmla="*/ 30 w 61"/>
              <a:gd name="T23" fmla="*/ 62 h 90"/>
              <a:gd name="T24" fmla="*/ 34 w 61"/>
              <a:gd name="T25" fmla="*/ 52 h 90"/>
              <a:gd name="T26" fmla="*/ 30 w 61"/>
              <a:gd name="T27" fmla="*/ 45 h 90"/>
              <a:gd name="T28" fmla="*/ 27 w 61"/>
              <a:gd name="T29" fmla="*/ 38 h 90"/>
              <a:gd name="T30" fmla="*/ 27 w 61"/>
              <a:gd name="T31" fmla="*/ 37 h 90"/>
              <a:gd name="T32" fmla="*/ 27 w 61"/>
              <a:gd name="T33" fmla="*/ 37 h 90"/>
              <a:gd name="T34" fmla="*/ 23 w 61"/>
              <a:gd name="T35" fmla="*/ 34 h 90"/>
              <a:gd name="T36" fmla="*/ 19 w 61"/>
              <a:gd name="T37" fmla="*/ 30 h 90"/>
              <a:gd name="T38" fmla="*/ 13 w 61"/>
              <a:gd name="T39" fmla="*/ 21 h 90"/>
              <a:gd name="T40" fmla="*/ 7 w 61"/>
              <a:gd name="T41" fmla="*/ 27 h 90"/>
              <a:gd name="T42" fmla="*/ 0 w 61"/>
              <a:gd name="T43" fmla="*/ 27 h 90"/>
              <a:gd name="T44" fmla="*/ 0 w 61"/>
              <a:gd name="T45" fmla="*/ 26 h 90"/>
              <a:gd name="T46" fmla="*/ 1 w 61"/>
              <a:gd name="T47" fmla="*/ 17 h 90"/>
              <a:gd name="T48" fmla="*/ 4 w 61"/>
              <a:gd name="T49" fmla="*/ 17 h 90"/>
              <a:gd name="T50" fmla="*/ 11 w 61"/>
              <a:gd name="T51" fmla="*/ 14 h 90"/>
              <a:gd name="T52" fmla="*/ 13 w 61"/>
              <a:gd name="T53" fmla="*/ 4 h 90"/>
              <a:gd name="T54" fmla="*/ 28 w 61"/>
              <a:gd name="T55" fmla="*/ 0 h 90"/>
              <a:gd name="T56" fmla="*/ 31 w 61"/>
              <a:gd name="T57" fmla="*/ 10 h 90"/>
              <a:gd name="T58" fmla="*/ 31 w 61"/>
              <a:gd name="T59" fmla="*/ 14 h 90"/>
              <a:gd name="T60" fmla="*/ 31 w 61"/>
              <a:gd name="T61" fmla="*/ 19 h 90"/>
              <a:gd name="T62" fmla="*/ 38 w 61"/>
              <a:gd name="T63" fmla="*/ 27 h 90"/>
              <a:gd name="T64" fmla="*/ 43 w 61"/>
              <a:gd name="T65" fmla="*/ 32 h 90"/>
              <a:gd name="T66" fmla="*/ 41 w 61"/>
              <a:gd name="T67" fmla="*/ 36 h 90"/>
              <a:gd name="T68" fmla="*/ 46 w 61"/>
              <a:gd name="T69" fmla="*/ 36 h 90"/>
              <a:gd name="T70" fmla="*/ 49 w 61"/>
              <a:gd name="T71" fmla="*/ 38 h 90"/>
              <a:gd name="T72" fmla="*/ 50 w 61"/>
              <a:gd name="T73" fmla="*/ 40 h 90"/>
              <a:gd name="T74" fmla="*/ 48 w 61"/>
              <a:gd name="T75" fmla="*/ 45 h 90"/>
              <a:gd name="T76" fmla="*/ 48 w 61"/>
              <a:gd name="T77" fmla="*/ 47 h 90"/>
              <a:gd name="T78" fmla="*/ 49 w 61"/>
              <a:gd name="T79" fmla="*/ 51 h 90"/>
              <a:gd name="T80" fmla="*/ 50 w 61"/>
              <a:gd name="T81" fmla="*/ 56 h 90"/>
              <a:gd name="T82" fmla="*/ 45 w 61"/>
              <a:gd name="T83" fmla="*/ 64 h 90"/>
              <a:gd name="T84" fmla="*/ 53 w 61"/>
              <a:gd name="T85" fmla="*/ 67 h 90"/>
              <a:gd name="T86" fmla="*/ 58 w 61"/>
              <a:gd name="T87" fmla="*/ 68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61" h="90">
                <a:moveTo>
                  <a:pt x="58" y="68"/>
                </a:moveTo>
                <a:lnTo>
                  <a:pt x="57" y="70"/>
                </a:lnTo>
                <a:lnTo>
                  <a:pt x="54" y="70"/>
                </a:lnTo>
                <a:lnTo>
                  <a:pt x="57" y="78"/>
                </a:lnTo>
                <a:lnTo>
                  <a:pt x="61" y="90"/>
                </a:lnTo>
                <a:lnTo>
                  <a:pt x="54" y="85"/>
                </a:lnTo>
                <a:lnTo>
                  <a:pt x="50" y="86"/>
                </a:lnTo>
                <a:lnTo>
                  <a:pt x="49" y="83"/>
                </a:lnTo>
                <a:lnTo>
                  <a:pt x="48" y="81"/>
                </a:lnTo>
                <a:lnTo>
                  <a:pt x="39" y="78"/>
                </a:lnTo>
                <a:lnTo>
                  <a:pt x="31" y="70"/>
                </a:lnTo>
                <a:lnTo>
                  <a:pt x="30" y="62"/>
                </a:lnTo>
                <a:lnTo>
                  <a:pt x="34" y="52"/>
                </a:lnTo>
                <a:lnTo>
                  <a:pt x="30" y="45"/>
                </a:lnTo>
                <a:lnTo>
                  <a:pt x="27" y="38"/>
                </a:lnTo>
                <a:lnTo>
                  <a:pt x="27" y="37"/>
                </a:lnTo>
                <a:lnTo>
                  <a:pt x="27" y="37"/>
                </a:lnTo>
                <a:lnTo>
                  <a:pt x="23" y="34"/>
                </a:lnTo>
                <a:lnTo>
                  <a:pt x="19" y="30"/>
                </a:lnTo>
                <a:lnTo>
                  <a:pt x="13" y="21"/>
                </a:lnTo>
                <a:lnTo>
                  <a:pt x="7" y="27"/>
                </a:lnTo>
                <a:lnTo>
                  <a:pt x="0" y="27"/>
                </a:lnTo>
                <a:lnTo>
                  <a:pt x="0" y="26"/>
                </a:lnTo>
                <a:lnTo>
                  <a:pt x="1" y="17"/>
                </a:lnTo>
                <a:lnTo>
                  <a:pt x="4" y="17"/>
                </a:lnTo>
                <a:lnTo>
                  <a:pt x="11" y="14"/>
                </a:lnTo>
                <a:lnTo>
                  <a:pt x="13" y="4"/>
                </a:lnTo>
                <a:lnTo>
                  <a:pt x="28" y="0"/>
                </a:lnTo>
                <a:lnTo>
                  <a:pt x="31" y="10"/>
                </a:lnTo>
                <a:lnTo>
                  <a:pt x="31" y="14"/>
                </a:lnTo>
                <a:lnTo>
                  <a:pt x="31" y="19"/>
                </a:lnTo>
                <a:lnTo>
                  <a:pt x="38" y="27"/>
                </a:lnTo>
                <a:lnTo>
                  <a:pt x="43" y="32"/>
                </a:lnTo>
                <a:lnTo>
                  <a:pt x="41" y="36"/>
                </a:lnTo>
                <a:lnTo>
                  <a:pt x="46" y="36"/>
                </a:lnTo>
                <a:lnTo>
                  <a:pt x="49" y="38"/>
                </a:lnTo>
                <a:lnTo>
                  <a:pt x="50" y="40"/>
                </a:lnTo>
                <a:lnTo>
                  <a:pt x="48" y="45"/>
                </a:lnTo>
                <a:lnTo>
                  <a:pt x="48" y="47"/>
                </a:lnTo>
                <a:lnTo>
                  <a:pt x="49" y="51"/>
                </a:lnTo>
                <a:lnTo>
                  <a:pt x="50" y="56"/>
                </a:lnTo>
                <a:lnTo>
                  <a:pt x="45" y="64"/>
                </a:lnTo>
                <a:lnTo>
                  <a:pt x="53" y="67"/>
                </a:lnTo>
                <a:lnTo>
                  <a:pt x="58" y="6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7" name="Freeform 292">
            <a:extLst>
              <a:ext uri="{FF2B5EF4-FFF2-40B4-BE49-F238E27FC236}">
                <a16:creationId xmlns:a16="http://schemas.microsoft.com/office/drawing/2014/main" id="{15A7DB2D-776D-903E-7B4A-21018C47F78B}"/>
              </a:ext>
            </a:extLst>
          </p:cNvPr>
          <p:cNvSpPr>
            <a:spLocks/>
          </p:cNvSpPr>
          <p:nvPr/>
        </p:nvSpPr>
        <p:spPr bwMode="auto">
          <a:xfrm>
            <a:off x="5056188" y="5826125"/>
            <a:ext cx="80963" cy="144463"/>
          </a:xfrm>
          <a:custGeom>
            <a:avLst/>
            <a:gdLst>
              <a:gd name="T0" fmla="*/ 51 w 51"/>
              <a:gd name="T1" fmla="*/ 34 h 91"/>
              <a:gd name="T2" fmla="*/ 47 w 51"/>
              <a:gd name="T3" fmla="*/ 36 h 91"/>
              <a:gd name="T4" fmla="*/ 45 w 51"/>
              <a:gd name="T5" fmla="*/ 35 h 91"/>
              <a:gd name="T6" fmla="*/ 44 w 51"/>
              <a:gd name="T7" fmla="*/ 31 h 91"/>
              <a:gd name="T8" fmla="*/ 42 w 51"/>
              <a:gd name="T9" fmla="*/ 30 h 91"/>
              <a:gd name="T10" fmla="*/ 40 w 51"/>
              <a:gd name="T11" fmla="*/ 25 h 91"/>
              <a:gd name="T12" fmla="*/ 41 w 51"/>
              <a:gd name="T13" fmla="*/ 25 h 91"/>
              <a:gd name="T14" fmla="*/ 41 w 51"/>
              <a:gd name="T15" fmla="*/ 24 h 91"/>
              <a:gd name="T16" fmla="*/ 40 w 51"/>
              <a:gd name="T17" fmla="*/ 23 h 91"/>
              <a:gd name="T18" fmla="*/ 37 w 51"/>
              <a:gd name="T19" fmla="*/ 17 h 91"/>
              <a:gd name="T20" fmla="*/ 33 w 51"/>
              <a:gd name="T21" fmla="*/ 19 h 91"/>
              <a:gd name="T22" fmla="*/ 32 w 51"/>
              <a:gd name="T23" fmla="*/ 15 h 91"/>
              <a:gd name="T24" fmla="*/ 25 w 51"/>
              <a:gd name="T25" fmla="*/ 0 h 91"/>
              <a:gd name="T26" fmla="*/ 21 w 51"/>
              <a:gd name="T27" fmla="*/ 1 h 91"/>
              <a:gd name="T28" fmla="*/ 10 w 51"/>
              <a:gd name="T29" fmla="*/ 0 h 91"/>
              <a:gd name="T30" fmla="*/ 4 w 51"/>
              <a:gd name="T31" fmla="*/ 13 h 91"/>
              <a:gd name="T32" fmla="*/ 4 w 51"/>
              <a:gd name="T33" fmla="*/ 21 h 91"/>
              <a:gd name="T34" fmla="*/ 0 w 51"/>
              <a:gd name="T35" fmla="*/ 30 h 91"/>
              <a:gd name="T36" fmla="*/ 11 w 51"/>
              <a:gd name="T37" fmla="*/ 46 h 91"/>
              <a:gd name="T38" fmla="*/ 18 w 51"/>
              <a:gd name="T39" fmla="*/ 53 h 91"/>
              <a:gd name="T40" fmla="*/ 18 w 51"/>
              <a:gd name="T41" fmla="*/ 66 h 91"/>
              <a:gd name="T42" fmla="*/ 18 w 51"/>
              <a:gd name="T43" fmla="*/ 70 h 91"/>
              <a:gd name="T44" fmla="*/ 18 w 51"/>
              <a:gd name="T45" fmla="*/ 72 h 91"/>
              <a:gd name="T46" fmla="*/ 21 w 51"/>
              <a:gd name="T47" fmla="*/ 75 h 91"/>
              <a:gd name="T48" fmla="*/ 23 w 51"/>
              <a:gd name="T49" fmla="*/ 77 h 91"/>
              <a:gd name="T50" fmla="*/ 25 w 51"/>
              <a:gd name="T51" fmla="*/ 79 h 91"/>
              <a:gd name="T52" fmla="*/ 25 w 51"/>
              <a:gd name="T53" fmla="*/ 79 h 91"/>
              <a:gd name="T54" fmla="*/ 30 w 51"/>
              <a:gd name="T55" fmla="*/ 69 h 91"/>
              <a:gd name="T56" fmla="*/ 30 w 51"/>
              <a:gd name="T57" fmla="*/ 70 h 91"/>
              <a:gd name="T58" fmla="*/ 30 w 51"/>
              <a:gd name="T59" fmla="*/ 73 h 91"/>
              <a:gd name="T60" fmla="*/ 33 w 51"/>
              <a:gd name="T61" fmla="*/ 87 h 91"/>
              <a:gd name="T62" fmla="*/ 34 w 51"/>
              <a:gd name="T63" fmla="*/ 91 h 91"/>
              <a:gd name="T64" fmla="*/ 37 w 51"/>
              <a:gd name="T65" fmla="*/ 90 h 91"/>
              <a:gd name="T66" fmla="*/ 36 w 51"/>
              <a:gd name="T67" fmla="*/ 79 h 91"/>
              <a:gd name="T68" fmla="*/ 36 w 51"/>
              <a:gd name="T69" fmla="*/ 77 h 91"/>
              <a:gd name="T70" fmla="*/ 38 w 51"/>
              <a:gd name="T71" fmla="*/ 84 h 91"/>
              <a:gd name="T72" fmla="*/ 40 w 51"/>
              <a:gd name="T73" fmla="*/ 88 h 91"/>
              <a:gd name="T74" fmla="*/ 41 w 51"/>
              <a:gd name="T75" fmla="*/ 79 h 91"/>
              <a:gd name="T76" fmla="*/ 40 w 51"/>
              <a:gd name="T77" fmla="*/ 70 h 91"/>
              <a:gd name="T78" fmla="*/ 42 w 51"/>
              <a:gd name="T79" fmla="*/ 66 h 91"/>
              <a:gd name="T80" fmla="*/ 44 w 51"/>
              <a:gd name="T81" fmla="*/ 58 h 91"/>
              <a:gd name="T82" fmla="*/ 47 w 51"/>
              <a:gd name="T83" fmla="*/ 49 h 91"/>
              <a:gd name="T84" fmla="*/ 49 w 51"/>
              <a:gd name="T85" fmla="*/ 46 h 91"/>
              <a:gd name="T86" fmla="*/ 51 w 51"/>
              <a:gd name="T87" fmla="*/ 39 h 91"/>
              <a:gd name="T88" fmla="*/ 51 w 51"/>
              <a:gd name="T89" fmla="*/ 35 h 91"/>
              <a:gd name="T90" fmla="*/ 51 w 51"/>
              <a:gd name="T91" fmla="*/ 34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51" h="91">
                <a:moveTo>
                  <a:pt x="51" y="34"/>
                </a:moveTo>
                <a:lnTo>
                  <a:pt x="47" y="36"/>
                </a:lnTo>
                <a:lnTo>
                  <a:pt x="45" y="35"/>
                </a:lnTo>
                <a:lnTo>
                  <a:pt x="44" y="31"/>
                </a:lnTo>
                <a:lnTo>
                  <a:pt x="42" y="30"/>
                </a:lnTo>
                <a:lnTo>
                  <a:pt x="40" y="25"/>
                </a:lnTo>
                <a:lnTo>
                  <a:pt x="41" y="25"/>
                </a:lnTo>
                <a:lnTo>
                  <a:pt x="41" y="24"/>
                </a:lnTo>
                <a:lnTo>
                  <a:pt x="40" y="23"/>
                </a:lnTo>
                <a:lnTo>
                  <a:pt x="37" y="17"/>
                </a:lnTo>
                <a:lnTo>
                  <a:pt x="33" y="19"/>
                </a:lnTo>
                <a:lnTo>
                  <a:pt x="32" y="15"/>
                </a:lnTo>
                <a:lnTo>
                  <a:pt x="25" y="0"/>
                </a:lnTo>
                <a:lnTo>
                  <a:pt x="21" y="1"/>
                </a:lnTo>
                <a:lnTo>
                  <a:pt x="10" y="0"/>
                </a:lnTo>
                <a:lnTo>
                  <a:pt x="4" y="13"/>
                </a:lnTo>
                <a:lnTo>
                  <a:pt x="4" y="21"/>
                </a:lnTo>
                <a:lnTo>
                  <a:pt x="0" y="30"/>
                </a:lnTo>
                <a:lnTo>
                  <a:pt x="11" y="46"/>
                </a:lnTo>
                <a:lnTo>
                  <a:pt x="18" y="53"/>
                </a:lnTo>
                <a:lnTo>
                  <a:pt x="18" y="66"/>
                </a:lnTo>
                <a:lnTo>
                  <a:pt x="18" y="70"/>
                </a:lnTo>
                <a:lnTo>
                  <a:pt x="18" y="72"/>
                </a:lnTo>
                <a:lnTo>
                  <a:pt x="21" y="75"/>
                </a:lnTo>
                <a:lnTo>
                  <a:pt x="23" y="77"/>
                </a:lnTo>
                <a:lnTo>
                  <a:pt x="25" y="79"/>
                </a:lnTo>
                <a:lnTo>
                  <a:pt x="25" y="79"/>
                </a:lnTo>
                <a:lnTo>
                  <a:pt x="30" y="69"/>
                </a:lnTo>
                <a:lnTo>
                  <a:pt x="30" y="70"/>
                </a:lnTo>
                <a:lnTo>
                  <a:pt x="30" y="73"/>
                </a:lnTo>
                <a:lnTo>
                  <a:pt x="33" y="87"/>
                </a:lnTo>
                <a:lnTo>
                  <a:pt x="34" y="91"/>
                </a:lnTo>
                <a:lnTo>
                  <a:pt x="37" y="90"/>
                </a:lnTo>
                <a:lnTo>
                  <a:pt x="36" y="79"/>
                </a:lnTo>
                <a:lnTo>
                  <a:pt x="36" y="77"/>
                </a:lnTo>
                <a:lnTo>
                  <a:pt x="38" y="84"/>
                </a:lnTo>
                <a:lnTo>
                  <a:pt x="40" y="88"/>
                </a:lnTo>
                <a:lnTo>
                  <a:pt x="41" y="79"/>
                </a:lnTo>
                <a:lnTo>
                  <a:pt x="40" y="70"/>
                </a:lnTo>
                <a:lnTo>
                  <a:pt x="42" y="66"/>
                </a:lnTo>
                <a:lnTo>
                  <a:pt x="44" y="58"/>
                </a:lnTo>
                <a:lnTo>
                  <a:pt x="47" y="49"/>
                </a:lnTo>
                <a:lnTo>
                  <a:pt x="49" y="46"/>
                </a:lnTo>
                <a:lnTo>
                  <a:pt x="51" y="39"/>
                </a:lnTo>
                <a:lnTo>
                  <a:pt x="51" y="35"/>
                </a:lnTo>
                <a:lnTo>
                  <a:pt x="51" y="3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8" name="Freeform 293">
            <a:extLst>
              <a:ext uri="{FF2B5EF4-FFF2-40B4-BE49-F238E27FC236}">
                <a16:creationId xmlns:a16="http://schemas.microsoft.com/office/drawing/2014/main" id="{51574DF6-213A-E598-64A3-32CF70C12C39}"/>
              </a:ext>
            </a:extLst>
          </p:cNvPr>
          <p:cNvSpPr>
            <a:spLocks/>
          </p:cNvSpPr>
          <p:nvPr/>
        </p:nvSpPr>
        <p:spPr bwMode="auto">
          <a:xfrm>
            <a:off x="5138738" y="5656263"/>
            <a:ext cx="47625" cy="52388"/>
          </a:xfrm>
          <a:custGeom>
            <a:avLst/>
            <a:gdLst>
              <a:gd name="T0" fmla="*/ 26 w 30"/>
              <a:gd name="T1" fmla="*/ 6 h 33"/>
              <a:gd name="T2" fmla="*/ 27 w 30"/>
              <a:gd name="T3" fmla="*/ 8 h 33"/>
              <a:gd name="T4" fmla="*/ 30 w 30"/>
              <a:gd name="T5" fmla="*/ 10 h 33"/>
              <a:gd name="T6" fmla="*/ 29 w 30"/>
              <a:gd name="T7" fmla="*/ 18 h 33"/>
              <a:gd name="T8" fmla="*/ 29 w 30"/>
              <a:gd name="T9" fmla="*/ 22 h 33"/>
              <a:gd name="T10" fmla="*/ 27 w 30"/>
              <a:gd name="T11" fmla="*/ 26 h 33"/>
              <a:gd name="T12" fmla="*/ 29 w 30"/>
              <a:gd name="T13" fmla="*/ 32 h 33"/>
              <a:gd name="T14" fmla="*/ 26 w 30"/>
              <a:gd name="T15" fmla="*/ 32 h 33"/>
              <a:gd name="T16" fmla="*/ 14 w 30"/>
              <a:gd name="T17" fmla="*/ 33 h 33"/>
              <a:gd name="T18" fmla="*/ 11 w 30"/>
              <a:gd name="T19" fmla="*/ 26 h 33"/>
              <a:gd name="T20" fmla="*/ 4 w 30"/>
              <a:gd name="T21" fmla="*/ 22 h 33"/>
              <a:gd name="T22" fmla="*/ 3 w 30"/>
              <a:gd name="T23" fmla="*/ 22 h 33"/>
              <a:gd name="T24" fmla="*/ 0 w 30"/>
              <a:gd name="T25" fmla="*/ 19 h 33"/>
              <a:gd name="T26" fmla="*/ 0 w 30"/>
              <a:gd name="T27" fmla="*/ 18 h 33"/>
              <a:gd name="T28" fmla="*/ 0 w 30"/>
              <a:gd name="T29" fmla="*/ 15 h 33"/>
              <a:gd name="T30" fmla="*/ 3 w 30"/>
              <a:gd name="T31" fmla="*/ 6 h 33"/>
              <a:gd name="T32" fmla="*/ 3 w 30"/>
              <a:gd name="T33" fmla="*/ 4 h 33"/>
              <a:gd name="T34" fmla="*/ 5 w 30"/>
              <a:gd name="T35" fmla="*/ 0 h 33"/>
              <a:gd name="T36" fmla="*/ 8 w 30"/>
              <a:gd name="T37" fmla="*/ 2 h 33"/>
              <a:gd name="T38" fmla="*/ 15 w 30"/>
              <a:gd name="T39" fmla="*/ 4 h 33"/>
              <a:gd name="T40" fmla="*/ 16 w 30"/>
              <a:gd name="T41" fmla="*/ 7 h 33"/>
              <a:gd name="T42" fmla="*/ 26 w 30"/>
              <a:gd name="T43" fmla="*/ 6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0" h="33">
                <a:moveTo>
                  <a:pt x="26" y="6"/>
                </a:moveTo>
                <a:lnTo>
                  <a:pt x="27" y="8"/>
                </a:lnTo>
                <a:lnTo>
                  <a:pt x="30" y="10"/>
                </a:lnTo>
                <a:lnTo>
                  <a:pt x="29" y="18"/>
                </a:lnTo>
                <a:lnTo>
                  <a:pt x="29" y="22"/>
                </a:lnTo>
                <a:lnTo>
                  <a:pt x="27" y="26"/>
                </a:lnTo>
                <a:lnTo>
                  <a:pt x="29" y="32"/>
                </a:lnTo>
                <a:lnTo>
                  <a:pt x="26" y="32"/>
                </a:lnTo>
                <a:lnTo>
                  <a:pt x="14" y="33"/>
                </a:lnTo>
                <a:lnTo>
                  <a:pt x="11" y="26"/>
                </a:lnTo>
                <a:lnTo>
                  <a:pt x="4" y="22"/>
                </a:lnTo>
                <a:lnTo>
                  <a:pt x="3" y="22"/>
                </a:lnTo>
                <a:lnTo>
                  <a:pt x="0" y="19"/>
                </a:lnTo>
                <a:lnTo>
                  <a:pt x="0" y="18"/>
                </a:lnTo>
                <a:lnTo>
                  <a:pt x="0" y="15"/>
                </a:lnTo>
                <a:lnTo>
                  <a:pt x="3" y="6"/>
                </a:lnTo>
                <a:lnTo>
                  <a:pt x="3" y="4"/>
                </a:lnTo>
                <a:lnTo>
                  <a:pt x="5" y="0"/>
                </a:lnTo>
                <a:lnTo>
                  <a:pt x="8" y="2"/>
                </a:lnTo>
                <a:lnTo>
                  <a:pt x="15" y="4"/>
                </a:lnTo>
                <a:lnTo>
                  <a:pt x="16" y="7"/>
                </a:lnTo>
                <a:lnTo>
                  <a:pt x="26" y="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9" name="Freeform 294">
            <a:extLst>
              <a:ext uri="{FF2B5EF4-FFF2-40B4-BE49-F238E27FC236}">
                <a16:creationId xmlns:a16="http://schemas.microsoft.com/office/drawing/2014/main" id="{3A505C28-DDF4-D39A-D0DA-E13CFD21ED5F}"/>
              </a:ext>
            </a:extLst>
          </p:cNvPr>
          <p:cNvSpPr>
            <a:spLocks/>
          </p:cNvSpPr>
          <p:nvPr/>
        </p:nvSpPr>
        <p:spPr bwMode="auto">
          <a:xfrm>
            <a:off x="5160963" y="4165600"/>
            <a:ext cx="157163" cy="131763"/>
          </a:xfrm>
          <a:custGeom>
            <a:avLst/>
            <a:gdLst>
              <a:gd name="T0" fmla="*/ 65 w 99"/>
              <a:gd name="T1" fmla="*/ 12 h 83"/>
              <a:gd name="T2" fmla="*/ 58 w 99"/>
              <a:gd name="T3" fmla="*/ 21 h 83"/>
              <a:gd name="T4" fmla="*/ 80 w 99"/>
              <a:gd name="T5" fmla="*/ 36 h 83"/>
              <a:gd name="T6" fmla="*/ 83 w 99"/>
              <a:gd name="T7" fmla="*/ 39 h 83"/>
              <a:gd name="T8" fmla="*/ 90 w 99"/>
              <a:gd name="T9" fmla="*/ 50 h 83"/>
              <a:gd name="T10" fmla="*/ 98 w 99"/>
              <a:gd name="T11" fmla="*/ 51 h 83"/>
              <a:gd name="T12" fmla="*/ 99 w 99"/>
              <a:gd name="T13" fmla="*/ 57 h 83"/>
              <a:gd name="T14" fmla="*/ 91 w 99"/>
              <a:gd name="T15" fmla="*/ 62 h 83"/>
              <a:gd name="T16" fmla="*/ 83 w 99"/>
              <a:gd name="T17" fmla="*/ 69 h 83"/>
              <a:gd name="T18" fmla="*/ 81 w 99"/>
              <a:gd name="T19" fmla="*/ 71 h 83"/>
              <a:gd name="T20" fmla="*/ 80 w 99"/>
              <a:gd name="T21" fmla="*/ 71 h 83"/>
              <a:gd name="T22" fmla="*/ 79 w 99"/>
              <a:gd name="T23" fmla="*/ 71 h 83"/>
              <a:gd name="T24" fmla="*/ 62 w 99"/>
              <a:gd name="T25" fmla="*/ 72 h 83"/>
              <a:gd name="T26" fmla="*/ 50 w 99"/>
              <a:gd name="T27" fmla="*/ 73 h 83"/>
              <a:gd name="T28" fmla="*/ 46 w 99"/>
              <a:gd name="T29" fmla="*/ 73 h 83"/>
              <a:gd name="T30" fmla="*/ 45 w 99"/>
              <a:gd name="T31" fmla="*/ 73 h 83"/>
              <a:gd name="T32" fmla="*/ 43 w 99"/>
              <a:gd name="T33" fmla="*/ 73 h 83"/>
              <a:gd name="T34" fmla="*/ 30 w 99"/>
              <a:gd name="T35" fmla="*/ 75 h 83"/>
              <a:gd name="T36" fmla="*/ 26 w 99"/>
              <a:gd name="T37" fmla="*/ 77 h 83"/>
              <a:gd name="T38" fmla="*/ 23 w 99"/>
              <a:gd name="T39" fmla="*/ 80 h 83"/>
              <a:gd name="T40" fmla="*/ 13 w 99"/>
              <a:gd name="T41" fmla="*/ 83 h 83"/>
              <a:gd name="T42" fmla="*/ 12 w 99"/>
              <a:gd name="T43" fmla="*/ 77 h 83"/>
              <a:gd name="T44" fmla="*/ 8 w 99"/>
              <a:gd name="T45" fmla="*/ 66 h 83"/>
              <a:gd name="T46" fmla="*/ 5 w 99"/>
              <a:gd name="T47" fmla="*/ 62 h 83"/>
              <a:gd name="T48" fmla="*/ 2 w 99"/>
              <a:gd name="T49" fmla="*/ 65 h 83"/>
              <a:gd name="T50" fmla="*/ 0 w 99"/>
              <a:gd name="T51" fmla="*/ 49 h 83"/>
              <a:gd name="T52" fmla="*/ 5 w 99"/>
              <a:gd name="T53" fmla="*/ 42 h 83"/>
              <a:gd name="T54" fmla="*/ 13 w 99"/>
              <a:gd name="T55" fmla="*/ 43 h 83"/>
              <a:gd name="T56" fmla="*/ 26 w 99"/>
              <a:gd name="T57" fmla="*/ 35 h 83"/>
              <a:gd name="T58" fmla="*/ 27 w 99"/>
              <a:gd name="T59" fmla="*/ 38 h 83"/>
              <a:gd name="T60" fmla="*/ 32 w 99"/>
              <a:gd name="T61" fmla="*/ 35 h 83"/>
              <a:gd name="T62" fmla="*/ 39 w 99"/>
              <a:gd name="T63" fmla="*/ 19 h 83"/>
              <a:gd name="T64" fmla="*/ 41 w 99"/>
              <a:gd name="T65" fmla="*/ 16 h 83"/>
              <a:gd name="T66" fmla="*/ 46 w 99"/>
              <a:gd name="T67" fmla="*/ 8 h 83"/>
              <a:gd name="T68" fmla="*/ 43 w 99"/>
              <a:gd name="T69" fmla="*/ 6 h 83"/>
              <a:gd name="T70" fmla="*/ 42 w 99"/>
              <a:gd name="T71" fmla="*/ 4 h 83"/>
              <a:gd name="T72" fmla="*/ 47 w 99"/>
              <a:gd name="T73" fmla="*/ 1 h 83"/>
              <a:gd name="T74" fmla="*/ 46 w 99"/>
              <a:gd name="T75" fmla="*/ 0 h 83"/>
              <a:gd name="T76" fmla="*/ 49 w 99"/>
              <a:gd name="T77" fmla="*/ 1 h 83"/>
              <a:gd name="T78" fmla="*/ 50 w 99"/>
              <a:gd name="T79" fmla="*/ 6 h 83"/>
              <a:gd name="T80" fmla="*/ 53 w 99"/>
              <a:gd name="T81" fmla="*/ 11 h 83"/>
              <a:gd name="T82" fmla="*/ 60 w 99"/>
              <a:gd name="T83" fmla="*/ 6 h 83"/>
              <a:gd name="T84" fmla="*/ 62 w 99"/>
              <a:gd name="T85" fmla="*/ 11 h 83"/>
              <a:gd name="T86" fmla="*/ 65 w 99"/>
              <a:gd name="T87" fmla="*/ 12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99" h="83">
                <a:moveTo>
                  <a:pt x="65" y="12"/>
                </a:moveTo>
                <a:lnTo>
                  <a:pt x="58" y="21"/>
                </a:lnTo>
                <a:lnTo>
                  <a:pt x="80" y="36"/>
                </a:lnTo>
                <a:lnTo>
                  <a:pt x="83" y="39"/>
                </a:lnTo>
                <a:lnTo>
                  <a:pt x="90" y="50"/>
                </a:lnTo>
                <a:lnTo>
                  <a:pt x="98" y="51"/>
                </a:lnTo>
                <a:lnTo>
                  <a:pt x="99" y="57"/>
                </a:lnTo>
                <a:lnTo>
                  <a:pt x="91" y="62"/>
                </a:lnTo>
                <a:lnTo>
                  <a:pt x="83" y="69"/>
                </a:lnTo>
                <a:lnTo>
                  <a:pt x="81" y="71"/>
                </a:lnTo>
                <a:lnTo>
                  <a:pt x="80" y="71"/>
                </a:lnTo>
                <a:lnTo>
                  <a:pt x="79" y="71"/>
                </a:lnTo>
                <a:lnTo>
                  <a:pt x="62" y="72"/>
                </a:lnTo>
                <a:lnTo>
                  <a:pt x="50" y="73"/>
                </a:lnTo>
                <a:lnTo>
                  <a:pt x="46" y="73"/>
                </a:lnTo>
                <a:lnTo>
                  <a:pt x="45" y="73"/>
                </a:lnTo>
                <a:lnTo>
                  <a:pt x="43" y="73"/>
                </a:lnTo>
                <a:lnTo>
                  <a:pt x="30" y="75"/>
                </a:lnTo>
                <a:lnTo>
                  <a:pt x="26" y="77"/>
                </a:lnTo>
                <a:lnTo>
                  <a:pt x="23" y="80"/>
                </a:lnTo>
                <a:lnTo>
                  <a:pt x="13" y="83"/>
                </a:lnTo>
                <a:lnTo>
                  <a:pt x="12" y="77"/>
                </a:lnTo>
                <a:lnTo>
                  <a:pt x="8" y="66"/>
                </a:lnTo>
                <a:lnTo>
                  <a:pt x="5" y="62"/>
                </a:lnTo>
                <a:lnTo>
                  <a:pt x="2" y="65"/>
                </a:lnTo>
                <a:lnTo>
                  <a:pt x="0" y="49"/>
                </a:lnTo>
                <a:lnTo>
                  <a:pt x="5" y="42"/>
                </a:lnTo>
                <a:lnTo>
                  <a:pt x="13" y="43"/>
                </a:lnTo>
                <a:lnTo>
                  <a:pt x="26" y="35"/>
                </a:lnTo>
                <a:lnTo>
                  <a:pt x="27" y="38"/>
                </a:lnTo>
                <a:lnTo>
                  <a:pt x="32" y="35"/>
                </a:lnTo>
                <a:lnTo>
                  <a:pt x="39" y="19"/>
                </a:lnTo>
                <a:lnTo>
                  <a:pt x="41" y="16"/>
                </a:lnTo>
                <a:lnTo>
                  <a:pt x="46" y="8"/>
                </a:lnTo>
                <a:lnTo>
                  <a:pt x="43" y="6"/>
                </a:lnTo>
                <a:lnTo>
                  <a:pt x="42" y="4"/>
                </a:lnTo>
                <a:lnTo>
                  <a:pt x="47" y="1"/>
                </a:lnTo>
                <a:lnTo>
                  <a:pt x="46" y="0"/>
                </a:lnTo>
                <a:lnTo>
                  <a:pt x="49" y="1"/>
                </a:lnTo>
                <a:lnTo>
                  <a:pt x="50" y="6"/>
                </a:lnTo>
                <a:lnTo>
                  <a:pt x="53" y="11"/>
                </a:lnTo>
                <a:lnTo>
                  <a:pt x="60" y="6"/>
                </a:lnTo>
                <a:lnTo>
                  <a:pt x="62" y="11"/>
                </a:lnTo>
                <a:lnTo>
                  <a:pt x="65" y="1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0" name="Freeform 295">
            <a:extLst>
              <a:ext uri="{FF2B5EF4-FFF2-40B4-BE49-F238E27FC236}">
                <a16:creationId xmlns:a16="http://schemas.microsoft.com/office/drawing/2014/main" id="{896A45F4-5C42-7A2D-43BD-0E278F33FE99}"/>
              </a:ext>
            </a:extLst>
          </p:cNvPr>
          <p:cNvSpPr>
            <a:spLocks/>
          </p:cNvSpPr>
          <p:nvPr/>
        </p:nvSpPr>
        <p:spPr bwMode="auto">
          <a:xfrm>
            <a:off x="5203826" y="3768725"/>
            <a:ext cx="173038" cy="219075"/>
          </a:xfrm>
          <a:custGeom>
            <a:avLst/>
            <a:gdLst>
              <a:gd name="T0" fmla="*/ 108 w 109"/>
              <a:gd name="T1" fmla="*/ 52 h 138"/>
              <a:gd name="T2" fmla="*/ 98 w 109"/>
              <a:gd name="T3" fmla="*/ 51 h 138"/>
              <a:gd name="T4" fmla="*/ 94 w 109"/>
              <a:gd name="T5" fmla="*/ 33 h 138"/>
              <a:gd name="T6" fmla="*/ 76 w 109"/>
              <a:gd name="T7" fmla="*/ 36 h 138"/>
              <a:gd name="T8" fmla="*/ 79 w 109"/>
              <a:gd name="T9" fmla="*/ 29 h 138"/>
              <a:gd name="T10" fmla="*/ 63 w 109"/>
              <a:gd name="T11" fmla="*/ 16 h 138"/>
              <a:gd name="T12" fmla="*/ 57 w 109"/>
              <a:gd name="T13" fmla="*/ 12 h 138"/>
              <a:gd name="T14" fmla="*/ 56 w 109"/>
              <a:gd name="T15" fmla="*/ 7 h 138"/>
              <a:gd name="T16" fmla="*/ 54 w 109"/>
              <a:gd name="T17" fmla="*/ 0 h 138"/>
              <a:gd name="T18" fmla="*/ 42 w 109"/>
              <a:gd name="T19" fmla="*/ 12 h 138"/>
              <a:gd name="T20" fmla="*/ 48 w 109"/>
              <a:gd name="T21" fmla="*/ 18 h 138"/>
              <a:gd name="T22" fmla="*/ 44 w 109"/>
              <a:gd name="T23" fmla="*/ 22 h 138"/>
              <a:gd name="T24" fmla="*/ 34 w 109"/>
              <a:gd name="T25" fmla="*/ 25 h 138"/>
              <a:gd name="T26" fmla="*/ 33 w 109"/>
              <a:gd name="T27" fmla="*/ 34 h 138"/>
              <a:gd name="T28" fmla="*/ 23 w 109"/>
              <a:gd name="T29" fmla="*/ 40 h 138"/>
              <a:gd name="T30" fmla="*/ 26 w 109"/>
              <a:gd name="T31" fmla="*/ 45 h 138"/>
              <a:gd name="T32" fmla="*/ 33 w 109"/>
              <a:gd name="T33" fmla="*/ 49 h 138"/>
              <a:gd name="T34" fmla="*/ 26 w 109"/>
              <a:gd name="T35" fmla="*/ 52 h 138"/>
              <a:gd name="T36" fmla="*/ 23 w 109"/>
              <a:gd name="T37" fmla="*/ 55 h 138"/>
              <a:gd name="T38" fmla="*/ 18 w 109"/>
              <a:gd name="T39" fmla="*/ 48 h 138"/>
              <a:gd name="T40" fmla="*/ 12 w 109"/>
              <a:gd name="T41" fmla="*/ 45 h 138"/>
              <a:gd name="T42" fmla="*/ 14 w 109"/>
              <a:gd name="T43" fmla="*/ 55 h 138"/>
              <a:gd name="T44" fmla="*/ 16 w 109"/>
              <a:gd name="T45" fmla="*/ 60 h 138"/>
              <a:gd name="T46" fmla="*/ 18 w 109"/>
              <a:gd name="T47" fmla="*/ 61 h 138"/>
              <a:gd name="T48" fmla="*/ 15 w 109"/>
              <a:gd name="T49" fmla="*/ 63 h 138"/>
              <a:gd name="T50" fmla="*/ 12 w 109"/>
              <a:gd name="T51" fmla="*/ 64 h 138"/>
              <a:gd name="T52" fmla="*/ 7 w 109"/>
              <a:gd name="T53" fmla="*/ 72 h 138"/>
              <a:gd name="T54" fmla="*/ 0 w 109"/>
              <a:gd name="T55" fmla="*/ 83 h 138"/>
              <a:gd name="T56" fmla="*/ 7 w 109"/>
              <a:gd name="T57" fmla="*/ 82 h 138"/>
              <a:gd name="T58" fmla="*/ 18 w 109"/>
              <a:gd name="T59" fmla="*/ 78 h 138"/>
              <a:gd name="T60" fmla="*/ 20 w 109"/>
              <a:gd name="T61" fmla="*/ 87 h 138"/>
              <a:gd name="T62" fmla="*/ 27 w 109"/>
              <a:gd name="T63" fmla="*/ 86 h 138"/>
              <a:gd name="T64" fmla="*/ 29 w 109"/>
              <a:gd name="T65" fmla="*/ 89 h 138"/>
              <a:gd name="T66" fmla="*/ 33 w 109"/>
              <a:gd name="T67" fmla="*/ 98 h 138"/>
              <a:gd name="T68" fmla="*/ 27 w 109"/>
              <a:gd name="T69" fmla="*/ 98 h 138"/>
              <a:gd name="T70" fmla="*/ 23 w 109"/>
              <a:gd name="T71" fmla="*/ 93 h 138"/>
              <a:gd name="T72" fmla="*/ 8 w 109"/>
              <a:gd name="T73" fmla="*/ 101 h 138"/>
              <a:gd name="T74" fmla="*/ 0 w 109"/>
              <a:gd name="T75" fmla="*/ 102 h 138"/>
              <a:gd name="T76" fmla="*/ 1 w 109"/>
              <a:gd name="T77" fmla="*/ 105 h 138"/>
              <a:gd name="T78" fmla="*/ 9 w 109"/>
              <a:gd name="T79" fmla="*/ 106 h 138"/>
              <a:gd name="T80" fmla="*/ 14 w 109"/>
              <a:gd name="T81" fmla="*/ 106 h 138"/>
              <a:gd name="T82" fmla="*/ 20 w 109"/>
              <a:gd name="T83" fmla="*/ 112 h 138"/>
              <a:gd name="T84" fmla="*/ 24 w 109"/>
              <a:gd name="T85" fmla="*/ 111 h 138"/>
              <a:gd name="T86" fmla="*/ 26 w 109"/>
              <a:gd name="T87" fmla="*/ 115 h 138"/>
              <a:gd name="T88" fmla="*/ 31 w 109"/>
              <a:gd name="T89" fmla="*/ 115 h 138"/>
              <a:gd name="T90" fmla="*/ 42 w 109"/>
              <a:gd name="T91" fmla="*/ 112 h 138"/>
              <a:gd name="T92" fmla="*/ 49 w 109"/>
              <a:gd name="T93" fmla="*/ 121 h 138"/>
              <a:gd name="T94" fmla="*/ 52 w 109"/>
              <a:gd name="T95" fmla="*/ 132 h 138"/>
              <a:gd name="T96" fmla="*/ 53 w 109"/>
              <a:gd name="T97" fmla="*/ 138 h 138"/>
              <a:gd name="T98" fmla="*/ 74 w 109"/>
              <a:gd name="T99" fmla="*/ 104 h 138"/>
              <a:gd name="T100" fmla="*/ 87 w 109"/>
              <a:gd name="T101" fmla="*/ 97 h 138"/>
              <a:gd name="T102" fmla="*/ 94 w 109"/>
              <a:gd name="T103" fmla="*/ 85 h 138"/>
              <a:gd name="T104" fmla="*/ 94 w 109"/>
              <a:gd name="T105" fmla="*/ 72 h 138"/>
              <a:gd name="T106" fmla="*/ 100 w 109"/>
              <a:gd name="T107" fmla="*/ 67 h 138"/>
              <a:gd name="T108" fmla="*/ 101 w 109"/>
              <a:gd name="T109" fmla="*/ 66 h 138"/>
              <a:gd name="T110" fmla="*/ 102 w 109"/>
              <a:gd name="T111" fmla="*/ 57 h 138"/>
              <a:gd name="T112" fmla="*/ 104 w 109"/>
              <a:gd name="T113" fmla="*/ 57 h 138"/>
              <a:gd name="T114" fmla="*/ 109 w 109"/>
              <a:gd name="T115" fmla="*/ 56 h 138"/>
              <a:gd name="T116" fmla="*/ 108 w 109"/>
              <a:gd name="T117" fmla="*/ 52 h 1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09" h="138">
                <a:moveTo>
                  <a:pt x="108" y="52"/>
                </a:moveTo>
                <a:lnTo>
                  <a:pt x="98" y="51"/>
                </a:lnTo>
                <a:lnTo>
                  <a:pt x="94" y="33"/>
                </a:lnTo>
                <a:lnTo>
                  <a:pt x="76" y="36"/>
                </a:lnTo>
                <a:lnTo>
                  <a:pt x="79" y="29"/>
                </a:lnTo>
                <a:lnTo>
                  <a:pt x="63" y="16"/>
                </a:lnTo>
                <a:lnTo>
                  <a:pt x="57" y="12"/>
                </a:lnTo>
                <a:lnTo>
                  <a:pt x="56" y="7"/>
                </a:lnTo>
                <a:lnTo>
                  <a:pt x="54" y="0"/>
                </a:lnTo>
                <a:lnTo>
                  <a:pt x="42" y="12"/>
                </a:lnTo>
                <a:lnTo>
                  <a:pt x="48" y="18"/>
                </a:lnTo>
                <a:lnTo>
                  <a:pt x="44" y="22"/>
                </a:lnTo>
                <a:lnTo>
                  <a:pt x="34" y="25"/>
                </a:lnTo>
                <a:lnTo>
                  <a:pt x="33" y="34"/>
                </a:lnTo>
                <a:lnTo>
                  <a:pt x="23" y="40"/>
                </a:lnTo>
                <a:lnTo>
                  <a:pt x="26" y="45"/>
                </a:lnTo>
                <a:lnTo>
                  <a:pt x="33" y="49"/>
                </a:lnTo>
                <a:lnTo>
                  <a:pt x="26" y="52"/>
                </a:lnTo>
                <a:lnTo>
                  <a:pt x="23" y="55"/>
                </a:lnTo>
                <a:lnTo>
                  <a:pt x="18" y="48"/>
                </a:lnTo>
                <a:lnTo>
                  <a:pt x="12" y="45"/>
                </a:lnTo>
                <a:lnTo>
                  <a:pt x="14" y="55"/>
                </a:lnTo>
                <a:lnTo>
                  <a:pt x="16" y="60"/>
                </a:lnTo>
                <a:lnTo>
                  <a:pt x="18" y="61"/>
                </a:lnTo>
                <a:lnTo>
                  <a:pt x="15" y="63"/>
                </a:lnTo>
                <a:lnTo>
                  <a:pt x="12" y="64"/>
                </a:lnTo>
                <a:lnTo>
                  <a:pt x="7" y="72"/>
                </a:lnTo>
                <a:lnTo>
                  <a:pt x="0" y="83"/>
                </a:lnTo>
                <a:lnTo>
                  <a:pt x="7" y="82"/>
                </a:lnTo>
                <a:lnTo>
                  <a:pt x="18" y="78"/>
                </a:lnTo>
                <a:lnTo>
                  <a:pt x="20" y="87"/>
                </a:lnTo>
                <a:lnTo>
                  <a:pt x="27" y="86"/>
                </a:lnTo>
                <a:lnTo>
                  <a:pt x="29" y="89"/>
                </a:lnTo>
                <a:lnTo>
                  <a:pt x="33" y="98"/>
                </a:lnTo>
                <a:lnTo>
                  <a:pt x="27" y="98"/>
                </a:lnTo>
                <a:lnTo>
                  <a:pt x="23" y="93"/>
                </a:lnTo>
                <a:lnTo>
                  <a:pt x="8" y="101"/>
                </a:lnTo>
                <a:lnTo>
                  <a:pt x="0" y="102"/>
                </a:lnTo>
                <a:lnTo>
                  <a:pt x="1" y="105"/>
                </a:lnTo>
                <a:lnTo>
                  <a:pt x="9" y="106"/>
                </a:lnTo>
                <a:lnTo>
                  <a:pt x="14" y="106"/>
                </a:lnTo>
                <a:lnTo>
                  <a:pt x="20" y="112"/>
                </a:lnTo>
                <a:lnTo>
                  <a:pt x="24" y="111"/>
                </a:lnTo>
                <a:lnTo>
                  <a:pt x="26" y="115"/>
                </a:lnTo>
                <a:lnTo>
                  <a:pt x="31" y="115"/>
                </a:lnTo>
                <a:lnTo>
                  <a:pt x="42" y="112"/>
                </a:lnTo>
                <a:lnTo>
                  <a:pt x="49" y="121"/>
                </a:lnTo>
                <a:lnTo>
                  <a:pt x="52" y="132"/>
                </a:lnTo>
                <a:lnTo>
                  <a:pt x="53" y="138"/>
                </a:lnTo>
                <a:lnTo>
                  <a:pt x="74" y="104"/>
                </a:lnTo>
                <a:lnTo>
                  <a:pt x="87" y="97"/>
                </a:lnTo>
                <a:lnTo>
                  <a:pt x="94" y="85"/>
                </a:lnTo>
                <a:lnTo>
                  <a:pt x="94" y="72"/>
                </a:lnTo>
                <a:lnTo>
                  <a:pt x="100" y="67"/>
                </a:lnTo>
                <a:lnTo>
                  <a:pt x="101" y="66"/>
                </a:lnTo>
                <a:lnTo>
                  <a:pt x="102" y="57"/>
                </a:lnTo>
                <a:lnTo>
                  <a:pt x="104" y="57"/>
                </a:lnTo>
                <a:lnTo>
                  <a:pt x="109" y="56"/>
                </a:lnTo>
                <a:lnTo>
                  <a:pt x="108" y="5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1" name="Freeform 296">
            <a:extLst>
              <a:ext uri="{FF2B5EF4-FFF2-40B4-BE49-F238E27FC236}">
                <a16:creationId xmlns:a16="http://schemas.microsoft.com/office/drawing/2014/main" id="{6C692AAF-06D7-6545-41B3-52DA37980CB4}"/>
              </a:ext>
            </a:extLst>
          </p:cNvPr>
          <p:cNvSpPr>
            <a:spLocks/>
          </p:cNvSpPr>
          <p:nvPr/>
        </p:nvSpPr>
        <p:spPr bwMode="auto">
          <a:xfrm>
            <a:off x="5600701" y="3500438"/>
            <a:ext cx="125413" cy="190500"/>
          </a:xfrm>
          <a:custGeom>
            <a:avLst/>
            <a:gdLst>
              <a:gd name="T0" fmla="*/ 79 w 79"/>
              <a:gd name="T1" fmla="*/ 8 h 120"/>
              <a:gd name="T2" fmla="*/ 79 w 79"/>
              <a:gd name="T3" fmla="*/ 20 h 120"/>
              <a:gd name="T4" fmla="*/ 79 w 79"/>
              <a:gd name="T5" fmla="*/ 29 h 120"/>
              <a:gd name="T6" fmla="*/ 57 w 79"/>
              <a:gd name="T7" fmla="*/ 35 h 120"/>
              <a:gd name="T8" fmla="*/ 64 w 79"/>
              <a:gd name="T9" fmla="*/ 41 h 120"/>
              <a:gd name="T10" fmla="*/ 57 w 79"/>
              <a:gd name="T11" fmla="*/ 48 h 120"/>
              <a:gd name="T12" fmla="*/ 56 w 79"/>
              <a:gd name="T13" fmla="*/ 70 h 120"/>
              <a:gd name="T14" fmla="*/ 62 w 79"/>
              <a:gd name="T15" fmla="*/ 71 h 120"/>
              <a:gd name="T16" fmla="*/ 56 w 79"/>
              <a:gd name="T17" fmla="*/ 78 h 120"/>
              <a:gd name="T18" fmla="*/ 47 w 79"/>
              <a:gd name="T19" fmla="*/ 89 h 120"/>
              <a:gd name="T20" fmla="*/ 51 w 79"/>
              <a:gd name="T21" fmla="*/ 93 h 120"/>
              <a:gd name="T22" fmla="*/ 51 w 79"/>
              <a:gd name="T23" fmla="*/ 94 h 120"/>
              <a:gd name="T24" fmla="*/ 41 w 79"/>
              <a:gd name="T25" fmla="*/ 102 h 120"/>
              <a:gd name="T26" fmla="*/ 23 w 79"/>
              <a:gd name="T27" fmla="*/ 116 h 120"/>
              <a:gd name="T28" fmla="*/ 20 w 79"/>
              <a:gd name="T29" fmla="*/ 119 h 120"/>
              <a:gd name="T30" fmla="*/ 16 w 79"/>
              <a:gd name="T31" fmla="*/ 120 h 120"/>
              <a:gd name="T32" fmla="*/ 16 w 79"/>
              <a:gd name="T33" fmla="*/ 119 h 120"/>
              <a:gd name="T34" fmla="*/ 13 w 79"/>
              <a:gd name="T35" fmla="*/ 115 h 120"/>
              <a:gd name="T36" fmla="*/ 12 w 79"/>
              <a:gd name="T37" fmla="*/ 112 h 120"/>
              <a:gd name="T38" fmla="*/ 6 w 79"/>
              <a:gd name="T39" fmla="*/ 113 h 120"/>
              <a:gd name="T40" fmla="*/ 2 w 79"/>
              <a:gd name="T41" fmla="*/ 93 h 120"/>
              <a:gd name="T42" fmla="*/ 0 w 79"/>
              <a:gd name="T43" fmla="*/ 78 h 120"/>
              <a:gd name="T44" fmla="*/ 15 w 79"/>
              <a:gd name="T45" fmla="*/ 68 h 120"/>
              <a:gd name="T46" fmla="*/ 21 w 79"/>
              <a:gd name="T47" fmla="*/ 52 h 120"/>
              <a:gd name="T48" fmla="*/ 16 w 79"/>
              <a:gd name="T49" fmla="*/ 46 h 120"/>
              <a:gd name="T50" fmla="*/ 20 w 79"/>
              <a:gd name="T51" fmla="*/ 45 h 120"/>
              <a:gd name="T52" fmla="*/ 26 w 79"/>
              <a:gd name="T53" fmla="*/ 44 h 120"/>
              <a:gd name="T54" fmla="*/ 34 w 79"/>
              <a:gd name="T55" fmla="*/ 20 h 120"/>
              <a:gd name="T56" fmla="*/ 34 w 79"/>
              <a:gd name="T57" fmla="*/ 19 h 120"/>
              <a:gd name="T58" fmla="*/ 35 w 79"/>
              <a:gd name="T59" fmla="*/ 16 h 120"/>
              <a:gd name="T60" fmla="*/ 35 w 79"/>
              <a:gd name="T61" fmla="*/ 16 h 120"/>
              <a:gd name="T62" fmla="*/ 41 w 79"/>
              <a:gd name="T63" fmla="*/ 20 h 120"/>
              <a:gd name="T64" fmla="*/ 42 w 79"/>
              <a:gd name="T65" fmla="*/ 22 h 120"/>
              <a:gd name="T66" fmla="*/ 42 w 79"/>
              <a:gd name="T67" fmla="*/ 20 h 120"/>
              <a:gd name="T68" fmla="*/ 42 w 79"/>
              <a:gd name="T69" fmla="*/ 18 h 120"/>
              <a:gd name="T70" fmla="*/ 45 w 79"/>
              <a:gd name="T71" fmla="*/ 19 h 120"/>
              <a:gd name="T72" fmla="*/ 49 w 79"/>
              <a:gd name="T73" fmla="*/ 18 h 120"/>
              <a:gd name="T74" fmla="*/ 57 w 79"/>
              <a:gd name="T75" fmla="*/ 11 h 120"/>
              <a:gd name="T76" fmla="*/ 65 w 79"/>
              <a:gd name="T77" fmla="*/ 0 h 120"/>
              <a:gd name="T78" fmla="*/ 69 w 79"/>
              <a:gd name="T79" fmla="*/ 11 h 120"/>
              <a:gd name="T80" fmla="*/ 79 w 79"/>
              <a:gd name="T81" fmla="*/ 8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79" h="120">
                <a:moveTo>
                  <a:pt x="79" y="8"/>
                </a:moveTo>
                <a:lnTo>
                  <a:pt x="79" y="20"/>
                </a:lnTo>
                <a:lnTo>
                  <a:pt x="79" y="29"/>
                </a:lnTo>
                <a:lnTo>
                  <a:pt x="57" y="35"/>
                </a:lnTo>
                <a:lnTo>
                  <a:pt x="64" y="41"/>
                </a:lnTo>
                <a:lnTo>
                  <a:pt x="57" y="48"/>
                </a:lnTo>
                <a:lnTo>
                  <a:pt x="56" y="70"/>
                </a:lnTo>
                <a:lnTo>
                  <a:pt x="62" y="71"/>
                </a:lnTo>
                <a:lnTo>
                  <a:pt x="56" y="78"/>
                </a:lnTo>
                <a:lnTo>
                  <a:pt x="47" y="89"/>
                </a:lnTo>
                <a:lnTo>
                  <a:pt x="51" y="93"/>
                </a:lnTo>
                <a:lnTo>
                  <a:pt x="51" y="94"/>
                </a:lnTo>
                <a:lnTo>
                  <a:pt x="41" y="102"/>
                </a:lnTo>
                <a:lnTo>
                  <a:pt x="23" y="116"/>
                </a:lnTo>
                <a:lnTo>
                  <a:pt x="20" y="119"/>
                </a:lnTo>
                <a:lnTo>
                  <a:pt x="16" y="120"/>
                </a:lnTo>
                <a:lnTo>
                  <a:pt x="16" y="119"/>
                </a:lnTo>
                <a:lnTo>
                  <a:pt x="13" y="115"/>
                </a:lnTo>
                <a:lnTo>
                  <a:pt x="12" y="112"/>
                </a:lnTo>
                <a:lnTo>
                  <a:pt x="6" y="113"/>
                </a:lnTo>
                <a:lnTo>
                  <a:pt x="2" y="93"/>
                </a:lnTo>
                <a:lnTo>
                  <a:pt x="0" y="78"/>
                </a:lnTo>
                <a:lnTo>
                  <a:pt x="15" y="68"/>
                </a:lnTo>
                <a:lnTo>
                  <a:pt x="21" y="52"/>
                </a:lnTo>
                <a:lnTo>
                  <a:pt x="16" y="46"/>
                </a:lnTo>
                <a:lnTo>
                  <a:pt x="20" y="45"/>
                </a:lnTo>
                <a:lnTo>
                  <a:pt x="26" y="44"/>
                </a:lnTo>
                <a:lnTo>
                  <a:pt x="34" y="20"/>
                </a:lnTo>
                <a:lnTo>
                  <a:pt x="34" y="19"/>
                </a:lnTo>
                <a:lnTo>
                  <a:pt x="35" y="16"/>
                </a:lnTo>
                <a:lnTo>
                  <a:pt x="35" y="16"/>
                </a:lnTo>
                <a:lnTo>
                  <a:pt x="41" y="20"/>
                </a:lnTo>
                <a:lnTo>
                  <a:pt x="42" y="22"/>
                </a:lnTo>
                <a:lnTo>
                  <a:pt x="42" y="20"/>
                </a:lnTo>
                <a:lnTo>
                  <a:pt x="42" y="18"/>
                </a:lnTo>
                <a:lnTo>
                  <a:pt x="45" y="19"/>
                </a:lnTo>
                <a:lnTo>
                  <a:pt x="49" y="18"/>
                </a:lnTo>
                <a:lnTo>
                  <a:pt x="57" y="11"/>
                </a:lnTo>
                <a:lnTo>
                  <a:pt x="65" y="0"/>
                </a:lnTo>
                <a:lnTo>
                  <a:pt x="69" y="11"/>
                </a:lnTo>
                <a:lnTo>
                  <a:pt x="79" y="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2" name="Freeform 297">
            <a:extLst>
              <a:ext uri="{FF2B5EF4-FFF2-40B4-BE49-F238E27FC236}">
                <a16:creationId xmlns:a16="http://schemas.microsoft.com/office/drawing/2014/main" id="{9F17F56D-221D-864B-2373-DFB497486C8B}"/>
              </a:ext>
            </a:extLst>
          </p:cNvPr>
          <p:cNvSpPr>
            <a:spLocks noEditPoints="1"/>
          </p:cNvSpPr>
          <p:nvPr/>
        </p:nvSpPr>
        <p:spPr bwMode="auto">
          <a:xfrm>
            <a:off x="5580063" y="3363913"/>
            <a:ext cx="228600" cy="153988"/>
          </a:xfrm>
          <a:custGeom>
            <a:avLst/>
            <a:gdLst>
              <a:gd name="T0" fmla="*/ 48 w 144"/>
              <a:gd name="T1" fmla="*/ 49 h 97"/>
              <a:gd name="T2" fmla="*/ 45 w 144"/>
              <a:gd name="T3" fmla="*/ 57 h 97"/>
              <a:gd name="T4" fmla="*/ 22 w 144"/>
              <a:gd name="T5" fmla="*/ 59 h 97"/>
              <a:gd name="T6" fmla="*/ 33 w 144"/>
              <a:gd name="T7" fmla="*/ 70 h 97"/>
              <a:gd name="T8" fmla="*/ 32 w 144"/>
              <a:gd name="T9" fmla="*/ 78 h 97"/>
              <a:gd name="T10" fmla="*/ 28 w 144"/>
              <a:gd name="T11" fmla="*/ 79 h 97"/>
              <a:gd name="T12" fmla="*/ 18 w 144"/>
              <a:gd name="T13" fmla="*/ 63 h 97"/>
              <a:gd name="T14" fmla="*/ 10 w 144"/>
              <a:gd name="T15" fmla="*/ 57 h 97"/>
              <a:gd name="T16" fmla="*/ 10 w 144"/>
              <a:gd name="T17" fmla="*/ 48 h 97"/>
              <a:gd name="T18" fmla="*/ 7 w 144"/>
              <a:gd name="T19" fmla="*/ 38 h 97"/>
              <a:gd name="T20" fmla="*/ 17 w 144"/>
              <a:gd name="T21" fmla="*/ 42 h 97"/>
              <a:gd name="T22" fmla="*/ 13 w 144"/>
              <a:gd name="T23" fmla="*/ 55 h 97"/>
              <a:gd name="T24" fmla="*/ 15 w 144"/>
              <a:gd name="T25" fmla="*/ 55 h 97"/>
              <a:gd name="T26" fmla="*/ 21 w 144"/>
              <a:gd name="T27" fmla="*/ 56 h 97"/>
              <a:gd name="T28" fmla="*/ 24 w 144"/>
              <a:gd name="T29" fmla="*/ 45 h 97"/>
              <a:gd name="T30" fmla="*/ 28 w 144"/>
              <a:gd name="T31" fmla="*/ 30 h 97"/>
              <a:gd name="T32" fmla="*/ 47 w 144"/>
              <a:gd name="T33" fmla="*/ 38 h 97"/>
              <a:gd name="T34" fmla="*/ 144 w 144"/>
              <a:gd name="T35" fmla="*/ 44 h 97"/>
              <a:gd name="T36" fmla="*/ 124 w 144"/>
              <a:gd name="T37" fmla="*/ 64 h 97"/>
              <a:gd name="T38" fmla="*/ 119 w 144"/>
              <a:gd name="T39" fmla="*/ 83 h 97"/>
              <a:gd name="T40" fmla="*/ 100 w 144"/>
              <a:gd name="T41" fmla="*/ 89 h 97"/>
              <a:gd name="T42" fmla="*/ 82 w 144"/>
              <a:gd name="T43" fmla="*/ 97 h 97"/>
              <a:gd name="T44" fmla="*/ 56 w 144"/>
              <a:gd name="T45" fmla="*/ 83 h 97"/>
              <a:gd name="T46" fmla="*/ 33 w 144"/>
              <a:gd name="T47" fmla="*/ 86 h 97"/>
              <a:gd name="T48" fmla="*/ 39 w 144"/>
              <a:gd name="T49" fmla="*/ 76 h 97"/>
              <a:gd name="T50" fmla="*/ 34 w 144"/>
              <a:gd name="T51" fmla="*/ 67 h 97"/>
              <a:gd name="T52" fmla="*/ 56 w 144"/>
              <a:gd name="T53" fmla="*/ 56 h 97"/>
              <a:gd name="T54" fmla="*/ 67 w 144"/>
              <a:gd name="T55" fmla="*/ 63 h 97"/>
              <a:gd name="T56" fmla="*/ 67 w 144"/>
              <a:gd name="T57" fmla="*/ 57 h 97"/>
              <a:gd name="T58" fmla="*/ 67 w 144"/>
              <a:gd name="T59" fmla="*/ 52 h 97"/>
              <a:gd name="T60" fmla="*/ 82 w 144"/>
              <a:gd name="T61" fmla="*/ 46 h 97"/>
              <a:gd name="T62" fmla="*/ 97 w 144"/>
              <a:gd name="T63" fmla="*/ 30 h 97"/>
              <a:gd name="T64" fmla="*/ 105 w 144"/>
              <a:gd name="T65" fmla="*/ 22 h 97"/>
              <a:gd name="T66" fmla="*/ 111 w 144"/>
              <a:gd name="T67" fmla="*/ 16 h 97"/>
              <a:gd name="T68" fmla="*/ 119 w 144"/>
              <a:gd name="T69" fmla="*/ 25 h 97"/>
              <a:gd name="T70" fmla="*/ 134 w 144"/>
              <a:gd name="T71" fmla="*/ 19 h 97"/>
              <a:gd name="T72" fmla="*/ 78 w 144"/>
              <a:gd name="T73" fmla="*/ 6 h 97"/>
              <a:gd name="T74" fmla="*/ 82 w 144"/>
              <a:gd name="T75" fmla="*/ 12 h 97"/>
              <a:gd name="T76" fmla="*/ 92 w 144"/>
              <a:gd name="T77" fmla="*/ 25 h 97"/>
              <a:gd name="T78" fmla="*/ 85 w 144"/>
              <a:gd name="T79" fmla="*/ 33 h 97"/>
              <a:gd name="T80" fmla="*/ 60 w 144"/>
              <a:gd name="T81" fmla="*/ 40 h 97"/>
              <a:gd name="T82" fmla="*/ 63 w 144"/>
              <a:gd name="T83" fmla="*/ 30 h 97"/>
              <a:gd name="T84" fmla="*/ 71 w 144"/>
              <a:gd name="T85" fmla="*/ 27 h 97"/>
              <a:gd name="T86" fmla="*/ 64 w 144"/>
              <a:gd name="T87" fmla="*/ 23 h 97"/>
              <a:gd name="T88" fmla="*/ 60 w 144"/>
              <a:gd name="T89" fmla="*/ 16 h 97"/>
              <a:gd name="T90" fmla="*/ 71 w 144"/>
              <a:gd name="T91" fmla="*/ 16 h 97"/>
              <a:gd name="T92" fmla="*/ 59 w 144"/>
              <a:gd name="T93" fmla="*/ 10 h 97"/>
              <a:gd name="T94" fmla="*/ 48 w 144"/>
              <a:gd name="T95" fmla="*/ 16 h 97"/>
              <a:gd name="T96" fmla="*/ 49 w 144"/>
              <a:gd name="T97" fmla="*/ 8 h 97"/>
              <a:gd name="T98" fmla="*/ 66 w 144"/>
              <a:gd name="T99" fmla="*/ 0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144" h="97">
                <a:moveTo>
                  <a:pt x="43" y="48"/>
                </a:moveTo>
                <a:lnTo>
                  <a:pt x="44" y="51"/>
                </a:lnTo>
                <a:lnTo>
                  <a:pt x="48" y="49"/>
                </a:lnTo>
                <a:lnTo>
                  <a:pt x="49" y="55"/>
                </a:lnTo>
                <a:lnTo>
                  <a:pt x="48" y="56"/>
                </a:lnTo>
                <a:lnTo>
                  <a:pt x="45" y="57"/>
                </a:lnTo>
                <a:lnTo>
                  <a:pt x="36" y="61"/>
                </a:lnTo>
                <a:lnTo>
                  <a:pt x="28" y="61"/>
                </a:lnTo>
                <a:lnTo>
                  <a:pt x="22" y="59"/>
                </a:lnTo>
                <a:lnTo>
                  <a:pt x="21" y="61"/>
                </a:lnTo>
                <a:lnTo>
                  <a:pt x="25" y="67"/>
                </a:lnTo>
                <a:lnTo>
                  <a:pt x="33" y="70"/>
                </a:lnTo>
                <a:lnTo>
                  <a:pt x="33" y="75"/>
                </a:lnTo>
                <a:lnTo>
                  <a:pt x="33" y="78"/>
                </a:lnTo>
                <a:lnTo>
                  <a:pt x="32" y="78"/>
                </a:lnTo>
                <a:lnTo>
                  <a:pt x="30" y="75"/>
                </a:lnTo>
                <a:lnTo>
                  <a:pt x="26" y="76"/>
                </a:lnTo>
                <a:lnTo>
                  <a:pt x="28" y="79"/>
                </a:lnTo>
                <a:lnTo>
                  <a:pt x="22" y="79"/>
                </a:lnTo>
                <a:lnTo>
                  <a:pt x="18" y="75"/>
                </a:lnTo>
                <a:lnTo>
                  <a:pt x="18" y="63"/>
                </a:lnTo>
                <a:lnTo>
                  <a:pt x="18" y="60"/>
                </a:lnTo>
                <a:lnTo>
                  <a:pt x="13" y="59"/>
                </a:lnTo>
                <a:lnTo>
                  <a:pt x="10" y="57"/>
                </a:lnTo>
                <a:lnTo>
                  <a:pt x="4" y="59"/>
                </a:lnTo>
                <a:lnTo>
                  <a:pt x="0" y="59"/>
                </a:lnTo>
                <a:lnTo>
                  <a:pt x="10" y="48"/>
                </a:lnTo>
                <a:lnTo>
                  <a:pt x="8" y="40"/>
                </a:lnTo>
                <a:lnTo>
                  <a:pt x="8" y="38"/>
                </a:lnTo>
                <a:lnTo>
                  <a:pt x="7" y="38"/>
                </a:lnTo>
                <a:lnTo>
                  <a:pt x="14" y="33"/>
                </a:lnTo>
                <a:lnTo>
                  <a:pt x="15" y="40"/>
                </a:lnTo>
                <a:lnTo>
                  <a:pt x="17" y="42"/>
                </a:lnTo>
                <a:lnTo>
                  <a:pt x="14" y="48"/>
                </a:lnTo>
                <a:lnTo>
                  <a:pt x="14" y="49"/>
                </a:lnTo>
                <a:lnTo>
                  <a:pt x="13" y="55"/>
                </a:lnTo>
                <a:lnTo>
                  <a:pt x="10" y="57"/>
                </a:lnTo>
                <a:lnTo>
                  <a:pt x="11" y="57"/>
                </a:lnTo>
                <a:lnTo>
                  <a:pt x="15" y="55"/>
                </a:lnTo>
                <a:lnTo>
                  <a:pt x="17" y="56"/>
                </a:lnTo>
                <a:lnTo>
                  <a:pt x="19" y="57"/>
                </a:lnTo>
                <a:lnTo>
                  <a:pt x="21" y="56"/>
                </a:lnTo>
                <a:lnTo>
                  <a:pt x="22" y="55"/>
                </a:lnTo>
                <a:lnTo>
                  <a:pt x="21" y="49"/>
                </a:lnTo>
                <a:lnTo>
                  <a:pt x="24" y="45"/>
                </a:lnTo>
                <a:lnTo>
                  <a:pt x="26" y="44"/>
                </a:lnTo>
                <a:lnTo>
                  <a:pt x="28" y="44"/>
                </a:lnTo>
                <a:lnTo>
                  <a:pt x="28" y="30"/>
                </a:lnTo>
                <a:lnTo>
                  <a:pt x="41" y="25"/>
                </a:lnTo>
                <a:lnTo>
                  <a:pt x="47" y="34"/>
                </a:lnTo>
                <a:lnTo>
                  <a:pt x="47" y="38"/>
                </a:lnTo>
                <a:lnTo>
                  <a:pt x="43" y="48"/>
                </a:lnTo>
                <a:close/>
                <a:moveTo>
                  <a:pt x="134" y="19"/>
                </a:moveTo>
                <a:lnTo>
                  <a:pt x="144" y="44"/>
                </a:lnTo>
                <a:lnTo>
                  <a:pt x="135" y="55"/>
                </a:lnTo>
                <a:lnTo>
                  <a:pt x="131" y="63"/>
                </a:lnTo>
                <a:lnTo>
                  <a:pt x="124" y="64"/>
                </a:lnTo>
                <a:lnTo>
                  <a:pt x="122" y="74"/>
                </a:lnTo>
                <a:lnTo>
                  <a:pt x="115" y="75"/>
                </a:lnTo>
                <a:lnTo>
                  <a:pt x="119" y="83"/>
                </a:lnTo>
                <a:lnTo>
                  <a:pt x="116" y="87"/>
                </a:lnTo>
                <a:lnTo>
                  <a:pt x="112" y="89"/>
                </a:lnTo>
                <a:lnTo>
                  <a:pt x="100" y="89"/>
                </a:lnTo>
                <a:lnTo>
                  <a:pt x="99" y="97"/>
                </a:lnTo>
                <a:lnTo>
                  <a:pt x="92" y="94"/>
                </a:lnTo>
                <a:lnTo>
                  <a:pt x="82" y="97"/>
                </a:lnTo>
                <a:lnTo>
                  <a:pt x="78" y="86"/>
                </a:lnTo>
                <a:lnTo>
                  <a:pt x="70" y="87"/>
                </a:lnTo>
                <a:lnTo>
                  <a:pt x="56" y="83"/>
                </a:lnTo>
                <a:lnTo>
                  <a:pt x="45" y="90"/>
                </a:lnTo>
                <a:lnTo>
                  <a:pt x="44" y="90"/>
                </a:lnTo>
                <a:lnTo>
                  <a:pt x="33" y="86"/>
                </a:lnTo>
                <a:lnTo>
                  <a:pt x="34" y="81"/>
                </a:lnTo>
                <a:lnTo>
                  <a:pt x="36" y="82"/>
                </a:lnTo>
                <a:lnTo>
                  <a:pt x="39" y="76"/>
                </a:lnTo>
                <a:lnTo>
                  <a:pt x="39" y="75"/>
                </a:lnTo>
                <a:lnTo>
                  <a:pt x="37" y="71"/>
                </a:lnTo>
                <a:lnTo>
                  <a:pt x="34" y="67"/>
                </a:lnTo>
                <a:lnTo>
                  <a:pt x="41" y="66"/>
                </a:lnTo>
                <a:lnTo>
                  <a:pt x="48" y="63"/>
                </a:lnTo>
                <a:lnTo>
                  <a:pt x="56" y="56"/>
                </a:lnTo>
                <a:lnTo>
                  <a:pt x="62" y="60"/>
                </a:lnTo>
                <a:lnTo>
                  <a:pt x="64" y="64"/>
                </a:lnTo>
                <a:lnTo>
                  <a:pt x="67" y="63"/>
                </a:lnTo>
                <a:lnTo>
                  <a:pt x="70" y="61"/>
                </a:lnTo>
                <a:lnTo>
                  <a:pt x="70" y="59"/>
                </a:lnTo>
                <a:lnTo>
                  <a:pt x="67" y="57"/>
                </a:lnTo>
                <a:lnTo>
                  <a:pt x="64" y="57"/>
                </a:lnTo>
                <a:lnTo>
                  <a:pt x="60" y="55"/>
                </a:lnTo>
                <a:lnTo>
                  <a:pt x="67" y="52"/>
                </a:lnTo>
                <a:lnTo>
                  <a:pt x="70" y="51"/>
                </a:lnTo>
                <a:lnTo>
                  <a:pt x="75" y="46"/>
                </a:lnTo>
                <a:lnTo>
                  <a:pt x="82" y="46"/>
                </a:lnTo>
                <a:lnTo>
                  <a:pt x="92" y="36"/>
                </a:lnTo>
                <a:lnTo>
                  <a:pt x="96" y="33"/>
                </a:lnTo>
                <a:lnTo>
                  <a:pt x="97" y="30"/>
                </a:lnTo>
                <a:lnTo>
                  <a:pt x="101" y="25"/>
                </a:lnTo>
                <a:lnTo>
                  <a:pt x="104" y="25"/>
                </a:lnTo>
                <a:lnTo>
                  <a:pt x="105" y="22"/>
                </a:lnTo>
                <a:lnTo>
                  <a:pt x="109" y="18"/>
                </a:lnTo>
                <a:lnTo>
                  <a:pt x="109" y="16"/>
                </a:lnTo>
                <a:lnTo>
                  <a:pt x="111" y="16"/>
                </a:lnTo>
                <a:lnTo>
                  <a:pt x="112" y="16"/>
                </a:lnTo>
                <a:lnTo>
                  <a:pt x="114" y="16"/>
                </a:lnTo>
                <a:lnTo>
                  <a:pt x="119" y="25"/>
                </a:lnTo>
                <a:lnTo>
                  <a:pt x="126" y="22"/>
                </a:lnTo>
                <a:lnTo>
                  <a:pt x="124" y="15"/>
                </a:lnTo>
                <a:lnTo>
                  <a:pt x="134" y="19"/>
                </a:lnTo>
                <a:close/>
                <a:moveTo>
                  <a:pt x="67" y="3"/>
                </a:moveTo>
                <a:lnTo>
                  <a:pt x="73" y="7"/>
                </a:lnTo>
                <a:lnTo>
                  <a:pt x="78" y="6"/>
                </a:lnTo>
                <a:lnTo>
                  <a:pt x="78" y="3"/>
                </a:lnTo>
                <a:lnTo>
                  <a:pt x="81" y="7"/>
                </a:lnTo>
                <a:lnTo>
                  <a:pt x="82" y="12"/>
                </a:lnTo>
                <a:lnTo>
                  <a:pt x="93" y="16"/>
                </a:lnTo>
                <a:lnTo>
                  <a:pt x="96" y="21"/>
                </a:lnTo>
                <a:lnTo>
                  <a:pt x="92" y="25"/>
                </a:lnTo>
                <a:lnTo>
                  <a:pt x="94" y="25"/>
                </a:lnTo>
                <a:lnTo>
                  <a:pt x="90" y="29"/>
                </a:lnTo>
                <a:lnTo>
                  <a:pt x="85" y="33"/>
                </a:lnTo>
                <a:lnTo>
                  <a:pt x="73" y="42"/>
                </a:lnTo>
                <a:lnTo>
                  <a:pt x="67" y="44"/>
                </a:lnTo>
                <a:lnTo>
                  <a:pt x="60" y="40"/>
                </a:lnTo>
                <a:lnTo>
                  <a:pt x="56" y="38"/>
                </a:lnTo>
                <a:lnTo>
                  <a:pt x="59" y="33"/>
                </a:lnTo>
                <a:lnTo>
                  <a:pt x="63" y="30"/>
                </a:lnTo>
                <a:lnTo>
                  <a:pt x="69" y="34"/>
                </a:lnTo>
                <a:lnTo>
                  <a:pt x="73" y="29"/>
                </a:lnTo>
                <a:lnTo>
                  <a:pt x="71" y="27"/>
                </a:lnTo>
                <a:lnTo>
                  <a:pt x="66" y="26"/>
                </a:lnTo>
                <a:lnTo>
                  <a:pt x="63" y="25"/>
                </a:lnTo>
                <a:lnTo>
                  <a:pt x="64" y="23"/>
                </a:lnTo>
                <a:lnTo>
                  <a:pt x="62" y="19"/>
                </a:lnTo>
                <a:lnTo>
                  <a:pt x="54" y="21"/>
                </a:lnTo>
                <a:lnTo>
                  <a:pt x="60" y="16"/>
                </a:lnTo>
                <a:lnTo>
                  <a:pt x="66" y="18"/>
                </a:lnTo>
                <a:lnTo>
                  <a:pt x="69" y="16"/>
                </a:lnTo>
                <a:lnTo>
                  <a:pt x="71" y="16"/>
                </a:lnTo>
                <a:lnTo>
                  <a:pt x="67" y="14"/>
                </a:lnTo>
                <a:lnTo>
                  <a:pt x="64" y="10"/>
                </a:lnTo>
                <a:lnTo>
                  <a:pt x="59" y="10"/>
                </a:lnTo>
                <a:lnTo>
                  <a:pt x="54" y="12"/>
                </a:lnTo>
                <a:lnTo>
                  <a:pt x="51" y="15"/>
                </a:lnTo>
                <a:lnTo>
                  <a:pt x="48" y="16"/>
                </a:lnTo>
                <a:lnTo>
                  <a:pt x="47" y="16"/>
                </a:lnTo>
                <a:lnTo>
                  <a:pt x="49" y="10"/>
                </a:lnTo>
                <a:lnTo>
                  <a:pt x="49" y="8"/>
                </a:lnTo>
                <a:lnTo>
                  <a:pt x="52" y="6"/>
                </a:lnTo>
                <a:lnTo>
                  <a:pt x="54" y="4"/>
                </a:lnTo>
                <a:lnTo>
                  <a:pt x="66" y="0"/>
                </a:lnTo>
                <a:lnTo>
                  <a:pt x="67" y="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3" name="Freeform 298">
            <a:extLst>
              <a:ext uri="{FF2B5EF4-FFF2-40B4-BE49-F238E27FC236}">
                <a16:creationId xmlns:a16="http://schemas.microsoft.com/office/drawing/2014/main" id="{A1B8D1DF-E3FD-EB42-0437-67EE274D6186}"/>
              </a:ext>
            </a:extLst>
          </p:cNvPr>
          <p:cNvSpPr>
            <a:spLocks noEditPoints="1"/>
          </p:cNvSpPr>
          <p:nvPr/>
        </p:nvSpPr>
        <p:spPr bwMode="auto">
          <a:xfrm>
            <a:off x="5614988" y="3052763"/>
            <a:ext cx="71438" cy="68263"/>
          </a:xfrm>
          <a:custGeom>
            <a:avLst/>
            <a:gdLst>
              <a:gd name="T0" fmla="*/ 3 w 45"/>
              <a:gd name="T1" fmla="*/ 43 h 43"/>
              <a:gd name="T2" fmla="*/ 0 w 45"/>
              <a:gd name="T3" fmla="*/ 43 h 43"/>
              <a:gd name="T4" fmla="*/ 3 w 45"/>
              <a:gd name="T5" fmla="*/ 39 h 43"/>
              <a:gd name="T6" fmla="*/ 6 w 45"/>
              <a:gd name="T7" fmla="*/ 37 h 43"/>
              <a:gd name="T8" fmla="*/ 7 w 45"/>
              <a:gd name="T9" fmla="*/ 39 h 43"/>
              <a:gd name="T10" fmla="*/ 6 w 45"/>
              <a:gd name="T11" fmla="*/ 42 h 43"/>
              <a:gd name="T12" fmla="*/ 3 w 45"/>
              <a:gd name="T13" fmla="*/ 43 h 43"/>
              <a:gd name="T14" fmla="*/ 27 w 45"/>
              <a:gd name="T15" fmla="*/ 8 h 43"/>
              <a:gd name="T16" fmla="*/ 32 w 45"/>
              <a:gd name="T17" fmla="*/ 12 h 43"/>
              <a:gd name="T18" fmla="*/ 37 w 45"/>
              <a:gd name="T19" fmla="*/ 11 h 43"/>
              <a:gd name="T20" fmla="*/ 44 w 45"/>
              <a:gd name="T21" fmla="*/ 9 h 43"/>
              <a:gd name="T22" fmla="*/ 45 w 45"/>
              <a:gd name="T23" fmla="*/ 11 h 43"/>
              <a:gd name="T24" fmla="*/ 37 w 45"/>
              <a:gd name="T25" fmla="*/ 20 h 43"/>
              <a:gd name="T26" fmla="*/ 32 w 45"/>
              <a:gd name="T27" fmla="*/ 24 h 43"/>
              <a:gd name="T28" fmla="*/ 26 w 45"/>
              <a:gd name="T29" fmla="*/ 27 h 43"/>
              <a:gd name="T30" fmla="*/ 26 w 45"/>
              <a:gd name="T31" fmla="*/ 24 h 43"/>
              <a:gd name="T32" fmla="*/ 26 w 45"/>
              <a:gd name="T33" fmla="*/ 17 h 43"/>
              <a:gd name="T34" fmla="*/ 25 w 45"/>
              <a:gd name="T35" fmla="*/ 8 h 43"/>
              <a:gd name="T36" fmla="*/ 26 w 45"/>
              <a:gd name="T37" fmla="*/ 8 h 43"/>
              <a:gd name="T38" fmla="*/ 27 w 45"/>
              <a:gd name="T39" fmla="*/ 8 h 43"/>
              <a:gd name="T40" fmla="*/ 38 w 45"/>
              <a:gd name="T41" fmla="*/ 0 h 43"/>
              <a:gd name="T42" fmla="*/ 37 w 45"/>
              <a:gd name="T43" fmla="*/ 5 h 43"/>
              <a:gd name="T44" fmla="*/ 36 w 45"/>
              <a:gd name="T45" fmla="*/ 1 h 43"/>
              <a:gd name="T46" fmla="*/ 38 w 45"/>
              <a:gd name="T47" fmla="*/ 0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45" h="43">
                <a:moveTo>
                  <a:pt x="3" y="43"/>
                </a:moveTo>
                <a:lnTo>
                  <a:pt x="0" y="43"/>
                </a:lnTo>
                <a:lnTo>
                  <a:pt x="3" y="39"/>
                </a:lnTo>
                <a:lnTo>
                  <a:pt x="6" y="37"/>
                </a:lnTo>
                <a:lnTo>
                  <a:pt x="7" y="39"/>
                </a:lnTo>
                <a:lnTo>
                  <a:pt x="6" y="42"/>
                </a:lnTo>
                <a:lnTo>
                  <a:pt x="3" y="43"/>
                </a:lnTo>
                <a:close/>
                <a:moveTo>
                  <a:pt x="27" y="8"/>
                </a:moveTo>
                <a:lnTo>
                  <a:pt x="32" y="12"/>
                </a:lnTo>
                <a:lnTo>
                  <a:pt x="37" y="11"/>
                </a:lnTo>
                <a:lnTo>
                  <a:pt x="44" y="9"/>
                </a:lnTo>
                <a:lnTo>
                  <a:pt x="45" y="11"/>
                </a:lnTo>
                <a:lnTo>
                  <a:pt x="37" y="20"/>
                </a:lnTo>
                <a:lnTo>
                  <a:pt x="32" y="24"/>
                </a:lnTo>
                <a:lnTo>
                  <a:pt x="26" y="27"/>
                </a:lnTo>
                <a:lnTo>
                  <a:pt x="26" y="24"/>
                </a:lnTo>
                <a:lnTo>
                  <a:pt x="26" y="17"/>
                </a:lnTo>
                <a:lnTo>
                  <a:pt x="25" y="8"/>
                </a:lnTo>
                <a:lnTo>
                  <a:pt x="26" y="8"/>
                </a:lnTo>
                <a:lnTo>
                  <a:pt x="27" y="8"/>
                </a:lnTo>
                <a:close/>
                <a:moveTo>
                  <a:pt x="38" y="0"/>
                </a:moveTo>
                <a:lnTo>
                  <a:pt x="37" y="5"/>
                </a:lnTo>
                <a:lnTo>
                  <a:pt x="36" y="1"/>
                </a:lnTo>
                <a:lnTo>
                  <a:pt x="38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4" name="Freeform 299">
            <a:extLst>
              <a:ext uri="{FF2B5EF4-FFF2-40B4-BE49-F238E27FC236}">
                <a16:creationId xmlns:a16="http://schemas.microsoft.com/office/drawing/2014/main" id="{4D4AE845-E227-54F0-9745-BC13BDA7F9CA}"/>
              </a:ext>
            </a:extLst>
          </p:cNvPr>
          <p:cNvSpPr>
            <a:spLocks/>
          </p:cNvSpPr>
          <p:nvPr/>
        </p:nvSpPr>
        <p:spPr bwMode="auto">
          <a:xfrm>
            <a:off x="5740401" y="2359025"/>
            <a:ext cx="28575" cy="30163"/>
          </a:xfrm>
          <a:custGeom>
            <a:avLst/>
            <a:gdLst>
              <a:gd name="T0" fmla="*/ 18 w 18"/>
              <a:gd name="T1" fmla="*/ 0 h 19"/>
              <a:gd name="T2" fmla="*/ 18 w 18"/>
              <a:gd name="T3" fmla="*/ 14 h 19"/>
              <a:gd name="T4" fmla="*/ 18 w 18"/>
              <a:gd name="T5" fmla="*/ 18 h 19"/>
              <a:gd name="T6" fmla="*/ 15 w 18"/>
              <a:gd name="T7" fmla="*/ 19 h 19"/>
              <a:gd name="T8" fmla="*/ 14 w 18"/>
              <a:gd name="T9" fmla="*/ 11 h 19"/>
              <a:gd name="T10" fmla="*/ 11 w 18"/>
              <a:gd name="T11" fmla="*/ 13 h 19"/>
              <a:gd name="T12" fmla="*/ 8 w 18"/>
              <a:gd name="T13" fmla="*/ 13 h 19"/>
              <a:gd name="T14" fmla="*/ 7 w 18"/>
              <a:gd name="T15" fmla="*/ 18 h 19"/>
              <a:gd name="T16" fmla="*/ 0 w 18"/>
              <a:gd name="T17" fmla="*/ 19 h 19"/>
              <a:gd name="T18" fmla="*/ 0 w 18"/>
              <a:gd name="T19" fmla="*/ 10 h 19"/>
              <a:gd name="T20" fmla="*/ 11 w 18"/>
              <a:gd name="T21" fmla="*/ 4 h 19"/>
              <a:gd name="T22" fmla="*/ 18 w 18"/>
              <a:gd name="T23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8" h="19">
                <a:moveTo>
                  <a:pt x="18" y="0"/>
                </a:moveTo>
                <a:lnTo>
                  <a:pt x="18" y="14"/>
                </a:lnTo>
                <a:lnTo>
                  <a:pt x="18" y="18"/>
                </a:lnTo>
                <a:lnTo>
                  <a:pt x="15" y="19"/>
                </a:lnTo>
                <a:lnTo>
                  <a:pt x="14" y="11"/>
                </a:lnTo>
                <a:lnTo>
                  <a:pt x="11" y="13"/>
                </a:lnTo>
                <a:lnTo>
                  <a:pt x="8" y="13"/>
                </a:lnTo>
                <a:lnTo>
                  <a:pt x="7" y="18"/>
                </a:lnTo>
                <a:lnTo>
                  <a:pt x="0" y="19"/>
                </a:lnTo>
                <a:lnTo>
                  <a:pt x="0" y="10"/>
                </a:lnTo>
                <a:lnTo>
                  <a:pt x="11" y="4"/>
                </a:lnTo>
                <a:lnTo>
                  <a:pt x="18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5" name="Freeform 300">
            <a:extLst>
              <a:ext uri="{FF2B5EF4-FFF2-40B4-BE49-F238E27FC236}">
                <a16:creationId xmlns:a16="http://schemas.microsoft.com/office/drawing/2014/main" id="{43245678-A476-C91E-5DA6-AB0E7AD51234}"/>
              </a:ext>
            </a:extLst>
          </p:cNvPr>
          <p:cNvSpPr>
            <a:spLocks noEditPoints="1"/>
          </p:cNvSpPr>
          <p:nvPr/>
        </p:nvSpPr>
        <p:spPr bwMode="auto">
          <a:xfrm>
            <a:off x="5743576" y="2947988"/>
            <a:ext cx="104775" cy="60325"/>
          </a:xfrm>
          <a:custGeom>
            <a:avLst/>
            <a:gdLst>
              <a:gd name="T0" fmla="*/ 24 w 66"/>
              <a:gd name="T1" fmla="*/ 37 h 38"/>
              <a:gd name="T2" fmla="*/ 20 w 66"/>
              <a:gd name="T3" fmla="*/ 38 h 38"/>
              <a:gd name="T4" fmla="*/ 15 w 66"/>
              <a:gd name="T5" fmla="*/ 37 h 38"/>
              <a:gd name="T6" fmla="*/ 19 w 66"/>
              <a:gd name="T7" fmla="*/ 32 h 38"/>
              <a:gd name="T8" fmla="*/ 19 w 66"/>
              <a:gd name="T9" fmla="*/ 28 h 38"/>
              <a:gd name="T10" fmla="*/ 23 w 66"/>
              <a:gd name="T11" fmla="*/ 25 h 38"/>
              <a:gd name="T12" fmla="*/ 27 w 66"/>
              <a:gd name="T13" fmla="*/ 25 h 38"/>
              <a:gd name="T14" fmla="*/ 28 w 66"/>
              <a:gd name="T15" fmla="*/ 36 h 38"/>
              <a:gd name="T16" fmla="*/ 24 w 66"/>
              <a:gd name="T17" fmla="*/ 37 h 38"/>
              <a:gd name="T18" fmla="*/ 45 w 66"/>
              <a:gd name="T19" fmla="*/ 29 h 38"/>
              <a:gd name="T20" fmla="*/ 41 w 66"/>
              <a:gd name="T21" fmla="*/ 32 h 38"/>
              <a:gd name="T22" fmla="*/ 35 w 66"/>
              <a:gd name="T23" fmla="*/ 30 h 38"/>
              <a:gd name="T24" fmla="*/ 34 w 66"/>
              <a:gd name="T25" fmla="*/ 28 h 38"/>
              <a:gd name="T26" fmla="*/ 34 w 66"/>
              <a:gd name="T27" fmla="*/ 26 h 38"/>
              <a:gd name="T28" fmla="*/ 45 w 66"/>
              <a:gd name="T29" fmla="*/ 19 h 38"/>
              <a:gd name="T30" fmla="*/ 50 w 66"/>
              <a:gd name="T31" fmla="*/ 14 h 38"/>
              <a:gd name="T32" fmla="*/ 56 w 66"/>
              <a:gd name="T33" fmla="*/ 10 h 38"/>
              <a:gd name="T34" fmla="*/ 65 w 66"/>
              <a:gd name="T35" fmla="*/ 6 h 38"/>
              <a:gd name="T36" fmla="*/ 65 w 66"/>
              <a:gd name="T37" fmla="*/ 8 h 38"/>
              <a:gd name="T38" fmla="*/ 66 w 66"/>
              <a:gd name="T39" fmla="*/ 14 h 38"/>
              <a:gd name="T40" fmla="*/ 60 w 66"/>
              <a:gd name="T41" fmla="*/ 19 h 38"/>
              <a:gd name="T42" fmla="*/ 51 w 66"/>
              <a:gd name="T43" fmla="*/ 26 h 38"/>
              <a:gd name="T44" fmla="*/ 45 w 66"/>
              <a:gd name="T45" fmla="*/ 29 h 38"/>
              <a:gd name="T46" fmla="*/ 50 w 66"/>
              <a:gd name="T47" fmla="*/ 7 h 38"/>
              <a:gd name="T48" fmla="*/ 45 w 66"/>
              <a:gd name="T49" fmla="*/ 11 h 38"/>
              <a:gd name="T50" fmla="*/ 31 w 66"/>
              <a:gd name="T51" fmla="*/ 21 h 38"/>
              <a:gd name="T52" fmla="*/ 27 w 66"/>
              <a:gd name="T53" fmla="*/ 22 h 38"/>
              <a:gd name="T54" fmla="*/ 26 w 66"/>
              <a:gd name="T55" fmla="*/ 21 h 38"/>
              <a:gd name="T56" fmla="*/ 24 w 66"/>
              <a:gd name="T57" fmla="*/ 19 h 38"/>
              <a:gd name="T58" fmla="*/ 34 w 66"/>
              <a:gd name="T59" fmla="*/ 7 h 38"/>
              <a:gd name="T60" fmla="*/ 38 w 66"/>
              <a:gd name="T61" fmla="*/ 7 h 38"/>
              <a:gd name="T62" fmla="*/ 42 w 66"/>
              <a:gd name="T63" fmla="*/ 6 h 38"/>
              <a:gd name="T64" fmla="*/ 50 w 66"/>
              <a:gd name="T65" fmla="*/ 7 h 38"/>
              <a:gd name="T66" fmla="*/ 9 w 66"/>
              <a:gd name="T67" fmla="*/ 25 h 38"/>
              <a:gd name="T68" fmla="*/ 0 w 66"/>
              <a:gd name="T69" fmla="*/ 14 h 38"/>
              <a:gd name="T70" fmla="*/ 9 w 66"/>
              <a:gd name="T71" fmla="*/ 4 h 38"/>
              <a:gd name="T72" fmla="*/ 12 w 66"/>
              <a:gd name="T73" fmla="*/ 0 h 38"/>
              <a:gd name="T74" fmla="*/ 20 w 66"/>
              <a:gd name="T75" fmla="*/ 8 h 38"/>
              <a:gd name="T76" fmla="*/ 19 w 66"/>
              <a:gd name="T77" fmla="*/ 18 h 38"/>
              <a:gd name="T78" fmla="*/ 13 w 66"/>
              <a:gd name="T79" fmla="*/ 23 h 38"/>
              <a:gd name="T80" fmla="*/ 9 w 66"/>
              <a:gd name="T81" fmla="*/ 25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66" h="38">
                <a:moveTo>
                  <a:pt x="24" y="37"/>
                </a:moveTo>
                <a:lnTo>
                  <a:pt x="20" y="38"/>
                </a:lnTo>
                <a:lnTo>
                  <a:pt x="15" y="37"/>
                </a:lnTo>
                <a:lnTo>
                  <a:pt x="19" y="32"/>
                </a:lnTo>
                <a:lnTo>
                  <a:pt x="19" y="28"/>
                </a:lnTo>
                <a:lnTo>
                  <a:pt x="23" y="25"/>
                </a:lnTo>
                <a:lnTo>
                  <a:pt x="27" y="25"/>
                </a:lnTo>
                <a:lnTo>
                  <a:pt x="28" y="36"/>
                </a:lnTo>
                <a:lnTo>
                  <a:pt x="24" y="37"/>
                </a:lnTo>
                <a:close/>
                <a:moveTo>
                  <a:pt x="45" y="29"/>
                </a:moveTo>
                <a:lnTo>
                  <a:pt x="41" y="32"/>
                </a:lnTo>
                <a:lnTo>
                  <a:pt x="35" y="30"/>
                </a:lnTo>
                <a:lnTo>
                  <a:pt x="34" y="28"/>
                </a:lnTo>
                <a:lnTo>
                  <a:pt x="34" y="26"/>
                </a:lnTo>
                <a:lnTo>
                  <a:pt x="45" y="19"/>
                </a:lnTo>
                <a:lnTo>
                  <a:pt x="50" y="14"/>
                </a:lnTo>
                <a:lnTo>
                  <a:pt x="56" y="10"/>
                </a:lnTo>
                <a:lnTo>
                  <a:pt x="65" y="6"/>
                </a:lnTo>
                <a:lnTo>
                  <a:pt x="65" y="8"/>
                </a:lnTo>
                <a:lnTo>
                  <a:pt x="66" y="14"/>
                </a:lnTo>
                <a:lnTo>
                  <a:pt x="60" y="19"/>
                </a:lnTo>
                <a:lnTo>
                  <a:pt x="51" y="26"/>
                </a:lnTo>
                <a:lnTo>
                  <a:pt x="45" y="29"/>
                </a:lnTo>
                <a:close/>
                <a:moveTo>
                  <a:pt x="50" y="7"/>
                </a:moveTo>
                <a:lnTo>
                  <a:pt x="45" y="11"/>
                </a:lnTo>
                <a:lnTo>
                  <a:pt x="31" y="21"/>
                </a:lnTo>
                <a:lnTo>
                  <a:pt x="27" y="22"/>
                </a:lnTo>
                <a:lnTo>
                  <a:pt x="26" y="21"/>
                </a:lnTo>
                <a:lnTo>
                  <a:pt x="24" y="19"/>
                </a:lnTo>
                <a:lnTo>
                  <a:pt x="34" y="7"/>
                </a:lnTo>
                <a:lnTo>
                  <a:pt x="38" y="7"/>
                </a:lnTo>
                <a:lnTo>
                  <a:pt x="42" y="6"/>
                </a:lnTo>
                <a:lnTo>
                  <a:pt x="50" y="7"/>
                </a:lnTo>
                <a:close/>
                <a:moveTo>
                  <a:pt x="9" y="25"/>
                </a:moveTo>
                <a:lnTo>
                  <a:pt x="0" y="14"/>
                </a:lnTo>
                <a:lnTo>
                  <a:pt x="9" y="4"/>
                </a:lnTo>
                <a:lnTo>
                  <a:pt x="12" y="0"/>
                </a:lnTo>
                <a:lnTo>
                  <a:pt x="20" y="8"/>
                </a:lnTo>
                <a:lnTo>
                  <a:pt x="19" y="18"/>
                </a:lnTo>
                <a:lnTo>
                  <a:pt x="13" y="23"/>
                </a:lnTo>
                <a:lnTo>
                  <a:pt x="9" y="2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6" name="Freeform 301">
            <a:extLst>
              <a:ext uri="{FF2B5EF4-FFF2-40B4-BE49-F238E27FC236}">
                <a16:creationId xmlns:a16="http://schemas.microsoft.com/office/drawing/2014/main" id="{2F32C0D5-530D-BEE2-F2D9-8B923FA34364}"/>
              </a:ext>
            </a:extLst>
          </p:cNvPr>
          <p:cNvSpPr>
            <a:spLocks noEditPoints="1"/>
          </p:cNvSpPr>
          <p:nvPr/>
        </p:nvSpPr>
        <p:spPr bwMode="auto">
          <a:xfrm>
            <a:off x="6029326" y="2411413"/>
            <a:ext cx="163513" cy="279400"/>
          </a:xfrm>
          <a:custGeom>
            <a:avLst/>
            <a:gdLst>
              <a:gd name="T0" fmla="*/ 28 w 103"/>
              <a:gd name="T1" fmla="*/ 101 h 176"/>
              <a:gd name="T2" fmla="*/ 58 w 103"/>
              <a:gd name="T3" fmla="*/ 96 h 176"/>
              <a:gd name="T4" fmla="*/ 58 w 103"/>
              <a:gd name="T5" fmla="*/ 101 h 176"/>
              <a:gd name="T6" fmla="*/ 54 w 103"/>
              <a:gd name="T7" fmla="*/ 116 h 176"/>
              <a:gd name="T8" fmla="*/ 67 w 103"/>
              <a:gd name="T9" fmla="*/ 121 h 176"/>
              <a:gd name="T10" fmla="*/ 61 w 103"/>
              <a:gd name="T11" fmla="*/ 109 h 176"/>
              <a:gd name="T12" fmla="*/ 71 w 103"/>
              <a:gd name="T13" fmla="*/ 96 h 176"/>
              <a:gd name="T14" fmla="*/ 79 w 103"/>
              <a:gd name="T15" fmla="*/ 98 h 176"/>
              <a:gd name="T16" fmla="*/ 87 w 103"/>
              <a:gd name="T17" fmla="*/ 100 h 176"/>
              <a:gd name="T18" fmla="*/ 103 w 103"/>
              <a:gd name="T19" fmla="*/ 106 h 176"/>
              <a:gd name="T20" fmla="*/ 88 w 103"/>
              <a:gd name="T21" fmla="*/ 132 h 176"/>
              <a:gd name="T22" fmla="*/ 86 w 103"/>
              <a:gd name="T23" fmla="*/ 139 h 176"/>
              <a:gd name="T24" fmla="*/ 79 w 103"/>
              <a:gd name="T25" fmla="*/ 166 h 176"/>
              <a:gd name="T26" fmla="*/ 68 w 103"/>
              <a:gd name="T27" fmla="*/ 176 h 176"/>
              <a:gd name="T28" fmla="*/ 39 w 103"/>
              <a:gd name="T29" fmla="*/ 134 h 176"/>
              <a:gd name="T30" fmla="*/ 20 w 103"/>
              <a:gd name="T31" fmla="*/ 130 h 176"/>
              <a:gd name="T32" fmla="*/ 2 w 103"/>
              <a:gd name="T33" fmla="*/ 119 h 176"/>
              <a:gd name="T34" fmla="*/ 8 w 103"/>
              <a:gd name="T35" fmla="*/ 109 h 176"/>
              <a:gd name="T36" fmla="*/ 22 w 103"/>
              <a:gd name="T37" fmla="*/ 109 h 176"/>
              <a:gd name="T38" fmla="*/ 37 w 103"/>
              <a:gd name="T39" fmla="*/ 109 h 176"/>
              <a:gd name="T40" fmla="*/ 23 w 103"/>
              <a:gd name="T41" fmla="*/ 102 h 176"/>
              <a:gd name="T42" fmla="*/ 4 w 103"/>
              <a:gd name="T43" fmla="*/ 98 h 176"/>
              <a:gd name="T44" fmla="*/ 84 w 103"/>
              <a:gd name="T45" fmla="*/ 48 h 176"/>
              <a:gd name="T46" fmla="*/ 71 w 103"/>
              <a:gd name="T47" fmla="*/ 68 h 176"/>
              <a:gd name="T48" fmla="*/ 73 w 103"/>
              <a:gd name="T49" fmla="*/ 72 h 176"/>
              <a:gd name="T50" fmla="*/ 57 w 103"/>
              <a:gd name="T51" fmla="*/ 78 h 176"/>
              <a:gd name="T52" fmla="*/ 41 w 103"/>
              <a:gd name="T53" fmla="*/ 90 h 176"/>
              <a:gd name="T54" fmla="*/ 37 w 103"/>
              <a:gd name="T55" fmla="*/ 91 h 176"/>
              <a:gd name="T56" fmla="*/ 24 w 103"/>
              <a:gd name="T57" fmla="*/ 83 h 176"/>
              <a:gd name="T58" fmla="*/ 2 w 103"/>
              <a:gd name="T59" fmla="*/ 83 h 176"/>
              <a:gd name="T60" fmla="*/ 13 w 103"/>
              <a:gd name="T61" fmla="*/ 71 h 176"/>
              <a:gd name="T62" fmla="*/ 28 w 103"/>
              <a:gd name="T63" fmla="*/ 52 h 176"/>
              <a:gd name="T64" fmla="*/ 35 w 103"/>
              <a:gd name="T65" fmla="*/ 41 h 176"/>
              <a:gd name="T66" fmla="*/ 49 w 103"/>
              <a:gd name="T67" fmla="*/ 49 h 176"/>
              <a:gd name="T68" fmla="*/ 60 w 103"/>
              <a:gd name="T69" fmla="*/ 44 h 176"/>
              <a:gd name="T70" fmla="*/ 75 w 103"/>
              <a:gd name="T71" fmla="*/ 44 h 176"/>
              <a:gd name="T72" fmla="*/ 83 w 103"/>
              <a:gd name="T73" fmla="*/ 8 h 176"/>
              <a:gd name="T74" fmla="*/ 73 w 103"/>
              <a:gd name="T75" fmla="*/ 10 h 176"/>
              <a:gd name="T76" fmla="*/ 65 w 103"/>
              <a:gd name="T77" fmla="*/ 11 h 176"/>
              <a:gd name="T78" fmla="*/ 67 w 103"/>
              <a:gd name="T79" fmla="*/ 25 h 176"/>
              <a:gd name="T80" fmla="*/ 83 w 103"/>
              <a:gd name="T81" fmla="*/ 21 h 176"/>
              <a:gd name="T82" fmla="*/ 68 w 103"/>
              <a:gd name="T83" fmla="*/ 36 h 176"/>
              <a:gd name="T84" fmla="*/ 45 w 103"/>
              <a:gd name="T85" fmla="*/ 34 h 176"/>
              <a:gd name="T86" fmla="*/ 43 w 103"/>
              <a:gd name="T87" fmla="*/ 19 h 176"/>
              <a:gd name="T88" fmla="*/ 56 w 103"/>
              <a:gd name="T89" fmla="*/ 8 h 176"/>
              <a:gd name="T90" fmla="*/ 73 w 103"/>
              <a:gd name="T91" fmla="*/ 0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03" h="176">
                <a:moveTo>
                  <a:pt x="26" y="100"/>
                </a:moveTo>
                <a:lnTo>
                  <a:pt x="27" y="101"/>
                </a:lnTo>
                <a:lnTo>
                  <a:pt x="28" y="101"/>
                </a:lnTo>
                <a:lnTo>
                  <a:pt x="34" y="101"/>
                </a:lnTo>
                <a:lnTo>
                  <a:pt x="46" y="97"/>
                </a:lnTo>
                <a:lnTo>
                  <a:pt x="58" y="96"/>
                </a:lnTo>
                <a:lnTo>
                  <a:pt x="62" y="94"/>
                </a:lnTo>
                <a:lnTo>
                  <a:pt x="60" y="101"/>
                </a:lnTo>
                <a:lnTo>
                  <a:pt x="58" y="101"/>
                </a:lnTo>
                <a:lnTo>
                  <a:pt x="53" y="109"/>
                </a:lnTo>
                <a:lnTo>
                  <a:pt x="54" y="112"/>
                </a:lnTo>
                <a:lnTo>
                  <a:pt x="54" y="116"/>
                </a:lnTo>
                <a:lnTo>
                  <a:pt x="58" y="117"/>
                </a:lnTo>
                <a:lnTo>
                  <a:pt x="62" y="127"/>
                </a:lnTo>
                <a:lnTo>
                  <a:pt x="67" y="121"/>
                </a:lnTo>
                <a:lnTo>
                  <a:pt x="61" y="116"/>
                </a:lnTo>
                <a:lnTo>
                  <a:pt x="60" y="112"/>
                </a:lnTo>
                <a:lnTo>
                  <a:pt x="61" y="109"/>
                </a:lnTo>
                <a:lnTo>
                  <a:pt x="62" y="104"/>
                </a:lnTo>
                <a:lnTo>
                  <a:pt x="68" y="98"/>
                </a:lnTo>
                <a:lnTo>
                  <a:pt x="71" y="96"/>
                </a:lnTo>
                <a:lnTo>
                  <a:pt x="73" y="97"/>
                </a:lnTo>
                <a:lnTo>
                  <a:pt x="78" y="98"/>
                </a:lnTo>
                <a:lnTo>
                  <a:pt x="79" y="98"/>
                </a:lnTo>
                <a:lnTo>
                  <a:pt x="80" y="101"/>
                </a:lnTo>
                <a:lnTo>
                  <a:pt x="86" y="101"/>
                </a:lnTo>
                <a:lnTo>
                  <a:pt x="87" y="100"/>
                </a:lnTo>
                <a:lnTo>
                  <a:pt x="88" y="101"/>
                </a:lnTo>
                <a:lnTo>
                  <a:pt x="95" y="104"/>
                </a:lnTo>
                <a:lnTo>
                  <a:pt x="103" y="106"/>
                </a:lnTo>
                <a:lnTo>
                  <a:pt x="103" y="108"/>
                </a:lnTo>
                <a:lnTo>
                  <a:pt x="93" y="117"/>
                </a:lnTo>
                <a:lnTo>
                  <a:pt x="88" y="132"/>
                </a:lnTo>
                <a:lnTo>
                  <a:pt x="87" y="134"/>
                </a:lnTo>
                <a:lnTo>
                  <a:pt x="86" y="135"/>
                </a:lnTo>
                <a:lnTo>
                  <a:pt x="86" y="139"/>
                </a:lnTo>
                <a:lnTo>
                  <a:pt x="84" y="153"/>
                </a:lnTo>
                <a:lnTo>
                  <a:pt x="84" y="154"/>
                </a:lnTo>
                <a:lnTo>
                  <a:pt x="79" y="166"/>
                </a:lnTo>
                <a:lnTo>
                  <a:pt x="78" y="166"/>
                </a:lnTo>
                <a:lnTo>
                  <a:pt x="72" y="172"/>
                </a:lnTo>
                <a:lnTo>
                  <a:pt x="68" y="176"/>
                </a:lnTo>
                <a:lnTo>
                  <a:pt x="68" y="173"/>
                </a:lnTo>
                <a:lnTo>
                  <a:pt x="58" y="147"/>
                </a:lnTo>
                <a:lnTo>
                  <a:pt x="39" y="134"/>
                </a:lnTo>
                <a:lnTo>
                  <a:pt x="37" y="135"/>
                </a:lnTo>
                <a:lnTo>
                  <a:pt x="31" y="123"/>
                </a:lnTo>
                <a:lnTo>
                  <a:pt x="20" y="130"/>
                </a:lnTo>
                <a:lnTo>
                  <a:pt x="15" y="127"/>
                </a:lnTo>
                <a:lnTo>
                  <a:pt x="2" y="120"/>
                </a:lnTo>
                <a:lnTo>
                  <a:pt x="2" y="119"/>
                </a:lnTo>
                <a:lnTo>
                  <a:pt x="1" y="116"/>
                </a:lnTo>
                <a:lnTo>
                  <a:pt x="1" y="115"/>
                </a:lnTo>
                <a:lnTo>
                  <a:pt x="8" y="109"/>
                </a:lnTo>
                <a:lnTo>
                  <a:pt x="11" y="105"/>
                </a:lnTo>
                <a:lnTo>
                  <a:pt x="16" y="108"/>
                </a:lnTo>
                <a:lnTo>
                  <a:pt x="22" y="109"/>
                </a:lnTo>
                <a:lnTo>
                  <a:pt x="27" y="105"/>
                </a:lnTo>
                <a:lnTo>
                  <a:pt x="34" y="109"/>
                </a:lnTo>
                <a:lnTo>
                  <a:pt x="37" y="109"/>
                </a:lnTo>
                <a:lnTo>
                  <a:pt x="39" y="108"/>
                </a:lnTo>
                <a:lnTo>
                  <a:pt x="28" y="104"/>
                </a:lnTo>
                <a:lnTo>
                  <a:pt x="23" y="102"/>
                </a:lnTo>
                <a:lnTo>
                  <a:pt x="19" y="101"/>
                </a:lnTo>
                <a:lnTo>
                  <a:pt x="0" y="105"/>
                </a:lnTo>
                <a:lnTo>
                  <a:pt x="4" y="98"/>
                </a:lnTo>
                <a:lnTo>
                  <a:pt x="20" y="93"/>
                </a:lnTo>
                <a:lnTo>
                  <a:pt x="26" y="100"/>
                </a:lnTo>
                <a:close/>
                <a:moveTo>
                  <a:pt x="84" y="48"/>
                </a:moveTo>
                <a:lnTo>
                  <a:pt x="84" y="57"/>
                </a:lnTo>
                <a:lnTo>
                  <a:pt x="71" y="66"/>
                </a:lnTo>
                <a:lnTo>
                  <a:pt x="71" y="68"/>
                </a:lnTo>
                <a:lnTo>
                  <a:pt x="72" y="70"/>
                </a:lnTo>
                <a:lnTo>
                  <a:pt x="72" y="71"/>
                </a:lnTo>
                <a:lnTo>
                  <a:pt x="73" y="72"/>
                </a:lnTo>
                <a:lnTo>
                  <a:pt x="65" y="75"/>
                </a:lnTo>
                <a:lnTo>
                  <a:pt x="58" y="78"/>
                </a:lnTo>
                <a:lnTo>
                  <a:pt x="57" y="78"/>
                </a:lnTo>
                <a:lnTo>
                  <a:pt x="47" y="79"/>
                </a:lnTo>
                <a:lnTo>
                  <a:pt x="53" y="82"/>
                </a:lnTo>
                <a:lnTo>
                  <a:pt x="41" y="90"/>
                </a:lnTo>
                <a:lnTo>
                  <a:pt x="38" y="91"/>
                </a:lnTo>
                <a:lnTo>
                  <a:pt x="37" y="93"/>
                </a:lnTo>
                <a:lnTo>
                  <a:pt x="37" y="91"/>
                </a:lnTo>
                <a:lnTo>
                  <a:pt x="38" y="82"/>
                </a:lnTo>
                <a:lnTo>
                  <a:pt x="41" y="74"/>
                </a:lnTo>
                <a:lnTo>
                  <a:pt x="24" y="83"/>
                </a:lnTo>
                <a:lnTo>
                  <a:pt x="8" y="86"/>
                </a:lnTo>
                <a:lnTo>
                  <a:pt x="5" y="87"/>
                </a:lnTo>
                <a:lnTo>
                  <a:pt x="2" y="83"/>
                </a:lnTo>
                <a:lnTo>
                  <a:pt x="2" y="82"/>
                </a:lnTo>
                <a:lnTo>
                  <a:pt x="5" y="81"/>
                </a:lnTo>
                <a:lnTo>
                  <a:pt x="13" y="71"/>
                </a:lnTo>
                <a:lnTo>
                  <a:pt x="23" y="63"/>
                </a:lnTo>
                <a:lnTo>
                  <a:pt x="30" y="53"/>
                </a:lnTo>
                <a:lnTo>
                  <a:pt x="28" y="52"/>
                </a:lnTo>
                <a:lnTo>
                  <a:pt x="24" y="48"/>
                </a:lnTo>
                <a:lnTo>
                  <a:pt x="30" y="41"/>
                </a:lnTo>
                <a:lnTo>
                  <a:pt x="35" y="41"/>
                </a:lnTo>
                <a:lnTo>
                  <a:pt x="47" y="40"/>
                </a:lnTo>
                <a:lnTo>
                  <a:pt x="49" y="45"/>
                </a:lnTo>
                <a:lnTo>
                  <a:pt x="49" y="49"/>
                </a:lnTo>
                <a:lnTo>
                  <a:pt x="47" y="53"/>
                </a:lnTo>
                <a:lnTo>
                  <a:pt x="53" y="55"/>
                </a:lnTo>
                <a:lnTo>
                  <a:pt x="60" y="44"/>
                </a:lnTo>
                <a:lnTo>
                  <a:pt x="68" y="40"/>
                </a:lnTo>
                <a:lnTo>
                  <a:pt x="73" y="36"/>
                </a:lnTo>
                <a:lnTo>
                  <a:pt x="75" y="44"/>
                </a:lnTo>
                <a:lnTo>
                  <a:pt x="84" y="48"/>
                </a:lnTo>
                <a:close/>
                <a:moveTo>
                  <a:pt x="75" y="0"/>
                </a:moveTo>
                <a:lnTo>
                  <a:pt x="83" y="8"/>
                </a:lnTo>
                <a:lnTo>
                  <a:pt x="80" y="11"/>
                </a:lnTo>
                <a:lnTo>
                  <a:pt x="78" y="12"/>
                </a:lnTo>
                <a:lnTo>
                  <a:pt x="73" y="10"/>
                </a:lnTo>
                <a:lnTo>
                  <a:pt x="71" y="7"/>
                </a:lnTo>
                <a:lnTo>
                  <a:pt x="67" y="10"/>
                </a:lnTo>
                <a:lnTo>
                  <a:pt x="65" y="11"/>
                </a:lnTo>
                <a:lnTo>
                  <a:pt x="73" y="16"/>
                </a:lnTo>
                <a:lnTo>
                  <a:pt x="64" y="25"/>
                </a:lnTo>
                <a:lnTo>
                  <a:pt x="67" y="25"/>
                </a:lnTo>
                <a:lnTo>
                  <a:pt x="71" y="26"/>
                </a:lnTo>
                <a:lnTo>
                  <a:pt x="80" y="19"/>
                </a:lnTo>
                <a:lnTo>
                  <a:pt x="83" y="21"/>
                </a:lnTo>
                <a:lnTo>
                  <a:pt x="72" y="29"/>
                </a:lnTo>
                <a:lnTo>
                  <a:pt x="73" y="36"/>
                </a:lnTo>
                <a:lnTo>
                  <a:pt x="68" y="36"/>
                </a:lnTo>
                <a:lnTo>
                  <a:pt x="62" y="36"/>
                </a:lnTo>
                <a:lnTo>
                  <a:pt x="54" y="36"/>
                </a:lnTo>
                <a:lnTo>
                  <a:pt x="45" y="34"/>
                </a:lnTo>
                <a:lnTo>
                  <a:pt x="32" y="31"/>
                </a:lnTo>
                <a:lnTo>
                  <a:pt x="39" y="25"/>
                </a:lnTo>
                <a:lnTo>
                  <a:pt x="43" y="19"/>
                </a:lnTo>
                <a:lnTo>
                  <a:pt x="49" y="14"/>
                </a:lnTo>
                <a:lnTo>
                  <a:pt x="50" y="12"/>
                </a:lnTo>
                <a:lnTo>
                  <a:pt x="56" y="8"/>
                </a:lnTo>
                <a:lnTo>
                  <a:pt x="61" y="3"/>
                </a:lnTo>
                <a:lnTo>
                  <a:pt x="62" y="1"/>
                </a:lnTo>
                <a:lnTo>
                  <a:pt x="73" y="0"/>
                </a:lnTo>
                <a:lnTo>
                  <a:pt x="75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7" name="Freeform 302">
            <a:extLst>
              <a:ext uri="{FF2B5EF4-FFF2-40B4-BE49-F238E27FC236}">
                <a16:creationId xmlns:a16="http://schemas.microsoft.com/office/drawing/2014/main" id="{262ACB5B-EA6D-B7F0-D75B-54AC92834DFA}"/>
              </a:ext>
            </a:extLst>
          </p:cNvPr>
          <p:cNvSpPr>
            <a:spLocks noEditPoints="1"/>
          </p:cNvSpPr>
          <p:nvPr/>
        </p:nvSpPr>
        <p:spPr bwMode="auto">
          <a:xfrm>
            <a:off x="6178551" y="2125663"/>
            <a:ext cx="261938" cy="304800"/>
          </a:xfrm>
          <a:custGeom>
            <a:avLst/>
            <a:gdLst>
              <a:gd name="T0" fmla="*/ 45 w 165"/>
              <a:gd name="T1" fmla="*/ 66 h 192"/>
              <a:gd name="T2" fmla="*/ 29 w 165"/>
              <a:gd name="T3" fmla="*/ 68 h 192"/>
              <a:gd name="T4" fmla="*/ 34 w 165"/>
              <a:gd name="T5" fmla="*/ 76 h 192"/>
              <a:gd name="T6" fmla="*/ 158 w 165"/>
              <a:gd name="T7" fmla="*/ 72 h 192"/>
              <a:gd name="T8" fmla="*/ 134 w 165"/>
              <a:gd name="T9" fmla="*/ 52 h 192"/>
              <a:gd name="T10" fmla="*/ 123 w 165"/>
              <a:gd name="T11" fmla="*/ 63 h 192"/>
              <a:gd name="T12" fmla="*/ 124 w 165"/>
              <a:gd name="T13" fmla="*/ 72 h 192"/>
              <a:gd name="T14" fmla="*/ 114 w 165"/>
              <a:gd name="T15" fmla="*/ 68 h 192"/>
              <a:gd name="T16" fmla="*/ 112 w 165"/>
              <a:gd name="T17" fmla="*/ 75 h 192"/>
              <a:gd name="T18" fmla="*/ 116 w 165"/>
              <a:gd name="T19" fmla="*/ 89 h 192"/>
              <a:gd name="T20" fmla="*/ 101 w 165"/>
              <a:gd name="T21" fmla="*/ 67 h 192"/>
              <a:gd name="T22" fmla="*/ 98 w 165"/>
              <a:gd name="T23" fmla="*/ 75 h 192"/>
              <a:gd name="T24" fmla="*/ 98 w 165"/>
              <a:gd name="T25" fmla="*/ 94 h 192"/>
              <a:gd name="T26" fmla="*/ 117 w 165"/>
              <a:gd name="T27" fmla="*/ 106 h 192"/>
              <a:gd name="T28" fmla="*/ 124 w 165"/>
              <a:gd name="T29" fmla="*/ 117 h 192"/>
              <a:gd name="T30" fmla="*/ 108 w 165"/>
              <a:gd name="T31" fmla="*/ 108 h 192"/>
              <a:gd name="T32" fmla="*/ 94 w 165"/>
              <a:gd name="T33" fmla="*/ 86 h 192"/>
              <a:gd name="T34" fmla="*/ 84 w 165"/>
              <a:gd name="T35" fmla="*/ 60 h 192"/>
              <a:gd name="T36" fmla="*/ 80 w 165"/>
              <a:gd name="T37" fmla="*/ 45 h 192"/>
              <a:gd name="T38" fmla="*/ 75 w 165"/>
              <a:gd name="T39" fmla="*/ 23 h 192"/>
              <a:gd name="T40" fmla="*/ 75 w 165"/>
              <a:gd name="T41" fmla="*/ 4 h 192"/>
              <a:gd name="T42" fmla="*/ 65 w 165"/>
              <a:gd name="T43" fmla="*/ 8 h 192"/>
              <a:gd name="T44" fmla="*/ 57 w 165"/>
              <a:gd name="T45" fmla="*/ 19 h 192"/>
              <a:gd name="T46" fmla="*/ 61 w 165"/>
              <a:gd name="T47" fmla="*/ 36 h 192"/>
              <a:gd name="T48" fmla="*/ 46 w 165"/>
              <a:gd name="T49" fmla="*/ 46 h 192"/>
              <a:gd name="T50" fmla="*/ 35 w 165"/>
              <a:gd name="T51" fmla="*/ 41 h 192"/>
              <a:gd name="T52" fmla="*/ 37 w 165"/>
              <a:gd name="T53" fmla="*/ 22 h 192"/>
              <a:gd name="T54" fmla="*/ 30 w 165"/>
              <a:gd name="T55" fmla="*/ 33 h 192"/>
              <a:gd name="T56" fmla="*/ 22 w 165"/>
              <a:gd name="T57" fmla="*/ 38 h 192"/>
              <a:gd name="T58" fmla="*/ 11 w 165"/>
              <a:gd name="T59" fmla="*/ 37 h 192"/>
              <a:gd name="T60" fmla="*/ 0 w 165"/>
              <a:gd name="T61" fmla="*/ 57 h 192"/>
              <a:gd name="T62" fmla="*/ 5 w 165"/>
              <a:gd name="T63" fmla="*/ 67 h 192"/>
              <a:gd name="T64" fmla="*/ 14 w 165"/>
              <a:gd name="T65" fmla="*/ 64 h 192"/>
              <a:gd name="T66" fmla="*/ 23 w 165"/>
              <a:gd name="T67" fmla="*/ 53 h 192"/>
              <a:gd name="T68" fmla="*/ 37 w 165"/>
              <a:gd name="T69" fmla="*/ 55 h 192"/>
              <a:gd name="T70" fmla="*/ 64 w 165"/>
              <a:gd name="T71" fmla="*/ 60 h 192"/>
              <a:gd name="T72" fmla="*/ 63 w 165"/>
              <a:gd name="T73" fmla="*/ 83 h 192"/>
              <a:gd name="T74" fmla="*/ 53 w 165"/>
              <a:gd name="T75" fmla="*/ 85 h 192"/>
              <a:gd name="T76" fmla="*/ 48 w 165"/>
              <a:gd name="T77" fmla="*/ 89 h 192"/>
              <a:gd name="T78" fmla="*/ 53 w 165"/>
              <a:gd name="T79" fmla="*/ 113 h 192"/>
              <a:gd name="T80" fmla="*/ 60 w 165"/>
              <a:gd name="T81" fmla="*/ 130 h 192"/>
              <a:gd name="T82" fmla="*/ 71 w 165"/>
              <a:gd name="T83" fmla="*/ 142 h 192"/>
              <a:gd name="T84" fmla="*/ 84 w 165"/>
              <a:gd name="T85" fmla="*/ 142 h 192"/>
              <a:gd name="T86" fmla="*/ 90 w 165"/>
              <a:gd name="T87" fmla="*/ 157 h 192"/>
              <a:gd name="T88" fmla="*/ 105 w 165"/>
              <a:gd name="T89" fmla="*/ 183 h 192"/>
              <a:gd name="T90" fmla="*/ 124 w 165"/>
              <a:gd name="T91" fmla="*/ 177 h 192"/>
              <a:gd name="T92" fmla="*/ 134 w 165"/>
              <a:gd name="T93" fmla="*/ 146 h 192"/>
              <a:gd name="T94" fmla="*/ 140 w 165"/>
              <a:gd name="T95" fmla="*/ 116 h 192"/>
              <a:gd name="T96" fmla="*/ 146 w 165"/>
              <a:gd name="T97" fmla="*/ 91 h 192"/>
              <a:gd name="T98" fmla="*/ 158 w 165"/>
              <a:gd name="T99" fmla="*/ 72 h 1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165" h="192">
                <a:moveTo>
                  <a:pt x="54" y="76"/>
                </a:moveTo>
                <a:lnTo>
                  <a:pt x="60" y="74"/>
                </a:lnTo>
                <a:lnTo>
                  <a:pt x="54" y="66"/>
                </a:lnTo>
                <a:lnTo>
                  <a:pt x="45" y="66"/>
                </a:lnTo>
                <a:lnTo>
                  <a:pt x="39" y="63"/>
                </a:lnTo>
                <a:lnTo>
                  <a:pt x="37" y="64"/>
                </a:lnTo>
                <a:lnTo>
                  <a:pt x="34" y="66"/>
                </a:lnTo>
                <a:lnTo>
                  <a:pt x="29" y="68"/>
                </a:lnTo>
                <a:lnTo>
                  <a:pt x="22" y="71"/>
                </a:lnTo>
                <a:lnTo>
                  <a:pt x="22" y="74"/>
                </a:lnTo>
                <a:lnTo>
                  <a:pt x="33" y="76"/>
                </a:lnTo>
                <a:lnTo>
                  <a:pt x="34" y="76"/>
                </a:lnTo>
                <a:lnTo>
                  <a:pt x="35" y="78"/>
                </a:lnTo>
                <a:lnTo>
                  <a:pt x="42" y="68"/>
                </a:lnTo>
                <a:lnTo>
                  <a:pt x="54" y="76"/>
                </a:lnTo>
                <a:close/>
                <a:moveTo>
                  <a:pt x="158" y="72"/>
                </a:moveTo>
                <a:lnTo>
                  <a:pt x="150" y="64"/>
                </a:lnTo>
                <a:lnTo>
                  <a:pt x="146" y="52"/>
                </a:lnTo>
                <a:lnTo>
                  <a:pt x="140" y="51"/>
                </a:lnTo>
                <a:lnTo>
                  <a:pt x="134" y="52"/>
                </a:lnTo>
                <a:lnTo>
                  <a:pt x="129" y="55"/>
                </a:lnTo>
                <a:lnTo>
                  <a:pt x="123" y="57"/>
                </a:lnTo>
                <a:lnTo>
                  <a:pt x="123" y="61"/>
                </a:lnTo>
                <a:lnTo>
                  <a:pt x="123" y="63"/>
                </a:lnTo>
                <a:lnTo>
                  <a:pt x="120" y="67"/>
                </a:lnTo>
                <a:lnTo>
                  <a:pt x="121" y="70"/>
                </a:lnTo>
                <a:lnTo>
                  <a:pt x="123" y="71"/>
                </a:lnTo>
                <a:lnTo>
                  <a:pt x="124" y="72"/>
                </a:lnTo>
                <a:lnTo>
                  <a:pt x="125" y="76"/>
                </a:lnTo>
                <a:lnTo>
                  <a:pt x="121" y="78"/>
                </a:lnTo>
                <a:lnTo>
                  <a:pt x="120" y="75"/>
                </a:lnTo>
                <a:lnTo>
                  <a:pt x="114" y="68"/>
                </a:lnTo>
                <a:lnTo>
                  <a:pt x="110" y="63"/>
                </a:lnTo>
                <a:lnTo>
                  <a:pt x="106" y="64"/>
                </a:lnTo>
                <a:lnTo>
                  <a:pt x="109" y="70"/>
                </a:lnTo>
                <a:lnTo>
                  <a:pt x="112" y="75"/>
                </a:lnTo>
                <a:lnTo>
                  <a:pt x="114" y="78"/>
                </a:lnTo>
                <a:lnTo>
                  <a:pt x="119" y="83"/>
                </a:lnTo>
                <a:lnTo>
                  <a:pt x="119" y="86"/>
                </a:lnTo>
                <a:lnTo>
                  <a:pt x="116" y="89"/>
                </a:lnTo>
                <a:lnTo>
                  <a:pt x="112" y="85"/>
                </a:lnTo>
                <a:lnTo>
                  <a:pt x="106" y="78"/>
                </a:lnTo>
                <a:lnTo>
                  <a:pt x="104" y="72"/>
                </a:lnTo>
                <a:lnTo>
                  <a:pt x="101" y="67"/>
                </a:lnTo>
                <a:lnTo>
                  <a:pt x="97" y="60"/>
                </a:lnTo>
                <a:lnTo>
                  <a:pt x="93" y="64"/>
                </a:lnTo>
                <a:lnTo>
                  <a:pt x="98" y="70"/>
                </a:lnTo>
                <a:lnTo>
                  <a:pt x="98" y="75"/>
                </a:lnTo>
                <a:lnTo>
                  <a:pt x="99" y="82"/>
                </a:lnTo>
                <a:lnTo>
                  <a:pt x="99" y="86"/>
                </a:lnTo>
                <a:lnTo>
                  <a:pt x="98" y="87"/>
                </a:lnTo>
                <a:lnTo>
                  <a:pt x="98" y="94"/>
                </a:lnTo>
                <a:lnTo>
                  <a:pt x="105" y="97"/>
                </a:lnTo>
                <a:lnTo>
                  <a:pt x="112" y="102"/>
                </a:lnTo>
                <a:lnTo>
                  <a:pt x="113" y="102"/>
                </a:lnTo>
                <a:lnTo>
                  <a:pt x="117" y="106"/>
                </a:lnTo>
                <a:lnTo>
                  <a:pt x="120" y="109"/>
                </a:lnTo>
                <a:lnTo>
                  <a:pt x="120" y="111"/>
                </a:lnTo>
                <a:lnTo>
                  <a:pt x="123" y="116"/>
                </a:lnTo>
                <a:lnTo>
                  <a:pt x="124" y="117"/>
                </a:lnTo>
                <a:lnTo>
                  <a:pt x="124" y="119"/>
                </a:lnTo>
                <a:lnTo>
                  <a:pt x="120" y="117"/>
                </a:lnTo>
                <a:lnTo>
                  <a:pt x="113" y="113"/>
                </a:lnTo>
                <a:lnTo>
                  <a:pt x="108" y="108"/>
                </a:lnTo>
                <a:lnTo>
                  <a:pt x="101" y="101"/>
                </a:lnTo>
                <a:lnTo>
                  <a:pt x="97" y="97"/>
                </a:lnTo>
                <a:lnTo>
                  <a:pt x="93" y="94"/>
                </a:lnTo>
                <a:lnTo>
                  <a:pt x="94" y="86"/>
                </a:lnTo>
                <a:lnTo>
                  <a:pt x="93" y="78"/>
                </a:lnTo>
                <a:lnTo>
                  <a:pt x="89" y="67"/>
                </a:lnTo>
                <a:lnTo>
                  <a:pt x="87" y="66"/>
                </a:lnTo>
                <a:lnTo>
                  <a:pt x="84" y="60"/>
                </a:lnTo>
                <a:lnTo>
                  <a:pt x="80" y="57"/>
                </a:lnTo>
                <a:lnTo>
                  <a:pt x="79" y="52"/>
                </a:lnTo>
                <a:lnTo>
                  <a:pt x="80" y="49"/>
                </a:lnTo>
                <a:lnTo>
                  <a:pt x="80" y="45"/>
                </a:lnTo>
                <a:lnTo>
                  <a:pt x="82" y="38"/>
                </a:lnTo>
                <a:lnTo>
                  <a:pt x="84" y="27"/>
                </a:lnTo>
                <a:lnTo>
                  <a:pt x="83" y="19"/>
                </a:lnTo>
                <a:lnTo>
                  <a:pt x="75" y="23"/>
                </a:lnTo>
                <a:lnTo>
                  <a:pt x="78" y="18"/>
                </a:lnTo>
                <a:lnTo>
                  <a:pt x="79" y="11"/>
                </a:lnTo>
                <a:lnTo>
                  <a:pt x="78" y="10"/>
                </a:lnTo>
                <a:lnTo>
                  <a:pt x="75" y="4"/>
                </a:lnTo>
                <a:lnTo>
                  <a:pt x="74" y="3"/>
                </a:lnTo>
                <a:lnTo>
                  <a:pt x="68" y="1"/>
                </a:lnTo>
                <a:lnTo>
                  <a:pt x="65" y="0"/>
                </a:lnTo>
                <a:lnTo>
                  <a:pt x="65" y="8"/>
                </a:lnTo>
                <a:lnTo>
                  <a:pt x="65" y="12"/>
                </a:lnTo>
                <a:lnTo>
                  <a:pt x="65" y="18"/>
                </a:lnTo>
                <a:lnTo>
                  <a:pt x="59" y="18"/>
                </a:lnTo>
                <a:lnTo>
                  <a:pt x="57" y="19"/>
                </a:lnTo>
                <a:lnTo>
                  <a:pt x="57" y="21"/>
                </a:lnTo>
                <a:lnTo>
                  <a:pt x="61" y="26"/>
                </a:lnTo>
                <a:lnTo>
                  <a:pt x="64" y="31"/>
                </a:lnTo>
                <a:lnTo>
                  <a:pt x="61" y="36"/>
                </a:lnTo>
                <a:lnTo>
                  <a:pt x="59" y="38"/>
                </a:lnTo>
                <a:lnTo>
                  <a:pt x="56" y="40"/>
                </a:lnTo>
                <a:lnTo>
                  <a:pt x="50" y="44"/>
                </a:lnTo>
                <a:lnTo>
                  <a:pt x="46" y="46"/>
                </a:lnTo>
                <a:lnTo>
                  <a:pt x="45" y="46"/>
                </a:lnTo>
                <a:lnTo>
                  <a:pt x="41" y="48"/>
                </a:lnTo>
                <a:lnTo>
                  <a:pt x="35" y="46"/>
                </a:lnTo>
                <a:lnTo>
                  <a:pt x="35" y="41"/>
                </a:lnTo>
                <a:lnTo>
                  <a:pt x="42" y="36"/>
                </a:lnTo>
                <a:lnTo>
                  <a:pt x="42" y="27"/>
                </a:lnTo>
                <a:lnTo>
                  <a:pt x="42" y="26"/>
                </a:lnTo>
                <a:lnTo>
                  <a:pt x="37" y="22"/>
                </a:lnTo>
                <a:lnTo>
                  <a:pt x="33" y="21"/>
                </a:lnTo>
                <a:lnTo>
                  <a:pt x="33" y="27"/>
                </a:lnTo>
                <a:lnTo>
                  <a:pt x="31" y="30"/>
                </a:lnTo>
                <a:lnTo>
                  <a:pt x="30" y="33"/>
                </a:lnTo>
                <a:lnTo>
                  <a:pt x="27" y="38"/>
                </a:lnTo>
                <a:lnTo>
                  <a:pt x="23" y="40"/>
                </a:lnTo>
                <a:lnTo>
                  <a:pt x="22" y="40"/>
                </a:lnTo>
                <a:lnTo>
                  <a:pt x="22" y="38"/>
                </a:lnTo>
                <a:lnTo>
                  <a:pt x="20" y="34"/>
                </a:lnTo>
                <a:lnTo>
                  <a:pt x="19" y="30"/>
                </a:lnTo>
                <a:lnTo>
                  <a:pt x="15" y="30"/>
                </a:lnTo>
                <a:lnTo>
                  <a:pt x="11" y="37"/>
                </a:lnTo>
                <a:lnTo>
                  <a:pt x="7" y="44"/>
                </a:lnTo>
                <a:lnTo>
                  <a:pt x="5" y="52"/>
                </a:lnTo>
                <a:lnTo>
                  <a:pt x="0" y="55"/>
                </a:lnTo>
                <a:lnTo>
                  <a:pt x="0" y="57"/>
                </a:lnTo>
                <a:lnTo>
                  <a:pt x="0" y="60"/>
                </a:lnTo>
                <a:lnTo>
                  <a:pt x="1" y="64"/>
                </a:lnTo>
                <a:lnTo>
                  <a:pt x="4" y="66"/>
                </a:lnTo>
                <a:lnTo>
                  <a:pt x="5" y="67"/>
                </a:lnTo>
                <a:lnTo>
                  <a:pt x="9" y="67"/>
                </a:lnTo>
                <a:lnTo>
                  <a:pt x="15" y="70"/>
                </a:lnTo>
                <a:lnTo>
                  <a:pt x="15" y="67"/>
                </a:lnTo>
                <a:lnTo>
                  <a:pt x="14" y="64"/>
                </a:lnTo>
                <a:lnTo>
                  <a:pt x="14" y="63"/>
                </a:lnTo>
                <a:lnTo>
                  <a:pt x="16" y="57"/>
                </a:lnTo>
                <a:lnTo>
                  <a:pt x="18" y="57"/>
                </a:lnTo>
                <a:lnTo>
                  <a:pt x="23" y="53"/>
                </a:lnTo>
                <a:lnTo>
                  <a:pt x="29" y="48"/>
                </a:lnTo>
                <a:lnTo>
                  <a:pt x="31" y="55"/>
                </a:lnTo>
                <a:lnTo>
                  <a:pt x="34" y="55"/>
                </a:lnTo>
                <a:lnTo>
                  <a:pt x="37" y="55"/>
                </a:lnTo>
                <a:lnTo>
                  <a:pt x="39" y="55"/>
                </a:lnTo>
                <a:lnTo>
                  <a:pt x="44" y="55"/>
                </a:lnTo>
                <a:lnTo>
                  <a:pt x="53" y="56"/>
                </a:lnTo>
                <a:lnTo>
                  <a:pt x="64" y="60"/>
                </a:lnTo>
                <a:lnTo>
                  <a:pt x="69" y="67"/>
                </a:lnTo>
                <a:lnTo>
                  <a:pt x="71" y="72"/>
                </a:lnTo>
                <a:lnTo>
                  <a:pt x="67" y="78"/>
                </a:lnTo>
                <a:lnTo>
                  <a:pt x="63" y="83"/>
                </a:lnTo>
                <a:lnTo>
                  <a:pt x="64" y="89"/>
                </a:lnTo>
                <a:lnTo>
                  <a:pt x="59" y="94"/>
                </a:lnTo>
                <a:lnTo>
                  <a:pt x="54" y="86"/>
                </a:lnTo>
                <a:lnTo>
                  <a:pt x="53" y="85"/>
                </a:lnTo>
                <a:lnTo>
                  <a:pt x="46" y="83"/>
                </a:lnTo>
                <a:lnTo>
                  <a:pt x="44" y="83"/>
                </a:lnTo>
                <a:lnTo>
                  <a:pt x="44" y="85"/>
                </a:lnTo>
                <a:lnTo>
                  <a:pt x="48" y="89"/>
                </a:lnTo>
                <a:lnTo>
                  <a:pt x="41" y="91"/>
                </a:lnTo>
                <a:lnTo>
                  <a:pt x="49" y="106"/>
                </a:lnTo>
                <a:lnTo>
                  <a:pt x="46" y="112"/>
                </a:lnTo>
                <a:lnTo>
                  <a:pt x="53" y="113"/>
                </a:lnTo>
                <a:lnTo>
                  <a:pt x="54" y="113"/>
                </a:lnTo>
                <a:lnTo>
                  <a:pt x="60" y="117"/>
                </a:lnTo>
                <a:lnTo>
                  <a:pt x="64" y="121"/>
                </a:lnTo>
                <a:lnTo>
                  <a:pt x="60" y="130"/>
                </a:lnTo>
                <a:lnTo>
                  <a:pt x="65" y="132"/>
                </a:lnTo>
                <a:lnTo>
                  <a:pt x="67" y="132"/>
                </a:lnTo>
                <a:lnTo>
                  <a:pt x="71" y="134"/>
                </a:lnTo>
                <a:lnTo>
                  <a:pt x="71" y="142"/>
                </a:lnTo>
                <a:lnTo>
                  <a:pt x="72" y="147"/>
                </a:lnTo>
                <a:lnTo>
                  <a:pt x="79" y="141"/>
                </a:lnTo>
                <a:lnTo>
                  <a:pt x="80" y="146"/>
                </a:lnTo>
                <a:lnTo>
                  <a:pt x="84" y="142"/>
                </a:lnTo>
                <a:lnTo>
                  <a:pt x="80" y="149"/>
                </a:lnTo>
                <a:lnTo>
                  <a:pt x="86" y="150"/>
                </a:lnTo>
                <a:lnTo>
                  <a:pt x="90" y="153"/>
                </a:lnTo>
                <a:lnTo>
                  <a:pt x="90" y="157"/>
                </a:lnTo>
                <a:lnTo>
                  <a:pt x="89" y="165"/>
                </a:lnTo>
                <a:lnTo>
                  <a:pt x="90" y="166"/>
                </a:lnTo>
                <a:lnTo>
                  <a:pt x="95" y="172"/>
                </a:lnTo>
                <a:lnTo>
                  <a:pt x="105" y="183"/>
                </a:lnTo>
                <a:lnTo>
                  <a:pt x="114" y="192"/>
                </a:lnTo>
                <a:lnTo>
                  <a:pt x="116" y="192"/>
                </a:lnTo>
                <a:lnTo>
                  <a:pt x="119" y="186"/>
                </a:lnTo>
                <a:lnTo>
                  <a:pt x="124" y="177"/>
                </a:lnTo>
                <a:lnTo>
                  <a:pt x="127" y="172"/>
                </a:lnTo>
                <a:lnTo>
                  <a:pt x="131" y="162"/>
                </a:lnTo>
                <a:lnTo>
                  <a:pt x="131" y="153"/>
                </a:lnTo>
                <a:lnTo>
                  <a:pt x="134" y="146"/>
                </a:lnTo>
                <a:lnTo>
                  <a:pt x="135" y="139"/>
                </a:lnTo>
                <a:lnTo>
                  <a:pt x="136" y="131"/>
                </a:lnTo>
                <a:lnTo>
                  <a:pt x="138" y="124"/>
                </a:lnTo>
                <a:lnTo>
                  <a:pt x="140" y="116"/>
                </a:lnTo>
                <a:lnTo>
                  <a:pt x="142" y="111"/>
                </a:lnTo>
                <a:lnTo>
                  <a:pt x="143" y="105"/>
                </a:lnTo>
                <a:lnTo>
                  <a:pt x="145" y="97"/>
                </a:lnTo>
                <a:lnTo>
                  <a:pt x="146" y="91"/>
                </a:lnTo>
                <a:lnTo>
                  <a:pt x="151" y="86"/>
                </a:lnTo>
                <a:lnTo>
                  <a:pt x="155" y="83"/>
                </a:lnTo>
                <a:lnTo>
                  <a:pt x="165" y="75"/>
                </a:lnTo>
                <a:lnTo>
                  <a:pt x="158" y="7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8" name="Freeform 303">
            <a:extLst>
              <a:ext uri="{FF2B5EF4-FFF2-40B4-BE49-F238E27FC236}">
                <a16:creationId xmlns:a16="http://schemas.microsoft.com/office/drawing/2014/main" id="{61B9657A-B535-9CEA-A488-BE3300E74ED1}"/>
              </a:ext>
            </a:extLst>
          </p:cNvPr>
          <p:cNvSpPr>
            <a:spLocks/>
          </p:cNvSpPr>
          <p:nvPr/>
        </p:nvSpPr>
        <p:spPr bwMode="auto">
          <a:xfrm>
            <a:off x="6469063" y="1887538"/>
            <a:ext cx="101600" cy="90488"/>
          </a:xfrm>
          <a:custGeom>
            <a:avLst/>
            <a:gdLst>
              <a:gd name="T0" fmla="*/ 24 w 64"/>
              <a:gd name="T1" fmla="*/ 1 h 57"/>
              <a:gd name="T2" fmla="*/ 23 w 64"/>
              <a:gd name="T3" fmla="*/ 6 h 57"/>
              <a:gd name="T4" fmla="*/ 23 w 64"/>
              <a:gd name="T5" fmla="*/ 6 h 57"/>
              <a:gd name="T6" fmla="*/ 27 w 64"/>
              <a:gd name="T7" fmla="*/ 8 h 57"/>
              <a:gd name="T8" fmla="*/ 37 w 64"/>
              <a:gd name="T9" fmla="*/ 14 h 57"/>
              <a:gd name="T10" fmla="*/ 41 w 64"/>
              <a:gd name="T11" fmla="*/ 15 h 57"/>
              <a:gd name="T12" fmla="*/ 41 w 64"/>
              <a:gd name="T13" fmla="*/ 19 h 57"/>
              <a:gd name="T14" fmla="*/ 41 w 64"/>
              <a:gd name="T15" fmla="*/ 27 h 57"/>
              <a:gd name="T16" fmla="*/ 50 w 64"/>
              <a:gd name="T17" fmla="*/ 29 h 57"/>
              <a:gd name="T18" fmla="*/ 56 w 64"/>
              <a:gd name="T19" fmla="*/ 30 h 57"/>
              <a:gd name="T20" fmla="*/ 64 w 64"/>
              <a:gd name="T21" fmla="*/ 31 h 57"/>
              <a:gd name="T22" fmla="*/ 64 w 64"/>
              <a:gd name="T23" fmla="*/ 36 h 57"/>
              <a:gd name="T24" fmla="*/ 62 w 64"/>
              <a:gd name="T25" fmla="*/ 38 h 57"/>
              <a:gd name="T26" fmla="*/ 62 w 64"/>
              <a:gd name="T27" fmla="*/ 40 h 57"/>
              <a:gd name="T28" fmla="*/ 61 w 64"/>
              <a:gd name="T29" fmla="*/ 56 h 57"/>
              <a:gd name="T30" fmla="*/ 49 w 64"/>
              <a:gd name="T31" fmla="*/ 57 h 57"/>
              <a:gd name="T32" fmla="*/ 43 w 64"/>
              <a:gd name="T33" fmla="*/ 57 h 57"/>
              <a:gd name="T34" fmla="*/ 39 w 64"/>
              <a:gd name="T35" fmla="*/ 57 h 57"/>
              <a:gd name="T36" fmla="*/ 37 w 64"/>
              <a:gd name="T37" fmla="*/ 57 h 57"/>
              <a:gd name="T38" fmla="*/ 27 w 64"/>
              <a:gd name="T39" fmla="*/ 48 h 57"/>
              <a:gd name="T40" fmla="*/ 26 w 64"/>
              <a:gd name="T41" fmla="*/ 46 h 57"/>
              <a:gd name="T42" fmla="*/ 15 w 64"/>
              <a:gd name="T43" fmla="*/ 45 h 57"/>
              <a:gd name="T44" fmla="*/ 13 w 64"/>
              <a:gd name="T45" fmla="*/ 42 h 57"/>
              <a:gd name="T46" fmla="*/ 15 w 64"/>
              <a:gd name="T47" fmla="*/ 38 h 57"/>
              <a:gd name="T48" fmla="*/ 7 w 64"/>
              <a:gd name="T49" fmla="*/ 38 h 57"/>
              <a:gd name="T50" fmla="*/ 0 w 64"/>
              <a:gd name="T51" fmla="*/ 26 h 57"/>
              <a:gd name="T52" fmla="*/ 1 w 64"/>
              <a:gd name="T53" fmla="*/ 26 h 57"/>
              <a:gd name="T54" fmla="*/ 5 w 64"/>
              <a:gd name="T55" fmla="*/ 25 h 57"/>
              <a:gd name="T56" fmla="*/ 9 w 64"/>
              <a:gd name="T57" fmla="*/ 23 h 57"/>
              <a:gd name="T58" fmla="*/ 15 w 64"/>
              <a:gd name="T59" fmla="*/ 25 h 57"/>
              <a:gd name="T60" fmla="*/ 20 w 64"/>
              <a:gd name="T61" fmla="*/ 30 h 57"/>
              <a:gd name="T62" fmla="*/ 24 w 64"/>
              <a:gd name="T63" fmla="*/ 36 h 57"/>
              <a:gd name="T64" fmla="*/ 27 w 64"/>
              <a:gd name="T65" fmla="*/ 36 h 57"/>
              <a:gd name="T66" fmla="*/ 32 w 64"/>
              <a:gd name="T67" fmla="*/ 37 h 57"/>
              <a:gd name="T68" fmla="*/ 42 w 64"/>
              <a:gd name="T69" fmla="*/ 38 h 57"/>
              <a:gd name="T70" fmla="*/ 47 w 64"/>
              <a:gd name="T71" fmla="*/ 38 h 57"/>
              <a:gd name="T72" fmla="*/ 49 w 64"/>
              <a:gd name="T73" fmla="*/ 37 h 57"/>
              <a:gd name="T74" fmla="*/ 46 w 64"/>
              <a:gd name="T75" fmla="*/ 33 h 57"/>
              <a:gd name="T76" fmla="*/ 46 w 64"/>
              <a:gd name="T77" fmla="*/ 33 h 57"/>
              <a:gd name="T78" fmla="*/ 37 w 64"/>
              <a:gd name="T79" fmla="*/ 30 h 57"/>
              <a:gd name="T80" fmla="*/ 30 w 64"/>
              <a:gd name="T81" fmla="*/ 26 h 57"/>
              <a:gd name="T82" fmla="*/ 27 w 64"/>
              <a:gd name="T83" fmla="*/ 21 h 57"/>
              <a:gd name="T84" fmla="*/ 27 w 64"/>
              <a:gd name="T85" fmla="*/ 18 h 57"/>
              <a:gd name="T86" fmla="*/ 17 w 64"/>
              <a:gd name="T87" fmla="*/ 18 h 57"/>
              <a:gd name="T88" fmla="*/ 13 w 64"/>
              <a:gd name="T89" fmla="*/ 19 h 57"/>
              <a:gd name="T90" fmla="*/ 11 w 64"/>
              <a:gd name="T91" fmla="*/ 16 h 57"/>
              <a:gd name="T92" fmla="*/ 7 w 64"/>
              <a:gd name="T93" fmla="*/ 14 h 57"/>
              <a:gd name="T94" fmla="*/ 9 w 64"/>
              <a:gd name="T95" fmla="*/ 8 h 57"/>
              <a:gd name="T96" fmla="*/ 17 w 64"/>
              <a:gd name="T97" fmla="*/ 4 h 57"/>
              <a:gd name="T98" fmla="*/ 22 w 64"/>
              <a:gd name="T99" fmla="*/ 0 h 57"/>
              <a:gd name="T100" fmla="*/ 24 w 64"/>
              <a:gd name="T101" fmla="*/ 1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64" h="57">
                <a:moveTo>
                  <a:pt x="24" y="1"/>
                </a:moveTo>
                <a:lnTo>
                  <a:pt x="23" y="6"/>
                </a:lnTo>
                <a:lnTo>
                  <a:pt x="23" y="6"/>
                </a:lnTo>
                <a:lnTo>
                  <a:pt x="27" y="8"/>
                </a:lnTo>
                <a:lnTo>
                  <a:pt x="37" y="14"/>
                </a:lnTo>
                <a:lnTo>
                  <a:pt x="41" y="15"/>
                </a:lnTo>
                <a:lnTo>
                  <a:pt x="41" y="19"/>
                </a:lnTo>
                <a:lnTo>
                  <a:pt x="41" y="27"/>
                </a:lnTo>
                <a:lnTo>
                  <a:pt x="50" y="29"/>
                </a:lnTo>
                <a:lnTo>
                  <a:pt x="56" y="30"/>
                </a:lnTo>
                <a:lnTo>
                  <a:pt x="64" y="31"/>
                </a:lnTo>
                <a:lnTo>
                  <a:pt x="64" y="36"/>
                </a:lnTo>
                <a:lnTo>
                  <a:pt x="62" y="38"/>
                </a:lnTo>
                <a:lnTo>
                  <a:pt x="62" y="40"/>
                </a:lnTo>
                <a:lnTo>
                  <a:pt x="61" y="56"/>
                </a:lnTo>
                <a:lnTo>
                  <a:pt x="49" y="57"/>
                </a:lnTo>
                <a:lnTo>
                  <a:pt x="43" y="57"/>
                </a:lnTo>
                <a:lnTo>
                  <a:pt x="39" y="57"/>
                </a:lnTo>
                <a:lnTo>
                  <a:pt x="37" y="57"/>
                </a:lnTo>
                <a:lnTo>
                  <a:pt x="27" y="48"/>
                </a:lnTo>
                <a:lnTo>
                  <a:pt x="26" y="46"/>
                </a:lnTo>
                <a:lnTo>
                  <a:pt x="15" y="45"/>
                </a:lnTo>
                <a:lnTo>
                  <a:pt x="13" y="42"/>
                </a:lnTo>
                <a:lnTo>
                  <a:pt x="15" y="38"/>
                </a:lnTo>
                <a:lnTo>
                  <a:pt x="7" y="38"/>
                </a:lnTo>
                <a:lnTo>
                  <a:pt x="0" y="26"/>
                </a:lnTo>
                <a:lnTo>
                  <a:pt x="1" y="26"/>
                </a:lnTo>
                <a:lnTo>
                  <a:pt x="5" y="25"/>
                </a:lnTo>
                <a:lnTo>
                  <a:pt x="9" y="23"/>
                </a:lnTo>
                <a:lnTo>
                  <a:pt x="15" y="25"/>
                </a:lnTo>
                <a:lnTo>
                  <a:pt x="20" y="30"/>
                </a:lnTo>
                <a:lnTo>
                  <a:pt x="24" y="36"/>
                </a:lnTo>
                <a:lnTo>
                  <a:pt x="27" y="36"/>
                </a:lnTo>
                <a:lnTo>
                  <a:pt x="32" y="37"/>
                </a:lnTo>
                <a:lnTo>
                  <a:pt x="42" y="38"/>
                </a:lnTo>
                <a:lnTo>
                  <a:pt x="47" y="38"/>
                </a:lnTo>
                <a:lnTo>
                  <a:pt x="49" y="37"/>
                </a:lnTo>
                <a:lnTo>
                  <a:pt x="46" y="33"/>
                </a:lnTo>
                <a:lnTo>
                  <a:pt x="46" y="33"/>
                </a:lnTo>
                <a:lnTo>
                  <a:pt x="37" y="30"/>
                </a:lnTo>
                <a:lnTo>
                  <a:pt x="30" y="26"/>
                </a:lnTo>
                <a:lnTo>
                  <a:pt x="27" y="21"/>
                </a:lnTo>
                <a:lnTo>
                  <a:pt x="27" y="18"/>
                </a:lnTo>
                <a:lnTo>
                  <a:pt x="17" y="18"/>
                </a:lnTo>
                <a:lnTo>
                  <a:pt x="13" y="19"/>
                </a:lnTo>
                <a:lnTo>
                  <a:pt x="11" y="16"/>
                </a:lnTo>
                <a:lnTo>
                  <a:pt x="7" y="14"/>
                </a:lnTo>
                <a:lnTo>
                  <a:pt x="9" y="8"/>
                </a:lnTo>
                <a:lnTo>
                  <a:pt x="17" y="4"/>
                </a:lnTo>
                <a:lnTo>
                  <a:pt x="22" y="0"/>
                </a:lnTo>
                <a:lnTo>
                  <a:pt x="24" y="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9" name="Freeform 304">
            <a:extLst>
              <a:ext uri="{FF2B5EF4-FFF2-40B4-BE49-F238E27FC236}">
                <a16:creationId xmlns:a16="http://schemas.microsoft.com/office/drawing/2014/main" id="{C0C76D85-78B3-B2BF-9A36-CD64FA830DEC}"/>
              </a:ext>
            </a:extLst>
          </p:cNvPr>
          <p:cNvSpPr>
            <a:spLocks noEditPoints="1"/>
          </p:cNvSpPr>
          <p:nvPr/>
        </p:nvSpPr>
        <p:spPr bwMode="auto">
          <a:xfrm>
            <a:off x="6661151" y="1250950"/>
            <a:ext cx="195263" cy="190500"/>
          </a:xfrm>
          <a:custGeom>
            <a:avLst/>
            <a:gdLst>
              <a:gd name="T0" fmla="*/ 75 w 123"/>
              <a:gd name="T1" fmla="*/ 120 h 120"/>
              <a:gd name="T2" fmla="*/ 78 w 123"/>
              <a:gd name="T3" fmla="*/ 111 h 120"/>
              <a:gd name="T4" fmla="*/ 83 w 123"/>
              <a:gd name="T5" fmla="*/ 97 h 120"/>
              <a:gd name="T6" fmla="*/ 100 w 123"/>
              <a:gd name="T7" fmla="*/ 77 h 120"/>
              <a:gd name="T8" fmla="*/ 98 w 123"/>
              <a:gd name="T9" fmla="*/ 98 h 120"/>
              <a:gd name="T10" fmla="*/ 98 w 123"/>
              <a:gd name="T11" fmla="*/ 107 h 120"/>
              <a:gd name="T12" fmla="*/ 115 w 123"/>
              <a:gd name="T13" fmla="*/ 71 h 120"/>
              <a:gd name="T14" fmla="*/ 120 w 123"/>
              <a:gd name="T15" fmla="*/ 71 h 120"/>
              <a:gd name="T16" fmla="*/ 120 w 123"/>
              <a:gd name="T17" fmla="*/ 75 h 120"/>
              <a:gd name="T18" fmla="*/ 116 w 123"/>
              <a:gd name="T19" fmla="*/ 77 h 120"/>
              <a:gd name="T20" fmla="*/ 109 w 123"/>
              <a:gd name="T21" fmla="*/ 70 h 120"/>
              <a:gd name="T22" fmla="*/ 113 w 123"/>
              <a:gd name="T23" fmla="*/ 70 h 120"/>
              <a:gd name="T24" fmla="*/ 62 w 123"/>
              <a:gd name="T25" fmla="*/ 77 h 120"/>
              <a:gd name="T26" fmla="*/ 68 w 123"/>
              <a:gd name="T27" fmla="*/ 67 h 120"/>
              <a:gd name="T28" fmla="*/ 79 w 123"/>
              <a:gd name="T29" fmla="*/ 72 h 120"/>
              <a:gd name="T30" fmla="*/ 89 w 123"/>
              <a:gd name="T31" fmla="*/ 72 h 120"/>
              <a:gd name="T32" fmla="*/ 92 w 123"/>
              <a:gd name="T33" fmla="*/ 83 h 120"/>
              <a:gd name="T34" fmla="*/ 77 w 123"/>
              <a:gd name="T35" fmla="*/ 92 h 120"/>
              <a:gd name="T36" fmla="*/ 63 w 123"/>
              <a:gd name="T37" fmla="*/ 119 h 120"/>
              <a:gd name="T38" fmla="*/ 52 w 123"/>
              <a:gd name="T39" fmla="*/ 117 h 120"/>
              <a:gd name="T40" fmla="*/ 42 w 123"/>
              <a:gd name="T41" fmla="*/ 102 h 120"/>
              <a:gd name="T42" fmla="*/ 37 w 123"/>
              <a:gd name="T43" fmla="*/ 89 h 120"/>
              <a:gd name="T44" fmla="*/ 23 w 123"/>
              <a:gd name="T45" fmla="*/ 86 h 120"/>
              <a:gd name="T46" fmla="*/ 15 w 123"/>
              <a:gd name="T47" fmla="*/ 82 h 120"/>
              <a:gd name="T48" fmla="*/ 36 w 123"/>
              <a:gd name="T49" fmla="*/ 74 h 120"/>
              <a:gd name="T50" fmla="*/ 36 w 123"/>
              <a:gd name="T51" fmla="*/ 64 h 120"/>
              <a:gd name="T52" fmla="*/ 37 w 123"/>
              <a:gd name="T53" fmla="*/ 62 h 120"/>
              <a:gd name="T54" fmla="*/ 55 w 123"/>
              <a:gd name="T55" fmla="*/ 59 h 120"/>
              <a:gd name="T56" fmla="*/ 62 w 123"/>
              <a:gd name="T57" fmla="*/ 77 h 120"/>
              <a:gd name="T58" fmla="*/ 14 w 123"/>
              <a:gd name="T59" fmla="*/ 74 h 120"/>
              <a:gd name="T60" fmla="*/ 0 w 123"/>
              <a:gd name="T61" fmla="*/ 62 h 120"/>
              <a:gd name="T62" fmla="*/ 8 w 123"/>
              <a:gd name="T63" fmla="*/ 55 h 120"/>
              <a:gd name="T64" fmla="*/ 12 w 123"/>
              <a:gd name="T65" fmla="*/ 64 h 120"/>
              <a:gd name="T66" fmla="*/ 22 w 123"/>
              <a:gd name="T67" fmla="*/ 53 h 120"/>
              <a:gd name="T68" fmla="*/ 79 w 123"/>
              <a:gd name="T69" fmla="*/ 42 h 120"/>
              <a:gd name="T70" fmla="*/ 60 w 123"/>
              <a:gd name="T71" fmla="*/ 47 h 120"/>
              <a:gd name="T72" fmla="*/ 79 w 123"/>
              <a:gd name="T73" fmla="*/ 42 h 120"/>
              <a:gd name="T74" fmla="*/ 42 w 123"/>
              <a:gd name="T75" fmla="*/ 51 h 120"/>
              <a:gd name="T76" fmla="*/ 37 w 123"/>
              <a:gd name="T77" fmla="*/ 29 h 120"/>
              <a:gd name="T78" fmla="*/ 45 w 123"/>
              <a:gd name="T79" fmla="*/ 11 h 120"/>
              <a:gd name="T80" fmla="*/ 47 w 123"/>
              <a:gd name="T81" fmla="*/ 11 h 120"/>
              <a:gd name="T82" fmla="*/ 94 w 123"/>
              <a:gd name="T83" fmla="*/ 32 h 120"/>
              <a:gd name="T84" fmla="*/ 101 w 123"/>
              <a:gd name="T85" fmla="*/ 22 h 120"/>
              <a:gd name="T86" fmla="*/ 107 w 123"/>
              <a:gd name="T87" fmla="*/ 33 h 120"/>
              <a:gd name="T88" fmla="*/ 123 w 123"/>
              <a:gd name="T89" fmla="*/ 47 h 120"/>
              <a:gd name="T90" fmla="*/ 113 w 123"/>
              <a:gd name="T91" fmla="*/ 62 h 120"/>
              <a:gd name="T92" fmla="*/ 96 w 123"/>
              <a:gd name="T93" fmla="*/ 60 h 120"/>
              <a:gd name="T94" fmla="*/ 72 w 123"/>
              <a:gd name="T95" fmla="*/ 19 h 120"/>
              <a:gd name="T96" fmla="*/ 74 w 123"/>
              <a:gd name="T97" fmla="*/ 10 h 120"/>
              <a:gd name="T98" fmla="*/ 85 w 123"/>
              <a:gd name="T99" fmla="*/ 6 h 120"/>
              <a:gd name="T100" fmla="*/ 86 w 123"/>
              <a:gd name="T101" fmla="*/ 14 h 120"/>
              <a:gd name="T102" fmla="*/ 94 w 123"/>
              <a:gd name="T103" fmla="*/ 32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3" h="120">
                <a:moveTo>
                  <a:pt x="97" y="112"/>
                </a:moveTo>
                <a:lnTo>
                  <a:pt x="75" y="120"/>
                </a:lnTo>
                <a:lnTo>
                  <a:pt x="74" y="117"/>
                </a:lnTo>
                <a:lnTo>
                  <a:pt x="78" y="111"/>
                </a:lnTo>
                <a:lnTo>
                  <a:pt x="81" y="104"/>
                </a:lnTo>
                <a:lnTo>
                  <a:pt x="83" y="97"/>
                </a:lnTo>
                <a:lnTo>
                  <a:pt x="89" y="96"/>
                </a:lnTo>
                <a:lnTo>
                  <a:pt x="100" y="77"/>
                </a:lnTo>
                <a:lnTo>
                  <a:pt x="107" y="82"/>
                </a:lnTo>
                <a:lnTo>
                  <a:pt x="98" y="98"/>
                </a:lnTo>
                <a:lnTo>
                  <a:pt x="98" y="100"/>
                </a:lnTo>
                <a:lnTo>
                  <a:pt x="98" y="107"/>
                </a:lnTo>
                <a:lnTo>
                  <a:pt x="97" y="112"/>
                </a:lnTo>
                <a:close/>
                <a:moveTo>
                  <a:pt x="115" y="71"/>
                </a:moveTo>
                <a:lnTo>
                  <a:pt x="119" y="72"/>
                </a:lnTo>
                <a:lnTo>
                  <a:pt x="120" y="71"/>
                </a:lnTo>
                <a:lnTo>
                  <a:pt x="120" y="72"/>
                </a:lnTo>
                <a:lnTo>
                  <a:pt x="120" y="75"/>
                </a:lnTo>
                <a:lnTo>
                  <a:pt x="117" y="75"/>
                </a:lnTo>
                <a:lnTo>
                  <a:pt x="116" y="77"/>
                </a:lnTo>
                <a:lnTo>
                  <a:pt x="109" y="72"/>
                </a:lnTo>
                <a:lnTo>
                  <a:pt x="109" y="70"/>
                </a:lnTo>
                <a:lnTo>
                  <a:pt x="112" y="68"/>
                </a:lnTo>
                <a:lnTo>
                  <a:pt x="113" y="70"/>
                </a:lnTo>
                <a:lnTo>
                  <a:pt x="115" y="71"/>
                </a:lnTo>
                <a:close/>
                <a:moveTo>
                  <a:pt x="62" y="77"/>
                </a:moveTo>
                <a:lnTo>
                  <a:pt x="66" y="79"/>
                </a:lnTo>
                <a:lnTo>
                  <a:pt x="68" y="67"/>
                </a:lnTo>
                <a:lnTo>
                  <a:pt x="77" y="66"/>
                </a:lnTo>
                <a:lnTo>
                  <a:pt x="79" y="72"/>
                </a:lnTo>
                <a:lnTo>
                  <a:pt x="85" y="71"/>
                </a:lnTo>
                <a:lnTo>
                  <a:pt x="89" y="72"/>
                </a:lnTo>
                <a:lnTo>
                  <a:pt x="92" y="77"/>
                </a:lnTo>
                <a:lnTo>
                  <a:pt x="92" y="83"/>
                </a:lnTo>
                <a:lnTo>
                  <a:pt x="89" y="87"/>
                </a:lnTo>
                <a:lnTo>
                  <a:pt x="77" y="92"/>
                </a:lnTo>
                <a:lnTo>
                  <a:pt x="70" y="104"/>
                </a:lnTo>
                <a:lnTo>
                  <a:pt x="63" y="119"/>
                </a:lnTo>
                <a:lnTo>
                  <a:pt x="60" y="112"/>
                </a:lnTo>
                <a:lnTo>
                  <a:pt x="52" y="117"/>
                </a:lnTo>
                <a:lnTo>
                  <a:pt x="45" y="115"/>
                </a:lnTo>
                <a:lnTo>
                  <a:pt x="42" y="102"/>
                </a:lnTo>
                <a:lnTo>
                  <a:pt x="34" y="104"/>
                </a:lnTo>
                <a:lnTo>
                  <a:pt x="37" y="89"/>
                </a:lnTo>
                <a:lnTo>
                  <a:pt x="29" y="83"/>
                </a:lnTo>
                <a:lnTo>
                  <a:pt x="23" y="86"/>
                </a:lnTo>
                <a:lnTo>
                  <a:pt x="22" y="81"/>
                </a:lnTo>
                <a:lnTo>
                  <a:pt x="15" y="82"/>
                </a:lnTo>
                <a:lnTo>
                  <a:pt x="21" y="74"/>
                </a:lnTo>
                <a:lnTo>
                  <a:pt x="36" y="74"/>
                </a:lnTo>
                <a:lnTo>
                  <a:pt x="38" y="74"/>
                </a:lnTo>
                <a:lnTo>
                  <a:pt x="36" y="64"/>
                </a:lnTo>
                <a:lnTo>
                  <a:pt x="34" y="63"/>
                </a:lnTo>
                <a:lnTo>
                  <a:pt x="37" y="62"/>
                </a:lnTo>
                <a:lnTo>
                  <a:pt x="44" y="55"/>
                </a:lnTo>
                <a:lnTo>
                  <a:pt x="55" y="59"/>
                </a:lnTo>
                <a:lnTo>
                  <a:pt x="55" y="71"/>
                </a:lnTo>
                <a:lnTo>
                  <a:pt x="62" y="77"/>
                </a:lnTo>
                <a:close/>
                <a:moveTo>
                  <a:pt x="25" y="64"/>
                </a:moveTo>
                <a:lnTo>
                  <a:pt x="14" y="74"/>
                </a:lnTo>
                <a:lnTo>
                  <a:pt x="11" y="67"/>
                </a:lnTo>
                <a:lnTo>
                  <a:pt x="0" y="62"/>
                </a:lnTo>
                <a:lnTo>
                  <a:pt x="3" y="53"/>
                </a:lnTo>
                <a:lnTo>
                  <a:pt x="8" y="55"/>
                </a:lnTo>
                <a:lnTo>
                  <a:pt x="10" y="64"/>
                </a:lnTo>
                <a:lnTo>
                  <a:pt x="12" y="64"/>
                </a:lnTo>
                <a:lnTo>
                  <a:pt x="19" y="53"/>
                </a:lnTo>
                <a:lnTo>
                  <a:pt x="22" y="53"/>
                </a:lnTo>
                <a:lnTo>
                  <a:pt x="25" y="64"/>
                </a:lnTo>
                <a:close/>
                <a:moveTo>
                  <a:pt x="79" y="42"/>
                </a:moveTo>
                <a:lnTo>
                  <a:pt x="79" y="51"/>
                </a:lnTo>
                <a:lnTo>
                  <a:pt x="60" y="47"/>
                </a:lnTo>
                <a:lnTo>
                  <a:pt x="64" y="34"/>
                </a:lnTo>
                <a:lnTo>
                  <a:pt x="79" y="42"/>
                </a:lnTo>
                <a:close/>
                <a:moveTo>
                  <a:pt x="52" y="27"/>
                </a:moveTo>
                <a:lnTo>
                  <a:pt x="42" y="51"/>
                </a:lnTo>
                <a:lnTo>
                  <a:pt x="27" y="38"/>
                </a:lnTo>
                <a:lnTo>
                  <a:pt x="37" y="29"/>
                </a:lnTo>
                <a:lnTo>
                  <a:pt x="36" y="17"/>
                </a:lnTo>
                <a:lnTo>
                  <a:pt x="45" y="11"/>
                </a:lnTo>
                <a:lnTo>
                  <a:pt x="47" y="10"/>
                </a:lnTo>
                <a:lnTo>
                  <a:pt x="47" y="11"/>
                </a:lnTo>
                <a:lnTo>
                  <a:pt x="52" y="27"/>
                </a:lnTo>
                <a:close/>
                <a:moveTo>
                  <a:pt x="94" y="32"/>
                </a:moveTo>
                <a:lnTo>
                  <a:pt x="97" y="33"/>
                </a:lnTo>
                <a:lnTo>
                  <a:pt x="101" y="22"/>
                </a:lnTo>
                <a:lnTo>
                  <a:pt x="108" y="25"/>
                </a:lnTo>
                <a:lnTo>
                  <a:pt x="107" y="33"/>
                </a:lnTo>
                <a:lnTo>
                  <a:pt x="122" y="47"/>
                </a:lnTo>
                <a:lnTo>
                  <a:pt x="123" y="47"/>
                </a:lnTo>
                <a:lnTo>
                  <a:pt x="113" y="60"/>
                </a:lnTo>
                <a:lnTo>
                  <a:pt x="113" y="62"/>
                </a:lnTo>
                <a:lnTo>
                  <a:pt x="104" y="60"/>
                </a:lnTo>
                <a:lnTo>
                  <a:pt x="96" y="60"/>
                </a:lnTo>
                <a:lnTo>
                  <a:pt x="83" y="27"/>
                </a:lnTo>
                <a:lnTo>
                  <a:pt x="72" y="19"/>
                </a:lnTo>
                <a:lnTo>
                  <a:pt x="74" y="11"/>
                </a:lnTo>
                <a:lnTo>
                  <a:pt x="74" y="10"/>
                </a:lnTo>
                <a:lnTo>
                  <a:pt x="81" y="0"/>
                </a:lnTo>
                <a:lnTo>
                  <a:pt x="85" y="6"/>
                </a:lnTo>
                <a:lnTo>
                  <a:pt x="86" y="11"/>
                </a:lnTo>
                <a:lnTo>
                  <a:pt x="86" y="14"/>
                </a:lnTo>
                <a:lnTo>
                  <a:pt x="92" y="21"/>
                </a:lnTo>
                <a:lnTo>
                  <a:pt x="94" y="3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0" name="Freeform 305">
            <a:extLst>
              <a:ext uri="{FF2B5EF4-FFF2-40B4-BE49-F238E27FC236}">
                <a16:creationId xmlns:a16="http://schemas.microsoft.com/office/drawing/2014/main" id="{47E36169-9774-67E8-FDF3-F121F9BCECA1}"/>
              </a:ext>
            </a:extLst>
          </p:cNvPr>
          <p:cNvSpPr>
            <a:spLocks/>
          </p:cNvSpPr>
          <p:nvPr/>
        </p:nvSpPr>
        <p:spPr bwMode="auto">
          <a:xfrm>
            <a:off x="6826251" y="1589088"/>
            <a:ext cx="227013" cy="177800"/>
          </a:xfrm>
          <a:custGeom>
            <a:avLst/>
            <a:gdLst>
              <a:gd name="T0" fmla="*/ 131 w 143"/>
              <a:gd name="T1" fmla="*/ 54 h 112"/>
              <a:gd name="T2" fmla="*/ 129 w 143"/>
              <a:gd name="T3" fmla="*/ 59 h 112"/>
              <a:gd name="T4" fmla="*/ 128 w 143"/>
              <a:gd name="T5" fmla="*/ 65 h 112"/>
              <a:gd name="T6" fmla="*/ 134 w 143"/>
              <a:gd name="T7" fmla="*/ 75 h 112"/>
              <a:gd name="T8" fmla="*/ 138 w 143"/>
              <a:gd name="T9" fmla="*/ 83 h 112"/>
              <a:gd name="T10" fmla="*/ 140 w 143"/>
              <a:gd name="T11" fmla="*/ 97 h 112"/>
              <a:gd name="T12" fmla="*/ 132 w 143"/>
              <a:gd name="T13" fmla="*/ 102 h 112"/>
              <a:gd name="T14" fmla="*/ 116 w 143"/>
              <a:gd name="T15" fmla="*/ 94 h 112"/>
              <a:gd name="T16" fmla="*/ 109 w 143"/>
              <a:gd name="T17" fmla="*/ 89 h 112"/>
              <a:gd name="T18" fmla="*/ 105 w 143"/>
              <a:gd name="T19" fmla="*/ 87 h 112"/>
              <a:gd name="T20" fmla="*/ 104 w 143"/>
              <a:gd name="T21" fmla="*/ 89 h 112"/>
              <a:gd name="T22" fmla="*/ 99 w 143"/>
              <a:gd name="T23" fmla="*/ 94 h 112"/>
              <a:gd name="T24" fmla="*/ 98 w 143"/>
              <a:gd name="T25" fmla="*/ 95 h 112"/>
              <a:gd name="T26" fmla="*/ 94 w 143"/>
              <a:gd name="T27" fmla="*/ 99 h 112"/>
              <a:gd name="T28" fmla="*/ 91 w 143"/>
              <a:gd name="T29" fmla="*/ 104 h 112"/>
              <a:gd name="T30" fmla="*/ 83 w 143"/>
              <a:gd name="T31" fmla="*/ 105 h 112"/>
              <a:gd name="T32" fmla="*/ 78 w 143"/>
              <a:gd name="T33" fmla="*/ 106 h 112"/>
              <a:gd name="T34" fmla="*/ 57 w 143"/>
              <a:gd name="T35" fmla="*/ 110 h 112"/>
              <a:gd name="T36" fmla="*/ 45 w 143"/>
              <a:gd name="T37" fmla="*/ 112 h 112"/>
              <a:gd name="T38" fmla="*/ 37 w 143"/>
              <a:gd name="T39" fmla="*/ 99 h 112"/>
              <a:gd name="T40" fmla="*/ 27 w 143"/>
              <a:gd name="T41" fmla="*/ 71 h 112"/>
              <a:gd name="T42" fmla="*/ 18 w 143"/>
              <a:gd name="T43" fmla="*/ 67 h 112"/>
              <a:gd name="T44" fmla="*/ 8 w 143"/>
              <a:gd name="T45" fmla="*/ 63 h 112"/>
              <a:gd name="T46" fmla="*/ 9 w 143"/>
              <a:gd name="T47" fmla="*/ 46 h 112"/>
              <a:gd name="T48" fmla="*/ 20 w 143"/>
              <a:gd name="T49" fmla="*/ 19 h 112"/>
              <a:gd name="T50" fmla="*/ 43 w 143"/>
              <a:gd name="T51" fmla="*/ 15 h 112"/>
              <a:gd name="T52" fmla="*/ 31 w 143"/>
              <a:gd name="T53" fmla="*/ 30 h 112"/>
              <a:gd name="T54" fmla="*/ 23 w 143"/>
              <a:gd name="T55" fmla="*/ 53 h 112"/>
              <a:gd name="T56" fmla="*/ 33 w 143"/>
              <a:gd name="T57" fmla="*/ 46 h 112"/>
              <a:gd name="T58" fmla="*/ 42 w 143"/>
              <a:gd name="T59" fmla="*/ 27 h 112"/>
              <a:gd name="T60" fmla="*/ 52 w 143"/>
              <a:gd name="T61" fmla="*/ 19 h 112"/>
              <a:gd name="T62" fmla="*/ 56 w 143"/>
              <a:gd name="T63" fmla="*/ 16 h 112"/>
              <a:gd name="T64" fmla="*/ 58 w 143"/>
              <a:gd name="T65" fmla="*/ 0 h 112"/>
              <a:gd name="T66" fmla="*/ 63 w 143"/>
              <a:gd name="T67" fmla="*/ 0 h 112"/>
              <a:gd name="T68" fmla="*/ 78 w 143"/>
              <a:gd name="T69" fmla="*/ 22 h 112"/>
              <a:gd name="T70" fmla="*/ 98 w 143"/>
              <a:gd name="T71" fmla="*/ 35 h 112"/>
              <a:gd name="T72" fmla="*/ 113 w 143"/>
              <a:gd name="T73" fmla="*/ 45 h 112"/>
              <a:gd name="T74" fmla="*/ 125 w 143"/>
              <a:gd name="T75" fmla="*/ 48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43" h="112">
                <a:moveTo>
                  <a:pt x="132" y="54"/>
                </a:moveTo>
                <a:lnTo>
                  <a:pt x="131" y="54"/>
                </a:lnTo>
                <a:lnTo>
                  <a:pt x="129" y="57"/>
                </a:lnTo>
                <a:lnTo>
                  <a:pt x="129" y="59"/>
                </a:lnTo>
                <a:lnTo>
                  <a:pt x="129" y="61"/>
                </a:lnTo>
                <a:lnTo>
                  <a:pt x="128" y="65"/>
                </a:lnTo>
                <a:lnTo>
                  <a:pt x="131" y="69"/>
                </a:lnTo>
                <a:lnTo>
                  <a:pt x="134" y="75"/>
                </a:lnTo>
                <a:lnTo>
                  <a:pt x="136" y="79"/>
                </a:lnTo>
                <a:lnTo>
                  <a:pt x="138" y="83"/>
                </a:lnTo>
                <a:lnTo>
                  <a:pt x="143" y="89"/>
                </a:lnTo>
                <a:lnTo>
                  <a:pt x="140" y="97"/>
                </a:lnTo>
                <a:lnTo>
                  <a:pt x="139" y="106"/>
                </a:lnTo>
                <a:lnTo>
                  <a:pt x="132" y="102"/>
                </a:lnTo>
                <a:lnTo>
                  <a:pt x="121" y="95"/>
                </a:lnTo>
                <a:lnTo>
                  <a:pt x="116" y="94"/>
                </a:lnTo>
                <a:lnTo>
                  <a:pt x="110" y="90"/>
                </a:lnTo>
                <a:lnTo>
                  <a:pt x="109" y="89"/>
                </a:lnTo>
                <a:lnTo>
                  <a:pt x="108" y="89"/>
                </a:lnTo>
                <a:lnTo>
                  <a:pt x="105" y="87"/>
                </a:lnTo>
                <a:lnTo>
                  <a:pt x="105" y="89"/>
                </a:lnTo>
                <a:lnTo>
                  <a:pt x="104" y="89"/>
                </a:lnTo>
                <a:lnTo>
                  <a:pt x="101" y="93"/>
                </a:lnTo>
                <a:lnTo>
                  <a:pt x="99" y="94"/>
                </a:lnTo>
                <a:lnTo>
                  <a:pt x="98" y="95"/>
                </a:lnTo>
                <a:lnTo>
                  <a:pt x="98" y="95"/>
                </a:lnTo>
                <a:lnTo>
                  <a:pt x="97" y="97"/>
                </a:lnTo>
                <a:lnTo>
                  <a:pt x="94" y="99"/>
                </a:lnTo>
                <a:lnTo>
                  <a:pt x="91" y="102"/>
                </a:lnTo>
                <a:lnTo>
                  <a:pt x="91" y="104"/>
                </a:lnTo>
                <a:lnTo>
                  <a:pt x="90" y="104"/>
                </a:lnTo>
                <a:lnTo>
                  <a:pt x="83" y="105"/>
                </a:lnTo>
                <a:lnTo>
                  <a:pt x="80" y="106"/>
                </a:lnTo>
                <a:lnTo>
                  <a:pt x="78" y="106"/>
                </a:lnTo>
                <a:lnTo>
                  <a:pt x="68" y="108"/>
                </a:lnTo>
                <a:lnTo>
                  <a:pt x="57" y="110"/>
                </a:lnTo>
                <a:lnTo>
                  <a:pt x="52" y="110"/>
                </a:lnTo>
                <a:lnTo>
                  <a:pt x="45" y="112"/>
                </a:lnTo>
                <a:lnTo>
                  <a:pt x="35" y="105"/>
                </a:lnTo>
                <a:lnTo>
                  <a:pt x="37" y="99"/>
                </a:lnTo>
                <a:lnTo>
                  <a:pt x="34" y="98"/>
                </a:lnTo>
                <a:lnTo>
                  <a:pt x="27" y="71"/>
                </a:lnTo>
                <a:lnTo>
                  <a:pt x="20" y="68"/>
                </a:lnTo>
                <a:lnTo>
                  <a:pt x="18" y="67"/>
                </a:lnTo>
                <a:lnTo>
                  <a:pt x="13" y="64"/>
                </a:lnTo>
                <a:lnTo>
                  <a:pt x="8" y="63"/>
                </a:lnTo>
                <a:lnTo>
                  <a:pt x="0" y="53"/>
                </a:lnTo>
                <a:lnTo>
                  <a:pt x="9" y="46"/>
                </a:lnTo>
                <a:lnTo>
                  <a:pt x="8" y="37"/>
                </a:lnTo>
                <a:lnTo>
                  <a:pt x="20" y="19"/>
                </a:lnTo>
                <a:lnTo>
                  <a:pt x="38" y="16"/>
                </a:lnTo>
                <a:lnTo>
                  <a:pt x="43" y="15"/>
                </a:lnTo>
                <a:lnTo>
                  <a:pt x="41" y="22"/>
                </a:lnTo>
                <a:lnTo>
                  <a:pt x="31" y="30"/>
                </a:lnTo>
                <a:lnTo>
                  <a:pt x="30" y="35"/>
                </a:lnTo>
                <a:lnTo>
                  <a:pt x="23" y="53"/>
                </a:lnTo>
                <a:lnTo>
                  <a:pt x="30" y="48"/>
                </a:lnTo>
                <a:lnTo>
                  <a:pt x="33" y="46"/>
                </a:lnTo>
                <a:lnTo>
                  <a:pt x="33" y="44"/>
                </a:lnTo>
                <a:lnTo>
                  <a:pt x="42" y="27"/>
                </a:lnTo>
                <a:lnTo>
                  <a:pt x="50" y="19"/>
                </a:lnTo>
                <a:lnTo>
                  <a:pt x="52" y="19"/>
                </a:lnTo>
                <a:lnTo>
                  <a:pt x="56" y="18"/>
                </a:lnTo>
                <a:lnTo>
                  <a:pt x="56" y="16"/>
                </a:lnTo>
                <a:lnTo>
                  <a:pt x="58" y="5"/>
                </a:lnTo>
                <a:lnTo>
                  <a:pt x="58" y="0"/>
                </a:lnTo>
                <a:lnTo>
                  <a:pt x="61" y="0"/>
                </a:lnTo>
                <a:lnTo>
                  <a:pt x="63" y="0"/>
                </a:lnTo>
                <a:lnTo>
                  <a:pt x="75" y="3"/>
                </a:lnTo>
                <a:lnTo>
                  <a:pt x="78" y="22"/>
                </a:lnTo>
                <a:lnTo>
                  <a:pt x="83" y="30"/>
                </a:lnTo>
                <a:lnTo>
                  <a:pt x="98" y="35"/>
                </a:lnTo>
                <a:lnTo>
                  <a:pt x="113" y="35"/>
                </a:lnTo>
                <a:lnTo>
                  <a:pt x="113" y="45"/>
                </a:lnTo>
                <a:lnTo>
                  <a:pt x="123" y="52"/>
                </a:lnTo>
                <a:lnTo>
                  <a:pt x="125" y="48"/>
                </a:lnTo>
                <a:lnTo>
                  <a:pt x="132" y="5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1" name="Freeform 306">
            <a:extLst>
              <a:ext uri="{FF2B5EF4-FFF2-40B4-BE49-F238E27FC236}">
                <a16:creationId xmlns:a16="http://schemas.microsoft.com/office/drawing/2014/main" id="{8C4F4918-75AA-D7DC-AA21-E1CDE8B610B8}"/>
              </a:ext>
            </a:extLst>
          </p:cNvPr>
          <p:cNvSpPr>
            <a:spLocks/>
          </p:cNvSpPr>
          <p:nvPr/>
        </p:nvSpPr>
        <p:spPr bwMode="auto">
          <a:xfrm>
            <a:off x="8118476" y="839788"/>
            <a:ext cx="211138" cy="166688"/>
          </a:xfrm>
          <a:custGeom>
            <a:avLst/>
            <a:gdLst>
              <a:gd name="T0" fmla="*/ 133 w 133"/>
              <a:gd name="T1" fmla="*/ 45 h 105"/>
              <a:gd name="T2" fmla="*/ 122 w 133"/>
              <a:gd name="T3" fmla="*/ 60 h 105"/>
              <a:gd name="T4" fmla="*/ 89 w 133"/>
              <a:gd name="T5" fmla="*/ 105 h 105"/>
              <a:gd name="T6" fmla="*/ 67 w 133"/>
              <a:gd name="T7" fmla="*/ 102 h 105"/>
              <a:gd name="T8" fmla="*/ 44 w 133"/>
              <a:gd name="T9" fmla="*/ 105 h 105"/>
              <a:gd name="T10" fmla="*/ 49 w 133"/>
              <a:gd name="T11" fmla="*/ 97 h 105"/>
              <a:gd name="T12" fmla="*/ 40 w 133"/>
              <a:gd name="T13" fmla="*/ 96 h 105"/>
              <a:gd name="T14" fmla="*/ 25 w 133"/>
              <a:gd name="T15" fmla="*/ 85 h 105"/>
              <a:gd name="T16" fmla="*/ 4 w 133"/>
              <a:gd name="T17" fmla="*/ 76 h 105"/>
              <a:gd name="T18" fmla="*/ 3 w 133"/>
              <a:gd name="T19" fmla="*/ 76 h 105"/>
              <a:gd name="T20" fmla="*/ 0 w 133"/>
              <a:gd name="T21" fmla="*/ 72 h 105"/>
              <a:gd name="T22" fmla="*/ 9 w 133"/>
              <a:gd name="T23" fmla="*/ 59 h 105"/>
              <a:gd name="T24" fmla="*/ 21 w 133"/>
              <a:gd name="T25" fmla="*/ 38 h 105"/>
              <a:gd name="T26" fmla="*/ 19 w 133"/>
              <a:gd name="T27" fmla="*/ 30 h 105"/>
              <a:gd name="T28" fmla="*/ 32 w 133"/>
              <a:gd name="T29" fmla="*/ 1 h 105"/>
              <a:gd name="T30" fmla="*/ 36 w 133"/>
              <a:gd name="T31" fmla="*/ 0 h 105"/>
              <a:gd name="T32" fmla="*/ 40 w 133"/>
              <a:gd name="T33" fmla="*/ 11 h 105"/>
              <a:gd name="T34" fmla="*/ 33 w 133"/>
              <a:gd name="T35" fmla="*/ 33 h 105"/>
              <a:gd name="T36" fmla="*/ 44 w 133"/>
              <a:gd name="T37" fmla="*/ 25 h 105"/>
              <a:gd name="T38" fmla="*/ 47 w 133"/>
              <a:gd name="T39" fmla="*/ 18 h 105"/>
              <a:gd name="T40" fmla="*/ 54 w 133"/>
              <a:gd name="T41" fmla="*/ 8 h 105"/>
              <a:gd name="T42" fmla="*/ 55 w 133"/>
              <a:gd name="T43" fmla="*/ 0 h 105"/>
              <a:gd name="T44" fmla="*/ 66 w 133"/>
              <a:gd name="T45" fmla="*/ 3 h 105"/>
              <a:gd name="T46" fmla="*/ 74 w 133"/>
              <a:gd name="T47" fmla="*/ 6 h 105"/>
              <a:gd name="T48" fmla="*/ 67 w 133"/>
              <a:gd name="T49" fmla="*/ 12 h 105"/>
              <a:gd name="T50" fmla="*/ 77 w 133"/>
              <a:gd name="T51" fmla="*/ 12 h 105"/>
              <a:gd name="T52" fmla="*/ 86 w 133"/>
              <a:gd name="T53" fmla="*/ 16 h 105"/>
              <a:gd name="T54" fmla="*/ 90 w 133"/>
              <a:gd name="T55" fmla="*/ 19 h 105"/>
              <a:gd name="T56" fmla="*/ 84 w 133"/>
              <a:gd name="T57" fmla="*/ 31 h 105"/>
              <a:gd name="T58" fmla="*/ 77 w 133"/>
              <a:gd name="T59" fmla="*/ 38 h 105"/>
              <a:gd name="T60" fmla="*/ 69 w 133"/>
              <a:gd name="T61" fmla="*/ 44 h 105"/>
              <a:gd name="T62" fmla="*/ 74 w 133"/>
              <a:gd name="T63" fmla="*/ 48 h 105"/>
              <a:gd name="T64" fmla="*/ 78 w 133"/>
              <a:gd name="T65" fmla="*/ 49 h 105"/>
              <a:gd name="T66" fmla="*/ 101 w 133"/>
              <a:gd name="T67" fmla="*/ 37 h 105"/>
              <a:gd name="T68" fmla="*/ 116 w 133"/>
              <a:gd name="T69" fmla="*/ 30 h 105"/>
              <a:gd name="T70" fmla="*/ 120 w 133"/>
              <a:gd name="T71" fmla="*/ 37 h 105"/>
              <a:gd name="T72" fmla="*/ 120 w 133"/>
              <a:gd name="T73" fmla="*/ 41 h 105"/>
              <a:gd name="T74" fmla="*/ 129 w 133"/>
              <a:gd name="T75" fmla="*/ 42 h 105"/>
              <a:gd name="T76" fmla="*/ 133 w 133"/>
              <a:gd name="T77" fmla="*/ 45 h 105"/>
              <a:gd name="T78" fmla="*/ 133 w 133"/>
              <a:gd name="T79" fmla="*/ 45 h 1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33" h="105">
                <a:moveTo>
                  <a:pt x="133" y="45"/>
                </a:moveTo>
                <a:lnTo>
                  <a:pt x="122" y="60"/>
                </a:lnTo>
                <a:lnTo>
                  <a:pt x="89" y="105"/>
                </a:lnTo>
                <a:lnTo>
                  <a:pt x="67" y="102"/>
                </a:lnTo>
                <a:lnTo>
                  <a:pt x="44" y="105"/>
                </a:lnTo>
                <a:lnTo>
                  <a:pt x="49" y="97"/>
                </a:lnTo>
                <a:lnTo>
                  <a:pt x="40" y="96"/>
                </a:lnTo>
                <a:lnTo>
                  <a:pt x="25" y="85"/>
                </a:lnTo>
                <a:lnTo>
                  <a:pt x="4" y="76"/>
                </a:lnTo>
                <a:lnTo>
                  <a:pt x="3" y="76"/>
                </a:lnTo>
                <a:lnTo>
                  <a:pt x="0" y="72"/>
                </a:lnTo>
                <a:lnTo>
                  <a:pt x="9" y="59"/>
                </a:lnTo>
                <a:lnTo>
                  <a:pt x="21" y="38"/>
                </a:lnTo>
                <a:lnTo>
                  <a:pt x="19" y="30"/>
                </a:lnTo>
                <a:lnTo>
                  <a:pt x="32" y="1"/>
                </a:lnTo>
                <a:lnTo>
                  <a:pt x="36" y="0"/>
                </a:lnTo>
                <a:lnTo>
                  <a:pt x="40" y="11"/>
                </a:lnTo>
                <a:lnTo>
                  <a:pt x="33" y="33"/>
                </a:lnTo>
                <a:lnTo>
                  <a:pt x="44" y="25"/>
                </a:lnTo>
                <a:lnTo>
                  <a:pt x="47" y="18"/>
                </a:lnTo>
                <a:lnTo>
                  <a:pt x="54" y="8"/>
                </a:lnTo>
                <a:lnTo>
                  <a:pt x="55" y="0"/>
                </a:lnTo>
                <a:lnTo>
                  <a:pt x="66" y="3"/>
                </a:lnTo>
                <a:lnTo>
                  <a:pt x="74" y="6"/>
                </a:lnTo>
                <a:lnTo>
                  <a:pt x="67" y="12"/>
                </a:lnTo>
                <a:lnTo>
                  <a:pt x="77" y="12"/>
                </a:lnTo>
                <a:lnTo>
                  <a:pt x="86" y="16"/>
                </a:lnTo>
                <a:lnTo>
                  <a:pt x="90" y="19"/>
                </a:lnTo>
                <a:lnTo>
                  <a:pt x="84" y="31"/>
                </a:lnTo>
                <a:lnTo>
                  <a:pt x="77" y="38"/>
                </a:lnTo>
                <a:lnTo>
                  <a:pt x="69" y="44"/>
                </a:lnTo>
                <a:lnTo>
                  <a:pt x="74" y="48"/>
                </a:lnTo>
                <a:lnTo>
                  <a:pt x="78" y="49"/>
                </a:lnTo>
                <a:lnTo>
                  <a:pt x="101" y="37"/>
                </a:lnTo>
                <a:lnTo>
                  <a:pt x="116" y="30"/>
                </a:lnTo>
                <a:lnTo>
                  <a:pt x="120" y="37"/>
                </a:lnTo>
                <a:lnTo>
                  <a:pt x="120" y="41"/>
                </a:lnTo>
                <a:lnTo>
                  <a:pt x="129" y="42"/>
                </a:lnTo>
                <a:lnTo>
                  <a:pt x="133" y="45"/>
                </a:lnTo>
                <a:lnTo>
                  <a:pt x="133" y="4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2" name="Freeform 307">
            <a:extLst>
              <a:ext uri="{FF2B5EF4-FFF2-40B4-BE49-F238E27FC236}">
                <a16:creationId xmlns:a16="http://schemas.microsoft.com/office/drawing/2014/main" id="{B9C5D6A8-07BC-B5C1-A58C-7DB93EACDFB8}"/>
              </a:ext>
            </a:extLst>
          </p:cNvPr>
          <p:cNvSpPr>
            <a:spLocks/>
          </p:cNvSpPr>
          <p:nvPr/>
        </p:nvSpPr>
        <p:spPr bwMode="auto">
          <a:xfrm>
            <a:off x="4060826" y="5951538"/>
            <a:ext cx="55563" cy="57150"/>
          </a:xfrm>
          <a:custGeom>
            <a:avLst/>
            <a:gdLst>
              <a:gd name="T0" fmla="*/ 19 w 35"/>
              <a:gd name="T1" fmla="*/ 1 h 36"/>
              <a:gd name="T2" fmla="*/ 28 w 35"/>
              <a:gd name="T3" fmla="*/ 8 h 36"/>
              <a:gd name="T4" fmla="*/ 31 w 35"/>
              <a:gd name="T5" fmla="*/ 9 h 36"/>
              <a:gd name="T6" fmla="*/ 35 w 35"/>
              <a:gd name="T7" fmla="*/ 12 h 36"/>
              <a:gd name="T8" fmla="*/ 23 w 35"/>
              <a:gd name="T9" fmla="*/ 26 h 36"/>
              <a:gd name="T10" fmla="*/ 21 w 35"/>
              <a:gd name="T11" fmla="*/ 26 h 36"/>
              <a:gd name="T12" fmla="*/ 17 w 35"/>
              <a:gd name="T13" fmla="*/ 27 h 36"/>
              <a:gd name="T14" fmla="*/ 15 w 35"/>
              <a:gd name="T15" fmla="*/ 28 h 36"/>
              <a:gd name="T16" fmla="*/ 15 w 35"/>
              <a:gd name="T17" fmla="*/ 32 h 36"/>
              <a:gd name="T18" fmla="*/ 16 w 35"/>
              <a:gd name="T19" fmla="*/ 35 h 36"/>
              <a:gd name="T20" fmla="*/ 13 w 35"/>
              <a:gd name="T21" fmla="*/ 35 h 36"/>
              <a:gd name="T22" fmla="*/ 4 w 35"/>
              <a:gd name="T23" fmla="*/ 36 h 36"/>
              <a:gd name="T24" fmla="*/ 1 w 35"/>
              <a:gd name="T25" fmla="*/ 27 h 36"/>
              <a:gd name="T26" fmla="*/ 0 w 35"/>
              <a:gd name="T27" fmla="*/ 20 h 36"/>
              <a:gd name="T28" fmla="*/ 8 w 35"/>
              <a:gd name="T29" fmla="*/ 8 h 36"/>
              <a:gd name="T30" fmla="*/ 10 w 35"/>
              <a:gd name="T31" fmla="*/ 0 h 36"/>
              <a:gd name="T32" fmla="*/ 17 w 35"/>
              <a:gd name="T33" fmla="*/ 5 h 36"/>
              <a:gd name="T34" fmla="*/ 19 w 35"/>
              <a:gd name="T35" fmla="*/ 1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35" h="36">
                <a:moveTo>
                  <a:pt x="19" y="1"/>
                </a:moveTo>
                <a:lnTo>
                  <a:pt x="28" y="8"/>
                </a:lnTo>
                <a:lnTo>
                  <a:pt x="31" y="9"/>
                </a:lnTo>
                <a:lnTo>
                  <a:pt x="35" y="12"/>
                </a:lnTo>
                <a:lnTo>
                  <a:pt x="23" y="26"/>
                </a:lnTo>
                <a:lnTo>
                  <a:pt x="21" y="26"/>
                </a:lnTo>
                <a:lnTo>
                  <a:pt x="17" y="27"/>
                </a:lnTo>
                <a:lnTo>
                  <a:pt x="15" y="28"/>
                </a:lnTo>
                <a:lnTo>
                  <a:pt x="15" y="32"/>
                </a:lnTo>
                <a:lnTo>
                  <a:pt x="16" y="35"/>
                </a:lnTo>
                <a:lnTo>
                  <a:pt x="13" y="35"/>
                </a:lnTo>
                <a:lnTo>
                  <a:pt x="4" y="36"/>
                </a:lnTo>
                <a:lnTo>
                  <a:pt x="1" y="27"/>
                </a:lnTo>
                <a:lnTo>
                  <a:pt x="0" y="20"/>
                </a:lnTo>
                <a:lnTo>
                  <a:pt x="8" y="8"/>
                </a:lnTo>
                <a:lnTo>
                  <a:pt x="10" y="0"/>
                </a:lnTo>
                <a:lnTo>
                  <a:pt x="17" y="5"/>
                </a:lnTo>
                <a:lnTo>
                  <a:pt x="19" y="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3" name="Freeform 308">
            <a:extLst>
              <a:ext uri="{FF2B5EF4-FFF2-40B4-BE49-F238E27FC236}">
                <a16:creationId xmlns:a16="http://schemas.microsoft.com/office/drawing/2014/main" id="{AB097830-82D5-54FD-0522-16B0F8136E9D}"/>
              </a:ext>
            </a:extLst>
          </p:cNvPr>
          <p:cNvSpPr>
            <a:spLocks/>
          </p:cNvSpPr>
          <p:nvPr/>
        </p:nvSpPr>
        <p:spPr bwMode="auto">
          <a:xfrm>
            <a:off x="4021138" y="5106988"/>
            <a:ext cx="12700" cy="14288"/>
          </a:xfrm>
          <a:custGeom>
            <a:avLst/>
            <a:gdLst>
              <a:gd name="T0" fmla="*/ 1 w 8"/>
              <a:gd name="T1" fmla="*/ 0 h 9"/>
              <a:gd name="T2" fmla="*/ 5 w 8"/>
              <a:gd name="T3" fmla="*/ 1 h 9"/>
              <a:gd name="T4" fmla="*/ 8 w 8"/>
              <a:gd name="T5" fmla="*/ 5 h 9"/>
              <a:gd name="T6" fmla="*/ 8 w 8"/>
              <a:gd name="T7" fmla="*/ 8 h 9"/>
              <a:gd name="T8" fmla="*/ 5 w 8"/>
              <a:gd name="T9" fmla="*/ 9 h 9"/>
              <a:gd name="T10" fmla="*/ 3 w 8"/>
              <a:gd name="T11" fmla="*/ 9 h 9"/>
              <a:gd name="T12" fmla="*/ 1 w 8"/>
              <a:gd name="T13" fmla="*/ 5 h 9"/>
              <a:gd name="T14" fmla="*/ 0 w 8"/>
              <a:gd name="T15" fmla="*/ 1 h 9"/>
              <a:gd name="T16" fmla="*/ 1 w 8"/>
              <a:gd name="T17" fmla="*/ 0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" h="9">
                <a:moveTo>
                  <a:pt x="1" y="0"/>
                </a:moveTo>
                <a:lnTo>
                  <a:pt x="5" y="1"/>
                </a:lnTo>
                <a:lnTo>
                  <a:pt x="8" y="5"/>
                </a:lnTo>
                <a:lnTo>
                  <a:pt x="8" y="8"/>
                </a:lnTo>
                <a:lnTo>
                  <a:pt x="5" y="9"/>
                </a:lnTo>
                <a:lnTo>
                  <a:pt x="3" y="9"/>
                </a:lnTo>
                <a:lnTo>
                  <a:pt x="1" y="5"/>
                </a:lnTo>
                <a:lnTo>
                  <a:pt x="0" y="1"/>
                </a:lnTo>
                <a:lnTo>
                  <a:pt x="1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4" name="Freeform 309">
            <a:extLst>
              <a:ext uri="{FF2B5EF4-FFF2-40B4-BE49-F238E27FC236}">
                <a16:creationId xmlns:a16="http://schemas.microsoft.com/office/drawing/2014/main" id="{E957F584-5A9F-FB95-9A36-5F5BB1CA878B}"/>
              </a:ext>
            </a:extLst>
          </p:cNvPr>
          <p:cNvSpPr>
            <a:spLocks noEditPoints="1"/>
          </p:cNvSpPr>
          <p:nvPr/>
        </p:nvSpPr>
        <p:spPr bwMode="auto">
          <a:xfrm>
            <a:off x="4110038" y="4913313"/>
            <a:ext cx="90488" cy="93663"/>
          </a:xfrm>
          <a:custGeom>
            <a:avLst/>
            <a:gdLst>
              <a:gd name="T0" fmla="*/ 1 w 57"/>
              <a:gd name="T1" fmla="*/ 22 h 59"/>
              <a:gd name="T2" fmla="*/ 1 w 57"/>
              <a:gd name="T3" fmla="*/ 26 h 59"/>
              <a:gd name="T4" fmla="*/ 0 w 57"/>
              <a:gd name="T5" fmla="*/ 26 h 59"/>
              <a:gd name="T6" fmla="*/ 1 w 57"/>
              <a:gd name="T7" fmla="*/ 22 h 59"/>
              <a:gd name="T8" fmla="*/ 1 w 57"/>
              <a:gd name="T9" fmla="*/ 22 h 59"/>
              <a:gd name="T10" fmla="*/ 14 w 57"/>
              <a:gd name="T11" fmla="*/ 0 h 59"/>
              <a:gd name="T12" fmla="*/ 24 w 57"/>
              <a:gd name="T13" fmla="*/ 7 h 59"/>
              <a:gd name="T14" fmla="*/ 37 w 57"/>
              <a:gd name="T15" fmla="*/ 3 h 59"/>
              <a:gd name="T16" fmla="*/ 34 w 57"/>
              <a:gd name="T17" fmla="*/ 9 h 59"/>
              <a:gd name="T18" fmla="*/ 35 w 57"/>
              <a:gd name="T19" fmla="*/ 9 h 59"/>
              <a:gd name="T20" fmla="*/ 41 w 57"/>
              <a:gd name="T21" fmla="*/ 17 h 59"/>
              <a:gd name="T22" fmla="*/ 46 w 57"/>
              <a:gd name="T23" fmla="*/ 15 h 59"/>
              <a:gd name="T24" fmla="*/ 49 w 57"/>
              <a:gd name="T25" fmla="*/ 15 h 59"/>
              <a:gd name="T26" fmla="*/ 50 w 57"/>
              <a:gd name="T27" fmla="*/ 18 h 59"/>
              <a:gd name="T28" fmla="*/ 52 w 57"/>
              <a:gd name="T29" fmla="*/ 25 h 59"/>
              <a:gd name="T30" fmla="*/ 53 w 57"/>
              <a:gd name="T31" fmla="*/ 25 h 59"/>
              <a:gd name="T32" fmla="*/ 57 w 57"/>
              <a:gd name="T33" fmla="*/ 28 h 59"/>
              <a:gd name="T34" fmla="*/ 56 w 57"/>
              <a:gd name="T35" fmla="*/ 37 h 59"/>
              <a:gd name="T36" fmla="*/ 54 w 57"/>
              <a:gd name="T37" fmla="*/ 45 h 59"/>
              <a:gd name="T38" fmla="*/ 53 w 57"/>
              <a:gd name="T39" fmla="*/ 52 h 59"/>
              <a:gd name="T40" fmla="*/ 48 w 57"/>
              <a:gd name="T41" fmla="*/ 59 h 59"/>
              <a:gd name="T42" fmla="*/ 46 w 57"/>
              <a:gd name="T43" fmla="*/ 59 h 59"/>
              <a:gd name="T44" fmla="*/ 45 w 57"/>
              <a:gd name="T45" fmla="*/ 48 h 59"/>
              <a:gd name="T46" fmla="*/ 42 w 57"/>
              <a:gd name="T47" fmla="*/ 40 h 59"/>
              <a:gd name="T48" fmla="*/ 37 w 57"/>
              <a:gd name="T49" fmla="*/ 44 h 59"/>
              <a:gd name="T50" fmla="*/ 29 w 57"/>
              <a:gd name="T51" fmla="*/ 50 h 59"/>
              <a:gd name="T52" fmla="*/ 27 w 57"/>
              <a:gd name="T53" fmla="*/ 48 h 59"/>
              <a:gd name="T54" fmla="*/ 24 w 57"/>
              <a:gd name="T55" fmla="*/ 48 h 59"/>
              <a:gd name="T56" fmla="*/ 26 w 57"/>
              <a:gd name="T57" fmla="*/ 44 h 59"/>
              <a:gd name="T58" fmla="*/ 27 w 57"/>
              <a:gd name="T59" fmla="*/ 41 h 59"/>
              <a:gd name="T60" fmla="*/ 31 w 57"/>
              <a:gd name="T61" fmla="*/ 41 h 59"/>
              <a:gd name="T62" fmla="*/ 33 w 57"/>
              <a:gd name="T63" fmla="*/ 39 h 59"/>
              <a:gd name="T64" fmla="*/ 31 w 57"/>
              <a:gd name="T65" fmla="*/ 37 h 59"/>
              <a:gd name="T66" fmla="*/ 27 w 57"/>
              <a:gd name="T67" fmla="*/ 33 h 59"/>
              <a:gd name="T68" fmla="*/ 22 w 57"/>
              <a:gd name="T69" fmla="*/ 35 h 59"/>
              <a:gd name="T70" fmla="*/ 15 w 57"/>
              <a:gd name="T71" fmla="*/ 30 h 59"/>
              <a:gd name="T72" fmla="*/ 12 w 57"/>
              <a:gd name="T73" fmla="*/ 29 h 59"/>
              <a:gd name="T74" fmla="*/ 15 w 57"/>
              <a:gd name="T75" fmla="*/ 24 h 59"/>
              <a:gd name="T76" fmla="*/ 15 w 57"/>
              <a:gd name="T77" fmla="*/ 22 h 59"/>
              <a:gd name="T78" fmla="*/ 20 w 57"/>
              <a:gd name="T79" fmla="*/ 24 h 59"/>
              <a:gd name="T80" fmla="*/ 23 w 57"/>
              <a:gd name="T81" fmla="*/ 24 h 59"/>
              <a:gd name="T82" fmla="*/ 27 w 57"/>
              <a:gd name="T83" fmla="*/ 28 h 59"/>
              <a:gd name="T84" fmla="*/ 29 w 57"/>
              <a:gd name="T85" fmla="*/ 29 h 59"/>
              <a:gd name="T86" fmla="*/ 33 w 57"/>
              <a:gd name="T87" fmla="*/ 32 h 59"/>
              <a:gd name="T88" fmla="*/ 37 w 57"/>
              <a:gd name="T89" fmla="*/ 28 h 59"/>
              <a:gd name="T90" fmla="*/ 37 w 57"/>
              <a:gd name="T91" fmla="*/ 26 h 59"/>
              <a:gd name="T92" fmla="*/ 29 w 57"/>
              <a:gd name="T93" fmla="*/ 20 h 59"/>
              <a:gd name="T94" fmla="*/ 24 w 57"/>
              <a:gd name="T95" fmla="*/ 15 h 59"/>
              <a:gd name="T96" fmla="*/ 24 w 57"/>
              <a:gd name="T97" fmla="*/ 15 h 59"/>
              <a:gd name="T98" fmla="*/ 19 w 57"/>
              <a:gd name="T99" fmla="*/ 15 h 59"/>
              <a:gd name="T100" fmla="*/ 4 w 57"/>
              <a:gd name="T101" fmla="*/ 14 h 59"/>
              <a:gd name="T102" fmla="*/ 9 w 57"/>
              <a:gd name="T103" fmla="*/ 10 h 59"/>
              <a:gd name="T104" fmla="*/ 8 w 57"/>
              <a:gd name="T105" fmla="*/ 9 h 59"/>
              <a:gd name="T106" fmla="*/ 8 w 57"/>
              <a:gd name="T107" fmla="*/ 7 h 59"/>
              <a:gd name="T108" fmla="*/ 12 w 57"/>
              <a:gd name="T109" fmla="*/ 7 h 59"/>
              <a:gd name="T110" fmla="*/ 14 w 57"/>
              <a:gd name="T111" fmla="*/ 3 h 59"/>
              <a:gd name="T112" fmla="*/ 14 w 57"/>
              <a:gd name="T113" fmla="*/ 0 h 59"/>
              <a:gd name="T114" fmla="*/ 14 w 57"/>
              <a:gd name="T115" fmla="*/ 0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57" h="59">
                <a:moveTo>
                  <a:pt x="1" y="22"/>
                </a:moveTo>
                <a:lnTo>
                  <a:pt x="1" y="26"/>
                </a:lnTo>
                <a:lnTo>
                  <a:pt x="0" y="26"/>
                </a:lnTo>
                <a:lnTo>
                  <a:pt x="1" y="22"/>
                </a:lnTo>
                <a:lnTo>
                  <a:pt x="1" y="22"/>
                </a:lnTo>
                <a:close/>
                <a:moveTo>
                  <a:pt x="14" y="0"/>
                </a:moveTo>
                <a:lnTo>
                  <a:pt x="24" y="7"/>
                </a:lnTo>
                <a:lnTo>
                  <a:pt x="37" y="3"/>
                </a:lnTo>
                <a:lnTo>
                  <a:pt x="34" y="9"/>
                </a:lnTo>
                <a:lnTo>
                  <a:pt x="35" y="9"/>
                </a:lnTo>
                <a:lnTo>
                  <a:pt x="41" y="17"/>
                </a:lnTo>
                <a:lnTo>
                  <a:pt x="46" y="15"/>
                </a:lnTo>
                <a:lnTo>
                  <a:pt x="49" y="15"/>
                </a:lnTo>
                <a:lnTo>
                  <a:pt x="50" y="18"/>
                </a:lnTo>
                <a:lnTo>
                  <a:pt x="52" y="25"/>
                </a:lnTo>
                <a:lnTo>
                  <a:pt x="53" y="25"/>
                </a:lnTo>
                <a:lnTo>
                  <a:pt x="57" y="28"/>
                </a:lnTo>
                <a:lnTo>
                  <a:pt x="56" y="37"/>
                </a:lnTo>
                <a:lnTo>
                  <a:pt x="54" y="45"/>
                </a:lnTo>
                <a:lnTo>
                  <a:pt x="53" y="52"/>
                </a:lnTo>
                <a:lnTo>
                  <a:pt x="48" y="59"/>
                </a:lnTo>
                <a:lnTo>
                  <a:pt x="46" y="59"/>
                </a:lnTo>
                <a:lnTo>
                  <a:pt x="45" y="48"/>
                </a:lnTo>
                <a:lnTo>
                  <a:pt x="42" y="40"/>
                </a:lnTo>
                <a:lnTo>
                  <a:pt x="37" y="44"/>
                </a:lnTo>
                <a:lnTo>
                  <a:pt x="29" y="50"/>
                </a:lnTo>
                <a:lnTo>
                  <a:pt x="27" y="48"/>
                </a:lnTo>
                <a:lnTo>
                  <a:pt x="24" y="48"/>
                </a:lnTo>
                <a:lnTo>
                  <a:pt x="26" y="44"/>
                </a:lnTo>
                <a:lnTo>
                  <a:pt x="27" y="41"/>
                </a:lnTo>
                <a:lnTo>
                  <a:pt x="31" y="41"/>
                </a:lnTo>
                <a:lnTo>
                  <a:pt x="33" y="39"/>
                </a:lnTo>
                <a:lnTo>
                  <a:pt x="31" y="37"/>
                </a:lnTo>
                <a:lnTo>
                  <a:pt x="27" y="33"/>
                </a:lnTo>
                <a:lnTo>
                  <a:pt x="22" y="35"/>
                </a:lnTo>
                <a:lnTo>
                  <a:pt x="15" y="30"/>
                </a:lnTo>
                <a:lnTo>
                  <a:pt x="12" y="29"/>
                </a:lnTo>
                <a:lnTo>
                  <a:pt x="15" y="24"/>
                </a:lnTo>
                <a:lnTo>
                  <a:pt x="15" y="22"/>
                </a:lnTo>
                <a:lnTo>
                  <a:pt x="20" y="24"/>
                </a:lnTo>
                <a:lnTo>
                  <a:pt x="23" y="24"/>
                </a:lnTo>
                <a:lnTo>
                  <a:pt x="27" y="28"/>
                </a:lnTo>
                <a:lnTo>
                  <a:pt x="29" y="29"/>
                </a:lnTo>
                <a:lnTo>
                  <a:pt x="33" y="32"/>
                </a:lnTo>
                <a:lnTo>
                  <a:pt x="37" y="28"/>
                </a:lnTo>
                <a:lnTo>
                  <a:pt x="37" y="26"/>
                </a:lnTo>
                <a:lnTo>
                  <a:pt x="29" y="20"/>
                </a:lnTo>
                <a:lnTo>
                  <a:pt x="24" y="15"/>
                </a:lnTo>
                <a:lnTo>
                  <a:pt x="24" y="15"/>
                </a:lnTo>
                <a:lnTo>
                  <a:pt x="19" y="15"/>
                </a:lnTo>
                <a:lnTo>
                  <a:pt x="4" y="14"/>
                </a:lnTo>
                <a:lnTo>
                  <a:pt x="9" y="10"/>
                </a:lnTo>
                <a:lnTo>
                  <a:pt x="8" y="9"/>
                </a:lnTo>
                <a:lnTo>
                  <a:pt x="8" y="7"/>
                </a:lnTo>
                <a:lnTo>
                  <a:pt x="12" y="7"/>
                </a:lnTo>
                <a:lnTo>
                  <a:pt x="14" y="3"/>
                </a:lnTo>
                <a:lnTo>
                  <a:pt x="14" y="0"/>
                </a:lnTo>
                <a:lnTo>
                  <a:pt x="14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5" name="Freeform 310">
            <a:extLst>
              <a:ext uri="{FF2B5EF4-FFF2-40B4-BE49-F238E27FC236}">
                <a16:creationId xmlns:a16="http://schemas.microsoft.com/office/drawing/2014/main" id="{F4AB3CA1-E9F1-41C6-E557-67F3825277AA}"/>
              </a:ext>
            </a:extLst>
          </p:cNvPr>
          <p:cNvSpPr>
            <a:spLocks/>
          </p:cNvSpPr>
          <p:nvPr/>
        </p:nvSpPr>
        <p:spPr bwMode="auto">
          <a:xfrm>
            <a:off x="4111626" y="4887913"/>
            <a:ext cx="147638" cy="82550"/>
          </a:xfrm>
          <a:custGeom>
            <a:avLst/>
            <a:gdLst>
              <a:gd name="T0" fmla="*/ 75 w 93"/>
              <a:gd name="T1" fmla="*/ 4 h 52"/>
              <a:gd name="T2" fmla="*/ 74 w 93"/>
              <a:gd name="T3" fmla="*/ 4 h 52"/>
              <a:gd name="T4" fmla="*/ 74 w 93"/>
              <a:gd name="T5" fmla="*/ 6 h 52"/>
              <a:gd name="T6" fmla="*/ 75 w 93"/>
              <a:gd name="T7" fmla="*/ 14 h 52"/>
              <a:gd name="T8" fmla="*/ 82 w 93"/>
              <a:gd name="T9" fmla="*/ 15 h 52"/>
              <a:gd name="T10" fmla="*/ 82 w 93"/>
              <a:gd name="T11" fmla="*/ 16 h 52"/>
              <a:gd name="T12" fmla="*/ 85 w 93"/>
              <a:gd name="T13" fmla="*/ 23 h 52"/>
              <a:gd name="T14" fmla="*/ 85 w 93"/>
              <a:gd name="T15" fmla="*/ 25 h 52"/>
              <a:gd name="T16" fmla="*/ 86 w 93"/>
              <a:gd name="T17" fmla="*/ 25 h 52"/>
              <a:gd name="T18" fmla="*/ 90 w 93"/>
              <a:gd name="T19" fmla="*/ 25 h 52"/>
              <a:gd name="T20" fmla="*/ 89 w 93"/>
              <a:gd name="T21" fmla="*/ 30 h 52"/>
              <a:gd name="T22" fmla="*/ 89 w 93"/>
              <a:gd name="T23" fmla="*/ 33 h 52"/>
              <a:gd name="T24" fmla="*/ 93 w 93"/>
              <a:gd name="T25" fmla="*/ 38 h 52"/>
              <a:gd name="T26" fmla="*/ 89 w 93"/>
              <a:gd name="T27" fmla="*/ 40 h 52"/>
              <a:gd name="T28" fmla="*/ 85 w 93"/>
              <a:gd name="T29" fmla="*/ 42 h 52"/>
              <a:gd name="T30" fmla="*/ 83 w 93"/>
              <a:gd name="T31" fmla="*/ 42 h 52"/>
              <a:gd name="T32" fmla="*/ 79 w 93"/>
              <a:gd name="T33" fmla="*/ 48 h 52"/>
              <a:gd name="T34" fmla="*/ 77 w 93"/>
              <a:gd name="T35" fmla="*/ 51 h 52"/>
              <a:gd name="T36" fmla="*/ 77 w 93"/>
              <a:gd name="T37" fmla="*/ 52 h 52"/>
              <a:gd name="T38" fmla="*/ 56 w 93"/>
              <a:gd name="T39" fmla="*/ 44 h 52"/>
              <a:gd name="T40" fmla="*/ 52 w 93"/>
              <a:gd name="T41" fmla="*/ 41 h 52"/>
              <a:gd name="T42" fmla="*/ 51 w 93"/>
              <a:gd name="T43" fmla="*/ 41 h 52"/>
              <a:gd name="T44" fmla="*/ 49 w 93"/>
              <a:gd name="T45" fmla="*/ 34 h 52"/>
              <a:gd name="T46" fmla="*/ 48 w 93"/>
              <a:gd name="T47" fmla="*/ 31 h 52"/>
              <a:gd name="T48" fmla="*/ 45 w 93"/>
              <a:gd name="T49" fmla="*/ 31 h 52"/>
              <a:gd name="T50" fmla="*/ 40 w 93"/>
              <a:gd name="T51" fmla="*/ 33 h 52"/>
              <a:gd name="T52" fmla="*/ 34 w 93"/>
              <a:gd name="T53" fmla="*/ 25 h 52"/>
              <a:gd name="T54" fmla="*/ 33 w 93"/>
              <a:gd name="T55" fmla="*/ 25 h 52"/>
              <a:gd name="T56" fmla="*/ 36 w 93"/>
              <a:gd name="T57" fmla="*/ 19 h 52"/>
              <a:gd name="T58" fmla="*/ 23 w 93"/>
              <a:gd name="T59" fmla="*/ 23 h 52"/>
              <a:gd name="T60" fmla="*/ 13 w 93"/>
              <a:gd name="T61" fmla="*/ 16 h 52"/>
              <a:gd name="T62" fmla="*/ 13 w 93"/>
              <a:gd name="T63" fmla="*/ 19 h 52"/>
              <a:gd name="T64" fmla="*/ 11 w 93"/>
              <a:gd name="T65" fmla="*/ 23 h 52"/>
              <a:gd name="T66" fmla="*/ 7 w 93"/>
              <a:gd name="T67" fmla="*/ 23 h 52"/>
              <a:gd name="T68" fmla="*/ 0 w 93"/>
              <a:gd name="T69" fmla="*/ 15 h 52"/>
              <a:gd name="T70" fmla="*/ 13 w 93"/>
              <a:gd name="T71" fmla="*/ 12 h 52"/>
              <a:gd name="T72" fmla="*/ 18 w 93"/>
              <a:gd name="T73" fmla="*/ 11 h 52"/>
              <a:gd name="T74" fmla="*/ 23 w 93"/>
              <a:gd name="T75" fmla="*/ 11 h 52"/>
              <a:gd name="T76" fmla="*/ 32 w 93"/>
              <a:gd name="T77" fmla="*/ 12 h 52"/>
              <a:gd name="T78" fmla="*/ 33 w 93"/>
              <a:gd name="T79" fmla="*/ 8 h 52"/>
              <a:gd name="T80" fmla="*/ 33 w 93"/>
              <a:gd name="T81" fmla="*/ 4 h 52"/>
              <a:gd name="T82" fmla="*/ 36 w 93"/>
              <a:gd name="T83" fmla="*/ 4 h 52"/>
              <a:gd name="T84" fmla="*/ 41 w 93"/>
              <a:gd name="T85" fmla="*/ 4 h 52"/>
              <a:gd name="T86" fmla="*/ 45 w 93"/>
              <a:gd name="T87" fmla="*/ 11 h 52"/>
              <a:gd name="T88" fmla="*/ 47 w 93"/>
              <a:gd name="T89" fmla="*/ 10 h 52"/>
              <a:gd name="T90" fmla="*/ 45 w 93"/>
              <a:gd name="T91" fmla="*/ 4 h 52"/>
              <a:gd name="T92" fmla="*/ 56 w 93"/>
              <a:gd name="T93" fmla="*/ 0 h 52"/>
              <a:gd name="T94" fmla="*/ 60 w 93"/>
              <a:gd name="T95" fmla="*/ 0 h 52"/>
              <a:gd name="T96" fmla="*/ 71 w 93"/>
              <a:gd name="T97" fmla="*/ 3 h 52"/>
              <a:gd name="T98" fmla="*/ 75 w 93"/>
              <a:gd name="T99" fmla="*/ 4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93" h="52">
                <a:moveTo>
                  <a:pt x="75" y="4"/>
                </a:moveTo>
                <a:lnTo>
                  <a:pt x="74" y="4"/>
                </a:lnTo>
                <a:lnTo>
                  <a:pt x="74" y="6"/>
                </a:lnTo>
                <a:lnTo>
                  <a:pt x="75" y="14"/>
                </a:lnTo>
                <a:lnTo>
                  <a:pt x="82" y="15"/>
                </a:lnTo>
                <a:lnTo>
                  <a:pt x="82" y="16"/>
                </a:lnTo>
                <a:lnTo>
                  <a:pt x="85" y="23"/>
                </a:lnTo>
                <a:lnTo>
                  <a:pt x="85" y="25"/>
                </a:lnTo>
                <a:lnTo>
                  <a:pt x="86" y="25"/>
                </a:lnTo>
                <a:lnTo>
                  <a:pt x="90" y="25"/>
                </a:lnTo>
                <a:lnTo>
                  <a:pt x="89" y="30"/>
                </a:lnTo>
                <a:lnTo>
                  <a:pt x="89" y="33"/>
                </a:lnTo>
                <a:lnTo>
                  <a:pt x="93" y="38"/>
                </a:lnTo>
                <a:lnTo>
                  <a:pt x="89" y="40"/>
                </a:lnTo>
                <a:lnTo>
                  <a:pt x="85" y="42"/>
                </a:lnTo>
                <a:lnTo>
                  <a:pt x="83" y="42"/>
                </a:lnTo>
                <a:lnTo>
                  <a:pt x="79" y="48"/>
                </a:lnTo>
                <a:lnTo>
                  <a:pt x="77" y="51"/>
                </a:lnTo>
                <a:lnTo>
                  <a:pt x="77" y="52"/>
                </a:lnTo>
                <a:lnTo>
                  <a:pt x="56" y="44"/>
                </a:lnTo>
                <a:lnTo>
                  <a:pt x="52" y="41"/>
                </a:lnTo>
                <a:lnTo>
                  <a:pt x="51" y="41"/>
                </a:lnTo>
                <a:lnTo>
                  <a:pt x="49" y="34"/>
                </a:lnTo>
                <a:lnTo>
                  <a:pt x="48" y="31"/>
                </a:lnTo>
                <a:lnTo>
                  <a:pt x="45" y="31"/>
                </a:lnTo>
                <a:lnTo>
                  <a:pt x="40" y="33"/>
                </a:lnTo>
                <a:lnTo>
                  <a:pt x="34" y="25"/>
                </a:lnTo>
                <a:lnTo>
                  <a:pt x="33" y="25"/>
                </a:lnTo>
                <a:lnTo>
                  <a:pt x="36" y="19"/>
                </a:lnTo>
                <a:lnTo>
                  <a:pt x="23" y="23"/>
                </a:lnTo>
                <a:lnTo>
                  <a:pt x="13" y="16"/>
                </a:lnTo>
                <a:lnTo>
                  <a:pt x="13" y="19"/>
                </a:lnTo>
                <a:lnTo>
                  <a:pt x="11" y="23"/>
                </a:lnTo>
                <a:lnTo>
                  <a:pt x="7" y="23"/>
                </a:lnTo>
                <a:lnTo>
                  <a:pt x="0" y="15"/>
                </a:lnTo>
                <a:lnTo>
                  <a:pt x="13" y="12"/>
                </a:lnTo>
                <a:lnTo>
                  <a:pt x="18" y="11"/>
                </a:lnTo>
                <a:lnTo>
                  <a:pt x="23" y="11"/>
                </a:lnTo>
                <a:lnTo>
                  <a:pt x="32" y="12"/>
                </a:lnTo>
                <a:lnTo>
                  <a:pt x="33" y="8"/>
                </a:lnTo>
                <a:lnTo>
                  <a:pt x="33" y="4"/>
                </a:lnTo>
                <a:lnTo>
                  <a:pt x="36" y="4"/>
                </a:lnTo>
                <a:lnTo>
                  <a:pt x="41" y="4"/>
                </a:lnTo>
                <a:lnTo>
                  <a:pt x="45" y="11"/>
                </a:lnTo>
                <a:lnTo>
                  <a:pt x="47" y="10"/>
                </a:lnTo>
                <a:lnTo>
                  <a:pt x="45" y="4"/>
                </a:lnTo>
                <a:lnTo>
                  <a:pt x="56" y="0"/>
                </a:lnTo>
                <a:lnTo>
                  <a:pt x="60" y="0"/>
                </a:lnTo>
                <a:lnTo>
                  <a:pt x="71" y="3"/>
                </a:lnTo>
                <a:lnTo>
                  <a:pt x="75" y="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6" name="Freeform 311">
            <a:extLst>
              <a:ext uri="{FF2B5EF4-FFF2-40B4-BE49-F238E27FC236}">
                <a16:creationId xmlns:a16="http://schemas.microsoft.com/office/drawing/2014/main" id="{BD225EEB-9FE7-015D-419D-DCB898062A0F}"/>
              </a:ext>
            </a:extLst>
          </p:cNvPr>
          <p:cNvSpPr>
            <a:spLocks noEditPoints="1"/>
          </p:cNvSpPr>
          <p:nvPr/>
        </p:nvSpPr>
        <p:spPr bwMode="auto">
          <a:xfrm>
            <a:off x="4110038" y="4597400"/>
            <a:ext cx="171450" cy="234950"/>
          </a:xfrm>
          <a:custGeom>
            <a:avLst/>
            <a:gdLst>
              <a:gd name="T0" fmla="*/ 7 w 108"/>
              <a:gd name="T1" fmla="*/ 97 h 148"/>
              <a:gd name="T2" fmla="*/ 9 w 108"/>
              <a:gd name="T3" fmla="*/ 82 h 148"/>
              <a:gd name="T4" fmla="*/ 0 w 108"/>
              <a:gd name="T5" fmla="*/ 97 h 148"/>
              <a:gd name="T6" fmla="*/ 97 w 108"/>
              <a:gd name="T7" fmla="*/ 123 h 148"/>
              <a:gd name="T8" fmla="*/ 108 w 108"/>
              <a:gd name="T9" fmla="*/ 103 h 148"/>
              <a:gd name="T10" fmla="*/ 101 w 108"/>
              <a:gd name="T11" fmla="*/ 89 h 148"/>
              <a:gd name="T12" fmla="*/ 93 w 108"/>
              <a:gd name="T13" fmla="*/ 82 h 148"/>
              <a:gd name="T14" fmla="*/ 74 w 108"/>
              <a:gd name="T15" fmla="*/ 85 h 148"/>
              <a:gd name="T16" fmla="*/ 57 w 108"/>
              <a:gd name="T17" fmla="*/ 89 h 148"/>
              <a:gd name="T18" fmla="*/ 46 w 108"/>
              <a:gd name="T19" fmla="*/ 101 h 148"/>
              <a:gd name="T20" fmla="*/ 38 w 108"/>
              <a:gd name="T21" fmla="*/ 99 h 148"/>
              <a:gd name="T22" fmla="*/ 23 w 108"/>
              <a:gd name="T23" fmla="*/ 92 h 148"/>
              <a:gd name="T24" fmla="*/ 19 w 108"/>
              <a:gd name="T25" fmla="*/ 94 h 148"/>
              <a:gd name="T26" fmla="*/ 23 w 108"/>
              <a:gd name="T27" fmla="*/ 100 h 148"/>
              <a:gd name="T28" fmla="*/ 34 w 108"/>
              <a:gd name="T29" fmla="*/ 103 h 148"/>
              <a:gd name="T30" fmla="*/ 56 w 108"/>
              <a:gd name="T31" fmla="*/ 104 h 148"/>
              <a:gd name="T32" fmla="*/ 65 w 108"/>
              <a:gd name="T33" fmla="*/ 111 h 148"/>
              <a:gd name="T34" fmla="*/ 59 w 108"/>
              <a:gd name="T35" fmla="*/ 114 h 148"/>
              <a:gd name="T36" fmla="*/ 42 w 108"/>
              <a:gd name="T37" fmla="*/ 112 h 148"/>
              <a:gd name="T38" fmla="*/ 20 w 108"/>
              <a:gd name="T39" fmla="*/ 112 h 148"/>
              <a:gd name="T40" fmla="*/ 15 w 108"/>
              <a:gd name="T41" fmla="*/ 119 h 148"/>
              <a:gd name="T42" fmla="*/ 37 w 108"/>
              <a:gd name="T43" fmla="*/ 116 h 148"/>
              <a:gd name="T44" fmla="*/ 57 w 108"/>
              <a:gd name="T45" fmla="*/ 119 h 148"/>
              <a:gd name="T46" fmla="*/ 63 w 108"/>
              <a:gd name="T47" fmla="*/ 124 h 148"/>
              <a:gd name="T48" fmla="*/ 49 w 108"/>
              <a:gd name="T49" fmla="*/ 126 h 148"/>
              <a:gd name="T50" fmla="*/ 53 w 108"/>
              <a:gd name="T51" fmla="*/ 134 h 148"/>
              <a:gd name="T52" fmla="*/ 38 w 108"/>
              <a:gd name="T53" fmla="*/ 130 h 148"/>
              <a:gd name="T54" fmla="*/ 37 w 108"/>
              <a:gd name="T55" fmla="*/ 135 h 148"/>
              <a:gd name="T56" fmla="*/ 38 w 108"/>
              <a:gd name="T57" fmla="*/ 141 h 148"/>
              <a:gd name="T58" fmla="*/ 45 w 108"/>
              <a:gd name="T59" fmla="*/ 144 h 148"/>
              <a:gd name="T60" fmla="*/ 79 w 108"/>
              <a:gd name="T61" fmla="*/ 148 h 148"/>
              <a:gd name="T62" fmla="*/ 86 w 108"/>
              <a:gd name="T63" fmla="*/ 148 h 148"/>
              <a:gd name="T64" fmla="*/ 89 w 108"/>
              <a:gd name="T65" fmla="*/ 139 h 148"/>
              <a:gd name="T66" fmla="*/ 98 w 108"/>
              <a:gd name="T67" fmla="*/ 138 h 148"/>
              <a:gd name="T68" fmla="*/ 106 w 108"/>
              <a:gd name="T69" fmla="*/ 137 h 148"/>
              <a:gd name="T70" fmla="*/ 105 w 108"/>
              <a:gd name="T71" fmla="*/ 131 h 148"/>
              <a:gd name="T72" fmla="*/ 49 w 108"/>
              <a:gd name="T73" fmla="*/ 30 h 148"/>
              <a:gd name="T74" fmla="*/ 50 w 108"/>
              <a:gd name="T75" fmla="*/ 36 h 148"/>
              <a:gd name="T76" fmla="*/ 57 w 108"/>
              <a:gd name="T77" fmla="*/ 36 h 148"/>
              <a:gd name="T78" fmla="*/ 64 w 108"/>
              <a:gd name="T79" fmla="*/ 33 h 148"/>
              <a:gd name="T80" fmla="*/ 57 w 108"/>
              <a:gd name="T81" fmla="*/ 18 h 148"/>
              <a:gd name="T82" fmla="*/ 35 w 108"/>
              <a:gd name="T83" fmla="*/ 19 h 148"/>
              <a:gd name="T84" fmla="*/ 31 w 108"/>
              <a:gd name="T85" fmla="*/ 24 h 148"/>
              <a:gd name="T86" fmla="*/ 38 w 108"/>
              <a:gd name="T87" fmla="*/ 32 h 148"/>
              <a:gd name="T88" fmla="*/ 44 w 108"/>
              <a:gd name="T89" fmla="*/ 29 h 148"/>
              <a:gd name="T90" fmla="*/ 50 w 108"/>
              <a:gd name="T91" fmla="*/ 15 h 148"/>
              <a:gd name="T92" fmla="*/ 44 w 108"/>
              <a:gd name="T93" fmla="*/ 7 h 148"/>
              <a:gd name="T94" fmla="*/ 33 w 108"/>
              <a:gd name="T95" fmla="*/ 0 h 148"/>
              <a:gd name="T96" fmla="*/ 37 w 108"/>
              <a:gd name="T97" fmla="*/ 10 h 1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08" h="148">
                <a:moveTo>
                  <a:pt x="0" y="97"/>
                </a:moveTo>
                <a:lnTo>
                  <a:pt x="7" y="97"/>
                </a:lnTo>
                <a:lnTo>
                  <a:pt x="8" y="96"/>
                </a:lnTo>
                <a:lnTo>
                  <a:pt x="9" y="82"/>
                </a:lnTo>
                <a:lnTo>
                  <a:pt x="1" y="86"/>
                </a:lnTo>
                <a:lnTo>
                  <a:pt x="0" y="97"/>
                </a:lnTo>
                <a:close/>
                <a:moveTo>
                  <a:pt x="98" y="130"/>
                </a:moveTo>
                <a:lnTo>
                  <a:pt x="97" y="123"/>
                </a:lnTo>
                <a:lnTo>
                  <a:pt x="101" y="115"/>
                </a:lnTo>
                <a:lnTo>
                  <a:pt x="108" y="103"/>
                </a:lnTo>
                <a:lnTo>
                  <a:pt x="104" y="94"/>
                </a:lnTo>
                <a:lnTo>
                  <a:pt x="101" y="89"/>
                </a:lnTo>
                <a:lnTo>
                  <a:pt x="94" y="84"/>
                </a:lnTo>
                <a:lnTo>
                  <a:pt x="93" y="82"/>
                </a:lnTo>
                <a:lnTo>
                  <a:pt x="86" y="84"/>
                </a:lnTo>
                <a:lnTo>
                  <a:pt x="74" y="85"/>
                </a:lnTo>
                <a:lnTo>
                  <a:pt x="68" y="92"/>
                </a:lnTo>
                <a:lnTo>
                  <a:pt x="57" y="89"/>
                </a:lnTo>
                <a:lnTo>
                  <a:pt x="60" y="99"/>
                </a:lnTo>
                <a:lnTo>
                  <a:pt x="46" y="101"/>
                </a:lnTo>
                <a:lnTo>
                  <a:pt x="38" y="96"/>
                </a:lnTo>
                <a:lnTo>
                  <a:pt x="38" y="99"/>
                </a:lnTo>
                <a:lnTo>
                  <a:pt x="30" y="97"/>
                </a:lnTo>
                <a:lnTo>
                  <a:pt x="23" y="92"/>
                </a:lnTo>
                <a:lnTo>
                  <a:pt x="20" y="90"/>
                </a:lnTo>
                <a:lnTo>
                  <a:pt x="19" y="94"/>
                </a:lnTo>
                <a:lnTo>
                  <a:pt x="20" y="99"/>
                </a:lnTo>
                <a:lnTo>
                  <a:pt x="23" y="100"/>
                </a:lnTo>
                <a:lnTo>
                  <a:pt x="26" y="103"/>
                </a:lnTo>
                <a:lnTo>
                  <a:pt x="34" y="103"/>
                </a:lnTo>
                <a:lnTo>
                  <a:pt x="46" y="103"/>
                </a:lnTo>
                <a:lnTo>
                  <a:pt x="56" y="104"/>
                </a:lnTo>
                <a:lnTo>
                  <a:pt x="64" y="108"/>
                </a:lnTo>
                <a:lnTo>
                  <a:pt x="65" y="111"/>
                </a:lnTo>
                <a:lnTo>
                  <a:pt x="63" y="114"/>
                </a:lnTo>
                <a:lnTo>
                  <a:pt x="59" y="114"/>
                </a:lnTo>
                <a:lnTo>
                  <a:pt x="53" y="112"/>
                </a:lnTo>
                <a:lnTo>
                  <a:pt x="42" y="112"/>
                </a:lnTo>
                <a:lnTo>
                  <a:pt x="35" y="112"/>
                </a:lnTo>
                <a:lnTo>
                  <a:pt x="20" y="112"/>
                </a:lnTo>
                <a:lnTo>
                  <a:pt x="16" y="115"/>
                </a:lnTo>
                <a:lnTo>
                  <a:pt x="15" y="119"/>
                </a:lnTo>
                <a:lnTo>
                  <a:pt x="18" y="122"/>
                </a:lnTo>
                <a:lnTo>
                  <a:pt x="37" y="116"/>
                </a:lnTo>
                <a:lnTo>
                  <a:pt x="49" y="118"/>
                </a:lnTo>
                <a:lnTo>
                  <a:pt x="57" y="119"/>
                </a:lnTo>
                <a:lnTo>
                  <a:pt x="65" y="119"/>
                </a:lnTo>
                <a:lnTo>
                  <a:pt x="63" y="124"/>
                </a:lnTo>
                <a:lnTo>
                  <a:pt x="45" y="123"/>
                </a:lnTo>
                <a:lnTo>
                  <a:pt x="49" y="126"/>
                </a:lnTo>
                <a:lnTo>
                  <a:pt x="56" y="131"/>
                </a:lnTo>
                <a:lnTo>
                  <a:pt x="53" y="134"/>
                </a:lnTo>
                <a:lnTo>
                  <a:pt x="49" y="134"/>
                </a:lnTo>
                <a:lnTo>
                  <a:pt x="38" y="130"/>
                </a:lnTo>
                <a:lnTo>
                  <a:pt x="37" y="133"/>
                </a:lnTo>
                <a:lnTo>
                  <a:pt x="37" y="135"/>
                </a:lnTo>
                <a:lnTo>
                  <a:pt x="35" y="139"/>
                </a:lnTo>
                <a:lnTo>
                  <a:pt x="38" y="141"/>
                </a:lnTo>
                <a:lnTo>
                  <a:pt x="42" y="142"/>
                </a:lnTo>
                <a:lnTo>
                  <a:pt x="45" y="144"/>
                </a:lnTo>
                <a:lnTo>
                  <a:pt x="46" y="144"/>
                </a:lnTo>
                <a:lnTo>
                  <a:pt x="79" y="148"/>
                </a:lnTo>
                <a:lnTo>
                  <a:pt x="84" y="148"/>
                </a:lnTo>
                <a:lnTo>
                  <a:pt x="86" y="148"/>
                </a:lnTo>
                <a:lnTo>
                  <a:pt x="89" y="146"/>
                </a:lnTo>
                <a:lnTo>
                  <a:pt x="89" y="139"/>
                </a:lnTo>
                <a:lnTo>
                  <a:pt x="90" y="139"/>
                </a:lnTo>
                <a:lnTo>
                  <a:pt x="98" y="138"/>
                </a:lnTo>
                <a:lnTo>
                  <a:pt x="99" y="138"/>
                </a:lnTo>
                <a:lnTo>
                  <a:pt x="106" y="137"/>
                </a:lnTo>
                <a:lnTo>
                  <a:pt x="106" y="135"/>
                </a:lnTo>
                <a:lnTo>
                  <a:pt x="105" y="131"/>
                </a:lnTo>
                <a:lnTo>
                  <a:pt x="98" y="130"/>
                </a:lnTo>
                <a:close/>
                <a:moveTo>
                  <a:pt x="49" y="30"/>
                </a:moveTo>
                <a:lnTo>
                  <a:pt x="50" y="32"/>
                </a:lnTo>
                <a:lnTo>
                  <a:pt x="50" y="36"/>
                </a:lnTo>
                <a:lnTo>
                  <a:pt x="56" y="36"/>
                </a:lnTo>
                <a:lnTo>
                  <a:pt x="57" y="36"/>
                </a:lnTo>
                <a:lnTo>
                  <a:pt x="65" y="36"/>
                </a:lnTo>
                <a:lnTo>
                  <a:pt x="64" y="33"/>
                </a:lnTo>
                <a:lnTo>
                  <a:pt x="56" y="24"/>
                </a:lnTo>
                <a:lnTo>
                  <a:pt x="57" y="18"/>
                </a:lnTo>
                <a:lnTo>
                  <a:pt x="49" y="30"/>
                </a:lnTo>
                <a:close/>
                <a:moveTo>
                  <a:pt x="35" y="19"/>
                </a:moveTo>
                <a:lnTo>
                  <a:pt x="33" y="21"/>
                </a:lnTo>
                <a:lnTo>
                  <a:pt x="31" y="24"/>
                </a:lnTo>
                <a:lnTo>
                  <a:pt x="34" y="29"/>
                </a:lnTo>
                <a:lnTo>
                  <a:pt x="38" y="32"/>
                </a:lnTo>
                <a:lnTo>
                  <a:pt x="41" y="32"/>
                </a:lnTo>
                <a:lnTo>
                  <a:pt x="44" y="29"/>
                </a:lnTo>
                <a:lnTo>
                  <a:pt x="46" y="26"/>
                </a:lnTo>
                <a:lnTo>
                  <a:pt x="50" y="15"/>
                </a:lnTo>
                <a:lnTo>
                  <a:pt x="50" y="4"/>
                </a:lnTo>
                <a:lnTo>
                  <a:pt x="44" y="7"/>
                </a:lnTo>
                <a:lnTo>
                  <a:pt x="41" y="0"/>
                </a:lnTo>
                <a:lnTo>
                  <a:pt x="33" y="0"/>
                </a:lnTo>
                <a:lnTo>
                  <a:pt x="30" y="10"/>
                </a:lnTo>
                <a:lnTo>
                  <a:pt x="37" y="10"/>
                </a:lnTo>
                <a:lnTo>
                  <a:pt x="35" y="1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7" name="Freeform 312">
            <a:extLst>
              <a:ext uri="{FF2B5EF4-FFF2-40B4-BE49-F238E27FC236}">
                <a16:creationId xmlns:a16="http://schemas.microsoft.com/office/drawing/2014/main" id="{5932A07D-BB88-AAE4-A91C-4BB48276EFFB}"/>
              </a:ext>
            </a:extLst>
          </p:cNvPr>
          <p:cNvSpPr>
            <a:spLocks/>
          </p:cNvSpPr>
          <p:nvPr/>
        </p:nvSpPr>
        <p:spPr bwMode="auto">
          <a:xfrm>
            <a:off x="4300538" y="5999163"/>
            <a:ext cx="125413" cy="246063"/>
          </a:xfrm>
          <a:custGeom>
            <a:avLst/>
            <a:gdLst>
              <a:gd name="T0" fmla="*/ 79 w 79"/>
              <a:gd name="T1" fmla="*/ 2 h 155"/>
              <a:gd name="T2" fmla="*/ 75 w 79"/>
              <a:gd name="T3" fmla="*/ 13 h 155"/>
              <a:gd name="T4" fmla="*/ 79 w 79"/>
              <a:gd name="T5" fmla="*/ 24 h 155"/>
              <a:gd name="T6" fmla="*/ 74 w 79"/>
              <a:gd name="T7" fmla="*/ 41 h 155"/>
              <a:gd name="T8" fmla="*/ 64 w 79"/>
              <a:gd name="T9" fmla="*/ 45 h 155"/>
              <a:gd name="T10" fmla="*/ 59 w 79"/>
              <a:gd name="T11" fmla="*/ 68 h 155"/>
              <a:gd name="T12" fmla="*/ 59 w 79"/>
              <a:gd name="T13" fmla="*/ 75 h 155"/>
              <a:gd name="T14" fmla="*/ 60 w 79"/>
              <a:gd name="T15" fmla="*/ 84 h 155"/>
              <a:gd name="T16" fmla="*/ 64 w 79"/>
              <a:gd name="T17" fmla="*/ 101 h 155"/>
              <a:gd name="T18" fmla="*/ 59 w 79"/>
              <a:gd name="T19" fmla="*/ 107 h 155"/>
              <a:gd name="T20" fmla="*/ 60 w 79"/>
              <a:gd name="T21" fmla="*/ 129 h 155"/>
              <a:gd name="T22" fmla="*/ 60 w 79"/>
              <a:gd name="T23" fmla="*/ 143 h 155"/>
              <a:gd name="T24" fmla="*/ 49 w 79"/>
              <a:gd name="T25" fmla="*/ 141 h 155"/>
              <a:gd name="T26" fmla="*/ 45 w 79"/>
              <a:gd name="T27" fmla="*/ 146 h 155"/>
              <a:gd name="T28" fmla="*/ 45 w 79"/>
              <a:gd name="T29" fmla="*/ 152 h 155"/>
              <a:gd name="T30" fmla="*/ 33 w 79"/>
              <a:gd name="T31" fmla="*/ 151 h 155"/>
              <a:gd name="T32" fmla="*/ 27 w 79"/>
              <a:gd name="T33" fmla="*/ 154 h 155"/>
              <a:gd name="T34" fmla="*/ 25 w 79"/>
              <a:gd name="T35" fmla="*/ 155 h 155"/>
              <a:gd name="T36" fmla="*/ 14 w 79"/>
              <a:gd name="T37" fmla="*/ 152 h 155"/>
              <a:gd name="T38" fmla="*/ 7 w 79"/>
              <a:gd name="T39" fmla="*/ 155 h 155"/>
              <a:gd name="T40" fmla="*/ 5 w 79"/>
              <a:gd name="T41" fmla="*/ 152 h 155"/>
              <a:gd name="T42" fmla="*/ 8 w 79"/>
              <a:gd name="T43" fmla="*/ 152 h 155"/>
              <a:gd name="T44" fmla="*/ 10 w 79"/>
              <a:gd name="T45" fmla="*/ 151 h 155"/>
              <a:gd name="T46" fmla="*/ 19 w 79"/>
              <a:gd name="T47" fmla="*/ 146 h 155"/>
              <a:gd name="T48" fmla="*/ 20 w 79"/>
              <a:gd name="T49" fmla="*/ 144 h 155"/>
              <a:gd name="T50" fmla="*/ 25 w 79"/>
              <a:gd name="T51" fmla="*/ 143 h 155"/>
              <a:gd name="T52" fmla="*/ 23 w 79"/>
              <a:gd name="T53" fmla="*/ 140 h 155"/>
              <a:gd name="T54" fmla="*/ 16 w 79"/>
              <a:gd name="T55" fmla="*/ 141 h 155"/>
              <a:gd name="T56" fmla="*/ 12 w 79"/>
              <a:gd name="T57" fmla="*/ 143 h 155"/>
              <a:gd name="T58" fmla="*/ 1 w 79"/>
              <a:gd name="T59" fmla="*/ 151 h 155"/>
              <a:gd name="T60" fmla="*/ 0 w 79"/>
              <a:gd name="T61" fmla="*/ 147 h 155"/>
              <a:gd name="T62" fmla="*/ 7 w 79"/>
              <a:gd name="T63" fmla="*/ 141 h 155"/>
              <a:gd name="T64" fmla="*/ 7 w 79"/>
              <a:gd name="T65" fmla="*/ 140 h 155"/>
              <a:gd name="T66" fmla="*/ 10 w 79"/>
              <a:gd name="T67" fmla="*/ 133 h 155"/>
              <a:gd name="T68" fmla="*/ 12 w 79"/>
              <a:gd name="T69" fmla="*/ 121 h 155"/>
              <a:gd name="T70" fmla="*/ 18 w 79"/>
              <a:gd name="T71" fmla="*/ 126 h 155"/>
              <a:gd name="T72" fmla="*/ 33 w 79"/>
              <a:gd name="T73" fmla="*/ 124 h 155"/>
              <a:gd name="T74" fmla="*/ 30 w 79"/>
              <a:gd name="T75" fmla="*/ 111 h 155"/>
              <a:gd name="T76" fmla="*/ 27 w 79"/>
              <a:gd name="T77" fmla="*/ 105 h 155"/>
              <a:gd name="T78" fmla="*/ 30 w 79"/>
              <a:gd name="T79" fmla="*/ 81 h 155"/>
              <a:gd name="T80" fmla="*/ 29 w 79"/>
              <a:gd name="T81" fmla="*/ 80 h 155"/>
              <a:gd name="T82" fmla="*/ 25 w 79"/>
              <a:gd name="T83" fmla="*/ 76 h 155"/>
              <a:gd name="T84" fmla="*/ 23 w 79"/>
              <a:gd name="T85" fmla="*/ 60 h 155"/>
              <a:gd name="T86" fmla="*/ 34 w 79"/>
              <a:gd name="T87" fmla="*/ 34 h 155"/>
              <a:gd name="T88" fmla="*/ 37 w 79"/>
              <a:gd name="T89" fmla="*/ 31 h 155"/>
              <a:gd name="T90" fmla="*/ 38 w 79"/>
              <a:gd name="T91" fmla="*/ 26 h 155"/>
              <a:gd name="T92" fmla="*/ 45 w 79"/>
              <a:gd name="T93" fmla="*/ 17 h 155"/>
              <a:gd name="T94" fmla="*/ 46 w 79"/>
              <a:gd name="T95" fmla="*/ 11 h 155"/>
              <a:gd name="T96" fmla="*/ 45 w 79"/>
              <a:gd name="T97" fmla="*/ 4 h 155"/>
              <a:gd name="T98" fmla="*/ 59 w 79"/>
              <a:gd name="T99" fmla="*/ 5 h 155"/>
              <a:gd name="T100" fmla="*/ 63 w 79"/>
              <a:gd name="T101" fmla="*/ 0 h 155"/>
              <a:gd name="T102" fmla="*/ 79 w 79"/>
              <a:gd name="T103" fmla="*/ 2 h 1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79" h="155">
                <a:moveTo>
                  <a:pt x="79" y="2"/>
                </a:moveTo>
                <a:lnTo>
                  <a:pt x="75" y="13"/>
                </a:lnTo>
                <a:lnTo>
                  <a:pt x="79" y="24"/>
                </a:lnTo>
                <a:lnTo>
                  <a:pt x="74" y="41"/>
                </a:lnTo>
                <a:lnTo>
                  <a:pt x="64" y="45"/>
                </a:lnTo>
                <a:lnTo>
                  <a:pt x="59" y="68"/>
                </a:lnTo>
                <a:lnTo>
                  <a:pt x="59" y="75"/>
                </a:lnTo>
                <a:lnTo>
                  <a:pt x="60" y="84"/>
                </a:lnTo>
                <a:lnTo>
                  <a:pt x="64" y="101"/>
                </a:lnTo>
                <a:lnTo>
                  <a:pt x="59" y="107"/>
                </a:lnTo>
                <a:lnTo>
                  <a:pt x="60" y="129"/>
                </a:lnTo>
                <a:lnTo>
                  <a:pt x="60" y="143"/>
                </a:lnTo>
                <a:lnTo>
                  <a:pt x="49" y="141"/>
                </a:lnTo>
                <a:lnTo>
                  <a:pt x="45" y="146"/>
                </a:lnTo>
                <a:lnTo>
                  <a:pt x="45" y="152"/>
                </a:lnTo>
                <a:lnTo>
                  <a:pt x="33" y="151"/>
                </a:lnTo>
                <a:lnTo>
                  <a:pt x="27" y="154"/>
                </a:lnTo>
                <a:lnTo>
                  <a:pt x="25" y="155"/>
                </a:lnTo>
                <a:lnTo>
                  <a:pt x="14" y="152"/>
                </a:lnTo>
                <a:lnTo>
                  <a:pt x="7" y="155"/>
                </a:lnTo>
                <a:lnTo>
                  <a:pt x="5" y="152"/>
                </a:lnTo>
                <a:lnTo>
                  <a:pt x="8" y="152"/>
                </a:lnTo>
                <a:lnTo>
                  <a:pt x="10" y="151"/>
                </a:lnTo>
                <a:lnTo>
                  <a:pt x="19" y="146"/>
                </a:lnTo>
                <a:lnTo>
                  <a:pt x="20" y="144"/>
                </a:lnTo>
                <a:lnTo>
                  <a:pt x="25" y="143"/>
                </a:lnTo>
                <a:lnTo>
                  <a:pt x="23" y="140"/>
                </a:lnTo>
                <a:lnTo>
                  <a:pt x="16" y="141"/>
                </a:lnTo>
                <a:lnTo>
                  <a:pt x="12" y="143"/>
                </a:lnTo>
                <a:lnTo>
                  <a:pt x="1" y="151"/>
                </a:lnTo>
                <a:lnTo>
                  <a:pt x="0" y="147"/>
                </a:lnTo>
                <a:lnTo>
                  <a:pt x="7" y="141"/>
                </a:lnTo>
                <a:lnTo>
                  <a:pt x="7" y="140"/>
                </a:lnTo>
                <a:lnTo>
                  <a:pt x="10" y="133"/>
                </a:lnTo>
                <a:lnTo>
                  <a:pt x="12" y="121"/>
                </a:lnTo>
                <a:lnTo>
                  <a:pt x="18" y="126"/>
                </a:lnTo>
                <a:lnTo>
                  <a:pt x="33" y="124"/>
                </a:lnTo>
                <a:lnTo>
                  <a:pt x="30" y="111"/>
                </a:lnTo>
                <a:lnTo>
                  <a:pt x="27" y="105"/>
                </a:lnTo>
                <a:lnTo>
                  <a:pt x="30" y="81"/>
                </a:lnTo>
                <a:lnTo>
                  <a:pt x="29" y="80"/>
                </a:lnTo>
                <a:lnTo>
                  <a:pt x="25" y="76"/>
                </a:lnTo>
                <a:lnTo>
                  <a:pt x="23" y="60"/>
                </a:lnTo>
                <a:lnTo>
                  <a:pt x="34" y="34"/>
                </a:lnTo>
                <a:lnTo>
                  <a:pt x="37" y="31"/>
                </a:lnTo>
                <a:lnTo>
                  <a:pt x="38" y="26"/>
                </a:lnTo>
                <a:lnTo>
                  <a:pt x="45" y="17"/>
                </a:lnTo>
                <a:lnTo>
                  <a:pt x="46" y="11"/>
                </a:lnTo>
                <a:lnTo>
                  <a:pt x="45" y="4"/>
                </a:lnTo>
                <a:lnTo>
                  <a:pt x="59" y="5"/>
                </a:lnTo>
                <a:lnTo>
                  <a:pt x="63" y="0"/>
                </a:lnTo>
                <a:lnTo>
                  <a:pt x="79" y="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8" name="Freeform 313">
            <a:extLst>
              <a:ext uri="{FF2B5EF4-FFF2-40B4-BE49-F238E27FC236}">
                <a16:creationId xmlns:a16="http://schemas.microsoft.com/office/drawing/2014/main" id="{8602B526-3B35-B765-D897-83AE3FF1FF4F}"/>
              </a:ext>
            </a:extLst>
          </p:cNvPr>
          <p:cNvSpPr>
            <a:spLocks noEditPoints="1"/>
          </p:cNvSpPr>
          <p:nvPr/>
        </p:nvSpPr>
        <p:spPr bwMode="auto">
          <a:xfrm>
            <a:off x="4189413" y="5100638"/>
            <a:ext cx="165100" cy="184150"/>
          </a:xfrm>
          <a:custGeom>
            <a:avLst/>
            <a:gdLst>
              <a:gd name="T0" fmla="*/ 10 w 104"/>
              <a:gd name="T1" fmla="*/ 90 h 116"/>
              <a:gd name="T2" fmla="*/ 6 w 104"/>
              <a:gd name="T3" fmla="*/ 88 h 116"/>
              <a:gd name="T4" fmla="*/ 0 w 104"/>
              <a:gd name="T5" fmla="*/ 76 h 116"/>
              <a:gd name="T6" fmla="*/ 4 w 104"/>
              <a:gd name="T7" fmla="*/ 76 h 116"/>
              <a:gd name="T8" fmla="*/ 13 w 104"/>
              <a:gd name="T9" fmla="*/ 73 h 116"/>
              <a:gd name="T10" fmla="*/ 9 w 104"/>
              <a:gd name="T11" fmla="*/ 64 h 116"/>
              <a:gd name="T12" fmla="*/ 15 w 104"/>
              <a:gd name="T13" fmla="*/ 47 h 116"/>
              <a:gd name="T14" fmla="*/ 18 w 104"/>
              <a:gd name="T15" fmla="*/ 61 h 116"/>
              <a:gd name="T16" fmla="*/ 10 w 104"/>
              <a:gd name="T17" fmla="*/ 84 h 116"/>
              <a:gd name="T18" fmla="*/ 101 w 104"/>
              <a:gd name="T19" fmla="*/ 16 h 116"/>
              <a:gd name="T20" fmla="*/ 103 w 104"/>
              <a:gd name="T21" fmla="*/ 27 h 116"/>
              <a:gd name="T22" fmla="*/ 90 w 104"/>
              <a:gd name="T23" fmla="*/ 30 h 116"/>
              <a:gd name="T24" fmla="*/ 90 w 104"/>
              <a:gd name="T25" fmla="*/ 39 h 116"/>
              <a:gd name="T26" fmla="*/ 85 w 104"/>
              <a:gd name="T27" fmla="*/ 32 h 116"/>
              <a:gd name="T28" fmla="*/ 78 w 104"/>
              <a:gd name="T29" fmla="*/ 38 h 116"/>
              <a:gd name="T30" fmla="*/ 66 w 104"/>
              <a:gd name="T31" fmla="*/ 49 h 116"/>
              <a:gd name="T32" fmla="*/ 47 w 104"/>
              <a:gd name="T33" fmla="*/ 45 h 116"/>
              <a:gd name="T34" fmla="*/ 36 w 104"/>
              <a:gd name="T35" fmla="*/ 67 h 116"/>
              <a:gd name="T36" fmla="*/ 43 w 104"/>
              <a:gd name="T37" fmla="*/ 71 h 116"/>
              <a:gd name="T38" fmla="*/ 43 w 104"/>
              <a:gd name="T39" fmla="*/ 76 h 116"/>
              <a:gd name="T40" fmla="*/ 49 w 104"/>
              <a:gd name="T41" fmla="*/ 84 h 116"/>
              <a:gd name="T42" fmla="*/ 63 w 104"/>
              <a:gd name="T43" fmla="*/ 101 h 116"/>
              <a:gd name="T44" fmla="*/ 41 w 104"/>
              <a:gd name="T45" fmla="*/ 97 h 116"/>
              <a:gd name="T46" fmla="*/ 22 w 104"/>
              <a:gd name="T47" fmla="*/ 114 h 116"/>
              <a:gd name="T48" fmla="*/ 7 w 104"/>
              <a:gd name="T49" fmla="*/ 116 h 116"/>
              <a:gd name="T50" fmla="*/ 2 w 104"/>
              <a:gd name="T51" fmla="*/ 114 h 116"/>
              <a:gd name="T52" fmla="*/ 7 w 104"/>
              <a:gd name="T53" fmla="*/ 109 h 116"/>
              <a:gd name="T54" fmla="*/ 14 w 104"/>
              <a:gd name="T55" fmla="*/ 107 h 116"/>
              <a:gd name="T56" fmla="*/ 17 w 104"/>
              <a:gd name="T57" fmla="*/ 87 h 116"/>
              <a:gd name="T58" fmla="*/ 24 w 104"/>
              <a:gd name="T59" fmla="*/ 76 h 116"/>
              <a:gd name="T60" fmla="*/ 25 w 104"/>
              <a:gd name="T61" fmla="*/ 61 h 116"/>
              <a:gd name="T62" fmla="*/ 28 w 104"/>
              <a:gd name="T63" fmla="*/ 49 h 116"/>
              <a:gd name="T64" fmla="*/ 17 w 104"/>
              <a:gd name="T65" fmla="*/ 43 h 116"/>
              <a:gd name="T66" fmla="*/ 19 w 104"/>
              <a:gd name="T67" fmla="*/ 38 h 116"/>
              <a:gd name="T68" fmla="*/ 30 w 104"/>
              <a:gd name="T69" fmla="*/ 35 h 116"/>
              <a:gd name="T70" fmla="*/ 43 w 104"/>
              <a:gd name="T71" fmla="*/ 20 h 116"/>
              <a:gd name="T72" fmla="*/ 60 w 104"/>
              <a:gd name="T73" fmla="*/ 17 h 116"/>
              <a:gd name="T74" fmla="*/ 93 w 104"/>
              <a:gd name="T75" fmla="*/ 0 h 116"/>
              <a:gd name="T76" fmla="*/ 101 w 104"/>
              <a:gd name="T77" fmla="*/ 16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04" h="116">
                <a:moveTo>
                  <a:pt x="10" y="87"/>
                </a:moveTo>
                <a:lnTo>
                  <a:pt x="10" y="90"/>
                </a:lnTo>
                <a:lnTo>
                  <a:pt x="7" y="90"/>
                </a:lnTo>
                <a:lnTo>
                  <a:pt x="6" y="88"/>
                </a:lnTo>
                <a:lnTo>
                  <a:pt x="2" y="80"/>
                </a:lnTo>
                <a:lnTo>
                  <a:pt x="0" y="76"/>
                </a:lnTo>
                <a:lnTo>
                  <a:pt x="3" y="76"/>
                </a:lnTo>
                <a:lnTo>
                  <a:pt x="4" y="76"/>
                </a:lnTo>
                <a:lnTo>
                  <a:pt x="7" y="76"/>
                </a:lnTo>
                <a:lnTo>
                  <a:pt x="13" y="73"/>
                </a:lnTo>
                <a:lnTo>
                  <a:pt x="13" y="68"/>
                </a:lnTo>
                <a:lnTo>
                  <a:pt x="9" y="64"/>
                </a:lnTo>
                <a:lnTo>
                  <a:pt x="7" y="62"/>
                </a:lnTo>
                <a:lnTo>
                  <a:pt x="15" y="47"/>
                </a:lnTo>
                <a:lnTo>
                  <a:pt x="21" y="53"/>
                </a:lnTo>
                <a:lnTo>
                  <a:pt x="18" y="61"/>
                </a:lnTo>
                <a:lnTo>
                  <a:pt x="13" y="77"/>
                </a:lnTo>
                <a:lnTo>
                  <a:pt x="10" y="84"/>
                </a:lnTo>
                <a:lnTo>
                  <a:pt x="10" y="87"/>
                </a:lnTo>
                <a:close/>
                <a:moveTo>
                  <a:pt x="101" y="16"/>
                </a:moveTo>
                <a:lnTo>
                  <a:pt x="104" y="20"/>
                </a:lnTo>
                <a:lnTo>
                  <a:pt x="103" y="27"/>
                </a:lnTo>
                <a:lnTo>
                  <a:pt x="97" y="28"/>
                </a:lnTo>
                <a:lnTo>
                  <a:pt x="90" y="30"/>
                </a:lnTo>
                <a:lnTo>
                  <a:pt x="90" y="31"/>
                </a:lnTo>
                <a:lnTo>
                  <a:pt x="90" y="39"/>
                </a:lnTo>
                <a:lnTo>
                  <a:pt x="86" y="34"/>
                </a:lnTo>
                <a:lnTo>
                  <a:pt x="85" y="32"/>
                </a:lnTo>
                <a:lnTo>
                  <a:pt x="82" y="35"/>
                </a:lnTo>
                <a:lnTo>
                  <a:pt x="78" y="38"/>
                </a:lnTo>
                <a:lnTo>
                  <a:pt x="73" y="37"/>
                </a:lnTo>
                <a:lnTo>
                  <a:pt x="66" y="49"/>
                </a:lnTo>
                <a:lnTo>
                  <a:pt x="60" y="39"/>
                </a:lnTo>
                <a:lnTo>
                  <a:pt x="47" y="45"/>
                </a:lnTo>
                <a:lnTo>
                  <a:pt x="40" y="56"/>
                </a:lnTo>
                <a:lnTo>
                  <a:pt x="36" y="67"/>
                </a:lnTo>
                <a:lnTo>
                  <a:pt x="44" y="69"/>
                </a:lnTo>
                <a:lnTo>
                  <a:pt x="43" y="71"/>
                </a:lnTo>
                <a:lnTo>
                  <a:pt x="43" y="75"/>
                </a:lnTo>
                <a:lnTo>
                  <a:pt x="43" y="76"/>
                </a:lnTo>
                <a:lnTo>
                  <a:pt x="43" y="76"/>
                </a:lnTo>
                <a:lnTo>
                  <a:pt x="49" y="84"/>
                </a:lnTo>
                <a:lnTo>
                  <a:pt x="65" y="83"/>
                </a:lnTo>
                <a:lnTo>
                  <a:pt x="63" y="101"/>
                </a:lnTo>
                <a:lnTo>
                  <a:pt x="49" y="105"/>
                </a:lnTo>
                <a:lnTo>
                  <a:pt x="41" y="97"/>
                </a:lnTo>
                <a:lnTo>
                  <a:pt x="36" y="107"/>
                </a:lnTo>
                <a:lnTo>
                  <a:pt x="22" y="114"/>
                </a:lnTo>
                <a:lnTo>
                  <a:pt x="11" y="116"/>
                </a:lnTo>
                <a:lnTo>
                  <a:pt x="7" y="116"/>
                </a:lnTo>
                <a:lnTo>
                  <a:pt x="3" y="114"/>
                </a:lnTo>
                <a:lnTo>
                  <a:pt x="2" y="114"/>
                </a:lnTo>
                <a:lnTo>
                  <a:pt x="3" y="112"/>
                </a:lnTo>
                <a:lnTo>
                  <a:pt x="7" y="109"/>
                </a:lnTo>
                <a:lnTo>
                  <a:pt x="13" y="110"/>
                </a:lnTo>
                <a:lnTo>
                  <a:pt x="14" y="107"/>
                </a:lnTo>
                <a:lnTo>
                  <a:pt x="15" y="103"/>
                </a:lnTo>
                <a:lnTo>
                  <a:pt x="17" y="87"/>
                </a:lnTo>
                <a:lnTo>
                  <a:pt x="18" y="84"/>
                </a:lnTo>
                <a:lnTo>
                  <a:pt x="24" y="76"/>
                </a:lnTo>
                <a:lnTo>
                  <a:pt x="24" y="68"/>
                </a:lnTo>
                <a:lnTo>
                  <a:pt x="25" y="61"/>
                </a:lnTo>
                <a:lnTo>
                  <a:pt x="26" y="54"/>
                </a:lnTo>
                <a:lnTo>
                  <a:pt x="28" y="49"/>
                </a:lnTo>
                <a:lnTo>
                  <a:pt x="30" y="46"/>
                </a:lnTo>
                <a:lnTo>
                  <a:pt x="17" y="43"/>
                </a:lnTo>
                <a:lnTo>
                  <a:pt x="18" y="41"/>
                </a:lnTo>
                <a:lnTo>
                  <a:pt x="19" y="38"/>
                </a:lnTo>
                <a:lnTo>
                  <a:pt x="25" y="41"/>
                </a:lnTo>
                <a:lnTo>
                  <a:pt x="30" y="35"/>
                </a:lnTo>
                <a:lnTo>
                  <a:pt x="36" y="30"/>
                </a:lnTo>
                <a:lnTo>
                  <a:pt x="43" y="20"/>
                </a:lnTo>
                <a:lnTo>
                  <a:pt x="55" y="23"/>
                </a:lnTo>
                <a:lnTo>
                  <a:pt x="60" y="17"/>
                </a:lnTo>
                <a:lnTo>
                  <a:pt x="66" y="19"/>
                </a:lnTo>
                <a:lnTo>
                  <a:pt x="93" y="0"/>
                </a:lnTo>
                <a:lnTo>
                  <a:pt x="104" y="11"/>
                </a:lnTo>
                <a:lnTo>
                  <a:pt x="101" y="1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9" name="Freeform 314">
            <a:extLst>
              <a:ext uri="{FF2B5EF4-FFF2-40B4-BE49-F238E27FC236}">
                <a16:creationId xmlns:a16="http://schemas.microsoft.com/office/drawing/2014/main" id="{B52D1645-FD79-434D-128F-86ED1336705C}"/>
              </a:ext>
            </a:extLst>
          </p:cNvPr>
          <p:cNvSpPr>
            <a:spLocks noEditPoints="1"/>
          </p:cNvSpPr>
          <p:nvPr/>
        </p:nvSpPr>
        <p:spPr bwMode="auto">
          <a:xfrm>
            <a:off x="4365626" y="4841875"/>
            <a:ext cx="225425" cy="195263"/>
          </a:xfrm>
          <a:custGeom>
            <a:avLst/>
            <a:gdLst>
              <a:gd name="T0" fmla="*/ 35 w 142"/>
              <a:gd name="T1" fmla="*/ 88 h 123"/>
              <a:gd name="T2" fmla="*/ 138 w 142"/>
              <a:gd name="T3" fmla="*/ 110 h 123"/>
              <a:gd name="T4" fmla="*/ 119 w 142"/>
              <a:gd name="T5" fmla="*/ 84 h 123"/>
              <a:gd name="T6" fmla="*/ 109 w 142"/>
              <a:gd name="T7" fmla="*/ 77 h 123"/>
              <a:gd name="T8" fmla="*/ 93 w 142"/>
              <a:gd name="T9" fmla="*/ 56 h 123"/>
              <a:gd name="T10" fmla="*/ 84 w 142"/>
              <a:gd name="T11" fmla="*/ 43 h 123"/>
              <a:gd name="T12" fmla="*/ 89 w 142"/>
              <a:gd name="T13" fmla="*/ 14 h 123"/>
              <a:gd name="T14" fmla="*/ 80 w 142"/>
              <a:gd name="T15" fmla="*/ 0 h 123"/>
              <a:gd name="T16" fmla="*/ 60 w 142"/>
              <a:gd name="T17" fmla="*/ 21 h 123"/>
              <a:gd name="T18" fmla="*/ 39 w 142"/>
              <a:gd name="T19" fmla="*/ 39 h 123"/>
              <a:gd name="T20" fmla="*/ 23 w 142"/>
              <a:gd name="T21" fmla="*/ 54 h 123"/>
              <a:gd name="T22" fmla="*/ 12 w 142"/>
              <a:gd name="T23" fmla="*/ 65 h 123"/>
              <a:gd name="T24" fmla="*/ 16 w 142"/>
              <a:gd name="T25" fmla="*/ 80 h 123"/>
              <a:gd name="T26" fmla="*/ 0 w 142"/>
              <a:gd name="T27" fmla="*/ 82 h 123"/>
              <a:gd name="T28" fmla="*/ 11 w 142"/>
              <a:gd name="T29" fmla="*/ 108 h 123"/>
              <a:gd name="T30" fmla="*/ 24 w 142"/>
              <a:gd name="T31" fmla="*/ 114 h 123"/>
              <a:gd name="T32" fmla="*/ 33 w 142"/>
              <a:gd name="T33" fmla="*/ 104 h 123"/>
              <a:gd name="T34" fmla="*/ 30 w 142"/>
              <a:gd name="T35" fmla="*/ 90 h 123"/>
              <a:gd name="T36" fmla="*/ 34 w 142"/>
              <a:gd name="T37" fmla="*/ 81 h 123"/>
              <a:gd name="T38" fmla="*/ 33 w 142"/>
              <a:gd name="T39" fmla="*/ 73 h 123"/>
              <a:gd name="T40" fmla="*/ 41 w 142"/>
              <a:gd name="T41" fmla="*/ 67 h 123"/>
              <a:gd name="T42" fmla="*/ 42 w 142"/>
              <a:gd name="T43" fmla="*/ 78 h 123"/>
              <a:gd name="T44" fmla="*/ 50 w 142"/>
              <a:gd name="T45" fmla="*/ 71 h 123"/>
              <a:gd name="T46" fmla="*/ 61 w 142"/>
              <a:gd name="T47" fmla="*/ 55 h 123"/>
              <a:gd name="T48" fmla="*/ 71 w 142"/>
              <a:gd name="T49" fmla="*/ 39 h 123"/>
              <a:gd name="T50" fmla="*/ 68 w 142"/>
              <a:gd name="T51" fmla="*/ 47 h 123"/>
              <a:gd name="T52" fmla="*/ 56 w 142"/>
              <a:gd name="T53" fmla="*/ 75 h 123"/>
              <a:gd name="T54" fmla="*/ 45 w 142"/>
              <a:gd name="T55" fmla="*/ 82 h 123"/>
              <a:gd name="T56" fmla="*/ 44 w 142"/>
              <a:gd name="T57" fmla="*/ 90 h 123"/>
              <a:gd name="T58" fmla="*/ 56 w 142"/>
              <a:gd name="T59" fmla="*/ 99 h 123"/>
              <a:gd name="T60" fmla="*/ 68 w 142"/>
              <a:gd name="T61" fmla="*/ 100 h 123"/>
              <a:gd name="T62" fmla="*/ 79 w 142"/>
              <a:gd name="T63" fmla="*/ 107 h 123"/>
              <a:gd name="T64" fmla="*/ 98 w 142"/>
              <a:gd name="T65" fmla="*/ 101 h 123"/>
              <a:gd name="T66" fmla="*/ 108 w 142"/>
              <a:gd name="T67" fmla="*/ 92 h 123"/>
              <a:gd name="T68" fmla="*/ 116 w 142"/>
              <a:gd name="T69" fmla="*/ 84 h 123"/>
              <a:gd name="T70" fmla="*/ 113 w 142"/>
              <a:gd name="T71" fmla="*/ 92 h 123"/>
              <a:gd name="T72" fmla="*/ 108 w 142"/>
              <a:gd name="T73" fmla="*/ 100 h 123"/>
              <a:gd name="T74" fmla="*/ 108 w 142"/>
              <a:gd name="T75" fmla="*/ 104 h 123"/>
              <a:gd name="T76" fmla="*/ 93 w 142"/>
              <a:gd name="T77" fmla="*/ 112 h 123"/>
              <a:gd name="T78" fmla="*/ 83 w 142"/>
              <a:gd name="T79" fmla="*/ 120 h 123"/>
              <a:gd name="T80" fmla="*/ 94 w 142"/>
              <a:gd name="T81" fmla="*/ 118 h 123"/>
              <a:gd name="T82" fmla="*/ 101 w 142"/>
              <a:gd name="T83" fmla="*/ 116 h 123"/>
              <a:gd name="T84" fmla="*/ 117 w 142"/>
              <a:gd name="T85" fmla="*/ 110 h 123"/>
              <a:gd name="T86" fmla="*/ 128 w 142"/>
              <a:gd name="T87" fmla="*/ 114 h 123"/>
              <a:gd name="T88" fmla="*/ 136 w 142"/>
              <a:gd name="T89" fmla="*/ 114 h 123"/>
              <a:gd name="T90" fmla="*/ 140 w 142"/>
              <a:gd name="T91" fmla="*/ 110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42" h="123">
                <a:moveTo>
                  <a:pt x="37" y="88"/>
                </a:moveTo>
                <a:lnTo>
                  <a:pt x="35" y="88"/>
                </a:lnTo>
                <a:lnTo>
                  <a:pt x="35" y="88"/>
                </a:lnTo>
                <a:lnTo>
                  <a:pt x="37" y="88"/>
                </a:lnTo>
                <a:close/>
                <a:moveTo>
                  <a:pt x="140" y="110"/>
                </a:moveTo>
                <a:lnTo>
                  <a:pt x="138" y="110"/>
                </a:lnTo>
                <a:lnTo>
                  <a:pt x="132" y="92"/>
                </a:lnTo>
                <a:lnTo>
                  <a:pt x="123" y="81"/>
                </a:lnTo>
                <a:lnTo>
                  <a:pt x="119" y="84"/>
                </a:lnTo>
                <a:lnTo>
                  <a:pt x="119" y="80"/>
                </a:lnTo>
                <a:lnTo>
                  <a:pt x="116" y="80"/>
                </a:lnTo>
                <a:lnTo>
                  <a:pt x="109" y="77"/>
                </a:lnTo>
                <a:lnTo>
                  <a:pt x="106" y="75"/>
                </a:lnTo>
                <a:lnTo>
                  <a:pt x="99" y="60"/>
                </a:lnTo>
                <a:lnTo>
                  <a:pt x="93" y="56"/>
                </a:lnTo>
                <a:lnTo>
                  <a:pt x="93" y="54"/>
                </a:lnTo>
                <a:lnTo>
                  <a:pt x="94" y="44"/>
                </a:lnTo>
                <a:lnTo>
                  <a:pt x="84" y="43"/>
                </a:lnTo>
                <a:lnTo>
                  <a:pt x="89" y="39"/>
                </a:lnTo>
                <a:lnTo>
                  <a:pt x="90" y="24"/>
                </a:lnTo>
                <a:lnTo>
                  <a:pt x="89" y="14"/>
                </a:lnTo>
                <a:lnTo>
                  <a:pt x="87" y="10"/>
                </a:lnTo>
                <a:lnTo>
                  <a:pt x="82" y="7"/>
                </a:lnTo>
                <a:lnTo>
                  <a:pt x="80" y="0"/>
                </a:lnTo>
                <a:lnTo>
                  <a:pt x="63" y="18"/>
                </a:lnTo>
                <a:lnTo>
                  <a:pt x="61" y="20"/>
                </a:lnTo>
                <a:lnTo>
                  <a:pt x="60" y="21"/>
                </a:lnTo>
                <a:lnTo>
                  <a:pt x="57" y="26"/>
                </a:lnTo>
                <a:lnTo>
                  <a:pt x="45" y="33"/>
                </a:lnTo>
                <a:lnTo>
                  <a:pt x="39" y="39"/>
                </a:lnTo>
                <a:lnTo>
                  <a:pt x="38" y="40"/>
                </a:lnTo>
                <a:lnTo>
                  <a:pt x="24" y="54"/>
                </a:lnTo>
                <a:lnTo>
                  <a:pt x="23" y="54"/>
                </a:lnTo>
                <a:lnTo>
                  <a:pt x="23" y="55"/>
                </a:lnTo>
                <a:lnTo>
                  <a:pt x="22" y="59"/>
                </a:lnTo>
                <a:lnTo>
                  <a:pt x="12" y="65"/>
                </a:lnTo>
                <a:lnTo>
                  <a:pt x="12" y="70"/>
                </a:lnTo>
                <a:lnTo>
                  <a:pt x="20" y="75"/>
                </a:lnTo>
                <a:lnTo>
                  <a:pt x="16" y="80"/>
                </a:lnTo>
                <a:lnTo>
                  <a:pt x="7" y="78"/>
                </a:lnTo>
                <a:lnTo>
                  <a:pt x="0" y="80"/>
                </a:lnTo>
                <a:lnTo>
                  <a:pt x="0" y="82"/>
                </a:lnTo>
                <a:lnTo>
                  <a:pt x="22" y="95"/>
                </a:lnTo>
                <a:lnTo>
                  <a:pt x="14" y="103"/>
                </a:lnTo>
                <a:lnTo>
                  <a:pt x="11" y="108"/>
                </a:lnTo>
                <a:lnTo>
                  <a:pt x="9" y="111"/>
                </a:lnTo>
                <a:lnTo>
                  <a:pt x="12" y="112"/>
                </a:lnTo>
                <a:lnTo>
                  <a:pt x="24" y="114"/>
                </a:lnTo>
                <a:lnTo>
                  <a:pt x="24" y="108"/>
                </a:lnTo>
                <a:lnTo>
                  <a:pt x="33" y="108"/>
                </a:lnTo>
                <a:lnTo>
                  <a:pt x="33" y="104"/>
                </a:lnTo>
                <a:lnTo>
                  <a:pt x="34" y="101"/>
                </a:lnTo>
                <a:lnTo>
                  <a:pt x="35" y="92"/>
                </a:lnTo>
                <a:lnTo>
                  <a:pt x="30" y="90"/>
                </a:lnTo>
                <a:lnTo>
                  <a:pt x="30" y="85"/>
                </a:lnTo>
                <a:lnTo>
                  <a:pt x="35" y="88"/>
                </a:lnTo>
                <a:lnTo>
                  <a:pt x="34" y="81"/>
                </a:lnTo>
                <a:lnTo>
                  <a:pt x="34" y="78"/>
                </a:lnTo>
                <a:lnTo>
                  <a:pt x="33" y="75"/>
                </a:lnTo>
                <a:lnTo>
                  <a:pt x="33" y="73"/>
                </a:lnTo>
                <a:lnTo>
                  <a:pt x="37" y="74"/>
                </a:lnTo>
                <a:lnTo>
                  <a:pt x="38" y="69"/>
                </a:lnTo>
                <a:lnTo>
                  <a:pt x="41" y="67"/>
                </a:lnTo>
                <a:lnTo>
                  <a:pt x="41" y="66"/>
                </a:lnTo>
                <a:lnTo>
                  <a:pt x="42" y="71"/>
                </a:lnTo>
                <a:lnTo>
                  <a:pt x="42" y="78"/>
                </a:lnTo>
                <a:lnTo>
                  <a:pt x="45" y="75"/>
                </a:lnTo>
                <a:lnTo>
                  <a:pt x="48" y="74"/>
                </a:lnTo>
                <a:lnTo>
                  <a:pt x="50" y="71"/>
                </a:lnTo>
                <a:lnTo>
                  <a:pt x="52" y="70"/>
                </a:lnTo>
                <a:lnTo>
                  <a:pt x="54" y="62"/>
                </a:lnTo>
                <a:lnTo>
                  <a:pt x="61" y="55"/>
                </a:lnTo>
                <a:lnTo>
                  <a:pt x="63" y="50"/>
                </a:lnTo>
                <a:lnTo>
                  <a:pt x="64" y="41"/>
                </a:lnTo>
                <a:lnTo>
                  <a:pt x="71" y="39"/>
                </a:lnTo>
                <a:lnTo>
                  <a:pt x="71" y="40"/>
                </a:lnTo>
                <a:lnTo>
                  <a:pt x="69" y="45"/>
                </a:lnTo>
                <a:lnTo>
                  <a:pt x="68" y="47"/>
                </a:lnTo>
                <a:lnTo>
                  <a:pt x="63" y="60"/>
                </a:lnTo>
                <a:lnTo>
                  <a:pt x="59" y="71"/>
                </a:lnTo>
                <a:lnTo>
                  <a:pt x="56" y="75"/>
                </a:lnTo>
                <a:lnTo>
                  <a:pt x="53" y="75"/>
                </a:lnTo>
                <a:lnTo>
                  <a:pt x="48" y="81"/>
                </a:lnTo>
                <a:lnTo>
                  <a:pt x="45" y="82"/>
                </a:lnTo>
                <a:lnTo>
                  <a:pt x="41" y="86"/>
                </a:lnTo>
                <a:lnTo>
                  <a:pt x="42" y="88"/>
                </a:lnTo>
                <a:lnTo>
                  <a:pt x="44" y="90"/>
                </a:lnTo>
                <a:lnTo>
                  <a:pt x="53" y="95"/>
                </a:lnTo>
                <a:lnTo>
                  <a:pt x="54" y="96"/>
                </a:lnTo>
                <a:lnTo>
                  <a:pt x="56" y="99"/>
                </a:lnTo>
                <a:lnTo>
                  <a:pt x="57" y="100"/>
                </a:lnTo>
                <a:lnTo>
                  <a:pt x="60" y="100"/>
                </a:lnTo>
                <a:lnTo>
                  <a:pt x="68" y="100"/>
                </a:lnTo>
                <a:lnTo>
                  <a:pt x="76" y="105"/>
                </a:lnTo>
                <a:lnTo>
                  <a:pt x="78" y="105"/>
                </a:lnTo>
                <a:lnTo>
                  <a:pt x="79" y="107"/>
                </a:lnTo>
                <a:lnTo>
                  <a:pt x="87" y="110"/>
                </a:lnTo>
                <a:lnTo>
                  <a:pt x="93" y="108"/>
                </a:lnTo>
                <a:lnTo>
                  <a:pt x="98" y="101"/>
                </a:lnTo>
                <a:lnTo>
                  <a:pt x="104" y="97"/>
                </a:lnTo>
                <a:lnTo>
                  <a:pt x="104" y="96"/>
                </a:lnTo>
                <a:lnTo>
                  <a:pt x="108" y="92"/>
                </a:lnTo>
                <a:lnTo>
                  <a:pt x="109" y="92"/>
                </a:lnTo>
                <a:lnTo>
                  <a:pt x="110" y="89"/>
                </a:lnTo>
                <a:lnTo>
                  <a:pt x="116" y="84"/>
                </a:lnTo>
                <a:lnTo>
                  <a:pt x="117" y="86"/>
                </a:lnTo>
                <a:lnTo>
                  <a:pt x="117" y="88"/>
                </a:lnTo>
                <a:lnTo>
                  <a:pt x="113" y="92"/>
                </a:lnTo>
                <a:lnTo>
                  <a:pt x="110" y="95"/>
                </a:lnTo>
                <a:lnTo>
                  <a:pt x="109" y="97"/>
                </a:lnTo>
                <a:lnTo>
                  <a:pt x="108" y="100"/>
                </a:lnTo>
                <a:lnTo>
                  <a:pt x="115" y="103"/>
                </a:lnTo>
                <a:lnTo>
                  <a:pt x="112" y="103"/>
                </a:lnTo>
                <a:lnTo>
                  <a:pt x="108" y="104"/>
                </a:lnTo>
                <a:lnTo>
                  <a:pt x="102" y="104"/>
                </a:lnTo>
                <a:lnTo>
                  <a:pt x="95" y="110"/>
                </a:lnTo>
                <a:lnTo>
                  <a:pt x="93" y="112"/>
                </a:lnTo>
                <a:lnTo>
                  <a:pt x="90" y="114"/>
                </a:lnTo>
                <a:lnTo>
                  <a:pt x="83" y="114"/>
                </a:lnTo>
                <a:lnTo>
                  <a:pt x="83" y="120"/>
                </a:lnTo>
                <a:lnTo>
                  <a:pt x="89" y="122"/>
                </a:lnTo>
                <a:lnTo>
                  <a:pt x="90" y="123"/>
                </a:lnTo>
                <a:lnTo>
                  <a:pt x="94" y="118"/>
                </a:lnTo>
                <a:lnTo>
                  <a:pt x="95" y="118"/>
                </a:lnTo>
                <a:lnTo>
                  <a:pt x="99" y="115"/>
                </a:lnTo>
                <a:lnTo>
                  <a:pt x="101" y="116"/>
                </a:lnTo>
                <a:lnTo>
                  <a:pt x="110" y="118"/>
                </a:lnTo>
                <a:lnTo>
                  <a:pt x="113" y="114"/>
                </a:lnTo>
                <a:lnTo>
                  <a:pt x="117" y="110"/>
                </a:lnTo>
                <a:lnTo>
                  <a:pt x="123" y="108"/>
                </a:lnTo>
                <a:lnTo>
                  <a:pt x="123" y="110"/>
                </a:lnTo>
                <a:lnTo>
                  <a:pt x="128" y="114"/>
                </a:lnTo>
                <a:lnTo>
                  <a:pt x="130" y="115"/>
                </a:lnTo>
                <a:lnTo>
                  <a:pt x="134" y="114"/>
                </a:lnTo>
                <a:lnTo>
                  <a:pt x="136" y="114"/>
                </a:lnTo>
                <a:lnTo>
                  <a:pt x="140" y="112"/>
                </a:lnTo>
                <a:lnTo>
                  <a:pt x="142" y="111"/>
                </a:lnTo>
                <a:lnTo>
                  <a:pt x="140" y="11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0" name="Freeform 315">
            <a:extLst>
              <a:ext uri="{FF2B5EF4-FFF2-40B4-BE49-F238E27FC236}">
                <a16:creationId xmlns:a16="http://schemas.microsoft.com/office/drawing/2014/main" id="{66B70F2E-EDFE-CB35-B570-ED3A8414E759}"/>
              </a:ext>
            </a:extLst>
          </p:cNvPr>
          <p:cNvSpPr>
            <a:spLocks noEditPoints="1"/>
          </p:cNvSpPr>
          <p:nvPr/>
        </p:nvSpPr>
        <p:spPr bwMode="auto">
          <a:xfrm>
            <a:off x="4246563" y="4546600"/>
            <a:ext cx="93663" cy="98425"/>
          </a:xfrm>
          <a:custGeom>
            <a:avLst/>
            <a:gdLst>
              <a:gd name="T0" fmla="*/ 23 w 59"/>
              <a:gd name="T1" fmla="*/ 1 h 62"/>
              <a:gd name="T2" fmla="*/ 23 w 59"/>
              <a:gd name="T3" fmla="*/ 1 h 62"/>
              <a:gd name="T4" fmla="*/ 19 w 59"/>
              <a:gd name="T5" fmla="*/ 1 h 62"/>
              <a:gd name="T6" fmla="*/ 24 w 59"/>
              <a:gd name="T7" fmla="*/ 9 h 62"/>
              <a:gd name="T8" fmla="*/ 33 w 59"/>
              <a:gd name="T9" fmla="*/ 9 h 62"/>
              <a:gd name="T10" fmla="*/ 34 w 59"/>
              <a:gd name="T11" fmla="*/ 17 h 62"/>
              <a:gd name="T12" fmla="*/ 35 w 59"/>
              <a:gd name="T13" fmla="*/ 26 h 62"/>
              <a:gd name="T14" fmla="*/ 38 w 59"/>
              <a:gd name="T15" fmla="*/ 32 h 62"/>
              <a:gd name="T16" fmla="*/ 42 w 59"/>
              <a:gd name="T17" fmla="*/ 31 h 62"/>
              <a:gd name="T18" fmla="*/ 41 w 59"/>
              <a:gd name="T19" fmla="*/ 21 h 62"/>
              <a:gd name="T20" fmla="*/ 39 w 59"/>
              <a:gd name="T21" fmla="*/ 15 h 62"/>
              <a:gd name="T22" fmla="*/ 38 w 59"/>
              <a:gd name="T23" fmla="*/ 9 h 62"/>
              <a:gd name="T24" fmla="*/ 49 w 59"/>
              <a:gd name="T25" fmla="*/ 8 h 62"/>
              <a:gd name="T26" fmla="*/ 59 w 59"/>
              <a:gd name="T27" fmla="*/ 6 h 62"/>
              <a:gd name="T28" fmla="*/ 59 w 59"/>
              <a:gd name="T29" fmla="*/ 16 h 62"/>
              <a:gd name="T30" fmla="*/ 52 w 59"/>
              <a:gd name="T31" fmla="*/ 21 h 62"/>
              <a:gd name="T32" fmla="*/ 57 w 59"/>
              <a:gd name="T33" fmla="*/ 32 h 62"/>
              <a:gd name="T34" fmla="*/ 54 w 59"/>
              <a:gd name="T35" fmla="*/ 42 h 62"/>
              <a:gd name="T36" fmla="*/ 50 w 59"/>
              <a:gd name="T37" fmla="*/ 47 h 62"/>
              <a:gd name="T38" fmla="*/ 39 w 59"/>
              <a:gd name="T39" fmla="*/ 49 h 62"/>
              <a:gd name="T40" fmla="*/ 37 w 59"/>
              <a:gd name="T41" fmla="*/ 60 h 62"/>
              <a:gd name="T42" fmla="*/ 31 w 59"/>
              <a:gd name="T43" fmla="*/ 62 h 62"/>
              <a:gd name="T44" fmla="*/ 11 w 59"/>
              <a:gd name="T45" fmla="*/ 61 h 62"/>
              <a:gd name="T46" fmla="*/ 8 w 59"/>
              <a:gd name="T47" fmla="*/ 57 h 62"/>
              <a:gd name="T48" fmla="*/ 4 w 59"/>
              <a:gd name="T49" fmla="*/ 54 h 62"/>
              <a:gd name="T50" fmla="*/ 0 w 59"/>
              <a:gd name="T51" fmla="*/ 57 h 62"/>
              <a:gd name="T52" fmla="*/ 7 w 59"/>
              <a:gd name="T53" fmla="*/ 50 h 62"/>
              <a:gd name="T54" fmla="*/ 8 w 59"/>
              <a:gd name="T55" fmla="*/ 49 h 62"/>
              <a:gd name="T56" fmla="*/ 9 w 59"/>
              <a:gd name="T57" fmla="*/ 42 h 62"/>
              <a:gd name="T58" fmla="*/ 12 w 59"/>
              <a:gd name="T59" fmla="*/ 39 h 62"/>
              <a:gd name="T60" fmla="*/ 13 w 59"/>
              <a:gd name="T61" fmla="*/ 32 h 62"/>
              <a:gd name="T62" fmla="*/ 18 w 59"/>
              <a:gd name="T63" fmla="*/ 32 h 62"/>
              <a:gd name="T64" fmla="*/ 22 w 59"/>
              <a:gd name="T65" fmla="*/ 34 h 62"/>
              <a:gd name="T66" fmla="*/ 22 w 59"/>
              <a:gd name="T67" fmla="*/ 31 h 62"/>
              <a:gd name="T68" fmla="*/ 20 w 59"/>
              <a:gd name="T69" fmla="*/ 27 h 62"/>
              <a:gd name="T70" fmla="*/ 19 w 59"/>
              <a:gd name="T71" fmla="*/ 26 h 62"/>
              <a:gd name="T72" fmla="*/ 8 w 59"/>
              <a:gd name="T73" fmla="*/ 20 h 62"/>
              <a:gd name="T74" fmla="*/ 4 w 59"/>
              <a:gd name="T75" fmla="*/ 15 h 62"/>
              <a:gd name="T76" fmla="*/ 11 w 59"/>
              <a:gd name="T77" fmla="*/ 0 h 62"/>
              <a:gd name="T78" fmla="*/ 19 w 59"/>
              <a:gd name="T79" fmla="*/ 1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59" h="62">
                <a:moveTo>
                  <a:pt x="23" y="1"/>
                </a:moveTo>
                <a:lnTo>
                  <a:pt x="23" y="1"/>
                </a:lnTo>
                <a:close/>
                <a:moveTo>
                  <a:pt x="19" y="1"/>
                </a:moveTo>
                <a:lnTo>
                  <a:pt x="24" y="9"/>
                </a:lnTo>
                <a:lnTo>
                  <a:pt x="33" y="9"/>
                </a:lnTo>
                <a:lnTo>
                  <a:pt x="34" y="17"/>
                </a:lnTo>
                <a:lnTo>
                  <a:pt x="35" y="26"/>
                </a:lnTo>
                <a:lnTo>
                  <a:pt x="38" y="32"/>
                </a:lnTo>
                <a:lnTo>
                  <a:pt x="42" y="31"/>
                </a:lnTo>
                <a:lnTo>
                  <a:pt x="41" y="21"/>
                </a:lnTo>
                <a:lnTo>
                  <a:pt x="39" y="15"/>
                </a:lnTo>
                <a:lnTo>
                  <a:pt x="38" y="9"/>
                </a:lnTo>
                <a:lnTo>
                  <a:pt x="49" y="8"/>
                </a:lnTo>
                <a:lnTo>
                  <a:pt x="59" y="6"/>
                </a:lnTo>
                <a:lnTo>
                  <a:pt x="59" y="16"/>
                </a:lnTo>
                <a:lnTo>
                  <a:pt x="52" y="21"/>
                </a:lnTo>
                <a:lnTo>
                  <a:pt x="57" y="32"/>
                </a:lnTo>
                <a:lnTo>
                  <a:pt x="54" y="42"/>
                </a:lnTo>
                <a:lnTo>
                  <a:pt x="50" y="47"/>
                </a:lnTo>
                <a:lnTo>
                  <a:pt x="39" y="49"/>
                </a:lnTo>
                <a:lnTo>
                  <a:pt x="37" y="60"/>
                </a:lnTo>
                <a:lnTo>
                  <a:pt x="31" y="62"/>
                </a:lnTo>
                <a:lnTo>
                  <a:pt x="11" y="61"/>
                </a:lnTo>
                <a:lnTo>
                  <a:pt x="8" y="57"/>
                </a:lnTo>
                <a:lnTo>
                  <a:pt x="4" y="54"/>
                </a:lnTo>
                <a:lnTo>
                  <a:pt x="0" y="57"/>
                </a:lnTo>
                <a:lnTo>
                  <a:pt x="7" y="50"/>
                </a:lnTo>
                <a:lnTo>
                  <a:pt x="8" y="49"/>
                </a:lnTo>
                <a:lnTo>
                  <a:pt x="9" y="42"/>
                </a:lnTo>
                <a:lnTo>
                  <a:pt x="12" y="39"/>
                </a:lnTo>
                <a:lnTo>
                  <a:pt x="13" y="32"/>
                </a:lnTo>
                <a:lnTo>
                  <a:pt x="18" y="32"/>
                </a:lnTo>
                <a:lnTo>
                  <a:pt x="22" y="34"/>
                </a:lnTo>
                <a:lnTo>
                  <a:pt x="22" y="31"/>
                </a:lnTo>
                <a:lnTo>
                  <a:pt x="20" y="27"/>
                </a:lnTo>
                <a:lnTo>
                  <a:pt x="19" y="26"/>
                </a:lnTo>
                <a:lnTo>
                  <a:pt x="8" y="20"/>
                </a:lnTo>
                <a:lnTo>
                  <a:pt x="4" y="15"/>
                </a:lnTo>
                <a:lnTo>
                  <a:pt x="11" y="0"/>
                </a:lnTo>
                <a:lnTo>
                  <a:pt x="19" y="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1" name="Freeform 316">
            <a:extLst>
              <a:ext uri="{FF2B5EF4-FFF2-40B4-BE49-F238E27FC236}">
                <a16:creationId xmlns:a16="http://schemas.microsoft.com/office/drawing/2014/main" id="{CFA37996-B391-95C6-FF15-71930F13DAB7}"/>
              </a:ext>
            </a:extLst>
          </p:cNvPr>
          <p:cNvSpPr>
            <a:spLocks noEditPoints="1"/>
          </p:cNvSpPr>
          <p:nvPr/>
        </p:nvSpPr>
        <p:spPr bwMode="auto">
          <a:xfrm>
            <a:off x="4246563" y="4546600"/>
            <a:ext cx="93663" cy="98425"/>
          </a:xfrm>
          <a:custGeom>
            <a:avLst/>
            <a:gdLst>
              <a:gd name="T0" fmla="*/ 23 w 59"/>
              <a:gd name="T1" fmla="*/ 1 h 62"/>
              <a:gd name="T2" fmla="*/ 23 w 59"/>
              <a:gd name="T3" fmla="*/ 1 h 62"/>
              <a:gd name="T4" fmla="*/ 19 w 59"/>
              <a:gd name="T5" fmla="*/ 1 h 62"/>
              <a:gd name="T6" fmla="*/ 24 w 59"/>
              <a:gd name="T7" fmla="*/ 9 h 62"/>
              <a:gd name="T8" fmla="*/ 33 w 59"/>
              <a:gd name="T9" fmla="*/ 9 h 62"/>
              <a:gd name="T10" fmla="*/ 34 w 59"/>
              <a:gd name="T11" fmla="*/ 17 h 62"/>
              <a:gd name="T12" fmla="*/ 35 w 59"/>
              <a:gd name="T13" fmla="*/ 26 h 62"/>
              <a:gd name="T14" fmla="*/ 38 w 59"/>
              <a:gd name="T15" fmla="*/ 32 h 62"/>
              <a:gd name="T16" fmla="*/ 42 w 59"/>
              <a:gd name="T17" fmla="*/ 31 h 62"/>
              <a:gd name="T18" fmla="*/ 41 w 59"/>
              <a:gd name="T19" fmla="*/ 21 h 62"/>
              <a:gd name="T20" fmla="*/ 39 w 59"/>
              <a:gd name="T21" fmla="*/ 15 h 62"/>
              <a:gd name="T22" fmla="*/ 38 w 59"/>
              <a:gd name="T23" fmla="*/ 9 h 62"/>
              <a:gd name="T24" fmla="*/ 49 w 59"/>
              <a:gd name="T25" fmla="*/ 8 h 62"/>
              <a:gd name="T26" fmla="*/ 59 w 59"/>
              <a:gd name="T27" fmla="*/ 6 h 62"/>
              <a:gd name="T28" fmla="*/ 59 w 59"/>
              <a:gd name="T29" fmla="*/ 16 h 62"/>
              <a:gd name="T30" fmla="*/ 52 w 59"/>
              <a:gd name="T31" fmla="*/ 21 h 62"/>
              <a:gd name="T32" fmla="*/ 57 w 59"/>
              <a:gd name="T33" fmla="*/ 32 h 62"/>
              <a:gd name="T34" fmla="*/ 54 w 59"/>
              <a:gd name="T35" fmla="*/ 42 h 62"/>
              <a:gd name="T36" fmla="*/ 50 w 59"/>
              <a:gd name="T37" fmla="*/ 47 h 62"/>
              <a:gd name="T38" fmla="*/ 39 w 59"/>
              <a:gd name="T39" fmla="*/ 49 h 62"/>
              <a:gd name="T40" fmla="*/ 37 w 59"/>
              <a:gd name="T41" fmla="*/ 60 h 62"/>
              <a:gd name="T42" fmla="*/ 31 w 59"/>
              <a:gd name="T43" fmla="*/ 62 h 62"/>
              <a:gd name="T44" fmla="*/ 11 w 59"/>
              <a:gd name="T45" fmla="*/ 61 h 62"/>
              <a:gd name="T46" fmla="*/ 8 w 59"/>
              <a:gd name="T47" fmla="*/ 57 h 62"/>
              <a:gd name="T48" fmla="*/ 4 w 59"/>
              <a:gd name="T49" fmla="*/ 54 h 62"/>
              <a:gd name="T50" fmla="*/ 0 w 59"/>
              <a:gd name="T51" fmla="*/ 57 h 62"/>
              <a:gd name="T52" fmla="*/ 7 w 59"/>
              <a:gd name="T53" fmla="*/ 50 h 62"/>
              <a:gd name="T54" fmla="*/ 8 w 59"/>
              <a:gd name="T55" fmla="*/ 49 h 62"/>
              <a:gd name="T56" fmla="*/ 9 w 59"/>
              <a:gd name="T57" fmla="*/ 42 h 62"/>
              <a:gd name="T58" fmla="*/ 12 w 59"/>
              <a:gd name="T59" fmla="*/ 39 h 62"/>
              <a:gd name="T60" fmla="*/ 13 w 59"/>
              <a:gd name="T61" fmla="*/ 32 h 62"/>
              <a:gd name="T62" fmla="*/ 18 w 59"/>
              <a:gd name="T63" fmla="*/ 32 h 62"/>
              <a:gd name="T64" fmla="*/ 22 w 59"/>
              <a:gd name="T65" fmla="*/ 34 h 62"/>
              <a:gd name="T66" fmla="*/ 22 w 59"/>
              <a:gd name="T67" fmla="*/ 31 h 62"/>
              <a:gd name="T68" fmla="*/ 20 w 59"/>
              <a:gd name="T69" fmla="*/ 27 h 62"/>
              <a:gd name="T70" fmla="*/ 19 w 59"/>
              <a:gd name="T71" fmla="*/ 26 h 62"/>
              <a:gd name="T72" fmla="*/ 8 w 59"/>
              <a:gd name="T73" fmla="*/ 20 h 62"/>
              <a:gd name="T74" fmla="*/ 4 w 59"/>
              <a:gd name="T75" fmla="*/ 15 h 62"/>
              <a:gd name="T76" fmla="*/ 11 w 59"/>
              <a:gd name="T77" fmla="*/ 0 h 62"/>
              <a:gd name="T78" fmla="*/ 19 w 59"/>
              <a:gd name="T79" fmla="*/ 1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59" h="62">
                <a:moveTo>
                  <a:pt x="23" y="1"/>
                </a:moveTo>
                <a:lnTo>
                  <a:pt x="23" y="1"/>
                </a:lnTo>
                <a:moveTo>
                  <a:pt x="19" y="1"/>
                </a:moveTo>
                <a:lnTo>
                  <a:pt x="24" y="9"/>
                </a:lnTo>
                <a:lnTo>
                  <a:pt x="33" y="9"/>
                </a:lnTo>
                <a:lnTo>
                  <a:pt x="34" y="17"/>
                </a:lnTo>
                <a:lnTo>
                  <a:pt x="35" y="26"/>
                </a:lnTo>
                <a:lnTo>
                  <a:pt x="38" y="32"/>
                </a:lnTo>
                <a:lnTo>
                  <a:pt x="42" y="31"/>
                </a:lnTo>
                <a:lnTo>
                  <a:pt x="41" y="21"/>
                </a:lnTo>
                <a:lnTo>
                  <a:pt x="39" y="15"/>
                </a:lnTo>
                <a:lnTo>
                  <a:pt x="38" y="9"/>
                </a:lnTo>
                <a:lnTo>
                  <a:pt x="49" y="8"/>
                </a:lnTo>
                <a:lnTo>
                  <a:pt x="59" y="6"/>
                </a:lnTo>
                <a:lnTo>
                  <a:pt x="59" y="16"/>
                </a:lnTo>
                <a:lnTo>
                  <a:pt x="52" y="21"/>
                </a:lnTo>
                <a:lnTo>
                  <a:pt x="57" y="32"/>
                </a:lnTo>
                <a:lnTo>
                  <a:pt x="54" y="42"/>
                </a:lnTo>
                <a:lnTo>
                  <a:pt x="50" y="47"/>
                </a:lnTo>
                <a:lnTo>
                  <a:pt x="39" y="49"/>
                </a:lnTo>
                <a:lnTo>
                  <a:pt x="37" y="60"/>
                </a:lnTo>
                <a:lnTo>
                  <a:pt x="31" y="62"/>
                </a:lnTo>
                <a:lnTo>
                  <a:pt x="11" y="61"/>
                </a:lnTo>
                <a:lnTo>
                  <a:pt x="8" y="57"/>
                </a:lnTo>
                <a:lnTo>
                  <a:pt x="4" y="54"/>
                </a:lnTo>
                <a:lnTo>
                  <a:pt x="0" y="57"/>
                </a:lnTo>
                <a:lnTo>
                  <a:pt x="7" y="50"/>
                </a:lnTo>
                <a:lnTo>
                  <a:pt x="8" y="49"/>
                </a:lnTo>
                <a:lnTo>
                  <a:pt x="9" y="42"/>
                </a:lnTo>
                <a:lnTo>
                  <a:pt x="12" y="39"/>
                </a:lnTo>
                <a:lnTo>
                  <a:pt x="13" y="32"/>
                </a:lnTo>
                <a:lnTo>
                  <a:pt x="18" y="32"/>
                </a:lnTo>
                <a:lnTo>
                  <a:pt x="22" y="34"/>
                </a:lnTo>
                <a:lnTo>
                  <a:pt x="22" y="31"/>
                </a:lnTo>
                <a:lnTo>
                  <a:pt x="20" y="27"/>
                </a:lnTo>
                <a:lnTo>
                  <a:pt x="19" y="26"/>
                </a:lnTo>
                <a:lnTo>
                  <a:pt x="8" y="20"/>
                </a:lnTo>
                <a:lnTo>
                  <a:pt x="4" y="15"/>
                </a:lnTo>
                <a:lnTo>
                  <a:pt x="11" y="0"/>
                </a:lnTo>
                <a:lnTo>
                  <a:pt x="19" y="1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2" name="Freeform 317">
            <a:extLst>
              <a:ext uri="{FF2B5EF4-FFF2-40B4-BE49-F238E27FC236}">
                <a16:creationId xmlns:a16="http://schemas.microsoft.com/office/drawing/2014/main" id="{65890EEC-9347-EEDF-67A8-088CD0BB2593}"/>
              </a:ext>
            </a:extLst>
          </p:cNvPr>
          <p:cNvSpPr>
            <a:spLocks/>
          </p:cNvSpPr>
          <p:nvPr/>
        </p:nvSpPr>
        <p:spPr bwMode="auto">
          <a:xfrm>
            <a:off x="4492626" y="4737100"/>
            <a:ext cx="296863" cy="279400"/>
          </a:xfrm>
          <a:custGeom>
            <a:avLst/>
            <a:gdLst>
              <a:gd name="T0" fmla="*/ 140 w 187"/>
              <a:gd name="T1" fmla="*/ 62 h 176"/>
              <a:gd name="T2" fmla="*/ 149 w 187"/>
              <a:gd name="T3" fmla="*/ 90 h 176"/>
              <a:gd name="T4" fmla="*/ 167 w 187"/>
              <a:gd name="T5" fmla="*/ 96 h 176"/>
              <a:gd name="T6" fmla="*/ 175 w 187"/>
              <a:gd name="T7" fmla="*/ 92 h 176"/>
              <a:gd name="T8" fmla="*/ 187 w 187"/>
              <a:gd name="T9" fmla="*/ 117 h 176"/>
              <a:gd name="T10" fmla="*/ 180 w 187"/>
              <a:gd name="T11" fmla="*/ 124 h 176"/>
              <a:gd name="T12" fmla="*/ 165 w 187"/>
              <a:gd name="T13" fmla="*/ 122 h 176"/>
              <a:gd name="T14" fmla="*/ 146 w 187"/>
              <a:gd name="T15" fmla="*/ 121 h 176"/>
              <a:gd name="T16" fmla="*/ 142 w 187"/>
              <a:gd name="T17" fmla="*/ 118 h 176"/>
              <a:gd name="T18" fmla="*/ 138 w 187"/>
              <a:gd name="T19" fmla="*/ 114 h 176"/>
              <a:gd name="T20" fmla="*/ 120 w 187"/>
              <a:gd name="T21" fmla="*/ 117 h 176"/>
              <a:gd name="T22" fmla="*/ 115 w 187"/>
              <a:gd name="T23" fmla="*/ 116 h 176"/>
              <a:gd name="T24" fmla="*/ 99 w 187"/>
              <a:gd name="T25" fmla="*/ 116 h 176"/>
              <a:gd name="T26" fmla="*/ 93 w 187"/>
              <a:gd name="T27" fmla="*/ 140 h 176"/>
              <a:gd name="T28" fmla="*/ 92 w 187"/>
              <a:gd name="T29" fmla="*/ 144 h 176"/>
              <a:gd name="T30" fmla="*/ 81 w 187"/>
              <a:gd name="T31" fmla="*/ 144 h 176"/>
              <a:gd name="T32" fmla="*/ 69 w 187"/>
              <a:gd name="T33" fmla="*/ 161 h 176"/>
              <a:gd name="T34" fmla="*/ 70 w 187"/>
              <a:gd name="T35" fmla="*/ 169 h 176"/>
              <a:gd name="T36" fmla="*/ 63 w 187"/>
              <a:gd name="T37" fmla="*/ 169 h 176"/>
              <a:gd name="T38" fmla="*/ 56 w 187"/>
              <a:gd name="T39" fmla="*/ 146 h 176"/>
              <a:gd name="T40" fmla="*/ 65 w 187"/>
              <a:gd name="T41" fmla="*/ 140 h 176"/>
              <a:gd name="T42" fmla="*/ 70 w 187"/>
              <a:gd name="T43" fmla="*/ 129 h 176"/>
              <a:gd name="T44" fmla="*/ 81 w 187"/>
              <a:gd name="T45" fmla="*/ 118 h 176"/>
              <a:gd name="T46" fmla="*/ 85 w 187"/>
              <a:gd name="T47" fmla="*/ 110 h 176"/>
              <a:gd name="T48" fmla="*/ 99 w 187"/>
              <a:gd name="T49" fmla="*/ 101 h 176"/>
              <a:gd name="T50" fmla="*/ 97 w 187"/>
              <a:gd name="T51" fmla="*/ 98 h 176"/>
              <a:gd name="T52" fmla="*/ 81 w 187"/>
              <a:gd name="T53" fmla="*/ 107 h 176"/>
              <a:gd name="T54" fmla="*/ 77 w 187"/>
              <a:gd name="T55" fmla="*/ 109 h 176"/>
              <a:gd name="T56" fmla="*/ 75 w 187"/>
              <a:gd name="T57" fmla="*/ 116 h 176"/>
              <a:gd name="T58" fmla="*/ 66 w 187"/>
              <a:gd name="T59" fmla="*/ 121 h 176"/>
              <a:gd name="T60" fmla="*/ 60 w 187"/>
              <a:gd name="T61" fmla="*/ 120 h 176"/>
              <a:gd name="T62" fmla="*/ 56 w 187"/>
              <a:gd name="T63" fmla="*/ 117 h 176"/>
              <a:gd name="T64" fmla="*/ 55 w 187"/>
              <a:gd name="T65" fmla="*/ 120 h 176"/>
              <a:gd name="T66" fmla="*/ 56 w 187"/>
              <a:gd name="T67" fmla="*/ 124 h 176"/>
              <a:gd name="T68" fmla="*/ 60 w 187"/>
              <a:gd name="T69" fmla="*/ 129 h 176"/>
              <a:gd name="T70" fmla="*/ 48 w 187"/>
              <a:gd name="T71" fmla="*/ 141 h 176"/>
              <a:gd name="T72" fmla="*/ 48 w 187"/>
              <a:gd name="T73" fmla="*/ 146 h 176"/>
              <a:gd name="T74" fmla="*/ 56 w 187"/>
              <a:gd name="T75" fmla="*/ 167 h 176"/>
              <a:gd name="T76" fmla="*/ 58 w 187"/>
              <a:gd name="T77" fmla="*/ 174 h 176"/>
              <a:gd name="T78" fmla="*/ 58 w 187"/>
              <a:gd name="T79" fmla="*/ 176 h 176"/>
              <a:gd name="T80" fmla="*/ 43 w 187"/>
              <a:gd name="T81" fmla="*/ 147 h 176"/>
              <a:gd name="T82" fmla="*/ 39 w 187"/>
              <a:gd name="T83" fmla="*/ 146 h 176"/>
              <a:gd name="T84" fmla="*/ 29 w 187"/>
              <a:gd name="T85" fmla="*/ 143 h 176"/>
              <a:gd name="T86" fmla="*/ 19 w 187"/>
              <a:gd name="T87" fmla="*/ 126 h 176"/>
              <a:gd name="T88" fmla="*/ 13 w 187"/>
              <a:gd name="T89" fmla="*/ 120 h 176"/>
              <a:gd name="T90" fmla="*/ 4 w 187"/>
              <a:gd name="T91" fmla="*/ 109 h 176"/>
              <a:gd name="T92" fmla="*/ 10 w 187"/>
              <a:gd name="T93" fmla="*/ 90 h 176"/>
              <a:gd name="T94" fmla="*/ 7 w 187"/>
              <a:gd name="T95" fmla="*/ 76 h 176"/>
              <a:gd name="T96" fmla="*/ 0 w 187"/>
              <a:gd name="T97" fmla="*/ 66 h 176"/>
              <a:gd name="T98" fmla="*/ 33 w 187"/>
              <a:gd name="T99" fmla="*/ 42 h 176"/>
              <a:gd name="T100" fmla="*/ 81 w 187"/>
              <a:gd name="T101" fmla="*/ 1 h 176"/>
              <a:gd name="T102" fmla="*/ 84 w 187"/>
              <a:gd name="T103" fmla="*/ 0 h 176"/>
              <a:gd name="T104" fmla="*/ 85 w 187"/>
              <a:gd name="T105" fmla="*/ 1 h 176"/>
              <a:gd name="T106" fmla="*/ 95 w 187"/>
              <a:gd name="T107" fmla="*/ 35 h 176"/>
              <a:gd name="T108" fmla="*/ 119 w 187"/>
              <a:gd name="T109" fmla="*/ 32 h 176"/>
              <a:gd name="T110" fmla="*/ 135 w 187"/>
              <a:gd name="T111" fmla="*/ 38 h 176"/>
              <a:gd name="T112" fmla="*/ 144 w 187"/>
              <a:gd name="T113" fmla="*/ 43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87" h="176">
                <a:moveTo>
                  <a:pt x="142" y="53"/>
                </a:moveTo>
                <a:lnTo>
                  <a:pt x="140" y="62"/>
                </a:lnTo>
                <a:lnTo>
                  <a:pt x="144" y="86"/>
                </a:lnTo>
                <a:lnTo>
                  <a:pt x="149" y="90"/>
                </a:lnTo>
                <a:lnTo>
                  <a:pt x="164" y="98"/>
                </a:lnTo>
                <a:lnTo>
                  <a:pt x="167" y="96"/>
                </a:lnTo>
                <a:lnTo>
                  <a:pt x="170" y="94"/>
                </a:lnTo>
                <a:lnTo>
                  <a:pt x="175" y="92"/>
                </a:lnTo>
                <a:lnTo>
                  <a:pt x="182" y="96"/>
                </a:lnTo>
                <a:lnTo>
                  <a:pt x="187" y="117"/>
                </a:lnTo>
                <a:lnTo>
                  <a:pt x="185" y="120"/>
                </a:lnTo>
                <a:lnTo>
                  <a:pt x="180" y="124"/>
                </a:lnTo>
                <a:lnTo>
                  <a:pt x="172" y="120"/>
                </a:lnTo>
                <a:lnTo>
                  <a:pt x="165" y="122"/>
                </a:lnTo>
                <a:lnTo>
                  <a:pt x="161" y="122"/>
                </a:lnTo>
                <a:lnTo>
                  <a:pt x="146" y="121"/>
                </a:lnTo>
                <a:lnTo>
                  <a:pt x="144" y="120"/>
                </a:lnTo>
                <a:lnTo>
                  <a:pt x="142" y="118"/>
                </a:lnTo>
                <a:lnTo>
                  <a:pt x="142" y="117"/>
                </a:lnTo>
                <a:lnTo>
                  <a:pt x="138" y="114"/>
                </a:lnTo>
                <a:lnTo>
                  <a:pt x="131" y="110"/>
                </a:lnTo>
                <a:lnTo>
                  <a:pt x="120" y="117"/>
                </a:lnTo>
                <a:lnTo>
                  <a:pt x="118" y="116"/>
                </a:lnTo>
                <a:lnTo>
                  <a:pt x="115" y="116"/>
                </a:lnTo>
                <a:lnTo>
                  <a:pt x="103" y="111"/>
                </a:lnTo>
                <a:lnTo>
                  <a:pt x="99" y="116"/>
                </a:lnTo>
                <a:lnTo>
                  <a:pt x="103" y="128"/>
                </a:lnTo>
                <a:lnTo>
                  <a:pt x="93" y="140"/>
                </a:lnTo>
                <a:lnTo>
                  <a:pt x="96" y="143"/>
                </a:lnTo>
                <a:lnTo>
                  <a:pt x="92" y="144"/>
                </a:lnTo>
                <a:lnTo>
                  <a:pt x="81" y="140"/>
                </a:lnTo>
                <a:lnTo>
                  <a:pt x="81" y="144"/>
                </a:lnTo>
                <a:lnTo>
                  <a:pt x="74" y="150"/>
                </a:lnTo>
                <a:lnTo>
                  <a:pt x="69" y="161"/>
                </a:lnTo>
                <a:lnTo>
                  <a:pt x="70" y="165"/>
                </a:lnTo>
                <a:lnTo>
                  <a:pt x="70" y="169"/>
                </a:lnTo>
                <a:lnTo>
                  <a:pt x="66" y="170"/>
                </a:lnTo>
                <a:lnTo>
                  <a:pt x="63" y="169"/>
                </a:lnTo>
                <a:lnTo>
                  <a:pt x="65" y="154"/>
                </a:lnTo>
                <a:lnTo>
                  <a:pt x="56" y="146"/>
                </a:lnTo>
                <a:lnTo>
                  <a:pt x="56" y="144"/>
                </a:lnTo>
                <a:lnTo>
                  <a:pt x="65" y="140"/>
                </a:lnTo>
                <a:lnTo>
                  <a:pt x="67" y="137"/>
                </a:lnTo>
                <a:lnTo>
                  <a:pt x="70" y="129"/>
                </a:lnTo>
                <a:lnTo>
                  <a:pt x="75" y="121"/>
                </a:lnTo>
                <a:lnTo>
                  <a:pt x="81" y="118"/>
                </a:lnTo>
                <a:lnTo>
                  <a:pt x="82" y="118"/>
                </a:lnTo>
                <a:lnTo>
                  <a:pt x="85" y="110"/>
                </a:lnTo>
                <a:lnTo>
                  <a:pt x="95" y="105"/>
                </a:lnTo>
                <a:lnTo>
                  <a:pt x="99" y="101"/>
                </a:lnTo>
                <a:lnTo>
                  <a:pt x="99" y="99"/>
                </a:lnTo>
                <a:lnTo>
                  <a:pt x="97" y="98"/>
                </a:lnTo>
                <a:lnTo>
                  <a:pt x="85" y="106"/>
                </a:lnTo>
                <a:lnTo>
                  <a:pt x="81" y="107"/>
                </a:lnTo>
                <a:lnTo>
                  <a:pt x="78" y="109"/>
                </a:lnTo>
                <a:lnTo>
                  <a:pt x="77" y="109"/>
                </a:lnTo>
                <a:lnTo>
                  <a:pt x="77" y="111"/>
                </a:lnTo>
                <a:lnTo>
                  <a:pt x="75" y="116"/>
                </a:lnTo>
                <a:lnTo>
                  <a:pt x="67" y="121"/>
                </a:lnTo>
                <a:lnTo>
                  <a:pt x="66" y="121"/>
                </a:lnTo>
                <a:lnTo>
                  <a:pt x="65" y="122"/>
                </a:lnTo>
                <a:lnTo>
                  <a:pt x="60" y="120"/>
                </a:lnTo>
                <a:lnTo>
                  <a:pt x="59" y="120"/>
                </a:lnTo>
                <a:lnTo>
                  <a:pt x="56" y="117"/>
                </a:lnTo>
                <a:lnTo>
                  <a:pt x="55" y="118"/>
                </a:lnTo>
                <a:lnTo>
                  <a:pt x="55" y="120"/>
                </a:lnTo>
                <a:lnTo>
                  <a:pt x="55" y="124"/>
                </a:lnTo>
                <a:lnTo>
                  <a:pt x="56" y="124"/>
                </a:lnTo>
                <a:lnTo>
                  <a:pt x="56" y="125"/>
                </a:lnTo>
                <a:lnTo>
                  <a:pt x="60" y="129"/>
                </a:lnTo>
                <a:lnTo>
                  <a:pt x="59" y="136"/>
                </a:lnTo>
                <a:lnTo>
                  <a:pt x="48" y="141"/>
                </a:lnTo>
                <a:lnTo>
                  <a:pt x="48" y="143"/>
                </a:lnTo>
                <a:lnTo>
                  <a:pt x="48" y="146"/>
                </a:lnTo>
                <a:lnTo>
                  <a:pt x="56" y="155"/>
                </a:lnTo>
                <a:lnTo>
                  <a:pt x="56" y="167"/>
                </a:lnTo>
                <a:lnTo>
                  <a:pt x="56" y="170"/>
                </a:lnTo>
                <a:lnTo>
                  <a:pt x="58" y="174"/>
                </a:lnTo>
                <a:lnTo>
                  <a:pt x="60" y="176"/>
                </a:lnTo>
                <a:lnTo>
                  <a:pt x="58" y="176"/>
                </a:lnTo>
                <a:lnTo>
                  <a:pt x="52" y="158"/>
                </a:lnTo>
                <a:lnTo>
                  <a:pt x="43" y="147"/>
                </a:lnTo>
                <a:lnTo>
                  <a:pt x="39" y="150"/>
                </a:lnTo>
                <a:lnTo>
                  <a:pt x="39" y="146"/>
                </a:lnTo>
                <a:lnTo>
                  <a:pt x="36" y="146"/>
                </a:lnTo>
                <a:lnTo>
                  <a:pt x="29" y="143"/>
                </a:lnTo>
                <a:lnTo>
                  <a:pt x="26" y="141"/>
                </a:lnTo>
                <a:lnTo>
                  <a:pt x="19" y="126"/>
                </a:lnTo>
                <a:lnTo>
                  <a:pt x="13" y="122"/>
                </a:lnTo>
                <a:lnTo>
                  <a:pt x="13" y="120"/>
                </a:lnTo>
                <a:lnTo>
                  <a:pt x="14" y="110"/>
                </a:lnTo>
                <a:lnTo>
                  <a:pt x="4" y="109"/>
                </a:lnTo>
                <a:lnTo>
                  <a:pt x="9" y="105"/>
                </a:lnTo>
                <a:lnTo>
                  <a:pt x="10" y="90"/>
                </a:lnTo>
                <a:lnTo>
                  <a:pt x="9" y="80"/>
                </a:lnTo>
                <a:lnTo>
                  <a:pt x="7" y="76"/>
                </a:lnTo>
                <a:lnTo>
                  <a:pt x="2" y="73"/>
                </a:lnTo>
                <a:lnTo>
                  <a:pt x="0" y="66"/>
                </a:lnTo>
                <a:lnTo>
                  <a:pt x="9" y="56"/>
                </a:lnTo>
                <a:lnTo>
                  <a:pt x="33" y="42"/>
                </a:lnTo>
                <a:lnTo>
                  <a:pt x="60" y="11"/>
                </a:lnTo>
                <a:lnTo>
                  <a:pt x="81" y="1"/>
                </a:lnTo>
                <a:lnTo>
                  <a:pt x="82" y="1"/>
                </a:lnTo>
                <a:lnTo>
                  <a:pt x="84" y="0"/>
                </a:lnTo>
                <a:lnTo>
                  <a:pt x="85" y="0"/>
                </a:lnTo>
                <a:lnTo>
                  <a:pt x="85" y="1"/>
                </a:lnTo>
                <a:lnTo>
                  <a:pt x="96" y="26"/>
                </a:lnTo>
                <a:lnTo>
                  <a:pt x="95" y="35"/>
                </a:lnTo>
                <a:lnTo>
                  <a:pt x="110" y="34"/>
                </a:lnTo>
                <a:lnTo>
                  <a:pt x="119" y="32"/>
                </a:lnTo>
                <a:lnTo>
                  <a:pt x="125" y="31"/>
                </a:lnTo>
                <a:lnTo>
                  <a:pt x="135" y="38"/>
                </a:lnTo>
                <a:lnTo>
                  <a:pt x="141" y="41"/>
                </a:lnTo>
                <a:lnTo>
                  <a:pt x="144" y="43"/>
                </a:lnTo>
                <a:lnTo>
                  <a:pt x="142" y="5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3" name="Freeform 318">
            <a:extLst>
              <a:ext uri="{FF2B5EF4-FFF2-40B4-BE49-F238E27FC236}">
                <a16:creationId xmlns:a16="http://schemas.microsoft.com/office/drawing/2014/main" id="{96412F2E-1FB0-9E51-04ED-C1244FB1731D}"/>
              </a:ext>
            </a:extLst>
          </p:cNvPr>
          <p:cNvSpPr>
            <a:spLocks noEditPoints="1"/>
          </p:cNvSpPr>
          <p:nvPr/>
        </p:nvSpPr>
        <p:spPr bwMode="auto">
          <a:xfrm>
            <a:off x="4540251" y="4470400"/>
            <a:ext cx="193675" cy="180975"/>
          </a:xfrm>
          <a:custGeom>
            <a:avLst/>
            <a:gdLst>
              <a:gd name="T0" fmla="*/ 0 w 122"/>
              <a:gd name="T1" fmla="*/ 15 h 114"/>
              <a:gd name="T2" fmla="*/ 3 w 122"/>
              <a:gd name="T3" fmla="*/ 23 h 114"/>
              <a:gd name="T4" fmla="*/ 6 w 122"/>
              <a:gd name="T5" fmla="*/ 22 h 114"/>
              <a:gd name="T6" fmla="*/ 119 w 122"/>
              <a:gd name="T7" fmla="*/ 31 h 114"/>
              <a:gd name="T8" fmla="*/ 105 w 122"/>
              <a:gd name="T9" fmla="*/ 19 h 114"/>
              <a:gd name="T10" fmla="*/ 100 w 122"/>
              <a:gd name="T11" fmla="*/ 16 h 114"/>
              <a:gd name="T12" fmla="*/ 97 w 122"/>
              <a:gd name="T13" fmla="*/ 22 h 114"/>
              <a:gd name="T14" fmla="*/ 74 w 122"/>
              <a:gd name="T15" fmla="*/ 27 h 114"/>
              <a:gd name="T16" fmla="*/ 63 w 122"/>
              <a:gd name="T17" fmla="*/ 18 h 114"/>
              <a:gd name="T18" fmla="*/ 63 w 122"/>
              <a:gd name="T19" fmla="*/ 7 h 114"/>
              <a:gd name="T20" fmla="*/ 44 w 122"/>
              <a:gd name="T21" fmla="*/ 8 h 114"/>
              <a:gd name="T22" fmla="*/ 37 w 122"/>
              <a:gd name="T23" fmla="*/ 12 h 114"/>
              <a:gd name="T24" fmla="*/ 25 w 122"/>
              <a:gd name="T25" fmla="*/ 9 h 114"/>
              <a:gd name="T26" fmla="*/ 15 w 122"/>
              <a:gd name="T27" fmla="*/ 8 h 114"/>
              <a:gd name="T28" fmla="*/ 17 w 122"/>
              <a:gd name="T29" fmla="*/ 18 h 114"/>
              <a:gd name="T30" fmla="*/ 21 w 122"/>
              <a:gd name="T31" fmla="*/ 24 h 114"/>
              <a:gd name="T32" fmla="*/ 17 w 122"/>
              <a:gd name="T33" fmla="*/ 31 h 114"/>
              <a:gd name="T34" fmla="*/ 28 w 122"/>
              <a:gd name="T35" fmla="*/ 33 h 114"/>
              <a:gd name="T36" fmla="*/ 35 w 122"/>
              <a:gd name="T37" fmla="*/ 41 h 114"/>
              <a:gd name="T38" fmla="*/ 39 w 122"/>
              <a:gd name="T39" fmla="*/ 45 h 114"/>
              <a:gd name="T40" fmla="*/ 40 w 122"/>
              <a:gd name="T41" fmla="*/ 49 h 114"/>
              <a:gd name="T42" fmla="*/ 48 w 122"/>
              <a:gd name="T43" fmla="*/ 49 h 114"/>
              <a:gd name="T44" fmla="*/ 60 w 122"/>
              <a:gd name="T45" fmla="*/ 48 h 114"/>
              <a:gd name="T46" fmla="*/ 67 w 122"/>
              <a:gd name="T47" fmla="*/ 57 h 114"/>
              <a:gd name="T48" fmla="*/ 71 w 122"/>
              <a:gd name="T49" fmla="*/ 64 h 114"/>
              <a:gd name="T50" fmla="*/ 69 w 122"/>
              <a:gd name="T51" fmla="*/ 69 h 114"/>
              <a:gd name="T52" fmla="*/ 63 w 122"/>
              <a:gd name="T53" fmla="*/ 63 h 114"/>
              <a:gd name="T54" fmla="*/ 52 w 122"/>
              <a:gd name="T55" fmla="*/ 54 h 114"/>
              <a:gd name="T56" fmla="*/ 47 w 122"/>
              <a:gd name="T57" fmla="*/ 60 h 114"/>
              <a:gd name="T58" fmla="*/ 37 w 122"/>
              <a:gd name="T59" fmla="*/ 57 h 114"/>
              <a:gd name="T60" fmla="*/ 33 w 122"/>
              <a:gd name="T61" fmla="*/ 52 h 114"/>
              <a:gd name="T62" fmla="*/ 24 w 122"/>
              <a:gd name="T63" fmla="*/ 53 h 114"/>
              <a:gd name="T64" fmla="*/ 22 w 122"/>
              <a:gd name="T65" fmla="*/ 75 h 114"/>
              <a:gd name="T66" fmla="*/ 36 w 122"/>
              <a:gd name="T67" fmla="*/ 86 h 114"/>
              <a:gd name="T68" fmla="*/ 41 w 122"/>
              <a:gd name="T69" fmla="*/ 80 h 114"/>
              <a:gd name="T70" fmla="*/ 48 w 122"/>
              <a:gd name="T71" fmla="*/ 84 h 114"/>
              <a:gd name="T72" fmla="*/ 58 w 122"/>
              <a:gd name="T73" fmla="*/ 105 h 114"/>
              <a:gd name="T74" fmla="*/ 75 w 122"/>
              <a:gd name="T75" fmla="*/ 106 h 114"/>
              <a:gd name="T76" fmla="*/ 89 w 122"/>
              <a:gd name="T77" fmla="*/ 110 h 114"/>
              <a:gd name="T78" fmla="*/ 93 w 122"/>
              <a:gd name="T79" fmla="*/ 94 h 114"/>
              <a:gd name="T80" fmla="*/ 101 w 122"/>
              <a:gd name="T81" fmla="*/ 89 h 114"/>
              <a:gd name="T82" fmla="*/ 100 w 122"/>
              <a:gd name="T83" fmla="*/ 80 h 114"/>
              <a:gd name="T84" fmla="*/ 96 w 122"/>
              <a:gd name="T85" fmla="*/ 63 h 114"/>
              <a:gd name="T86" fmla="*/ 108 w 122"/>
              <a:gd name="T87" fmla="*/ 52 h 114"/>
              <a:gd name="T88" fmla="*/ 115 w 122"/>
              <a:gd name="T89" fmla="*/ 42 h 114"/>
              <a:gd name="T90" fmla="*/ 122 w 122"/>
              <a:gd name="T91" fmla="*/ 39 h 114"/>
              <a:gd name="T92" fmla="*/ 119 w 122"/>
              <a:gd name="T93" fmla="*/ 31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22" h="114">
                <a:moveTo>
                  <a:pt x="6" y="12"/>
                </a:moveTo>
                <a:lnTo>
                  <a:pt x="0" y="15"/>
                </a:lnTo>
                <a:lnTo>
                  <a:pt x="2" y="19"/>
                </a:lnTo>
                <a:lnTo>
                  <a:pt x="3" y="23"/>
                </a:lnTo>
                <a:lnTo>
                  <a:pt x="7" y="24"/>
                </a:lnTo>
                <a:lnTo>
                  <a:pt x="6" y="22"/>
                </a:lnTo>
                <a:lnTo>
                  <a:pt x="6" y="12"/>
                </a:lnTo>
                <a:close/>
                <a:moveTo>
                  <a:pt x="119" y="31"/>
                </a:moveTo>
                <a:lnTo>
                  <a:pt x="114" y="23"/>
                </a:lnTo>
                <a:lnTo>
                  <a:pt x="105" y="19"/>
                </a:lnTo>
                <a:lnTo>
                  <a:pt x="104" y="19"/>
                </a:lnTo>
                <a:lnTo>
                  <a:pt x="100" y="16"/>
                </a:lnTo>
                <a:lnTo>
                  <a:pt x="96" y="18"/>
                </a:lnTo>
                <a:lnTo>
                  <a:pt x="97" y="22"/>
                </a:lnTo>
                <a:lnTo>
                  <a:pt x="84" y="20"/>
                </a:lnTo>
                <a:lnTo>
                  <a:pt x="74" y="27"/>
                </a:lnTo>
                <a:lnTo>
                  <a:pt x="67" y="26"/>
                </a:lnTo>
                <a:lnTo>
                  <a:pt x="63" y="18"/>
                </a:lnTo>
                <a:lnTo>
                  <a:pt x="63" y="15"/>
                </a:lnTo>
                <a:lnTo>
                  <a:pt x="63" y="7"/>
                </a:lnTo>
                <a:lnTo>
                  <a:pt x="52" y="0"/>
                </a:lnTo>
                <a:lnTo>
                  <a:pt x="44" y="8"/>
                </a:lnTo>
                <a:lnTo>
                  <a:pt x="39" y="7"/>
                </a:lnTo>
                <a:lnTo>
                  <a:pt x="37" y="12"/>
                </a:lnTo>
                <a:lnTo>
                  <a:pt x="30" y="15"/>
                </a:lnTo>
                <a:lnTo>
                  <a:pt x="25" y="9"/>
                </a:lnTo>
                <a:lnTo>
                  <a:pt x="20" y="8"/>
                </a:lnTo>
                <a:lnTo>
                  <a:pt x="15" y="8"/>
                </a:lnTo>
                <a:lnTo>
                  <a:pt x="17" y="11"/>
                </a:lnTo>
                <a:lnTo>
                  <a:pt x="17" y="18"/>
                </a:lnTo>
                <a:lnTo>
                  <a:pt x="17" y="20"/>
                </a:lnTo>
                <a:lnTo>
                  <a:pt x="21" y="24"/>
                </a:lnTo>
                <a:lnTo>
                  <a:pt x="15" y="27"/>
                </a:lnTo>
                <a:lnTo>
                  <a:pt x="17" y="31"/>
                </a:lnTo>
                <a:lnTo>
                  <a:pt x="25" y="29"/>
                </a:lnTo>
                <a:lnTo>
                  <a:pt x="28" y="33"/>
                </a:lnTo>
                <a:lnTo>
                  <a:pt x="30" y="38"/>
                </a:lnTo>
                <a:lnTo>
                  <a:pt x="35" y="41"/>
                </a:lnTo>
                <a:lnTo>
                  <a:pt x="40" y="42"/>
                </a:lnTo>
                <a:lnTo>
                  <a:pt x="39" y="45"/>
                </a:lnTo>
                <a:lnTo>
                  <a:pt x="37" y="48"/>
                </a:lnTo>
                <a:lnTo>
                  <a:pt x="40" y="49"/>
                </a:lnTo>
                <a:lnTo>
                  <a:pt x="45" y="49"/>
                </a:lnTo>
                <a:lnTo>
                  <a:pt x="48" y="49"/>
                </a:lnTo>
                <a:lnTo>
                  <a:pt x="59" y="48"/>
                </a:lnTo>
                <a:lnTo>
                  <a:pt x="60" y="48"/>
                </a:lnTo>
                <a:lnTo>
                  <a:pt x="62" y="49"/>
                </a:lnTo>
                <a:lnTo>
                  <a:pt x="67" y="57"/>
                </a:lnTo>
                <a:lnTo>
                  <a:pt x="70" y="63"/>
                </a:lnTo>
                <a:lnTo>
                  <a:pt x="71" y="64"/>
                </a:lnTo>
                <a:lnTo>
                  <a:pt x="70" y="65"/>
                </a:lnTo>
                <a:lnTo>
                  <a:pt x="69" y="69"/>
                </a:lnTo>
                <a:lnTo>
                  <a:pt x="69" y="71"/>
                </a:lnTo>
                <a:lnTo>
                  <a:pt x="63" y="63"/>
                </a:lnTo>
                <a:lnTo>
                  <a:pt x="56" y="57"/>
                </a:lnTo>
                <a:lnTo>
                  <a:pt x="52" y="54"/>
                </a:lnTo>
                <a:lnTo>
                  <a:pt x="51" y="54"/>
                </a:lnTo>
                <a:lnTo>
                  <a:pt x="47" y="60"/>
                </a:lnTo>
                <a:lnTo>
                  <a:pt x="39" y="57"/>
                </a:lnTo>
                <a:lnTo>
                  <a:pt x="37" y="57"/>
                </a:lnTo>
                <a:lnTo>
                  <a:pt x="37" y="56"/>
                </a:lnTo>
                <a:lnTo>
                  <a:pt x="33" y="52"/>
                </a:lnTo>
                <a:lnTo>
                  <a:pt x="25" y="50"/>
                </a:lnTo>
                <a:lnTo>
                  <a:pt x="24" y="53"/>
                </a:lnTo>
                <a:lnTo>
                  <a:pt x="21" y="65"/>
                </a:lnTo>
                <a:lnTo>
                  <a:pt x="22" y="75"/>
                </a:lnTo>
                <a:lnTo>
                  <a:pt x="25" y="80"/>
                </a:lnTo>
                <a:lnTo>
                  <a:pt x="36" y="86"/>
                </a:lnTo>
                <a:lnTo>
                  <a:pt x="37" y="86"/>
                </a:lnTo>
                <a:lnTo>
                  <a:pt x="41" y="80"/>
                </a:lnTo>
                <a:lnTo>
                  <a:pt x="43" y="84"/>
                </a:lnTo>
                <a:lnTo>
                  <a:pt x="48" y="84"/>
                </a:lnTo>
                <a:lnTo>
                  <a:pt x="51" y="90"/>
                </a:lnTo>
                <a:lnTo>
                  <a:pt x="58" y="105"/>
                </a:lnTo>
                <a:lnTo>
                  <a:pt x="63" y="106"/>
                </a:lnTo>
                <a:lnTo>
                  <a:pt x="75" y="106"/>
                </a:lnTo>
                <a:lnTo>
                  <a:pt x="82" y="114"/>
                </a:lnTo>
                <a:lnTo>
                  <a:pt x="89" y="110"/>
                </a:lnTo>
                <a:lnTo>
                  <a:pt x="84" y="99"/>
                </a:lnTo>
                <a:lnTo>
                  <a:pt x="93" y="94"/>
                </a:lnTo>
                <a:lnTo>
                  <a:pt x="97" y="91"/>
                </a:lnTo>
                <a:lnTo>
                  <a:pt x="101" y="89"/>
                </a:lnTo>
                <a:lnTo>
                  <a:pt x="105" y="84"/>
                </a:lnTo>
                <a:lnTo>
                  <a:pt x="100" y="80"/>
                </a:lnTo>
                <a:lnTo>
                  <a:pt x="104" y="75"/>
                </a:lnTo>
                <a:lnTo>
                  <a:pt x="96" y="63"/>
                </a:lnTo>
                <a:lnTo>
                  <a:pt x="105" y="61"/>
                </a:lnTo>
                <a:lnTo>
                  <a:pt x="108" y="52"/>
                </a:lnTo>
                <a:lnTo>
                  <a:pt x="114" y="48"/>
                </a:lnTo>
                <a:lnTo>
                  <a:pt x="115" y="42"/>
                </a:lnTo>
                <a:lnTo>
                  <a:pt x="118" y="41"/>
                </a:lnTo>
                <a:lnTo>
                  <a:pt x="122" y="39"/>
                </a:lnTo>
                <a:lnTo>
                  <a:pt x="122" y="38"/>
                </a:lnTo>
                <a:lnTo>
                  <a:pt x="119" y="3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4" name="Freeform 319">
            <a:extLst>
              <a:ext uri="{FF2B5EF4-FFF2-40B4-BE49-F238E27FC236}">
                <a16:creationId xmlns:a16="http://schemas.microsoft.com/office/drawing/2014/main" id="{F031BD7A-B0E6-F782-8C6E-6C413669D4D6}"/>
              </a:ext>
            </a:extLst>
          </p:cNvPr>
          <p:cNvSpPr>
            <a:spLocks noEditPoints="1"/>
          </p:cNvSpPr>
          <p:nvPr/>
        </p:nvSpPr>
        <p:spPr bwMode="auto">
          <a:xfrm>
            <a:off x="4521201" y="4321175"/>
            <a:ext cx="390525" cy="233363"/>
          </a:xfrm>
          <a:custGeom>
            <a:avLst/>
            <a:gdLst>
              <a:gd name="T0" fmla="*/ 7 w 246"/>
              <a:gd name="T1" fmla="*/ 18 h 147"/>
              <a:gd name="T2" fmla="*/ 0 w 246"/>
              <a:gd name="T3" fmla="*/ 33 h 147"/>
              <a:gd name="T4" fmla="*/ 4 w 246"/>
              <a:gd name="T5" fmla="*/ 38 h 147"/>
              <a:gd name="T6" fmla="*/ 21 w 246"/>
              <a:gd name="T7" fmla="*/ 35 h 147"/>
              <a:gd name="T8" fmla="*/ 33 w 246"/>
              <a:gd name="T9" fmla="*/ 20 h 147"/>
              <a:gd name="T10" fmla="*/ 238 w 246"/>
              <a:gd name="T11" fmla="*/ 133 h 147"/>
              <a:gd name="T12" fmla="*/ 228 w 246"/>
              <a:gd name="T13" fmla="*/ 132 h 147"/>
              <a:gd name="T14" fmla="*/ 221 w 246"/>
              <a:gd name="T15" fmla="*/ 117 h 147"/>
              <a:gd name="T16" fmla="*/ 205 w 246"/>
              <a:gd name="T17" fmla="*/ 97 h 147"/>
              <a:gd name="T18" fmla="*/ 193 w 246"/>
              <a:gd name="T19" fmla="*/ 83 h 147"/>
              <a:gd name="T20" fmla="*/ 188 w 246"/>
              <a:gd name="T21" fmla="*/ 82 h 147"/>
              <a:gd name="T22" fmla="*/ 191 w 246"/>
              <a:gd name="T23" fmla="*/ 41 h 147"/>
              <a:gd name="T24" fmla="*/ 201 w 246"/>
              <a:gd name="T25" fmla="*/ 33 h 147"/>
              <a:gd name="T26" fmla="*/ 194 w 246"/>
              <a:gd name="T27" fmla="*/ 24 h 147"/>
              <a:gd name="T28" fmla="*/ 184 w 246"/>
              <a:gd name="T29" fmla="*/ 13 h 147"/>
              <a:gd name="T30" fmla="*/ 179 w 246"/>
              <a:gd name="T31" fmla="*/ 11 h 147"/>
              <a:gd name="T32" fmla="*/ 172 w 246"/>
              <a:gd name="T33" fmla="*/ 11 h 147"/>
              <a:gd name="T34" fmla="*/ 154 w 246"/>
              <a:gd name="T35" fmla="*/ 11 h 147"/>
              <a:gd name="T36" fmla="*/ 146 w 246"/>
              <a:gd name="T37" fmla="*/ 11 h 147"/>
              <a:gd name="T38" fmla="*/ 143 w 246"/>
              <a:gd name="T39" fmla="*/ 1 h 147"/>
              <a:gd name="T40" fmla="*/ 138 w 246"/>
              <a:gd name="T41" fmla="*/ 4 h 147"/>
              <a:gd name="T42" fmla="*/ 122 w 246"/>
              <a:gd name="T43" fmla="*/ 8 h 147"/>
              <a:gd name="T44" fmla="*/ 102 w 246"/>
              <a:gd name="T45" fmla="*/ 7 h 147"/>
              <a:gd name="T46" fmla="*/ 96 w 246"/>
              <a:gd name="T47" fmla="*/ 11 h 147"/>
              <a:gd name="T48" fmla="*/ 92 w 246"/>
              <a:gd name="T49" fmla="*/ 12 h 147"/>
              <a:gd name="T50" fmla="*/ 77 w 246"/>
              <a:gd name="T51" fmla="*/ 12 h 147"/>
              <a:gd name="T52" fmla="*/ 70 w 246"/>
              <a:gd name="T53" fmla="*/ 13 h 147"/>
              <a:gd name="T54" fmla="*/ 52 w 246"/>
              <a:gd name="T55" fmla="*/ 19 h 147"/>
              <a:gd name="T56" fmla="*/ 48 w 246"/>
              <a:gd name="T57" fmla="*/ 24 h 147"/>
              <a:gd name="T58" fmla="*/ 63 w 246"/>
              <a:gd name="T59" fmla="*/ 24 h 147"/>
              <a:gd name="T60" fmla="*/ 74 w 246"/>
              <a:gd name="T61" fmla="*/ 23 h 147"/>
              <a:gd name="T62" fmla="*/ 83 w 246"/>
              <a:gd name="T63" fmla="*/ 22 h 147"/>
              <a:gd name="T64" fmla="*/ 107 w 246"/>
              <a:gd name="T65" fmla="*/ 19 h 147"/>
              <a:gd name="T66" fmla="*/ 126 w 246"/>
              <a:gd name="T67" fmla="*/ 16 h 147"/>
              <a:gd name="T68" fmla="*/ 109 w 246"/>
              <a:gd name="T69" fmla="*/ 26 h 147"/>
              <a:gd name="T70" fmla="*/ 93 w 246"/>
              <a:gd name="T71" fmla="*/ 28 h 147"/>
              <a:gd name="T72" fmla="*/ 94 w 246"/>
              <a:gd name="T73" fmla="*/ 35 h 147"/>
              <a:gd name="T74" fmla="*/ 92 w 246"/>
              <a:gd name="T75" fmla="*/ 41 h 147"/>
              <a:gd name="T76" fmla="*/ 97 w 246"/>
              <a:gd name="T77" fmla="*/ 42 h 147"/>
              <a:gd name="T78" fmla="*/ 105 w 246"/>
              <a:gd name="T79" fmla="*/ 41 h 147"/>
              <a:gd name="T80" fmla="*/ 126 w 246"/>
              <a:gd name="T81" fmla="*/ 35 h 147"/>
              <a:gd name="T82" fmla="*/ 145 w 246"/>
              <a:gd name="T83" fmla="*/ 30 h 147"/>
              <a:gd name="T84" fmla="*/ 164 w 246"/>
              <a:gd name="T85" fmla="*/ 27 h 147"/>
              <a:gd name="T86" fmla="*/ 173 w 246"/>
              <a:gd name="T87" fmla="*/ 30 h 147"/>
              <a:gd name="T88" fmla="*/ 167 w 246"/>
              <a:gd name="T89" fmla="*/ 33 h 147"/>
              <a:gd name="T90" fmla="*/ 177 w 246"/>
              <a:gd name="T91" fmla="*/ 39 h 147"/>
              <a:gd name="T92" fmla="*/ 180 w 246"/>
              <a:gd name="T93" fmla="*/ 48 h 147"/>
              <a:gd name="T94" fmla="*/ 176 w 246"/>
              <a:gd name="T95" fmla="*/ 50 h 147"/>
              <a:gd name="T96" fmla="*/ 167 w 246"/>
              <a:gd name="T97" fmla="*/ 43 h 147"/>
              <a:gd name="T98" fmla="*/ 161 w 246"/>
              <a:gd name="T99" fmla="*/ 35 h 147"/>
              <a:gd name="T100" fmla="*/ 149 w 246"/>
              <a:gd name="T101" fmla="*/ 37 h 147"/>
              <a:gd name="T102" fmla="*/ 134 w 246"/>
              <a:gd name="T103" fmla="*/ 43 h 147"/>
              <a:gd name="T104" fmla="*/ 143 w 246"/>
              <a:gd name="T105" fmla="*/ 50 h 147"/>
              <a:gd name="T106" fmla="*/ 145 w 246"/>
              <a:gd name="T107" fmla="*/ 68 h 147"/>
              <a:gd name="T108" fmla="*/ 152 w 246"/>
              <a:gd name="T109" fmla="*/ 69 h 147"/>
              <a:gd name="T110" fmla="*/ 171 w 246"/>
              <a:gd name="T111" fmla="*/ 79 h 147"/>
              <a:gd name="T112" fmla="*/ 172 w 246"/>
              <a:gd name="T113" fmla="*/ 91 h 147"/>
              <a:gd name="T114" fmla="*/ 160 w 246"/>
              <a:gd name="T115" fmla="*/ 99 h 147"/>
              <a:gd name="T116" fmla="*/ 180 w 246"/>
              <a:gd name="T117" fmla="*/ 135 h 147"/>
              <a:gd name="T118" fmla="*/ 203 w 246"/>
              <a:gd name="T119" fmla="*/ 142 h 147"/>
              <a:gd name="T120" fmla="*/ 246 w 246"/>
              <a:gd name="T121" fmla="*/ 142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246" h="147">
                <a:moveTo>
                  <a:pt x="18" y="22"/>
                </a:moveTo>
                <a:lnTo>
                  <a:pt x="7" y="18"/>
                </a:lnTo>
                <a:lnTo>
                  <a:pt x="6" y="27"/>
                </a:lnTo>
                <a:lnTo>
                  <a:pt x="0" y="33"/>
                </a:lnTo>
                <a:lnTo>
                  <a:pt x="0" y="37"/>
                </a:lnTo>
                <a:lnTo>
                  <a:pt x="4" y="38"/>
                </a:lnTo>
                <a:lnTo>
                  <a:pt x="8" y="37"/>
                </a:lnTo>
                <a:lnTo>
                  <a:pt x="21" y="35"/>
                </a:lnTo>
                <a:lnTo>
                  <a:pt x="34" y="33"/>
                </a:lnTo>
                <a:lnTo>
                  <a:pt x="33" y="20"/>
                </a:lnTo>
                <a:lnTo>
                  <a:pt x="18" y="22"/>
                </a:lnTo>
                <a:close/>
                <a:moveTo>
                  <a:pt x="238" y="133"/>
                </a:moveTo>
                <a:lnTo>
                  <a:pt x="233" y="133"/>
                </a:lnTo>
                <a:lnTo>
                  <a:pt x="228" y="132"/>
                </a:lnTo>
                <a:lnTo>
                  <a:pt x="221" y="124"/>
                </a:lnTo>
                <a:lnTo>
                  <a:pt x="221" y="117"/>
                </a:lnTo>
                <a:lnTo>
                  <a:pt x="202" y="102"/>
                </a:lnTo>
                <a:lnTo>
                  <a:pt x="205" y="97"/>
                </a:lnTo>
                <a:lnTo>
                  <a:pt x="199" y="84"/>
                </a:lnTo>
                <a:lnTo>
                  <a:pt x="193" y="83"/>
                </a:lnTo>
                <a:lnTo>
                  <a:pt x="191" y="86"/>
                </a:lnTo>
                <a:lnTo>
                  <a:pt x="188" y="82"/>
                </a:lnTo>
                <a:lnTo>
                  <a:pt x="199" y="57"/>
                </a:lnTo>
                <a:lnTo>
                  <a:pt x="191" y="41"/>
                </a:lnTo>
                <a:lnTo>
                  <a:pt x="198" y="35"/>
                </a:lnTo>
                <a:lnTo>
                  <a:pt x="201" y="33"/>
                </a:lnTo>
                <a:lnTo>
                  <a:pt x="202" y="31"/>
                </a:lnTo>
                <a:lnTo>
                  <a:pt x="194" y="24"/>
                </a:lnTo>
                <a:lnTo>
                  <a:pt x="190" y="22"/>
                </a:lnTo>
                <a:lnTo>
                  <a:pt x="184" y="13"/>
                </a:lnTo>
                <a:lnTo>
                  <a:pt x="183" y="11"/>
                </a:lnTo>
                <a:lnTo>
                  <a:pt x="179" y="11"/>
                </a:lnTo>
                <a:lnTo>
                  <a:pt x="175" y="12"/>
                </a:lnTo>
                <a:lnTo>
                  <a:pt x="172" y="11"/>
                </a:lnTo>
                <a:lnTo>
                  <a:pt x="158" y="13"/>
                </a:lnTo>
                <a:lnTo>
                  <a:pt x="154" y="11"/>
                </a:lnTo>
                <a:lnTo>
                  <a:pt x="152" y="11"/>
                </a:lnTo>
                <a:lnTo>
                  <a:pt x="146" y="11"/>
                </a:lnTo>
                <a:lnTo>
                  <a:pt x="146" y="9"/>
                </a:lnTo>
                <a:lnTo>
                  <a:pt x="143" y="1"/>
                </a:lnTo>
                <a:lnTo>
                  <a:pt x="138" y="0"/>
                </a:lnTo>
                <a:lnTo>
                  <a:pt x="138" y="4"/>
                </a:lnTo>
                <a:lnTo>
                  <a:pt x="126" y="8"/>
                </a:lnTo>
                <a:lnTo>
                  <a:pt x="122" y="8"/>
                </a:lnTo>
                <a:lnTo>
                  <a:pt x="108" y="7"/>
                </a:lnTo>
                <a:lnTo>
                  <a:pt x="102" y="7"/>
                </a:lnTo>
                <a:lnTo>
                  <a:pt x="100" y="5"/>
                </a:lnTo>
                <a:lnTo>
                  <a:pt x="96" y="11"/>
                </a:lnTo>
                <a:lnTo>
                  <a:pt x="93" y="12"/>
                </a:lnTo>
                <a:lnTo>
                  <a:pt x="92" y="12"/>
                </a:lnTo>
                <a:lnTo>
                  <a:pt x="86" y="12"/>
                </a:lnTo>
                <a:lnTo>
                  <a:pt x="77" y="12"/>
                </a:lnTo>
                <a:lnTo>
                  <a:pt x="72" y="12"/>
                </a:lnTo>
                <a:lnTo>
                  <a:pt x="70" y="13"/>
                </a:lnTo>
                <a:lnTo>
                  <a:pt x="55" y="18"/>
                </a:lnTo>
                <a:lnTo>
                  <a:pt x="52" y="19"/>
                </a:lnTo>
                <a:lnTo>
                  <a:pt x="47" y="19"/>
                </a:lnTo>
                <a:lnTo>
                  <a:pt x="48" y="24"/>
                </a:lnTo>
                <a:lnTo>
                  <a:pt x="57" y="24"/>
                </a:lnTo>
                <a:lnTo>
                  <a:pt x="63" y="24"/>
                </a:lnTo>
                <a:lnTo>
                  <a:pt x="64" y="24"/>
                </a:lnTo>
                <a:lnTo>
                  <a:pt x="74" y="23"/>
                </a:lnTo>
                <a:lnTo>
                  <a:pt x="75" y="23"/>
                </a:lnTo>
                <a:lnTo>
                  <a:pt x="83" y="22"/>
                </a:lnTo>
                <a:lnTo>
                  <a:pt x="93" y="20"/>
                </a:lnTo>
                <a:lnTo>
                  <a:pt x="107" y="19"/>
                </a:lnTo>
                <a:lnTo>
                  <a:pt x="107" y="18"/>
                </a:lnTo>
                <a:lnTo>
                  <a:pt x="126" y="16"/>
                </a:lnTo>
                <a:lnTo>
                  <a:pt x="131" y="20"/>
                </a:lnTo>
                <a:lnTo>
                  <a:pt x="109" y="26"/>
                </a:lnTo>
                <a:lnTo>
                  <a:pt x="93" y="28"/>
                </a:lnTo>
                <a:lnTo>
                  <a:pt x="93" y="28"/>
                </a:lnTo>
                <a:lnTo>
                  <a:pt x="93" y="33"/>
                </a:lnTo>
                <a:lnTo>
                  <a:pt x="94" y="35"/>
                </a:lnTo>
                <a:lnTo>
                  <a:pt x="86" y="39"/>
                </a:lnTo>
                <a:lnTo>
                  <a:pt x="92" y="41"/>
                </a:lnTo>
                <a:lnTo>
                  <a:pt x="93" y="41"/>
                </a:lnTo>
                <a:lnTo>
                  <a:pt x="97" y="42"/>
                </a:lnTo>
                <a:lnTo>
                  <a:pt x="98" y="42"/>
                </a:lnTo>
                <a:lnTo>
                  <a:pt x="105" y="41"/>
                </a:lnTo>
                <a:lnTo>
                  <a:pt x="116" y="38"/>
                </a:lnTo>
                <a:lnTo>
                  <a:pt x="126" y="35"/>
                </a:lnTo>
                <a:lnTo>
                  <a:pt x="130" y="34"/>
                </a:lnTo>
                <a:lnTo>
                  <a:pt x="145" y="30"/>
                </a:lnTo>
                <a:lnTo>
                  <a:pt x="154" y="28"/>
                </a:lnTo>
                <a:lnTo>
                  <a:pt x="164" y="27"/>
                </a:lnTo>
                <a:lnTo>
                  <a:pt x="173" y="26"/>
                </a:lnTo>
                <a:lnTo>
                  <a:pt x="173" y="30"/>
                </a:lnTo>
                <a:lnTo>
                  <a:pt x="173" y="31"/>
                </a:lnTo>
                <a:lnTo>
                  <a:pt x="167" y="33"/>
                </a:lnTo>
                <a:lnTo>
                  <a:pt x="172" y="38"/>
                </a:lnTo>
                <a:lnTo>
                  <a:pt x="177" y="39"/>
                </a:lnTo>
                <a:lnTo>
                  <a:pt x="180" y="45"/>
                </a:lnTo>
                <a:lnTo>
                  <a:pt x="180" y="48"/>
                </a:lnTo>
                <a:lnTo>
                  <a:pt x="180" y="52"/>
                </a:lnTo>
                <a:lnTo>
                  <a:pt x="176" y="50"/>
                </a:lnTo>
                <a:lnTo>
                  <a:pt x="173" y="49"/>
                </a:lnTo>
                <a:lnTo>
                  <a:pt x="167" y="43"/>
                </a:lnTo>
                <a:lnTo>
                  <a:pt x="162" y="37"/>
                </a:lnTo>
                <a:lnTo>
                  <a:pt x="161" y="35"/>
                </a:lnTo>
                <a:lnTo>
                  <a:pt x="158" y="39"/>
                </a:lnTo>
                <a:lnTo>
                  <a:pt x="149" y="37"/>
                </a:lnTo>
                <a:lnTo>
                  <a:pt x="134" y="41"/>
                </a:lnTo>
                <a:lnTo>
                  <a:pt x="134" y="43"/>
                </a:lnTo>
                <a:lnTo>
                  <a:pt x="135" y="46"/>
                </a:lnTo>
                <a:lnTo>
                  <a:pt x="143" y="50"/>
                </a:lnTo>
                <a:lnTo>
                  <a:pt x="141" y="61"/>
                </a:lnTo>
                <a:lnTo>
                  <a:pt x="145" y="68"/>
                </a:lnTo>
                <a:lnTo>
                  <a:pt x="149" y="67"/>
                </a:lnTo>
                <a:lnTo>
                  <a:pt x="152" y="69"/>
                </a:lnTo>
                <a:lnTo>
                  <a:pt x="161" y="71"/>
                </a:lnTo>
                <a:lnTo>
                  <a:pt x="171" y="79"/>
                </a:lnTo>
                <a:lnTo>
                  <a:pt x="167" y="83"/>
                </a:lnTo>
                <a:lnTo>
                  <a:pt x="172" y="91"/>
                </a:lnTo>
                <a:lnTo>
                  <a:pt x="164" y="91"/>
                </a:lnTo>
                <a:lnTo>
                  <a:pt x="160" y="99"/>
                </a:lnTo>
                <a:lnTo>
                  <a:pt x="161" y="113"/>
                </a:lnTo>
                <a:lnTo>
                  <a:pt x="180" y="135"/>
                </a:lnTo>
                <a:lnTo>
                  <a:pt x="180" y="147"/>
                </a:lnTo>
                <a:lnTo>
                  <a:pt x="203" y="142"/>
                </a:lnTo>
                <a:lnTo>
                  <a:pt x="235" y="142"/>
                </a:lnTo>
                <a:lnTo>
                  <a:pt x="246" y="142"/>
                </a:lnTo>
                <a:lnTo>
                  <a:pt x="238" y="13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5" name="Freeform 320">
            <a:extLst>
              <a:ext uri="{FF2B5EF4-FFF2-40B4-BE49-F238E27FC236}">
                <a16:creationId xmlns:a16="http://schemas.microsoft.com/office/drawing/2014/main" id="{6E5A062E-C0C1-EA7D-73E8-9874C0974E24}"/>
              </a:ext>
            </a:extLst>
          </p:cNvPr>
          <p:cNvSpPr>
            <a:spLocks/>
          </p:cNvSpPr>
          <p:nvPr/>
        </p:nvSpPr>
        <p:spPr bwMode="auto">
          <a:xfrm>
            <a:off x="4622801" y="4386263"/>
            <a:ext cx="184150" cy="228600"/>
          </a:xfrm>
          <a:custGeom>
            <a:avLst/>
            <a:gdLst>
              <a:gd name="T0" fmla="*/ 109 w 116"/>
              <a:gd name="T1" fmla="*/ 114 h 144"/>
              <a:gd name="T2" fmla="*/ 105 w 116"/>
              <a:gd name="T3" fmla="*/ 118 h 144"/>
              <a:gd name="T4" fmla="*/ 98 w 116"/>
              <a:gd name="T5" fmla="*/ 125 h 144"/>
              <a:gd name="T6" fmla="*/ 85 w 116"/>
              <a:gd name="T7" fmla="*/ 143 h 144"/>
              <a:gd name="T8" fmla="*/ 64 w 116"/>
              <a:gd name="T9" fmla="*/ 137 h 144"/>
              <a:gd name="T10" fmla="*/ 48 w 116"/>
              <a:gd name="T11" fmla="*/ 133 h 144"/>
              <a:gd name="T12" fmla="*/ 44 w 116"/>
              <a:gd name="T13" fmla="*/ 116 h 144"/>
              <a:gd name="T14" fmla="*/ 56 w 116"/>
              <a:gd name="T15" fmla="*/ 105 h 144"/>
              <a:gd name="T16" fmla="*/ 63 w 116"/>
              <a:gd name="T17" fmla="*/ 95 h 144"/>
              <a:gd name="T18" fmla="*/ 70 w 116"/>
              <a:gd name="T19" fmla="*/ 92 h 144"/>
              <a:gd name="T20" fmla="*/ 67 w 116"/>
              <a:gd name="T21" fmla="*/ 84 h 144"/>
              <a:gd name="T22" fmla="*/ 53 w 116"/>
              <a:gd name="T23" fmla="*/ 72 h 144"/>
              <a:gd name="T24" fmla="*/ 48 w 116"/>
              <a:gd name="T25" fmla="*/ 69 h 144"/>
              <a:gd name="T26" fmla="*/ 45 w 116"/>
              <a:gd name="T27" fmla="*/ 75 h 144"/>
              <a:gd name="T28" fmla="*/ 22 w 116"/>
              <a:gd name="T29" fmla="*/ 80 h 144"/>
              <a:gd name="T30" fmla="*/ 11 w 116"/>
              <a:gd name="T31" fmla="*/ 71 h 144"/>
              <a:gd name="T32" fmla="*/ 11 w 116"/>
              <a:gd name="T33" fmla="*/ 60 h 144"/>
              <a:gd name="T34" fmla="*/ 0 w 116"/>
              <a:gd name="T35" fmla="*/ 46 h 144"/>
              <a:gd name="T36" fmla="*/ 8 w 116"/>
              <a:gd name="T37" fmla="*/ 39 h 144"/>
              <a:gd name="T38" fmla="*/ 7 w 116"/>
              <a:gd name="T39" fmla="*/ 34 h 144"/>
              <a:gd name="T40" fmla="*/ 3 w 116"/>
              <a:gd name="T41" fmla="*/ 19 h 144"/>
              <a:gd name="T42" fmla="*/ 10 w 116"/>
              <a:gd name="T43" fmla="*/ 20 h 144"/>
              <a:gd name="T44" fmla="*/ 21 w 116"/>
              <a:gd name="T45" fmla="*/ 26 h 144"/>
              <a:gd name="T46" fmla="*/ 26 w 116"/>
              <a:gd name="T47" fmla="*/ 35 h 144"/>
              <a:gd name="T48" fmla="*/ 29 w 116"/>
              <a:gd name="T49" fmla="*/ 38 h 144"/>
              <a:gd name="T50" fmla="*/ 34 w 116"/>
              <a:gd name="T51" fmla="*/ 43 h 144"/>
              <a:gd name="T52" fmla="*/ 38 w 116"/>
              <a:gd name="T53" fmla="*/ 50 h 144"/>
              <a:gd name="T54" fmla="*/ 53 w 116"/>
              <a:gd name="T55" fmla="*/ 42 h 144"/>
              <a:gd name="T56" fmla="*/ 60 w 116"/>
              <a:gd name="T57" fmla="*/ 42 h 144"/>
              <a:gd name="T58" fmla="*/ 59 w 116"/>
              <a:gd name="T59" fmla="*/ 37 h 144"/>
              <a:gd name="T60" fmla="*/ 68 w 116"/>
              <a:gd name="T61" fmla="*/ 35 h 144"/>
              <a:gd name="T62" fmla="*/ 56 w 116"/>
              <a:gd name="T63" fmla="*/ 32 h 144"/>
              <a:gd name="T64" fmla="*/ 49 w 116"/>
              <a:gd name="T65" fmla="*/ 35 h 144"/>
              <a:gd name="T66" fmla="*/ 45 w 116"/>
              <a:gd name="T67" fmla="*/ 35 h 144"/>
              <a:gd name="T68" fmla="*/ 33 w 116"/>
              <a:gd name="T69" fmla="*/ 31 h 144"/>
              <a:gd name="T70" fmla="*/ 28 w 116"/>
              <a:gd name="T71" fmla="*/ 17 h 144"/>
              <a:gd name="T72" fmla="*/ 34 w 116"/>
              <a:gd name="T73" fmla="*/ 16 h 144"/>
              <a:gd name="T74" fmla="*/ 43 w 116"/>
              <a:gd name="T75" fmla="*/ 27 h 144"/>
              <a:gd name="T76" fmla="*/ 45 w 116"/>
              <a:gd name="T77" fmla="*/ 20 h 144"/>
              <a:gd name="T78" fmla="*/ 40 w 116"/>
              <a:gd name="T79" fmla="*/ 13 h 144"/>
              <a:gd name="T80" fmla="*/ 41 w 116"/>
              <a:gd name="T81" fmla="*/ 9 h 144"/>
              <a:gd name="T82" fmla="*/ 47 w 116"/>
              <a:gd name="T83" fmla="*/ 5 h 144"/>
              <a:gd name="T84" fmla="*/ 70 w 116"/>
              <a:gd name="T85" fmla="*/ 0 h 144"/>
              <a:gd name="T86" fmla="*/ 71 w 116"/>
              <a:gd name="T87" fmla="*/ 5 h 144"/>
              <a:gd name="T88" fmla="*/ 77 w 116"/>
              <a:gd name="T89" fmla="*/ 20 h 144"/>
              <a:gd name="T90" fmla="*/ 85 w 116"/>
              <a:gd name="T91" fmla="*/ 26 h 144"/>
              <a:gd name="T92" fmla="*/ 97 w 116"/>
              <a:gd name="T93" fmla="*/ 30 h 144"/>
              <a:gd name="T94" fmla="*/ 103 w 116"/>
              <a:gd name="T95" fmla="*/ 42 h 144"/>
              <a:gd name="T96" fmla="*/ 100 w 116"/>
              <a:gd name="T97" fmla="*/ 50 h 144"/>
              <a:gd name="T98" fmla="*/ 97 w 116"/>
              <a:gd name="T99" fmla="*/ 72 h 144"/>
              <a:gd name="T100" fmla="*/ 116 w 116"/>
              <a:gd name="T101" fmla="*/ 106 h 1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16" h="144">
                <a:moveTo>
                  <a:pt x="116" y="106"/>
                </a:moveTo>
                <a:lnTo>
                  <a:pt x="109" y="114"/>
                </a:lnTo>
                <a:lnTo>
                  <a:pt x="108" y="114"/>
                </a:lnTo>
                <a:lnTo>
                  <a:pt x="105" y="118"/>
                </a:lnTo>
                <a:lnTo>
                  <a:pt x="104" y="120"/>
                </a:lnTo>
                <a:lnTo>
                  <a:pt x="98" y="125"/>
                </a:lnTo>
                <a:lnTo>
                  <a:pt x="98" y="127"/>
                </a:lnTo>
                <a:lnTo>
                  <a:pt x="85" y="143"/>
                </a:lnTo>
                <a:lnTo>
                  <a:pt x="68" y="144"/>
                </a:lnTo>
                <a:lnTo>
                  <a:pt x="64" y="137"/>
                </a:lnTo>
                <a:lnTo>
                  <a:pt x="53" y="137"/>
                </a:lnTo>
                <a:lnTo>
                  <a:pt x="48" y="133"/>
                </a:lnTo>
                <a:lnTo>
                  <a:pt x="52" y="128"/>
                </a:lnTo>
                <a:lnTo>
                  <a:pt x="44" y="116"/>
                </a:lnTo>
                <a:lnTo>
                  <a:pt x="53" y="114"/>
                </a:lnTo>
                <a:lnTo>
                  <a:pt x="56" y="105"/>
                </a:lnTo>
                <a:lnTo>
                  <a:pt x="62" y="101"/>
                </a:lnTo>
                <a:lnTo>
                  <a:pt x="63" y="95"/>
                </a:lnTo>
                <a:lnTo>
                  <a:pt x="66" y="94"/>
                </a:lnTo>
                <a:lnTo>
                  <a:pt x="70" y="92"/>
                </a:lnTo>
                <a:lnTo>
                  <a:pt x="70" y="91"/>
                </a:lnTo>
                <a:lnTo>
                  <a:pt x="67" y="84"/>
                </a:lnTo>
                <a:lnTo>
                  <a:pt x="62" y="76"/>
                </a:lnTo>
                <a:lnTo>
                  <a:pt x="53" y="72"/>
                </a:lnTo>
                <a:lnTo>
                  <a:pt x="52" y="72"/>
                </a:lnTo>
                <a:lnTo>
                  <a:pt x="48" y="69"/>
                </a:lnTo>
                <a:lnTo>
                  <a:pt x="44" y="71"/>
                </a:lnTo>
                <a:lnTo>
                  <a:pt x="45" y="75"/>
                </a:lnTo>
                <a:lnTo>
                  <a:pt x="32" y="73"/>
                </a:lnTo>
                <a:lnTo>
                  <a:pt x="22" y="80"/>
                </a:lnTo>
                <a:lnTo>
                  <a:pt x="15" y="79"/>
                </a:lnTo>
                <a:lnTo>
                  <a:pt x="11" y="71"/>
                </a:lnTo>
                <a:lnTo>
                  <a:pt x="11" y="68"/>
                </a:lnTo>
                <a:lnTo>
                  <a:pt x="11" y="60"/>
                </a:lnTo>
                <a:lnTo>
                  <a:pt x="0" y="53"/>
                </a:lnTo>
                <a:lnTo>
                  <a:pt x="0" y="46"/>
                </a:lnTo>
                <a:lnTo>
                  <a:pt x="8" y="41"/>
                </a:lnTo>
                <a:lnTo>
                  <a:pt x="8" y="39"/>
                </a:lnTo>
                <a:lnTo>
                  <a:pt x="11" y="38"/>
                </a:lnTo>
                <a:lnTo>
                  <a:pt x="7" y="34"/>
                </a:lnTo>
                <a:lnTo>
                  <a:pt x="0" y="26"/>
                </a:lnTo>
                <a:lnTo>
                  <a:pt x="3" y="19"/>
                </a:lnTo>
                <a:lnTo>
                  <a:pt x="3" y="16"/>
                </a:lnTo>
                <a:lnTo>
                  <a:pt x="10" y="20"/>
                </a:lnTo>
                <a:lnTo>
                  <a:pt x="17" y="22"/>
                </a:lnTo>
                <a:lnTo>
                  <a:pt x="21" y="26"/>
                </a:lnTo>
                <a:lnTo>
                  <a:pt x="23" y="31"/>
                </a:lnTo>
                <a:lnTo>
                  <a:pt x="26" y="35"/>
                </a:lnTo>
                <a:lnTo>
                  <a:pt x="28" y="35"/>
                </a:lnTo>
                <a:lnTo>
                  <a:pt x="29" y="38"/>
                </a:lnTo>
                <a:lnTo>
                  <a:pt x="30" y="39"/>
                </a:lnTo>
                <a:lnTo>
                  <a:pt x="34" y="43"/>
                </a:lnTo>
                <a:lnTo>
                  <a:pt x="37" y="49"/>
                </a:lnTo>
                <a:lnTo>
                  <a:pt x="38" y="50"/>
                </a:lnTo>
                <a:lnTo>
                  <a:pt x="44" y="46"/>
                </a:lnTo>
                <a:lnTo>
                  <a:pt x="53" y="42"/>
                </a:lnTo>
                <a:lnTo>
                  <a:pt x="56" y="42"/>
                </a:lnTo>
                <a:lnTo>
                  <a:pt x="60" y="42"/>
                </a:lnTo>
                <a:lnTo>
                  <a:pt x="60" y="39"/>
                </a:lnTo>
                <a:lnTo>
                  <a:pt x="59" y="37"/>
                </a:lnTo>
                <a:lnTo>
                  <a:pt x="71" y="37"/>
                </a:lnTo>
                <a:lnTo>
                  <a:pt x="68" y="35"/>
                </a:lnTo>
                <a:lnTo>
                  <a:pt x="66" y="32"/>
                </a:lnTo>
                <a:lnTo>
                  <a:pt x="56" y="32"/>
                </a:lnTo>
                <a:lnTo>
                  <a:pt x="51" y="35"/>
                </a:lnTo>
                <a:lnTo>
                  <a:pt x="49" y="35"/>
                </a:lnTo>
                <a:lnTo>
                  <a:pt x="47" y="35"/>
                </a:lnTo>
                <a:lnTo>
                  <a:pt x="45" y="35"/>
                </a:lnTo>
                <a:lnTo>
                  <a:pt x="40" y="35"/>
                </a:lnTo>
                <a:lnTo>
                  <a:pt x="33" y="31"/>
                </a:lnTo>
                <a:lnTo>
                  <a:pt x="29" y="24"/>
                </a:lnTo>
                <a:lnTo>
                  <a:pt x="28" y="17"/>
                </a:lnTo>
                <a:lnTo>
                  <a:pt x="26" y="16"/>
                </a:lnTo>
                <a:lnTo>
                  <a:pt x="34" y="16"/>
                </a:lnTo>
                <a:lnTo>
                  <a:pt x="36" y="17"/>
                </a:lnTo>
                <a:lnTo>
                  <a:pt x="43" y="27"/>
                </a:lnTo>
                <a:lnTo>
                  <a:pt x="44" y="22"/>
                </a:lnTo>
                <a:lnTo>
                  <a:pt x="45" y="20"/>
                </a:lnTo>
                <a:lnTo>
                  <a:pt x="43" y="17"/>
                </a:lnTo>
                <a:lnTo>
                  <a:pt x="40" y="13"/>
                </a:lnTo>
                <a:lnTo>
                  <a:pt x="40" y="12"/>
                </a:lnTo>
                <a:lnTo>
                  <a:pt x="41" y="9"/>
                </a:lnTo>
                <a:lnTo>
                  <a:pt x="41" y="8"/>
                </a:lnTo>
                <a:lnTo>
                  <a:pt x="47" y="5"/>
                </a:lnTo>
                <a:lnTo>
                  <a:pt x="67" y="0"/>
                </a:lnTo>
                <a:lnTo>
                  <a:pt x="70" y="0"/>
                </a:lnTo>
                <a:lnTo>
                  <a:pt x="70" y="2"/>
                </a:lnTo>
                <a:lnTo>
                  <a:pt x="71" y="5"/>
                </a:lnTo>
                <a:lnTo>
                  <a:pt x="79" y="9"/>
                </a:lnTo>
                <a:lnTo>
                  <a:pt x="77" y="20"/>
                </a:lnTo>
                <a:lnTo>
                  <a:pt x="81" y="27"/>
                </a:lnTo>
                <a:lnTo>
                  <a:pt x="85" y="26"/>
                </a:lnTo>
                <a:lnTo>
                  <a:pt x="88" y="28"/>
                </a:lnTo>
                <a:lnTo>
                  <a:pt x="97" y="30"/>
                </a:lnTo>
                <a:lnTo>
                  <a:pt x="107" y="38"/>
                </a:lnTo>
                <a:lnTo>
                  <a:pt x="103" y="42"/>
                </a:lnTo>
                <a:lnTo>
                  <a:pt x="108" y="50"/>
                </a:lnTo>
                <a:lnTo>
                  <a:pt x="100" y="50"/>
                </a:lnTo>
                <a:lnTo>
                  <a:pt x="96" y="58"/>
                </a:lnTo>
                <a:lnTo>
                  <a:pt x="97" y="72"/>
                </a:lnTo>
                <a:lnTo>
                  <a:pt x="116" y="94"/>
                </a:lnTo>
                <a:lnTo>
                  <a:pt x="116" y="10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6" name="Freeform 321">
            <a:extLst>
              <a:ext uri="{FF2B5EF4-FFF2-40B4-BE49-F238E27FC236}">
                <a16:creationId xmlns:a16="http://schemas.microsoft.com/office/drawing/2014/main" id="{41CB6C99-3CDE-BBD0-415E-56A94E8BEEFF}"/>
              </a:ext>
            </a:extLst>
          </p:cNvPr>
          <p:cNvSpPr>
            <a:spLocks noEditPoints="1"/>
          </p:cNvSpPr>
          <p:nvPr/>
        </p:nvSpPr>
        <p:spPr bwMode="auto">
          <a:xfrm>
            <a:off x="4789488" y="4106863"/>
            <a:ext cx="190500" cy="106363"/>
          </a:xfrm>
          <a:custGeom>
            <a:avLst/>
            <a:gdLst>
              <a:gd name="T0" fmla="*/ 25 w 120"/>
              <a:gd name="T1" fmla="*/ 50 h 67"/>
              <a:gd name="T2" fmla="*/ 40 w 120"/>
              <a:gd name="T3" fmla="*/ 56 h 67"/>
              <a:gd name="T4" fmla="*/ 30 w 120"/>
              <a:gd name="T5" fmla="*/ 64 h 67"/>
              <a:gd name="T6" fmla="*/ 19 w 120"/>
              <a:gd name="T7" fmla="*/ 65 h 67"/>
              <a:gd name="T8" fmla="*/ 6 w 120"/>
              <a:gd name="T9" fmla="*/ 63 h 67"/>
              <a:gd name="T10" fmla="*/ 0 w 120"/>
              <a:gd name="T11" fmla="*/ 53 h 67"/>
              <a:gd name="T12" fmla="*/ 22 w 120"/>
              <a:gd name="T13" fmla="*/ 45 h 67"/>
              <a:gd name="T14" fmla="*/ 56 w 120"/>
              <a:gd name="T15" fmla="*/ 67 h 67"/>
              <a:gd name="T16" fmla="*/ 48 w 120"/>
              <a:gd name="T17" fmla="*/ 58 h 67"/>
              <a:gd name="T18" fmla="*/ 43 w 120"/>
              <a:gd name="T19" fmla="*/ 48 h 67"/>
              <a:gd name="T20" fmla="*/ 64 w 120"/>
              <a:gd name="T21" fmla="*/ 37 h 67"/>
              <a:gd name="T22" fmla="*/ 69 w 120"/>
              <a:gd name="T23" fmla="*/ 49 h 67"/>
              <a:gd name="T24" fmla="*/ 75 w 120"/>
              <a:gd name="T25" fmla="*/ 52 h 67"/>
              <a:gd name="T26" fmla="*/ 92 w 120"/>
              <a:gd name="T27" fmla="*/ 20 h 67"/>
              <a:gd name="T28" fmla="*/ 71 w 120"/>
              <a:gd name="T29" fmla="*/ 19 h 67"/>
              <a:gd name="T30" fmla="*/ 69 w 120"/>
              <a:gd name="T31" fmla="*/ 16 h 67"/>
              <a:gd name="T32" fmla="*/ 74 w 120"/>
              <a:gd name="T33" fmla="*/ 9 h 67"/>
              <a:gd name="T34" fmla="*/ 82 w 120"/>
              <a:gd name="T35" fmla="*/ 7 h 67"/>
              <a:gd name="T36" fmla="*/ 92 w 120"/>
              <a:gd name="T37" fmla="*/ 20 h 67"/>
              <a:gd name="T38" fmla="*/ 85 w 120"/>
              <a:gd name="T39" fmla="*/ 58 h 67"/>
              <a:gd name="T40" fmla="*/ 82 w 120"/>
              <a:gd name="T41" fmla="*/ 52 h 67"/>
              <a:gd name="T42" fmla="*/ 74 w 120"/>
              <a:gd name="T43" fmla="*/ 35 h 67"/>
              <a:gd name="T44" fmla="*/ 86 w 120"/>
              <a:gd name="T45" fmla="*/ 30 h 67"/>
              <a:gd name="T46" fmla="*/ 115 w 120"/>
              <a:gd name="T47" fmla="*/ 20 h 67"/>
              <a:gd name="T48" fmla="*/ 112 w 120"/>
              <a:gd name="T49" fmla="*/ 18 h 67"/>
              <a:gd name="T50" fmla="*/ 100 w 120"/>
              <a:gd name="T51" fmla="*/ 18 h 67"/>
              <a:gd name="T52" fmla="*/ 94 w 120"/>
              <a:gd name="T53" fmla="*/ 3 h 67"/>
              <a:gd name="T54" fmla="*/ 104 w 120"/>
              <a:gd name="T55" fmla="*/ 1 h 67"/>
              <a:gd name="T56" fmla="*/ 111 w 120"/>
              <a:gd name="T57" fmla="*/ 12 h 67"/>
              <a:gd name="T58" fmla="*/ 114 w 120"/>
              <a:gd name="T59" fmla="*/ 15 h 67"/>
              <a:gd name="T60" fmla="*/ 120 w 120"/>
              <a:gd name="T61" fmla="*/ 20 h 67"/>
              <a:gd name="T62" fmla="*/ 116 w 120"/>
              <a:gd name="T63" fmla="*/ 35 h 67"/>
              <a:gd name="T64" fmla="*/ 109 w 120"/>
              <a:gd name="T65" fmla="*/ 43 h 67"/>
              <a:gd name="T66" fmla="*/ 114 w 120"/>
              <a:gd name="T67" fmla="*/ 57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20" h="67">
                <a:moveTo>
                  <a:pt x="22" y="45"/>
                </a:moveTo>
                <a:lnTo>
                  <a:pt x="25" y="50"/>
                </a:lnTo>
                <a:lnTo>
                  <a:pt x="34" y="46"/>
                </a:lnTo>
                <a:lnTo>
                  <a:pt x="40" y="56"/>
                </a:lnTo>
                <a:lnTo>
                  <a:pt x="43" y="61"/>
                </a:lnTo>
                <a:lnTo>
                  <a:pt x="30" y="64"/>
                </a:lnTo>
                <a:lnTo>
                  <a:pt x="22" y="67"/>
                </a:lnTo>
                <a:lnTo>
                  <a:pt x="19" y="65"/>
                </a:lnTo>
                <a:lnTo>
                  <a:pt x="13" y="64"/>
                </a:lnTo>
                <a:lnTo>
                  <a:pt x="6" y="63"/>
                </a:lnTo>
                <a:lnTo>
                  <a:pt x="4" y="61"/>
                </a:lnTo>
                <a:lnTo>
                  <a:pt x="0" y="53"/>
                </a:lnTo>
                <a:lnTo>
                  <a:pt x="19" y="46"/>
                </a:lnTo>
                <a:lnTo>
                  <a:pt x="22" y="45"/>
                </a:lnTo>
                <a:close/>
                <a:moveTo>
                  <a:pt x="74" y="60"/>
                </a:moveTo>
                <a:lnTo>
                  <a:pt x="56" y="67"/>
                </a:lnTo>
                <a:lnTo>
                  <a:pt x="48" y="61"/>
                </a:lnTo>
                <a:lnTo>
                  <a:pt x="48" y="58"/>
                </a:lnTo>
                <a:lnTo>
                  <a:pt x="48" y="54"/>
                </a:lnTo>
                <a:lnTo>
                  <a:pt x="43" y="48"/>
                </a:lnTo>
                <a:lnTo>
                  <a:pt x="45" y="38"/>
                </a:lnTo>
                <a:lnTo>
                  <a:pt x="64" y="37"/>
                </a:lnTo>
                <a:lnTo>
                  <a:pt x="66" y="41"/>
                </a:lnTo>
                <a:lnTo>
                  <a:pt x="69" y="49"/>
                </a:lnTo>
                <a:lnTo>
                  <a:pt x="73" y="50"/>
                </a:lnTo>
                <a:lnTo>
                  <a:pt x="75" y="52"/>
                </a:lnTo>
                <a:lnTo>
                  <a:pt x="74" y="60"/>
                </a:lnTo>
                <a:close/>
                <a:moveTo>
                  <a:pt x="92" y="20"/>
                </a:moveTo>
                <a:lnTo>
                  <a:pt x="81" y="23"/>
                </a:lnTo>
                <a:lnTo>
                  <a:pt x="71" y="19"/>
                </a:lnTo>
                <a:lnTo>
                  <a:pt x="67" y="16"/>
                </a:lnTo>
                <a:lnTo>
                  <a:pt x="69" y="16"/>
                </a:lnTo>
                <a:lnTo>
                  <a:pt x="71" y="12"/>
                </a:lnTo>
                <a:lnTo>
                  <a:pt x="74" y="9"/>
                </a:lnTo>
                <a:lnTo>
                  <a:pt x="75" y="7"/>
                </a:lnTo>
                <a:lnTo>
                  <a:pt x="82" y="7"/>
                </a:lnTo>
                <a:lnTo>
                  <a:pt x="88" y="7"/>
                </a:lnTo>
                <a:lnTo>
                  <a:pt x="92" y="20"/>
                </a:lnTo>
                <a:close/>
                <a:moveTo>
                  <a:pt x="114" y="57"/>
                </a:moveTo>
                <a:lnTo>
                  <a:pt x="85" y="58"/>
                </a:lnTo>
                <a:lnTo>
                  <a:pt x="84" y="56"/>
                </a:lnTo>
                <a:lnTo>
                  <a:pt x="82" y="52"/>
                </a:lnTo>
                <a:lnTo>
                  <a:pt x="81" y="45"/>
                </a:lnTo>
                <a:lnTo>
                  <a:pt x="74" y="35"/>
                </a:lnTo>
                <a:lnTo>
                  <a:pt x="81" y="33"/>
                </a:lnTo>
                <a:lnTo>
                  <a:pt x="86" y="30"/>
                </a:lnTo>
                <a:lnTo>
                  <a:pt x="96" y="27"/>
                </a:lnTo>
                <a:lnTo>
                  <a:pt x="115" y="20"/>
                </a:lnTo>
                <a:lnTo>
                  <a:pt x="114" y="20"/>
                </a:lnTo>
                <a:lnTo>
                  <a:pt x="112" y="18"/>
                </a:lnTo>
                <a:lnTo>
                  <a:pt x="109" y="18"/>
                </a:lnTo>
                <a:lnTo>
                  <a:pt x="100" y="18"/>
                </a:lnTo>
                <a:lnTo>
                  <a:pt x="96" y="8"/>
                </a:lnTo>
                <a:lnTo>
                  <a:pt x="94" y="3"/>
                </a:lnTo>
                <a:lnTo>
                  <a:pt x="94" y="1"/>
                </a:lnTo>
                <a:lnTo>
                  <a:pt x="104" y="1"/>
                </a:lnTo>
                <a:lnTo>
                  <a:pt x="107" y="0"/>
                </a:lnTo>
                <a:lnTo>
                  <a:pt x="111" y="12"/>
                </a:lnTo>
                <a:lnTo>
                  <a:pt x="111" y="15"/>
                </a:lnTo>
                <a:lnTo>
                  <a:pt x="114" y="15"/>
                </a:lnTo>
                <a:lnTo>
                  <a:pt x="119" y="15"/>
                </a:lnTo>
                <a:lnTo>
                  <a:pt x="120" y="20"/>
                </a:lnTo>
                <a:lnTo>
                  <a:pt x="120" y="22"/>
                </a:lnTo>
                <a:lnTo>
                  <a:pt x="116" y="35"/>
                </a:lnTo>
                <a:lnTo>
                  <a:pt x="116" y="37"/>
                </a:lnTo>
                <a:lnTo>
                  <a:pt x="109" y="43"/>
                </a:lnTo>
                <a:lnTo>
                  <a:pt x="114" y="56"/>
                </a:lnTo>
                <a:lnTo>
                  <a:pt x="114" y="5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7" name="Freeform 322">
            <a:extLst>
              <a:ext uri="{FF2B5EF4-FFF2-40B4-BE49-F238E27FC236}">
                <a16:creationId xmlns:a16="http://schemas.microsoft.com/office/drawing/2014/main" id="{144B9170-7B85-0C4F-F80F-32A79E7CE0C5}"/>
              </a:ext>
            </a:extLst>
          </p:cNvPr>
          <p:cNvSpPr>
            <a:spLocks noEditPoints="1"/>
          </p:cNvSpPr>
          <p:nvPr/>
        </p:nvSpPr>
        <p:spPr bwMode="auto">
          <a:xfrm>
            <a:off x="5132388" y="5880100"/>
            <a:ext cx="23813" cy="88900"/>
          </a:xfrm>
          <a:custGeom>
            <a:avLst/>
            <a:gdLst>
              <a:gd name="T0" fmla="*/ 14 w 15"/>
              <a:gd name="T1" fmla="*/ 11 h 56"/>
              <a:gd name="T2" fmla="*/ 11 w 15"/>
              <a:gd name="T3" fmla="*/ 5 h 56"/>
              <a:gd name="T4" fmla="*/ 8 w 15"/>
              <a:gd name="T5" fmla="*/ 2 h 56"/>
              <a:gd name="T6" fmla="*/ 5 w 15"/>
              <a:gd name="T7" fmla="*/ 0 h 56"/>
              <a:gd name="T8" fmla="*/ 5 w 15"/>
              <a:gd name="T9" fmla="*/ 1 h 56"/>
              <a:gd name="T10" fmla="*/ 4 w 15"/>
              <a:gd name="T11" fmla="*/ 5 h 56"/>
              <a:gd name="T12" fmla="*/ 4 w 15"/>
              <a:gd name="T13" fmla="*/ 12 h 56"/>
              <a:gd name="T14" fmla="*/ 4 w 15"/>
              <a:gd name="T15" fmla="*/ 13 h 56"/>
              <a:gd name="T16" fmla="*/ 1 w 15"/>
              <a:gd name="T17" fmla="*/ 16 h 56"/>
              <a:gd name="T18" fmla="*/ 3 w 15"/>
              <a:gd name="T19" fmla="*/ 26 h 56"/>
              <a:gd name="T20" fmla="*/ 3 w 15"/>
              <a:gd name="T21" fmla="*/ 26 h 56"/>
              <a:gd name="T22" fmla="*/ 9 w 15"/>
              <a:gd name="T23" fmla="*/ 27 h 56"/>
              <a:gd name="T24" fmla="*/ 14 w 15"/>
              <a:gd name="T25" fmla="*/ 26 h 56"/>
              <a:gd name="T26" fmla="*/ 15 w 15"/>
              <a:gd name="T27" fmla="*/ 21 h 56"/>
              <a:gd name="T28" fmla="*/ 15 w 15"/>
              <a:gd name="T29" fmla="*/ 19 h 56"/>
              <a:gd name="T30" fmla="*/ 14 w 15"/>
              <a:gd name="T31" fmla="*/ 11 h 56"/>
              <a:gd name="T32" fmla="*/ 7 w 15"/>
              <a:gd name="T33" fmla="*/ 41 h 56"/>
              <a:gd name="T34" fmla="*/ 8 w 15"/>
              <a:gd name="T35" fmla="*/ 32 h 56"/>
              <a:gd name="T36" fmla="*/ 3 w 15"/>
              <a:gd name="T37" fmla="*/ 32 h 56"/>
              <a:gd name="T38" fmla="*/ 1 w 15"/>
              <a:gd name="T39" fmla="*/ 34 h 56"/>
              <a:gd name="T40" fmla="*/ 0 w 15"/>
              <a:gd name="T41" fmla="*/ 38 h 56"/>
              <a:gd name="T42" fmla="*/ 0 w 15"/>
              <a:gd name="T43" fmla="*/ 41 h 56"/>
              <a:gd name="T44" fmla="*/ 0 w 15"/>
              <a:gd name="T45" fmla="*/ 46 h 56"/>
              <a:gd name="T46" fmla="*/ 1 w 15"/>
              <a:gd name="T47" fmla="*/ 46 h 56"/>
              <a:gd name="T48" fmla="*/ 3 w 15"/>
              <a:gd name="T49" fmla="*/ 54 h 56"/>
              <a:gd name="T50" fmla="*/ 4 w 15"/>
              <a:gd name="T51" fmla="*/ 56 h 56"/>
              <a:gd name="T52" fmla="*/ 4 w 15"/>
              <a:gd name="T53" fmla="*/ 53 h 56"/>
              <a:gd name="T54" fmla="*/ 4 w 15"/>
              <a:gd name="T55" fmla="*/ 47 h 56"/>
              <a:gd name="T56" fmla="*/ 5 w 15"/>
              <a:gd name="T57" fmla="*/ 46 h 56"/>
              <a:gd name="T58" fmla="*/ 5 w 15"/>
              <a:gd name="T59" fmla="*/ 50 h 56"/>
              <a:gd name="T60" fmla="*/ 9 w 15"/>
              <a:gd name="T61" fmla="*/ 54 h 56"/>
              <a:gd name="T62" fmla="*/ 11 w 15"/>
              <a:gd name="T63" fmla="*/ 54 h 56"/>
              <a:gd name="T64" fmla="*/ 12 w 15"/>
              <a:gd name="T65" fmla="*/ 50 h 56"/>
              <a:gd name="T66" fmla="*/ 12 w 15"/>
              <a:gd name="T67" fmla="*/ 46 h 56"/>
              <a:gd name="T68" fmla="*/ 9 w 15"/>
              <a:gd name="T69" fmla="*/ 45 h 56"/>
              <a:gd name="T70" fmla="*/ 7 w 15"/>
              <a:gd name="T71" fmla="*/ 41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5" h="56">
                <a:moveTo>
                  <a:pt x="14" y="11"/>
                </a:moveTo>
                <a:lnTo>
                  <a:pt x="11" y="5"/>
                </a:lnTo>
                <a:lnTo>
                  <a:pt x="8" y="2"/>
                </a:lnTo>
                <a:lnTo>
                  <a:pt x="5" y="0"/>
                </a:lnTo>
                <a:lnTo>
                  <a:pt x="5" y="1"/>
                </a:lnTo>
                <a:lnTo>
                  <a:pt x="4" y="5"/>
                </a:lnTo>
                <a:lnTo>
                  <a:pt x="4" y="12"/>
                </a:lnTo>
                <a:lnTo>
                  <a:pt x="4" y="13"/>
                </a:lnTo>
                <a:lnTo>
                  <a:pt x="1" y="16"/>
                </a:lnTo>
                <a:lnTo>
                  <a:pt x="3" y="26"/>
                </a:lnTo>
                <a:lnTo>
                  <a:pt x="3" y="26"/>
                </a:lnTo>
                <a:lnTo>
                  <a:pt x="9" y="27"/>
                </a:lnTo>
                <a:lnTo>
                  <a:pt x="14" y="26"/>
                </a:lnTo>
                <a:lnTo>
                  <a:pt x="15" y="21"/>
                </a:lnTo>
                <a:lnTo>
                  <a:pt x="15" y="19"/>
                </a:lnTo>
                <a:lnTo>
                  <a:pt x="14" y="11"/>
                </a:lnTo>
                <a:close/>
                <a:moveTo>
                  <a:pt x="7" y="41"/>
                </a:moveTo>
                <a:lnTo>
                  <a:pt x="8" y="32"/>
                </a:lnTo>
                <a:lnTo>
                  <a:pt x="3" y="32"/>
                </a:lnTo>
                <a:lnTo>
                  <a:pt x="1" y="34"/>
                </a:lnTo>
                <a:lnTo>
                  <a:pt x="0" y="38"/>
                </a:lnTo>
                <a:lnTo>
                  <a:pt x="0" y="41"/>
                </a:lnTo>
                <a:lnTo>
                  <a:pt x="0" y="46"/>
                </a:lnTo>
                <a:lnTo>
                  <a:pt x="1" y="46"/>
                </a:lnTo>
                <a:lnTo>
                  <a:pt x="3" y="54"/>
                </a:lnTo>
                <a:lnTo>
                  <a:pt x="4" y="56"/>
                </a:lnTo>
                <a:lnTo>
                  <a:pt x="4" y="53"/>
                </a:lnTo>
                <a:lnTo>
                  <a:pt x="4" y="47"/>
                </a:lnTo>
                <a:lnTo>
                  <a:pt x="5" y="46"/>
                </a:lnTo>
                <a:lnTo>
                  <a:pt x="5" y="50"/>
                </a:lnTo>
                <a:lnTo>
                  <a:pt x="9" y="54"/>
                </a:lnTo>
                <a:lnTo>
                  <a:pt x="11" y="54"/>
                </a:lnTo>
                <a:lnTo>
                  <a:pt x="12" y="50"/>
                </a:lnTo>
                <a:lnTo>
                  <a:pt x="12" y="46"/>
                </a:lnTo>
                <a:lnTo>
                  <a:pt x="9" y="45"/>
                </a:lnTo>
                <a:lnTo>
                  <a:pt x="7" y="4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8" name="Freeform 323">
            <a:extLst>
              <a:ext uri="{FF2B5EF4-FFF2-40B4-BE49-F238E27FC236}">
                <a16:creationId xmlns:a16="http://schemas.microsoft.com/office/drawing/2014/main" id="{6D293F5F-E35C-94BA-60FE-A82698FC459B}"/>
              </a:ext>
            </a:extLst>
          </p:cNvPr>
          <p:cNvSpPr>
            <a:spLocks noEditPoints="1"/>
          </p:cNvSpPr>
          <p:nvPr/>
        </p:nvSpPr>
        <p:spPr bwMode="auto">
          <a:xfrm>
            <a:off x="5203826" y="5826125"/>
            <a:ext cx="66675" cy="53975"/>
          </a:xfrm>
          <a:custGeom>
            <a:avLst/>
            <a:gdLst>
              <a:gd name="T0" fmla="*/ 1 w 42"/>
              <a:gd name="T1" fmla="*/ 25 h 34"/>
              <a:gd name="T2" fmla="*/ 0 w 42"/>
              <a:gd name="T3" fmla="*/ 27 h 34"/>
              <a:gd name="T4" fmla="*/ 0 w 42"/>
              <a:gd name="T5" fmla="*/ 24 h 34"/>
              <a:gd name="T6" fmla="*/ 1 w 42"/>
              <a:gd name="T7" fmla="*/ 25 h 34"/>
              <a:gd name="T8" fmla="*/ 1 w 42"/>
              <a:gd name="T9" fmla="*/ 25 h 34"/>
              <a:gd name="T10" fmla="*/ 42 w 42"/>
              <a:gd name="T11" fmla="*/ 5 h 34"/>
              <a:gd name="T12" fmla="*/ 42 w 42"/>
              <a:gd name="T13" fmla="*/ 12 h 34"/>
              <a:gd name="T14" fmla="*/ 41 w 42"/>
              <a:gd name="T15" fmla="*/ 15 h 34"/>
              <a:gd name="T16" fmla="*/ 38 w 42"/>
              <a:gd name="T17" fmla="*/ 19 h 34"/>
              <a:gd name="T18" fmla="*/ 38 w 42"/>
              <a:gd name="T19" fmla="*/ 20 h 34"/>
              <a:gd name="T20" fmla="*/ 38 w 42"/>
              <a:gd name="T21" fmla="*/ 21 h 34"/>
              <a:gd name="T22" fmla="*/ 38 w 42"/>
              <a:gd name="T23" fmla="*/ 23 h 34"/>
              <a:gd name="T24" fmla="*/ 38 w 42"/>
              <a:gd name="T25" fmla="*/ 24 h 34"/>
              <a:gd name="T26" fmla="*/ 31 w 42"/>
              <a:gd name="T27" fmla="*/ 27 h 34"/>
              <a:gd name="T28" fmla="*/ 33 w 42"/>
              <a:gd name="T29" fmla="*/ 30 h 34"/>
              <a:gd name="T30" fmla="*/ 33 w 42"/>
              <a:gd name="T31" fmla="*/ 34 h 34"/>
              <a:gd name="T32" fmla="*/ 31 w 42"/>
              <a:gd name="T33" fmla="*/ 32 h 34"/>
              <a:gd name="T34" fmla="*/ 31 w 42"/>
              <a:gd name="T35" fmla="*/ 31 h 34"/>
              <a:gd name="T36" fmla="*/ 29 w 42"/>
              <a:gd name="T37" fmla="*/ 25 h 34"/>
              <a:gd name="T38" fmla="*/ 26 w 42"/>
              <a:gd name="T39" fmla="*/ 28 h 34"/>
              <a:gd name="T40" fmla="*/ 23 w 42"/>
              <a:gd name="T41" fmla="*/ 31 h 34"/>
              <a:gd name="T42" fmla="*/ 18 w 42"/>
              <a:gd name="T43" fmla="*/ 27 h 34"/>
              <a:gd name="T44" fmla="*/ 16 w 42"/>
              <a:gd name="T45" fmla="*/ 31 h 34"/>
              <a:gd name="T46" fmla="*/ 11 w 42"/>
              <a:gd name="T47" fmla="*/ 31 h 34"/>
              <a:gd name="T48" fmla="*/ 12 w 42"/>
              <a:gd name="T49" fmla="*/ 28 h 34"/>
              <a:gd name="T50" fmla="*/ 18 w 42"/>
              <a:gd name="T51" fmla="*/ 23 h 34"/>
              <a:gd name="T52" fmla="*/ 14 w 42"/>
              <a:gd name="T53" fmla="*/ 23 h 34"/>
              <a:gd name="T54" fmla="*/ 12 w 42"/>
              <a:gd name="T55" fmla="*/ 23 h 34"/>
              <a:gd name="T56" fmla="*/ 9 w 42"/>
              <a:gd name="T57" fmla="*/ 20 h 34"/>
              <a:gd name="T58" fmla="*/ 16 w 42"/>
              <a:gd name="T59" fmla="*/ 13 h 34"/>
              <a:gd name="T60" fmla="*/ 18 w 42"/>
              <a:gd name="T61" fmla="*/ 9 h 34"/>
              <a:gd name="T62" fmla="*/ 19 w 42"/>
              <a:gd name="T63" fmla="*/ 8 h 34"/>
              <a:gd name="T64" fmla="*/ 22 w 42"/>
              <a:gd name="T65" fmla="*/ 4 h 34"/>
              <a:gd name="T66" fmla="*/ 29 w 42"/>
              <a:gd name="T67" fmla="*/ 6 h 34"/>
              <a:gd name="T68" fmla="*/ 30 w 42"/>
              <a:gd name="T69" fmla="*/ 0 h 34"/>
              <a:gd name="T70" fmla="*/ 42 w 42"/>
              <a:gd name="T71" fmla="*/ 5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42" h="34">
                <a:moveTo>
                  <a:pt x="1" y="25"/>
                </a:moveTo>
                <a:lnTo>
                  <a:pt x="0" y="27"/>
                </a:lnTo>
                <a:lnTo>
                  <a:pt x="0" y="24"/>
                </a:lnTo>
                <a:lnTo>
                  <a:pt x="1" y="25"/>
                </a:lnTo>
                <a:lnTo>
                  <a:pt x="1" y="25"/>
                </a:lnTo>
                <a:close/>
                <a:moveTo>
                  <a:pt x="42" y="5"/>
                </a:moveTo>
                <a:lnTo>
                  <a:pt x="42" y="12"/>
                </a:lnTo>
                <a:lnTo>
                  <a:pt x="41" y="15"/>
                </a:lnTo>
                <a:lnTo>
                  <a:pt x="38" y="19"/>
                </a:lnTo>
                <a:lnTo>
                  <a:pt x="38" y="20"/>
                </a:lnTo>
                <a:lnTo>
                  <a:pt x="38" y="21"/>
                </a:lnTo>
                <a:lnTo>
                  <a:pt x="38" y="23"/>
                </a:lnTo>
                <a:lnTo>
                  <a:pt x="38" y="24"/>
                </a:lnTo>
                <a:lnTo>
                  <a:pt x="31" y="27"/>
                </a:lnTo>
                <a:lnTo>
                  <a:pt x="33" y="30"/>
                </a:lnTo>
                <a:lnTo>
                  <a:pt x="33" y="34"/>
                </a:lnTo>
                <a:lnTo>
                  <a:pt x="31" y="32"/>
                </a:lnTo>
                <a:lnTo>
                  <a:pt x="31" y="31"/>
                </a:lnTo>
                <a:lnTo>
                  <a:pt x="29" y="25"/>
                </a:lnTo>
                <a:lnTo>
                  <a:pt x="26" y="28"/>
                </a:lnTo>
                <a:lnTo>
                  <a:pt x="23" y="31"/>
                </a:lnTo>
                <a:lnTo>
                  <a:pt x="18" y="27"/>
                </a:lnTo>
                <a:lnTo>
                  <a:pt x="16" y="31"/>
                </a:lnTo>
                <a:lnTo>
                  <a:pt x="11" y="31"/>
                </a:lnTo>
                <a:lnTo>
                  <a:pt x="12" y="28"/>
                </a:lnTo>
                <a:lnTo>
                  <a:pt x="18" y="23"/>
                </a:lnTo>
                <a:lnTo>
                  <a:pt x="14" y="23"/>
                </a:lnTo>
                <a:lnTo>
                  <a:pt x="12" y="23"/>
                </a:lnTo>
                <a:lnTo>
                  <a:pt x="9" y="20"/>
                </a:lnTo>
                <a:lnTo>
                  <a:pt x="16" y="13"/>
                </a:lnTo>
                <a:lnTo>
                  <a:pt x="18" y="9"/>
                </a:lnTo>
                <a:lnTo>
                  <a:pt x="19" y="8"/>
                </a:lnTo>
                <a:lnTo>
                  <a:pt x="22" y="4"/>
                </a:lnTo>
                <a:lnTo>
                  <a:pt x="29" y="6"/>
                </a:lnTo>
                <a:lnTo>
                  <a:pt x="30" y="0"/>
                </a:lnTo>
                <a:lnTo>
                  <a:pt x="42" y="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9" name="Freeform 324">
            <a:extLst>
              <a:ext uri="{FF2B5EF4-FFF2-40B4-BE49-F238E27FC236}">
                <a16:creationId xmlns:a16="http://schemas.microsoft.com/office/drawing/2014/main" id="{9B4FA8D9-0802-3F5F-9E17-759F75703650}"/>
              </a:ext>
            </a:extLst>
          </p:cNvPr>
          <p:cNvSpPr>
            <a:spLocks/>
          </p:cNvSpPr>
          <p:nvPr/>
        </p:nvSpPr>
        <p:spPr bwMode="auto">
          <a:xfrm>
            <a:off x="5154613" y="5559425"/>
            <a:ext cx="60325" cy="66675"/>
          </a:xfrm>
          <a:custGeom>
            <a:avLst/>
            <a:gdLst>
              <a:gd name="T0" fmla="*/ 20 w 38"/>
              <a:gd name="T1" fmla="*/ 4 h 42"/>
              <a:gd name="T2" fmla="*/ 31 w 38"/>
              <a:gd name="T3" fmla="*/ 13 h 42"/>
              <a:gd name="T4" fmla="*/ 32 w 38"/>
              <a:gd name="T5" fmla="*/ 18 h 42"/>
              <a:gd name="T6" fmla="*/ 38 w 38"/>
              <a:gd name="T7" fmla="*/ 24 h 42"/>
              <a:gd name="T8" fmla="*/ 35 w 38"/>
              <a:gd name="T9" fmla="*/ 30 h 42"/>
              <a:gd name="T10" fmla="*/ 36 w 38"/>
              <a:gd name="T11" fmla="*/ 31 h 42"/>
              <a:gd name="T12" fmla="*/ 36 w 38"/>
              <a:gd name="T13" fmla="*/ 33 h 42"/>
              <a:gd name="T14" fmla="*/ 38 w 38"/>
              <a:gd name="T15" fmla="*/ 37 h 42"/>
              <a:gd name="T16" fmla="*/ 34 w 38"/>
              <a:gd name="T17" fmla="*/ 42 h 42"/>
              <a:gd name="T18" fmla="*/ 30 w 38"/>
              <a:gd name="T19" fmla="*/ 39 h 42"/>
              <a:gd name="T20" fmla="*/ 28 w 38"/>
              <a:gd name="T21" fmla="*/ 38 h 42"/>
              <a:gd name="T22" fmla="*/ 21 w 38"/>
              <a:gd name="T23" fmla="*/ 41 h 42"/>
              <a:gd name="T24" fmla="*/ 21 w 38"/>
              <a:gd name="T25" fmla="*/ 42 h 42"/>
              <a:gd name="T26" fmla="*/ 20 w 38"/>
              <a:gd name="T27" fmla="*/ 41 h 42"/>
              <a:gd name="T28" fmla="*/ 17 w 38"/>
              <a:gd name="T29" fmla="*/ 41 h 42"/>
              <a:gd name="T30" fmla="*/ 13 w 38"/>
              <a:gd name="T31" fmla="*/ 39 h 42"/>
              <a:gd name="T32" fmla="*/ 10 w 38"/>
              <a:gd name="T33" fmla="*/ 38 h 42"/>
              <a:gd name="T34" fmla="*/ 6 w 38"/>
              <a:gd name="T35" fmla="*/ 42 h 42"/>
              <a:gd name="T36" fmla="*/ 4 w 38"/>
              <a:gd name="T37" fmla="*/ 38 h 42"/>
              <a:gd name="T38" fmla="*/ 0 w 38"/>
              <a:gd name="T39" fmla="*/ 33 h 42"/>
              <a:gd name="T40" fmla="*/ 0 w 38"/>
              <a:gd name="T41" fmla="*/ 18 h 42"/>
              <a:gd name="T42" fmla="*/ 5 w 38"/>
              <a:gd name="T43" fmla="*/ 13 h 42"/>
              <a:gd name="T44" fmla="*/ 10 w 38"/>
              <a:gd name="T45" fmla="*/ 9 h 42"/>
              <a:gd name="T46" fmla="*/ 13 w 38"/>
              <a:gd name="T47" fmla="*/ 0 h 42"/>
              <a:gd name="T48" fmla="*/ 19 w 38"/>
              <a:gd name="T49" fmla="*/ 0 h 42"/>
              <a:gd name="T50" fmla="*/ 20 w 38"/>
              <a:gd name="T51" fmla="*/ 4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38" h="42">
                <a:moveTo>
                  <a:pt x="20" y="4"/>
                </a:moveTo>
                <a:lnTo>
                  <a:pt x="31" y="13"/>
                </a:lnTo>
                <a:lnTo>
                  <a:pt x="32" y="18"/>
                </a:lnTo>
                <a:lnTo>
                  <a:pt x="38" y="24"/>
                </a:lnTo>
                <a:lnTo>
                  <a:pt x="35" y="30"/>
                </a:lnTo>
                <a:lnTo>
                  <a:pt x="36" y="31"/>
                </a:lnTo>
                <a:lnTo>
                  <a:pt x="36" y="33"/>
                </a:lnTo>
                <a:lnTo>
                  <a:pt x="38" y="37"/>
                </a:lnTo>
                <a:lnTo>
                  <a:pt x="34" y="42"/>
                </a:lnTo>
                <a:lnTo>
                  <a:pt x="30" y="39"/>
                </a:lnTo>
                <a:lnTo>
                  <a:pt x="28" y="38"/>
                </a:lnTo>
                <a:lnTo>
                  <a:pt x="21" y="41"/>
                </a:lnTo>
                <a:lnTo>
                  <a:pt x="21" y="42"/>
                </a:lnTo>
                <a:lnTo>
                  <a:pt x="20" y="41"/>
                </a:lnTo>
                <a:lnTo>
                  <a:pt x="17" y="41"/>
                </a:lnTo>
                <a:lnTo>
                  <a:pt x="13" y="39"/>
                </a:lnTo>
                <a:lnTo>
                  <a:pt x="10" y="38"/>
                </a:lnTo>
                <a:lnTo>
                  <a:pt x="6" y="42"/>
                </a:lnTo>
                <a:lnTo>
                  <a:pt x="4" y="38"/>
                </a:lnTo>
                <a:lnTo>
                  <a:pt x="0" y="33"/>
                </a:lnTo>
                <a:lnTo>
                  <a:pt x="0" y="18"/>
                </a:lnTo>
                <a:lnTo>
                  <a:pt x="5" y="13"/>
                </a:lnTo>
                <a:lnTo>
                  <a:pt x="10" y="9"/>
                </a:lnTo>
                <a:lnTo>
                  <a:pt x="13" y="0"/>
                </a:lnTo>
                <a:lnTo>
                  <a:pt x="19" y="0"/>
                </a:lnTo>
                <a:lnTo>
                  <a:pt x="20" y="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0" name="Freeform 325">
            <a:extLst>
              <a:ext uri="{FF2B5EF4-FFF2-40B4-BE49-F238E27FC236}">
                <a16:creationId xmlns:a16="http://schemas.microsoft.com/office/drawing/2014/main" id="{C86571F3-FFB4-7110-3332-EB5B9EFA4162}"/>
              </a:ext>
            </a:extLst>
          </p:cNvPr>
          <p:cNvSpPr>
            <a:spLocks/>
          </p:cNvSpPr>
          <p:nvPr/>
        </p:nvSpPr>
        <p:spPr bwMode="auto">
          <a:xfrm>
            <a:off x="5164138" y="3946525"/>
            <a:ext cx="195263" cy="147638"/>
          </a:xfrm>
          <a:custGeom>
            <a:avLst/>
            <a:gdLst>
              <a:gd name="T0" fmla="*/ 122 w 123"/>
              <a:gd name="T1" fmla="*/ 34 h 93"/>
              <a:gd name="T2" fmla="*/ 103 w 123"/>
              <a:gd name="T3" fmla="*/ 22 h 93"/>
              <a:gd name="T4" fmla="*/ 100 w 123"/>
              <a:gd name="T5" fmla="*/ 16 h 93"/>
              <a:gd name="T6" fmla="*/ 96 w 123"/>
              <a:gd name="T7" fmla="*/ 16 h 93"/>
              <a:gd name="T8" fmla="*/ 97 w 123"/>
              <a:gd name="T9" fmla="*/ 14 h 93"/>
              <a:gd name="T10" fmla="*/ 94 w 123"/>
              <a:gd name="T11" fmla="*/ 11 h 93"/>
              <a:gd name="T12" fmla="*/ 86 w 123"/>
              <a:gd name="T13" fmla="*/ 18 h 93"/>
              <a:gd name="T14" fmla="*/ 78 w 123"/>
              <a:gd name="T15" fmla="*/ 26 h 93"/>
              <a:gd name="T16" fmla="*/ 77 w 123"/>
              <a:gd name="T17" fmla="*/ 20 h 93"/>
              <a:gd name="T18" fmla="*/ 74 w 123"/>
              <a:gd name="T19" fmla="*/ 9 h 93"/>
              <a:gd name="T20" fmla="*/ 67 w 123"/>
              <a:gd name="T21" fmla="*/ 0 h 93"/>
              <a:gd name="T22" fmla="*/ 56 w 123"/>
              <a:gd name="T23" fmla="*/ 3 h 93"/>
              <a:gd name="T24" fmla="*/ 51 w 123"/>
              <a:gd name="T25" fmla="*/ 3 h 93"/>
              <a:gd name="T26" fmla="*/ 51 w 123"/>
              <a:gd name="T27" fmla="*/ 9 h 93"/>
              <a:gd name="T28" fmla="*/ 49 w 123"/>
              <a:gd name="T29" fmla="*/ 18 h 93"/>
              <a:gd name="T30" fmla="*/ 44 w 123"/>
              <a:gd name="T31" fmla="*/ 19 h 93"/>
              <a:gd name="T32" fmla="*/ 36 w 123"/>
              <a:gd name="T33" fmla="*/ 23 h 93"/>
              <a:gd name="T34" fmla="*/ 32 w 123"/>
              <a:gd name="T35" fmla="*/ 24 h 93"/>
              <a:gd name="T36" fmla="*/ 29 w 123"/>
              <a:gd name="T37" fmla="*/ 29 h 93"/>
              <a:gd name="T38" fmla="*/ 32 w 123"/>
              <a:gd name="T39" fmla="*/ 34 h 93"/>
              <a:gd name="T40" fmla="*/ 22 w 123"/>
              <a:gd name="T41" fmla="*/ 37 h 93"/>
              <a:gd name="T42" fmla="*/ 19 w 123"/>
              <a:gd name="T43" fmla="*/ 38 h 93"/>
              <a:gd name="T44" fmla="*/ 9 w 123"/>
              <a:gd name="T45" fmla="*/ 41 h 93"/>
              <a:gd name="T46" fmla="*/ 2 w 123"/>
              <a:gd name="T47" fmla="*/ 48 h 93"/>
              <a:gd name="T48" fmla="*/ 3 w 123"/>
              <a:gd name="T49" fmla="*/ 50 h 93"/>
              <a:gd name="T50" fmla="*/ 6 w 123"/>
              <a:gd name="T51" fmla="*/ 53 h 93"/>
              <a:gd name="T52" fmla="*/ 3 w 123"/>
              <a:gd name="T53" fmla="*/ 54 h 93"/>
              <a:gd name="T54" fmla="*/ 0 w 123"/>
              <a:gd name="T55" fmla="*/ 56 h 93"/>
              <a:gd name="T56" fmla="*/ 3 w 123"/>
              <a:gd name="T57" fmla="*/ 60 h 93"/>
              <a:gd name="T58" fmla="*/ 7 w 123"/>
              <a:gd name="T59" fmla="*/ 67 h 93"/>
              <a:gd name="T60" fmla="*/ 14 w 123"/>
              <a:gd name="T61" fmla="*/ 67 h 93"/>
              <a:gd name="T62" fmla="*/ 13 w 123"/>
              <a:gd name="T63" fmla="*/ 69 h 93"/>
              <a:gd name="T64" fmla="*/ 11 w 123"/>
              <a:gd name="T65" fmla="*/ 74 h 93"/>
              <a:gd name="T66" fmla="*/ 11 w 123"/>
              <a:gd name="T67" fmla="*/ 79 h 93"/>
              <a:gd name="T68" fmla="*/ 11 w 123"/>
              <a:gd name="T69" fmla="*/ 80 h 93"/>
              <a:gd name="T70" fmla="*/ 13 w 123"/>
              <a:gd name="T71" fmla="*/ 87 h 93"/>
              <a:gd name="T72" fmla="*/ 15 w 123"/>
              <a:gd name="T73" fmla="*/ 90 h 93"/>
              <a:gd name="T74" fmla="*/ 17 w 123"/>
              <a:gd name="T75" fmla="*/ 93 h 93"/>
              <a:gd name="T76" fmla="*/ 26 w 123"/>
              <a:gd name="T77" fmla="*/ 93 h 93"/>
              <a:gd name="T78" fmla="*/ 29 w 123"/>
              <a:gd name="T79" fmla="*/ 93 h 93"/>
              <a:gd name="T80" fmla="*/ 37 w 123"/>
              <a:gd name="T81" fmla="*/ 89 h 93"/>
              <a:gd name="T82" fmla="*/ 40 w 123"/>
              <a:gd name="T83" fmla="*/ 87 h 93"/>
              <a:gd name="T84" fmla="*/ 47 w 123"/>
              <a:gd name="T85" fmla="*/ 83 h 93"/>
              <a:gd name="T86" fmla="*/ 48 w 123"/>
              <a:gd name="T87" fmla="*/ 82 h 93"/>
              <a:gd name="T88" fmla="*/ 60 w 123"/>
              <a:gd name="T89" fmla="*/ 78 h 93"/>
              <a:gd name="T90" fmla="*/ 73 w 123"/>
              <a:gd name="T91" fmla="*/ 74 h 93"/>
              <a:gd name="T92" fmla="*/ 79 w 123"/>
              <a:gd name="T93" fmla="*/ 69 h 93"/>
              <a:gd name="T94" fmla="*/ 85 w 123"/>
              <a:gd name="T95" fmla="*/ 64 h 93"/>
              <a:gd name="T96" fmla="*/ 88 w 123"/>
              <a:gd name="T97" fmla="*/ 61 h 93"/>
              <a:gd name="T98" fmla="*/ 89 w 123"/>
              <a:gd name="T99" fmla="*/ 60 h 93"/>
              <a:gd name="T100" fmla="*/ 97 w 123"/>
              <a:gd name="T101" fmla="*/ 53 h 93"/>
              <a:gd name="T102" fmla="*/ 105 w 123"/>
              <a:gd name="T103" fmla="*/ 49 h 93"/>
              <a:gd name="T104" fmla="*/ 111 w 123"/>
              <a:gd name="T105" fmla="*/ 45 h 93"/>
              <a:gd name="T106" fmla="*/ 120 w 123"/>
              <a:gd name="T107" fmla="*/ 42 h 93"/>
              <a:gd name="T108" fmla="*/ 123 w 123"/>
              <a:gd name="T109" fmla="*/ 41 h 93"/>
              <a:gd name="T110" fmla="*/ 122 w 123"/>
              <a:gd name="T111" fmla="*/ 34 h 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23" h="93">
                <a:moveTo>
                  <a:pt x="122" y="34"/>
                </a:moveTo>
                <a:lnTo>
                  <a:pt x="103" y="22"/>
                </a:lnTo>
                <a:lnTo>
                  <a:pt x="100" y="16"/>
                </a:lnTo>
                <a:lnTo>
                  <a:pt x="96" y="16"/>
                </a:lnTo>
                <a:lnTo>
                  <a:pt x="97" y="14"/>
                </a:lnTo>
                <a:lnTo>
                  <a:pt x="94" y="11"/>
                </a:lnTo>
                <a:lnTo>
                  <a:pt x="86" y="18"/>
                </a:lnTo>
                <a:lnTo>
                  <a:pt x="78" y="26"/>
                </a:lnTo>
                <a:lnTo>
                  <a:pt x="77" y="20"/>
                </a:lnTo>
                <a:lnTo>
                  <a:pt x="74" y="9"/>
                </a:lnTo>
                <a:lnTo>
                  <a:pt x="67" y="0"/>
                </a:lnTo>
                <a:lnTo>
                  <a:pt x="56" y="3"/>
                </a:lnTo>
                <a:lnTo>
                  <a:pt x="51" y="3"/>
                </a:lnTo>
                <a:lnTo>
                  <a:pt x="51" y="9"/>
                </a:lnTo>
                <a:lnTo>
                  <a:pt x="49" y="18"/>
                </a:lnTo>
                <a:lnTo>
                  <a:pt x="44" y="19"/>
                </a:lnTo>
                <a:lnTo>
                  <a:pt x="36" y="23"/>
                </a:lnTo>
                <a:lnTo>
                  <a:pt x="32" y="24"/>
                </a:lnTo>
                <a:lnTo>
                  <a:pt x="29" y="29"/>
                </a:lnTo>
                <a:lnTo>
                  <a:pt x="32" y="34"/>
                </a:lnTo>
                <a:lnTo>
                  <a:pt x="22" y="37"/>
                </a:lnTo>
                <a:lnTo>
                  <a:pt x="19" y="38"/>
                </a:lnTo>
                <a:lnTo>
                  <a:pt x="9" y="41"/>
                </a:lnTo>
                <a:lnTo>
                  <a:pt x="2" y="48"/>
                </a:lnTo>
                <a:lnTo>
                  <a:pt x="3" y="50"/>
                </a:lnTo>
                <a:lnTo>
                  <a:pt x="6" y="53"/>
                </a:lnTo>
                <a:lnTo>
                  <a:pt x="3" y="54"/>
                </a:lnTo>
                <a:lnTo>
                  <a:pt x="0" y="56"/>
                </a:lnTo>
                <a:lnTo>
                  <a:pt x="3" y="60"/>
                </a:lnTo>
                <a:lnTo>
                  <a:pt x="7" y="67"/>
                </a:lnTo>
                <a:lnTo>
                  <a:pt x="14" y="67"/>
                </a:lnTo>
                <a:lnTo>
                  <a:pt x="13" y="69"/>
                </a:lnTo>
                <a:lnTo>
                  <a:pt x="11" y="74"/>
                </a:lnTo>
                <a:lnTo>
                  <a:pt x="11" y="79"/>
                </a:lnTo>
                <a:lnTo>
                  <a:pt x="11" y="80"/>
                </a:lnTo>
                <a:lnTo>
                  <a:pt x="13" y="87"/>
                </a:lnTo>
                <a:lnTo>
                  <a:pt x="15" y="90"/>
                </a:lnTo>
                <a:lnTo>
                  <a:pt x="17" y="93"/>
                </a:lnTo>
                <a:lnTo>
                  <a:pt x="26" y="93"/>
                </a:lnTo>
                <a:lnTo>
                  <a:pt x="29" y="93"/>
                </a:lnTo>
                <a:lnTo>
                  <a:pt x="37" y="89"/>
                </a:lnTo>
                <a:lnTo>
                  <a:pt x="40" y="87"/>
                </a:lnTo>
                <a:lnTo>
                  <a:pt x="47" y="83"/>
                </a:lnTo>
                <a:lnTo>
                  <a:pt x="48" y="82"/>
                </a:lnTo>
                <a:lnTo>
                  <a:pt x="60" y="78"/>
                </a:lnTo>
                <a:lnTo>
                  <a:pt x="73" y="74"/>
                </a:lnTo>
                <a:lnTo>
                  <a:pt x="79" y="69"/>
                </a:lnTo>
                <a:lnTo>
                  <a:pt x="85" y="64"/>
                </a:lnTo>
                <a:lnTo>
                  <a:pt x="88" y="61"/>
                </a:lnTo>
                <a:lnTo>
                  <a:pt x="89" y="60"/>
                </a:lnTo>
                <a:lnTo>
                  <a:pt x="97" y="53"/>
                </a:lnTo>
                <a:lnTo>
                  <a:pt x="105" y="49"/>
                </a:lnTo>
                <a:lnTo>
                  <a:pt x="111" y="45"/>
                </a:lnTo>
                <a:lnTo>
                  <a:pt x="120" y="42"/>
                </a:lnTo>
                <a:lnTo>
                  <a:pt x="123" y="41"/>
                </a:lnTo>
                <a:lnTo>
                  <a:pt x="122" y="3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1" name="Freeform 326">
            <a:extLst>
              <a:ext uri="{FF2B5EF4-FFF2-40B4-BE49-F238E27FC236}">
                <a16:creationId xmlns:a16="http://schemas.microsoft.com/office/drawing/2014/main" id="{660E47C7-C46D-9EB3-7E69-BF521AA1286F}"/>
              </a:ext>
            </a:extLst>
          </p:cNvPr>
          <p:cNvSpPr>
            <a:spLocks/>
          </p:cNvSpPr>
          <p:nvPr/>
        </p:nvSpPr>
        <p:spPr bwMode="auto">
          <a:xfrm>
            <a:off x="5203826" y="4117975"/>
            <a:ext cx="120650" cy="128588"/>
          </a:xfrm>
          <a:custGeom>
            <a:avLst/>
            <a:gdLst>
              <a:gd name="T0" fmla="*/ 68 w 76"/>
              <a:gd name="T1" fmla="*/ 56 h 81"/>
              <a:gd name="T2" fmla="*/ 68 w 76"/>
              <a:gd name="T3" fmla="*/ 53 h 81"/>
              <a:gd name="T4" fmla="*/ 64 w 76"/>
              <a:gd name="T5" fmla="*/ 50 h 81"/>
              <a:gd name="T6" fmla="*/ 64 w 76"/>
              <a:gd name="T7" fmla="*/ 49 h 81"/>
              <a:gd name="T8" fmla="*/ 69 w 76"/>
              <a:gd name="T9" fmla="*/ 42 h 81"/>
              <a:gd name="T10" fmla="*/ 76 w 76"/>
              <a:gd name="T11" fmla="*/ 43 h 81"/>
              <a:gd name="T12" fmla="*/ 72 w 76"/>
              <a:gd name="T13" fmla="*/ 39 h 81"/>
              <a:gd name="T14" fmla="*/ 75 w 76"/>
              <a:gd name="T15" fmla="*/ 32 h 81"/>
              <a:gd name="T16" fmla="*/ 71 w 76"/>
              <a:gd name="T17" fmla="*/ 28 h 81"/>
              <a:gd name="T18" fmla="*/ 67 w 76"/>
              <a:gd name="T19" fmla="*/ 31 h 81"/>
              <a:gd name="T20" fmla="*/ 69 w 76"/>
              <a:gd name="T21" fmla="*/ 28 h 81"/>
              <a:gd name="T22" fmla="*/ 65 w 76"/>
              <a:gd name="T23" fmla="*/ 23 h 81"/>
              <a:gd name="T24" fmla="*/ 63 w 76"/>
              <a:gd name="T25" fmla="*/ 16 h 81"/>
              <a:gd name="T26" fmla="*/ 61 w 76"/>
              <a:gd name="T27" fmla="*/ 13 h 81"/>
              <a:gd name="T28" fmla="*/ 61 w 76"/>
              <a:gd name="T29" fmla="*/ 9 h 81"/>
              <a:gd name="T30" fmla="*/ 60 w 76"/>
              <a:gd name="T31" fmla="*/ 8 h 81"/>
              <a:gd name="T32" fmla="*/ 56 w 76"/>
              <a:gd name="T33" fmla="*/ 8 h 81"/>
              <a:gd name="T34" fmla="*/ 52 w 76"/>
              <a:gd name="T35" fmla="*/ 5 h 81"/>
              <a:gd name="T36" fmla="*/ 48 w 76"/>
              <a:gd name="T37" fmla="*/ 2 h 81"/>
              <a:gd name="T38" fmla="*/ 42 w 76"/>
              <a:gd name="T39" fmla="*/ 6 h 81"/>
              <a:gd name="T40" fmla="*/ 34 w 76"/>
              <a:gd name="T41" fmla="*/ 8 h 81"/>
              <a:gd name="T42" fmla="*/ 33 w 76"/>
              <a:gd name="T43" fmla="*/ 6 h 81"/>
              <a:gd name="T44" fmla="*/ 30 w 76"/>
              <a:gd name="T45" fmla="*/ 4 h 81"/>
              <a:gd name="T46" fmla="*/ 23 w 76"/>
              <a:gd name="T47" fmla="*/ 0 h 81"/>
              <a:gd name="T48" fmla="*/ 22 w 76"/>
              <a:gd name="T49" fmla="*/ 1 h 81"/>
              <a:gd name="T50" fmla="*/ 11 w 76"/>
              <a:gd name="T51" fmla="*/ 4 h 81"/>
              <a:gd name="T52" fmla="*/ 1 w 76"/>
              <a:gd name="T53" fmla="*/ 8 h 81"/>
              <a:gd name="T54" fmla="*/ 0 w 76"/>
              <a:gd name="T55" fmla="*/ 17 h 81"/>
              <a:gd name="T56" fmla="*/ 5 w 76"/>
              <a:gd name="T57" fmla="*/ 27 h 81"/>
              <a:gd name="T58" fmla="*/ 14 w 76"/>
              <a:gd name="T59" fmla="*/ 28 h 81"/>
              <a:gd name="T60" fmla="*/ 19 w 76"/>
              <a:gd name="T61" fmla="*/ 30 h 81"/>
              <a:gd name="T62" fmla="*/ 22 w 76"/>
              <a:gd name="T63" fmla="*/ 31 h 81"/>
              <a:gd name="T64" fmla="*/ 23 w 76"/>
              <a:gd name="T65" fmla="*/ 36 h 81"/>
              <a:gd name="T66" fmla="*/ 26 w 76"/>
              <a:gd name="T67" fmla="*/ 41 h 81"/>
              <a:gd name="T68" fmla="*/ 33 w 76"/>
              <a:gd name="T69" fmla="*/ 36 h 81"/>
              <a:gd name="T70" fmla="*/ 35 w 76"/>
              <a:gd name="T71" fmla="*/ 41 h 81"/>
              <a:gd name="T72" fmla="*/ 38 w 76"/>
              <a:gd name="T73" fmla="*/ 42 h 81"/>
              <a:gd name="T74" fmla="*/ 31 w 76"/>
              <a:gd name="T75" fmla="*/ 51 h 81"/>
              <a:gd name="T76" fmla="*/ 53 w 76"/>
              <a:gd name="T77" fmla="*/ 66 h 81"/>
              <a:gd name="T78" fmla="*/ 56 w 76"/>
              <a:gd name="T79" fmla="*/ 69 h 81"/>
              <a:gd name="T80" fmla="*/ 63 w 76"/>
              <a:gd name="T81" fmla="*/ 80 h 81"/>
              <a:gd name="T82" fmla="*/ 71 w 76"/>
              <a:gd name="T83" fmla="*/ 81 h 81"/>
              <a:gd name="T84" fmla="*/ 69 w 76"/>
              <a:gd name="T85" fmla="*/ 75 h 81"/>
              <a:gd name="T86" fmla="*/ 68 w 76"/>
              <a:gd name="T87" fmla="*/ 56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76" h="81">
                <a:moveTo>
                  <a:pt x="68" y="56"/>
                </a:moveTo>
                <a:lnTo>
                  <a:pt x="68" y="53"/>
                </a:lnTo>
                <a:lnTo>
                  <a:pt x="64" y="50"/>
                </a:lnTo>
                <a:lnTo>
                  <a:pt x="64" y="49"/>
                </a:lnTo>
                <a:lnTo>
                  <a:pt x="69" y="42"/>
                </a:lnTo>
                <a:lnTo>
                  <a:pt x="76" y="43"/>
                </a:lnTo>
                <a:lnTo>
                  <a:pt x="72" y="39"/>
                </a:lnTo>
                <a:lnTo>
                  <a:pt x="75" y="32"/>
                </a:lnTo>
                <a:lnTo>
                  <a:pt x="71" y="28"/>
                </a:lnTo>
                <a:lnTo>
                  <a:pt x="67" y="31"/>
                </a:lnTo>
                <a:lnTo>
                  <a:pt x="69" y="28"/>
                </a:lnTo>
                <a:lnTo>
                  <a:pt x="65" y="23"/>
                </a:lnTo>
                <a:lnTo>
                  <a:pt x="63" y="16"/>
                </a:lnTo>
                <a:lnTo>
                  <a:pt x="61" y="13"/>
                </a:lnTo>
                <a:lnTo>
                  <a:pt x="61" y="9"/>
                </a:lnTo>
                <a:lnTo>
                  <a:pt x="60" y="8"/>
                </a:lnTo>
                <a:lnTo>
                  <a:pt x="56" y="8"/>
                </a:lnTo>
                <a:lnTo>
                  <a:pt x="52" y="5"/>
                </a:lnTo>
                <a:lnTo>
                  <a:pt x="48" y="2"/>
                </a:lnTo>
                <a:lnTo>
                  <a:pt x="42" y="6"/>
                </a:lnTo>
                <a:lnTo>
                  <a:pt x="34" y="8"/>
                </a:lnTo>
                <a:lnTo>
                  <a:pt x="33" y="6"/>
                </a:lnTo>
                <a:lnTo>
                  <a:pt x="30" y="4"/>
                </a:lnTo>
                <a:lnTo>
                  <a:pt x="23" y="0"/>
                </a:lnTo>
                <a:lnTo>
                  <a:pt x="22" y="1"/>
                </a:lnTo>
                <a:lnTo>
                  <a:pt x="11" y="4"/>
                </a:lnTo>
                <a:lnTo>
                  <a:pt x="1" y="8"/>
                </a:lnTo>
                <a:lnTo>
                  <a:pt x="0" y="17"/>
                </a:lnTo>
                <a:lnTo>
                  <a:pt x="5" y="27"/>
                </a:lnTo>
                <a:lnTo>
                  <a:pt x="14" y="28"/>
                </a:lnTo>
                <a:lnTo>
                  <a:pt x="19" y="30"/>
                </a:lnTo>
                <a:lnTo>
                  <a:pt x="22" y="31"/>
                </a:lnTo>
                <a:lnTo>
                  <a:pt x="23" y="36"/>
                </a:lnTo>
                <a:lnTo>
                  <a:pt x="26" y="41"/>
                </a:lnTo>
                <a:lnTo>
                  <a:pt x="33" y="36"/>
                </a:lnTo>
                <a:lnTo>
                  <a:pt x="35" y="41"/>
                </a:lnTo>
                <a:lnTo>
                  <a:pt x="38" y="42"/>
                </a:lnTo>
                <a:lnTo>
                  <a:pt x="31" y="51"/>
                </a:lnTo>
                <a:lnTo>
                  <a:pt x="53" y="66"/>
                </a:lnTo>
                <a:lnTo>
                  <a:pt x="56" y="69"/>
                </a:lnTo>
                <a:lnTo>
                  <a:pt x="63" y="80"/>
                </a:lnTo>
                <a:lnTo>
                  <a:pt x="71" y="81"/>
                </a:lnTo>
                <a:lnTo>
                  <a:pt x="69" y="75"/>
                </a:lnTo>
                <a:lnTo>
                  <a:pt x="68" y="5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2" name="Freeform 327">
            <a:extLst>
              <a:ext uri="{FF2B5EF4-FFF2-40B4-BE49-F238E27FC236}">
                <a16:creationId xmlns:a16="http://schemas.microsoft.com/office/drawing/2014/main" id="{4D35491E-F842-3850-0A5E-2EFE2B6D00D9}"/>
              </a:ext>
            </a:extLst>
          </p:cNvPr>
          <p:cNvSpPr>
            <a:spLocks/>
          </p:cNvSpPr>
          <p:nvPr/>
        </p:nvSpPr>
        <p:spPr bwMode="auto">
          <a:xfrm>
            <a:off x="5467351" y="3924300"/>
            <a:ext cx="241300" cy="155575"/>
          </a:xfrm>
          <a:custGeom>
            <a:avLst/>
            <a:gdLst>
              <a:gd name="T0" fmla="*/ 85 w 152"/>
              <a:gd name="T1" fmla="*/ 98 h 98"/>
              <a:gd name="T2" fmla="*/ 63 w 152"/>
              <a:gd name="T3" fmla="*/ 97 h 98"/>
              <a:gd name="T4" fmla="*/ 45 w 152"/>
              <a:gd name="T5" fmla="*/ 88 h 98"/>
              <a:gd name="T6" fmla="*/ 34 w 152"/>
              <a:gd name="T7" fmla="*/ 97 h 98"/>
              <a:gd name="T8" fmla="*/ 30 w 152"/>
              <a:gd name="T9" fmla="*/ 93 h 98"/>
              <a:gd name="T10" fmla="*/ 19 w 152"/>
              <a:gd name="T11" fmla="*/ 79 h 98"/>
              <a:gd name="T12" fmla="*/ 17 w 152"/>
              <a:gd name="T13" fmla="*/ 60 h 98"/>
              <a:gd name="T14" fmla="*/ 13 w 152"/>
              <a:gd name="T15" fmla="*/ 59 h 98"/>
              <a:gd name="T16" fmla="*/ 7 w 152"/>
              <a:gd name="T17" fmla="*/ 56 h 98"/>
              <a:gd name="T18" fmla="*/ 4 w 152"/>
              <a:gd name="T19" fmla="*/ 56 h 98"/>
              <a:gd name="T20" fmla="*/ 4 w 152"/>
              <a:gd name="T21" fmla="*/ 55 h 98"/>
              <a:gd name="T22" fmla="*/ 4 w 152"/>
              <a:gd name="T23" fmla="*/ 51 h 98"/>
              <a:gd name="T24" fmla="*/ 4 w 152"/>
              <a:gd name="T25" fmla="*/ 49 h 98"/>
              <a:gd name="T26" fmla="*/ 3 w 152"/>
              <a:gd name="T27" fmla="*/ 48 h 98"/>
              <a:gd name="T28" fmla="*/ 0 w 152"/>
              <a:gd name="T29" fmla="*/ 44 h 98"/>
              <a:gd name="T30" fmla="*/ 4 w 152"/>
              <a:gd name="T31" fmla="*/ 38 h 98"/>
              <a:gd name="T32" fmla="*/ 3 w 152"/>
              <a:gd name="T33" fmla="*/ 33 h 98"/>
              <a:gd name="T34" fmla="*/ 3 w 152"/>
              <a:gd name="T35" fmla="*/ 32 h 98"/>
              <a:gd name="T36" fmla="*/ 4 w 152"/>
              <a:gd name="T37" fmla="*/ 32 h 98"/>
              <a:gd name="T38" fmla="*/ 6 w 152"/>
              <a:gd name="T39" fmla="*/ 30 h 98"/>
              <a:gd name="T40" fmla="*/ 7 w 152"/>
              <a:gd name="T41" fmla="*/ 29 h 98"/>
              <a:gd name="T42" fmla="*/ 14 w 152"/>
              <a:gd name="T43" fmla="*/ 25 h 98"/>
              <a:gd name="T44" fmla="*/ 21 w 152"/>
              <a:gd name="T45" fmla="*/ 22 h 98"/>
              <a:gd name="T46" fmla="*/ 32 w 152"/>
              <a:gd name="T47" fmla="*/ 18 h 98"/>
              <a:gd name="T48" fmla="*/ 40 w 152"/>
              <a:gd name="T49" fmla="*/ 14 h 98"/>
              <a:gd name="T50" fmla="*/ 71 w 152"/>
              <a:gd name="T51" fmla="*/ 14 h 98"/>
              <a:gd name="T52" fmla="*/ 81 w 152"/>
              <a:gd name="T53" fmla="*/ 11 h 98"/>
              <a:gd name="T54" fmla="*/ 97 w 152"/>
              <a:gd name="T55" fmla="*/ 6 h 98"/>
              <a:gd name="T56" fmla="*/ 103 w 152"/>
              <a:gd name="T57" fmla="*/ 4 h 98"/>
              <a:gd name="T58" fmla="*/ 104 w 152"/>
              <a:gd name="T59" fmla="*/ 4 h 98"/>
              <a:gd name="T60" fmla="*/ 115 w 152"/>
              <a:gd name="T61" fmla="*/ 3 h 98"/>
              <a:gd name="T62" fmla="*/ 137 w 152"/>
              <a:gd name="T63" fmla="*/ 2 h 98"/>
              <a:gd name="T64" fmla="*/ 152 w 152"/>
              <a:gd name="T65" fmla="*/ 0 h 98"/>
              <a:gd name="T66" fmla="*/ 149 w 152"/>
              <a:gd name="T67" fmla="*/ 3 h 98"/>
              <a:gd name="T68" fmla="*/ 146 w 152"/>
              <a:gd name="T69" fmla="*/ 7 h 98"/>
              <a:gd name="T70" fmla="*/ 142 w 152"/>
              <a:gd name="T71" fmla="*/ 15 h 98"/>
              <a:gd name="T72" fmla="*/ 137 w 152"/>
              <a:gd name="T73" fmla="*/ 22 h 98"/>
              <a:gd name="T74" fmla="*/ 133 w 152"/>
              <a:gd name="T75" fmla="*/ 30 h 98"/>
              <a:gd name="T76" fmla="*/ 130 w 152"/>
              <a:gd name="T77" fmla="*/ 33 h 98"/>
              <a:gd name="T78" fmla="*/ 127 w 152"/>
              <a:gd name="T79" fmla="*/ 37 h 98"/>
              <a:gd name="T80" fmla="*/ 125 w 152"/>
              <a:gd name="T81" fmla="*/ 41 h 98"/>
              <a:gd name="T82" fmla="*/ 119 w 152"/>
              <a:gd name="T83" fmla="*/ 48 h 98"/>
              <a:gd name="T84" fmla="*/ 119 w 152"/>
              <a:gd name="T85" fmla="*/ 52 h 98"/>
              <a:gd name="T86" fmla="*/ 116 w 152"/>
              <a:gd name="T87" fmla="*/ 55 h 98"/>
              <a:gd name="T88" fmla="*/ 114 w 152"/>
              <a:gd name="T89" fmla="*/ 59 h 98"/>
              <a:gd name="T90" fmla="*/ 110 w 152"/>
              <a:gd name="T91" fmla="*/ 64 h 98"/>
              <a:gd name="T92" fmla="*/ 108 w 152"/>
              <a:gd name="T93" fmla="*/ 64 h 98"/>
              <a:gd name="T94" fmla="*/ 107 w 152"/>
              <a:gd name="T95" fmla="*/ 67 h 98"/>
              <a:gd name="T96" fmla="*/ 104 w 152"/>
              <a:gd name="T97" fmla="*/ 74 h 98"/>
              <a:gd name="T98" fmla="*/ 103 w 152"/>
              <a:gd name="T99" fmla="*/ 79 h 98"/>
              <a:gd name="T100" fmla="*/ 97 w 152"/>
              <a:gd name="T101" fmla="*/ 85 h 98"/>
              <a:gd name="T102" fmla="*/ 93 w 152"/>
              <a:gd name="T103" fmla="*/ 90 h 98"/>
              <a:gd name="T104" fmla="*/ 89 w 152"/>
              <a:gd name="T105" fmla="*/ 93 h 98"/>
              <a:gd name="T106" fmla="*/ 86 w 152"/>
              <a:gd name="T107" fmla="*/ 97 h 98"/>
              <a:gd name="T108" fmla="*/ 85 w 152"/>
              <a:gd name="T109" fmla="*/ 98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52" h="98">
                <a:moveTo>
                  <a:pt x="85" y="98"/>
                </a:moveTo>
                <a:lnTo>
                  <a:pt x="63" y="97"/>
                </a:lnTo>
                <a:lnTo>
                  <a:pt x="45" y="88"/>
                </a:lnTo>
                <a:lnTo>
                  <a:pt x="34" y="97"/>
                </a:lnTo>
                <a:lnTo>
                  <a:pt x="30" y="93"/>
                </a:lnTo>
                <a:lnTo>
                  <a:pt x="19" y="79"/>
                </a:lnTo>
                <a:lnTo>
                  <a:pt x="17" y="60"/>
                </a:lnTo>
                <a:lnTo>
                  <a:pt x="13" y="59"/>
                </a:lnTo>
                <a:lnTo>
                  <a:pt x="7" y="56"/>
                </a:lnTo>
                <a:lnTo>
                  <a:pt x="4" y="56"/>
                </a:lnTo>
                <a:lnTo>
                  <a:pt x="4" y="55"/>
                </a:lnTo>
                <a:lnTo>
                  <a:pt x="4" y="51"/>
                </a:lnTo>
                <a:lnTo>
                  <a:pt x="4" y="49"/>
                </a:lnTo>
                <a:lnTo>
                  <a:pt x="3" y="48"/>
                </a:lnTo>
                <a:lnTo>
                  <a:pt x="0" y="44"/>
                </a:lnTo>
                <a:lnTo>
                  <a:pt x="4" y="38"/>
                </a:lnTo>
                <a:lnTo>
                  <a:pt x="3" y="33"/>
                </a:lnTo>
                <a:lnTo>
                  <a:pt x="3" y="32"/>
                </a:lnTo>
                <a:lnTo>
                  <a:pt x="4" y="32"/>
                </a:lnTo>
                <a:lnTo>
                  <a:pt x="6" y="30"/>
                </a:lnTo>
                <a:lnTo>
                  <a:pt x="7" y="29"/>
                </a:lnTo>
                <a:lnTo>
                  <a:pt x="14" y="25"/>
                </a:lnTo>
                <a:lnTo>
                  <a:pt x="21" y="22"/>
                </a:lnTo>
                <a:lnTo>
                  <a:pt x="32" y="18"/>
                </a:lnTo>
                <a:lnTo>
                  <a:pt x="40" y="14"/>
                </a:lnTo>
                <a:lnTo>
                  <a:pt x="71" y="14"/>
                </a:lnTo>
                <a:lnTo>
                  <a:pt x="81" y="11"/>
                </a:lnTo>
                <a:lnTo>
                  <a:pt x="97" y="6"/>
                </a:lnTo>
                <a:lnTo>
                  <a:pt x="103" y="4"/>
                </a:lnTo>
                <a:lnTo>
                  <a:pt x="104" y="4"/>
                </a:lnTo>
                <a:lnTo>
                  <a:pt x="115" y="3"/>
                </a:lnTo>
                <a:lnTo>
                  <a:pt x="137" y="2"/>
                </a:lnTo>
                <a:lnTo>
                  <a:pt x="152" y="0"/>
                </a:lnTo>
                <a:lnTo>
                  <a:pt x="149" y="3"/>
                </a:lnTo>
                <a:lnTo>
                  <a:pt x="146" y="7"/>
                </a:lnTo>
                <a:lnTo>
                  <a:pt x="142" y="15"/>
                </a:lnTo>
                <a:lnTo>
                  <a:pt x="137" y="22"/>
                </a:lnTo>
                <a:lnTo>
                  <a:pt x="133" y="30"/>
                </a:lnTo>
                <a:lnTo>
                  <a:pt x="130" y="33"/>
                </a:lnTo>
                <a:lnTo>
                  <a:pt x="127" y="37"/>
                </a:lnTo>
                <a:lnTo>
                  <a:pt x="125" y="41"/>
                </a:lnTo>
                <a:lnTo>
                  <a:pt x="119" y="48"/>
                </a:lnTo>
                <a:lnTo>
                  <a:pt x="119" y="52"/>
                </a:lnTo>
                <a:lnTo>
                  <a:pt x="116" y="55"/>
                </a:lnTo>
                <a:lnTo>
                  <a:pt x="114" y="59"/>
                </a:lnTo>
                <a:lnTo>
                  <a:pt x="110" y="64"/>
                </a:lnTo>
                <a:lnTo>
                  <a:pt x="108" y="64"/>
                </a:lnTo>
                <a:lnTo>
                  <a:pt x="107" y="67"/>
                </a:lnTo>
                <a:lnTo>
                  <a:pt x="104" y="74"/>
                </a:lnTo>
                <a:lnTo>
                  <a:pt x="103" y="79"/>
                </a:lnTo>
                <a:lnTo>
                  <a:pt x="97" y="85"/>
                </a:lnTo>
                <a:lnTo>
                  <a:pt x="93" y="90"/>
                </a:lnTo>
                <a:lnTo>
                  <a:pt x="89" y="93"/>
                </a:lnTo>
                <a:lnTo>
                  <a:pt x="86" y="97"/>
                </a:lnTo>
                <a:lnTo>
                  <a:pt x="85" y="9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3" name="Freeform 328">
            <a:extLst>
              <a:ext uri="{FF2B5EF4-FFF2-40B4-BE49-F238E27FC236}">
                <a16:creationId xmlns:a16="http://schemas.microsoft.com/office/drawing/2014/main" id="{7D11A2DD-55E3-9E76-F6A1-E03802D71C4F}"/>
              </a:ext>
            </a:extLst>
          </p:cNvPr>
          <p:cNvSpPr>
            <a:spLocks noEditPoints="1"/>
          </p:cNvSpPr>
          <p:nvPr/>
        </p:nvSpPr>
        <p:spPr bwMode="auto">
          <a:xfrm>
            <a:off x="5734051" y="2773363"/>
            <a:ext cx="212725" cy="136525"/>
          </a:xfrm>
          <a:custGeom>
            <a:avLst/>
            <a:gdLst>
              <a:gd name="T0" fmla="*/ 18 w 134"/>
              <a:gd name="T1" fmla="*/ 50 h 86"/>
              <a:gd name="T2" fmla="*/ 19 w 134"/>
              <a:gd name="T3" fmla="*/ 46 h 86"/>
              <a:gd name="T4" fmla="*/ 26 w 134"/>
              <a:gd name="T5" fmla="*/ 39 h 86"/>
              <a:gd name="T6" fmla="*/ 29 w 134"/>
              <a:gd name="T7" fmla="*/ 48 h 86"/>
              <a:gd name="T8" fmla="*/ 8 w 134"/>
              <a:gd name="T9" fmla="*/ 35 h 86"/>
              <a:gd name="T10" fmla="*/ 4 w 134"/>
              <a:gd name="T11" fmla="*/ 28 h 86"/>
              <a:gd name="T12" fmla="*/ 47 w 134"/>
              <a:gd name="T13" fmla="*/ 31 h 86"/>
              <a:gd name="T14" fmla="*/ 40 w 134"/>
              <a:gd name="T15" fmla="*/ 33 h 86"/>
              <a:gd name="T16" fmla="*/ 42 w 134"/>
              <a:gd name="T17" fmla="*/ 22 h 86"/>
              <a:gd name="T18" fmla="*/ 51 w 134"/>
              <a:gd name="T19" fmla="*/ 22 h 86"/>
              <a:gd name="T20" fmla="*/ 51 w 134"/>
              <a:gd name="T21" fmla="*/ 18 h 86"/>
              <a:gd name="T22" fmla="*/ 47 w 134"/>
              <a:gd name="T23" fmla="*/ 12 h 86"/>
              <a:gd name="T24" fmla="*/ 51 w 134"/>
              <a:gd name="T25" fmla="*/ 4 h 86"/>
              <a:gd name="T26" fmla="*/ 52 w 134"/>
              <a:gd name="T27" fmla="*/ 13 h 86"/>
              <a:gd name="T28" fmla="*/ 118 w 134"/>
              <a:gd name="T29" fmla="*/ 16 h 86"/>
              <a:gd name="T30" fmla="*/ 124 w 134"/>
              <a:gd name="T31" fmla="*/ 43 h 86"/>
              <a:gd name="T32" fmla="*/ 126 w 134"/>
              <a:gd name="T33" fmla="*/ 50 h 86"/>
              <a:gd name="T34" fmla="*/ 126 w 134"/>
              <a:gd name="T35" fmla="*/ 69 h 86"/>
              <a:gd name="T36" fmla="*/ 111 w 134"/>
              <a:gd name="T37" fmla="*/ 68 h 86"/>
              <a:gd name="T38" fmla="*/ 97 w 134"/>
              <a:gd name="T39" fmla="*/ 71 h 86"/>
              <a:gd name="T40" fmla="*/ 66 w 134"/>
              <a:gd name="T41" fmla="*/ 86 h 86"/>
              <a:gd name="T42" fmla="*/ 59 w 134"/>
              <a:gd name="T43" fmla="*/ 76 h 86"/>
              <a:gd name="T44" fmla="*/ 62 w 134"/>
              <a:gd name="T45" fmla="*/ 65 h 86"/>
              <a:gd name="T46" fmla="*/ 56 w 134"/>
              <a:gd name="T47" fmla="*/ 52 h 86"/>
              <a:gd name="T48" fmla="*/ 44 w 134"/>
              <a:gd name="T49" fmla="*/ 50 h 86"/>
              <a:gd name="T50" fmla="*/ 56 w 134"/>
              <a:gd name="T51" fmla="*/ 52 h 86"/>
              <a:gd name="T52" fmla="*/ 63 w 134"/>
              <a:gd name="T53" fmla="*/ 61 h 86"/>
              <a:gd name="T54" fmla="*/ 63 w 134"/>
              <a:gd name="T55" fmla="*/ 72 h 86"/>
              <a:gd name="T56" fmla="*/ 72 w 134"/>
              <a:gd name="T57" fmla="*/ 72 h 86"/>
              <a:gd name="T58" fmla="*/ 83 w 134"/>
              <a:gd name="T59" fmla="*/ 68 h 86"/>
              <a:gd name="T60" fmla="*/ 72 w 134"/>
              <a:gd name="T61" fmla="*/ 57 h 86"/>
              <a:gd name="T62" fmla="*/ 83 w 134"/>
              <a:gd name="T63" fmla="*/ 50 h 86"/>
              <a:gd name="T64" fmla="*/ 109 w 134"/>
              <a:gd name="T65" fmla="*/ 56 h 86"/>
              <a:gd name="T66" fmla="*/ 98 w 134"/>
              <a:gd name="T67" fmla="*/ 43 h 86"/>
              <a:gd name="T68" fmla="*/ 103 w 134"/>
              <a:gd name="T69" fmla="*/ 37 h 86"/>
              <a:gd name="T70" fmla="*/ 112 w 134"/>
              <a:gd name="T71" fmla="*/ 34 h 86"/>
              <a:gd name="T72" fmla="*/ 118 w 134"/>
              <a:gd name="T73" fmla="*/ 31 h 86"/>
              <a:gd name="T74" fmla="*/ 104 w 134"/>
              <a:gd name="T75" fmla="*/ 30 h 86"/>
              <a:gd name="T76" fmla="*/ 89 w 134"/>
              <a:gd name="T77" fmla="*/ 42 h 86"/>
              <a:gd name="T78" fmla="*/ 64 w 134"/>
              <a:gd name="T79" fmla="*/ 43 h 86"/>
              <a:gd name="T80" fmla="*/ 68 w 134"/>
              <a:gd name="T81" fmla="*/ 31 h 86"/>
              <a:gd name="T82" fmla="*/ 82 w 134"/>
              <a:gd name="T83" fmla="*/ 26 h 86"/>
              <a:gd name="T84" fmla="*/ 66 w 134"/>
              <a:gd name="T85" fmla="*/ 22 h 86"/>
              <a:gd name="T86" fmla="*/ 60 w 134"/>
              <a:gd name="T87" fmla="*/ 15 h 86"/>
              <a:gd name="T88" fmla="*/ 83 w 134"/>
              <a:gd name="T89" fmla="*/ 15 h 86"/>
              <a:gd name="T90" fmla="*/ 100 w 134"/>
              <a:gd name="T91" fmla="*/ 20 h 86"/>
              <a:gd name="T92" fmla="*/ 96 w 134"/>
              <a:gd name="T93" fmla="*/ 13 h 86"/>
              <a:gd name="T94" fmla="*/ 75 w 134"/>
              <a:gd name="T95" fmla="*/ 7 h 86"/>
              <a:gd name="T96" fmla="*/ 72 w 134"/>
              <a:gd name="T97" fmla="*/ 4 h 86"/>
              <a:gd name="T98" fmla="*/ 67 w 134"/>
              <a:gd name="T99" fmla="*/ 0 h 86"/>
              <a:gd name="T100" fmla="*/ 82 w 134"/>
              <a:gd name="T101" fmla="*/ 0 h 86"/>
              <a:gd name="T102" fmla="*/ 83 w 134"/>
              <a:gd name="T103" fmla="*/ 3 h 86"/>
              <a:gd name="T104" fmla="*/ 92 w 134"/>
              <a:gd name="T105" fmla="*/ 5 h 86"/>
              <a:gd name="T106" fmla="*/ 111 w 134"/>
              <a:gd name="T107" fmla="*/ 16 h 86"/>
              <a:gd name="T108" fmla="*/ 118 w 134"/>
              <a:gd name="T109" fmla="*/ 16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34" h="86">
                <a:moveTo>
                  <a:pt x="29" y="48"/>
                </a:moveTo>
                <a:lnTo>
                  <a:pt x="18" y="50"/>
                </a:lnTo>
                <a:lnTo>
                  <a:pt x="18" y="48"/>
                </a:lnTo>
                <a:lnTo>
                  <a:pt x="19" y="46"/>
                </a:lnTo>
                <a:lnTo>
                  <a:pt x="18" y="42"/>
                </a:lnTo>
                <a:lnTo>
                  <a:pt x="26" y="39"/>
                </a:lnTo>
                <a:lnTo>
                  <a:pt x="29" y="43"/>
                </a:lnTo>
                <a:lnTo>
                  <a:pt x="29" y="48"/>
                </a:lnTo>
                <a:close/>
                <a:moveTo>
                  <a:pt x="8" y="33"/>
                </a:moveTo>
                <a:lnTo>
                  <a:pt x="8" y="35"/>
                </a:lnTo>
                <a:lnTo>
                  <a:pt x="0" y="35"/>
                </a:lnTo>
                <a:lnTo>
                  <a:pt x="4" y="28"/>
                </a:lnTo>
                <a:lnTo>
                  <a:pt x="8" y="33"/>
                </a:lnTo>
                <a:close/>
                <a:moveTo>
                  <a:pt x="47" y="31"/>
                </a:moveTo>
                <a:lnTo>
                  <a:pt x="42" y="34"/>
                </a:lnTo>
                <a:lnTo>
                  <a:pt x="40" y="33"/>
                </a:lnTo>
                <a:lnTo>
                  <a:pt x="41" y="27"/>
                </a:lnTo>
                <a:lnTo>
                  <a:pt x="42" y="22"/>
                </a:lnTo>
                <a:lnTo>
                  <a:pt x="47" y="20"/>
                </a:lnTo>
                <a:lnTo>
                  <a:pt x="51" y="22"/>
                </a:lnTo>
                <a:lnTo>
                  <a:pt x="47" y="31"/>
                </a:lnTo>
                <a:close/>
                <a:moveTo>
                  <a:pt x="51" y="18"/>
                </a:moveTo>
                <a:lnTo>
                  <a:pt x="48" y="18"/>
                </a:lnTo>
                <a:lnTo>
                  <a:pt x="47" y="12"/>
                </a:lnTo>
                <a:lnTo>
                  <a:pt x="48" y="7"/>
                </a:lnTo>
                <a:lnTo>
                  <a:pt x="51" y="4"/>
                </a:lnTo>
                <a:lnTo>
                  <a:pt x="52" y="9"/>
                </a:lnTo>
                <a:lnTo>
                  <a:pt x="52" y="13"/>
                </a:lnTo>
                <a:lnTo>
                  <a:pt x="51" y="18"/>
                </a:lnTo>
                <a:close/>
                <a:moveTo>
                  <a:pt x="118" y="16"/>
                </a:moveTo>
                <a:lnTo>
                  <a:pt x="134" y="27"/>
                </a:lnTo>
                <a:lnTo>
                  <a:pt x="124" y="43"/>
                </a:lnTo>
                <a:lnTo>
                  <a:pt x="123" y="48"/>
                </a:lnTo>
                <a:lnTo>
                  <a:pt x="126" y="50"/>
                </a:lnTo>
                <a:lnTo>
                  <a:pt x="128" y="53"/>
                </a:lnTo>
                <a:lnTo>
                  <a:pt x="126" y="69"/>
                </a:lnTo>
                <a:lnTo>
                  <a:pt x="120" y="65"/>
                </a:lnTo>
                <a:lnTo>
                  <a:pt x="111" y="68"/>
                </a:lnTo>
                <a:lnTo>
                  <a:pt x="100" y="71"/>
                </a:lnTo>
                <a:lnTo>
                  <a:pt x="97" y="71"/>
                </a:lnTo>
                <a:lnTo>
                  <a:pt x="90" y="69"/>
                </a:lnTo>
                <a:lnTo>
                  <a:pt x="66" y="86"/>
                </a:lnTo>
                <a:lnTo>
                  <a:pt x="60" y="78"/>
                </a:lnTo>
                <a:lnTo>
                  <a:pt x="59" y="76"/>
                </a:lnTo>
                <a:lnTo>
                  <a:pt x="60" y="69"/>
                </a:lnTo>
                <a:lnTo>
                  <a:pt x="62" y="65"/>
                </a:lnTo>
                <a:lnTo>
                  <a:pt x="56" y="53"/>
                </a:lnTo>
                <a:lnTo>
                  <a:pt x="56" y="52"/>
                </a:lnTo>
                <a:lnTo>
                  <a:pt x="42" y="50"/>
                </a:lnTo>
                <a:lnTo>
                  <a:pt x="44" y="50"/>
                </a:lnTo>
                <a:lnTo>
                  <a:pt x="52" y="46"/>
                </a:lnTo>
                <a:lnTo>
                  <a:pt x="56" y="52"/>
                </a:lnTo>
                <a:lnTo>
                  <a:pt x="60" y="56"/>
                </a:lnTo>
                <a:lnTo>
                  <a:pt x="63" y="61"/>
                </a:lnTo>
                <a:lnTo>
                  <a:pt x="66" y="65"/>
                </a:lnTo>
                <a:lnTo>
                  <a:pt x="63" y="72"/>
                </a:lnTo>
                <a:lnTo>
                  <a:pt x="71" y="72"/>
                </a:lnTo>
                <a:lnTo>
                  <a:pt x="72" y="72"/>
                </a:lnTo>
                <a:lnTo>
                  <a:pt x="85" y="69"/>
                </a:lnTo>
                <a:lnTo>
                  <a:pt x="83" y="68"/>
                </a:lnTo>
                <a:lnTo>
                  <a:pt x="72" y="64"/>
                </a:lnTo>
                <a:lnTo>
                  <a:pt x="72" y="57"/>
                </a:lnTo>
                <a:lnTo>
                  <a:pt x="70" y="52"/>
                </a:lnTo>
                <a:lnTo>
                  <a:pt x="83" y="50"/>
                </a:lnTo>
                <a:lnTo>
                  <a:pt x="92" y="48"/>
                </a:lnTo>
                <a:lnTo>
                  <a:pt x="109" y="56"/>
                </a:lnTo>
                <a:lnTo>
                  <a:pt x="109" y="49"/>
                </a:lnTo>
                <a:lnTo>
                  <a:pt x="98" y="43"/>
                </a:lnTo>
                <a:lnTo>
                  <a:pt x="93" y="42"/>
                </a:lnTo>
                <a:lnTo>
                  <a:pt x="103" y="37"/>
                </a:lnTo>
                <a:lnTo>
                  <a:pt x="104" y="37"/>
                </a:lnTo>
                <a:lnTo>
                  <a:pt x="112" y="34"/>
                </a:lnTo>
                <a:lnTo>
                  <a:pt x="120" y="35"/>
                </a:lnTo>
                <a:lnTo>
                  <a:pt x="118" y="31"/>
                </a:lnTo>
                <a:lnTo>
                  <a:pt x="111" y="28"/>
                </a:lnTo>
                <a:lnTo>
                  <a:pt x="104" y="30"/>
                </a:lnTo>
                <a:lnTo>
                  <a:pt x="101" y="30"/>
                </a:lnTo>
                <a:lnTo>
                  <a:pt x="89" y="42"/>
                </a:lnTo>
                <a:lnTo>
                  <a:pt x="74" y="42"/>
                </a:lnTo>
                <a:lnTo>
                  <a:pt x="64" y="43"/>
                </a:lnTo>
                <a:lnTo>
                  <a:pt x="68" y="33"/>
                </a:lnTo>
                <a:lnTo>
                  <a:pt x="68" y="31"/>
                </a:lnTo>
                <a:lnTo>
                  <a:pt x="75" y="28"/>
                </a:lnTo>
                <a:lnTo>
                  <a:pt x="82" y="26"/>
                </a:lnTo>
                <a:lnTo>
                  <a:pt x="78" y="22"/>
                </a:lnTo>
                <a:lnTo>
                  <a:pt x="66" y="22"/>
                </a:lnTo>
                <a:lnTo>
                  <a:pt x="64" y="20"/>
                </a:lnTo>
                <a:lnTo>
                  <a:pt x="60" y="15"/>
                </a:lnTo>
                <a:lnTo>
                  <a:pt x="72" y="12"/>
                </a:lnTo>
                <a:lnTo>
                  <a:pt x="83" y="15"/>
                </a:lnTo>
                <a:lnTo>
                  <a:pt x="89" y="16"/>
                </a:lnTo>
                <a:lnTo>
                  <a:pt x="100" y="20"/>
                </a:lnTo>
                <a:lnTo>
                  <a:pt x="100" y="15"/>
                </a:lnTo>
                <a:lnTo>
                  <a:pt x="96" y="13"/>
                </a:lnTo>
                <a:lnTo>
                  <a:pt x="90" y="12"/>
                </a:lnTo>
                <a:lnTo>
                  <a:pt x="75" y="7"/>
                </a:lnTo>
                <a:lnTo>
                  <a:pt x="74" y="4"/>
                </a:lnTo>
                <a:lnTo>
                  <a:pt x="72" y="4"/>
                </a:lnTo>
                <a:lnTo>
                  <a:pt x="71" y="1"/>
                </a:lnTo>
                <a:lnTo>
                  <a:pt x="67" y="0"/>
                </a:lnTo>
                <a:lnTo>
                  <a:pt x="74" y="0"/>
                </a:lnTo>
                <a:lnTo>
                  <a:pt x="82" y="0"/>
                </a:lnTo>
                <a:lnTo>
                  <a:pt x="83" y="1"/>
                </a:lnTo>
                <a:lnTo>
                  <a:pt x="83" y="3"/>
                </a:lnTo>
                <a:lnTo>
                  <a:pt x="85" y="4"/>
                </a:lnTo>
                <a:lnTo>
                  <a:pt x="92" y="5"/>
                </a:lnTo>
                <a:lnTo>
                  <a:pt x="93" y="7"/>
                </a:lnTo>
                <a:lnTo>
                  <a:pt x="111" y="16"/>
                </a:lnTo>
                <a:lnTo>
                  <a:pt x="116" y="16"/>
                </a:lnTo>
                <a:lnTo>
                  <a:pt x="118" y="16"/>
                </a:lnTo>
                <a:lnTo>
                  <a:pt x="118" y="1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4" name="Freeform 329">
            <a:extLst>
              <a:ext uri="{FF2B5EF4-FFF2-40B4-BE49-F238E27FC236}">
                <a16:creationId xmlns:a16="http://schemas.microsoft.com/office/drawing/2014/main" id="{208FB560-282B-1A89-552E-22601898DB2E}"/>
              </a:ext>
            </a:extLst>
          </p:cNvPr>
          <p:cNvSpPr>
            <a:spLocks noEditPoints="1"/>
          </p:cNvSpPr>
          <p:nvPr/>
        </p:nvSpPr>
        <p:spPr bwMode="auto">
          <a:xfrm>
            <a:off x="5851526" y="2976563"/>
            <a:ext cx="215900" cy="201613"/>
          </a:xfrm>
          <a:custGeom>
            <a:avLst/>
            <a:gdLst>
              <a:gd name="T0" fmla="*/ 18 w 136"/>
              <a:gd name="T1" fmla="*/ 14 h 127"/>
              <a:gd name="T2" fmla="*/ 27 w 136"/>
              <a:gd name="T3" fmla="*/ 12 h 127"/>
              <a:gd name="T4" fmla="*/ 24 w 136"/>
              <a:gd name="T5" fmla="*/ 16 h 127"/>
              <a:gd name="T6" fmla="*/ 0 w 136"/>
              <a:gd name="T7" fmla="*/ 34 h 127"/>
              <a:gd name="T8" fmla="*/ 9 w 136"/>
              <a:gd name="T9" fmla="*/ 12 h 127"/>
              <a:gd name="T10" fmla="*/ 16 w 136"/>
              <a:gd name="T11" fmla="*/ 4 h 127"/>
              <a:gd name="T12" fmla="*/ 23 w 136"/>
              <a:gd name="T13" fmla="*/ 4 h 127"/>
              <a:gd name="T14" fmla="*/ 19 w 136"/>
              <a:gd name="T15" fmla="*/ 10 h 127"/>
              <a:gd name="T16" fmla="*/ 48 w 136"/>
              <a:gd name="T17" fmla="*/ 7 h 127"/>
              <a:gd name="T18" fmla="*/ 60 w 136"/>
              <a:gd name="T19" fmla="*/ 5 h 127"/>
              <a:gd name="T20" fmla="*/ 63 w 136"/>
              <a:gd name="T21" fmla="*/ 8 h 127"/>
              <a:gd name="T22" fmla="*/ 90 w 136"/>
              <a:gd name="T23" fmla="*/ 11 h 127"/>
              <a:gd name="T24" fmla="*/ 101 w 136"/>
              <a:gd name="T25" fmla="*/ 34 h 127"/>
              <a:gd name="T26" fmla="*/ 129 w 136"/>
              <a:gd name="T27" fmla="*/ 50 h 127"/>
              <a:gd name="T28" fmla="*/ 131 w 136"/>
              <a:gd name="T29" fmla="*/ 60 h 127"/>
              <a:gd name="T30" fmla="*/ 132 w 136"/>
              <a:gd name="T31" fmla="*/ 72 h 127"/>
              <a:gd name="T32" fmla="*/ 134 w 136"/>
              <a:gd name="T33" fmla="*/ 85 h 127"/>
              <a:gd name="T34" fmla="*/ 134 w 136"/>
              <a:gd name="T35" fmla="*/ 91 h 127"/>
              <a:gd name="T36" fmla="*/ 136 w 136"/>
              <a:gd name="T37" fmla="*/ 102 h 127"/>
              <a:gd name="T38" fmla="*/ 108 w 136"/>
              <a:gd name="T39" fmla="*/ 98 h 127"/>
              <a:gd name="T40" fmla="*/ 104 w 136"/>
              <a:gd name="T41" fmla="*/ 94 h 127"/>
              <a:gd name="T42" fmla="*/ 86 w 136"/>
              <a:gd name="T43" fmla="*/ 104 h 127"/>
              <a:gd name="T44" fmla="*/ 75 w 136"/>
              <a:gd name="T45" fmla="*/ 123 h 127"/>
              <a:gd name="T46" fmla="*/ 60 w 136"/>
              <a:gd name="T47" fmla="*/ 124 h 127"/>
              <a:gd name="T48" fmla="*/ 50 w 136"/>
              <a:gd name="T49" fmla="*/ 121 h 127"/>
              <a:gd name="T50" fmla="*/ 41 w 136"/>
              <a:gd name="T51" fmla="*/ 116 h 127"/>
              <a:gd name="T52" fmla="*/ 35 w 136"/>
              <a:gd name="T53" fmla="*/ 101 h 127"/>
              <a:gd name="T54" fmla="*/ 30 w 136"/>
              <a:gd name="T55" fmla="*/ 93 h 127"/>
              <a:gd name="T56" fmla="*/ 27 w 136"/>
              <a:gd name="T57" fmla="*/ 80 h 127"/>
              <a:gd name="T58" fmla="*/ 37 w 136"/>
              <a:gd name="T59" fmla="*/ 85 h 127"/>
              <a:gd name="T60" fmla="*/ 42 w 136"/>
              <a:gd name="T61" fmla="*/ 60 h 127"/>
              <a:gd name="T62" fmla="*/ 38 w 136"/>
              <a:gd name="T63" fmla="*/ 49 h 127"/>
              <a:gd name="T64" fmla="*/ 37 w 136"/>
              <a:gd name="T65" fmla="*/ 44 h 127"/>
              <a:gd name="T66" fmla="*/ 38 w 136"/>
              <a:gd name="T67" fmla="*/ 25 h 127"/>
              <a:gd name="T68" fmla="*/ 39 w 136"/>
              <a:gd name="T69" fmla="*/ 22 h 127"/>
              <a:gd name="T70" fmla="*/ 48 w 136"/>
              <a:gd name="T71" fmla="*/ 23 h 127"/>
              <a:gd name="T72" fmla="*/ 49 w 136"/>
              <a:gd name="T73" fmla="*/ 26 h 127"/>
              <a:gd name="T74" fmla="*/ 53 w 136"/>
              <a:gd name="T75" fmla="*/ 22 h 127"/>
              <a:gd name="T76" fmla="*/ 42 w 136"/>
              <a:gd name="T77" fmla="*/ 14 h 127"/>
              <a:gd name="T78" fmla="*/ 34 w 136"/>
              <a:gd name="T79" fmla="*/ 8 h 127"/>
              <a:gd name="T80" fmla="*/ 37 w 136"/>
              <a:gd name="T81" fmla="*/ 1 h 127"/>
              <a:gd name="T82" fmla="*/ 44 w 136"/>
              <a:gd name="T83" fmla="*/ 0 h 1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36" h="127">
                <a:moveTo>
                  <a:pt x="19" y="10"/>
                </a:moveTo>
                <a:lnTo>
                  <a:pt x="18" y="14"/>
                </a:lnTo>
                <a:lnTo>
                  <a:pt x="23" y="14"/>
                </a:lnTo>
                <a:lnTo>
                  <a:pt x="27" y="12"/>
                </a:lnTo>
                <a:lnTo>
                  <a:pt x="26" y="18"/>
                </a:lnTo>
                <a:lnTo>
                  <a:pt x="24" y="16"/>
                </a:lnTo>
                <a:lnTo>
                  <a:pt x="23" y="16"/>
                </a:lnTo>
                <a:lnTo>
                  <a:pt x="0" y="34"/>
                </a:lnTo>
                <a:lnTo>
                  <a:pt x="7" y="19"/>
                </a:lnTo>
                <a:lnTo>
                  <a:pt x="9" y="12"/>
                </a:lnTo>
                <a:lnTo>
                  <a:pt x="16" y="8"/>
                </a:lnTo>
                <a:lnTo>
                  <a:pt x="16" y="4"/>
                </a:lnTo>
                <a:lnTo>
                  <a:pt x="19" y="4"/>
                </a:lnTo>
                <a:lnTo>
                  <a:pt x="23" y="4"/>
                </a:lnTo>
                <a:lnTo>
                  <a:pt x="24" y="7"/>
                </a:lnTo>
                <a:lnTo>
                  <a:pt x="19" y="10"/>
                </a:lnTo>
                <a:close/>
                <a:moveTo>
                  <a:pt x="49" y="1"/>
                </a:moveTo>
                <a:lnTo>
                  <a:pt x="48" y="7"/>
                </a:lnTo>
                <a:lnTo>
                  <a:pt x="57" y="7"/>
                </a:lnTo>
                <a:lnTo>
                  <a:pt x="60" y="5"/>
                </a:lnTo>
                <a:lnTo>
                  <a:pt x="61" y="7"/>
                </a:lnTo>
                <a:lnTo>
                  <a:pt x="63" y="8"/>
                </a:lnTo>
                <a:lnTo>
                  <a:pt x="64" y="14"/>
                </a:lnTo>
                <a:lnTo>
                  <a:pt x="90" y="11"/>
                </a:lnTo>
                <a:lnTo>
                  <a:pt x="101" y="22"/>
                </a:lnTo>
                <a:lnTo>
                  <a:pt x="101" y="34"/>
                </a:lnTo>
                <a:lnTo>
                  <a:pt x="128" y="40"/>
                </a:lnTo>
                <a:lnTo>
                  <a:pt x="129" y="50"/>
                </a:lnTo>
                <a:lnTo>
                  <a:pt x="129" y="55"/>
                </a:lnTo>
                <a:lnTo>
                  <a:pt x="131" y="60"/>
                </a:lnTo>
                <a:lnTo>
                  <a:pt x="131" y="65"/>
                </a:lnTo>
                <a:lnTo>
                  <a:pt x="132" y="72"/>
                </a:lnTo>
                <a:lnTo>
                  <a:pt x="132" y="76"/>
                </a:lnTo>
                <a:lnTo>
                  <a:pt x="134" y="85"/>
                </a:lnTo>
                <a:lnTo>
                  <a:pt x="134" y="87"/>
                </a:lnTo>
                <a:lnTo>
                  <a:pt x="134" y="91"/>
                </a:lnTo>
                <a:lnTo>
                  <a:pt x="135" y="97"/>
                </a:lnTo>
                <a:lnTo>
                  <a:pt x="136" y="102"/>
                </a:lnTo>
                <a:lnTo>
                  <a:pt x="110" y="102"/>
                </a:lnTo>
                <a:lnTo>
                  <a:pt x="108" y="98"/>
                </a:lnTo>
                <a:lnTo>
                  <a:pt x="108" y="97"/>
                </a:lnTo>
                <a:lnTo>
                  <a:pt x="104" y="94"/>
                </a:lnTo>
                <a:lnTo>
                  <a:pt x="93" y="98"/>
                </a:lnTo>
                <a:lnTo>
                  <a:pt x="86" y="104"/>
                </a:lnTo>
                <a:lnTo>
                  <a:pt x="82" y="119"/>
                </a:lnTo>
                <a:lnTo>
                  <a:pt x="75" y="123"/>
                </a:lnTo>
                <a:lnTo>
                  <a:pt x="64" y="121"/>
                </a:lnTo>
                <a:lnTo>
                  <a:pt x="60" y="124"/>
                </a:lnTo>
                <a:lnTo>
                  <a:pt x="56" y="127"/>
                </a:lnTo>
                <a:lnTo>
                  <a:pt x="50" y="121"/>
                </a:lnTo>
                <a:lnTo>
                  <a:pt x="42" y="124"/>
                </a:lnTo>
                <a:lnTo>
                  <a:pt x="41" y="116"/>
                </a:lnTo>
                <a:lnTo>
                  <a:pt x="44" y="110"/>
                </a:lnTo>
                <a:lnTo>
                  <a:pt x="35" y="101"/>
                </a:lnTo>
                <a:lnTo>
                  <a:pt x="35" y="94"/>
                </a:lnTo>
                <a:lnTo>
                  <a:pt x="30" y="93"/>
                </a:lnTo>
                <a:lnTo>
                  <a:pt x="27" y="82"/>
                </a:lnTo>
                <a:lnTo>
                  <a:pt x="27" y="80"/>
                </a:lnTo>
                <a:lnTo>
                  <a:pt x="30" y="82"/>
                </a:lnTo>
                <a:lnTo>
                  <a:pt x="37" y="85"/>
                </a:lnTo>
                <a:lnTo>
                  <a:pt x="41" y="68"/>
                </a:lnTo>
                <a:lnTo>
                  <a:pt x="42" y="60"/>
                </a:lnTo>
                <a:lnTo>
                  <a:pt x="42" y="57"/>
                </a:lnTo>
                <a:lnTo>
                  <a:pt x="38" y="49"/>
                </a:lnTo>
                <a:lnTo>
                  <a:pt x="38" y="48"/>
                </a:lnTo>
                <a:lnTo>
                  <a:pt x="37" y="44"/>
                </a:lnTo>
                <a:lnTo>
                  <a:pt x="39" y="27"/>
                </a:lnTo>
                <a:lnTo>
                  <a:pt x="38" y="25"/>
                </a:lnTo>
                <a:lnTo>
                  <a:pt x="38" y="22"/>
                </a:lnTo>
                <a:lnTo>
                  <a:pt x="39" y="22"/>
                </a:lnTo>
                <a:lnTo>
                  <a:pt x="46" y="22"/>
                </a:lnTo>
                <a:lnTo>
                  <a:pt x="48" y="23"/>
                </a:lnTo>
                <a:lnTo>
                  <a:pt x="48" y="25"/>
                </a:lnTo>
                <a:lnTo>
                  <a:pt x="49" y="26"/>
                </a:lnTo>
                <a:lnTo>
                  <a:pt x="50" y="25"/>
                </a:lnTo>
                <a:lnTo>
                  <a:pt x="53" y="22"/>
                </a:lnTo>
                <a:lnTo>
                  <a:pt x="49" y="15"/>
                </a:lnTo>
                <a:lnTo>
                  <a:pt x="42" y="14"/>
                </a:lnTo>
                <a:lnTo>
                  <a:pt x="35" y="15"/>
                </a:lnTo>
                <a:lnTo>
                  <a:pt x="34" y="8"/>
                </a:lnTo>
                <a:lnTo>
                  <a:pt x="30" y="3"/>
                </a:lnTo>
                <a:lnTo>
                  <a:pt x="37" y="1"/>
                </a:lnTo>
                <a:lnTo>
                  <a:pt x="42" y="0"/>
                </a:lnTo>
                <a:lnTo>
                  <a:pt x="44" y="0"/>
                </a:lnTo>
                <a:lnTo>
                  <a:pt x="49" y="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5" name="Freeform 330">
            <a:extLst>
              <a:ext uri="{FF2B5EF4-FFF2-40B4-BE49-F238E27FC236}">
                <a16:creationId xmlns:a16="http://schemas.microsoft.com/office/drawing/2014/main" id="{23FAACBD-001E-0534-57D2-5A6361705F55}"/>
              </a:ext>
            </a:extLst>
          </p:cNvPr>
          <p:cNvSpPr>
            <a:spLocks/>
          </p:cNvSpPr>
          <p:nvPr/>
        </p:nvSpPr>
        <p:spPr bwMode="auto">
          <a:xfrm>
            <a:off x="6022976" y="2601913"/>
            <a:ext cx="114300" cy="206375"/>
          </a:xfrm>
          <a:custGeom>
            <a:avLst/>
            <a:gdLst>
              <a:gd name="T0" fmla="*/ 72 w 72"/>
              <a:gd name="T1" fmla="*/ 56 h 130"/>
              <a:gd name="T2" fmla="*/ 66 w 72"/>
              <a:gd name="T3" fmla="*/ 78 h 130"/>
              <a:gd name="T4" fmla="*/ 68 w 72"/>
              <a:gd name="T5" fmla="*/ 97 h 130"/>
              <a:gd name="T6" fmla="*/ 69 w 72"/>
              <a:gd name="T7" fmla="*/ 112 h 130"/>
              <a:gd name="T8" fmla="*/ 69 w 72"/>
              <a:gd name="T9" fmla="*/ 120 h 130"/>
              <a:gd name="T10" fmla="*/ 61 w 72"/>
              <a:gd name="T11" fmla="*/ 123 h 130"/>
              <a:gd name="T12" fmla="*/ 58 w 72"/>
              <a:gd name="T13" fmla="*/ 128 h 130"/>
              <a:gd name="T14" fmla="*/ 53 w 72"/>
              <a:gd name="T15" fmla="*/ 124 h 130"/>
              <a:gd name="T16" fmla="*/ 47 w 72"/>
              <a:gd name="T17" fmla="*/ 130 h 130"/>
              <a:gd name="T18" fmla="*/ 46 w 72"/>
              <a:gd name="T19" fmla="*/ 130 h 130"/>
              <a:gd name="T20" fmla="*/ 43 w 72"/>
              <a:gd name="T21" fmla="*/ 128 h 130"/>
              <a:gd name="T22" fmla="*/ 41 w 72"/>
              <a:gd name="T23" fmla="*/ 112 h 130"/>
              <a:gd name="T24" fmla="*/ 39 w 72"/>
              <a:gd name="T25" fmla="*/ 101 h 130"/>
              <a:gd name="T26" fmla="*/ 31 w 72"/>
              <a:gd name="T27" fmla="*/ 108 h 130"/>
              <a:gd name="T28" fmla="*/ 31 w 72"/>
              <a:gd name="T29" fmla="*/ 112 h 130"/>
              <a:gd name="T30" fmla="*/ 31 w 72"/>
              <a:gd name="T31" fmla="*/ 115 h 130"/>
              <a:gd name="T32" fmla="*/ 15 w 72"/>
              <a:gd name="T33" fmla="*/ 121 h 130"/>
              <a:gd name="T34" fmla="*/ 13 w 72"/>
              <a:gd name="T35" fmla="*/ 121 h 130"/>
              <a:gd name="T36" fmla="*/ 11 w 72"/>
              <a:gd name="T37" fmla="*/ 123 h 130"/>
              <a:gd name="T38" fmla="*/ 6 w 72"/>
              <a:gd name="T39" fmla="*/ 120 h 130"/>
              <a:gd name="T40" fmla="*/ 5 w 72"/>
              <a:gd name="T41" fmla="*/ 119 h 130"/>
              <a:gd name="T42" fmla="*/ 4 w 72"/>
              <a:gd name="T43" fmla="*/ 117 h 130"/>
              <a:gd name="T44" fmla="*/ 4 w 72"/>
              <a:gd name="T45" fmla="*/ 116 h 130"/>
              <a:gd name="T46" fmla="*/ 8 w 72"/>
              <a:gd name="T47" fmla="*/ 111 h 130"/>
              <a:gd name="T48" fmla="*/ 9 w 72"/>
              <a:gd name="T49" fmla="*/ 108 h 130"/>
              <a:gd name="T50" fmla="*/ 1 w 72"/>
              <a:gd name="T51" fmla="*/ 105 h 130"/>
              <a:gd name="T52" fmla="*/ 0 w 72"/>
              <a:gd name="T53" fmla="*/ 102 h 130"/>
              <a:gd name="T54" fmla="*/ 0 w 72"/>
              <a:gd name="T55" fmla="*/ 101 h 130"/>
              <a:gd name="T56" fmla="*/ 6 w 72"/>
              <a:gd name="T57" fmla="*/ 96 h 130"/>
              <a:gd name="T58" fmla="*/ 2 w 72"/>
              <a:gd name="T59" fmla="*/ 90 h 130"/>
              <a:gd name="T60" fmla="*/ 6 w 72"/>
              <a:gd name="T61" fmla="*/ 85 h 130"/>
              <a:gd name="T62" fmla="*/ 0 w 72"/>
              <a:gd name="T63" fmla="*/ 79 h 130"/>
              <a:gd name="T64" fmla="*/ 1 w 72"/>
              <a:gd name="T65" fmla="*/ 56 h 130"/>
              <a:gd name="T66" fmla="*/ 0 w 72"/>
              <a:gd name="T67" fmla="*/ 45 h 130"/>
              <a:gd name="T68" fmla="*/ 2 w 72"/>
              <a:gd name="T69" fmla="*/ 29 h 130"/>
              <a:gd name="T70" fmla="*/ 5 w 72"/>
              <a:gd name="T71" fmla="*/ 25 h 130"/>
              <a:gd name="T72" fmla="*/ 9 w 72"/>
              <a:gd name="T73" fmla="*/ 21 h 130"/>
              <a:gd name="T74" fmla="*/ 8 w 72"/>
              <a:gd name="T75" fmla="*/ 18 h 130"/>
              <a:gd name="T76" fmla="*/ 13 w 72"/>
              <a:gd name="T77" fmla="*/ 18 h 130"/>
              <a:gd name="T78" fmla="*/ 19 w 72"/>
              <a:gd name="T79" fmla="*/ 23 h 130"/>
              <a:gd name="T80" fmla="*/ 21 w 72"/>
              <a:gd name="T81" fmla="*/ 30 h 130"/>
              <a:gd name="T82" fmla="*/ 28 w 72"/>
              <a:gd name="T83" fmla="*/ 30 h 130"/>
              <a:gd name="T84" fmla="*/ 32 w 72"/>
              <a:gd name="T85" fmla="*/ 29 h 130"/>
              <a:gd name="T86" fmla="*/ 32 w 72"/>
              <a:gd name="T87" fmla="*/ 27 h 130"/>
              <a:gd name="T88" fmla="*/ 31 w 72"/>
              <a:gd name="T89" fmla="*/ 19 h 130"/>
              <a:gd name="T90" fmla="*/ 28 w 72"/>
              <a:gd name="T91" fmla="*/ 19 h 130"/>
              <a:gd name="T92" fmla="*/ 21 w 72"/>
              <a:gd name="T93" fmla="*/ 16 h 130"/>
              <a:gd name="T94" fmla="*/ 15 w 72"/>
              <a:gd name="T95" fmla="*/ 14 h 130"/>
              <a:gd name="T96" fmla="*/ 12 w 72"/>
              <a:gd name="T97" fmla="*/ 11 h 130"/>
              <a:gd name="T98" fmla="*/ 4 w 72"/>
              <a:gd name="T99" fmla="*/ 11 h 130"/>
              <a:gd name="T100" fmla="*/ 2 w 72"/>
              <a:gd name="T101" fmla="*/ 11 h 130"/>
              <a:gd name="T102" fmla="*/ 6 w 72"/>
              <a:gd name="T103" fmla="*/ 0 h 130"/>
              <a:gd name="T104" fmla="*/ 19 w 72"/>
              <a:gd name="T105" fmla="*/ 7 h 130"/>
              <a:gd name="T106" fmla="*/ 24 w 72"/>
              <a:gd name="T107" fmla="*/ 10 h 130"/>
              <a:gd name="T108" fmla="*/ 35 w 72"/>
              <a:gd name="T109" fmla="*/ 3 h 130"/>
              <a:gd name="T110" fmla="*/ 41 w 72"/>
              <a:gd name="T111" fmla="*/ 15 h 130"/>
              <a:gd name="T112" fmla="*/ 43 w 72"/>
              <a:gd name="T113" fmla="*/ 14 h 130"/>
              <a:gd name="T114" fmla="*/ 62 w 72"/>
              <a:gd name="T115" fmla="*/ 27 h 130"/>
              <a:gd name="T116" fmla="*/ 72 w 72"/>
              <a:gd name="T117" fmla="*/ 53 h 130"/>
              <a:gd name="T118" fmla="*/ 72 w 72"/>
              <a:gd name="T119" fmla="*/ 56 h 1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72" h="130">
                <a:moveTo>
                  <a:pt x="72" y="56"/>
                </a:moveTo>
                <a:lnTo>
                  <a:pt x="66" y="78"/>
                </a:lnTo>
                <a:lnTo>
                  <a:pt x="68" y="97"/>
                </a:lnTo>
                <a:lnTo>
                  <a:pt x="69" y="112"/>
                </a:lnTo>
                <a:lnTo>
                  <a:pt x="69" y="120"/>
                </a:lnTo>
                <a:lnTo>
                  <a:pt x="61" y="123"/>
                </a:lnTo>
                <a:lnTo>
                  <a:pt x="58" y="128"/>
                </a:lnTo>
                <a:lnTo>
                  <a:pt x="53" y="124"/>
                </a:lnTo>
                <a:lnTo>
                  <a:pt x="47" y="130"/>
                </a:lnTo>
                <a:lnTo>
                  <a:pt x="46" y="130"/>
                </a:lnTo>
                <a:lnTo>
                  <a:pt x="43" y="128"/>
                </a:lnTo>
                <a:lnTo>
                  <a:pt x="41" y="112"/>
                </a:lnTo>
                <a:lnTo>
                  <a:pt x="39" y="101"/>
                </a:lnTo>
                <a:lnTo>
                  <a:pt x="31" y="108"/>
                </a:lnTo>
                <a:lnTo>
                  <a:pt x="31" y="112"/>
                </a:lnTo>
                <a:lnTo>
                  <a:pt x="31" y="115"/>
                </a:lnTo>
                <a:lnTo>
                  <a:pt x="15" y="121"/>
                </a:lnTo>
                <a:lnTo>
                  <a:pt x="13" y="121"/>
                </a:lnTo>
                <a:lnTo>
                  <a:pt x="11" y="123"/>
                </a:lnTo>
                <a:lnTo>
                  <a:pt x="6" y="120"/>
                </a:lnTo>
                <a:lnTo>
                  <a:pt x="5" y="119"/>
                </a:lnTo>
                <a:lnTo>
                  <a:pt x="4" y="117"/>
                </a:lnTo>
                <a:lnTo>
                  <a:pt x="4" y="116"/>
                </a:lnTo>
                <a:lnTo>
                  <a:pt x="8" y="111"/>
                </a:lnTo>
                <a:lnTo>
                  <a:pt x="9" y="108"/>
                </a:lnTo>
                <a:lnTo>
                  <a:pt x="1" y="105"/>
                </a:lnTo>
                <a:lnTo>
                  <a:pt x="0" y="102"/>
                </a:lnTo>
                <a:lnTo>
                  <a:pt x="0" y="101"/>
                </a:lnTo>
                <a:lnTo>
                  <a:pt x="6" y="96"/>
                </a:lnTo>
                <a:lnTo>
                  <a:pt x="2" y="90"/>
                </a:lnTo>
                <a:lnTo>
                  <a:pt x="6" y="85"/>
                </a:lnTo>
                <a:lnTo>
                  <a:pt x="0" y="79"/>
                </a:lnTo>
                <a:lnTo>
                  <a:pt x="1" y="56"/>
                </a:lnTo>
                <a:lnTo>
                  <a:pt x="0" y="45"/>
                </a:lnTo>
                <a:lnTo>
                  <a:pt x="2" y="29"/>
                </a:lnTo>
                <a:lnTo>
                  <a:pt x="5" y="25"/>
                </a:lnTo>
                <a:lnTo>
                  <a:pt x="9" y="21"/>
                </a:lnTo>
                <a:lnTo>
                  <a:pt x="8" y="18"/>
                </a:lnTo>
                <a:lnTo>
                  <a:pt x="13" y="18"/>
                </a:lnTo>
                <a:lnTo>
                  <a:pt x="19" y="23"/>
                </a:lnTo>
                <a:lnTo>
                  <a:pt x="21" y="30"/>
                </a:lnTo>
                <a:lnTo>
                  <a:pt x="28" y="30"/>
                </a:lnTo>
                <a:lnTo>
                  <a:pt x="32" y="29"/>
                </a:lnTo>
                <a:lnTo>
                  <a:pt x="32" y="27"/>
                </a:lnTo>
                <a:lnTo>
                  <a:pt x="31" y="19"/>
                </a:lnTo>
                <a:lnTo>
                  <a:pt x="28" y="19"/>
                </a:lnTo>
                <a:lnTo>
                  <a:pt x="21" y="16"/>
                </a:lnTo>
                <a:lnTo>
                  <a:pt x="15" y="14"/>
                </a:lnTo>
                <a:lnTo>
                  <a:pt x="12" y="11"/>
                </a:lnTo>
                <a:lnTo>
                  <a:pt x="4" y="11"/>
                </a:lnTo>
                <a:lnTo>
                  <a:pt x="2" y="11"/>
                </a:lnTo>
                <a:lnTo>
                  <a:pt x="6" y="0"/>
                </a:lnTo>
                <a:lnTo>
                  <a:pt x="19" y="7"/>
                </a:lnTo>
                <a:lnTo>
                  <a:pt x="24" y="10"/>
                </a:lnTo>
                <a:lnTo>
                  <a:pt x="35" y="3"/>
                </a:lnTo>
                <a:lnTo>
                  <a:pt x="41" y="15"/>
                </a:lnTo>
                <a:lnTo>
                  <a:pt x="43" y="14"/>
                </a:lnTo>
                <a:lnTo>
                  <a:pt x="62" y="27"/>
                </a:lnTo>
                <a:lnTo>
                  <a:pt x="72" y="53"/>
                </a:lnTo>
                <a:lnTo>
                  <a:pt x="72" y="5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6" name="Freeform 331">
            <a:extLst>
              <a:ext uri="{FF2B5EF4-FFF2-40B4-BE49-F238E27FC236}">
                <a16:creationId xmlns:a16="http://schemas.microsoft.com/office/drawing/2014/main" id="{4D8D424B-D318-263C-8C47-8B94ABD2337A}"/>
              </a:ext>
            </a:extLst>
          </p:cNvPr>
          <p:cNvSpPr>
            <a:spLocks/>
          </p:cNvSpPr>
          <p:nvPr/>
        </p:nvSpPr>
        <p:spPr bwMode="auto">
          <a:xfrm>
            <a:off x="6143626" y="2332038"/>
            <a:ext cx="219075" cy="220663"/>
          </a:xfrm>
          <a:custGeom>
            <a:avLst/>
            <a:gdLst>
              <a:gd name="T0" fmla="*/ 89 w 138"/>
              <a:gd name="T1" fmla="*/ 2 h 139"/>
              <a:gd name="T2" fmla="*/ 94 w 138"/>
              <a:gd name="T3" fmla="*/ 17 h 139"/>
              <a:gd name="T4" fmla="*/ 106 w 138"/>
              <a:gd name="T5" fmla="*/ 12 h 139"/>
              <a:gd name="T6" fmla="*/ 112 w 138"/>
              <a:gd name="T7" fmla="*/ 23 h 139"/>
              <a:gd name="T8" fmla="*/ 112 w 138"/>
              <a:gd name="T9" fmla="*/ 36 h 139"/>
              <a:gd name="T10" fmla="*/ 136 w 138"/>
              <a:gd name="T11" fmla="*/ 62 h 139"/>
              <a:gd name="T12" fmla="*/ 124 w 138"/>
              <a:gd name="T13" fmla="*/ 65 h 139"/>
              <a:gd name="T14" fmla="*/ 109 w 138"/>
              <a:gd name="T15" fmla="*/ 76 h 139"/>
              <a:gd name="T16" fmla="*/ 112 w 138"/>
              <a:gd name="T17" fmla="*/ 102 h 139"/>
              <a:gd name="T18" fmla="*/ 123 w 138"/>
              <a:gd name="T19" fmla="*/ 122 h 139"/>
              <a:gd name="T20" fmla="*/ 120 w 138"/>
              <a:gd name="T21" fmla="*/ 135 h 139"/>
              <a:gd name="T22" fmla="*/ 79 w 138"/>
              <a:gd name="T23" fmla="*/ 124 h 139"/>
              <a:gd name="T24" fmla="*/ 63 w 138"/>
              <a:gd name="T25" fmla="*/ 132 h 139"/>
              <a:gd name="T26" fmla="*/ 55 w 138"/>
              <a:gd name="T27" fmla="*/ 128 h 139"/>
              <a:gd name="T28" fmla="*/ 53 w 138"/>
              <a:gd name="T29" fmla="*/ 116 h 139"/>
              <a:gd name="T30" fmla="*/ 45 w 138"/>
              <a:gd name="T31" fmla="*/ 102 h 139"/>
              <a:gd name="T32" fmla="*/ 30 w 138"/>
              <a:gd name="T33" fmla="*/ 88 h 139"/>
              <a:gd name="T34" fmla="*/ 18 w 138"/>
              <a:gd name="T35" fmla="*/ 88 h 139"/>
              <a:gd name="T36" fmla="*/ 16 w 138"/>
              <a:gd name="T37" fmla="*/ 95 h 139"/>
              <a:gd name="T38" fmla="*/ 1 w 138"/>
              <a:gd name="T39" fmla="*/ 86 h 139"/>
              <a:gd name="T40" fmla="*/ 0 w 138"/>
              <a:gd name="T41" fmla="*/ 79 h 139"/>
              <a:gd name="T42" fmla="*/ 11 w 138"/>
              <a:gd name="T43" fmla="*/ 77 h 139"/>
              <a:gd name="T44" fmla="*/ 18 w 138"/>
              <a:gd name="T45" fmla="*/ 81 h 139"/>
              <a:gd name="T46" fmla="*/ 44 w 138"/>
              <a:gd name="T47" fmla="*/ 86 h 139"/>
              <a:gd name="T48" fmla="*/ 51 w 138"/>
              <a:gd name="T49" fmla="*/ 107 h 139"/>
              <a:gd name="T50" fmla="*/ 57 w 138"/>
              <a:gd name="T51" fmla="*/ 102 h 139"/>
              <a:gd name="T52" fmla="*/ 68 w 138"/>
              <a:gd name="T53" fmla="*/ 91 h 139"/>
              <a:gd name="T54" fmla="*/ 60 w 138"/>
              <a:gd name="T55" fmla="*/ 92 h 139"/>
              <a:gd name="T56" fmla="*/ 52 w 138"/>
              <a:gd name="T57" fmla="*/ 91 h 139"/>
              <a:gd name="T58" fmla="*/ 49 w 138"/>
              <a:gd name="T59" fmla="*/ 83 h 139"/>
              <a:gd name="T60" fmla="*/ 55 w 138"/>
              <a:gd name="T61" fmla="*/ 69 h 139"/>
              <a:gd name="T62" fmla="*/ 81 w 138"/>
              <a:gd name="T63" fmla="*/ 54 h 139"/>
              <a:gd name="T64" fmla="*/ 85 w 138"/>
              <a:gd name="T65" fmla="*/ 49 h 139"/>
              <a:gd name="T66" fmla="*/ 66 w 138"/>
              <a:gd name="T67" fmla="*/ 54 h 139"/>
              <a:gd name="T68" fmla="*/ 48 w 138"/>
              <a:gd name="T69" fmla="*/ 69 h 139"/>
              <a:gd name="T70" fmla="*/ 18 w 138"/>
              <a:gd name="T71" fmla="*/ 60 h 139"/>
              <a:gd name="T72" fmla="*/ 30 w 138"/>
              <a:gd name="T73" fmla="*/ 46 h 139"/>
              <a:gd name="T74" fmla="*/ 37 w 138"/>
              <a:gd name="T75" fmla="*/ 45 h 139"/>
              <a:gd name="T76" fmla="*/ 18 w 138"/>
              <a:gd name="T77" fmla="*/ 38 h 139"/>
              <a:gd name="T78" fmla="*/ 29 w 138"/>
              <a:gd name="T79" fmla="*/ 38 h 139"/>
              <a:gd name="T80" fmla="*/ 44 w 138"/>
              <a:gd name="T81" fmla="*/ 36 h 139"/>
              <a:gd name="T82" fmla="*/ 52 w 138"/>
              <a:gd name="T83" fmla="*/ 35 h 139"/>
              <a:gd name="T84" fmla="*/ 68 w 138"/>
              <a:gd name="T85" fmla="*/ 20 h 139"/>
              <a:gd name="T86" fmla="*/ 56 w 138"/>
              <a:gd name="T87" fmla="*/ 8 h 139"/>
              <a:gd name="T88" fmla="*/ 74 w 138"/>
              <a:gd name="T89" fmla="*/ 23 h 139"/>
              <a:gd name="T90" fmla="*/ 81 w 138"/>
              <a:gd name="T91" fmla="*/ 20 h 139"/>
              <a:gd name="T92" fmla="*/ 66 w 138"/>
              <a:gd name="T93" fmla="*/ 6 h 139"/>
              <a:gd name="T94" fmla="*/ 72 w 138"/>
              <a:gd name="T95" fmla="*/ 0 h 1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138" h="139">
                <a:moveTo>
                  <a:pt x="82" y="0"/>
                </a:moveTo>
                <a:lnTo>
                  <a:pt x="87" y="2"/>
                </a:lnTo>
                <a:lnTo>
                  <a:pt x="89" y="2"/>
                </a:lnTo>
                <a:lnTo>
                  <a:pt x="93" y="4"/>
                </a:lnTo>
                <a:lnTo>
                  <a:pt x="93" y="12"/>
                </a:lnTo>
                <a:lnTo>
                  <a:pt x="94" y="17"/>
                </a:lnTo>
                <a:lnTo>
                  <a:pt x="101" y="11"/>
                </a:lnTo>
                <a:lnTo>
                  <a:pt x="102" y="16"/>
                </a:lnTo>
                <a:lnTo>
                  <a:pt x="106" y="12"/>
                </a:lnTo>
                <a:lnTo>
                  <a:pt x="102" y="19"/>
                </a:lnTo>
                <a:lnTo>
                  <a:pt x="108" y="20"/>
                </a:lnTo>
                <a:lnTo>
                  <a:pt x="112" y="23"/>
                </a:lnTo>
                <a:lnTo>
                  <a:pt x="112" y="27"/>
                </a:lnTo>
                <a:lnTo>
                  <a:pt x="111" y="35"/>
                </a:lnTo>
                <a:lnTo>
                  <a:pt x="112" y="36"/>
                </a:lnTo>
                <a:lnTo>
                  <a:pt x="117" y="42"/>
                </a:lnTo>
                <a:lnTo>
                  <a:pt x="127" y="53"/>
                </a:lnTo>
                <a:lnTo>
                  <a:pt x="136" y="62"/>
                </a:lnTo>
                <a:lnTo>
                  <a:pt x="138" y="62"/>
                </a:lnTo>
                <a:lnTo>
                  <a:pt x="134" y="64"/>
                </a:lnTo>
                <a:lnTo>
                  <a:pt x="124" y="65"/>
                </a:lnTo>
                <a:lnTo>
                  <a:pt x="120" y="65"/>
                </a:lnTo>
                <a:lnTo>
                  <a:pt x="112" y="68"/>
                </a:lnTo>
                <a:lnTo>
                  <a:pt x="109" y="76"/>
                </a:lnTo>
                <a:lnTo>
                  <a:pt x="108" y="83"/>
                </a:lnTo>
                <a:lnTo>
                  <a:pt x="105" y="90"/>
                </a:lnTo>
                <a:lnTo>
                  <a:pt x="112" y="102"/>
                </a:lnTo>
                <a:lnTo>
                  <a:pt x="116" y="107"/>
                </a:lnTo>
                <a:lnTo>
                  <a:pt x="119" y="113"/>
                </a:lnTo>
                <a:lnTo>
                  <a:pt x="123" y="122"/>
                </a:lnTo>
                <a:lnTo>
                  <a:pt x="127" y="128"/>
                </a:lnTo>
                <a:lnTo>
                  <a:pt x="131" y="136"/>
                </a:lnTo>
                <a:lnTo>
                  <a:pt x="120" y="135"/>
                </a:lnTo>
                <a:lnTo>
                  <a:pt x="87" y="131"/>
                </a:lnTo>
                <a:lnTo>
                  <a:pt x="81" y="131"/>
                </a:lnTo>
                <a:lnTo>
                  <a:pt x="79" y="124"/>
                </a:lnTo>
                <a:lnTo>
                  <a:pt x="75" y="122"/>
                </a:lnTo>
                <a:lnTo>
                  <a:pt x="67" y="129"/>
                </a:lnTo>
                <a:lnTo>
                  <a:pt x="63" y="132"/>
                </a:lnTo>
                <a:lnTo>
                  <a:pt x="55" y="139"/>
                </a:lnTo>
                <a:lnTo>
                  <a:pt x="53" y="136"/>
                </a:lnTo>
                <a:lnTo>
                  <a:pt x="55" y="128"/>
                </a:lnTo>
                <a:lnTo>
                  <a:pt x="55" y="121"/>
                </a:lnTo>
                <a:lnTo>
                  <a:pt x="55" y="116"/>
                </a:lnTo>
                <a:lnTo>
                  <a:pt x="53" y="116"/>
                </a:lnTo>
                <a:lnTo>
                  <a:pt x="45" y="111"/>
                </a:lnTo>
                <a:lnTo>
                  <a:pt x="42" y="110"/>
                </a:lnTo>
                <a:lnTo>
                  <a:pt x="45" y="102"/>
                </a:lnTo>
                <a:lnTo>
                  <a:pt x="40" y="91"/>
                </a:lnTo>
                <a:lnTo>
                  <a:pt x="38" y="88"/>
                </a:lnTo>
                <a:lnTo>
                  <a:pt x="30" y="88"/>
                </a:lnTo>
                <a:lnTo>
                  <a:pt x="26" y="88"/>
                </a:lnTo>
                <a:lnTo>
                  <a:pt x="23" y="86"/>
                </a:lnTo>
                <a:lnTo>
                  <a:pt x="18" y="88"/>
                </a:lnTo>
                <a:lnTo>
                  <a:pt x="15" y="90"/>
                </a:lnTo>
                <a:lnTo>
                  <a:pt x="16" y="91"/>
                </a:lnTo>
                <a:lnTo>
                  <a:pt x="16" y="95"/>
                </a:lnTo>
                <a:lnTo>
                  <a:pt x="12" y="98"/>
                </a:lnTo>
                <a:lnTo>
                  <a:pt x="3" y="94"/>
                </a:lnTo>
                <a:lnTo>
                  <a:pt x="1" y="86"/>
                </a:lnTo>
                <a:lnTo>
                  <a:pt x="3" y="86"/>
                </a:lnTo>
                <a:lnTo>
                  <a:pt x="1" y="86"/>
                </a:lnTo>
                <a:lnTo>
                  <a:pt x="0" y="79"/>
                </a:lnTo>
                <a:lnTo>
                  <a:pt x="11" y="71"/>
                </a:lnTo>
                <a:lnTo>
                  <a:pt x="19" y="72"/>
                </a:lnTo>
                <a:lnTo>
                  <a:pt x="11" y="77"/>
                </a:lnTo>
                <a:lnTo>
                  <a:pt x="11" y="79"/>
                </a:lnTo>
                <a:lnTo>
                  <a:pt x="10" y="86"/>
                </a:lnTo>
                <a:lnTo>
                  <a:pt x="18" y="81"/>
                </a:lnTo>
                <a:lnTo>
                  <a:pt x="25" y="72"/>
                </a:lnTo>
                <a:lnTo>
                  <a:pt x="42" y="77"/>
                </a:lnTo>
                <a:lnTo>
                  <a:pt x="44" y="86"/>
                </a:lnTo>
                <a:lnTo>
                  <a:pt x="45" y="90"/>
                </a:lnTo>
                <a:lnTo>
                  <a:pt x="49" y="95"/>
                </a:lnTo>
                <a:lnTo>
                  <a:pt x="51" y="107"/>
                </a:lnTo>
                <a:lnTo>
                  <a:pt x="56" y="111"/>
                </a:lnTo>
                <a:lnTo>
                  <a:pt x="55" y="103"/>
                </a:lnTo>
                <a:lnTo>
                  <a:pt x="57" y="102"/>
                </a:lnTo>
                <a:lnTo>
                  <a:pt x="60" y="101"/>
                </a:lnTo>
                <a:lnTo>
                  <a:pt x="66" y="99"/>
                </a:lnTo>
                <a:lnTo>
                  <a:pt x="68" y="91"/>
                </a:lnTo>
                <a:lnTo>
                  <a:pt x="67" y="90"/>
                </a:lnTo>
                <a:lnTo>
                  <a:pt x="63" y="88"/>
                </a:lnTo>
                <a:lnTo>
                  <a:pt x="60" y="92"/>
                </a:lnTo>
                <a:lnTo>
                  <a:pt x="59" y="94"/>
                </a:lnTo>
                <a:lnTo>
                  <a:pt x="57" y="95"/>
                </a:lnTo>
                <a:lnTo>
                  <a:pt x="52" y="91"/>
                </a:lnTo>
                <a:lnTo>
                  <a:pt x="51" y="91"/>
                </a:lnTo>
                <a:lnTo>
                  <a:pt x="48" y="84"/>
                </a:lnTo>
                <a:lnTo>
                  <a:pt x="49" y="83"/>
                </a:lnTo>
                <a:lnTo>
                  <a:pt x="53" y="80"/>
                </a:lnTo>
                <a:lnTo>
                  <a:pt x="52" y="75"/>
                </a:lnTo>
                <a:lnTo>
                  <a:pt x="55" y="69"/>
                </a:lnTo>
                <a:lnTo>
                  <a:pt x="61" y="60"/>
                </a:lnTo>
                <a:lnTo>
                  <a:pt x="76" y="56"/>
                </a:lnTo>
                <a:lnTo>
                  <a:pt x="81" y="54"/>
                </a:lnTo>
                <a:lnTo>
                  <a:pt x="85" y="53"/>
                </a:lnTo>
                <a:lnTo>
                  <a:pt x="87" y="50"/>
                </a:lnTo>
                <a:lnTo>
                  <a:pt x="85" y="49"/>
                </a:lnTo>
                <a:lnTo>
                  <a:pt x="81" y="49"/>
                </a:lnTo>
                <a:lnTo>
                  <a:pt x="75" y="51"/>
                </a:lnTo>
                <a:lnTo>
                  <a:pt x="66" y="54"/>
                </a:lnTo>
                <a:lnTo>
                  <a:pt x="61" y="56"/>
                </a:lnTo>
                <a:lnTo>
                  <a:pt x="55" y="62"/>
                </a:lnTo>
                <a:lnTo>
                  <a:pt x="48" y="69"/>
                </a:lnTo>
                <a:lnTo>
                  <a:pt x="40" y="64"/>
                </a:lnTo>
                <a:lnTo>
                  <a:pt x="27" y="62"/>
                </a:lnTo>
                <a:lnTo>
                  <a:pt x="18" y="60"/>
                </a:lnTo>
                <a:lnTo>
                  <a:pt x="18" y="51"/>
                </a:lnTo>
                <a:lnTo>
                  <a:pt x="22" y="45"/>
                </a:lnTo>
                <a:lnTo>
                  <a:pt x="30" y="46"/>
                </a:lnTo>
                <a:lnTo>
                  <a:pt x="37" y="51"/>
                </a:lnTo>
                <a:lnTo>
                  <a:pt x="42" y="47"/>
                </a:lnTo>
                <a:lnTo>
                  <a:pt x="37" y="45"/>
                </a:lnTo>
                <a:lnTo>
                  <a:pt x="27" y="41"/>
                </a:lnTo>
                <a:lnTo>
                  <a:pt x="23" y="36"/>
                </a:lnTo>
                <a:lnTo>
                  <a:pt x="18" y="38"/>
                </a:lnTo>
                <a:lnTo>
                  <a:pt x="14" y="39"/>
                </a:lnTo>
                <a:lnTo>
                  <a:pt x="22" y="32"/>
                </a:lnTo>
                <a:lnTo>
                  <a:pt x="29" y="38"/>
                </a:lnTo>
                <a:lnTo>
                  <a:pt x="34" y="30"/>
                </a:lnTo>
                <a:lnTo>
                  <a:pt x="42" y="38"/>
                </a:lnTo>
                <a:lnTo>
                  <a:pt x="44" y="36"/>
                </a:lnTo>
                <a:lnTo>
                  <a:pt x="45" y="35"/>
                </a:lnTo>
                <a:lnTo>
                  <a:pt x="48" y="32"/>
                </a:lnTo>
                <a:lnTo>
                  <a:pt x="52" y="35"/>
                </a:lnTo>
                <a:lnTo>
                  <a:pt x="57" y="27"/>
                </a:lnTo>
                <a:lnTo>
                  <a:pt x="67" y="28"/>
                </a:lnTo>
                <a:lnTo>
                  <a:pt x="68" y="20"/>
                </a:lnTo>
                <a:lnTo>
                  <a:pt x="57" y="17"/>
                </a:lnTo>
                <a:lnTo>
                  <a:pt x="56" y="9"/>
                </a:lnTo>
                <a:lnTo>
                  <a:pt x="56" y="8"/>
                </a:lnTo>
                <a:lnTo>
                  <a:pt x="63" y="13"/>
                </a:lnTo>
                <a:lnTo>
                  <a:pt x="71" y="15"/>
                </a:lnTo>
                <a:lnTo>
                  <a:pt x="74" y="23"/>
                </a:lnTo>
                <a:lnTo>
                  <a:pt x="75" y="23"/>
                </a:lnTo>
                <a:lnTo>
                  <a:pt x="81" y="24"/>
                </a:lnTo>
                <a:lnTo>
                  <a:pt x="81" y="20"/>
                </a:lnTo>
                <a:lnTo>
                  <a:pt x="81" y="19"/>
                </a:lnTo>
                <a:lnTo>
                  <a:pt x="74" y="12"/>
                </a:lnTo>
                <a:lnTo>
                  <a:pt x="66" y="6"/>
                </a:lnTo>
                <a:lnTo>
                  <a:pt x="66" y="5"/>
                </a:lnTo>
                <a:lnTo>
                  <a:pt x="67" y="0"/>
                </a:lnTo>
                <a:lnTo>
                  <a:pt x="72" y="0"/>
                </a:lnTo>
                <a:lnTo>
                  <a:pt x="78" y="0"/>
                </a:lnTo>
                <a:lnTo>
                  <a:pt x="82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7" name="Freeform 332">
            <a:extLst>
              <a:ext uri="{FF2B5EF4-FFF2-40B4-BE49-F238E27FC236}">
                <a16:creationId xmlns:a16="http://schemas.microsoft.com/office/drawing/2014/main" id="{45CFB2DD-9189-9E84-5D3E-1B5D1F3FC07E}"/>
              </a:ext>
            </a:extLst>
          </p:cNvPr>
          <p:cNvSpPr>
            <a:spLocks/>
          </p:cNvSpPr>
          <p:nvPr/>
        </p:nvSpPr>
        <p:spPr bwMode="auto">
          <a:xfrm>
            <a:off x="6091238" y="1814513"/>
            <a:ext cx="87313" cy="119063"/>
          </a:xfrm>
          <a:custGeom>
            <a:avLst/>
            <a:gdLst>
              <a:gd name="T0" fmla="*/ 52 w 55"/>
              <a:gd name="T1" fmla="*/ 47 h 75"/>
              <a:gd name="T2" fmla="*/ 52 w 55"/>
              <a:gd name="T3" fmla="*/ 49 h 75"/>
              <a:gd name="T4" fmla="*/ 55 w 55"/>
              <a:gd name="T5" fmla="*/ 52 h 75"/>
              <a:gd name="T6" fmla="*/ 48 w 55"/>
              <a:gd name="T7" fmla="*/ 54 h 75"/>
              <a:gd name="T8" fmla="*/ 48 w 55"/>
              <a:gd name="T9" fmla="*/ 58 h 75"/>
              <a:gd name="T10" fmla="*/ 39 w 55"/>
              <a:gd name="T11" fmla="*/ 58 h 75"/>
              <a:gd name="T12" fmla="*/ 37 w 55"/>
              <a:gd name="T13" fmla="*/ 58 h 75"/>
              <a:gd name="T14" fmla="*/ 36 w 55"/>
              <a:gd name="T15" fmla="*/ 60 h 75"/>
              <a:gd name="T16" fmla="*/ 33 w 55"/>
              <a:gd name="T17" fmla="*/ 58 h 75"/>
              <a:gd name="T18" fmla="*/ 32 w 55"/>
              <a:gd name="T19" fmla="*/ 60 h 75"/>
              <a:gd name="T20" fmla="*/ 21 w 55"/>
              <a:gd name="T21" fmla="*/ 75 h 75"/>
              <a:gd name="T22" fmla="*/ 15 w 55"/>
              <a:gd name="T23" fmla="*/ 75 h 75"/>
              <a:gd name="T24" fmla="*/ 14 w 55"/>
              <a:gd name="T25" fmla="*/ 75 h 75"/>
              <a:gd name="T26" fmla="*/ 11 w 55"/>
              <a:gd name="T27" fmla="*/ 65 h 75"/>
              <a:gd name="T28" fmla="*/ 8 w 55"/>
              <a:gd name="T29" fmla="*/ 64 h 75"/>
              <a:gd name="T30" fmla="*/ 4 w 55"/>
              <a:gd name="T31" fmla="*/ 64 h 75"/>
              <a:gd name="T32" fmla="*/ 0 w 55"/>
              <a:gd name="T33" fmla="*/ 62 h 75"/>
              <a:gd name="T34" fmla="*/ 11 w 55"/>
              <a:gd name="T35" fmla="*/ 58 h 75"/>
              <a:gd name="T36" fmla="*/ 15 w 55"/>
              <a:gd name="T37" fmla="*/ 60 h 75"/>
              <a:gd name="T38" fmla="*/ 18 w 55"/>
              <a:gd name="T39" fmla="*/ 62 h 75"/>
              <a:gd name="T40" fmla="*/ 22 w 55"/>
              <a:gd name="T41" fmla="*/ 57 h 75"/>
              <a:gd name="T42" fmla="*/ 17 w 55"/>
              <a:gd name="T43" fmla="*/ 52 h 75"/>
              <a:gd name="T44" fmla="*/ 14 w 55"/>
              <a:gd name="T45" fmla="*/ 49 h 75"/>
              <a:gd name="T46" fmla="*/ 22 w 55"/>
              <a:gd name="T47" fmla="*/ 42 h 75"/>
              <a:gd name="T48" fmla="*/ 25 w 55"/>
              <a:gd name="T49" fmla="*/ 54 h 75"/>
              <a:gd name="T50" fmla="*/ 26 w 55"/>
              <a:gd name="T51" fmla="*/ 54 h 75"/>
              <a:gd name="T52" fmla="*/ 30 w 55"/>
              <a:gd name="T53" fmla="*/ 54 h 75"/>
              <a:gd name="T54" fmla="*/ 30 w 55"/>
              <a:gd name="T55" fmla="*/ 43 h 75"/>
              <a:gd name="T56" fmla="*/ 36 w 55"/>
              <a:gd name="T57" fmla="*/ 42 h 75"/>
              <a:gd name="T58" fmla="*/ 30 w 55"/>
              <a:gd name="T59" fmla="*/ 34 h 75"/>
              <a:gd name="T60" fmla="*/ 30 w 55"/>
              <a:gd name="T61" fmla="*/ 32 h 75"/>
              <a:gd name="T62" fmla="*/ 33 w 55"/>
              <a:gd name="T63" fmla="*/ 30 h 75"/>
              <a:gd name="T64" fmla="*/ 26 w 55"/>
              <a:gd name="T65" fmla="*/ 13 h 75"/>
              <a:gd name="T66" fmla="*/ 29 w 55"/>
              <a:gd name="T67" fmla="*/ 4 h 75"/>
              <a:gd name="T68" fmla="*/ 36 w 55"/>
              <a:gd name="T69" fmla="*/ 1 h 75"/>
              <a:gd name="T70" fmla="*/ 41 w 55"/>
              <a:gd name="T71" fmla="*/ 0 h 75"/>
              <a:gd name="T72" fmla="*/ 41 w 55"/>
              <a:gd name="T73" fmla="*/ 4 h 75"/>
              <a:gd name="T74" fmla="*/ 41 w 55"/>
              <a:gd name="T75" fmla="*/ 12 h 75"/>
              <a:gd name="T76" fmla="*/ 45 w 55"/>
              <a:gd name="T77" fmla="*/ 22 h 75"/>
              <a:gd name="T78" fmla="*/ 55 w 55"/>
              <a:gd name="T79" fmla="*/ 27 h 75"/>
              <a:gd name="T80" fmla="*/ 51 w 55"/>
              <a:gd name="T81" fmla="*/ 46 h 75"/>
              <a:gd name="T82" fmla="*/ 52 w 55"/>
              <a:gd name="T83" fmla="*/ 47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55" h="75">
                <a:moveTo>
                  <a:pt x="52" y="47"/>
                </a:moveTo>
                <a:lnTo>
                  <a:pt x="52" y="49"/>
                </a:lnTo>
                <a:lnTo>
                  <a:pt x="55" y="52"/>
                </a:lnTo>
                <a:lnTo>
                  <a:pt x="48" y="54"/>
                </a:lnTo>
                <a:lnTo>
                  <a:pt x="48" y="58"/>
                </a:lnTo>
                <a:lnTo>
                  <a:pt x="39" y="58"/>
                </a:lnTo>
                <a:lnTo>
                  <a:pt x="37" y="58"/>
                </a:lnTo>
                <a:lnTo>
                  <a:pt x="36" y="60"/>
                </a:lnTo>
                <a:lnTo>
                  <a:pt x="33" y="58"/>
                </a:lnTo>
                <a:lnTo>
                  <a:pt x="32" y="60"/>
                </a:lnTo>
                <a:lnTo>
                  <a:pt x="21" y="75"/>
                </a:lnTo>
                <a:lnTo>
                  <a:pt x="15" y="75"/>
                </a:lnTo>
                <a:lnTo>
                  <a:pt x="14" y="75"/>
                </a:lnTo>
                <a:lnTo>
                  <a:pt x="11" y="65"/>
                </a:lnTo>
                <a:lnTo>
                  <a:pt x="8" y="64"/>
                </a:lnTo>
                <a:lnTo>
                  <a:pt x="4" y="64"/>
                </a:lnTo>
                <a:lnTo>
                  <a:pt x="0" y="62"/>
                </a:lnTo>
                <a:lnTo>
                  <a:pt x="11" y="58"/>
                </a:lnTo>
                <a:lnTo>
                  <a:pt x="15" y="60"/>
                </a:lnTo>
                <a:lnTo>
                  <a:pt x="18" y="62"/>
                </a:lnTo>
                <a:lnTo>
                  <a:pt x="22" y="57"/>
                </a:lnTo>
                <a:lnTo>
                  <a:pt x="17" y="52"/>
                </a:lnTo>
                <a:lnTo>
                  <a:pt x="14" y="49"/>
                </a:lnTo>
                <a:lnTo>
                  <a:pt x="22" y="42"/>
                </a:lnTo>
                <a:lnTo>
                  <a:pt x="25" y="54"/>
                </a:lnTo>
                <a:lnTo>
                  <a:pt x="26" y="54"/>
                </a:lnTo>
                <a:lnTo>
                  <a:pt x="30" y="54"/>
                </a:lnTo>
                <a:lnTo>
                  <a:pt x="30" y="43"/>
                </a:lnTo>
                <a:lnTo>
                  <a:pt x="36" y="42"/>
                </a:lnTo>
                <a:lnTo>
                  <a:pt x="30" y="34"/>
                </a:lnTo>
                <a:lnTo>
                  <a:pt x="30" y="32"/>
                </a:lnTo>
                <a:lnTo>
                  <a:pt x="33" y="30"/>
                </a:lnTo>
                <a:lnTo>
                  <a:pt x="26" y="13"/>
                </a:lnTo>
                <a:lnTo>
                  <a:pt x="29" y="4"/>
                </a:lnTo>
                <a:lnTo>
                  <a:pt x="36" y="1"/>
                </a:lnTo>
                <a:lnTo>
                  <a:pt x="41" y="0"/>
                </a:lnTo>
                <a:lnTo>
                  <a:pt x="41" y="4"/>
                </a:lnTo>
                <a:lnTo>
                  <a:pt x="41" y="12"/>
                </a:lnTo>
                <a:lnTo>
                  <a:pt x="45" y="22"/>
                </a:lnTo>
                <a:lnTo>
                  <a:pt x="55" y="27"/>
                </a:lnTo>
                <a:lnTo>
                  <a:pt x="51" y="46"/>
                </a:lnTo>
                <a:lnTo>
                  <a:pt x="52" y="4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8" name="Freeform 333">
            <a:extLst>
              <a:ext uri="{FF2B5EF4-FFF2-40B4-BE49-F238E27FC236}">
                <a16:creationId xmlns:a16="http://schemas.microsoft.com/office/drawing/2014/main" id="{5895D7BE-E4F6-CFD8-5152-D4DD3847CBA2}"/>
              </a:ext>
            </a:extLst>
          </p:cNvPr>
          <p:cNvSpPr>
            <a:spLocks noEditPoints="1"/>
          </p:cNvSpPr>
          <p:nvPr/>
        </p:nvSpPr>
        <p:spPr bwMode="auto">
          <a:xfrm>
            <a:off x="6416676" y="1844675"/>
            <a:ext cx="93663" cy="82550"/>
          </a:xfrm>
          <a:custGeom>
            <a:avLst/>
            <a:gdLst>
              <a:gd name="T0" fmla="*/ 0 w 59"/>
              <a:gd name="T1" fmla="*/ 52 h 52"/>
              <a:gd name="T2" fmla="*/ 0 w 59"/>
              <a:gd name="T3" fmla="*/ 50 h 52"/>
              <a:gd name="T4" fmla="*/ 5 w 59"/>
              <a:gd name="T5" fmla="*/ 39 h 52"/>
              <a:gd name="T6" fmla="*/ 15 w 59"/>
              <a:gd name="T7" fmla="*/ 18 h 52"/>
              <a:gd name="T8" fmla="*/ 31 w 59"/>
              <a:gd name="T9" fmla="*/ 35 h 52"/>
              <a:gd name="T10" fmla="*/ 33 w 59"/>
              <a:gd name="T11" fmla="*/ 37 h 52"/>
              <a:gd name="T12" fmla="*/ 27 w 59"/>
              <a:gd name="T13" fmla="*/ 45 h 52"/>
              <a:gd name="T14" fmla="*/ 22 w 59"/>
              <a:gd name="T15" fmla="*/ 48 h 52"/>
              <a:gd name="T16" fmla="*/ 11 w 59"/>
              <a:gd name="T17" fmla="*/ 52 h 52"/>
              <a:gd name="T18" fmla="*/ 0 w 59"/>
              <a:gd name="T19" fmla="*/ 52 h 52"/>
              <a:gd name="T20" fmla="*/ 59 w 59"/>
              <a:gd name="T21" fmla="*/ 12 h 52"/>
              <a:gd name="T22" fmla="*/ 44 w 59"/>
              <a:gd name="T23" fmla="*/ 28 h 52"/>
              <a:gd name="T24" fmla="*/ 37 w 59"/>
              <a:gd name="T25" fmla="*/ 34 h 52"/>
              <a:gd name="T26" fmla="*/ 35 w 59"/>
              <a:gd name="T27" fmla="*/ 35 h 52"/>
              <a:gd name="T28" fmla="*/ 35 w 59"/>
              <a:gd name="T29" fmla="*/ 33 h 52"/>
              <a:gd name="T30" fmla="*/ 34 w 59"/>
              <a:gd name="T31" fmla="*/ 33 h 52"/>
              <a:gd name="T32" fmla="*/ 34 w 59"/>
              <a:gd name="T33" fmla="*/ 31 h 52"/>
              <a:gd name="T34" fmla="*/ 29 w 59"/>
              <a:gd name="T35" fmla="*/ 19 h 52"/>
              <a:gd name="T36" fmla="*/ 23 w 59"/>
              <a:gd name="T37" fmla="*/ 5 h 52"/>
              <a:gd name="T38" fmla="*/ 25 w 59"/>
              <a:gd name="T39" fmla="*/ 4 h 52"/>
              <a:gd name="T40" fmla="*/ 27 w 59"/>
              <a:gd name="T41" fmla="*/ 0 h 52"/>
              <a:gd name="T42" fmla="*/ 37 w 59"/>
              <a:gd name="T43" fmla="*/ 13 h 52"/>
              <a:gd name="T44" fmla="*/ 40 w 59"/>
              <a:gd name="T45" fmla="*/ 13 h 52"/>
              <a:gd name="T46" fmla="*/ 42 w 59"/>
              <a:gd name="T47" fmla="*/ 13 h 52"/>
              <a:gd name="T48" fmla="*/ 37 w 59"/>
              <a:gd name="T49" fmla="*/ 4 h 52"/>
              <a:gd name="T50" fmla="*/ 33 w 59"/>
              <a:gd name="T51" fmla="*/ 0 h 52"/>
              <a:gd name="T52" fmla="*/ 48 w 59"/>
              <a:gd name="T53" fmla="*/ 0 h 52"/>
              <a:gd name="T54" fmla="*/ 56 w 59"/>
              <a:gd name="T55" fmla="*/ 8 h 52"/>
              <a:gd name="T56" fmla="*/ 59 w 59"/>
              <a:gd name="T57" fmla="*/ 12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59" h="52">
                <a:moveTo>
                  <a:pt x="0" y="52"/>
                </a:moveTo>
                <a:lnTo>
                  <a:pt x="0" y="50"/>
                </a:lnTo>
                <a:lnTo>
                  <a:pt x="5" y="39"/>
                </a:lnTo>
                <a:lnTo>
                  <a:pt x="15" y="18"/>
                </a:lnTo>
                <a:lnTo>
                  <a:pt x="31" y="35"/>
                </a:lnTo>
                <a:lnTo>
                  <a:pt x="33" y="37"/>
                </a:lnTo>
                <a:lnTo>
                  <a:pt x="27" y="45"/>
                </a:lnTo>
                <a:lnTo>
                  <a:pt x="22" y="48"/>
                </a:lnTo>
                <a:lnTo>
                  <a:pt x="11" y="52"/>
                </a:lnTo>
                <a:lnTo>
                  <a:pt x="0" y="52"/>
                </a:lnTo>
                <a:close/>
                <a:moveTo>
                  <a:pt x="59" y="12"/>
                </a:moveTo>
                <a:lnTo>
                  <a:pt x="44" y="28"/>
                </a:lnTo>
                <a:lnTo>
                  <a:pt x="37" y="34"/>
                </a:lnTo>
                <a:lnTo>
                  <a:pt x="35" y="35"/>
                </a:lnTo>
                <a:lnTo>
                  <a:pt x="35" y="33"/>
                </a:lnTo>
                <a:lnTo>
                  <a:pt x="34" y="33"/>
                </a:lnTo>
                <a:lnTo>
                  <a:pt x="34" y="31"/>
                </a:lnTo>
                <a:lnTo>
                  <a:pt x="29" y="19"/>
                </a:lnTo>
                <a:lnTo>
                  <a:pt x="23" y="5"/>
                </a:lnTo>
                <a:lnTo>
                  <a:pt x="25" y="4"/>
                </a:lnTo>
                <a:lnTo>
                  <a:pt x="27" y="0"/>
                </a:lnTo>
                <a:lnTo>
                  <a:pt x="37" y="13"/>
                </a:lnTo>
                <a:lnTo>
                  <a:pt x="40" y="13"/>
                </a:lnTo>
                <a:lnTo>
                  <a:pt x="42" y="13"/>
                </a:lnTo>
                <a:lnTo>
                  <a:pt x="37" y="4"/>
                </a:lnTo>
                <a:lnTo>
                  <a:pt x="33" y="0"/>
                </a:lnTo>
                <a:lnTo>
                  <a:pt x="48" y="0"/>
                </a:lnTo>
                <a:lnTo>
                  <a:pt x="56" y="8"/>
                </a:lnTo>
                <a:lnTo>
                  <a:pt x="59" y="1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9" name="Freeform 334">
            <a:extLst>
              <a:ext uri="{FF2B5EF4-FFF2-40B4-BE49-F238E27FC236}">
                <a16:creationId xmlns:a16="http://schemas.microsoft.com/office/drawing/2014/main" id="{6578578B-6416-0843-ADCD-51013ED7371C}"/>
              </a:ext>
            </a:extLst>
          </p:cNvPr>
          <p:cNvSpPr>
            <a:spLocks noEditPoints="1"/>
          </p:cNvSpPr>
          <p:nvPr/>
        </p:nvSpPr>
        <p:spPr bwMode="auto">
          <a:xfrm>
            <a:off x="6288088" y="1928813"/>
            <a:ext cx="239713" cy="142875"/>
          </a:xfrm>
          <a:custGeom>
            <a:avLst/>
            <a:gdLst>
              <a:gd name="T0" fmla="*/ 35 w 151"/>
              <a:gd name="T1" fmla="*/ 46 h 90"/>
              <a:gd name="T2" fmla="*/ 21 w 151"/>
              <a:gd name="T3" fmla="*/ 59 h 90"/>
              <a:gd name="T4" fmla="*/ 14 w 151"/>
              <a:gd name="T5" fmla="*/ 90 h 90"/>
              <a:gd name="T6" fmla="*/ 37 w 151"/>
              <a:gd name="T7" fmla="*/ 80 h 90"/>
              <a:gd name="T8" fmla="*/ 50 w 151"/>
              <a:gd name="T9" fmla="*/ 68 h 90"/>
              <a:gd name="T10" fmla="*/ 44 w 151"/>
              <a:gd name="T11" fmla="*/ 53 h 90"/>
              <a:gd name="T12" fmla="*/ 29 w 151"/>
              <a:gd name="T13" fmla="*/ 44 h 90"/>
              <a:gd name="T14" fmla="*/ 43 w 151"/>
              <a:gd name="T15" fmla="*/ 44 h 90"/>
              <a:gd name="T16" fmla="*/ 29 w 151"/>
              <a:gd name="T17" fmla="*/ 34 h 90"/>
              <a:gd name="T18" fmla="*/ 26 w 151"/>
              <a:gd name="T19" fmla="*/ 26 h 90"/>
              <a:gd name="T20" fmla="*/ 2 w 151"/>
              <a:gd name="T21" fmla="*/ 42 h 90"/>
              <a:gd name="T22" fmla="*/ 3 w 151"/>
              <a:gd name="T23" fmla="*/ 52 h 90"/>
              <a:gd name="T24" fmla="*/ 13 w 151"/>
              <a:gd name="T25" fmla="*/ 50 h 90"/>
              <a:gd name="T26" fmla="*/ 141 w 151"/>
              <a:gd name="T27" fmla="*/ 22 h 90"/>
              <a:gd name="T28" fmla="*/ 129 w 151"/>
              <a:gd name="T29" fmla="*/ 19 h 90"/>
              <a:gd name="T30" fmla="*/ 129 w 151"/>
              <a:gd name="T31" fmla="*/ 12 h 90"/>
              <a:gd name="T32" fmla="*/ 114 w 151"/>
              <a:gd name="T33" fmla="*/ 0 h 90"/>
              <a:gd name="T34" fmla="*/ 108 w 151"/>
              <a:gd name="T35" fmla="*/ 12 h 90"/>
              <a:gd name="T36" fmla="*/ 115 w 151"/>
              <a:gd name="T37" fmla="*/ 19 h 90"/>
              <a:gd name="T38" fmla="*/ 106 w 151"/>
              <a:gd name="T39" fmla="*/ 15 h 90"/>
              <a:gd name="T40" fmla="*/ 95 w 151"/>
              <a:gd name="T41" fmla="*/ 4 h 90"/>
              <a:gd name="T42" fmla="*/ 89 w 151"/>
              <a:gd name="T43" fmla="*/ 8 h 90"/>
              <a:gd name="T44" fmla="*/ 82 w 151"/>
              <a:gd name="T45" fmla="*/ 11 h 90"/>
              <a:gd name="T46" fmla="*/ 60 w 151"/>
              <a:gd name="T47" fmla="*/ 23 h 90"/>
              <a:gd name="T48" fmla="*/ 55 w 151"/>
              <a:gd name="T49" fmla="*/ 33 h 90"/>
              <a:gd name="T50" fmla="*/ 60 w 151"/>
              <a:gd name="T51" fmla="*/ 42 h 90"/>
              <a:gd name="T52" fmla="*/ 62 w 151"/>
              <a:gd name="T53" fmla="*/ 44 h 90"/>
              <a:gd name="T54" fmla="*/ 60 w 151"/>
              <a:gd name="T55" fmla="*/ 49 h 90"/>
              <a:gd name="T56" fmla="*/ 59 w 151"/>
              <a:gd name="T57" fmla="*/ 49 h 90"/>
              <a:gd name="T58" fmla="*/ 45 w 151"/>
              <a:gd name="T59" fmla="*/ 50 h 90"/>
              <a:gd name="T60" fmla="*/ 48 w 151"/>
              <a:gd name="T61" fmla="*/ 59 h 90"/>
              <a:gd name="T62" fmla="*/ 52 w 151"/>
              <a:gd name="T63" fmla="*/ 74 h 90"/>
              <a:gd name="T64" fmla="*/ 56 w 151"/>
              <a:gd name="T65" fmla="*/ 74 h 90"/>
              <a:gd name="T66" fmla="*/ 60 w 151"/>
              <a:gd name="T67" fmla="*/ 59 h 90"/>
              <a:gd name="T68" fmla="*/ 70 w 151"/>
              <a:gd name="T69" fmla="*/ 57 h 90"/>
              <a:gd name="T70" fmla="*/ 85 w 151"/>
              <a:gd name="T71" fmla="*/ 41 h 90"/>
              <a:gd name="T72" fmla="*/ 119 w 151"/>
              <a:gd name="T73" fmla="*/ 44 h 90"/>
              <a:gd name="T74" fmla="*/ 140 w 151"/>
              <a:gd name="T75" fmla="*/ 37 h 90"/>
              <a:gd name="T76" fmla="*/ 151 w 151"/>
              <a:gd name="T77" fmla="*/ 31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51" h="90">
                <a:moveTo>
                  <a:pt x="44" y="53"/>
                </a:moveTo>
                <a:lnTo>
                  <a:pt x="35" y="46"/>
                </a:lnTo>
                <a:lnTo>
                  <a:pt x="25" y="50"/>
                </a:lnTo>
                <a:lnTo>
                  <a:pt x="21" y="59"/>
                </a:lnTo>
                <a:lnTo>
                  <a:pt x="9" y="83"/>
                </a:lnTo>
                <a:lnTo>
                  <a:pt x="14" y="90"/>
                </a:lnTo>
                <a:lnTo>
                  <a:pt x="28" y="80"/>
                </a:lnTo>
                <a:lnTo>
                  <a:pt x="37" y="80"/>
                </a:lnTo>
                <a:lnTo>
                  <a:pt x="40" y="80"/>
                </a:lnTo>
                <a:lnTo>
                  <a:pt x="50" y="68"/>
                </a:lnTo>
                <a:lnTo>
                  <a:pt x="43" y="59"/>
                </a:lnTo>
                <a:lnTo>
                  <a:pt x="44" y="53"/>
                </a:lnTo>
                <a:close/>
                <a:moveTo>
                  <a:pt x="14" y="52"/>
                </a:moveTo>
                <a:lnTo>
                  <a:pt x="29" y="44"/>
                </a:lnTo>
                <a:lnTo>
                  <a:pt x="44" y="45"/>
                </a:lnTo>
                <a:lnTo>
                  <a:pt x="43" y="44"/>
                </a:lnTo>
                <a:lnTo>
                  <a:pt x="41" y="40"/>
                </a:lnTo>
                <a:lnTo>
                  <a:pt x="29" y="34"/>
                </a:lnTo>
                <a:lnTo>
                  <a:pt x="29" y="33"/>
                </a:lnTo>
                <a:lnTo>
                  <a:pt x="26" y="26"/>
                </a:lnTo>
                <a:lnTo>
                  <a:pt x="7" y="34"/>
                </a:lnTo>
                <a:lnTo>
                  <a:pt x="2" y="42"/>
                </a:lnTo>
                <a:lnTo>
                  <a:pt x="0" y="50"/>
                </a:lnTo>
                <a:lnTo>
                  <a:pt x="3" y="52"/>
                </a:lnTo>
                <a:lnTo>
                  <a:pt x="6" y="53"/>
                </a:lnTo>
                <a:lnTo>
                  <a:pt x="13" y="50"/>
                </a:lnTo>
                <a:lnTo>
                  <a:pt x="14" y="52"/>
                </a:lnTo>
                <a:close/>
                <a:moveTo>
                  <a:pt x="141" y="22"/>
                </a:moveTo>
                <a:lnTo>
                  <a:pt x="140" y="20"/>
                </a:lnTo>
                <a:lnTo>
                  <a:pt x="129" y="19"/>
                </a:lnTo>
                <a:lnTo>
                  <a:pt x="127" y="16"/>
                </a:lnTo>
                <a:lnTo>
                  <a:pt x="129" y="12"/>
                </a:lnTo>
                <a:lnTo>
                  <a:pt x="121" y="12"/>
                </a:lnTo>
                <a:lnTo>
                  <a:pt x="114" y="0"/>
                </a:lnTo>
                <a:lnTo>
                  <a:pt x="108" y="5"/>
                </a:lnTo>
                <a:lnTo>
                  <a:pt x="108" y="12"/>
                </a:lnTo>
                <a:lnTo>
                  <a:pt x="116" y="18"/>
                </a:lnTo>
                <a:lnTo>
                  <a:pt x="115" y="19"/>
                </a:lnTo>
                <a:lnTo>
                  <a:pt x="111" y="20"/>
                </a:lnTo>
                <a:lnTo>
                  <a:pt x="106" y="15"/>
                </a:lnTo>
                <a:lnTo>
                  <a:pt x="101" y="8"/>
                </a:lnTo>
                <a:lnTo>
                  <a:pt x="95" y="4"/>
                </a:lnTo>
                <a:lnTo>
                  <a:pt x="95" y="3"/>
                </a:lnTo>
                <a:lnTo>
                  <a:pt x="89" y="8"/>
                </a:lnTo>
                <a:lnTo>
                  <a:pt x="86" y="12"/>
                </a:lnTo>
                <a:lnTo>
                  <a:pt x="82" y="11"/>
                </a:lnTo>
                <a:lnTo>
                  <a:pt x="73" y="12"/>
                </a:lnTo>
                <a:lnTo>
                  <a:pt x="60" y="23"/>
                </a:lnTo>
                <a:lnTo>
                  <a:pt x="59" y="27"/>
                </a:lnTo>
                <a:lnTo>
                  <a:pt x="55" y="33"/>
                </a:lnTo>
                <a:lnTo>
                  <a:pt x="56" y="40"/>
                </a:lnTo>
                <a:lnTo>
                  <a:pt x="60" y="42"/>
                </a:lnTo>
                <a:lnTo>
                  <a:pt x="62" y="42"/>
                </a:lnTo>
                <a:lnTo>
                  <a:pt x="62" y="44"/>
                </a:lnTo>
                <a:lnTo>
                  <a:pt x="63" y="44"/>
                </a:lnTo>
                <a:lnTo>
                  <a:pt x="60" y="49"/>
                </a:lnTo>
                <a:lnTo>
                  <a:pt x="59" y="50"/>
                </a:lnTo>
                <a:lnTo>
                  <a:pt x="59" y="49"/>
                </a:lnTo>
                <a:lnTo>
                  <a:pt x="54" y="45"/>
                </a:lnTo>
                <a:lnTo>
                  <a:pt x="45" y="50"/>
                </a:lnTo>
                <a:lnTo>
                  <a:pt x="47" y="57"/>
                </a:lnTo>
                <a:lnTo>
                  <a:pt x="48" y="59"/>
                </a:lnTo>
                <a:lnTo>
                  <a:pt x="52" y="64"/>
                </a:lnTo>
                <a:lnTo>
                  <a:pt x="52" y="74"/>
                </a:lnTo>
                <a:lnTo>
                  <a:pt x="55" y="74"/>
                </a:lnTo>
                <a:lnTo>
                  <a:pt x="56" y="74"/>
                </a:lnTo>
                <a:lnTo>
                  <a:pt x="58" y="60"/>
                </a:lnTo>
                <a:lnTo>
                  <a:pt x="60" y="59"/>
                </a:lnTo>
                <a:lnTo>
                  <a:pt x="69" y="57"/>
                </a:lnTo>
                <a:lnTo>
                  <a:pt x="70" y="57"/>
                </a:lnTo>
                <a:lnTo>
                  <a:pt x="78" y="48"/>
                </a:lnTo>
                <a:lnTo>
                  <a:pt x="85" y="41"/>
                </a:lnTo>
                <a:lnTo>
                  <a:pt x="116" y="44"/>
                </a:lnTo>
                <a:lnTo>
                  <a:pt x="119" y="44"/>
                </a:lnTo>
                <a:lnTo>
                  <a:pt x="130" y="42"/>
                </a:lnTo>
                <a:lnTo>
                  <a:pt x="140" y="37"/>
                </a:lnTo>
                <a:lnTo>
                  <a:pt x="141" y="37"/>
                </a:lnTo>
                <a:lnTo>
                  <a:pt x="151" y="31"/>
                </a:lnTo>
                <a:lnTo>
                  <a:pt x="141" y="2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0" name="Freeform 335">
            <a:extLst>
              <a:ext uri="{FF2B5EF4-FFF2-40B4-BE49-F238E27FC236}">
                <a16:creationId xmlns:a16="http://schemas.microsoft.com/office/drawing/2014/main" id="{58481C64-0ED7-63A3-C605-3D4CF3EB9328}"/>
              </a:ext>
            </a:extLst>
          </p:cNvPr>
          <p:cNvSpPr>
            <a:spLocks/>
          </p:cNvSpPr>
          <p:nvPr/>
        </p:nvSpPr>
        <p:spPr bwMode="auto">
          <a:xfrm>
            <a:off x="6646863" y="1584325"/>
            <a:ext cx="238125" cy="195263"/>
          </a:xfrm>
          <a:custGeom>
            <a:avLst/>
            <a:gdLst>
              <a:gd name="T0" fmla="*/ 41 w 150"/>
              <a:gd name="T1" fmla="*/ 17 h 123"/>
              <a:gd name="T2" fmla="*/ 49 w 150"/>
              <a:gd name="T3" fmla="*/ 33 h 123"/>
              <a:gd name="T4" fmla="*/ 66 w 150"/>
              <a:gd name="T5" fmla="*/ 44 h 123"/>
              <a:gd name="T6" fmla="*/ 83 w 150"/>
              <a:gd name="T7" fmla="*/ 44 h 123"/>
              <a:gd name="T8" fmla="*/ 80 w 150"/>
              <a:gd name="T9" fmla="*/ 56 h 123"/>
              <a:gd name="T10" fmla="*/ 77 w 150"/>
              <a:gd name="T11" fmla="*/ 71 h 123"/>
              <a:gd name="T12" fmla="*/ 87 w 150"/>
              <a:gd name="T13" fmla="*/ 68 h 123"/>
              <a:gd name="T14" fmla="*/ 98 w 150"/>
              <a:gd name="T15" fmla="*/ 71 h 123"/>
              <a:gd name="T16" fmla="*/ 103 w 150"/>
              <a:gd name="T17" fmla="*/ 71 h 123"/>
              <a:gd name="T18" fmla="*/ 98 w 150"/>
              <a:gd name="T19" fmla="*/ 66 h 123"/>
              <a:gd name="T20" fmla="*/ 92 w 150"/>
              <a:gd name="T21" fmla="*/ 59 h 123"/>
              <a:gd name="T22" fmla="*/ 91 w 150"/>
              <a:gd name="T23" fmla="*/ 51 h 123"/>
              <a:gd name="T24" fmla="*/ 87 w 150"/>
              <a:gd name="T25" fmla="*/ 37 h 123"/>
              <a:gd name="T26" fmla="*/ 84 w 150"/>
              <a:gd name="T27" fmla="*/ 34 h 123"/>
              <a:gd name="T28" fmla="*/ 71 w 150"/>
              <a:gd name="T29" fmla="*/ 32 h 123"/>
              <a:gd name="T30" fmla="*/ 57 w 150"/>
              <a:gd name="T31" fmla="*/ 27 h 123"/>
              <a:gd name="T32" fmla="*/ 47 w 150"/>
              <a:gd name="T33" fmla="*/ 14 h 123"/>
              <a:gd name="T34" fmla="*/ 49 w 150"/>
              <a:gd name="T35" fmla="*/ 3 h 123"/>
              <a:gd name="T36" fmla="*/ 54 w 150"/>
              <a:gd name="T37" fmla="*/ 10 h 123"/>
              <a:gd name="T38" fmla="*/ 69 w 150"/>
              <a:gd name="T39" fmla="*/ 23 h 123"/>
              <a:gd name="T40" fmla="*/ 71 w 150"/>
              <a:gd name="T41" fmla="*/ 18 h 123"/>
              <a:gd name="T42" fmla="*/ 76 w 150"/>
              <a:gd name="T43" fmla="*/ 15 h 123"/>
              <a:gd name="T44" fmla="*/ 86 w 150"/>
              <a:gd name="T45" fmla="*/ 17 h 123"/>
              <a:gd name="T46" fmla="*/ 84 w 150"/>
              <a:gd name="T47" fmla="*/ 27 h 123"/>
              <a:gd name="T48" fmla="*/ 98 w 150"/>
              <a:gd name="T49" fmla="*/ 38 h 123"/>
              <a:gd name="T50" fmla="*/ 105 w 150"/>
              <a:gd name="T51" fmla="*/ 36 h 123"/>
              <a:gd name="T52" fmla="*/ 109 w 150"/>
              <a:gd name="T53" fmla="*/ 41 h 123"/>
              <a:gd name="T54" fmla="*/ 113 w 150"/>
              <a:gd name="T55" fmla="*/ 56 h 123"/>
              <a:gd name="T56" fmla="*/ 126 w 150"/>
              <a:gd name="T57" fmla="*/ 67 h 123"/>
              <a:gd name="T58" fmla="*/ 133 w 150"/>
              <a:gd name="T59" fmla="*/ 71 h 123"/>
              <a:gd name="T60" fmla="*/ 147 w 150"/>
              <a:gd name="T61" fmla="*/ 101 h 123"/>
              <a:gd name="T62" fmla="*/ 148 w 150"/>
              <a:gd name="T63" fmla="*/ 108 h 123"/>
              <a:gd name="T64" fmla="*/ 132 w 150"/>
              <a:gd name="T65" fmla="*/ 120 h 123"/>
              <a:gd name="T66" fmla="*/ 106 w 150"/>
              <a:gd name="T67" fmla="*/ 120 h 123"/>
              <a:gd name="T68" fmla="*/ 95 w 150"/>
              <a:gd name="T69" fmla="*/ 123 h 123"/>
              <a:gd name="T70" fmla="*/ 90 w 150"/>
              <a:gd name="T71" fmla="*/ 117 h 123"/>
              <a:gd name="T72" fmla="*/ 87 w 150"/>
              <a:gd name="T73" fmla="*/ 123 h 123"/>
              <a:gd name="T74" fmla="*/ 60 w 150"/>
              <a:gd name="T75" fmla="*/ 98 h 123"/>
              <a:gd name="T76" fmla="*/ 32 w 150"/>
              <a:gd name="T77" fmla="*/ 77 h 123"/>
              <a:gd name="T78" fmla="*/ 28 w 150"/>
              <a:gd name="T79" fmla="*/ 66 h 123"/>
              <a:gd name="T80" fmla="*/ 24 w 150"/>
              <a:gd name="T81" fmla="*/ 57 h 123"/>
              <a:gd name="T82" fmla="*/ 23 w 150"/>
              <a:gd name="T83" fmla="*/ 51 h 123"/>
              <a:gd name="T84" fmla="*/ 38 w 150"/>
              <a:gd name="T85" fmla="*/ 51 h 123"/>
              <a:gd name="T86" fmla="*/ 41 w 150"/>
              <a:gd name="T87" fmla="*/ 55 h 123"/>
              <a:gd name="T88" fmla="*/ 49 w 150"/>
              <a:gd name="T89" fmla="*/ 60 h 123"/>
              <a:gd name="T90" fmla="*/ 51 w 150"/>
              <a:gd name="T91" fmla="*/ 55 h 123"/>
              <a:gd name="T92" fmla="*/ 46 w 150"/>
              <a:gd name="T93" fmla="*/ 48 h 123"/>
              <a:gd name="T94" fmla="*/ 41 w 150"/>
              <a:gd name="T95" fmla="*/ 45 h 123"/>
              <a:gd name="T96" fmla="*/ 17 w 150"/>
              <a:gd name="T97" fmla="*/ 38 h 123"/>
              <a:gd name="T98" fmla="*/ 4 w 150"/>
              <a:gd name="T99" fmla="*/ 21 h 123"/>
              <a:gd name="T100" fmla="*/ 0 w 150"/>
              <a:gd name="T101" fmla="*/ 17 h 123"/>
              <a:gd name="T102" fmla="*/ 0 w 150"/>
              <a:gd name="T103" fmla="*/ 4 h 123"/>
              <a:gd name="T104" fmla="*/ 2 w 150"/>
              <a:gd name="T105" fmla="*/ 0 h 123"/>
              <a:gd name="T106" fmla="*/ 5 w 150"/>
              <a:gd name="T107" fmla="*/ 4 h 123"/>
              <a:gd name="T108" fmla="*/ 21 w 150"/>
              <a:gd name="T109" fmla="*/ 18 h 123"/>
              <a:gd name="T110" fmla="*/ 38 w 150"/>
              <a:gd name="T111" fmla="*/ 12 h 123"/>
              <a:gd name="T112" fmla="*/ 41 w 150"/>
              <a:gd name="T113" fmla="*/ 12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50" h="123">
                <a:moveTo>
                  <a:pt x="41" y="12"/>
                </a:moveTo>
                <a:lnTo>
                  <a:pt x="41" y="17"/>
                </a:lnTo>
                <a:lnTo>
                  <a:pt x="47" y="23"/>
                </a:lnTo>
                <a:lnTo>
                  <a:pt x="49" y="33"/>
                </a:lnTo>
                <a:lnTo>
                  <a:pt x="56" y="40"/>
                </a:lnTo>
                <a:lnTo>
                  <a:pt x="66" y="44"/>
                </a:lnTo>
                <a:lnTo>
                  <a:pt x="76" y="40"/>
                </a:lnTo>
                <a:lnTo>
                  <a:pt x="83" y="44"/>
                </a:lnTo>
                <a:lnTo>
                  <a:pt x="84" y="49"/>
                </a:lnTo>
                <a:lnTo>
                  <a:pt x="80" y="56"/>
                </a:lnTo>
                <a:lnTo>
                  <a:pt x="77" y="66"/>
                </a:lnTo>
                <a:lnTo>
                  <a:pt x="77" y="71"/>
                </a:lnTo>
                <a:lnTo>
                  <a:pt x="84" y="71"/>
                </a:lnTo>
                <a:lnTo>
                  <a:pt x="87" y="68"/>
                </a:lnTo>
                <a:lnTo>
                  <a:pt x="95" y="71"/>
                </a:lnTo>
                <a:lnTo>
                  <a:pt x="98" y="71"/>
                </a:lnTo>
                <a:lnTo>
                  <a:pt x="103" y="74"/>
                </a:lnTo>
                <a:lnTo>
                  <a:pt x="103" y="71"/>
                </a:lnTo>
                <a:lnTo>
                  <a:pt x="103" y="68"/>
                </a:lnTo>
                <a:lnTo>
                  <a:pt x="98" y="66"/>
                </a:lnTo>
                <a:lnTo>
                  <a:pt x="98" y="66"/>
                </a:lnTo>
                <a:lnTo>
                  <a:pt x="92" y="59"/>
                </a:lnTo>
                <a:lnTo>
                  <a:pt x="92" y="57"/>
                </a:lnTo>
                <a:lnTo>
                  <a:pt x="91" y="51"/>
                </a:lnTo>
                <a:lnTo>
                  <a:pt x="90" y="41"/>
                </a:lnTo>
                <a:lnTo>
                  <a:pt x="87" y="37"/>
                </a:lnTo>
                <a:lnTo>
                  <a:pt x="86" y="34"/>
                </a:lnTo>
                <a:lnTo>
                  <a:pt x="84" y="34"/>
                </a:lnTo>
                <a:lnTo>
                  <a:pt x="80" y="33"/>
                </a:lnTo>
                <a:lnTo>
                  <a:pt x="71" y="32"/>
                </a:lnTo>
                <a:lnTo>
                  <a:pt x="62" y="33"/>
                </a:lnTo>
                <a:lnTo>
                  <a:pt x="57" y="27"/>
                </a:lnTo>
                <a:lnTo>
                  <a:pt x="56" y="19"/>
                </a:lnTo>
                <a:lnTo>
                  <a:pt x="47" y="14"/>
                </a:lnTo>
                <a:lnTo>
                  <a:pt x="49" y="6"/>
                </a:lnTo>
                <a:lnTo>
                  <a:pt x="49" y="3"/>
                </a:lnTo>
                <a:lnTo>
                  <a:pt x="50" y="3"/>
                </a:lnTo>
                <a:lnTo>
                  <a:pt x="54" y="10"/>
                </a:lnTo>
                <a:lnTo>
                  <a:pt x="65" y="25"/>
                </a:lnTo>
                <a:lnTo>
                  <a:pt x="69" y="23"/>
                </a:lnTo>
                <a:lnTo>
                  <a:pt x="65" y="19"/>
                </a:lnTo>
                <a:lnTo>
                  <a:pt x="71" y="18"/>
                </a:lnTo>
                <a:lnTo>
                  <a:pt x="72" y="17"/>
                </a:lnTo>
                <a:lnTo>
                  <a:pt x="76" y="15"/>
                </a:lnTo>
                <a:lnTo>
                  <a:pt x="84" y="11"/>
                </a:lnTo>
                <a:lnTo>
                  <a:pt x="86" y="17"/>
                </a:lnTo>
                <a:lnTo>
                  <a:pt x="81" y="25"/>
                </a:lnTo>
                <a:lnTo>
                  <a:pt x="84" y="27"/>
                </a:lnTo>
                <a:lnTo>
                  <a:pt x="91" y="33"/>
                </a:lnTo>
                <a:lnTo>
                  <a:pt x="98" y="38"/>
                </a:lnTo>
                <a:lnTo>
                  <a:pt x="103" y="36"/>
                </a:lnTo>
                <a:lnTo>
                  <a:pt x="105" y="36"/>
                </a:lnTo>
                <a:lnTo>
                  <a:pt x="106" y="41"/>
                </a:lnTo>
                <a:lnTo>
                  <a:pt x="109" y="41"/>
                </a:lnTo>
                <a:lnTo>
                  <a:pt x="114" y="45"/>
                </a:lnTo>
                <a:lnTo>
                  <a:pt x="113" y="56"/>
                </a:lnTo>
                <a:lnTo>
                  <a:pt x="121" y="66"/>
                </a:lnTo>
                <a:lnTo>
                  <a:pt x="126" y="67"/>
                </a:lnTo>
                <a:lnTo>
                  <a:pt x="131" y="70"/>
                </a:lnTo>
                <a:lnTo>
                  <a:pt x="133" y="71"/>
                </a:lnTo>
                <a:lnTo>
                  <a:pt x="140" y="74"/>
                </a:lnTo>
                <a:lnTo>
                  <a:pt x="147" y="101"/>
                </a:lnTo>
                <a:lnTo>
                  <a:pt x="150" y="102"/>
                </a:lnTo>
                <a:lnTo>
                  <a:pt x="148" y="108"/>
                </a:lnTo>
                <a:lnTo>
                  <a:pt x="135" y="115"/>
                </a:lnTo>
                <a:lnTo>
                  <a:pt x="132" y="120"/>
                </a:lnTo>
                <a:lnTo>
                  <a:pt x="125" y="116"/>
                </a:lnTo>
                <a:lnTo>
                  <a:pt x="106" y="120"/>
                </a:lnTo>
                <a:lnTo>
                  <a:pt x="99" y="122"/>
                </a:lnTo>
                <a:lnTo>
                  <a:pt x="95" y="123"/>
                </a:lnTo>
                <a:lnTo>
                  <a:pt x="94" y="117"/>
                </a:lnTo>
                <a:lnTo>
                  <a:pt x="90" y="117"/>
                </a:lnTo>
                <a:lnTo>
                  <a:pt x="91" y="123"/>
                </a:lnTo>
                <a:lnTo>
                  <a:pt x="87" y="123"/>
                </a:lnTo>
                <a:lnTo>
                  <a:pt x="60" y="101"/>
                </a:lnTo>
                <a:lnTo>
                  <a:pt x="60" y="98"/>
                </a:lnTo>
                <a:lnTo>
                  <a:pt x="49" y="89"/>
                </a:lnTo>
                <a:lnTo>
                  <a:pt x="32" y="77"/>
                </a:lnTo>
                <a:lnTo>
                  <a:pt x="30" y="68"/>
                </a:lnTo>
                <a:lnTo>
                  <a:pt x="28" y="66"/>
                </a:lnTo>
                <a:lnTo>
                  <a:pt x="28" y="63"/>
                </a:lnTo>
                <a:lnTo>
                  <a:pt x="24" y="57"/>
                </a:lnTo>
                <a:lnTo>
                  <a:pt x="20" y="53"/>
                </a:lnTo>
                <a:lnTo>
                  <a:pt x="23" y="51"/>
                </a:lnTo>
                <a:lnTo>
                  <a:pt x="28" y="51"/>
                </a:lnTo>
                <a:lnTo>
                  <a:pt x="38" y="51"/>
                </a:lnTo>
                <a:lnTo>
                  <a:pt x="41" y="52"/>
                </a:lnTo>
                <a:lnTo>
                  <a:pt x="41" y="55"/>
                </a:lnTo>
                <a:lnTo>
                  <a:pt x="43" y="59"/>
                </a:lnTo>
                <a:lnTo>
                  <a:pt x="49" y="60"/>
                </a:lnTo>
                <a:lnTo>
                  <a:pt x="54" y="59"/>
                </a:lnTo>
                <a:lnTo>
                  <a:pt x="51" y="55"/>
                </a:lnTo>
                <a:lnTo>
                  <a:pt x="50" y="53"/>
                </a:lnTo>
                <a:lnTo>
                  <a:pt x="46" y="48"/>
                </a:lnTo>
                <a:lnTo>
                  <a:pt x="43" y="47"/>
                </a:lnTo>
                <a:lnTo>
                  <a:pt x="41" y="45"/>
                </a:lnTo>
                <a:lnTo>
                  <a:pt x="32" y="45"/>
                </a:lnTo>
                <a:lnTo>
                  <a:pt x="17" y="38"/>
                </a:lnTo>
                <a:lnTo>
                  <a:pt x="12" y="30"/>
                </a:lnTo>
                <a:lnTo>
                  <a:pt x="4" y="21"/>
                </a:lnTo>
                <a:lnTo>
                  <a:pt x="1" y="21"/>
                </a:lnTo>
                <a:lnTo>
                  <a:pt x="0" y="17"/>
                </a:lnTo>
                <a:lnTo>
                  <a:pt x="1" y="10"/>
                </a:lnTo>
                <a:lnTo>
                  <a:pt x="0" y="4"/>
                </a:lnTo>
                <a:lnTo>
                  <a:pt x="0" y="2"/>
                </a:lnTo>
                <a:lnTo>
                  <a:pt x="2" y="0"/>
                </a:lnTo>
                <a:lnTo>
                  <a:pt x="4" y="4"/>
                </a:lnTo>
                <a:lnTo>
                  <a:pt x="5" y="4"/>
                </a:lnTo>
                <a:lnTo>
                  <a:pt x="20" y="11"/>
                </a:lnTo>
                <a:lnTo>
                  <a:pt x="21" y="18"/>
                </a:lnTo>
                <a:lnTo>
                  <a:pt x="28" y="17"/>
                </a:lnTo>
                <a:lnTo>
                  <a:pt x="38" y="12"/>
                </a:lnTo>
                <a:lnTo>
                  <a:pt x="39" y="12"/>
                </a:lnTo>
                <a:lnTo>
                  <a:pt x="41" y="1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1" name="Freeform 336">
            <a:extLst>
              <a:ext uri="{FF2B5EF4-FFF2-40B4-BE49-F238E27FC236}">
                <a16:creationId xmlns:a16="http://schemas.microsoft.com/office/drawing/2014/main" id="{AEACE093-E274-83C3-8464-2EBFA8C6098F}"/>
              </a:ext>
            </a:extLst>
          </p:cNvPr>
          <p:cNvSpPr>
            <a:spLocks/>
          </p:cNvSpPr>
          <p:nvPr/>
        </p:nvSpPr>
        <p:spPr bwMode="auto">
          <a:xfrm>
            <a:off x="7416801" y="957263"/>
            <a:ext cx="292100" cy="425450"/>
          </a:xfrm>
          <a:custGeom>
            <a:avLst/>
            <a:gdLst>
              <a:gd name="T0" fmla="*/ 105 w 184"/>
              <a:gd name="T1" fmla="*/ 19 h 268"/>
              <a:gd name="T2" fmla="*/ 93 w 184"/>
              <a:gd name="T3" fmla="*/ 46 h 268"/>
              <a:gd name="T4" fmla="*/ 77 w 184"/>
              <a:gd name="T5" fmla="*/ 68 h 268"/>
              <a:gd name="T6" fmla="*/ 94 w 184"/>
              <a:gd name="T7" fmla="*/ 62 h 268"/>
              <a:gd name="T8" fmla="*/ 82 w 184"/>
              <a:gd name="T9" fmla="*/ 71 h 268"/>
              <a:gd name="T10" fmla="*/ 85 w 184"/>
              <a:gd name="T11" fmla="*/ 76 h 268"/>
              <a:gd name="T12" fmla="*/ 96 w 184"/>
              <a:gd name="T13" fmla="*/ 73 h 268"/>
              <a:gd name="T14" fmla="*/ 97 w 184"/>
              <a:gd name="T15" fmla="*/ 79 h 268"/>
              <a:gd name="T16" fmla="*/ 97 w 184"/>
              <a:gd name="T17" fmla="*/ 90 h 268"/>
              <a:gd name="T18" fmla="*/ 93 w 184"/>
              <a:gd name="T19" fmla="*/ 97 h 268"/>
              <a:gd name="T20" fmla="*/ 88 w 184"/>
              <a:gd name="T21" fmla="*/ 107 h 268"/>
              <a:gd name="T22" fmla="*/ 100 w 184"/>
              <a:gd name="T23" fmla="*/ 113 h 268"/>
              <a:gd name="T24" fmla="*/ 90 w 184"/>
              <a:gd name="T25" fmla="*/ 133 h 268"/>
              <a:gd name="T26" fmla="*/ 82 w 184"/>
              <a:gd name="T27" fmla="*/ 157 h 268"/>
              <a:gd name="T28" fmla="*/ 84 w 184"/>
              <a:gd name="T29" fmla="*/ 167 h 268"/>
              <a:gd name="T30" fmla="*/ 90 w 184"/>
              <a:gd name="T31" fmla="*/ 185 h 268"/>
              <a:gd name="T32" fmla="*/ 96 w 184"/>
              <a:gd name="T33" fmla="*/ 180 h 268"/>
              <a:gd name="T34" fmla="*/ 90 w 184"/>
              <a:gd name="T35" fmla="*/ 163 h 268"/>
              <a:gd name="T36" fmla="*/ 103 w 184"/>
              <a:gd name="T37" fmla="*/ 165 h 268"/>
              <a:gd name="T38" fmla="*/ 97 w 184"/>
              <a:gd name="T39" fmla="*/ 177 h 268"/>
              <a:gd name="T40" fmla="*/ 108 w 184"/>
              <a:gd name="T41" fmla="*/ 178 h 268"/>
              <a:gd name="T42" fmla="*/ 115 w 184"/>
              <a:gd name="T43" fmla="*/ 147 h 268"/>
              <a:gd name="T44" fmla="*/ 123 w 184"/>
              <a:gd name="T45" fmla="*/ 133 h 268"/>
              <a:gd name="T46" fmla="*/ 133 w 184"/>
              <a:gd name="T47" fmla="*/ 116 h 268"/>
              <a:gd name="T48" fmla="*/ 122 w 184"/>
              <a:gd name="T49" fmla="*/ 112 h 268"/>
              <a:gd name="T50" fmla="*/ 123 w 184"/>
              <a:gd name="T51" fmla="*/ 95 h 268"/>
              <a:gd name="T52" fmla="*/ 139 w 184"/>
              <a:gd name="T53" fmla="*/ 58 h 268"/>
              <a:gd name="T54" fmla="*/ 157 w 184"/>
              <a:gd name="T55" fmla="*/ 13 h 268"/>
              <a:gd name="T56" fmla="*/ 169 w 184"/>
              <a:gd name="T57" fmla="*/ 26 h 268"/>
              <a:gd name="T58" fmla="*/ 174 w 184"/>
              <a:gd name="T59" fmla="*/ 42 h 268"/>
              <a:gd name="T60" fmla="*/ 171 w 184"/>
              <a:gd name="T61" fmla="*/ 82 h 268"/>
              <a:gd name="T62" fmla="*/ 169 w 184"/>
              <a:gd name="T63" fmla="*/ 88 h 268"/>
              <a:gd name="T64" fmla="*/ 171 w 184"/>
              <a:gd name="T65" fmla="*/ 107 h 268"/>
              <a:gd name="T66" fmla="*/ 176 w 184"/>
              <a:gd name="T67" fmla="*/ 142 h 268"/>
              <a:gd name="T68" fmla="*/ 175 w 184"/>
              <a:gd name="T69" fmla="*/ 165 h 268"/>
              <a:gd name="T70" fmla="*/ 182 w 184"/>
              <a:gd name="T71" fmla="*/ 196 h 268"/>
              <a:gd name="T72" fmla="*/ 171 w 184"/>
              <a:gd name="T73" fmla="*/ 215 h 268"/>
              <a:gd name="T74" fmla="*/ 154 w 184"/>
              <a:gd name="T75" fmla="*/ 256 h 268"/>
              <a:gd name="T76" fmla="*/ 150 w 184"/>
              <a:gd name="T77" fmla="*/ 263 h 268"/>
              <a:gd name="T78" fmla="*/ 131 w 184"/>
              <a:gd name="T79" fmla="*/ 268 h 268"/>
              <a:gd name="T80" fmla="*/ 97 w 184"/>
              <a:gd name="T81" fmla="*/ 266 h 268"/>
              <a:gd name="T82" fmla="*/ 36 w 184"/>
              <a:gd name="T83" fmla="*/ 264 h 268"/>
              <a:gd name="T84" fmla="*/ 14 w 184"/>
              <a:gd name="T85" fmla="*/ 221 h 268"/>
              <a:gd name="T86" fmla="*/ 0 w 184"/>
              <a:gd name="T87" fmla="*/ 196 h 268"/>
              <a:gd name="T88" fmla="*/ 14 w 184"/>
              <a:gd name="T89" fmla="*/ 187 h 268"/>
              <a:gd name="T90" fmla="*/ 19 w 184"/>
              <a:gd name="T91" fmla="*/ 184 h 268"/>
              <a:gd name="T92" fmla="*/ 22 w 184"/>
              <a:gd name="T93" fmla="*/ 176 h 268"/>
              <a:gd name="T94" fmla="*/ 49 w 184"/>
              <a:gd name="T95" fmla="*/ 112 h 268"/>
              <a:gd name="T96" fmla="*/ 54 w 184"/>
              <a:gd name="T97" fmla="*/ 101 h 268"/>
              <a:gd name="T98" fmla="*/ 52 w 184"/>
              <a:gd name="T99" fmla="*/ 94 h 268"/>
              <a:gd name="T100" fmla="*/ 49 w 184"/>
              <a:gd name="T101" fmla="*/ 88 h 268"/>
              <a:gd name="T102" fmla="*/ 49 w 184"/>
              <a:gd name="T103" fmla="*/ 86 h 268"/>
              <a:gd name="T104" fmla="*/ 62 w 184"/>
              <a:gd name="T105" fmla="*/ 58 h 268"/>
              <a:gd name="T106" fmla="*/ 69 w 184"/>
              <a:gd name="T107" fmla="*/ 41 h 268"/>
              <a:gd name="T108" fmla="*/ 109 w 184"/>
              <a:gd name="T109" fmla="*/ 4 h 268"/>
              <a:gd name="T110" fmla="*/ 115 w 184"/>
              <a:gd name="T111" fmla="*/ 8 h 2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84" h="268">
                <a:moveTo>
                  <a:pt x="115" y="8"/>
                </a:moveTo>
                <a:lnTo>
                  <a:pt x="105" y="19"/>
                </a:lnTo>
                <a:lnTo>
                  <a:pt x="100" y="35"/>
                </a:lnTo>
                <a:lnTo>
                  <a:pt x="93" y="46"/>
                </a:lnTo>
                <a:lnTo>
                  <a:pt x="85" y="60"/>
                </a:lnTo>
                <a:lnTo>
                  <a:pt x="77" y="68"/>
                </a:lnTo>
                <a:lnTo>
                  <a:pt x="78" y="68"/>
                </a:lnTo>
                <a:lnTo>
                  <a:pt x="94" y="62"/>
                </a:lnTo>
                <a:lnTo>
                  <a:pt x="93" y="68"/>
                </a:lnTo>
                <a:lnTo>
                  <a:pt x="82" y="71"/>
                </a:lnTo>
                <a:lnTo>
                  <a:pt x="82" y="73"/>
                </a:lnTo>
                <a:lnTo>
                  <a:pt x="85" y="76"/>
                </a:lnTo>
                <a:lnTo>
                  <a:pt x="94" y="75"/>
                </a:lnTo>
                <a:lnTo>
                  <a:pt x="96" y="73"/>
                </a:lnTo>
                <a:lnTo>
                  <a:pt x="96" y="76"/>
                </a:lnTo>
                <a:lnTo>
                  <a:pt x="97" y="79"/>
                </a:lnTo>
                <a:lnTo>
                  <a:pt x="99" y="82"/>
                </a:lnTo>
                <a:lnTo>
                  <a:pt x="97" y="90"/>
                </a:lnTo>
                <a:lnTo>
                  <a:pt x="101" y="95"/>
                </a:lnTo>
                <a:lnTo>
                  <a:pt x="93" y="97"/>
                </a:lnTo>
                <a:lnTo>
                  <a:pt x="93" y="98"/>
                </a:lnTo>
                <a:lnTo>
                  <a:pt x="88" y="107"/>
                </a:lnTo>
                <a:lnTo>
                  <a:pt x="88" y="116"/>
                </a:lnTo>
                <a:lnTo>
                  <a:pt x="100" y="113"/>
                </a:lnTo>
                <a:lnTo>
                  <a:pt x="97" y="127"/>
                </a:lnTo>
                <a:lnTo>
                  <a:pt x="90" y="133"/>
                </a:lnTo>
                <a:lnTo>
                  <a:pt x="81" y="142"/>
                </a:lnTo>
                <a:lnTo>
                  <a:pt x="82" y="157"/>
                </a:lnTo>
                <a:lnTo>
                  <a:pt x="82" y="162"/>
                </a:lnTo>
                <a:lnTo>
                  <a:pt x="84" y="167"/>
                </a:lnTo>
                <a:lnTo>
                  <a:pt x="86" y="178"/>
                </a:lnTo>
                <a:lnTo>
                  <a:pt x="90" y="185"/>
                </a:lnTo>
                <a:lnTo>
                  <a:pt x="96" y="185"/>
                </a:lnTo>
                <a:lnTo>
                  <a:pt x="96" y="180"/>
                </a:lnTo>
                <a:lnTo>
                  <a:pt x="90" y="174"/>
                </a:lnTo>
                <a:lnTo>
                  <a:pt x="90" y="163"/>
                </a:lnTo>
                <a:lnTo>
                  <a:pt x="97" y="163"/>
                </a:lnTo>
                <a:lnTo>
                  <a:pt x="103" y="165"/>
                </a:lnTo>
                <a:lnTo>
                  <a:pt x="99" y="176"/>
                </a:lnTo>
                <a:lnTo>
                  <a:pt x="97" y="177"/>
                </a:lnTo>
                <a:lnTo>
                  <a:pt x="105" y="178"/>
                </a:lnTo>
                <a:lnTo>
                  <a:pt x="108" y="178"/>
                </a:lnTo>
                <a:lnTo>
                  <a:pt x="112" y="166"/>
                </a:lnTo>
                <a:lnTo>
                  <a:pt x="115" y="147"/>
                </a:lnTo>
                <a:lnTo>
                  <a:pt x="123" y="136"/>
                </a:lnTo>
                <a:lnTo>
                  <a:pt x="123" y="133"/>
                </a:lnTo>
                <a:lnTo>
                  <a:pt x="130" y="121"/>
                </a:lnTo>
                <a:lnTo>
                  <a:pt x="133" y="116"/>
                </a:lnTo>
                <a:lnTo>
                  <a:pt x="134" y="112"/>
                </a:lnTo>
                <a:lnTo>
                  <a:pt x="122" y="112"/>
                </a:lnTo>
                <a:lnTo>
                  <a:pt x="116" y="106"/>
                </a:lnTo>
                <a:lnTo>
                  <a:pt x="123" y="95"/>
                </a:lnTo>
                <a:lnTo>
                  <a:pt x="127" y="86"/>
                </a:lnTo>
                <a:lnTo>
                  <a:pt x="139" y="58"/>
                </a:lnTo>
                <a:lnTo>
                  <a:pt x="156" y="28"/>
                </a:lnTo>
                <a:lnTo>
                  <a:pt x="157" y="13"/>
                </a:lnTo>
                <a:lnTo>
                  <a:pt x="165" y="13"/>
                </a:lnTo>
                <a:lnTo>
                  <a:pt x="169" y="26"/>
                </a:lnTo>
                <a:lnTo>
                  <a:pt x="172" y="35"/>
                </a:lnTo>
                <a:lnTo>
                  <a:pt x="174" y="42"/>
                </a:lnTo>
                <a:lnTo>
                  <a:pt x="174" y="67"/>
                </a:lnTo>
                <a:lnTo>
                  <a:pt x="171" y="82"/>
                </a:lnTo>
                <a:lnTo>
                  <a:pt x="169" y="84"/>
                </a:lnTo>
                <a:lnTo>
                  <a:pt x="169" y="88"/>
                </a:lnTo>
                <a:lnTo>
                  <a:pt x="171" y="95"/>
                </a:lnTo>
                <a:lnTo>
                  <a:pt x="171" y="107"/>
                </a:lnTo>
                <a:lnTo>
                  <a:pt x="182" y="129"/>
                </a:lnTo>
                <a:lnTo>
                  <a:pt x="176" y="142"/>
                </a:lnTo>
                <a:lnTo>
                  <a:pt x="179" y="147"/>
                </a:lnTo>
                <a:lnTo>
                  <a:pt x="175" y="165"/>
                </a:lnTo>
                <a:lnTo>
                  <a:pt x="184" y="193"/>
                </a:lnTo>
                <a:lnTo>
                  <a:pt x="182" y="196"/>
                </a:lnTo>
                <a:lnTo>
                  <a:pt x="175" y="202"/>
                </a:lnTo>
                <a:lnTo>
                  <a:pt x="171" y="215"/>
                </a:lnTo>
                <a:lnTo>
                  <a:pt x="161" y="242"/>
                </a:lnTo>
                <a:lnTo>
                  <a:pt x="154" y="256"/>
                </a:lnTo>
                <a:lnTo>
                  <a:pt x="153" y="262"/>
                </a:lnTo>
                <a:lnTo>
                  <a:pt x="150" y="263"/>
                </a:lnTo>
                <a:lnTo>
                  <a:pt x="133" y="268"/>
                </a:lnTo>
                <a:lnTo>
                  <a:pt x="131" y="268"/>
                </a:lnTo>
                <a:lnTo>
                  <a:pt x="105" y="268"/>
                </a:lnTo>
                <a:lnTo>
                  <a:pt x="97" y="266"/>
                </a:lnTo>
                <a:lnTo>
                  <a:pt x="69" y="256"/>
                </a:lnTo>
                <a:lnTo>
                  <a:pt x="36" y="264"/>
                </a:lnTo>
                <a:lnTo>
                  <a:pt x="18" y="218"/>
                </a:lnTo>
                <a:lnTo>
                  <a:pt x="14" y="221"/>
                </a:lnTo>
                <a:lnTo>
                  <a:pt x="0" y="217"/>
                </a:lnTo>
                <a:lnTo>
                  <a:pt x="0" y="196"/>
                </a:lnTo>
                <a:lnTo>
                  <a:pt x="0" y="192"/>
                </a:lnTo>
                <a:lnTo>
                  <a:pt x="14" y="187"/>
                </a:lnTo>
                <a:lnTo>
                  <a:pt x="15" y="185"/>
                </a:lnTo>
                <a:lnTo>
                  <a:pt x="19" y="184"/>
                </a:lnTo>
                <a:lnTo>
                  <a:pt x="21" y="177"/>
                </a:lnTo>
                <a:lnTo>
                  <a:pt x="22" y="176"/>
                </a:lnTo>
                <a:lnTo>
                  <a:pt x="39" y="121"/>
                </a:lnTo>
                <a:lnTo>
                  <a:pt x="49" y="112"/>
                </a:lnTo>
                <a:lnTo>
                  <a:pt x="52" y="105"/>
                </a:lnTo>
                <a:lnTo>
                  <a:pt x="54" y="101"/>
                </a:lnTo>
                <a:lnTo>
                  <a:pt x="56" y="98"/>
                </a:lnTo>
                <a:lnTo>
                  <a:pt x="52" y="94"/>
                </a:lnTo>
                <a:lnTo>
                  <a:pt x="49" y="91"/>
                </a:lnTo>
                <a:lnTo>
                  <a:pt x="49" y="88"/>
                </a:lnTo>
                <a:lnTo>
                  <a:pt x="49" y="87"/>
                </a:lnTo>
                <a:lnTo>
                  <a:pt x="49" y="86"/>
                </a:lnTo>
                <a:lnTo>
                  <a:pt x="59" y="64"/>
                </a:lnTo>
                <a:lnTo>
                  <a:pt x="62" y="58"/>
                </a:lnTo>
                <a:lnTo>
                  <a:pt x="62" y="57"/>
                </a:lnTo>
                <a:lnTo>
                  <a:pt x="69" y="41"/>
                </a:lnTo>
                <a:lnTo>
                  <a:pt x="92" y="0"/>
                </a:lnTo>
                <a:lnTo>
                  <a:pt x="109" y="4"/>
                </a:lnTo>
                <a:lnTo>
                  <a:pt x="112" y="5"/>
                </a:lnTo>
                <a:lnTo>
                  <a:pt x="115" y="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2" name="Freeform 337">
            <a:extLst>
              <a:ext uri="{FF2B5EF4-FFF2-40B4-BE49-F238E27FC236}">
                <a16:creationId xmlns:a16="http://schemas.microsoft.com/office/drawing/2014/main" id="{E46AA883-3833-456D-510C-6CBCCB1DB22C}"/>
              </a:ext>
            </a:extLst>
          </p:cNvPr>
          <p:cNvSpPr>
            <a:spLocks/>
          </p:cNvSpPr>
          <p:nvPr/>
        </p:nvSpPr>
        <p:spPr bwMode="auto">
          <a:xfrm>
            <a:off x="7688263" y="896938"/>
            <a:ext cx="434975" cy="428625"/>
          </a:xfrm>
          <a:custGeom>
            <a:avLst/>
            <a:gdLst>
              <a:gd name="T0" fmla="*/ 211 w 274"/>
              <a:gd name="T1" fmla="*/ 13 h 270"/>
              <a:gd name="T2" fmla="*/ 254 w 274"/>
              <a:gd name="T3" fmla="*/ 36 h 270"/>
              <a:gd name="T4" fmla="*/ 274 w 274"/>
              <a:gd name="T5" fmla="*/ 40 h 270"/>
              <a:gd name="T6" fmla="*/ 258 w 274"/>
              <a:gd name="T7" fmla="*/ 64 h 270"/>
              <a:gd name="T8" fmla="*/ 220 w 274"/>
              <a:gd name="T9" fmla="*/ 106 h 270"/>
              <a:gd name="T10" fmla="*/ 214 w 274"/>
              <a:gd name="T11" fmla="*/ 136 h 270"/>
              <a:gd name="T12" fmla="*/ 229 w 274"/>
              <a:gd name="T13" fmla="*/ 190 h 270"/>
              <a:gd name="T14" fmla="*/ 232 w 274"/>
              <a:gd name="T15" fmla="*/ 212 h 270"/>
              <a:gd name="T16" fmla="*/ 224 w 274"/>
              <a:gd name="T17" fmla="*/ 210 h 270"/>
              <a:gd name="T18" fmla="*/ 207 w 274"/>
              <a:gd name="T19" fmla="*/ 201 h 270"/>
              <a:gd name="T20" fmla="*/ 196 w 274"/>
              <a:gd name="T21" fmla="*/ 190 h 270"/>
              <a:gd name="T22" fmla="*/ 192 w 274"/>
              <a:gd name="T23" fmla="*/ 182 h 270"/>
              <a:gd name="T24" fmla="*/ 187 w 274"/>
              <a:gd name="T25" fmla="*/ 169 h 270"/>
              <a:gd name="T26" fmla="*/ 185 w 274"/>
              <a:gd name="T27" fmla="*/ 166 h 270"/>
              <a:gd name="T28" fmla="*/ 164 w 274"/>
              <a:gd name="T29" fmla="*/ 174 h 270"/>
              <a:gd name="T30" fmla="*/ 157 w 274"/>
              <a:gd name="T31" fmla="*/ 177 h 270"/>
              <a:gd name="T32" fmla="*/ 153 w 274"/>
              <a:gd name="T33" fmla="*/ 181 h 270"/>
              <a:gd name="T34" fmla="*/ 147 w 274"/>
              <a:gd name="T35" fmla="*/ 193 h 270"/>
              <a:gd name="T36" fmla="*/ 143 w 274"/>
              <a:gd name="T37" fmla="*/ 196 h 270"/>
              <a:gd name="T38" fmla="*/ 132 w 274"/>
              <a:gd name="T39" fmla="*/ 205 h 270"/>
              <a:gd name="T40" fmla="*/ 131 w 274"/>
              <a:gd name="T41" fmla="*/ 208 h 270"/>
              <a:gd name="T42" fmla="*/ 135 w 274"/>
              <a:gd name="T43" fmla="*/ 212 h 270"/>
              <a:gd name="T44" fmla="*/ 132 w 274"/>
              <a:gd name="T45" fmla="*/ 215 h 270"/>
              <a:gd name="T46" fmla="*/ 121 w 274"/>
              <a:gd name="T47" fmla="*/ 223 h 270"/>
              <a:gd name="T48" fmla="*/ 117 w 274"/>
              <a:gd name="T49" fmla="*/ 227 h 270"/>
              <a:gd name="T50" fmla="*/ 113 w 274"/>
              <a:gd name="T51" fmla="*/ 230 h 270"/>
              <a:gd name="T52" fmla="*/ 106 w 274"/>
              <a:gd name="T53" fmla="*/ 225 h 270"/>
              <a:gd name="T54" fmla="*/ 102 w 274"/>
              <a:gd name="T55" fmla="*/ 226 h 270"/>
              <a:gd name="T56" fmla="*/ 98 w 274"/>
              <a:gd name="T57" fmla="*/ 227 h 270"/>
              <a:gd name="T58" fmla="*/ 89 w 274"/>
              <a:gd name="T59" fmla="*/ 222 h 270"/>
              <a:gd name="T60" fmla="*/ 79 w 274"/>
              <a:gd name="T61" fmla="*/ 223 h 270"/>
              <a:gd name="T62" fmla="*/ 64 w 274"/>
              <a:gd name="T63" fmla="*/ 231 h 270"/>
              <a:gd name="T64" fmla="*/ 61 w 274"/>
              <a:gd name="T65" fmla="*/ 238 h 270"/>
              <a:gd name="T66" fmla="*/ 60 w 274"/>
              <a:gd name="T67" fmla="*/ 246 h 270"/>
              <a:gd name="T68" fmla="*/ 49 w 274"/>
              <a:gd name="T69" fmla="*/ 268 h 270"/>
              <a:gd name="T70" fmla="*/ 34 w 274"/>
              <a:gd name="T71" fmla="*/ 270 h 270"/>
              <a:gd name="T72" fmla="*/ 12 w 274"/>
              <a:gd name="T73" fmla="*/ 263 h 270"/>
              <a:gd name="T74" fmla="*/ 0 w 274"/>
              <a:gd name="T75" fmla="*/ 253 h 270"/>
              <a:gd name="T76" fmla="*/ 13 w 274"/>
              <a:gd name="T77" fmla="*/ 231 h 270"/>
              <a:gd name="T78" fmla="*/ 34 w 274"/>
              <a:gd name="T79" fmla="*/ 200 h 270"/>
              <a:gd name="T80" fmla="*/ 95 w 274"/>
              <a:gd name="T81" fmla="*/ 151 h 270"/>
              <a:gd name="T82" fmla="*/ 123 w 274"/>
              <a:gd name="T83" fmla="*/ 96 h 270"/>
              <a:gd name="T84" fmla="*/ 136 w 274"/>
              <a:gd name="T85" fmla="*/ 60 h 270"/>
              <a:gd name="T86" fmla="*/ 179 w 274"/>
              <a:gd name="T87" fmla="*/ 0 h 270"/>
              <a:gd name="T88" fmla="*/ 166 w 274"/>
              <a:gd name="T89" fmla="*/ 46 h 270"/>
              <a:gd name="T90" fmla="*/ 151 w 274"/>
              <a:gd name="T91" fmla="*/ 70 h 270"/>
              <a:gd name="T92" fmla="*/ 162 w 274"/>
              <a:gd name="T93" fmla="*/ 62 h 270"/>
              <a:gd name="T94" fmla="*/ 179 w 274"/>
              <a:gd name="T95" fmla="*/ 58 h 270"/>
              <a:gd name="T96" fmla="*/ 169 w 274"/>
              <a:gd name="T97" fmla="*/ 72 h 270"/>
              <a:gd name="T98" fmla="*/ 181 w 274"/>
              <a:gd name="T99" fmla="*/ 65 h 270"/>
              <a:gd name="T100" fmla="*/ 198 w 274"/>
              <a:gd name="T101" fmla="*/ 47 h 270"/>
              <a:gd name="T102" fmla="*/ 189 w 274"/>
              <a:gd name="T103" fmla="*/ 106 h 270"/>
              <a:gd name="T104" fmla="*/ 200 w 274"/>
              <a:gd name="T105" fmla="*/ 135 h 270"/>
              <a:gd name="T106" fmla="*/ 196 w 274"/>
              <a:gd name="T107" fmla="*/ 115 h 270"/>
              <a:gd name="T108" fmla="*/ 196 w 274"/>
              <a:gd name="T109" fmla="*/ 95 h 270"/>
              <a:gd name="T110" fmla="*/ 199 w 274"/>
              <a:gd name="T111" fmla="*/ 61 h 270"/>
              <a:gd name="T112" fmla="*/ 211 w 274"/>
              <a:gd name="T113" fmla="*/ 58 h 270"/>
              <a:gd name="T114" fmla="*/ 213 w 274"/>
              <a:gd name="T115" fmla="*/ 45 h 270"/>
              <a:gd name="T116" fmla="*/ 199 w 274"/>
              <a:gd name="T117" fmla="*/ 28 h 2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274" h="270">
                <a:moveTo>
                  <a:pt x="200" y="5"/>
                </a:moveTo>
                <a:lnTo>
                  <a:pt x="209" y="8"/>
                </a:lnTo>
                <a:lnTo>
                  <a:pt x="211" y="13"/>
                </a:lnTo>
                <a:lnTo>
                  <a:pt x="225" y="23"/>
                </a:lnTo>
                <a:lnTo>
                  <a:pt x="235" y="42"/>
                </a:lnTo>
                <a:lnTo>
                  <a:pt x="254" y="36"/>
                </a:lnTo>
                <a:lnTo>
                  <a:pt x="259" y="39"/>
                </a:lnTo>
                <a:lnTo>
                  <a:pt x="265" y="42"/>
                </a:lnTo>
                <a:lnTo>
                  <a:pt x="274" y="40"/>
                </a:lnTo>
                <a:lnTo>
                  <a:pt x="265" y="50"/>
                </a:lnTo>
                <a:lnTo>
                  <a:pt x="263" y="62"/>
                </a:lnTo>
                <a:lnTo>
                  <a:pt x="258" y="64"/>
                </a:lnTo>
                <a:lnTo>
                  <a:pt x="247" y="85"/>
                </a:lnTo>
                <a:lnTo>
                  <a:pt x="224" y="90"/>
                </a:lnTo>
                <a:lnTo>
                  <a:pt x="220" y="106"/>
                </a:lnTo>
                <a:lnTo>
                  <a:pt x="217" y="121"/>
                </a:lnTo>
                <a:lnTo>
                  <a:pt x="213" y="132"/>
                </a:lnTo>
                <a:lnTo>
                  <a:pt x="214" y="136"/>
                </a:lnTo>
                <a:lnTo>
                  <a:pt x="214" y="137"/>
                </a:lnTo>
                <a:lnTo>
                  <a:pt x="217" y="160"/>
                </a:lnTo>
                <a:lnTo>
                  <a:pt x="229" y="190"/>
                </a:lnTo>
                <a:lnTo>
                  <a:pt x="232" y="199"/>
                </a:lnTo>
                <a:lnTo>
                  <a:pt x="232" y="204"/>
                </a:lnTo>
                <a:lnTo>
                  <a:pt x="232" y="212"/>
                </a:lnTo>
                <a:lnTo>
                  <a:pt x="228" y="211"/>
                </a:lnTo>
                <a:lnTo>
                  <a:pt x="225" y="210"/>
                </a:lnTo>
                <a:lnTo>
                  <a:pt x="224" y="210"/>
                </a:lnTo>
                <a:lnTo>
                  <a:pt x="214" y="205"/>
                </a:lnTo>
                <a:lnTo>
                  <a:pt x="211" y="204"/>
                </a:lnTo>
                <a:lnTo>
                  <a:pt x="207" y="201"/>
                </a:lnTo>
                <a:lnTo>
                  <a:pt x="202" y="196"/>
                </a:lnTo>
                <a:lnTo>
                  <a:pt x="198" y="192"/>
                </a:lnTo>
                <a:lnTo>
                  <a:pt x="196" y="190"/>
                </a:lnTo>
                <a:lnTo>
                  <a:pt x="196" y="189"/>
                </a:lnTo>
                <a:lnTo>
                  <a:pt x="194" y="185"/>
                </a:lnTo>
                <a:lnTo>
                  <a:pt x="192" y="182"/>
                </a:lnTo>
                <a:lnTo>
                  <a:pt x="189" y="175"/>
                </a:lnTo>
                <a:lnTo>
                  <a:pt x="189" y="173"/>
                </a:lnTo>
                <a:lnTo>
                  <a:pt x="187" y="169"/>
                </a:lnTo>
                <a:lnTo>
                  <a:pt x="187" y="167"/>
                </a:lnTo>
                <a:lnTo>
                  <a:pt x="185" y="167"/>
                </a:lnTo>
                <a:lnTo>
                  <a:pt x="185" y="166"/>
                </a:lnTo>
                <a:lnTo>
                  <a:pt x="172" y="173"/>
                </a:lnTo>
                <a:lnTo>
                  <a:pt x="168" y="177"/>
                </a:lnTo>
                <a:lnTo>
                  <a:pt x="164" y="174"/>
                </a:lnTo>
                <a:lnTo>
                  <a:pt x="162" y="174"/>
                </a:lnTo>
                <a:lnTo>
                  <a:pt x="161" y="174"/>
                </a:lnTo>
                <a:lnTo>
                  <a:pt x="157" y="177"/>
                </a:lnTo>
                <a:lnTo>
                  <a:pt x="154" y="180"/>
                </a:lnTo>
                <a:lnTo>
                  <a:pt x="154" y="181"/>
                </a:lnTo>
                <a:lnTo>
                  <a:pt x="153" y="181"/>
                </a:lnTo>
                <a:lnTo>
                  <a:pt x="151" y="190"/>
                </a:lnTo>
                <a:lnTo>
                  <a:pt x="151" y="192"/>
                </a:lnTo>
                <a:lnTo>
                  <a:pt x="147" y="193"/>
                </a:lnTo>
                <a:lnTo>
                  <a:pt x="146" y="193"/>
                </a:lnTo>
                <a:lnTo>
                  <a:pt x="143" y="195"/>
                </a:lnTo>
                <a:lnTo>
                  <a:pt x="143" y="196"/>
                </a:lnTo>
                <a:lnTo>
                  <a:pt x="138" y="204"/>
                </a:lnTo>
                <a:lnTo>
                  <a:pt x="134" y="204"/>
                </a:lnTo>
                <a:lnTo>
                  <a:pt x="132" y="205"/>
                </a:lnTo>
                <a:lnTo>
                  <a:pt x="131" y="205"/>
                </a:lnTo>
                <a:lnTo>
                  <a:pt x="131" y="207"/>
                </a:lnTo>
                <a:lnTo>
                  <a:pt x="131" y="208"/>
                </a:lnTo>
                <a:lnTo>
                  <a:pt x="132" y="210"/>
                </a:lnTo>
                <a:lnTo>
                  <a:pt x="132" y="211"/>
                </a:lnTo>
                <a:lnTo>
                  <a:pt x="135" y="212"/>
                </a:lnTo>
                <a:lnTo>
                  <a:pt x="134" y="214"/>
                </a:lnTo>
                <a:lnTo>
                  <a:pt x="134" y="215"/>
                </a:lnTo>
                <a:lnTo>
                  <a:pt x="132" y="215"/>
                </a:lnTo>
                <a:lnTo>
                  <a:pt x="129" y="216"/>
                </a:lnTo>
                <a:lnTo>
                  <a:pt x="124" y="222"/>
                </a:lnTo>
                <a:lnTo>
                  <a:pt x="121" y="223"/>
                </a:lnTo>
                <a:lnTo>
                  <a:pt x="120" y="226"/>
                </a:lnTo>
                <a:lnTo>
                  <a:pt x="119" y="227"/>
                </a:lnTo>
                <a:lnTo>
                  <a:pt x="117" y="227"/>
                </a:lnTo>
                <a:lnTo>
                  <a:pt x="116" y="229"/>
                </a:lnTo>
                <a:lnTo>
                  <a:pt x="114" y="230"/>
                </a:lnTo>
                <a:lnTo>
                  <a:pt x="113" y="230"/>
                </a:lnTo>
                <a:lnTo>
                  <a:pt x="112" y="229"/>
                </a:lnTo>
                <a:lnTo>
                  <a:pt x="108" y="225"/>
                </a:lnTo>
                <a:lnTo>
                  <a:pt x="106" y="225"/>
                </a:lnTo>
                <a:lnTo>
                  <a:pt x="105" y="225"/>
                </a:lnTo>
                <a:lnTo>
                  <a:pt x="104" y="225"/>
                </a:lnTo>
                <a:lnTo>
                  <a:pt x="102" y="226"/>
                </a:lnTo>
                <a:lnTo>
                  <a:pt x="99" y="227"/>
                </a:lnTo>
                <a:lnTo>
                  <a:pt x="98" y="227"/>
                </a:lnTo>
                <a:lnTo>
                  <a:pt x="98" y="227"/>
                </a:lnTo>
                <a:lnTo>
                  <a:pt x="97" y="226"/>
                </a:lnTo>
                <a:lnTo>
                  <a:pt x="95" y="220"/>
                </a:lnTo>
                <a:lnTo>
                  <a:pt x="89" y="222"/>
                </a:lnTo>
                <a:lnTo>
                  <a:pt x="83" y="227"/>
                </a:lnTo>
                <a:lnTo>
                  <a:pt x="79" y="222"/>
                </a:lnTo>
                <a:lnTo>
                  <a:pt x="79" y="223"/>
                </a:lnTo>
                <a:lnTo>
                  <a:pt x="68" y="230"/>
                </a:lnTo>
                <a:lnTo>
                  <a:pt x="65" y="230"/>
                </a:lnTo>
                <a:lnTo>
                  <a:pt x="64" y="231"/>
                </a:lnTo>
                <a:lnTo>
                  <a:pt x="61" y="233"/>
                </a:lnTo>
                <a:lnTo>
                  <a:pt x="61" y="234"/>
                </a:lnTo>
                <a:lnTo>
                  <a:pt x="61" y="238"/>
                </a:lnTo>
                <a:lnTo>
                  <a:pt x="60" y="240"/>
                </a:lnTo>
                <a:lnTo>
                  <a:pt x="59" y="244"/>
                </a:lnTo>
                <a:lnTo>
                  <a:pt x="60" y="246"/>
                </a:lnTo>
                <a:lnTo>
                  <a:pt x="59" y="249"/>
                </a:lnTo>
                <a:lnTo>
                  <a:pt x="59" y="256"/>
                </a:lnTo>
                <a:lnTo>
                  <a:pt x="49" y="268"/>
                </a:lnTo>
                <a:lnTo>
                  <a:pt x="48" y="268"/>
                </a:lnTo>
                <a:lnTo>
                  <a:pt x="46" y="268"/>
                </a:lnTo>
                <a:lnTo>
                  <a:pt x="34" y="270"/>
                </a:lnTo>
                <a:lnTo>
                  <a:pt x="31" y="263"/>
                </a:lnTo>
                <a:lnTo>
                  <a:pt x="19" y="267"/>
                </a:lnTo>
                <a:lnTo>
                  <a:pt x="12" y="263"/>
                </a:lnTo>
                <a:lnTo>
                  <a:pt x="5" y="264"/>
                </a:lnTo>
                <a:lnTo>
                  <a:pt x="5" y="256"/>
                </a:lnTo>
                <a:lnTo>
                  <a:pt x="0" y="253"/>
                </a:lnTo>
                <a:lnTo>
                  <a:pt x="4" y="240"/>
                </a:lnTo>
                <a:lnTo>
                  <a:pt x="11" y="234"/>
                </a:lnTo>
                <a:lnTo>
                  <a:pt x="13" y="231"/>
                </a:lnTo>
                <a:lnTo>
                  <a:pt x="30" y="230"/>
                </a:lnTo>
                <a:lnTo>
                  <a:pt x="39" y="220"/>
                </a:lnTo>
                <a:lnTo>
                  <a:pt x="34" y="200"/>
                </a:lnTo>
                <a:lnTo>
                  <a:pt x="75" y="174"/>
                </a:lnTo>
                <a:lnTo>
                  <a:pt x="98" y="167"/>
                </a:lnTo>
                <a:lnTo>
                  <a:pt x="95" y="151"/>
                </a:lnTo>
                <a:lnTo>
                  <a:pt x="123" y="125"/>
                </a:lnTo>
                <a:lnTo>
                  <a:pt x="120" y="105"/>
                </a:lnTo>
                <a:lnTo>
                  <a:pt x="123" y="96"/>
                </a:lnTo>
                <a:lnTo>
                  <a:pt x="128" y="91"/>
                </a:lnTo>
                <a:lnTo>
                  <a:pt x="129" y="87"/>
                </a:lnTo>
                <a:lnTo>
                  <a:pt x="136" y="60"/>
                </a:lnTo>
                <a:lnTo>
                  <a:pt x="157" y="45"/>
                </a:lnTo>
                <a:lnTo>
                  <a:pt x="177" y="12"/>
                </a:lnTo>
                <a:lnTo>
                  <a:pt x="179" y="0"/>
                </a:lnTo>
                <a:lnTo>
                  <a:pt x="184" y="12"/>
                </a:lnTo>
                <a:lnTo>
                  <a:pt x="177" y="31"/>
                </a:lnTo>
                <a:lnTo>
                  <a:pt x="166" y="46"/>
                </a:lnTo>
                <a:lnTo>
                  <a:pt x="158" y="58"/>
                </a:lnTo>
                <a:lnTo>
                  <a:pt x="154" y="66"/>
                </a:lnTo>
                <a:lnTo>
                  <a:pt x="151" y="70"/>
                </a:lnTo>
                <a:lnTo>
                  <a:pt x="157" y="76"/>
                </a:lnTo>
                <a:lnTo>
                  <a:pt x="161" y="66"/>
                </a:lnTo>
                <a:lnTo>
                  <a:pt x="162" y="62"/>
                </a:lnTo>
                <a:lnTo>
                  <a:pt x="173" y="58"/>
                </a:lnTo>
                <a:lnTo>
                  <a:pt x="176" y="57"/>
                </a:lnTo>
                <a:lnTo>
                  <a:pt x="179" y="58"/>
                </a:lnTo>
                <a:lnTo>
                  <a:pt x="176" y="62"/>
                </a:lnTo>
                <a:lnTo>
                  <a:pt x="170" y="72"/>
                </a:lnTo>
                <a:lnTo>
                  <a:pt x="169" y="72"/>
                </a:lnTo>
                <a:lnTo>
                  <a:pt x="170" y="72"/>
                </a:lnTo>
                <a:lnTo>
                  <a:pt x="173" y="73"/>
                </a:lnTo>
                <a:lnTo>
                  <a:pt x="181" y="65"/>
                </a:lnTo>
                <a:lnTo>
                  <a:pt x="183" y="62"/>
                </a:lnTo>
                <a:lnTo>
                  <a:pt x="189" y="50"/>
                </a:lnTo>
                <a:lnTo>
                  <a:pt x="198" y="47"/>
                </a:lnTo>
                <a:lnTo>
                  <a:pt x="191" y="66"/>
                </a:lnTo>
                <a:lnTo>
                  <a:pt x="189" y="90"/>
                </a:lnTo>
                <a:lnTo>
                  <a:pt x="189" y="106"/>
                </a:lnTo>
                <a:lnTo>
                  <a:pt x="191" y="117"/>
                </a:lnTo>
                <a:lnTo>
                  <a:pt x="195" y="133"/>
                </a:lnTo>
                <a:lnTo>
                  <a:pt x="200" y="135"/>
                </a:lnTo>
                <a:lnTo>
                  <a:pt x="200" y="133"/>
                </a:lnTo>
                <a:lnTo>
                  <a:pt x="198" y="124"/>
                </a:lnTo>
                <a:lnTo>
                  <a:pt x="196" y="115"/>
                </a:lnTo>
                <a:lnTo>
                  <a:pt x="196" y="111"/>
                </a:lnTo>
                <a:lnTo>
                  <a:pt x="196" y="100"/>
                </a:lnTo>
                <a:lnTo>
                  <a:pt x="196" y="95"/>
                </a:lnTo>
                <a:lnTo>
                  <a:pt x="194" y="80"/>
                </a:lnTo>
                <a:lnTo>
                  <a:pt x="198" y="73"/>
                </a:lnTo>
                <a:lnTo>
                  <a:pt x="199" y="61"/>
                </a:lnTo>
                <a:lnTo>
                  <a:pt x="203" y="54"/>
                </a:lnTo>
                <a:lnTo>
                  <a:pt x="210" y="62"/>
                </a:lnTo>
                <a:lnTo>
                  <a:pt x="211" y="58"/>
                </a:lnTo>
                <a:lnTo>
                  <a:pt x="211" y="54"/>
                </a:lnTo>
                <a:lnTo>
                  <a:pt x="211" y="53"/>
                </a:lnTo>
                <a:lnTo>
                  <a:pt x="213" y="45"/>
                </a:lnTo>
                <a:lnTo>
                  <a:pt x="211" y="45"/>
                </a:lnTo>
                <a:lnTo>
                  <a:pt x="200" y="40"/>
                </a:lnTo>
                <a:lnTo>
                  <a:pt x="199" y="28"/>
                </a:lnTo>
                <a:lnTo>
                  <a:pt x="200" y="17"/>
                </a:lnTo>
                <a:lnTo>
                  <a:pt x="200" y="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3" name="Freeform 338">
            <a:extLst>
              <a:ext uri="{FF2B5EF4-FFF2-40B4-BE49-F238E27FC236}">
                <a16:creationId xmlns:a16="http://schemas.microsoft.com/office/drawing/2014/main" id="{A95C2FEB-F03D-24F8-676E-8F872DE63258}"/>
              </a:ext>
            </a:extLst>
          </p:cNvPr>
          <p:cNvSpPr>
            <a:spLocks noEditPoints="1"/>
          </p:cNvSpPr>
          <p:nvPr/>
        </p:nvSpPr>
        <p:spPr bwMode="auto">
          <a:xfrm>
            <a:off x="4094163" y="5773738"/>
            <a:ext cx="119063" cy="160338"/>
          </a:xfrm>
          <a:custGeom>
            <a:avLst/>
            <a:gdLst>
              <a:gd name="T0" fmla="*/ 21 w 75"/>
              <a:gd name="T1" fmla="*/ 78 h 101"/>
              <a:gd name="T2" fmla="*/ 17 w 75"/>
              <a:gd name="T3" fmla="*/ 78 h 101"/>
              <a:gd name="T4" fmla="*/ 11 w 75"/>
              <a:gd name="T5" fmla="*/ 69 h 101"/>
              <a:gd name="T6" fmla="*/ 10 w 75"/>
              <a:gd name="T7" fmla="*/ 71 h 101"/>
              <a:gd name="T8" fmla="*/ 9 w 75"/>
              <a:gd name="T9" fmla="*/ 72 h 101"/>
              <a:gd name="T10" fmla="*/ 10 w 75"/>
              <a:gd name="T11" fmla="*/ 78 h 101"/>
              <a:gd name="T12" fmla="*/ 0 w 75"/>
              <a:gd name="T13" fmla="*/ 76 h 101"/>
              <a:gd name="T14" fmla="*/ 0 w 75"/>
              <a:gd name="T15" fmla="*/ 78 h 101"/>
              <a:gd name="T16" fmla="*/ 0 w 75"/>
              <a:gd name="T17" fmla="*/ 79 h 101"/>
              <a:gd name="T18" fmla="*/ 2 w 75"/>
              <a:gd name="T19" fmla="*/ 79 h 101"/>
              <a:gd name="T20" fmla="*/ 3 w 75"/>
              <a:gd name="T21" fmla="*/ 80 h 101"/>
              <a:gd name="T22" fmla="*/ 6 w 75"/>
              <a:gd name="T23" fmla="*/ 84 h 101"/>
              <a:gd name="T24" fmla="*/ 10 w 75"/>
              <a:gd name="T25" fmla="*/ 87 h 101"/>
              <a:gd name="T26" fmla="*/ 7 w 75"/>
              <a:gd name="T27" fmla="*/ 88 h 101"/>
              <a:gd name="T28" fmla="*/ 14 w 75"/>
              <a:gd name="T29" fmla="*/ 87 h 101"/>
              <a:gd name="T30" fmla="*/ 10 w 75"/>
              <a:gd name="T31" fmla="*/ 93 h 101"/>
              <a:gd name="T32" fmla="*/ 11 w 75"/>
              <a:gd name="T33" fmla="*/ 98 h 101"/>
              <a:gd name="T34" fmla="*/ 14 w 75"/>
              <a:gd name="T35" fmla="*/ 99 h 101"/>
              <a:gd name="T36" fmla="*/ 17 w 75"/>
              <a:gd name="T37" fmla="*/ 101 h 101"/>
              <a:gd name="T38" fmla="*/ 22 w 75"/>
              <a:gd name="T39" fmla="*/ 88 h 101"/>
              <a:gd name="T40" fmla="*/ 22 w 75"/>
              <a:gd name="T41" fmla="*/ 82 h 101"/>
              <a:gd name="T42" fmla="*/ 24 w 75"/>
              <a:gd name="T43" fmla="*/ 79 h 101"/>
              <a:gd name="T44" fmla="*/ 22 w 75"/>
              <a:gd name="T45" fmla="*/ 79 h 101"/>
              <a:gd name="T46" fmla="*/ 21 w 75"/>
              <a:gd name="T47" fmla="*/ 78 h 101"/>
              <a:gd name="T48" fmla="*/ 10 w 75"/>
              <a:gd name="T49" fmla="*/ 33 h 101"/>
              <a:gd name="T50" fmla="*/ 9 w 75"/>
              <a:gd name="T51" fmla="*/ 31 h 101"/>
              <a:gd name="T52" fmla="*/ 6 w 75"/>
              <a:gd name="T53" fmla="*/ 31 h 101"/>
              <a:gd name="T54" fmla="*/ 4 w 75"/>
              <a:gd name="T55" fmla="*/ 35 h 101"/>
              <a:gd name="T56" fmla="*/ 4 w 75"/>
              <a:gd name="T57" fmla="*/ 38 h 101"/>
              <a:gd name="T58" fmla="*/ 19 w 75"/>
              <a:gd name="T59" fmla="*/ 48 h 101"/>
              <a:gd name="T60" fmla="*/ 28 w 75"/>
              <a:gd name="T61" fmla="*/ 53 h 101"/>
              <a:gd name="T62" fmla="*/ 32 w 75"/>
              <a:gd name="T63" fmla="*/ 52 h 101"/>
              <a:gd name="T64" fmla="*/ 33 w 75"/>
              <a:gd name="T65" fmla="*/ 43 h 101"/>
              <a:gd name="T66" fmla="*/ 29 w 75"/>
              <a:gd name="T67" fmla="*/ 41 h 101"/>
              <a:gd name="T68" fmla="*/ 10 w 75"/>
              <a:gd name="T69" fmla="*/ 33 h 101"/>
              <a:gd name="T70" fmla="*/ 34 w 75"/>
              <a:gd name="T71" fmla="*/ 27 h 101"/>
              <a:gd name="T72" fmla="*/ 34 w 75"/>
              <a:gd name="T73" fmla="*/ 35 h 101"/>
              <a:gd name="T74" fmla="*/ 36 w 75"/>
              <a:gd name="T75" fmla="*/ 35 h 101"/>
              <a:gd name="T76" fmla="*/ 41 w 75"/>
              <a:gd name="T77" fmla="*/ 35 h 101"/>
              <a:gd name="T78" fmla="*/ 49 w 75"/>
              <a:gd name="T79" fmla="*/ 27 h 101"/>
              <a:gd name="T80" fmla="*/ 43 w 75"/>
              <a:gd name="T81" fmla="*/ 19 h 101"/>
              <a:gd name="T82" fmla="*/ 34 w 75"/>
              <a:gd name="T83" fmla="*/ 27 h 101"/>
              <a:gd name="T84" fmla="*/ 75 w 75"/>
              <a:gd name="T85" fmla="*/ 0 h 101"/>
              <a:gd name="T86" fmla="*/ 67 w 75"/>
              <a:gd name="T87" fmla="*/ 1 h 101"/>
              <a:gd name="T88" fmla="*/ 59 w 75"/>
              <a:gd name="T89" fmla="*/ 3 h 101"/>
              <a:gd name="T90" fmla="*/ 60 w 75"/>
              <a:gd name="T91" fmla="*/ 12 h 101"/>
              <a:gd name="T92" fmla="*/ 62 w 75"/>
              <a:gd name="T93" fmla="*/ 12 h 101"/>
              <a:gd name="T94" fmla="*/ 64 w 75"/>
              <a:gd name="T95" fmla="*/ 12 h 101"/>
              <a:gd name="T96" fmla="*/ 63 w 75"/>
              <a:gd name="T97" fmla="*/ 9 h 101"/>
              <a:gd name="T98" fmla="*/ 70 w 75"/>
              <a:gd name="T99" fmla="*/ 9 h 101"/>
              <a:gd name="T100" fmla="*/ 75 w 75"/>
              <a:gd name="T101" fmla="*/ 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75" h="101">
                <a:moveTo>
                  <a:pt x="21" y="78"/>
                </a:moveTo>
                <a:lnTo>
                  <a:pt x="17" y="78"/>
                </a:lnTo>
                <a:lnTo>
                  <a:pt x="11" y="69"/>
                </a:lnTo>
                <a:lnTo>
                  <a:pt x="10" y="71"/>
                </a:lnTo>
                <a:lnTo>
                  <a:pt x="9" y="72"/>
                </a:lnTo>
                <a:lnTo>
                  <a:pt x="10" y="78"/>
                </a:lnTo>
                <a:lnTo>
                  <a:pt x="0" y="76"/>
                </a:lnTo>
                <a:lnTo>
                  <a:pt x="0" y="78"/>
                </a:lnTo>
                <a:lnTo>
                  <a:pt x="0" y="79"/>
                </a:lnTo>
                <a:lnTo>
                  <a:pt x="2" y="79"/>
                </a:lnTo>
                <a:lnTo>
                  <a:pt x="3" y="80"/>
                </a:lnTo>
                <a:lnTo>
                  <a:pt x="6" y="84"/>
                </a:lnTo>
                <a:lnTo>
                  <a:pt x="10" y="87"/>
                </a:lnTo>
                <a:lnTo>
                  <a:pt x="7" y="88"/>
                </a:lnTo>
                <a:lnTo>
                  <a:pt x="14" y="87"/>
                </a:lnTo>
                <a:lnTo>
                  <a:pt x="10" y="93"/>
                </a:lnTo>
                <a:lnTo>
                  <a:pt x="11" y="98"/>
                </a:lnTo>
                <a:lnTo>
                  <a:pt x="14" y="99"/>
                </a:lnTo>
                <a:lnTo>
                  <a:pt x="17" y="101"/>
                </a:lnTo>
                <a:lnTo>
                  <a:pt x="22" y="88"/>
                </a:lnTo>
                <a:lnTo>
                  <a:pt x="22" y="82"/>
                </a:lnTo>
                <a:lnTo>
                  <a:pt x="24" y="79"/>
                </a:lnTo>
                <a:lnTo>
                  <a:pt x="22" y="79"/>
                </a:lnTo>
                <a:lnTo>
                  <a:pt x="21" y="78"/>
                </a:lnTo>
                <a:close/>
                <a:moveTo>
                  <a:pt x="10" y="33"/>
                </a:moveTo>
                <a:lnTo>
                  <a:pt x="9" y="31"/>
                </a:lnTo>
                <a:lnTo>
                  <a:pt x="6" y="31"/>
                </a:lnTo>
                <a:lnTo>
                  <a:pt x="4" y="35"/>
                </a:lnTo>
                <a:lnTo>
                  <a:pt x="4" y="38"/>
                </a:lnTo>
                <a:lnTo>
                  <a:pt x="19" y="48"/>
                </a:lnTo>
                <a:lnTo>
                  <a:pt x="28" y="53"/>
                </a:lnTo>
                <a:lnTo>
                  <a:pt x="32" y="52"/>
                </a:lnTo>
                <a:lnTo>
                  <a:pt x="33" y="43"/>
                </a:lnTo>
                <a:lnTo>
                  <a:pt x="29" y="41"/>
                </a:lnTo>
                <a:lnTo>
                  <a:pt x="10" y="33"/>
                </a:lnTo>
                <a:close/>
                <a:moveTo>
                  <a:pt x="34" y="27"/>
                </a:moveTo>
                <a:lnTo>
                  <a:pt x="34" y="35"/>
                </a:lnTo>
                <a:lnTo>
                  <a:pt x="36" y="35"/>
                </a:lnTo>
                <a:lnTo>
                  <a:pt x="41" y="35"/>
                </a:lnTo>
                <a:lnTo>
                  <a:pt x="49" y="27"/>
                </a:lnTo>
                <a:lnTo>
                  <a:pt x="43" y="19"/>
                </a:lnTo>
                <a:lnTo>
                  <a:pt x="34" y="27"/>
                </a:lnTo>
                <a:close/>
                <a:moveTo>
                  <a:pt x="75" y="0"/>
                </a:moveTo>
                <a:lnTo>
                  <a:pt x="67" y="1"/>
                </a:lnTo>
                <a:lnTo>
                  <a:pt x="59" y="3"/>
                </a:lnTo>
                <a:lnTo>
                  <a:pt x="60" y="12"/>
                </a:lnTo>
                <a:lnTo>
                  <a:pt x="62" y="12"/>
                </a:lnTo>
                <a:lnTo>
                  <a:pt x="64" y="12"/>
                </a:lnTo>
                <a:lnTo>
                  <a:pt x="63" y="9"/>
                </a:lnTo>
                <a:lnTo>
                  <a:pt x="70" y="9"/>
                </a:lnTo>
                <a:lnTo>
                  <a:pt x="75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4" name="Freeform 339">
            <a:extLst>
              <a:ext uri="{FF2B5EF4-FFF2-40B4-BE49-F238E27FC236}">
                <a16:creationId xmlns:a16="http://schemas.microsoft.com/office/drawing/2014/main" id="{AC06B69A-6753-EE59-D338-996EA2E47785}"/>
              </a:ext>
            </a:extLst>
          </p:cNvPr>
          <p:cNvSpPr>
            <a:spLocks/>
          </p:cNvSpPr>
          <p:nvPr/>
        </p:nvSpPr>
        <p:spPr bwMode="auto">
          <a:xfrm>
            <a:off x="3954463" y="5721350"/>
            <a:ext cx="20638" cy="19050"/>
          </a:xfrm>
          <a:custGeom>
            <a:avLst/>
            <a:gdLst>
              <a:gd name="T0" fmla="*/ 12 w 13"/>
              <a:gd name="T1" fmla="*/ 12 h 12"/>
              <a:gd name="T2" fmla="*/ 5 w 13"/>
              <a:gd name="T3" fmla="*/ 12 h 12"/>
              <a:gd name="T4" fmla="*/ 0 w 13"/>
              <a:gd name="T5" fmla="*/ 6 h 12"/>
              <a:gd name="T6" fmla="*/ 8 w 13"/>
              <a:gd name="T7" fmla="*/ 0 h 12"/>
              <a:gd name="T8" fmla="*/ 13 w 13"/>
              <a:gd name="T9" fmla="*/ 4 h 12"/>
              <a:gd name="T10" fmla="*/ 12 w 13"/>
              <a:gd name="T11" fmla="*/ 11 h 12"/>
              <a:gd name="T12" fmla="*/ 12 w 13"/>
              <a:gd name="T13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" h="12">
                <a:moveTo>
                  <a:pt x="12" y="12"/>
                </a:moveTo>
                <a:lnTo>
                  <a:pt x="5" y="12"/>
                </a:lnTo>
                <a:lnTo>
                  <a:pt x="0" y="6"/>
                </a:lnTo>
                <a:lnTo>
                  <a:pt x="8" y="0"/>
                </a:lnTo>
                <a:lnTo>
                  <a:pt x="13" y="4"/>
                </a:lnTo>
                <a:lnTo>
                  <a:pt x="12" y="11"/>
                </a:lnTo>
                <a:lnTo>
                  <a:pt x="12" y="1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5" name="Freeform 340">
            <a:extLst>
              <a:ext uri="{FF2B5EF4-FFF2-40B4-BE49-F238E27FC236}">
                <a16:creationId xmlns:a16="http://schemas.microsoft.com/office/drawing/2014/main" id="{3AB311BE-597F-4842-4910-620B0CC16323}"/>
              </a:ext>
            </a:extLst>
          </p:cNvPr>
          <p:cNvSpPr>
            <a:spLocks noEditPoints="1"/>
          </p:cNvSpPr>
          <p:nvPr/>
        </p:nvSpPr>
        <p:spPr bwMode="auto">
          <a:xfrm>
            <a:off x="4051301" y="5573713"/>
            <a:ext cx="76200" cy="101600"/>
          </a:xfrm>
          <a:custGeom>
            <a:avLst/>
            <a:gdLst>
              <a:gd name="T0" fmla="*/ 29 w 48"/>
              <a:gd name="T1" fmla="*/ 60 h 64"/>
              <a:gd name="T2" fmla="*/ 29 w 48"/>
              <a:gd name="T3" fmla="*/ 60 h 64"/>
              <a:gd name="T4" fmla="*/ 41 w 48"/>
              <a:gd name="T5" fmla="*/ 32 h 64"/>
              <a:gd name="T6" fmla="*/ 41 w 48"/>
              <a:gd name="T7" fmla="*/ 43 h 64"/>
              <a:gd name="T8" fmla="*/ 36 w 48"/>
              <a:gd name="T9" fmla="*/ 49 h 64"/>
              <a:gd name="T10" fmla="*/ 31 w 48"/>
              <a:gd name="T11" fmla="*/ 51 h 64"/>
              <a:gd name="T12" fmla="*/ 29 w 48"/>
              <a:gd name="T13" fmla="*/ 52 h 64"/>
              <a:gd name="T14" fmla="*/ 27 w 48"/>
              <a:gd name="T15" fmla="*/ 60 h 64"/>
              <a:gd name="T16" fmla="*/ 27 w 48"/>
              <a:gd name="T17" fmla="*/ 60 h 64"/>
              <a:gd name="T18" fmla="*/ 25 w 48"/>
              <a:gd name="T19" fmla="*/ 59 h 64"/>
              <a:gd name="T20" fmla="*/ 21 w 48"/>
              <a:gd name="T21" fmla="*/ 63 h 64"/>
              <a:gd name="T22" fmla="*/ 18 w 48"/>
              <a:gd name="T23" fmla="*/ 59 h 64"/>
              <a:gd name="T24" fmla="*/ 10 w 48"/>
              <a:gd name="T25" fmla="*/ 64 h 64"/>
              <a:gd name="T26" fmla="*/ 8 w 48"/>
              <a:gd name="T27" fmla="*/ 63 h 64"/>
              <a:gd name="T28" fmla="*/ 3 w 48"/>
              <a:gd name="T29" fmla="*/ 58 h 64"/>
              <a:gd name="T30" fmla="*/ 6 w 48"/>
              <a:gd name="T31" fmla="*/ 51 h 64"/>
              <a:gd name="T32" fmla="*/ 0 w 48"/>
              <a:gd name="T33" fmla="*/ 47 h 64"/>
              <a:gd name="T34" fmla="*/ 4 w 48"/>
              <a:gd name="T35" fmla="*/ 43 h 64"/>
              <a:gd name="T36" fmla="*/ 10 w 48"/>
              <a:gd name="T37" fmla="*/ 36 h 64"/>
              <a:gd name="T38" fmla="*/ 15 w 48"/>
              <a:gd name="T39" fmla="*/ 28 h 64"/>
              <a:gd name="T40" fmla="*/ 19 w 48"/>
              <a:gd name="T41" fmla="*/ 25 h 64"/>
              <a:gd name="T42" fmla="*/ 23 w 48"/>
              <a:gd name="T43" fmla="*/ 22 h 64"/>
              <a:gd name="T44" fmla="*/ 26 w 48"/>
              <a:gd name="T45" fmla="*/ 21 h 64"/>
              <a:gd name="T46" fmla="*/ 27 w 48"/>
              <a:gd name="T47" fmla="*/ 22 h 64"/>
              <a:gd name="T48" fmla="*/ 27 w 48"/>
              <a:gd name="T49" fmla="*/ 30 h 64"/>
              <a:gd name="T50" fmla="*/ 30 w 48"/>
              <a:gd name="T51" fmla="*/ 33 h 64"/>
              <a:gd name="T52" fmla="*/ 36 w 48"/>
              <a:gd name="T53" fmla="*/ 30 h 64"/>
              <a:gd name="T54" fmla="*/ 34 w 48"/>
              <a:gd name="T55" fmla="*/ 24 h 64"/>
              <a:gd name="T56" fmla="*/ 31 w 48"/>
              <a:gd name="T57" fmla="*/ 18 h 64"/>
              <a:gd name="T58" fmla="*/ 36 w 48"/>
              <a:gd name="T59" fmla="*/ 11 h 64"/>
              <a:gd name="T60" fmla="*/ 40 w 48"/>
              <a:gd name="T61" fmla="*/ 9 h 64"/>
              <a:gd name="T62" fmla="*/ 44 w 48"/>
              <a:gd name="T63" fmla="*/ 4 h 64"/>
              <a:gd name="T64" fmla="*/ 46 w 48"/>
              <a:gd name="T65" fmla="*/ 3 h 64"/>
              <a:gd name="T66" fmla="*/ 48 w 48"/>
              <a:gd name="T67" fmla="*/ 0 h 64"/>
              <a:gd name="T68" fmla="*/ 48 w 48"/>
              <a:gd name="T69" fmla="*/ 3 h 64"/>
              <a:gd name="T70" fmla="*/ 46 w 48"/>
              <a:gd name="T71" fmla="*/ 13 h 64"/>
              <a:gd name="T72" fmla="*/ 44 w 48"/>
              <a:gd name="T73" fmla="*/ 21 h 64"/>
              <a:gd name="T74" fmla="*/ 41 w 48"/>
              <a:gd name="T75" fmla="*/ 3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48" h="64">
                <a:moveTo>
                  <a:pt x="29" y="60"/>
                </a:moveTo>
                <a:lnTo>
                  <a:pt x="29" y="60"/>
                </a:lnTo>
                <a:close/>
                <a:moveTo>
                  <a:pt x="41" y="32"/>
                </a:moveTo>
                <a:lnTo>
                  <a:pt x="41" y="43"/>
                </a:lnTo>
                <a:lnTo>
                  <a:pt x="36" y="49"/>
                </a:lnTo>
                <a:lnTo>
                  <a:pt x="31" y="51"/>
                </a:lnTo>
                <a:lnTo>
                  <a:pt x="29" y="52"/>
                </a:lnTo>
                <a:lnTo>
                  <a:pt x="27" y="60"/>
                </a:lnTo>
                <a:lnTo>
                  <a:pt x="27" y="60"/>
                </a:lnTo>
                <a:lnTo>
                  <a:pt x="25" y="59"/>
                </a:lnTo>
                <a:lnTo>
                  <a:pt x="21" y="63"/>
                </a:lnTo>
                <a:lnTo>
                  <a:pt x="18" y="59"/>
                </a:lnTo>
                <a:lnTo>
                  <a:pt x="10" y="64"/>
                </a:lnTo>
                <a:lnTo>
                  <a:pt x="8" y="63"/>
                </a:lnTo>
                <a:lnTo>
                  <a:pt x="3" y="58"/>
                </a:lnTo>
                <a:lnTo>
                  <a:pt x="6" y="51"/>
                </a:lnTo>
                <a:lnTo>
                  <a:pt x="0" y="47"/>
                </a:lnTo>
                <a:lnTo>
                  <a:pt x="4" y="43"/>
                </a:lnTo>
                <a:lnTo>
                  <a:pt x="10" y="36"/>
                </a:lnTo>
                <a:lnTo>
                  <a:pt x="15" y="28"/>
                </a:lnTo>
                <a:lnTo>
                  <a:pt x="19" y="25"/>
                </a:lnTo>
                <a:lnTo>
                  <a:pt x="23" y="22"/>
                </a:lnTo>
                <a:lnTo>
                  <a:pt x="26" y="21"/>
                </a:lnTo>
                <a:lnTo>
                  <a:pt x="27" y="22"/>
                </a:lnTo>
                <a:lnTo>
                  <a:pt x="27" y="30"/>
                </a:lnTo>
                <a:lnTo>
                  <a:pt x="30" y="33"/>
                </a:lnTo>
                <a:lnTo>
                  <a:pt x="36" y="30"/>
                </a:lnTo>
                <a:lnTo>
                  <a:pt x="34" y="24"/>
                </a:lnTo>
                <a:lnTo>
                  <a:pt x="31" y="18"/>
                </a:lnTo>
                <a:lnTo>
                  <a:pt x="36" y="11"/>
                </a:lnTo>
                <a:lnTo>
                  <a:pt x="40" y="9"/>
                </a:lnTo>
                <a:lnTo>
                  <a:pt x="44" y="4"/>
                </a:lnTo>
                <a:lnTo>
                  <a:pt x="46" y="3"/>
                </a:lnTo>
                <a:lnTo>
                  <a:pt x="48" y="0"/>
                </a:lnTo>
                <a:lnTo>
                  <a:pt x="48" y="3"/>
                </a:lnTo>
                <a:lnTo>
                  <a:pt x="46" y="13"/>
                </a:lnTo>
                <a:lnTo>
                  <a:pt x="44" y="21"/>
                </a:lnTo>
                <a:lnTo>
                  <a:pt x="41" y="3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6" name="Freeform 341">
            <a:extLst>
              <a:ext uri="{FF2B5EF4-FFF2-40B4-BE49-F238E27FC236}">
                <a16:creationId xmlns:a16="http://schemas.microsoft.com/office/drawing/2014/main" id="{EF83332E-9233-5C0F-9C51-B9F0FD3147BE}"/>
              </a:ext>
            </a:extLst>
          </p:cNvPr>
          <p:cNvSpPr>
            <a:spLocks noEditPoints="1"/>
          </p:cNvSpPr>
          <p:nvPr/>
        </p:nvSpPr>
        <p:spPr bwMode="auto">
          <a:xfrm>
            <a:off x="4051301" y="5573713"/>
            <a:ext cx="76200" cy="101600"/>
          </a:xfrm>
          <a:custGeom>
            <a:avLst/>
            <a:gdLst>
              <a:gd name="T0" fmla="*/ 29 w 48"/>
              <a:gd name="T1" fmla="*/ 60 h 64"/>
              <a:gd name="T2" fmla="*/ 29 w 48"/>
              <a:gd name="T3" fmla="*/ 60 h 64"/>
              <a:gd name="T4" fmla="*/ 41 w 48"/>
              <a:gd name="T5" fmla="*/ 32 h 64"/>
              <a:gd name="T6" fmla="*/ 41 w 48"/>
              <a:gd name="T7" fmla="*/ 43 h 64"/>
              <a:gd name="T8" fmla="*/ 36 w 48"/>
              <a:gd name="T9" fmla="*/ 49 h 64"/>
              <a:gd name="T10" fmla="*/ 31 w 48"/>
              <a:gd name="T11" fmla="*/ 51 h 64"/>
              <a:gd name="T12" fmla="*/ 29 w 48"/>
              <a:gd name="T13" fmla="*/ 52 h 64"/>
              <a:gd name="T14" fmla="*/ 27 w 48"/>
              <a:gd name="T15" fmla="*/ 60 h 64"/>
              <a:gd name="T16" fmla="*/ 27 w 48"/>
              <a:gd name="T17" fmla="*/ 60 h 64"/>
              <a:gd name="T18" fmla="*/ 25 w 48"/>
              <a:gd name="T19" fmla="*/ 59 h 64"/>
              <a:gd name="T20" fmla="*/ 21 w 48"/>
              <a:gd name="T21" fmla="*/ 63 h 64"/>
              <a:gd name="T22" fmla="*/ 18 w 48"/>
              <a:gd name="T23" fmla="*/ 59 h 64"/>
              <a:gd name="T24" fmla="*/ 10 w 48"/>
              <a:gd name="T25" fmla="*/ 64 h 64"/>
              <a:gd name="T26" fmla="*/ 8 w 48"/>
              <a:gd name="T27" fmla="*/ 63 h 64"/>
              <a:gd name="T28" fmla="*/ 3 w 48"/>
              <a:gd name="T29" fmla="*/ 58 h 64"/>
              <a:gd name="T30" fmla="*/ 6 w 48"/>
              <a:gd name="T31" fmla="*/ 51 h 64"/>
              <a:gd name="T32" fmla="*/ 0 w 48"/>
              <a:gd name="T33" fmla="*/ 47 h 64"/>
              <a:gd name="T34" fmla="*/ 4 w 48"/>
              <a:gd name="T35" fmla="*/ 43 h 64"/>
              <a:gd name="T36" fmla="*/ 10 w 48"/>
              <a:gd name="T37" fmla="*/ 36 h 64"/>
              <a:gd name="T38" fmla="*/ 15 w 48"/>
              <a:gd name="T39" fmla="*/ 28 h 64"/>
              <a:gd name="T40" fmla="*/ 19 w 48"/>
              <a:gd name="T41" fmla="*/ 25 h 64"/>
              <a:gd name="T42" fmla="*/ 23 w 48"/>
              <a:gd name="T43" fmla="*/ 22 h 64"/>
              <a:gd name="T44" fmla="*/ 26 w 48"/>
              <a:gd name="T45" fmla="*/ 21 h 64"/>
              <a:gd name="T46" fmla="*/ 27 w 48"/>
              <a:gd name="T47" fmla="*/ 22 h 64"/>
              <a:gd name="T48" fmla="*/ 27 w 48"/>
              <a:gd name="T49" fmla="*/ 30 h 64"/>
              <a:gd name="T50" fmla="*/ 30 w 48"/>
              <a:gd name="T51" fmla="*/ 33 h 64"/>
              <a:gd name="T52" fmla="*/ 36 w 48"/>
              <a:gd name="T53" fmla="*/ 30 h 64"/>
              <a:gd name="T54" fmla="*/ 34 w 48"/>
              <a:gd name="T55" fmla="*/ 24 h 64"/>
              <a:gd name="T56" fmla="*/ 31 w 48"/>
              <a:gd name="T57" fmla="*/ 18 h 64"/>
              <a:gd name="T58" fmla="*/ 36 w 48"/>
              <a:gd name="T59" fmla="*/ 11 h 64"/>
              <a:gd name="T60" fmla="*/ 40 w 48"/>
              <a:gd name="T61" fmla="*/ 9 h 64"/>
              <a:gd name="T62" fmla="*/ 44 w 48"/>
              <a:gd name="T63" fmla="*/ 4 h 64"/>
              <a:gd name="T64" fmla="*/ 46 w 48"/>
              <a:gd name="T65" fmla="*/ 3 h 64"/>
              <a:gd name="T66" fmla="*/ 48 w 48"/>
              <a:gd name="T67" fmla="*/ 0 h 64"/>
              <a:gd name="T68" fmla="*/ 48 w 48"/>
              <a:gd name="T69" fmla="*/ 3 h 64"/>
              <a:gd name="T70" fmla="*/ 46 w 48"/>
              <a:gd name="T71" fmla="*/ 13 h 64"/>
              <a:gd name="T72" fmla="*/ 44 w 48"/>
              <a:gd name="T73" fmla="*/ 21 h 64"/>
              <a:gd name="T74" fmla="*/ 41 w 48"/>
              <a:gd name="T75" fmla="*/ 3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48" h="64">
                <a:moveTo>
                  <a:pt x="29" y="60"/>
                </a:moveTo>
                <a:lnTo>
                  <a:pt x="29" y="60"/>
                </a:lnTo>
                <a:moveTo>
                  <a:pt x="41" y="32"/>
                </a:moveTo>
                <a:lnTo>
                  <a:pt x="41" y="43"/>
                </a:lnTo>
                <a:lnTo>
                  <a:pt x="36" y="49"/>
                </a:lnTo>
                <a:lnTo>
                  <a:pt x="31" y="51"/>
                </a:lnTo>
                <a:lnTo>
                  <a:pt x="29" y="52"/>
                </a:lnTo>
                <a:lnTo>
                  <a:pt x="27" y="60"/>
                </a:lnTo>
                <a:lnTo>
                  <a:pt x="27" y="60"/>
                </a:lnTo>
                <a:lnTo>
                  <a:pt x="25" y="59"/>
                </a:lnTo>
                <a:lnTo>
                  <a:pt x="21" y="63"/>
                </a:lnTo>
                <a:lnTo>
                  <a:pt x="18" y="59"/>
                </a:lnTo>
                <a:lnTo>
                  <a:pt x="10" y="64"/>
                </a:lnTo>
                <a:lnTo>
                  <a:pt x="8" y="63"/>
                </a:lnTo>
                <a:lnTo>
                  <a:pt x="3" y="58"/>
                </a:lnTo>
                <a:lnTo>
                  <a:pt x="6" y="51"/>
                </a:lnTo>
                <a:lnTo>
                  <a:pt x="0" y="47"/>
                </a:lnTo>
                <a:lnTo>
                  <a:pt x="4" y="43"/>
                </a:lnTo>
                <a:lnTo>
                  <a:pt x="10" y="36"/>
                </a:lnTo>
                <a:lnTo>
                  <a:pt x="15" y="28"/>
                </a:lnTo>
                <a:lnTo>
                  <a:pt x="19" y="25"/>
                </a:lnTo>
                <a:lnTo>
                  <a:pt x="23" y="22"/>
                </a:lnTo>
                <a:lnTo>
                  <a:pt x="26" y="21"/>
                </a:lnTo>
                <a:lnTo>
                  <a:pt x="27" y="22"/>
                </a:lnTo>
                <a:lnTo>
                  <a:pt x="27" y="30"/>
                </a:lnTo>
                <a:lnTo>
                  <a:pt x="30" y="33"/>
                </a:lnTo>
                <a:lnTo>
                  <a:pt x="36" y="30"/>
                </a:lnTo>
                <a:lnTo>
                  <a:pt x="34" y="24"/>
                </a:lnTo>
                <a:lnTo>
                  <a:pt x="31" y="18"/>
                </a:lnTo>
                <a:lnTo>
                  <a:pt x="36" y="11"/>
                </a:lnTo>
                <a:lnTo>
                  <a:pt x="40" y="9"/>
                </a:lnTo>
                <a:lnTo>
                  <a:pt x="44" y="4"/>
                </a:lnTo>
                <a:lnTo>
                  <a:pt x="46" y="3"/>
                </a:lnTo>
                <a:lnTo>
                  <a:pt x="48" y="0"/>
                </a:lnTo>
                <a:lnTo>
                  <a:pt x="48" y="3"/>
                </a:lnTo>
                <a:lnTo>
                  <a:pt x="46" y="13"/>
                </a:lnTo>
                <a:lnTo>
                  <a:pt x="44" y="21"/>
                </a:lnTo>
                <a:lnTo>
                  <a:pt x="41" y="32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7" name="Freeform 342">
            <a:extLst>
              <a:ext uri="{FF2B5EF4-FFF2-40B4-BE49-F238E27FC236}">
                <a16:creationId xmlns:a16="http://schemas.microsoft.com/office/drawing/2014/main" id="{DF1F9117-BEFB-F355-1444-38FD74383F8A}"/>
              </a:ext>
            </a:extLst>
          </p:cNvPr>
          <p:cNvSpPr>
            <a:spLocks/>
          </p:cNvSpPr>
          <p:nvPr/>
        </p:nvSpPr>
        <p:spPr bwMode="auto">
          <a:xfrm>
            <a:off x="4097338" y="5595938"/>
            <a:ext cx="155575" cy="117475"/>
          </a:xfrm>
          <a:custGeom>
            <a:avLst/>
            <a:gdLst>
              <a:gd name="T0" fmla="*/ 62 w 98"/>
              <a:gd name="T1" fmla="*/ 23 h 74"/>
              <a:gd name="T2" fmla="*/ 65 w 98"/>
              <a:gd name="T3" fmla="*/ 27 h 74"/>
              <a:gd name="T4" fmla="*/ 72 w 98"/>
              <a:gd name="T5" fmla="*/ 34 h 74"/>
              <a:gd name="T6" fmla="*/ 94 w 98"/>
              <a:gd name="T7" fmla="*/ 34 h 74"/>
              <a:gd name="T8" fmla="*/ 98 w 98"/>
              <a:gd name="T9" fmla="*/ 44 h 74"/>
              <a:gd name="T10" fmla="*/ 92 w 98"/>
              <a:gd name="T11" fmla="*/ 45 h 74"/>
              <a:gd name="T12" fmla="*/ 94 w 98"/>
              <a:gd name="T13" fmla="*/ 57 h 74"/>
              <a:gd name="T14" fmla="*/ 97 w 98"/>
              <a:gd name="T15" fmla="*/ 61 h 74"/>
              <a:gd name="T16" fmla="*/ 95 w 98"/>
              <a:gd name="T17" fmla="*/ 63 h 74"/>
              <a:gd name="T18" fmla="*/ 83 w 98"/>
              <a:gd name="T19" fmla="*/ 63 h 74"/>
              <a:gd name="T20" fmla="*/ 61 w 98"/>
              <a:gd name="T21" fmla="*/ 60 h 74"/>
              <a:gd name="T22" fmla="*/ 58 w 98"/>
              <a:gd name="T23" fmla="*/ 57 h 74"/>
              <a:gd name="T24" fmla="*/ 57 w 98"/>
              <a:gd name="T25" fmla="*/ 46 h 74"/>
              <a:gd name="T26" fmla="*/ 50 w 98"/>
              <a:gd name="T27" fmla="*/ 48 h 74"/>
              <a:gd name="T28" fmla="*/ 52 w 98"/>
              <a:gd name="T29" fmla="*/ 61 h 74"/>
              <a:gd name="T30" fmla="*/ 41 w 98"/>
              <a:gd name="T31" fmla="*/ 65 h 74"/>
              <a:gd name="T32" fmla="*/ 35 w 98"/>
              <a:gd name="T33" fmla="*/ 63 h 74"/>
              <a:gd name="T34" fmla="*/ 32 w 98"/>
              <a:gd name="T35" fmla="*/ 72 h 74"/>
              <a:gd name="T36" fmla="*/ 30 w 98"/>
              <a:gd name="T37" fmla="*/ 63 h 74"/>
              <a:gd name="T38" fmla="*/ 23 w 98"/>
              <a:gd name="T39" fmla="*/ 55 h 74"/>
              <a:gd name="T40" fmla="*/ 20 w 98"/>
              <a:gd name="T41" fmla="*/ 50 h 74"/>
              <a:gd name="T42" fmla="*/ 15 w 98"/>
              <a:gd name="T43" fmla="*/ 52 h 74"/>
              <a:gd name="T44" fmla="*/ 4 w 98"/>
              <a:gd name="T45" fmla="*/ 60 h 74"/>
              <a:gd name="T46" fmla="*/ 0 w 98"/>
              <a:gd name="T47" fmla="*/ 46 h 74"/>
              <a:gd name="T48" fmla="*/ 16 w 98"/>
              <a:gd name="T49" fmla="*/ 35 h 74"/>
              <a:gd name="T50" fmla="*/ 19 w 98"/>
              <a:gd name="T51" fmla="*/ 19 h 74"/>
              <a:gd name="T52" fmla="*/ 27 w 98"/>
              <a:gd name="T53" fmla="*/ 0 h 74"/>
              <a:gd name="T54" fmla="*/ 32 w 98"/>
              <a:gd name="T55" fmla="*/ 4 h 74"/>
              <a:gd name="T56" fmla="*/ 47 w 98"/>
              <a:gd name="T57" fmla="*/ 18 h 74"/>
              <a:gd name="T58" fmla="*/ 43 w 98"/>
              <a:gd name="T59" fmla="*/ 25 h 74"/>
              <a:gd name="T60" fmla="*/ 52 w 98"/>
              <a:gd name="T61" fmla="*/ 25 h 74"/>
              <a:gd name="T62" fmla="*/ 52 w 98"/>
              <a:gd name="T63" fmla="*/ 18 h 74"/>
              <a:gd name="T64" fmla="*/ 57 w 98"/>
              <a:gd name="T65" fmla="*/ 16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98" h="74">
                <a:moveTo>
                  <a:pt x="57" y="16"/>
                </a:moveTo>
                <a:lnTo>
                  <a:pt x="62" y="23"/>
                </a:lnTo>
                <a:lnTo>
                  <a:pt x="65" y="26"/>
                </a:lnTo>
                <a:lnTo>
                  <a:pt x="65" y="27"/>
                </a:lnTo>
                <a:lnTo>
                  <a:pt x="71" y="29"/>
                </a:lnTo>
                <a:lnTo>
                  <a:pt x="72" y="34"/>
                </a:lnTo>
                <a:lnTo>
                  <a:pt x="84" y="31"/>
                </a:lnTo>
                <a:lnTo>
                  <a:pt x="94" y="34"/>
                </a:lnTo>
                <a:lnTo>
                  <a:pt x="98" y="37"/>
                </a:lnTo>
                <a:lnTo>
                  <a:pt x="98" y="44"/>
                </a:lnTo>
                <a:lnTo>
                  <a:pt x="94" y="44"/>
                </a:lnTo>
                <a:lnTo>
                  <a:pt x="92" y="45"/>
                </a:lnTo>
                <a:lnTo>
                  <a:pt x="94" y="56"/>
                </a:lnTo>
                <a:lnTo>
                  <a:pt x="94" y="57"/>
                </a:lnTo>
                <a:lnTo>
                  <a:pt x="98" y="60"/>
                </a:lnTo>
                <a:lnTo>
                  <a:pt x="97" y="61"/>
                </a:lnTo>
                <a:lnTo>
                  <a:pt x="95" y="64"/>
                </a:lnTo>
                <a:lnTo>
                  <a:pt x="95" y="63"/>
                </a:lnTo>
                <a:lnTo>
                  <a:pt x="94" y="63"/>
                </a:lnTo>
                <a:lnTo>
                  <a:pt x="83" y="63"/>
                </a:lnTo>
                <a:lnTo>
                  <a:pt x="62" y="60"/>
                </a:lnTo>
                <a:lnTo>
                  <a:pt x="61" y="60"/>
                </a:lnTo>
                <a:lnTo>
                  <a:pt x="60" y="60"/>
                </a:lnTo>
                <a:lnTo>
                  <a:pt x="58" y="57"/>
                </a:lnTo>
                <a:lnTo>
                  <a:pt x="58" y="53"/>
                </a:lnTo>
                <a:lnTo>
                  <a:pt x="57" y="46"/>
                </a:lnTo>
                <a:lnTo>
                  <a:pt x="57" y="42"/>
                </a:lnTo>
                <a:lnTo>
                  <a:pt x="50" y="48"/>
                </a:lnTo>
                <a:lnTo>
                  <a:pt x="50" y="52"/>
                </a:lnTo>
                <a:lnTo>
                  <a:pt x="52" y="61"/>
                </a:lnTo>
                <a:lnTo>
                  <a:pt x="42" y="67"/>
                </a:lnTo>
                <a:lnTo>
                  <a:pt x="41" y="65"/>
                </a:lnTo>
                <a:lnTo>
                  <a:pt x="38" y="61"/>
                </a:lnTo>
                <a:lnTo>
                  <a:pt x="35" y="63"/>
                </a:lnTo>
                <a:lnTo>
                  <a:pt x="37" y="68"/>
                </a:lnTo>
                <a:lnTo>
                  <a:pt x="32" y="72"/>
                </a:lnTo>
                <a:lnTo>
                  <a:pt x="31" y="74"/>
                </a:lnTo>
                <a:lnTo>
                  <a:pt x="30" y="63"/>
                </a:lnTo>
                <a:lnTo>
                  <a:pt x="22" y="60"/>
                </a:lnTo>
                <a:lnTo>
                  <a:pt x="23" y="55"/>
                </a:lnTo>
                <a:lnTo>
                  <a:pt x="23" y="50"/>
                </a:lnTo>
                <a:lnTo>
                  <a:pt x="20" y="50"/>
                </a:lnTo>
                <a:lnTo>
                  <a:pt x="19" y="52"/>
                </a:lnTo>
                <a:lnTo>
                  <a:pt x="15" y="52"/>
                </a:lnTo>
                <a:lnTo>
                  <a:pt x="13" y="53"/>
                </a:lnTo>
                <a:lnTo>
                  <a:pt x="4" y="60"/>
                </a:lnTo>
                <a:lnTo>
                  <a:pt x="4" y="57"/>
                </a:lnTo>
                <a:lnTo>
                  <a:pt x="0" y="46"/>
                </a:lnTo>
                <a:lnTo>
                  <a:pt x="11" y="42"/>
                </a:lnTo>
                <a:lnTo>
                  <a:pt x="16" y="35"/>
                </a:lnTo>
                <a:lnTo>
                  <a:pt x="20" y="31"/>
                </a:lnTo>
                <a:lnTo>
                  <a:pt x="19" y="19"/>
                </a:lnTo>
                <a:lnTo>
                  <a:pt x="23" y="7"/>
                </a:lnTo>
                <a:lnTo>
                  <a:pt x="27" y="0"/>
                </a:lnTo>
                <a:lnTo>
                  <a:pt x="28" y="1"/>
                </a:lnTo>
                <a:lnTo>
                  <a:pt x="32" y="4"/>
                </a:lnTo>
                <a:lnTo>
                  <a:pt x="45" y="12"/>
                </a:lnTo>
                <a:lnTo>
                  <a:pt x="47" y="18"/>
                </a:lnTo>
                <a:lnTo>
                  <a:pt x="45" y="23"/>
                </a:lnTo>
                <a:lnTo>
                  <a:pt x="43" y="25"/>
                </a:lnTo>
                <a:lnTo>
                  <a:pt x="43" y="26"/>
                </a:lnTo>
                <a:lnTo>
                  <a:pt x="52" y="25"/>
                </a:lnTo>
                <a:lnTo>
                  <a:pt x="52" y="19"/>
                </a:lnTo>
                <a:lnTo>
                  <a:pt x="52" y="18"/>
                </a:lnTo>
                <a:lnTo>
                  <a:pt x="52" y="15"/>
                </a:lnTo>
                <a:lnTo>
                  <a:pt x="57" y="1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8" name="Freeform 343">
            <a:extLst>
              <a:ext uri="{FF2B5EF4-FFF2-40B4-BE49-F238E27FC236}">
                <a16:creationId xmlns:a16="http://schemas.microsoft.com/office/drawing/2014/main" id="{F7813733-FB8D-BE71-DF61-24582C9A8BC0}"/>
              </a:ext>
            </a:extLst>
          </p:cNvPr>
          <p:cNvSpPr>
            <a:spLocks noEditPoints="1"/>
          </p:cNvSpPr>
          <p:nvPr/>
        </p:nvSpPr>
        <p:spPr bwMode="auto">
          <a:xfrm>
            <a:off x="4027488" y="5156200"/>
            <a:ext cx="69850" cy="220663"/>
          </a:xfrm>
          <a:custGeom>
            <a:avLst/>
            <a:gdLst>
              <a:gd name="T0" fmla="*/ 11 w 44"/>
              <a:gd name="T1" fmla="*/ 17 h 139"/>
              <a:gd name="T2" fmla="*/ 12 w 44"/>
              <a:gd name="T3" fmla="*/ 15 h 139"/>
              <a:gd name="T4" fmla="*/ 7 w 44"/>
              <a:gd name="T5" fmla="*/ 12 h 139"/>
              <a:gd name="T6" fmla="*/ 10 w 44"/>
              <a:gd name="T7" fmla="*/ 8 h 139"/>
              <a:gd name="T8" fmla="*/ 3 w 44"/>
              <a:gd name="T9" fmla="*/ 0 h 139"/>
              <a:gd name="T10" fmla="*/ 0 w 44"/>
              <a:gd name="T11" fmla="*/ 21 h 139"/>
              <a:gd name="T12" fmla="*/ 8 w 44"/>
              <a:gd name="T13" fmla="*/ 25 h 139"/>
              <a:gd name="T14" fmla="*/ 11 w 44"/>
              <a:gd name="T15" fmla="*/ 17 h 139"/>
              <a:gd name="T16" fmla="*/ 18 w 44"/>
              <a:gd name="T17" fmla="*/ 57 h 139"/>
              <a:gd name="T18" fmla="*/ 10 w 44"/>
              <a:gd name="T19" fmla="*/ 26 h 139"/>
              <a:gd name="T20" fmla="*/ 4 w 44"/>
              <a:gd name="T21" fmla="*/ 30 h 139"/>
              <a:gd name="T22" fmla="*/ 10 w 44"/>
              <a:gd name="T23" fmla="*/ 48 h 139"/>
              <a:gd name="T24" fmla="*/ 18 w 44"/>
              <a:gd name="T25" fmla="*/ 57 h 139"/>
              <a:gd name="T26" fmla="*/ 21 w 44"/>
              <a:gd name="T27" fmla="*/ 67 h 139"/>
              <a:gd name="T28" fmla="*/ 18 w 44"/>
              <a:gd name="T29" fmla="*/ 62 h 139"/>
              <a:gd name="T30" fmla="*/ 16 w 44"/>
              <a:gd name="T31" fmla="*/ 62 h 139"/>
              <a:gd name="T32" fmla="*/ 15 w 44"/>
              <a:gd name="T33" fmla="*/ 60 h 139"/>
              <a:gd name="T34" fmla="*/ 14 w 44"/>
              <a:gd name="T35" fmla="*/ 63 h 139"/>
              <a:gd name="T36" fmla="*/ 15 w 44"/>
              <a:gd name="T37" fmla="*/ 74 h 139"/>
              <a:gd name="T38" fmla="*/ 14 w 44"/>
              <a:gd name="T39" fmla="*/ 86 h 139"/>
              <a:gd name="T40" fmla="*/ 16 w 44"/>
              <a:gd name="T41" fmla="*/ 105 h 139"/>
              <a:gd name="T42" fmla="*/ 10 w 44"/>
              <a:gd name="T43" fmla="*/ 101 h 139"/>
              <a:gd name="T44" fmla="*/ 10 w 44"/>
              <a:gd name="T45" fmla="*/ 102 h 139"/>
              <a:gd name="T46" fmla="*/ 10 w 44"/>
              <a:gd name="T47" fmla="*/ 122 h 139"/>
              <a:gd name="T48" fmla="*/ 15 w 44"/>
              <a:gd name="T49" fmla="*/ 127 h 139"/>
              <a:gd name="T50" fmla="*/ 21 w 44"/>
              <a:gd name="T51" fmla="*/ 123 h 139"/>
              <a:gd name="T52" fmla="*/ 23 w 44"/>
              <a:gd name="T53" fmla="*/ 138 h 139"/>
              <a:gd name="T54" fmla="*/ 27 w 44"/>
              <a:gd name="T55" fmla="*/ 139 h 139"/>
              <a:gd name="T56" fmla="*/ 36 w 44"/>
              <a:gd name="T57" fmla="*/ 130 h 139"/>
              <a:gd name="T58" fmla="*/ 31 w 44"/>
              <a:gd name="T59" fmla="*/ 116 h 139"/>
              <a:gd name="T60" fmla="*/ 26 w 44"/>
              <a:gd name="T61" fmla="*/ 115 h 139"/>
              <a:gd name="T62" fmla="*/ 26 w 44"/>
              <a:gd name="T63" fmla="*/ 112 h 139"/>
              <a:gd name="T64" fmla="*/ 29 w 44"/>
              <a:gd name="T65" fmla="*/ 112 h 139"/>
              <a:gd name="T66" fmla="*/ 30 w 44"/>
              <a:gd name="T67" fmla="*/ 112 h 139"/>
              <a:gd name="T68" fmla="*/ 31 w 44"/>
              <a:gd name="T69" fmla="*/ 112 h 139"/>
              <a:gd name="T70" fmla="*/ 36 w 44"/>
              <a:gd name="T71" fmla="*/ 107 h 139"/>
              <a:gd name="T72" fmla="*/ 34 w 44"/>
              <a:gd name="T73" fmla="*/ 105 h 139"/>
              <a:gd name="T74" fmla="*/ 34 w 44"/>
              <a:gd name="T75" fmla="*/ 104 h 139"/>
              <a:gd name="T76" fmla="*/ 34 w 44"/>
              <a:gd name="T77" fmla="*/ 100 h 139"/>
              <a:gd name="T78" fmla="*/ 37 w 44"/>
              <a:gd name="T79" fmla="*/ 96 h 139"/>
              <a:gd name="T80" fmla="*/ 37 w 44"/>
              <a:gd name="T81" fmla="*/ 89 h 139"/>
              <a:gd name="T82" fmla="*/ 27 w 44"/>
              <a:gd name="T83" fmla="*/ 83 h 139"/>
              <a:gd name="T84" fmla="*/ 21 w 44"/>
              <a:gd name="T85" fmla="*/ 67 h 139"/>
              <a:gd name="T86" fmla="*/ 42 w 44"/>
              <a:gd name="T87" fmla="*/ 119 h 139"/>
              <a:gd name="T88" fmla="*/ 42 w 44"/>
              <a:gd name="T89" fmla="*/ 122 h 139"/>
              <a:gd name="T90" fmla="*/ 44 w 44"/>
              <a:gd name="T91" fmla="*/ 120 h 139"/>
              <a:gd name="T92" fmla="*/ 42 w 44"/>
              <a:gd name="T93" fmla="*/ 119 h 1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44" h="139">
                <a:moveTo>
                  <a:pt x="11" y="17"/>
                </a:moveTo>
                <a:lnTo>
                  <a:pt x="12" y="15"/>
                </a:lnTo>
                <a:lnTo>
                  <a:pt x="7" y="12"/>
                </a:lnTo>
                <a:lnTo>
                  <a:pt x="10" y="8"/>
                </a:lnTo>
                <a:lnTo>
                  <a:pt x="3" y="0"/>
                </a:lnTo>
                <a:lnTo>
                  <a:pt x="0" y="21"/>
                </a:lnTo>
                <a:lnTo>
                  <a:pt x="8" y="25"/>
                </a:lnTo>
                <a:lnTo>
                  <a:pt x="11" y="17"/>
                </a:lnTo>
                <a:close/>
                <a:moveTo>
                  <a:pt x="18" y="57"/>
                </a:moveTo>
                <a:lnTo>
                  <a:pt x="10" y="26"/>
                </a:lnTo>
                <a:lnTo>
                  <a:pt x="4" y="30"/>
                </a:lnTo>
                <a:lnTo>
                  <a:pt x="10" y="48"/>
                </a:lnTo>
                <a:lnTo>
                  <a:pt x="18" y="57"/>
                </a:lnTo>
                <a:close/>
                <a:moveTo>
                  <a:pt x="21" y="67"/>
                </a:moveTo>
                <a:lnTo>
                  <a:pt x="18" y="62"/>
                </a:lnTo>
                <a:lnTo>
                  <a:pt x="16" y="62"/>
                </a:lnTo>
                <a:lnTo>
                  <a:pt x="15" y="60"/>
                </a:lnTo>
                <a:lnTo>
                  <a:pt x="14" y="63"/>
                </a:lnTo>
                <a:lnTo>
                  <a:pt x="15" y="74"/>
                </a:lnTo>
                <a:lnTo>
                  <a:pt x="14" y="86"/>
                </a:lnTo>
                <a:lnTo>
                  <a:pt x="16" y="105"/>
                </a:lnTo>
                <a:lnTo>
                  <a:pt x="10" y="101"/>
                </a:lnTo>
                <a:lnTo>
                  <a:pt x="10" y="102"/>
                </a:lnTo>
                <a:lnTo>
                  <a:pt x="10" y="122"/>
                </a:lnTo>
                <a:lnTo>
                  <a:pt x="15" y="127"/>
                </a:lnTo>
                <a:lnTo>
                  <a:pt x="21" y="123"/>
                </a:lnTo>
                <a:lnTo>
                  <a:pt x="23" y="138"/>
                </a:lnTo>
                <a:lnTo>
                  <a:pt x="27" y="139"/>
                </a:lnTo>
                <a:lnTo>
                  <a:pt x="36" y="130"/>
                </a:lnTo>
                <a:lnTo>
                  <a:pt x="31" y="116"/>
                </a:lnTo>
                <a:lnTo>
                  <a:pt x="26" y="115"/>
                </a:lnTo>
                <a:lnTo>
                  <a:pt x="26" y="112"/>
                </a:lnTo>
                <a:lnTo>
                  <a:pt x="29" y="112"/>
                </a:lnTo>
                <a:lnTo>
                  <a:pt x="30" y="112"/>
                </a:lnTo>
                <a:lnTo>
                  <a:pt x="31" y="112"/>
                </a:lnTo>
                <a:lnTo>
                  <a:pt x="36" y="107"/>
                </a:lnTo>
                <a:lnTo>
                  <a:pt x="34" y="105"/>
                </a:lnTo>
                <a:lnTo>
                  <a:pt x="34" y="104"/>
                </a:lnTo>
                <a:lnTo>
                  <a:pt x="34" y="100"/>
                </a:lnTo>
                <a:lnTo>
                  <a:pt x="37" y="96"/>
                </a:lnTo>
                <a:lnTo>
                  <a:pt x="37" y="89"/>
                </a:lnTo>
                <a:lnTo>
                  <a:pt x="27" y="83"/>
                </a:lnTo>
                <a:lnTo>
                  <a:pt x="21" y="67"/>
                </a:lnTo>
                <a:close/>
                <a:moveTo>
                  <a:pt x="42" y="119"/>
                </a:moveTo>
                <a:lnTo>
                  <a:pt x="42" y="122"/>
                </a:lnTo>
                <a:lnTo>
                  <a:pt x="44" y="120"/>
                </a:lnTo>
                <a:lnTo>
                  <a:pt x="42" y="11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9" name="Freeform 344">
            <a:extLst>
              <a:ext uri="{FF2B5EF4-FFF2-40B4-BE49-F238E27FC236}">
                <a16:creationId xmlns:a16="http://schemas.microsoft.com/office/drawing/2014/main" id="{02DFE970-5B29-BD2A-CB1E-002AA7611120}"/>
              </a:ext>
            </a:extLst>
          </p:cNvPr>
          <p:cNvSpPr>
            <a:spLocks noEditPoints="1"/>
          </p:cNvSpPr>
          <p:nvPr/>
        </p:nvSpPr>
        <p:spPr bwMode="auto">
          <a:xfrm>
            <a:off x="4056063" y="5106988"/>
            <a:ext cx="38100" cy="28575"/>
          </a:xfrm>
          <a:custGeom>
            <a:avLst/>
            <a:gdLst>
              <a:gd name="T0" fmla="*/ 23 w 24"/>
              <a:gd name="T1" fmla="*/ 5 h 18"/>
              <a:gd name="T2" fmla="*/ 20 w 24"/>
              <a:gd name="T3" fmla="*/ 7 h 18"/>
              <a:gd name="T4" fmla="*/ 13 w 24"/>
              <a:gd name="T5" fmla="*/ 1 h 18"/>
              <a:gd name="T6" fmla="*/ 18 w 24"/>
              <a:gd name="T7" fmla="*/ 0 h 18"/>
              <a:gd name="T8" fmla="*/ 19 w 24"/>
              <a:gd name="T9" fmla="*/ 1 h 18"/>
              <a:gd name="T10" fmla="*/ 24 w 24"/>
              <a:gd name="T11" fmla="*/ 5 h 18"/>
              <a:gd name="T12" fmla="*/ 23 w 24"/>
              <a:gd name="T13" fmla="*/ 5 h 18"/>
              <a:gd name="T14" fmla="*/ 9 w 24"/>
              <a:gd name="T15" fmla="*/ 4 h 18"/>
              <a:gd name="T16" fmla="*/ 12 w 24"/>
              <a:gd name="T17" fmla="*/ 18 h 18"/>
              <a:gd name="T18" fmla="*/ 3 w 24"/>
              <a:gd name="T19" fmla="*/ 9 h 18"/>
              <a:gd name="T20" fmla="*/ 0 w 24"/>
              <a:gd name="T21" fmla="*/ 0 h 18"/>
              <a:gd name="T22" fmla="*/ 9 w 24"/>
              <a:gd name="T23" fmla="*/ 4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4" h="18">
                <a:moveTo>
                  <a:pt x="23" y="5"/>
                </a:moveTo>
                <a:lnTo>
                  <a:pt x="20" y="7"/>
                </a:lnTo>
                <a:lnTo>
                  <a:pt x="13" y="1"/>
                </a:lnTo>
                <a:lnTo>
                  <a:pt x="18" y="0"/>
                </a:lnTo>
                <a:lnTo>
                  <a:pt x="19" y="1"/>
                </a:lnTo>
                <a:lnTo>
                  <a:pt x="24" y="5"/>
                </a:lnTo>
                <a:lnTo>
                  <a:pt x="23" y="5"/>
                </a:lnTo>
                <a:close/>
                <a:moveTo>
                  <a:pt x="9" y="4"/>
                </a:moveTo>
                <a:lnTo>
                  <a:pt x="12" y="18"/>
                </a:lnTo>
                <a:lnTo>
                  <a:pt x="3" y="9"/>
                </a:lnTo>
                <a:lnTo>
                  <a:pt x="0" y="0"/>
                </a:lnTo>
                <a:lnTo>
                  <a:pt x="9" y="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0" name="Freeform 345">
            <a:extLst>
              <a:ext uri="{FF2B5EF4-FFF2-40B4-BE49-F238E27FC236}">
                <a16:creationId xmlns:a16="http://schemas.microsoft.com/office/drawing/2014/main" id="{B9A98C42-300C-9792-2112-E08C6933C2FD}"/>
              </a:ext>
            </a:extLst>
          </p:cNvPr>
          <p:cNvSpPr>
            <a:spLocks noEditPoints="1"/>
          </p:cNvSpPr>
          <p:nvPr/>
        </p:nvSpPr>
        <p:spPr bwMode="auto">
          <a:xfrm>
            <a:off x="4108451" y="4649788"/>
            <a:ext cx="214313" cy="107950"/>
          </a:xfrm>
          <a:custGeom>
            <a:avLst/>
            <a:gdLst>
              <a:gd name="T0" fmla="*/ 5 w 135"/>
              <a:gd name="T1" fmla="*/ 38 h 68"/>
              <a:gd name="T2" fmla="*/ 9 w 135"/>
              <a:gd name="T3" fmla="*/ 25 h 68"/>
              <a:gd name="T4" fmla="*/ 117 w 135"/>
              <a:gd name="T5" fmla="*/ 29 h 68"/>
              <a:gd name="T6" fmla="*/ 102 w 135"/>
              <a:gd name="T7" fmla="*/ 34 h 68"/>
              <a:gd name="T8" fmla="*/ 106 w 135"/>
              <a:gd name="T9" fmla="*/ 38 h 68"/>
              <a:gd name="T10" fmla="*/ 122 w 135"/>
              <a:gd name="T11" fmla="*/ 33 h 68"/>
              <a:gd name="T12" fmla="*/ 133 w 135"/>
              <a:gd name="T13" fmla="*/ 38 h 68"/>
              <a:gd name="T14" fmla="*/ 129 w 135"/>
              <a:gd name="T15" fmla="*/ 51 h 68"/>
              <a:gd name="T16" fmla="*/ 117 w 135"/>
              <a:gd name="T17" fmla="*/ 56 h 68"/>
              <a:gd name="T18" fmla="*/ 95 w 135"/>
              <a:gd name="T19" fmla="*/ 51 h 68"/>
              <a:gd name="T20" fmla="*/ 87 w 135"/>
              <a:gd name="T21" fmla="*/ 51 h 68"/>
              <a:gd name="T22" fmla="*/ 69 w 135"/>
              <a:gd name="T23" fmla="*/ 59 h 68"/>
              <a:gd name="T24" fmla="*/ 61 w 135"/>
              <a:gd name="T25" fmla="*/ 66 h 68"/>
              <a:gd name="T26" fmla="*/ 39 w 135"/>
              <a:gd name="T27" fmla="*/ 63 h 68"/>
              <a:gd name="T28" fmla="*/ 31 w 135"/>
              <a:gd name="T29" fmla="*/ 64 h 68"/>
              <a:gd name="T30" fmla="*/ 21 w 135"/>
              <a:gd name="T31" fmla="*/ 57 h 68"/>
              <a:gd name="T32" fmla="*/ 24 w 135"/>
              <a:gd name="T33" fmla="*/ 45 h 68"/>
              <a:gd name="T34" fmla="*/ 31 w 135"/>
              <a:gd name="T35" fmla="*/ 40 h 68"/>
              <a:gd name="T36" fmla="*/ 36 w 135"/>
              <a:gd name="T37" fmla="*/ 48 h 68"/>
              <a:gd name="T38" fmla="*/ 42 w 135"/>
              <a:gd name="T39" fmla="*/ 55 h 68"/>
              <a:gd name="T40" fmla="*/ 50 w 135"/>
              <a:gd name="T41" fmla="*/ 52 h 68"/>
              <a:gd name="T42" fmla="*/ 45 w 135"/>
              <a:gd name="T43" fmla="*/ 44 h 68"/>
              <a:gd name="T44" fmla="*/ 55 w 135"/>
              <a:gd name="T45" fmla="*/ 41 h 68"/>
              <a:gd name="T46" fmla="*/ 49 w 135"/>
              <a:gd name="T47" fmla="*/ 38 h 68"/>
              <a:gd name="T48" fmla="*/ 38 w 135"/>
              <a:gd name="T49" fmla="*/ 38 h 68"/>
              <a:gd name="T50" fmla="*/ 38 w 135"/>
              <a:gd name="T51" fmla="*/ 36 h 68"/>
              <a:gd name="T52" fmla="*/ 49 w 135"/>
              <a:gd name="T53" fmla="*/ 29 h 68"/>
              <a:gd name="T54" fmla="*/ 62 w 135"/>
              <a:gd name="T55" fmla="*/ 30 h 68"/>
              <a:gd name="T56" fmla="*/ 70 w 135"/>
              <a:gd name="T57" fmla="*/ 27 h 68"/>
              <a:gd name="T58" fmla="*/ 69 w 135"/>
              <a:gd name="T59" fmla="*/ 19 h 68"/>
              <a:gd name="T60" fmla="*/ 80 w 135"/>
              <a:gd name="T61" fmla="*/ 10 h 68"/>
              <a:gd name="T62" fmla="*/ 87 w 135"/>
              <a:gd name="T63" fmla="*/ 10 h 68"/>
              <a:gd name="T64" fmla="*/ 99 w 135"/>
              <a:gd name="T65" fmla="*/ 15 h 68"/>
              <a:gd name="T66" fmla="*/ 114 w 135"/>
              <a:gd name="T67" fmla="*/ 21 h 68"/>
              <a:gd name="T68" fmla="*/ 117 w 135"/>
              <a:gd name="T69" fmla="*/ 29 h 68"/>
              <a:gd name="T70" fmla="*/ 58 w 135"/>
              <a:gd name="T71" fmla="*/ 25 h 68"/>
              <a:gd name="T72" fmla="*/ 21 w 135"/>
              <a:gd name="T73" fmla="*/ 34 h 68"/>
              <a:gd name="T74" fmla="*/ 25 w 135"/>
              <a:gd name="T75" fmla="*/ 19 h 68"/>
              <a:gd name="T76" fmla="*/ 19 w 135"/>
              <a:gd name="T77" fmla="*/ 7 h 68"/>
              <a:gd name="T78" fmla="*/ 24 w 135"/>
              <a:gd name="T79" fmla="*/ 0 h 68"/>
              <a:gd name="T80" fmla="*/ 58 w 135"/>
              <a:gd name="T81" fmla="*/ 16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135" h="68">
                <a:moveTo>
                  <a:pt x="12" y="33"/>
                </a:moveTo>
                <a:lnTo>
                  <a:pt x="5" y="38"/>
                </a:lnTo>
                <a:lnTo>
                  <a:pt x="0" y="27"/>
                </a:lnTo>
                <a:lnTo>
                  <a:pt x="9" y="25"/>
                </a:lnTo>
                <a:lnTo>
                  <a:pt x="12" y="33"/>
                </a:lnTo>
                <a:close/>
                <a:moveTo>
                  <a:pt x="117" y="29"/>
                </a:moveTo>
                <a:lnTo>
                  <a:pt x="110" y="31"/>
                </a:lnTo>
                <a:lnTo>
                  <a:pt x="102" y="34"/>
                </a:lnTo>
                <a:lnTo>
                  <a:pt x="103" y="36"/>
                </a:lnTo>
                <a:lnTo>
                  <a:pt x="106" y="38"/>
                </a:lnTo>
                <a:lnTo>
                  <a:pt x="111" y="34"/>
                </a:lnTo>
                <a:lnTo>
                  <a:pt x="122" y="33"/>
                </a:lnTo>
                <a:lnTo>
                  <a:pt x="131" y="33"/>
                </a:lnTo>
                <a:lnTo>
                  <a:pt x="133" y="38"/>
                </a:lnTo>
                <a:lnTo>
                  <a:pt x="135" y="40"/>
                </a:lnTo>
                <a:lnTo>
                  <a:pt x="129" y="51"/>
                </a:lnTo>
                <a:lnTo>
                  <a:pt x="126" y="55"/>
                </a:lnTo>
                <a:lnTo>
                  <a:pt x="117" y="56"/>
                </a:lnTo>
                <a:lnTo>
                  <a:pt x="102" y="56"/>
                </a:lnTo>
                <a:lnTo>
                  <a:pt x="95" y="51"/>
                </a:lnTo>
                <a:lnTo>
                  <a:pt x="94" y="49"/>
                </a:lnTo>
                <a:lnTo>
                  <a:pt x="87" y="51"/>
                </a:lnTo>
                <a:lnTo>
                  <a:pt x="75" y="52"/>
                </a:lnTo>
                <a:lnTo>
                  <a:pt x="69" y="59"/>
                </a:lnTo>
                <a:lnTo>
                  <a:pt x="58" y="56"/>
                </a:lnTo>
                <a:lnTo>
                  <a:pt x="61" y="66"/>
                </a:lnTo>
                <a:lnTo>
                  <a:pt x="47" y="68"/>
                </a:lnTo>
                <a:lnTo>
                  <a:pt x="39" y="63"/>
                </a:lnTo>
                <a:lnTo>
                  <a:pt x="39" y="66"/>
                </a:lnTo>
                <a:lnTo>
                  <a:pt x="31" y="64"/>
                </a:lnTo>
                <a:lnTo>
                  <a:pt x="24" y="59"/>
                </a:lnTo>
                <a:lnTo>
                  <a:pt x="21" y="57"/>
                </a:lnTo>
                <a:lnTo>
                  <a:pt x="24" y="51"/>
                </a:lnTo>
                <a:lnTo>
                  <a:pt x="24" y="45"/>
                </a:lnTo>
                <a:lnTo>
                  <a:pt x="25" y="44"/>
                </a:lnTo>
                <a:lnTo>
                  <a:pt x="31" y="40"/>
                </a:lnTo>
                <a:lnTo>
                  <a:pt x="35" y="45"/>
                </a:lnTo>
                <a:lnTo>
                  <a:pt x="36" y="48"/>
                </a:lnTo>
                <a:lnTo>
                  <a:pt x="36" y="51"/>
                </a:lnTo>
                <a:lnTo>
                  <a:pt x="42" y="55"/>
                </a:lnTo>
                <a:lnTo>
                  <a:pt x="43" y="53"/>
                </a:lnTo>
                <a:lnTo>
                  <a:pt x="50" y="52"/>
                </a:lnTo>
                <a:lnTo>
                  <a:pt x="45" y="48"/>
                </a:lnTo>
                <a:lnTo>
                  <a:pt x="45" y="44"/>
                </a:lnTo>
                <a:lnTo>
                  <a:pt x="50" y="42"/>
                </a:lnTo>
                <a:lnTo>
                  <a:pt x="55" y="41"/>
                </a:lnTo>
                <a:lnTo>
                  <a:pt x="55" y="40"/>
                </a:lnTo>
                <a:lnTo>
                  <a:pt x="49" y="38"/>
                </a:lnTo>
                <a:lnTo>
                  <a:pt x="40" y="38"/>
                </a:lnTo>
                <a:lnTo>
                  <a:pt x="38" y="38"/>
                </a:lnTo>
                <a:lnTo>
                  <a:pt x="36" y="37"/>
                </a:lnTo>
                <a:lnTo>
                  <a:pt x="38" y="36"/>
                </a:lnTo>
                <a:lnTo>
                  <a:pt x="45" y="31"/>
                </a:lnTo>
                <a:lnTo>
                  <a:pt x="49" y="29"/>
                </a:lnTo>
                <a:lnTo>
                  <a:pt x="58" y="29"/>
                </a:lnTo>
                <a:lnTo>
                  <a:pt x="62" y="30"/>
                </a:lnTo>
                <a:lnTo>
                  <a:pt x="69" y="29"/>
                </a:lnTo>
                <a:lnTo>
                  <a:pt x="70" y="27"/>
                </a:lnTo>
                <a:lnTo>
                  <a:pt x="72" y="23"/>
                </a:lnTo>
                <a:lnTo>
                  <a:pt x="69" y="19"/>
                </a:lnTo>
                <a:lnTo>
                  <a:pt x="72" y="14"/>
                </a:lnTo>
                <a:lnTo>
                  <a:pt x="80" y="10"/>
                </a:lnTo>
                <a:lnTo>
                  <a:pt x="85" y="8"/>
                </a:lnTo>
                <a:lnTo>
                  <a:pt x="87" y="10"/>
                </a:lnTo>
                <a:lnTo>
                  <a:pt x="91" y="12"/>
                </a:lnTo>
                <a:lnTo>
                  <a:pt x="99" y="15"/>
                </a:lnTo>
                <a:lnTo>
                  <a:pt x="109" y="19"/>
                </a:lnTo>
                <a:lnTo>
                  <a:pt x="114" y="21"/>
                </a:lnTo>
                <a:lnTo>
                  <a:pt x="116" y="26"/>
                </a:lnTo>
                <a:lnTo>
                  <a:pt x="117" y="29"/>
                </a:lnTo>
                <a:close/>
                <a:moveTo>
                  <a:pt x="58" y="16"/>
                </a:moveTo>
                <a:lnTo>
                  <a:pt x="58" y="25"/>
                </a:lnTo>
                <a:lnTo>
                  <a:pt x="42" y="25"/>
                </a:lnTo>
                <a:lnTo>
                  <a:pt x="21" y="34"/>
                </a:lnTo>
                <a:lnTo>
                  <a:pt x="16" y="25"/>
                </a:lnTo>
                <a:lnTo>
                  <a:pt x="25" y="19"/>
                </a:lnTo>
                <a:lnTo>
                  <a:pt x="8" y="11"/>
                </a:lnTo>
                <a:lnTo>
                  <a:pt x="19" y="7"/>
                </a:lnTo>
                <a:lnTo>
                  <a:pt x="16" y="1"/>
                </a:lnTo>
                <a:lnTo>
                  <a:pt x="24" y="0"/>
                </a:lnTo>
                <a:lnTo>
                  <a:pt x="39" y="12"/>
                </a:lnTo>
                <a:lnTo>
                  <a:pt x="58" y="1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1" name="Freeform 346">
            <a:extLst>
              <a:ext uri="{FF2B5EF4-FFF2-40B4-BE49-F238E27FC236}">
                <a16:creationId xmlns:a16="http://schemas.microsoft.com/office/drawing/2014/main" id="{C9AD4101-FD0B-B94E-82C7-257F1C25C8EC}"/>
              </a:ext>
            </a:extLst>
          </p:cNvPr>
          <p:cNvSpPr>
            <a:spLocks/>
          </p:cNvSpPr>
          <p:nvPr/>
        </p:nvSpPr>
        <p:spPr bwMode="auto">
          <a:xfrm>
            <a:off x="4356101" y="6156325"/>
            <a:ext cx="166688" cy="195263"/>
          </a:xfrm>
          <a:custGeom>
            <a:avLst/>
            <a:gdLst>
              <a:gd name="T0" fmla="*/ 85 w 105"/>
              <a:gd name="T1" fmla="*/ 40 h 123"/>
              <a:gd name="T2" fmla="*/ 93 w 105"/>
              <a:gd name="T3" fmla="*/ 32 h 123"/>
              <a:gd name="T4" fmla="*/ 105 w 105"/>
              <a:gd name="T5" fmla="*/ 10 h 123"/>
              <a:gd name="T6" fmla="*/ 90 w 105"/>
              <a:gd name="T7" fmla="*/ 7 h 123"/>
              <a:gd name="T8" fmla="*/ 75 w 105"/>
              <a:gd name="T9" fmla="*/ 3 h 123"/>
              <a:gd name="T10" fmla="*/ 78 w 105"/>
              <a:gd name="T11" fmla="*/ 14 h 123"/>
              <a:gd name="T12" fmla="*/ 67 w 105"/>
              <a:gd name="T13" fmla="*/ 32 h 123"/>
              <a:gd name="T14" fmla="*/ 59 w 105"/>
              <a:gd name="T15" fmla="*/ 47 h 123"/>
              <a:gd name="T16" fmla="*/ 65 w 105"/>
              <a:gd name="T17" fmla="*/ 52 h 123"/>
              <a:gd name="T18" fmla="*/ 51 w 105"/>
              <a:gd name="T19" fmla="*/ 60 h 123"/>
              <a:gd name="T20" fmla="*/ 40 w 105"/>
              <a:gd name="T21" fmla="*/ 59 h 123"/>
              <a:gd name="T22" fmla="*/ 33 w 105"/>
              <a:gd name="T23" fmla="*/ 83 h 123"/>
              <a:gd name="T24" fmla="*/ 26 w 105"/>
              <a:gd name="T25" fmla="*/ 87 h 123"/>
              <a:gd name="T26" fmla="*/ 25 w 105"/>
              <a:gd name="T27" fmla="*/ 92 h 123"/>
              <a:gd name="T28" fmla="*/ 13 w 105"/>
              <a:gd name="T29" fmla="*/ 104 h 123"/>
              <a:gd name="T30" fmla="*/ 6 w 105"/>
              <a:gd name="T31" fmla="*/ 107 h 123"/>
              <a:gd name="T32" fmla="*/ 0 w 105"/>
              <a:gd name="T33" fmla="*/ 119 h 123"/>
              <a:gd name="T34" fmla="*/ 11 w 105"/>
              <a:gd name="T35" fmla="*/ 115 h 123"/>
              <a:gd name="T36" fmla="*/ 25 w 105"/>
              <a:gd name="T37" fmla="*/ 108 h 123"/>
              <a:gd name="T38" fmla="*/ 43 w 105"/>
              <a:gd name="T39" fmla="*/ 113 h 123"/>
              <a:gd name="T40" fmla="*/ 52 w 105"/>
              <a:gd name="T41" fmla="*/ 117 h 123"/>
              <a:gd name="T42" fmla="*/ 60 w 105"/>
              <a:gd name="T43" fmla="*/ 116 h 123"/>
              <a:gd name="T44" fmla="*/ 63 w 105"/>
              <a:gd name="T45" fmla="*/ 119 h 123"/>
              <a:gd name="T46" fmla="*/ 70 w 105"/>
              <a:gd name="T47" fmla="*/ 122 h 123"/>
              <a:gd name="T48" fmla="*/ 85 w 105"/>
              <a:gd name="T49" fmla="*/ 116 h 123"/>
              <a:gd name="T50" fmla="*/ 90 w 105"/>
              <a:gd name="T51" fmla="*/ 119 h 123"/>
              <a:gd name="T52" fmla="*/ 89 w 105"/>
              <a:gd name="T53" fmla="*/ 117 h 123"/>
              <a:gd name="T54" fmla="*/ 85 w 105"/>
              <a:gd name="T55" fmla="*/ 109 h 123"/>
              <a:gd name="T56" fmla="*/ 89 w 105"/>
              <a:gd name="T57" fmla="*/ 100 h 123"/>
              <a:gd name="T58" fmla="*/ 81 w 105"/>
              <a:gd name="T59" fmla="*/ 90 h 123"/>
              <a:gd name="T60" fmla="*/ 99 w 105"/>
              <a:gd name="T61" fmla="*/ 90 h 123"/>
              <a:gd name="T62" fmla="*/ 104 w 105"/>
              <a:gd name="T63" fmla="*/ 74 h 123"/>
              <a:gd name="T64" fmla="*/ 80 w 105"/>
              <a:gd name="T65" fmla="*/ 55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05" h="123">
                <a:moveTo>
                  <a:pt x="80" y="44"/>
                </a:moveTo>
                <a:lnTo>
                  <a:pt x="85" y="40"/>
                </a:lnTo>
                <a:lnTo>
                  <a:pt x="86" y="30"/>
                </a:lnTo>
                <a:lnTo>
                  <a:pt x="93" y="32"/>
                </a:lnTo>
                <a:lnTo>
                  <a:pt x="96" y="29"/>
                </a:lnTo>
                <a:lnTo>
                  <a:pt x="105" y="10"/>
                </a:lnTo>
                <a:lnTo>
                  <a:pt x="97" y="4"/>
                </a:lnTo>
                <a:lnTo>
                  <a:pt x="90" y="7"/>
                </a:lnTo>
                <a:lnTo>
                  <a:pt x="85" y="0"/>
                </a:lnTo>
                <a:lnTo>
                  <a:pt x="75" y="3"/>
                </a:lnTo>
                <a:lnTo>
                  <a:pt x="75" y="4"/>
                </a:lnTo>
                <a:lnTo>
                  <a:pt x="78" y="14"/>
                </a:lnTo>
                <a:lnTo>
                  <a:pt x="66" y="22"/>
                </a:lnTo>
                <a:lnTo>
                  <a:pt x="67" y="32"/>
                </a:lnTo>
                <a:lnTo>
                  <a:pt x="66" y="41"/>
                </a:lnTo>
                <a:lnTo>
                  <a:pt x="59" y="47"/>
                </a:lnTo>
                <a:lnTo>
                  <a:pt x="65" y="49"/>
                </a:lnTo>
                <a:lnTo>
                  <a:pt x="65" y="52"/>
                </a:lnTo>
                <a:lnTo>
                  <a:pt x="60" y="63"/>
                </a:lnTo>
                <a:lnTo>
                  <a:pt x="51" y="60"/>
                </a:lnTo>
                <a:lnTo>
                  <a:pt x="51" y="55"/>
                </a:lnTo>
                <a:lnTo>
                  <a:pt x="40" y="59"/>
                </a:lnTo>
                <a:lnTo>
                  <a:pt x="36" y="63"/>
                </a:lnTo>
                <a:lnTo>
                  <a:pt x="33" y="83"/>
                </a:lnTo>
                <a:lnTo>
                  <a:pt x="28" y="87"/>
                </a:lnTo>
                <a:lnTo>
                  <a:pt x="26" y="87"/>
                </a:lnTo>
                <a:lnTo>
                  <a:pt x="25" y="90"/>
                </a:lnTo>
                <a:lnTo>
                  <a:pt x="25" y="92"/>
                </a:lnTo>
                <a:lnTo>
                  <a:pt x="21" y="102"/>
                </a:lnTo>
                <a:lnTo>
                  <a:pt x="13" y="104"/>
                </a:lnTo>
                <a:lnTo>
                  <a:pt x="10" y="104"/>
                </a:lnTo>
                <a:lnTo>
                  <a:pt x="6" y="107"/>
                </a:lnTo>
                <a:lnTo>
                  <a:pt x="2" y="112"/>
                </a:lnTo>
                <a:lnTo>
                  <a:pt x="0" y="119"/>
                </a:lnTo>
                <a:lnTo>
                  <a:pt x="3" y="122"/>
                </a:lnTo>
                <a:lnTo>
                  <a:pt x="11" y="115"/>
                </a:lnTo>
                <a:lnTo>
                  <a:pt x="17" y="109"/>
                </a:lnTo>
                <a:lnTo>
                  <a:pt x="25" y="108"/>
                </a:lnTo>
                <a:lnTo>
                  <a:pt x="33" y="108"/>
                </a:lnTo>
                <a:lnTo>
                  <a:pt x="43" y="113"/>
                </a:lnTo>
                <a:lnTo>
                  <a:pt x="44" y="115"/>
                </a:lnTo>
                <a:lnTo>
                  <a:pt x="52" y="117"/>
                </a:lnTo>
                <a:lnTo>
                  <a:pt x="55" y="117"/>
                </a:lnTo>
                <a:lnTo>
                  <a:pt x="60" y="116"/>
                </a:lnTo>
                <a:lnTo>
                  <a:pt x="62" y="117"/>
                </a:lnTo>
                <a:lnTo>
                  <a:pt x="63" y="119"/>
                </a:lnTo>
                <a:lnTo>
                  <a:pt x="66" y="119"/>
                </a:lnTo>
                <a:lnTo>
                  <a:pt x="70" y="122"/>
                </a:lnTo>
                <a:lnTo>
                  <a:pt x="81" y="123"/>
                </a:lnTo>
                <a:lnTo>
                  <a:pt x="85" y="116"/>
                </a:lnTo>
                <a:lnTo>
                  <a:pt x="88" y="123"/>
                </a:lnTo>
                <a:lnTo>
                  <a:pt x="90" y="119"/>
                </a:lnTo>
                <a:lnTo>
                  <a:pt x="92" y="117"/>
                </a:lnTo>
                <a:lnTo>
                  <a:pt x="89" y="117"/>
                </a:lnTo>
                <a:lnTo>
                  <a:pt x="89" y="111"/>
                </a:lnTo>
                <a:lnTo>
                  <a:pt x="85" y="109"/>
                </a:lnTo>
                <a:lnTo>
                  <a:pt x="90" y="101"/>
                </a:lnTo>
                <a:lnTo>
                  <a:pt x="89" y="100"/>
                </a:lnTo>
                <a:lnTo>
                  <a:pt x="81" y="96"/>
                </a:lnTo>
                <a:lnTo>
                  <a:pt x="81" y="90"/>
                </a:lnTo>
                <a:lnTo>
                  <a:pt x="90" y="86"/>
                </a:lnTo>
                <a:lnTo>
                  <a:pt x="99" y="90"/>
                </a:lnTo>
                <a:lnTo>
                  <a:pt x="100" y="83"/>
                </a:lnTo>
                <a:lnTo>
                  <a:pt x="104" y="74"/>
                </a:lnTo>
                <a:lnTo>
                  <a:pt x="105" y="72"/>
                </a:lnTo>
                <a:lnTo>
                  <a:pt x="80" y="55"/>
                </a:lnTo>
                <a:lnTo>
                  <a:pt x="80" y="4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2" name="Freeform 347">
            <a:extLst>
              <a:ext uri="{FF2B5EF4-FFF2-40B4-BE49-F238E27FC236}">
                <a16:creationId xmlns:a16="http://schemas.microsoft.com/office/drawing/2014/main" id="{F3E23F4A-B568-36DB-5847-961B0FFE2444}"/>
              </a:ext>
            </a:extLst>
          </p:cNvPr>
          <p:cNvSpPr>
            <a:spLocks/>
          </p:cNvSpPr>
          <p:nvPr/>
        </p:nvSpPr>
        <p:spPr bwMode="auto">
          <a:xfrm>
            <a:off x="4179888" y="5478463"/>
            <a:ext cx="163513" cy="176213"/>
          </a:xfrm>
          <a:custGeom>
            <a:avLst/>
            <a:gdLst>
              <a:gd name="T0" fmla="*/ 88 w 103"/>
              <a:gd name="T1" fmla="*/ 62 h 111"/>
              <a:gd name="T2" fmla="*/ 66 w 103"/>
              <a:gd name="T3" fmla="*/ 71 h 111"/>
              <a:gd name="T4" fmla="*/ 58 w 103"/>
              <a:gd name="T5" fmla="*/ 85 h 111"/>
              <a:gd name="T6" fmla="*/ 49 w 103"/>
              <a:gd name="T7" fmla="*/ 111 h 111"/>
              <a:gd name="T8" fmla="*/ 42 w 103"/>
              <a:gd name="T9" fmla="*/ 108 h 111"/>
              <a:gd name="T10" fmla="*/ 20 w 103"/>
              <a:gd name="T11" fmla="*/ 108 h 111"/>
              <a:gd name="T12" fmla="*/ 13 w 103"/>
              <a:gd name="T13" fmla="*/ 101 h 111"/>
              <a:gd name="T14" fmla="*/ 10 w 103"/>
              <a:gd name="T15" fmla="*/ 97 h 111"/>
              <a:gd name="T16" fmla="*/ 13 w 103"/>
              <a:gd name="T17" fmla="*/ 90 h 111"/>
              <a:gd name="T18" fmla="*/ 17 w 103"/>
              <a:gd name="T19" fmla="*/ 82 h 111"/>
              <a:gd name="T20" fmla="*/ 0 w 103"/>
              <a:gd name="T21" fmla="*/ 86 h 111"/>
              <a:gd name="T22" fmla="*/ 6 w 103"/>
              <a:gd name="T23" fmla="*/ 74 h 111"/>
              <a:gd name="T24" fmla="*/ 19 w 103"/>
              <a:gd name="T25" fmla="*/ 67 h 111"/>
              <a:gd name="T26" fmla="*/ 21 w 103"/>
              <a:gd name="T27" fmla="*/ 62 h 111"/>
              <a:gd name="T28" fmla="*/ 25 w 103"/>
              <a:gd name="T29" fmla="*/ 64 h 111"/>
              <a:gd name="T30" fmla="*/ 42 w 103"/>
              <a:gd name="T31" fmla="*/ 69 h 111"/>
              <a:gd name="T32" fmla="*/ 46 w 103"/>
              <a:gd name="T33" fmla="*/ 69 h 111"/>
              <a:gd name="T34" fmla="*/ 50 w 103"/>
              <a:gd name="T35" fmla="*/ 59 h 111"/>
              <a:gd name="T36" fmla="*/ 66 w 103"/>
              <a:gd name="T37" fmla="*/ 49 h 111"/>
              <a:gd name="T38" fmla="*/ 76 w 103"/>
              <a:gd name="T39" fmla="*/ 47 h 111"/>
              <a:gd name="T40" fmla="*/ 80 w 103"/>
              <a:gd name="T41" fmla="*/ 44 h 111"/>
              <a:gd name="T42" fmla="*/ 79 w 103"/>
              <a:gd name="T43" fmla="*/ 40 h 111"/>
              <a:gd name="T44" fmla="*/ 75 w 103"/>
              <a:gd name="T45" fmla="*/ 44 h 111"/>
              <a:gd name="T46" fmla="*/ 64 w 103"/>
              <a:gd name="T47" fmla="*/ 47 h 111"/>
              <a:gd name="T48" fmla="*/ 51 w 103"/>
              <a:gd name="T49" fmla="*/ 54 h 111"/>
              <a:gd name="T50" fmla="*/ 49 w 103"/>
              <a:gd name="T51" fmla="*/ 48 h 111"/>
              <a:gd name="T52" fmla="*/ 61 w 103"/>
              <a:gd name="T53" fmla="*/ 34 h 111"/>
              <a:gd name="T54" fmla="*/ 65 w 103"/>
              <a:gd name="T55" fmla="*/ 24 h 111"/>
              <a:gd name="T56" fmla="*/ 73 w 103"/>
              <a:gd name="T57" fmla="*/ 22 h 111"/>
              <a:gd name="T58" fmla="*/ 83 w 103"/>
              <a:gd name="T59" fmla="*/ 0 h 111"/>
              <a:gd name="T60" fmla="*/ 102 w 103"/>
              <a:gd name="T61" fmla="*/ 24 h 111"/>
              <a:gd name="T62" fmla="*/ 102 w 103"/>
              <a:gd name="T63" fmla="*/ 32 h 111"/>
              <a:gd name="T64" fmla="*/ 102 w 103"/>
              <a:gd name="T65" fmla="*/ 34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03" h="111">
                <a:moveTo>
                  <a:pt x="103" y="51"/>
                </a:moveTo>
                <a:lnTo>
                  <a:pt x="88" y="62"/>
                </a:lnTo>
                <a:lnTo>
                  <a:pt x="75" y="62"/>
                </a:lnTo>
                <a:lnTo>
                  <a:pt x="66" y="71"/>
                </a:lnTo>
                <a:lnTo>
                  <a:pt x="64" y="81"/>
                </a:lnTo>
                <a:lnTo>
                  <a:pt x="58" y="85"/>
                </a:lnTo>
                <a:lnTo>
                  <a:pt x="50" y="97"/>
                </a:lnTo>
                <a:lnTo>
                  <a:pt x="49" y="111"/>
                </a:lnTo>
                <a:lnTo>
                  <a:pt x="46" y="111"/>
                </a:lnTo>
                <a:lnTo>
                  <a:pt x="42" y="108"/>
                </a:lnTo>
                <a:lnTo>
                  <a:pt x="32" y="105"/>
                </a:lnTo>
                <a:lnTo>
                  <a:pt x="20" y="108"/>
                </a:lnTo>
                <a:lnTo>
                  <a:pt x="19" y="103"/>
                </a:lnTo>
                <a:lnTo>
                  <a:pt x="13" y="101"/>
                </a:lnTo>
                <a:lnTo>
                  <a:pt x="13" y="100"/>
                </a:lnTo>
                <a:lnTo>
                  <a:pt x="10" y="97"/>
                </a:lnTo>
                <a:lnTo>
                  <a:pt x="5" y="90"/>
                </a:lnTo>
                <a:lnTo>
                  <a:pt x="13" y="90"/>
                </a:lnTo>
                <a:lnTo>
                  <a:pt x="17" y="86"/>
                </a:lnTo>
                <a:lnTo>
                  <a:pt x="17" y="82"/>
                </a:lnTo>
                <a:lnTo>
                  <a:pt x="8" y="85"/>
                </a:lnTo>
                <a:lnTo>
                  <a:pt x="0" y="86"/>
                </a:lnTo>
                <a:lnTo>
                  <a:pt x="1" y="79"/>
                </a:lnTo>
                <a:lnTo>
                  <a:pt x="6" y="74"/>
                </a:lnTo>
                <a:lnTo>
                  <a:pt x="12" y="70"/>
                </a:lnTo>
                <a:lnTo>
                  <a:pt x="19" y="67"/>
                </a:lnTo>
                <a:lnTo>
                  <a:pt x="20" y="64"/>
                </a:lnTo>
                <a:lnTo>
                  <a:pt x="21" y="62"/>
                </a:lnTo>
                <a:lnTo>
                  <a:pt x="23" y="59"/>
                </a:lnTo>
                <a:lnTo>
                  <a:pt x="25" y="64"/>
                </a:lnTo>
                <a:lnTo>
                  <a:pt x="28" y="67"/>
                </a:lnTo>
                <a:lnTo>
                  <a:pt x="42" y="69"/>
                </a:lnTo>
                <a:lnTo>
                  <a:pt x="43" y="69"/>
                </a:lnTo>
                <a:lnTo>
                  <a:pt x="46" y="69"/>
                </a:lnTo>
                <a:lnTo>
                  <a:pt x="46" y="67"/>
                </a:lnTo>
                <a:lnTo>
                  <a:pt x="50" y="59"/>
                </a:lnTo>
                <a:lnTo>
                  <a:pt x="61" y="54"/>
                </a:lnTo>
                <a:lnTo>
                  <a:pt x="66" y="49"/>
                </a:lnTo>
                <a:lnTo>
                  <a:pt x="73" y="48"/>
                </a:lnTo>
                <a:lnTo>
                  <a:pt x="76" y="47"/>
                </a:lnTo>
                <a:lnTo>
                  <a:pt x="79" y="44"/>
                </a:lnTo>
                <a:lnTo>
                  <a:pt x="80" y="44"/>
                </a:lnTo>
                <a:lnTo>
                  <a:pt x="81" y="39"/>
                </a:lnTo>
                <a:lnTo>
                  <a:pt x="79" y="40"/>
                </a:lnTo>
                <a:lnTo>
                  <a:pt x="79" y="41"/>
                </a:lnTo>
                <a:lnTo>
                  <a:pt x="75" y="44"/>
                </a:lnTo>
                <a:lnTo>
                  <a:pt x="65" y="47"/>
                </a:lnTo>
                <a:lnTo>
                  <a:pt x="64" y="47"/>
                </a:lnTo>
                <a:lnTo>
                  <a:pt x="57" y="51"/>
                </a:lnTo>
                <a:lnTo>
                  <a:pt x="51" y="54"/>
                </a:lnTo>
                <a:lnTo>
                  <a:pt x="50" y="52"/>
                </a:lnTo>
                <a:lnTo>
                  <a:pt x="49" y="48"/>
                </a:lnTo>
                <a:lnTo>
                  <a:pt x="50" y="39"/>
                </a:lnTo>
                <a:lnTo>
                  <a:pt x="61" y="34"/>
                </a:lnTo>
                <a:lnTo>
                  <a:pt x="66" y="28"/>
                </a:lnTo>
                <a:lnTo>
                  <a:pt x="65" y="24"/>
                </a:lnTo>
                <a:lnTo>
                  <a:pt x="71" y="26"/>
                </a:lnTo>
                <a:lnTo>
                  <a:pt x="73" y="22"/>
                </a:lnTo>
                <a:lnTo>
                  <a:pt x="76" y="17"/>
                </a:lnTo>
                <a:lnTo>
                  <a:pt x="83" y="0"/>
                </a:lnTo>
                <a:lnTo>
                  <a:pt x="94" y="13"/>
                </a:lnTo>
                <a:lnTo>
                  <a:pt x="102" y="24"/>
                </a:lnTo>
                <a:lnTo>
                  <a:pt x="102" y="28"/>
                </a:lnTo>
                <a:lnTo>
                  <a:pt x="102" y="32"/>
                </a:lnTo>
                <a:lnTo>
                  <a:pt x="102" y="33"/>
                </a:lnTo>
                <a:lnTo>
                  <a:pt x="102" y="34"/>
                </a:lnTo>
                <a:lnTo>
                  <a:pt x="103" y="5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3" name="Freeform 348">
            <a:extLst>
              <a:ext uri="{FF2B5EF4-FFF2-40B4-BE49-F238E27FC236}">
                <a16:creationId xmlns:a16="http://schemas.microsoft.com/office/drawing/2014/main" id="{2070B23D-0EE9-2FFD-FC75-8F4C2CC8AE98}"/>
              </a:ext>
            </a:extLst>
          </p:cNvPr>
          <p:cNvSpPr>
            <a:spLocks/>
          </p:cNvSpPr>
          <p:nvPr/>
        </p:nvSpPr>
        <p:spPr bwMode="auto">
          <a:xfrm>
            <a:off x="4257676" y="5559425"/>
            <a:ext cx="119063" cy="107950"/>
          </a:xfrm>
          <a:custGeom>
            <a:avLst/>
            <a:gdLst>
              <a:gd name="T0" fmla="*/ 71 w 75"/>
              <a:gd name="T1" fmla="*/ 39 h 68"/>
              <a:gd name="T2" fmla="*/ 50 w 75"/>
              <a:gd name="T3" fmla="*/ 57 h 68"/>
              <a:gd name="T4" fmla="*/ 30 w 75"/>
              <a:gd name="T5" fmla="*/ 63 h 68"/>
              <a:gd name="T6" fmla="*/ 23 w 75"/>
              <a:gd name="T7" fmla="*/ 68 h 68"/>
              <a:gd name="T8" fmla="*/ 17 w 75"/>
              <a:gd name="T9" fmla="*/ 68 h 68"/>
              <a:gd name="T10" fmla="*/ 20 w 75"/>
              <a:gd name="T11" fmla="*/ 64 h 68"/>
              <a:gd name="T12" fmla="*/ 23 w 75"/>
              <a:gd name="T13" fmla="*/ 52 h 68"/>
              <a:gd name="T14" fmla="*/ 24 w 75"/>
              <a:gd name="T15" fmla="*/ 50 h 68"/>
              <a:gd name="T16" fmla="*/ 28 w 75"/>
              <a:gd name="T17" fmla="*/ 49 h 68"/>
              <a:gd name="T18" fmla="*/ 22 w 75"/>
              <a:gd name="T19" fmla="*/ 49 h 68"/>
              <a:gd name="T20" fmla="*/ 15 w 75"/>
              <a:gd name="T21" fmla="*/ 57 h 68"/>
              <a:gd name="T22" fmla="*/ 12 w 75"/>
              <a:gd name="T23" fmla="*/ 67 h 68"/>
              <a:gd name="T24" fmla="*/ 5 w 75"/>
              <a:gd name="T25" fmla="*/ 64 h 68"/>
              <a:gd name="T26" fmla="*/ 0 w 75"/>
              <a:gd name="T27" fmla="*/ 60 h 68"/>
              <a:gd name="T28" fmla="*/ 1 w 75"/>
              <a:gd name="T29" fmla="*/ 46 h 68"/>
              <a:gd name="T30" fmla="*/ 9 w 75"/>
              <a:gd name="T31" fmla="*/ 34 h 68"/>
              <a:gd name="T32" fmla="*/ 15 w 75"/>
              <a:gd name="T33" fmla="*/ 30 h 68"/>
              <a:gd name="T34" fmla="*/ 17 w 75"/>
              <a:gd name="T35" fmla="*/ 20 h 68"/>
              <a:gd name="T36" fmla="*/ 26 w 75"/>
              <a:gd name="T37" fmla="*/ 11 h 68"/>
              <a:gd name="T38" fmla="*/ 39 w 75"/>
              <a:gd name="T39" fmla="*/ 11 h 68"/>
              <a:gd name="T40" fmla="*/ 54 w 75"/>
              <a:gd name="T41" fmla="*/ 0 h 68"/>
              <a:gd name="T42" fmla="*/ 71 w 75"/>
              <a:gd name="T43" fmla="*/ 0 h 68"/>
              <a:gd name="T44" fmla="*/ 75 w 75"/>
              <a:gd name="T45" fmla="*/ 4 h 68"/>
              <a:gd name="T46" fmla="*/ 73 w 75"/>
              <a:gd name="T47" fmla="*/ 20 h 68"/>
              <a:gd name="T48" fmla="*/ 67 w 75"/>
              <a:gd name="T49" fmla="*/ 35 h 68"/>
              <a:gd name="T50" fmla="*/ 71 w 75"/>
              <a:gd name="T51" fmla="*/ 39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75" h="68">
                <a:moveTo>
                  <a:pt x="71" y="39"/>
                </a:moveTo>
                <a:lnTo>
                  <a:pt x="50" y="57"/>
                </a:lnTo>
                <a:lnTo>
                  <a:pt x="30" y="63"/>
                </a:lnTo>
                <a:lnTo>
                  <a:pt x="23" y="68"/>
                </a:lnTo>
                <a:lnTo>
                  <a:pt x="17" y="68"/>
                </a:lnTo>
                <a:lnTo>
                  <a:pt x="20" y="64"/>
                </a:lnTo>
                <a:lnTo>
                  <a:pt x="23" y="52"/>
                </a:lnTo>
                <a:lnTo>
                  <a:pt x="24" y="50"/>
                </a:lnTo>
                <a:lnTo>
                  <a:pt x="28" y="49"/>
                </a:lnTo>
                <a:lnTo>
                  <a:pt x="22" y="49"/>
                </a:lnTo>
                <a:lnTo>
                  <a:pt x="15" y="57"/>
                </a:lnTo>
                <a:lnTo>
                  <a:pt x="12" y="67"/>
                </a:lnTo>
                <a:lnTo>
                  <a:pt x="5" y="64"/>
                </a:lnTo>
                <a:lnTo>
                  <a:pt x="0" y="60"/>
                </a:lnTo>
                <a:lnTo>
                  <a:pt x="1" y="46"/>
                </a:lnTo>
                <a:lnTo>
                  <a:pt x="9" y="34"/>
                </a:lnTo>
                <a:lnTo>
                  <a:pt x="15" y="30"/>
                </a:lnTo>
                <a:lnTo>
                  <a:pt x="17" y="20"/>
                </a:lnTo>
                <a:lnTo>
                  <a:pt x="26" y="11"/>
                </a:lnTo>
                <a:lnTo>
                  <a:pt x="39" y="11"/>
                </a:lnTo>
                <a:lnTo>
                  <a:pt x="54" y="0"/>
                </a:lnTo>
                <a:lnTo>
                  <a:pt x="71" y="0"/>
                </a:lnTo>
                <a:lnTo>
                  <a:pt x="75" y="4"/>
                </a:lnTo>
                <a:lnTo>
                  <a:pt x="73" y="20"/>
                </a:lnTo>
                <a:lnTo>
                  <a:pt x="67" y="35"/>
                </a:lnTo>
                <a:lnTo>
                  <a:pt x="71" y="3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4" name="Freeform 349">
            <a:extLst>
              <a:ext uri="{FF2B5EF4-FFF2-40B4-BE49-F238E27FC236}">
                <a16:creationId xmlns:a16="http://schemas.microsoft.com/office/drawing/2014/main" id="{CBF41B92-056B-78A7-CA1F-E9F773D8E442}"/>
              </a:ext>
            </a:extLst>
          </p:cNvPr>
          <p:cNvSpPr>
            <a:spLocks/>
          </p:cNvSpPr>
          <p:nvPr/>
        </p:nvSpPr>
        <p:spPr bwMode="auto">
          <a:xfrm>
            <a:off x="4168776" y="5254625"/>
            <a:ext cx="98425" cy="87313"/>
          </a:xfrm>
          <a:custGeom>
            <a:avLst/>
            <a:gdLst>
              <a:gd name="T0" fmla="*/ 62 w 62"/>
              <a:gd name="T1" fmla="*/ 8 h 55"/>
              <a:gd name="T2" fmla="*/ 50 w 62"/>
              <a:gd name="T3" fmla="*/ 31 h 55"/>
              <a:gd name="T4" fmla="*/ 50 w 62"/>
              <a:gd name="T5" fmla="*/ 35 h 55"/>
              <a:gd name="T6" fmla="*/ 49 w 62"/>
              <a:gd name="T7" fmla="*/ 43 h 55"/>
              <a:gd name="T8" fmla="*/ 47 w 62"/>
              <a:gd name="T9" fmla="*/ 51 h 55"/>
              <a:gd name="T10" fmla="*/ 27 w 62"/>
              <a:gd name="T11" fmla="*/ 50 h 55"/>
              <a:gd name="T12" fmla="*/ 26 w 62"/>
              <a:gd name="T13" fmla="*/ 45 h 55"/>
              <a:gd name="T14" fmla="*/ 24 w 62"/>
              <a:gd name="T15" fmla="*/ 42 h 55"/>
              <a:gd name="T16" fmla="*/ 22 w 62"/>
              <a:gd name="T17" fmla="*/ 49 h 55"/>
              <a:gd name="T18" fmla="*/ 17 w 62"/>
              <a:gd name="T19" fmla="*/ 49 h 55"/>
              <a:gd name="T20" fmla="*/ 13 w 62"/>
              <a:gd name="T21" fmla="*/ 49 h 55"/>
              <a:gd name="T22" fmla="*/ 15 w 62"/>
              <a:gd name="T23" fmla="*/ 46 h 55"/>
              <a:gd name="T24" fmla="*/ 20 w 62"/>
              <a:gd name="T25" fmla="*/ 40 h 55"/>
              <a:gd name="T26" fmla="*/ 20 w 62"/>
              <a:gd name="T27" fmla="*/ 39 h 55"/>
              <a:gd name="T28" fmla="*/ 20 w 62"/>
              <a:gd name="T29" fmla="*/ 39 h 55"/>
              <a:gd name="T30" fmla="*/ 26 w 62"/>
              <a:gd name="T31" fmla="*/ 36 h 55"/>
              <a:gd name="T32" fmla="*/ 30 w 62"/>
              <a:gd name="T33" fmla="*/ 32 h 55"/>
              <a:gd name="T34" fmla="*/ 27 w 62"/>
              <a:gd name="T35" fmla="*/ 30 h 55"/>
              <a:gd name="T36" fmla="*/ 26 w 62"/>
              <a:gd name="T37" fmla="*/ 27 h 55"/>
              <a:gd name="T38" fmla="*/ 24 w 62"/>
              <a:gd name="T39" fmla="*/ 28 h 55"/>
              <a:gd name="T40" fmla="*/ 22 w 62"/>
              <a:gd name="T41" fmla="*/ 34 h 55"/>
              <a:gd name="T42" fmla="*/ 16 w 62"/>
              <a:gd name="T43" fmla="*/ 34 h 55"/>
              <a:gd name="T44" fmla="*/ 9 w 62"/>
              <a:gd name="T45" fmla="*/ 45 h 55"/>
              <a:gd name="T46" fmla="*/ 4 w 62"/>
              <a:gd name="T47" fmla="*/ 55 h 55"/>
              <a:gd name="T48" fmla="*/ 0 w 62"/>
              <a:gd name="T49" fmla="*/ 55 h 55"/>
              <a:gd name="T50" fmla="*/ 2 w 62"/>
              <a:gd name="T51" fmla="*/ 45 h 55"/>
              <a:gd name="T52" fmla="*/ 4 w 62"/>
              <a:gd name="T53" fmla="*/ 40 h 55"/>
              <a:gd name="T54" fmla="*/ 5 w 62"/>
              <a:gd name="T55" fmla="*/ 32 h 55"/>
              <a:gd name="T56" fmla="*/ 15 w 62"/>
              <a:gd name="T57" fmla="*/ 25 h 55"/>
              <a:gd name="T58" fmla="*/ 20 w 62"/>
              <a:gd name="T59" fmla="*/ 19 h 55"/>
              <a:gd name="T60" fmla="*/ 24 w 62"/>
              <a:gd name="T61" fmla="*/ 19 h 55"/>
              <a:gd name="T62" fmla="*/ 35 w 62"/>
              <a:gd name="T63" fmla="*/ 17 h 55"/>
              <a:gd name="T64" fmla="*/ 49 w 62"/>
              <a:gd name="T65" fmla="*/ 10 h 55"/>
              <a:gd name="T66" fmla="*/ 54 w 62"/>
              <a:gd name="T67" fmla="*/ 0 h 55"/>
              <a:gd name="T68" fmla="*/ 62 w 62"/>
              <a:gd name="T69" fmla="*/ 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62" h="55">
                <a:moveTo>
                  <a:pt x="62" y="8"/>
                </a:moveTo>
                <a:lnTo>
                  <a:pt x="50" y="31"/>
                </a:lnTo>
                <a:lnTo>
                  <a:pt x="50" y="35"/>
                </a:lnTo>
                <a:lnTo>
                  <a:pt x="49" y="43"/>
                </a:lnTo>
                <a:lnTo>
                  <a:pt x="47" y="51"/>
                </a:lnTo>
                <a:lnTo>
                  <a:pt x="27" y="50"/>
                </a:lnTo>
                <a:lnTo>
                  <a:pt x="26" y="45"/>
                </a:lnTo>
                <a:lnTo>
                  <a:pt x="24" y="42"/>
                </a:lnTo>
                <a:lnTo>
                  <a:pt x="22" y="49"/>
                </a:lnTo>
                <a:lnTo>
                  <a:pt x="17" y="49"/>
                </a:lnTo>
                <a:lnTo>
                  <a:pt x="13" y="49"/>
                </a:lnTo>
                <a:lnTo>
                  <a:pt x="15" y="46"/>
                </a:lnTo>
                <a:lnTo>
                  <a:pt x="20" y="40"/>
                </a:lnTo>
                <a:lnTo>
                  <a:pt x="20" y="39"/>
                </a:lnTo>
                <a:lnTo>
                  <a:pt x="20" y="39"/>
                </a:lnTo>
                <a:lnTo>
                  <a:pt x="26" y="36"/>
                </a:lnTo>
                <a:lnTo>
                  <a:pt x="30" y="32"/>
                </a:lnTo>
                <a:lnTo>
                  <a:pt x="27" y="30"/>
                </a:lnTo>
                <a:lnTo>
                  <a:pt x="26" y="27"/>
                </a:lnTo>
                <a:lnTo>
                  <a:pt x="24" y="28"/>
                </a:lnTo>
                <a:lnTo>
                  <a:pt x="22" y="34"/>
                </a:lnTo>
                <a:lnTo>
                  <a:pt x="16" y="34"/>
                </a:lnTo>
                <a:lnTo>
                  <a:pt x="9" y="45"/>
                </a:lnTo>
                <a:lnTo>
                  <a:pt x="4" y="55"/>
                </a:lnTo>
                <a:lnTo>
                  <a:pt x="0" y="55"/>
                </a:lnTo>
                <a:lnTo>
                  <a:pt x="2" y="45"/>
                </a:lnTo>
                <a:lnTo>
                  <a:pt x="4" y="40"/>
                </a:lnTo>
                <a:lnTo>
                  <a:pt x="5" y="32"/>
                </a:lnTo>
                <a:lnTo>
                  <a:pt x="15" y="25"/>
                </a:lnTo>
                <a:lnTo>
                  <a:pt x="20" y="19"/>
                </a:lnTo>
                <a:lnTo>
                  <a:pt x="24" y="19"/>
                </a:lnTo>
                <a:lnTo>
                  <a:pt x="35" y="17"/>
                </a:lnTo>
                <a:lnTo>
                  <a:pt x="49" y="10"/>
                </a:lnTo>
                <a:lnTo>
                  <a:pt x="54" y="0"/>
                </a:lnTo>
                <a:lnTo>
                  <a:pt x="62" y="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5" name="Freeform 350">
            <a:extLst>
              <a:ext uri="{FF2B5EF4-FFF2-40B4-BE49-F238E27FC236}">
                <a16:creationId xmlns:a16="http://schemas.microsoft.com/office/drawing/2014/main" id="{23C10DD9-6147-9CD4-89C6-DB2C1D1E018F}"/>
              </a:ext>
            </a:extLst>
          </p:cNvPr>
          <p:cNvSpPr>
            <a:spLocks/>
          </p:cNvSpPr>
          <p:nvPr/>
        </p:nvSpPr>
        <p:spPr bwMode="auto">
          <a:xfrm>
            <a:off x="4181476" y="4784725"/>
            <a:ext cx="325438" cy="168275"/>
          </a:xfrm>
          <a:custGeom>
            <a:avLst/>
            <a:gdLst>
              <a:gd name="T0" fmla="*/ 195 w 205"/>
              <a:gd name="T1" fmla="*/ 16 h 106"/>
              <a:gd name="T2" fmla="*/ 192 w 205"/>
              <a:gd name="T3" fmla="*/ 9 h 106"/>
              <a:gd name="T4" fmla="*/ 190 w 205"/>
              <a:gd name="T5" fmla="*/ 0 h 106"/>
              <a:gd name="T6" fmla="*/ 180 w 205"/>
              <a:gd name="T7" fmla="*/ 6 h 106"/>
              <a:gd name="T8" fmla="*/ 166 w 205"/>
              <a:gd name="T9" fmla="*/ 11 h 106"/>
              <a:gd name="T10" fmla="*/ 157 w 205"/>
              <a:gd name="T11" fmla="*/ 11 h 106"/>
              <a:gd name="T12" fmla="*/ 149 w 205"/>
              <a:gd name="T13" fmla="*/ 11 h 106"/>
              <a:gd name="T14" fmla="*/ 136 w 205"/>
              <a:gd name="T15" fmla="*/ 16 h 106"/>
              <a:gd name="T16" fmla="*/ 131 w 205"/>
              <a:gd name="T17" fmla="*/ 9 h 106"/>
              <a:gd name="T18" fmla="*/ 108 w 205"/>
              <a:gd name="T19" fmla="*/ 8 h 106"/>
              <a:gd name="T20" fmla="*/ 60 w 205"/>
              <a:gd name="T21" fmla="*/ 13 h 106"/>
              <a:gd name="T22" fmla="*/ 61 w 205"/>
              <a:gd name="T23" fmla="*/ 19 h 106"/>
              <a:gd name="T24" fmla="*/ 53 w 205"/>
              <a:gd name="T25" fmla="*/ 20 h 106"/>
              <a:gd name="T26" fmla="*/ 44 w 205"/>
              <a:gd name="T27" fmla="*/ 21 h 106"/>
              <a:gd name="T28" fmla="*/ 41 w 205"/>
              <a:gd name="T29" fmla="*/ 30 h 106"/>
              <a:gd name="T30" fmla="*/ 34 w 205"/>
              <a:gd name="T31" fmla="*/ 30 h 106"/>
              <a:gd name="T32" fmla="*/ 0 w 205"/>
              <a:gd name="T33" fmla="*/ 26 h 106"/>
              <a:gd name="T34" fmla="*/ 15 w 205"/>
              <a:gd name="T35" fmla="*/ 31 h 106"/>
              <a:gd name="T36" fmla="*/ 31 w 205"/>
              <a:gd name="T37" fmla="*/ 34 h 106"/>
              <a:gd name="T38" fmla="*/ 24 w 205"/>
              <a:gd name="T39" fmla="*/ 39 h 106"/>
              <a:gd name="T40" fmla="*/ 33 w 205"/>
              <a:gd name="T41" fmla="*/ 42 h 106"/>
              <a:gd name="T42" fmla="*/ 44 w 205"/>
              <a:gd name="T43" fmla="*/ 43 h 106"/>
              <a:gd name="T44" fmla="*/ 46 w 205"/>
              <a:gd name="T45" fmla="*/ 36 h 106"/>
              <a:gd name="T46" fmla="*/ 61 w 205"/>
              <a:gd name="T47" fmla="*/ 34 h 106"/>
              <a:gd name="T48" fmla="*/ 65 w 205"/>
              <a:gd name="T49" fmla="*/ 35 h 106"/>
              <a:gd name="T50" fmla="*/ 70 w 205"/>
              <a:gd name="T51" fmla="*/ 45 h 106"/>
              <a:gd name="T52" fmla="*/ 72 w 205"/>
              <a:gd name="T53" fmla="*/ 46 h 106"/>
              <a:gd name="T54" fmla="*/ 71 w 205"/>
              <a:gd name="T55" fmla="*/ 49 h 106"/>
              <a:gd name="T56" fmla="*/ 54 w 205"/>
              <a:gd name="T57" fmla="*/ 42 h 106"/>
              <a:gd name="T58" fmla="*/ 45 w 205"/>
              <a:gd name="T59" fmla="*/ 46 h 106"/>
              <a:gd name="T60" fmla="*/ 33 w 205"/>
              <a:gd name="T61" fmla="*/ 49 h 106"/>
              <a:gd name="T62" fmla="*/ 34 w 205"/>
              <a:gd name="T63" fmla="*/ 51 h 106"/>
              <a:gd name="T64" fmla="*/ 16 w 205"/>
              <a:gd name="T65" fmla="*/ 54 h 106"/>
              <a:gd name="T66" fmla="*/ 19 w 205"/>
              <a:gd name="T67" fmla="*/ 60 h 106"/>
              <a:gd name="T68" fmla="*/ 41 w 205"/>
              <a:gd name="T69" fmla="*/ 65 h 106"/>
              <a:gd name="T70" fmla="*/ 45 w 205"/>
              <a:gd name="T71" fmla="*/ 71 h 106"/>
              <a:gd name="T72" fmla="*/ 34 w 205"/>
              <a:gd name="T73" fmla="*/ 71 h 106"/>
              <a:gd name="T74" fmla="*/ 30 w 205"/>
              <a:gd name="T75" fmla="*/ 69 h 106"/>
              <a:gd name="T76" fmla="*/ 31 w 205"/>
              <a:gd name="T77" fmla="*/ 79 h 106"/>
              <a:gd name="T78" fmla="*/ 38 w 205"/>
              <a:gd name="T79" fmla="*/ 81 h 106"/>
              <a:gd name="T80" fmla="*/ 41 w 205"/>
              <a:gd name="T81" fmla="*/ 90 h 106"/>
              <a:gd name="T82" fmla="*/ 46 w 205"/>
              <a:gd name="T83" fmla="*/ 90 h 106"/>
              <a:gd name="T84" fmla="*/ 45 w 205"/>
              <a:gd name="T85" fmla="*/ 98 h 106"/>
              <a:gd name="T86" fmla="*/ 59 w 205"/>
              <a:gd name="T87" fmla="*/ 106 h 106"/>
              <a:gd name="T88" fmla="*/ 70 w 205"/>
              <a:gd name="T89" fmla="*/ 101 h 106"/>
              <a:gd name="T90" fmla="*/ 104 w 205"/>
              <a:gd name="T91" fmla="*/ 98 h 106"/>
              <a:gd name="T92" fmla="*/ 115 w 205"/>
              <a:gd name="T93" fmla="*/ 101 h 106"/>
              <a:gd name="T94" fmla="*/ 138 w 205"/>
              <a:gd name="T95" fmla="*/ 95 h 106"/>
              <a:gd name="T96" fmla="*/ 139 w 205"/>
              <a:gd name="T97" fmla="*/ 90 h 106"/>
              <a:gd name="T98" fmla="*/ 154 w 205"/>
              <a:gd name="T99" fmla="*/ 76 h 106"/>
              <a:gd name="T100" fmla="*/ 161 w 205"/>
              <a:gd name="T101" fmla="*/ 69 h 106"/>
              <a:gd name="T102" fmla="*/ 176 w 205"/>
              <a:gd name="T103" fmla="*/ 57 h 106"/>
              <a:gd name="T104" fmla="*/ 179 w 205"/>
              <a:gd name="T105" fmla="*/ 54 h 106"/>
              <a:gd name="T106" fmla="*/ 205 w 205"/>
              <a:gd name="T107" fmla="*/ 26 h 1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205" h="106">
                <a:moveTo>
                  <a:pt x="196" y="17"/>
                </a:moveTo>
                <a:lnTo>
                  <a:pt x="195" y="16"/>
                </a:lnTo>
                <a:lnTo>
                  <a:pt x="196" y="12"/>
                </a:lnTo>
                <a:lnTo>
                  <a:pt x="192" y="9"/>
                </a:lnTo>
                <a:lnTo>
                  <a:pt x="191" y="9"/>
                </a:lnTo>
                <a:lnTo>
                  <a:pt x="190" y="0"/>
                </a:lnTo>
                <a:lnTo>
                  <a:pt x="181" y="6"/>
                </a:lnTo>
                <a:lnTo>
                  <a:pt x="180" y="6"/>
                </a:lnTo>
                <a:lnTo>
                  <a:pt x="170" y="15"/>
                </a:lnTo>
                <a:lnTo>
                  <a:pt x="166" y="11"/>
                </a:lnTo>
                <a:lnTo>
                  <a:pt x="164" y="11"/>
                </a:lnTo>
                <a:lnTo>
                  <a:pt x="157" y="11"/>
                </a:lnTo>
                <a:lnTo>
                  <a:pt x="151" y="11"/>
                </a:lnTo>
                <a:lnTo>
                  <a:pt x="149" y="11"/>
                </a:lnTo>
                <a:lnTo>
                  <a:pt x="143" y="20"/>
                </a:lnTo>
                <a:lnTo>
                  <a:pt x="136" y="16"/>
                </a:lnTo>
                <a:lnTo>
                  <a:pt x="138" y="8"/>
                </a:lnTo>
                <a:lnTo>
                  <a:pt x="131" y="9"/>
                </a:lnTo>
                <a:lnTo>
                  <a:pt x="124" y="5"/>
                </a:lnTo>
                <a:lnTo>
                  <a:pt x="108" y="8"/>
                </a:lnTo>
                <a:lnTo>
                  <a:pt x="94" y="4"/>
                </a:lnTo>
                <a:lnTo>
                  <a:pt x="60" y="13"/>
                </a:lnTo>
                <a:lnTo>
                  <a:pt x="61" y="17"/>
                </a:lnTo>
                <a:lnTo>
                  <a:pt x="61" y="19"/>
                </a:lnTo>
                <a:lnTo>
                  <a:pt x="54" y="20"/>
                </a:lnTo>
                <a:lnTo>
                  <a:pt x="53" y="20"/>
                </a:lnTo>
                <a:lnTo>
                  <a:pt x="45" y="21"/>
                </a:lnTo>
                <a:lnTo>
                  <a:pt x="44" y="21"/>
                </a:lnTo>
                <a:lnTo>
                  <a:pt x="44" y="28"/>
                </a:lnTo>
                <a:lnTo>
                  <a:pt x="41" y="30"/>
                </a:lnTo>
                <a:lnTo>
                  <a:pt x="39" y="30"/>
                </a:lnTo>
                <a:lnTo>
                  <a:pt x="34" y="30"/>
                </a:lnTo>
                <a:lnTo>
                  <a:pt x="1" y="26"/>
                </a:lnTo>
                <a:lnTo>
                  <a:pt x="0" y="26"/>
                </a:lnTo>
                <a:lnTo>
                  <a:pt x="5" y="28"/>
                </a:lnTo>
                <a:lnTo>
                  <a:pt x="15" y="31"/>
                </a:lnTo>
                <a:lnTo>
                  <a:pt x="24" y="32"/>
                </a:lnTo>
                <a:lnTo>
                  <a:pt x="31" y="34"/>
                </a:lnTo>
                <a:lnTo>
                  <a:pt x="30" y="34"/>
                </a:lnTo>
                <a:lnTo>
                  <a:pt x="24" y="39"/>
                </a:lnTo>
                <a:lnTo>
                  <a:pt x="29" y="42"/>
                </a:lnTo>
                <a:lnTo>
                  <a:pt x="33" y="42"/>
                </a:lnTo>
                <a:lnTo>
                  <a:pt x="41" y="42"/>
                </a:lnTo>
                <a:lnTo>
                  <a:pt x="44" y="43"/>
                </a:lnTo>
                <a:lnTo>
                  <a:pt x="45" y="38"/>
                </a:lnTo>
                <a:lnTo>
                  <a:pt x="46" y="36"/>
                </a:lnTo>
                <a:lnTo>
                  <a:pt x="57" y="32"/>
                </a:lnTo>
                <a:lnTo>
                  <a:pt x="61" y="34"/>
                </a:lnTo>
                <a:lnTo>
                  <a:pt x="64" y="34"/>
                </a:lnTo>
                <a:lnTo>
                  <a:pt x="65" y="35"/>
                </a:lnTo>
                <a:lnTo>
                  <a:pt x="70" y="39"/>
                </a:lnTo>
                <a:lnTo>
                  <a:pt x="70" y="45"/>
                </a:lnTo>
                <a:lnTo>
                  <a:pt x="72" y="46"/>
                </a:lnTo>
                <a:lnTo>
                  <a:pt x="72" y="46"/>
                </a:lnTo>
                <a:lnTo>
                  <a:pt x="72" y="47"/>
                </a:lnTo>
                <a:lnTo>
                  <a:pt x="71" y="49"/>
                </a:lnTo>
                <a:lnTo>
                  <a:pt x="63" y="45"/>
                </a:lnTo>
                <a:lnTo>
                  <a:pt x="54" y="42"/>
                </a:lnTo>
                <a:lnTo>
                  <a:pt x="46" y="46"/>
                </a:lnTo>
                <a:lnTo>
                  <a:pt x="45" y="46"/>
                </a:lnTo>
                <a:lnTo>
                  <a:pt x="41" y="49"/>
                </a:lnTo>
                <a:lnTo>
                  <a:pt x="33" y="49"/>
                </a:lnTo>
                <a:lnTo>
                  <a:pt x="30" y="47"/>
                </a:lnTo>
                <a:lnTo>
                  <a:pt x="34" y="51"/>
                </a:lnTo>
                <a:lnTo>
                  <a:pt x="16" y="51"/>
                </a:lnTo>
                <a:lnTo>
                  <a:pt x="16" y="54"/>
                </a:lnTo>
                <a:lnTo>
                  <a:pt x="15" y="58"/>
                </a:lnTo>
                <a:lnTo>
                  <a:pt x="19" y="60"/>
                </a:lnTo>
                <a:lnTo>
                  <a:pt x="37" y="64"/>
                </a:lnTo>
                <a:lnTo>
                  <a:pt x="41" y="65"/>
                </a:lnTo>
                <a:lnTo>
                  <a:pt x="45" y="68"/>
                </a:lnTo>
                <a:lnTo>
                  <a:pt x="45" y="71"/>
                </a:lnTo>
                <a:lnTo>
                  <a:pt x="41" y="71"/>
                </a:lnTo>
                <a:lnTo>
                  <a:pt x="34" y="71"/>
                </a:lnTo>
                <a:lnTo>
                  <a:pt x="31" y="69"/>
                </a:lnTo>
                <a:lnTo>
                  <a:pt x="30" y="69"/>
                </a:lnTo>
                <a:lnTo>
                  <a:pt x="30" y="71"/>
                </a:lnTo>
                <a:lnTo>
                  <a:pt x="31" y="79"/>
                </a:lnTo>
                <a:lnTo>
                  <a:pt x="38" y="80"/>
                </a:lnTo>
                <a:lnTo>
                  <a:pt x="38" y="81"/>
                </a:lnTo>
                <a:lnTo>
                  <a:pt x="41" y="88"/>
                </a:lnTo>
                <a:lnTo>
                  <a:pt x="41" y="90"/>
                </a:lnTo>
                <a:lnTo>
                  <a:pt x="42" y="90"/>
                </a:lnTo>
                <a:lnTo>
                  <a:pt x="46" y="90"/>
                </a:lnTo>
                <a:lnTo>
                  <a:pt x="45" y="95"/>
                </a:lnTo>
                <a:lnTo>
                  <a:pt x="45" y="98"/>
                </a:lnTo>
                <a:lnTo>
                  <a:pt x="49" y="103"/>
                </a:lnTo>
                <a:lnTo>
                  <a:pt x="59" y="106"/>
                </a:lnTo>
                <a:lnTo>
                  <a:pt x="61" y="106"/>
                </a:lnTo>
                <a:lnTo>
                  <a:pt x="70" y="101"/>
                </a:lnTo>
                <a:lnTo>
                  <a:pt x="75" y="95"/>
                </a:lnTo>
                <a:lnTo>
                  <a:pt x="104" y="98"/>
                </a:lnTo>
                <a:lnTo>
                  <a:pt x="106" y="106"/>
                </a:lnTo>
                <a:lnTo>
                  <a:pt x="115" y="101"/>
                </a:lnTo>
                <a:lnTo>
                  <a:pt x="128" y="101"/>
                </a:lnTo>
                <a:lnTo>
                  <a:pt x="138" y="95"/>
                </a:lnTo>
                <a:lnTo>
                  <a:pt x="139" y="91"/>
                </a:lnTo>
                <a:lnTo>
                  <a:pt x="139" y="90"/>
                </a:lnTo>
                <a:lnTo>
                  <a:pt x="140" y="90"/>
                </a:lnTo>
                <a:lnTo>
                  <a:pt x="154" y="76"/>
                </a:lnTo>
                <a:lnTo>
                  <a:pt x="155" y="75"/>
                </a:lnTo>
                <a:lnTo>
                  <a:pt x="161" y="69"/>
                </a:lnTo>
                <a:lnTo>
                  <a:pt x="173" y="62"/>
                </a:lnTo>
                <a:lnTo>
                  <a:pt x="176" y="57"/>
                </a:lnTo>
                <a:lnTo>
                  <a:pt x="177" y="56"/>
                </a:lnTo>
                <a:lnTo>
                  <a:pt x="179" y="54"/>
                </a:lnTo>
                <a:lnTo>
                  <a:pt x="196" y="36"/>
                </a:lnTo>
                <a:lnTo>
                  <a:pt x="205" y="26"/>
                </a:lnTo>
                <a:lnTo>
                  <a:pt x="196" y="1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6" name="Freeform 351">
            <a:extLst>
              <a:ext uri="{FF2B5EF4-FFF2-40B4-BE49-F238E27FC236}">
                <a16:creationId xmlns:a16="http://schemas.microsoft.com/office/drawing/2014/main" id="{1D6B3016-8505-3FEE-934B-65A1CBB5A2E0}"/>
              </a:ext>
            </a:extLst>
          </p:cNvPr>
          <p:cNvSpPr>
            <a:spLocks noEditPoints="1"/>
          </p:cNvSpPr>
          <p:nvPr/>
        </p:nvSpPr>
        <p:spPr bwMode="auto">
          <a:xfrm>
            <a:off x="4254501" y="4506913"/>
            <a:ext cx="68263" cy="41275"/>
          </a:xfrm>
          <a:custGeom>
            <a:avLst/>
            <a:gdLst>
              <a:gd name="T0" fmla="*/ 43 w 43"/>
              <a:gd name="T1" fmla="*/ 25 h 26"/>
              <a:gd name="T2" fmla="*/ 43 w 43"/>
              <a:gd name="T3" fmla="*/ 26 h 26"/>
              <a:gd name="T4" fmla="*/ 26 w 43"/>
              <a:gd name="T5" fmla="*/ 26 h 26"/>
              <a:gd name="T6" fmla="*/ 18 w 43"/>
              <a:gd name="T7" fmla="*/ 26 h 26"/>
              <a:gd name="T8" fmla="*/ 17 w 43"/>
              <a:gd name="T9" fmla="*/ 21 h 26"/>
              <a:gd name="T10" fmla="*/ 29 w 43"/>
              <a:gd name="T11" fmla="*/ 19 h 26"/>
              <a:gd name="T12" fmla="*/ 19 w 43"/>
              <a:gd name="T13" fmla="*/ 14 h 26"/>
              <a:gd name="T14" fmla="*/ 24 w 43"/>
              <a:gd name="T15" fmla="*/ 0 h 26"/>
              <a:gd name="T16" fmla="*/ 25 w 43"/>
              <a:gd name="T17" fmla="*/ 0 h 26"/>
              <a:gd name="T18" fmla="*/ 29 w 43"/>
              <a:gd name="T19" fmla="*/ 10 h 26"/>
              <a:gd name="T20" fmla="*/ 41 w 43"/>
              <a:gd name="T21" fmla="*/ 18 h 26"/>
              <a:gd name="T22" fmla="*/ 43 w 43"/>
              <a:gd name="T23" fmla="*/ 18 h 26"/>
              <a:gd name="T24" fmla="*/ 39 w 43"/>
              <a:gd name="T25" fmla="*/ 25 h 26"/>
              <a:gd name="T26" fmla="*/ 43 w 43"/>
              <a:gd name="T27" fmla="*/ 25 h 26"/>
              <a:gd name="T28" fmla="*/ 10 w 43"/>
              <a:gd name="T29" fmla="*/ 12 h 26"/>
              <a:gd name="T30" fmla="*/ 2 w 43"/>
              <a:gd name="T31" fmla="*/ 14 h 26"/>
              <a:gd name="T32" fmla="*/ 0 w 43"/>
              <a:gd name="T33" fmla="*/ 12 h 26"/>
              <a:gd name="T34" fmla="*/ 0 w 43"/>
              <a:gd name="T35" fmla="*/ 1 h 26"/>
              <a:gd name="T36" fmla="*/ 4 w 43"/>
              <a:gd name="T37" fmla="*/ 0 h 26"/>
              <a:gd name="T38" fmla="*/ 6 w 43"/>
              <a:gd name="T39" fmla="*/ 0 h 26"/>
              <a:gd name="T40" fmla="*/ 11 w 43"/>
              <a:gd name="T41" fmla="*/ 4 h 26"/>
              <a:gd name="T42" fmla="*/ 10 w 43"/>
              <a:gd name="T43" fmla="*/ 12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43" h="26">
                <a:moveTo>
                  <a:pt x="43" y="25"/>
                </a:moveTo>
                <a:lnTo>
                  <a:pt x="43" y="26"/>
                </a:lnTo>
                <a:lnTo>
                  <a:pt x="26" y="26"/>
                </a:lnTo>
                <a:lnTo>
                  <a:pt x="18" y="26"/>
                </a:lnTo>
                <a:lnTo>
                  <a:pt x="17" y="21"/>
                </a:lnTo>
                <a:lnTo>
                  <a:pt x="29" y="19"/>
                </a:lnTo>
                <a:lnTo>
                  <a:pt x="19" y="14"/>
                </a:lnTo>
                <a:lnTo>
                  <a:pt x="24" y="0"/>
                </a:lnTo>
                <a:lnTo>
                  <a:pt x="25" y="0"/>
                </a:lnTo>
                <a:lnTo>
                  <a:pt x="29" y="10"/>
                </a:lnTo>
                <a:lnTo>
                  <a:pt x="41" y="18"/>
                </a:lnTo>
                <a:lnTo>
                  <a:pt x="43" y="18"/>
                </a:lnTo>
                <a:lnTo>
                  <a:pt x="39" y="25"/>
                </a:lnTo>
                <a:lnTo>
                  <a:pt x="43" y="25"/>
                </a:lnTo>
                <a:close/>
                <a:moveTo>
                  <a:pt x="10" y="12"/>
                </a:moveTo>
                <a:lnTo>
                  <a:pt x="2" y="14"/>
                </a:lnTo>
                <a:lnTo>
                  <a:pt x="0" y="12"/>
                </a:lnTo>
                <a:lnTo>
                  <a:pt x="0" y="1"/>
                </a:lnTo>
                <a:lnTo>
                  <a:pt x="4" y="0"/>
                </a:lnTo>
                <a:lnTo>
                  <a:pt x="6" y="0"/>
                </a:lnTo>
                <a:lnTo>
                  <a:pt x="11" y="4"/>
                </a:lnTo>
                <a:lnTo>
                  <a:pt x="10" y="1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7" name="Freeform 352">
            <a:extLst>
              <a:ext uri="{FF2B5EF4-FFF2-40B4-BE49-F238E27FC236}">
                <a16:creationId xmlns:a16="http://schemas.microsoft.com/office/drawing/2014/main" id="{6B2A3594-4439-1AB9-7C04-677E5521F631}"/>
              </a:ext>
            </a:extLst>
          </p:cNvPr>
          <p:cNvSpPr>
            <a:spLocks/>
          </p:cNvSpPr>
          <p:nvPr/>
        </p:nvSpPr>
        <p:spPr bwMode="auto">
          <a:xfrm>
            <a:off x="4443413" y="5262563"/>
            <a:ext cx="185738" cy="212725"/>
          </a:xfrm>
          <a:custGeom>
            <a:avLst/>
            <a:gdLst>
              <a:gd name="T0" fmla="*/ 117 w 117"/>
              <a:gd name="T1" fmla="*/ 26 h 134"/>
              <a:gd name="T2" fmla="*/ 109 w 117"/>
              <a:gd name="T3" fmla="*/ 52 h 134"/>
              <a:gd name="T4" fmla="*/ 109 w 117"/>
              <a:gd name="T5" fmla="*/ 53 h 134"/>
              <a:gd name="T6" fmla="*/ 104 w 117"/>
              <a:gd name="T7" fmla="*/ 79 h 134"/>
              <a:gd name="T8" fmla="*/ 104 w 117"/>
              <a:gd name="T9" fmla="*/ 85 h 134"/>
              <a:gd name="T10" fmla="*/ 93 w 117"/>
              <a:gd name="T11" fmla="*/ 97 h 134"/>
              <a:gd name="T12" fmla="*/ 87 w 117"/>
              <a:gd name="T13" fmla="*/ 115 h 134"/>
              <a:gd name="T14" fmla="*/ 74 w 117"/>
              <a:gd name="T15" fmla="*/ 134 h 134"/>
              <a:gd name="T16" fmla="*/ 57 w 117"/>
              <a:gd name="T17" fmla="*/ 124 h 134"/>
              <a:gd name="T18" fmla="*/ 40 w 117"/>
              <a:gd name="T19" fmla="*/ 120 h 134"/>
              <a:gd name="T20" fmla="*/ 41 w 117"/>
              <a:gd name="T21" fmla="*/ 105 h 134"/>
              <a:gd name="T22" fmla="*/ 34 w 117"/>
              <a:gd name="T23" fmla="*/ 97 h 134"/>
              <a:gd name="T24" fmla="*/ 35 w 117"/>
              <a:gd name="T25" fmla="*/ 86 h 134"/>
              <a:gd name="T26" fmla="*/ 45 w 117"/>
              <a:gd name="T27" fmla="*/ 89 h 134"/>
              <a:gd name="T28" fmla="*/ 45 w 117"/>
              <a:gd name="T29" fmla="*/ 85 h 134"/>
              <a:gd name="T30" fmla="*/ 33 w 117"/>
              <a:gd name="T31" fmla="*/ 76 h 134"/>
              <a:gd name="T32" fmla="*/ 30 w 117"/>
              <a:gd name="T33" fmla="*/ 68 h 134"/>
              <a:gd name="T34" fmla="*/ 31 w 117"/>
              <a:gd name="T35" fmla="*/ 63 h 134"/>
              <a:gd name="T36" fmla="*/ 31 w 117"/>
              <a:gd name="T37" fmla="*/ 60 h 134"/>
              <a:gd name="T38" fmla="*/ 25 w 117"/>
              <a:gd name="T39" fmla="*/ 60 h 134"/>
              <a:gd name="T40" fmla="*/ 14 w 117"/>
              <a:gd name="T41" fmla="*/ 60 h 134"/>
              <a:gd name="T42" fmla="*/ 16 w 117"/>
              <a:gd name="T43" fmla="*/ 56 h 134"/>
              <a:gd name="T44" fmla="*/ 23 w 117"/>
              <a:gd name="T45" fmla="*/ 44 h 134"/>
              <a:gd name="T46" fmla="*/ 8 w 117"/>
              <a:gd name="T47" fmla="*/ 40 h 134"/>
              <a:gd name="T48" fmla="*/ 5 w 117"/>
              <a:gd name="T49" fmla="*/ 33 h 134"/>
              <a:gd name="T50" fmla="*/ 0 w 117"/>
              <a:gd name="T51" fmla="*/ 30 h 134"/>
              <a:gd name="T52" fmla="*/ 0 w 117"/>
              <a:gd name="T53" fmla="*/ 29 h 134"/>
              <a:gd name="T54" fmla="*/ 1 w 117"/>
              <a:gd name="T55" fmla="*/ 25 h 134"/>
              <a:gd name="T56" fmla="*/ 7 w 117"/>
              <a:gd name="T57" fmla="*/ 26 h 134"/>
              <a:gd name="T58" fmla="*/ 8 w 117"/>
              <a:gd name="T59" fmla="*/ 25 h 134"/>
              <a:gd name="T60" fmla="*/ 19 w 117"/>
              <a:gd name="T61" fmla="*/ 25 h 134"/>
              <a:gd name="T62" fmla="*/ 25 w 117"/>
              <a:gd name="T63" fmla="*/ 26 h 134"/>
              <a:gd name="T64" fmla="*/ 27 w 117"/>
              <a:gd name="T65" fmla="*/ 30 h 134"/>
              <a:gd name="T66" fmla="*/ 34 w 117"/>
              <a:gd name="T67" fmla="*/ 27 h 134"/>
              <a:gd name="T68" fmla="*/ 38 w 117"/>
              <a:gd name="T69" fmla="*/ 25 h 134"/>
              <a:gd name="T70" fmla="*/ 37 w 117"/>
              <a:gd name="T71" fmla="*/ 22 h 134"/>
              <a:gd name="T72" fmla="*/ 34 w 117"/>
              <a:gd name="T73" fmla="*/ 22 h 134"/>
              <a:gd name="T74" fmla="*/ 30 w 117"/>
              <a:gd name="T75" fmla="*/ 20 h 134"/>
              <a:gd name="T76" fmla="*/ 22 w 117"/>
              <a:gd name="T77" fmla="*/ 18 h 134"/>
              <a:gd name="T78" fmla="*/ 16 w 117"/>
              <a:gd name="T79" fmla="*/ 19 h 134"/>
              <a:gd name="T80" fmla="*/ 25 w 117"/>
              <a:gd name="T81" fmla="*/ 12 h 134"/>
              <a:gd name="T82" fmla="*/ 27 w 117"/>
              <a:gd name="T83" fmla="*/ 12 h 134"/>
              <a:gd name="T84" fmla="*/ 49 w 117"/>
              <a:gd name="T85" fmla="*/ 14 h 134"/>
              <a:gd name="T86" fmla="*/ 53 w 117"/>
              <a:gd name="T87" fmla="*/ 1 h 134"/>
              <a:gd name="T88" fmla="*/ 60 w 117"/>
              <a:gd name="T89" fmla="*/ 0 h 134"/>
              <a:gd name="T90" fmla="*/ 64 w 117"/>
              <a:gd name="T91" fmla="*/ 3 h 134"/>
              <a:gd name="T92" fmla="*/ 81 w 117"/>
              <a:gd name="T93" fmla="*/ 14 h 134"/>
              <a:gd name="T94" fmla="*/ 90 w 117"/>
              <a:gd name="T95" fmla="*/ 16 h 134"/>
              <a:gd name="T96" fmla="*/ 117 w 117"/>
              <a:gd name="T97" fmla="*/ 26 h 1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17" h="134">
                <a:moveTo>
                  <a:pt x="117" y="26"/>
                </a:moveTo>
                <a:lnTo>
                  <a:pt x="109" y="52"/>
                </a:lnTo>
                <a:lnTo>
                  <a:pt x="109" y="53"/>
                </a:lnTo>
                <a:lnTo>
                  <a:pt x="104" y="79"/>
                </a:lnTo>
                <a:lnTo>
                  <a:pt x="104" y="85"/>
                </a:lnTo>
                <a:lnTo>
                  <a:pt x="93" y="97"/>
                </a:lnTo>
                <a:lnTo>
                  <a:pt x="87" y="115"/>
                </a:lnTo>
                <a:lnTo>
                  <a:pt x="74" y="134"/>
                </a:lnTo>
                <a:lnTo>
                  <a:pt x="57" y="124"/>
                </a:lnTo>
                <a:lnTo>
                  <a:pt x="40" y="120"/>
                </a:lnTo>
                <a:lnTo>
                  <a:pt x="41" y="105"/>
                </a:lnTo>
                <a:lnTo>
                  <a:pt x="34" y="97"/>
                </a:lnTo>
                <a:lnTo>
                  <a:pt x="35" y="86"/>
                </a:lnTo>
                <a:lnTo>
                  <a:pt x="45" y="89"/>
                </a:lnTo>
                <a:lnTo>
                  <a:pt x="45" y="85"/>
                </a:lnTo>
                <a:lnTo>
                  <a:pt x="33" y="76"/>
                </a:lnTo>
                <a:lnTo>
                  <a:pt x="30" y="68"/>
                </a:lnTo>
                <a:lnTo>
                  <a:pt x="31" y="63"/>
                </a:lnTo>
                <a:lnTo>
                  <a:pt x="31" y="60"/>
                </a:lnTo>
                <a:lnTo>
                  <a:pt x="25" y="60"/>
                </a:lnTo>
                <a:lnTo>
                  <a:pt x="14" y="60"/>
                </a:lnTo>
                <a:lnTo>
                  <a:pt x="16" y="56"/>
                </a:lnTo>
                <a:lnTo>
                  <a:pt x="23" y="44"/>
                </a:lnTo>
                <a:lnTo>
                  <a:pt x="8" y="40"/>
                </a:lnTo>
                <a:lnTo>
                  <a:pt x="5" y="33"/>
                </a:lnTo>
                <a:lnTo>
                  <a:pt x="0" y="30"/>
                </a:lnTo>
                <a:lnTo>
                  <a:pt x="0" y="29"/>
                </a:lnTo>
                <a:lnTo>
                  <a:pt x="1" y="25"/>
                </a:lnTo>
                <a:lnTo>
                  <a:pt x="7" y="26"/>
                </a:lnTo>
                <a:lnTo>
                  <a:pt x="8" y="25"/>
                </a:lnTo>
                <a:lnTo>
                  <a:pt x="19" y="25"/>
                </a:lnTo>
                <a:lnTo>
                  <a:pt x="25" y="26"/>
                </a:lnTo>
                <a:lnTo>
                  <a:pt x="27" y="30"/>
                </a:lnTo>
                <a:lnTo>
                  <a:pt x="34" y="27"/>
                </a:lnTo>
                <a:lnTo>
                  <a:pt x="38" y="25"/>
                </a:lnTo>
                <a:lnTo>
                  <a:pt x="37" y="22"/>
                </a:lnTo>
                <a:lnTo>
                  <a:pt x="34" y="22"/>
                </a:lnTo>
                <a:lnTo>
                  <a:pt x="30" y="20"/>
                </a:lnTo>
                <a:lnTo>
                  <a:pt x="22" y="18"/>
                </a:lnTo>
                <a:lnTo>
                  <a:pt x="16" y="19"/>
                </a:lnTo>
                <a:lnTo>
                  <a:pt x="25" y="12"/>
                </a:lnTo>
                <a:lnTo>
                  <a:pt x="27" y="12"/>
                </a:lnTo>
                <a:lnTo>
                  <a:pt x="49" y="14"/>
                </a:lnTo>
                <a:lnTo>
                  <a:pt x="53" y="1"/>
                </a:lnTo>
                <a:lnTo>
                  <a:pt x="60" y="0"/>
                </a:lnTo>
                <a:lnTo>
                  <a:pt x="64" y="3"/>
                </a:lnTo>
                <a:lnTo>
                  <a:pt x="81" y="14"/>
                </a:lnTo>
                <a:lnTo>
                  <a:pt x="90" y="16"/>
                </a:lnTo>
                <a:lnTo>
                  <a:pt x="117" y="2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8" name="Freeform 353">
            <a:extLst>
              <a:ext uri="{FF2B5EF4-FFF2-40B4-BE49-F238E27FC236}">
                <a16:creationId xmlns:a16="http://schemas.microsoft.com/office/drawing/2014/main" id="{951054D2-C960-1C16-73AD-4CB220970C70}"/>
              </a:ext>
            </a:extLst>
          </p:cNvPr>
          <p:cNvSpPr>
            <a:spLocks/>
          </p:cNvSpPr>
          <p:nvPr/>
        </p:nvSpPr>
        <p:spPr bwMode="auto">
          <a:xfrm>
            <a:off x="4513263" y="5011738"/>
            <a:ext cx="252413" cy="157163"/>
          </a:xfrm>
          <a:custGeom>
            <a:avLst/>
            <a:gdLst>
              <a:gd name="T0" fmla="*/ 151 w 159"/>
              <a:gd name="T1" fmla="*/ 49 h 99"/>
              <a:gd name="T2" fmla="*/ 155 w 159"/>
              <a:gd name="T3" fmla="*/ 63 h 99"/>
              <a:gd name="T4" fmla="*/ 150 w 159"/>
              <a:gd name="T5" fmla="*/ 72 h 99"/>
              <a:gd name="T6" fmla="*/ 140 w 159"/>
              <a:gd name="T7" fmla="*/ 68 h 99"/>
              <a:gd name="T8" fmla="*/ 110 w 159"/>
              <a:gd name="T9" fmla="*/ 87 h 99"/>
              <a:gd name="T10" fmla="*/ 94 w 159"/>
              <a:gd name="T11" fmla="*/ 86 h 99"/>
              <a:gd name="T12" fmla="*/ 86 w 159"/>
              <a:gd name="T13" fmla="*/ 99 h 99"/>
              <a:gd name="T14" fmla="*/ 57 w 159"/>
              <a:gd name="T15" fmla="*/ 65 h 99"/>
              <a:gd name="T16" fmla="*/ 45 w 159"/>
              <a:gd name="T17" fmla="*/ 57 h 99"/>
              <a:gd name="T18" fmla="*/ 38 w 159"/>
              <a:gd name="T19" fmla="*/ 39 h 99"/>
              <a:gd name="T20" fmla="*/ 31 w 159"/>
              <a:gd name="T21" fmla="*/ 42 h 99"/>
              <a:gd name="T22" fmla="*/ 17 w 159"/>
              <a:gd name="T23" fmla="*/ 31 h 99"/>
              <a:gd name="T24" fmla="*/ 5 w 159"/>
              <a:gd name="T25" fmla="*/ 34 h 99"/>
              <a:gd name="T26" fmla="*/ 4 w 159"/>
              <a:gd name="T27" fmla="*/ 31 h 99"/>
              <a:gd name="T28" fmla="*/ 1 w 159"/>
              <a:gd name="T29" fmla="*/ 30 h 99"/>
              <a:gd name="T30" fmla="*/ 2 w 159"/>
              <a:gd name="T31" fmla="*/ 20 h 99"/>
              <a:gd name="T32" fmla="*/ 20 w 159"/>
              <a:gd name="T33" fmla="*/ 20 h 99"/>
              <a:gd name="T34" fmla="*/ 30 w 159"/>
              <a:gd name="T35" fmla="*/ 13 h 99"/>
              <a:gd name="T36" fmla="*/ 37 w 159"/>
              <a:gd name="T37" fmla="*/ 16 h 99"/>
              <a:gd name="T38" fmla="*/ 42 w 159"/>
              <a:gd name="T39" fmla="*/ 18 h 99"/>
              <a:gd name="T40" fmla="*/ 45 w 159"/>
              <a:gd name="T41" fmla="*/ 20 h 99"/>
              <a:gd name="T42" fmla="*/ 49 w 159"/>
              <a:gd name="T43" fmla="*/ 26 h 99"/>
              <a:gd name="T44" fmla="*/ 54 w 159"/>
              <a:gd name="T45" fmla="*/ 20 h 99"/>
              <a:gd name="T46" fmla="*/ 46 w 159"/>
              <a:gd name="T47" fmla="*/ 12 h 99"/>
              <a:gd name="T48" fmla="*/ 60 w 159"/>
              <a:gd name="T49" fmla="*/ 7 h 99"/>
              <a:gd name="T50" fmla="*/ 62 w 159"/>
              <a:gd name="T51" fmla="*/ 8 h 99"/>
              <a:gd name="T52" fmla="*/ 58 w 159"/>
              <a:gd name="T53" fmla="*/ 15 h 99"/>
              <a:gd name="T54" fmla="*/ 75 w 159"/>
              <a:gd name="T55" fmla="*/ 20 h 99"/>
              <a:gd name="T56" fmla="*/ 101 w 159"/>
              <a:gd name="T57" fmla="*/ 27 h 99"/>
              <a:gd name="T58" fmla="*/ 99 w 159"/>
              <a:gd name="T59" fmla="*/ 20 h 99"/>
              <a:gd name="T60" fmla="*/ 113 w 159"/>
              <a:gd name="T61" fmla="*/ 13 h 99"/>
              <a:gd name="T62" fmla="*/ 122 w 159"/>
              <a:gd name="T63" fmla="*/ 4 h 99"/>
              <a:gd name="T64" fmla="*/ 129 w 159"/>
              <a:gd name="T65" fmla="*/ 0 h 99"/>
              <a:gd name="T66" fmla="*/ 132 w 159"/>
              <a:gd name="T67" fmla="*/ 11 h 99"/>
              <a:gd name="T68" fmla="*/ 136 w 159"/>
              <a:gd name="T69" fmla="*/ 15 h 99"/>
              <a:gd name="T70" fmla="*/ 137 w 159"/>
              <a:gd name="T71" fmla="*/ 20 h 99"/>
              <a:gd name="T72" fmla="*/ 157 w 159"/>
              <a:gd name="T73" fmla="*/ 45 h 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59" h="99">
                <a:moveTo>
                  <a:pt x="157" y="45"/>
                </a:moveTo>
                <a:lnTo>
                  <a:pt x="151" y="49"/>
                </a:lnTo>
                <a:lnTo>
                  <a:pt x="159" y="56"/>
                </a:lnTo>
                <a:lnTo>
                  <a:pt x="155" y="63"/>
                </a:lnTo>
                <a:lnTo>
                  <a:pt x="150" y="63"/>
                </a:lnTo>
                <a:lnTo>
                  <a:pt x="150" y="72"/>
                </a:lnTo>
                <a:lnTo>
                  <a:pt x="140" y="67"/>
                </a:lnTo>
                <a:lnTo>
                  <a:pt x="140" y="68"/>
                </a:lnTo>
                <a:lnTo>
                  <a:pt x="124" y="90"/>
                </a:lnTo>
                <a:lnTo>
                  <a:pt x="110" y="87"/>
                </a:lnTo>
                <a:lnTo>
                  <a:pt x="103" y="79"/>
                </a:lnTo>
                <a:lnTo>
                  <a:pt x="94" y="86"/>
                </a:lnTo>
                <a:lnTo>
                  <a:pt x="90" y="93"/>
                </a:lnTo>
                <a:lnTo>
                  <a:pt x="86" y="99"/>
                </a:lnTo>
                <a:lnTo>
                  <a:pt x="77" y="94"/>
                </a:lnTo>
                <a:lnTo>
                  <a:pt x="57" y="65"/>
                </a:lnTo>
                <a:lnTo>
                  <a:pt x="46" y="57"/>
                </a:lnTo>
                <a:lnTo>
                  <a:pt x="45" y="57"/>
                </a:lnTo>
                <a:lnTo>
                  <a:pt x="38" y="57"/>
                </a:lnTo>
                <a:lnTo>
                  <a:pt x="38" y="39"/>
                </a:lnTo>
                <a:lnTo>
                  <a:pt x="37" y="39"/>
                </a:lnTo>
                <a:lnTo>
                  <a:pt x="31" y="42"/>
                </a:lnTo>
                <a:lnTo>
                  <a:pt x="22" y="38"/>
                </a:lnTo>
                <a:lnTo>
                  <a:pt x="17" y="31"/>
                </a:lnTo>
                <a:lnTo>
                  <a:pt x="5" y="35"/>
                </a:lnTo>
                <a:lnTo>
                  <a:pt x="5" y="34"/>
                </a:lnTo>
                <a:lnTo>
                  <a:pt x="5" y="33"/>
                </a:lnTo>
                <a:lnTo>
                  <a:pt x="4" y="31"/>
                </a:lnTo>
                <a:lnTo>
                  <a:pt x="1" y="31"/>
                </a:lnTo>
                <a:lnTo>
                  <a:pt x="1" y="30"/>
                </a:lnTo>
                <a:lnTo>
                  <a:pt x="0" y="23"/>
                </a:lnTo>
                <a:lnTo>
                  <a:pt x="2" y="20"/>
                </a:lnTo>
                <a:lnTo>
                  <a:pt x="4" y="19"/>
                </a:lnTo>
                <a:lnTo>
                  <a:pt x="20" y="20"/>
                </a:lnTo>
                <a:lnTo>
                  <a:pt x="23" y="20"/>
                </a:lnTo>
                <a:lnTo>
                  <a:pt x="30" y="13"/>
                </a:lnTo>
                <a:lnTo>
                  <a:pt x="34" y="15"/>
                </a:lnTo>
                <a:lnTo>
                  <a:pt x="37" y="16"/>
                </a:lnTo>
                <a:lnTo>
                  <a:pt x="38" y="16"/>
                </a:lnTo>
                <a:lnTo>
                  <a:pt x="42" y="18"/>
                </a:lnTo>
                <a:lnTo>
                  <a:pt x="43" y="19"/>
                </a:lnTo>
                <a:lnTo>
                  <a:pt x="45" y="20"/>
                </a:lnTo>
                <a:lnTo>
                  <a:pt x="47" y="24"/>
                </a:lnTo>
                <a:lnTo>
                  <a:pt x="49" y="26"/>
                </a:lnTo>
                <a:lnTo>
                  <a:pt x="57" y="27"/>
                </a:lnTo>
                <a:lnTo>
                  <a:pt x="54" y="20"/>
                </a:lnTo>
                <a:lnTo>
                  <a:pt x="49" y="15"/>
                </a:lnTo>
                <a:lnTo>
                  <a:pt x="46" y="12"/>
                </a:lnTo>
                <a:lnTo>
                  <a:pt x="50" y="11"/>
                </a:lnTo>
                <a:lnTo>
                  <a:pt x="60" y="7"/>
                </a:lnTo>
                <a:lnTo>
                  <a:pt x="62" y="7"/>
                </a:lnTo>
                <a:lnTo>
                  <a:pt x="62" y="8"/>
                </a:lnTo>
                <a:lnTo>
                  <a:pt x="61" y="9"/>
                </a:lnTo>
                <a:lnTo>
                  <a:pt x="58" y="15"/>
                </a:lnTo>
                <a:lnTo>
                  <a:pt x="72" y="18"/>
                </a:lnTo>
                <a:lnTo>
                  <a:pt x="75" y="20"/>
                </a:lnTo>
                <a:lnTo>
                  <a:pt x="80" y="27"/>
                </a:lnTo>
                <a:lnTo>
                  <a:pt x="101" y="27"/>
                </a:lnTo>
                <a:lnTo>
                  <a:pt x="103" y="26"/>
                </a:lnTo>
                <a:lnTo>
                  <a:pt x="99" y="20"/>
                </a:lnTo>
                <a:lnTo>
                  <a:pt x="98" y="18"/>
                </a:lnTo>
                <a:lnTo>
                  <a:pt x="113" y="13"/>
                </a:lnTo>
                <a:lnTo>
                  <a:pt x="117" y="5"/>
                </a:lnTo>
                <a:lnTo>
                  <a:pt x="122" y="4"/>
                </a:lnTo>
                <a:lnTo>
                  <a:pt x="121" y="0"/>
                </a:lnTo>
                <a:lnTo>
                  <a:pt x="129" y="0"/>
                </a:lnTo>
                <a:lnTo>
                  <a:pt x="133" y="3"/>
                </a:lnTo>
                <a:lnTo>
                  <a:pt x="132" y="11"/>
                </a:lnTo>
                <a:lnTo>
                  <a:pt x="132" y="13"/>
                </a:lnTo>
                <a:lnTo>
                  <a:pt x="136" y="15"/>
                </a:lnTo>
                <a:lnTo>
                  <a:pt x="137" y="18"/>
                </a:lnTo>
                <a:lnTo>
                  <a:pt x="137" y="20"/>
                </a:lnTo>
                <a:lnTo>
                  <a:pt x="142" y="34"/>
                </a:lnTo>
                <a:lnTo>
                  <a:pt x="157" y="4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9" name="Freeform 354">
            <a:extLst>
              <a:ext uri="{FF2B5EF4-FFF2-40B4-BE49-F238E27FC236}">
                <a16:creationId xmlns:a16="http://schemas.microsoft.com/office/drawing/2014/main" id="{02DFF20B-F7A2-0565-4C01-0C127FDC01D3}"/>
              </a:ext>
            </a:extLst>
          </p:cNvPr>
          <p:cNvSpPr>
            <a:spLocks noEditPoints="1"/>
          </p:cNvSpPr>
          <p:nvPr/>
        </p:nvSpPr>
        <p:spPr bwMode="auto">
          <a:xfrm>
            <a:off x="4491038" y="4506913"/>
            <a:ext cx="149225" cy="171450"/>
          </a:xfrm>
          <a:custGeom>
            <a:avLst/>
            <a:gdLst>
              <a:gd name="T0" fmla="*/ 68 w 94"/>
              <a:gd name="T1" fmla="*/ 25 h 108"/>
              <a:gd name="T2" fmla="*/ 51 w 94"/>
              <a:gd name="T3" fmla="*/ 18 h 108"/>
              <a:gd name="T4" fmla="*/ 48 w 94"/>
              <a:gd name="T5" fmla="*/ 8 h 108"/>
              <a:gd name="T6" fmla="*/ 59 w 94"/>
              <a:gd name="T7" fmla="*/ 10 h 108"/>
              <a:gd name="T8" fmla="*/ 66 w 94"/>
              <a:gd name="T9" fmla="*/ 18 h 108"/>
              <a:gd name="T10" fmla="*/ 70 w 94"/>
              <a:gd name="T11" fmla="*/ 22 h 108"/>
              <a:gd name="T12" fmla="*/ 30 w 94"/>
              <a:gd name="T13" fmla="*/ 76 h 108"/>
              <a:gd name="T14" fmla="*/ 42 w 94"/>
              <a:gd name="T15" fmla="*/ 75 h 108"/>
              <a:gd name="T16" fmla="*/ 49 w 94"/>
              <a:gd name="T17" fmla="*/ 82 h 108"/>
              <a:gd name="T18" fmla="*/ 55 w 94"/>
              <a:gd name="T19" fmla="*/ 78 h 108"/>
              <a:gd name="T20" fmla="*/ 64 w 94"/>
              <a:gd name="T21" fmla="*/ 78 h 108"/>
              <a:gd name="T22" fmla="*/ 68 w 94"/>
              <a:gd name="T23" fmla="*/ 79 h 108"/>
              <a:gd name="T24" fmla="*/ 71 w 94"/>
              <a:gd name="T25" fmla="*/ 75 h 108"/>
              <a:gd name="T26" fmla="*/ 56 w 94"/>
              <a:gd name="T27" fmla="*/ 68 h 108"/>
              <a:gd name="T28" fmla="*/ 46 w 94"/>
              <a:gd name="T29" fmla="*/ 72 h 108"/>
              <a:gd name="T30" fmla="*/ 46 w 94"/>
              <a:gd name="T31" fmla="*/ 63 h 108"/>
              <a:gd name="T32" fmla="*/ 53 w 94"/>
              <a:gd name="T33" fmla="*/ 53 h 108"/>
              <a:gd name="T34" fmla="*/ 56 w 94"/>
              <a:gd name="T35" fmla="*/ 57 h 108"/>
              <a:gd name="T36" fmla="*/ 68 w 94"/>
              <a:gd name="T37" fmla="*/ 63 h 108"/>
              <a:gd name="T38" fmla="*/ 74 w 94"/>
              <a:gd name="T39" fmla="*/ 61 h 108"/>
              <a:gd name="T40" fmla="*/ 82 w 94"/>
              <a:gd name="T41" fmla="*/ 67 h 108"/>
              <a:gd name="T42" fmla="*/ 94 w 94"/>
              <a:gd name="T43" fmla="*/ 83 h 108"/>
              <a:gd name="T44" fmla="*/ 83 w 94"/>
              <a:gd name="T45" fmla="*/ 96 h 108"/>
              <a:gd name="T46" fmla="*/ 83 w 94"/>
              <a:gd name="T47" fmla="*/ 104 h 108"/>
              <a:gd name="T48" fmla="*/ 70 w 94"/>
              <a:gd name="T49" fmla="*/ 94 h 108"/>
              <a:gd name="T50" fmla="*/ 49 w 94"/>
              <a:gd name="T51" fmla="*/ 98 h 108"/>
              <a:gd name="T52" fmla="*/ 34 w 94"/>
              <a:gd name="T53" fmla="*/ 102 h 108"/>
              <a:gd name="T54" fmla="*/ 14 w 94"/>
              <a:gd name="T55" fmla="*/ 105 h 108"/>
              <a:gd name="T56" fmla="*/ 7 w 94"/>
              <a:gd name="T57" fmla="*/ 90 h 108"/>
              <a:gd name="T58" fmla="*/ 0 w 94"/>
              <a:gd name="T59" fmla="*/ 76 h 108"/>
              <a:gd name="T60" fmla="*/ 3 w 94"/>
              <a:gd name="T61" fmla="*/ 64 h 108"/>
              <a:gd name="T62" fmla="*/ 19 w 94"/>
              <a:gd name="T63" fmla="*/ 49 h 108"/>
              <a:gd name="T64" fmla="*/ 16 w 94"/>
              <a:gd name="T65" fmla="*/ 34 h 108"/>
              <a:gd name="T66" fmla="*/ 20 w 94"/>
              <a:gd name="T67" fmla="*/ 21 h 108"/>
              <a:gd name="T68" fmla="*/ 26 w 94"/>
              <a:gd name="T69" fmla="*/ 18 h 108"/>
              <a:gd name="T70" fmla="*/ 29 w 94"/>
              <a:gd name="T71" fmla="*/ 7 h 108"/>
              <a:gd name="T72" fmla="*/ 34 w 94"/>
              <a:gd name="T73" fmla="*/ 0 h 108"/>
              <a:gd name="T74" fmla="*/ 41 w 94"/>
              <a:gd name="T75" fmla="*/ 8 h 108"/>
              <a:gd name="T76" fmla="*/ 45 w 94"/>
              <a:gd name="T77" fmla="*/ 22 h 108"/>
              <a:gd name="T78" fmla="*/ 46 w 94"/>
              <a:gd name="T79" fmla="*/ 41 h 108"/>
              <a:gd name="T80" fmla="*/ 37 w 94"/>
              <a:gd name="T81" fmla="*/ 63 h 108"/>
              <a:gd name="T82" fmla="*/ 26 w 94"/>
              <a:gd name="T83" fmla="*/ 74 h 108"/>
              <a:gd name="T84" fmla="*/ 27 w 94"/>
              <a:gd name="T85" fmla="*/ 75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94" h="108">
                <a:moveTo>
                  <a:pt x="70" y="22"/>
                </a:moveTo>
                <a:lnTo>
                  <a:pt x="68" y="25"/>
                </a:lnTo>
                <a:lnTo>
                  <a:pt x="63" y="23"/>
                </a:lnTo>
                <a:lnTo>
                  <a:pt x="51" y="18"/>
                </a:lnTo>
                <a:lnTo>
                  <a:pt x="49" y="15"/>
                </a:lnTo>
                <a:lnTo>
                  <a:pt x="48" y="8"/>
                </a:lnTo>
                <a:lnTo>
                  <a:pt x="56" y="6"/>
                </a:lnTo>
                <a:lnTo>
                  <a:pt x="59" y="10"/>
                </a:lnTo>
                <a:lnTo>
                  <a:pt x="61" y="15"/>
                </a:lnTo>
                <a:lnTo>
                  <a:pt x="66" y="18"/>
                </a:lnTo>
                <a:lnTo>
                  <a:pt x="71" y="19"/>
                </a:lnTo>
                <a:lnTo>
                  <a:pt x="70" y="22"/>
                </a:lnTo>
                <a:close/>
                <a:moveTo>
                  <a:pt x="27" y="75"/>
                </a:moveTo>
                <a:lnTo>
                  <a:pt x="30" y="76"/>
                </a:lnTo>
                <a:lnTo>
                  <a:pt x="33" y="75"/>
                </a:lnTo>
                <a:lnTo>
                  <a:pt x="42" y="75"/>
                </a:lnTo>
                <a:lnTo>
                  <a:pt x="45" y="79"/>
                </a:lnTo>
                <a:lnTo>
                  <a:pt x="49" y="82"/>
                </a:lnTo>
                <a:lnTo>
                  <a:pt x="53" y="79"/>
                </a:lnTo>
                <a:lnTo>
                  <a:pt x="55" y="78"/>
                </a:lnTo>
                <a:lnTo>
                  <a:pt x="60" y="74"/>
                </a:lnTo>
                <a:lnTo>
                  <a:pt x="64" y="78"/>
                </a:lnTo>
                <a:lnTo>
                  <a:pt x="67" y="81"/>
                </a:lnTo>
                <a:lnTo>
                  <a:pt x="68" y="79"/>
                </a:lnTo>
                <a:lnTo>
                  <a:pt x="70" y="78"/>
                </a:lnTo>
                <a:lnTo>
                  <a:pt x="71" y="75"/>
                </a:lnTo>
                <a:lnTo>
                  <a:pt x="64" y="68"/>
                </a:lnTo>
                <a:lnTo>
                  <a:pt x="56" y="68"/>
                </a:lnTo>
                <a:lnTo>
                  <a:pt x="52" y="72"/>
                </a:lnTo>
                <a:lnTo>
                  <a:pt x="46" y="72"/>
                </a:lnTo>
                <a:lnTo>
                  <a:pt x="40" y="67"/>
                </a:lnTo>
                <a:lnTo>
                  <a:pt x="46" y="63"/>
                </a:lnTo>
                <a:lnTo>
                  <a:pt x="51" y="57"/>
                </a:lnTo>
                <a:lnTo>
                  <a:pt x="53" y="53"/>
                </a:lnTo>
                <a:lnTo>
                  <a:pt x="53" y="52"/>
                </a:lnTo>
                <a:lnTo>
                  <a:pt x="56" y="57"/>
                </a:lnTo>
                <a:lnTo>
                  <a:pt x="67" y="63"/>
                </a:lnTo>
                <a:lnTo>
                  <a:pt x="68" y="63"/>
                </a:lnTo>
                <a:lnTo>
                  <a:pt x="72" y="57"/>
                </a:lnTo>
                <a:lnTo>
                  <a:pt x="74" y="61"/>
                </a:lnTo>
                <a:lnTo>
                  <a:pt x="79" y="61"/>
                </a:lnTo>
                <a:lnTo>
                  <a:pt x="82" y="67"/>
                </a:lnTo>
                <a:lnTo>
                  <a:pt x="89" y="82"/>
                </a:lnTo>
                <a:lnTo>
                  <a:pt x="94" y="83"/>
                </a:lnTo>
                <a:lnTo>
                  <a:pt x="91" y="90"/>
                </a:lnTo>
                <a:lnTo>
                  <a:pt x="83" y="96"/>
                </a:lnTo>
                <a:lnTo>
                  <a:pt x="83" y="100"/>
                </a:lnTo>
                <a:lnTo>
                  <a:pt x="83" y="104"/>
                </a:lnTo>
                <a:lnTo>
                  <a:pt x="71" y="98"/>
                </a:lnTo>
                <a:lnTo>
                  <a:pt x="70" y="94"/>
                </a:lnTo>
                <a:lnTo>
                  <a:pt x="61" y="100"/>
                </a:lnTo>
                <a:lnTo>
                  <a:pt x="49" y="98"/>
                </a:lnTo>
                <a:lnTo>
                  <a:pt x="46" y="105"/>
                </a:lnTo>
                <a:lnTo>
                  <a:pt x="34" y="102"/>
                </a:lnTo>
                <a:lnTo>
                  <a:pt x="19" y="108"/>
                </a:lnTo>
                <a:lnTo>
                  <a:pt x="14" y="105"/>
                </a:lnTo>
                <a:lnTo>
                  <a:pt x="10" y="96"/>
                </a:lnTo>
                <a:lnTo>
                  <a:pt x="7" y="90"/>
                </a:lnTo>
                <a:lnTo>
                  <a:pt x="4" y="83"/>
                </a:lnTo>
                <a:lnTo>
                  <a:pt x="0" y="76"/>
                </a:lnTo>
                <a:lnTo>
                  <a:pt x="7" y="72"/>
                </a:lnTo>
                <a:lnTo>
                  <a:pt x="3" y="64"/>
                </a:lnTo>
                <a:lnTo>
                  <a:pt x="14" y="61"/>
                </a:lnTo>
                <a:lnTo>
                  <a:pt x="19" y="49"/>
                </a:lnTo>
                <a:lnTo>
                  <a:pt x="11" y="37"/>
                </a:lnTo>
                <a:lnTo>
                  <a:pt x="16" y="34"/>
                </a:lnTo>
                <a:lnTo>
                  <a:pt x="15" y="27"/>
                </a:lnTo>
                <a:lnTo>
                  <a:pt x="20" y="21"/>
                </a:lnTo>
                <a:lnTo>
                  <a:pt x="22" y="18"/>
                </a:lnTo>
                <a:lnTo>
                  <a:pt x="26" y="18"/>
                </a:lnTo>
                <a:lnTo>
                  <a:pt x="30" y="16"/>
                </a:lnTo>
                <a:lnTo>
                  <a:pt x="29" y="7"/>
                </a:lnTo>
                <a:lnTo>
                  <a:pt x="29" y="6"/>
                </a:lnTo>
                <a:lnTo>
                  <a:pt x="34" y="0"/>
                </a:lnTo>
                <a:lnTo>
                  <a:pt x="38" y="1"/>
                </a:lnTo>
                <a:lnTo>
                  <a:pt x="41" y="8"/>
                </a:lnTo>
                <a:lnTo>
                  <a:pt x="42" y="15"/>
                </a:lnTo>
                <a:lnTo>
                  <a:pt x="45" y="22"/>
                </a:lnTo>
                <a:lnTo>
                  <a:pt x="49" y="25"/>
                </a:lnTo>
                <a:lnTo>
                  <a:pt x="46" y="41"/>
                </a:lnTo>
                <a:lnTo>
                  <a:pt x="45" y="55"/>
                </a:lnTo>
                <a:lnTo>
                  <a:pt x="37" y="63"/>
                </a:lnTo>
                <a:lnTo>
                  <a:pt x="33" y="68"/>
                </a:lnTo>
                <a:lnTo>
                  <a:pt x="26" y="74"/>
                </a:lnTo>
                <a:lnTo>
                  <a:pt x="25" y="74"/>
                </a:lnTo>
                <a:lnTo>
                  <a:pt x="27" y="7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0" name="Freeform 355">
            <a:extLst>
              <a:ext uri="{FF2B5EF4-FFF2-40B4-BE49-F238E27FC236}">
                <a16:creationId xmlns:a16="http://schemas.microsoft.com/office/drawing/2014/main" id="{C00B0154-B768-C978-E859-5B97565093F9}"/>
              </a:ext>
            </a:extLst>
          </p:cNvPr>
          <p:cNvSpPr>
            <a:spLocks/>
          </p:cNvSpPr>
          <p:nvPr/>
        </p:nvSpPr>
        <p:spPr bwMode="auto">
          <a:xfrm>
            <a:off x="4676776" y="4214813"/>
            <a:ext cx="58738" cy="66675"/>
          </a:xfrm>
          <a:custGeom>
            <a:avLst/>
            <a:gdLst>
              <a:gd name="T0" fmla="*/ 37 w 37"/>
              <a:gd name="T1" fmla="*/ 11 h 42"/>
              <a:gd name="T2" fmla="*/ 37 w 37"/>
              <a:gd name="T3" fmla="*/ 31 h 42"/>
              <a:gd name="T4" fmla="*/ 25 w 37"/>
              <a:gd name="T5" fmla="*/ 40 h 42"/>
              <a:gd name="T6" fmla="*/ 17 w 37"/>
              <a:gd name="T7" fmla="*/ 42 h 42"/>
              <a:gd name="T8" fmla="*/ 11 w 37"/>
              <a:gd name="T9" fmla="*/ 38 h 42"/>
              <a:gd name="T10" fmla="*/ 0 w 37"/>
              <a:gd name="T11" fmla="*/ 29 h 42"/>
              <a:gd name="T12" fmla="*/ 0 w 37"/>
              <a:gd name="T13" fmla="*/ 27 h 42"/>
              <a:gd name="T14" fmla="*/ 0 w 37"/>
              <a:gd name="T15" fmla="*/ 26 h 42"/>
              <a:gd name="T16" fmla="*/ 4 w 37"/>
              <a:gd name="T17" fmla="*/ 23 h 42"/>
              <a:gd name="T18" fmla="*/ 6 w 37"/>
              <a:gd name="T19" fmla="*/ 23 h 42"/>
              <a:gd name="T20" fmla="*/ 9 w 37"/>
              <a:gd name="T21" fmla="*/ 14 h 42"/>
              <a:gd name="T22" fmla="*/ 17 w 37"/>
              <a:gd name="T23" fmla="*/ 10 h 42"/>
              <a:gd name="T24" fmla="*/ 21 w 37"/>
              <a:gd name="T25" fmla="*/ 14 h 42"/>
              <a:gd name="T26" fmla="*/ 28 w 37"/>
              <a:gd name="T27" fmla="*/ 12 h 42"/>
              <a:gd name="T28" fmla="*/ 29 w 37"/>
              <a:gd name="T29" fmla="*/ 0 h 42"/>
              <a:gd name="T30" fmla="*/ 36 w 37"/>
              <a:gd name="T31" fmla="*/ 0 h 42"/>
              <a:gd name="T32" fmla="*/ 37 w 37"/>
              <a:gd name="T33" fmla="*/ 7 h 42"/>
              <a:gd name="T34" fmla="*/ 37 w 37"/>
              <a:gd name="T35" fmla="*/ 8 h 42"/>
              <a:gd name="T36" fmla="*/ 37 w 37"/>
              <a:gd name="T37" fmla="*/ 10 h 42"/>
              <a:gd name="T38" fmla="*/ 37 w 37"/>
              <a:gd name="T39" fmla="*/ 11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7" h="42">
                <a:moveTo>
                  <a:pt x="37" y="11"/>
                </a:moveTo>
                <a:lnTo>
                  <a:pt x="37" y="31"/>
                </a:lnTo>
                <a:lnTo>
                  <a:pt x="25" y="40"/>
                </a:lnTo>
                <a:lnTo>
                  <a:pt x="17" y="42"/>
                </a:lnTo>
                <a:lnTo>
                  <a:pt x="11" y="38"/>
                </a:lnTo>
                <a:lnTo>
                  <a:pt x="0" y="29"/>
                </a:lnTo>
                <a:lnTo>
                  <a:pt x="0" y="27"/>
                </a:lnTo>
                <a:lnTo>
                  <a:pt x="0" y="26"/>
                </a:lnTo>
                <a:lnTo>
                  <a:pt x="4" y="23"/>
                </a:lnTo>
                <a:lnTo>
                  <a:pt x="6" y="23"/>
                </a:lnTo>
                <a:lnTo>
                  <a:pt x="9" y="14"/>
                </a:lnTo>
                <a:lnTo>
                  <a:pt x="17" y="10"/>
                </a:lnTo>
                <a:lnTo>
                  <a:pt x="21" y="14"/>
                </a:lnTo>
                <a:lnTo>
                  <a:pt x="28" y="12"/>
                </a:lnTo>
                <a:lnTo>
                  <a:pt x="29" y="0"/>
                </a:lnTo>
                <a:lnTo>
                  <a:pt x="36" y="0"/>
                </a:lnTo>
                <a:lnTo>
                  <a:pt x="37" y="7"/>
                </a:lnTo>
                <a:lnTo>
                  <a:pt x="37" y="8"/>
                </a:lnTo>
                <a:lnTo>
                  <a:pt x="37" y="10"/>
                </a:lnTo>
                <a:lnTo>
                  <a:pt x="37" y="1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1" name="Freeform 356">
            <a:extLst>
              <a:ext uri="{FF2B5EF4-FFF2-40B4-BE49-F238E27FC236}">
                <a16:creationId xmlns:a16="http://schemas.microsoft.com/office/drawing/2014/main" id="{DE98C43F-E804-F118-3BF4-34BD9F9222D1}"/>
              </a:ext>
            </a:extLst>
          </p:cNvPr>
          <p:cNvSpPr>
            <a:spLocks/>
          </p:cNvSpPr>
          <p:nvPr/>
        </p:nvSpPr>
        <p:spPr bwMode="auto">
          <a:xfrm>
            <a:off x="4887913" y="5773738"/>
            <a:ext cx="120650" cy="180975"/>
          </a:xfrm>
          <a:custGeom>
            <a:avLst/>
            <a:gdLst>
              <a:gd name="T0" fmla="*/ 60 w 76"/>
              <a:gd name="T1" fmla="*/ 16 h 114"/>
              <a:gd name="T2" fmla="*/ 58 w 76"/>
              <a:gd name="T3" fmla="*/ 20 h 114"/>
              <a:gd name="T4" fmla="*/ 61 w 76"/>
              <a:gd name="T5" fmla="*/ 30 h 114"/>
              <a:gd name="T6" fmla="*/ 60 w 76"/>
              <a:gd name="T7" fmla="*/ 37 h 114"/>
              <a:gd name="T8" fmla="*/ 53 w 76"/>
              <a:gd name="T9" fmla="*/ 37 h 114"/>
              <a:gd name="T10" fmla="*/ 53 w 76"/>
              <a:gd name="T11" fmla="*/ 42 h 114"/>
              <a:gd name="T12" fmla="*/ 58 w 76"/>
              <a:gd name="T13" fmla="*/ 56 h 114"/>
              <a:gd name="T14" fmla="*/ 61 w 76"/>
              <a:gd name="T15" fmla="*/ 58 h 114"/>
              <a:gd name="T16" fmla="*/ 65 w 76"/>
              <a:gd name="T17" fmla="*/ 61 h 114"/>
              <a:gd name="T18" fmla="*/ 68 w 76"/>
              <a:gd name="T19" fmla="*/ 64 h 114"/>
              <a:gd name="T20" fmla="*/ 71 w 76"/>
              <a:gd name="T21" fmla="*/ 69 h 114"/>
              <a:gd name="T22" fmla="*/ 76 w 76"/>
              <a:gd name="T23" fmla="*/ 78 h 114"/>
              <a:gd name="T24" fmla="*/ 71 w 76"/>
              <a:gd name="T25" fmla="*/ 83 h 114"/>
              <a:gd name="T26" fmla="*/ 65 w 76"/>
              <a:gd name="T27" fmla="*/ 91 h 114"/>
              <a:gd name="T28" fmla="*/ 65 w 76"/>
              <a:gd name="T29" fmla="*/ 90 h 114"/>
              <a:gd name="T30" fmla="*/ 58 w 76"/>
              <a:gd name="T31" fmla="*/ 87 h 114"/>
              <a:gd name="T32" fmla="*/ 58 w 76"/>
              <a:gd name="T33" fmla="*/ 88 h 114"/>
              <a:gd name="T34" fmla="*/ 57 w 76"/>
              <a:gd name="T35" fmla="*/ 90 h 114"/>
              <a:gd name="T36" fmla="*/ 53 w 76"/>
              <a:gd name="T37" fmla="*/ 93 h 114"/>
              <a:gd name="T38" fmla="*/ 53 w 76"/>
              <a:gd name="T39" fmla="*/ 95 h 114"/>
              <a:gd name="T40" fmla="*/ 52 w 76"/>
              <a:gd name="T41" fmla="*/ 95 h 114"/>
              <a:gd name="T42" fmla="*/ 50 w 76"/>
              <a:gd name="T43" fmla="*/ 95 h 114"/>
              <a:gd name="T44" fmla="*/ 41 w 76"/>
              <a:gd name="T45" fmla="*/ 95 h 114"/>
              <a:gd name="T46" fmla="*/ 39 w 76"/>
              <a:gd name="T47" fmla="*/ 95 h 114"/>
              <a:gd name="T48" fmla="*/ 32 w 76"/>
              <a:gd name="T49" fmla="*/ 102 h 114"/>
              <a:gd name="T50" fmla="*/ 34 w 76"/>
              <a:gd name="T51" fmla="*/ 108 h 114"/>
              <a:gd name="T52" fmla="*/ 24 w 76"/>
              <a:gd name="T53" fmla="*/ 114 h 114"/>
              <a:gd name="T54" fmla="*/ 22 w 76"/>
              <a:gd name="T55" fmla="*/ 113 h 114"/>
              <a:gd name="T56" fmla="*/ 2 w 76"/>
              <a:gd name="T57" fmla="*/ 98 h 114"/>
              <a:gd name="T58" fmla="*/ 0 w 76"/>
              <a:gd name="T59" fmla="*/ 86 h 114"/>
              <a:gd name="T60" fmla="*/ 2 w 76"/>
              <a:gd name="T61" fmla="*/ 84 h 114"/>
              <a:gd name="T62" fmla="*/ 4 w 76"/>
              <a:gd name="T63" fmla="*/ 79 h 114"/>
              <a:gd name="T64" fmla="*/ 12 w 76"/>
              <a:gd name="T65" fmla="*/ 73 h 114"/>
              <a:gd name="T66" fmla="*/ 7 w 76"/>
              <a:gd name="T67" fmla="*/ 68 h 114"/>
              <a:gd name="T68" fmla="*/ 16 w 76"/>
              <a:gd name="T69" fmla="*/ 68 h 114"/>
              <a:gd name="T70" fmla="*/ 24 w 76"/>
              <a:gd name="T71" fmla="*/ 67 h 114"/>
              <a:gd name="T72" fmla="*/ 26 w 76"/>
              <a:gd name="T73" fmla="*/ 67 h 114"/>
              <a:gd name="T74" fmla="*/ 26 w 76"/>
              <a:gd name="T75" fmla="*/ 67 h 114"/>
              <a:gd name="T76" fmla="*/ 30 w 76"/>
              <a:gd name="T77" fmla="*/ 64 h 114"/>
              <a:gd name="T78" fmla="*/ 22 w 76"/>
              <a:gd name="T79" fmla="*/ 50 h 114"/>
              <a:gd name="T80" fmla="*/ 15 w 76"/>
              <a:gd name="T81" fmla="*/ 49 h 114"/>
              <a:gd name="T82" fmla="*/ 9 w 76"/>
              <a:gd name="T83" fmla="*/ 37 h 114"/>
              <a:gd name="T84" fmla="*/ 11 w 76"/>
              <a:gd name="T85" fmla="*/ 37 h 114"/>
              <a:gd name="T86" fmla="*/ 19 w 76"/>
              <a:gd name="T87" fmla="*/ 33 h 114"/>
              <a:gd name="T88" fmla="*/ 22 w 76"/>
              <a:gd name="T89" fmla="*/ 33 h 114"/>
              <a:gd name="T90" fmla="*/ 28 w 76"/>
              <a:gd name="T91" fmla="*/ 33 h 114"/>
              <a:gd name="T92" fmla="*/ 26 w 76"/>
              <a:gd name="T93" fmla="*/ 30 h 114"/>
              <a:gd name="T94" fmla="*/ 27 w 76"/>
              <a:gd name="T95" fmla="*/ 16 h 114"/>
              <a:gd name="T96" fmla="*/ 30 w 76"/>
              <a:gd name="T97" fmla="*/ 5 h 114"/>
              <a:gd name="T98" fmla="*/ 31 w 76"/>
              <a:gd name="T99" fmla="*/ 5 h 114"/>
              <a:gd name="T100" fmla="*/ 37 w 76"/>
              <a:gd name="T101" fmla="*/ 5 h 114"/>
              <a:gd name="T102" fmla="*/ 41 w 76"/>
              <a:gd name="T103" fmla="*/ 0 h 114"/>
              <a:gd name="T104" fmla="*/ 45 w 76"/>
              <a:gd name="T105" fmla="*/ 0 h 114"/>
              <a:gd name="T106" fmla="*/ 52 w 76"/>
              <a:gd name="T107" fmla="*/ 0 h 114"/>
              <a:gd name="T108" fmla="*/ 58 w 76"/>
              <a:gd name="T109" fmla="*/ 16 h 114"/>
              <a:gd name="T110" fmla="*/ 60 w 76"/>
              <a:gd name="T111" fmla="*/ 16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76" h="114">
                <a:moveTo>
                  <a:pt x="60" y="16"/>
                </a:moveTo>
                <a:lnTo>
                  <a:pt x="58" y="20"/>
                </a:lnTo>
                <a:lnTo>
                  <a:pt x="61" y="30"/>
                </a:lnTo>
                <a:lnTo>
                  <a:pt x="60" y="37"/>
                </a:lnTo>
                <a:lnTo>
                  <a:pt x="53" y="37"/>
                </a:lnTo>
                <a:lnTo>
                  <a:pt x="53" y="42"/>
                </a:lnTo>
                <a:lnTo>
                  <a:pt x="58" y="56"/>
                </a:lnTo>
                <a:lnTo>
                  <a:pt x="61" y="58"/>
                </a:lnTo>
                <a:lnTo>
                  <a:pt x="65" y="61"/>
                </a:lnTo>
                <a:lnTo>
                  <a:pt x="68" y="64"/>
                </a:lnTo>
                <a:lnTo>
                  <a:pt x="71" y="69"/>
                </a:lnTo>
                <a:lnTo>
                  <a:pt x="76" y="78"/>
                </a:lnTo>
                <a:lnTo>
                  <a:pt x="71" y="83"/>
                </a:lnTo>
                <a:lnTo>
                  <a:pt x="65" y="91"/>
                </a:lnTo>
                <a:lnTo>
                  <a:pt x="65" y="90"/>
                </a:lnTo>
                <a:lnTo>
                  <a:pt x="58" y="87"/>
                </a:lnTo>
                <a:lnTo>
                  <a:pt x="58" y="88"/>
                </a:lnTo>
                <a:lnTo>
                  <a:pt x="57" y="90"/>
                </a:lnTo>
                <a:lnTo>
                  <a:pt x="53" y="93"/>
                </a:lnTo>
                <a:lnTo>
                  <a:pt x="53" y="95"/>
                </a:lnTo>
                <a:lnTo>
                  <a:pt x="52" y="95"/>
                </a:lnTo>
                <a:lnTo>
                  <a:pt x="50" y="95"/>
                </a:lnTo>
                <a:lnTo>
                  <a:pt x="41" y="95"/>
                </a:lnTo>
                <a:lnTo>
                  <a:pt x="39" y="95"/>
                </a:lnTo>
                <a:lnTo>
                  <a:pt x="32" y="102"/>
                </a:lnTo>
                <a:lnTo>
                  <a:pt x="34" y="108"/>
                </a:lnTo>
                <a:lnTo>
                  <a:pt x="24" y="114"/>
                </a:lnTo>
                <a:lnTo>
                  <a:pt x="22" y="113"/>
                </a:lnTo>
                <a:lnTo>
                  <a:pt x="2" y="98"/>
                </a:lnTo>
                <a:lnTo>
                  <a:pt x="0" y="86"/>
                </a:lnTo>
                <a:lnTo>
                  <a:pt x="2" y="84"/>
                </a:lnTo>
                <a:lnTo>
                  <a:pt x="4" y="79"/>
                </a:lnTo>
                <a:lnTo>
                  <a:pt x="12" y="73"/>
                </a:lnTo>
                <a:lnTo>
                  <a:pt x="7" y="68"/>
                </a:lnTo>
                <a:lnTo>
                  <a:pt x="16" y="68"/>
                </a:lnTo>
                <a:lnTo>
                  <a:pt x="24" y="67"/>
                </a:lnTo>
                <a:lnTo>
                  <a:pt x="26" y="67"/>
                </a:lnTo>
                <a:lnTo>
                  <a:pt x="26" y="67"/>
                </a:lnTo>
                <a:lnTo>
                  <a:pt x="30" y="64"/>
                </a:lnTo>
                <a:lnTo>
                  <a:pt x="22" y="50"/>
                </a:lnTo>
                <a:lnTo>
                  <a:pt x="15" y="49"/>
                </a:lnTo>
                <a:lnTo>
                  <a:pt x="9" y="37"/>
                </a:lnTo>
                <a:lnTo>
                  <a:pt x="11" y="37"/>
                </a:lnTo>
                <a:lnTo>
                  <a:pt x="19" y="33"/>
                </a:lnTo>
                <a:lnTo>
                  <a:pt x="22" y="33"/>
                </a:lnTo>
                <a:lnTo>
                  <a:pt x="28" y="33"/>
                </a:lnTo>
                <a:lnTo>
                  <a:pt x="26" y="30"/>
                </a:lnTo>
                <a:lnTo>
                  <a:pt x="27" y="16"/>
                </a:lnTo>
                <a:lnTo>
                  <a:pt x="30" y="5"/>
                </a:lnTo>
                <a:lnTo>
                  <a:pt x="31" y="5"/>
                </a:lnTo>
                <a:lnTo>
                  <a:pt x="37" y="5"/>
                </a:lnTo>
                <a:lnTo>
                  <a:pt x="41" y="0"/>
                </a:lnTo>
                <a:lnTo>
                  <a:pt x="45" y="0"/>
                </a:lnTo>
                <a:lnTo>
                  <a:pt x="52" y="0"/>
                </a:lnTo>
                <a:lnTo>
                  <a:pt x="58" y="16"/>
                </a:lnTo>
                <a:lnTo>
                  <a:pt x="60" y="1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2" name="Freeform 357">
            <a:extLst>
              <a:ext uri="{FF2B5EF4-FFF2-40B4-BE49-F238E27FC236}">
                <a16:creationId xmlns:a16="http://schemas.microsoft.com/office/drawing/2014/main" id="{4004C69D-9E67-5AC9-3A3B-85F3B4C3F804}"/>
              </a:ext>
            </a:extLst>
          </p:cNvPr>
          <p:cNvSpPr>
            <a:spLocks/>
          </p:cNvSpPr>
          <p:nvPr/>
        </p:nvSpPr>
        <p:spPr bwMode="auto">
          <a:xfrm>
            <a:off x="4829176" y="4102100"/>
            <a:ext cx="260350" cy="165100"/>
          </a:xfrm>
          <a:custGeom>
            <a:avLst/>
            <a:gdLst>
              <a:gd name="T0" fmla="*/ 151 w 164"/>
              <a:gd name="T1" fmla="*/ 42 h 104"/>
              <a:gd name="T2" fmla="*/ 164 w 164"/>
              <a:gd name="T3" fmla="*/ 27 h 104"/>
              <a:gd name="T4" fmla="*/ 160 w 164"/>
              <a:gd name="T5" fmla="*/ 25 h 104"/>
              <a:gd name="T6" fmla="*/ 135 w 164"/>
              <a:gd name="T7" fmla="*/ 31 h 104"/>
              <a:gd name="T8" fmla="*/ 127 w 164"/>
              <a:gd name="T9" fmla="*/ 37 h 104"/>
              <a:gd name="T10" fmla="*/ 119 w 164"/>
              <a:gd name="T11" fmla="*/ 45 h 104"/>
              <a:gd name="T12" fmla="*/ 120 w 164"/>
              <a:gd name="T13" fmla="*/ 31 h 104"/>
              <a:gd name="T14" fmla="*/ 123 w 164"/>
              <a:gd name="T15" fmla="*/ 26 h 104"/>
              <a:gd name="T16" fmla="*/ 125 w 164"/>
              <a:gd name="T17" fmla="*/ 11 h 104"/>
              <a:gd name="T18" fmla="*/ 119 w 164"/>
              <a:gd name="T19" fmla="*/ 1 h 104"/>
              <a:gd name="T20" fmla="*/ 114 w 164"/>
              <a:gd name="T21" fmla="*/ 0 h 104"/>
              <a:gd name="T22" fmla="*/ 113 w 164"/>
              <a:gd name="T23" fmla="*/ 10 h 104"/>
              <a:gd name="T24" fmla="*/ 104 w 164"/>
              <a:gd name="T25" fmla="*/ 8 h 104"/>
              <a:gd name="T26" fmla="*/ 95 w 164"/>
              <a:gd name="T27" fmla="*/ 10 h 104"/>
              <a:gd name="T28" fmla="*/ 82 w 164"/>
              <a:gd name="T29" fmla="*/ 3 h 104"/>
              <a:gd name="T30" fmla="*/ 86 w 164"/>
              <a:gd name="T31" fmla="*/ 18 h 104"/>
              <a:gd name="T32" fmla="*/ 94 w 164"/>
              <a:gd name="T33" fmla="*/ 18 h 104"/>
              <a:gd name="T34" fmla="*/ 95 w 164"/>
              <a:gd name="T35" fmla="*/ 25 h 104"/>
              <a:gd name="T36" fmla="*/ 91 w 164"/>
              <a:gd name="T37" fmla="*/ 40 h 104"/>
              <a:gd name="T38" fmla="*/ 89 w 164"/>
              <a:gd name="T39" fmla="*/ 59 h 104"/>
              <a:gd name="T40" fmla="*/ 97 w 164"/>
              <a:gd name="T41" fmla="*/ 59 h 104"/>
              <a:gd name="T42" fmla="*/ 102 w 164"/>
              <a:gd name="T43" fmla="*/ 61 h 104"/>
              <a:gd name="T44" fmla="*/ 86 w 164"/>
              <a:gd name="T45" fmla="*/ 67 h 104"/>
              <a:gd name="T46" fmla="*/ 74 w 164"/>
              <a:gd name="T47" fmla="*/ 68 h 104"/>
              <a:gd name="T48" fmla="*/ 52 w 164"/>
              <a:gd name="T49" fmla="*/ 72 h 104"/>
              <a:gd name="T50" fmla="*/ 53 w 164"/>
              <a:gd name="T51" fmla="*/ 76 h 104"/>
              <a:gd name="T52" fmla="*/ 53 w 164"/>
              <a:gd name="T53" fmla="*/ 85 h 104"/>
              <a:gd name="T54" fmla="*/ 41 w 164"/>
              <a:gd name="T55" fmla="*/ 76 h 104"/>
              <a:gd name="T56" fmla="*/ 30 w 164"/>
              <a:gd name="T57" fmla="*/ 75 h 104"/>
              <a:gd name="T58" fmla="*/ 24 w 164"/>
              <a:gd name="T59" fmla="*/ 71 h 104"/>
              <a:gd name="T60" fmla="*/ 15 w 164"/>
              <a:gd name="T61" fmla="*/ 72 h 104"/>
              <a:gd name="T62" fmla="*/ 16 w 164"/>
              <a:gd name="T63" fmla="*/ 83 h 104"/>
              <a:gd name="T64" fmla="*/ 8 w 164"/>
              <a:gd name="T65" fmla="*/ 76 h 104"/>
              <a:gd name="T66" fmla="*/ 3 w 164"/>
              <a:gd name="T67" fmla="*/ 82 h 104"/>
              <a:gd name="T68" fmla="*/ 7 w 164"/>
              <a:gd name="T69" fmla="*/ 91 h 104"/>
              <a:gd name="T70" fmla="*/ 7 w 164"/>
              <a:gd name="T71" fmla="*/ 98 h 104"/>
              <a:gd name="T72" fmla="*/ 14 w 164"/>
              <a:gd name="T73" fmla="*/ 104 h 104"/>
              <a:gd name="T74" fmla="*/ 22 w 164"/>
              <a:gd name="T75" fmla="*/ 101 h 104"/>
              <a:gd name="T76" fmla="*/ 30 w 164"/>
              <a:gd name="T77" fmla="*/ 96 h 104"/>
              <a:gd name="T78" fmla="*/ 33 w 164"/>
              <a:gd name="T79" fmla="*/ 98 h 104"/>
              <a:gd name="T80" fmla="*/ 39 w 164"/>
              <a:gd name="T81" fmla="*/ 90 h 104"/>
              <a:gd name="T82" fmla="*/ 44 w 164"/>
              <a:gd name="T83" fmla="*/ 96 h 104"/>
              <a:gd name="T84" fmla="*/ 63 w 164"/>
              <a:gd name="T85" fmla="*/ 96 h 104"/>
              <a:gd name="T86" fmla="*/ 80 w 164"/>
              <a:gd name="T87" fmla="*/ 83 h 104"/>
              <a:gd name="T88" fmla="*/ 98 w 164"/>
              <a:gd name="T89" fmla="*/ 83 h 104"/>
              <a:gd name="T90" fmla="*/ 105 w 164"/>
              <a:gd name="T91" fmla="*/ 83 h 104"/>
              <a:gd name="T92" fmla="*/ 109 w 164"/>
              <a:gd name="T93" fmla="*/ 85 h 104"/>
              <a:gd name="T94" fmla="*/ 110 w 164"/>
              <a:gd name="T95" fmla="*/ 83 h 104"/>
              <a:gd name="T96" fmla="*/ 119 w 164"/>
              <a:gd name="T97" fmla="*/ 85 h 104"/>
              <a:gd name="T98" fmla="*/ 123 w 164"/>
              <a:gd name="T99" fmla="*/ 74 h 104"/>
              <a:gd name="T100" fmla="*/ 132 w 164"/>
              <a:gd name="T101" fmla="*/ 67 h 104"/>
              <a:gd name="T102" fmla="*/ 140 w 164"/>
              <a:gd name="T103" fmla="*/ 70 h 104"/>
              <a:gd name="T104" fmla="*/ 149 w 164"/>
              <a:gd name="T105" fmla="*/ 60 h 104"/>
              <a:gd name="T106" fmla="*/ 151 w 164"/>
              <a:gd name="T107" fmla="*/ 51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64" h="104">
                <a:moveTo>
                  <a:pt x="158" y="49"/>
                </a:moveTo>
                <a:lnTo>
                  <a:pt x="151" y="42"/>
                </a:lnTo>
                <a:lnTo>
                  <a:pt x="158" y="29"/>
                </a:lnTo>
                <a:lnTo>
                  <a:pt x="164" y="27"/>
                </a:lnTo>
                <a:lnTo>
                  <a:pt x="164" y="25"/>
                </a:lnTo>
                <a:lnTo>
                  <a:pt x="160" y="25"/>
                </a:lnTo>
                <a:lnTo>
                  <a:pt x="147" y="29"/>
                </a:lnTo>
                <a:lnTo>
                  <a:pt x="135" y="31"/>
                </a:lnTo>
                <a:lnTo>
                  <a:pt x="134" y="31"/>
                </a:lnTo>
                <a:lnTo>
                  <a:pt x="127" y="37"/>
                </a:lnTo>
                <a:lnTo>
                  <a:pt x="119" y="46"/>
                </a:lnTo>
                <a:lnTo>
                  <a:pt x="119" y="45"/>
                </a:lnTo>
                <a:lnTo>
                  <a:pt x="117" y="38"/>
                </a:lnTo>
                <a:lnTo>
                  <a:pt x="120" y="31"/>
                </a:lnTo>
                <a:lnTo>
                  <a:pt x="123" y="29"/>
                </a:lnTo>
                <a:lnTo>
                  <a:pt x="123" y="26"/>
                </a:lnTo>
                <a:lnTo>
                  <a:pt x="127" y="18"/>
                </a:lnTo>
                <a:lnTo>
                  <a:pt x="125" y="11"/>
                </a:lnTo>
                <a:lnTo>
                  <a:pt x="124" y="10"/>
                </a:lnTo>
                <a:lnTo>
                  <a:pt x="119" y="1"/>
                </a:lnTo>
                <a:lnTo>
                  <a:pt x="119" y="0"/>
                </a:lnTo>
                <a:lnTo>
                  <a:pt x="114" y="0"/>
                </a:lnTo>
                <a:lnTo>
                  <a:pt x="112" y="0"/>
                </a:lnTo>
                <a:lnTo>
                  <a:pt x="113" y="10"/>
                </a:lnTo>
                <a:lnTo>
                  <a:pt x="108" y="8"/>
                </a:lnTo>
                <a:lnTo>
                  <a:pt x="104" y="8"/>
                </a:lnTo>
                <a:lnTo>
                  <a:pt x="101" y="12"/>
                </a:lnTo>
                <a:lnTo>
                  <a:pt x="95" y="10"/>
                </a:lnTo>
                <a:lnTo>
                  <a:pt x="84" y="3"/>
                </a:lnTo>
                <a:lnTo>
                  <a:pt x="82" y="3"/>
                </a:lnTo>
                <a:lnTo>
                  <a:pt x="86" y="15"/>
                </a:lnTo>
                <a:lnTo>
                  <a:pt x="86" y="18"/>
                </a:lnTo>
                <a:lnTo>
                  <a:pt x="89" y="18"/>
                </a:lnTo>
                <a:lnTo>
                  <a:pt x="94" y="18"/>
                </a:lnTo>
                <a:lnTo>
                  <a:pt x="95" y="23"/>
                </a:lnTo>
                <a:lnTo>
                  <a:pt x="95" y="25"/>
                </a:lnTo>
                <a:lnTo>
                  <a:pt x="91" y="38"/>
                </a:lnTo>
                <a:lnTo>
                  <a:pt x="91" y="40"/>
                </a:lnTo>
                <a:lnTo>
                  <a:pt x="84" y="46"/>
                </a:lnTo>
                <a:lnTo>
                  <a:pt x="89" y="59"/>
                </a:lnTo>
                <a:lnTo>
                  <a:pt x="89" y="60"/>
                </a:lnTo>
                <a:lnTo>
                  <a:pt x="97" y="59"/>
                </a:lnTo>
                <a:lnTo>
                  <a:pt x="99" y="60"/>
                </a:lnTo>
                <a:lnTo>
                  <a:pt x="102" y="61"/>
                </a:lnTo>
                <a:lnTo>
                  <a:pt x="98" y="64"/>
                </a:lnTo>
                <a:lnTo>
                  <a:pt x="86" y="67"/>
                </a:lnTo>
                <a:lnTo>
                  <a:pt x="78" y="67"/>
                </a:lnTo>
                <a:lnTo>
                  <a:pt x="74" y="68"/>
                </a:lnTo>
                <a:lnTo>
                  <a:pt x="60" y="70"/>
                </a:lnTo>
                <a:lnTo>
                  <a:pt x="52" y="72"/>
                </a:lnTo>
                <a:lnTo>
                  <a:pt x="53" y="74"/>
                </a:lnTo>
                <a:lnTo>
                  <a:pt x="53" y="76"/>
                </a:lnTo>
                <a:lnTo>
                  <a:pt x="57" y="83"/>
                </a:lnTo>
                <a:lnTo>
                  <a:pt x="53" y="85"/>
                </a:lnTo>
                <a:lnTo>
                  <a:pt x="44" y="79"/>
                </a:lnTo>
                <a:lnTo>
                  <a:pt x="41" y="76"/>
                </a:lnTo>
                <a:lnTo>
                  <a:pt x="35" y="76"/>
                </a:lnTo>
                <a:lnTo>
                  <a:pt x="30" y="75"/>
                </a:lnTo>
                <a:lnTo>
                  <a:pt x="27" y="72"/>
                </a:lnTo>
                <a:lnTo>
                  <a:pt x="24" y="71"/>
                </a:lnTo>
                <a:lnTo>
                  <a:pt x="22" y="71"/>
                </a:lnTo>
                <a:lnTo>
                  <a:pt x="15" y="72"/>
                </a:lnTo>
                <a:lnTo>
                  <a:pt x="15" y="78"/>
                </a:lnTo>
                <a:lnTo>
                  <a:pt x="16" y="83"/>
                </a:lnTo>
                <a:lnTo>
                  <a:pt x="15" y="83"/>
                </a:lnTo>
                <a:lnTo>
                  <a:pt x="8" y="76"/>
                </a:lnTo>
                <a:lnTo>
                  <a:pt x="0" y="75"/>
                </a:lnTo>
                <a:lnTo>
                  <a:pt x="3" y="82"/>
                </a:lnTo>
                <a:lnTo>
                  <a:pt x="7" y="89"/>
                </a:lnTo>
                <a:lnTo>
                  <a:pt x="7" y="91"/>
                </a:lnTo>
                <a:lnTo>
                  <a:pt x="7" y="97"/>
                </a:lnTo>
                <a:lnTo>
                  <a:pt x="7" y="98"/>
                </a:lnTo>
                <a:lnTo>
                  <a:pt x="9" y="101"/>
                </a:lnTo>
                <a:lnTo>
                  <a:pt x="14" y="104"/>
                </a:lnTo>
                <a:lnTo>
                  <a:pt x="20" y="98"/>
                </a:lnTo>
                <a:lnTo>
                  <a:pt x="22" y="101"/>
                </a:lnTo>
                <a:lnTo>
                  <a:pt x="29" y="97"/>
                </a:lnTo>
                <a:lnTo>
                  <a:pt x="30" y="96"/>
                </a:lnTo>
                <a:lnTo>
                  <a:pt x="31" y="98"/>
                </a:lnTo>
                <a:lnTo>
                  <a:pt x="33" y="98"/>
                </a:lnTo>
                <a:lnTo>
                  <a:pt x="34" y="96"/>
                </a:lnTo>
                <a:lnTo>
                  <a:pt x="39" y="90"/>
                </a:lnTo>
                <a:lnTo>
                  <a:pt x="41" y="100"/>
                </a:lnTo>
                <a:lnTo>
                  <a:pt x="44" y="96"/>
                </a:lnTo>
                <a:lnTo>
                  <a:pt x="60" y="97"/>
                </a:lnTo>
                <a:lnTo>
                  <a:pt x="63" y="96"/>
                </a:lnTo>
                <a:lnTo>
                  <a:pt x="65" y="93"/>
                </a:lnTo>
                <a:lnTo>
                  <a:pt x="80" y="83"/>
                </a:lnTo>
                <a:lnTo>
                  <a:pt x="94" y="86"/>
                </a:lnTo>
                <a:lnTo>
                  <a:pt x="98" y="83"/>
                </a:lnTo>
                <a:lnTo>
                  <a:pt x="101" y="87"/>
                </a:lnTo>
                <a:lnTo>
                  <a:pt x="105" y="83"/>
                </a:lnTo>
                <a:lnTo>
                  <a:pt x="108" y="86"/>
                </a:lnTo>
                <a:lnTo>
                  <a:pt x="109" y="85"/>
                </a:lnTo>
                <a:lnTo>
                  <a:pt x="109" y="83"/>
                </a:lnTo>
                <a:lnTo>
                  <a:pt x="110" y="83"/>
                </a:lnTo>
                <a:lnTo>
                  <a:pt x="116" y="83"/>
                </a:lnTo>
                <a:lnTo>
                  <a:pt x="119" y="85"/>
                </a:lnTo>
                <a:lnTo>
                  <a:pt x="125" y="83"/>
                </a:lnTo>
                <a:lnTo>
                  <a:pt x="123" y="74"/>
                </a:lnTo>
                <a:lnTo>
                  <a:pt x="131" y="67"/>
                </a:lnTo>
                <a:lnTo>
                  <a:pt x="132" y="67"/>
                </a:lnTo>
                <a:lnTo>
                  <a:pt x="134" y="67"/>
                </a:lnTo>
                <a:lnTo>
                  <a:pt x="140" y="70"/>
                </a:lnTo>
                <a:lnTo>
                  <a:pt x="149" y="66"/>
                </a:lnTo>
                <a:lnTo>
                  <a:pt x="149" y="60"/>
                </a:lnTo>
                <a:lnTo>
                  <a:pt x="147" y="52"/>
                </a:lnTo>
                <a:lnTo>
                  <a:pt x="151" y="51"/>
                </a:lnTo>
                <a:lnTo>
                  <a:pt x="158" y="4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3" name="Freeform 358">
            <a:extLst>
              <a:ext uri="{FF2B5EF4-FFF2-40B4-BE49-F238E27FC236}">
                <a16:creationId xmlns:a16="http://schemas.microsoft.com/office/drawing/2014/main" id="{3CD3A2E8-7901-2DFB-6F22-2F4FAD6F12F6}"/>
              </a:ext>
            </a:extLst>
          </p:cNvPr>
          <p:cNvSpPr>
            <a:spLocks/>
          </p:cNvSpPr>
          <p:nvPr/>
        </p:nvSpPr>
        <p:spPr bwMode="auto">
          <a:xfrm>
            <a:off x="5072063" y="5786438"/>
            <a:ext cx="98425" cy="103188"/>
          </a:xfrm>
          <a:custGeom>
            <a:avLst/>
            <a:gdLst>
              <a:gd name="T0" fmla="*/ 61 w 62"/>
              <a:gd name="T1" fmla="*/ 46 h 65"/>
              <a:gd name="T2" fmla="*/ 58 w 62"/>
              <a:gd name="T3" fmla="*/ 42 h 65"/>
              <a:gd name="T4" fmla="*/ 57 w 62"/>
              <a:gd name="T5" fmla="*/ 41 h 65"/>
              <a:gd name="T6" fmla="*/ 57 w 62"/>
              <a:gd name="T7" fmla="*/ 38 h 65"/>
              <a:gd name="T8" fmla="*/ 54 w 62"/>
              <a:gd name="T9" fmla="*/ 38 h 65"/>
              <a:gd name="T10" fmla="*/ 52 w 62"/>
              <a:gd name="T11" fmla="*/ 37 h 65"/>
              <a:gd name="T12" fmla="*/ 50 w 62"/>
              <a:gd name="T13" fmla="*/ 35 h 65"/>
              <a:gd name="T14" fmla="*/ 49 w 62"/>
              <a:gd name="T15" fmla="*/ 35 h 65"/>
              <a:gd name="T16" fmla="*/ 47 w 62"/>
              <a:gd name="T17" fmla="*/ 35 h 65"/>
              <a:gd name="T18" fmla="*/ 45 w 62"/>
              <a:gd name="T19" fmla="*/ 37 h 65"/>
              <a:gd name="T20" fmla="*/ 46 w 62"/>
              <a:gd name="T21" fmla="*/ 30 h 65"/>
              <a:gd name="T22" fmla="*/ 43 w 62"/>
              <a:gd name="T23" fmla="*/ 29 h 65"/>
              <a:gd name="T24" fmla="*/ 45 w 62"/>
              <a:gd name="T25" fmla="*/ 23 h 65"/>
              <a:gd name="T26" fmla="*/ 42 w 62"/>
              <a:gd name="T27" fmla="*/ 23 h 65"/>
              <a:gd name="T28" fmla="*/ 39 w 62"/>
              <a:gd name="T29" fmla="*/ 19 h 65"/>
              <a:gd name="T30" fmla="*/ 41 w 62"/>
              <a:gd name="T31" fmla="*/ 15 h 65"/>
              <a:gd name="T32" fmla="*/ 41 w 62"/>
              <a:gd name="T33" fmla="*/ 14 h 65"/>
              <a:gd name="T34" fmla="*/ 42 w 62"/>
              <a:gd name="T35" fmla="*/ 11 h 65"/>
              <a:gd name="T36" fmla="*/ 43 w 62"/>
              <a:gd name="T37" fmla="*/ 10 h 65"/>
              <a:gd name="T38" fmla="*/ 42 w 62"/>
              <a:gd name="T39" fmla="*/ 8 h 65"/>
              <a:gd name="T40" fmla="*/ 42 w 62"/>
              <a:gd name="T41" fmla="*/ 5 h 65"/>
              <a:gd name="T42" fmla="*/ 41 w 62"/>
              <a:gd name="T43" fmla="*/ 5 h 65"/>
              <a:gd name="T44" fmla="*/ 41 w 62"/>
              <a:gd name="T45" fmla="*/ 4 h 65"/>
              <a:gd name="T46" fmla="*/ 41 w 62"/>
              <a:gd name="T47" fmla="*/ 5 h 65"/>
              <a:gd name="T48" fmla="*/ 39 w 62"/>
              <a:gd name="T49" fmla="*/ 7 h 65"/>
              <a:gd name="T50" fmla="*/ 39 w 62"/>
              <a:gd name="T51" fmla="*/ 8 h 65"/>
              <a:gd name="T52" fmla="*/ 38 w 62"/>
              <a:gd name="T53" fmla="*/ 8 h 65"/>
              <a:gd name="T54" fmla="*/ 35 w 62"/>
              <a:gd name="T55" fmla="*/ 7 h 65"/>
              <a:gd name="T56" fmla="*/ 32 w 62"/>
              <a:gd name="T57" fmla="*/ 5 h 65"/>
              <a:gd name="T58" fmla="*/ 28 w 62"/>
              <a:gd name="T59" fmla="*/ 8 h 65"/>
              <a:gd name="T60" fmla="*/ 26 w 62"/>
              <a:gd name="T61" fmla="*/ 8 h 65"/>
              <a:gd name="T62" fmla="*/ 24 w 62"/>
              <a:gd name="T63" fmla="*/ 0 h 65"/>
              <a:gd name="T64" fmla="*/ 20 w 62"/>
              <a:gd name="T65" fmla="*/ 1 h 65"/>
              <a:gd name="T66" fmla="*/ 16 w 62"/>
              <a:gd name="T67" fmla="*/ 4 h 65"/>
              <a:gd name="T68" fmla="*/ 15 w 62"/>
              <a:gd name="T69" fmla="*/ 5 h 65"/>
              <a:gd name="T70" fmla="*/ 15 w 62"/>
              <a:gd name="T71" fmla="*/ 8 h 65"/>
              <a:gd name="T72" fmla="*/ 13 w 62"/>
              <a:gd name="T73" fmla="*/ 8 h 65"/>
              <a:gd name="T74" fmla="*/ 4 w 62"/>
              <a:gd name="T75" fmla="*/ 5 h 65"/>
              <a:gd name="T76" fmla="*/ 4 w 62"/>
              <a:gd name="T77" fmla="*/ 8 h 65"/>
              <a:gd name="T78" fmla="*/ 0 w 62"/>
              <a:gd name="T79" fmla="*/ 25 h 65"/>
              <a:gd name="T80" fmla="*/ 11 w 62"/>
              <a:gd name="T81" fmla="*/ 26 h 65"/>
              <a:gd name="T82" fmla="*/ 15 w 62"/>
              <a:gd name="T83" fmla="*/ 25 h 65"/>
              <a:gd name="T84" fmla="*/ 22 w 62"/>
              <a:gd name="T85" fmla="*/ 40 h 65"/>
              <a:gd name="T86" fmla="*/ 23 w 62"/>
              <a:gd name="T87" fmla="*/ 44 h 65"/>
              <a:gd name="T88" fmla="*/ 27 w 62"/>
              <a:gd name="T89" fmla="*/ 42 h 65"/>
              <a:gd name="T90" fmla="*/ 30 w 62"/>
              <a:gd name="T91" fmla="*/ 48 h 65"/>
              <a:gd name="T92" fmla="*/ 31 w 62"/>
              <a:gd name="T93" fmla="*/ 49 h 65"/>
              <a:gd name="T94" fmla="*/ 31 w 62"/>
              <a:gd name="T95" fmla="*/ 50 h 65"/>
              <a:gd name="T96" fmla="*/ 30 w 62"/>
              <a:gd name="T97" fmla="*/ 50 h 65"/>
              <a:gd name="T98" fmla="*/ 32 w 62"/>
              <a:gd name="T99" fmla="*/ 55 h 65"/>
              <a:gd name="T100" fmla="*/ 34 w 62"/>
              <a:gd name="T101" fmla="*/ 56 h 65"/>
              <a:gd name="T102" fmla="*/ 35 w 62"/>
              <a:gd name="T103" fmla="*/ 60 h 65"/>
              <a:gd name="T104" fmla="*/ 37 w 62"/>
              <a:gd name="T105" fmla="*/ 61 h 65"/>
              <a:gd name="T106" fmla="*/ 41 w 62"/>
              <a:gd name="T107" fmla="*/ 59 h 65"/>
              <a:gd name="T108" fmla="*/ 41 w 62"/>
              <a:gd name="T109" fmla="*/ 60 h 65"/>
              <a:gd name="T110" fmla="*/ 42 w 62"/>
              <a:gd name="T111" fmla="*/ 55 h 65"/>
              <a:gd name="T112" fmla="*/ 43 w 62"/>
              <a:gd name="T113" fmla="*/ 55 h 65"/>
              <a:gd name="T114" fmla="*/ 47 w 62"/>
              <a:gd name="T115" fmla="*/ 60 h 65"/>
              <a:gd name="T116" fmla="*/ 54 w 62"/>
              <a:gd name="T117" fmla="*/ 65 h 65"/>
              <a:gd name="T118" fmla="*/ 58 w 62"/>
              <a:gd name="T119" fmla="*/ 57 h 65"/>
              <a:gd name="T120" fmla="*/ 58 w 62"/>
              <a:gd name="T121" fmla="*/ 56 h 65"/>
              <a:gd name="T122" fmla="*/ 62 w 62"/>
              <a:gd name="T123" fmla="*/ 49 h 65"/>
              <a:gd name="T124" fmla="*/ 61 w 62"/>
              <a:gd name="T125" fmla="*/ 46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62" h="65">
                <a:moveTo>
                  <a:pt x="61" y="46"/>
                </a:moveTo>
                <a:lnTo>
                  <a:pt x="58" y="42"/>
                </a:lnTo>
                <a:lnTo>
                  <a:pt x="57" y="41"/>
                </a:lnTo>
                <a:lnTo>
                  <a:pt x="57" y="38"/>
                </a:lnTo>
                <a:lnTo>
                  <a:pt x="54" y="38"/>
                </a:lnTo>
                <a:lnTo>
                  <a:pt x="52" y="37"/>
                </a:lnTo>
                <a:lnTo>
                  <a:pt x="50" y="35"/>
                </a:lnTo>
                <a:lnTo>
                  <a:pt x="49" y="35"/>
                </a:lnTo>
                <a:lnTo>
                  <a:pt x="47" y="35"/>
                </a:lnTo>
                <a:lnTo>
                  <a:pt x="45" y="37"/>
                </a:lnTo>
                <a:lnTo>
                  <a:pt x="46" y="30"/>
                </a:lnTo>
                <a:lnTo>
                  <a:pt x="43" y="29"/>
                </a:lnTo>
                <a:lnTo>
                  <a:pt x="45" y="23"/>
                </a:lnTo>
                <a:lnTo>
                  <a:pt x="42" y="23"/>
                </a:lnTo>
                <a:lnTo>
                  <a:pt x="39" y="19"/>
                </a:lnTo>
                <a:lnTo>
                  <a:pt x="41" y="15"/>
                </a:lnTo>
                <a:lnTo>
                  <a:pt x="41" y="14"/>
                </a:lnTo>
                <a:lnTo>
                  <a:pt x="42" y="11"/>
                </a:lnTo>
                <a:lnTo>
                  <a:pt x="43" y="10"/>
                </a:lnTo>
                <a:lnTo>
                  <a:pt x="42" y="8"/>
                </a:lnTo>
                <a:lnTo>
                  <a:pt x="42" y="5"/>
                </a:lnTo>
                <a:lnTo>
                  <a:pt x="41" y="5"/>
                </a:lnTo>
                <a:lnTo>
                  <a:pt x="41" y="4"/>
                </a:lnTo>
                <a:lnTo>
                  <a:pt x="41" y="5"/>
                </a:lnTo>
                <a:lnTo>
                  <a:pt x="39" y="7"/>
                </a:lnTo>
                <a:lnTo>
                  <a:pt x="39" y="8"/>
                </a:lnTo>
                <a:lnTo>
                  <a:pt x="38" y="8"/>
                </a:lnTo>
                <a:lnTo>
                  <a:pt x="35" y="7"/>
                </a:lnTo>
                <a:lnTo>
                  <a:pt x="32" y="5"/>
                </a:lnTo>
                <a:lnTo>
                  <a:pt x="28" y="8"/>
                </a:lnTo>
                <a:lnTo>
                  <a:pt x="26" y="8"/>
                </a:lnTo>
                <a:lnTo>
                  <a:pt x="24" y="0"/>
                </a:lnTo>
                <a:lnTo>
                  <a:pt x="20" y="1"/>
                </a:lnTo>
                <a:lnTo>
                  <a:pt x="16" y="4"/>
                </a:lnTo>
                <a:lnTo>
                  <a:pt x="15" y="5"/>
                </a:lnTo>
                <a:lnTo>
                  <a:pt x="15" y="8"/>
                </a:lnTo>
                <a:lnTo>
                  <a:pt x="13" y="8"/>
                </a:lnTo>
                <a:lnTo>
                  <a:pt x="4" y="5"/>
                </a:lnTo>
                <a:lnTo>
                  <a:pt x="4" y="8"/>
                </a:lnTo>
                <a:lnTo>
                  <a:pt x="0" y="25"/>
                </a:lnTo>
                <a:lnTo>
                  <a:pt x="11" y="26"/>
                </a:lnTo>
                <a:lnTo>
                  <a:pt x="15" y="25"/>
                </a:lnTo>
                <a:lnTo>
                  <a:pt x="22" y="40"/>
                </a:lnTo>
                <a:lnTo>
                  <a:pt x="23" y="44"/>
                </a:lnTo>
                <a:lnTo>
                  <a:pt x="27" y="42"/>
                </a:lnTo>
                <a:lnTo>
                  <a:pt x="30" y="48"/>
                </a:lnTo>
                <a:lnTo>
                  <a:pt x="31" y="49"/>
                </a:lnTo>
                <a:lnTo>
                  <a:pt x="31" y="50"/>
                </a:lnTo>
                <a:lnTo>
                  <a:pt x="30" y="50"/>
                </a:lnTo>
                <a:lnTo>
                  <a:pt x="32" y="55"/>
                </a:lnTo>
                <a:lnTo>
                  <a:pt x="34" y="56"/>
                </a:lnTo>
                <a:lnTo>
                  <a:pt x="35" y="60"/>
                </a:lnTo>
                <a:lnTo>
                  <a:pt x="37" y="61"/>
                </a:lnTo>
                <a:lnTo>
                  <a:pt x="41" y="59"/>
                </a:lnTo>
                <a:lnTo>
                  <a:pt x="41" y="60"/>
                </a:lnTo>
                <a:lnTo>
                  <a:pt x="42" y="55"/>
                </a:lnTo>
                <a:lnTo>
                  <a:pt x="43" y="55"/>
                </a:lnTo>
                <a:lnTo>
                  <a:pt x="47" y="60"/>
                </a:lnTo>
                <a:lnTo>
                  <a:pt x="54" y="65"/>
                </a:lnTo>
                <a:lnTo>
                  <a:pt x="58" y="57"/>
                </a:lnTo>
                <a:lnTo>
                  <a:pt x="58" y="56"/>
                </a:lnTo>
                <a:lnTo>
                  <a:pt x="62" y="49"/>
                </a:lnTo>
                <a:lnTo>
                  <a:pt x="61" y="4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4" name="Freeform 359">
            <a:extLst>
              <a:ext uri="{FF2B5EF4-FFF2-40B4-BE49-F238E27FC236}">
                <a16:creationId xmlns:a16="http://schemas.microsoft.com/office/drawing/2014/main" id="{068B3638-8B12-4713-3E5C-76A4B9F6DE83}"/>
              </a:ext>
            </a:extLst>
          </p:cNvPr>
          <p:cNvSpPr>
            <a:spLocks/>
          </p:cNvSpPr>
          <p:nvPr/>
        </p:nvSpPr>
        <p:spPr bwMode="auto">
          <a:xfrm>
            <a:off x="5133976" y="5802313"/>
            <a:ext cx="34925" cy="44450"/>
          </a:xfrm>
          <a:custGeom>
            <a:avLst/>
            <a:gdLst>
              <a:gd name="T0" fmla="*/ 18 w 22"/>
              <a:gd name="T1" fmla="*/ 28 h 28"/>
              <a:gd name="T2" fmla="*/ 15 w 22"/>
              <a:gd name="T3" fmla="*/ 28 h 28"/>
              <a:gd name="T4" fmla="*/ 13 w 22"/>
              <a:gd name="T5" fmla="*/ 27 h 28"/>
              <a:gd name="T6" fmla="*/ 11 w 22"/>
              <a:gd name="T7" fmla="*/ 25 h 28"/>
              <a:gd name="T8" fmla="*/ 10 w 22"/>
              <a:gd name="T9" fmla="*/ 25 h 28"/>
              <a:gd name="T10" fmla="*/ 8 w 22"/>
              <a:gd name="T11" fmla="*/ 25 h 28"/>
              <a:gd name="T12" fmla="*/ 6 w 22"/>
              <a:gd name="T13" fmla="*/ 27 h 28"/>
              <a:gd name="T14" fmla="*/ 7 w 22"/>
              <a:gd name="T15" fmla="*/ 20 h 28"/>
              <a:gd name="T16" fmla="*/ 4 w 22"/>
              <a:gd name="T17" fmla="*/ 19 h 28"/>
              <a:gd name="T18" fmla="*/ 6 w 22"/>
              <a:gd name="T19" fmla="*/ 13 h 28"/>
              <a:gd name="T20" fmla="*/ 3 w 22"/>
              <a:gd name="T21" fmla="*/ 13 h 28"/>
              <a:gd name="T22" fmla="*/ 0 w 22"/>
              <a:gd name="T23" fmla="*/ 9 h 28"/>
              <a:gd name="T24" fmla="*/ 2 w 22"/>
              <a:gd name="T25" fmla="*/ 5 h 28"/>
              <a:gd name="T26" fmla="*/ 2 w 22"/>
              <a:gd name="T27" fmla="*/ 4 h 28"/>
              <a:gd name="T28" fmla="*/ 3 w 22"/>
              <a:gd name="T29" fmla="*/ 1 h 28"/>
              <a:gd name="T30" fmla="*/ 4 w 22"/>
              <a:gd name="T31" fmla="*/ 0 h 28"/>
              <a:gd name="T32" fmla="*/ 6 w 22"/>
              <a:gd name="T33" fmla="*/ 1 h 28"/>
              <a:gd name="T34" fmla="*/ 10 w 22"/>
              <a:gd name="T35" fmla="*/ 2 h 28"/>
              <a:gd name="T36" fmla="*/ 15 w 22"/>
              <a:gd name="T37" fmla="*/ 4 h 28"/>
              <a:gd name="T38" fmla="*/ 21 w 22"/>
              <a:gd name="T39" fmla="*/ 6 h 28"/>
              <a:gd name="T40" fmla="*/ 22 w 22"/>
              <a:gd name="T41" fmla="*/ 9 h 28"/>
              <a:gd name="T42" fmla="*/ 22 w 22"/>
              <a:gd name="T43" fmla="*/ 10 h 28"/>
              <a:gd name="T44" fmla="*/ 19 w 22"/>
              <a:gd name="T45" fmla="*/ 16 h 28"/>
              <a:gd name="T46" fmla="*/ 18 w 22"/>
              <a:gd name="T47" fmla="*/ 20 h 28"/>
              <a:gd name="T48" fmla="*/ 18 w 22"/>
              <a:gd name="T49" fmla="*/ 23 h 28"/>
              <a:gd name="T50" fmla="*/ 18 w 22"/>
              <a:gd name="T51" fmla="*/ 27 h 28"/>
              <a:gd name="T52" fmla="*/ 18 w 22"/>
              <a:gd name="T53" fmla="*/ 28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22" h="28">
                <a:moveTo>
                  <a:pt x="18" y="28"/>
                </a:moveTo>
                <a:lnTo>
                  <a:pt x="15" y="28"/>
                </a:lnTo>
                <a:lnTo>
                  <a:pt x="13" y="27"/>
                </a:lnTo>
                <a:lnTo>
                  <a:pt x="11" y="25"/>
                </a:lnTo>
                <a:lnTo>
                  <a:pt x="10" y="25"/>
                </a:lnTo>
                <a:lnTo>
                  <a:pt x="8" y="25"/>
                </a:lnTo>
                <a:lnTo>
                  <a:pt x="6" y="27"/>
                </a:lnTo>
                <a:lnTo>
                  <a:pt x="7" y="20"/>
                </a:lnTo>
                <a:lnTo>
                  <a:pt x="4" y="19"/>
                </a:lnTo>
                <a:lnTo>
                  <a:pt x="6" y="13"/>
                </a:lnTo>
                <a:lnTo>
                  <a:pt x="3" y="13"/>
                </a:lnTo>
                <a:lnTo>
                  <a:pt x="0" y="9"/>
                </a:lnTo>
                <a:lnTo>
                  <a:pt x="2" y="5"/>
                </a:lnTo>
                <a:lnTo>
                  <a:pt x="2" y="4"/>
                </a:lnTo>
                <a:lnTo>
                  <a:pt x="3" y="1"/>
                </a:lnTo>
                <a:lnTo>
                  <a:pt x="4" y="0"/>
                </a:lnTo>
                <a:lnTo>
                  <a:pt x="6" y="1"/>
                </a:lnTo>
                <a:lnTo>
                  <a:pt x="10" y="2"/>
                </a:lnTo>
                <a:lnTo>
                  <a:pt x="15" y="4"/>
                </a:lnTo>
                <a:lnTo>
                  <a:pt x="21" y="6"/>
                </a:lnTo>
                <a:lnTo>
                  <a:pt x="22" y="9"/>
                </a:lnTo>
                <a:lnTo>
                  <a:pt x="22" y="10"/>
                </a:lnTo>
                <a:lnTo>
                  <a:pt x="19" y="16"/>
                </a:lnTo>
                <a:lnTo>
                  <a:pt x="18" y="20"/>
                </a:lnTo>
                <a:lnTo>
                  <a:pt x="18" y="23"/>
                </a:lnTo>
                <a:lnTo>
                  <a:pt x="18" y="27"/>
                </a:lnTo>
                <a:lnTo>
                  <a:pt x="18" y="2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5" name="Freeform 360">
            <a:extLst>
              <a:ext uri="{FF2B5EF4-FFF2-40B4-BE49-F238E27FC236}">
                <a16:creationId xmlns:a16="http://schemas.microsoft.com/office/drawing/2014/main" id="{B82EAC85-21E3-1F99-10E2-D9CE3C7D0A10}"/>
              </a:ext>
            </a:extLst>
          </p:cNvPr>
          <p:cNvSpPr>
            <a:spLocks/>
          </p:cNvSpPr>
          <p:nvPr/>
        </p:nvSpPr>
        <p:spPr bwMode="auto">
          <a:xfrm>
            <a:off x="5199063" y="5811838"/>
            <a:ext cx="39688" cy="53975"/>
          </a:xfrm>
          <a:custGeom>
            <a:avLst/>
            <a:gdLst>
              <a:gd name="T0" fmla="*/ 19 w 25"/>
              <a:gd name="T1" fmla="*/ 6 h 34"/>
              <a:gd name="T2" fmla="*/ 25 w 25"/>
              <a:gd name="T3" fmla="*/ 13 h 34"/>
              <a:gd name="T4" fmla="*/ 22 w 25"/>
              <a:gd name="T5" fmla="*/ 17 h 34"/>
              <a:gd name="T6" fmla="*/ 21 w 25"/>
              <a:gd name="T7" fmla="*/ 18 h 34"/>
              <a:gd name="T8" fmla="*/ 19 w 25"/>
              <a:gd name="T9" fmla="*/ 22 h 34"/>
              <a:gd name="T10" fmla="*/ 12 w 25"/>
              <a:gd name="T11" fmla="*/ 29 h 34"/>
              <a:gd name="T12" fmla="*/ 11 w 25"/>
              <a:gd name="T13" fmla="*/ 26 h 34"/>
              <a:gd name="T14" fmla="*/ 11 w 25"/>
              <a:gd name="T15" fmla="*/ 28 h 34"/>
              <a:gd name="T16" fmla="*/ 4 w 25"/>
              <a:gd name="T17" fmla="*/ 34 h 34"/>
              <a:gd name="T18" fmla="*/ 3 w 25"/>
              <a:gd name="T19" fmla="*/ 33 h 34"/>
              <a:gd name="T20" fmla="*/ 0 w 25"/>
              <a:gd name="T21" fmla="*/ 25 h 34"/>
              <a:gd name="T22" fmla="*/ 0 w 25"/>
              <a:gd name="T23" fmla="*/ 14 h 34"/>
              <a:gd name="T24" fmla="*/ 2 w 25"/>
              <a:gd name="T25" fmla="*/ 11 h 34"/>
              <a:gd name="T26" fmla="*/ 3 w 25"/>
              <a:gd name="T27" fmla="*/ 6 h 34"/>
              <a:gd name="T28" fmla="*/ 6 w 25"/>
              <a:gd name="T29" fmla="*/ 4 h 34"/>
              <a:gd name="T30" fmla="*/ 10 w 25"/>
              <a:gd name="T31" fmla="*/ 2 h 34"/>
              <a:gd name="T32" fmla="*/ 15 w 25"/>
              <a:gd name="T33" fmla="*/ 0 h 34"/>
              <a:gd name="T34" fmla="*/ 12 w 25"/>
              <a:gd name="T35" fmla="*/ 7 h 34"/>
              <a:gd name="T36" fmla="*/ 19 w 25"/>
              <a:gd name="T37" fmla="*/ 6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5" h="34">
                <a:moveTo>
                  <a:pt x="19" y="6"/>
                </a:moveTo>
                <a:lnTo>
                  <a:pt x="25" y="13"/>
                </a:lnTo>
                <a:lnTo>
                  <a:pt x="22" y="17"/>
                </a:lnTo>
                <a:lnTo>
                  <a:pt x="21" y="18"/>
                </a:lnTo>
                <a:lnTo>
                  <a:pt x="19" y="22"/>
                </a:lnTo>
                <a:lnTo>
                  <a:pt x="12" y="29"/>
                </a:lnTo>
                <a:lnTo>
                  <a:pt x="11" y="26"/>
                </a:lnTo>
                <a:lnTo>
                  <a:pt x="11" y="28"/>
                </a:lnTo>
                <a:lnTo>
                  <a:pt x="4" y="34"/>
                </a:lnTo>
                <a:lnTo>
                  <a:pt x="3" y="33"/>
                </a:lnTo>
                <a:lnTo>
                  <a:pt x="0" y="25"/>
                </a:lnTo>
                <a:lnTo>
                  <a:pt x="0" y="14"/>
                </a:lnTo>
                <a:lnTo>
                  <a:pt x="2" y="11"/>
                </a:lnTo>
                <a:lnTo>
                  <a:pt x="3" y="6"/>
                </a:lnTo>
                <a:lnTo>
                  <a:pt x="6" y="4"/>
                </a:lnTo>
                <a:lnTo>
                  <a:pt x="10" y="2"/>
                </a:lnTo>
                <a:lnTo>
                  <a:pt x="15" y="0"/>
                </a:lnTo>
                <a:lnTo>
                  <a:pt x="12" y="7"/>
                </a:lnTo>
                <a:lnTo>
                  <a:pt x="19" y="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6" name="Freeform 361">
            <a:extLst>
              <a:ext uri="{FF2B5EF4-FFF2-40B4-BE49-F238E27FC236}">
                <a16:creationId xmlns:a16="http://schemas.microsoft.com/office/drawing/2014/main" id="{2CB32321-6BA0-27A5-6862-E7DF3ECD807C}"/>
              </a:ext>
            </a:extLst>
          </p:cNvPr>
          <p:cNvSpPr>
            <a:spLocks/>
          </p:cNvSpPr>
          <p:nvPr/>
        </p:nvSpPr>
        <p:spPr bwMode="auto">
          <a:xfrm>
            <a:off x="5049838" y="5703888"/>
            <a:ext cx="100013" cy="95250"/>
          </a:xfrm>
          <a:custGeom>
            <a:avLst/>
            <a:gdLst>
              <a:gd name="T0" fmla="*/ 60 w 63"/>
              <a:gd name="T1" fmla="*/ 36 h 60"/>
              <a:gd name="T2" fmla="*/ 59 w 63"/>
              <a:gd name="T3" fmla="*/ 34 h 60"/>
              <a:gd name="T4" fmla="*/ 56 w 63"/>
              <a:gd name="T5" fmla="*/ 21 h 60"/>
              <a:gd name="T6" fmla="*/ 57 w 63"/>
              <a:gd name="T7" fmla="*/ 14 h 60"/>
              <a:gd name="T8" fmla="*/ 55 w 63"/>
              <a:gd name="T9" fmla="*/ 3 h 60"/>
              <a:gd name="T10" fmla="*/ 51 w 63"/>
              <a:gd name="T11" fmla="*/ 2 h 60"/>
              <a:gd name="T12" fmla="*/ 49 w 63"/>
              <a:gd name="T13" fmla="*/ 2 h 60"/>
              <a:gd name="T14" fmla="*/ 44 w 63"/>
              <a:gd name="T15" fmla="*/ 3 h 60"/>
              <a:gd name="T16" fmla="*/ 41 w 63"/>
              <a:gd name="T17" fmla="*/ 3 h 60"/>
              <a:gd name="T18" fmla="*/ 34 w 63"/>
              <a:gd name="T19" fmla="*/ 2 h 60"/>
              <a:gd name="T20" fmla="*/ 29 w 63"/>
              <a:gd name="T21" fmla="*/ 0 h 60"/>
              <a:gd name="T22" fmla="*/ 25 w 63"/>
              <a:gd name="T23" fmla="*/ 8 h 60"/>
              <a:gd name="T24" fmla="*/ 18 w 63"/>
              <a:gd name="T25" fmla="*/ 8 h 60"/>
              <a:gd name="T26" fmla="*/ 15 w 63"/>
              <a:gd name="T27" fmla="*/ 2 h 60"/>
              <a:gd name="T28" fmla="*/ 14 w 63"/>
              <a:gd name="T29" fmla="*/ 2 h 60"/>
              <a:gd name="T30" fmla="*/ 12 w 63"/>
              <a:gd name="T31" fmla="*/ 7 h 60"/>
              <a:gd name="T32" fmla="*/ 10 w 63"/>
              <a:gd name="T33" fmla="*/ 14 h 60"/>
              <a:gd name="T34" fmla="*/ 0 w 63"/>
              <a:gd name="T35" fmla="*/ 23 h 60"/>
              <a:gd name="T36" fmla="*/ 15 w 63"/>
              <a:gd name="T37" fmla="*/ 48 h 60"/>
              <a:gd name="T38" fmla="*/ 18 w 63"/>
              <a:gd name="T39" fmla="*/ 53 h 60"/>
              <a:gd name="T40" fmla="*/ 18 w 63"/>
              <a:gd name="T41" fmla="*/ 57 h 60"/>
              <a:gd name="T42" fmla="*/ 27 w 63"/>
              <a:gd name="T43" fmla="*/ 60 h 60"/>
              <a:gd name="T44" fmla="*/ 29 w 63"/>
              <a:gd name="T45" fmla="*/ 60 h 60"/>
              <a:gd name="T46" fmla="*/ 29 w 63"/>
              <a:gd name="T47" fmla="*/ 57 h 60"/>
              <a:gd name="T48" fmla="*/ 30 w 63"/>
              <a:gd name="T49" fmla="*/ 56 h 60"/>
              <a:gd name="T50" fmla="*/ 34 w 63"/>
              <a:gd name="T51" fmla="*/ 53 h 60"/>
              <a:gd name="T52" fmla="*/ 38 w 63"/>
              <a:gd name="T53" fmla="*/ 52 h 60"/>
              <a:gd name="T54" fmla="*/ 40 w 63"/>
              <a:gd name="T55" fmla="*/ 60 h 60"/>
              <a:gd name="T56" fmla="*/ 42 w 63"/>
              <a:gd name="T57" fmla="*/ 60 h 60"/>
              <a:gd name="T58" fmla="*/ 46 w 63"/>
              <a:gd name="T59" fmla="*/ 57 h 60"/>
              <a:gd name="T60" fmla="*/ 49 w 63"/>
              <a:gd name="T61" fmla="*/ 59 h 60"/>
              <a:gd name="T62" fmla="*/ 52 w 63"/>
              <a:gd name="T63" fmla="*/ 60 h 60"/>
              <a:gd name="T64" fmla="*/ 53 w 63"/>
              <a:gd name="T65" fmla="*/ 60 h 60"/>
              <a:gd name="T66" fmla="*/ 53 w 63"/>
              <a:gd name="T67" fmla="*/ 59 h 60"/>
              <a:gd name="T68" fmla="*/ 55 w 63"/>
              <a:gd name="T69" fmla="*/ 57 h 60"/>
              <a:gd name="T70" fmla="*/ 55 w 63"/>
              <a:gd name="T71" fmla="*/ 56 h 60"/>
              <a:gd name="T72" fmla="*/ 53 w 63"/>
              <a:gd name="T73" fmla="*/ 49 h 60"/>
              <a:gd name="T74" fmla="*/ 51 w 63"/>
              <a:gd name="T75" fmla="*/ 45 h 60"/>
              <a:gd name="T76" fmla="*/ 48 w 63"/>
              <a:gd name="T77" fmla="*/ 41 h 60"/>
              <a:gd name="T78" fmla="*/ 45 w 63"/>
              <a:gd name="T79" fmla="*/ 37 h 60"/>
              <a:gd name="T80" fmla="*/ 44 w 63"/>
              <a:gd name="T81" fmla="*/ 36 h 60"/>
              <a:gd name="T82" fmla="*/ 41 w 63"/>
              <a:gd name="T83" fmla="*/ 29 h 60"/>
              <a:gd name="T84" fmla="*/ 44 w 63"/>
              <a:gd name="T85" fmla="*/ 27 h 60"/>
              <a:gd name="T86" fmla="*/ 48 w 63"/>
              <a:gd name="T87" fmla="*/ 33 h 60"/>
              <a:gd name="T88" fmla="*/ 56 w 63"/>
              <a:gd name="T89" fmla="*/ 40 h 60"/>
              <a:gd name="T90" fmla="*/ 60 w 63"/>
              <a:gd name="T91" fmla="*/ 41 h 60"/>
              <a:gd name="T92" fmla="*/ 63 w 63"/>
              <a:gd name="T93" fmla="*/ 38 h 60"/>
              <a:gd name="T94" fmla="*/ 60 w 63"/>
              <a:gd name="T95" fmla="*/ 36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63" h="60">
                <a:moveTo>
                  <a:pt x="60" y="36"/>
                </a:moveTo>
                <a:lnTo>
                  <a:pt x="59" y="34"/>
                </a:lnTo>
                <a:lnTo>
                  <a:pt x="56" y="21"/>
                </a:lnTo>
                <a:lnTo>
                  <a:pt x="57" y="14"/>
                </a:lnTo>
                <a:lnTo>
                  <a:pt x="55" y="3"/>
                </a:lnTo>
                <a:lnTo>
                  <a:pt x="51" y="2"/>
                </a:lnTo>
                <a:lnTo>
                  <a:pt x="49" y="2"/>
                </a:lnTo>
                <a:lnTo>
                  <a:pt x="44" y="3"/>
                </a:lnTo>
                <a:lnTo>
                  <a:pt x="41" y="3"/>
                </a:lnTo>
                <a:lnTo>
                  <a:pt x="34" y="2"/>
                </a:lnTo>
                <a:lnTo>
                  <a:pt x="29" y="0"/>
                </a:lnTo>
                <a:lnTo>
                  <a:pt x="25" y="8"/>
                </a:lnTo>
                <a:lnTo>
                  <a:pt x="18" y="8"/>
                </a:lnTo>
                <a:lnTo>
                  <a:pt x="15" y="2"/>
                </a:lnTo>
                <a:lnTo>
                  <a:pt x="14" y="2"/>
                </a:lnTo>
                <a:lnTo>
                  <a:pt x="12" y="7"/>
                </a:lnTo>
                <a:lnTo>
                  <a:pt x="10" y="14"/>
                </a:lnTo>
                <a:lnTo>
                  <a:pt x="0" y="23"/>
                </a:lnTo>
                <a:lnTo>
                  <a:pt x="15" y="48"/>
                </a:lnTo>
                <a:lnTo>
                  <a:pt x="18" y="53"/>
                </a:lnTo>
                <a:lnTo>
                  <a:pt x="18" y="57"/>
                </a:lnTo>
                <a:lnTo>
                  <a:pt x="27" y="60"/>
                </a:lnTo>
                <a:lnTo>
                  <a:pt x="29" y="60"/>
                </a:lnTo>
                <a:lnTo>
                  <a:pt x="29" y="57"/>
                </a:lnTo>
                <a:lnTo>
                  <a:pt x="30" y="56"/>
                </a:lnTo>
                <a:lnTo>
                  <a:pt x="34" y="53"/>
                </a:lnTo>
                <a:lnTo>
                  <a:pt x="38" y="52"/>
                </a:lnTo>
                <a:lnTo>
                  <a:pt x="40" y="60"/>
                </a:lnTo>
                <a:lnTo>
                  <a:pt x="42" y="60"/>
                </a:lnTo>
                <a:lnTo>
                  <a:pt x="46" y="57"/>
                </a:lnTo>
                <a:lnTo>
                  <a:pt x="49" y="59"/>
                </a:lnTo>
                <a:lnTo>
                  <a:pt x="52" y="60"/>
                </a:lnTo>
                <a:lnTo>
                  <a:pt x="53" y="60"/>
                </a:lnTo>
                <a:lnTo>
                  <a:pt x="53" y="59"/>
                </a:lnTo>
                <a:lnTo>
                  <a:pt x="55" y="57"/>
                </a:lnTo>
                <a:lnTo>
                  <a:pt x="55" y="56"/>
                </a:lnTo>
                <a:lnTo>
                  <a:pt x="53" y="49"/>
                </a:lnTo>
                <a:lnTo>
                  <a:pt x="51" y="45"/>
                </a:lnTo>
                <a:lnTo>
                  <a:pt x="48" y="41"/>
                </a:lnTo>
                <a:lnTo>
                  <a:pt x="45" y="37"/>
                </a:lnTo>
                <a:lnTo>
                  <a:pt x="44" y="36"/>
                </a:lnTo>
                <a:lnTo>
                  <a:pt x="41" y="29"/>
                </a:lnTo>
                <a:lnTo>
                  <a:pt x="44" y="27"/>
                </a:lnTo>
                <a:lnTo>
                  <a:pt x="48" y="33"/>
                </a:lnTo>
                <a:lnTo>
                  <a:pt x="56" y="40"/>
                </a:lnTo>
                <a:lnTo>
                  <a:pt x="60" y="41"/>
                </a:lnTo>
                <a:lnTo>
                  <a:pt x="63" y="38"/>
                </a:lnTo>
                <a:lnTo>
                  <a:pt x="60" y="3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7" name="Freeform 362">
            <a:extLst>
              <a:ext uri="{FF2B5EF4-FFF2-40B4-BE49-F238E27FC236}">
                <a16:creationId xmlns:a16="http://schemas.microsoft.com/office/drawing/2014/main" id="{C0E36935-F546-3B18-FDC8-909A1EFA7BE1}"/>
              </a:ext>
            </a:extLst>
          </p:cNvPr>
          <p:cNvSpPr>
            <a:spLocks/>
          </p:cNvSpPr>
          <p:nvPr/>
        </p:nvSpPr>
        <p:spPr bwMode="auto">
          <a:xfrm>
            <a:off x="5089526" y="5580063"/>
            <a:ext cx="65088" cy="106363"/>
          </a:xfrm>
          <a:custGeom>
            <a:avLst/>
            <a:gdLst>
              <a:gd name="T0" fmla="*/ 41 w 41"/>
              <a:gd name="T1" fmla="*/ 5 h 67"/>
              <a:gd name="T2" fmla="*/ 41 w 41"/>
              <a:gd name="T3" fmla="*/ 20 h 67"/>
              <a:gd name="T4" fmla="*/ 41 w 41"/>
              <a:gd name="T5" fmla="*/ 22 h 67"/>
              <a:gd name="T6" fmla="*/ 41 w 41"/>
              <a:gd name="T7" fmla="*/ 24 h 67"/>
              <a:gd name="T8" fmla="*/ 39 w 41"/>
              <a:gd name="T9" fmla="*/ 25 h 67"/>
              <a:gd name="T10" fmla="*/ 39 w 41"/>
              <a:gd name="T11" fmla="*/ 26 h 67"/>
              <a:gd name="T12" fmla="*/ 36 w 41"/>
              <a:gd name="T13" fmla="*/ 29 h 67"/>
              <a:gd name="T14" fmla="*/ 36 w 41"/>
              <a:gd name="T15" fmla="*/ 32 h 67"/>
              <a:gd name="T16" fmla="*/ 36 w 41"/>
              <a:gd name="T17" fmla="*/ 33 h 67"/>
              <a:gd name="T18" fmla="*/ 36 w 41"/>
              <a:gd name="T19" fmla="*/ 35 h 67"/>
              <a:gd name="T20" fmla="*/ 38 w 41"/>
              <a:gd name="T21" fmla="*/ 36 h 67"/>
              <a:gd name="T22" fmla="*/ 38 w 41"/>
              <a:gd name="T23" fmla="*/ 37 h 67"/>
              <a:gd name="T24" fmla="*/ 38 w 41"/>
              <a:gd name="T25" fmla="*/ 37 h 67"/>
              <a:gd name="T26" fmla="*/ 38 w 41"/>
              <a:gd name="T27" fmla="*/ 41 h 67"/>
              <a:gd name="T28" fmla="*/ 36 w 41"/>
              <a:gd name="T29" fmla="*/ 48 h 67"/>
              <a:gd name="T30" fmla="*/ 34 w 41"/>
              <a:gd name="T31" fmla="*/ 52 h 67"/>
              <a:gd name="T32" fmla="*/ 34 w 41"/>
              <a:gd name="T33" fmla="*/ 54 h 67"/>
              <a:gd name="T34" fmla="*/ 31 w 41"/>
              <a:gd name="T35" fmla="*/ 63 h 67"/>
              <a:gd name="T36" fmla="*/ 31 w 41"/>
              <a:gd name="T37" fmla="*/ 66 h 67"/>
              <a:gd name="T38" fmla="*/ 31 w 41"/>
              <a:gd name="T39" fmla="*/ 67 h 67"/>
              <a:gd name="T40" fmla="*/ 31 w 41"/>
              <a:gd name="T41" fmla="*/ 65 h 67"/>
              <a:gd name="T42" fmla="*/ 30 w 41"/>
              <a:gd name="T43" fmla="*/ 63 h 67"/>
              <a:gd name="T44" fmla="*/ 30 w 41"/>
              <a:gd name="T45" fmla="*/ 62 h 67"/>
              <a:gd name="T46" fmla="*/ 24 w 41"/>
              <a:gd name="T47" fmla="*/ 60 h 67"/>
              <a:gd name="T48" fmla="*/ 23 w 41"/>
              <a:gd name="T49" fmla="*/ 59 h 67"/>
              <a:gd name="T50" fmla="*/ 21 w 41"/>
              <a:gd name="T51" fmla="*/ 60 h 67"/>
              <a:gd name="T52" fmla="*/ 17 w 41"/>
              <a:gd name="T53" fmla="*/ 55 h 67"/>
              <a:gd name="T54" fmla="*/ 4 w 41"/>
              <a:gd name="T55" fmla="*/ 40 h 67"/>
              <a:gd name="T56" fmla="*/ 1 w 41"/>
              <a:gd name="T57" fmla="*/ 29 h 67"/>
              <a:gd name="T58" fmla="*/ 0 w 41"/>
              <a:gd name="T59" fmla="*/ 28 h 67"/>
              <a:gd name="T60" fmla="*/ 9 w 41"/>
              <a:gd name="T61" fmla="*/ 18 h 67"/>
              <a:gd name="T62" fmla="*/ 8 w 41"/>
              <a:gd name="T63" fmla="*/ 7 h 67"/>
              <a:gd name="T64" fmla="*/ 19 w 41"/>
              <a:gd name="T65" fmla="*/ 5 h 67"/>
              <a:gd name="T66" fmla="*/ 30 w 41"/>
              <a:gd name="T67" fmla="*/ 2 h 67"/>
              <a:gd name="T68" fmla="*/ 32 w 41"/>
              <a:gd name="T69" fmla="*/ 0 h 67"/>
              <a:gd name="T70" fmla="*/ 35 w 41"/>
              <a:gd name="T71" fmla="*/ 3 h 67"/>
              <a:gd name="T72" fmla="*/ 41 w 41"/>
              <a:gd name="T73" fmla="*/ 5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41" h="67">
                <a:moveTo>
                  <a:pt x="41" y="5"/>
                </a:moveTo>
                <a:lnTo>
                  <a:pt x="41" y="20"/>
                </a:lnTo>
                <a:lnTo>
                  <a:pt x="41" y="22"/>
                </a:lnTo>
                <a:lnTo>
                  <a:pt x="41" y="24"/>
                </a:lnTo>
                <a:lnTo>
                  <a:pt x="39" y="25"/>
                </a:lnTo>
                <a:lnTo>
                  <a:pt x="39" y="26"/>
                </a:lnTo>
                <a:lnTo>
                  <a:pt x="36" y="29"/>
                </a:lnTo>
                <a:lnTo>
                  <a:pt x="36" y="32"/>
                </a:lnTo>
                <a:lnTo>
                  <a:pt x="36" y="33"/>
                </a:lnTo>
                <a:lnTo>
                  <a:pt x="36" y="35"/>
                </a:lnTo>
                <a:lnTo>
                  <a:pt x="38" y="36"/>
                </a:lnTo>
                <a:lnTo>
                  <a:pt x="38" y="37"/>
                </a:lnTo>
                <a:lnTo>
                  <a:pt x="38" y="37"/>
                </a:lnTo>
                <a:lnTo>
                  <a:pt x="38" y="41"/>
                </a:lnTo>
                <a:lnTo>
                  <a:pt x="36" y="48"/>
                </a:lnTo>
                <a:lnTo>
                  <a:pt x="34" y="52"/>
                </a:lnTo>
                <a:lnTo>
                  <a:pt x="34" y="54"/>
                </a:lnTo>
                <a:lnTo>
                  <a:pt x="31" y="63"/>
                </a:lnTo>
                <a:lnTo>
                  <a:pt x="31" y="66"/>
                </a:lnTo>
                <a:lnTo>
                  <a:pt x="31" y="67"/>
                </a:lnTo>
                <a:lnTo>
                  <a:pt x="31" y="65"/>
                </a:lnTo>
                <a:lnTo>
                  <a:pt x="30" y="63"/>
                </a:lnTo>
                <a:lnTo>
                  <a:pt x="30" y="62"/>
                </a:lnTo>
                <a:lnTo>
                  <a:pt x="24" y="60"/>
                </a:lnTo>
                <a:lnTo>
                  <a:pt x="23" y="59"/>
                </a:lnTo>
                <a:lnTo>
                  <a:pt x="21" y="60"/>
                </a:lnTo>
                <a:lnTo>
                  <a:pt x="17" y="55"/>
                </a:lnTo>
                <a:lnTo>
                  <a:pt x="4" y="40"/>
                </a:lnTo>
                <a:lnTo>
                  <a:pt x="1" y="29"/>
                </a:lnTo>
                <a:lnTo>
                  <a:pt x="0" y="28"/>
                </a:lnTo>
                <a:lnTo>
                  <a:pt x="9" y="18"/>
                </a:lnTo>
                <a:lnTo>
                  <a:pt x="8" y="7"/>
                </a:lnTo>
                <a:lnTo>
                  <a:pt x="19" y="5"/>
                </a:lnTo>
                <a:lnTo>
                  <a:pt x="30" y="2"/>
                </a:lnTo>
                <a:lnTo>
                  <a:pt x="32" y="0"/>
                </a:lnTo>
                <a:lnTo>
                  <a:pt x="35" y="3"/>
                </a:lnTo>
                <a:lnTo>
                  <a:pt x="41" y="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8" name="Freeform 363">
            <a:extLst>
              <a:ext uri="{FF2B5EF4-FFF2-40B4-BE49-F238E27FC236}">
                <a16:creationId xmlns:a16="http://schemas.microsoft.com/office/drawing/2014/main" id="{59ECA203-708D-D8F5-F833-BC10075A77AA}"/>
              </a:ext>
            </a:extLst>
          </p:cNvPr>
          <p:cNvSpPr>
            <a:spLocks/>
          </p:cNvSpPr>
          <p:nvPr/>
        </p:nvSpPr>
        <p:spPr bwMode="auto">
          <a:xfrm>
            <a:off x="5146676" y="5611813"/>
            <a:ext cx="41275" cy="55563"/>
          </a:xfrm>
          <a:custGeom>
            <a:avLst/>
            <a:gdLst>
              <a:gd name="T0" fmla="*/ 26 w 26"/>
              <a:gd name="T1" fmla="*/ 9 h 35"/>
              <a:gd name="T2" fmla="*/ 25 w 26"/>
              <a:gd name="T3" fmla="*/ 9 h 35"/>
              <a:gd name="T4" fmla="*/ 22 w 26"/>
              <a:gd name="T5" fmla="*/ 13 h 35"/>
              <a:gd name="T6" fmla="*/ 21 w 26"/>
              <a:gd name="T7" fmla="*/ 19 h 35"/>
              <a:gd name="T8" fmla="*/ 20 w 26"/>
              <a:gd name="T9" fmla="*/ 25 h 35"/>
              <a:gd name="T10" fmla="*/ 21 w 26"/>
              <a:gd name="T11" fmla="*/ 34 h 35"/>
              <a:gd name="T12" fmla="*/ 11 w 26"/>
              <a:gd name="T13" fmla="*/ 35 h 35"/>
              <a:gd name="T14" fmla="*/ 10 w 26"/>
              <a:gd name="T15" fmla="*/ 32 h 35"/>
              <a:gd name="T16" fmla="*/ 3 w 26"/>
              <a:gd name="T17" fmla="*/ 30 h 35"/>
              <a:gd name="T18" fmla="*/ 0 w 26"/>
              <a:gd name="T19" fmla="*/ 28 h 35"/>
              <a:gd name="T20" fmla="*/ 2 w 26"/>
              <a:gd name="T21" fmla="*/ 21 h 35"/>
              <a:gd name="T22" fmla="*/ 2 w 26"/>
              <a:gd name="T23" fmla="*/ 17 h 35"/>
              <a:gd name="T24" fmla="*/ 2 w 26"/>
              <a:gd name="T25" fmla="*/ 17 h 35"/>
              <a:gd name="T26" fmla="*/ 2 w 26"/>
              <a:gd name="T27" fmla="*/ 16 h 35"/>
              <a:gd name="T28" fmla="*/ 0 w 26"/>
              <a:gd name="T29" fmla="*/ 15 h 35"/>
              <a:gd name="T30" fmla="*/ 0 w 26"/>
              <a:gd name="T31" fmla="*/ 13 h 35"/>
              <a:gd name="T32" fmla="*/ 0 w 26"/>
              <a:gd name="T33" fmla="*/ 12 h 35"/>
              <a:gd name="T34" fmla="*/ 0 w 26"/>
              <a:gd name="T35" fmla="*/ 9 h 35"/>
              <a:gd name="T36" fmla="*/ 3 w 26"/>
              <a:gd name="T37" fmla="*/ 6 h 35"/>
              <a:gd name="T38" fmla="*/ 3 w 26"/>
              <a:gd name="T39" fmla="*/ 5 h 35"/>
              <a:gd name="T40" fmla="*/ 5 w 26"/>
              <a:gd name="T41" fmla="*/ 4 h 35"/>
              <a:gd name="T42" fmla="*/ 5 w 26"/>
              <a:gd name="T43" fmla="*/ 2 h 35"/>
              <a:gd name="T44" fmla="*/ 5 w 26"/>
              <a:gd name="T45" fmla="*/ 0 h 35"/>
              <a:gd name="T46" fmla="*/ 9 w 26"/>
              <a:gd name="T47" fmla="*/ 5 h 35"/>
              <a:gd name="T48" fmla="*/ 11 w 26"/>
              <a:gd name="T49" fmla="*/ 9 h 35"/>
              <a:gd name="T50" fmla="*/ 15 w 26"/>
              <a:gd name="T51" fmla="*/ 5 h 35"/>
              <a:gd name="T52" fmla="*/ 18 w 26"/>
              <a:gd name="T53" fmla="*/ 6 h 35"/>
              <a:gd name="T54" fmla="*/ 22 w 26"/>
              <a:gd name="T55" fmla="*/ 8 h 35"/>
              <a:gd name="T56" fmla="*/ 25 w 26"/>
              <a:gd name="T57" fmla="*/ 8 h 35"/>
              <a:gd name="T58" fmla="*/ 26 w 26"/>
              <a:gd name="T59" fmla="*/ 9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26" h="35">
                <a:moveTo>
                  <a:pt x="26" y="9"/>
                </a:moveTo>
                <a:lnTo>
                  <a:pt x="25" y="9"/>
                </a:lnTo>
                <a:lnTo>
                  <a:pt x="22" y="13"/>
                </a:lnTo>
                <a:lnTo>
                  <a:pt x="21" y="19"/>
                </a:lnTo>
                <a:lnTo>
                  <a:pt x="20" y="25"/>
                </a:lnTo>
                <a:lnTo>
                  <a:pt x="21" y="34"/>
                </a:lnTo>
                <a:lnTo>
                  <a:pt x="11" y="35"/>
                </a:lnTo>
                <a:lnTo>
                  <a:pt x="10" y="32"/>
                </a:lnTo>
                <a:lnTo>
                  <a:pt x="3" y="30"/>
                </a:lnTo>
                <a:lnTo>
                  <a:pt x="0" y="28"/>
                </a:lnTo>
                <a:lnTo>
                  <a:pt x="2" y="21"/>
                </a:lnTo>
                <a:lnTo>
                  <a:pt x="2" y="17"/>
                </a:lnTo>
                <a:lnTo>
                  <a:pt x="2" y="17"/>
                </a:lnTo>
                <a:lnTo>
                  <a:pt x="2" y="16"/>
                </a:lnTo>
                <a:lnTo>
                  <a:pt x="0" y="15"/>
                </a:lnTo>
                <a:lnTo>
                  <a:pt x="0" y="13"/>
                </a:lnTo>
                <a:lnTo>
                  <a:pt x="0" y="12"/>
                </a:lnTo>
                <a:lnTo>
                  <a:pt x="0" y="9"/>
                </a:lnTo>
                <a:lnTo>
                  <a:pt x="3" y="6"/>
                </a:lnTo>
                <a:lnTo>
                  <a:pt x="3" y="5"/>
                </a:lnTo>
                <a:lnTo>
                  <a:pt x="5" y="4"/>
                </a:lnTo>
                <a:lnTo>
                  <a:pt x="5" y="2"/>
                </a:lnTo>
                <a:lnTo>
                  <a:pt x="5" y="0"/>
                </a:lnTo>
                <a:lnTo>
                  <a:pt x="9" y="5"/>
                </a:lnTo>
                <a:lnTo>
                  <a:pt x="11" y="9"/>
                </a:lnTo>
                <a:lnTo>
                  <a:pt x="15" y="5"/>
                </a:lnTo>
                <a:lnTo>
                  <a:pt x="18" y="6"/>
                </a:lnTo>
                <a:lnTo>
                  <a:pt x="22" y="8"/>
                </a:lnTo>
                <a:lnTo>
                  <a:pt x="25" y="8"/>
                </a:lnTo>
                <a:lnTo>
                  <a:pt x="26" y="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9" name="Freeform 364">
            <a:extLst>
              <a:ext uri="{FF2B5EF4-FFF2-40B4-BE49-F238E27FC236}">
                <a16:creationId xmlns:a16="http://schemas.microsoft.com/office/drawing/2014/main" id="{216C8649-D41E-C258-D133-9331F63EEF8E}"/>
              </a:ext>
            </a:extLst>
          </p:cNvPr>
          <p:cNvSpPr>
            <a:spLocks/>
          </p:cNvSpPr>
          <p:nvPr/>
        </p:nvSpPr>
        <p:spPr bwMode="auto">
          <a:xfrm>
            <a:off x="5229226" y="5645150"/>
            <a:ext cx="22225" cy="33338"/>
          </a:xfrm>
          <a:custGeom>
            <a:avLst/>
            <a:gdLst>
              <a:gd name="T0" fmla="*/ 14 w 14"/>
              <a:gd name="T1" fmla="*/ 6 h 21"/>
              <a:gd name="T2" fmla="*/ 14 w 14"/>
              <a:gd name="T3" fmla="*/ 10 h 21"/>
              <a:gd name="T4" fmla="*/ 14 w 14"/>
              <a:gd name="T5" fmla="*/ 11 h 21"/>
              <a:gd name="T6" fmla="*/ 13 w 14"/>
              <a:gd name="T7" fmla="*/ 14 h 21"/>
              <a:gd name="T8" fmla="*/ 13 w 14"/>
              <a:gd name="T9" fmla="*/ 19 h 21"/>
              <a:gd name="T10" fmla="*/ 10 w 14"/>
              <a:gd name="T11" fmla="*/ 21 h 21"/>
              <a:gd name="T12" fmla="*/ 8 w 14"/>
              <a:gd name="T13" fmla="*/ 21 h 21"/>
              <a:gd name="T14" fmla="*/ 7 w 14"/>
              <a:gd name="T15" fmla="*/ 19 h 21"/>
              <a:gd name="T16" fmla="*/ 0 w 14"/>
              <a:gd name="T17" fmla="*/ 19 h 21"/>
              <a:gd name="T18" fmla="*/ 0 w 14"/>
              <a:gd name="T19" fmla="*/ 14 h 21"/>
              <a:gd name="T20" fmla="*/ 2 w 14"/>
              <a:gd name="T21" fmla="*/ 9 h 21"/>
              <a:gd name="T22" fmla="*/ 4 w 14"/>
              <a:gd name="T23" fmla="*/ 2 h 21"/>
              <a:gd name="T24" fmla="*/ 6 w 14"/>
              <a:gd name="T25" fmla="*/ 0 h 21"/>
              <a:gd name="T26" fmla="*/ 7 w 14"/>
              <a:gd name="T27" fmla="*/ 2 h 21"/>
              <a:gd name="T28" fmla="*/ 10 w 14"/>
              <a:gd name="T29" fmla="*/ 3 h 21"/>
              <a:gd name="T30" fmla="*/ 14 w 14"/>
              <a:gd name="T31" fmla="*/ 6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1">
                <a:moveTo>
                  <a:pt x="14" y="6"/>
                </a:moveTo>
                <a:lnTo>
                  <a:pt x="14" y="10"/>
                </a:lnTo>
                <a:lnTo>
                  <a:pt x="14" y="11"/>
                </a:lnTo>
                <a:lnTo>
                  <a:pt x="13" y="14"/>
                </a:lnTo>
                <a:lnTo>
                  <a:pt x="13" y="19"/>
                </a:lnTo>
                <a:lnTo>
                  <a:pt x="10" y="21"/>
                </a:lnTo>
                <a:lnTo>
                  <a:pt x="8" y="21"/>
                </a:lnTo>
                <a:lnTo>
                  <a:pt x="7" y="19"/>
                </a:lnTo>
                <a:lnTo>
                  <a:pt x="0" y="19"/>
                </a:lnTo>
                <a:lnTo>
                  <a:pt x="0" y="14"/>
                </a:lnTo>
                <a:lnTo>
                  <a:pt x="2" y="9"/>
                </a:lnTo>
                <a:lnTo>
                  <a:pt x="4" y="2"/>
                </a:lnTo>
                <a:lnTo>
                  <a:pt x="6" y="0"/>
                </a:lnTo>
                <a:lnTo>
                  <a:pt x="7" y="2"/>
                </a:lnTo>
                <a:lnTo>
                  <a:pt x="10" y="3"/>
                </a:lnTo>
                <a:lnTo>
                  <a:pt x="14" y="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0" name="Freeform 365">
            <a:extLst>
              <a:ext uri="{FF2B5EF4-FFF2-40B4-BE49-F238E27FC236}">
                <a16:creationId xmlns:a16="http://schemas.microsoft.com/office/drawing/2014/main" id="{38BACC8D-A05E-C985-A687-CD92A1788E4B}"/>
              </a:ext>
            </a:extLst>
          </p:cNvPr>
          <p:cNvSpPr>
            <a:spLocks/>
          </p:cNvSpPr>
          <p:nvPr/>
        </p:nvSpPr>
        <p:spPr bwMode="auto">
          <a:xfrm>
            <a:off x="5214938" y="5675313"/>
            <a:ext cx="42863" cy="71438"/>
          </a:xfrm>
          <a:custGeom>
            <a:avLst/>
            <a:gdLst>
              <a:gd name="T0" fmla="*/ 19 w 27"/>
              <a:gd name="T1" fmla="*/ 2 h 45"/>
              <a:gd name="T2" fmla="*/ 19 w 27"/>
              <a:gd name="T3" fmla="*/ 10 h 45"/>
              <a:gd name="T4" fmla="*/ 19 w 27"/>
              <a:gd name="T5" fmla="*/ 11 h 45"/>
              <a:gd name="T6" fmla="*/ 19 w 27"/>
              <a:gd name="T7" fmla="*/ 15 h 45"/>
              <a:gd name="T8" fmla="*/ 20 w 27"/>
              <a:gd name="T9" fmla="*/ 17 h 45"/>
              <a:gd name="T10" fmla="*/ 24 w 27"/>
              <a:gd name="T11" fmla="*/ 17 h 45"/>
              <a:gd name="T12" fmla="*/ 23 w 27"/>
              <a:gd name="T13" fmla="*/ 21 h 45"/>
              <a:gd name="T14" fmla="*/ 23 w 27"/>
              <a:gd name="T15" fmla="*/ 22 h 45"/>
              <a:gd name="T16" fmla="*/ 22 w 27"/>
              <a:gd name="T17" fmla="*/ 22 h 45"/>
              <a:gd name="T18" fmla="*/ 20 w 27"/>
              <a:gd name="T19" fmla="*/ 22 h 45"/>
              <a:gd name="T20" fmla="*/ 20 w 27"/>
              <a:gd name="T21" fmla="*/ 24 h 45"/>
              <a:gd name="T22" fmla="*/ 20 w 27"/>
              <a:gd name="T23" fmla="*/ 25 h 45"/>
              <a:gd name="T24" fmla="*/ 22 w 27"/>
              <a:gd name="T25" fmla="*/ 29 h 45"/>
              <a:gd name="T26" fmla="*/ 26 w 27"/>
              <a:gd name="T27" fmla="*/ 40 h 45"/>
              <a:gd name="T28" fmla="*/ 26 w 27"/>
              <a:gd name="T29" fmla="*/ 41 h 45"/>
              <a:gd name="T30" fmla="*/ 27 w 27"/>
              <a:gd name="T31" fmla="*/ 41 h 45"/>
              <a:gd name="T32" fmla="*/ 27 w 27"/>
              <a:gd name="T33" fmla="*/ 43 h 45"/>
              <a:gd name="T34" fmla="*/ 24 w 27"/>
              <a:gd name="T35" fmla="*/ 43 h 45"/>
              <a:gd name="T36" fmla="*/ 24 w 27"/>
              <a:gd name="T37" fmla="*/ 44 h 45"/>
              <a:gd name="T38" fmla="*/ 24 w 27"/>
              <a:gd name="T39" fmla="*/ 45 h 45"/>
              <a:gd name="T40" fmla="*/ 23 w 27"/>
              <a:gd name="T41" fmla="*/ 45 h 45"/>
              <a:gd name="T42" fmla="*/ 20 w 27"/>
              <a:gd name="T43" fmla="*/ 44 h 45"/>
              <a:gd name="T44" fmla="*/ 17 w 27"/>
              <a:gd name="T45" fmla="*/ 41 h 45"/>
              <a:gd name="T46" fmla="*/ 16 w 27"/>
              <a:gd name="T47" fmla="*/ 37 h 45"/>
              <a:gd name="T48" fmla="*/ 15 w 27"/>
              <a:gd name="T49" fmla="*/ 36 h 45"/>
              <a:gd name="T50" fmla="*/ 13 w 27"/>
              <a:gd name="T51" fmla="*/ 36 h 45"/>
              <a:gd name="T52" fmla="*/ 9 w 27"/>
              <a:gd name="T53" fmla="*/ 37 h 45"/>
              <a:gd name="T54" fmla="*/ 8 w 27"/>
              <a:gd name="T55" fmla="*/ 36 h 45"/>
              <a:gd name="T56" fmla="*/ 7 w 27"/>
              <a:gd name="T57" fmla="*/ 35 h 45"/>
              <a:gd name="T58" fmla="*/ 1 w 27"/>
              <a:gd name="T59" fmla="*/ 30 h 45"/>
              <a:gd name="T60" fmla="*/ 1 w 27"/>
              <a:gd name="T61" fmla="*/ 29 h 45"/>
              <a:gd name="T62" fmla="*/ 0 w 27"/>
              <a:gd name="T63" fmla="*/ 25 h 45"/>
              <a:gd name="T64" fmla="*/ 5 w 27"/>
              <a:gd name="T65" fmla="*/ 24 h 45"/>
              <a:gd name="T66" fmla="*/ 9 w 27"/>
              <a:gd name="T67" fmla="*/ 18 h 45"/>
              <a:gd name="T68" fmla="*/ 9 w 27"/>
              <a:gd name="T69" fmla="*/ 17 h 45"/>
              <a:gd name="T70" fmla="*/ 11 w 27"/>
              <a:gd name="T71" fmla="*/ 14 h 45"/>
              <a:gd name="T72" fmla="*/ 8 w 27"/>
              <a:gd name="T73" fmla="*/ 11 h 45"/>
              <a:gd name="T74" fmla="*/ 8 w 27"/>
              <a:gd name="T75" fmla="*/ 10 h 45"/>
              <a:gd name="T76" fmla="*/ 9 w 27"/>
              <a:gd name="T77" fmla="*/ 10 h 45"/>
              <a:gd name="T78" fmla="*/ 11 w 27"/>
              <a:gd name="T79" fmla="*/ 6 h 45"/>
              <a:gd name="T80" fmla="*/ 9 w 27"/>
              <a:gd name="T81" fmla="*/ 2 h 45"/>
              <a:gd name="T82" fmla="*/ 9 w 27"/>
              <a:gd name="T83" fmla="*/ 0 h 45"/>
              <a:gd name="T84" fmla="*/ 16 w 27"/>
              <a:gd name="T85" fmla="*/ 0 h 45"/>
              <a:gd name="T86" fmla="*/ 17 w 27"/>
              <a:gd name="T87" fmla="*/ 2 h 45"/>
              <a:gd name="T88" fmla="*/ 19 w 27"/>
              <a:gd name="T89" fmla="*/ 2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27" h="45">
                <a:moveTo>
                  <a:pt x="19" y="2"/>
                </a:moveTo>
                <a:lnTo>
                  <a:pt x="19" y="10"/>
                </a:lnTo>
                <a:lnTo>
                  <a:pt x="19" y="11"/>
                </a:lnTo>
                <a:lnTo>
                  <a:pt x="19" y="15"/>
                </a:lnTo>
                <a:lnTo>
                  <a:pt x="20" y="17"/>
                </a:lnTo>
                <a:lnTo>
                  <a:pt x="24" y="17"/>
                </a:lnTo>
                <a:lnTo>
                  <a:pt x="23" y="21"/>
                </a:lnTo>
                <a:lnTo>
                  <a:pt x="23" y="22"/>
                </a:lnTo>
                <a:lnTo>
                  <a:pt x="22" y="22"/>
                </a:lnTo>
                <a:lnTo>
                  <a:pt x="20" y="22"/>
                </a:lnTo>
                <a:lnTo>
                  <a:pt x="20" y="24"/>
                </a:lnTo>
                <a:lnTo>
                  <a:pt x="20" y="25"/>
                </a:lnTo>
                <a:lnTo>
                  <a:pt x="22" y="29"/>
                </a:lnTo>
                <a:lnTo>
                  <a:pt x="26" y="40"/>
                </a:lnTo>
                <a:lnTo>
                  <a:pt x="26" y="41"/>
                </a:lnTo>
                <a:lnTo>
                  <a:pt x="27" y="41"/>
                </a:lnTo>
                <a:lnTo>
                  <a:pt x="27" y="43"/>
                </a:lnTo>
                <a:lnTo>
                  <a:pt x="24" y="43"/>
                </a:lnTo>
                <a:lnTo>
                  <a:pt x="24" y="44"/>
                </a:lnTo>
                <a:lnTo>
                  <a:pt x="24" y="45"/>
                </a:lnTo>
                <a:lnTo>
                  <a:pt x="23" y="45"/>
                </a:lnTo>
                <a:lnTo>
                  <a:pt x="20" y="44"/>
                </a:lnTo>
                <a:lnTo>
                  <a:pt x="17" y="41"/>
                </a:lnTo>
                <a:lnTo>
                  <a:pt x="16" y="37"/>
                </a:lnTo>
                <a:lnTo>
                  <a:pt x="15" y="36"/>
                </a:lnTo>
                <a:lnTo>
                  <a:pt x="13" y="36"/>
                </a:lnTo>
                <a:lnTo>
                  <a:pt x="9" y="37"/>
                </a:lnTo>
                <a:lnTo>
                  <a:pt x="8" y="36"/>
                </a:lnTo>
                <a:lnTo>
                  <a:pt x="7" y="35"/>
                </a:lnTo>
                <a:lnTo>
                  <a:pt x="1" y="30"/>
                </a:lnTo>
                <a:lnTo>
                  <a:pt x="1" y="29"/>
                </a:lnTo>
                <a:lnTo>
                  <a:pt x="0" y="25"/>
                </a:lnTo>
                <a:lnTo>
                  <a:pt x="5" y="24"/>
                </a:lnTo>
                <a:lnTo>
                  <a:pt x="9" y="18"/>
                </a:lnTo>
                <a:lnTo>
                  <a:pt x="9" y="17"/>
                </a:lnTo>
                <a:lnTo>
                  <a:pt x="11" y="14"/>
                </a:lnTo>
                <a:lnTo>
                  <a:pt x="8" y="11"/>
                </a:lnTo>
                <a:lnTo>
                  <a:pt x="8" y="10"/>
                </a:lnTo>
                <a:lnTo>
                  <a:pt x="9" y="10"/>
                </a:lnTo>
                <a:lnTo>
                  <a:pt x="11" y="6"/>
                </a:lnTo>
                <a:lnTo>
                  <a:pt x="9" y="2"/>
                </a:lnTo>
                <a:lnTo>
                  <a:pt x="9" y="0"/>
                </a:lnTo>
                <a:lnTo>
                  <a:pt x="16" y="0"/>
                </a:lnTo>
                <a:lnTo>
                  <a:pt x="17" y="2"/>
                </a:lnTo>
                <a:lnTo>
                  <a:pt x="19" y="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1" name="Freeform 366">
            <a:extLst>
              <a:ext uri="{FF2B5EF4-FFF2-40B4-BE49-F238E27FC236}">
                <a16:creationId xmlns:a16="http://schemas.microsoft.com/office/drawing/2014/main" id="{797E2EE9-64E1-6BA9-4FF9-1B74645707C3}"/>
              </a:ext>
            </a:extLst>
          </p:cNvPr>
          <p:cNvSpPr>
            <a:spLocks/>
          </p:cNvSpPr>
          <p:nvPr/>
        </p:nvSpPr>
        <p:spPr bwMode="auto">
          <a:xfrm>
            <a:off x="5364163" y="3994150"/>
            <a:ext cx="157163" cy="90488"/>
          </a:xfrm>
          <a:custGeom>
            <a:avLst/>
            <a:gdLst>
              <a:gd name="T0" fmla="*/ 99 w 99"/>
              <a:gd name="T1" fmla="*/ 53 h 57"/>
              <a:gd name="T2" fmla="*/ 98 w 99"/>
              <a:gd name="T3" fmla="*/ 53 h 57"/>
              <a:gd name="T4" fmla="*/ 95 w 99"/>
              <a:gd name="T5" fmla="*/ 53 h 57"/>
              <a:gd name="T6" fmla="*/ 89 w 99"/>
              <a:gd name="T7" fmla="*/ 52 h 57"/>
              <a:gd name="T8" fmla="*/ 87 w 99"/>
              <a:gd name="T9" fmla="*/ 52 h 57"/>
              <a:gd name="T10" fmla="*/ 84 w 99"/>
              <a:gd name="T11" fmla="*/ 53 h 57"/>
              <a:gd name="T12" fmla="*/ 82 w 99"/>
              <a:gd name="T13" fmla="*/ 53 h 57"/>
              <a:gd name="T14" fmla="*/ 79 w 99"/>
              <a:gd name="T15" fmla="*/ 50 h 57"/>
              <a:gd name="T16" fmla="*/ 76 w 99"/>
              <a:gd name="T17" fmla="*/ 52 h 57"/>
              <a:gd name="T18" fmla="*/ 75 w 99"/>
              <a:gd name="T19" fmla="*/ 52 h 57"/>
              <a:gd name="T20" fmla="*/ 63 w 99"/>
              <a:gd name="T21" fmla="*/ 57 h 57"/>
              <a:gd name="T22" fmla="*/ 56 w 99"/>
              <a:gd name="T23" fmla="*/ 53 h 57"/>
              <a:gd name="T24" fmla="*/ 12 w 99"/>
              <a:gd name="T25" fmla="*/ 54 h 57"/>
              <a:gd name="T26" fmla="*/ 4 w 99"/>
              <a:gd name="T27" fmla="*/ 54 h 57"/>
              <a:gd name="T28" fmla="*/ 0 w 99"/>
              <a:gd name="T29" fmla="*/ 54 h 57"/>
              <a:gd name="T30" fmla="*/ 3 w 99"/>
              <a:gd name="T31" fmla="*/ 53 h 57"/>
              <a:gd name="T32" fmla="*/ 5 w 99"/>
              <a:gd name="T33" fmla="*/ 48 h 57"/>
              <a:gd name="T34" fmla="*/ 4 w 99"/>
              <a:gd name="T35" fmla="*/ 42 h 57"/>
              <a:gd name="T36" fmla="*/ 3 w 99"/>
              <a:gd name="T37" fmla="*/ 42 h 57"/>
              <a:gd name="T38" fmla="*/ 8 w 99"/>
              <a:gd name="T39" fmla="*/ 35 h 57"/>
              <a:gd name="T40" fmla="*/ 1 w 99"/>
              <a:gd name="T41" fmla="*/ 26 h 57"/>
              <a:gd name="T42" fmla="*/ 8 w 99"/>
              <a:gd name="T43" fmla="*/ 20 h 57"/>
              <a:gd name="T44" fmla="*/ 14 w 99"/>
              <a:gd name="T45" fmla="*/ 18 h 57"/>
              <a:gd name="T46" fmla="*/ 15 w 99"/>
              <a:gd name="T47" fmla="*/ 16 h 57"/>
              <a:gd name="T48" fmla="*/ 23 w 99"/>
              <a:gd name="T49" fmla="*/ 18 h 57"/>
              <a:gd name="T50" fmla="*/ 33 w 99"/>
              <a:gd name="T51" fmla="*/ 18 h 57"/>
              <a:gd name="T52" fmla="*/ 34 w 99"/>
              <a:gd name="T53" fmla="*/ 19 h 57"/>
              <a:gd name="T54" fmla="*/ 41 w 99"/>
              <a:gd name="T55" fmla="*/ 11 h 57"/>
              <a:gd name="T56" fmla="*/ 45 w 99"/>
              <a:gd name="T57" fmla="*/ 5 h 57"/>
              <a:gd name="T58" fmla="*/ 53 w 99"/>
              <a:gd name="T59" fmla="*/ 4 h 57"/>
              <a:gd name="T60" fmla="*/ 65 w 99"/>
              <a:gd name="T61" fmla="*/ 0 h 57"/>
              <a:gd name="T62" fmla="*/ 68 w 99"/>
              <a:gd name="T63" fmla="*/ 4 h 57"/>
              <a:gd name="T64" fmla="*/ 69 w 99"/>
              <a:gd name="T65" fmla="*/ 5 h 57"/>
              <a:gd name="T66" fmla="*/ 69 w 99"/>
              <a:gd name="T67" fmla="*/ 7 h 57"/>
              <a:gd name="T68" fmla="*/ 69 w 99"/>
              <a:gd name="T69" fmla="*/ 11 h 57"/>
              <a:gd name="T70" fmla="*/ 69 w 99"/>
              <a:gd name="T71" fmla="*/ 12 h 57"/>
              <a:gd name="T72" fmla="*/ 72 w 99"/>
              <a:gd name="T73" fmla="*/ 12 h 57"/>
              <a:gd name="T74" fmla="*/ 78 w 99"/>
              <a:gd name="T75" fmla="*/ 15 h 57"/>
              <a:gd name="T76" fmla="*/ 82 w 99"/>
              <a:gd name="T77" fmla="*/ 16 h 57"/>
              <a:gd name="T78" fmla="*/ 84 w 99"/>
              <a:gd name="T79" fmla="*/ 35 h 57"/>
              <a:gd name="T80" fmla="*/ 95 w 99"/>
              <a:gd name="T81" fmla="*/ 49 h 57"/>
              <a:gd name="T82" fmla="*/ 99 w 99"/>
              <a:gd name="T83" fmla="*/ 53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99" h="57">
                <a:moveTo>
                  <a:pt x="99" y="53"/>
                </a:moveTo>
                <a:lnTo>
                  <a:pt x="98" y="53"/>
                </a:lnTo>
                <a:lnTo>
                  <a:pt x="95" y="53"/>
                </a:lnTo>
                <a:lnTo>
                  <a:pt x="89" y="52"/>
                </a:lnTo>
                <a:lnTo>
                  <a:pt x="87" y="52"/>
                </a:lnTo>
                <a:lnTo>
                  <a:pt x="84" y="53"/>
                </a:lnTo>
                <a:lnTo>
                  <a:pt x="82" y="53"/>
                </a:lnTo>
                <a:lnTo>
                  <a:pt x="79" y="50"/>
                </a:lnTo>
                <a:lnTo>
                  <a:pt x="76" y="52"/>
                </a:lnTo>
                <a:lnTo>
                  <a:pt x="75" y="52"/>
                </a:lnTo>
                <a:lnTo>
                  <a:pt x="63" y="57"/>
                </a:lnTo>
                <a:lnTo>
                  <a:pt x="56" y="53"/>
                </a:lnTo>
                <a:lnTo>
                  <a:pt x="12" y="54"/>
                </a:lnTo>
                <a:lnTo>
                  <a:pt x="4" y="54"/>
                </a:lnTo>
                <a:lnTo>
                  <a:pt x="0" y="54"/>
                </a:lnTo>
                <a:lnTo>
                  <a:pt x="3" y="53"/>
                </a:lnTo>
                <a:lnTo>
                  <a:pt x="5" y="48"/>
                </a:lnTo>
                <a:lnTo>
                  <a:pt x="4" y="42"/>
                </a:lnTo>
                <a:lnTo>
                  <a:pt x="3" y="42"/>
                </a:lnTo>
                <a:lnTo>
                  <a:pt x="8" y="35"/>
                </a:lnTo>
                <a:lnTo>
                  <a:pt x="1" y="26"/>
                </a:lnTo>
                <a:lnTo>
                  <a:pt x="8" y="20"/>
                </a:lnTo>
                <a:lnTo>
                  <a:pt x="14" y="18"/>
                </a:lnTo>
                <a:lnTo>
                  <a:pt x="15" y="16"/>
                </a:lnTo>
                <a:lnTo>
                  <a:pt x="23" y="18"/>
                </a:lnTo>
                <a:lnTo>
                  <a:pt x="33" y="18"/>
                </a:lnTo>
                <a:lnTo>
                  <a:pt x="34" y="19"/>
                </a:lnTo>
                <a:lnTo>
                  <a:pt x="41" y="11"/>
                </a:lnTo>
                <a:lnTo>
                  <a:pt x="45" y="5"/>
                </a:lnTo>
                <a:lnTo>
                  <a:pt x="53" y="4"/>
                </a:lnTo>
                <a:lnTo>
                  <a:pt x="65" y="0"/>
                </a:lnTo>
                <a:lnTo>
                  <a:pt x="68" y="4"/>
                </a:lnTo>
                <a:lnTo>
                  <a:pt x="69" y="5"/>
                </a:lnTo>
                <a:lnTo>
                  <a:pt x="69" y="7"/>
                </a:lnTo>
                <a:lnTo>
                  <a:pt x="69" y="11"/>
                </a:lnTo>
                <a:lnTo>
                  <a:pt x="69" y="12"/>
                </a:lnTo>
                <a:lnTo>
                  <a:pt x="72" y="12"/>
                </a:lnTo>
                <a:lnTo>
                  <a:pt x="78" y="15"/>
                </a:lnTo>
                <a:lnTo>
                  <a:pt x="82" y="16"/>
                </a:lnTo>
                <a:lnTo>
                  <a:pt x="84" y="35"/>
                </a:lnTo>
                <a:lnTo>
                  <a:pt x="95" y="49"/>
                </a:lnTo>
                <a:lnTo>
                  <a:pt x="99" y="5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2" name="Freeform 367">
            <a:extLst>
              <a:ext uri="{FF2B5EF4-FFF2-40B4-BE49-F238E27FC236}">
                <a16:creationId xmlns:a16="http://schemas.microsoft.com/office/drawing/2014/main" id="{4CE1B345-E938-57C7-61B7-753541BA2246}"/>
              </a:ext>
            </a:extLst>
          </p:cNvPr>
          <p:cNvSpPr>
            <a:spLocks noEditPoints="1"/>
          </p:cNvSpPr>
          <p:nvPr/>
        </p:nvSpPr>
        <p:spPr bwMode="auto">
          <a:xfrm>
            <a:off x="5508626" y="3424238"/>
            <a:ext cx="87313" cy="46038"/>
          </a:xfrm>
          <a:custGeom>
            <a:avLst/>
            <a:gdLst>
              <a:gd name="T0" fmla="*/ 30 w 55"/>
              <a:gd name="T1" fmla="*/ 13 h 29"/>
              <a:gd name="T2" fmla="*/ 6 w 55"/>
              <a:gd name="T3" fmla="*/ 28 h 29"/>
              <a:gd name="T4" fmla="*/ 0 w 55"/>
              <a:gd name="T5" fmla="*/ 22 h 29"/>
              <a:gd name="T6" fmla="*/ 4 w 55"/>
              <a:gd name="T7" fmla="*/ 13 h 29"/>
              <a:gd name="T8" fmla="*/ 18 w 55"/>
              <a:gd name="T9" fmla="*/ 7 h 29"/>
              <a:gd name="T10" fmla="*/ 30 w 55"/>
              <a:gd name="T11" fmla="*/ 13 h 29"/>
              <a:gd name="T12" fmla="*/ 30 w 55"/>
              <a:gd name="T13" fmla="*/ 29 h 29"/>
              <a:gd name="T14" fmla="*/ 29 w 55"/>
              <a:gd name="T15" fmla="*/ 29 h 29"/>
              <a:gd name="T16" fmla="*/ 32 w 55"/>
              <a:gd name="T17" fmla="*/ 25 h 29"/>
              <a:gd name="T18" fmla="*/ 37 w 55"/>
              <a:gd name="T19" fmla="*/ 17 h 29"/>
              <a:gd name="T20" fmla="*/ 47 w 55"/>
              <a:gd name="T21" fmla="*/ 4 h 29"/>
              <a:gd name="T22" fmla="*/ 51 w 55"/>
              <a:gd name="T23" fmla="*/ 2 h 29"/>
              <a:gd name="T24" fmla="*/ 52 w 55"/>
              <a:gd name="T25" fmla="*/ 0 h 29"/>
              <a:gd name="T26" fmla="*/ 53 w 55"/>
              <a:gd name="T27" fmla="*/ 0 h 29"/>
              <a:gd name="T28" fmla="*/ 53 w 55"/>
              <a:gd name="T29" fmla="*/ 2 h 29"/>
              <a:gd name="T30" fmla="*/ 55 w 55"/>
              <a:gd name="T31" fmla="*/ 10 h 29"/>
              <a:gd name="T32" fmla="*/ 45 w 55"/>
              <a:gd name="T33" fmla="*/ 21 h 29"/>
              <a:gd name="T34" fmla="*/ 34 w 55"/>
              <a:gd name="T35" fmla="*/ 28 h 29"/>
              <a:gd name="T36" fmla="*/ 30 w 55"/>
              <a:gd name="T37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55" h="29">
                <a:moveTo>
                  <a:pt x="30" y="13"/>
                </a:moveTo>
                <a:lnTo>
                  <a:pt x="6" y="28"/>
                </a:lnTo>
                <a:lnTo>
                  <a:pt x="0" y="22"/>
                </a:lnTo>
                <a:lnTo>
                  <a:pt x="4" y="13"/>
                </a:lnTo>
                <a:lnTo>
                  <a:pt x="18" y="7"/>
                </a:lnTo>
                <a:lnTo>
                  <a:pt x="30" y="13"/>
                </a:lnTo>
                <a:close/>
                <a:moveTo>
                  <a:pt x="30" y="29"/>
                </a:moveTo>
                <a:lnTo>
                  <a:pt x="29" y="29"/>
                </a:lnTo>
                <a:lnTo>
                  <a:pt x="32" y="25"/>
                </a:lnTo>
                <a:lnTo>
                  <a:pt x="37" y="17"/>
                </a:lnTo>
                <a:lnTo>
                  <a:pt x="47" y="4"/>
                </a:lnTo>
                <a:lnTo>
                  <a:pt x="51" y="2"/>
                </a:lnTo>
                <a:lnTo>
                  <a:pt x="52" y="0"/>
                </a:lnTo>
                <a:lnTo>
                  <a:pt x="53" y="0"/>
                </a:lnTo>
                <a:lnTo>
                  <a:pt x="53" y="2"/>
                </a:lnTo>
                <a:lnTo>
                  <a:pt x="55" y="10"/>
                </a:lnTo>
                <a:lnTo>
                  <a:pt x="45" y="21"/>
                </a:lnTo>
                <a:lnTo>
                  <a:pt x="34" y="28"/>
                </a:lnTo>
                <a:lnTo>
                  <a:pt x="30" y="2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3" name="Freeform 368">
            <a:extLst>
              <a:ext uri="{FF2B5EF4-FFF2-40B4-BE49-F238E27FC236}">
                <a16:creationId xmlns:a16="http://schemas.microsoft.com/office/drawing/2014/main" id="{4BE05145-600A-8185-78E5-97024BA9BA35}"/>
              </a:ext>
            </a:extLst>
          </p:cNvPr>
          <p:cNvSpPr>
            <a:spLocks noEditPoints="1"/>
          </p:cNvSpPr>
          <p:nvPr/>
        </p:nvSpPr>
        <p:spPr bwMode="auto">
          <a:xfrm>
            <a:off x="5353051" y="3559175"/>
            <a:ext cx="280988" cy="298450"/>
          </a:xfrm>
          <a:custGeom>
            <a:avLst/>
            <a:gdLst>
              <a:gd name="T0" fmla="*/ 57 w 177"/>
              <a:gd name="T1" fmla="*/ 64 h 188"/>
              <a:gd name="T2" fmla="*/ 55 w 177"/>
              <a:gd name="T3" fmla="*/ 76 h 188"/>
              <a:gd name="T4" fmla="*/ 68 w 177"/>
              <a:gd name="T5" fmla="*/ 80 h 188"/>
              <a:gd name="T6" fmla="*/ 81 w 177"/>
              <a:gd name="T7" fmla="*/ 87 h 188"/>
              <a:gd name="T8" fmla="*/ 70 w 177"/>
              <a:gd name="T9" fmla="*/ 69 h 188"/>
              <a:gd name="T10" fmla="*/ 59 w 177"/>
              <a:gd name="T11" fmla="*/ 50 h 188"/>
              <a:gd name="T12" fmla="*/ 51 w 177"/>
              <a:gd name="T13" fmla="*/ 41 h 188"/>
              <a:gd name="T14" fmla="*/ 44 w 177"/>
              <a:gd name="T15" fmla="*/ 53 h 188"/>
              <a:gd name="T16" fmla="*/ 74 w 177"/>
              <a:gd name="T17" fmla="*/ 54 h 188"/>
              <a:gd name="T18" fmla="*/ 56 w 177"/>
              <a:gd name="T19" fmla="*/ 39 h 188"/>
              <a:gd name="T20" fmla="*/ 172 w 177"/>
              <a:gd name="T21" fmla="*/ 9 h 188"/>
              <a:gd name="T22" fmla="*/ 169 w 177"/>
              <a:gd name="T23" fmla="*/ 3 h 188"/>
              <a:gd name="T24" fmla="*/ 154 w 177"/>
              <a:gd name="T25" fmla="*/ 4 h 188"/>
              <a:gd name="T26" fmla="*/ 149 w 177"/>
              <a:gd name="T27" fmla="*/ 13 h 188"/>
              <a:gd name="T28" fmla="*/ 130 w 177"/>
              <a:gd name="T29" fmla="*/ 19 h 188"/>
              <a:gd name="T30" fmla="*/ 109 w 177"/>
              <a:gd name="T31" fmla="*/ 15 h 188"/>
              <a:gd name="T32" fmla="*/ 105 w 177"/>
              <a:gd name="T33" fmla="*/ 20 h 188"/>
              <a:gd name="T34" fmla="*/ 89 w 177"/>
              <a:gd name="T35" fmla="*/ 27 h 188"/>
              <a:gd name="T36" fmla="*/ 83 w 177"/>
              <a:gd name="T37" fmla="*/ 41 h 188"/>
              <a:gd name="T38" fmla="*/ 76 w 177"/>
              <a:gd name="T39" fmla="*/ 65 h 188"/>
              <a:gd name="T40" fmla="*/ 100 w 177"/>
              <a:gd name="T41" fmla="*/ 63 h 188"/>
              <a:gd name="T42" fmla="*/ 115 w 177"/>
              <a:gd name="T43" fmla="*/ 60 h 188"/>
              <a:gd name="T44" fmla="*/ 120 w 177"/>
              <a:gd name="T45" fmla="*/ 64 h 188"/>
              <a:gd name="T46" fmla="*/ 96 w 177"/>
              <a:gd name="T47" fmla="*/ 79 h 188"/>
              <a:gd name="T48" fmla="*/ 94 w 177"/>
              <a:gd name="T49" fmla="*/ 91 h 188"/>
              <a:gd name="T50" fmla="*/ 105 w 177"/>
              <a:gd name="T51" fmla="*/ 94 h 188"/>
              <a:gd name="T52" fmla="*/ 89 w 177"/>
              <a:gd name="T53" fmla="*/ 101 h 188"/>
              <a:gd name="T54" fmla="*/ 75 w 177"/>
              <a:gd name="T55" fmla="*/ 113 h 188"/>
              <a:gd name="T56" fmla="*/ 63 w 177"/>
              <a:gd name="T57" fmla="*/ 129 h 188"/>
              <a:gd name="T58" fmla="*/ 66 w 177"/>
              <a:gd name="T59" fmla="*/ 112 h 188"/>
              <a:gd name="T60" fmla="*/ 70 w 177"/>
              <a:gd name="T61" fmla="*/ 99 h 188"/>
              <a:gd name="T62" fmla="*/ 56 w 177"/>
              <a:gd name="T63" fmla="*/ 88 h 188"/>
              <a:gd name="T64" fmla="*/ 40 w 177"/>
              <a:gd name="T65" fmla="*/ 71 h 188"/>
              <a:gd name="T66" fmla="*/ 37 w 177"/>
              <a:gd name="T67" fmla="*/ 87 h 188"/>
              <a:gd name="T68" fmla="*/ 37 w 177"/>
              <a:gd name="T69" fmla="*/ 105 h 188"/>
              <a:gd name="T70" fmla="*/ 45 w 177"/>
              <a:gd name="T71" fmla="*/ 117 h 188"/>
              <a:gd name="T72" fmla="*/ 36 w 177"/>
              <a:gd name="T73" fmla="*/ 118 h 188"/>
              <a:gd name="T74" fmla="*/ 23 w 177"/>
              <a:gd name="T75" fmla="*/ 139 h 188"/>
              <a:gd name="T76" fmla="*/ 18 w 177"/>
              <a:gd name="T77" fmla="*/ 159 h 188"/>
              <a:gd name="T78" fmla="*/ 14 w 177"/>
              <a:gd name="T79" fmla="*/ 184 h 188"/>
              <a:gd name="T80" fmla="*/ 30 w 177"/>
              <a:gd name="T81" fmla="*/ 178 h 188"/>
              <a:gd name="T82" fmla="*/ 56 w 177"/>
              <a:gd name="T83" fmla="*/ 178 h 188"/>
              <a:gd name="T84" fmla="*/ 59 w 177"/>
              <a:gd name="T85" fmla="*/ 176 h 188"/>
              <a:gd name="T86" fmla="*/ 71 w 177"/>
              <a:gd name="T87" fmla="*/ 173 h 188"/>
              <a:gd name="T88" fmla="*/ 108 w 177"/>
              <a:gd name="T89" fmla="*/ 153 h 188"/>
              <a:gd name="T90" fmla="*/ 108 w 177"/>
              <a:gd name="T91" fmla="*/ 133 h 188"/>
              <a:gd name="T92" fmla="*/ 111 w 177"/>
              <a:gd name="T93" fmla="*/ 113 h 188"/>
              <a:gd name="T94" fmla="*/ 106 w 177"/>
              <a:gd name="T95" fmla="*/ 93 h 188"/>
              <a:gd name="T96" fmla="*/ 104 w 177"/>
              <a:gd name="T97" fmla="*/ 84 h 188"/>
              <a:gd name="T98" fmla="*/ 121 w 177"/>
              <a:gd name="T99" fmla="*/ 75 h 188"/>
              <a:gd name="T100" fmla="*/ 138 w 177"/>
              <a:gd name="T101" fmla="*/ 52 h 188"/>
              <a:gd name="T102" fmla="*/ 177 w 177"/>
              <a:gd name="T103" fmla="*/ 15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77" h="188">
                <a:moveTo>
                  <a:pt x="55" y="57"/>
                </a:moveTo>
                <a:lnTo>
                  <a:pt x="56" y="63"/>
                </a:lnTo>
                <a:lnTo>
                  <a:pt x="57" y="64"/>
                </a:lnTo>
                <a:lnTo>
                  <a:pt x="55" y="65"/>
                </a:lnTo>
                <a:lnTo>
                  <a:pt x="53" y="65"/>
                </a:lnTo>
                <a:lnTo>
                  <a:pt x="55" y="76"/>
                </a:lnTo>
                <a:lnTo>
                  <a:pt x="60" y="76"/>
                </a:lnTo>
                <a:lnTo>
                  <a:pt x="66" y="73"/>
                </a:lnTo>
                <a:lnTo>
                  <a:pt x="68" y="80"/>
                </a:lnTo>
                <a:lnTo>
                  <a:pt x="70" y="83"/>
                </a:lnTo>
                <a:lnTo>
                  <a:pt x="72" y="87"/>
                </a:lnTo>
                <a:lnTo>
                  <a:pt x="81" y="87"/>
                </a:lnTo>
                <a:lnTo>
                  <a:pt x="85" y="76"/>
                </a:lnTo>
                <a:lnTo>
                  <a:pt x="79" y="73"/>
                </a:lnTo>
                <a:lnTo>
                  <a:pt x="70" y="69"/>
                </a:lnTo>
                <a:lnTo>
                  <a:pt x="71" y="63"/>
                </a:lnTo>
                <a:lnTo>
                  <a:pt x="61" y="52"/>
                </a:lnTo>
                <a:lnTo>
                  <a:pt x="59" y="50"/>
                </a:lnTo>
                <a:lnTo>
                  <a:pt x="57" y="49"/>
                </a:lnTo>
                <a:lnTo>
                  <a:pt x="56" y="46"/>
                </a:lnTo>
                <a:lnTo>
                  <a:pt x="51" y="41"/>
                </a:lnTo>
                <a:lnTo>
                  <a:pt x="46" y="42"/>
                </a:lnTo>
                <a:lnTo>
                  <a:pt x="44" y="50"/>
                </a:lnTo>
                <a:lnTo>
                  <a:pt x="44" y="53"/>
                </a:lnTo>
                <a:lnTo>
                  <a:pt x="52" y="56"/>
                </a:lnTo>
                <a:lnTo>
                  <a:pt x="55" y="57"/>
                </a:lnTo>
                <a:close/>
                <a:moveTo>
                  <a:pt x="74" y="54"/>
                </a:moveTo>
                <a:lnTo>
                  <a:pt x="72" y="38"/>
                </a:lnTo>
                <a:lnTo>
                  <a:pt x="72" y="35"/>
                </a:lnTo>
                <a:lnTo>
                  <a:pt x="56" y="39"/>
                </a:lnTo>
                <a:lnTo>
                  <a:pt x="63" y="45"/>
                </a:lnTo>
                <a:lnTo>
                  <a:pt x="74" y="54"/>
                </a:lnTo>
                <a:close/>
                <a:moveTo>
                  <a:pt x="172" y="9"/>
                </a:moveTo>
                <a:lnTo>
                  <a:pt x="176" y="8"/>
                </a:lnTo>
                <a:lnTo>
                  <a:pt x="173" y="5"/>
                </a:lnTo>
                <a:lnTo>
                  <a:pt x="169" y="3"/>
                </a:lnTo>
                <a:lnTo>
                  <a:pt x="167" y="0"/>
                </a:lnTo>
                <a:lnTo>
                  <a:pt x="156" y="4"/>
                </a:lnTo>
                <a:lnTo>
                  <a:pt x="154" y="4"/>
                </a:lnTo>
                <a:lnTo>
                  <a:pt x="151" y="11"/>
                </a:lnTo>
                <a:lnTo>
                  <a:pt x="150" y="13"/>
                </a:lnTo>
                <a:lnTo>
                  <a:pt x="149" y="13"/>
                </a:lnTo>
                <a:lnTo>
                  <a:pt x="143" y="15"/>
                </a:lnTo>
                <a:lnTo>
                  <a:pt x="142" y="15"/>
                </a:lnTo>
                <a:lnTo>
                  <a:pt x="130" y="19"/>
                </a:lnTo>
                <a:lnTo>
                  <a:pt x="126" y="13"/>
                </a:lnTo>
                <a:lnTo>
                  <a:pt x="113" y="15"/>
                </a:lnTo>
                <a:lnTo>
                  <a:pt x="109" y="15"/>
                </a:lnTo>
                <a:lnTo>
                  <a:pt x="108" y="19"/>
                </a:lnTo>
                <a:lnTo>
                  <a:pt x="108" y="22"/>
                </a:lnTo>
                <a:lnTo>
                  <a:pt x="105" y="20"/>
                </a:lnTo>
                <a:lnTo>
                  <a:pt x="101" y="19"/>
                </a:lnTo>
                <a:lnTo>
                  <a:pt x="96" y="22"/>
                </a:lnTo>
                <a:lnTo>
                  <a:pt x="89" y="27"/>
                </a:lnTo>
                <a:lnTo>
                  <a:pt x="87" y="31"/>
                </a:lnTo>
                <a:lnTo>
                  <a:pt x="86" y="33"/>
                </a:lnTo>
                <a:lnTo>
                  <a:pt x="83" y="41"/>
                </a:lnTo>
                <a:lnTo>
                  <a:pt x="82" y="46"/>
                </a:lnTo>
                <a:lnTo>
                  <a:pt x="78" y="60"/>
                </a:lnTo>
                <a:lnTo>
                  <a:pt x="76" y="65"/>
                </a:lnTo>
                <a:lnTo>
                  <a:pt x="85" y="72"/>
                </a:lnTo>
                <a:lnTo>
                  <a:pt x="89" y="69"/>
                </a:lnTo>
                <a:lnTo>
                  <a:pt x="100" y="63"/>
                </a:lnTo>
                <a:lnTo>
                  <a:pt x="106" y="56"/>
                </a:lnTo>
                <a:lnTo>
                  <a:pt x="111" y="63"/>
                </a:lnTo>
                <a:lnTo>
                  <a:pt x="115" y="60"/>
                </a:lnTo>
                <a:lnTo>
                  <a:pt x="119" y="58"/>
                </a:lnTo>
                <a:lnTo>
                  <a:pt x="119" y="61"/>
                </a:lnTo>
                <a:lnTo>
                  <a:pt x="120" y="64"/>
                </a:lnTo>
                <a:lnTo>
                  <a:pt x="116" y="65"/>
                </a:lnTo>
                <a:lnTo>
                  <a:pt x="102" y="73"/>
                </a:lnTo>
                <a:lnTo>
                  <a:pt x="96" y="79"/>
                </a:lnTo>
                <a:lnTo>
                  <a:pt x="90" y="82"/>
                </a:lnTo>
                <a:lnTo>
                  <a:pt x="90" y="93"/>
                </a:lnTo>
                <a:lnTo>
                  <a:pt x="94" y="91"/>
                </a:lnTo>
                <a:lnTo>
                  <a:pt x="101" y="88"/>
                </a:lnTo>
                <a:lnTo>
                  <a:pt x="104" y="91"/>
                </a:lnTo>
                <a:lnTo>
                  <a:pt x="105" y="94"/>
                </a:lnTo>
                <a:lnTo>
                  <a:pt x="98" y="98"/>
                </a:lnTo>
                <a:lnTo>
                  <a:pt x="96" y="98"/>
                </a:lnTo>
                <a:lnTo>
                  <a:pt x="89" y="101"/>
                </a:lnTo>
                <a:lnTo>
                  <a:pt x="83" y="101"/>
                </a:lnTo>
                <a:lnTo>
                  <a:pt x="79" y="110"/>
                </a:lnTo>
                <a:lnTo>
                  <a:pt x="75" y="113"/>
                </a:lnTo>
                <a:lnTo>
                  <a:pt x="71" y="118"/>
                </a:lnTo>
                <a:lnTo>
                  <a:pt x="66" y="125"/>
                </a:lnTo>
                <a:lnTo>
                  <a:pt x="63" y="129"/>
                </a:lnTo>
                <a:lnTo>
                  <a:pt x="60" y="129"/>
                </a:lnTo>
                <a:lnTo>
                  <a:pt x="57" y="129"/>
                </a:lnTo>
                <a:lnTo>
                  <a:pt x="66" y="112"/>
                </a:lnTo>
                <a:lnTo>
                  <a:pt x="70" y="105"/>
                </a:lnTo>
                <a:lnTo>
                  <a:pt x="70" y="102"/>
                </a:lnTo>
                <a:lnTo>
                  <a:pt x="70" y="99"/>
                </a:lnTo>
                <a:lnTo>
                  <a:pt x="68" y="97"/>
                </a:lnTo>
                <a:lnTo>
                  <a:pt x="55" y="98"/>
                </a:lnTo>
                <a:lnTo>
                  <a:pt x="56" y="88"/>
                </a:lnTo>
                <a:lnTo>
                  <a:pt x="44" y="78"/>
                </a:lnTo>
                <a:lnTo>
                  <a:pt x="44" y="69"/>
                </a:lnTo>
                <a:lnTo>
                  <a:pt x="40" y="71"/>
                </a:lnTo>
                <a:lnTo>
                  <a:pt x="38" y="78"/>
                </a:lnTo>
                <a:lnTo>
                  <a:pt x="37" y="86"/>
                </a:lnTo>
                <a:lnTo>
                  <a:pt x="37" y="87"/>
                </a:lnTo>
                <a:lnTo>
                  <a:pt x="42" y="95"/>
                </a:lnTo>
                <a:lnTo>
                  <a:pt x="37" y="99"/>
                </a:lnTo>
                <a:lnTo>
                  <a:pt x="37" y="105"/>
                </a:lnTo>
                <a:lnTo>
                  <a:pt x="40" y="105"/>
                </a:lnTo>
                <a:lnTo>
                  <a:pt x="45" y="105"/>
                </a:lnTo>
                <a:lnTo>
                  <a:pt x="45" y="117"/>
                </a:lnTo>
                <a:lnTo>
                  <a:pt x="45" y="118"/>
                </a:lnTo>
                <a:lnTo>
                  <a:pt x="40" y="118"/>
                </a:lnTo>
                <a:lnTo>
                  <a:pt x="36" y="118"/>
                </a:lnTo>
                <a:lnTo>
                  <a:pt x="27" y="131"/>
                </a:lnTo>
                <a:lnTo>
                  <a:pt x="26" y="135"/>
                </a:lnTo>
                <a:lnTo>
                  <a:pt x="23" y="139"/>
                </a:lnTo>
                <a:lnTo>
                  <a:pt x="22" y="144"/>
                </a:lnTo>
                <a:lnTo>
                  <a:pt x="19" y="153"/>
                </a:lnTo>
                <a:lnTo>
                  <a:pt x="18" y="159"/>
                </a:lnTo>
                <a:lnTo>
                  <a:pt x="0" y="165"/>
                </a:lnTo>
                <a:lnTo>
                  <a:pt x="4" y="183"/>
                </a:lnTo>
                <a:lnTo>
                  <a:pt x="14" y="184"/>
                </a:lnTo>
                <a:lnTo>
                  <a:pt x="15" y="188"/>
                </a:lnTo>
                <a:lnTo>
                  <a:pt x="25" y="183"/>
                </a:lnTo>
                <a:lnTo>
                  <a:pt x="30" y="178"/>
                </a:lnTo>
                <a:lnTo>
                  <a:pt x="37" y="176"/>
                </a:lnTo>
                <a:lnTo>
                  <a:pt x="49" y="180"/>
                </a:lnTo>
                <a:lnTo>
                  <a:pt x="56" y="178"/>
                </a:lnTo>
                <a:lnTo>
                  <a:pt x="59" y="173"/>
                </a:lnTo>
                <a:lnTo>
                  <a:pt x="59" y="174"/>
                </a:lnTo>
                <a:lnTo>
                  <a:pt x="59" y="176"/>
                </a:lnTo>
                <a:lnTo>
                  <a:pt x="60" y="174"/>
                </a:lnTo>
                <a:lnTo>
                  <a:pt x="64" y="173"/>
                </a:lnTo>
                <a:lnTo>
                  <a:pt x="71" y="173"/>
                </a:lnTo>
                <a:lnTo>
                  <a:pt x="72" y="166"/>
                </a:lnTo>
                <a:lnTo>
                  <a:pt x="93" y="157"/>
                </a:lnTo>
                <a:lnTo>
                  <a:pt x="108" y="153"/>
                </a:lnTo>
                <a:lnTo>
                  <a:pt x="120" y="144"/>
                </a:lnTo>
                <a:lnTo>
                  <a:pt x="116" y="140"/>
                </a:lnTo>
                <a:lnTo>
                  <a:pt x="108" y="133"/>
                </a:lnTo>
                <a:lnTo>
                  <a:pt x="108" y="132"/>
                </a:lnTo>
                <a:lnTo>
                  <a:pt x="108" y="127"/>
                </a:lnTo>
                <a:lnTo>
                  <a:pt x="111" y="113"/>
                </a:lnTo>
                <a:lnTo>
                  <a:pt x="106" y="108"/>
                </a:lnTo>
                <a:lnTo>
                  <a:pt x="106" y="97"/>
                </a:lnTo>
                <a:lnTo>
                  <a:pt x="106" y="93"/>
                </a:lnTo>
                <a:lnTo>
                  <a:pt x="108" y="88"/>
                </a:lnTo>
                <a:lnTo>
                  <a:pt x="108" y="87"/>
                </a:lnTo>
                <a:lnTo>
                  <a:pt x="104" y="84"/>
                </a:lnTo>
                <a:lnTo>
                  <a:pt x="111" y="78"/>
                </a:lnTo>
                <a:lnTo>
                  <a:pt x="117" y="72"/>
                </a:lnTo>
                <a:lnTo>
                  <a:pt x="121" y="75"/>
                </a:lnTo>
                <a:lnTo>
                  <a:pt x="138" y="69"/>
                </a:lnTo>
                <a:lnTo>
                  <a:pt x="141" y="65"/>
                </a:lnTo>
                <a:lnTo>
                  <a:pt x="138" y="52"/>
                </a:lnTo>
                <a:lnTo>
                  <a:pt x="156" y="41"/>
                </a:lnTo>
                <a:lnTo>
                  <a:pt x="171" y="31"/>
                </a:lnTo>
                <a:lnTo>
                  <a:pt x="177" y="15"/>
                </a:lnTo>
                <a:lnTo>
                  <a:pt x="172" y="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4" name="Freeform 369">
            <a:extLst>
              <a:ext uri="{FF2B5EF4-FFF2-40B4-BE49-F238E27FC236}">
                <a16:creationId xmlns:a16="http://schemas.microsoft.com/office/drawing/2014/main" id="{794DB92E-F7E9-18F5-373B-9307FB2384D4}"/>
              </a:ext>
            </a:extLst>
          </p:cNvPr>
          <p:cNvSpPr>
            <a:spLocks noEditPoints="1"/>
          </p:cNvSpPr>
          <p:nvPr/>
        </p:nvSpPr>
        <p:spPr bwMode="auto">
          <a:xfrm>
            <a:off x="5613401" y="3232150"/>
            <a:ext cx="198438" cy="171450"/>
          </a:xfrm>
          <a:custGeom>
            <a:avLst/>
            <a:gdLst>
              <a:gd name="T0" fmla="*/ 15 w 125"/>
              <a:gd name="T1" fmla="*/ 30 h 108"/>
              <a:gd name="T2" fmla="*/ 68 w 125"/>
              <a:gd name="T3" fmla="*/ 8 h 108"/>
              <a:gd name="T4" fmla="*/ 76 w 125"/>
              <a:gd name="T5" fmla="*/ 29 h 108"/>
              <a:gd name="T6" fmla="*/ 91 w 125"/>
              <a:gd name="T7" fmla="*/ 26 h 108"/>
              <a:gd name="T8" fmla="*/ 99 w 125"/>
              <a:gd name="T9" fmla="*/ 61 h 108"/>
              <a:gd name="T10" fmla="*/ 112 w 125"/>
              <a:gd name="T11" fmla="*/ 75 h 108"/>
              <a:gd name="T12" fmla="*/ 118 w 125"/>
              <a:gd name="T13" fmla="*/ 90 h 108"/>
              <a:gd name="T14" fmla="*/ 103 w 125"/>
              <a:gd name="T15" fmla="*/ 98 h 108"/>
              <a:gd name="T16" fmla="*/ 93 w 125"/>
              <a:gd name="T17" fmla="*/ 99 h 108"/>
              <a:gd name="T18" fmla="*/ 91 w 125"/>
              <a:gd name="T19" fmla="*/ 98 h 108"/>
              <a:gd name="T20" fmla="*/ 103 w 125"/>
              <a:gd name="T21" fmla="*/ 82 h 108"/>
              <a:gd name="T22" fmla="*/ 91 w 125"/>
              <a:gd name="T23" fmla="*/ 89 h 108"/>
              <a:gd name="T24" fmla="*/ 73 w 125"/>
              <a:gd name="T25" fmla="*/ 108 h 108"/>
              <a:gd name="T26" fmla="*/ 72 w 125"/>
              <a:gd name="T27" fmla="*/ 99 h 108"/>
              <a:gd name="T28" fmla="*/ 57 w 125"/>
              <a:gd name="T29" fmla="*/ 86 h 108"/>
              <a:gd name="T30" fmla="*/ 46 w 125"/>
              <a:gd name="T31" fmla="*/ 86 h 108"/>
              <a:gd name="T32" fmla="*/ 46 w 125"/>
              <a:gd name="T33" fmla="*/ 79 h 108"/>
              <a:gd name="T34" fmla="*/ 49 w 125"/>
              <a:gd name="T35" fmla="*/ 68 h 108"/>
              <a:gd name="T36" fmla="*/ 39 w 125"/>
              <a:gd name="T37" fmla="*/ 60 h 108"/>
              <a:gd name="T38" fmla="*/ 24 w 125"/>
              <a:gd name="T39" fmla="*/ 63 h 108"/>
              <a:gd name="T40" fmla="*/ 19 w 125"/>
              <a:gd name="T41" fmla="*/ 63 h 108"/>
              <a:gd name="T42" fmla="*/ 27 w 125"/>
              <a:gd name="T43" fmla="*/ 46 h 108"/>
              <a:gd name="T44" fmla="*/ 35 w 125"/>
              <a:gd name="T45" fmla="*/ 37 h 108"/>
              <a:gd name="T46" fmla="*/ 20 w 125"/>
              <a:gd name="T47" fmla="*/ 45 h 108"/>
              <a:gd name="T48" fmla="*/ 24 w 125"/>
              <a:gd name="T49" fmla="*/ 31 h 108"/>
              <a:gd name="T50" fmla="*/ 27 w 125"/>
              <a:gd name="T51" fmla="*/ 15 h 108"/>
              <a:gd name="T52" fmla="*/ 35 w 125"/>
              <a:gd name="T53" fmla="*/ 12 h 108"/>
              <a:gd name="T54" fmla="*/ 42 w 125"/>
              <a:gd name="T55" fmla="*/ 29 h 108"/>
              <a:gd name="T56" fmla="*/ 49 w 125"/>
              <a:gd name="T57" fmla="*/ 56 h 108"/>
              <a:gd name="T58" fmla="*/ 56 w 125"/>
              <a:gd name="T59" fmla="*/ 65 h 108"/>
              <a:gd name="T60" fmla="*/ 50 w 125"/>
              <a:gd name="T61" fmla="*/ 49 h 108"/>
              <a:gd name="T62" fmla="*/ 58 w 125"/>
              <a:gd name="T63" fmla="*/ 46 h 108"/>
              <a:gd name="T64" fmla="*/ 67 w 125"/>
              <a:gd name="T65" fmla="*/ 61 h 108"/>
              <a:gd name="T66" fmla="*/ 72 w 125"/>
              <a:gd name="T67" fmla="*/ 57 h 108"/>
              <a:gd name="T68" fmla="*/ 79 w 125"/>
              <a:gd name="T69" fmla="*/ 45 h 108"/>
              <a:gd name="T70" fmla="*/ 79 w 125"/>
              <a:gd name="T71" fmla="*/ 42 h 108"/>
              <a:gd name="T72" fmla="*/ 65 w 125"/>
              <a:gd name="T73" fmla="*/ 38 h 108"/>
              <a:gd name="T74" fmla="*/ 60 w 125"/>
              <a:gd name="T75" fmla="*/ 31 h 108"/>
              <a:gd name="T76" fmla="*/ 67 w 125"/>
              <a:gd name="T77" fmla="*/ 24 h 108"/>
              <a:gd name="T78" fmla="*/ 61 w 125"/>
              <a:gd name="T79" fmla="*/ 19 h 108"/>
              <a:gd name="T80" fmla="*/ 58 w 125"/>
              <a:gd name="T81" fmla="*/ 20 h 108"/>
              <a:gd name="T82" fmla="*/ 53 w 125"/>
              <a:gd name="T83" fmla="*/ 29 h 108"/>
              <a:gd name="T84" fmla="*/ 54 w 125"/>
              <a:gd name="T85" fmla="*/ 19 h 108"/>
              <a:gd name="T86" fmla="*/ 43 w 125"/>
              <a:gd name="T87" fmla="*/ 18 h 108"/>
              <a:gd name="T88" fmla="*/ 48 w 125"/>
              <a:gd name="T89" fmla="*/ 4 h 108"/>
              <a:gd name="T90" fmla="*/ 64 w 125"/>
              <a:gd name="T91" fmla="*/ 5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25" h="108">
                <a:moveTo>
                  <a:pt x="12" y="50"/>
                </a:moveTo>
                <a:lnTo>
                  <a:pt x="0" y="53"/>
                </a:lnTo>
                <a:lnTo>
                  <a:pt x="15" y="30"/>
                </a:lnTo>
                <a:lnTo>
                  <a:pt x="12" y="50"/>
                </a:lnTo>
                <a:close/>
                <a:moveTo>
                  <a:pt x="64" y="5"/>
                </a:moveTo>
                <a:lnTo>
                  <a:pt x="68" y="8"/>
                </a:lnTo>
                <a:lnTo>
                  <a:pt x="76" y="8"/>
                </a:lnTo>
                <a:lnTo>
                  <a:pt x="71" y="12"/>
                </a:lnTo>
                <a:lnTo>
                  <a:pt x="76" y="29"/>
                </a:lnTo>
                <a:lnTo>
                  <a:pt x="79" y="27"/>
                </a:lnTo>
                <a:lnTo>
                  <a:pt x="86" y="27"/>
                </a:lnTo>
                <a:lnTo>
                  <a:pt x="91" y="26"/>
                </a:lnTo>
                <a:lnTo>
                  <a:pt x="113" y="23"/>
                </a:lnTo>
                <a:lnTo>
                  <a:pt x="110" y="42"/>
                </a:lnTo>
                <a:lnTo>
                  <a:pt x="99" y="61"/>
                </a:lnTo>
                <a:lnTo>
                  <a:pt x="112" y="60"/>
                </a:lnTo>
                <a:lnTo>
                  <a:pt x="116" y="68"/>
                </a:lnTo>
                <a:lnTo>
                  <a:pt x="112" y="75"/>
                </a:lnTo>
                <a:lnTo>
                  <a:pt x="118" y="80"/>
                </a:lnTo>
                <a:lnTo>
                  <a:pt x="118" y="84"/>
                </a:lnTo>
                <a:lnTo>
                  <a:pt x="118" y="90"/>
                </a:lnTo>
                <a:lnTo>
                  <a:pt x="125" y="94"/>
                </a:lnTo>
                <a:lnTo>
                  <a:pt x="113" y="102"/>
                </a:lnTo>
                <a:lnTo>
                  <a:pt x="103" y="98"/>
                </a:lnTo>
                <a:lnTo>
                  <a:pt x="105" y="105"/>
                </a:lnTo>
                <a:lnTo>
                  <a:pt x="98" y="108"/>
                </a:lnTo>
                <a:lnTo>
                  <a:pt x="93" y="99"/>
                </a:lnTo>
                <a:lnTo>
                  <a:pt x="91" y="99"/>
                </a:lnTo>
                <a:lnTo>
                  <a:pt x="90" y="99"/>
                </a:lnTo>
                <a:lnTo>
                  <a:pt x="91" y="98"/>
                </a:lnTo>
                <a:lnTo>
                  <a:pt x="95" y="90"/>
                </a:lnTo>
                <a:lnTo>
                  <a:pt x="101" y="84"/>
                </a:lnTo>
                <a:lnTo>
                  <a:pt x="103" y="82"/>
                </a:lnTo>
                <a:lnTo>
                  <a:pt x="101" y="78"/>
                </a:lnTo>
                <a:lnTo>
                  <a:pt x="91" y="87"/>
                </a:lnTo>
                <a:lnTo>
                  <a:pt x="91" y="89"/>
                </a:lnTo>
                <a:lnTo>
                  <a:pt x="86" y="94"/>
                </a:lnTo>
                <a:lnTo>
                  <a:pt x="80" y="101"/>
                </a:lnTo>
                <a:lnTo>
                  <a:pt x="73" y="108"/>
                </a:lnTo>
                <a:lnTo>
                  <a:pt x="71" y="108"/>
                </a:lnTo>
                <a:lnTo>
                  <a:pt x="75" y="104"/>
                </a:lnTo>
                <a:lnTo>
                  <a:pt x="72" y="99"/>
                </a:lnTo>
                <a:lnTo>
                  <a:pt x="61" y="95"/>
                </a:lnTo>
                <a:lnTo>
                  <a:pt x="60" y="90"/>
                </a:lnTo>
                <a:lnTo>
                  <a:pt x="57" y="86"/>
                </a:lnTo>
                <a:lnTo>
                  <a:pt x="57" y="89"/>
                </a:lnTo>
                <a:lnTo>
                  <a:pt x="52" y="90"/>
                </a:lnTo>
                <a:lnTo>
                  <a:pt x="46" y="86"/>
                </a:lnTo>
                <a:lnTo>
                  <a:pt x="45" y="83"/>
                </a:lnTo>
                <a:lnTo>
                  <a:pt x="45" y="80"/>
                </a:lnTo>
                <a:lnTo>
                  <a:pt x="46" y="79"/>
                </a:lnTo>
                <a:lnTo>
                  <a:pt x="45" y="78"/>
                </a:lnTo>
                <a:lnTo>
                  <a:pt x="46" y="71"/>
                </a:lnTo>
                <a:lnTo>
                  <a:pt x="49" y="68"/>
                </a:lnTo>
                <a:lnTo>
                  <a:pt x="46" y="67"/>
                </a:lnTo>
                <a:lnTo>
                  <a:pt x="45" y="65"/>
                </a:lnTo>
                <a:lnTo>
                  <a:pt x="39" y="60"/>
                </a:lnTo>
                <a:lnTo>
                  <a:pt x="38" y="56"/>
                </a:lnTo>
                <a:lnTo>
                  <a:pt x="35" y="46"/>
                </a:lnTo>
                <a:lnTo>
                  <a:pt x="24" y="63"/>
                </a:lnTo>
                <a:lnTo>
                  <a:pt x="23" y="63"/>
                </a:lnTo>
                <a:lnTo>
                  <a:pt x="22" y="63"/>
                </a:lnTo>
                <a:lnTo>
                  <a:pt x="19" y="63"/>
                </a:lnTo>
                <a:lnTo>
                  <a:pt x="16" y="63"/>
                </a:lnTo>
                <a:lnTo>
                  <a:pt x="19" y="54"/>
                </a:lnTo>
                <a:lnTo>
                  <a:pt x="27" y="46"/>
                </a:lnTo>
                <a:lnTo>
                  <a:pt x="37" y="42"/>
                </a:lnTo>
                <a:lnTo>
                  <a:pt x="37" y="41"/>
                </a:lnTo>
                <a:lnTo>
                  <a:pt x="35" y="37"/>
                </a:lnTo>
                <a:lnTo>
                  <a:pt x="31" y="35"/>
                </a:lnTo>
                <a:lnTo>
                  <a:pt x="26" y="42"/>
                </a:lnTo>
                <a:lnTo>
                  <a:pt x="20" y="45"/>
                </a:lnTo>
                <a:lnTo>
                  <a:pt x="18" y="48"/>
                </a:lnTo>
                <a:lnTo>
                  <a:pt x="19" y="39"/>
                </a:lnTo>
                <a:lnTo>
                  <a:pt x="24" y="31"/>
                </a:lnTo>
                <a:lnTo>
                  <a:pt x="27" y="26"/>
                </a:lnTo>
                <a:lnTo>
                  <a:pt x="27" y="18"/>
                </a:lnTo>
                <a:lnTo>
                  <a:pt x="27" y="15"/>
                </a:lnTo>
                <a:lnTo>
                  <a:pt x="28" y="9"/>
                </a:lnTo>
                <a:lnTo>
                  <a:pt x="33" y="9"/>
                </a:lnTo>
                <a:lnTo>
                  <a:pt x="35" y="12"/>
                </a:lnTo>
                <a:lnTo>
                  <a:pt x="35" y="14"/>
                </a:lnTo>
                <a:lnTo>
                  <a:pt x="34" y="22"/>
                </a:lnTo>
                <a:lnTo>
                  <a:pt x="42" y="29"/>
                </a:lnTo>
                <a:lnTo>
                  <a:pt x="49" y="39"/>
                </a:lnTo>
                <a:lnTo>
                  <a:pt x="46" y="46"/>
                </a:lnTo>
                <a:lnTo>
                  <a:pt x="49" y="56"/>
                </a:lnTo>
                <a:lnTo>
                  <a:pt x="50" y="59"/>
                </a:lnTo>
                <a:lnTo>
                  <a:pt x="52" y="63"/>
                </a:lnTo>
                <a:lnTo>
                  <a:pt x="56" y="65"/>
                </a:lnTo>
                <a:lnTo>
                  <a:pt x="56" y="60"/>
                </a:lnTo>
                <a:lnTo>
                  <a:pt x="54" y="56"/>
                </a:lnTo>
                <a:lnTo>
                  <a:pt x="50" y="49"/>
                </a:lnTo>
                <a:lnTo>
                  <a:pt x="50" y="48"/>
                </a:lnTo>
                <a:lnTo>
                  <a:pt x="53" y="45"/>
                </a:lnTo>
                <a:lnTo>
                  <a:pt x="58" y="46"/>
                </a:lnTo>
                <a:lnTo>
                  <a:pt x="60" y="56"/>
                </a:lnTo>
                <a:lnTo>
                  <a:pt x="63" y="52"/>
                </a:lnTo>
                <a:lnTo>
                  <a:pt x="67" y="61"/>
                </a:lnTo>
                <a:lnTo>
                  <a:pt x="72" y="61"/>
                </a:lnTo>
                <a:lnTo>
                  <a:pt x="72" y="60"/>
                </a:lnTo>
                <a:lnTo>
                  <a:pt x="72" y="57"/>
                </a:lnTo>
                <a:lnTo>
                  <a:pt x="67" y="49"/>
                </a:lnTo>
                <a:lnTo>
                  <a:pt x="69" y="46"/>
                </a:lnTo>
                <a:lnTo>
                  <a:pt x="79" y="45"/>
                </a:lnTo>
                <a:lnTo>
                  <a:pt x="82" y="44"/>
                </a:lnTo>
                <a:lnTo>
                  <a:pt x="83" y="42"/>
                </a:lnTo>
                <a:lnTo>
                  <a:pt x="79" y="42"/>
                </a:lnTo>
                <a:lnTo>
                  <a:pt x="68" y="42"/>
                </a:lnTo>
                <a:lnTo>
                  <a:pt x="65" y="39"/>
                </a:lnTo>
                <a:lnTo>
                  <a:pt x="65" y="38"/>
                </a:lnTo>
                <a:lnTo>
                  <a:pt x="64" y="38"/>
                </a:lnTo>
                <a:lnTo>
                  <a:pt x="61" y="34"/>
                </a:lnTo>
                <a:lnTo>
                  <a:pt x="60" y="31"/>
                </a:lnTo>
                <a:lnTo>
                  <a:pt x="65" y="30"/>
                </a:lnTo>
                <a:lnTo>
                  <a:pt x="68" y="24"/>
                </a:lnTo>
                <a:lnTo>
                  <a:pt x="67" y="24"/>
                </a:lnTo>
                <a:lnTo>
                  <a:pt x="64" y="23"/>
                </a:lnTo>
                <a:lnTo>
                  <a:pt x="61" y="22"/>
                </a:lnTo>
                <a:lnTo>
                  <a:pt x="61" y="19"/>
                </a:lnTo>
                <a:lnTo>
                  <a:pt x="61" y="9"/>
                </a:lnTo>
                <a:lnTo>
                  <a:pt x="60" y="18"/>
                </a:lnTo>
                <a:lnTo>
                  <a:pt x="58" y="20"/>
                </a:lnTo>
                <a:lnTo>
                  <a:pt x="58" y="27"/>
                </a:lnTo>
                <a:lnTo>
                  <a:pt x="54" y="29"/>
                </a:lnTo>
                <a:lnTo>
                  <a:pt x="53" y="29"/>
                </a:lnTo>
                <a:lnTo>
                  <a:pt x="49" y="27"/>
                </a:lnTo>
                <a:lnTo>
                  <a:pt x="49" y="26"/>
                </a:lnTo>
                <a:lnTo>
                  <a:pt x="54" y="19"/>
                </a:lnTo>
                <a:lnTo>
                  <a:pt x="52" y="22"/>
                </a:lnTo>
                <a:lnTo>
                  <a:pt x="46" y="23"/>
                </a:lnTo>
                <a:lnTo>
                  <a:pt x="43" y="18"/>
                </a:lnTo>
                <a:lnTo>
                  <a:pt x="50" y="14"/>
                </a:lnTo>
                <a:lnTo>
                  <a:pt x="53" y="7"/>
                </a:lnTo>
                <a:lnTo>
                  <a:pt x="48" y="4"/>
                </a:lnTo>
                <a:lnTo>
                  <a:pt x="57" y="0"/>
                </a:lnTo>
                <a:lnTo>
                  <a:pt x="60" y="0"/>
                </a:lnTo>
                <a:lnTo>
                  <a:pt x="64" y="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5" name="Freeform 370">
            <a:extLst>
              <a:ext uri="{FF2B5EF4-FFF2-40B4-BE49-F238E27FC236}">
                <a16:creationId xmlns:a16="http://schemas.microsoft.com/office/drawing/2014/main" id="{7131F294-7A04-3D0D-2BAF-8392A5EA1129}"/>
              </a:ext>
            </a:extLst>
          </p:cNvPr>
          <p:cNvSpPr>
            <a:spLocks noEditPoints="1"/>
          </p:cNvSpPr>
          <p:nvPr/>
        </p:nvSpPr>
        <p:spPr bwMode="auto">
          <a:xfrm>
            <a:off x="5567363" y="3192463"/>
            <a:ext cx="80963" cy="52388"/>
          </a:xfrm>
          <a:custGeom>
            <a:avLst/>
            <a:gdLst>
              <a:gd name="T0" fmla="*/ 44 w 51"/>
              <a:gd name="T1" fmla="*/ 33 h 33"/>
              <a:gd name="T2" fmla="*/ 41 w 51"/>
              <a:gd name="T3" fmla="*/ 33 h 33"/>
              <a:gd name="T4" fmla="*/ 42 w 51"/>
              <a:gd name="T5" fmla="*/ 29 h 33"/>
              <a:gd name="T6" fmla="*/ 42 w 51"/>
              <a:gd name="T7" fmla="*/ 25 h 33"/>
              <a:gd name="T8" fmla="*/ 45 w 51"/>
              <a:gd name="T9" fmla="*/ 19 h 33"/>
              <a:gd name="T10" fmla="*/ 45 w 51"/>
              <a:gd name="T11" fmla="*/ 18 h 33"/>
              <a:gd name="T12" fmla="*/ 48 w 51"/>
              <a:gd name="T13" fmla="*/ 17 h 33"/>
              <a:gd name="T14" fmla="*/ 51 w 51"/>
              <a:gd name="T15" fmla="*/ 19 h 33"/>
              <a:gd name="T16" fmla="*/ 49 w 51"/>
              <a:gd name="T17" fmla="*/ 25 h 33"/>
              <a:gd name="T18" fmla="*/ 48 w 51"/>
              <a:gd name="T19" fmla="*/ 28 h 33"/>
              <a:gd name="T20" fmla="*/ 44 w 51"/>
              <a:gd name="T21" fmla="*/ 33 h 33"/>
              <a:gd name="T22" fmla="*/ 27 w 51"/>
              <a:gd name="T23" fmla="*/ 15 h 33"/>
              <a:gd name="T24" fmla="*/ 19 w 51"/>
              <a:gd name="T25" fmla="*/ 32 h 33"/>
              <a:gd name="T26" fmla="*/ 18 w 51"/>
              <a:gd name="T27" fmla="*/ 30 h 33"/>
              <a:gd name="T28" fmla="*/ 7 w 51"/>
              <a:gd name="T29" fmla="*/ 25 h 33"/>
              <a:gd name="T30" fmla="*/ 0 w 51"/>
              <a:gd name="T31" fmla="*/ 22 h 33"/>
              <a:gd name="T32" fmla="*/ 3 w 51"/>
              <a:gd name="T33" fmla="*/ 14 h 33"/>
              <a:gd name="T34" fmla="*/ 10 w 51"/>
              <a:gd name="T35" fmla="*/ 2 h 33"/>
              <a:gd name="T36" fmla="*/ 14 w 51"/>
              <a:gd name="T37" fmla="*/ 0 h 33"/>
              <a:gd name="T38" fmla="*/ 29 w 51"/>
              <a:gd name="T39" fmla="*/ 2 h 33"/>
              <a:gd name="T40" fmla="*/ 45 w 51"/>
              <a:gd name="T41" fmla="*/ 4 h 33"/>
              <a:gd name="T42" fmla="*/ 42 w 51"/>
              <a:gd name="T43" fmla="*/ 13 h 33"/>
              <a:gd name="T44" fmla="*/ 27 w 51"/>
              <a:gd name="T45" fmla="*/ 15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51" h="33">
                <a:moveTo>
                  <a:pt x="44" y="33"/>
                </a:moveTo>
                <a:lnTo>
                  <a:pt x="41" y="33"/>
                </a:lnTo>
                <a:lnTo>
                  <a:pt x="42" y="29"/>
                </a:lnTo>
                <a:lnTo>
                  <a:pt x="42" y="25"/>
                </a:lnTo>
                <a:lnTo>
                  <a:pt x="45" y="19"/>
                </a:lnTo>
                <a:lnTo>
                  <a:pt x="45" y="18"/>
                </a:lnTo>
                <a:lnTo>
                  <a:pt x="48" y="17"/>
                </a:lnTo>
                <a:lnTo>
                  <a:pt x="51" y="19"/>
                </a:lnTo>
                <a:lnTo>
                  <a:pt x="49" y="25"/>
                </a:lnTo>
                <a:lnTo>
                  <a:pt x="48" y="28"/>
                </a:lnTo>
                <a:lnTo>
                  <a:pt x="44" y="33"/>
                </a:lnTo>
                <a:close/>
                <a:moveTo>
                  <a:pt x="27" y="15"/>
                </a:moveTo>
                <a:lnTo>
                  <a:pt x="19" y="32"/>
                </a:lnTo>
                <a:lnTo>
                  <a:pt x="18" y="30"/>
                </a:lnTo>
                <a:lnTo>
                  <a:pt x="7" y="25"/>
                </a:lnTo>
                <a:lnTo>
                  <a:pt x="0" y="22"/>
                </a:lnTo>
                <a:lnTo>
                  <a:pt x="3" y="14"/>
                </a:lnTo>
                <a:lnTo>
                  <a:pt x="10" y="2"/>
                </a:lnTo>
                <a:lnTo>
                  <a:pt x="14" y="0"/>
                </a:lnTo>
                <a:lnTo>
                  <a:pt x="29" y="2"/>
                </a:lnTo>
                <a:lnTo>
                  <a:pt x="45" y="4"/>
                </a:lnTo>
                <a:lnTo>
                  <a:pt x="42" y="13"/>
                </a:lnTo>
                <a:lnTo>
                  <a:pt x="27" y="1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6" name="Freeform 371">
            <a:extLst>
              <a:ext uri="{FF2B5EF4-FFF2-40B4-BE49-F238E27FC236}">
                <a16:creationId xmlns:a16="http://schemas.microsoft.com/office/drawing/2014/main" id="{09486444-5D58-EFD1-0CAC-34E01C66EBA3}"/>
              </a:ext>
            </a:extLst>
          </p:cNvPr>
          <p:cNvSpPr>
            <a:spLocks/>
          </p:cNvSpPr>
          <p:nvPr/>
        </p:nvSpPr>
        <p:spPr bwMode="auto">
          <a:xfrm>
            <a:off x="5627688" y="2849563"/>
            <a:ext cx="26988" cy="19050"/>
          </a:xfrm>
          <a:custGeom>
            <a:avLst/>
            <a:gdLst>
              <a:gd name="T0" fmla="*/ 17 w 17"/>
              <a:gd name="T1" fmla="*/ 8 h 12"/>
              <a:gd name="T2" fmla="*/ 14 w 17"/>
              <a:gd name="T3" fmla="*/ 12 h 12"/>
              <a:gd name="T4" fmla="*/ 9 w 17"/>
              <a:gd name="T5" fmla="*/ 10 h 12"/>
              <a:gd name="T6" fmla="*/ 6 w 17"/>
              <a:gd name="T7" fmla="*/ 8 h 12"/>
              <a:gd name="T8" fmla="*/ 0 w 17"/>
              <a:gd name="T9" fmla="*/ 6 h 12"/>
              <a:gd name="T10" fmla="*/ 2 w 17"/>
              <a:gd name="T11" fmla="*/ 2 h 12"/>
              <a:gd name="T12" fmla="*/ 7 w 17"/>
              <a:gd name="T13" fmla="*/ 0 h 12"/>
              <a:gd name="T14" fmla="*/ 15 w 17"/>
              <a:gd name="T15" fmla="*/ 2 h 12"/>
              <a:gd name="T16" fmla="*/ 17 w 17"/>
              <a:gd name="T17" fmla="*/ 8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" h="12">
                <a:moveTo>
                  <a:pt x="17" y="8"/>
                </a:moveTo>
                <a:lnTo>
                  <a:pt x="14" y="12"/>
                </a:lnTo>
                <a:lnTo>
                  <a:pt x="9" y="10"/>
                </a:lnTo>
                <a:lnTo>
                  <a:pt x="6" y="8"/>
                </a:lnTo>
                <a:lnTo>
                  <a:pt x="0" y="6"/>
                </a:lnTo>
                <a:lnTo>
                  <a:pt x="2" y="2"/>
                </a:lnTo>
                <a:lnTo>
                  <a:pt x="7" y="0"/>
                </a:lnTo>
                <a:lnTo>
                  <a:pt x="15" y="2"/>
                </a:lnTo>
                <a:lnTo>
                  <a:pt x="17" y="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7" name="Freeform 372">
            <a:extLst>
              <a:ext uri="{FF2B5EF4-FFF2-40B4-BE49-F238E27FC236}">
                <a16:creationId xmlns:a16="http://schemas.microsoft.com/office/drawing/2014/main" id="{E3234DEE-E47E-492B-1213-5C996BE2EB97}"/>
              </a:ext>
            </a:extLst>
          </p:cNvPr>
          <p:cNvSpPr>
            <a:spLocks noEditPoints="1"/>
          </p:cNvSpPr>
          <p:nvPr/>
        </p:nvSpPr>
        <p:spPr bwMode="auto">
          <a:xfrm>
            <a:off x="5715001" y="2828925"/>
            <a:ext cx="125413" cy="119063"/>
          </a:xfrm>
          <a:custGeom>
            <a:avLst/>
            <a:gdLst>
              <a:gd name="T0" fmla="*/ 0 w 79"/>
              <a:gd name="T1" fmla="*/ 56 h 75"/>
              <a:gd name="T2" fmla="*/ 5 w 79"/>
              <a:gd name="T3" fmla="*/ 53 h 75"/>
              <a:gd name="T4" fmla="*/ 53 w 79"/>
              <a:gd name="T5" fmla="*/ 56 h 75"/>
              <a:gd name="T6" fmla="*/ 52 w 79"/>
              <a:gd name="T7" fmla="*/ 45 h 75"/>
              <a:gd name="T8" fmla="*/ 61 w 79"/>
              <a:gd name="T9" fmla="*/ 40 h 75"/>
              <a:gd name="T10" fmla="*/ 63 w 79"/>
              <a:gd name="T11" fmla="*/ 52 h 75"/>
              <a:gd name="T12" fmla="*/ 45 w 79"/>
              <a:gd name="T13" fmla="*/ 52 h 75"/>
              <a:gd name="T14" fmla="*/ 39 w 79"/>
              <a:gd name="T15" fmla="*/ 49 h 75"/>
              <a:gd name="T16" fmla="*/ 34 w 79"/>
              <a:gd name="T17" fmla="*/ 58 h 75"/>
              <a:gd name="T18" fmla="*/ 35 w 79"/>
              <a:gd name="T19" fmla="*/ 44 h 75"/>
              <a:gd name="T20" fmla="*/ 42 w 79"/>
              <a:gd name="T21" fmla="*/ 34 h 75"/>
              <a:gd name="T22" fmla="*/ 50 w 79"/>
              <a:gd name="T23" fmla="*/ 33 h 75"/>
              <a:gd name="T24" fmla="*/ 46 w 79"/>
              <a:gd name="T25" fmla="*/ 45 h 75"/>
              <a:gd name="T26" fmla="*/ 72 w 79"/>
              <a:gd name="T27" fmla="*/ 70 h 75"/>
              <a:gd name="T28" fmla="*/ 67 w 79"/>
              <a:gd name="T29" fmla="*/ 75 h 75"/>
              <a:gd name="T30" fmla="*/ 61 w 79"/>
              <a:gd name="T31" fmla="*/ 71 h 75"/>
              <a:gd name="T32" fmla="*/ 53 w 79"/>
              <a:gd name="T33" fmla="*/ 60 h 75"/>
              <a:gd name="T34" fmla="*/ 69 w 79"/>
              <a:gd name="T35" fmla="*/ 45 h 75"/>
              <a:gd name="T36" fmla="*/ 63 w 79"/>
              <a:gd name="T37" fmla="*/ 34 h 75"/>
              <a:gd name="T38" fmla="*/ 63 w 79"/>
              <a:gd name="T39" fmla="*/ 26 h 75"/>
              <a:gd name="T40" fmla="*/ 50 w 79"/>
              <a:gd name="T41" fmla="*/ 17 h 75"/>
              <a:gd name="T42" fmla="*/ 68 w 79"/>
              <a:gd name="T43" fmla="*/ 17 h 75"/>
              <a:gd name="T44" fmla="*/ 74 w 79"/>
              <a:gd name="T45" fmla="*/ 30 h 75"/>
              <a:gd name="T46" fmla="*/ 71 w 79"/>
              <a:gd name="T47" fmla="*/ 41 h 75"/>
              <a:gd name="T48" fmla="*/ 78 w 79"/>
              <a:gd name="T49" fmla="*/ 51 h 75"/>
              <a:gd name="T50" fmla="*/ 75 w 79"/>
              <a:gd name="T51" fmla="*/ 56 h 75"/>
              <a:gd name="T52" fmla="*/ 74 w 79"/>
              <a:gd name="T53" fmla="*/ 66 h 75"/>
              <a:gd name="T54" fmla="*/ 33 w 79"/>
              <a:gd name="T55" fmla="*/ 18 h 75"/>
              <a:gd name="T56" fmla="*/ 41 w 79"/>
              <a:gd name="T57" fmla="*/ 13 h 75"/>
              <a:gd name="T58" fmla="*/ 20 w 79"/>
              <a:gd name="T59" fmla="*/ 2 h 75"/>
              <a:gd name="T60" fmla="*/ 11 w 79"/>
              <a:gd name="T61" fmla="*/ 7 h 75"/>
              <a:gd name="T62" fmla="*/ 14 w 79"/>
              <a:gd name="T63" fmla="*/ 3 h 75"/>
              <a:gd name="T64" fmla="*/ 12 w 79"/>
              <a:gd name="T65" fmla="*/ 0 h 75"/>
              <a:gd name="T66" fmla="*/ 20 w 79"/>
              <a:gd name="T67" fmla="*/ 2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79" h="75">
                <a:moveTo>
                  <a:pt x="5" y="53"/>
                </a:moveTo>
                <a:lnTo>
                  <a:pt x="0" y="56"/>
                </a:lnTo>
                <a:lnTo>
                  <a:pt x="0" y="49"/>
                </a:lnTo>
                <a:lnTo>
                  <a:pt x="5" y="53"/>
                </a:lnTo>
                <a:close/>
                <a:moveTo>
                  <a:pt x="63" y="52"/>
                </a:moveTo>
                <a:lnTo>
                  <a:pt x="53" y="56"/>
                </a:lnTo>
                <a:lnTo>
                  <a:pt x="49" y="51"/>
                </a:lnTo>
                <a:lnTo>
                  <a:pt x="52" y="45"/>
                </a:lnTo>
                <a:lnTo>
                  <a:pt x="57" y="40"/>
                </a:lnTo>
                <a:lnTo>
                  <a:pt x="61" y="40"/>
                </a:lnTo>
                <a:lnTo>
                  <a:pt x="64" y="45"/>
                </a:lnTo>
                <a:lnTo>
                  <a:pt x="63" y="52"/>
                </a:lnTo>
                <a:close/>
                <a:moveTo>
                  <a:pt x="46" y="45"/>
                </a:moveTo>
                <a:lnTo>
                  <a:pt x="45" y="52"/>
                </a:lnTo>
                <a:lnTo>
                  <a:pt x="41" y="51"/>
                </a:lnTo>
                <a:lnTo>
                  <a:pt x="39" y="49"/>
                </a:lnTo>
                <a:lnTo>
                  <a:pt x="39" y="55"/>
                </a:lnTo>
                <a:lnTo>
                  <a:pt x="34" y="58"/>
                </a:lnTo>
                <a:lnTo>
                  <a:pt x="29" y="52"/>
                </a:lnTo>
                <a:lnTo>
                  <a:pt x="35" y="44"/>
                </a:lnTo>
                <a:lnTo>
                  <a:pt x="34" y="37"/>
                </a:lnTo>
                <a:lnTo>
                  <a:pt x="42" y="34"/>
                </a:lnTo>
                <a:lnTo>
                  <a:pt x="46" y="34"/>
                </a:lnTo>
                <a:lnTo>
                  <a:pt x="50" y="33"/>
                </a:lnTo>
                <a:lnTo>
                  <a:pt x="48" y="38"/>
                </a:lnTo>
                <a:lnTo>
                  <a:pt x="46" y="45"/>
                </a:lnTo>
                <a:close/>
                <a:moveTo>
                  <a:pt x="74" y="66"/>
                </a:moveTo>
                <a:lnTo>
                  <a:pt x="72" y="70"/>
                </a:lnTo>
                <a:lnTo>
                  <a:pt x="72" y="74"/>
                </a:lnTo>
                <a:lnTo>
                  <a:pt x="67" y="75"/>
                </a:lnTo>
                <a:lnTo>
                  <a:pt x="67" y="68"/>
                </a:lnTo>
                <a:lnTo>
                  <a:pt x="61" y="71"/>
                </a:lnTo>
                <a:lnTo>
                  <a:pt x="52" y="67"/>
                </a:lnTo>
                <a:lnTo>
                  <a:pt x="53" y="60"/>
                </a:lnTo>
                <a:lnTo>
                  <a:pt x="68" y="52"/>
                </a:lnTo>
                <a:lnTo>
                  <a:pt x="69" y="45"/>
                </a:lnTo>
                <a:lnTo>
                  <a:pt x="67" y="40"/>
                </a:lnTo>
                <a:lnTo>
                  <a:pt x="63" y="34"/>
                </a:lnTo>
                <a:lnTo>
                  <a:pt x="69" y="34"/>
                </a:lnTo>
                <a:lnTo>
                  <a:pt x="63" y="26"/>
                </a:lnTo>
                <a:lnTo>
                  <a:pt x="57" y="22"/>
                </a:lnTo>
                <a:lnTo>
                  <a:pt x="50" y="17"/>
                </a:lnTo>
                <a:lnTo>
                  <a:pt x="54" y="15"/>
                </a:lnTo>
                <a:lnTo>
                  <a:pt x="68" y="17"/>
                </a:lnTo>
                <a:lnTo>
                  <a:pt x="68" y="18"/>
                </a:lnTo>
                <a:lnTo>
                  <a:pt x="74" y="30"/>
                </a:lnTo>
                <a:lnTo>
                  <a:pt x="72" y="34"/>
                </a:lnTo>
                <a:lnTo>
                  <a:pt x="71" y="41"/>
                </a:lnTo>
                <a:lnTo>
                  <a:pt x="72" y="43"/>
                </a:lnTo>
                <a:lnTo>
                  <a:pt x="78" y="51"/>
                </a:lnTo>
                <a:lnTo>
                  <a:pt x="79" y="53"/>
                </a:lnTo>
                <a:lnTo>
                  <a:pt x="75" y="56"/>
                </a:lnTo>
                <a:lnTo>
                  <a:pt x="79" y="66"/>
                </a:lnTo>
                <a:lnTo>
                  <a:pt x="74" y="66"/>
                </a:lnTo>
                <a:close/>
                <a:moveTo>
                  <a:pt x="39" y="15"/>
                </a:moveTo>
                <a:lnTo>
                  <a:pt x="33" y="18"/>
                </a:lnTo>
                <a:lnTo>
                  <a:pt x="30" y="15"/>
                </a:lnTo>
                <a:lnTo>
                  <a:pt x="41" y="13"/>
                </a:lnTo>
                <a:lnTo>
                  <a:pt x="39" y="15"/>
                </a:lnTo>
                <a:close/>
                <a:moveTo>
                  <a:pt x="20" y="2"/>
                </a:moveTo>
                <a:lnTo>
                  <a:pt x="15" y="10"/>
                </a:lnTo>
                <a:lnTo>
                  <a:pt x="11" y="7"/>
                </a:lnTo>
                <a:lnTo>
                  <a:pt x="9" y="4"/>
                </a:lnTo>
                <a:lnTo>
                  <a:pt x="14" y="3"/>
                </a:lnTo>
                <a:lnTo>
                  <a:pt x="11" y="2"/>
                </a:lnTo>
                <a:lnTo>
                  <a:pt x="12" y="0"/>
                </a:lnTo>
                <a:lnTo>
                  <a:pt x="20" y="0"/>
                </a:lnTo>
                <a:lnTo>
                  <a:pt x="20" y="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8" name="Freeform 373">
            <a:extLst>
              <a:ext uri="{FF2B5EF4-FFF2-40B4-BE49-F238E27FC236}">
                <a16:creationId xmlns:a16="http://schemas.microsoft.com/office/drawing/2014/main" id="{CE965FB6-6979-EC64-D7BB-C741028340E0}"/>
              </a:ext>
            </a:extLst>
          </p:cNvPr>
          <p:cNvSpPr>
            <a:spLocks noEditPoints="1"/>
          </p:cNvSpPr>
          <p:nvPr/>
        </p:nvSpPr>
        <p:spPr bwMode="auto">
          <a:xfrm>
            <a:off x="5892801" y="2095500"/>
            <a:ext cx="115888" cy="117475"/>
          </a:xfrm>
          <a:custGeom>
            <a:avLst/>
            <a:gdLst>
              <a:gd name="T0" fmla="*/ 73 w 73"/>
              <a:gd name="T1" fmla="*/ 25 h 74"/>
              <a:gd name="T2" fmla="*/ 73 w 73"/>
              <a:gd name="T3" fmla="*/ 25 h 74"/>
              <a:gd name="T4" fmla="*/ 54 w 73"/>
              <a:gd name="T5" fmla="*/ 14 h 74"/>
              <a:gd name="T6" fmla="*/ 54 w 73"/>
              <a:gd name="T7" fmla="*/ 20 h 74"/>
              <a:gd name="T8" fmla="*/ 61 w 73"/>
              <a:gd name="T9" fmla="*/ 16 h 74"/>
              <a:gd name="T10" fmla="*/ 63 w 73"/>
              <a:gd name="T11" fmla="*/ 18 h 74"/>
              <a:gd name="T12" fmla="*/ 67 w 73"/>
              <a:gd name="T13" fmla="*/ 25 h 74"/>
              <a:gd name="T14" fmla="*/ 64 w 73"/>
              <a:gd name="T15" fmla="*/ 31 h 74"/>
              <a:gd name="T16" fmla="*/ 38 w 73"/>
              <a:gd name="T17" fmla="*/ 44 h 74"/>
              <a:gd name="T18" fmla="*/ 42 w 73"/>
              <a:gd name="T19" fmla="*/ 55 h 74"/>
              <a:gd name="T20" fmla="*/ 41 w 73"/>
              <a:gd name="T21" fmla="*/ 56 h 74"/>
              <a:gd name="T22" fmla="*/ 34 w 73"/>
              <a:gd name="T23" fmla="*/ 60 h 74"/>
              <a:gd name="T24" fmla="*/ 23 w 73"/>
              <a:gd name="T25" fmla="*/ 59 h 74"/>
              <a:gd name="T26" fmla="*/ 23 w 73"/>
              <a:gd name="T27" fmla="*/ 68 h 74"/>
              <a:gd name="T28" fmla="*/ 22 w 73"/>
              <a:gd name="T29" fmla="*/ 68 h 74"/>
              <a:gd name="T30" fmla="*/ 16 w 73"/>
              <a:gd name="T31" fmla="*/ 64 h 74"/>
              <a:gd name="T32" fmla="*/ 15 w 73"/>
              <a:gd name="T33" fmla="*/ 57 h 74"/>
              <a:gd name="T34" fmla="*/ 9 w 73"/>
              <a:gd name="T35" fmla="*/ 57 h 74"/>
              <a:gd name="T36" fmla="*/ 12 w 73"/>
              <a:gd name="T37" fmla="*/ 64 h 74"/>
              <a:gd name="T38" fmla="*/ 11 w 73"/>
              <a:gd name="T39" fmla="*/ 68 h 74"/>
              <a:gd name="T40" fmla="*/ 9 w 73"/>
              <a:gd name="T41" fmla="*/ 71 h 74"/>
              <a:gd name="T42" fmla="*/ 5 w 73"/>
              <a:gd name="T43" fmla="*/ 74 h 74"/>
              <a:gd name="T44" fmla="*/ 3 w 73"/>
              <a:gd name="T45" fmla="*/ 71 h 74"/>
              <a:gd name="T46" fmla="*/ 0 w 73"/>
              <a:gd name="T47" fmla="*/ 67 h 74"/>
              <a:gd name="T48" fmla="*/ 0 w 73"/>
              <a:gd name="T49" fmla="*/ 56 h 74"/>
              <a:gd name="T50" fmla="*/ 11 w 73"/>
              <a:gd name="T51" fmla="*/ 48 h 74"/>
              <a:gd name="T52" fmla="*/ 8 w 73"/>
              <a:gd name="T53" fmla="*/ 45 h 74"/>
              <a:gd name="T54" fmla="*/ 1 w 73"/>
              <a:gd name="T55" fmla="*/ 49 h 74"/>
              <a:gd name="T56" fmla="*/ 0 w 73"/>
              <a:gd name="T57" fmla="*/ 49 h 74"/>
              <a:gd name="T58" fmla="*/ 5 w 73"/>
              <a:gd name="T59" fmla="*/ 31 h 74"/>
              <a:gd name="T60" fmla="*/ 18 w 73"/>
              <a:gd name="T61" fmla="*/ 27 h 74"/>
              <a:gd name="T62" fmla="*/ 16 w 73"/>
              <a:gd name="T63" fmla="*/ 23 h 74"/>
              <a:gd name="T64" fmla="*/ 9 w 73"/>
              <a:gd name="T65" fmla="*/ 23 h 74"/>
              <a:gd name="T66" fmla="*/ 5 w 73"/>
              <a:gd name="T67" fmla="*/ 18 h 74"/>
              <a:gd name="T68" fmla="*/ 22 w 73"/>
              <a:gd name="T69" fmla="*/ 8 h 74"/>
              <a:gd name="T70" fmla="*/ 30 w 73"/>
              <a:gd name="T71" fmla="*/ 25 h 74"/>
              <a:gd name="T72" fmla="*/ 31 w 73"/>
              <a:gd name="T73" fmla="*/ 25 h 74"/>
              <a:gd name="T74" fmla="*/ 38 w 73"/>
              <a:gd name="T75" fmla="*/ 23 h 74"/>
              <a:gd name="T76" fmla="*/ 35 w 73"/>
              <a:gd name="T77" fmla="*/ 19 h 74"/>
              <a:gd name="T78" fmla="*/ 31 w 73"/>
              <a:gd name="T79" fmla="*/ 12 h 74"/>
              <a:gd name="T80" fmla="*/ 48 w 73"/>
              <a:gd name="T81" fmla="*/ 0 h 74"/>
              <a:gd name="T82" fmla="*/ 52 w 73"/>
              <a:gd name="T83" fmla="*/ 3 h 74"/>
              <a:gd name="T84" fmla="*/ 54 w 73"/>
              <a:gd name="T85" fmla="*/ 14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73" h="74">
                <a:moveTo>
                  <a:pt x="73" y="25"/>
                </a:moveTo>
                <a:lnTo>
                  <a:pt x="73" y="25"/>
                </a:lnTo>
                <a:close/>
                <a:moveTo>
                  <a:pt x="54" y="14"/>
                </a:moveTo>
                <a:lnTo>
                  <a:pt x="54" y="20"/>
                </a:lnTo>
                <a:lnTo>
                  <a:pt x="61" y="16"/>
                </a:lnTo>
                <a:lnTo>
                  <a:pt x="63" y="18"/>
                </a:lnTo>
                <a:lnTo>
                  <a:pt x="67" y="25"/>
                </a:lnTo>
                <a:lnTo>
                  <a:pt x="64" y="31"/>
                </a:lnTo>
                <a:lnTo>
                  <a:pt x="38" y="44"/>
                </a:lnTo>
                <a:lnTo>
                  <a:pt x="42" y="55"/>
                </a:lnTo>
                <a:lnTo>
                  <a:pt x="41" y="56"/>
                </a:lnTo>
                <a:lnTo>
                  <a:pt x="34" y="60"/>
                </a:lnTo>
                <a:lnTo>
                  <a:pt x="23" y="59"/>
                </a:lnTo>
                <a:lnTo>
                  <a:pt x="23" y="68"/>
                </a:lnTo>
                <a:lnTo>
                  <a:pt x="22" y="68"/>
                </a:lnTo>
                <a:lnTo>
                  <a:pt x="16" y="64"/>
                </a:lnTo>
                <a:lnTo>
                  <a:pt x="15" y="57"/>
                </a:lnTo>
                <a:lnTo>
                  <a:pt x="9" y="57"/>
                </a:lnTo>
                <a:lnTo>
                  <a:pt x="12" y="64"/>
                </a:lnTo>
                <a:lnTo>
                  <a:pt x="11" y="68"/>
                </a:lnTo>
                <a:lnTo>
                  <a:pt x="9" y="71"/>
                </a:lnTo>
                <a:lnTo>
                  <a:pt x="5" y="74"/>
                </a:lnTo>
                <a:lnTo>
                  <a:pt x="3" y="71"/>
                </a:lnTo>
                <a:lnTo>
                  <a:pt x="0" y="67"/>
                </a:lnTo>
                <a:lnTo>
                  <a:pt x="0" y="56"/>
                </a:lnTo>
                <a:lnTo>
                  <a:pt x="11" y="48"/>
                </a:lnTo>
                <a:lnTo>
                  <a:pt x="8" y="45"/>
                </a:lnTo>
                <a:lnTo>
                  <a:pt x="1" y="49"/>
                </a:lnTo>
                <a:lnTo>
                  <a:pt x="0" y="49"/>
                </a:lnTo>
                <a:lnTo>
                  <a:pt x="5" y="31"/>
                </a:lnTo>
                <a:lnTo>
                  <a:pt x="18" y="27"/>
                </a:lnTo>
                <a:lnTo>
                  <a:pt x="16" y="23"/>
                </a:lnTo>
                <a:lnTo>
                  <a:pt x="9" y="23"/>
                </a:lnTo>
                <a:lnTo>
                  <a:pt x="5" y="18"/>
                </a:lnTo>
                <a:lnTo>
                  <a:pt x="22" y="8"/>
                </a:lnTo>
                <a:lnTo>
                  <a:pt x="30" y="25"/>
                </a:lnTo>
                <a:lnTo>
                  <a:pt x="31" y="25"/>
                </a:lnTo>
                <a:lnTo>
                  <a:pt x="38" y="23"/>
                </a:lnTo>
                <a:lnTo>
                  <a:pt x="35" y="19"/>
                </a:lnTo>
                <a:lnTo>
                  <a:pt x="31" y="12"/>
                </a:lnTo>
                <a:lnTo>
                  <a:pt x="48" y="0"/>
                </a:lnTo>
                <a:lnTo>
                  <a:pt x="52" y="3"/>
                </a:lnTo>
                <a:lnTo>
                  <a:pt x="54" y="1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9" name="Freeform 374">
            <a:extLst>
              <a:ext uri="{FF2B5EF4-FFF2-40B4-BE49-F238E27FC236}">
                <a16:creationId xmlns:a16="http://schemas.microsoft.com/office/drawing/2014/main" id="{7A79328F-6FA2-4660-79B4-BEA748641A84}"/>
              </a:ext>
            </a:extLst>
          </p:cNvPr>
          <p:cNvSpPr>
            <a:spLocks noEditPoints="1"/>
          </p:cNvSpPr>
          <p:nvPr/>
        </p:nvSpPr>
        <p:spPr bwMode="auto">
          <a:xfrm>
            <a:off x="5892801" y="2095500"/>
            <a:ext cx="115888" cy="117475"/>
          </a:xfrm>
          <a:custGeom>
            <a:avLst/>
            <a:gdLst>
              <a:gd name="T0" fmla="*/ 73 w 73"/>
              <a:gd name="T1" fmla="*/ 25 h 74"/>
              <a:gd name="T2" fmla="*/ 73 w 73"/>
              <a:gd name="T3" fmla="*/ 25 h 74"/>
              <a:gd name="T4" fmla="*/ 54 w 73"/>
              <a:gd name="T5" fmla="*/ 14 h 74"/>
              <a:gd name="T6" fmla="*/ 54 w 73"/>
              <a:gd name="T7" fmla="*/ 20 h 74"/>
              <a:gd name="T8" fmla="*/ 61 w 73"/>
              <a:gd name="T9" fmla="*/ 16 h 74"/>
              <a:gd name="T10" fmla="*/ 63 w 73"/>
              <a:gd name="T11" fmla="*/ 18 h 74"/>
              <a:gd name="T12" fmla="*/ 67 w 73"/>
              <a:gd name="T13" fmla="*/ 25 h 74"/>
              <a:gd name="T14" fmla="*/ 64 w 73"/>
              <a:gd name="T15" fmla="*/ 31 h 74"/>
              <a:gd name="T16" fmla="*/ 38 w 73"/>
              <a:gd name="T17" fmla="*/ 44 h 74"/>
              <a:gd name="T18" fmla="*/ 42 w 73"/>
              <a:gd name="T19" fmla="*/ 55 h 74"/>
              <a:gd name="T20" fmla="*/ 41 w 73"/>
              <a:gd name="T21" fmla="*/ 56 h 74"/>
              <a:gd name="T22" fmla="*/ 34 w 73"/>
              <a:gd name="T23" fmla="*/ 60 h 74"/>
              <a:gd name="T24" fmla="*/ 23 w 73"/>
              <a:gd name="T25" fmla="*/ 59 h 74"/>
              <a:gd name="T26" fmla="*/ 23 w 73"/>
              <a:gd name="T27" fmla="*/ 68 h 74"/>
              <a:gd name="T28" fmla="*/ 22 w 73"/>
              <a:gd name="T29" fmla="*/ 68 h 74"/>
              <a:gd name="T30" fmla="*/ 16 w 73"/>
              <a:gd name="T31" fmla="*/ 64 h 74"/>
              <a:gd name="T32" fmla="*/ 15 w 73"/>
              <a:gd name="T33" fmla="*/ 57 h 74"/>
              <a:gd name="T34" fmla="*/ 9 w 73"/>
              <a:gd name="T35" fmla="*/ 57 h 74"/>
              <a:gd name="T36" fmla="*/ 12 w 73"/>
              <a:gd name="T37" fmla="*/ 64 h 74"/>
              <a:gd name="T38" fmla="*/ 11 w 73"/>
              <a:gd name="T39" fmla="*/ 68 h 74"/>
              <a:gd name="T40" fmla="*/ 9 w 73"/>
              <a:gd name="T41" fmla="*/ 71 h 74"/>
              <a:gd name="T42" fmla="*/ 5 w 73"/>
              <a:gd name="T43" fmla="*/ 74 h 74"/>
              <a:gd name="T44" fmla="*/ 3 w 73"/>
              <a:gd name="T45" fmla="*/ 71 h 74"/>
              <a:gd name="T46" fmla="*/ 0 w 73"/>
              <a:gd name="T47" fmla="*/ 67 h 74"/>
              <a:gd name="T48" fmla="*/ 0 w 73"/>
              <a:gd name="T49" fmla="*/ 56 h 74"/>
              <a:gd name="T50" fmla="*/ 11 w 73"/>
              <a:gd name="T51" fmla="*/ 48 h 74"/>
              <a:gd name="T52" fmla="*/ 8 w 73"/>
              <a:gd name="T53" fmla="*/ 45 h 74"/>
              <a:gd name="T54" fmla="*/ 1 w 73"/>
              <a:gd name="T55" fmla="*/ 49 h 74"/>
              <a:gd name="T56" fmla="*/ 0 w 73"/>
              <a:gd name="T57" fmla="*/ 49 h 74"/>
              <a:gd name="T58" fmla="*/ 5 w 73"/>
              <a:gd name="T59" fmla="*/ 31 h 74"/>
              <a:gd name="T60" fmla="*/ 18 w 73"/>
              <a:gd name="T61" fmla="*/ 27 h 74"/>
              <a:gd name="T62" fmla="*/ 16 w 73"/>
              <a:gd name="T63" fmla="*/ 23 h 74"/>
              <a:gd name="T64" fmla="*/ 9 w 73"/>
              <a:gd name="T65" fmla="*/ 23 h 74"/>
              <a:gd name="T66" fmla="*/ 5 w 73"/>
              <a:gd name="T67" fmla="*/ 18 h 74"/>
              <a:gd name="T68" fmla="*/ 22 w 73"/>
              <a:gd name="T69" fmla="*/ 8 h 74"/>
              <a:gd name="T70" fmla="*/ 30 w 73"/>
              <a:gd name="T71" fmla="*/ 25 h 74"/>
              <a:gd name="T72" fmla="*/ 31 w 73"/>
              <a:gd name="T73" fmla="*/ 25 h 74"/>
              <a:gd name="T74" fmla="*/ 38 w 73"/>
              <a:gd name="T75" fmla="*/ 23 h 74"/>
              <a:gd name="T76" fmla="*/ 35 w 73"/>
              <a:gd name="T77" fmla="*/ 19 h 74"/>
              <a:gd name="T78" fmla="*/ 31 w 73"/>
              <a:gd name="T79" fmla="*/ 12 h 74"/>
              <a:gd name="T80" fmla="*/ 48 w 73"/>
              <a:gd name="T81" fmla="*/ 0 h 74"/>
              <a:gd name="T82" fmla="*/ 52 w 73"/>
              <a:gd name="T83" fmla="*/ 3 h 74"/>
              <a:gd name="T84" fmla="*/ 54 w 73"/>
              <a:gd name="T85" fmla="*/ 14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73" h="74">
                <a:moveTo>
                  <a:pt x="73" y="25"/>
                </a:moveTo>
                <a:lnTo>
                  <a:pt x="73" y="25"/>
                </a:lnTo>
                <a:moveTo>
                  <a:pt x="54" y="14"/>
                </a:moveTo>
                <a:lnTo>
                  <a:pt x="54" y="20"/>
                </a:lnTo>
                <a:lnTo>
                  <a:pt x="61" y="16"/>
                </a:lnTo>
                <a:lnTo>
                  <a:pt x="63" y="18"/>
                </a:lnTo>
                <a:lnTo>
                  <a:pt x="67" y="25"/>
                </a:lnTo>
                <a:lnTo>
                  <a:pt x="64" y="31"/>
                </a:lnTo>
                <a:lnTo>
                  <a:pt x="38" y="44"/>
                </a:lnTo>
                <a:lnTo>
                  <a:pt x="42" y="55"/>
                </a:lnTo>
                <a:lnTo>
                  <a:pt x="41" y="56"/>
                </a:lnTo>
                <a:lnTo>
                  <a:pt x="34" y="60"/>
                </a:lnTo>
                <a:lnTo>
                  <a:pt x="23" y="59"/>
                </a:lnTo>
                <a:lnTo>
                  <a:pt x="23" y="68"/>
                </a:lnTo>
                <a:lnTo>
                  <a:pt x="22" y="68"/>
                </a:lnTo>
                <a:lnTo>
                  <a:pt x="16" y="64"/>
                </a:lnTo>
                <a:lnTo>
                  <a:pt x="15" y="57"/>
                </a:lnTo>
                <a:lnTo>
                  <a:pt x="9" y="57"/>
                </a:lnTo>
                <a:lnTo>
                  <a:pt x="12" y="64"/>
                </a:lnTo>
                <a:lnTo>
                  <a:pt x="11" y="68"/>
                </a:lnTo>
                <a:lnTo>
                  <a:pt x="9" y="71"/>
                </a:lnTo>
                <a:lnTo>
                  <a:pt x="5" y="74"/>
                </a:lnTo>
                <a:lnTo>
                  <a:pt x="3" y="71"/>
                </a:lnTo>
                <a:lnTo>
                  <a:pt x="0" y="67"/>
                </a:lnTo>
                <a:lnTo>
                  <a:pt x="0" y="56"/>
                </a:lnTo>
                <a:lnTo>
                  <a:pt x="11" y="48"/>
                </a:lnTo>
                <a:lnTo>
                  <a:pt x="8" y="45"/>
                </a:lnTo>
                <a:lnTo>
                  <a:pt x="1" y="49"/>
                </a:lnTo>
                <a:lnTo>
                  <a:pt x="0" y="49"/>
                </a:lnTo>
                <a:lnTo>
                  <a:pt x="5" y="31"/>
                </a:lnTo>
                <a:lnTo>
                  <a:pt x="18" y="27"/>
                </a:lnTo>
                <a:lnTo>
                  <a:pt x="16" y="23"/>
                </a:lnTo>
                <a:lnTo>
                  <a:pt x="9" y="23"/>
                </a:lnTo>
                <a:lnTo>
                  <a:pt x="5" y="18"/>
                </a:lnTo>
                <a:lnTo>
                  <a:pt x="22" y="8"/>
                </a:lnTo>
                <a:lnTo>
                  <a:pt x="30" y="25"/>
                </a:lnTo>
                <a:lnTo>
                  <a:pt x="31" y="25"/>
                </a:lnTo>
                <a:lnTo>
                  <a:pt x="38" y="23"/>
                </a:lnTo>
                <a:lnTo>
                  <a:pt x="35" y="19"/>
                </a:lnTo>
                <a:lnTo>
                  <a:pt x="31" y="12"/>
                </a:lnTo>
                <a:lnTo>
                  <a:pt x="48" y="0"/>
                </a:lnTo>
                <a:lnTo>
                  <a:pt x="52" y="3"/>
                </a:lnTo>
                <a:lnTo>
                  <a:pt x="54" y="14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0" name="Freeform 375">
            <a:extLst>
              <a:ext uri="{FF2B5EF4-FFF2-40B4-BE49-F238E27FC236}">
                <a16:creationId xmlns:a16="http://schemas.microsoft.com/office/drawing/2014/main" id="{ACA6EE01-33F6-CD2B-A941-9AB03E5CAEEF}"/>
              </a:ext>
            </a:extLst>
          </p:cNvPr>
          <p:cNvSpPr>
            <a:spLocks noEditPoints="1"/>
          </p:cNvSpPr>
          <p:nvPr/>
        </p:nvSpPr>
        <p:spPr bwMode="auto">
          <a:xfrm>
            <a:off x="6489701" y="1749425"/>
            <a:ext cx="104775" cy="96838"/>
          </a:xfrm>
          <a:custGeom>
            <a:avLst/>
            <a:gdLst>
              <a:gd name="T0" fmla="*/ 14 w 66"/>
              <a:gd name="T1" fmla="*/ 24 h 61"/>
              <a:gd name="T2" fmla="*/ 4 w 66"/>
              <a:gd name="T3" fmla="*/ 42 h 61"/>
              <a:gd name="T4" fmla="*/ 2 w 66"/>
              <a:gd name="T5" fmla="*/ 42 h 61"/>
              <a:gd name="T6" fmla="*/ 0 w 66"/>
              <a:gd name="T7" fmla="*/ 41 h 61"/>
              <a:gd name="T8" fmla="*/ 0 w 66"/>
              <a:gd name="T9" fmla="*/ 20 h 61"/>
              <a:gd name="T10" fmla="*/ 14 w 66"/>
              <a:gd name="T11" fmla="*/ 13 h 61"/>
              <a:gd name="T12" fmla="*/ 15 w 66"/>
              <a:gd name="T13" fmla="*/ 13 h 61"/>
              <a:gd name="T14" fmla="*/ 18 w 66"/>
              <a:gd name="T15" fmla="*/ 16 h 61"/>
              <a:gd name="T16" fmla="*/ 14 w 66"/>
              <a:gd name="T17" fmla="*/ 24 h 61"/>
              <a:gd name="T18" fmla="*/ 60 w 66"/>
              <a:gd name="T19" fmla="*/ 31 h 61"/>
              <a:gd name="T20" fmla="*/ 66 w 66"/>
              <a:gd name="T21" fmla="*/ 41 h 61"/>
              <a:gd name="T22" fmla="*/ 59 w 66"/>
              <a:gd name="T23" fmla="*/ 46 h 61"/>
              <a:gd name="T24" fmla="*/ 48 w 66"/>
              <a:gd name="T25" fmla="*/ 38 h 61"/>
              <a:gd name="T26" fmla="*/ 44 w 66"/>
              <a:gd name="T27" fmla="*/ 34 h 61"/>
              <a:gd name="T28" fmla="*/ 36 w 66"/>
              <a:gd name="T29" fmla="*/ 34 h 61"/>
              <a:gd name="T30" fmla="*/ 33 w 66"/>
              <a:gd name="T31" fmla="*/ 34 h 61"/>
              <a:gd name="T32" fmla="*/ 30 w 66"/>
              <a:gd name="T33" fmla="*/ 37 h 61"/>
              <a:gd name="T34" fmla="*/ 28 w 66"/>
              <a:gd name="T35" fmla="*/ 41 h 61"/>
              <a:gd name="T36" fmla="*/ 28 w 66"/>
              <a:gd name="T37" fmla="*/ 43 h 61"/>
              <a:gd name="T38" fmla="*/ 29 w 66"/>
              <a:gd name="T39" fmla="*/ 46 h 61"/>
              <a:gd name="T40" fmla="*/ 30 w 66"/>
              <a:gd name="T41" fmla="*/ 50 h 61"/>
              <a:gd name="T42" fmla="*/ 22 w 66"/>
              <a:gd name="T43" fmla="*/ 56 h 61"/>
              <a:gd name="T44" fmla="*/ 17 w 66"/>
              <a:gd name="T45" fmla="*/ 58 h 61"/>
              <a:gd name="T46" fmla="*/ 14 w 66"/>
              <a:gd name="T47" fmla="*/ 60 h 61"/>
              <a:gd name="T48" fmla="*/ 11 w 66"/>
              <a:gd name="T49" fmla="*/ 61 h 61"/>
              <a:gd name="T50" fmla="*/ 11 w 66"/>
              <a:gd name="T51" fmla="*/ 58 h 61"/>
              <a:gd name="T52" fmla="*/ 11 w 66"/>
              <a:gd name="T53" fmla="*/ 56 h 61"/>
              <a:gd name="T54" fmla="*/ 13 w 66"/>
              <a:gd name="T55" fmla="*/ 50 h 61"/>
              <a:gd name="T56" fmla="*/ 14 w 66"/>
              <a:gd name="T57" fmla="*/ 50 h 61"/>
              <a:gd name="T58" fmla="*/ 17 w 66"/>
              <a:gd name="T59" fmla="*/ 49 h 61"/>
              <a:gd name="T60" fmla="*/ 21 w 66"/>
              <a:gd name="T61" fmla="*/ 48 h 61"/>
              <a:gd name="T62" fmla="*/ 18 w 66"/>
              <a:gd name="T63" fmla="*/ 42 h 61"/>
              <a:gd name="T64" fmla="*/ 14 w 66"/>
              <a:gd name="T65" fmla="*/ 42 h 61"/>
              <a:gd name="T66" fmla="*/ 13 w 66"/>
              <a:gd name="T67" fmla="*/ 43 h 61"/>
              <a:gd name="T68" fmla="*/ 13 w 66"/>
              <a:gd name="T69" fmla="*/ 38 h 61"/>
              <a:gd name="T70" fmla="*/ 14 w 66"/>
              <a:gd name="T71" fmla="*/ 37 h 61"/>
              <a:gd name="T72" fmla="*/ 14 w 66"/>
              <a:gd name="T73" fmla="*/ 35 h 61"/>
              <a:gd name="T74" fmla="*/ 18 w 66"/>
              <a:gd name="T75" fmla="*/ 30 h 61"/>
              <a:gd name="T76" fmla="*/ 24 w 66"/>
              <a:gd name="T77" fmla="*/ 26 h 61"/>
              <a:gd name="T78" fmla="*/ 25 w 66"/>
              <a:gd name="T79" fmla="*/ 26 h 61"/>
              <a:gd name="T80" fmla="*/ 26 w 66"/>
              <a:gd name="T81" fmla="*/ 20 h 61"/>
              <a:gd name="T82" fmla="*/ 32 w 66"/>
              <a:gd name="T83" fmla="*/ 13 h 61"/>
              <a:gd name="T84" fmla="*/ 28 w 66"/>
              <a:gd name="T85" fmla="*/ 13 h 61"/>
              <a:gd name="T86" fmla="*/ 25 w 66"/>
              <a:gd name="T87" fmla="*/ 13 h 61"/>
              <a:gd name="T88" fmla="*/ 26 w 66"/>
              <a:gd name="T89" fmla="*/ 12 h 61"/>
              <a:gd name="T90" fmla="*/ 32 w 66"/>
              <a:gd name="T91" fmla="*/ 7 h 61"/>
              <a:gd name="T92" fmla="*/ 33 w 66"/>
              <a:gd name="T93" fmla="*/ 7 h 61"/>
              <a:gd name="T94" fmla="*/ 39 w 66"/>
              <a:gd name="T95" fmla="*/ 5 h 61"/>
              <a:gd name="T96" fmla="*/ 41 w 66"/>
              <a:gd name="T97" fmla="*/ 4 h 61"/>
              <a:gd name="T98" fmla="*/ 49 w 66"/>
              <a:gd name="T99" fmla="*/ 0 h 61"/>
              <a:gd name="T100" fmla="*/ 51 w 66"/>
              <a:gd name="T101" fmla="*/ 0 h 61"/>
              <a:gd name="T102" fmla="*/ 52 w 66"/>
              <a:gd name="T103" fmla="*/ 3 h 61"/>
              <a:gd name="T104" fmla="*/ 55 w 66"/>
              <a:gd name="T105" fmla="*/ 7 h 61"/>
              <a:gd name="T106" fmla="*/ 52 w 66"/>
              <a:gd name="T107" fmla="*/ 20 h 61"/>
              <a:gd name="T108" fmla="*/ 52 w 66"/>
              <a:gd name="T109" fmla="*/ 23 h 61"/>
              <a:gd name="T110" fmla="*/ 54 w 66"/>
              <a:gd name="T111" fmla="*/ 26 h 61"/>
              <a:gd name="T112" fmla="*/ 60 w 66"/>
              <a:gd name="T113" fmla="*/ 31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66" h="61">
                <a:moveTo>
                  <a:pt x="14" y="24"/>
                </a:moveTo>
                <a:lnTo>
                  <a:pt x="4" y="42"/>
                </a:lnTo>
                <a:lnTo>
                  <a:pt x="2" y="42"/>
                </a:lnTo>
                <a:lnTo>
                  <a:pt x="0" y="41"/>
                </a:lnTo>
                <a:lnTo>
                  <a:pt x="0" y="20"/>
                </a:lnTo>
                <a:lnTo>
                  <a:pt x="14" y="13"/>
                </a:lnTo>
                <a:lnTo>
                  <a:pt x="15" y="13"/>
                </a:lnTo>
                <a:lnTo>
                  <a:pt x="18" y="16"/>
                </a:lnTo>
                <a:lnTo>
                  <a:pt x="14" y="24"/>
                </a:lnTo>
                <a:close/>
                <a:moveTo>
                  <a:pt x="60" y="31"/>
                </a:moveTo>
                <a:lnTo>
                  <a:pt x="66" y="41"/>
                </a:lnTo>
                <a:lnTo>
                  <a:pt x="59" y="46"/>
                </a:lnTo>
                <a:lnTo>
                  <a:pt x="48" y="38"/>
                </a:lnTo>
                <a:lnTo>
                  <a:pt x="44" y="34"/>
                </a:lnTo>
                <a:lnTo>
                  <a:pt x="36" y="34"/>
                </a:lnTo>
                <a:lnTo>
                  <a:pt x="33" y="34"/>
                </a:lnTo>
                <a:lnTo>
                  <a:pt x="30" y="37"/>
                </a:lnTo>
                <a:lnTo>
                  <a:pt x="28" y="41"/>
                </a:lnTo>
                <a:lnTo>
                  <a:pt x="28" y="43"/>
                </a:lnTo>
                <a:lnTo>
                  <a:pt x="29" y="46"/>
                </a:lnTo>
                <a:lnTo>
                  <a:pt x="30" y="50"/>
                </a:lnTo>
                <a:lnTo>
                  <a:pt x="22" y="56"/>
                </a:lnTo>
                <a:lnTo>
                  <a:pt x="17" y="58"/>
                </a:lnTo>
                <a:lnTo>
                  <a:pt x="14" y="60"/>
                </a:lnTo>
                <a:lnTo>
                  <a:pt x="11" y="61"/>
                </a:lnTo>
                <a:lnTo>
                  <a:pt x="11" y="58"/>
                </a:lnTo>
                <a:lnTo>
                  <a:pt x="11" y="56"/>
                </a:lnTo>
                <a:lnTo>
                  <a:pt x="13" y="50"/>
                </a:lnTo>
                <a:lnTo>
                  <a:pt x="14" y="50"/>
                </a:lnTo>
                <a:lnTo>
                  <a:pt x="17" y="49"/>
                </a:lnTo>
                <a:lnTo>
                  <a:pt x="21" y="48"/>
                </a:lnTo>
                <a:lnTo>
                  <a:pt x="18" y="42"/>
                </a:lnTo>
                <a:lnTo>
                  <a:pt x="14" y="42"/>
                </a:lnTo>
                <a:lnTo>
                  <a:pt x="13" y="43"/>
                </a:lnTo>
                <a:lnTo>
                  <a:pt x="13" y="38"/>
                </a:lnTo>
                <a:lnTo>
                  <a:pt x="14" y="37"/>
                </a:lnTo>
                <a:lnTo>
                  <a:pt x="14" y="35"/>
                </a:lnTo>
                <a:lnTo>
                  <a:pt x="18" y="30"/>
                </a:lnTo>
                <a:lnTo>
                  <a:pt x="24" y="26"/>
                </a:lnTo>
                <a:lnTo>
                  <a:pt x="25" y="26"/>
                </a:lnTo>
                <a:lnTo>
                  <a:pt x="26" y="20"/>
                </a:lnTo>
                <a:lnTo>
                  <a:pt x="32" y="13"/>
                </a:lnTo>
                <a:lnTo>
                  <a:pt x="28" y="13"/>
                </a:lnTo>
                <a:lnTo>
                  <a:pt x="25" y="13"/>
                </a:lnTo>
                <a:lnTo>
                  <a:pt x="26" y="12"/>
                </a:lnTo>
                <a:lnTo>
                  <a:pt x="32" y="7"/>
                </a:lnTo>
                <a:lnTo>
                  <a:pt x="33" y="7"/>
                </a:lnTo>
                <a:lnTo>
                  <a:pt x="39" y="5"/>
                </a:lnTo>
                <a:lnTo>
                  <a:pt x="41" y="4"/>
                </a:lnTo>
                <a:lnTo>
                  <a:pt x="49" y="0"/>
                </a:lnTo>
                <a:lnTo>
                  <a:pt x="51" y="0"/>
                </a:lnTo>
                <a:lnTo>
                  <a:pt x="52" y="3"/>
                </a:lnTo>
                <a:lnTo>
                  <a:pt x="55" y="7"/>
                </a:lnTo>
                <a:lnTo>
                  <a:pt x="52" y="20"/>
                </a:lnTo>
                <a:lnTo>
                  <a:pt x="52" y="23"/>
                </a:lnTo>
                <a:lnTo>
                  <a:pt x="54" y="26"/>
                </a:lnTo>
                <a:lnTo>
                  <a:pt x="60" y="3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1" name="Freeform 376">
            <a:extLst>
              <a:ext uri="{FF2B5EF4-FFF2-40B4-BE49-F238E27FC236}">
                <a16:creationId xmlns:a16="http://schemas.microsoft.com/office/drawing/2014/main" id="{D84D0D03-3DD0-CAFE-0CEC-88B9C2A5C814}"/>
              </a:ext>
            </a:extLst>
          </p:cNvPr>
          <p:cNvSpPr>
            <a:spLocks noEditPoints="1"/>
          </p:cNvSpPr>
          <p:nvPr/>
        </p:nvSpPr>
        <p:spPr bwMode="auto">
          <a:xfrm>
            <a:off x="6403976" y="1558925"/>
            <a:ext cx="249238" cy="250825"/>
          </a:xfrm>
          <a:custGeom>
            <a:avLst/>
            <a:gdLst>
              <a:gd name="T0" fmla="*/ 153 w 157"/>
              <a:gd name="T1" fmla="*/ 53 h 158"/>
              <a:gd name="T2" fmla="*/ 142 w 157"/>
              <a:gd name="T3" fmla="*/ 61 h 158"/>
              <a:gd name="T4" fmla="*/ 135 w 157"/>
              <a:gd name="T5" fmla="*/ 78 h 158"/>
              <a:gd name="T6" fmla="*/ 136 w 157"/>
              <a:gd name="T7" fmla="*/ 58 h 158"/>
              <a:gd name="T8" fmla="*/ 144 w 157"/>
              <a:gd name="T9" fmla="*/ 33 h 158"/>
              <a:gd name="T10" fmla="*/ 123 w 157"/>
              <a:gd name="T11" fmla="*/ 34 h 158"/>
              <a:gd name="T12" fmla="*/ 123 w 157"/>
              <a:gd name="T13" fmla="*/ 53 h 158"/>
              <a:gd name="T14" fmla="*/ 110 w 157"/>
              <a:gd name="T15" fmla="*/ 91 h 158"/>
              <a:gd name="T16" fmla="*/ 114 w 157"/>
              <a:gd name="T17" fmla="*/ 94 h 158"/>
              <a:gd name="T18" fmla="*/ 123 w 157"/>
              <a:gd name="T19" fmla="*/ 99 h 158"/>
              <a:gd name="T20" fmla="*/ 138 w 157"/>
              <a:gd name="T21" fmla="*/ 88 h 158"/>
              <a:gd name="T22" fmla="*/ 154 w 157"/>
              <a:gd name="T23" fmla="*/ 75 h 158"/>
              <a:gd name="T24" fmla="*/ 155 w 157"/>
              <a:gd name="T25" fmla="*/ 64 h 158"/>
              <a:gd name="T26" fmla="*/ 106 w 157"/>
              <a:gd name="T27" fmla="*/ 84 h 158"/>
              <a:gd name="T28" fmla="*/ 106 w 157"/>
              <a:gd name="T29" fmla="*/ 67 h 158"/>
              <a:gd name="T30" fmla="*/ 120 w 157"/>
              <a:gd name="T31" fmla="*/ 60 h 158"/>
              <a:gd name="T32" fmla="*/ 116 w 157"/>
              <a:gd name="T33" fmla="*/ 43 h 158"/>
              <a:gd name="T34" fmla="*/ 103 w 157"/>
              <a:gd name="T35" fmla="*/ 45 h 158"/>
              <a:gd name="T36" fmla="*/ 113 w 157"/>
              <a:gd name="T37" fmla="*/ 28 h 158"/>
              <a:gd name="T38" fmla="*/ 91 w 157"/>
              <a:gd name="T39" fmla="*/ 35 h 158"/>
              <a:gd name="T40" fmla="*/ 99 w 157"/>
              <a:gd name="T41" fmla="*/ 12 h 158"/>
              <a:gd name="T42" fmla="*/ 75 w 157"/>
              <a:gd name="T43" fmla="*/ 0 h 158"/>
              <a:gd name="T44" fmla="*/ 69 w 157"/>
              <a:gd name="T45" fmla="*/ 9 h 158"/>
              <a:gd name="T46" fmla="*/ 61 w 157"/>
              <a:gd name="T47" fmla="*/ 4 h 158"/>
              <a:gd name="T48" fmla="*/ 69 w 157"/>
              <a:gd name="T49" fmla="*/ 30 h 158"/>
              <a:gd name="T50" fmla="*/ 63 w 157"/>
              <a:gd name="T51" fmla="*/ 24 h 158"/>
              <a:gd name="T52" fmla="*/ 46 w 157"/>
              <a:gd name="T53" fmla="*/ 19 h 158"/>
              <a:gd name="T54" fmla="*/ 39 w 157"/>
              <a:gd name="T55" fmla="*/ 28 h 158"/>
              <a:gd name="T56" fmla="*/ 38 w 157"/>
              <a:gd name="T57" fmla="*/ 33 h 158"/>
              <a:gd name="T58" fmla="*/ 50 w 157"/>
              <a:gd name="T59" fmla="*/ 43 h 158"/>
              <a:gd name="T60" fmla="*/ 58 w 157"/>
              <a:gd name="T61" fmla="*/ 41 h 158"/>
              <a:gd name="T62" fmla="*/ 61 w 157"/>
              <a:gd name="T63" fmla="*/ 46 h 158"/>
              <a:gd name="T64" fmla="*/ 46 w 157"/>
              <a:gd name="T65" fmla="*/ 50 h 158"/>
              <a:gd name="T66" fmla="*/ 54 w 157"/>
              <a:gd name="T67" fmla="*/ 61 h 158"/>
              <a:gd name="T68" fmla="*/ 43 w 157"/>
              <a:gd name="T69" fmla="*/ 53 h 158"/>
              <a:gd name="T70" fmla="*/ 37 w 157"/>
              <a:gd name="T71" fmla="*/ 49 h 158"/>
              <a:gd name="T72" fmla="*/ 26 w 157"/>
              <a:gd name="T73" fmla="*/ 56 h 158"/>
              <a:gd name="T74" fmla="*/ 5 w 157"/>
              <a:gd name="T75" fmla="*/ 65 h 158"/>
              <a:gd name="T76" fmla="*/ 20 w 157"/>
              <a:gd name="T77" fmla="*/ 60 h 158"/>
              <a:gd name="T78" fmla="*/ 28 w 157"/>
              <a:gd name="T79" fmla="*/ 65 h 158"/>
              <a:gd name="T80" fmla="*/ 22 w 157"/>
              <a:gd name="T81" fmla="*/ 67 h 158"/>
              <a:gd name="T82" fmla="*/ 27 w 157"/>
              <a:gd name="T83" fmla="*/ 71 h 158"/>
              <a:gd name="T84" fmla="*/ 23 w 157"/>
              <a:gd name="T85" fmla="*/ 73 h 158"/>
              <a:gd name="T86" fmla="*/ 15 w 157"/>
              <a:gd name="T87" fmla="*/ 86 h 158"/>
              <a:gd name="T88" fmla="*/ 24 w 157"/>
              <a:gd name="T89" fmla="*/ 90 h 158"/>
              <a:gd name="T90" fmla="*/ 34 w 157"/>
              <a:gd name="T91" fmla="*/ 82 h 158"/>
              <a:gd name="T92" fmla="*/ 31 w 157"/>
              <a:gd name="T93" fmla="*/ 97 h 158"/>
              <a:gd name="T94" fmla="*/ 27 w 157"/>
              <a:gd name="T95" fmla="*/ 101 h 158"/>
              <a:gd name="T96" fmla="*/ 9 w 157"/>
              <a:gd name="T97" fmla="*/ 103 h 158"/>
              <a:gd name="T98" fmla="*/ 23 w 157"/>
              <a:gd name="T99" fmla="*/ 110 h 158"/>
              <a:gd name="T100" fmla="*/ 19 w 157"/>
              <a:gd name="T101" fmla="*/ 121 h 158"/>
              <a:gd name="T102" fmla="*/ 15 w 157"/>
              <a:gd name="T103" fmla="*/ 142 h 158"/>
              <a:gd name="T104" fmla="*/ 34 w 157"/>
              <a:gd name="T105" fmla="*/ 154 h 158"/>
              <a:gd name="T106" fmla="*/ 38 w 157"/>
              <a:gd name="T107" fmla="*/ 136 h 158"/>
              <a:gd name="T108" fmla="*/ 57 w 157"/>
              <a:gd name="T109" fmla="*/ 108 h 158"/>
              <a:gd name="T110" fmla="*/ 69 w 157"/>
              <a:gd name="T111" fmla="*/ 103 h 158"/>
              <a:gd name="T112" fmla="*/ 68 w 157"/>
              <a:gd name="T113" fmla="*/ 117 h 158"/>
              <a:gd name="T114" fmla="*/ 98 w 157"/>
              <a:gd name="T115" fmla="*/ 114 h 158"/>
              <a:gd name="T116" fmla="*/ 108 w 157"/>
              <a:gd name="T117" fmla="*/ 91 h 1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57" h="158">
                <a:moveTo>
                  <a:pt x="155" y="64"/>
                </a:moveTo>
                <a:lnTo>
                  <a:pt x="153" y="54"/>
                </a:lnTo>
                <a:lnTo>
                  <a:pt x="153" y="53"/>
                </a:lnTo>
                <a:lnTo>
                  <a:pt x="151" y="53"/>
                </a:lnTo>
                <a:lnTo>
                  <a:pt x="147" y="52"/>
                </a:lnTo>
                <a:lnTo>
                  <a:pt x="142" y="61"/>
                </a:lnTo>
                <a:lnTo>
                  <a:pt x="140" y="69"/>
                </a:lnTo>
                <a:lnTo>
                  <a:pt x="136" y="79"/>
                </a:lnTo>
                <a:lnTo>
                  <a:pt x="135" y="78"/>
                </a:lnTo>
                <a:lnTo>
                  <a:pt x="133" y="72"/>
                </a:lnTo>
                <a:lnTo>
                  <a:pt x="133" y="64"/>
                </a:lnTo>
                <a:lnTo>
                  <a:pt x="136" y="58"/>
                </a:lnTo>
                <a:lnTo>
                  <a:pt x="139" y="50"/>
                </a:lnTo>
                <a:lnTo>
                  <a:pt x="143" y="43"/>
                </a:lnTo>
                <a:lnTo>
                  <a:pt x="144" y="33"/>
                </a:lnTo>
                <a:lnTo>
                  <a:pt x="138" y="27"/>
                </a:lnTo>
                <a:lnTo>
                  <a:pt x="128" y="33"/>
                </a:lnTo>
                <a:lnTo>
                  <a:pt x="123" y="34"/>
                </a:lnTo>
                <a:lnTo>
                  <a:pt x="124" y="45"/>
                </a:lnTo>
                <a:lnTo>
                  <a:pt x="128" y="52"/>
                </a:lnTo>
                <a:lnTo>
                  <a:pt x="123" y="53"/>
                </a:lnTo>
                <a:lnTo>
                  <a:pt x="120" y="63"/>
                </a:lnTo>
                <a:lnTo>
                  <a:pt x="113" y="78"/>
                </a:lnTo>
                <a:lnTo>
                  <a:pt x="110" y="91"/>
                </a:lnTo>
                <a:lnTo>
                  <a:pt x="110" y="94"/>
                </a:lnTo>
                <a:lnTo>
                  <a:pt x="112" y="95"/>
                </a:lnTo>
                <a:lnTo>
                  <a:pt x="114" y="94"/>
                </a:lnTo>
                <a:lnTo>
                  <a:pt x="121" y="94"/>
                </a:lnTo>
                <a:lnTo>
                  <a:pt x="120" y="101"/>
                </a:lnTo>
                <a:lnTo>
                  <a:pt x="123" y="99"/>
                </a:lnTo>
                <a:lnTo>
                  <a:pt x="139" y="97"/>
                </a:lnTo>
                <a:lnTo>
                  <a:pt x="138" y="93"/>
                </a:lnTo>
                <a:lnTo>
                  <a:pt x="138" y="88"/>
                </a:lnTo>
                <a:lnTo>
                  <a:pt x="143" y="84"/>
                </a:lnTo>
                <a:lnTo>
                  <a:pt x="151" y="79"/>
                </a:lnTo>
                <a:lnTo>
                  <a:pt x="154" y="75"/>
                </a:lnTo>
                <a:lnTo>
                  <a:pt x="155" y="75"/>
                </a:lnTo>
                <a:lnTo>
                  <a:pt x="157" y="69"/>
                </a:lnTo>
                <a:lnTo>
                  <a:pt x="155" y="64"/>
                </a:lnTo>
                <a:close/>
                <a:moveTo>
                  <a:pt x="108" y="91"/>
                </a:moveTo>
                <a:lnTo>
                  <a:pt x="106" y="91"/>
                </a:lnTo>
                <a:lnTo>
                  <a:pt x="106" y="84"/>
                </a:lnTo>
                <a:lnTo>
                  <a:pt x="101" y="75"/>
                </a:lnTo>
                <a:lnTo>
                  <a:pt x="99" y="72"/>
                </a:lnTo>
                <a:lnTo>
                  <a:pt x="106" y="67"/>
                </a:lnTo>
                <a:lnTo>
                  <a:pt x="114" y="64"/>
                </a:lnTo>
                <a:lnTo>
                  <a:pt x="118" y="61"/>
                </a:lnTo>
                <a:lnTo>
                  <a:pt x="120" y="60"/>
                </a:lnTo>
                <a:lnTo>
                  <a:pt x="118" y="57"/>
                </a:lnTo>
                <a:lnTo>
                  <a:pt x="117" y="56"/>
                </a:lnTo>
                <a:lnTo>
                  <a:pt x="116" y="43"/>
                </a:lnTo>
                <a:lnTo>
                  <a:pt x="113" y="39"/>
                </a:lnTo>
                <a:lnTo>
                  <a:pt x="108" y="48"/>
                </a:lnTo>
                <a:lnTo>
                  <a:pt x="103" y="45"/>
                </a:lnTo>
                <a:lnTo>
                  <a:pt x="109" y="35"/>
                </a:lnTo>
                <a:lnTo>
                  <a:pt x="110" y="33"/>
                </a:lnTo>
                <a:lnTo>
                  <a:pt x="113" y="28"/>
                </a:lnTo>
                <a:lnTo>
                  <a:pt x="106" y="23"/>
                </a:lnTo>
                <a:lnTo>
                  <a:pt x="97" y="37"/>
                </a:lnTo>
                <a:lnTo>
                  <a:pt x="91" y="35"/>
                </a:lnTo>
                <a:lnTo>
                  <a:pt x="95" y="23"/>
                </a:lnTo>
                <a:lnTo>
                  <a:pt x="95" y="22"/>
                </a:lnTo>
                <a:lnTo>
                  <a:pt x="99" y="12"/>
                </a:lnTo>
                <a:lnTo>
                  <a:pt x="95" y="11"/>
                </a:lnTo>
                <a:lnTo>
                  <a:pt x="91" y="9"/>
                </a:lnTo>
                <a:lnTo>
                  <a:pt x="75" y="0"/>
                </a:lnTo>
                <a:lnTo>
                  <a:pt x="78" y="23"/>
                </a:lnTo>
                <a:lnTo>
                  <a:pt x="73" y="19"/>
                </a:lnTo>
                <a:lnTo>
                  <a:pt x="69" y="9"/>
                </a:lnTo>
                <a:lnTo>
                  <a:pt x="68" y="8"/>
                </a:lnTo>
                <a:lnTo>
                  <a:pt x="63" y="4"/>
                </a:lnTo>
                <a:lnTo>
                  <a:pt x="61" y="4"/>
                </a:lnTo>
                <a:lnTo>
                  <a:pt x="56" y="12"/>
                </a:lnTo>
                <a:lnTo>
                  <a:pt x="68" y="28"/>
                </a:lnTo>
                <a:lnTo>
                  <a:pt x="69" y="30"/>
                </a:lnTo>
                <a:lnTo>
                  <a:pt x="68" y="30"/>
                </a:lnTo>
                <a:lnTo>
                  <a:pt x="65" y="30"/>
                </a:lnTo>
                <a:lnTo>
                  <a:pt x="63" y="24"/>
                </a:lnTo>
                <a:lnTo>
                  <a:pt x="56" y="19"/>
                </a:lnTo>
                <a:lnTo>
                  <a:pt x="48" y="16"/>
                </a:lnTo>
                <a:lnTo>
                  <a:pt x="46" y="19"/>
                </a:lnTo>
                <a:lnTo>
                  <a:pt x="52" y="30"/>
                </a:lnTo>
                <a:lnTo>
                  <a:pt x="48" y="33"/>
                </a:lnTo>
                <a:lnTo>
                  <a:pt x="39" y="28"/>
                </a:lnTo>
                <a:lnTo>
                  <a:pt x="38" y="28"/>
                </a:lnTo>
                <a:lnTo>
                  <a:pt x="35" y="26"/>
                </a:lnTo>
                <a:lnTo>
                  <a:pt x="38" y="33"/>
                </a:lnTo>
                <a:lnTo>
                  <a:pt x="39" y="39"/>
                </a:lnTo>
                <a:lnTo>
                  <a:pt x="43" y="42"/>
                </a:lnTo>
                <a:lnTo>
                  <a:pt x="50" y="43"/>
                </a:lnTo>
                <a:lnTo>
                  <a:pt x="54" y="43"/>
                </a:lnTo>
                <a:lnTo>
                  <a:pt x="57" y="41"/>
                </a:lnTo>
                <a:lnTo>
                  <a:pt x="58" y="41"/>
                </a:lnTo>
                <a:lnTo>
                  <a:pt x="63" y="43"/>
                </a:lnTo>
                <a:lnTo>
                  <a:pt x="63" y="48"/>
                </a:lnTo>
                <a:lnTo>
                  <a:pt x="61" y="46"/>
                </a:lnTo>
                <a:lnTo>
                  <a:pt x="60" y="46"/>
                </a:lnTo>
                <a:lnTo>
                  <a:pt x="50" y="49"/>
                </a:lnTo>
                <a:lnTo>
                  <a:pt x="46" y="50"/>
                </a:lnTo>
                <a:lnTo>
                  <a:pt x="46" y="52"/>
                </a:lnTo>
                <a:lnTo>
                  <a:pt x="56" y="54"/>
                </a:lnTo>
                <a:lnTo>
                  <a:pt x="54" y="61"/>
                </a:lnTo>
                <a:lnTo>
                  <a:pt x="48" y="54"/>
                </a:lnTo>
                <a:lnTo>
                  <a:pt x="46" y="54"/>
                </a:lnTo>
                <a:lnTo>
                  <a:pt x="43" y="53"/>
                </a:lnTo>
                <a:lnTo>
                  <a:pt x="43" y="50"/>
                </a:lnTo>
                <a:lnTo>
                  <a:pt x="42" y="49"/>
                </a:lnTo>
                <a:lnTo>
                  <a:pt x="37" y="49"/>
                </a:lnTo>
                <a:lnTo>
                  <a:pt x="31" y="49"/>
                </a:lnTo>
                <a:lnTo>
                  <a:pt x="28" y="53"/>
                </a:lnTo>
                <a:lnTo>
                  <a:pt x="26" y="56"/>
                </a:lnTo>
                <a:lnTo>
                  <a:pt x="18" y="54"/>
                </a:lnTo>
                <a:lnTo>
                  <a:pt x="12" y="53"/>
                </a:lnTo>
                <a:lnTo>
                  <a:pt x="5" y="65"/>
                </a:lnTo>
                <a:lnTo>
                  <a:pt x="15" y="64"/>
                </a:lnTo>
                <a:lnTo>
                  <a:pt x="18" y="64"/>
                </a:lnTo>
                <a:lnTo>
                  <a:pt x="20" y="60"/>
                </a:lnTo>
                <a:lnTo>
                  <a:pt x="26" y="61"/>
                </a:lnTo>
                <a:lnTo>
                  <a:pt x="30" y="63"/>
                </a:lnTo>
                <a:lnTo>
                  <a:pt x="28" y="65"/>
                </a:lnTo>
                <a:lnTo>
                  <a:pt x="26" y="65"/>
                </a:lnTo>
                <a:lnTo>
                  <a:pt x="22" y="64"/>
                </a:lnTo>
                <a:lnTo>
                  <a:pt x="22" y="67"/>
                </a:lnTo>
                <a:lnTo>
                  <a:pt x="22" y="67"/>
                </a:lnTo>
                <a:lnTo>
                  <a:pt x="24" y="69"/>
                </a:lnTo>
                <a:lnTo>
                  <a:pt x="27" y="71"/>
                </a:lnTo>
                <a:lnTo>
                  <a:pt x="28" y="73"/>
                </a:lnTo>
                <a:lnTo>
                  <a:pt x="28" y="78"/>
                </a:lnTo>
                <a:lnTo>
                  <a:pt x="23" y="73"/>
                </a:lnTo>
                <a:lnTo>
                  <a:pt x="20" y="73"/>
                </a:lnTo>
                <a:lnTo>
                  <a:pt x="9" y="78"/>
                </a:lnTo>
                <a:lnTo>
                  <a:pt x="15" y="86"/>
                </a:lnTo>
                <a:lnTo>
                  <a:pt x="19" y="87"/>
                </a:lnTo>
                <a:lnTo>
                  <a:pt x="22" y="88"/>
                </a:lnTo>
                <a:lnTo>
                  <a:pt x="24" y="90"/>
                </a:lnTo>
                <a:lnTo>
                  <a:pt x="27" y="84"/>
                </a:lnTo>
                <a:lnTo>
                  <a:pt x="27" y="83"/>
                </a:lnTo>
                <a:lnTo>
                  <a:pt x="34" y="82"/>
                </a:lnTo>
                <a:lnTo>
                  <a:pt x="37" y="84"/>
                </a:lnTo>
                <a:lnTo>
                  <a:pt x="28" y="91"/>
                </a:lnTo>
                <a:lnTo>
                  <a:pt x="31" y="97"/>
                </a:lnTo>
                <a:lnTo>
                  <a:pt x="31" y="98"/>
                </a:lnTo>
                <a:lnTo>
                  <a:pt x="28" y="99"/>
                </a:lnTo>
                <a:lnTo>
                  <a:pt x="27" y="101"/>
                </a:lnTo>
                <a:lnTo>
                  <a:pt x="19" y="97"/>
                </a:lnTo>
                <a:lnTo>
                  <a:pt x="9" y="99"/>
                </a:lnTo>
                <a:lnTo>
                  <a:pt x="9" y="103"/>
                </a:lnTo>
                <a:lnTo>
                  <a:pt x="9" y="105"/>
                </a:lnTo>
                <a:lnTo>
                  <a:pt x="15" y="108"/>
                </a:lnTo>
                <a:lnTo>
                  <a:pt x="23" y="110"/>
                </a:lnTo>
                <a:lnTo>
                  <a:pt x="23" y="114"/>
                </a:lnTo>
                <a:lnTo>
                  <a:pt x="23" y="120"/>
                </a:lnTo>
                <a:lnTo>
                  <a:pt x="19" y="121"/>
                </a:lnTo>
                <a:lnTo>
                  <a:pt x="0" y="128"/>
                </a:lnTo>
                <a:lnTo>
                  <a:pt x="1" y="144"/>
                </a:lnTo>
                <a:lnTo>
                  <a:pt x="15" y="142"/>
                </a:lnTo>
                <a:lnTo>
                  <a:pt x="23" y="139"/>
                </a:lnTo>
                <a:lnTo>
                  <a:pt x="24" y="158"/>
                </a:lnTo>
                <a:lnTo>
                  <a:pt x="34" y="154"/>
                </a:lnTo>
                <a:lnTo>
                  <a:pt x="41" y="151"/>
                </a:lnTo>
                <a:lnTo>
                  <a:pt x="38" y="138"/>
                </a:lnTo>
                <a:lnTo>
                  <a:pt x="38" y="136"/>
                </a:lnTo>
                <a:lnTo>
                  <a:pt x="57" y="116"/>
                </a:lnTo>
                <a:lnTo>
                  <a:pt x="57" y="112"/>
                </a:lnTo>
                <a:lnTo>
                  <a:pt x="57" y="108"/>
                </a:lnTo>
                <a:lnTo>
                  <a:pt x="58" y="106"/>
                </a:lnTo>
                <a:lnTo>
                  <a:pt x="68" y="103"/>
                </a:lnTo>
                <a:lnTo>
                  <a:pt x="69" y="103"/>
                </a:lnTo>
                <a:lnTo>
                  <a:pt x="68" y="108"/>
                </a:lnTo>
                <a:lnTo>
                  <a:pt x="65" y="118"/>
                </a:lnTo>
                <a:lnTo>
                  <a:pt x="68" y="117"/>
                </a:lnTo>
                <a:lnTo>
                  <a:pt x="87" y="114"/>
                </a:lnTo>
                <a:lnTo>
                  <a:pt x="95" y="116"/>
                </a:lnTo>
                <a:lnTo>
                  <a:pt x="98" y="114"/>
                </a:lnTo>
                <a:lnTo>
                  <a:pt x="113" y="106"/>
                </a:lnTo>
                <a:lnTo>
                  <a:pt x="101" y="98"/>
                </a:lnTo>
                <a:lnTo>
                  <a:pt x="108" y="9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2" name="Freeform 377">
            <a:extLst>
              <a:ext uri="{FF2B5EF4-FFF2-40B4-BE49-F238E27FC236}">
                <a16:creationId xmlns:a16="http://schemas.microsoft.com/office/drawing/2014/main" id="{D32F2CC9-BFC4-BACC-87DD-E55C9F299D29}"/>
              </a:ext>
            </a:extLst>
          </p:cNvPr>
          <p:cNvSpPr>
            <a:spLocks noEditPoints="1"/>
          </p:cNvSpPr>
          <p:nvPr/>
        </p:nvSpPr>
        <p:spPr bwMode="auto">
          <a:xfrm>
            <a:off x="6929438" y="1357313"/>
            <a:ext cx="333375" cy="369888"/>
          </a:xfrm>
          <a:custGeom>
            <a:avLst/>
            <a:gdLst>
              <a:gd name="T0" fmla="*/ 15 w 210"/>
              <a:gd name="T1" fmla="*/ 49 h 233"/>
              <a:gd name="T2" fmla="*/ 19 w 210"/>
              <a:gd name="T3" fmla="*/ 48 h 233"/>
              <a:gd name="T4" fmla="*/ 3 w 210"/>
              <a:gd name="T5" fmla="*/ 46 h 233"/>
              <a:gd name="T6" fmla="*/ 10 w 210"/>
              <a:gd name="T7" fmla="*/ 40 h 233"/>
              <a:gd name="T8" fmla="*/ 101 w 210"/>
              <a:gd name="T9" fmla="*/ 22 h 233"/>
              <a:gd name="T10" fmla="*/ 118 w 210"/>
              <a:gd name="T11" fmla="*/ 41 h 233"/>
              <a:gd name="T12" fmla="*/ 116 w 210"/>
              <a:gd name="T13" fmla="*/ 49 h 233"/>
              <a:gd name="T14" fmla="*/ 115 w 210"/>
              <a:gd name="T15" fmla="*/ 78 h 233"/>
              <a:gd name="T16" fmla="*/ 115 w 210"/>
              <a:gd name="T17" fmla="*/ 104 h 233"/>
              <a:gd name="T18" fmla="*/ 130 w 210"/>
              <a:gd name="T19" fmla="*/ 110 h 233"/>
              <a:gd name="T20" fmla="*/ 160 w 210"/>
              <a:gd name="T21" fmla="*/ 104 h 233"/>
              <a:gd name="T22" fmla="*/ 171 w 210"/>
              <a:gd name="T23" fmla="*/ 116 h 233"/>
              <a:gd name="T24" fmla="*/ 183 w 210"/>
              <a:gd name="T25" fmla="*/ 151 h 233"/>
              <a:gd name="T26" fmla="*/ 208 w 210"/>
              <a:gd name="T27" fmla="*/ 183 h 233"/>
              <a:gd name="T28" fmla="*/ 210 w 210"/>
              <a:gd name="T29" fmla="*/ 205 h 233"/>
              <a:gd name="T30" fmla="*/ 206 w 210"/>
              <a:gd name="T31" fmla="*/ 217 h 233"/>
              <a:gd name="T32" fmla="*/ 160 w 210"/>
              <a:gd name="T33" fmla="*/ 233 h 233"/>
              <a:gd name="T34" fmla="*/ 159 w 210"/>
              <a:gd name="T35" fmla="*/ 232 h 233"/>
              <a:gd name="T36" fmla="*/ 153 w 210"/>
              <a:gd name="T37" fmla="*/ 225 h 233"/>
              <a:gd name="T38" fmla="*/ 146 w 210"/>
              <a:gd name="T39" fmla="*/ 215 h 233"/>
              <a:gd name="T40" fmla="*/ 139 w 210"/>
              <a:gd name="T41" fmla="*/ 209 h 233"/>
              <a:gd name="T42" fmla="*/ 133 w 210"/>
              <a:gd name="T43" fmla="*/ 199 h 233"/>
              <a:gd name="T44" fmla="*/ 127 w 210"/>
              <a:gd name="T45" fmla="*/ 192 h 233"/>
              <a:gd name="T46" fmla="*/ 120 w 210"/>
              <a:gd name="T47" fmla="*/ 183 h 233"/>
              <a:gd name="T48" fmla="*/ 115 w 210"/>
              <a:gd name="T49" fmla="*/ 181 h 233"/>
              <a:gd name="T50" fmla="*/ 104 w 210"/>
              <a:gd name="T51" fmla="*/ 180 h 233"/>
              <a:gd name="T52" fmla="*/ 88 w 210"/>
              <a:gd name="T53" fmla="*/ 176 h 233"/>
              <a:gd name="T54" fmla="*/ 60 w 210"/>
              <a:gd name="T55" fmla="*/ 149 h 233"/>
              <a:gd name="T56" fmla="*/ 70 w 210"/>
              <a:gd name="T57" fmla="*/ 124 h 233"/>
              <a:gd name="T58" fmla="*/ 54 w 210"/>
              <a:gd name="T59" fmla="*/ 123 h 233"/>
              <a:gd name="T60" fmla="*/ 44 w 210"/>
              <a:gd name="T61" fmla="*/ 106 h 233"/>
              <a:gd name="T62" fmla="*/ 19 w 210"/>
              <a:gd name="T63" fmla="*/ 83 h 233"/>
              <a:gd name="T64" fmla="*/ 9 w 210"/>
              <a:gd name="T65" fmla="*/ 68 h 233"/>
              <a:gd name="T66" fmla="*/ 4 w 210"/>
              <a:gd name="T67" fmla="*/ 65 h 233"/>
              <a:gd name="T68" fmla="*/ 0 w 210"/>
              <a:gd name="T69" fmla="*/ 65 h 233"/>
              <a:gd name="T70" fmla="*/ 7 w 210"/>
              <a:gd name="T71" fmla="*/ 63 h 233"/>
              <a:gd name="T72" fmla="*/ 22 w 210"/>
              <a:gd name="T73" fmla="*/ 55 h 233"/>
              <a:gd name="T74" fmla="*/ 29 w 210"/>
              <a:gd name="T75" fmla="*/ 45 h 233"/>
              <a:gd name="T76" fmla="*/ 29 w 210"/>
              <a:gd name="T77" fmla="*/ 34 h 233"/>
              <a:gd name="T78" fmla="*/ 33 w 210"/>
              <a:gd name="T79" fmla="*/ 23 h 233"/>
              <a:gd name="T80" fmla="*/ 39 w 210"/>
              <a:gd name="T81" fmla="*/ 18 h 233"/>
              <a:gd name="T82" fmla="*/ 51 w 210"/>
              <a:gd name="T83" fmla="*/ 11 h 233"/>
              <a:gd name="T84" fmla="*/ 47 w 210"/>
              <a:gd name="T85" fmla="*/ 22 h 233"/>
              <a:gd name="T86" fmla="*/ 40 w 210"/>
              <a:gd name="T87" fmla="*/ 29 h 233"/>
              <a:gd name="T88" fmla="*/ 37 w 210"/>
              <a:gd name="T89" fmla="*/ 40 h 233"/>
              <a:gd name="T90" fmla="*/ 40 w 210"/>
              <a:gd name="T91" fmla="*/ 45 h 233"/>
              <a:gd name="T92" fmla="*/ 43 w 210"/>
              <a:gd name="T93" fmla="*/ 50 h 233"/>
              <a:gd name="T94" fmla="*/ 49 w 210"/>
              <a:gd name="T95" fmla="*/ 55 h 233"/>
              <a:gd name="T96" fmla="*/ 48 w 210"/>
              <a:gd name="T97" fmla="*/ 46 h 233"/>
              <a:gd name="T98" fmla="*/ 51 w 210"/>
              <a:gd name="T99" fmla="*/ 33 h 233"/>
              <a:gd name="T100" fmla="*/ 63 w 210"/>
              <a:gd name="T101" fmla="*/ 31 h 233"/>
              <a:gd name="T102" fmla="*/ 60 w 210"/>
              <a:gd name="T103" fmla="*/ 46 h 233"/>
              <a:gd name="T104" fmla="*/ 67 w 210"/>
              <a:gd name="T105" fmla="*/ 35 h 233"/>
              <a:gd name="T106" fmla="*/ 64 w 210"/>
              <a:gd name="T107" fmla="*/ 25 h 233"/>
              <a:gd name="T108" fmla="*/ 74 w 210"/>
              <a:gd name="T109" fmla="*/ 22 h 233"/>
              <a:gd name="T110" fmla="*/ 63 w 210"/>
              <a:gd name="T111" fmla="*/ 12 h 233"/>
              <a:gd name="T112" fmla="*/ 67 w 210"/>
              <a:gd name="T113" fmla="*/ 0 h 233"/>
              <a:gd name="T114" fmla="*/ 84 w 210"/>
              <a:gd name="T115" fmla="*/ 3 h 233"/>
              <a:gd name="T116" fmla="*/ 97 w 210"/>
              <a:gd name="T117" fmla="*/ 19 h 2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210" h="233">
                <a:moveTo>
                  <a:pt x="10" y="40"/>
                </a:moveTo>
                <a:lnTo>
                  <a:pt x="15" y="49"/>
                </a:lnTo>
                <a:lnTo>
                  <a:pt x="19" y="45"/>
                </a:lnTo>
                <a:lnTo>
                  <a:pt x="19" y="48"/>
                </a:lnTo>
                <a:lnTo>
                  <a:pt x="4" y="56"/>
                </a:lnTo>
                <a:lnTo>
                  <a:pt x="3" y="46"/>
                </a:lnTo>
                <a:lnTo>
                  <a:pt x="4" y="38"/>
                </a:lnTo>
                <a:lnTo>
                  <a:pt x="10" y="40"/>
                </a:lnTo>
                <a:close/>
                <a:moveTo>
                  <a:pt x="97" y="19"/>
                </a:moveTo>
                <a:lnTo>
                  <a:pt x="101" y="22"/>
                </a:lnTo>
                <a:lnTo>
                  <a:pt x="100" y="34"/>
                </a:lnTo>
                <a:lnTo>
                  <a:pt x="118" y="41"/>
                </a:lnTo>
                <a:lnTo>
                  <a:pt x="119" y="48"/>
                </a:lnTo>
                <a:lnTo>
                  <a:pt x="116" y="49"/>
                </a:lnTo>
                <a:lnTo>
                  <a:pt x="118" y="63"/>
                </a:lnTo>
                <a:lnTo>
                  <a:pt x="115" y="78"/>
                </a:lnTo>
                <a:lnTo>
                  <a:pt x="108" y="83"/>
                </a:lnTo>
                <a:lnTo>
                  <a:pt x="115" y="104"/>
                </a:lnTo>
                <a:lnTo>
                  <a:pt x="124" y="112"/>
                </a:lnTo>
                <a:lnTo>
                  <a:pt x="130" y="110"/>
                </a:lnTo>
                <a:lnTo>
                  <a:pt x="141" y="113"/>
                </a:lnTo>
                <a:lnTo>
                  <a:pt x="160" y="104"/>
                </a:lnTo>
                <a:lnTo>
                  <a:pt x="168" y="105"/>
                </a:lnTo>
                <a:lnTo>
                  <a:pt x="171" y="116"/>
                </a:lnTo>
                <a:lnTo>
                  <a:pt x="176" y="121"/>
                </a:lnTo>
                <a:lnTo>
                  <a:pt x="183" y="151"/>
                </a:lnTo>
                <a:lnTo>
                  <a:pt x="187" y="151"/>
                </a:lnTo>
                <a:lnTo>
                  <a:pt x="208" y="183"/>
                </a:lnTo>
                <a:lnTo>
                  <a:pt x="209" y="196"/>
                </a:lnTo>
                <a:lnTo>
                  <a:pt x="210" y="205"/>
                </a:lnTo>
                <a:lnTo>
                  <a:pt x="209" y="206"/>
                </a:lnTo>
                <a:lnTo>
                  <a:pt x="206" y="217"/>
                </a:lnTo>
                <a:lnTo>
                  <a:pt x="191" y="228"/>
                </a:lnTo>
                <a:lnTo>
                  <a:pt x="160" y="233"/>
                </a:lnTo>
                <a:lnTo>
                  <a:pt x="160" y="232"/>
                </a:lnTo>
                <a:lnTo>
                  <a:pt x="159" y="232"/>
                </a:lnTo>
                <a:lnTo>
                  <a:pt x="156" y="228"/>
                </a:lnTo>
                <a:lnTo>
                  <a:pt x="153" y="225"/>
                </a:lnTo>
                <a:lnTo>
                  <a:pt x="152" y="222"/>
                </a:lnTo>
                <a:lnTo>
                  <a:pt x="146" y="215"/>
                </a:lnTo>
                <a:lnTo>
                  <a:pt x="142" y="210"/>
                </a:lnTo>
                <a:lnTo>
                  <a:pt x="139" y="209"/>
                </a:lnTo>
                <a:lnTo>
                  <a:pt x="137" y="206"/>
                </a:lnTo>
                <a:lnTo>
                  <a:pt x="133" y="199"/>
                </a:lnTo>
                <a:lnTo>
                  <a:pt x="129" y="194"/>
                </a:lnTo>
                <a:lnTo>
                  <a:pt x="127" y="192"/>
                </a:lnTo>
                <a:lnTo>
                  <a:pt x="124" y="188"/>
                </a:lnTo>
                <a:lnTo>
                  <a:pt x="120" y="183"/>
                </a:lnTo>
                <a:lnTo>
                  <a:pt x="116" y="181"/>
                </a:lnTo>
                <a:lnTo>
                  <a:pt x="115" y="181"/>
                </a:lnTo>
                <a:lnTo>
                  <a:pt x="111" y="180"/>
                </a:lnTo>
                <a:lnTo>
                  <a:pt x="104" y="180"/>
                </a:lnTo>
                <a:lnTo>
                  <a:pt x="96" y="179"/>
                </a:lnTo>
                <a:lnTo>
                  <a:pt x="88" y="176"/>
                </a:lnTo>
                <a:lnTo>
                  <a:pt x="71" y="153"/>
                </a:lnTo>
                <a:lnTo>
                  <a:pt x="60" y="149"/>
                </a:lnTo>
                <a:lnTo>
                  <a:pt x="74" y="135"/>
                </a:lnTo>
                <a:lnTo>
                  <a:pt x="70" y="124"/>
                </a:lnTo>
                <a:lnTo>
                  <a:pt x="51" y="130"/>
                </a:lnTo>
                <a:lnTo>
                  <a:pt x="54" y="123"/>
                </a:lnTo>
                <a:lnTo>
                  <a:pt x="41" y="112"/>
                </a:lnTo>
                <a:lnTo>
                  <a:pt x="44" y="106"/>
                </a:lnTo>
                <a:lnTo>
                  <a:pt x="39" y="97"/>
                </a:lnTo>
                <a:lnTo>
                  <a:pt x="19" y="83"/>
                </a:lnTo>
                <a:lnTo>
                  <a:pt x="15" y="71"/>
                </a:lnTo>
                <a:lnTo>
                  <a:pt x="9" y="68"/>
                </a:lnTo>
                <a:lnTo>
                  <a:pt x="7" y="67"/>
                </a:lnTo>
                <a:lnTo>
                  <a:pt x="4" y="65"/>
                </a:lnTo>
                <a:lnTo>
                  <a:pt x="2" y="67"/>
                </a:lnTo>
                <a:lnTo>
                  <a:pt x="0" y="65"/>
                </a:lnTo>
                <a:lnTo>
                  <a:pt x="3" y="64"/>
                </a:lnTo>
                <a:lnTo>
                  <a:pt x="7" y="63"/>
                </a:lnTo>
                <a:lnTo>
                  <a:pt x="18" y="57"/>
                </a:lnTo>
                <a:lnTo>
                  <a:pt x="22" y="55"/>
                </a:lnTo>
                <a:lnTo>
                  <a:pt x="26" y="50"/>
                </a:lnTo>
                <a:lnTo>
                  <a:pt x="29" y="45"/>
                </a:lnTo>
                <a:lnTo>
                  <a:pt x="29" y="44"/>
                </a:lnTo>
                <a:lnTo>
                  <a:pt x="29" y="34"/>
                </a:lnTo>
                <a:lnTo>
                  <a:pt x="29" y="29"/>
                </a:lnTo>
                <a:lnTo>
                  <a:pt x="33" y="23"/>
                </a:lnTo>
                <a:lnTo>
                  <a:pt x="36" y="22"/>
                </a:lnTo>
                <a:lnTo>
                  <a:pt x="39" y="18"/>
                </a:lnTo>
                <a:lnTo>
                  <a:pt x="48" y="12"/>
                </a:lnTo>
                <a:lnTo>
                  <a:pt x="51" y="11"/>
                </a:lnTo>
                <a:lnTo>
                  <a:pt x="51" y="15"/>
                </a:lnTo>
                <a:lnTo>
                  <a:pt x="47" y="22"/>
                </a:lnTo>
                <a:lnTo>
                  <a:pt x="45" y="23"/>
                </a:lnTo>
                <a:lnTo>
                  <a:pt x="40" y="29"/>
                </a:lnTo>
                <a:lnTo>
                  <a:pt x="34" y="37"/>
                </a:lnTo>
                <a:lnTo>
                  <a:pt x="37" y="40"/>
                </a:lnTo>
                <a:lnTo>
                  <a:pt x="43" y="40"/>
                </a:lnTo>
                <a:lnTo>
                  <a:pt x="40" y="45"/>
                </a:lnTo>
                <a:lnTo>
                  <a:pt x="41" y="45"/>
                </a:lnTo>
                <a:lnTo>
                  <a:pt x="43" y="50"/>
                </a:lnTo>
                <a:lnTo>
                  <a:pt x="48" y="57"/>
                </a:lnTo>
                <a:lnTo>
                  <a:pt x="49" y="55"/>
                </a:lnTo>
                <a:lnTo>
                  <a:pt x="52" y="50"/>
                </a:lnTo>
                <a:lnTo>
                  <a:pt x="48" y="46"/>
                </a:lnTo>
                <a:lnTo>
                  <a:pt x="52" y="41"/>
                </a:lnTo>
                <a:lnTo>
                  <a:pt x="51" y="33"/>
                </a:lnTo>
                <a:lnTo>
                  <a:pt x="55" y="29"/>
                </a:lnTo>
                <a:lnTo>
                  <a:pt x="63" y="31"/>
                </a:lnTo>
                <a:lnTo>
                  <a:pt x="60" y="41"/>
                </a:lnTo>
                <a:lnTo>
                  <a:pt x="60" y="46"/>
                </a:lnTo>
                <a:lnTo>
                  <a:pt x="64" y="45"/>
                </a:lnTo>
                <a:lnTo>
                  <a:pt x="67" y="35"/>
                </a:lnTo>
                <a:lnTo>
                  <a:pt x="69" y="30"/>
                </a:lnTo>
                <a:lnTo>
                  <a:pt x="64" y="25"/>
                </a:lnTo>
                <a:lnTo>
                  <a:pt x="64" y="20"/>
                </a:lnTo>
                <a:lnTo>
                  <a:pt x="74" y="22"/>
                </a:lnTo>
                <a:lnTo>
                  <a:pt x="74" y="16"/>
                </a:lnTo>
                <a:lnTo>
                  <a:pt x="63" y="12"/>
                </a:lnTo>
                <a:lnTo>
                  <a:pt x="64" y="1"/>
                </a:lnTo>
                <a:lnTo>
                  <a:pt x="67" y="0"/>
                </a:lnTo>
                <a:lnTo>
                  <a:pt x="73" y="1"/>
                </a:lnTo>
                <a:lnTo>
                  <a:pt x="84" y="3"/>
                </a:lnTo>
                <a:lnTo>
                  <a:pt x="89" y="14"/>
                </a:lnTo>
                <a:lnTo>
                  <a:pt x="97" y="1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3" name="Freeform 378">
            <a:extLst>
              <a:ext uri="{FF2B5EF4-FFF2-40B4-BE49-F238E27FC236}">
                <a16:creationId xmlns:a16="http://schemas.microsoft.com/office/drawing/2014/main" id="{7F2006A4-50B7-4902-E136-C050320EED4B}"/>
              </a:ext>
            </a:extLst>
          </p:cNvPr>
          <p:cNvSpPr>
            <a:spLocks noEditPoints="1"/>
          </p:cNvSpPr>
          <p:nvPr/>
        </p:nvSpPr>
        <p:spPr bwMode="auto">
          <a:xfrm>
            <a:off x="7348538" y="820738"/>
            <a:ext cx="225425" cy="201613"/>
          </a:xfrm>
          <a:custGeom>
            <a:avLst/>
            <a:gdLst>
              <a:gd name="T0" fmla="*/ 16 w 142"/>
              <a:gd name="T1" fmla="*/ 50 h 127"/>
              <a:gd name="T2" fmla="*/ 28 w 142"/>
              <a:gd name="T3" fmla="*/ 54 h 127"/>
              <a:gd name="T4" fmla="*/ 16 w 142"/>
              <a:gd name="T5" fmla="*/ 64 h 127"/>
              <a:gd name="T6" fmla="*/ 8 w 142"/>
              <a:gd name="T7" fmla="*/ 50 h 127"/>
              <a:gd name="T8" fmla="*/ 4 w 142"/>
              <a:gd name="T9" fmla="*/ 35 h 127"/>
              <a:gd name="T10" fmla="*/ 23 w 142"/>
              <a:gd name="T11" fmla="*/ 39 h 127"/>
              <a:gd name="T12" fmla="*/ 82 w 142"/>
              <a:gd name="T13" fmla="*/ 43 h 127"/>
              <a:gd name="T14" fmla="*/ 94 w 142"/>
              <a:gd name="T15" fmla="*/ 49 h 127"/>
              <a:gd name="T16" fmla="*/ 101 w 142"/>
              <a:gd name="T17" fmla="*/ 41 h 127"/>
              <a:gd name="T18" fmla="*/ 102 w 142"/>
              <a:gd name="T19" fmla="*/ 60 h 127"/>
              <a:gd name="T20" fmla="*/ 114 w 142"/>
              <a:gd name="T21" fmla="*/ 49 h 127"/>
              <a:gd name="T22" fmla="*/ 125 w 142"/>
              <a:gd name="T23" fmla="*/ 75 h 127"/>
              <a:gd name="T24" fmla="*/ 136 w 142"/>
              <a:gd name="T25" fmla="*/ 60 h 127"/>
              <a:gd name="T26" fmla="*/ 127 w 142"/>
              <a:gd name="T27" fmla="*/ 37 h 127"/>
              <a:gd name="T28" fmla="*/ 132 w 142"/>
              <a:gd name="T29" fmla="*/ 30 h 127"/>
              <a:gd name="T30" fmla="*/ 142 w 142"/>
              <a:gd name="T31" fmla="*/ 41 h 127"/>
              <a:gd name="T32" fmla="*/ 135 w 142"/>
              <a:gd name="T33" fmla="*/ 57 h 127"/>
              <a:gd name="T34" fmla="*/ 135 w 142"/>
              <a:gd name="T35" fmla="*/ 86 h 127"/>
              <a:gd name="T36" fmla="*/ 91 w 142"/>
              <a:gd name="T37" fmla="*/ 121 h 127"/>
              <a:gd name="T38" fmla="*/ 83 w 142"/>
              <a:gd name="T39" fmla="*/ 121 h 127"/>
              <a:gd name="T40" fmla="*/ 77 w 142"/>
              <a:gd name="T41" fmla="*/ 110 h 127"/>
              <a:gd name="T42" fmla="*/ 62 w 142"/>
              <a:gd name="T43" fmla="*/ 98 h 127"/>
              <a:gd name="T44" fmla="*/ 45 w 142"/>
              <a:gd name="T45" fmla="*/ 95 h 127"/>
              <a:gd name="T46" fmla="*/ 41 w 142"/>
              <a:gd name="T47" fmla="*/ 76 h 127"/>
              <a:gd name="T48" fmla="*/ 56 w 142"/>
              <a:gd name="T49" fmla="*/ 76 h 127"/>
              <a:gd name="T50" fmla="*/ 72 w 142"/>
              <a:gd name="T51" fmla="*/ 88 h 127"/>
              <a:gd name="T52" fmla="*/ 75 w 142"/>
              <a:gd name="T53" fmla="*/ 80 h 127"/>
              <a:gd name="T54" fmla="*/ 65 w 142"/>
              <a:gd name="T55" fmla="*/ 67 h 127"/>
              <a:gd name="T56" fmla="*/ 77 w 142"/>
              <a:gd name="T57" fmla="*/ 63 h 127"/>
              <a:gd name="T58" fmla="*/ 62 w 142"/>
              <a:gd name="T59" fmla="*/ 42 h 127"/>
              <a:gd name="T60" fmla="*/ 60 w 142"/>
              <a:gd name="T61" fmla="*/ 30 h 127"/>
              <a:gd name="T62" fmla="*/ 68 w 142"/>
              <a:gd name="T63" fmla="*/ 27 h 127"/>
              <a:gd name="T64" fmla="*/ 71 w 142"/>
              <a:gd name="T65" fmla="*/ 33 h 127"/>
              <a:gd name="T66" fmla="*/ 79 w 142"/>
              <a:gd name="T67" fmla="*/ 34 h 127"/>
              <a:gd name="T68" fmla="*/ 77 w 142"/>
              <a:gd name="T69" fmla="*/ 4 h 127"/>
              <a:gd name="T70" fmla="*/ 61 w 142"/>
              <a:gd name="T71" fmla="*/ 16 h 127"/>
              <a:gd name="T72" fmla="*/ 77 w 142"/>
              <a:gd name="T73" fmla="*/ 4 h 1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42" h="127">
                <a:moveTo>
                  <a:pt x="16" y="45"/>
                </a:moveTo>
                <a:lnTo>
                  <a:pt x="16" y="50"/>
                </a:lnTo>
                <a:lnTo>
                  <a:pt x="26" y="48"/>
                </a:lnTo>
                <a:lnTo>
                  <a:pt x="28" y="54"/>
                </a:lnTo>
                <a:lnTo>
                  <a:pt x="19" y="57"/>
                </a:lnTo>
                <a:lnTo>
                  <a:pt x="16" y="64"/>
                </a:lnTo>
                <a:lnTo>
                  <a:pt x="2" y="56"/>
                </a:lnTo>
                <a:lnTo>
                  <a:pt x="8" y="50"/>
                </a:lnTo>
                <a:lnTo>
                  <a:pt x="0" y="43"/>
                </a:lnTo>
                <a:lnTo>
                  <a:pt x="4" y="35"/>
                </a:lnTo>
                <a:lnTo>
                  <a:pt x="12" y="34"/>
                </a:lnTo>
                <a:lnTo>
                  <a:pt x="23" y="39"/>
                </a:lnTo>
                <a:lnTo>
                  <a:pt x="16" y="45"/>
                </a:lnTo>
                <a:close/>
                <a:moveTo>
                  <a:pt x="82" y="43"/>
                </a:moveTo>
                <a:lnTo>
                  <a:pt x="86" y="52"/>
                </a:lnTo>
                <a:lnTo>
                  <a:pt x="94" y="49"/>
                </a:lnTo>
                <a:lnTo>
                  <a:pt x="97" y="35"/>
                </a:lnTo>
                <a:lnTo>
                  <a:pt x="101" y="41"/>
                </a:lnTo>
                <a:lnTo>
                  <a:pt x="97" y="58"/>
                </a:lnTo>
                <a:lnTo>
                  <a:pt x="102" y="60"/>
                </a:lnTo>
                <a:lnTo>
                  <a:pt x="106" y="45"/>
                </a:lnTo>
                <a:lnTo>
                  <a:pt x="114" y="49"/>
                </a:lnTo>
                <a:lnTo>
                  <a:pt x="121" y="61"/>
                </a:lnTo>
                <a:lnTo>
                  <a:pt x="125" y="75"/>
                </a:lnTo>
                <a:lnTo>
                  <a:pt x="131" y="68"/>
                </a:lnTo>
                <a:lnTo>
                  <a:pt x="136" y="60"/>
                </a:lnTo>
                <a:lnTo>
                  <a:pt x="132" y="52"/>
                </a:lnTo>
                <a:lnTo>
                  <a:pt x="127" y="37"/>
                </a:lnTo>
                <a:lnTo>
                  <a:pt x="124" y="28"/>
                </a:lnTo>
                <a:lnTo>
                  <a:pt x="132" y="30"/>
                </a:lnTo>
                <a:lnTo>
                  <a:pt x="139" y="37"/>
                </a:lnTo>
                <a:lnTo>
                  <a:pt x="142" y="41"/>
                </a:lnTo>
                <a:lnTo>
                  <a:pt x="142" y="52"/>
                </a:lnTo>
                <a:lnTo>
                  <a:pt x="135" y="57"/>
                </a:lnTo>
                <a:lnTo>
                  <a:pt x="140" y="67"/>
                </a:lnTo>
                <a:lnTo>
                  <a:pt x="135" y="86"/>
                </a:lnTo>
                <a:lnTo>
                  <a:pt x="112" y="127"/>
                </a:lnTo>
                <a:lnTo>
                  <a:pt x="91" y="121"/>
                </a:lnTo>
                <a:lnTo>
                  <a:pt x="86" y="121"/>
                </a:lnTo>
                <a:lnTo>
                  <a:pt x="83" y="121"/>
                </a:lnTo>
                <a:lnTo>
                  <a:pt x="79" y="116"/>
                </a:lnTo>
                <a:lnTo>
                  <a:pt x="77" y="110"/>
                </a:lnTo>
                <a:lnTo>
                  <a:pt x="68" y="102"/>
                </a:lnTo>
                <a:lnTo>
                  <a:pt x="62" y="98"/>
                </a:lnTo>
                <a:lnTo>
                  <a:pt x="51" y="98"/>
                </a:lnTo>
                <a:lnTo>
                  <a:pt x="45" y="95"/>
                </a:lnTo>
                <a:lnTo>
                  <a:pt x="42" y="83"/>
                </a:lnTo>
                <a:lnTo>
                  <a:pt x="41" y="76"/>
                </a:lnTo>
                <a:lnTo>
                  <a:pt x="49" y="69"/>
                </a:lnTo>
                <a:lnTo>
                  <a:pt x="56" y="76"/>
                </a:lnTo>
                <a:lnTo>
                  <a:pt x="62" y="83"/>
                </a:lnTo>
                <a:lnTo>
                  <a:pt x="72" y="88"/>
                </a:lnTo>
                <a:lnTo>
                  <a:pt x="73" y="88"/>
                </a:lnTo>
                <a:lnTo>
                  <a:pt x="75" y="80"/>
                </a:lnTo>
                <a:lnTo>
                  <a:pt x="65" y="73"/>
                </a:lnTo>
                <a:lnTo>
                  <a:pt x="65" y="67"/>
                </a:lnTo>
                <a:lnTo>
                  <a:pt x="76" y="67"/>
                </a:lnTo>
                <a:lnTo>
                  <a:pt x="77" y="63"/>
                </a:lnTo>
                <a:lnTo>
                  <a:pt x="62" y="57"/>
                </a:lnTo>
                <a:lnTo>
                  <a:pt x="62" y="42"/>
                </a:lnTo>
                <a:lnTo>
                  <a:pt x="64" y="37"/>
                </a:lnTo>
                <a:lnTo>
                  <a:pt x="60" y="30"/>
                </a:lnTo>
                <a:lnTo>
                  <a:pt x="62" y="26"/>
                </a:lnTo>
                <a:lnTo>
                  <a:pt x="68" y="27"/>
                </a:lnTo>
                <a:lnTo>
                  <a:pt x="71" y="31"/>
                </a:lnTo>
                <a:lnTo>
                  <a:pt x="71" y="33"/>
                </a:lnTo>
                <a:lnTo>
                  <a:pt x="71" y="34"/>
                </a:lnTo>
                <a:lnTo>
                  <a:pt x="79" y="34"/>
                </a:lnTo>
                <a:lnTo>
                  <a:pt x="82" y="43"/>
                </a:lnTo>
                <a:close/>
                <a:moveTo>
                  <a:pt x="77" y="4"/>
                </a:moveTo>
                <a:lnTo>
                  <a:pt x="76" y="23"/>
                </a:lnTo>
                <a:lnTo>
                  <a:pt x="61" y="16"/>
                </a:lnTo>
                <a:lnTo>
                  <a:pt x="69" y="0"/>
                </a:lnTo>
                <a:lnTo>
                  <a:pt x="77" y="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4" name="Freeform 379">
            <a:extLst>
              <a:ext uri="{FF2B5EF4-FFF2-40B4-BE49-F238E27FC236}">
                <a16:creationId xmlns:a16="http://schemas.microsoft.com/office/drawing/2014/main" id="{7E469260-BCA6-1B55-D19B-B36FF4E3CEB6}"/>
              </a:ext>
            </a:extLst>
          </p:cNvPr>
          <p:cNvSpPr>
            <a:spLocks/>
          </p:cNvSpPr>
          <p:nvPr/>
        </p:nvSpPr>
        <p:spPr bwMode="auto">
          <a:xfrm>
            <a:off x="7678738" y="742950"/>
            <a:ext cx="211138" cy="520700"/>
          </a:xfrm>
          <a:custGeom>
            <a:avLst/>
            <a:gdLst>
              <a:gd name="T0" fmla="*/ 112 w 133"/>
              <a:gd name="T1" fmla="*/ 9 h 328"/>
              <a:gd name="T2" fmla="*/ 118 w 133"/>
              <a:gd name="T3" fmla="*/ 35 h 328"/>
              <a:gd name="T4" fmla="*/ 133 w 133"/>
              <a:gd name="T5" fmla="*/ 86 h 328"/>
              <a:gd name="T6" fmla="*/ 112 w 133"/>
              <a:gd name="T7" fmla="*/ 144 h 328"/>
              <a:gd name="T8" fmla="*/ 122 w 133"/>
              <a:gd name="T9" fmla="*/ 177 h 328"/>
              <a:gd name="T10" fmla="*/ 129 w 133"/>
              <a:gd name="T11" fmla="*/ 193 h 328"/>
              <a:gd name="T12" fmla="*/ 129 w 133"/>
              <a:gd name="T13" fmla="*/ 222 h 328"/>
              <a:gd name="T14" fmla="*/ 104 w 133"/>
              <a:gd name="T15" fmla="*/ 264 h 328"/>
              <a:gd name="T16" fmla="*/ 40 w 133"/>
              <a:gd name="T17" fmla="*/ 297 h 328"/>
              <a:gd name="T18" fmla="*/ 36 w 133"/>
              <a:gd name="T19" fmla="*/ 327 h 328"/>
              <a:gd name="T20" fmla="*/ 10 w 133"/>
              <a:gd name="T21" fmla="*/ 300 h 328"/>
              <a:gd name="T22" fmla="*/ 11 w 133"/>
              <a:gd name="T23" fmla="*/ 277 h 328"/>
              <a:gd name="T24" fmla="*/ 6 w 133"/>
              <a:gd name="T25" fmla="*/ 242 h 328"/>
              <a:gd name="T26" fmla="*/ 4 w 133"/>
              <a:gd name="T27" fmla="*/ 223 h 328"/>
              <a:gd name="T28" fmla="*/ 6 w 133"/>
              <a:gd name="T29" fmla="*/ 217 h 328"/>
              <a:gd name="T30" fmla="*/ 9 w 133"/>
              <a:gd name="T31" fmla="*/ 177 h 328"/>
              <a:gd name="T32" fmla="*/ 4 w 133"/>
              <a:gd name="T33" fmla="*/ 161 h 328"/>
              <a:gd name="T34" fmla="*/ 9 w 133"/>
              <a:gd name="T35" fmla="*/ 140 h 328"/>
              <a:gd name="T36" fmla="*/ 21 w 133"/>
              <a:gd name="T37" fmla="*/ 101 h 328"/>
              <a:gd name="T38" fmla="*/ 35 w 133"/>
              <a:gd name="T39" fmla="*/ 60 h 328"/>
              <a:gd name="T40" fmla="*/ 37 w 133"/>
              <a:gd name="T41" fmla="*/ 90 h 328"/>
              <a:gd name="T42" fmla="*/ 45 w 133"/>
              <a:gd name="T43" fmla="*/ 114 h 328"/>
              <a:gd name="T44" fmla="*/ 19 w 133"/>
              <a:gd name="T45" fmla="*/ 140 h 328"/>
              <a:gd name="T46" fmla="*/ 18 w 133"/>
              <a:gd name="T47" fmla="*/ 144 h 328"/>
              <a:gd name="T48" fmla="*/ 47 w 133"/>
              <a:gd name="T49" fmla="*/ 140 h 328"/>
              <a:gd name="T50" fmla="*/ 47 w 133"/>
              <a:gd name="T51" fmla="*/ 159 h 328"/>
              <a:gd name="T52" fmla="*/ 48 w 133"/>
              <a:gd name="T53" fmla="*/ 189 h 328"/>
              <a:gd name="T54" fmla="*/ 47 w 133"/>
              <a:gd name="T55" fmla="*/ 219 h 328"/>
              <a:gd name="T56" fmla="*/ 56 w 133"/>
              <a:gd name="T57" fmla="*/ 200 h 328"/>
              <a:gd name="T58" fmla="*/ 66 w 133"/>
              <a:gd name="T59" fmla="*/ 199 h 328"/>
              <a:gd name="T60" fmla="*/ 75 w 133"/>
              <a:gd name="T61" fmla="*/ 182 h 328"/>
              <a:gd name="T62" fmla="*/ 92 w 133"/>
              <a:gd name="T63" fmla="*/ 176 h 328"/>
              <a:gd name="T64" fmla="*/ 81 w 133"/>
              <a:gd name="T65" fmla="*/ 155 h 328"/>
              <a:gd name="T66" fmla="*/ 84 w 133"/>
              <a:gd name="T67" fmla="*/ 142 h 328"/>
              <a:gd name="T68" fmla="*/ 99 w 133"/>
              <a:gd name="T69" fmla="*/ 146 h 328"/>
              <a:gd name="T70" fmla="*/ 101 w 133"/>
              <a:gd name="T71" fmla="*/ 143 h 328"/>
              <a:gd name="T72" fmla="*/ 85 w 133"/>
              <a:gd name="T73" fmla="*/ 135 h 328"/>
              <a:gd name="T74" fmla="*/ 89 w 133"/>
              <a:gd name="T75" fmla="*/ 124 h 328"/>
              <a:gd name="T76" fmla="*/ 80 w 133"/>
              <a:gd name="T77" fmla="*/ 118 h 328"/>
              <a:gd name="T78" fmla="*/ 100 w 133"/>
              <a:gd name="T79" fmla="*/ 106 h 328"/>
              <a:gd name="T80" fmla="*/ 95 w 133"/>
              <a:gd name="T81" fmla="*/ 98 h 328"/>
              <a:gd name="T82" fmla="*/ 110 w 133"/>
              <a:gd name="T83" fmla="*/ 84 h 328"/>
              <a:gd name="T84" fmla="*/ 119 w 133"/>
              <a:gd name="T85" fmla="*/ 79 h 328"/>
              <a:gd name="T86" fmla="*/ 105 w 133"/>
              <a:gd name="T87" fmla="*/ 69 h 328"/>
              <a:gd name="T88" fmla="*/ 86 w 133"/>
              <a:gd name="T89" fmla="*/ 67 h 328"/>
              <a:gd name="T90" fmla="*/ 74 w 133"/>
              <a:gd name="T91" fmla="*/ 46 h 328"/>
              <a:gd name="T92" fmla="*/ 86 w 133"/>
              <a:gd name="T93" fmla="*/ 41 h 328"/>
              <a:gd name="T94" fmla="*/ 80 w 133"/>
              <a:gd name="T95" fmla="*/ 28 h 328"/>
              <a:gd name="T96" fmla="*/ 107 w 133"/>
              <a:gd name="T97" fmla="*/ 46 h 328"/>
              <a:gd name="T98" fmla="*/ 100 w 133"/>
              <a:gd name="T99" fmla="*/ 19 h 328"/>
              <a:gd name="T100" fmla="*/ 104 w 133"/>
              <a:gd name="T101" fmla="*/ 5 h 328"/>
              <a:gd name="T102" fmla="*/ 108 w 133"/>
              <a:gd name="T103" fmla="*/ 0 h 3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33" h="328">
                <a:moveTo>
                  <a:pt x="108" y="0"/>
                </a:moveTo>
                <a:lnTo>
                  <a:pt x="112" y="9"/>
                </a:lnTo>
                <a:lnTo>
                  <a:pt x="110" y="22"/>
                </a:lnTo>
                <a:lnTo>
                  <a:pt x="118" y="35"/>
                </a:lnTo>
                <a:lnTo>
                  <a:pt x="133" y="82"/>
                </a:lnTo>
                <a:lnTo>
                  <a:pt x="133" y="86"/>
                </a:lnTo>
                <a:lnTo>
                  <a:pt x="112" y="135"/>
                </a:lnTo>
                <a:lnTo>
                  <a:pt x="112" y="144"/>
                </a:lnTo>
                <a:lnTo>
                  <a:pt x="112" y="154"/>
                </a:lnTo>
                <a:lnTo>
                  <a:pt x="122" y="177"/>
                </a:lnTo>
                <a:lnTo>
                  <a:pt x="123" y="180"/>
                </a:lnTo>
                <a:lnTo>
                  <a:pt x="129" y="193"/>
                </a:lnTo>
                <a:lnTo>
                  <a:pt x="126" y="202"/>
                </a:lnTo>
                <a:lnTo>
                  <a:pt x="129" y="222"/>
                </a:lnTo>
                <a:lnTo>
                  <a:pt x="101" y="248"/>
                </a:lnTo>
                <a:lnTo>
                  <a:pt x="104" y="264"/>
                </a:lnTo>
                <a:lnTo>
                  <a:pt x="81" y="271"/>
                </a:lnTo>
                <a:lnTo>
                  <a:pt x="40" y="297"/>
                </a:lnTo>
                <a:lnTo>
                  <a:pt x="45" y="317"/>
                </a:lnTo>
                <a:lnTo>
                  <a:pt x="36" y="327"/>
                </a:lnTo>
                <a:lnTo>
                  <a:pt x="19" y="328"/>
                </a:lnTo>
                <a:lnTo>
                  <a:pt x="10" y="300"/>
                </a:lnTo>
                <a:lnTo>
                  <a:pt x="14" y="282"/>
                </a:lnTo>
                <a:lnTo>
                  <a:pt x="11" y="277"/>
                </a:lnTo>
                <a:lnTo>
                  <a:pt x="17" y="264"/>
                </a:lnTo>
                <a:lnTo>
                  <a:pt x="6" y="242"/>
                </a:lnTo>
                <a:lnTo>
                  <a:pt x="6" y="230"/>
                </a:lnTo>
                <a:lnTo>
                  <a:pt x="4" y="223"/>
                </a:lnTo>
                <a:lnTo>
                  <a:pt x="4" y="219"/>
                </a:lnTo>
                <a:lnTo>
                  <a:pt x="6" y="217"/>
                </a:lnTo>
                <a:lnTo>
                  <a:pt x="9" y="202"/>
                </a:lnTo>
                <a:lnTo>
                  <a:pt x="9" y="177"/>
                </a:lnTo>
                <a:lnTo>
                  <a:pt x="7" y="170"/>
                </a:lnTo>
                <a:lnTo>
                  <a:pt x="4" y="161"/>
                </a:lnTo>
                <a:lnTo>
                  <a:pt x="0" y="148"/>
                </a:lnTo>
                <a:lnTo>
                  <a:pt x="9" y="140"/>
                </a:lnTo>
                <a:lnTo>
                  <a:pt x="7" y="133"/>
                </a:lnTo>
                <a:lnTo>
                  <a:pt x="21" y="101"/>
                </a:lnTo>
                <a:lnTo>
                  <a:pt x="30" y="86"/>
                </a:lnTo>
                <a:lnTo>
                  <a:pt x="35" y="60"/>
                </a:lnTo>
                <a:lnTo>
                  <a:pt x="39" y="62"/>
                </a:lnTo>
                <a:lnTo>
                  <a:pt x="37" y="90"/>
                </a:lnTo>
                <a:lnTo>
                  <a:pt x="44" y="90"/>
                </a:lnTo>
                <a:lnTo>
                  <a:pt x="45" y="114"/>
                </a:lnTo>
                <a:lnTo>
                  <a:pt x="39" y="125"/>
                </a:lnTo>
                <a:lnTo>
                  <a:pt x="19" y="140"/>
                </a:lnTo>
                <a:lnTo>
                  <a:pt x="18" y="146"/>
                </a:lnTo>
                <a:lnTo>
                  <a:pt x="18" y="144"/>
                </a:lnTo>
                <a:lnTo>
                  <a:pt x="33" y="139"/>
                </a:lnTo>
                <a:lnTo>
                  <a:pt x="47" y="140"/>
                </a:lnTo>
                <a:lnTo>
                  <a:pt x="47" y="158"/>
                </a:lnTo>
                <a:lnTo>
                  <a:pt x="47" y="159"/>
                </a:lnTo>
                <a:lnTo>
                  <a:pt x="47" y="170"/>
                </a:lnTo>
                <a:lnTo>
                  <a:pt x="48" y="189"/>
                </a:lnTo>
                <a:lnTo>
                  <a:pt x="47" y="211"/>
                </a:lnTo>
                <a:lnTo>
                  <a:pt x="47" y="219"/>
                </a:lnTo>
                <a:lnTo>
                  <a:pt x="54" y="210"/>
                </a:lnTo>
                <a:lnTo>
                  <a:pt x="56" y="200"/>
                </a:lnTo>
                <a:lnTo>
                  <a:pt x="59" y="200"/>
                </a:lnTo>
                <a:lnTo>
                  <a:pt x="66" y="199"/>
                </a:lnTo>
                <a:lnTo>
                  <a:pt x="69" y="182"/>
                </a:lnTo>
                <a:lnTo>
                  <a:pt x="75" y="182"/>
                </a:lnTo>
                <a:lnTo>
                  <a:pt x="84" y="182"/>
                </a:lnTo>
                <a:lnTo>
                  <a:pt x="92" y="176"/>
                </a:lnTo>
                <a:lnTo>
                  <a:pt x="78" y="162"/>
                </a:lnTo>
                <a:lnTo>
                  <a:pt x="81" y="155"/>
                </a:lnTo>
                <a:lnTo>
                  <a:pt x="77" y="154"/>
                </a:lnTo>
                <a:lnTo>
                  <a:pt x="84" y="142"/>
                </a:lnTo>
                <a:lnTo>
                  <a:pt x="86" y="142"/>
                </a:lnTo>
                <a:lnTo>
                  <a:pt x="99" y="146"/>
                </a:lnTo>
                <a:lnTo>
                  <a:pt x="103" y="146"/>
                </a:lnTo>
                <a:lnTo>
                  <a:pt x="101" y="143"/>
                </a:lnTo>
                <a:lnTo>
                  <a:pt x="101" y="140"/>
                </a:lnTo>
                <a:lnTo>
                  <a:pt x="85" y="135"/>
                </a:lnTo>
                <a:lnTo>
                  <a:pt x="86" y="131"/>
                </a:lnTo>
                <a:lnTo>
                  <a:pt x="89" y="124"/>
                </a:lnTo>
                <a:lnTo>
                  <a:pt x="89" y="122"/>
                </a:lnTo>
                <a:lnTo>
                  <a:pt x="80" y="118"/>
                </a:lnTo>
                <a:lnTo>
                  <a:pt x="82" y="105"/>
                </a:lnTo>
                <a:lnTo>
                  <a:pt x="100" y="106"/>
                </a:lnTo>
                <a:lnTo>
                  <a:pt x="103" y="101"/>
                </a:lnTo>
                <a:lnTo>
                  <a:pt x="95" y="98"/>
                </a:lnTo>
                <a:lnTo>
                  <a:pt x="93" y="84"/>
                </a:lnTo>
                <a:lnTo>
                  <a:pt x="110" y="84"/>
                </a:lnTo>
                <a:lnTo>
                  <a:pt x="129" y="84"/>
                </a:lnTo>
                <a:lnTo>
                  <a:pt x="119" y="79"/>
                </a:lnTo>
                <a:lnTo>
                  <a:pt x="108" y="75"/>
                </a:lnTo>
                <a:lnTo>
                  <a:pt x="105" y="69"/>
                </a:lnTo>
                <a:lnTo>
                  <a:pt x="100" y="56"/>
                </a:lnTo>
                <a:lnTo>
                  <a:pt x="86" y="67"/>
                </a:lnTo>
                <a:lnTo>
                  <a:pt x="75" y="57"/>
                </a:lnTo>
                <a:lnTo>
                  <a:pt x="74" y="46"/>
                </a:lnTo>
                <a:lnTo>
                  <a:pt x="90" y="50"/>
                </a:lnTo>
                <a:lnTo>
                  <a:pt x="86" y="41"/>
                </a:lnTo>
                <a:lnTo>
                  <a:pt x="78" y="37"/>
                </a:lnTo>
                <a:lnTo>
                  <a:pt x="80" y="28"/>
                </a:lnTo>
                <a:lnTo>
                  <a:pt x="100" y="31"/>
                </a:lnTo>
                <a:lnTo>
                  <a:pt x="107" y="46"/>
                </a:lnTo>
                <a:lnTo>
                  <a:pt x="110" y="27"/>
                </a:lnTo>
                <a:lnTo>
                  <a:pt x="100" y="19"/>
                </a:lnTo>
                <a:lnTo>
                  <a:pt x="101" y="7"/>
                </a:lnTo>
                <a:lnTo>
                  <a:pt x="104" y="5"/>
                </a:lnTo>
                <a:lnTo>
                  <a:pt x="107" y="0"/>
                </a:lnTo>
                <a:lnTo>
                  <a:pt x="108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5" name="Freeform 380">
            <a:extLst>
              <a:ext uri="{FF2B5EF4-FFF2-40B4-BE49-F238E27FC236}">
                <a16:creationId xmlns:a16="http://schemas.microsoft.com/office/drawing/2014/main" id="{7FB62F55-91F7-03DD-1E17-E376AABC3267}"/>
              </a:ext>
            </a:extLst>
          </p:cNvPr>
          <p:cNvSpPr>
            <a:spLocks/>
          </p:cNvSpPr>
          <p:nvPr/>
        </p:nvSpPr>
        <p:spPr bwMode="auto">
          <a:xfrm>
            <a:off x="8097838" y="960438"/>
            <a:ext cx="225425" cy="157163"/>
          </a:xfrm>
          <a:custGeom>
            <a:avLst/>
            <a:gdLst>
              <a:gd name="T0" fmla="*/ 102 w 142"/>
              <a:gd name="T1" fmla="*/ 29 h 99"/>
              <a:gd name="T2" fmla="*/ 124 w 142"/>
              <a:gd name="T3" fmla="*/ 36 h 99"/>
              <a:gd name="T4" fmla="*/ 139 w 142"/>
              <a:gd name="T5" fmla="*/ 43 h 99"/>
              <a:gd name="T6" fmla="*/ 140 w 142"/>
              <a:gd name="T7" fmla="*/ 43 h 99"/>
              <a:gd name="T8" fmla="*/ 142 w 142"/>
              <a:gd name="T9" fmla="*/ 47 h 99"/>
              <a:gd name="T10" fmla="*/ 133 w 142"/>
              <a:gd name="T11" fmla="*/ 52 h 99"/>
              <a:gd name="T12" fmla="*/ 135 w 142"/>
              <a:gd name="T13" fmla="*/ 62 h 99"/>
              <a:gd name="T14" fmla="*/ 129 w 142"/>
              <a:gd name="T15" fmla="*/ 70 h 99"/>
              <a:gd name="T16" fmla="*/ 123 w 142"/>
              <a:gd name="T17" fmla="*/ 75 h 99"/>
              <a:gd name="T18" fmla="*/ 116 w 142"/>
              <a:gd name="T19" fmla="*/ 81 h 99"/>
              <a:gd name="T20" fmla="*/ 123 w 142"/>
              <a:gd name="T21" fmla="*/ 85 h 99"/>
              <a:gd name="T22" fmla="*/ 109 w 142"/>
              <a:gd name="T23" fmla="*/ 90 h 99"/>
              <a:gd name="T24" fmla="*/ 91 w 142"/>
              <a:gd name="T25" fmla="*/ 99 h 99"/>
              <a:gd name="T26" fmla="*/ 86 w 142"/>
              <a:gd name="T27" fmla="*/ 97 h 99"/>
              <a:gd name="T28" fmla="*/ 69 w 142"/>
              <a:gd name="T29" fmla="*/ 96 h 99"/>
              <a:gd name="T30" fmla="*/ 54 w 142"/>
              <a:gd name="T31" fmla="*/ 96 h 99"/>
              <a:gd name="T32" fmla="*/ 52 w 142"/>
              <a:gd name="T33" fmla="*/ 96 h 99"/>
              <a:gd name="T34" fmla="*/ 39 w 142"/>
              <a:gd name="T35" fmla="*/ 95 h 99"/>
              <a:gd name="T36" fmla="*/ 35 w 142"/>
              <a:gd name="T37" fmla="*/ 95 h 99"/>
              <a:gd name="T38" fmla="*/ 35 w 142"/>
              <a:gd name="T39" fmla="*/ 92 h 99"/>
              <a:gd name="T40" fmla="*/ 37 w 142"/>
              <a:gd name="T41" fmla="*/ 86 h 99"/>
              <a:gd name="T42" fmla="*/ 30 w 142"/>
              <a:gd name="T43" fmla="*/ 70 h 99"/>
              <a:gd name="T44" fmla="*/ 28 w 142"/>
              <a:gd name="T45" fmla="*/ 67 h 99"/>
              <a:gd name="T46" fmla="*/ 28 w 142"/>
              <a:gd name="T47" fmla="*/ 66 h 99"/>
              <a:gd name="T48" fmla="*/ 31 w 142"/>
              <a:gd name="T49" fmla="*/ 44 h 99"/>
              <a:gd name="T50" fmla="*/ 27 w 142"/>
              <a:gd name="T51" fmla="*/ 26 h 99"/>
              <a:gd name="T52" fmla="*/ 16 w 142"/>
              <a:gd name="T53" fmla="*/ 29 h 99"/>
              <a:gd name="T54" fmla="*/ 11 w 142"/>
              <a:gd name="T55" fmla="*/ 29 h 99"/>
              <a:gd name="T56" fmla="*/ 0 w 142"/>
              <a:gd name="T57" fmla="*/ 24 h 99"/>
              <a:gd name="T58" fmla="*/ 5 w 142"/>
              <a:gd name="T59" fmla="*/ 22 h 99"/>
              <a:gd name="T60" fmla="*/ 7 w 142"/>
              <a:gd name="T61" fmla="*/ 10 h 99"/>
              <a:gd name="T62" fmla="*/ 16 w 142"/>
              <a:gd name="T63" fmla="*/ 0 h 99"/>
              <a:gd name="T64" fmla="*/ 17 w 142"/>
              <a:gd name="T65" fmla="*/ 0 h 99"/>
              <a:gd name="T66" fmla="*/ 38 w 142"/>
              <a:gd name="T67" fmla="*/ 9 h 99"/>
              <a:gd name="T68" fmla="*/ 53 w 142"/>
              <a:gd name="T69" fmla="*/ 20 h 99"/>
              <a:gd name="T70" fmla="*/ 62 w 142"/>
              <a:gd name="T71" fmla="*/ 21 h 99"/>
              <a:gd name="T72" fmla="*/ 57 w 142"/>
              <a:gd name="T73" fmla="*/ 29 h 99"/>
              <a:gd name="T74" fmla="*/ 80 w 142"/>
              <a:gd name="T75" fmla="*/ 26 h 99"/>
              <a:gd name="T76" fmla="*/ 102 w 142"/>
              <a:gd name="T77" fmla="*/ 29 h 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42" h="99">
                <a:moveTo>
                  <a:pt x="102" y="29"/>
                </a:moveTo>
                <a:lnTo>
                  <a:pt x="124" y="36"/>
                </a:lnTo>
                <a:lnTo>
                  <a:pt x="139" y="43"/>
                </a:lnTo>
                <a:lnTo>
                  <a:pt x="140" y="43"/>
                </a:lnTo>
                <a:lnTo>
                  <a:pt x="142" y="47"/>
                </a:lnTo>
                <a:lnTo>
                  <a:pt x="133" y="52"/>
                </a:lnTo>
                <a:lnTo>
                  <a:pt x="135" y="62"/>
                </a:lnTo>
                <a:lnTo>
                  <a:pt x="129" y="70"/>
                </a:lnTo>
                <a:lnTo>
                  <a:pt x="123" y="75"/>
                </a:lnTo>
                <a:lnTo>
                  <a:pt x="116" y="81"/>
                </a:lnTo>
                <a:lnTo>
                  <a:pt x="123" y="85"/>
                </a:lnTo>
                <a:lnTo>
                  <a:pt x="109" y="90"/>
                </a:lnTo>
                <a:lnTo>
                  <a:pt x="91" y="99"/>
                </a:lnTo>
                <a:lnTo>
                  <a:pt x="86" y="97"/>
                </a:lnTo>
                <a:lnTo>
                  <a:pt x="69" y="96"/>
                </a:lnTo>
                <a:lnTo>
                  <a:pt x="54" y="96"/>
                </a:lnTo>
                <a:lnTo>
                  <a:pt x="52" y="96"/>
                </a:lnTo>
                <a:lnTo>
                  <a:pt x="39" y="95"/>
                </a:lnTo>
                <a:lnTo>
                  <a:pt x="35" y="95"/>
                </a:lnTo>
                <a:lnTo>
                  <a:pt x="35" y="92"/>
                </a:lnTo>
                <a:lnTo>
                  <a:pt x="37" y="86"/>
                </a:lnTo>
                <a:lnTo>
                  <a:pt x="30" y="70"/>
                </a:lnTo>
                <a:lnTo>
                  <a:pt x="28" y="67"/>
                </a:lnTo>
                <a:lnTo>
                  <a:pt x="28" y="66"/>
                </a:lnTo>
                <a:lnTo>
                  <a:pt x="31" y="44"/>
                </a:lnTo>
                <a:lnTo>
                  <a:pt x="27" y="26"/>
                </a:lnTo>
                <a:lnTo>
                  <a:pt x="16" y="29"/>
                </a:lnTo>
                <a:lnTo>
                  <a:pt x="11" y="29"/>
                </a:lnTo>
                <a:lnTo>
                  <a:pt x="0" y="24"/>
                </a:lnTo>
                <a:lnTo>
                  <a:pt x="5" y="22"/>
                </a:lnTo>
                <a:lnTo>
                  <a:pt x="7" y="10"/>
                </a:lnTo>
                <a:lnTo>
                  <a:pt x="16" y="0"/>
                </a:lnTo>
                <a:lnTo>
                  <a:pt x="17" y="0"/>
                </a:lnTo>
                <a:lnTo>
                  <a:pt x="38" y="9"/>
                </a:lnTo>
                <a:lnTo>
                  <a:pt x="53" y="20"/>
                </a:lnTo>
                <a:lnTo>
                  <a:pt x="62" y="21"/>
                </a:lnTo>
                <a:lnTo>
                  <a:pt x="57" y="29"/>
                </a:lnTo>
                <a:lnTo>
                  <a:pt x="80" y="26"/>
                </a:lnTo>
                <a:lnTo>
                  <a:pt x="102" y="2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6" name="Freeform 381">
            <a:extLst>
              <a:ext uri="{FF2B5EF4-FFF2-40B4-BE49-F238E27FC236}">
                <a16:creationId xmlns:a16="http://schemas.microsoft.com/office/drawing/2014/main" id="{87709550-41D5-0BD1-88E3-FCDDD8315A76}"/>
              </a:ext>
            </a:extLst>
          </p:cNvPr>
          <p:cNvSpPr>
            <a:spLocks noEditPoints="1"/>
          </p:cNvSpPr>
          <p:nvPr/>
        </p:nvSpPr>
        <p:spPr bwMode="auto">
          <a:xfrm>
            <a:off x="6323013" y="1797050"/>
            <a:ext cx="77788" cy="203200"/>
          </a:xfrm>
          <a:custGeom>
            <a:avLst/>
            <a:gdLst>
              <a:gd name="T0" fmla="*/ 30 w 49"/>
              <a:gd name="T1" fmla="*/ 63 h 128"/>
              <a:gd name="T2" fmla="*/ 32 w 49"/>
              <a:gd name="T3" fmla="*/ 54 h 128"/>
              <a:gd name="T4" fmla="*/ 28 w 49"/>
              <a:gd name="T5" fmla="*/ 58 h 128"/>
              <a:gd name="T6" fmla="*/ 25 w 49"/>
              <a:gd name="T7" fmla="*/ 56 h 128"/>
              <a:gd name="T8" fmla="*/ 21 w 49"/>
              <a:gd name="T9" fmla="*/ 49 h 128"/>
              <a:gd name="T10" fmla="*/ 15 w 49"/>
              <a:gd name="T11" fmla="*/ 48 h 128"/>
              <a:gd name="T12" fmla="*/ 7 w 49"/>
              <a:gd name="T13" fmla="*/ 41 h 128"/>
              <a:gd name="T14" fmla="*/ 0 w 49"/>
              <a:gd name="T15" fmla="*/ 33 h 128"/>
              <a:gd name="T16" fmla="*/ 2 w 49"/>
              <a:gd name="T17" fmla="*/ 41 h 128"/>
              <a:gd name="T18" fmla="*/ 10 w 49"/>
              <a:gd name="T19" fmla="*/ 56 h 128"/>
              <a:gd name="T20" fmla="*/ 2 w 49"/>
              <a:gd name="T21" fmla="*/ 49 h 128"/>
              <a:gd name="T22" fmla="*/ 0 w 49"/>
              <a:gd name="T23" fmla="*/ 57 h 128"/>
              <a:gd name="T24" fmla="*/ 10 w 49"/>
              <a:gd name="T25" fmla="*/ 67 h 128"/>
              <a:gd name="T26" fmla="*/ 13 w 49"/>
              <a:gd name="T27" fmla="*/ 71 h 128"/>
              <a:gd name="T28" fmla="*/ 13 w 49"/>
              <a:gd name="T29" fmla="*/ 76 h 128"/>
              <a:gd name="T30" fmla="*/ 17 w 49"/>
              <a:gd name="T31" fmla="*/ 91 h 128"/>
              <a:gd name="T32" fmla="*/ 18 w 49"/>
              <a:gd name="T33" fmla="*/ 98 h 128"/>
              <a:gd name="T34" fmla="*/ 4 w 49"/>
              <a:gd name="T35" fmla="*/ 109 h 128"/>
              <a:gd name="T36" fmla="*/ 7 w 49"/>
              <a:gd name="T37" fmla="*/ 117 h 128"/>
              <a:gd name="T38" fmla="*/ 21 w 49"/>
              <a:gd name="T39" fmla="*/ 127 h 128"/>
              <a:gd name="T40" fmla="*/ 23 w 49"/>
              <a:gd name="T41" fmla="*/ 128 h 128"/>
              <a:gd name="T42" fmla="*/ 26 w 49"/>
              <a:gd name="T43" fmla="*/ 114 h 128"/>
              <a:gd name="T44" fmla="*/ 33 w 49"/>
              <a:gd name="T45" fmla="*/ 108 h 128"/>
              <a:gd name="T46" fmla="*/ 36 w 49"/>
              <a:gd name="T47" fmla="*/ 98 h 128"/>
              <a:gd name="T48" fmla="*/ 34 w 49"/>
              <a:gd name="T49" fmla="*/ 79 h 128"/>
              <a:gd name="T50" fmla="*/ 32 w 49"/>
              <a:gd name="T51" fmla="*/ 15 h 128"/>
              <a:gd name="T52" fmla="*/ 32 w 49"/>
              <a:gd name="T53" fmla="*/ 13 h 128"/>
              <a:gd name="T54" fmla="*/ 30 w 49"/>
              <a:gd name="T55" fmla="*/ 11 h 128"/>
              <a:gd name="T56" fmla="*/ 29 w 49"/>
              <a:gd name="T57" fmla="*/ 8 h 128"/>
              <a:gd name="T58" fmla="*/ 29 w 49"/>
              <a:gd name="T59" fmla="*/ 0 h 128"/>
              <a:gd name="T60" fmla="*/ 18 w 49"/>
              <a:gd name="T61" fmla="*/ 13 h 128"/>
              <a:gd name="T62" fmla="*/ 32 w 49"/>
              <a:gd name="T63" fmla="*/ 15 h 128"/>
              <a:gd name="T64" fmla="*/ 30 w 49"/>
              <a:gd name="T65" fmla="*/ 24 h 128"/>
              <a:gd name="T66" fmla="*/ 13 w 49"/>
              <a:gd name="T67" fmla="*/ 16 h 128"/>
              <a:gd name="T68" fmla="*/ 4 w 49"/>
              <a:gd name="T69" fmla="*/ 13 h 128"/>
              <a:gd name="T70" fmla="*/ 7 w 49"/>
              <a:gd name="T71" fmla="*/ 28 h 128"/>
              <a:gd name="T72" fmla="*/ 11 w 49"/>
              <a:gd name="T73" fmla="*/ 30 h 128"/>
              <a:gd name="T74" fmla="*/ 14 w 49"/>
              <a:gd name="T75" fmla="*/ 33 h 128"/>
              <a:gd name="T76" fmla="*/ 21 w 49"/>
              <a:gd name="T77" fmla="*/ 41 h 128"/>
              <a:gd name="T78" fmla="*/ 22 w 49"/>
              <a:gd name="T79" fmla="*/ 42 h 128"/>
              <a:gd name="T80" fmla="*/ 38 w 49"/>
              <a:gd name="T81" fmla="*/ 38 h 128"/>
              <a:gd name="T82" fmla="*/ 37 w 49"/>
              <a:gd name="T83" fmla="*/ 28 h 128"/>
              <a:gd name="T84" fmla="*/ 45 w 49"/>
              <a:gd name="T85" fmla="*/ 19 h 128"/>
              <a:gd name="T86" fmla="*/ 43 w 49"/>
              <a:gd name="T87" fmla="*/ 30 h 128"/>
              <a:gd name="T88" fmla="*/ 45 w 49"/>
              <a:gd name="T89" fmla="*/ 19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49" h="128">
                <a:moveTo>
                  <a:pt x="32" y="65"/>
                </a:moveTo>
                <a:lnTo>
                  <a:pt x="30" y="63"/>
                </a:lnTo>
                <a:lnTo>
                  <a:pt x="34" y="57"/>
                </a:lnTo>
                <a:lnTo>
                  <a:pt x="32" y="54"/>
                </a:lnTo>
                <a:lnTo>
                  <a:pt x="29" y="57"/>
                </a:lnTo>
                <a:lnTo>
                  <a:pt x="28" y="58"/>
                </a:lnTo>
                <a:lnTo>
                  <a:pt x="25" y="58"/>
                </a:lnTo>
                <a:lnTo>
                  <a:pt x="25" y="56"/>
                </a:lnTo>
                <a:lnTo>
                  <a:pt x="25" y="50"/>
                </a:lnTo>
                <a:lnTo>
                  <a:pt x="21" y="49"/>
                </a:lnTo>
                <a:lnTo>
                  <a:pt x="18" y="50"/>
                </a:lnTo>
                <a:lnTo>
                  <a:pt x="15" y="48"/>
                </a:lnTo>
                <a:lnTo>
                  <a:pt x="11" y="45"/>
                </a:lnTo>
                <a:lnTo>
                  <a:pt x="7" y="41"/>
                </a:lnTo>
                <a:lnTo>
                  <a:pt x="3" y="33"/>
                </a:lnTo>
                <a:lnTo>
                  <a:pt x="0" y="33"/>
                </a:lnTo>
                <a:lnTo>
                  <a:pt x="0" y="34"/>
                </a:lnTo>
                <a:lnTo>
                  <a:pt x="2" y="41"/>
                </a:lnTo>
                <a:lnTo>
                  <a:pt x="7" y="45"/>
                </a:lnTo>
                <a:lnTo>
                  <a:pt x="10" y="56"/>
                </a:lnTo>
                <a:lnTo>
                  <a:pt x="7" y="58"/>
                </a:lnTo>
                <a:lnTo>
                  <a:pt x="2" y="49"/>
                </a:lnTo>
                <a:lnTo>
                  <a:pt x="0" y="49"/>
                </a:lnTo>
                <a:lnTo>
                  <a:pt x="0" y="57"/>
                </a:lnTo>
                <a:lnTo>
                  <a:pt x="2" y="61"/>
                </a:lnTo>
                <a:lnTo>
                  <a:pt x="10" y="67"/>
                </a:lnTo>
                <a:lnTo>
                  <a:pt x="11" y="69"/>
                </a:lnTo>
                <a:lnTo>
                  <a:pt x="13" y="71"/>
                </a:lnTo>
                <a:lnTo>
                  <a:pt x="8" y="75"/>
                </a:lnTo>
                <a:lnTo>
                  <a:pt x="13" y="76"/>
                </a:lnTo>
                <a:lnTo>
                  <a:pt x="13" y="88"/>
                </a:lnTo>
                <a:lnTo>
                  <a:pt x="17" y="91"/>
                </a:lnTo>
                <a:lnTo>
                  <a:pt x="15" y="94"/>
                </a:lnTo>
                <a:lnTo>
                  <a:pt x="18" y="98"/>
                </a:lnTo>
                <a:lnTo>
                  <a:pt x="17" y="99"/>
                </a:lnTo>
                <a:lnTo>
                  <a:pt x="4" y="109"/>
                </a:lnTo>
                <a:lnTo>
                  <a:pt x="7" y="116"/>
                </a:lnTo>
                <a:lnTo>
                  <a:pt x="7" y="117"/>
                </a:lnTo>
                <a:lnTo>
                  <a:pt x="19" y="123"/>
                </a:lnTo>
                <a:lnTo>
                  <a:pt x="21" y="127"/>
                </a:lnTo>
                <a:lnTo>
                  <a:pt x="22" y="128"/>
                </a:lnTo>
                <a:lnTo>
                  <a:pt x="23" y="128"/>
                </a:lnTo>
                <a:lnTo>
                  <a:pt x="29" y="127"/>
                </a:lnTo>
                <a:lnTo>
                  <a:pt x="26" y="114"/>
                </a:lnTo>
                <a:lnTo>
                  <a:pt x="30" y="114"/>
                </a:lnTo>
                <a:lnTo>
                  <a:pt x="33" y="108"/>
                </a:lnTo>
                <a:lnTo>
                  <a:pt x="36" y="102"/>
                </a:lnTo>
                <a:lnTo>
                  <a:pt x="36" y="98"/>
                </a:lnTo>
                <a:lnTo>
                  <a:pt x="36" y="83"/>
                </a:lnTo>
                <a:lnTo>
                  <a:pt x="34" y="79"/>
                </a:lnTo>
                <a:lnTo>
                  <a:pt x="32" y="65"/>
                </a:lnTo>
                <a:close/>
                <a:moveTo>
                  <a:pt x="32" y="15"/>
                </a:moveTo>
                <a:lnTo>
                  <a:pt x="33" y="15"/>
                </a:lnTo>
                <a:lnTo>
                  <a:pt x="32" y="13"/>
                </a:lnTo>
                <a:lnTo>
                  <a:pt x="32" y="11"/>
                </a:lnTo>
                <a:lnTo>
                  <a:pt x="30" y="11"/>
                </a:lnTo>
                <a:lnTo>
                  <a:pt x="28" y="9"/>
                </a:lnTo>
                <a:lnTo>
                  <a:pt x="29" y="8"/>
                </a:lnTo>
                <a:lnTo>
                  <a:pt x="30" y="4"/>
                </a:lnTo>
                <a:lnTo>
                  <a:pt x="29" y="0"/>
                </a:lnTo>
                <a:lnTo>
                  <a:pt x="21" y="5"/>
                </a:lnTo>
                <a:lnTo>
                  <a:pt x="18" y="13"/>
                </a:lnTo>
                <a:lnTo>
                  <a:pt x="19" y="13"/>
                </a:lnTo>
                <a:lnTo>
                  <a:pt x="32" y="15"/>
                </a:lnTo>
                <a:close/>
                <a:moveTo>
                  <a:pt x="34" y="20"/>
                </a:moveTo>
                <a:lnTo>
                  <a:pt x="30" y="24"/>
                </a:lnTo>
                <a:lnTo>
                  <a:pt x="18" y="20"/>
                </a:lnTo>
                <a:lnTo>
                  <a:pt x="13" y="16"/>
                </a:lnTo>
                <a:lnTo>
                  <a:pt x="7" y="15"/>
                </a:lnTo>
                <a:lnTo>
                  <a:pt x="4" y="13"/>
                </a:lnTo>
                <a:lnTo>
                  <a:pt x="2" y="23"/>
                </a:lnTo>
                <a:lnTo>
                  <a:pt x="7" y="28"/>
                </a:lnTo>
                <a:lnTo>
                  <a:pt x="8" y="30"/>
                </a:lnTo>
                <a:lnTo>
                  <a:pt x="11" y="30"/>
                </a:lnTo>
                <a:lnTo>
                  <a:pt x="11" y="31"/>
                </a:lnTo>
                <a:lnTo>
                  <a:pt x="14" y="33"/>
                </a:lnTo>
                <a:lnTo>
                  <a:pt x="15" y="37"/>
                </a:lnTo>
                <a:lnTo>
                  <a:pt x="21" y="41"/>
                </a:lnTo>
                <a:lnTo>
                  <a:pt x="21" y="42"/>
                </a:lnTo>
                <a:lnTo>
                  <a:pt x="22" y="42"/>
                </a:lnTo>
                <a:lnTo>
                  <a:pt x="32" y="43"/>
                </a:lnTo>
                <a:lnTo>
                  <a:pt x="38" y="38"/>
                </a:lnTo>
                <a:lnTo>
                  <a:pt x="38" y="30"/>
                </a:lnTo>
                <a:lnTo>
                  <a:pt x="37" y="28"/>
                </a:lnTo>
                <a:lnTo>
                  <a:pt x="34" y="20"/>
                </a:lnTo>
                <a:close/>
                <a:moveTo>
                  <a:pt x="45" y="19"/>
                </a:moveTo>
                <a:lnTo>
                  <a:pt x="40" y="23"/>
                </a:lnTo>
                <a:lnTo>
                  <a:pt x="43" y="30"/>
                </a:lnTo>
                <a:lnTo>
                  <a:pt x="49" y="26"/>
                </a:lnTo>
                <a:lnTo>
                  <a:pt x="45" y="1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7" name="Freeform 382">
            <a:extLst>
              <a:ext uri="{FF2B5EF4-FFF2-40B4-BE49-F238E27FC236}">
                <a16:creationId xmlns:a16="http://schemas.microsoft.com/office/drawing/2014/main" id="{841D58AC-99EE-1542-6B0D-558DB86EDD93}"/>
              </a:ext>
            </a:extLst>
          </p:cNvPr>
          <p:cNvSpPr>
            <a:spLocks noEditPoints="1"/>
          </p:cNvSpPr>
          <p:nvPr/>
        </p:nvSpPr>
        <p:spPr bwMode="auto">
          <a:xfrm>
            <a:off x="6311901" y="1970088"/>
            <a:ext cx="317500" cy="274638"/>
          </a:xfrm>
          <a:custGeom>
            <a:avLst/>
            <a:gdLst>
              <a:gd name="T0" fmla="*/ 196 w 200"/>
              <a:gd name="T1" fmla="*/ 84 h 173"/>
              <a:gd name="T2" fmla="*/ 191 w 200"/>
              <a:gd name="T3" fmla="*/ 53 h 173"/>
              <a:gd name="T4" fmla="*/ 181 w 200"/>
              <a:gd name="T5" fmla="*/ 0 h 173"/>
              <a:gd name="T6" fmla="*/ 126 w 200"/>
              <a:gd name="T7" fmla="*/ 11 h 173"/>
              <a:gd name="T8" fmla="*/ 110 w 200"/>
              <a:gd name="T9" fmla="*/ 23 h 173"/>
              <a:gd name="T10" fmla="*/ 114 w 200"/>
              <a:gd name="T11" fmla="*/ 37 h 173"/>
              <a:gd name="T12" fmla="*/ 137 w 200"/>
              <a:gd name="T13" fmla="*/ 19 h 173"/>
              <a:gd name="T14" fmla="*/ 140 w 200"/>
              <a:gd name="T15" fmla="*/ 37 h 173"/>
              <a:gd name="T16" fmla="*/ 160 w 200"/>
              <a:gd name="T17" fmla="*/ 50 h 173"/>
              <a:gd name="T18" fmla="*/ 148 w 200"/>
              <a:gd name="T19" fmla="*/ 46 h 173"/>
              <a:gd name="T20" fmla="*/ 122 w 200"/>
              <a:gd name="T21" fmla="*/ 50 h 173"/>
              <a:gd name="T22" fmla="*/ 136 w 200"/>
              <a:gd name="T23" fmla="*/ 59 h 173"/>
              <a:gd name="T24" fmla="*/ 127 w 200"/>
              <a:gd name="T25" fmla="*/ 61 h 173"/>
              <a:gd name="T26" fmla="*/ 114 w 200"/>
              <a:gd name="T27" fmla="*/ 52 h 173"/>
              <a:gd name="T28" fmla="*/ 112 w 200"/>
              <a:gd name="T29" fmla="*/ 78 h 173"/>
              <a:gd name="T30" fmla="*/ 119 w 200"/>
              <a:gd name="T31" fmla="*/ 104 h 173"/>
              <a:gd name="T32" fmla="*/ 116 w 200"/>
              <a:gd name="T33" fmla="*/ 113 h 173"/>
              <a:gd name="T34" fmla="*/ 104 w 200"/>
              <a:gd name="T35" fmla="*/ 72 h 173"/>
              <a:gd name="T36" fmla="*/ 86 w 200"/>
              <a:gd name="T37" fmla="*/ 71 h 173"/>
              <a:gd name="T38" fmla="*/ 62 w 200"/>
              <a:gd name="T39" fmla="*/ 56 h 173"/>
              <a:gd name="T40" fmla="*/ 24 w 200"/>
              <a:gd name="T41" fmla="*/ 65 h 173"/>
              <a:gd name="T42" fmla="*/ 20 w 200"/>
              <a:gd name="T43" fmla="*/ 79 h 173"/>
              <a:gd name="T44" fmla="*/ 50 w 200"/>
              <a:gd name="T45" fmla="*/ 90 h 173"/>
              <a:gd name="T46" fmla="*/ 58 w 200"/>
              <a:gd name="T47" fmla="*/ 114 h 173"/>
              <a:gd name="T48" fmla="*/ 58 w 200"/>
              <a:gd name="T49" fmla="*/ 124 h 173"/>
              <a:gd name="T50" fmla="*/ 39 w 200"/>
              <a:gd name="T51" fmla="*/ 99 h 173"/>
              <a:gd name="T52" fmla="*/ 11 w 200"/>
              <a:gd name="T53" fmla="*/ 80 h 173"/>
              <a:gd name="T54" fmla="*/ 7 w 200"/>
              <a:gd name="T55" fmla="*/ 94 h 173"/>
              <a:gd name="T56" fmla="*/ 21 w 200"/>
              <a:gd name="T57" fmla="*/ 99 h 173"/>
              <a:gd name="T58" fmla="*/ 5 w 200"/>
              <a:gd name="T59" fmla="*/ 108 h 173"/>
              <a:gd name="T60" fmla="*/ 36 w 200"/>
              <a:gd name="T61" fmla="*/ 113 h 173"/>
              <a:gd name="T62" fmla="*/ 39 w 200"/>
              <a:gd name="T63" fmla="*/ 120 h 173"/>
              <a:gd name="T64" fmla="*/ 20 w 200"/>
              <a:gd name="T65" fmla="*/ 123 h 173"/>
              <a:gd name="T66" fmla="*/ 21 w 200"/>
              <a:gd name="T67" fmla="*/ 144 h 173"/>
              <a:gd name="T68" fmla="*/ 39 w 200"/>
              <a:gd name="T69" fmla="*/ 135 h 173"/>
              <a:gd name="T70" fmla="*/ 56 w 200"/>
              <a:gd name="T71" fmla="*/ 149 h 173"/>
              <a:gd name="T72" fmla="*/ 81 w 200"/>
              <a:gd name="T73" fmla="*/ 173 h 173"/>
              <a:gd name="T74" fmla="*/ 108 w 200"/>
              <a:gd name="T75" fmla="*/ 147 h 173"/>
              <a:gd name="T76" fmla="*/ 122 w 200"/>
              <a:gd name="T77" fmla="*/ 138 h 173"/>
              <a:gd name="T78" fmla="*/ 141 w 200"/>
              <a:gd name="T79" fmla="*/ 147 h 173"/>
              <a:gd name="T80" fmla="*/ 166 w 200"/>
              <a:gd name="T81" fmla="*/ 162 h 173"/>
              <a:gd name="T82" fmla="*/ 182 w 200"/>
              <a:gd name="T83" fmla="*/ 157 h 173"/>
              <a:gd name="T84" fmla="*/ 187 w 200"/>
              <a:gd name="T85" fmla="*/ 143 h 173"/>
              <a:gd name="T86" fmla="*/ 191 w 200"/>
              <a:gd name="T87" fmla="*/ 131 h 173"/>
              <a:gd name="T88" fmla="*/ 200 w 200"/>
              <a:gd name="T89" fmla="*/ 109 h 173"/>
              <a:gd name="T90" fmla="*/ 35 w 200"/>
              <a:gd name="T91" fmla="*/ 138 h 173"/>
              <a:gd name="T92" fmla="*/ 26 w 200"/>
              <a:gd name="T93" fmla="*/ 153 h 173"/>
              <a:gd name="T94" fmla="*/ 45 w 200"/>
              <a:gd name="T95" fmla="*/ 153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200" h="173">
                <a:moveTo>
                  <a:pt x="198" y="101"/>
                </a:moveTo>
                <a:lnTo>
                  <a:pt x="197" y="95"/>
                </a:lnTo>
                <a:lnTo>
                  <a:pt x="197" y="90"/>
                </a:lnTo>
                <a:lnTo>
                  <a:pt x="196" y="84"/>
                </a:lnTo>
                <a:lnTo>
                  <a:pt x="196" y="80"/>
                </a:lnTo>
                <a:lnTo>
                  <a:pt x="194" y="71"/>
                </a:lnTo>
                <a:lnTo>
                  <a:pt x="193" y="63"/>
                </a:lnTo>
                <a:lnTo>
                  <a:pt x="191" y="53"/>
                </a:lnTo>
                <a:lnTo>
                  <a:pt x="191" y="19"/>
                </a:lnTo>
                <a:lnTo>
                  <a:pt x="189" y="15"/>
                </a:lnTo>
                <a:lnTo>
                  <a:pt x="187" y="11"/>
                </a:lnTo>
                <a:lnTo>
                  <a:pt x="181" y="0"/>
                </a:lnTo>
                <a:lnTo>
                  <a:pt x="160" y="4"/>
                </a:lnTo>
                <a:lnTo>
                  <a:pt x="148" y="5"/>
                </a:lnTo>
                <a:lnTo>
                  <a:pt x="136" y="5"/>
                </a:lnTo>
                <a:lnTo>
                  <a:pt x="126" y="11"/>
                </a:lnTo>
                <a:lnTo>
                  <a:pt x="125" y="11"/>
                </a:lnTo>
                <a:lnTo>
                  <a:pt x="115" y="16"/>
                </a:lnTo>
                <a:lnTo>
                  <a:pt x="110" y="22"/>
                </a:lnTo>
                <a:lnTo>
                  <a:pt x="110" y="23"/>
                </a:lnTo>
                <a:lnTo>
                  <a:pt x="108" y="33"/>
                </a:lnTo>
                <a:lnTo>
                  <a:pt x="108" y="37"/>
                </a:lnTo>
                <a:lnTo>
                  <a:pt x="112" y="34"/>
                </a:lnTo>
                <a:lnTo>
                  <a:pt x="114" y="37"/>
                </a:lnTo>
                <a:lnTo>
                  <a:pt x="116" y="33"/>
                </a:lnTo>
                <a:lnTo>
                  <a:pt x="126" y="23"/>
                </a:lnTo>
                <a:lnTo>
                  <a:pt x="131" y="19"/>
                </a:lnTo>
                <a:lnTo>
                  <a:pt x="137" y="19"/>
                </a:lnTo>
                <a:lnTo>
                  <a:pt x="134" y="30"/>
                </a:lnTo>
                <a:lnTo>
                  <a:pt x="133" y="33"/>
                </a:lnTo>
                <a:lnTo>
                  <a:pt x="130" y="39"/>
                </a:lnTo>
                <a:lnTo>
                  <a:pt x="140" y="37"/>
                </a:lnTo>
                <a:lnTo>
                  <a:pt x="148" y="41"/>
                </a:lnTo>
                <a:lnTo>
                  <a:pt x="152" y="44"/>
                </a:lnTo>
                <a:lnTo>
                  <a:pt x="155" y="46"/>
                </a:lnTo>
                <a:lnTo>
                  <a:pt x="160" y="50"/>
                </a:lnTo>
                <a:lnTo>
                  <a:pt x="164" y="53"/>
                </a:lnTo>
                <a:lnTo>
                  <a:pt x="160" y="53"/>
                </a:lnTo>
                <a:lnTo>
                  <a:pt x="152" y="49"/>
                </a:lnTo>
                <a:lnTo>
                  <a:pt x="148" y="46"/>
                </a:lnTo>
                <a:lnTo>
                  <a:pt x="141" y="45"/>
                </a:lnTo>
                <a:lnTo>
                  <a:pt x="126" y="46"/>
                </a:lnTo>
                <a:lnTo>
                  <a:pt x="125" y="46"/>
                </a:lnTo>
                <a:lnTo>
                  <a:pt x="122" y="50"/>
                </a:lnTo>
                <a:lnTo>
                  <a:pt x="123" y="52"/>
                </a:lnTo>
                <a:lnTo>
                  <a:pt x="126" y="53"/>
                </a:lnTo>
                <a:lnTo>
                  <a:pt x="127" y="53"/>
                </a:lnTo>
                <a:lnTo>
                  <a:pt x="136" y="59"/>
                </a:lnTo>
                <a:lnTo>
                  <a:pt x="144" y="63"/>
                </a:lnTo>
                <a:lnTo>
                  <a:pt x="142" y="67"/>
                </a:lnTo>
                <a:lnTo>
                  <a:pt x="133" y="65"/>
                </a:lnTo>
                <a:lnTo>
                  <a:pt x="127" y="61"/>
                </a:lnTo>
                <a:lnTo>
                  <a:pt x="126" y="61"/>
                </a:lnTo>
                <a:lnTo>
                  <a:pt x="121" y="57"/>
                </a:lnTo>
                <a:lnTo>
                  <a:pt x="118" y="53"/>
                </a:lnTo>
                <a:lnTo>
                  <a:pt x="114" y="52"/>
                </a:lnTo>
                <a:lnTo>
                  <a:pt x="110" y="57"/>
                </a:lnTo>
                <a:lnTo>
                  <a:pt x="108" y="64"/>
                </a:lnTo>
                <a:lnTo>
                  <a:pt x="110" y="67"/>
                </a:lnTo>
                <a:lnTo>
                  <a:pt x="112" y="78"/>
                </a:lnTo>
                <a:lnTo>
                  <a:pt x="121" y="84"/>
                </a:lnTo>
                <a:lnTo>
                  <a:pt x="125" y="97"/>
                </a:lnTo>
                <a:lnTo>
                  <a:pt x="119" y="94"/>
                </a:lnTo>
                <a:lnTo>
                  <a:pt x="119" y="104"/>
                </a:lnTo>
                <a:lnTo>
                  <a:pt x="122" y="109"/>
                </a:lnTo>
                <a:lnTo>
                  <a:pt x="123" y="112"/>
                </a:lnTo>
                <a:lnTo>
                  <a:pt x="121" y="112"/>
                </a:lnTo>
                <a:lnTo>
                  <a:pt x="116" y="113"/>
                </a:lnTo>
                <a:lnTo>
                  <a:pt x="116" y="104"/>
                </a:lnTo>
                <a:lnTo>
                  <a:pt x="114" y="93"/>
                </a:lnTo>
                <a:lnTo>
                  <a:pt x="110" y="86"/>
                </a:lnTo>
                <a:lnTo>
                  <a:pt x="104" y="72"/>
                </a:lnTo>
                <a:lnTo>
                  <a:pt x="99" y="63"/>
                </a:lnTo>
                <a:lnTo>
                  <a:pt x="89" y="63"/>
                </a:lnTo>
                <a:lnTo>
                  <a:pt x="88" y="65"/>
                </a:lnTo>
                <a:lnTo>
                  <a:pt x="86" y="71"/>
                </a:lnTo>
                <a:lnTo>
                  <a:pt x="74" y="74"/>
                </a:lnTo>
                <a:lnTo>
                  <a:pt x="71" y="72"/>
                </a:lnTo>
                <a:lnTo>
                  <a:pt x="70" y="60"/>
                </a:lnTo>
                <a:lnTo>
                  <a:pt x="62" y="56"/>
                </a:lnTo>
                <a:lnTo>
                  <a:pt x="48" y="54"/>
                </a:lnTo>
                <a:lnTo>
                  <a:pt x="40" y="57"/>
                </a:lnTo>
                <a:lnTo>
                  <a:pt x="30" y="63"/>
                </a:lnTo>
                <a:lnTo>
                  <a:pt x="24" y="65"/>
                </a:lnTo>
                <a:lnTo>
                  <a:pt x="24" y="67"/>
                </a:lnTo>
                <a:lnTo>
                  <a:pt x="14" y="69"/>
                </a:lnTo>
                <a:lnTo>
                  <a:pt x="14" y="75"/>
                </a:lnTo>
                <a:lnTo>
                  <a:pt x="20" y="79"/>
                </a:lnTo>
                <a:lnTo>
                  <a:pt x="29" y="84"/>
                </a:lnTo>
                <a:lnTo>
                  <a:pt x="36" y="86"/>
                </a:lnTo>
                <a:lnTo>
                  <a:pt x="40" y="87"/>
                </a:lnTo>
                <a:lnTo>
                  <a:pt x="50" y="90"/>
                </a:lnTo>
                <a:lnTo>
                  <a:pt x="51" y="98"/>
                </a:lnTo>
                <a:lnTo>
                  <a:pt x="50" y="105"/>
                </a:lnTo>
                <a:lnTo>
                  <a:pt x="54" y="112"/>
                </a:lnTo>
                <a:lnTo>
                  <a:pt x="58" y="114"/>
                </a:lnTo>
                <a:lnTo>
                  <a:pt x="63" y="119"/>
                </a:lnTo>
                <a:lnTo>
                  <a:pt x="70" y="125"/>
                </a:lnTo>
                <a:lnTo>
                  <a:pt x="67" y="128"/>
                </a:lnTo>
                <a:lnTo>
                  <a:pt x="58" y="124"/>
                </a:lnTo>
                <a:lnTo>
                  <a:pt x="51" y="117"/>
                </a:lnTo>
                <a:lnTo>
                  <a:pt x="44" y="110"/>
                </a:lnTo>
                <a:lnTo>
                  <a:pt x="43" y="105"/>
                </a:lnTo>
                <a:lnTo>
                  <a:pt x="39" y="99"/>
                </a:lnTo>
                <a:lnTo>
                  <a:pt x="32" y="91"/>
                </a:lnTo>
                <a:lnTo>
                  <a:pt x="30" y="91"/>
                </a:lnTo>
                <a:lnTo>
                  <a:pt x="20" y="84"/>
                </a:lnTo>
                <a:lnTo>
                  <a:pt x="11" y="80"/>
                </a:lnTo>
                <a:lnTo>
                  <a:pt x="3" y="83"/>
                </a:lnTo>
                <a:lnTo>
                  <a:pt x="0" y="91"/>
                </a:lnTo>
                <a:lnTo>
                  <a:pt x="2" y="91"/>
                </a:lnTo>
                <a:lnTo>
                  <a:pt x="7" y="94"/>
                </a:lnTo>
                <a:lnTo>
                  <a:pt x="13" y="94"/>
                </a:lnTo>
                <a:lnTo>
                  <a:pt x="20" y="95"/>
                </a:lnTo>
                <a:lnTo>
                  <a:pt x="21" y="95"/>
                </a:lnTo>
                <a:lnTo>
                  <a:pt x="21" y="99"/>
                </a:lnTo>
                <a:lnTo>
                  <a:pt x="18" y="99"/>
                </a:lnTo>
                <a:lnTo>
                  <a:pt x="13" y="102"/>
                </a:lnTo>
                <a:lnTo>
                  <a:pt x="10" y="105"/>
                </a:lnTo>
                <a:lnTo>
                  <a:pt x="5" y="108"/>
                </a:lnTo>
                <a:lnTo>
                  <a:pt x="11" y="112"/>
                </a:lnTo>
                <a:lnTo>
                  <a:pt x="32" y="105"/>
                </a:lnTo>
                <a:lnTo>
                  <a:pt x="33" y="105"/>
                </a:lnTo>
                <a:lnTo>
                  <a:pt x="36" y="113"/>
                </a:lnTo>
                <a:lnTo>
                  <a:pt x="39" y="113"/>
                </a:lnTo>
                <a:lnTo>
                  <a:pt x="43" y="117"/>
                </a:lnTo>
                <a:lnTo>
                  <a:pt x="44" y="121"/>
                </a:lnTo>
                <a:lnTo>
                  <a:pt x="39" y="120"/>
                </a:lnTo>
                <a:lnTo>
                  <a:pt x="30" y="117"/>
                </a:lnTo>
                <a:lnTo>
                  <a:pt x="33" y="123"/>
                </a:lnTo>
                <a:lnTo>
                  <a:pt x="26" y="124"/>
                </a:lnTo>
                <a:lnTo>
                  <a:pt x="20" y="123"/>
                </a:lnTo>
                <a:lnTo>
                  <a:pt x="11" y="128"/>
                </a:lnTo>
                <a:lnTo>
                  <a:pt x="14" y="134"/>
                </a:lnTo>
                <a:lnTo>
                  <a:pt x="15" y="136"/>
                </a:lnTo>
                <a:lnTo>
                  <a:pt x="21" y="144"/>
                </a:lnTo>
                <a:lnTo>
                  <a:pt x="25" y="144"/>
                </a:lnTo>
                <a:lnTo>
                  <a:pt x="30" y="132"/>
                </a:lnTo>
                <a:lnTo>
                  <a:pt x="36" y="129"/>
                </a:lnTo>
                <a:lnTo>
                  <a:pt x="39" y="135"/>
                </a:lnTo>
                <a:lnTo>
                  <a:pt x="41" y="136"/>
                </a:lnTo>
                <a:lnTo>
                  <a:pt x="45" y="140"/>
                </a:lnTo>
                <a:lnTo>
                  <a:pt x="61" y="143"/>
                </a:lnTo>
                <a:lnTo>
                  <a:pt x="56" y="149"/>
                </a:lnTo>
                <a:lnTo>
                  <a:pt x="62" y="150"/>
                </a:lnTo>
                <a:lnTo>
                  <a:pt x="66" y="162"/>
                </a:lnTo>
                <a:lnTo>
                  <a:pt x="74" y="170"/>
                </a:lnTo>
                <a:lnTo>
                  <a:pt x="81" y="173"/>
                </a:lnTo>
                <a:lnTo>
                  <a:pt x="84" y="169"/>
                </a:lnTo>
                <a:lnTo>
                  <a:pt x="92" y="162"/>
                </a:lnTo>
                <a:lnTo>
                  <a:pt x="106" y="151"/>
                </a:lnTo>
                <a:lnTo>
                  <a:pt x="108" y="147"/>
                </a:lnTo>
                <a:lnTo>
                  <a:pt x="112" y="139"/>
                </a:lnTo>
                <a:lnTo>
                  <a:pt x="114" y="134"/>
                </a:lnTo>
                <a:lnTo>
                  <a:pt x="121" y="138"/>
                </a:lnTo>
                <a:lnTo>
                  <a:pt x="122" y="138"/>
                </a:lnTo>
                <a:lnTo>
                  <a:pt x="126" y="140"/>
                </a:lnTo>
                <a:lnTo>
                  <a:pt x="130" y="142"/>
                </a:lnTo>
                <a:lnTo>
                  <a:pt x="136" y="144"/>
                </a:lnTo>
                <a:lnTo>
                  <a:pt x="141" y="147"/>
                </a:lnTo>
                <a:lnTo>
                  <a:pt x="146" y="150"/>
                </a:lnTo>
                <a:lnTo>
                  <a:pt x="153" y="153"/>
                </a:lnTo>
                <a:lnTo>
                  <a:pt x="157" y="157"/>
                </a:lnTo>
                <a:lnTo>
                  <a:pt x="166" y="162"/>
                </a:lnTo>
                <a:lnTo>
                  <a:pt x="172" y="166"/>
                </a:lnTo>
                <a:lnTo>
                  <a:pt x="178" y="170"/>
                </a:lnTo>
                <a:lnTo>
                  <a:pt x="178" y="165"/>
                </a:lnTo>
                <a:lnTo>
                  <a:pt x="182" y="157"/>
                </a:lnTo>
                <a:lnTo>
                  <a:pt x="183" y="151"/>
                </a:lnTo>
                <a:lnTo>
                  <a:pt x="185" y="149"/>
                </a:lnTo>
                <a:lnTo>
                  <a:pt x="186" y="143"/>
                </a:lnTo>
                <a:lnTo>
                  <a:pt x="187" y="143"/>
                </a:lnTo>
                <a:lnTo>
                  <a:pt x="189" y="138"/>
                </a:lnTo>
                <a:lnTo>
                  <a:pt x="190" y="136"/>
                </a:lnTo>
                <a:lnTo>
                  <a:pt x="190" y="134"/>
                </a:lnTo>
                <a:lnTo>
                  <a:pt x="191" y="131"/>
                </a:lnTo>
                <a:lnTo>
                  <a:pt x="194" y="123"/>
                </a:lnTo>
                <a:lnTo>
                  <a:pt x="197" y="116"/>
                </a:lnTo>
                <a:lnTo>
                  <a:pt x="198" y="112"/>
                </a:lnTo>
                <a:lnTo>
                  <a:pt x="200" y="109"/>
                </a:lnTo>
                <a:lnTo>
                  <a:pt x="198" y="101"/>
                </a:lnTo>
                <a:close/>
                <a:moveTo>
                  <a:pt x="41" y="147"/>
                </a:moveTo>
                <a:lnTo>
                  <a:pt x="37" y="143"/>
                </a:lnTo>
                <a:lnTo>
                  <a:pt x="35" y="138"/>
                </a:lnTo>
                <a:lnTo>
                  <a:pt x="35" y="135"/>
                </a:lnTo>
                <a:lnTo>
                  <a:pt x="30" y="140"/>
                </a:lnTo>
                <a:lnTo>
                  <a:pt x="25" y="149"/>
                </a:lnTo>
                <a:lnTo>
                  <a:pt x="26" y="153"/>
                </a:lnTo>
                <a:lnTo>
                  <a:pt x="32" y="155"/>
                </a:lnTo>
                <a:lnTo>
                  <a:pt x="39" y="159"/>
                </a:lnTo>
                <a:lnTo>
                  <a:pt x="39" y="155"/>
                </a:lnTo>
                <a:lnTo>
                  <a:pt x="45" y="153"/>
                </a:lnTo>
                <a:lnTo>
                  <a:pt x="50" y="150"/>
                </a:lnTo>
                <a:lnTo>
                  <a:pt x="47" y="149"/>
                </a:lnTo>
                <a:lnTo>
                  <a:pt x="41" y="14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8" name="Freeform 383">
            <a:extLst>
              <a:ext uri="{FF2B5EF4-FFF2-40B4-BE49-F238E27FC236}">
                <a16:creationId xmlns:a16="http://schemas.microsoft.com/office/drawing/2014/main" id="{F4EF2657-FE98-B39C-B746-B9D81812E2D0}"/>
              </a:ext>
            </a:extLst>
          </p:cNvPr>
          <p:cNvSpPr>
            <a:spLocks noEditPoints="1"/>
          </p:cNvSpPr>
          <p:nvPr/>
        </p:nvSpPr>
        <p:spPr bwMode="auto">
          <a:xfrm>
            <a:off x="4875213" y="4017963"/>
            <a:ext cx="211138" cy="84138"/>
          </a:xfrm>
          <a:custGeom>
            <a:avLst/>
            <a:gdLst>
              <a:gd name="T0" fmla="*/ 102 w 133"/>
              <a:gd name="T1" fmla="*/ 18 h 53"/>
              <a:gd name="T2" fmla="*/ 85 w 133"/>
              <a:gd name="T3" fmla="*/ 11 h 53"/>
              <a:gd name="T4" fmla="*/ 83 w 133"/>
              <a:gd name="T5" fmla="*/ 3 h 53"/>
              <a:gd name="T6" fmla="*/ 79 w 133"/>
              <a:gd name="T7" fmla="*/ 1 h 53"/>
              <a:gd name="T8" fmla="*/ 76 w 133"/>
              <a:gd name="T9" fmla="*/ 0 h 53"/>
              <a:gd name="T10" fmla="*/ 72 w 133"/>
              <a:gd name="T11" fmla="*/ 9 h 53"/>
              <a:gd name="T12" fmla="*/ 66 w 133"/>
              <a:gd name="T13" fmla="*/ 9 h 53"/>
              <a:gd name="T14" fmla="*/ 65 w 133"/>
              <a:gd name="T15" fmla="*/ 4 h 53"/>
              <a:gd name="T16" fmla="*/ 35 w 133"/>
              <a:gd name="T17" fmla="*/ 5 h 53"/>
              <a:gd name="T18" fmla="*/ 45 w 133"/>
              <a:gd name="T19" fmla="*/ 16 h 53"/>
              <a:gd name="T20" fmla="*/ 47 w 133"/>
              <a:gd name="T21" fmla="*/ 19 h 53"/>
              <a:gd name="T22" fmla="*/ 39 w 133"/>
              <a:gd name="T23" fmla="*/ 20 h 53"/>
              <a:gd name="T24" fmla="*/ 32 w 133"/>
              <a:gd name="T25" fmla="*/ 22 h 53"/>
              <a:gd name="T26" fmla="*/ 20 w 133"/>
              <a:gd name="T27" fmla="*/ 19 h 53"/>
              <a:gd name="T28" fmla="*/ 0 w 133"/>
              <a:gd name="T29" fmla="*/ 38 h 53"/>
              <a:gd name="T30" fmla="*/ 16 w 133"/>
              <a:gd name="T31" fmla="*/ 53 h 53"/>
              <a:gd name="T32" fmla="*/ 17 w 133"/>
              <a:gd name="T33" fmla="*/ 53 h 53"/>
              <a:gd name="T34" fmla="*/ 43 w 133"/>
              <a:gd name="T35" fmla="*/ 44 h 53"/>
              <a:gd name="T36" fmla="*/ 47 w 133"/>
              <a:gd name="T37" fmla="*/ 42 h 53"/>
              <a:gd name="T38" fmla="*/ 66 w 133"/>
              <a:gd name="T39" fmla="*/ 44 h 53"/>
              <a:gd name="T40" fmla="*/ 79 w 133"/>
              <a:gd name="T41" fmla="*/ 38 h 53"/>
              <a:gd name="T42" fmla="*/ 95 w 133"/>
              <a:gd name="T43" fmla="*/ 33 h 53"/>
              <a:gd name="T44" fmla="*/ 110 w 133"/>
              <a:gd name="T45" fmla="*/ 26 h 53"/>
              <a:gd name="T46" fmla="*/ 102 w 133"/>
              <a:gd name="T47" fmla="*/ 18 h 53"/>
              <a:gd name="T48" fmla="*/ 131 w 133"/>
              <a:gd name="T49" fmla="*/ 27 h 53"/>
              <a:gd name="T50" fmla="*/ 125 w 133"/>
              <a:gd name="T51" fmla="*/ 30 h 53"/>
              <a:gd name="T52" fmla="*/ 121 w 133"/>
              <a:gd name="T53" fmla="*/ 33 h 53"/>
              <a:gd name="T54" fmla="*/ 118 w 133"/>
              <a:gd name="T55" fmla="*/ 37 h 53"/>
              <a:gd name="T56" fmla="*/ 113 w 133"/>
              <a:gd name="T57" fmla="*/ 39 h 53"/>
              <a:gd name="T58" fmla="*/ 107 w 133"/>
              <a:gd name="T59" fmla="*/ 38 h 53"/>
              <a:gd name="T60" fmla="*/ 100 w 133"/>
              <a:gd name="T61" fmla="*/ 42 h 53"/>
              <a:gd name="T62" fmla="*/ 102 w 133"/>
              <a:gd name="T63" fmla="*/ 48 h 53"/>
              <a:gd name="T64" fmla="*/ 105 w 133"/>
              <a:gd name="T65" fmla="*/ 53 h 53"/>
              <a:gd name="T66" fmla="*/ 107 w 133"/>
              <a:gd name="T67" fmla="*/ 53 h 53"/>
              <a:gd name="T68" fmla="*/ 117 w 133"/>
              <a:gd name="T69" fmla="*/ 52 h 53"/>
              <a:gd name="T70" fmla="*/ 118 w 133"/>
              <a:gd name="T71" fmla="*/ 46 h 53"/>
              <a:gd name="T72" fmla="*/ 120 w 133"/>
              <a:gd name="T73" fmla="*/ 48 h 53"/>
              <a:gd name="T74" fmla="*/ 128 w 133"/>
              <a:gd name="T75" fmla="*/ 38 h 53"/>
              <a:gd name="T76" fmla="*/ 133 w 133"/>
              <a:gd name="T77" fmla="*/ 34 h 53"/>
              <a:gd name="T78" fmla="*/ 131 w 133"/>
              <a:gd name="T79" fmla="*/ 27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33" h="53">
                <a:moveTo>
                  <a:pt x="102" y="18"/>
                </a:moveTo>
                <a:lnTo>
                  <a:pt x="85" y="11"/>
                </a:lnTo>
                <a:lnTo>
                  <a:pt x="83" y="3"/>
                </a:lnTo>
                <a:lnTo>
                  <a:pt x="79" y="1"/>
                </a:lnTo>
                <a:lnTo>
                  <a:pt x="76" y="0"/>
                </a:lnTo>
                <a:lnTo>
                  <a:pt x="72" y="9"/>
                </a:lnTo>
                <a:lnTo>
                  <a:pt x="66" y="9"/>
                </a:lnTo>
                <a:lnTo>
                  <a:pt x="65" y="4"/>
                </a:lnTo>
                <a:lnTo>
                  <a:pt x="35" y="5"/>
                </a:lnTo>
                <a:lnTo>
                  <a:pt x="45" y="16"/>
                </a:lnTo>
                <a:lnTo>
                  <a:pt x="47" y="19"/>
                </a:lnTo>
                <a:lnTo>
                  <a:pt x="39" y="20"/>
                </a:lnTo>
                <a:lnTo>
                  <a:pt x="32" y="22"/>
                </a:lnTo>
                <a:lnTo>
                  <a:pt x="20" y="19"/>
                </a:lnTo>
                <a:lnTo>
                  <a:pt x="0" y="38"/>
                </a:lnTo>
                <a:lnTo>
                  <a:pt x="16" y="53"/>
                </a:lnTo>
                <a:lnTo>
                  <a:pt x="17" y="53"/>
                </a:lnTo>
                <a:lnTo>
                  <a:pt x="43" y="44"/>
                </a:lnTo>
                <a:lnTo>
                  <a:pt x="47" y="42"/>
                </a:lnTo>
                <a:lnTo>
                  <a:pt x="66" y="44"/>
                </a:lnTo>
                <a:lnTo>
                  <a:pt x="79" y="38"/>
                </a:lnTo>
                <a:lnTo>
                  <a:pt x="95" y="33"/>
                </a:lnTo>
                <a:lnTo>
                  <a:pt x="110" y="26"/>
                </a:lnTo>
                <a:lnTo>
                  <a:pt x="102" y="18"/>
                </a:lnTo>
                <a:close/>
                <a:moveTo>
                  <a:pt x="131" y="27"/>
                </a:moveTo>
                <a:lnTo>
                  <a:pt x="125" y="30"/>
                </a:lnTo>
                <a:lnTo>
                  <a:pt x="121" y="33"/>
                </a:lnTo>
                <a:lnTo>
                  <a:pt x="118" y="37"/>
                </a:lnTo>
                <a:lnTo>
                  <a:pt x="113" y="39"/>
                </a:lnTo>
                <a:lnTo>
                  <a:pt x="107" y="38"/>
                </a:lnTo>
                <a:lnTo>
                  <a:pt x="100" y="42"/>
                </a:lnTo>
                <a:lnTo>
                  <a:pt x="102" y="48"/>
                </a:lnTo>
                <a:lnTo>
                  <a:pt x="105" y="53"/>
                </a:lnTo>
                <a:lnTo>
                  <a:pt x="107" y="53"/>
                </a:lnTo>
                <a:lnTo>
                  <a:pt x="117" y="52"/>
                </a:lnTo>
                <a:lnTo>
                  <a:pt x="118" y="46"/>
                </a:lnTo>
                <a:lnTo>
                  <a:pt x="120" y="48"/>
                </a:lnTo>
                <a:lnTo>
                  <a:pt x="128" y="38"/>
                </a:lnTo>
                <a:lnTo>
                  <a:pt x="133" y="34"/>
                </a:lnTo>
                <a:lnTo>
                  <a:pt x="131" y="2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9" name="Freeform 384">
            <a:extLst>
              <a:ext uri="{FF2B5EF4-FFF2-40B4-BE49-F238E27FC236}">
                <a16:creationId xmlns:a16="http://schemas.microsoft.com/office/drawing/2014/main" id="{3BCE0C4A-F47F-5CB9-ADAD-5E831B7217B5}"/>
              </a:ext>
            </a:extLst>
          </p:cNvPr>
          <p:cNvSpPr>
            <a:spLocks noEditPoints="1"/>
          </p:cNvSpPr>
          <p:nvPr/>
        </p:nvSpPr>
        <p:spPr bwMode="auto">
          <a:xfrm>
            <a:off x="4365626" y="4494213"/>
            <a:ext cx="155575" cy="112713"/>
          </a:xfrm>
          <a:custGeom>
            <a:avLst/>
            <a:gdLst>
              <a:gd name="T0" fmla="*/ 64 w 98"/>
              <a:gd name="T1" fmla="*/ 49 h 71"/>
              <a:gd name="T2" fmla="*/ 61 w 98"/>
              <a:gd name="T3" fmla="*/ 42 h 71"/>
              <a:gd name="T4" fmla="*/ 61 w 98"/>
              <a:gd name="T5" fmla="*/ 39 h 71"/>
              <a:gd name="T6" fmla="*/ 60 w 98"/>
              <a:gd name="T7" fmla="*/ 34 h 71"/>
              <a:gd name="T8" fmla="*/ 57 w 98"/>
              <a:gd name="T9" fmla="*/ 29 h 71"/>
              <a:gd name="T10" fmla="*/ 56 w 98"/>
              <a:gd name="T11" fmla="*/ 16 h 71"/>
              <a:gd name="T12" fmla="*/ 52 w 98"/>
              <a:gd name="T13" fmla="*/ 1 h 71"/>
              <a:gd name="T14" fmla="*/ 52 w 98"/>
              <a:gd name="T15" fmla="*/ 0 h 71"/>
              <a:gd name="T16" fmla="*/ 48 w 98"/>
              <a:gd name="T17" fmla="*/ 0 h 71"/>
              <a:gd name="T18" fmla="*/ 33 w 98"/>
              <a:gd name="T19" fmla="*/ 3 h 71"/>
              <a:gd name="T20" fmla="*/ 11 w 98"/>
              <a:gd name="T21" fmla="*/ 18 h 71"/>
              <a:gd name="T22" fmla="*/ 0 w 98"/>
              <a:gd name="T23" fmla="*/ 26 h 71"/>
              <a:gd name="T24" fmla="*/ 4 w 98"/>
              <a:gd name="T25" fmla="*/ 29 h 71"/>
              <a:gd name="T26" fmla="*/ 7 w 98"/>
              <a:gd name="T27" fmla="*/ 34 h 71"/>
              <a:gd name="T28" fmla="*/ 15 w 98"/>
              <a:gd name="T29" fmla="*/ 38 h 71"/>
              <a:gd name="T30" fmla="*/ 16 w 98"/>
              <a:gd name="T31" fmla="*/ 39 h 71"/>
              <a:gd name="T32" fmla="*/ 19 w 98"/>
              <a:gd name="T33" fmla="*/ 41 h 71"/>
              <a:gd name="T34" fmla="*/ 16 w 98"/>
              <a:gd name="T35" fmla="*/ 44 h 71"/>
              <a:gd name="T36" fmla="*/ 12 w 98"/>
              <a:gd name="T37" fmla="*/ 42 h 71"/>
              <a:gd name="T38" fmla="*/ 11 w 98"/>
              <a:gd name="T39" fmla="*/ 42 h 71"/>
              <a:gd name="T40" fmla="*/ 0 w 98"/>
              <a:gd name="T41" fmla="*/ 35 h 71"/>
              <a:gd name="T42" fmla="*/ 8 w 98"/>
              <a:gd name="T43" fmla="*/ 46 h 71"/>
              <a:gd name="T44" fmla="*/ 11 w 98"/>
              <a:gd name="T45" fmla="*/ 49 h 71"/>
              <a:gd name="T46" fmla="*/ 23 w 98"/>
              <a:gd name="T47" fmla="*/ 52 h 71"/>
              <a:gd name="T48" fmla="*/ 27 w 98"/>
              <a:gd name="T49" fmla="*/ 65 h 71"/>
              <a:gd name="T50" fmla="*/ 30 w 98"/>
              <a:gd name="T51" fmla="*/ 65 h 71"/>
              <a:gd name="T52" fmla="*/ 35 w 98"/>
              <a:gd name="T53" fmla="*/ 69 h 71"/>
              <a:gd name="T54" fmla="*/ 39 w 98"/>
              <a:gd name="T55" fmla="*/ 67 h 71"/>
              <a:gd name="T56" fmla="*/ 41 w 98"/>
              <a:gd name="T57" fmla="*/ 71 h 71"/>
              <a:gd name="T58" fmla="*/ 46 w 98"/>
              <a:gd name="T59" fmla="*/ 68 h 71"/>
              <a:gd name="T60" fmla="*/ 52 w 98"/>
              <a:gd name="T61" fmla="*/ 71 h 71"/>
              <a:gd name="T62" fmla="*/ 54 w 98"/>
              <a:gd name="T63" fmla="*/ 65 h 71"/>
              <a:gd name="T64" fmla="*/ 63 w 98"/>
              <a:gd name="T65" fmla="*/ 67 h 71"/>
              <a:gd name="T66" fmla="*/ 68 w 98"/>
              <a:gd name="T67" fmla="*/ 59 h 71"/>
              <a:gd name="T68" fmla="*/ 65 w 98"/>
              <a:gd name="T69" fmla="*/ 53 h 71"/>
              <a:gd name="T70" fmla="*/ 64 w 98"/>
              <a:gd name="T71" fmla="*/ 49 h 71"/>
              <a:gd name="T72" fmla="*/ 90 w 98"/>
              <a:gd name="T73" fmla="*/ 45 h 71"/>
              <a:gd name="T74" fmla="*/ 82 w 98"/>
              <a:gd name="T75" fmla="*/ 33 h 71"/>
              <a:gd name="T76" fmla="*/ 78 w 98"/>
              <a:gd name="T77" fmla="*/ 33 h 71"/>
              <a:gd name="T78" fmla="*/ 74 w 98"/>
              <a:gd name="T79" fmla="*/ 22 h 71"/>
              <a:gd name="T80" fmla="*/ 65 w 98"/>
              <a:gd name="T81" fmla="*/ 20 h 71"/>
              <a:gd name="T82" fmla="*/ 65 w 98"/>
              <a:gd name="T83" fmla="*/ 11 h 71"/>
              <a:gd name="T84" fmla="*/ 63 w 98"/>
              <a:gd name="T85" fmla="*/ 12 h 71"/>
              <a:gd name="T86" fmla="*/ 64 w 98"/>
              <a:gd name="T87" fmla="*/ 23 h 71"/>
              <a:gd name="T88" fmla="*/ 69 w 98"/>
              <a:gd name="T89" fmla="*/ 45 h 71"/>
              <a:gd name="T90" fmla="*/ 78 w 98"/>
              <a:gd name="T91" fmla="*/ 46 h 71"/>
              <a:gd name="T92" fmla="*/ 80 w 98"/>
              <a:gd name="T93" fmla="*/ 49 h 71"/>
              <a:gd name="T94" fmla="*/ 74 w 98"/>
              <a:gd name="T95" fmla="*/ 50 h 71"/>
              <a:gd name="T96" fmla="*/ 71 w 98"/>
              <a:gd name="T97" fmla="*/ 50 h 71"/>
              <a:gd name="T98" fmla="*/ 72 w 98"/>
              <a:gd name="T99" fmla="*/ 54 h 71"/>
              <a:gd name="T100" fmla="*/ 78 w 98"/>
              <a:gd name="T101" fmla="*/ 53 h 71"/>
              <a:gd name="T102" fmla="*/ 93 w 98"/>
              <a:gd name="T103" fmla="*/ 69 h 71"/>
              <a:gd name="T104" fmla="*/ 98 w 98"/>
              <a:gd name="T105" fmla="*/ 57 h 71"/>
              <a:gd name="T106" fmla="*/ 90 w 98"/>
              <a:gd name="T107" fmla="*/ 45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98" h="71">
                <a:moveTo>
                  <a:pt x="64" y="49"/>
                </a:moveTo>
                <a:lnTo>
                  <a:pt x="61" y="42"/>
                </a:lnTo>
                <a:lnTo>
                  <a:pt x="61" y="39"/>
                </a:lnTo>
                <a:lnTo>
                  <a:pt x="60" y="34"/>
                </a:lnTo>
                <a:lnTo>
                  <a:pt x="57" y="29"/>
                </a:lnTo>
                <a:lnTo>
                  <a:pt x="56" y="16"/>
                </a:lnTo>
                <a:lnTo>
                  <a:pt x="52" y="1"/>
                </a:lnTo>
                <a:lnTo>
                  <a:pt x="52" y="0"/>
                </a:lnTo>
                <a:lnTo>
                  <a:pt x="48" y="0"/>
                </a:lnTo>
                <a:lnTo>
                  <a:pt x="33" y="3"/>
                </a:lnTo>
                <a:lnTo>
                  <a:pt x="11" y="18"/>
                </a:lnTo>
                <a:lnTo>
                  <a:pt x="0" y="26"/>
                </a:lnTo>
                <a:lnTo>
                  <a:pt x="4" y="29"/>
                </a:lnTo>
                <a:lnTo>
                  <a:pt x="7" y="34"/>
                </a:lnTo>
                <a:lnTo>
                  <a:pt x="15" y="38"/>
                </a:lnTo>
                <a:lnTo>
                  <a:pt x="16" y="39"/>
                </a:lnTo>
                <a:lnTo>
                  <a:pt x="19" y="41"/>
                </a:lnTo>
                <a:lnTo>
                  <a:pt x="16" y="44"/>
                </a:lnTo>
                <a:lnTo>
                  <a:pt x="12" y="42"/>
                </a:lnTo>
                <a:lnTo>
                  <a:pt x="11" y="42"/>
                </a:lnTo>
                <a:lnTo>
                  <a:pt x="0" y="35"/>
                </a:lnTo>
                <a:lnTo>
                  <a:pt x="8" y="46"/>
                </a:lnTo>
                <a:lnTo>
                  <a:pt x="11" y="49"/>
                </a:lnTo>
                <a:lnTo>
                  <a:pt x="23" y="52"/>
                </a:lnTo>
                <a:lnTo>
                  <a:pt x="27" y="65"/>
                </a:lnTo>
                <a:lnTo>
                  <a:pt x="30" y="65"/>
                </a:lnTo>
                <a:lnTo>
                  <a:pt x="35" y="69"/>
                </a:lnTo>
                <a:lnTo>
                  <a:pt x="39" y="67"/>
                </a:lnTo>
                <a:lnTo>
                  <a:pt x="41" y="71"/>
                </a:lnTo>
                <a:lnTo>
                  <a:pt x="46" y="68"/>
                </a:lnTo>
                <a:lnTo>
                  <a:pt x="52" y="71"/>
                </a:lnTo>
                <a:lnTo>
                  <a:pt x="54" y="65"/>
                </a:lnTo>
                <a:lnTo>
                  <a:pt x="63" y="67"/>
                </a:lnTo>
                <a:lnTo>
                  <a:pt x="68" y="59"/>
                </a:lnTo>
                <a:lnTo>
                  <a:pt x="65" y="53"/>
                </a:lnTo>
                <a:lnTo>
                  <a:pt x="64" y="49"/>
                </a:lnTo>
                <a:close/>
                <a:moveTo>
                  <a:pt x="90" y="45"/>
                </a:moveTo>
                <a:lnTo>
                  <a:pt x="82" y="33"/>
                </a:lnTo>
                <a:lnTo>
                  <a:pt x="78" y="33"/>
                </a:lnTo>
                <a:lnTo>
                  <a:pt x="74" y="22"/>
                </a:lnTo>
                <a:lnTo>
                  <a:pt x="65" y="20"/>
                </a:lnTo>
                <a:lnTo>
                  <a:pt x="65" y="11"/>
                </a:lnTo>
                <a:lnTo>
                  <a:pt x="63" y="12"/>
                </a:lnTo>
                <a:lnTo>
                  <a:pt x="64" y="23"/>
                </a:lnTo>
                <a:lnTo>
                  <a:pt x="69" y="45"/>
                </a:lnTo>
                <a:lnTo>
                  <a:pt x="78" y="46"/>
                </a:lnTo>
                <a:lnTo>
                  <a:pt x="80" y="49"/>
                </a:lnTo>
                <a:lnTo>
                  <a:pt x="74" y="50"/>
                </a:lnTo>
                <a:lnTo>
                  <a:pt x="71" y="50"/>
                </a:lnTo>
                <a:lnTo>
                  <a:pt x="72" y="54"/>
                </a:lnTo>
                <a:lnTo>
                  <a:pt x="78" y="53"/>
                </a:lnTo>
                <a:lnTo>
                  <a:pt x="93" y="69"/>
                </a:lnTo>
                <a:lnTo>
                  <a:pt x="98" y="57"/>
                </a:lnTo>
                <a:lnTo>
                  <a:pt x="90" y="4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0" name="Freeform 385">
            <a:extLst>
              <a:ext uri="{FF2B5EF4-FFF2-40B4-BE49-F238E27FC236}">
                <a16:creationId xmlns:a16="http://schemas.microsoft.com/office/drawing/2014/main" id="{45BF5B17-7F7C-13C6-FEC1-FEB1805F781B}"/>
              </a:ext>
            </a:extLst>
          </p:cNvPr>
          <p:cNvSpPr>
            <a:spLocks/>
          </p:cNvSpPr>
          <p:nvPr/>
        </p:nvSpPr>
        <p:spPr bwMode="auto">
          <a:xfrm>
            <a:off x="4257676" y="6226175"/>
            <a:ext cx="23813" cy="23813"/>
          </a:xfrm>
          <a:custGeom>
            <a:avLst/>
            <a:gdLst>
              <a:gd name="T0" fmla="*/ 13 w 15"/>
              <a:gd name="T1" fmla="*/ 15 h 15"/>
              <a:gd name="T2" fmla="*/ 6 w 15"/>
              <a:gd name="T3" fmla="*/ 11 h 15"/>
              <a:gd name="T4" fmla="*/ 5 w 15"/>
              <a:gd name="T5" fmla="*/ 7 h 15"/>
              <a:gd name="T6" fmla="*/ 4 w 15"/>
              <a:gd name="T7" fmla="*/ 8 h 15"/>
              <a:gd name="T8" fmla="*/ 0 w 15"/>
              <a:gd name="T9" fmla="*/ 8 h 15"/>
              <a:gd name="T10" fmla="*/ 0 w 15"/>
              <a:gd name="T11" fmla="*/ 1 h 15"/>
              <a:gd name="T12" fmla="*/ 0 w 15"/>
              <a:gd name="T13" fmla="*/ 0 h 15"/>
              <a:gd name="T14" fmla="*/ 12 w 15"/>
              <a:gd name="T15" fmla="*/ 4 h 15"/>
              <a:gd name="T16" fmla="*/ 15 w 15"/>
              <a:gd name="T17" fmla="*/ 8 h 15"/>
              <a:gd name="T18" fmla="*/ 13 w 15"/>
              <a:gd name="T1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5" h="15">
                <a:moveTo>
                  <a:pt x="13" y="15"/>
                </a:moveTo>
                <a:lnTo>
                  <a:pt x="6" y="11"/>
                </a:lnTo>
                <a:lnTo>
                  <a:pt x="5" y="7"/>
                </a:lnTo>
                <a:lnTo>
                  <a:pt x="4" y="8"/>
                </a:lnTo>
                <a:lnTo>
                  <a:pt x="0" y="8"/>
                </a:lnTo>
                <a:lnTo>
                  <a:pt x="0" y="1"/>
                </a:lnTo>
                <a:lnTo>
                  <a:pt x="0" y="0"/>
                </a:lnTo>
                <a:lnTo>
                  <a:pt x="12" y="4"/>
                </a:lnTo>
                <a:lnTo>
                  <a:pt x="15" y="8"/>
                </a:lnTo>
                <a:lnTo>
                  <a:pt x="13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1" name="Freeform 386">
            <a:extLst>
              <a:ext uri="{FF2B5EF4-FFF2-40B4-BE49-F238E27FC236}">
                <a16:creationId xmlns:a16="http://schemas.microsoft.com/office/drawing/2014/main" id="{1584EE15-6A94-E3C7-92C4-FC2338E53E56}"/>
              </a:ext>
            </a:extLst>
          </p:cNvPr>
          <p:cNvSpPr>
            <a:spLocks/>
          </p:cNvSpPr>
          <p:nvPr/>
        </p:nvSpPr>
        <p:spPr bwMode="auto">
          <a:xfrm>
            <a:off x="4752976" y="6156325"/>
            <a:ext cx="58738" cy="52388"/>
          </a:xfrm>
          <a:custGeom>
            <a:avLst/>
            <a:gdLst>
              <a:gd name="T0" fmla="*/ 8 w 37"/>
              <a:gd name="T1" fmla="*/ 30 h 33"/>
              <a:gd name="T2" fmla="*/ 3 w 37"/>
              <a:gd name="T3" fmla="*/ 33 h 33"/>
              <a:gd name="T4" fmla="*/ 0 w 37"/>
              <a:gd name="T5" fmla="*/ 27 h 33"/>
              <a:gd name="T6" fmla="*/ 4 w 37"/>
              <a:gd name="T7" fmla="*/ 26 h 33"/>
              <a:gd name="T8" fmla="*/ 16 w 37"/>
              <a:gd name="T9" fmla="*/ 18 h 33"/>
              <a:gd name="T10" fmla="*/ 19 w 37"/>
              <a:gd name="T11" fmla="*/ 14 h 33"/>
              <a:gd name="T12" fmla="*/ 27 w 37"/>
              <a:gd name="T13" fmla="*/ 8 h 33"/>
              <a:gd name="T14" fmla="*/ 27 w 37"/>
              <a:gd name="T15" fmla="*/ 6 h 33"/>
              <a:gd name="T16" fmla="*/ 37 w 37"/>
              <a:gd name="T17" fmla="*/ 0 h 33"/>
              <a:gd name="T18" fmla="*/ 36 w 37"/>
              <a:gd name="T19" fmla="*/ 7 h 33"/>
              <a:gd name="T20" fmla="*/ 22 w 37"/>
              <a:gd name="T21" fmla="*/ 22 h 33"/>
              <a:gd name="T22" fmla="*/ 12 w 37"/>
              <a:gd name="T23" fmla="*/ 29 h 33"/>
              <a:gd name="T24" fmla="*/ 8 w 37"/>
              <a:gd name="T25" fmla="*/ 30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7" h="33">
                <a:moveTo>
                  <a:pt x="8" y="30"/>
                </a:moveTo>
                <a:lnTo>
                  <a:pt x="3" y="33"/>
                </a:lnTo>
                <a:lnTo>
                  <a:pt x="0" y="27"/>
                </a:lnTo>
                <a:lnTo>
                  <a:pt x="4" y="26"/>
                </a:lnTo>
                <a:lnTo>
                  <a:pt x="16" y="18"/>
                </a:lnTo>
                <a:lnTo>
                  <a:pt x="19" y="14"/>
                </a:lnTo>
                <a:lnTo>
                  <a:pt x="27" y="8"/>
                </a:lnTo>
                <a:lnTo>
                  <a:pt x="27" y="6"/>
                </a:lnTo>
                <a:lnTo>
                  <a:pt x="37" y="0"/>
                </a:lnTo>
                <a:lnTo>
                  <a:pt x="36" y="7"/>
                </a:lnTo>
                <a:lnTo>
                  <a:pt x="22" y="22"/>
                </a:lnTo>
                <a:lnTo>
                  <a:pt x="12" y="29"/>
                </a:lnTo>
                <a:lnTo>
                  <a:pt x="8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2" name="Freeform 387">
            <a:extLst>
              <a:ext uri="{FF2B5EF4-FFF2-40B4-BE49-F238E27FC236}">
                <a16:creationId xmlns:a16="http://schemas.microsoft.com/office/drawing/2014/main" id="{3A8160F7-0565-3AF6-DC6A-6961CEC644CA}"/>
              </a:ext>
            </a:extLst>
          </p:cNvPr>
          <p:cNvSpPr>
            <a:spLocks/>
          </p:cNvSpPr>
          <p:nvPr/>
        </p:nvSpPr>
        <p:spPr bwMode="auto">
          <a:xfrm>
            <a:off x="4124326" y="6118225"/>
            <a:ext cx="23813" cy="20638"/>
          </a:xfrm>
          <a:custGeom>
            <a:avLst/>
            <a:gdLst>
              <a:gd name="T0" fmla="*/ 15 w 15"/>
              <a:gd name="T1" fmla="*/ 13 h 13"/>
              <a:gd name="T2" fmla="*/ 10 w 15"/>
              <a:gd name="T3" fmla="*/ 12 h 13"/>
              <a:gd name="T4" fmla="*/ 9 w 15"/>
              <a:gd name="T5" fmla="*/ 5 h 13"/>
              <a:gd name="T6" fmla="*/ 3 w 15"/>
              <a:gd name="T7" fmla="*/ 6 h 13"/>
              <a:gd name="T8" fmla="*/ 2 w 15"/>
              <a:gd name="T9" fmla="*/ 6 h 13"/>
              <a:gd name="T10" fmla="*/ 0 w 15"/>
              <a:gd name="T11" fmla="*/ 1 h 13"/>
              <a:gd name="T12" fmla="*/ 14 w 15"/>
              <a:gd name="T13" fmla="*/ 0 h 13"/>
              <a:gd name="T14" fmla="*/ 15 w 15"/>
              <a:gd name="T15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" h="13">
                <a:moveTo>
                  <a:pt x="15" y="13"/>
                </a:moveTo>
                <a:lnTo>
                  <a:pt x="10" y="12"/>
                </a:lnTo>
                <a:lnTo>
                  <a:pt x="9" y="5"/>
                </a:lnTo>
                <a:lnTo>
                  <a:pt x="3" y="6"/>
                </a:lnTo>
                <a:lnTo>
                  <a:pt x="2" y="6"/>
                </a:lnTo>
                <a:lnTo>
                  <a:pt x="0" y="1"/>
                </a:lnTo>
                <a:lnTo>
                  <a:pt x="14" y="0"/>
                </a:lnTo>
                <a:lnTo>
                  <a:pt x="15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3" name="Freeform 388">
            <a:extLst>
              <a:ext uri="{FF2B5EF4-FFF2-40B4-BE49-F238E27FC236}">
                <a16:creationId xmlns:a16="http://schemas.microsoft.com/office/drawing/2014/main" id="{2DCE7564-FA54-2C6F-7D67-D6EE98E57C51}"/>
              </a:ext>
            </a:extLst>
          </p:cNvPr>
          <p:cNvSpPr>
            <a:spLocks/>
          </p:cNvSpPr>
          <p:nvPr/>
        </p:nvSpPr>
        <p:spPr bwMode="auto">
          <a:xfrm>
            <a:off x="4046538" y="5260975"/>
            <a:ext cx="1323975" cy="1090613"/>
          </a:xfrm>
          <a:custGeom>
            <a:avLst/>
            <a:gdLst>
              <a:gd name="T0" fmla="*/ 809 w 834"/>
              <a:gd name="T1" fmla="*/ 439 h 687"/>
              <a:gd name="T2" fmla="*/ 786 w 834"/>
              <a:gd name="T3" fmla="*/ 428 h 687"/>
              <a:gd name="T4" fmla="*/ 752 w 834"/>
              <a:gd name="T5" fmla="*/ 420 h 687"/>
              <a:gd name="T6" fmla="*/ 737 w 834"/>
              <a:gd name="T7" fmla="*/ 375 h 687"/>
              <a:gd name="T8" fmla="*/ 729 w 834"/>
              <a:gd name="T9" fmla="*/ 317 h 687"/>
              <a:gd name="T10" fmla="*/ 736 w 834"/>
              <a:gd name="T11" fmla="*/ 233 h 687"/>
              <a:gd name="T12" fmla="*/ 747 w 834"/>
              <a:gd name="T13" fmla="*/ 251 h 687"/>
              <a:gd name="T14" fmla="*/ 715 w 834"/>
              <a:gd name="T15" fmla="*/ 234 h 687"/>
              <a:gd name="T16" fmla="*/ 706 w 834"/>
              <a:gd name="T17" fmla="*/ 324 h 687"/>
              <a:gd name="T18" fmla="*/ 687 w 834"/>
              <a:gd name="T19" fmla="*/ 264 h 687"/>
              <a:gd name="T20" fmla="*/ 692 w 834"/>
              <a:gd name="T21" fmla="*/ 320 h 687"/>
              <a:gd name="T22" fmla="*/ 700 w 834"/>
              <a:gd name="T23" fmla="*/ 345 h 687"/>
              <a:gd name="T24" fmla="*/ 689 w 834"/>
              <a:gd name="T25" fmla="*/ 386 h 687"/>
              <a:gd name="T26" fmla="*/ 666 w 834"/>
              <a:gd name="T27" fmla="*/ 429 h 687"/>
              <a:gd name="T28" fmla="*/ 642 w 834"/>
              <a:gd name="T29" fmla="*/ 446 h 687"/>
              <a:gd name="T30" fmla="*/ 591 w 834"/>
              <a:gd name="T31" fmla="*/ 425 h 687"/>
              <a:gd name="T32" fmla="*/ 590 w 834"/>
              <a:gd name="T33" fmla="*/ 441 h 687"/>
              <a:gd name="T34" fmla="*/ 542 w 834"/>
              <a:gd name="T35" fmla="*/ 486 h 687"/>
              <a:gd name="T36" fmla="*/ 508 w 834"/>
              <a:gd name="T37" fmla="*/ 522 h 687"/>
              <a:gd name="T38" fmla="*/ 467 w 834"/>
              <a:gd name="T39" fmla="*/ 571 h 687"/>
              <a:gd name="T40" fmla="*/ 407 w 834"/>
              <a:gd name="T41" fmla="*/ 635 h 687"/>
              <a:gd name="T42" fmla="*/ 359 w 834"/>
              <a:gd name="T43" fmla="*/ 661 h 687"/>
              <a:gd name="T44" fmla="*/ 332 w 834"/>
              <a:gd name="T45" fmla="*/ 672 h 687"/>
              <a:gd name="T46" fmla="*/ 255 w 834"/>
              <a:gd name="T47" fmla="*/ 680 h 687"/>
              <a:gd name="T48" fmla="*/ 220 w 834"/>
              <a:gd name="T49" fmla="*/ 654 h 687"/>
              <a:gd name="T50" fmla="*/ 180 w 834"/>
              <a:gd name="T51" fmla="*/ 657 h 687"/>
              <a:gd name="T52" fmla="*/ 176 w 834"/>
              <a:gd name="T53" fmla="*/ 642 h 687"/>
              <a:gd name="T54" fmla="*/ 165 w 834"/>
              <a:gd name="T55" fmla="*/ 617 h 687"/>
              <a:gd name="T56" fmla="*/ 142 w 834"/>
              <a:gd name="T57" fmla="*/ 608 h 687"/>
              <a:gd name="T58" fmla="*/ 64 w 834"/>
              <a:gd name="T59" fmla="*/ 537 h 687"/>
              <a:gd name="T60" fmla="*/ 13 w 834"/>
              <a:gd name="T61" fmla="*/ 471 h 687"/>
              <a:gd name="T62" fmla="*/ 30 w 834"/>
              <a:gd name="T63" fmla="*/ 401 h 687"/>
              <a:gd name="T64" fmla="*/ 56 w 834"/>
              <a:gd name="T65" fmla="*/ 413 h 687"/>
              <a:gd name="T66" fmla="*/ 114 w 834"/>
              <a:gd name="T67" fmla="*/ 441 h 687"/>
              <a:gd name="T68" fmla="*/ 139 w 834"/>
              <a:gd name="T69" fmla="*/ 401 h 687"/>
              <a:gd name="T70" fmla="*/ 78 w 834"/>
              <a:gd name="T71" fmla="*/ 381 h 687"/>
              <a:gd name="T72" fmla="*/ 123 w 834"/>
              <a:gd name="T73" fmla="*/ 336 h 687"/>
              <a:gd name="T74" fmla="*/ 127 w 834"/>
              <a:gd name="T75" fmla="*/ 330 h 687"/>
              <a:gd name="T76" fmla="*/ 122 w 834"/>
              <a:gd name="T77" fmla="*/ 316 h 687"/>
              <a:gd name="T78" fmla="*/ 156 w 834"/>
              <a:gd name="T79" fmla="*/ 270 h 687"/>
              <a:gd name="T80" fmla="*/ 139 w 834"/>
              <a:gd name="T81" fmla="*/ 263 h 687"/>
              <a:gd name="T82" fmla="*/ 127 w 834"/>
              <a:gd name="T83" fmla="*/ 275 h 687"/>
              <a:gd name="T84" fmla="*/ 67 w 834"/>
              <a:gd name="T85" fmla="*/ 274 h 687"/>
              <a:gd name="T86" fmla="*/ 51 w 834"/>
              <a:gd name="T87" fmla="*/ 311 h 687"/>
              <a:gd name="T88" fmla="*/ 48 w 834"/>
              <a:gd name="T89" fmla="*/ 268 h 687"/>
              <a:gd name="T90" fmla="*/ 17 w 834"/>
              <a:gd name="T91" fmla="*/ 285 h 687"/>
              <a:gd name="T92" fmla="*/ 13 w 834"/>
              <a:gd name="T93" fmla="*/ 233 h 687"/>
              <a:gd name="T94" fmla="*/ 49 w 834"/>
              <a:gd name="T95" fmla="*/ 210 h 687"/>
              <a:gd name="T96" fmla="*/ 77 w 834"/>
              <a:gd name="T97" fmla="*/ 223 h 687"/>
              <a:gd name="T98" fmla="*/ 96 w 834"/>
              <a:gd name="T99" fmla="*/ 207 h 687"/>
              <a:gd name="T100" fmla="*/ 164 w 834"/>
              <a:gd name="T101" fmla="*/ 181 h 687"/>
              <a:gd name="T102" fmla="*/ 116 w 834"/>
              <a:gd name="T103" fmla="*/ 181 h 687"/>
              <a:gd name="T104" fmla="*/ 88 w 834"/>
              <a:gd name="T105" fmla="*/ 162 h 687"/>
              <a:gd name="T106" fmla="*/ 122 w 834"/>
              <a:gd name="T107" fmla="*/ 137 h 687"/>
              <a:gd name="T108" fmla="*/ 161 w 834"/>
              <a:gd name="T109" fmla="*/ 103 h 687"/>
              <a:gd name="T110" fmla="*/ 183 w 834"/>
              <a:gd name="T111" fmla="*/ 45 h 687"/>
              <a:gd name="T112" fmla="*/ 201 w 834"/>
              <a:gd name="T113" fmla="*/ 99 h 687"/>
              <a:gd name="T114" fmla="*/ 230 w 834"/>
              <a:gd name="T115" fmla="*/ 45 h 687"/>
              <a:gd name="T116" fmla="*/ 266 w 834"/>
              <a:gd name="T117" fmla="*/ 20 h 687"/>
              <a:gd name="T118" fmla="*/ 238 w 834"/>
              <a:gd name="T119" fmla="*/ 24 h 6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834" h="687">
                <a:moveTo>
                  <a:pt x="831" y="471"/>
                </a:moveTo>
                <a:lnTo>
                  <a:pt x="833" y="473"/>
                </a:lnTo>
                <a:lnTo>
                  <a:pt x="834" y="473"/>
                </a:lnTo>
                <a:lnTo>
                  <a:pt x="834" y="471"/>
                </a:lnTo>
                <a:lnTo>
                  <a:pt x="834" y="470"/>
                </a:lnTo>
                <a:lnTo>
                  <a:pt x="834" y="469"/>
                </a:lnTo>
                <a:lnTo>
                  <a:pt x="831" y="465"/>
                </a:lnTo>
                <a:lnTo>
                  <a:pt x="829" y="458"/>
                </a:lnTo>
                <a:lnTo>
                  <a:pt x="827" y="456"/>
                </a:lnTo>
                <a:lnTo>
                  <a:pt x="827" y="455"/>
                </a:lnTo>
                <a:lnTo>
                  <a:pt x="824" y="450"/>
                </a:lnTo>
                <a:lnTo>
                  <a:pt x="823" y="441"/>
                </a:lnTo>
                <a:lnTo>
                  <a:pt x="823" y="439"/>
                </a:lnTo>
                <a:lnTo>
                  <a:pt x="822" y="436"/>
                </a:lnTo>
                <a:lnTo>
                  <a:pt x="818" y="436"/>
                </a:lnTo>
                <a:lnTo>
                  <a:pt x="812" y="437"/>
                </a:lnTo>
                <a:lnTo>
                  <a:pt x="809" y="439"/>
                </a:lnTo>
                <a:lnTo>
                  <a:pt x="805" y="440"/>
                </a:lnTo>
                <a:lnTo>
                  <a:pt x="804" y="440"/>
                </a:lnTo>
                <a:lnTo>
                  <a:pt x="803" y="443"/>
                </a:lnTo>
                <a:lnTo>
                  <a:pt x="801" y="443"/>
                </a:lnTo>
                <a:lnTo>
                  <a:pt x="800" y="443"/>
                </a:lnTo>
                <a:lnTo>
                  <a:pt x="798" y="441"/>
                </a:lnTo>
                <a:lnTo>
                  <a:pt x="798" y="435"/>
                </a:lnTo>
                <a:lnTo>
                  <a:pt x="793" y="433"/>
                </a:lnTo>
                <a:lnTo>
                  <a:pt x="796" y="424"/>
                </a:lnTo>
                <a:lnTo>
                  <a:pt x="796" y="421"/>
                </a:lnTo>
                <a:lnTo>
                  <a:pt x="797" y="417"/>
                </a:lnTo>
                <a:lnTo>
                  <a:pt x="797" y="416"/>
                </a:lnTo>
                <a:lnTo>
                  <a:pt x="792" y="416"/>
                </a:lnTo>
                <a:lnTo>
                  <a:pt x="792" y="424"/>
                </a:lnTo>
                <a:lnTo>
                  <a:pt x="790" y="425"/>
                </a:lnTo>
                <a:lnTo>
                  <a:pt x="786" y="426"/>
                </a:lnTo>
                <a:lnTo>
                  <a:pt x="786" y="428"/>
                </a:lnTo>
                <a:lnTo>
                  <a:pt x="781" y="435"/>
                </a:lnTo>
                <a:lnTo>
                  <a:pt x="779" y="433"/>
                </a:lnTo>
                <a:lnTo>
                  <a:pt x="777" y="429"/>
                </a:lnTo>
                <a:lnTo>
                  <a:pt x="775" y="428"/>
                </a:lnTo>
                <a:lnTo>
                  <a:pt x="773" y="421"/>
                </a:lnTo>
                <a:lnTo>
                  <a:pt x="771" y="418"/>
                </a:lnTo>
                <a:lnTo>
                  <a:pt x="766" y="418"/>
                </a:lnTo>
                <a:lnTo>
                  <a:pt x="762" y="426"/>
                </a:lnTo>
                <a:lnTo>
                  <a:pt x="760" y="429"/>
                </a:lnTo>
                <a:lnTo>
                  <a:pt x="758" y="428"/>
                </a:lnTo>
                <a:lnTo>
                  <a:pt x="758" y="422"/>
                </a:lnTo>
                <a:lnTo>
                  <a:pt x="758" y="417"/>
                </a:lnTo>
                <a:lnTo>
                  <a:pt x="758" y="413"/>
                </a:lnTo>
                <a:lnTo>
                  <a:pt x="755" y="413"/>
                </a:lnTo>
                <a:lnTo>
                  <a:pt x="755" y="414"/>
                </a:lnTo>
                <a:lnTo>
                  <a:pt x="753" y="416"/>
                </a:lnTo>
                <a:lnTo>
                  <a:pt x="752" y="420"/>
                </a:lnTo>
                <a:lnTo>
                  <a:pt x="749" y="421"/>
                </a:lnTo>
                <a:lnTo>
                  <a:pt x="747" y="418"/>
                </a:lnTo>
                <a:lnTo>
                  <a:pt x="745" y="417"/>
                </a:lnTo>
                <a:lnTo>
                  <a:pt x="745" y="413"/>
                </a:lnTo>
                <a:lnTo>
                  <a:pt x="745" y="411"/>
                </a:lnTo>
                <a:lnTo>
                  <a:pt x="743" y="405"/>
                </a:lnTo>
                <a:lnTo>
                  <a:pt x="736" y="402"/>
                </a:lnTo>
                <a:lnTo>
                  <a:pt x="736" y="395"/>
                </a:lnTo>
                <a:lnTo>
                  <a:pt x="737" y="391"/>
                </a:lnTo>
                <a:lnTo>
                  <a:pt x="740" y="387"/>
                </a:lnTo>
                <a:lnTo>
                  <a:pt x="741" y="384"/>
                </a:lnTo>
                <a:lnTo>
                  <a:pt x="747" y="379"/>
                </a:lnTo>
                <a:lnTo>
                  <a:pt x="743" y="379"/>
                </a:lnTo>
                <a:lnTo>
                  <a:pt x="741" y="379"/>
                </a:lnTo>
                <a:lnTo>
                  <a:pt x="738" y="376"/>
                </a:lnTo>
                <a:lnTo>
                  <a:pt x="737" y="373"/>
                </a:lnTo>
                <a:lnTo>
                  <a:pt x="737" y="375"/>
                </a:lnTo>
                <a:lnTo>
                  <a:pt x="730" y="381"/>
                </a:lnTo>
                <a:lnTo>
                  <a:pt x="729" y="383"/>
                </a:lnTo>
                <a:lnTo>
                  <a:pt x="729" y="380"/>
                </a:lnTo>
                <a:lnTo>
                  <a:pt x="726" y="372"/>
                </a:lnTo>
                <a:lnTo>
                  <a:pt x="726" y="361"/>
                </a:lnTo>
                <a:lnTo>
                  <a:pt x="728" y="358"/>
                </a:lnTo>
                <a:lnTo>
                  <a:pt x="729" y="353"/>
                </a:lnTo>
                <a:lnTo>
                  <a:pt x="729" y="351"/>
                </a:lnTo>
                <a:lnTo>
                  <a:pt x="730" y="349"/>
                </a:lnTo>
                <a:lnTo>
                  <a:pt x="732" y="347"/>
                </a:lnTo>
                <a:lnTo>
                  <a:pt x="734" y="339"/>
                </a:lnTo>
                <a:lnTo>
                  <a:pt x="736" y="336"/>
                </a:lnTo>
                <a:lnTo>
                  <a:pt x="736" y="336"/>
                </a:lnTo>
                <a:lnTo>
                  <a:pt x="734" y="334"/>
                </a:lnTo>
                <a:lnTo>
                  <a:pt x="734" y="328"/>
                </a:lnTo>
                <a:lnTo>
                  <a:pt x="733" y="326"/>
                </a:lnTo>
                <a:lnTo>
                  <a:pt x="729" y="317"/>
                </a:lnTo>
                <a:lnTo>
                  <a:pt x="730" y="311"/>
                </a:lnTo>
                <a:lnTo>
                  <a:pt x="732" y="305"/>
                </a:lnTo>
                <a:lnTo>
                  <a:pt x="732" y="300"/>
                </a:lnTo>
                <a:lnTo>
                  <a:pt x="730" y="294"/>
                </a:lnTo>
                <a:lnTo>
                  <a:pt x="729" y="290"/>
                </a:lnTo>
                <a:lnTo>
                  <a:pt x="729" y="285"/>
                </a:lnTo>
                <a:lnTo>
                  <a:pt x="726" y="276"/>
                </a:lnTo>
                <a:lnTo>
                  <a:pt x="725" y="271"/>
                </a:lnTo>
                <a:lnTo>
                  <a:pt x="725" y="270"/>
                </a:lnTo>
                <a:lnTo>
                  <a:pt x="725" y="267"/>
                </a:lnTo>
                <a:lnTo>
                  <a:pt x="723" y="264"/>
                </a:lnTo>
                <a:lnTo>
                  <a:pt x="726" y="257"/>
                </a:lnTo>
                <a:lnTo>
                  <a:pt x="729" y="248"/>
                </a:lnTo>
                <a:lnTo>
                  <a:pt x="730" y="246"/>
                </a:lnTo>
                <a:lnTo>
                  <a:pt x="732" y="241"/>
                </a:lnTo>
                <a:lnTo>
                  <a:pt x="734" y="238"/>
                </a:lnTo>
                <a:lnTo>
                  <a:pt x="736" y="233"/>
                </a:lnTo>
                <a:lnTo>
                  <a:pt x="740" y="233"/>
                </a:lnTo>
                <a:lnTo>
                  <a:pt x="740" y="236"/>
                </a:lnTo>
                <a:lnTo>
                  <a:pt x="741" y="241"/>
                </a:lnTo>
                <a:lnTo>
                  <a:pt x="741" y="246"/>
                </a:lnTo>
                <a:lnTo>
                  <a:pt x="741" y="248"/>
                </a:lnTo>
                <a:lnTo>
                  <a:pt x="740" y="257"/>
                </a:lnTo>
                <a:lnTo>
                  <a:pt x="740" y="259"/>
                </a:lnTo>
                <a:lnTo>
                  <a:pt x="740" y="266"/>
                </a:lnTo>
                <a:lnTo>
                  <a:pt x="741" y="271"/>
                </a:lnTo>
                <a:lnTo>
                  <a:pt x="743" y="272"/>
                </a:lnTo>
                <a:lnTo>
                  <a:pt x="744" y="271"/>
                </a:lnTo>
                <a:lnTo>
                  <a:pt x="745" y="271"/>
                </a:lnTo>
                <a:lnTo>
                  <a:pt x="747" y="267"/>
                </a:lnTo>
                <a:lnTo>
                  <a:pt x="745" y="263"/>
                </a:lnTo>
                <a:lnTo>
                  <a:pt x="745" y="261"/>
                </a:lnTo>
                <a:lnTo>
                  <a:pt x="745" y="256"/>
                </a:lnTo>
                <a:lnTo>
                  <a:pt x="747" y="251"/>
                </a:lnTo>
                <a:lnTo>
                  <a:pt x="749" y="244"/>
                </a:lnTo>
                <a:lnTo>
                  <a:pt x="751" y="242"/>
                </a:lnTo>
                <a:lnTo>
                  <a:pt x="752" y="240"/>
                </a:lnTo>
                <a:lnTo>
                  <a:pt x="752" y="237"/>
                </a:lnTo>
                <a:lnTo>
                  <a:pt x="751" y="230"/>
                </a:lnTo>
                <a:lnTo>
                  <a:pt x="749" y="226"/>
                </a:lnTo>
                <a:lnTo>
                  <a:pt x="744" y="223"/>
                </a:lnTo>
                <a:lnTo>
                  <a:pt x="740" y="222"/>
                </a:lnTo>
                <a:lnTo>
                  <a:pt x="738" y="221"/>
                </a:lnTo>
                <a:lnTo>
                  <a:pt x="736" y="225"/>
                </a:lnTo>
                <a:lnTo>
                  <a:pt x="732" y="230"/>
                </a:lnTo>
                <a:lnTo>
                  <a:pt x="728" y="227"/>
                </a:lnTo>
                <a:lnTo>
                  <a:pt x="726" y="226"/>
                </a:lnTo>
                <a:lnTo>
                  <a:pt x="719" y="229"/>
                </a:lnTo>
                <a:lnTo>
                  <a:pt x="719" y="230"/>
                </a:lnTo>
                <a:lnTo>
                  <a:pt x="718" y="230"/>
                </a:lnTo>
                <a:lnTo>
                  <a:pt x="715" y="234"/>
                </a:lnTo>
                <a:lnTo>
                  <a:pt x="714" y="240"/>
                </a:lnTo>
                <a:lnTo>
                  <a:pt x="713" y="246"/>
                </a:lnTo>
                <a:lnTo>
                  <a:pt x="714" y="255"/>
                </a:lnTo>
                <a:lnTo>
                  <a:pt x="715" y="257"/>
                </a:lnTo>
                <a:lnTo>
                  <a:pt x="718" y="259"/>
                </a:lnTo>
                <a:lnTo>
                  <a:pt x="717" y="267"/>
                </a:lnTo>
                <a:lnTo>
                  <a:pt x="717" y="271"/>
                </a:lnTo>
                <a:lnTo>
                  <a:pt x="715" y="275"/>
                </a:lnTo>
                <a:lnTo>
                  <a:pt x="717" y="281"/>
                </a:lnTo>
                <a:lnTo>
                  <a:pt x="721" y="283"/>
                </a:lnTo>
                <a:lnTo>
                  <a:pt x="723" y="287"/>
                </a:lnTo>
                <a:lnTo>
                  <a:pt x="725" y="289"/>
                </a:lnTo>
                <a:lnTo>
                  <a:pt x="726" y="301"/>
                </a:lnTo>
                <a:lnTo>
                  <a:pt x="726" y="311"/>
                </a:lnTo>
                <a:lnTo>
                  <a:pt x="719" y="319"/>
                </a:lnTo>
                <a:lnTo>
                  <a:pt x="710" y="324"/>
                </a:lnTo>
                <a:lnTo>
                  <a:pt x="706" y="324"/>
                </a:lnTo>
                <a:lnTo>
                  <a:pt x="699" y="321"/>
                </a:lnTo>
                <a:lnTo>
                  <a:pt x="698" y="321"/>
                </a:lnTo>
                <a:lnTo>
                  <a:pt x="699" y="321"/>
                </a:lnTo>
                <a:lnTo>
                  <a:pt x="699" y="312"/>
                </a:lnTo>
                <a:lnTo>
                  <a:pt x="702" y="306"/>
                </a:lnTo>
                <a:lnTo>
                  <a:pt x="703" y="304"/>
                </a:lnTo>
                <a:lnTo>
                  <a:pt x="703" y="300"/>
                </a:lnTo>
                <a:lnTo>
                  <a:pt x="703" y="298"/>
                </a:lnTo>
                <a:lnTo>
                  <a:pt x="703" y="291"/>
                </a:lnTo>
                <a:lnTo>
                  <a:pt x="703" y="286"/>
                </a:lnTo>
                <a:lnTo>
                  <a:pt x="702" y="282"/>
                </a:lnTo>
                <a:lnTo>
                  <a:pt x="699" y="275"/>
                </a:lnTo>
                <a:lnTo>
                  <a:pt x="692" y="271"/>
                </a:lnTo>
                <a:lnTo>
                  <a:pt x="691" y="271"/>
                </a:lnTo>
                <a:lnTo>
                  <a:pt x="688" y="268"/>
                </a:lnTo>
                <a:lnTo>
                  <a:pt x="688" y="266"/>
                </a:lnTo>
                <a:lnTo>
                  <a:pt x="687" y="264"/>
                </a:lnTo>
                <a:lnTo>
                  <a:pt x="687" y="263"/>
                </a:lnTo>
                <a:lnTo>
                  <a:pt x="681" y="261"/>
                </a:lnTo>
                <a:lnTo>
                  <a:pt x="680" y="260"/>
                </a:lnTo>
                <a:lnTo>
                  <a:pt x="678" y="261"/>
                </a:lnTo>
                <a:lnTo>
                  <a:pt x="674" y="263"/>
                </a:lnTo>
                <a:lnTo>
                  <a:pt x="674" y="264"/>
                </a:lnTo>
                <a:lnTo>
                  <a:pt x="676" y="266"/>
                </a:lnTo>
                <a:lnTo>
                  <a:pt x="678" y="268"/>
                </a:lnTo>
                <a:lnTo>
                  <a:pt x="688" y="276"/>
                </a:lnTo>
                <a:lnTo>
                  <a:pt x="691" y="278"/>
                </a:lnTo>
                <a:lnTo>
                  <a:pt x="695" y="281"/>
                </a:lnTo>
                <a:lnTo>
                  <a:pt x="698" y="287"/>
                </a:lnTo>
                <a:lnTo>
                  <a:pt x="699" y="296"/>
                </a:lnTo>
                <a:lnTo>
                  <a:pt x="695" y="309"/>
                </a:lnTo>
                <a:lnTo>
                  <a:pt x="696" y="316"/>
                </a:lnTo>
                <a:lnTo>
                  <a:pt x="695" y="317"/>
                </a:lnTo>
                <a:lnTo>
                  <a:pt x="692" y="320"/>
                </a:lnTo>
                <a:lnTo>
                  <a:pt x="688" y="319"/>
                </a:lnTo>
                <a:lnTo>
                  <a:pt x="680" y="312"/>
                </a:lnTo>
                <a:lnTo>
                  <a:pt x="676" y="306"/>
                </a:lnTo>
                <a:lnTo>
                  <a:pt x="673" y="308"/>
                </a:lnTo>
                <a:lnTo>
                  <a:pt x="676" y="315"/>
                </a:lnTo>
                <a:lnTo>
                  <a:pt x="677" y="316"/>
                </a:lnTo>
                <a:lnTo>
                  <a:pt x="680" y="320"/>
                </a:lnTo>
                <a:lnTo>
                  <a:pt x="683" y="324"/>
                </a:lnTo>
                <a:lnTo>
                  <a:pt x="685" y="328"/>
                </a:lnTo>
                <a:lnTo>
                  <a:pt x="687" y="335"/>
                </a:lnTo>
                <a:lnTo>
                  <a:pt x="687" y="336"/>
                </a:lnTo>
                <a:lnTo>
                  <a:pt x="688" y="336"/>
                </a:lnTo>
                <a:lnTo>
                  <a:pt x="688" y="339"/>
                </a:lnTo>
                <a:lnTo>
                  <a:pt x="689" y="341"/>
                </a:lnTo>
                <a:lnTo>
                  <a:pt x="691" y="342"/>
                </a:lnTo>
                <a:lnTo>
                  <a:pt x="695" y="343"/>
                </a:lnTo>
                <a:lnTo>
                  <a:pt x="700" y="345"/>
                </a:lnTo>
                <a:lnTo>
                  <a:pt x="706" y="347"/>
                </a:lnTo>
                <a:lnTo>
                  <a:pt x="707" y="350"/>
                </a:lnTo>
                <a:lnTo>
                  <a:pt x="707" y="351"/>
                </a:lnTo>
                <a:lnTo>
                  <a:pt x="704" y="357"/>
                </a:lnTo>
                <a:lnTo>
                  <a:pt x="703" y="361"/>
                </a:lnTo>
                <a:lnTo>
                  <a:pt x="703" y="364"/>
                </a:lnTo>
                <a:lnTo>
                  <a:pt x="703" y="368"/>
                </a:lnTo>
                <a:lnTo>
                  <a:pt x="703" y="369"/>
                </a:lnTo>
                <a:lnTo>
                  <a:pt x="703" y="372"/>
                </a:lnTo>
                <a:lnTo>
                  <a:pt x="704" y="373"/>
                </a:lnTo>
                <a:lnTo>
                  <a:pt x="707" y="377"/>
                </a:lnTo>
                <a:lnTo>
                  <a:pt x="708" y="380"/>
                </a:lnTo>
                <a:lnTo>
                  <a:pt x="704" y="387"/>
                </a:lnTo>
                <a:lnTo>
                  <a:pt x="704" y="388"/>
                </a:lnTo>
                <a:lnTo>
                  <a:pt x="700" y="396"/>
                </a:lnTo>
                <a:lnTo>
                  <a:pt x="693" y="391"/>
                </a:lnTo>
                <a:lnTo>
                  <a:pt x="689" y="386"/>
                </a:lnTo>
                <a:lnTo>
                  <a:pt x="688" y="386"/>
                </a:lnTo>
                <a:lnTo>
                  <a:pt x="687" y="391"/>
                </a:lnTo>
                <a:lnTo>
                  <a:pt x="687" y="395"/>
                </a:lnTo>
                <a:lnTo>
                  <a:pt x="685" y="402"/>
                </a:lnTo>
                <a:lnTo>
                  <a:pt x="683" y="405"/>
                </a:lnTo>
                <a:lnTo>
                  <a:pt x="680" y="414"/>
                </a:lnTo>
                <a:lnTo>
                  <a:pt x="678" y="422"/>
                </a:lnTo>
                <a:lnTo>
                  <a:pt x="676" y="426"/>
                </a:lnTo>
                <a:lnTo>
                  <a:pt x="677" y="435"/>
                </a:lnTo>
                <a:lnTo>
                  <a:pt x="676" y="444"/>
                </a:lnTo>
                <a:lnTo>
                  <a:pt x="674" y="440"/>
                </a:lnTo>
                <a:lnTo>
                  <a:pt x="672" y="433"/>
                </a:lnTo>
                <a:lnTo>
                  <a:pt x="672" y="435"/>
                </a:lnTo>
                <a:lnTo>
                  <a:pt x="673" y="446"/>
                </a:lnTo>
                <a:lnTo>
                  <a:pt x="670" y="447"/>
                </a:lnTo>
                <a:lnTo>
                  <a:pt x="669" y="443"/>
                </a:lnTo>
                <a:lnTo>
                  <a:pt x="666" y="429"/>
                </a:lnTo>
                <a:lnTo>
                  <a:pt x="666" y="426"/>
                </a:lnTo>
                <a:lnTo>
                  <a:pt x="666" y="425"/>
                </a:lnTo>
                <a:lnTo>
                  <a:pt x="661" y="435"/>
                </a:lnTo>
                <a:lnTo>
                  <a:pt x="661" y="435"/>
                </a:lnTo>
                <a:lnTo>
                  <a:pt x="661" y="439"/>
                </a:lnTo>
                <a:lnTo>
                  <a:pt x="662" y="441"/>
                </a:lnTo>
                <a:lnTo>
                  <a:pt x="662" y="444"/>
                </a:lnTo>
                <a:lnTo>
                  <a:pt x="663" y="448"/>
                </a:lnTo>
                <a:lnTo>
                  <a:pt x="659" y="452"/>
                </a:lnTo>
                <a:lnTo>
                  <a:pt x="654" y="455"/>
                </a:lnTo>
                <a:lnTo>
                  <a:pt x="651" y="452"/>
                </a:lnTo>
                <a:lnTo>
                  <a:pt x="653" y="451"/>
                </a:lnTo>
                <a:lnTo>
                  <a:pt x="654" y="450"/>
                </a:lnTo>
                <a:lnTo>
                  <a:pt x="653" y="447"/>
                </a:lnTo>
                <a:lnTo>
                  <a:pt x="648" y="448"/>
                </a:lnTo>
                <a:lnTo>
                  <a:pt x="643" y="452"/>
                </a:lnTo>
                <a:lnTo>
                  <a:pt x="642" y="446"/>
                </a:lnTo>
                <a:lnTo>
                  <a:pt x="640" y="446"/>
                </a:lnTo>
                <a:lnTo>
                  <a:pt x="635" y="444"/>
                </a:lnTo>
                <a:lnTo>
                  <a:pt x="639" y="455"/>
                </a:lnTo>
                <a:lnTo>
                  <a:pt x="639" y="458"/>
                </a:lnTo>
                <a:lnTo>
                  <a:pt x="636" y="462"/>
                </a:lnTo>
                <a:lnTo>
                  <a:pt x="613" y="466"/>
                </a:lnTo>
                <a:lnTo>
                  <a:pt x="607" y="462"/>
                </a:lnTo>
                <a:lnTo>
                  <a:pt x="613" y="454"/>
                </a:lnTo>
                <a:lnTo>
                  <a:pt x="609" y="444"/>
                </a:lnTo>
                <a:lnTo>
                  <a:pt x="607" y="443"/>
                </a:lnTo>
                <a:lnTo>
                  <a:pt x="606" y="436"/>
                </a:lnTo>
                <a:lnTo>
                  <a:pt x="603" y="436"/>
                </a:lnTo>
                <a:lnTo>
                  <a:pt x="601" y="436"/>
                </a:lnTo>
                <a:lnTo>
                  <a:pt x="599" y="436"/>
                </a:lnTo>
                <a:lnTo>
                  <a:pt x="597" y="431"/>
                </a:lnTo>
                <a:lnTo>
                  <a:pt x="597" y="425"/>
                </a:lnTo>
                <a:lnTo>
                  <a:pt x="591" y="425"/>
                </a:lnTo>
                <a:lnTo>
                  <a:pt x="592" y="439"/>
                </a:lnTo>
                <a:lnTo>
                  <a:pt x="588" y="436"/>
                </a:lnTo>
                <a:lnTo>
                  <a:pt x="587" y="436"/>
                </a:lnTo>
                <a:lnTo>
                  <a:pt x="587" y="435"/>
                </a:lnTo>
                <a:lnTo>
                  <a:pt x="587" y="425"/>
                </a:lnTo>
                <a:lnTo>
                  <a:pt x="586" y="425"/>
                </a:lnTo>
                <a:lnTo>
                  <a:pt x="583" y="418"/>
                </a:lnTo>
                <a:lnTo>
                  <a:pt x="582" y="418"/>
                </a:lnTo>
                <a:lnTo>
                  <a:pt x="580" y="418"/>
                </a:lnTo>
                <a:lnTo>
                  <a:pt x="571" y="418"/>
                </a:lnTo>
                <a:lnTo>
                  <a:pt x="569" y="418"/>
                </a:lnTo>
                <a:lnTo>
                  <a:pt x="576" y="425"/>
                </a:lnTo>
                <a:lnTo>
                  <a:pt x="580" y="429"/>
                </a:lnTo>
                <a:lnTo>
                  <a:pt x="580" y="435"/>
                </a:lnTo>
                <a:lnTo>
                  <a:pt x="586" y="440"/>
                </a:lnTo>
                <a:lnTo>
                  <a:pt x="588" y="441"/>
                </a:lnTo>
                <a:lnTo>
                  <a:pt x="590" y="441"/>
                </a:lnTo>
                <a:lnTo>
                  <a:pt x="595" y="448"/>
                </a:lnTo>
                <a:lnTo>
                  <a:pt x="598" y="455"/>
                </a:lnTo>
                <a:lnTo>
                  <a:pt x="590" y="454"/>
                </a:lnTo>
                <a:lnTo>
                  <a:pt x="588" y="458"/>
                </a:lnTo>
                <a:lnTo>
                  <a:pt x="586" y="462"/>
                </a:lnTo>
                <a:lnTo>
                  <a:pt x="580" y="466"/>
                </a:lnTo>
                <a:lnTo>
                  <a:pt x="576" y="467"/>
                </a:lnTo>
                <a:lnTo>
                  <a:pt x="568" y="470"/>
                </a:lnTo>
                <a:lnTo>
                  <a:pt x="562" y="467"/>
                </a:lnTo>
                <a:lnTo>
                  <a:pt x="561" y="467"/>
                </a:lnTo>
                <a:lnTo>
                  <a:pt x="560" y="470"/>
                </a:lnTo>
                <a:lnTo>
                  <a:pt x="556" y="477"/>
                </a:lnTo>
                <a:lnTo>
                  <a:pt x="552" y="474"/>
                </a:lnTo>
                <a:lnTo>
                  <a:pt x="552" y="478"/>
                </a:lnTo>
                <a:lnTo>
                  <a:pt x="552" y="484"/>
                </a:lnTo>
                <a:lnTo>
                  <a:pt x="549" y="486"/>
                </a:lnTo>
                <a:lnTo>
                  <a:pt x="542" y="486"/>
                </a:lnTo>
                <a:lnTo>
                  <a:pt x="539" y="484"/>
                </a:lnTo>
                <a:lnTo>
                  <a:pt x="534" y="480"/>
                </a:lnTo>
                <a:lnTo>
                  <a:pt x="530" y="492"/>
                </a:lnTo>
                <a:lnTo>
                  <a:pt x="541" y="492"/>
                </a:lnTo>
                <a:lnTo>
                  <a:pt x="550" y="491"/>
                </a:lnTo>
                <a:lnTo>
                  <a:pt x="552" y="491"/>
                </a:lnTo>
                <a:lnTo>
                  <a:pt x="552" y="492"/>
                </a:lnTo>
                <a:lnTo>
                  <a:pt x="552" y="497"/>
                </a:lnTo>
                <a:lnTo>
                  <a:pt x="541" y="507"/>
                </a:lnTo>
                <a:lnTo>
                  <a:pt x="539" y="510"/>
                </a:lnTo>
                <a:lnTo>
                  <a:pt x="532" y="514"/>
                </a:lnTo>
                <a:lnTo>
                  <a:pt x="524" y="515"/>
                </a:lnTo>
                <a:lnTo>
                  <a:pt x="515" y="514"/>
                </a:lnTo>
                <a:lnTo>
                  <a:pt x="504" y="512"/>
                </a:lnTo>
                <a:lnTo>
                  <a:pt x="500" y="512"/>
                </a:lnTo>
                <a:lnTo>
                  <a:pt x="497" y="518"/>
                </a:lnTo>
                <a:lnTo>
                  <a:pt x="508" y="522"/>
                </a:lnTo>
                <a:lnTo>
                  <a:pt x="508" y="519"/>
                </a:lnTo>
                <a:lnTo>
                  <a:pt x="516" y="519"/>
                </a:lnTo>
                <a:lnTo>
                  <a:pt x="523" y="521"/>
                </a:lnTo>
                <a:lnTo>
                  <a:pt x="522" y="526"/>
                </a:lnTo>
                <a:lnTo>
                  <a:pt x="513" y="527"/>
                </a:lnTo>
                <a:lnTo>
                  <a:pt x="517" y="531"/>
                </a:lnTo>
                <a:lnTo>
                  <a:pt x="511" y="537"/>
                </a:lnTo>
                <a:lnTo>
                  <a:pt x="509" y="537"/>
                </a:lnTo>
                <a:lnTo>
                  <a:pt x="497" y="542"/>
                </a:lnTo>
                <a:lnTo>
                  <a:pt x="490" y="548"/>
                </a:lnTo>
                <a:lnTo>
                  <a:pt x="485" y="549"/>
                </a:lnTo>
                <a:lnTo>
                  <a:pt x="479" y="544"/>
                </a:lnTo>
                <a:lnTo>
                  <a:pt x="479" y="555"/>
                </a:lnTo>
                <a:lnTo>
                  <a:pt x="479" y="560"/>
                </a:lnTo>
                <a:lnTo>
                  <a:pt x="474" y="564"/>
                </a:lnTo>
                <a:lnTo>
                  <a:pt x="468" y="568"/>
                </a:lnTo>
                <a:lnTo>
                  <a:pt x="467" y="571"/>
                </a:lnTo>
                <a:lnTo>
                  <a:pt x="460" y="578"/>
                </a:lnTo>
                <a:lnTo>
                  <a:pt x="456" y="581"/>
                </a:lnTo>
                <a:lnTo>
                  <a:pt x="452" y="585"/>
                </a:lnTo>
                <a:lnTo>
                  <a:pt x="444" y="587"/>
                </a:lnTo>
                <a:lnTo>
                  <a:pt x="441" y="591"/>
                </a:lnTo>
                <a:lnTo>
                  <a:pt x="442" y="598"/>
                </a:lnTo>
                <a:lnTo>
                  <a:pt x="442" y="601"/>
                </a:lnTo>
                <a:lnTo>
                  <a:pt x="442" y="604"/>
                </a:lnTo>
                <a:lnTo>
                  <a:pt x="438" y="606"/>
                </a:lnTo>
                <a:lnTo>
                  <a:pt x="429" y="613"/>
                </a:lnTo>
                <a:lnTo>
                  <a:pt x="423" y="616"/>
                </a:lnTo>
                <a:lnTo>
                  <a:pt x="421" y="619"/>
                </a:lnTo>
                <a:lnTo>
                  <a:pt x="419" y="621"/>
                </a:lnTo>
                <a:lnTo>
                  <a:pt x="418" y="624"/>
                </a:lnTo>
                <a:lnTo>
                  <a:pt x="411" y="627"/>
                </a:lnTo>
                <a:lnTo>
                  <a:pt x="414" y="631"/>
                </a:lnTo>
                <a:lnTo>
                  <a:pt x="407" y="635"/>
                </a:lnTo>
                <a:lnTo>
                  <a:pt x="400" y="635"/>
                </a:lnTo>
                <a:lnTo>
                  <a:pt x="399" y="635"/>
                </a:lnTo>
                <a:lnTo>
                  <a:pt x="393" y="634"/>
                </a:lnTo>
                <a:lnTo>
                  <a:pt x="391" y="638"/>
                </a:lnTo>
                <a:lnTo>
                  <a:pt x="386" y="639"/>
                </a:lnTo>
                <a:lnTo>
                  <a:pt x="385" y="641"/>
                </a:lnTo>
                <a:lnTo>
                  <a:pt x="381" y="642"/>
                </a:lnTo>
                <a:lnTo>
                  <a:pt x="373" y="645"/>
                </a:lnTo>
                <a:lnTo>
                  <a:pt x="380" y="650"/>
                </a:lnTo>
                <a:lnTo>
                  <a:pt x="371" y="657"/>
                </a:lnTo>
                <a:lnTo>
                  <a:pt x="367" y="654"/>
                </a:lnTo>
                <a:lnTo>
                  <a:pt x="371" y="664"/>
                </a:lnTo>
                <a:lnTo>
                  <a:pt x="363" y="665"/>
                </a:lnTo>
                <a:lnTo>
                  <a:pt x="363" y="664"/>
                </a:lnTo>
                <a:lnTo>
                  <a:pt x="363" y="657"/>
                </a:lnTo>
                <a:lnTo>
                  <a:pt x="359" y="658"/>
                </a:lnTo>
                <a:lnTo>
                  <a:pt x="359" y="661"/>
                </a:lnTo>
                <a:lnTo>
                  <a:pt x="356" y="669"/>
                </a:lnTo>
                <a:lnTo>
                  <a:pt x="344" y="662"/>
                </a:lnTo>
                <a:lnTo>
                  <a:pt x="343" y="658"/>
                </a:lnTo>
                <a:lnTo>
                  <a:pt x="347" y="654"/>
                </a:lnTo>
                <a:lnTo>
                  <a:pt x="350" y="650"/>
                </a:lnTo>
                <a:lnTo>
                  <a:pt x="350" y="647"/>
                </a:lnTo>
                <a:lnTo>
                  <a:pt x="350" y="646"/>
                </a:lnTo>
                <a:lnTo>
                  <a:pt x="348" y="641"/>
                </a:lnTo>
                <a:lnTo>
                  <a:pt x="348" y="639"/>
                </a:lnTo>
                <a:lnTo>
                  <a:pt x="343" y="632"/>
                </a:lnTo>
                <a:lnTo>
                  <a:pt x="341" y="639"/>
                </a:lnTo>
                <a:lnTo>
                  <a:pt x="343" y="649"/>
                </a:lnTo>
                <a:lnTo>
                  <a:pt x="340" y="653"/>
                </a:lnTo>
                <a:lnTo>
                  <a:pt x="335" y="660"/>
                </a:lnTo>
                <a:lnTo>
                  <a:pt x="331" y="661"/>
                </a:lnTo>
                <a:lnTo>
                  <a:pt x="331" y="669"/>
                </a:lnTo>
                <a:lnTo>
                  <a:pt x="332" y="672"/>
                </a:lnTo>
                <a:lnTo>
                  <a:pt x="329" y="675"/>
                </a:lnTo>
                <a:lnTo>
                  <a:pt x="326" y="675"/>
                </a:lnTo>
                <a:lnTo>
                  <a:pt x="325" y="675"/>
                </a:lnTo>
                <a:lnTo>
                  <a:pt x="314" y="672"/>
                </a:lnTo>
                <a:lnTo>
                  <a:pt x="303" y="672"/>
                </a:lnTo>
                <a:lnTo>
                  <a:pt x="299" y="672"/>
                </a:lnTo>
                <a:lnTo>
                  <a:pt x="291" y="675"/>
                </a:lnTo>
                <a:lnTo>
                  <a:pt x="287" y="681"/>
                </a:lnTo>
                <a:lnTo>
                  <a:pt x="285" y="683"/>
                </a:lnTo>
                <a:lnTo>
                  <a:pt x="283" y="687"/>
                </a:lnTo>
                <a:lnTo>
                  <a:pt x="280" y="680"/>
                </a:lnTo>
                <a:lnTo>
                  <a:pt x="276" y="687"/>
                </a:lnTo>
                <a:lnTo>
                  <a:pt x="265" y="686"/>
                </a:lnTo>
                <a:lnTo>
                  <a:pt x="261" y="683"/>
                </a:lnTo>
                <a:lnTo>
                  <a:pt x="258" y="683"/>
                </a:lnTo>
                <a:lnTo>
                  <a:pt x="257" y="681"/>
                </a:lnTo>
                <a:lnTo>
                  <a:pt x="255" y="680"/>
                </a:lnTo>
                <a:lnTo>
                  <a:pt x="250" y="681"/>
                </a:lnTo>
                <a:lnTo>
                  <a:pt x="247" y="681"/>
                </a:lnTo>
                <a:lnTo>
                  <a:pt x="239" y="679"/>
                </a:lnTo>
                <a:lnTo>
                  <a:pt x="238" y="677"/>
                </a:lnTo>
                <a:lnTo>
                  <a:pt x="228" y="672"/>
                </a:lnTo>
                <a:lnTo>
                  <a:pt x="220" y="672"/>
                </a:lnTo>
                <a:lnTo>
                  <a:pt x="212" y="673"/>
                </a:lnTo>
                <a:lnTo>
                  <a:pt x="206" y="679"/>
                </a:lnTo>
                <a:lnTo>
                  <a:pt x="198" y="686"/>
                </a:lnTo>
                <a:lnTo>
                  <a:pt x="195" y="683"/>
                </a:lnTo>
                <a:lnTo>
                  <a:pt x="197" y="676"/>
                </a:lnTo>
                <a:lnTo>
                  <a:pt x="201" y="671"/>
                </a:lnTo>
                <a:lnTo>
                  <a:pt x="205" y="668"/>
                </a:lnTo>
                <a:lnTo>
                  <a:pt x="208" y="668"/>
                </a:lnTo>
                <a:lnTo>
                  <a:pt x="216" y="666"/>
                </a:lnTo>
                <a:lnTo>
                  <a:pt x="220" y="656"/>
                </a:lnTo>
                <a:lnTo>
                  <a:pt x="220" y="654"/>
                </a:lnTo>
                <a:lnTo>
                  <a:pt x="220" y="651"/>
                </a:lnTo>
                <a:lnTo>
                  <a:pt x="215" y="657"/>
                </a:lnTo>
                <a:lnTo>
                  <a:pt x="213" y="662"/>
                </a:lnTo>
                <a:lnTo>
                  <a:pt x="206" y="664"/>
                </a:lnTo>
                <a:lnTo>
                  <a:pt x="201" y="665"/>
                </a:lnTo>
                <a:lnTo>
                  <a:pt x="197" y="669"/>
                </a:lnTo>
                <a:lnTo>
                  <a:pt x="191" y="671"/>
                </a:lnTo>
                <a:lnTo>
                  <a:pt x="193" y="666"/>
                </a:lnTo>
                <a:lnTo>
                  <a:pt x="194" y="665"/>
                </a:lnTo>
                <a:lnTo>
                  <a:pt x="200" y="657"/>
                </a:lnTo>
                <a:lnTo>
                  <a:pt x="193" y="661"/>
                </a:lnTo>
                <a:lnTo>
                  <a:pt x="191" y="662"/>
                </a:lnTo>
                <a:lnTo>
                  <a:pt x="187" y="664"/>
                </a:lnTo>
                <a:lnTo>
                  <a:pt x="183" y="664"/>
                </a:lnTo>
                <a:lnTo>
                  <a:pt x="187" y="654"/>
                </a:lnTo>
                <a:lnTo>
                  <a:pt x="185" y="653"/>
                </a:lnTo>
                <a:lnTo>
                  <a:pt x="180" y="657"/>
                </a:lnTo>
                <a:lnTo>
                  <a:pt x="172" y="653"/>
                </a:lnTo>
                <a:lnTo>
                  <a:pt x="171" y="653"/>
                </a:lnTo>
                <a:lnTo>
                  <a:pt x="182" y="646"/>
                </a:lnTo>
                <a:lnTo>
                  <a:pt x="187" y="647"/>
                </a:lnTo>
                <a:lnTo>
                  <a:pt x="189" y="649"/>
                </a:lnTo>
                <a:lnTo>
                  <a:pt x="201" y="647"/>
                </a:lnTo>
                <a:lnTo>
                  <a:pt x="200" y="642"/>
                </a:lnTo>
                <a:lnTo>
                  <a:pt x="190" y="645"/>
                </a:lnTo>
                <a:lnTo>
                  <a:pt x="186" y="642"/>
                </a:lnTo>
                <a:lnTo>
                  <a:pt x="178" y="639"/>
                </a:lnTo>
                <a:lnTo>
                  <a:pt x="178" y="638"/>
                </a:lnTo>
                <a:lnTo>
                  <a:pt x="175" y="634"/>
                </a:lnTo>
                <a:lnTo>
                  <a:pt x="172" y="627"/>
                </a:lnTo>
                <a:lnTo>
                  <a:pt x="168" y="631"/>
                </a:lnTo>
                <a:lnTo>
                  <a:pt x="170" y="635"/>
                </a:lnTo>
                <a:lnTo>
                  <a:pt x="172" y="638"/>
                </a:lnTo>
                <a:lnTo>
                  <a:pt x="176" y="642"/>
                </a:lnTo>
                <a:lnTo>
                  <a:pt x="174" y="646"/>
                </a:lnTo>
                <a:lnTo>
                  <a:pt x="164" y="647"/>
                </a:lnTo>
                <a:lnTo>
                  <a:pt x="161" y="647"/>
                </a:lnTo>
                <a:lnTo>
                  <a:pt x="165" y="651"/>
                </a:lnTo>
                <a:lnTo>
                  <a:pt x="167" y="653"/>
                </a:lnTo>
                <a:lnTo>
                  <a:pt x="167" y="660"/>
                </a:lnTo>
                <a:lnTo>
                  <a:pt x="150" y="657"/>
                </a:lnTo>
                <a:lnTo>
                  <a:pt x="139" y="651"/>
                </a:lnTo>
                <a:lnTo>
                  <a:pt x="135" y="651"/>
                </a:lnTo>
                <a:lnTo>
                  <a:pt x="133" y="641"/>
                </a:lnTo>
                <a:lnTo>
                  <a:pt x="139" y="638"/>
                </a:lnTo>
                <a:lnTo>
                  <a:pt x="141" y="634"/>
                </a:lnTo>
                <a:lnTo>
                  <a:pt x="144" y="627"/>
                </a:lnTo>
                <a:lnTo>
                  <a:pt x="153" y="628"/>
                </a:lnTo>
                <a:lnTo>
                  <a:pt x="153" y="624"/>
                </a:lnTo>
                <a:lnTo>
                  <a:pt x="163" y="620"/>
                </a:lnTo>
                <a:lnTo>
                  <a:pt x="165" y="617"/>
                </a:lnTo>
                <a:lnTo>
                  <a:pt x="168" y="617"/>
                </a:lnTo>
                <a:lnTo>
                  <a:pt x="170" y="616"/>
                </a:lnTo>
                <a:lnTo>
                  <a:pt x="179" y="611"/>
                </a:lnTo>
                <a:lnTo>
                  <a:pt x="180" y="609"/>
                </a:lnTo>
                <a:lnTo>
                  <a:pt x="185" y="608"/>
                </a:lnTo>
                <a:lnTo>
                  <a:pt x="183" y="605"/>
                </a:lnTo>
                <a:lnTo>
                  <a:pt x="176" y="606"/>
                </a:lnTo>
                <a:lnTo>
                  <a:pt x="172" y="608"/>
                </a:lnTo>
                <a:lnTo>
                  <a:pt x="161" y="616"/>
                </a:lnTo>
                <a:lnTo>
                  <a:pt x="160" y="616"/>
                </a:lnTo>
                <a:lnTo>
                  <a:pt x="156" y="605"/>
                </a:lnTo>
                <a:lnTo>
                  <a:pt x="153" y="598"/>
                </a:lnTo>
                <a:lnTo>
                  <a:pt x="152" y="601"/>
                </a:lnTo>
                <a:lnTo>
                  <a:pt x="150" y="602"/>
                </a:lnTo>
                <a:lnTo>
                  <a:pt x="152" y="609"/>
                </a:lnTo>
                <a:lnTo>
                  <a:pt x="145" y="608"/>
                </a:lnTo>
                <a:lnTo>
                  <a:pt x="142" y="608"/>
                </a:lnTo>
                <a:lnTo>
                  <a:pt x="135" y="605"/>
                </a:lnTo>
                <a:lnTo>
                  <a:pt x="130" y="602"/>
                </a:lnTo>
                <a:lnTo>
                  <a:pt x="126" y="601"/>
                </a:lnTo>
                <a:lnTo>
                  <a:pt x="119" y="598"/>
                </a:lnTo>
                <a:lnTo>
                  <a:pt x="115" y="597"/>
                </a:lnTo>
                <a:lnTo>
                  <a:pt x="114" y="596"/>
                </a:lnTo>
                <a:lnTo>
                  <a:pt x="107" y="589"/>
                </a:lnTo>
                <a:lnTo>
                  <a:pt x="104" y="586"/>
                </a:lnTo>
                <a:lnTo>
                  <a:pt x="94" y="578"/>
                </a:lnTo>
                <a:lnTo>
                  <a:pt x="86" y="574"/>
                </a:lnTo>
                <a:lnTo>
                  <a:pt x="81" y="570"/>
                </a:lnTo>
                <a:lnTo>
                  <a:pt x="73" y="566"/>
                </a:lnTo>
                <a:lnTo>
                  <a:pt x="70" y="561"/>
                </a:lnTo>
                <a:lnTo>
                  <a:pt x="67" y="553"/>
                </a:lnTo>
                <a:lnTo>
                  <a:pt x="66" y="542"/>
                </a:lnTo>
                <a:lnTo>
                  <a:pt x="66" y="540"/>
                </a:lnTo>
                <a:lnTo>
                  <a:pt x="64" y="537"/>
                </a:lnTo>
                <a:lnTo>
                  <a:pt x="63" y="537"/>
                </a:lnTo>
                <a:lnTo>
                  <a:pt x="60" y="536"/>
                </a:lnTo>
                <a:lnTo>
                  <a:pt x="58" y="536"/>
                </a:lnTo>
                <a:lnTo>
                  <a:pt x="51" y="534"/>
                </a:lnTo>
                <a:lnTo>
                  <a:pt x="47" y="533"/>
                </a:lnTo>
                <a:lnTo>
                  <a:pt x="44" y="533"/>
                </a:lnTo>
                <a:lnTo>
                  <a:pt x="40" y="529"/>
                </a:lnTo>
                <a:lnTo>
                  <a:pt x="40" y="521"/>
                </a:lnTo>
                <a:lnTo>
                  <a:pt x="33" y="516"/>
                </a:lnTo>
                <a:lnTo>
                  <a:pt x="29" y="514"/>
                </a:lnTo>
                <a:lnTo>
                  <a:pt x="24" y="511"/>
                </a:lnTo>
                <a:lnTo>
                  <a:pt x="22" y="508"/>
                </a:lnTo>
                <a:lnTo>
                  <a:pt x="21" y="499"/>
                </a:lnTo>
                <a:lnTo>
                  <a:pt x="19" y="493"/>
                </a:lnTo>
                <a:lnTo>
                  <a:pt x="15" y="481"/>
                </a:lnTo>
                <a:lnTo>
                  <a:pt x="13" y="473"/>
                </a:lnTo>
                <a:lnTo>
                  <a:pt x="13" y="471"/>
                </a:lnTo>
                <a:lnTo>
                  <a:pt x="10" y="462"/>
                </a:lnTo>
                <a:lnTo>
                  <a:pt x="9" y="455"/>
                </a:lnTo>
                <a:lnTo>
                  <a:pt x="17" y="443"/>
                </a:lnTo>
                <a:lnTo>
                  <a:pt x="19" y="435"/>
                </a:lnTo>
                <a:lnTo>
                  <a:pt x="19" y="435"/>
                </a:lnTo>
                <a:lnTo>
                  <a:pt x="25" y="424"/>
                </a:lnTo>
                <a:lnTo>
                  <a:pt x="25" y="418"/>
                </a:lnTo>
                <a:lnTo>
                  <a:pt x="25" y="410"/>
                </a:lnTo>
                <a:lnTo>
                  <a:pt x="26" y="403"/>
                </a:lnTo>
                <a:lnTo>
                  <a:pt x="29" y="406"/>
                </a:lnTo>
                <a:lnTo>
                  <a:pt x="33" y="414"/>
                </a:lnTo>
                <a:lnTo>
                  <a:pt x="37" y="411"/>
                </a:lnTo>
                <a:lnTo>
                  <a:pt x="40" y="410"/>
                </a:lnTo>
                <a:lnTo>
                  <a:pt x="36" y="407"/>
                </a:lnTo>
                <a:lnTo>
                  <a:pt x="33" y="403"/>
                </a:lnTo>
                <a:lnTo>
                  <a:pt x="30" y="402"/>
                </a:lnTo>
                <a:lnTo>
                  <a:pt x="30" y="401"/>
                </a:lnTo>
                <a:lnTo>
                  <a:pt x="30" y="399"/>
                </a:lnTo>
                <a:lnTo>
                  <a:pt x="30" y="395"/>
                </a:lnTo>
                <a:lnTo>
                  <a:pt x="30" y="383"/>
                </a:lnTo>
                <a:lnTo>
                  <a:pt x="34" y="386"/>
                </a:lnTo>
                <a:lnTo>
                  <a:pt x="37" y="387"/>
                </a:lnTo>
                <a:lnTo>
                  <a:pt x="39" y="387"/>
                </a:lnTo>
                <a:lnTo>
                  <a:pt x="41" y="391"/>
                </a:lnTo>
                <a:lnTo>
                  <a:pt x="41" y="392"/>
                </a:lnTo>
                <a:lnTo>
                  <a:pt x="47" y="401"/>
                </a:lnTo>
                <a:lnTo>
                  <a:pt x="51" y="401"/>
                </a:lnTo>
                <a:lnTo>
                  <a:pt x="52" y="402"/>
                </a:lnTo>
                <a:lnTo>
                  <a:pt x="54" y="402"/>
                </a:lnTo>
                <a:lnTo>
                  <a:pt x="52" y="405"/>
                </a:lnTo>
                <a:lnTo>
                  <a:pt x="52" y="411"/>
                </a:lnTo>
                <a:lnTo>
                  <a:pt x="47" y="424"/>
                </a:lnTo>
                <a:lnTo>
                  <a:pt x="51" y="426"/>
                </a:lnTo>
                <a:lnTo>
                  <a:pt x="56" y="413"/>
                </a:lnTo>
                <a:lnTo>
                  <a:pt x="63" y="414"/>
                </a:lnTo>
                <a:lnTo>
                  <a:pt x="67" y="409"/>
                </a:lnTo>
                <a:lnTo>
                  <a:pt x="69" y="407"/>
                </a:lnTo>
                <a:lnTo>
                  <a:pt x="74" y="407"/>
                </a:lnTo>
                <a:lnTo>
                  <a:pt x="79" y="413"/>
                </a:lnTo>
                <a:lnTo>
                  <a:pt x="82" y="416"/>
                </a:lnTo>
                <a:lnTo>
                  <a:pt x="84" y="418"/>
                </a:lnTo>
                <a:lnTo>
                  <a:pt x="90" y="428"/>
                </a:lnTo>
                <a:lnTo>
                  <a:pt x="92" y="429"/>
                </a:lnTo>
                <a:lnTo>
                  <a:pt x="96" y="435"/>
                </a:lnTo>
                <a:lnTo>
                  <a:pt x="96" y="436"/>
                </a:lnTo>
                <a:lnTo>
                  <a:pt x="97" y="441"/>
                </a:lnTo>
                <a:lnTo>
                  <a:pt x="107" y="446"/>
                </a:lnTo>
                <a:lnTo>
                  <a:pt x="112" y="447"/>
                </a:lnTo>
                <a:lnTo>
                  <a:pt x="119" y="446"/>
                </a:lnTo>
                <a:lnTo>
                  <a:pt x="118" y="443"/>
                </a:lnTo>
                <a:lnTo>
                  <a:pt x="114" y="441"/>
                </a:lnTo>
                <a:lnTo>
                  <a:pt x="109" y="440"/>
                </a:lnTo>
                <a:lnTo>
                  <a:pt x="105" y="440"/>
                </a:lnTo>
                <a:lnTo>
                  <a:pt x="99" y="435"/>
                </a:lnTo>
                <a:lnTo>
                  <a:pt x="97" y="429"/>
                </a:lnTo>
                <a:lnTo>
                  <a:pt x="101" y="418"/>
                </a:lnTo>
                <a:lnTo>
                  <a:pt x="111" y="413"/>
                </a:lnTo>
                <a:lnTo>
                  <a:pt x="122" y="407"/>
                </a:lnTo>
                <a:lnTo>
                  <a:pt x="124" y="407"/>
                </a:lnTo>
                <a:lnTo>
                  <a:pt x="126" y="406"/>
                </a:lnTo>
                <a:lnTo>
                  <a:pt x="131" y="406"/>
                </a:lnTo>
                <a:lnTo>
                  <a:pt x="145" y="405"/>
                </a:lnTo>
                <a:lnTo>
                  <a:pt x="152" y="402"/>
                </a:lnTo>
                <a:lnTo>
                  <a:pt x="156" y="402"/>
                </a:lnTo>
                <a:lnTo>
                  <a:pt x="163" y="401"/>
                </a:lnTo>
                <a:lnTo>
                  <a:pt x="159" y="398"/>
                </a:lnTo>
                <a:lnTo>
                  <a:pt x="145" y="399"/>
                </a:lnTo>
                <a:lnTo>
                  <a:pt x="139" y="401"/>
                </a:lnTo>
                <a:lnTo>
                  <a:pt x="135" y="402"/>
                </a:lnTo>
                <a:lnTo>
                  <a:pt x="126" y="402"/>
                </a:lnTo>
                <a:lnTo>
                  <a:pt x="122" y="402"/>
                </a:lnTo>
                <a:lnTo>
                  <a:pt x="118" y="403"/>
                </a:lnTo>
                <a:lnTo>
                  <a:pt x="112" y="406"/>
                </a:lnTo>
                <a:lnTo>
                  <a:pt x="99" y="413"/>
                </a:lnTo>
                <a:lnTo>
                  <a:pt x="96" y="418"/>
                </a:lnTo>
                <a:lnTo>
                  <a:pt x="93" y="422"/>
                </a:lnTo>
                <a:lnTo>
                  <a:pt x="89" y="414"/>
                </a:lnTo>
                <a:lnTo>
                  <a:pt x="86" y="407"/>
                </a:lnTo>
                <a:lnTo>
                  <a:pt x="86" y="406"/>
                </a:lnTo>
                <a:lnTo>
                  <a:pt x="97" y="402"/>
                </a:lnTo>
                <a:lnTo>
                  <a:pt x="96" y="399"/>
                </a:lnTo>
                <a:lnTo>
                  <a:pt x="93" y="395"/>
                </a:lnTo>
                <a:lnTo>
                  <a:pt x="82" y="391"/>
                </a:lnTo>
                <a:lnTo>
                  <a:pt x="78" y="386"/>
                </a:lnTo>
                <a:lnTo>
                  <a:pt x="78" y="381"/>
                </a:lnTo>
                <a:lnTo>
                  <a:pt x="77" y="380"/>
                </a:lnTo>
                <a:lnTo>
                  <a:pt x="75" y="379"/>
                </a:lnTo>
                <a:lnTo>
                  <a:pt x="78" y="373"/>
                </a:lnTo>
                <a:lnTo>
                  <a:pt x="90" y="366"/>
                </a:lnTo>
                <a:lnTo>
                  <a:pt x="96" y="369"/>
                </a:lnTo>
                <a:lnTo>
                  <a:pt x="104" y="366"/>
                </a:lnTo>
                <a:lnTo>
                  <a:pt x="108" y="365"/>
                </a:lnTo>
                <a:lnTo>
                  <a:pt x="105" y="361"/>
                </a:lnTo>
                <a:lnTo>
                  <a:pt x="100" y="361"/>
                </a:lnTo>
                <a:lnTo>
                  <a:pt x="99" y="360"/>
                </a:lnTo>
                <a:lnTo>
                  <a:pt x="97" y="358"/>
                </a:lnTo>
                <a:lnTo>
                  <a:pt x="103" y="353"/>
                </a:lnTo>
                <a:lnTo>
                  <a:pt x="104" y="353"/>
                </a:lnTo>
                <a:lnTo>
                  <a:pt x="105" y="351"/>
                </a:lnTo>
                <a:lnTo>
                  <a:pt x="109" y="343"/>
                </a:lnTo>
                <a:lnTo>
                  <a:pt x="118" y="339"/>
                </a:lnTo>
                <a:lnTo>
                  <a:pt x="123" y="336"/>
                </a:lnTo>
                <a:lnTo>
                  <a:pt x="126" y="336"/>
                </a:lnTo>
                <a:lnTo>
                  <a:pt x="127" y="335"/>
                </a:lnTo>
                <a:lnTo>
                  <a:pt x="130" y="335"/>
                </a:lnTo>
                <a:lnTo>
                  <a:pt x="134" y="335"/>
                </a:lnTo>
                <a:lnTo>
                  <a:pt x="137" y="334"/>
                </a:lnTo>
                <a:lnTo>
                  <a:pt x="144" y="331"/>
                </a:lnTo>
                <a:lnTo>
                  <a:pt x="160" y="327"/>
                </a:lnTo>
                <a:lnTo>
                  <a:pt x="163" y="326"/>
                </a:lnTo>
                <a:lnTo>
                  <a:pt x="159" y="323"/>
                </a:lnTo>
                <a:lnTo>
                  <a:pt x="155" y="323"/>
                </a:lnTo>
                <a:lnTo>
                  <a:pt x="148" y="323"/>
                </a:lnTo>
                <a:lnTo>
                  <a:pt x="145" y="324"/>
                </a:lnTo>
                <a:lnTo>
                  <a:pt x="141" y="327"/>
                </a:lnTo>
                <a:lnTo>
                  <a:pt x="135" y="328"/>
                </a:lnTo>
                <a:lnTo>
                  <a:pt x="133" y="328"/>
                </a:lnTo>
                <a:lnTo>
                  <a:pt x="129" y="330"/>
                </a:lnTo>
                <a:lnTo>
                  <a:pt x="127" y="330"/>
                </a:lnTo>
                <a:lnTo>
                  <a:pt x="126" y="331"/>
                </a:lnTo>
                <a:lnTo>
                  <a:pt x="120" y="332"/>
                </a:lnTo>
                <a:lnTo>
                  <a:pt x="115" y="323"/>
                </a:lnTo>
                <a:lnTo>
                  <a:pt x="118" y="321"/>
                </a:lnTo>
                <a:lnTo>
                  <a:pt x="119" y="321"/>
                </a:lnTo>
                <a:lnTo>
                  <a:pt x="122" y="321"/>
                </a:lnTo>
                <a:lnTo>
                  <a:pt x="124" y="323"/>
                </a:lnTo>
                <a:lnTo>
                  <a:pt x="126" y="323"/>
                </a:lnTo>
                <a:lnTo>
                  <a:pt x="130" y="323"/>
                </a:lnTo>
                <a:lnTo>
                  <a:pt x="131" y="323"/>
                </a:lnTo>
                <a:lnTo>
                  <a:pt x="135" y="324"/>
                </a:lnTo>
                <a:lnTo>
                  <a:pt x="133" y="316"/>
                </a:lnTo>
                <a:lnTo>
                  <a:pt x="131" y="311"/>
                </a:lnTo>
                <a:lnTo>
                  <a:pt x="130" y="309"/>
                </a:lnTo>
                <a:lnTo>
                  <a:pt x="129" y="313"/>
                </a:lnTo>
                <a:lnTo>
                  <a:pt x="126" y="313"/>
                </a:lnTo>
                <a:lnTo>
                  <a:pt x="122" y="316"/>
                </a:lnTo>
                <a:lnTo>
                  <a:pt x="114" y="313"/>
                </a:lnTo>
                <a:lnTo>
                  <a:pt x="114" y="306"/>
                </a:lnTo>
                <a:lnTo>
                  <a:pt x="109" y="312"/>
                </a:lnTo>
                <a:lnTo>
                  <a:pt x="103" y="309"/>
                </a:lnTo>
                <a:lnTo>
                  <a:pt x="101" y="309"/>
                </a:lnTo>
                <a:lnTo>
                  <a:pt x="108" y="302"/>
                </a:lnTo>
                <a:lnTo>
                  <a:pt x="109" y="300"/>
                </a:lnTo>
                <a:lnTo>
                  <a:pt x="119" y="298"/>
                </a:lnTo>
                <a:lnTo>
                  <a:pt x="126" y="293"/>
                </a:lnTo>
                <a:lnTo>
                  <a:pt x="131" y="287"/>
                </a:lnTo>
                <a:lnTo>
                  <a:pt x="135" y="285"/>
                </a:lnTo>
                <a:lnTo>
                  <a:pt x="137" y="283"/>
                </a:lnTo>
                <a:lnTo>
                  <a:pt x="137" y="279"/>
                </a:lnTo>
                <a:lnTo>
                  <a:pt x="138" y="278"/>
                </a:lnTo>
                <a:lnTo>
                  <a:pt x="137" y="275"/>
                </a:lnTo>
                <a:lnTo>
                  <a:pt x="141" y="271"/>
                </a:lnTo>
                <a:lnTo>
                  <a:pt x="156" y="270"/>
                </a:lnTo>
                <a:lnTo>
                  <a:pt x="163" y="267"/>
                </a:lnTo>
                <a:lnTo>
                  <a:pt x="171" y="264"/>
                </a:lnTo>
                <a:lnTo>
                  <a:pt x="176" y="263"/>
                </a:lnTo>
                <a:lnTo>
                  <a:pt x="168" y="260"/>
                </a:lnTo>
                <a:lnTo>
                  <a:pt x="156" y="264"/>
                </a:lnTo>
                <a:lnTo>
                  <a:pt x="144" y="267"/>
                </a:lnTo>
                <a:lnTo>
                  <a:pt x="150" y="257"/>
                </a:lnTo>
                <a:lnTo>
                  <a:pt x="150" y="256"/>
                </a:lnTo>
                <a:lnTo>
                  <a:pt x="153" y="252"/>
                </a:lnTo>
                <a:lnTo>
                  <a:pt x="156" y="240"/>
                </a:lnTo>
                <a:lnTo>
                  <a:pt x="157" y="238"/>
                </a:lnTo>
                <a:lnTo>
                  <a:pt x="161" y="237"/>
                </a:lnTo>
                <a:lnTo>
                  <a:pt x="155" y="237"/>
                </a:lnTo>
                <a:lnTo>
                  <a:pt x="148" y="245"/>
                </a:lnTo>
                <a:lnTo>
                  <a:pt x="145" y="255"/>
                </a:lnTo>
                <a:lnTo>
                  <a:pt x="145" y="256"/>
                </a:lnTo>
                <a:lnTo>
                  <a:pt x="139" y="263"/>
                </a:lnTo>
                <a:lnTo>
                  <a:pt x="133" y="270"/>
                </a:lnTo>
                <a:lnTo>
                  <a:pt x="131" y="274"/>
                </a:lnTo>
                <a:lnTo>
                  <a:pt x="131" y="275"/>
                </a:lnTo>
                <a:lnTo>
                  <a:pt x="131" y="279"/>
                </a:lnTo>
                <a:lnTo>
                  <a:pt x="129" y="285"/>
                </a:lnTo>
                <a:lnTo>
                  <a:pt x="126" y="286"/>
                </a:lnTo>
                <a:lnTo>
                  <a:pt x="120" y="291"/>
                </a:lnTo>
                <a:lnTo>
                  <a:pt x="112" y="291"/>
                </a:lnTo>
                <a:lnTo>
                  <a:pt x="104" y="293"/>
                </a:lnTo>
                <a:lnTo>
                  <a:pt x="100" y="298"/>
                </a:lnTo>
                <a:lnTo>
                  <a:pt x="97" y="305"/>
                </a:lnTo>
                <a:lnTo>
                  <a:pt x="93" y="304"/>
                </a:lnTo>
                <a:lnTo>
                  <a:pt x="93" y="301"/>
                </a:lnTo>
                <a:lnTo>
                  <a:pt x="92" y="282"/>
                </a:lnTo>
                <a:lnTo>
                  <a:pt x="105" y="281"/>
                </a:lnTo>
                <a:lnTo>
                  <a:pt x="126" y="278"/>
                </a:lnTo>
                <a:lnTo>
                  <a:pt x="127" y="275"/>
                </a:lnTo>
                <a:lnTo>
                  <a:pt x="127" y="274"/>
                </a:lnTo>
                <a:lnTo>
                  <a:pt x="126" y="274"/>
                </a:lnTo>
                <a:lnTo>
                  <a:pt x="115" y="274"/>
                </a:lnTo>
                <a:lnTo>
                  <a:pt x="94" y="271"/>
                </a:lnTo>
                <a:lnTo>
                  <a:pt x="93" y="271"/>
                </a:lnTo>
                <a:lnTo>
                  <a:pt x="92" y="271"/>
                </a:lnTo>
                <a:lnTo>
                  <a:pt x="90" y="268"/>
                </a:lnTo>
                <a:lnTo>
                  <a:pt x="90" y="264"/>
                </a:lnTo>
                <a:lnTo>
                  <a:pt x="89" y="257"/>
                </a:lnTo>
                <a:lnTo>
                  <a:pt x="89" y="253"/>
                </a:lnTo>
                <a:lnTo>
                  <a:pt x="82" y="259"/>
                </a:lnTo>
                <a:lnTo>
                  <a:pt x="82" y="263"/>
                </a:lnTo>
                <a:lnTo>
                  <a:pt x="84" y="272"/>
                </a:lnTo>
                <a:lnTo>
                  <a:pt x="74" y="278"/>
                </a:lnTo>
                <a:lnTo>
                  <a:pt x="73" y="276"/>
                </a:lnTo>
                <a:lnTo>
                  <a:pt x="70" y="272"/>
                </a:lnTo>
                <a:lnTo>
                  <a:pt x="67" y="274"/>
                </a:lnTo>
                <a:lnTo>
                  <a:pt x="69" y="279"/>
                </a:lnTo>
                <a:lnTo>
                  <a:pt x="64" y="283"/>
                </a:lnTo>
                <a:lnTo>
                  <a:pt x="63" y="285"/>
                </a:lnTo>
                <a:lnTo>
                  <a:pt x="62" y="285"/>
                </a:lnTo>
                <a:lnTo>
                  <a:pt x="63" y="289"/>
                </a:lnTo>
                <a:lnTo>
                  <a:pt x="64" y="287"/>
                </a:lnTo>
                <a:lnTo>
                  <a:pt x="74" y="283"/>
                </a:lnTo>
                <a:lnTo>
                  <a:pt x="81" y="282"/>
                </a:lnTo>
                <a:lnTo>
                  <a:pt x="85" y="302"/>
                </a:lnTo>
                <a:lnTo>
                  <a:pt x="86" y="304"/>
                </a:lnTo>
                <a:lnTo>
                  <a:pt x="85" y="304"/>
                </a:lnTo>
                <a:lnTo>
                  <a:pt x="74" y="306"/>
                </a:lnTo>
                <a:lnTo>
                  <a:pt x="69" y="309"/>
                </a:lnTo>
                <a:lnTo>
                  <a:pt x="64" y="304"/>
                </a:lnTo>
                <a:lnTo>
                  <a:pt x="62" y="309"/>
                </a:lnTo>
                <a:lnTo>
                  <a:pt x="49" y="320"/>
                </a:lnTo>
                <a:lnTo>
                  <a:pt x="51" y="311"/>
                </a:lnTo>
                <a:lnTo>
                  <a:pt x="52" y="308"/>
                </a:lnTo>
                <a:lnTo>
                  <a:pt x="55" y="304"/>
                </a:lnTo>
                <a:lnTo>
                  <a:pt x="55" y="302"/>
                </a:lnTo>
                <a:lnTo>
                  <a:pt x="54" y="289"/>
                </a:lnTo>
                <a:lnTo>
                  <a:pt x="54" y="281"/>
                </a:lnTo>
                <a:lnTo>
                  <a:pt x="54" y="271"/>
                </a:lnTo>
                <a:lnTo>
                  <a:pt x="55" y="266"/>
                </a:lnTo>
                <a:lnTo>
                  <a:pt x="55" y="261"/>
                </a:lnTo>
                <a:lnTo>
                  <a:pt x="52" y="261"/>
                </a:lnTo>
                <a:lnTo>
                  <a:pt x="51" y="263"/>
                </a:lnTo>
                <a:lnTo>
                  <a:pt x="47" y="263"/>
                </a:lnTo>
                <a:lnTo>
                  <a:pt x="45" y="264"/>
                </a:lnTo>
                <a:lnTo>
                  <a:pt x="36" y="271"/>
                </a:lnTo>
                <a:lnTo>
                  <a:pt x="32" y="268"/>
                </a:lnTo>
                <a:lnTo>
                  <a:pt x="33" y="274"/>
                </a:lnTo>
                <a:lnTo>
                  <a:pt x="40" y="276"/>
                </a:lnTo>
                <a:lnTo>
                  <a:pt x="48" y="268"/>
                </a:lnTo>
                <a:lnTo>
                  <a:pt x="48" y="281"/>
                </a:lnTo>
                <a:lnTo>
                  <a:pt x="48" y="290"/>
                </a:lnTo>
                <a:lnTo>
                  <a:pt x="48" y="291"/>
                </a:lnTo>
                <a:lnTo>
                  <a:pt x="47" y="301"/>
                </a:lnTo>
                <a:lnTo>
                  <a:pt x="47" y="304"/>
                </a:lnTo>
                <a:lnTo>
                  <a:pt x="41" y="312"/>
                </a:lnTo>
                <a:lnTo>
                  <a:pt x="36" y="317"/>
                </a:lnTo>
                <a:lnTo>
                  <a:pt x="28" y="316"/>
                </a:lnTo>
                <a:lnTo>
                  <a:pt x="28" y="313"/>
                </a:lnTo>
                <a:lnTo>
                  <a:pt x="28" y="305"/>
                </a:lnTo>
                <a:lnTo>
                  <a:pt x="22" y="308"/>
                </a:lnTo>
                <a:lnTo>
                  <a:pt x="18" y="305"/>
                </a:lnTo>
                <a:lnTo>
                  <a:pt x="19" y="289"/>
                </a:lnTo>
                <a:lnTo>
                  <a:pt x="21" y="281"/>
                </a:lnTo>
                <a:lnTo>
                  <a:pt x="17" y="278"/>
                </a:lnTo>
                <a:lnTo>
                  <a:pt x="17" y="281"/>
                </a:lnTo>
                <a:lnTo>
                  <a:pt x="17" y="285"/>
                </a:lnTo>
                <a:lnTo>
                  <a:pt x="14" y="287"/>
                </a:lnTo>
                <a:lnTo>
                  <a:pt x="14" y="294"/>
                </a:lnTo>
                <a:lnTo>
                  <a:pt x="13" y="296"/>
                </a:lnTo>
                <a:lnTo>
                  <a:pt x="10" y="297"/>
                </a:lnTo>
                <a:lnTo>
                  <a:pt x="9" y="293"/>
                </a:lnTo>
                <a:lnTo>
                  <a:pt x="7" y="289"/>
                </a:lnTo>
                <a:lnTo>
                  <a:pt x="7" y="286"/>
                </a:lnTo>
                <a:lnTo>
                  <a:pt x="6" y="285"/>
                </a:lnTo>
                <a:lnTo>
                  <a:pt x="4" y="281"/>
                </a:lnTo>
                <a:lnTo>
                  <a:pt x="4" y="276"/>
                </a:lnTo>
                <a:lnTo>
                  <a:pt x="2" y="271"/>
                </a:lnTo>
                <a:lnTo>
                  <a:pt x="0" y="255"/>
                </a:lnTo>
                <a:lnTo>
                  <a:pt x="6" y="255"/>
                </a:lnTo>
                <a:lnTo>
                  <a:pt x="9" y="248"/>
                </a:lnTo>
                <a:lnTo>
                  <a:pt x="3" y="244"/>
                </a:lnTo>
                <a:lnTo>
                  <a:pt x="7" y="240"/>
                </a:lnTo>
                <a:lnTo>
                  <a:pt x="13" y="233"/>
                </a:lnTo>
                <a:lnTo>
                  <a:pt x="18" y="225"/>
                </a:lnTo>
                <a:lnTo>
                  <a:pt x="22" y="222"/>
                </a:lnTo>
                <a:lnTo>
                  <a:pt x="26" y="219"/>
                </a:lnTo>
                <a:lnTo>
                  <a:pt x="29" y="218"/>
                </a:lnTo>
                <a:lnTo>
                  <a:pt x="30" y="219"/>
                </a:lnTo>
                <a:lnTo>
                  <a:pt x="30" y="227"/>
                </a:lnTo>
                <a:lnTo>
                  <a:pt x="33" y="230"/>
                </a:lnTo>
                <a:lnTo>
                  <a:pt x="39" y="227"/>
                </a:lnTo>
                <a:lnTo>
                  <a:pt x="37" y="221"/>
                </a:lnTo>
                <a:lnTo>
                  <a:pt x="34" y="215"/>
                </a:lnTo>
                <a:lnTo>
                  <a:pt x="39" y="208"/>
                </a:lnTo>
                <a:lnTo>
                  <a:pt x="43" y="206"/>
                </a:lnTo>
                <a:lnTo>
                  <a:pt x="47" y="201"/>
                </a:lnTo>
                <a:lnTo>
                  <a:pt x="49" y="200"/>
                </a:lnTo>
                <a:lnTo>
                  <a:pt x="51" y="197"/>
                </a:lnTo>
                <a:lnTo>
                  <a:pt x="51" y="200"/>
                </a:lnTo>
                <a:lnTo>
                  <a:pt x="49" y="210"/>
                </a:lnTo>
                <a:lnTo>
                  <a:pt x="47" y="218"/>
                </a:lnTo>
                <a:lnTo>
                  <a:pt x="44" y="229"/>
                </a:lnTo>
                <a:lnTo>
                  <a:pt x="44" y="240"/>
                </a:lnTo>
                <a:lnTo>
                  <a:pt x="39" y="246"/>
                </a:lnTo>
                <a:lnTo>
                  <a:pt x="34" y="248"/>
                </a:lnTo>
                <a:lnTo>
                  <a:pt x="32" y="249"/>
                </a:lnTo>
                <a:lnTo>
                  <a:pt x="30" y="257"/>
                </a:lnTo>
                <a:lnTo>
                  <a:pt x="32" y="257"/>
                </a:lnTo>
                <a:lnTo>
                  <a:pt x="43" y="253"/>
                </a:lnTo>
                <a:lnTo>
                  <a:pt x="48" y="246"/>
                </a:lnTo>
                <a:lnTo>
                  <a:pt x="52" y="242"/>
                </a:lnTo>
                <a:lnTo>
                  <a:pt x="51" y="230"/>
                </a:lnTo>
                <a:lnTo>
                  <a:pt x="55" y="218"/>
                </a:lnTo>
                <a:lnTo>
                  <a:pt x="59" y="211"/>
                </a:lnTo>
                <a:lnTo>
                  <a:pt x="60" y="212"/>
                </a:lnTo>
                <a:lnTo>
                  <a:pt x="64" y="215"/>
                </a:lnTo>
                <a:lnTo>
                  <a:pt x="77" y="223"/>
                </a:lnTo>
                <a:lnTo>
                  <a:pt x="79" y="229"/>
                </a:lnTo>
                <a:lnTo>
                  <a:pt x="77" y="234"/>
                </a:lnTo>
                <a:lnTo>
                  <a:pt x="75" y="236"/>
                </a:lnTo>
                <a:lnTo>
                  <a:pt x="75" y="237"/>
                </a:lnTo>
                <a:lnTo>
                  <a:pt x="84" y="236"/>
                </a:lnTo>
                <a:lnTo>
                  <a:pt x="84" y="230"/>
                </a:lnTo>
                <a:lnTo>
                  <a:pt x="84" y="229"/>
                </a:lnTo>
                <a:lnTo>
                  <a:pt x="84" y="226"/>
                </a:lnTo>
                <a:lnTo>
                  <a:pt x="89" y="227"/>
                </a:lnTo>
                <a:lnTo>
                  <a:pt x="97" y="227"/>
                </a:lnTo>
                <a:lnTo>
                  <a:pt x="101" y="223"/>
                </a:lnTo>
                <a:lnTo>
                  <a:pt x="101" y="219"/>
                </a:lnTo>
                <a:lnTo>
                  <a:pt x="92" y="222"/>
                </a:lnTo>
                <a:lnTo>
                  <a:pt x="84" y="223"/>
                </a:lnTo>
                <a:lnTo>
                  <a:pt x="85" y="216"/>
                </a:lnTo>
                <a:lnTo>
                  <a:pt x="90" y="211"/>
                </a:lnTo>
                <a:lnTo>
                  <a:pt x="96" y="207"/>
                </a:lnTo>
                <a:lnTo>
                  <a:pt x="103" y="204"/>
                </a:lnTo>
                <a:lnTo>
                  <a:pt x="104" y="201"/>
                </a:lnTo>
                <a:lnTo>
                  <a:pt x="105" y="199"/>
                </a:lnTo>
                <a:lnTo>
                  <a:pt x="107" y="196"/>
                </a:lnTo>
                <a:lnTo>
                  <a:pt x="109" y="201"/>
                </a:lnTo>
                <a:lnTo>
                  <a:pt x="112" y="204"/>
                </a:lnTo>
                <a:lnTo>
                  <a:pt x="126" y="206"/>
                </a:lnTo>
                <a:lnTo>
                  <a:pt x="127" y="206"/>
                </a:lnTo>
                <a:lnTo>
                  <a:pt x="130" y="206"/>
                </a:lnTo>
                <a:lnTo>
                  <a:pt x="130" y="204"/>
                </a:lnTo>
                <a:lnTo>
                  <a:pt x="134" y="196"/>
                </a:lnTo>
                <a:lnTo>
                  <a:pt x="145" y="191"/>
                </a:lnTo>
                <a:lnTo>
                  <a:pt x="150" y="186"/>
                </a:lnTo>
                <a:lnTo>
                  <a:pt x="157" y="185"/>
                </a:lnTo>
                <a:lnTo>
                  <a:pt x="160" y="184"/>
                </a:lnTo>
                <a:lnTo>
                  <a:pt x="163" y="181"/>
                </a:lnTo>
                <a:lnTo>
                  <a:pt x="164" y="181"/>
                </a:lnTo>
                <a:lnTo>
                  <a:pt x="165" y="176"/>
                </a:lnTo>
                <a:lnTo>
                  <a:pt x="163" y="177"/>
                </a:lnTo>
                <a:lnTo>
                  <a:pt x="163" y="178"/>
                </a:lnTo>
                <a:lnTo>
                  <a:pt x="159" y="181"/>
                </a:lnTo>
                <a:lnTo>
                  <a:pt x="149" y="184"/>
                </a:lnTo>
                <a:lnTo>
                  <a:pt x="148" y="184"/>
                </a:lnTo>
                <a:lnTo>
                  <a:pt x="141" y="188"/>
                </a:lnTo>
                <a:lnTo>
                  <a:pt x="135" y="191"/>
                </a:lnTo>
                <a:lnTo>
                  <a:pt x="135" y="192"/>
                </a:lnTo>
                <a:lnTo>
                  <a:pt x="129" y="193"/>
                </a:lnTo>
                <a:lnTo>
                  <a:pt x="126" y="199"/>
                </a:lnTo>
                <a:lnTo>
                  <a:pt x="118" y="200"/>
                </a:lnTo>
                <a:lnTo>
                  <a:pt x="115" y="199"/>
                </a:lnTo>
                <a:lnTo>
                  <a:pt x="109" y="193"/>
                </a:lnTo>
                <a:lnTo>
                  <a:pt x="114" y="188"/>
                </a:lnTo>
                <a:lnTo>
                  <a:pt x="116" y="182"/>
                </a:lnTo>
                <a:lnTo>
                  <a:pt x="116" y="181"/>
                </a:lnTo>
                <a:lnTo>
                  <a:pt x="116" y="176"/>
                </a:lnTo>
                <a:lnTo>
                  <a:pt x="116" y="173"/>
                </a:lnTo>
                <a:lnTo>
                  <a:pt x="112" y="173"/>
                </a:lnTo>
                <a:lnTo>
                  <a:pt x="109" y="181"/>
                </a:lnTo>
                <a:lnTo>
                  <a:pt x="107" y="188"/>
                </a:lnTo>
                <a:lnTo>
                  <a:pt x="103" y="192"/>
                </a:lnTo>
                <a:lnTo>
                  <a:pt x="99" y="195"/>
                </a:lnTo>
                <a:lnTo>
                  <a:pt x="97" y="191"/>
                </a:lnTo>
                <a:lnTo>
                  <a:pt x="93" y="186"/>
                </a:lnTo>
                <a:lnTo>
                  <a:pt x="93" y="182"/>
                </a:lnTo>
                <a:lnTo>
                  <a:pt x="92" y="177"/>
                </a:lnTo>
                <a:lnTo>
                  <a:pt x="86" y="173"/>
                </a:lnTo>
                <a:lnTo>
                  <a:pt x="79" y="174"/>
                </a:lnTo>
                <a:lnTo>
                  <a:pt x="77" y="173"/>
                </a:lnTo>
                <a:lnTo>
                  <a:pt x="78" y="167"/>
                </a:lnTo>
                <a:lnTo>
                  <a:pt x="85" y="166"/>
                </a:lnTo>
                <a:lnTo>
                  <a:pt x="88" y="162"/>
                </a:lnTo>
                <a:lnTo>
                  <a:pt x="89" y="156"/>
                </a:lnTo>
                <a:lnTo>
                  <a:pt x="92" y="152"/>
                </a:lnTo>
                <a:lnTo>
                  <a:pt x="93" y="152"/>
                </a:lnTo>
                <a:lnTo>
                  <a:pt x="97" y="151"/>
                </a:lnTo>
                <a:lnTo>
                  <a:pt x="99" y="151"/>
                </a:lnTo>
                <a:lnTo>
                  <a:pt x="103" y="150"/>
                </a:lnTo>
                <a:lnTo>
                  <a:pt x="105" y="150"/>
                </a:lnTo>
                <a:lnTo>
                  <a:pt x="107" y="150"/>
                </a:lnTo>
                <a:lnTo>
                  <a:pt x="111" y="148"/>
                </a:lnTo>
                <a:lnTo>
                  <a:pt x="112" y="147"/>
                </a:lnTo>
                <a:lnTo>
                  <a:pt x="114" y="147"/>
                </a:lnTo>
                <a:lnTo>
                  <a:pt x="118" y="146"/>
                </a:lnTo>
                <a:lnTo>
                  <a:pt x="120" y="146"/>
                </a:lnTo>
                <a:lnTo>
                  <a:pt x="122" y="144"/>
                </a:lnTo>
                <a:lnTo>
                  <a:pt x="126" y="140"/>
                </a:lnTo>
                <a:lnTo>
                  <a:pt x="124" y="140"/>
                </a:lnTo>
                <a:lnTo>
                  <a:pt x="122" y="137"/>
                </a:lnTo>
                <a:lnTo>
                  <a:pt x="123" y="137"/>
                </a:lnTo>
                <a:lnTo>
                  <a:pt x="123" y="132"/>
                </a:lnTo>
                <a:lnTo>
                  <a:pt x="124" y="132"/>
                </a:lnTo>
                <a:lnTo>
                  <a:pt x="126" y="128"/>
                </a:lnTo>
                <a:lnTo>
                  <a:pt x="130" y="121"/>
                </a:lnTo>
                <a:lnTo>
                  <a:pt x="135" y="116"/>
                </a:lnTo>
                <a:lnTo>
                  <a:pt x="137" y="114"/>
                </a:lnTo>
                <a:lnTo>
                  <a:pt x="145" y="113"/>
                </a:lnTo>
                <a:lnTo>
                  <a:pt x="153" y="113"/>
                </a:lnTo>
                <a:lnTo>
                  <a:pt x="159" y="111"/>
                </a:lnTo>
                <a:lnTo>
                  <a:pt x="163" y="109"/>
                </a:lnTo>
                <a:lnTo>
                  <a:pt x="165" y="106"/>
                </a:lnTo>
                <a:lnTo>
                  <a:pt x="167" y="105"/>
                </a:lnTo>
                <a:lnTo>
                  <a:pt x="167" y="98"/>
                </a:lnTo>
                <a:lnTo>
                  <a:pt x="163" y="96"/>
                </a:lnTo>
                <a:lnTo>
                  <a:pt x="163" y="99"/>
                </a:lnTo>
                <a:lnTo>
                  <a:pt x="161" y="103"/>
                </a:lnTo>
                <a:lnTo>
                  <a:pt x="149" y="109"/>
                </a:lnTo>
                <a:lnTo>
                  <a:pt x="149" y="107"/>
                </a:lnTo>
                <a:lnTo>
                  <a:pt x="149" y="106"/>
                </a:lnTo>
                <a:lnTo>
                  <a:pt x="145" y="99"/>
                </a:lnTo>
                <a:lnTo>
                  <a:pt x="142" y="88"/>
                </a:lnTo>
                <a:lnTo>
                  <a:pt x="141" y="87"/>
                </a:lnTo>
                <a:lnTo>
                  <a:pt x="145" y="81"/>
                </a:lnTo>
                <a:lnTo>
                  <a:pt x="149" y="81"/>
                </a:lnTo>
                <a:lnTo>
                  <a:pt x="152" y="80"/>
                </a:lnTo>
                <a:lnTo>
                  <a:pt x="159" y="77"/>
                </a:lnTo>
                <a:lnTo>
                  <a:pt x="160" y="73"/>
                </a:lnTo>
                <a:lnTo>
                  <a:pt x="163" y="69"/>
                </a:lnTo>
                <a:lnTo>
                  <a:pt x="165" y="61"/>
                </a:lnTo>
                <a:lnTo>
                  <a:pt x="175" y="58"/>
                </a:lnTo>
                <a:lnTo>
                  <a:pt x="182" y="54"/>
                </a:lnTo>
                <a:lnTo>
                  <a:pt x="182" y="51"/>
                </a:lnTo>
                <a:lnTo>
                  <a:pt x="183" y="45"/>
                </a:lnTo>
                <a:lnTo>
                  <a:pt x="186" y="45"/>
                </a:lnTo>
                <a:lnTo>
                  <a:pt x="187" y="45"/>
                </a:lnTo>
                <a:lnTo>
                  <a:pt x="194" y="45"/>
                </a:lnTo>
                <a:lnTo>
                  <a:pt x="200" y="42"/>
                </a:lnTo>
                <a:lnTo>
                  <a:pt x="204" y="39"/>
                </a:lnTo>
                <a:lnTo>
                  <a:pt x="210" y="32"/>
                </a:lnTo>
                <a:lnTo>
                  <a:pt x="213" y="31"/>
                </a:lnTo>
                <a:lnTo>
                  <a:pt x="219" y="34"/>
                </a:lnTo>
                <a:lnTo>
                  <a:pt x="225" y="41"/>
                </a:lnTo>
                <a:lnTo>
                  <a:pt x="224" y="41"/>
                </a:lnTo>
                <a:lnTo>
                  <a:pt x="217" y="53"/>
                </a:lnTo>
                <a:lnTo>
                  <a:pt x="213" y="66"/>
                </a:lnTo>
                <a:lnTo>
                  <a:pt x="209" y="73"/>
                </a:lnTo>
                <a:lnTo>
                  <a:pt x="205" y="83"/>
                </a:lnTo>
                <a:lnTo>
                  <a:pt x="204" y="91"/>
                </a:lnTo>
                <a:lnTo>
                  <a:pt x="201" y="98"/>
                </a:lnTo>
                <a:lnTo>
                  <a:pt x="201" y="99"/>
                </a:lnTo>
                <a:lnTo>
                  <a:pt x="198" y="106"/>
                </a:lnTo>
                <a:lnTo>
                  <a:pt x="195" y="110"/>
                </a:lnTo>
                <a:lnTo>
                  <a:pt x="195" y="116"/>
                </a:lnTo>
                <a:lnTo>
                  <a:pt x="195" y="117"/>
                </a:lnTo>
                <a:lnTo>
                  <a:pt x="195" y="121"/>
                </a:lnTo>
                <a:lnTo>
                  <a:pt x="197" y="122"/>
                </a:lnTo>
                <a:lnTo>
                  <a:pt x="201" y="111"/>
                </a:lnTo>
                <a:lnTo>
                  <a:pt x="204" y="107"/>
                </a:lnTo>
                <a:lnTo>
                  <a:pt x="204" y="102"/>
                </a:lnTo>
                <a:lnTo>
                  <a:pt x="204" y="101"/>
                </a:lnTo>
                <a:lnTo>
                  <a:pt x="213" y="81"/>
                </a:lnTo>
                <a:lnTo>
                  <a:pt x="216" y="72"/>
                </a:lnTo>
                <a:lnTo>
                  <a:pt x="221" y="57"/>
                </a:lnTo>
                <a:lnTo>
                  <a:pt x="225" y="49"/>
                </a:lnTo>
                <a:lnTo>
                  <a:pt x="227" y="45"/>
                </a:lnTo>
                <a:lnTo>
                  <a:pt x="231" y="50"/>
                </a:lnTo>
                <a:lnTo>
                  <a:pt x="230" y="45"/>
                </a:lnTo>
                <a:lnTo>
                  <a:pt x="230" y="42"/>
                </a:lnTo>
                <a:lnTo>
                  <a:pt x="234" y="39"/>
                </a:lnTo>
                <a:lnTo>
                  <a:pt x="236" y="35"/>
                </a:lnTo>
                <a:lnTo>
                  <a:pt x="250" y="26"/>
                </a:lnTo>
                <a:lnTo>
                  <a:pt x="251" y="26"/>
                </a:lnTo>
                <a:lnTo>
                  <a:pt x="257" y="27"/>
                </a:lnTo>
                <a:lnTo>
                  <a:pt x="258" y="26"/>
                </a:lnTo>
                <a:lnTo>
                  <a:pt x="269" y="26"/>
                </a:lnTo>
                <a:lnTo>
                  <a:pt x="275" y="27"/>
                </a:lnTo>
                <a:lnTo>
                  <a:pt x="277" y="31"/>
                </a:lnTo>
                <a:lnTo>
                  <a:pt x="284" y="28"/>
                </a:lnTo>
                <a:lnTo>
                  <a:pt x="288" y="26"/>
                </a:lnTo>
                <a:lnTo>
                  <a:pt x="287" y="23"/>
                </a:lnTo>
                <a:lnTo>
                  <a:pt x="284" y="23"/>
                </a:lnTo>
                <a:lnTo>
                  <a:pt x="280" y="21"/>
                </a:lnTo>
                <a:lnTo>
                  <a:pt x="272" y="19"/>
                </a:lnTo>
                <a:lnTo>
                  <a:pt x="266" y="20"/>
                </a:lnTo>
                <a:lnTo>
                  <a:pt x="265" y="20"/>
                </a:lnTo>
                <a:lnTo>
                  <a:pt x="261" y="20"/>
                </a:lnTo>
                <a:lnTo>
                  <a:pt x="266" y="11"/>
                </a:lnTo>
                <a:lnTo>
                  <a:pt x="273" y="5"/>
                </a:lnTo>
                <a:lnTo>
                  <a:pt x="276" y="2"/>
                </a:lnTo>
                <a:lnTo>
                  <a:pt x="273" y="0"/>
                </a:lnTo>
                <a:lnTo>
                  <a:pt x="268" y="4"/>
                </a:lnTo>
                <a:lnTo>
                  <a:pt x="262" y="9"/>
                </a:lnTo>
                <a:lnTo>
                  <a:pt x="264" y="4"/>
                </a:lnTo>
                <a:lnTo>
                  <a:pt x="261" y="5"/>
                </a:lnTo>
                <a:lnTo>
                  <a:pt x="260" y="11"/>
                </a:lnTo>
                <a:lnTo>
                  <a:pt x="261" y="13"/>
                </a:lnTo>
                <a:lnTo>
                  <a:pt x="255" y="21"/>
                </a:lnTo>
                <a:lnTo>
                  <a:pt x="255" y="23"/>
                </a:lnTo>
                <a:lnTo>
                  <a:pt x="250" y="20"/>
                </a:lnTo>
                <a:lnTo>
                  <a:pt x="243" y="23"/>
                </a:lnTo>
                <a:lnTo>
                  <a:pt x="238" y="24"/>
                </a:lnTo>
                <a:lnTo>
                  <a:pt x="230" y="34"/>
                </a:lnTo>
                <a:lnTo>
                  <a:pt x="225" y="31"/>
                </a:lnTo>
                <a:lnTo>
                  <a:pt x="221" y="26"/>
                </a:lnTo>
                <a:lnTo>
                  <a:pt x="224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4" name="Freeform 389">
            <a:extLst>
              <a:ext uri="{FF2B5EF4-FFF2-40B4-BE49-F238E27FC236}">
                <a16:creationId xmlns:a16="http://schemas.microsoft.com/office/drawing/2014/main" id="{F43783BC-C13E-D60D-CED8-118F075D955B}"/>
              </a:ext>
            </a:extLst>
          </p:cNvPr>
          <p:cNvSpPr>
            <a:spLocks/>
          </p:cNvSpPr>
          <p:nvPr/>
        </p:nvSpPr>
        <p:spPr bwMode="auto">
          <a:xfrm>
            <a:off x="4076701" y="4494213"/>
            <a:ext cx="581025" cy="982663"/>
          </a:xfrm>
          <a:custGeom>
            <a:avLst/>
            <a:gdLst>
              <a:gd name="T0" fmla="*/ 155 w 366"/>
              <a:gd name="T1" fmla="*/ 519 h 619"/>
              <a:gd name="T2" fmla="*/ 133 w 366"/>
              <a:gd name="T3" fmla="*/ 556 h 619"/>
              <a:gd name="T4" fmla="*/ 86 w 366"/>
              <a:gd name="T5" fmla="*/ 615 h 619"/>
              <a:gd name="T6" fmla="*/ 75 w 366"/>
              <a:gd name="T7" fmla="*/ 590 h 619"/>
              <a:gd name="T8" fmla="*/ 67 w 366"/>
              <a:gd name="T9" fmla="*/ 547 h 619"/>
              <a:gd name="T10" fmla="*/ 67 w 366"/>
              <a:gd name="T11" fmla="*/ 524 h 619"/>
              <a:gd name="T12" fmla="*/ 29 w 366"/>
              <a:gd name="T13" fmla="*/ 552 h 619"/>
              <a:gd name="T14" fmla="*/ 11 w 366"/>
              <a:gd name="T15" fmla="*/ 525 h 619"/>
              <a:gd name="T16" fmla="*/ 20 w 366"/>
              <a:gd name="T17" fmla="*/ 502 h 619"/>
              <a:gd name="T18" fmla="*/ 58 w 366"/>
              <a:gd name="T19" fmla="*/ 499 h 619"/>
              <a:gd name="T20" fmla="*/ 99 w 366"/>
              <a:gd name="T21" fmla="*/ 431 h 619"/>
              <a:gd name="T22" fmla="*/ 78 w 366"/>
              <a:gd name="T23" fmla="*/ 425 h 619"/>
              <a:gd name="T24" fmla="*/ 18 w 366"/>
              <a:gd name="T25" fmla="*/ 429 h 619"/>
              <a:gd name="T26" fmla="*/ 5 w 366"/>
              <a:gd name="T27" fmla="*/ 386 h 619"/>
              <a:gd name="T28" fmla="*/ 48 w 366"/>
              <a:gd name="T29" fmla="*/ 406 h 619"/>
              <a:gd name="T30" fmla="*/ 84 w 366"/>
              <a:gd name="T31" fmla="*/ 380 h 619"/>
              <a:gd name="T32" fmla="*/ 21 w 366"/>
              <a:gd name="T33" fmla="*/ 383 h 619"/>
              <a:gd name="T34" fmla="*/ 40 w 366"/>
              <a:gd name="T35" fmla="*/ 346 h 619"/>
              <a:gd name="T36" fmla="*/ 48 w 366"/>
              <a:gd name="T37" fmla="*/ 324 h 619"/>
              <a:gd name="T38" fmla="*/ 92 w 366"/>
              <a:gd name="T39" fmla="*/ 327 h 619"/>
              <a:gd name="T40" fmla="*/ 127 w 366"/>
              <a:gd name="T41" fmla="*/ 327 h 619"/>
              <a:gd name="T42" fmla="*/ 176 w 366"/>
              <a:gd name="T43" fmla="*/ 348 h 619"/>
              <a:gd name="T44" fmla="*/ 220 w 366"/>
              <a:gd name="T45" fmla="*/ 338 h 619"/>
              <a:gd name="T46" fmla="*/ 269 w 366"/>
              <a:gd name="T47" fmla="*/ 364 h 619"/>
              <a:gd name="T48" fmla="*/ 280 w 366"/>
              <a:gd name="T49" fmla="*/ 409 h 619"/>
              <a:gd name="T50" fmla="*/ 295 w 366"/>
              <a:gd name="T51" fmla="*/ 346 h 619"/>
              <a:gd name="T52" fmla="*/ 337 w 366"/>
              <a:gd name="T53" fmla="*/ 333 h 619"/>
              <a:gd name="T54" fmla="*/ 329 w 366"/>
              <a:gd name="T55" fmla="*/ 290 h 619"/>
              <a:gd name="T56" fmla="*/ 328 w 366"/>
              <a:gd name="T57" fmla="*/ 274 h 619"/>
              <a:gd name="T58" fmla="*/ 318 w 366"/>
              <a:gd name="T59" fmla="*/ 323 h 619"/>
              <a:gd name="T60" fmla="*/ 276 w 366"/>
              <a:gd name="T61" fmla="*/ 337 h 619"/>
              <a:gd name="T62" fmla="*/ 299 w 366"/>
              <a:gd name="T63" fmla="*/ 305 h 619"/>
              <a:gd name="T64" fmla="*/ 236 w 366"/>
              <a:gd name="T65" fmla="*/ 315 h 619"/>
              <a:gd name="T66" fmla="*/ 243 w 366"/>
              <a:gd name="T67" fmla="*/ 274 h 619"/>
              <a:gd name="T68" fmla="*/ 219 w 366"/>
              <a:gd name="T69" fmla="*/ 307 h 619"/>
              <a:gd name="T70" fmla="*/ 155 w 366"/>
              <a:gd name="T71" fmla="*/ 316 h 619"/>
              <a:gd name="T72" fmla="*/ 110 w 366"/>
              <a:gd name="T73" fmla="*/ 312 h 619"/>
              <a:gd name="T74" fmla="*/ 48 w 366"/>
              <a:gd name="T75" fmla="*/ 305 h 619"/>
              <a:gd name="T76" fmla="*/ 50 w 366"/>
              <a:gd name="T77" fmla="*/ 284 h 619"/>
              <a:gd name="T78" fmla="*/ 67 w 366"/>
              <a:gd name="T79" fmla="*/ 259 h 619"/>
              <a:gd name="T80" fmla="*/ 73 w 366"/>
              <a:gd name="T81" fmla="*/ 244 h 619"/>
              <a:gd name="T82" fmla="*/ 30 w 366"/>
              <a:gd name="T83" fmla="*/ 225 h 619"/>
              <a:gd name="T84" fmla="*/ 112 w 366"/>
              <a:gd name="T85" fmla="*/ 229 h 619"/>
              <a:gd name="T86" fmla="*/ 99 w 366"/>
              <a:gd name="T87" fmla="*/ 225 h 619"/>
              <a:gd name="T88" fmla="*/ 77 w 366"/>
              <a:gd name="T89" fmla="*/ 196 h 619"/>
              <a:gd name="T90" fmla="*/ 86 w 366"/>
              <a:gd name="T91" fmla="*/ 176 h 619"/>
              <a:gd name="T92" fmla="*/ 62 w 366"/>
              <a:gd name="T93" fmla="*/ 153 h 619"/>
              <a:gd name="T94" fmla="*/ 89 w 366"/>
              <a:gd name="T95" fmla="*/ 127 h 619"/>
              <a:gd name="T96" fmla="*/ 126 w 366"/>
              <a:gd name="T97" fmla="*/ 136 h 619"/>
              <a:gd name="T98" fmla="*/ 183 w 366"/>
              <a:gd name="T99" fmla="*/ 154 h 619"/>
              <a:gd name="T100" fmla="*/ 249 w 366"/>
              <a:gd name="T101" fmla="*/ 142 h 619"/>
              <a:gd name="T102" fmla="*/ 236 w 366"/>
              <a:gd name="T103" fmla="*/ 142 h 619"/>
              <a:gd name="T104" fmla="*/ 172 w 366"/>
              <a:gd name="T105" fmla="*/ 116 h 619"/>
              <a:gd name="T106" fmla="*/ 85 w 366"/>
              <a:gd name="T107" fmla="*/ 86 h 619"/>
              <a:gd name="T108" fmla="*/ 97 w 366"/>
              <a:gd name="T109" fmla="*/ 45 h 619"/>
              <a:gd name="T110" fmla="*/ 131 w 366"/>
              <a:gd name="T111" fmla="*/ 42 h 619"/>
              <a:gd name="T112" fmla="*/ 156 w 366"/>
              <a:gd name="T113" fmla="*/ 84 h 619"/>
              <a:gd name="T114" fmla="*/ 209 w 366"/>
              <a:gd name="T115" fmla="*/ 72 h 619"/>
              <a:gd name="T116" fmla="*/ 198 w 366"/>
              <a:gd name="T117" fmla="*/ 39 h 619"/>
              <a:gd name="T118" fmla="*/ 247 w 366"/>
              <a:gd name="T119" fmla="*/ 53 h 6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366" h="619">
                <a:moveTo>
                  <a:pt x="205" y="506"/>
                </a:moveTo>
                <a:lnTo>
                  <a:pt x="212" y="500"/>
                </a:lnTo>
                <a:lnTo>
                  <a:pt x="216" y="494"/>
                </a:lnTo>
                <a:lnTo>
                  <a:pt x="213" y="492"/>
                </a:lnTo>
                <a:lnTo>
                  <a:pt x="209" y="498"/>
                </a:lnTo>
                <a:lnTo>
                  <a:pt x="205" y="503"/>
                </a:lnTo>
                <a:lnTo>
                  <a:pt x="201" y="504"/>
                </a:lnTo>
                <a:lnTo>
                  <a:pt x="198" y="507"/>
                </a:lnTo>
                <a:lnTo>
                  <a:pt x="193" y="509"/>
                </a:lnTo>
                <a:lnTo>
                  <a:pt x="187" y="509"/>
                </a:lnTo>
                <a:lnTo>
                  <a:pt x="185" y="510"/>
                </a:lnTo>
                <a:lnTo>
                  <a:pt x="176" y="513"/>
                </a:lnTo>
                <a:lnTo>
                  <a:pt x="174" y="513"/>
                </a:lnTo>
                <a:lnTo>
                  <a:pt x="172" y="517"/>
                </a:lnTo>
                <a:lnTo>
                  <a:pt x="164" y="517"/>
                </a:lnTo>
                <a:lnTo>
                  <a:pt x="155" y="521"/>
                </a:lnTo>
                <a:lnTo>
                  <a:pt x="155" y="519"/>
                </a:lnTo>
                <a:lnTo>
                  <a:pt x="152" y="511"/>
                </a:lnTo>
                <a:lnTo>
                  <a:pt x="151" y="509"/>
                </a:lnTo>
                <a:lnTo>
                  <a:pt x="151" y="498"/>
                </a:lnTo>
                <a:lnTo>
                  <a:pt x="146" y="500"/>
                </a:lnTo>
                <a:lnTo>
                  <a:pt x="148" y="513"/>
                </a:lnTo>
                <a:lnTo>
                  <a:pt x="151" y="518"/>
                </a:lnTo>
                <a:lnTo>
                  <a:pt x="152" y="521"/>
                </a:lnTo>
                <a:lnTo>
                  <a:pt x="153" y="524"/>
                </a:lnTo>
                <a:lnTo>
                  <a:pt x="142" y="524"/>
                </a:lnTo>
                <a:lnTo>
                  <a:pt x="138" y="524"/>
                </a:lnTo>
                <a:lnTo>
                  <a:pt x="144" y="532"/>
                </a:lnTo>
                <a:lnTo>
                  <a:pt x="144" y="536"/>
                </a:lnTo>
                <a:lnTo>
                  <a:pt x="141" y="537"/>
                </a:lnTo>
                <a:lnTo>
                  <a:pt x="138" y="539"/>
                </a:lnTo>
                <a:lnTo>
                  <a:pt x="138" y="541"/>
                </a:lnTo>
                <a:lnTo>
                  <a:pt x="140" y="548"/>
                </a:lnTo>
                <a:lnTo>
                  <a:pt x="133" y="556"/>
                </a:lnTo>
                <a:lnTo>
                  <a:pt x="131" y="556"/>
                </a:lnTo>
                <a:lnTo>
                  <a:pt x="118" y="547"/>
                </a:lnTo>
                <a:lnTo>
                  <a:pt x="116" y="549"/>
                </a:lnTo>
                <a:lnTo>
                  <a:pt x="115" y="551"/>
                </a:lnTo>
                <a:lnTo>
                  <a:pt x="112" y="556"/>
                </a:lnTo>
                <a:lnTo>
                  <a:pt x="107" y="564"/>
                </a:lnTo>
                <a:lnTo>
                  <a:pt x="105" y="564"/>
                </a:lnTo>
                <a:lnTo>
                  <a:pt x="104" y="571"/>
                </a:lnTo>
                <a:lnTo>
                  <a:pt x="104" y="575"/>
                </a:lnTo>
                <a:lnTo>
                  <a:pt x="96" y="575"/>
                </a:lnTo>
                <a:lnTo>
                  <a:pt x="95" y="582"/>
                </a:lnTo>
                <a:lnTo>
                  <a:pt x="96" y="588"/>
                </a:lnTo>
                <a:lnTo>
                  <a:pt x="96" y="590"/>
                </a:lnTo>
                <a:lnTo>
                  <a:pt x="95" y="600"/>
                </a:lnTo>
                <a:lnTo>
                  <a:pt x="95" y="604"/>
                </a:lnTo>
                <a:lnTo>
                  <a:pt x="92" y="608"/>
                </a:lnTo>
                <a:lnTo>
                  <a:pt x="86" y="615"/>
                </a:lnTo>
                <a:lnTo>
                  <a:pt x="84" y="618"/>
                </a:lnTo>
                <a:lnTo>
                  <a:pt x="80" y="619"/>
                </a:lnTo>
                <a:lnTo>
                  <a:pt x="80" y="612"/>
                </a:lnTo>
                <a:lnTo>
                  <a:pt x="75" y="618"/>
                </a:lnTo>
                <a:lnTo>
                  <a:pt x="74" y="619"/>
                </a:lnTo>
                <a:lnTo>
                  <a:pt x="71" y="619"/>
                </a:lnTo>
                <a:lnTo>
                  <a:pt x="71" y="616"/>
                </a:lnTo>
                <a:lnTo>
                  <a:pt x="71" y="612"/>
                </a:lnTo>
                <a:lnTo>
                  <a:pt x="73" y="607"/>
                </a:lnTo>
                <a:lnTo>
                  <a:pt x="71" y="600"/>
                </a:lnTo>
                <a:lnTo>
                  <a:pt x="71" y="596"/>
                </a:lnTo>
                <a:lnTo>
                  <a:pt x="77" y="597"/>
                </a:lnTo>
                <a:lnTo>
                  <a:pt x="80" y="599"/>
                </a:lnTo>
                <a:lnTo>
                  <a:pt x="82" y="590"/>
                </a:lnTo>
                <a:lnTo>
                  <a:pt x="80" y="590"/>
                </a:lnTo>
                <a:lnTo>
                  <a:pt x="78" y="592"/>
                </a:lnTo>
                <a:lnTo>
                  <a:pt x="75" y="590"/>
                </a:lnTo>
                <a:lnTo>
                  <a:pt x="75" y="584"/>
                </a:lnTo>
                <a:lnTo>
                  <a:pt x="77" y="571"/>
                </a:lnTo>
                <a:lnTo>
                  <a:pt x="82" y="567"/>
                </a:lnTo>
                <a:lnTo>
                  <a:pt x="89" y="563"/>
                </a:lnTo>
                <a:lnTo>
                  <a:pt x="90" y="562"/>
                </a:lnTo>
                <a:lnTo>
                  <a:pt x="89" y="559"/>
                </a:lnTo>
                <a:lnTo>
                  <a:pt x="75" y="563"/>
                </a:lnTo>
                <a:lnTo>
                  <a:pt x="69" y="567"/>
                </a:lnTo>
                <a:lnTo>
                  <a:pt x="66" y="571"/>
                </a:lnTo>
                <a:lnTo>
                  <a:pt x="58" y="571"/>
                </a:lnTo>
                <a:lnTo>
                  <a:pt x="56" y="566"/>
                </a:lnTo>
                <a:lnTo>
                  <a:pt x="59" y="556"/>
                </a:lnTo>
                <a:lnTo>
                  <a:pt x="66" y="554"/>
                </a:lnTo>
                <a:lnTo>
                  <a:pt x="67" y="552"/>
                </a:lnTo>
                <a:lnTo>
                  <a:pt x="78" y="552"/>
                </a:lnTo>
                <a:lnTo>
                  <a:pt x="78" y="549"/>
                </a:lnTo>
                <a:lnTo>
                  <a:pt x="67" y="547"/>
                </a:lnTo>
                <a:lnTo>
                  <a:pt x="71" y="539"/>
                </a:lnTo>
                <a:lnTo>
                  <a:pt x="65" y="541"/>
                </a:lnTo>
                <a:lnTo>
                  <a:pt x="69" y="534"/>
                </a:lnTo>
                <a:lnTo>
                  <a:pt x="70" y="532"/>
                </a:lnTo>
                <a:lnTo>
                  <a:pt x="71" y="528"/>
                </a:lnTo>
                <a:lnTo>
                  <a:pt x="73" y="525"/>
                </a:lnTo>
                <a:lnTo>
                  <a:pt x="78" y="519"/>
                </a:lnTo>
                <a:lnTo>
                  <a:pt x="78" y="518"/>
                </a:lnTo>
                <a:lnTo>
                  <a:pt x="78" y="518"/>
                </a:lnTo>
                <a:lnTo>
                  <a:pt x="84" y="515"/>
                </a:lnTo>
                <a:lnTo>
                  <a:pt x="88" y="511"/>
                </a:lnTo>
                <a:lnTo>
                  <a:pt x="85" y="509"/>
                </a:lnTo>
                <a:lnTo>
                  <a:pt x="84" y="506"/>
                </a:lnTo>
                <a:lnTo>
                  <a:pt x="82" y="507"/>
                </a:lnTo>
                <a:lnTo>
                  <a:pt x="80" y="513"/>
                </a:lnTo>
                <a:lnTo>
                  <a:pt x="74" y="513"/>
                </a:lnTo>
                <a:lnTo>
                  <a:pt x="67" y="524"/>
                </a:lnTo>
                <a:lnTo>
                  <a:pt x="62" y="534"/>
                </a:lnTo>
                <a:lnTo>
                  <a:pt x="59" y="539"/>
                </a:lnTo>
                <a:lnTo>
                  <a:pt x="56" y="541"/>
                </a:lnTo>
                <a:lnTo>
                  <a:pt x="55" y="543"/>
                </a:lnTo>
                <a:lnTo>
                  <a:pt x="54" y="549"/>
                </a:lnTo>
                <a:lnTo>
                  <a:pt x="51" y="556"/>
                </a:lnTo>
                <a:lnTo>
                  <a:pt x="50" y="556"/>
                </a:lnTo>
                <a:lnTo>
                  <a:pt x="48" y="558"/>
                </a:lnTo>
                <a:lnTo>
                  <a:pt x="44" y="560"/>
                </a:lnTo>
                <a:lnTo>
                  <a:pt x="41" y="562"/>
                </a:lnTo>
                <a:lnTo>
                  <a:pt x="40" y="562"/>
                </a:lnTo>
                <a:lnTo>
                  <a:pt x="37" y="573"/>
                </a:lnTo>
                <a:lnTo>
                  <a:pt x="35" y="567"/>
                </a:lnTo>
                <a:lnTo>
                  <a:pt x="35" y="566"/>
                </a:lnTo>
                <a:lnTo>
                  <a:pt x="30" y="559"/>
                </a:lnTo>
                <a:lnTo>
                  <a:pt x="24" y="556"/>
                </a:lnTo>
                <a:lnTo>
                  <a:pt x="29" y="552"/>
                </a:lnTo>
                <a:lnTo>
                  <a:pt x="28" y="548"/>
                </a:lnTo>
                <a:lnTo>
                  <a:pt x="28" y="547"/>
                </a:lnTo>
                <a:lnTo>
                  <a:pt x="18" y="549"/>
                </a:lnTo>
                <a:lnTo>
                  <a:pt x="17" y="548"/>
                </a:lnTo>
                <a:lnTo>
                  <a:pt x="14" y="547"/>
                </a:lnTo>
                <a:lnTo>
                  <a:pt x="15" y="543"/>
                </a:lnTo>
                <a:lnTo>
                  <a:pt x="18" y="543"/>
                </a:lnTo>
                <a:lnTo>
                  <a:pt x="22" y="540"/>
                </a:lnTo>
                <a:lnTo>
                  <a:pt x="26" y="537"/>
                </a:lnTo>
                <a:lnTo>
                  <a:pt x="26" y="533"/>
                </a:lnTo>
                <a:lnTo>
                  <a:pt x="21" y="533"/>
                </a:lnTo>
                <a:lnTo>
                  <a:pt x="15" y="540"/>
                </a:lnTo>
                <a:lnTo>
                  <a:pt x="13" y="540"/>
                </a:lnTo>
                <a:lnTo>
                  <a:pt x="11" y="539"/>
                </a:lnTo>
                <a:lnTo>
                  <a:pt x="11" y="536"/>
                </a:lnTo>
                <a:lnTo>
                  <a:pt x="11" y="530"/>
                </a:lnTo>
                <a:lnTo>
                  <a:pt x="11" y="525"/>
                </a:lnTo>
                <a:lnTo>
                  <a:pt x="13" y="519"/>
                </a:lnTo>
                <a:lnTo>
                  <a:pt x="17" y="521"/>
                </a:lnTo>
                <a:lnTo>
                  <a:pt x="20" y="521"/>
                </a:lnTo>
                <a:lnTo>
                  <a:pt x="22" y="522"/>
                </a:lnTo>
                <a:lnTo>
                  <a:pt x="25" y="524"/>
                </a:lnTo>
                <a:lnTo>
                  <a:pt x="28" y="525"/>
                </a:lnTo>
                <a:lnTo>
                  <a:pt x="29" y="525"/>
                </a:lnTo>
                <a:lnTo>
                  <a:pt x="30" y="522"/>
                </a:lnTo>
                <a:lnTo>
                  <a:pt x="32" y="517"/>
                </a:lnTo>
                <a:lnTo>
                  <a:pt x="26" y="518"/>
                </a:lnTo>
                <a:lnTo>
                  <a:pt x="20" y="517"/>
                </a:lnTo>
                <a:lnTo>
                  <a:pt x="15" y="513"/>
                </a:lnTo>
                <a:lnTo>
                  <a:pt x="11" y="511"/>
                </a:lnTo>
                <a:lnTo>
                  <a:pt x="11" y="507"/>
                </a:lnTo>
                <a:lnTo>
                  <a:pt x="13" y="506"/>
                </a:lnTo>
                <a:lnTo>
                  <a:pt x="14" y="502"/>
                </a:lnTo>
                <a:lnTo>
                  <a:pt x="20" y="502"/>
                </a:lnTo>
                <a:lnTo>
                  <a:pt x="26" y="503"/>
                </a:lnTo>
                <a:lnTo>
                  <a:pt x="30" y="500"/>
                </a:lnTo>
                <a:lnTo>
                  <a:pt x="32" y="500"/>
                </a:lnTo>
                <a:lnTo>
                  <a:pt x="30" y="495"/>
                </a:lnTo>
                <a:lnTo>
                  <a:pt x="30" y="494"/>
                </a:lnTo>
                <a:lnTo>
                  <a:pt x="29" y="494"/>
                </a:lnTo>
                <a:lnTo>
                  <a:pt x="28" y="489"/>
                </a:lnTo>
                <a:lnTo>
                  <a:pt x="28" y="483"/>
                </a:lnTo>
                <a:lnTo>
                  <a:pt x="26" y="477"/>
                </a:lnTo>
                <a:lnTo>
                  <a:pt x="28" y="472"/>
                </a:lnTo>
                <a:lnTo>
                  <a:pt x="32" y="469"/>
                </a:lnTo>
                <a:lnTo>
                  <a:pt x="32" y="468"/>
                </a:lnTo>
                <a:lnTo>
                  <a:pt x="40" y="472"/>
                </a:lnTo>
                <a:lnTo>
                  <a:pt x="44" y="480"/>
                </a:lnTo>
                <a:lnTo>
                  <a:pt x="48" y="488"/>
                </a:lnTo>
                <a:lnTo>
                  <a:pt x="52" y="496"/>
                </a:lnTo>
                <a:lnTo>
                  <a:pt x="58" y="499"/>
                </a:lnTo>
                <a:lnTo>
                  <a:pt x="60" y="499"/>
                </a:lnTo>
                <a:lnTo>
                  <a:pt x="66" y="499"/>
                </a:lnTo>
                <a:lnTo>
                  <a:pt x="70" y="498"/>
                </a:lnTo>
                <a:lnTo>
                  <a:pt x="71" y="498"/>
                </a:lnTo>
                <a:lnTo>
                  <a:pt x="73" y="496"/>
                </a:lnTo>
                <a:lnTo>
                  <a:pt x="74" y="494"/>
                </a:lnTo>
                <a:lnTo>
                  <a:pt x="78" y="491"/>
                </a:lnTo>
                <a:lnTo>
                  <a:pt x="84" y="492"/>
                </a:lnTo>
                <a:lnTo>
                  <a:pt x="85" y="489"/>
                </a:lnTo>
                <a:lnTo>
                  <a:pt x="86" y="485"/>
                </a:lnTo>
                <a:lnTo>
                  <a:pt x="88" y="469"/>
                </a:lnTo>
                <a:lnTo>
                  <a:pt x="89" y="466"/>
                </a:lnTo>
                <a:lnTo>
                  <a:pt x="95" y="458"/>
                </a:lnTo>
                <a:lnTo>
                  <a:pt x="95" y="450"/>
                </a:lnTo>
                <a:lnTo>
                  <a:pt x="96" y="443"/>
                </a:lnTo>
                <a:lnTo>
                  <a:pt x="97" y="436"/>
                </a:lnTo>
                <a:lnTo>
                  <a:pt x="99" y="431"/>
                </a:lnTo>
                <a:lnTo>
                  <a:pt x="101" y="428"/>
                </a:lnTo>
                <a:lnTo>
                  <a:pt x="88" y="425"/>
                </a:lnTo>
                <a:lnTo>
                  <a:pt x="89" y="423"/>
                </a:lnTo>
                <a:lnTo>
                  <a:pt x="90" y="420"/>
                </a:lnTo>
                <a:lnTo>
                  <a:pt x="95" y="417"/>
                </a:lnTo>
                <a:lnTo>
                  <a:pt x="99" y="413"/>
                </a:lnTo>
                <a:lnTo>
                  <a:pt x="105" y="405"/>
                </a:lnTo>
                <a:lnTo>
                  <a:pt x="107" y="402"/>
                </a:lnTo>
                <a:lnTo>
                  <a:pt x="107" y="401"/>
                </a:lnTo>
                <a:lnTo>
                  <a:pt x="107" y="398"/>
                </a:lnTo>
                <a:lnTo>
                  <a:pt x="107" y="399"/>
                </a:lnTo>
                <a:lnTo>
                  <a:pt x="100" y="405"/>
                </a:lnTo>
                <a:lnTo>
                  <a:pt x="93" y="412"/>
                </a:lnTo>
                <a:lnTo>
                  <a:pt x="89" y="419"/>
                </a:lnTo>
                <a:lnTo>
                  <a:pt x="86" y="420"/>
                </a:lnTo>
                <a:lnTo>
                  <a:pt x="85" y="420"/>
                </a:lnTo>
                <a:lnTo>
                  <a:pt x="78" y="425"/>
                </a:lnTo>
                <a:lnTo>
                  <a:pt x="75" y="427"/>
                </a:lnTo>
                <a:lnTo>
                  <a:pt x="73" y="425"/>
                </a:lnTo>
                <a:lnTo>
                  <a:pt x="71" y="425"/>
                </a:lnTo>
                <a:lnTo>
                  <a:pt x="71" y="427"/>
                </a:lnTo>
                <a:lnTo>
                  <a:pt x="73" y="435"/>
                </a:lnTo>
                <a:lnTo>
                  <a:pt x="70" y="440"/>
                </a:lnTo>
                <a:lnTo>
                  <a:pt x="65" y="443"/>
                </a:lnTo>
                <a:lnTo>
                  <a:pt x="54" y="447"/>
                </a:lnTo>
                <a:lnTo>
                  <a:pt x="47" y="449"/>
                </a:lnTo>
                <a:lnTo>
                  <a:pt x="45" y="449"/>
                </a:lnTo>
                <a:lnTo>
                  <a:pt x="45" y="457"/>
                </a:lnTo>
                <a:lnTo>
                  <a:pt x="33" y="459"/>
                </a:lnTo>
                <a:lnTo>
                  <a:pt x="32" y="458"/>
                </a:lnTo>
                <a:lnTo>
                  <a:pt x="28" y="457"/>
                </a:lnTo>
                <a:lnTo>
                  <a:pt x="28" y="443"/>
                </a:lnTo>
                <a:lnTo>
                  <a:pt x="22" y="434"/>
                </a:lnTo>
                <a:lnTo>
                  <a:pt x="18" y="429"/>
                </a:lnTo>
                <a:lnTo>
                  <a:pt x="20" y="427"/>
                </a:lnTo>
                <a:lnTo>
                  <a:pt x="21" y="427"/>
                </a:lnTo>
                <a:lnTo>
                  <a:pt x="25" y="431"/>
                </a:lnTo>
                <a:lnTo>
                  <a:pt x="29" y="436"/>
                </a:lnTo>
                <a:lnTo>
                  <a:pt x="30" y="429"/>
                </a:lnTo>
                <a:lnTo>
                  <a:pt x="29" y="427"/>
                </a:lnTo>
                <a:lnTo>
                  <a:pt x="21" y="414"/>
                </a:lnTo>
                <a:lnTo>
                  <a:pt x="28" y="414"/>
                </a:lnTo>
                <a:lnTo>
                  <a:pt x="28" y="413"/>
                </a:lnTo>
                <a:lnTo>
                  <a:pt x="26" y="413"/>
                </a:lnTo>
                <a:lnTo>
                  <a:pt x="22" y="410"/>
                </a:lnTo>
                <a:lnTo>
                  <a:pt x="15" y="409"/>
                </a:lnTo>
                <a:lnTo>
                  <a:pt x="11" y="404"/>
                </a:lnTo>
                <a:lnTo>
                  <a:pt x="10" y="395"/>
                </a:lnTo>
                <a:lnTo>
                  <a:pt x="7" y="393"/>
                </a:lnTo>
                <a:lnTo>
                  <a:pt x="0" y="387"/>
                </a:lnTo>
                <a:lnTo>
                  <a:pt x="5" y="386"/>
                </a:lnTo>
                <a:lnTo>
                  <a:pt x="6" y="386"/>
                </a:lnTo>
                <a:lnTo>
                  <a:pt x="11" y="384"/>
                </a:lnTo>
                <a:lnTo>
                  <a:pt x="17" y="397"/>
                </a:lnTo>
                <a:lnTo>
                  <a:pt x="25" y="398"/>
                </a:lnTo>
                <a:lnTo>
                  <a:pt x="29" y="404"/>
                </a:lnTo>
                <a:lnTo>
                  <a:pt x="35" y="409"/>
                </a:lnTo>
                <a:lnTo>
                  <a:pt x="45" y="414"/>
                </a:lnTo>
                <a:lnTo>
                  <a:pt x="45" y="428"/>
                </a:lnTo>
                <a:lnTo>
                  <a:pt x="52" y="434"/>
                </a:lnTo>
                <a:lnTo>
                  <a:pt x="50" y="424"/>
                </a:lnTo>
                <a:lnTo>
                  <a:pt x="52" y="424"/>
                </a:lnTo>
                <a:lnTo>
                  <a:pt x="58" y="429"/>
                </a:lnTo>
                <a:lnTo>
                  <a:pt x="60" y="429"/>
                </a:lnTo>
                <a:lnTo>
                  <a:pt x="59" y="421"/>
                </a:lnTo>
                <a:lnTo>
                  <a:pt x="55" y="419"/>
                </a:lnTo>
                <a:lnTo>
                  <a:pt x="54" y="416"/>
                </a:lnTo>
                <a:lnTo>
                  <a:pt x="48" y="406"/>
                </a:lnTo>
                <a:lnTo>
                  <a:pt x="45" y="406"/>
                </a:lnTo>
                <a:lnTo>
                  <a:pt x="39" y="401"/>
                </a:lnTo>
                <a:lnTo>
                  <a:pt x="44" y="394"/>
                </a:lnTo>
                <a:lnTo>
                  <a:pt x="45" y="393"/>
                </a:lnTo>
                <a:lnTo>
                  <a:pt x="51" y="391"/>
                </a:lnTo>
                <a:lnTo>
                  <a:pt x="55" y="391"/>
                </a:lnTo>
                <a:lnTo>
                  <a:pt x="54" y="384"/>
                </a:lnTo>
                <a:lnTo>
                  <a:pt x="56" y="380"/>
                </a:lnTo>
                <a:lnTo>
                  <a:pt x="59" y="380"/>
                </a:lnTo>
                <a:lnTo>
                  <a:pt x="67" y="380"/>
                </a:lnTo>
                <a:lnTo>
                  <a:pt x="69" y="380"/>
                </a:lnTo>
                <a:lnTo>
                  <a:pt x="71" y="384"/>
                </a:lnTo>
                <a:lnTo>
                  <a:pt x="77" y="383"/>
                </a:lnTo>
                <a:lnTo>
                  <a:pt x="81" y="383"/>
                </a:lnTo>
                <a:lnTo>
                  <a:pt x="82" y="383"/>
                </a:lnTo>
                <a:lnTo>
                  <a:pt x="82" y="382"/>
                </a:lnTo>
                <a:lnTo>
                  <a:pt x="84" y="380"/>
                </a:lnTo>
                <a:lnTo>
                  <a:pt x="82" y="380"/>
                </a:lnTo>
                <a:lnTo>
                  <a:pt x="78" y="379"/>
                </a:lnTo>
                <a:lnTo>
                  <a:pt x="75" y="379"/>
                </a:lnTo>
                <a:lnTo>
                  <a:pt x="73" y="376"/>
                </a:lnTo>
                <a:lnTo>
                  <a:pt x="77" y="371"/>
                </a:lnTo>
                <a:lnTo>
                  <a:pt x="74" y="369"/>
                </a:lnTo>
                <a:lnTo>
                  <a:pt x="67" y="375"/>
                </a:lnTo>
                <a:lnTo>
                  <a:pt x="58" y="375"/>
                </a:lnTo>
                <a:lnTo>
                  <a:pt x="54" y="375"/>
                </a:lnTo>
                <a:lnTo>
                  <a:pt x="48" y="384"/>
                </a:lnTo>
                <a:lnTo>
                  <a:pt x="45" y="389"/>
                </a:lnTo>
                <a:lnTo>
                  <a:pt x="39" y="387"/>
                </a:lnTo>
                <a:lnTo>
                  <a:pt x="35" y="386"/>
                </a:lnTo>
                <a:lnTo>
                  <a:pt x="32" y="379"/>
                </a:lnTo>
                <a:lnTo>
                  <a:pt x="26" y="382"/>
                </a:lnTo>
                <a:lnTo>
                  <a:pt x="22" y="383"/>
                </a:lnTo>
                <a:lnTo>
                  <a:pt x="21" y="383"/>
                </a:lnTo>
                <a:lnTo>
                  <a:pt x="15" y="379"/>
                </a:lnTo>
                <a:lnTo>
                  <a:pt x="15" y="378"/>
                </a:lnTo>
                <a:lnTo>
                  <a:pt x="15" y="371"/>
                </a:lnTo>
                <a:lnTo>
                  <a:pt x="17" y="360"/>
                </a:lnTo>
                <a:lnTo>
                  <a:pt x="14" y="352"/>
                </a:lnTo>
                <a:lnTo>
                  <a:pt x="14" y="348"/>
                </a:lnTo>
                <a:lnTo>
                  <a:pt x="25" y="352"/>
                </a:lnTo>
                <a:lnTo>
                  <a:pt x="26" y="357"/>
                </a:lnTo>
                <a:lnTo>
                  <a:pt x="28" y="356"/>
                </a:lnTo>
                <a:lnTo>
                  <a:pt x="29" y="356"/>
                </a:lnTo>
                <a:lnTo>
                  <a:pt x="29" y="353"/>
                </a:lnTo>
                <a:lnTo>
                  <a:pt x="29" y="350"/>
                </a:lnTo>
                <a:lnTo>
                  <a:pt x="33" y="350"/>
                </a:lnTo>
                <a:lnTo>
                  <a:pt x="35" y="350"/>
                </a:lnTo>
                <a:lnTo>
                  <a:pt x="45" y="350"/>
                </a:lnTo>
                <a:lnTo>
                  <a:pt x="45" y="348"/>
                </a:lnTo>
                <a:lnTo>
                  <a:pt x="40" y="346"/>
                </a:lnTo>
                <a:lnTo>
                  <a:pt x="39" y="346"/>
                </a:lnTo>
                <a:lnTo>
                  <a:pt x="36" y="344"/>
                </a:lnTo>
                <a:lnTo>
                  <a:pt x="36" y="342"/>
                </a:lnTo>
                <a:lnTo>
                  <a:pt x="36" y="341"/>
                </a:lnTo>
                <a:lnTo>
                  <a:pt x="25" y="342"/>
                </a:lnTo>
                <a:lnTo>
                  <a:pt x="22" y="345"/>
                </a:lnTo>
                <a:lnTo>
                  <a:pt x="18" y="344"/>
                </a:lnTo>
                <a:lnTo>
                  <a:pt x="20" y="341"/>
                </a:lnTo>
                <a:lnTo>
                  <a:pt x="21" y="330"/>
                </a:lnTo>
                <a:lnTo>
                  <a:pt x="20" y="327"/>
                </a:lnTo>
                <a:lnTo>
                  <a:pt x="20" y="326"/>
                </a:lnTo>
                <a:lnTo>
                  <a:pt x="24" y="322"/>
                </a:lnTo>
                <a:lnTo>
                  <a:pt x="25" y="320"/>
                </a:lnTo>
                <a:lnTo>
                  <a:pt x="37" y="318"/>
                </a:lnTo>
                <a:lnTo>
                  <a:pt x="40" y="319"/>
                </a:lnTo>
                <a:lnTo>
                  <a:pt x="43" y="320"/>
                </a:lnTo>
                <a:lnTo>
                  <a:pt x="48" y="324"/>
                </a:lnTo>
                <a:lnTo>
                  <a:pt x="50" y="326"/>
                </a:lnTo>
                <a:lnTo>
                  <a:pt x="52" y="327"/>
                </a:lnTo>
                <a:lnTo>
                  <a:pt x="54" y="327"/>
                </a:lnTo>
                <a:lnTo>
                  <a:pt x="58" y="334"/>
                </a:lnTo>
                <a:lnTo>
                  <a:pt x="67" y="338"/>
                </a:lnTo>
                <a:lnTo>
                  <a:pt x="69" y="338"/>
                </a:lnTo>
                <a:lnTo>
                  <a:pt x="74" y="337"/>
                </a:lnTo>
                <a:lnTo>
                  <a:pt x="74" y="339"/>
                </a:lnTo>
                <a:lnTo>
                  <a:pt x="74" y="346"/>
                </a:lnTo>
                <a:lnTo>
                  <a:pt x="75" y="346"/>
                </a:lnTo>
                <a:lnTo>
                  <a:pt x="77" y="346"/>
                </a:lnTo>
                <a:lnTo>
                  <a:pt x="78" y="337"/>
                </a:lnTo>
                <a:lnTo>
                  <a:pt x="78" y="331"/>
                </a:lnTo>
                <a:lnTo>
                  <a:pt x="80" y="331"/>
                </a:lnTo>
                <a:lnTo>
                  <a:pt x="84" y="330"/>
                </a:lnTo>
                <a:lnTo>
                  <a:pt x="88" y="329"/>
                </a:lnTo>
                <a:lnTo>
                  <a:pt x="92" y="327"/>
                </a:lnTo>
                <a:lnTo>
                  <a:pt x="96" y="330"/>
                </a:lnTo>
                <a:lnTo>
                  <a:pt x="97" y="331"/>
                </a:lnTo>
                <a:lnTo>
                  <a:pt x="101" y="330"/>
                </a:lnTo>
                <a:lnTo>
                  <a:pt x="100" y="329"/>
                </a:lnTo>
                <a:lnTo>
                  <a:pt x="97" y="326"/>
                </a:lnTo>
                <a:lnTo>
                  <a:pt x="103" y="322"/>
                </a:lnTo>
                <a:lnTo>
                  <a:pt x="107" y="324"/>
                </a:lnTo>
                <a:lnTo>
                  <a:pt x="108" y="324"/>
                </a:lnTo>
                <a:lnTo>
                  <a:pt x="115" y="323"/>
                </a:lnTo>
                <a:lnTo>
                  <a:pt x="118" y="320"/>
                </a:lnTo>
                <a:lnTo>
                  <a:pt x="122" y="322"/>
                </a:lnTo>
                <a:lnTo>
                  <a:pt x="119" y="329"/>
                </a:lnTo>
                <a:lnTo>
                  <a:pt x="118" y="333"/>
                </a:lnTo>
                <a:lnTo>
                  <a:pt x="118" y="335"/>
                </a:lnTo>
                <a:lnTo>
                  <a:pt x="122" y="333"/>
                </a:lnTo>
                <a:lnTo>
                  <a:pt x="125" y="329"/>
                </a:lnTo>
                <a:lnTo>
                  <a:pt x="127" y="327"/>
                </a:lnTo>
                <a:lnTo>
                  <a:pt x="129" y="327"/>
                </a:lnTo>
                <a:lnTo>
                  <a:pt x="129" y="324"/>
                </a:lnTo>
                <a:lnTo>
                  <a:pt x="133" y="319"/>
                </a:lnTo>
                <a:lnTo>
                  <a:pt x="144" y="322"/>
                </a:lnTo>
                <a:lnTo>
                  <a:pt x="144" y="322"/>
                </a:lnTo>
                <a:lnTo>
                  <a:pt x="151" y="327"/>
                </a:lnTo>
                <a:lnTo>
                  <a:pt x="153" y="327"/>
                </a:lnTo>
                <a:lnTo>
                  <a:pt x="161" y="327"/>
                </a:lnTo>
                <a:lnTo>
                  <a:pt x="166" y="329"/>
                </a:lnTo>
                <a:lnTo>
                  <a:pt x="168" y="330"/>
                </a:lnTo>
                <a:lnTo>
                  <a:pt x="172" y="333"/>
                </a:lnTo>
                <a:lnTo>
                  <a:pt x="176" y="333"/>
                </a:lnTo>
                <a:lnTo>
                  <a:pt x="181" y="334"/>
                </a:lnTo>
                <a:lnTo>
                  <a:pt x="183" y="339"/>
                </a:lnTo>
                <a:lnTo>
                  <a:pt x="182" y="342"/>
                </a:lnTo>
                <a:lnTo>
                  <a:pt x="178" y="346"/>
                </a:lnTo>
                <a:lnTo>
                  <a:pt x="176" y="348"/>
                </a:lnTo>
                <a:lnTo>
                  <a:pt x="181" y="350"/>
                </a:lnTo>
                <a:lnTo>
                  <a:pt x="183" y="346"/>
                </a:lnTo>
                <a:lnTo>
                  <a:pt x="186" y="344"/>
                </a:lnTo>
                <a:lnTo>
                  <a:pt x="193" y="345"/>
                </a:lnTo>
                <a:lnTo>
                  <a:pt x="193" y="346"/>
                </a:lnTo>
                <a:lnTo>
                  <a:pt x="187" y="356"/>
                </a:lnTo>
                <a:lnTo>
                  <a:pt x="189" y="356"/>
                </a:lnTo>
                <a:lnTo>
                  <a:pt x="193" y="359"/>
                </a:lnTo>
                <a:lnTo>
                  <a:pt x="194" y="357"/>
                </a:lnTo>
                <a:lnTo>
                  <a:pt x="198" y="352"/>
                </a:lnTo>
                <a:lnTo>
                  <a:pt x="198" y="346"/>
                </a:lnTo>
                <a:lnTo>
                  <a:pt x="200" y="346"/>
                </a:lnTo>
                <a:lnTo>
                  <a:pt x="208" y="342"/>
                </a:lnTo>
                <a:lnTo>
                  <a:pt x="212" y="337"/>
                </a:lnTo>
                <a:lnTo>
                  <a:pt x="216" y="339"/>
                </a:lnTo>
                <a:lnTo>
                  <a:pt x="219" y="341"/>
                </a:lnTo>
                <a:lnTo>
                  <a:pt x="220" y="338"/>
                </a:lnTo>
                <a:lnTo>
                  <a:pt x="227" y="324"/>
                </a:lnTo>
                <a:lnTo>
                  <a:pt x="228" y="322"/>
                </a:lnTo>
                <a:lnTo>
                  <a:pt x="231" y="324"/>
                </a:lnTo>
                <a:lnTo>
                  <a:pt x="236" y="329"/>
                </a:lnTo>
                <a:lnTo>
                  <a:pt x="241" y="330"/>
                </a:lnTo>
                <a:lnTo>
                  <a:pt x="242" y="330"/>
                </a:lnTo>
                <a:lnTo>
                  <a:pt x="245" y="330"/>
                </a:lnTo>
                <a:lnTo>
                  <a:pt x="249" y="331"/>
                </a:lnTo>
                <a:lnTo>
                  <a:pt x="254" y="338"/>
                </a:lnTo>
                <a:lnTo>
                  <a:pt x="254" y="345"/>
                </a:lnTo>
                <a:lnTo>
                  <a:pt x="256" y="346"/>
                </a:lnTo>
                <a:lnTo>
                  <a:pt x="258" y="352"/>
                </a:lnTo>
                <a:lnTo>
                  <a:pt x="264" y="352"/>
                </a:lnTo>
                <a:lnTo>
                  <a:pt x="265" y="352"/>
                </a:lnTo>
                <a:lnTo>
                  <a:pt x="268" y="352"/>
                </a:lnTo>
                <a:lnTo>
                  <a:pt x="269" y="360"/>
                </a:lnTo>
                <a:lnTo>
                  <a:pt x="269" y="364"/>
                </a:lnTo>
                <a:lnTo>
                  <a:pt x="271" y="365"/>
                </a:lnTo>
                <a:lnTo>
                  <a:pt x="271" y="372"/>
                </a:lnTo>
                <a:lnTo>
                  <a:pt x="265" y="376"/>
                </a:lnTo>
                <a:lnTo>
                  <a:pt x="254" y="383"/>
                </a:lnTo>
                <a:lnTo>
                  <a:pt x="249" y="387"/>
                </a:lnTo>
                <a:lnTo>
                  <a:pt x="245" y="397"/>
                </a:lnTo>
                <a:lnTo>
                  <a:pt x="250" y="395"/>
                </a:lnTo>
                <a:lnTo>
                  <a:pt x="253" y="390"/>
                </a:lnTo>
                <a:lnTo>
                  <a:pt x="260" y="387"/>
                </a:lnTo>
                <a:lnTo>
                  <a:pt x="266" y="383"/>
                </a:lnTo>
                <a:lnTo>
                  <a:pt x="273" y="379"/>
                </a:lnTo>
                <a:lnTo>
                  <a:pt x="277" y="387"/>
                </a:lnTo>
                <a:lnTo>
                  <a:pt x="284" y="393"/>
                </a:lnTo>
                <a:lnTo>
                  <a:pt x="284" y="397"/>
                </a:lnTo>
                <a:lnTo>
                  <a:pt x="281" y="402"/>
                </a:lnTo>
                <a:lnTo>
                  <a:pt x="279" y="406"/>
                </a:lnTo>
                <a:lnTo>
                  <a:pt x="280" y="409"/>
                </a:lnTo>
                <a:lnTo>
                  <a:pt x="287" y="401"/>
                </a:lnTo>
                <a:lnTo>
                  <a:pt x="288" y="399"/>
                </a:lnTo>
                <a:lnTo>
                  <a:pt x="290" y="399"/>
                </a:lnTo>
                <a:lnTo>
                  <a:pt x="291" y="394"/>
                </a:lnTo>
                <a:lnTo>
                  <a:pt x="292" y="390"/>
                </a:lnTo>
                <a:lnTo>
                  <a:pt x="292" y="389"/>
                </a:lnTo>
                <a:lnTo>
                  <a:pt x="284" y="384"/>
                </a:lnTo>
                <a:lnTo>
                  <a:pt x="279" y="380"/>
                </a:lnTo>
                <a:lnTo>
                  <a:pt x="276" y="367"/>
                </a:lnTo>
                <a:lnTo>
                  <a:pt x="276" y="361"/>
                </a:lnTo>
                <a:lnTo>
                  <a:pt x="275" y="360"/>
                </a:lnTo>
                <a:lnTo>
                  <a:pt x="276" y="357"/>
                </a:lnTo>
                <a:lnTo>
                  <a:pt x="276" y="356"/>
                </a:lnTo>
                <a:lnTo>
                  <a:pt x="275" y="349"/>
                </a:lnTo>
                <a:lnTo>
                  <a:pt x="277" y="346"/>
                </a:lnTo>
                <a:lnTo>
                  <a:pt x="279" y="345"/>
                </a:lnTo>
                <a:lnTo>
                  <a:pt x="295" y="346"/>
                </a:lnTo>
                <a:lnTo>
                  <a:pt x="298" y="346"/>
                </a:lnTo>
                <a:lnTo>
                  <a:pt x="305" y="339"/>
                </a:lnTo>
                <a:lnTo>
                  <a:pt x="309" y="341"/>
                </a:lnTo>
                <a:lnTo>
                  <a:pt x="312" y="342"/>
                </a:lnTo>
                <a:lnTo>
                  <a:pt x="313" y="342"/>
                </a:lnTo>
                <a:lnTo>
                  <a:pt x="317" y="344"/>
                </a:lnTo>
                <a:lnTo>
                  <a:pt x="318" y="345"/>
                </a:lnTo>
                <a:lnTo>
                  <a:pt x="320" y="346"/>
                </a:lnTo>
                <a:lnTo>
                  <a:pt x="322" y="350"/>
                </a:lnTo>
                <a:lnTo>
                  <a:pt x="324" y="352"/>
                </a:lnTo>
                <a:lnTo>
                  <a:pt x="332" y="353"/>
                </a:lnTo>
                <a:lnTo>
                  <a:pt x="329" y="346"/>
                </a:lnTo>
                <a:lnTo>
                  <a:pt x="324" y="341"/>
                </a:lnTo>
                <a:lnTo>
                  <a:pt x="321" y="338"/>
                </a:lnTo>
                <a:lnTo>
                  <a:pt x="325" y="337"/>
                </a:lnTo>
                <a:lnTo>
                  <a:pt x="335" y="333"/>
                </a:lnTo>
                <a:lnTo>
                  <a:pt x="337" y="333"/>
                </a:lnTo>
                <a:lnTo>
                  <a:pt x="346" y="330"/>
                </a:lnTo>
                <a:lnTo>
                  <a:pt x="352" y="331"/>
                </a:lnTo>
                <a:lnTo>
                  <a:pt x="355" y="330"/>
                </a:lnTo>
                <a:lnTo>
                  <a:pt x="359" y="326"/>
                </a:lnTo>
                <a:lnTo>
                  <a:pt x="366" y="323"/>
                </a:lnTo>
                <a:lnTo>
                  <a:pt x="363" y="319"/>
                </a:lnTo>
                <a:lnTo>
                  <a:pt x="358" y="318"/>
                </a:lnTo>
                <a:lnTo>
                  <a:pt x="354" y="323"/>
                </a:lnTo>
                <a:lnTo>
                  <a:pt x="342" y="323"/>
                </a:lnTo>
                <a:lnTo>
                  <a:pt x="332" y="326"/>
                </a:lnTo>
                <a:lnTo>
                  <a:pt x="328" y="323"/>
                </a:lnTo>
                <a:lnTo>
                  <a:pt x="325" y="322"/>
                </a:lnTo>
                <a:lnTo>
                  <a:pt x="327" y="307"/>
                </a:lnTo>
                <a:lnTo>
                  <a:pt x="318" y="299"/>
                </a:lnTo>
                <a:lnTo>
                  <a:pt x="318" y="297"/>
                </a:lnTo>
                <a:lnTo>
                  <a:pt x="327" y="293"/>
                </a:lnTo>
                <a:lnTo>
                  <a:pt x="329" y="290"/>
                </a:lnTo>
                <a:lnTo>
                  <a:pt x="332" y="282"/>
                </a:lnTo>
                <a:lnTo>
                  <a:pt x="337" y="274"/>
                </a:lnTo>
                <a:lnTo>
                  <a:pt x="343" y="271"/>
                </a:lnTo>
                <a:lnTo>
                  <a:pt x="344" y="271"/>
                </a:lnTo>
                <a:lnTo>
                  <a:pt x="347" y="263"/>
                </a:lnTo>
                <a:lnTo>
                  <a:pt x="357" y="258"/>
                </a:lnTo>
                <a:lnTo>
                  <a:pt x="361" y="254"/>
                </a:lnTo>
                <a:lnTo>
                  <a:pt x="361" y="252"/>
                </a:lnTo>
                <a:lnTo>
                  <a:pt x="359" y="251"/>
                </a:lnTo>
                <a:lnTo>
                  <a:pt x="347" y="259"/>
                </a:lnTo>
                <a:lnTo>
                  <a:pt x="343" y="260"/>
                </a:lnTo>
                <a:lnTo>
                  <a:pt x="340" y="262"/>
                </a:lnTo>
                <a:lnTo>
                  <a:pt x="339" y="262"/>
                </a:lnTo>
                <a:lnTo>
                  <a:pt x="339" y="264"/>
                </a:lnTo>
                <a:lnTo>
                  <a:pt x="337" y="269"/>
                </a:lnTo>
                <a:lnTo>
                  <a:pt x="329" y="274"/>
                </a:lnTo>
                <a:lnTo>
                  <a:pt x="328" y="274"/>
                </a:lnTo>
                <a:lnTo>
                  <a:pt x="327" y="275"/>
                </a:lnTo>
                <a:lnTo>
                  <a:pt x="322" y="273"/>
                </a:lnTo>
                <a:lnTo>
                  <a:pt x="321" y="273"/>
                </a:lnTo>
                <a:lnTo>
                  <a:pt x="318" y="270"/>
                </a:lnTo>
                <a:lnTo>
                  <a:pt x="317" y="271"/>
                </a:lnTo>
                <a:lnTo>
                  <a:pt x="317" y="273"/>
                </a:lnTo>
                <a:lnTo>
                  <a:pt x="317" y="277"/>
                </a:lnTo>
                <a:lnTo>
                  <a:pt x="318" y="277"/>
                </a:lnTo>
                <a:lnTo>
                  <a:pt x="318" y="278"/>
                </a:lnTo>
                <a:lnTo>
                  <a:pt x="322" y="282"/>
                </a:lnTo>
                <a:lnTo>
                  <a:pt x="321" y="289"/>
                </a:lnTo>
                <a:lnTo>
                  <a:pt x="310" y="294"/>
                </a:lnTo>
                <a:lnTo>
                  <a:pt x="310" y="296"/>
                </a:lnTo>
                <a:lnTo>
                  <a:pt x="310" y="299"/>
                </a:lnTo>
                <a:lnTo>
                  <a:pt x="318" y="308"/>
                </a:lnTo>
                <a:lnTo>
                  <a:pt x="318" y="320"/>
                </a:lnTo>
                <a:lnTo>
                  <a:pt x="318" y="323"/>
                </a:lnTo>
                <a:lnTo>
                  <a:pt x="320" y="327"/>
                </a:lnTo>
                <a:lnTo>
                  <a:pt x="322" y="329"/>
                </a:lnTo>
                <a:lnTo>
                  <a:pt x="324" y="330"/>
                </a:lnTo>
                <a:lnTo>
                  <a:pt x="322" y="331"/>
                </a:lnTo>
                <a:lnTo>
                  <a:pt x="318" y="333"/>
                </a:lnTo>
                <a:lnTo>
                  <a:pt x="316" y="333"/>
                </a:lnTo>
                <a:lnTo>
                  <a:pt x="312" y="334"/>
                </a:lnTo>
                <a:lnTo>
                  <a:pt x="310" y="333"/>
                </a:lnTo>
                <a:lnTo>
                  <a:pt x="305" y="329"/>
                </a:lnTo>
                <a:lnTo>
                  <a:pt x="305" y="327"/>
                </a:lnTo>
                <a:lnTo>
                  <a:pt x="299" y="329"/>
                </a:lnTo>
                <a:lnTo>
                  <a:pt x="295" y="333"/>
                </a:lnTo>
                <a:lnTo>
                  <a:pt x="292" y="337"/>
                </a:lnTo>
                <a:lnTo>
                  <a:pt x="283" y="335"/>
                </a:lnTo>
                <a:lnTo>
                  <a:pt x="281" y="334"/>
                </a:lnTo>
                <a:lnTo>
                  <a:pt x="277" y="337"/>
                </a:lnTo>
                <a:lnTo>
                  <a:pt x="276" y="337"/>
                </a:lnTo>
                <a:lnTo>
                  <a:pt x="272" y="342"/>
                </a:lnTo>
                <a:lnTo>
                  <a:pt x="271" y="341"/>
                </a:lnTo>
                <a:lnTo>
                  <a:pt x="265" y="339"/>
                </a:lnTo>
                <a:lnTo>
                  <a:pt x="265" y="333"/>
                </a:lnTo>
                <a:lnTo>
                  <a:pt x="272" y="333"/>
                </a:lnTo>
                <a:lnTo>
                  <a:pt x="275" y="331"/>
                </a:lnTo>
                <a:lnTo>
                  <a:pt x="277" y="329"/>
                </a:lnTo>
                <a:lnTo>
                  <a:pt x="284" y="323"/>
                </a:lnTo>
                <a:lnTo>
                  <a:pt x="290" y="323"/>
                </a:lnTo>
                <a:lnTo>
                  <a:pt x="294" y="322"/>
                </a:lnTo>
                <a:lnTo>
                  <a:pt x="297" y="322"/>
                </a:lnTo>
                <a:lnTo>
                  <a:pt x="290" y="319"/>
                </a:lnTo>
                <a:lnTo>
                  <a:pt x="291" y="316"/>
                </a:lnTo>
                <a:lnTo>
                  <a:pt x="292" y="314"/>
                </a:lnTo>
                <a:lnTo>
                  <a:pt x="295" y="311"/>
                </a:lnTo>
                <a:lnTo>
                  <a:pt x="299" y="307"/>
                </a:lnTo>
                <a:lnTo>
                  <a:pt x="299" y="305"/>
                </a:lnTo>
                <a:lnTo>
                  <a:pt x="298" y="303"/>
                </a:lnTo>
                <a:lnTo>
                  <a:pt x="292" y="308"/>
                </a:lnTo>
                <a:lnTo>
                  <a:pt x="291" y="311"/>
                </a:lnTo>
                <a:lnTo>
                  <a:pt x="290" y="311"/>
                </a:lnTo>
                <a:lnTo>
                  <a:pt x="286" y="315"/>
                </a:lnTo>
                <a:lnTo>
                  <a:pt x="286" y="316"/>
                </a:lnTo>
                <a:lnTo>
                  <a:pt x="280" y="320"/>
                </a:lnTo>
                <a:lnTo>
                  <a:pt x="275" y="327"/>
                </a:lnTo>
                <a:lnTo>
                  <a:pt x="269" y="329"/>
                </a:lnTo>
                <a:lnTo>
                  <a:pt x="261" y="326"/>
                </a:lnTo>
                <a:lnTo>
                  <a:pt x="260" y="324"/>
                </a:lnTo>
                <a:lnTo>
                  <a:pt x="258" y="324"/>
                </a:lnTo>
                <a:lnTo>
                  <a:pt x="250" y="319"/>
                </a:lnTo>
                <a:lnTo>
                  <a:pt x="242" y="319"/>
                </a:lnTo>
                <a:lnTo>
                  <a:pt x="239" y="319"/>
                </a:lnTo>
                <a:lnTo>
                  <a:pt x="238" y="318"/>
                </a:lnTo>
                <a:lnTo>
                  <a:pt x="236" y="315"/>
                </a:lnTo>
                <a:lnTo>
                  <a:pt x="235" y="314"/>
                </a:lnTo>
                <a:lnTo>
                  <a:pt x="226" y="309"/>
                </a:lnTo>
                <a:lnTo>
                  <a:pt x="224" y="307"/>
                </a:lnTo>
                <a:lnTo>
                  <a:pt x="223" y="305"/>
                </a:lnTo>
                <a:lnTo>
                  <a:pt x="227" y="301"/>
                </a:lnTo>
                <a:lnTo>
                  <a:pt x="230" y="300"/>
                </a:lnTo>
                <a:lnTo>
                  <a:pt x="235" y="294"/>
                </a:lnTo>
                <a:lnTo>
                  <a:pt x="238" y="294"/>
                </a:lnTo>
                <a:lnTo>
                  <a:pt x="241" y="290"/>
                </a:lnTo>
                <a:lnTo>
                  <a:pt x="245" y="279"/>
                </a:lnTo>
                <a:lnTo>
                  <a:pt x="250" y="266"/>
                </a:lnTo>
                <a:lnTo>
                  <a:pt x="251" y="264"/>
                </a:lnTo>
                <a:lnTo>
                  <a:pt x="253" y="259"/>
                </a:lnTo>
                <a:lnTo>
                  <a:pt x="253" y="258"/>
                </a:lnTo>
                <a:lnTo>
                  <a:pt x="246" y="260"/>
                </a:lnTo>
                <a:lnTo>
                  <a:pt x="245" y="269"/>
                </a:lnTo>
                <a:lnTo>
                  <a:pt x="243" y="274"/>
                </a:lnTo>
                <a:lnTo>
                  <a:pt x="236" y="281"/>
                </a:lnTo>
                <a:lnTo>
                  <a:pt x="234" y="289"/>
                </a:lnTo>
                <a:lnTo>
                  <a:pt x="232" y="290"/>
                </a:lnTo>
                <a:lnTo>
                  <a:pt x="230" y="293"/>
                </a:lnTo>
                <a:lnTo>
                  <a:pt x="227" y="294"/>
                </a:lnTo>
                <a:lnTo>
                  <a:pt x="224" y="297"/>
                </a:lnTo>
                <a:lnTo>
                  <a:pt x="224" y="290"/>
                </a:lnTo>
                <a:lnTo>
                  <a:pt x="223" y="285"/>
                </a:lnTo>
                <a:lnTo>
                  <a:pt x="223" y="286"/>
                </a:lnTo>
                <a:lnTo>
                  <a:pt x="220" y="288"/>
                </a:lnTo>
                <a:lnTo>
                  <a:pt x="219" y="293"/>
                </a:lnTo>
                <a:lnTo>
                  <a:pt x="215" y="292"/>
                </a:lnTo>
                <a:lnTo>
                  <a:pt x="215" y="294"/>
                </a:lnTo>
                <a:lnTo>
                  <a:pt x="216" y="297"/>
                </a:lnTo>
                <a:lnTo>
                  <a:pt x="216" y="300"/>
                </a:lnTo>
                <a:lnTo>
                  <a:pt x="217" y="307"/>
                </a:lnTo>
                <a:lnTo>
                  <a:pt x="219" y="307"/>
                </a:lnTo>
                <a:lnTo>
                  <a:pt x="212" y="304"/>
                </a:lnTo>
                <a:lnTo>
                  <a:pt x="212" y="309"/>
                </a:lnTo>
                <a:lnTo>
                  <a:pt x="217" y="311"/>
                </a:lnTo>
                <a:lnTo>
                  <a:pt x="216" y="320"/>
                </a:lnTo>
                <a:lnTo>
                  <a:pt x="215" y="323"/>
                </a:lnTo>
                <a:lnTo>
                  <a:pt x="215" y="327"/>
                </a:lnTo>
                <a:lnTo>
                  <a:pt x="206" y="327"/>
                </a:lnTo>
                <a:lnTo>
                  <a:pt x="206" y="333"/>
                </a:lnTo>
                <a:lnTo>
                  <a:pt x="194" y="331"/>
                </a:lnTo>
                <a:lnTo>
                  <a:pt x="176" y="319"/>
                </a:lnTo>
                <a:lnTo>
                  <a:pt x="176" y="316"/>
                </a:lnTo>
                <a:lnTo>
                  <a:pt x="176" y="309"/>
                </a:lnTo>
                <a:lnTo>
                  <a:pt x="168" y="314"/>
                </a:lnTo>
                <a:lnTo>
                  <a:pt x="163" y="315"/>
                </a:lnTo>
                <a:lnTo>
                  <a:pt x="160" y="315"/>
                </a:lnTo>
                <a:lnTo>
                  <a:pt x="156" y="316"/>
                </a:lnTo>
                <a:lnTo>
                  <a:pt x="155" y="316"/>
                </a:lnTo>
                <a:lnTo>
                  <a:pt x="148" y="312"/>
                </a:lnTo>
                <a:lnTo>
                  <a:pt x="156" y="307"/>
                </a:lnTo>
                <a:lnTo>
                  <a:pt x="160" y="303"/>
                </a:lnTo>
                <a:lnTo>
                  <a:pt x="159" y="300"/>
                </a:lnTo>
                <a:lnTo>
                  <a:pt x="155" y="299"/>
                </a:lnTo>
                <a:lnTo>
                  <a:pt x="153" y="303"/>
                </a:lnTo>
                <a:lnTo>
                  <a:pt x="146" y="307"/>
                </a:lnTo>
                <a:lnTo>
                  <a:pt x="141" y="312"/>
                </a:lnTo>
                <a:lnTo>
                  <a:pt x="133" y="312"/>
                </a:lnTo>
                <a:lnTo>
                  <a:pt x="126" y="308"/>
                </a:lnTo>
                <a:lnTo>
                  <a:pt x="126" y="303"/>
                </a:lnTo>
                <a:lnTo>
                  <a:pt x="125" y="297"/>
                </a:lnTo>
                <a:lnTo>
                  <a:pt x="120" y="303"/>
                </a:lnTo>
                <a:lnTo>
                  <a:pt x="119" y="304"/>
                </a:lnTo>
                <a:lnTo>
                  <a:pt x="118" y="308"/>
                </a:lnTo>
                <a:lnTo>
                  <a:pt x="111" y="304"/>
                </a:lnTo>
                <a:lnTo>
                  <a:pt x="110" y="312"/>
                </a:lnTo>
                <a:lnTo>
                  <a:pt x="107" y="311"/>
                </a:lnTo>
                <a:lnTo>
                  <a:pt x="99" y="308"/>
                </a:lnTo>
                <a:lnTo>
                  <a:pt x="93" y="315"/>
                </a:lnTo>
                <a:lnTo>
                  <a:pt x="82" y="322"/>
                </a:lnTo>
                <a:lnTo>
                  <a:pt x="81" y="323"/>
                </a:lnTo>
                <a:lnTo>
                  <a:pt x="74" y="323"/>
                </a:lnTo>
                <a:lnTo>
                  <a:pt x="73" y="323"/>
                </a:lnTo>
                <a:lnTo>
                  <a:pt x="69" y="323"/>
                </a:lnTo>
                <a:lnTo>
                  <a:pt x="67" y="323"/>
                </a:lnTo>
                <a:lnTo>
                  <a:pt x="66" y="312"/>
                </a:lnTo>
                <a:lnTo>
                  <a:pt x="63" y="304"/>
                </a:lnTo>
                <a:lnTo>
                  <a:pt x="58" y="308"/>
                </a:lnTo>
                <a:lnTo>
                  <a:pt x="50" y="314"/>
                </a:lnTo>
                <a:lnTo>
                  <a:pt x="48" y="312"/>
                </a:lnTo>
                <a:lnTo>
                  <a:pt x="45" y="312"/>
                </a:lnTo>
                <a:lnTo>
                  <a:pt x="47" y="308"/>
                </a:lnTo>
                <a:lnTo>
                  <a:pt x="48" y="305"/>
                </a:lnTo>
                <a:lnTo>
                  <a:pt x="52" y="305"/>
                </a:lnTo>
                <a:lnTo>
                  <a:pt x="54" y="303"/>
                </a:lnTo>
                <a:lnTo>
                  <a:pt x="52" y="301"/>
                </a:lnTo>
                <a:lnTo>
                  <a:pt x="48" y="297"/>
                </a:lnTo>
                <a:lnTo>
                  <a:pt x="43" y="299"/>
                </a:lnTo>
                <a:lnTo>
                  <a:pt x="36" y="294"/>
                </a:lnTo>
                <a:lnTo>
                  <a:pt x="33" y="293"/>
                </a:lnTo>
                <a:lnTo>
                  <a:pt x="36" y="288"/>
                </a:lnTo>
                <a:lnTo>
                  <a:pt x="36" y="286"/>
                </a:lnTo>
                <a:lnTo>
                  <a:pt x="41" y="288"/>
                </a:lnTo>
                <a:lnTo>
                  <a:pt x="44" y="288"/>
                </a:lnTo>
                <a:lnTo>
                  <a:pt x="48" y="292"/>
                </a:lnTo>
                <a:lnTo>
                  <a:pt x="50" y="293"/>
                </a:lnTo>
                <a:lnTo>
                  <a:pt x="54" y="296"/>
                </a:lnTo>
                <a:lnTo>
                  <a:pt x="58" y="292"/>
                </a:lnTo>
                <a:lnTo>
                  <a:pt x="58" y="290"/>
                </a:lnTo>
                <a:lnTo>
                  <a:pt x="50" y="284"/>
                </a:lnTo>
                <a:lnTo>
                  <a:pt x="45" y="279"/>
                </a:lnTo>
                <a:lnTo>
                  <a:pt x="45" y="279"/>
                </a:lnTo>
                <a:lnTo>
                  <a:pt x="40" y="279"/>
                </a:lnTo>
                <a:lnTo>
                  <a:pt x="25" y="278"/>
                </a:lnTo>
                <a:lnTo>
                  <a:pt x="30" y="274"/>
                </a:lnTo>
                <a:lnTo>
                  <a:pt x="29" y="273"/>
                </a:lnTo>
                <a:lnTo>
                  <a:pt x="29" y="271"/>
                </a:lnTo>
                <a:lnTo>
                  <a:pt x="22" y="263"/>
                </a:lnTo>
                <a:lnTo>
                  <a:pt x="35" y="260"/>
                </a:lnTo>
                <a:lnTo>
                  <a:pt x="40" y="259"/>
                </a:lnTo>
                <a:lnTo>
                  <a:pt x="45" y="259"/>
                </a:lnTo>
                <a:lnTo>
                  <a:pt x="54" y="260"/>
                </a:lnTo>
                <a:lnTo>
                  <a:pt x="55" y="256"/>
                </a:lnTo>
                <a:lnTo>
                  <a:pt x="55" y="252"/>
                </a:lnTo>
                <a:lnTo>
                  <a:pt x="58" y="252"/>
                </a:lnTo>
                <a:lnTo>
                  <a:pt x="63" y="252"/>
                </a:lnTo>
                <a:lnTo>
                  <a:pt x="67" y="259"/>
                </a:lnTo>
                <a:lnTo>
                  <a:pt x="69" y="258"/>
                </a:lnTo>
                <a:lnTo>
                  <a:pt x="67" y="252"/>
                </a:lnTo>
                <a:lnTo>
                  <a:pt x="78" y="248"/>
                </a:lnTo>
                <a:lnTo>
                  <a:pt x="82" y="248"/>
                </a:lnTo>
                <a:lnTo>
                  <a:pt x="93" y="251"/>
                </a:lnTo>
                <a:lnTo>
                  <a:pt x="97" y="252"/>
                </a:lnTo>
                <a:lnTo>
                  <a:pt x="100" y="254"/>
                </a:lnTo>
                <a:lnTo>
                  <a:pt x="105" y="254"/>
                </a:lnTo>
                <a:lnTo>
                  <a:pt x="107" y="254"/>
                </a:lnTo>
                <a:lnTo>
                  <a:pt x="111" y="254"/>
                </a:lnTo>
                <a:lnTo>
                  <a:pt x="111" y="251"/>
                </a:lnTo>
                <a:lnTo>
                  <a:pt x="107" y="248"/>
                </a:lnTo>
                <a:lnTo>
                  <a:pt x="103" y="247"/>
                </a:lnTo>
                <a:lnTo>
                  <a:pt x="85" y="243"/>
                </a:lnTo>
                <a:lnTo>
                  <a:pt x="81" y="241"/>
                </a:lnTo>
                <a:lnTo>
                  <a:pt x="80" y="241"/>
                </a:lnTo>
                <a:lnTo>
                  <a:pt x="73" y="244"/>
                </a:lnTo>
                <a:lnTo>
                  <a:pt x="70" y="244"/>
                </a:lnTo>
                <a:lnTo>
                  <a:pt x="62" y="244"/>
                </a:lnTo>
                <a:lnTo>
                  <a:pt x="51" y="244"/>
                </a:lnTo>
                <a:lnTo>
                  <a:pt x="48" y="249"/>
                </a:lnTo>
                <a:lnTo>
                  <a:pt x="41" y="251"/>
                </a:lnTo>
                <a:lnTo>
                  <a:pt x="37" y="251"/>
                </a:lnTo>
                <a:lnTo>
                  <a:pt x="40" y="247"/>
                </a:lnTo>
                <a:lnTo>
                  <a:pt x="33" y="247"/>
                </a:lnTo>
                <a:lnTo>
                  <a:pt x="33" y="234"/>
                </a:lnTo>
                <a:lnTo>
                  <a:pt x="44" y="239"/>
                </a:lnTo>
                <a:lnTo>
                  <a:pt x="45" y="230"/>
                </a:lnTo>
                <a:lnTo>
                  <a:pt x="51" y="229"/>
                </a:lnTo>
                <a:lnTo>
                  <a:pt x="50" y="229"/>
                </a:lnTo>
                <a:lnTo>
                  <a:pt x="50" y="225"/>
                </a:lnTo>
                <a:lnTo>
                  <a:pt x="45" y="226"/>
                </a:lnTo>
                <a:lnTo>
                  <a:pt x="32" y="229"/>
                </a:lnTo>
                <a:lnTo>
                  <a:pt x="30" y="225"/>
                </a:lnTo>
                <a:lnTo>
                  <a:pt x="41" y="219"/>
                </a:lnTo>
                <a:lnTo>
                  <a:pt x="47" y="219"/>
                </a:lnTo>
                <a:lnTo>
                  <a:pt x="54" y="219"/>
                </a:lnTo>
                <a:lnTo>
                  <a:pt x="55" y="219"/>
                </a:lnTo>
                <a:lnTo>
                  <a:pt x="62" y="221"/>
                </a:lnTo>
                <a:lnTo>
                  <a:pt x="65" y="214"/>
                </a:lnTo>
                <a:lnTo>
                  <a:pt x="77" y="222"/>
                </a:lnTo>
                <a:lnTo>
                  <a:pt x="78" y="218"/>
                </a:lnTo>
                <a:lnTo>
                  <a:pt x="85" y="221"/>
                </a:lnTo>
                <a:lnTo>
                  <a:pt x="85" y="226"/>
                </a:lnTo>
                <a:lnTo>
                  <a:pt x="85" y="228"/>
                </a:lnTo>
                <a:lnTo>
                  <a:pt x="90" y="229"/>
                </a:lnTo>
                <a:lnTo>
                  <a:pt x="96" y="230"/>
                </a:lnTo>
                <a:lnTo>
                  <a:pt x="99" y="232"/>
                </a:lnTo>
                <a:lnTo>
                  <a:pt x="107" y="232"/>
                </a:lnTo>
                <a:lnTo>
                  <a:pt x="111" y="229"/>
                </a:lnTo>
                <a:lnTo>
                  <a:pt x="112" y="229"/>
                </a:lnTo>
                <a:lnTo>
                  <a:pt x="120" y="225"/>
                </a:lnTo>
                <a:lnTo>
                  <a:pt x="129" y="228"/>
                </a:lnTo>
                <a:lnTo>
                  <a:pt x="137" y="232"/>
                </a:lnTo>
                <a:lnTo>
                  <a:pt x="138" y="230"/>
                </a:lnTo>
                <a:lnTo>
                  <a:pt x="138" y="229"/>
                </a:lnTo>
                <a:lnTo>
                  <a:pt x="138" y="229"/>
                </a:lnTo>
                <a:lnTo>
                  <a:pt x="136" y="228"/>
                </a:lnTo>
                <a:lnTo>
                  <a:pt x="136" y="222"/>
                </a:lnTo>
                <a:lnTo>
                  <a:pt x="131" y="218"/>
                </a:lnTo>
                <a:lnTo>
                  <a:pt x="130" y="217"/>
                </a:lnTo>
                <a:lnTo>
                  <a:pt x="127" y="217"/>
                </a:lnTo>
                <a:lnTo>
                  <a:pt x="123" y="215"/>
                </a:lnTo>
                <a:lnTo>
                  <a:pt x="112" y="219"/>
                </a:lnTo>
                <a:lnTo>
                  <a:pt x="111" y="221"/>
                </a:lnTo>
                <a:lnTo>
                  <a:pt x="110" y="226"/>
                </a:lnTo>
                <a:lnTo>
                  <a:pt x="107" y="225"/>
                </a:lnTo>
                <a:lnTo>
                  <a:pt x="99" y="225"/>
                </a:lnTo>
                <a:lnTo>
                  <a:pt x="95" y="225"/>
                </a:lnTo>
                <a:lnTo>
                  <a:pt x="90" y="222"/>
                </a:lnTo>
                <a:lnTo>
                  <a:pt x="96" y="217"/>
                </a:lnTo>
                <a:lnTo>
                  <a:pt x="97" y="217"/>
                </a:lnTo>
                <a:lnTo>
                  <a:pt x="90" y="215"/>
                </a:lnTo>
                <a:lnTo>
                  <a:pt x="81" y="214"/>
                </a:lnTo>
                <a:lnTo>
                  <a:pt x="71" y="211"/>
                </a:lnTo>
                <a:lnTo>
                  <a:pt x="66" y="209"/>
                </a:lnTo>
                <a:lnTo>
                  <a:pt x="63" y="207"/>
                </a:lnTo>
                <a:lnTo>
                  <a:pt x="59" y="206"/>
                </a:lnTo>
                <a:lnTo>
                  <a:pt x="56" y="204"/>
                </a:lnTo>
                <a:lnTo>
                  <a:pt x="58" y="200"/>
                </a:lnTo>
                <a:lnTo>
                  <a:pt x="58" y="198"/>
                </a:lnTo>
                <a:lnTo>
                  <a:pt x="59" y="195"/>
                </a:lnTo>
                <a:lnTo>
                  <a:pt x="70" y="199"/>
                </a:lnTo>
                <a:lnTo>
                  <a:pt x="74" y="199"/>
                </a:lnTo>
                <a:lnTo>
                  <a:pt x="77" y="196"/>
                </a:lnTo>
                <a:lnTo>
                  <a:pt x="70" y="191"/>
                </a:lnTo>
                <a:lnTo>
                  <a:pt x="66" y="188"/>
                </a:lnTo>
                <a:lnTo>
                  <a:pt x="84" y="189"/>
                </a:lnTo>
                <a:lnTo>
                  <a:pt x="86" y="184"/>
                </a:lnTo>
                <a:lnTo>
                  <a:pt x="78" y="184"/>
                </a:lnTo>
                <a:lnTo>
                  <a:pt x="70" y="183"/>
                </a:lnTo>
                <a:lnTo>
                  <a:pt x="58" y="181"/>
                </a:lnTo>
                <a:lnTo>
                  <a:pt x="39" y="187"/>
                </a:lnTo>
                <a:lnTo>
                  <a:pt x="36" y="184"/>
                </a:lnTo>
                <a:lnTo>
                  <a:pt x="37" y="180"/>
                </a:lnTo>
                <a:lnTo>
                  <a:pt x="41" y="177"/>
                </a:lnTo>
                <a:lnTo>
                  <a:pt x="56" y="177"/>
                </a:lnTo>
                <a:lnTo>
                  <a:pt x="63" y="177"/>
                </a:lnTo>
                <a:lnTo>
                  <a:pt x="74" y="177"/>
                </a:lnTo>
                <a:lnTo>
                  <a:pt x="80" y="179"/>
                </a:lnTo>
                <a:lnTo>
                  <a:pt x="84" y="179"/>
                </a:lnTo>
                <a:lnTo>
                  <a:pt x="86" y="176"/>
                </a:lnTo>
                <a:lnTo>
                  <a:pt x="85" y="173"/>
                </a:lnTo>
                <a:lnTo>
                  <a:pt x="77" y="169"/>
                </a:lnTo>
                <a:lnTo>
                  <a:pt x="67" y="168"/>
                </a:lnTo>
                <a:lnTo>
                  <a:pt x="55" y="168"/>
                </a:lnTo>
                <a:lnTo>
                  <a:pt x="47" y="168"/>
                </a:lnTo>
                <a:lnTo>
                  <a:pt x="44" y="165"/>
                </a:lnTo>
                <a:lnTo>
                  <a:pt x="41" y="164"/>
                </a:lnTo>
                <a:lnTo>
                  <a:pt x="40" y="159"/>
                </a:lnTo>
                <a:lnTo>
                  <a:pt x="41" y="155"/>
                </a:lnTo>
                <a:lnTo>
                  <a:pt x="44" y="149"/>
                </a:lnTo>
                <a:lnTo>
                  <a:pt x="44" y="143"/>
                </a:lnTo>
                <a:lnTo>
                  <a:pt x="45" y="142"/>
                </a:lnTo>
                <a:lnTo>
                  <a:pt x="51" y="138"/>
                </a:lnTo>
                <a:lnTo>
                  <a:pt x="55" y="143"/>
                </a:lnTo>
                <a:lnTo>
                  <a:pt x="56" y="146"/>
                </a:lnTo>
                <a:lnTo>
                  <a:pt x="56" y="149"/>
                </a:lnTo>
                <a:lnTo>
                  <a:pt x="62" y="153"/>
                </a:lnTo>
                <a:lnTo>
                  <a:pt x="63" y="151"/>
                </a:lnTo>
                <a:lnTo>
                  <a:pt x="70" y="150"/>
                </a:lnTo>
                <a:lnTo>
                  <a:pt x="65" y="146"/>
                </a:lnTo>
                <a:lnTo>
                  <a:pt x="65" y="142"/>
                </a:lnTo>
                <a:lnTo>
                  <a:pt x="70" y="140"/>
                </a:lnTo>
                <a:lnTo>
                  <a:pt x="75" y="139"/>
                </a:lnTo>
                <a:lnTo>
                  <a:pt x="75" y="138"/>
                </a:lnTo>
                <a:lnTo>
                  <a:pt x="69" y="136"/>
                </a:lnTo>
                <a:lnTo>
                  <a:pt x="60" y="136"/>
                </a:lnTo>
                <a:lnTo>
                  <a:pt x="58" y="136"/>
                </a:lnTo>
                <a:lnTo>
                  <a:pt x="56" y="135"/>
                </a:lnTo>
                <a:lnTo>
                  <a:pt x="58" y="134"/>
                </a:lnTo>
                <a:lnTo>
                  <a:pt x="65" y="129"/>
                </a:lnTo>
                <a:lnTo>
                  <a:pt x="69" y="127"/>
                </a:lnTo>
                <a:lnTo>
                  <a:pt x="78" y="127"/>
                </a:lnTo>
                <a:lnTo>
                  <a:pt x="82" y="128"/>
                </a:lnTo>
                <a:lnTo>
                  <a:pt x="89" y="127"/>
                </a:lnTo>
                <a:lnTo>
                  <a:pt x="90" y="125"/>
                </a:lnTo>
                <a:lnTo>
                  <a:pt x="92" y="121"/>
                </a:lnTo>
                <a:lnTo>
                  <a:pt x="89" y="117"/>
                </a:lnTo>
                <a:lnTo>
                  <a:pt x="92" y="112"/>
                </a:lnTo>
                <a:lnTo>
                  <a:pt x="100" y="108"/>
                </a:lnTo>
                <a:lnTo>
                  <a:pt x="105" y="106"/>
                </a:lnTo>
                <a:lnTo>
                  <a:pt x="107" y="108"/>
                </a:lnTo>
                <a:lnTo>
                  <a:pt x="111" y="110"/>
                </a:lnTo>
                <a:lnTo>
                  <a:pt x="119" y="113"/>
                </a:lnTo>
                <a:lnTo>
                  <a:pt x="129" y="117"/>
                </a:lnTo>
                <a:lnTo>
                  <a:pt x="134" y="119"/>
                </a:lnTo>
                <a:lnTo>
                  <a:pt x="136" y="124"/>
                </a:lnTo>
                <a:lnTo>
                  <a:pt x="137" y="127"/>
                </a:lnTo>
                <a:lnTo>
                  <a:pt x="130" y="129"/>
                </a:lnTo>
                <a:lnTo>
                  <a:pt x="122" y="132"/>
                </a:lnTo>
                <a:lnTo>
                  <a:pt x="123" y="134"/>
                </a:lnTo>
                <a:lnTo>
                  <a:pt x="126" y="136"/>
                </a:lnTo>
                <a:lnTo>
                  <a:pt x="131" y="132"/>
                </a:lnTo>
                <a:lnTo>
                  <a:pt x="142" y="131"/>
                </a:lnTo>
                <a:lnTo>
                  <a:pt x="151" y="131"/>
                </a:lnTo>
                <a:lnTo>
                  <a:pt x="161" y="131"/>
                </a:lnTo>
                <a:lnTo>
                  <a:pt x="167" y="132"/>
                </a:lnTo>
                <a:lnTo>
                  <a:pt x="161" y="146"/>
                </a:lnTo>
                <a:lnTo>
                  <a:pt x="157" y="154"/>
                </a:lnTo>
                <a:lnTo>
                  <a:pt x="156" y="158"/>
                </a:lnTo>
                <a:lnTo>
                  <a:pt x="163" y="157"/>
                </a:lnTo>
                <a:lnTo>
                  <a:pt x="167" y="150"/>
                </a:lnTo>
                <a:lnTo>
                  <a:pt x="168" y="149"/>
                </a:lnTo>
                <a:lnTo>
                  <a:pt x="172" y="139"/>
                </a:lnTo>
                <a:lnTo>
                  <a:pt x="176" y="135"/>
                </a:lnTo>
                <a:lnTo>
                  <a:pt x="176" y="138"/>
                </a:lnTo>
                <a:lnTo>
                  <a:pt x="176" y="140"/>
                </a:lnTo>
                <a:lnTo>
                  <a:pt x="178" y="149"/>
                </a:lnTo>
                <a:lnTo>
                  <a:pt x="183" y="154"/>
                </a:lnTo>
                <a:lnTo>
                  <a:pt x="189" y="157"/>
                </a:lnTo>
                <a:lnTo>
                  <a:pt x="190" y="157"/>
                </a:lnTo>
                <a:lnTo>
                  <a:pt x="193" y="154"/>
                </a:lnTo>
                <a:lnTo>
                  <a:pt x="189" y="146"/>
                </a:lnTo>
                <a:lnTo>
                  <a:pt x="187" y="143"/>
                </a:lnTo>
                <a:lnTo>
                  <a:pt x="186" y="140"/>
                </a:lnTo>
                <a:lnTo>
                  <a:pt x="194" y="140"/>
                </a:lnTo>
                <a:lnTo>
                  <a:pt x="197" y="140"/>
                </a:lnTo>
                <a:lnTo>
                  <a:pt x="205" y="140"/>
                </a:lnTo>
                <a:lnTo>
                  <a:pt x="209" y="140"/>
                </a:lnTo>
                <a:lnTo>
                  <a:pt x="219" y="149"/>
                </a:lnTo>
                <a:lnTo>
                  <a:pt x="227" y="153"/>
                </a:lnTo>
                <a:lnTo>
                  <a:pt x="231" y="154"/>
                </a:lnTo>
                <a:lnTo>
                  <a:pt x="234" y="153"/>
                </a:lnTo>
                <a:lnTo>
                  <a:pt x="242" y="147"/>
                </a:lnTo>
                <a:lnTo>
                  <a:pt x="243" y="146"/>
                </a:lnTo>
                <a:lnTo>
                  <a:pt x="249" y="142"/>
                </a:lnTo>
                <a:lnTo>
                  <a:pt x="250" y="142"/>
                </a:lnTo>
                <a:lnTo>
                  <a:pt x="249" y="140"/>
                </a:lnTo>
                <a:lnTo>
                  <a:pt x="247" y="139"/>
                </a:lnTo>
                <a:lnTo>
                  <a:pt x="246" y="138"/>
                </a:lnTo>
                <a:lnTo>
                  <a:pt x="257" y="139"/>
                </a:lnTo>
                <a:lnTo>
                  <a:pt x="266" y="143"/>
                </a:lnTo>
                <a:lnTo>
                  <a:pt x="268" y="146"/>
                </a:lnTo>
                <a:lnTo>
                  <a:pt x="271" y="149"/>
                </a:lnTo>
                <a:lnTo>
                  <a:pt x="275" y="142"/>
                </a:lnTo>
                <a:lnTo>
                  <a:pt x="271" y="138"/>
                </a:lnTo>
                <a:lnTo>
                  <a:pt x="261" y="135"/>
                </a:lnTo>
                <a:lnTo>
                  <a:pt x="261" y="131"/>
                </a:lnTo>
                <a:lnTo>
                  <a:pt x="254" y="132"/>
                </a:lnTo>
                <a:lnTo>
                  <a:pt x="242" y="131"/>
                </a:lnTo>
                <a:lnTo>
                  <a:pt x="241" y="134"/>
                </a:lnTo>
                <a:lnTo>
                  <a:pt x="239" y="138"/>
                </a:lnTo>
                <a:lnTo>
                  <a:pt x="236" y="142"/>
                </a:lnTo>
                <a:lnTo>
                  <a:pt x="232" y="143"/>
                </a:lnTo>
                <a:lnTo>
                  <a:pt x="224" y="143"/>
                </a:lnTo>
                <a:lnTo>
                  <a:pt x="217" y="136"/>
                </a:lnTo>
                <a:lnTo>
                  <a:pt x="211" y="132"/>
                </a:lnTo>
                <a:lnTo>
                  <a:pt x="205" y="132"/>
                </a:lnTo>
                <a:lnTo>
                  <a:pt x="204" y="131"/>
                </a:lnTo>
                <a:lnTo>
                  <a:pt x="194" y="134"/>
                </a:lnTo>
                <a:lnTo>
                  <a:pt x="189" y="134"/>
                </a:lnTo>
                <a:lnTo>
                  <a:pt x="182" y="128"/>
                </a:lnTo>
                <a:lnTo>
                  <a:pt x="179" y="127"/>
                </a:lnTo>
                <a:lnTo>
                  <a:pt x="170" y="124"/>
                </a:lnTo>
                <a:lnTo>
                  <a:pt x="160" y="123"/>
                </a:lnTo>
                <a:lnTo>
                  <a:pt x="148" y="125"/>
                </a:lnTo>
                <a:lnTo>
                  <a:pt x="145" y="116"/>
                </a:lnTo>
                <a:lnTo>
                  <a:pt x="171" y="120"/>
                </a:lnTo>
                <a:lnTo>
                  <a:pt x="172" y="117"/>
                </a:lnTo>
                <a:lnTo>
                  <a:pt x="172" y="116"/>
                </a:lnTo>
                <a:lnTo>
                  <a:pt x="163" y="112"/>
                </a:lnTo>
                <a:lnTo>
                  <a:pt x="155" y="110"/>
                </a:lnTo>
                <a:lnTo>
                  <a:pt x="142" y="109"/>
                </a:lnTo>
                <a:lnTo>
                  <a:pt x="133" y="109"/>
                </a:lnTo>
                <a:lnTo>
                  <a:pt x="115" y="104"/>
                </a:lnTo>
                <a:lnTo>
                  <a:pt x="111" y="101"/>
                </a:lnTo>
                <a:lnTo>
                  <a:pt x="107" y="99"/>
                </a:lnTo>
                <a:lnTo>
                  <a:pt x="103" y="98"/>
                </a:lnTo>
                <a:lnTo>
                  <a:pt x="95" y="101"/>
                </a:lnTo>
                <a:lnTo>
                  <a:pt x="86" y="101"/>
                </a:lnTo>
                <a:lnTo>
                  <a:pt x="78" y="101"/>
                </a:lnTo>
                <a:lnTo>
                  <a:pt x="77" y="101"/>
                </a:lnTo>
                <a:lnTo>
                  <a:pt x="71" y="101"/>
                </a:lnTo>
                <a:lnTo>
                  <a:pt x="71" y="97"/>
                </a:lnTo>
                <a:lnTo>
                  <a:pt x="70" y="95"/>
                </a:lnTo>
                <a:lnTo>
                  <a:pt x="78" y="83"/>
                </a:lnTo>
                <a:lnTo>
                  <a:pt x="85" y="86"/>
                </a:lnTo>
                <a:lnTo>
                  <a:pt x="92" y="86"/>
                </a:lnTo>
                <a:lnTo>
                  <a:pt x="99" y="75"/>
                </a:lnTo>
                <a:lnTo>
                  <a:pt x="107" y="76"/>
                </a:lnTo>
                <a:lnTo>
                  <a:pt x="107" y="78"/>
                </a:lnTo>
                <a:lnTo>
                  <a:pt x="107" y="76"/>
                </a:lnTo>
                <a:lnTo>
                  <a:pt x="99" y="69"/>
                </a:lnTo>
                <a:lnTo>
                  <a:pt x="93" y="57"/>
                </a:lnTo>
                <a:lnTo>
                  <a:pt x="89" y="50"/>
                </a:lnTo>
                <a:lnTo>
                  <a:pt x="75" y="48"/>
                </a:lnTo>
                <a:lnTo>
                  <a:pt x="75" y="42"/>
                </a:lnTo>
                <a:lnTo>
                  <a:pt x="80" y="41"/>
                </a:lnTo>
                <a:lnTo>
                  <a:pt x="74" y="34"/>
                </a:lnTo>
                <a:lnTo>
                  <a:pt x="75" y="26"/>
                </a:lnTo>
                <a:lnTo>
                  <a:pt x="89" y="24"/>
                </a:lnTo>
                <a:lnTo>
                  <a:pt x="93" y="33"/>
                </a:lnTo>
                <a:lnTo>
                  <a:pt x="103" y="38"/>
                </a:lnTo>
                <a:lnTo>
                  <a:pt x="97" y="45"/>
                </a:lnTo>
                <a:lnTo>
                  <a:pt x="107" y="57"/>
                </a:lnTo>
                <a:lnTo>
                  <a:pt x="112" y="65"/>
                </a:lnTo>
                <a:lnTo>
                  <a:pt x="114" y="76"/>
                </a:lnTo>
                <a:lnTo>
                  <a:pt x="114" y="78"/>
                </a:lnTo>
                <a:lnTo>
                  <a:pt x="116" y="75"/>
                </a:lnTo>
                <a:lnTo>
                  <a:pt x="119" y="72"/>
                </a:lnTo>
                <a:lnTo>
                  <a:pt x="120" y="65"/>
                </a:lnTo>
                <a:lnTo>
                  <a:pt x="125" y="65"/>
                </a:lnTo>
                <a:lnTo>
                  <a:pt x="129" y="67"/>
                </a:lnTo>
                <a:lnTo>
                  <a:pt x="129" y="64"/>
                </a:lnTo>
                <a:lnTo>
                  <a:pt x="127" y="60"/>
                </a:lnTo>
                <a:lnTo>
                  <a:pt x="126" y="59"/>
                </a:lnTo>
                <a:lnTo>
                  <a:pt x="115" y="53"/>
                </a:lnTo>
                <a:lnTo>
                  <a:pt x="111" y="48"/>
                </a:lnTo>
                <a:lnTo>
                  <a:pt x="118" y="33"/>
                </a:lnTo>
                <a:lnTo>
                  <a:pt x="126" y="34"/>
                </a:lnTo>
                <a:lnTo>
                  <a:pt x="131" y="42"/>
                </a:lnTo>
                <a:lnTo>
                  <a:pt x="140" y="42"/>
                </a:lnTo>
                <a:lnTo>
                  <a:pt x="141" y="50"/>
                </a:lnTo>
                <a:lnTo>
                  <a:pt x="142" y="59"/>
                </a:lnTo>
                <a:lnTo>
                  <a:pt x="145" y="65"/>
                </a:lnTo>
                <a:lnTo>
                  <a:pt x="149" y="64"/>
                </a:lnTo>
                <a:lnTo>
                  <a:pt x="148" y="54"/>
                </a:lnTo>
                <a:lnTo>
                  <a:pt x="146" y="48"/>
                </a:lnTo>
                <a:lnTo>
                  <a:pt x="145" y="42"/>
                </a:lnTo>
                <a:lnTo>
                  <a:pt x="156" y="41"/>
                </a:lnTo>
                <a:lnTo>
                  <a:pt x="166" y="39"/>
                </a:lnTo>
                <a:lnTo>
                  <a:pt x="170" y="41"/>
                </a:lnTo>
                <a:lnTo>
                  <a:pt x="174" y="49"/>
                </a:lnTo>
                <a:lnTo>
                  <a:pt x="172" y="57"/>
                </a:lnTo>
                <a:lnTo>
                  <a:pt x="170" y="64"/>
                </a:lnTo>
                <a:lnTo>
                  <a:pt x="164" y="74"/>
                </a:lnTo>
                <a:lnTo>
                  <a:pt x="160" y="78"/>
                </a:lnTo>
                <a:lnTo>
                  <a:pt x="156" y="84"/>
                </a:lnTo>
                <a:lnTo>
                  <a:pt x="157" y="86"/>
                </a:lnTo>
                <a:lnTo>
                  <a:pt x="160" y="89"/>
                </a:lnTo>
                <a:lnTo>
                  <a:pt x="168" y="80"/>
                </a:lnTo>
                <a:lnTo>
                  <a:pt x="178" y="65"/>
                </a:lnTo>
                <a:lnTo>
                  <a:pt x="181" y="59"/>
                </a:lnTo>
                <a:lnTo>
                  <a:pt x="186" y="61"/>
                </a:lnTo>
                <a:lnTo>
                  <a:pt x="189" y="68"/>
                </a:lnTo>
                <a:lnTo>
                  <a:pt x="186" y="78"/>
                </a:lnTo>
                <a:lnTo>
                  <a:pt x="185" y="78"/>
                </a:lnTo>
                <a:lnTo>
                  <a:pt x="193" y="75"/>
                </a:lnTo>
                <a:lnTo>
                  <a:pt x="196" y="74"/>
                </a:lnTo>
                <a:lnTo>
                  <a:pt x="197" y="74"/>
                </a:lnTo>
                <a:lnTo>
                  <a:pt x="206" y="76"/>
                </a:lnTo>
                <a:lnTo>
                  <a:pt x="211" y="79"/>
                </a:lnTo>
                <a:lnTo>
                  <a:pt x="216" y="80"/>
                </a:lnTo>
                <a:lnTo>
                  <a:pt x="217" y="75"/>
                </a:lnTo>
                <a:lnTo>
                  <a:pt x="209" y="72"/>
                </a:lnTo>
                <a:lnTo>
                  <a:pt x="201" y="67"/>
                </a:lnTo>
                <a:lnTo>
                  <a:pt x="194" y="61"/>
                </a:lnTo>
                <a:lnTo>
                  <a:pt x="194" y="60"/>
                </a:lnTo>
                <a:lnTo>
                  <a:pt x="191" y="54"/>
                </a:lnTo>
                <a:lnTo>
                  <a:pt x="189" y="52"/>
                </a:lnTo>
                <a:lnTo>
                  <a:pt x="186" y="48"/>
                </a:lnTo>
                <a:lnTo>
                  <a:pt x="183" y="44"/>
                </a:lnTo>
                <a:lnTo>
                  <a:pt x="182" y="41"/>
                </a:lnTo>
                <a:lnTo>
                  <a:pt x="182" y="38"/>
                </a:lnTo>
                <a:lnTo>
                  <a:pt x="182" y="37"/>
                </a:lnTo>
                <a:lnTo>
                  <a:pt x="181" y="35"/>
                </a:lnTo>
                <a:lnTo>
                  <a:pt x="182" y="35"/>
                </a:lnTo>
                <a:lnTo>
                  <a:pt x="193" y="42"/>
                </a:lnTo>
                <a:lnTo>
                  <a:pt x="194" y="42"/>
                </a:lnTo>
                <a:lnTo>
                  <a:pt x="198" y="44"/>
                </a:lnTo>
                <a:lnTo>
                  <a:pt x="201" y="41"/>
                </a:lnTo>
                <a:lnTo>
                  <a:pt x="198" y="39"/>
                </a:lnTo>
                <a:lnTo>
                  <a:pt x="197" y="38"/>
                </a:lnTo>
                <a:lnTo>
                  <a:pt x="189" y="34"/>
                </a:lnTo>
                <a:lnTo>
                  <a:pt x="186" y="29"/>
                </a:lnTo>
                <a:lnTo>
                  <a:pt x="182" y="26"/>
                </a:lnTo>
                <a:lnTo>
                  <a:pt x="193" y="18"/>
                </a:lnTo>
                <a:lnTo>
                  <a:pt x="215" y="3"/>
                </a:lnTo>
                <a:lnTo>
                  <a:pt x="230" y="0"/>
                </a:lnTo>
                <a:lnTo>
                  <a:pt x="232" y="0"/>
                </a:lnTo>
                <a:lnTo>
                  <a:pt x="234" y="0"/>
                </a:lnTo>
                <a:lnTo>
                  <a:pt x="234" y="1"/>
                </a:lnTo>
                <a:lnTo>
                  <a:pt x="238" y="16"/>
                </a:lnTo>
                <a:lnTo>
                  <a:pt x="239" y="29"/>
                </a:lnTo>
                <a:lnTo>
                  <a:pt x="242" y="34"/>
                </a:lnTo>
                <a:lnTo>
                  <a:pt x="243" y="39"/>
                </a:lnTo>
                <a:lnTo>
                  <a:pt x="243" y="42"/>
                </a:lnTo>
                <a:lnTo>
                  <a:pt x="246" y="49"/>
                </a:lnTo>
                <a:lnTo>
                  <a:pt x="247" y="53"/>
                </a:lnTo>
                <a:lnTo>
                  <a:pt x="251" y="63"/>
                </a:lnTo>
                <a:lnTo>
                  <a:pt x="247" y="67"/>
                </a:lnTo>
                <a:lnTo>
                  <a:pt x="245" y="71"/>
                </a:lnTo>
                <a:lnTo>
                  <a:pt x="251" y="7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5" name="Freeform 390">
            <a:extLst>
              <a:ext uri="{FF2B5EF4-FFF2-40B4-BE49-F238E27FC236}">
                <a16:creationId xmlns:a16="http://schemas.microsoft.com/office/drawing/2014/main" id="{88353C89-E269-4230-F08D-D809D97D06E5}"/>
              </a:ext>
            </a:extLst>
          </p:cNvPr>
          <p:cNvSpPr>
            <a:spLocks/>
          </p:cNvSpPr>
          <p:nvPr/>
        </p:nvSpPr>
        <p:spPr bwMode="auto">
          <a:xfrm>
            <a:off x="4397376" y="3403600"/>
            <a:ext cx="1271588" cy="1233488"/>
          </a:xfrm>
          <a:custGeom>
            <a:avLst/>
            <a:gdLst>
              <a:gd name="T0" fmla="*/ 58 w 801"/>
              <a:gd name="T1" fmla="*/ 686 h 777"/>
              <a:gd name="T2" fmla="*/ 100 w 801"/>
              <a:gd name="T3" fmla="*/ 703 h 777"/>
              <a:gd name="T4" fmla="*/ 114 w 801"/>
              <a:gd name="T5" fmla="*/ 773 h 777"/>
              <a:gd name="T6" fmla="*/ 114 w 801"/>
              <a:gd name="T7" fmla="*/ 725 h 777"/>
              <a:gd name="T8" fmla="*/ 152 w 801"/>
              <a:gd name="T9" fmla="*/ 721 h 777"/>
              <a:gd name="T10" fmla="*/ 101 w 801"/>
              <a:gd name="T11" fmla="*/ 676 h 777"/>
              <a:gd name="T12" fmla="*/ 0 w 801"/>
              <a:gd name="T13" fmla="*/ 660 h 777"/>
              <a:gd name="T14" fmla="*/ 63 w 801"/>
              <a:gd name="T15" fmla="*/ 643 h 777"/>
              <a:gd name="T16" fmla="*/ 69 w 801"/>
              <a:gd name="T17" fmla="*/ 631 h 777"/>
              <a:gd name="T18" fmla="*/ 111 w 801"/>
              <a:gd name="T19" fmla="*/ 626 h 777"/>
              <a:gd name="T20" fmla="*/ 145 w 801"/>
              <a:gd name="T21" fmla="*/ 635 h 777"/>
              <a:gd name="T22" fmla="*/ 201 w 801"/>
              <a:gd name="T23" fmla="*/ 656 h 777"/>
              <a:gd name="T24" fmla="*/ 186 w 801"/>
              <a:gd name="T25" fmla="*/ 641 h 777"/>
              <a:gd name="T26" fmla="*/ 258 w 801"/>
              <a:gd name="T27" fmla="*/ 630 h 777"/>
              <a:gd name="T28" fmla="*/ 175 w 801"/>
              <a:gd name="T29" fmla="*/ 620 h 777"/>
              <a:gd name="T30" fmla="*/ 153 w 801"/>
              <a:gd name="T31" fmla="*/ 601 h 777"/>
              <a:gd name="T32" fmla="*/ 140 w 801"/>
              <a:gd name="T33" fmla="*/ 572 h 777"/>
              <a:gd name="T34" fmla="*/ 180 w 801"/>
              <a:gd name="T35" fmla="*/ 560 h 777"/>
              <a:gd name="T36" fmla="*/ 247 w 801"/>
              <a:gd name="T37" fmla="*/ 555 h 777"/>
              <a:gd name="T38" fmla="*/ 310 w 801"/>
              <a:gd name="T39" fmla="*/ 626 h 777"/>
              <a:gd name="T40" fmla="*/ 257 w 801"/>
              <a:gd name="T41" fmla="*/ 549 h 777"/>
              <a:gd name="T42" fmla="*/ 287 w 801"/>
              <a:gd name="T43" fmla="*/ 557 h 777"/>
              <a:gd name="T44" fmla="*/ 325 w 801"/>
              <a:gd name="T45" fmla="*/ 601 h 777"/>
              <a:gd name="T46" fmla="*/ 329 w 801"/>
              <a:gd name="T47" fmla="*/ 556 h 777"/>
              <a:gd name="T48" fmla="*/ 287 w 801"/>
              <a:gd name="T49" fmla="*/ 546 h 777"/>
              <a:gd name="T50" fmla="*/ 302 w 801"/>
              <a:gd name="T51" fmla="*/ 515 h 777"/>
              <a:gd name="T52" fmla="*/ 361 w 801"/>
              <a:gd name="T53" fmla="*/ 500 h 777"/>
              <a:gd name="T54" fmla="*/ 351 w 801"/>
              <a:gd name="T55" fmla="*/ 444 h 777"/>
              <a:gd name="T56" fmla="*/ 392 w 801"/>
              <a:gd name="T57" fmla="*/ 471 h 777"/>
              <a:gd name="T58" fmla="*/ 406 w 801"/>
              <a:gd name="T59" fmla="*/ 456 h 777"/>
              <a:gd name="T60" fmla="*/ 408 w 801"/>
              <a:gd name="T61" fmla="*/ 425 h 777"/>
              <a:gd name="T62" fmla="*/ 478 w 801"/>
              <a:gd name="T63" fmla="*/ 417 h 777"/>
              <a:gd name="T64" fmla="*/ 487 w 801"/>
              <a:gd name="T65" fmla="*/ 482 h 777"/>
              <a:gd name="T66" fmla="*/ 531 w 801"/>
              <a:gd name="T67" fmla="*/ 450 h 777"/>
              <a:gd name="T68" fmla="*/ 610 w 801"/>
              <a:gd name="T69" fmla="*/ 451 h 777"/>
              <a:gd name="T70" fmla="*/ 579 w 801"/>
              <a:gd name="T71" fmla="*/ 425 h 777"/>
              <a:gd name="T72" fmla="*/ 650 w 801"/>
              <a:gd name="T73" fmla="*/ 383 h 777"/>
              <a:gd name="T74" fmla="*/ 669 w 801"/>
              <a:gd name="T75" fmla="*/ 328 h 777"/>
              <a:gd name="T76" fmla="*/ 685 w 801"/>
              <a:gd name="T77" fmla="*/ 315 h 777"/>
              <a:gd name="T78" fmla="*/ 666 w 801"/>
              <a:gd name="T79" fmla="*/ 285 h 777"/>
              <a:gd name="T80" fmla="*/ 588 w 801"/>
              <a:gd name="T81" fmla="*/ 350 h 777"/>
              <a:gd name="T82" fmla="*/ 628 w 801"/>
              <a:gd name="T83" fmla="*/ 357 h 777"/>
              <a:gd name="T84" fmla="*/ 530 w 801"/>
              <a:gd name="T85" fmla="*/ 425 h 777"/>
              <a:gd name="T86" fmla="*/ 489 w 801"/>
              <a:gd name="T87" fmla="*/ 395 h 777"/>
              <a:gd name="T88" fmla="*/ 466 w 801"/>
              <a:gd name="T89" fmla="*/ 387 h 777"/>
              <a:gd name="T90" fmla="*/ 507 w 801"/>
              <a:gd name="T91" fmla="*/ 334 h 777"/>
              <a:gd name="T92" fmla="*/ 522 w 801"/>
              <a:gd name="T93" fmla="*/ 285 h 777"/>
              <a:gd name="T94" fmla="*/ 577 w 801"/>
              <a:gd name="T95" fmla="*/ 227 h 777"/>
              <a:gd name="T96" fmla="*/ 588 w 801"/>
              <a:gd name="T97" fmla="*/ 191 h 777"/>
              <a:gd name="T98" fmla="*/ 635 w 801"/>
              <a:gd name="T99" fmla="*/ 171 h 777"/>
              <a:gd name="T100" fmla="*/ 665 w 801"/>
              <a:gd name="T101" fmla="*/ 227 h 777"/>
              <a:gd name="T102" fmla="*/ 718 w 801"/>
              <a:gd name="T103" fmla="*/ 163 h 777"/>
              <a:gd name="T104" fmla="*/ 698 w 801"/>
              <a:gd name="T105" fmla="*/ 120 h 777"/>
              <a:gd name="T106" fmla="*/ 752 w 801"/>
              <a:gd name="T107" fmla="*/ 73 h 777"/>
              <a:gd name="T108" fmla="*/ 782 w 801"/>
              <a:gd name="T109" fmla="*/ 68 h 777"/>
              <a:gd name="T110" fmla="*/ 693 w 801"/>
              <a:gd name="T111" fmla="*/ 107 h 777"/>
              <a:gd name="T112" fmla="*/ 678 w 801"/>
              <a:gd name="T113" fmla="*/ 81 h 777"/>
              <a:gd name="T114" fmla="*/ 714 w 801"/>
              <a:gd name="T115" fmla="*/ 54 h 777"/>
              <a:gd name="T116" fmla="*/ 747 w 801"/>
              <a:gd name="T117" fmla="*/ 17 h 777"/>
              <a:gd name="T118" fmla="*/ 769 w 801"/>
              <a:gd name="T119" fmla="*/ 20 h 7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801" h="777">
                <a:moveTo>
                  <a:pt x="49" y="758"/>
                </a:moveTo>
                <a:lnTo>
                  <a:pt x="51" y="755"/>
                </a:lnTo>
                <a:lnTo>
                  <a:pt x="56" y="755"/>
                </a:lnTo>
                <a:lnTo>
                  <a:pt x="56" y="750"/>
                </a:lnTo>
                <a:lnTo>
                  <a:pt x="51" y="737"/>
                </a:lnTo>
                <a:lnTo>
                  <a:pt x="54" y="737"/>
                </a:lnTo>
                <a:lnTo>
                  <a:pt x="60" y="736"/>
                </a:lnTo>
                <a:lnTo>
                  <a:pt x="58" y="733"/>
                </a:lnTo>
                <a:lnTo>
                  <a:pt x="49" y="732"/>
                </a:lnTo>
                <a:lnTo>
                  <a:pt x="47" y="720"/>
                </a:lnTo>
                <a:lnTo>
                  <a:pt x="44" y="710"/>
                </a:lnTo>
                <a:lnTo>
                  <a:pt x="43" y="699"/>
                </a:lnTo>
                <a:lnTo>
                  <a:pt x="41" y="696"/>
                </a:lnTo>
                <a:lnTo>
                  <a:pt x="39" y="690"/>
                </a:lnTo>
                <a:lnTo>
                  <a:pt x="40" y="684"/>
                </a:lnTo>
                <a:lnTo>
                  <a:pt x="47" y="681"/>
                </a:lnTo>
                <a:lnTo>
                  <a:pt x="58" y="686"/>
                </a:lnTo>
                <a:lnTo>
                  <a:pt x="58" y="690"/>
                </a:lnTo>
                <a:lnTo>
                  <a:pt x="56" y="694"/>
                </a:lnTo>
                <a:lnTo>
                  <a:pt x="58" y="692"/>
                </a:lnTo>
                <a:lnTo>
                  <a:pt x="60" y="692"/>
                </a:lnTo>
                <a:lnTo>
                  <a:pt x="62" y="687"/>
                </a:lnTo>
                <a:lnTo>
                  <a:pt x="62" y="684"/>
                </a:lnTo>
                <a:lnTo>
                  <a:pt x="59" y="679"/>
                </a:lnTo>
                <a:lnTo>
                  <a:pt x="60" y="679"/>
                </a:lnTo>
                <a:lnTo>
                  <a:pt x="74" y="675"/>
                </a:lnTo>
                <a:lnTo>
                  <a:pt x="79" y="675"/>
                </a:lnTo>
                <a:lnTo>
                  <a:pt x="82" y="680"/>
                </a:lnTo>
                <a:lnTo>
                  <a:pt x="90" y="681"/>
                </a:lnTo>
                <a:lnTo>
                  <a:pt x="95" y="681"/>
                </a:lnTo>
                <a:lnTo>
                  <a:pt x="96" y="684"/>
                </a:lnTo>
                <a:lnTo>
                  <a:pt x="96" y="694"/>
                </a:lnTo>
                <a:lnTo>
                  <a:pt x="97" y="696"/>
                </a:lnTo>
                <a:lnTo>
                  <a:pt x="100" y="703"/>
                </a:lnTo>
                <a:lnTo>
                  <a:pt x="101" y="710"/>
                </a:lnTo>
                <a:lnTo>
                  <a:pt x="104" y="717"/>
                </a:lnTo>
                <a:lnTo>
                  <a:pt x="108" y="720"/>
                </a:lnTo>
                <a:lnTo>
                  <a:pt x="105" y="736"/>
                </a:lnTo>
                <a:lnTo>
                  <a:pt x="104" y="750"/>
                </a:lnTo>
                <a:lnTo>
                  <a:pt x="96" y="758"/>
                </a:lnTo>
                <a:lnTo>
                  <a:pt x="92" y="763"/>
                </a:lnTo>
                <a:lnTo>
                  <a:pt x="85" y="769"/>
                </a:lnTo>
                <a:lnTo>
                  <a:pt x="84" y="769"/>
                </a:lnTo>
                <a:lnTo>
                  <a:pt x="86" y="770"/>
                </a:lnTo>
                <a:lnTo>
                  <a:pt x="89" y="771"/>
                </a:lnTo>
                <a:lnTo>
                  <a:pt x="92" y="770"/>
                </a:lnTo>
                <a:lnTo>
                  <a:pt x="101" y="770"/>
                </a:lnTo>
                <a:lnTo>
                  <a:pt x="104" y="774"/>
                </a:lnTo>
                <a:lnTo>
                  <a:pt x="108" y="777"/>
                </a:lnTo>
                <a:lnTo>
                  <a:pt x="112" y="774"/>
                </a:lnTo>
                <a:lnTo>
                  <a:pt x="114" y="773"/>
                </a:lnTo>
                <a:lnTo>
                  <a:pt x="119" y="769"/>
                </a:lnTo>
                <a:lnTo>
                  <a:pt x="123" y="773"/>
                </a:lnTo>
                <a:lnTo>
                  <a:pt x="126" y="776"/>
                </a:lnTo>
                <a:lnTo>
                  <a:pt x="127" y="774"/>
                </a:lnTo>
                <a:lnTo>
                  <a:pt x="129" y="773"/>
                </a:lnTo>
                <a:lnTo>
                  <a:pt x="130" y="770"/>
                </a:lnTo>
                <a:lnTo>
                  <a:pt x="123" y="763"/>
                </a:lnTo>
                <a:lnTo>
                  <a:pt x="115" y="763"/>
                </a:lnTo>
                <a:lnTo>
                  <a:pt x="111" y="767"/>
                </a:lnTo>
                <a:lnTo>
                  <a:pt x="105" y="767"/>
                </a:lnTo>
                <a:lnTo>
                  <a:pt x="99" y="762"/>
                </a:lnTo>
                <a:lnTo>
                  <a:pt x="105" y="758"/>
                </a:lnTo>
                <a:lnTo>
                  <a:pt x="110" y="752"/>
                </a:lnTo>
                <a:lnTo>
                  <a:pt x="112" y="748"/>
                </a:lnTo>
                <a:lnTo>
                  <a:pt x="112" y="747"/>
                </a:lnTo>
                <a:lnTo>
                  <a:pt x="111" y="737"/>
                </a:lnTo>
                <a:lnTo>
                  <a:pt x="114" y="725"/>
                </a:lnTo>
                <a:lnTo>
                  <a:pt x="115" y="722"/>
                </a:lnTo>
                <a:lnTo>
                  <a:pt x="123" y="724"/>
                </a:lnTo>
                <a:lnTo>
                  <a:pt x="127" y="728"/>
                </a:lnTo>
                <a:lnTo>
                  <a:pt x="127" y="729"/>
                </a:lnTo>
                <a:lnTo>
                  <a:pt x="129" y="729"/>
                </a:lnTo>
                <a:lnTo>
                  <a:pt x="137" y="732"/>
                </a:lnTo>
                <a:lnTo>
                  <a:pt x="141" y="726"/>
                </a:lnTo>
                <a:lnTo>
                  <a:pt x="142" y="726"/>
                </a:lnTo>
                <a:lnTo>
                  <a:pt x="146" y="729"/>
                </a:lnTo>
                <a:lnTo>
                  <a:pt x="153" y="735"/>
                </a:lnTo>
                <a:lnTo>
                  <a:pt x="159" y="743"/>
                </a:lnTo>
                <a:lnTo>
                  <a:pt x="159" y="741"/>
                </a:lnTo>
                <a:lnTo>
                  <a:pt x="160" y="737"/>
                </a:lnTo>
                <a:lnTo>
                  <a:pt x="161" y="736"/>
                </a:lnTo>
                <a:lnTo>
                  <a:pt x="160" y="735"/>
                </a:lnTo>
                <a:lnTo>
                  <a:pt x="157" y="729"/>
                </a:lnTo>
                <a:lnTo>
                  <a:pt x="152" y="721"/>
                </a:lnTo>
                <a:lnTo>
                  <a:pt x="150" y="720"/>
                </a:lnTo>
                <a:lnTo>
                  <a:pt x="149" y="720"/>
                </a:lnTo>
                <a:lnTo>
                  <a:pt x="138" y="721"/>
                </a:lnTo>
                <a:lnTo>
                  <a:pt x="135" y="721"/>
                </a:lnTo>
                <a:lnTo>
                  <a:pt x="130" y="721"/>
                </a:lnTo>
                <a:lnTo>
                  <a:pt x="127" y="720"/>
                </a:lnTo>
                <a:lnTo>
                  <a:pt x="122" y="718"/>
                </a:lnTo>
                <a:lnTo>
                  <a:pt x="110" y="713"/>
                </a:lnTo>
                <a:lnTo>
                  <a:pt x="108" y="710"/>
                </a:lnTo>
                <a:lnTo>
                  <a:pt x="107" y="703"/>
                </a:lnTo>
                <a:lnTo>
                  <a:pt x="105" y="699"/>
                </a:lnTo>
                <a:lnTo>
                  <a:pt x="111" y="696"/>
                </a:lnTo>
                <a:lnTo>
                  <a:pt x="107" y="692"/>
                </a:lnTo>
                <a:lnTo>
                  <a:pt x="107" y="690"/>
                </a:lnTo>
                <a:lnTo>
                  <a:pt x="107" y="683"/>
                </a:lnTo>
                <a:lnTo>
                  <a:pt x="105" y="680"/>
                </a:lnTo>
                <a:lnTo>
                  <a:pt x="101" y="676"/>
                </a:lnTo>
                <a:lnTo>
                  <a:pt x="96" y="671"/>
                </a:lnTo>
                <a:lnTo>
                  <a:pt x="89" y="669"/>
                </a:lnTo>
                <a:lnTo>
                  <a:pt x="88" y="666"/>
                </a:lnTo>
                <a:lnTo>
                  <a:pt x="79" y="664"/>
                </a:lnTo>
                <a:lnTo>
                  <a:pt x="77" y="664"/>
                </a:lnTo>
                <a:lnTo>
                  <a:pt x="59" y="672"/>
                </a:lnTo>
                <a:lnTo>
                  <a:pt x="58" y="672"/>
                </a:lnTo>
                <a:lnTo>
                  <a:pt x="52" y="673"/>
                </a:lnTo>
                <a:lnTo>
                  <a:pt x="51" y="673"/>
                </a:lnTo>
                <a:lnTo>
                  <a:pt x="39" y="675"/>
                </a:lnTo>
                <a:lnTo>
                  <a:pt x="39" y="673"/>
                </a:lnTo>
                <a:lnTo>
                  <a:pt x="37" y="671"/>
                </a:lnTo>
                <a:lnTo>
                  <a:pt x="34" y="664"/>
                </a:lnTo>
                <a:lnTo>
                  <a:pt x="19" y="662"/>
                </a:lnTo>
                <a:lnTo>
                  <a:pt x="14" y="662"/>
                </a:lnTo>
                <a:lnTo>
                  <a:pt x="11" y="661"/>
                </a:lnTo>
                <a:lnTo>
                  <a:pt x="0" y="660"/>
                </a:lnTo>
                <a:lnTo>
                  <a:pt x="4" y="656"/>
                </a:lnTo>
                <a:lnTo>
                  <a:pt x="17" y="656"/>
                </a:lnTo>
                <a:lnTo>
                  <a:pt x="32" y="660"/>
                </a:lnTo>
                <a:lnTo>
                  <a:pt x="37" y="658"/>
                </a:lnTo>
                <a:lnTo>
                  <a:pt x="45" y="656"/>
                </a:lnTo>
                <a:lnTo>
                  <a:pt x="47" y="656"/>
                </a:lnTo>
                <a:lnTo>
                  <a:pt x="52" y="656"/>
                </a:lnTo>
                <a:lnTo>
                  <a:pt x="64" y="658"/>
                </a:lnTo>
                <a:lnTo>
                  <a:pt x="70" y="661"/>
                </a:lnTo>
                <a:lnTo>
                  <a:pt x="79" y="660"/>
                </a:lnTo>
                <a:lnTo>
                  <a:pt x="73" y="654"/>
                </a:lnTo>
                <a:lnTo>
                  <a:pt x="64" y="651"/>
                </a:lnTo>
                <a:lnTo>
                  <a:pt x="55" y="650"/>
                </a:lnTo>
                <a:lnTo>
                  <a:pt x="58" y="649"/>
                </a:lnTo>
                <a:lnTo>
                  <a:pt x="66" y="647"/>
                </a:lnTo>
                <a:lnTo>
                  <a:pt x="66" y="646"/>
                </a:lnTo>
                <a:lnTo>
                  <a:pt x="63" y="643"/>
                </a:lnTo>
                <a:lnTo>
                  <a:pt x="54" y="643"/>
                </a:lnTo>
                <a:lnTo>
                  <a:pt x="47" y="646"/>
                </a:lnTo>
                <a:lnTo>
                  <a:pt x="25" y="645"/>
                </a:lnTo>
                <a:lnTo>
                  <a:pt x="28" y="636"/>
                </a:lnTo>
                <a:lnTo>
                  <a:pt x="28" y="631"/>
                </a:lnTo>
                <a:lnTo>
                  <a:pt x="33" y="627"/>
                </a:lnTo>
                <a:lnTo>
                  <a:pt x="40" y="623"/>
                </a:lnTo>
                <a:lnTo>
                  <a:pt x="48" y="626"/>
                </a:lnTo>
                <a:lnTo>
                  <a:pt x="51" y="628"/>
                </a:lnTo>
                <a:lnTo>
                  <a:pt x="52" y="630"/>
                </a:lnTo>
                <a:lnTo>
                  <a:pt x="56" y="626"/>
                </a:lnTo>
                <a:lnTo>
                  <a:pt x="56" y="624"/>
                </a:lnTo>
                <a:lnTo>
                  <a:pt x="66" y="624"/>
                </a:lnTo>
                <a:lnTo>
                  <a:pt x="66" y="626"/>
                </a:lnTo>
                <a:lnTo>
                  <a:pt x="66" y="627"/>
                </a:lnTo>
                <a:lnTo>
                  <a:pt x="67" y="630"/>
                </a:lnTo>
                <a:lnTo>
                  <a:pt x="69" y="631"/>
                </a:lnTo>
                <a:lnTo>
                  <a:pt x="70" y="634"/>
                </a:lnTo>
                <a:lnTo>
                  <a:pt x="71" y="638"/>
                </a:lnTo>
                <a:lnTo>
                  <a:pt x="73" y="631"/>
                </a:lnTo>
                <a:lnTo>
                  <a:pt x="73" y="626"/>
                </a:lnTo>
                <a:lnTo>
                  <a:pt x="73" y="623"/>
                </a:lnTo>
                <a:lnTo>
                  <a:pt x="81" y="621"/>
                </a:lnTo>
                <a:lnTo>
                  <a:pt x="82" y="621"/>
                </a:lnTo>
                <a:lnTo>
                  <a:pt x="85" y="621"/>
                </a:lnTo>
                <a:lnTo>
                  <a:pt x="96" y="620"/>
                </a:lnTo>
                <a:lnTo>
                  <a:pt x="101" y="627"/>
                </a:lnTo>
                <a:lnTo>
                  <a:pt x="103" y="631"/>
                </a:lnTo>
                <a:lnTo>
                  <a:pt x="103" y="632"/>
                </a:lnTo>
                <a:lnTo>
                  <a:pt x="104" y="634"/>
                </a:lnTo>
                <a:lnTo>
                  <a:pt x="105" y="641"/>
                </a:lnTo>
                <a:lnTo>
                  <a:pt x="110" y="635"/>
                </a:lnTo>
                <a:lnTo>
                  <a:pt x="111" y="627"/>
                </a:lnTo>
                <a:lnTo>
                  <a:pt x="111" y="626"/>
                </a:lnTo>
                <a:lnTo>
                  <a:pt x="110" y="623"/>
                </a:lnTo>
                <a:lnTo>
                  <a:pt x="112" y="623"/>
                </a:lnTo>
                <a:lnTo>
                  <a:pt x="127" y="623"/>
                </a:lnTo>
                <a:lnTo>
                  <a:pt x="131" y="624"/>
                </a:lnTo>
                <a:lnTo>
                  <a:pt x="133" y="624"/>
                </a:lnTo>
                <a:lnTo>
                  <a:pt x="131" y="631"/>
                </a:lnTo>
                <a:lnTo>
                  <a:pt x="133" y="634"/>
                </a:lnTo>
                <a:lnTo>
                  <a:pt x="131" y="636"/>
                </a:lnTo>
                <a:lnTo>
                  <a:pt x="130" y="643"/>
                </a:lnTo>
                <a:lnTo>
                  <a:pt x="130" y="649"/>
                </a:lnTo>
                <a:lnTo>
                  <a:pt x="130" y="657"/>
                </a:lnTo>
                <a:lnTo>
                  <a:pt x="135" y="657"/>
                </a:lnTo>
                <a:lnTo>
                  <a:pt x="137" y="647"/>
                </a:lnTo>
                <a:lnTo>
                  <a:pt x="137" y="636"/>
                </a:lnTo>
                <a:lnTo>
                  <a:pt x="138" y="631"/>
                </a:lnTo>
                <a:lnTo>
                  <a:pt x="144" y="635"/>
                </a:lnTo>
                <a:lnTo>
                  <a:pt x="145" y="635"/>
                </a:lnTo>
                <a:lnTo>
                  <a:pt x="152" y="639"/>
                </a:lnTo>
                <a:lnTo>
                  <a:pt x="159" y="641"/>
                </a:lnTo>
                <a:lnTo>
                  <a:pt x="163" y="645"/>
                </a:lnTo>
                <a:lnTo>
                  <a:pt x="165" y="650"/>
                </a:lnTo>
                <a:lnTo>
                  <a:pt x="168" y="654"/>
                </a:lnTo>
                <a:lnTo>
                  <a:pt x="170" y="654"/>
                </a:lnTo>
                <a:lnTo>
                  <a:pt x="171" y="657"/>
                </a:lnTo>
                <a:lnTo>
                  <a:pt x="172" y="658"/>
                </a:lnTo>
                <a:lnTo>
                  <a:pt x="176" y="662"/>
                </a:lnTo>
                <a:lnTo>
                  <a:pt x="179" y="668"/>
                </a:lnTo>
                <a:lnTo>
                  <a:pt x="180" y="669"/>
                </a:lnTo>
                <a:lnTo>
                  <a:pt x="186" y="665"/>
                </a:lnTo>
                <a:lnTo>
                  <a:pt x="195" y="661"/>
                </a:lnTo>
                <a:lnTo>
                  <a:pt x="198" y="661"/>
                </a:lnTo>
                <a:lnTo>
                  <a:pt x="202" y="661"/>
                </a:lnTo>
                <a:lnTo>
                  <a:pt x="202" y="658"/>
                </a:lnTo>
                <a:lnTo>
                  <a:pt x="201" y="656"/>
                </a:lnTo>
                <a:lnTo>
                  <a:pt x="213" y="656"/>
                </a:lnTo>
                <a:lnTo>
                  <a:pt x="210" y="654"/>
                </a:lnTo>
                <a:lnTo>
                  <a:pt x="208" y="651"/>
                </a:lnTo>
                <a:lnTo>
                  <a:pt x="198" y="651"/>
                </a:lnTo>
                <a:lnTo>
                  <a:pt x="193" y="654"/>
                </a:lnTo>
                <a:lnTo>
                  <a:pt x="191" y="654"/>
                </a:lnTo>
                <a:lnTo>
                  <a:pt x="189" y="654"/>
                </a:lnTo>
                <a:lnTo>
                  <a:pt x="187" y="654"/>
                </a:lnTo>
                <a:lnTo>
                  <a:pt x="182" y="654"/>
                </a:lnTo>
                <a:lnTo>
                  <a:pt x="175" y="650"/>
                </a:lnTo>
                <a:lnTo>
                  <a:pt x="171" y="643"/>
                </a:lnTo>
                <a:lnTo>
                  <a:pt x="170" y="636"/>
                </a:lnTo>
                <a:lnTo>
                  <a:pt x="168" y="635"/>
                </a:lnTo>
                <a:lnTo>
                  <a:pt x="176" y="635"/>
                </a:lnTo>
                <a:lnTo>
                  <a:pt x="178" y="636"/>
                </a:lnTo>
                <a:lnTo>
                  <a:pt x="185" y="646"/>
                </a:lnTo>
                <a:lnTo>
                  <a:pt x="186" y="641"/>
                </a:lnTo>
                <a:lnTo>
                  <a:pt x="187" y="639"/>
                </a:lnTo>
                <a:lnTo>
                  <a:pt x="185" y="636"/>
                </a:lnTo>
                <a:lnTo>
                  <a:pt x="182" y="632"/>
                </a:lnTo>
                <a:lnTo>
                  <a:pt x="182" y="631"/>
                </a:lnTo>
                <a:lnTo>
                  <a:pt x="183" y="628"/>
                </a:lnTo>
                <a:lnTo>
                  <a:pt x="183" y="627"/>
                </a:lnTo>
                <a:lnTo>
                  <a:pt x="189" y="624"/>
                </a:lnTo>
                <a:lnTo>
                  <a:pt x="209" y="619"/>
                </a:lnTo>
                <a:lnTo>
                  <a:pt x="212" y="619"/>
                </a:lnTo>
                <a:lnTo>
                  <a:pt x="227" y="615"/>
                </a:lnTo>
                <a:lnTo>
                  <a:pt x="236" y="617"/>
                </a:lnTo>
                <a:lnTo>
                  <a:pt x="239" y="613"/>
                </a:lnTo>
                <a:lnTo>
                  <a:pt x="240" y="615"/>
                </a:lnTo>
                <a:lnTo>
                  <a:pt x="245" y="621"/>
                </a:lnTo>
                <a:lnTo>
                  <a:pt x="251" y="627"/>
                </a:lnTo>
                <a:lnTo>
                  <a:pt x="254" y="628"/>
                </a:lnTo>
                <a:lnTo>
                  <a:pt x="258" y="630"/>
                </a:lnTo>
                <a:lnTo>
                  <a:pt x="258" y="626"/>
                </a:lnTo>
                <a:lnTo>
                  <a:pt x="258" y="623"/>
                </a:lnTo>
                <a:lnTo>
                  <a:pt x="255" y="617"/>
                </a:lnTo>
                <a:lnTo>
                  <a:pt x="250" y="616"/>
                </a:lnTo>
                <a:lnTo>
                  <a:pt x="245" y="611"/>
                </a:lnTo>
                <a:lnTo>
                  <a:pt x="251" y="609"/>
                </a:lnTo>
                <a:lnTo>
                  <a:pt x="251" y="608"/>
                </a:lnTo>
                <a:lnTo>
                  <a:pt x="251" y="604"/>
                </a:lnTo>
                <a:lnTo>
                  <a:pt x="242" y="605"/>
                </a:lnTo>
                <a:lnTo>
                  <a:pt x="232" y="606"/>
                </a:lnTo>
                <a:lnTo>
                  <a:pt x="223" y="608"/>
                </a:lnTo>
                <a:lnTo>
                  <a:pt x="208" y="612"/>
                </a:lnTo>
                <a:lnTo>
                  <a:pt x="204" y="613"/>
                </a:lnTo>
                <a:lnTo>
                  <a:pt x="194" y="616"/>
                </a:lnTo>
                <a:lnTo>
                  <a:pt x="183" y="619"/>
                </a:lnTo>
                <a:lnTo>
                  <a:pt x="176" y="620"/>
                </a:lnTo>
                <a:lnTo>
                  <a:pt x="175" y="620"/>
                </a:lnTo>
                <a:lnTo>
                  <a:pt x="171" y="619"/>
                </a:lnTo>
                <a:lnTo>
                  <a:pt x="170" y="619"/>
                </a:lnTo>
                <a:lnTo>
                  <a:pt x="164" y="617"/>
                </a:lnTo>
                <a:lnTo>
                  <a:pt x="172" y="613"/>
                </a:lnTo>
                <a:lnTo>
                  <a:pt x="171" y="611"/>
                </a:lnTo>
                <a:lnTo>
                  <a:pt x="171" y="606"/>
                </a:lnTo>
                <a:lnTo>
                  <a:pt x="171" y="606"/>
                </a:lnTo>
                <a:lnTo>
                  <a:pt x="187" y="604"/>
                </a:lnTo>
                <a:lnTo>
                  <a:pt x="209" y="598"/>
                </a:lnTo>
                <a:lnTo>
                  <a:pt x="205" y="596"/>
                </a:lnTo>
                <a:lnTo>
                  <a:pt x="204" y="594"/>
                </a:lnTo>
                <a:lnTo>
                  <a:pt x="201" y="596"/>
                </a:lnTo>
                <a:lnTo>
                  <a:pt x="185" y="596"/>
                </a:lnTo>
                <a:lnTo>
                  <a:pt x="185" y="597"/>
                </a:lnTo>
                <a:lnTo>
                  <a:pt x="171" y="598"/>
                </a:lnTo>
                <a:lnTo>
                  <a:pt x="161" y="600"/>
                </a:lnTo>
                <a:lnTo>
                  <a:pt x="153" y="601"/>
                </a:lnTo>
                <a:lnTo>
                  <a:pt x="152" y="601"/>
                </a:lnTo>
                <a:lnTo>
                  <a:pt x="142" y="602"/>
                </a:lnTo>
                <a:lnTo>
                  <a:pt x="141" y="602"/>
                </a:lnTo>
                <a:lnTo>
                  <a:pt x="135" y="602"/>
                </a:lnTo>
                <a:lnTo>
                  <a:pt x="126" y="602"/>
                </a:lnTo>
                <a:lnTo>
                  <a:pt x="125" y="597"/>
                </a:lnTo>
                <a:lnTo>
                  <a:pt x="125" y="594"/>
                </a:lnTo>
                <a:lnTo>
                  <a:pt x="126" y="589"/>
                </a:lnTo>
                <a:lnTo>
                  <a:pt x="126" y="587"/>
                </a:lnTo>
                <a:lnTo>
                  <a:pt x="130" y="581"/>
                </a:lnTo>
                <a:lnTo>
                  <a:pt x="137" y="582"/>
                </a:lnTo>
                <a:lnTo>
                  <a:pt x="140" y="582"/>
                </a:lnTo>
                <a:lnTo>
                  <a:pt x="142" y="583"/>
                </a:lnTo>
                <a:lnTo>
                  <a:pt x="148" y="583"/>
                </a:lnTo>
                <a:lnTo>
                  <a:pt x="148" y="579"/>
                </a:lnTo>
                <a:lnTo>
                  <a:pt x="148" y="574"/>
                </a:lnTo>
                <a:lnTo>
                  <a:pt x="140" y="572"/>
                </a:lnTo>
                <a:lnTo>
                  <a:pt x="134" y="575"/>
                </a:lnTo>
                <a:lnTo>
                  <a:pt x="127" y="575"/>
                </a:lnTo>
                <a:lnTo>
                  <a:pt x="129" y="564"/>
                </a:lnTo>
                <a:lnTo>
                  <a:pt x="123" y="559"/>
                </a:lnTo>
                <a:lnTo>
                  <a:pt x="120" y="557"/>
                </a:lnTo>
                <a:lnTo>
                  <a:pt x="115" y="555"/>
                </a:lnTo>
                <a:lnTo>
                  <a:pt x="140" y="540"/>
                </a:lnTo>
                <a:lnTo>
                  <a:pt x="150" y="534"/>
                </a:lnTo>
                <a:lnTo>
                  <a:pt x="161" y="534"/>
                </a:lnTo>
                <a:lnTo>
                  <a:pt x="165" y="534"/>
                </a:lnTo>
                <a:lnTo>
                  <a:pt x="165" y="536"/>
                </a:lnTo>
                <a:lnTo>
                  <a:pt x="168" y="541"/>
                </a:lnTo>
                <a:lnTo>
                  <a:pt x="171" y="544"/>
                </a:lnTo>
                <a:lnTo>
                  <a:pt x="175" y="552"/>
                </a:lnTo>
                <a:lnTo>
                  <a:pt x="176" y="553"/>
                </a:lnTo>
                <a:lnTo>
                  <a:pt x="179" y="557"/>
                </a:lnTo>
                <a:lnTo>
                  <a:pt x="180" y="560"/>
                </a:lnTo>
                <a:lnTo>
                  <a:pt x="182" y="563"/>
                </a:lnTo>
                <a:lnTo>
                  <a:pt x="193" y="564"/>
                </a:lnTo>
                <a:lnTo>
                  <a:pt x="200" y="559"/>
                </a:lnTo>
                <a:lnTo>
                  <a:pt x="202" y="557"/>
                </a:lnTo>
                <a:lnTo>
                  <a:pt x="213" y="551"/>
                </a:lnTo>
                <a:lnTo>
                  <a:pt x="217" y="551"/>
                </a:lnTo>
                <a:lnTo>
                  <a:pt x="223" y="553"/>
                </a:lnTo>
                <a:lnTo>
                  <a:pt x="225" y="555"/>
                </a:lnTo>
                <a:lnTo>
                  <a:pt x="219" y="557"/>
                </a:lnTo>
                <a:lnTo>
                  <a:pt x="215" y="561"/>
                </a:lnTo>
                <a:lnTo>
                  <a:pt x="212" y="564"/>
                </a:lnTo>
                <a:lnTo>
                  <a:pt x="210" y="568"/>
                </a:lnTo>
                <a:lnTo>
                  <a:pt x="212" y="568"/>
                </a:lnTo>
                <a:lnTo>
                  <a:pt x="231" y="557"/>
                </a:lnTo>
                <a:lnTo>
                  <a:pt x="232" y="556"/>
                </a:lnTo>
                <a:lnTo>
                  <a:pt x="243" y="555"/>
                </a:lnTo>
                <a:lnTo>
                  <a:pt x="247" y="555"/>
                </a:lnTo>
                <a:lnTo>
                  <a:pt x="255" y="556"/>
                </a:lnTo>
                <a:lnTo>
                  <a:pt x="257" y="557"/>
                </a:lnTo>
                <a:lnTo>
                  <a:pt x="262" y="567"/>
                </a:lnTo>
                <a:lnTo>
                  <a:pt x="260" y="576"/>
                </a:lnTo>
                <a:lnTo>
                  <a:pt x="261" y="581"/>
                </a:lnTo>
                <a:lnTo>
                  <a:pt x="261" y="589"/>
                </a:lnTo>
                <a:lnTo>
                  <a:pt x="262" y="591"/>
                </a:lnTo>
                <a:lnTo>
                  <a:pt x="268" y="600"/>
                </a:lnTo>
                <a:lnTo>
                  <a:pt x="272" y="602"/>
                </a:lnTo>
                <a:lnTo>
                  <a:pt x="280" y="609"/>
                </a:lnTo>
                <a:lnTo>
                  <a:pt x="283" y="611"/>
                </a:lnTo>
                <a:lnTo>
                  <a:pt x="290" y="619"/>
                </a:lnTo>
                <a:lnTo>
                  <a:pt x="302" y="627"/>
                </a:lnTo>
                <a:lnTo>
                  <a:pt x="305" y="636"/>
                </a:lnTo>
                <a:lnTo>
                  <a:pt x="309" y="641"/>
                </a:lnTo>
                <a:lnTo>
                  <a:pt x="310" y="635"/>
                </a:lnTo>
                <a:lnTo>
                  <a:pt x="310" y="626"/>
                </a:lnTo>
                <a:lnTo>
                  <a:pt x="309" y="624"/>
                </a:lnTo>
                <a:lnTo>
                  <a:pt x="302" y="619"/>
                </a:lnTo>
                <a:lnTo>
                  <a:pt x="302" y="617"/>
                </a:lnTo>
                <a:lnTo>
                  <a:pt x="296" y="613"/>
                </a:lnTo>
                <a:lnTo>
                  <a:pt x="288" y="605"/>
                </a:lnTo>
                <a:lnTo>
                  <a:pt x="287" y="602"/>
                </a:lnTo>
                <a:lnTo>
                  <a:pt x="286" y="600"/>
                </a:lnTo>
                <a:lnTo>
                  <a:pt x="277" y="597"/>
                </a:lnTo>
                <a:lnTo>
                  <a:pt x="269" y="589"/>
                </a:lnTo>
                <a:lnTo>
                  <a:pt x="268" y="581"/>
                </a:lnTo>
                <a:lnTo>
                  <a:pt x="272" y="571"/>
                </a:lnTo>
                <a:lnTo>
                  <a:pt x="268" y="564"/>
                </a:lnTo>
                <a:lnTo>
                  <a:pt x="265" y="557"/>
                </a:lnTo>
                <a:lnTo>
                  <a:pt x="265" y="556"/>
                </a:lnTo>
                <a:lnTo>
                  <a:pt x="265" y="556"/>
                </a:lnTo>
                <a:lnTo>
                  <a:pt x="261" y="553"/>
                </a:lnTo>
                <a:lnTo>
                  <a:pt x="257" y="549"/>
                </a:lnTo>
                <a:lnTo>
                  <a:pt x="251" y="540"/>
                </a:lnTo>
                <a:lnTo>
                  <a:pt x="245" y="546"/>
                </a:lnTo>
                <a:lnTo>
                  <a:pt x="238" y="546"/>
                </a:lnTo>
                <a:lnTo>
                  <a:pt x="238" y="545"/>
                </a:lnTo>
                <a:lnTo>
                  <a:pt x="239" y="536"/>
                </a:lnTo>
                <a:lnTo>
                  <a:pt x="242" y="536"/>
                </a:lnTo>
                <a:lnTo>
                  <a:pt x="249" y="533"/>
                </a:lnTo>
                <a:lnTo>
                  <a:pt x="251" y="523"/>
                </a:lnTo>
                <a:lnTo>
                  <a:pt x="266" y="519"/>
                </a:lnTo>
                <a:lnTo>
                  <a:pt x="269" y="529"/>
                </a:lnTo>
                <a:lnTo>
                  <a:pt x="269" y="533"/>
                </a:lnTo>
                <a:lnTo>
                  <a:pt x="269" y="538"/>
                </a:lnTo>
                <a:lnTo>
                  <a:pt x="276" y="546"/>
                </a:lnTo>
                <a:lnTo>
                  <a:pt x="281" y="551"/>
                </a:lnTo>
                <a:lnTo>
                  <a:pt x="279" y="555"/>
                </a:lnTo>
                <a:lnTo>
                  <a:pt x="284" y="555"/>
                </a:lnTo>
                <a:lnTo>
                  <a:pt x="287" y="557"/>
                </a:lnTo>
                <a:lnTo>
                  <a:pt x="288" y="559"/>
                </a:lnTo>
                <a:lnTo>
                  <a:pt x="286" y="564"/>
                </a:lnTo>
                <a:lnTo>
                  <a:pt x="286" y="566"/>
                </a:lnTo>
                <a:lnTo>
                  <a:pt x="287" y="570"/>
                </a:lnTo>
                <a:lnTo>
                  <a:pt x="288" y="575"/>
                </a:lnTo>
                <a:lnTo>
                  <a:pt x="283" y="583"/>
                </a:lnTo>
                <a:lnTo>
                  <a:pt x="291" y="586"/>
                </a:lnTo>
                <a:lnTo>
                  <a:pt x="296" y="587"/>
                </a:lnTo>
                <a:lnTo>
                  <a:pt x="303" y="594"/>
                </a:lnTo>
                <a:lnTo>
                  <a:pt x="307" y="593"/>
                </a:lnTo>
                <a:lnTo>
                  <a:pt x="302" y="583"/>
                </a:lnTo>
                <a:lnTo>
                  <a:pt x="303" y="581"/>
                </a:lnTo>
                <a:lnTo>
                  <a:pt x="310" y="587"/>
                </a:lnTo>
                <a:lnTo>
                  <a:pt x="316" y="590"/>
                </a:lnTo>
                <a:lnTo>
                  <a:pt x="321" y="597"/>
                </a:lnTo>
                <a:lnTo>
                  <a:pt x="325" y="600"/>
                </a:lnTo>
                <a:lnTo>
                  <a:pt x="325" y="601"/>
                </a:lnTo>
                <a:lnTo>
                  <a:pt x="326" y="601"/>
                </a:lnTo>
                <a:lnTo>
                  <a:pt x="331" y="594"/>
                </a:lnTo>
                <a:lnTo>
                  <a:pt x="325" y="591"/>
                </a:lnTo>
                <a:lnTo>
                  <a:pt x="325" y="587"/>
                </a:lnTo>
                <a:lnTo>
                  <a:pt x="322" y="582"/>
                </a:lnTo>
                <a:lnTo>
                  <a:pt x="314" y="583"/>
                </a:lnTo>
                <a:lnTo>
                  <a:pt x="309" y="576"/>
                </a:lnTo>
                <a:lnTo>
                  <a:pt x="305" y="570"/>
                </a:lnTo>
                <a:lnTo>
                  <a:pt x="303" y="566"/>
                </a:lnTo>
                <a:lnTo>
                  <a:pt x="307" y="566"/>
                </a:lnTo>
                <a:lnTo>
                  <a:pt x="311" y="566"/>
                </a:lnTo>
                <a:lnTo>
                  <a:pt x="320" y="564"/>
                </a:lnTo>
                <a:lnTo>
                  <a:pt x="324" y="563"/>
                </a:lnTo>
                <a:lnTo>
                  <a:pt x="325" y="561"/>
                </a:lnTo>
                <a:lnTo>
                  <a:pt x="328" y="560"/>
                </a:lnTo>
                <a:lnTo>
                  <a:pt x="328" y="557"/>
                </a:lnTo>
                <a:lnTo>
                  <a:pt x="329" y="556"/>
                </a:lnTo>
                <a:lnTo>
                  <a:pt x="326" y="556"/>
                </a:lnTo>
                <a:lnTo>
                  <a:pt x="321" y="556"/>
                </a:lnTo>
                <a:lnTo>
                  <a:pt x="316" y="557"/>
                </a:lnTo>
                <a:lnTo>
                  <a:pt x="314" y="557"/>
                </a:lnTo>
                <a:lnTo>
                  <a:pt x="307" y="557"/>
                </a:lnTo>
                <a:lnTo>
                  <a:pt x="309" y="555"/>
                </a:lnTo>
                <a:lnTo>
                  <a:pt x="322" y="549"/>
                </a:lnTo>
                <a:lnTo>
                  <a:pt x="322" y="548"/>
                </a:lnTo>
                <a:lnTo>
                  <a:pt x="320" y="548"/>
                </a:lnTo>
                <a:lnTo>
                  <a:pt x="316" y="545"/>
                </a:lnTo>
                <a:lnTo>
                  <a:pt x="311" y="546"/>
                </a:lnTo>
                <a:lnTo>
                  <a:pt x="309" y="548"/>
                </a:lnTo>
                <a:lnTo>
                  <a:pt x="298" y="556"/>
                </a:lnTo>
                <a:lnTo>
                  <a:pt x="292" y="553"/>
                </a:lnTo>
                <a:lnTo>
                  <a:pt x="296" y="549"/>
                </a:lnTo>
                <a:lnTo>
                  <a:pt x="295" y="545"/>
                </a:lnTo>
                <a:lnTo>
                  <a:pt x="287" y="546"/>
                </a:lnTo>
                <a:lnTo>
                  <a:pt x="286" y="544"/>
                </a:lnTo>
                <a:lnTo>
                  <a:pt x="281" y="541"/>
                </a:lnTo>
                <a:lnTo>
                  <a:pt x="279" y="538"/>
                </a:lnTo>
                <a:lnTo>
                  <a:pt x="279" y="537"/>
                </a:lnTo>
                <a:lnTo>
                  <a:pt x="279" y="531"/>
                </a:lnTo>
                <a:lnTo>
                  <a:pt x="279" y="529"/>
                </a:lnTo>
                <a:lnTo>
                  <a:pt x="275" y="522"/>
                </a:lnTo>
                <a:lnTo>
                  <a:pt x="272" y="515"/>
                </a:lnTo>
                <a:lnTo>
                  <a:pt x="280" y="516"/>
                </a:lnTo>
                <a:lnTo>
                  <a:pt x="287" y="523"/>
                </a:lnTo>
                <a:lnTo>
                  <a:pt x="288" y="523"/>
                </a:lnTo>
                <a:lnTo>
                  <a:pt x="287" y="518"/>
                </a:lnTo>
                <a:lnTo>
                  <a:pt x="287" y="512"/>
                </a:lnTo>
                <a:lnTo>
                  <a:pt x="294" y="511"/>
                </a:lnTo>
                <a:lnTo>
                  <a:pt x="296" y="511"/>
                </a:lnTo>
                <a:lnTo>
                  <a:pt x="299" y="512"/>
                </a:lnTo>
                <a:lnTo>
                  <a:pt x="302" y="515"/>
                </a:lnTo>
                <a:lnTo>
                  <a:pt x="307" y="516"/>
                </a:lnTo>
                <a:lnTo>
                  <a:pt x="313" y="516"/>
                </a:lnTo>
                <a:lnTo>
                  <a:pt x="316" y="519"/>
                </a:lnTo>
                <a:lnTo>
                  <a:pt x="325" y="525"/>
                </a:lnTo>
                <a:lnTo>
                  <a:pt x="329" y="523"/>
                </a:lnTo>
                <a:lnTo>
                  <a:pt x="325" y="516"/>
                </a:lnTo>
                <a:lnTo>
                  <a:pt x="325" y="514"/>
                </a:lnTo>
                <a:lnTo>
                  <a:pt x="324" y="512"/>
                </a:lnTo>
                <a:lnTo>
                  <a:pt x="332" y="510"/>
                </a:lnTo>
                <a:lnTo>
                  <a:pt x="346" y="508"/>
                </a:lnTo>
                <a:lnTo>
                  <a:pt x="350" y="507"/>
                </a:lnTo>
                <a:lnTo>
                  <a:pt x="358" y="507"/>
                </a:lnTo>
                <a:lnTo>
                  <a:pt x="370" y="504"/>
                </a:lnTo>
                <a:lnTo>
                  <a:pt x="374" y="501"/>
                </a:lnTo>
                <a:lnTo>
                  <a:pt x="371" y="500"/>
                </a:lnTo>
                <a:lnTo>
                  <a:pt x="369" y="499"/>
                </a:lnTo>
                <a:lnTo>
                  <a:pt x="361" y="500"/>
                </a:lnTo>
                <a:lnTo>
                  <a:pt x="332" y="501"/>
                </a:lnTo>
                <a:lnTo>
                  <a:pt x="331" y="499"/>
                </a:lnTo>
                <a:lnTo>
                  <a:pt x="329" y="495"/>
                </a:lnTo>
                <a:lnTo>
                  <a:pt x="328" y="488"/>
                </a:lnTo>
                <a:lnTo>
                  <a:pt x="321" y="478"/>
                </a:lnTo>
                <a:lnTo>
                  <a:pt x="328" y="476"/>
                </a:lnTo>
                <a:lnTo>
                  <a:pt x="333" y="473"/>
                </a:lnTo>
                <a:lnTo>
                  <a:pt x="343" y="470"/>
                </a:lnTo>
                <a:lnTo>
                  <a:pt x="362" y="463"/>
                </a:lnTo>
                <a:lnTo>
                  <a:pt x="361" y="463"/>
                </a:lnTo>
                <a:lnTo>
                  <a:pt x="359" y="461"/>
                </a:lnTo>
                <a:lnTo>
                  <a:pt x="356" y="461"/>
                </a:lnTo>
                <a:lnTo>
                  <a:pt x="347" y="461"/>
                </a:lnTo>
                <a:lnTo>
                  <a:pt x="343" y="451"/>
                </a:lnTo>
                <a:lnTo>
                  <a:pt x="341" y="446"/>
                </a:lnTo>
                <a:lnTo>
                  <a:pt x="341" y="444"/>
                </a:lnTo>
                <a:lnTo>
                  <a:pt x="351" y="444"/>
                </a:lnTo>
                <a:lnTo>
                  <a:pt x="354" y="443"/>
                </a:lnTo>
                <a:lnTo>
                  <a:pt x="356" y="443"/>
                </a:lnTo>
                <a:lnTo>
                  <a:pt x="367" y="450"/>
                </a:lnTo>
                <a:lnTo>
                  <a:pt x="373" y="452"/>
                </a:lnTo>
                <a:lnTo>
                  <a:pt x="376" y="448"/>
                </a:lnTo>
                <a:lnTo>
                  <a:pt x="380" y="448"/>
                </a:lnTo>
                <a:lnTo>
                  <a:pt x="385" y="450"/>
                </a:lnTo>
                <a:lnTo>
                  <a:pt x="384" y="440"/>
                </a:lnTo>
                <a:lnTo>
                  <a:pt x="386" y="440"/>
                </a:lnTo>
                <a:lnTo>
                  <a:pt x="391" y="440"/>
                </a:lnTo>
                <a:lnTo>
                  <a:pt x="391" y="441"/>
                </a:lnTo>
                <a:lnTo>
                  <a:pt x="396" y="450"/>
                </a:lnTo>
                <a:lnTo>
                  <a:pt x="397" y="451"/>
                </a:lnTo>
                <a:lnTo>
                  <a:pt x="399" y="458"/>
                </a:lnTo>
                <a:lnTo>
                  <a:pt x="395" y="466"/>
                </a:lnTo>
                <a:lnTo>
                  <a:pt x="395" y="469"/>
                </a:lnTo>
                <a:lnTo>
                  <a:pt x="392" y="471"/>
                </a:lnTo>
                <a:lnTo>
                  <a:pt x="389" y="478"/>
                </a:lnTo>
                <a:lnTo>
                  <a:pt x="391" y="485"/>
                </a:lnTo>
                <a:lnTo>
                  <a:pt x="391" y="486"/>
                </a:lnTo>
                <a:lnTo>
                  <a:pt x="399" y="477"/>
                </a:lnTo>
                <a:lnTo>
                  <a:pt x="406" y="471"/>
                </a:lnTo>
                <a:lnTo>
                  <a:pt x="407" y="471"/>
                </a:lnTo>
                <a:lnTo>
                  <a:pt x="419" y="469"/>
                </a:lnTo>
                <a:lnTo>
                  <a:pt x="432" y="465"/>
                </a:lnTo>
                <a:lnTo>
                  <a:pt x="437" y="463"/>
                </a:lnTo>
                <a:lnTo>
                  <a:pt x="441" y="459"/>
                </a:lnTo>
                <a:lnTo>
                  <a:pt x="442" y="458"/>
                </a:lnTo>
                <a:lnTo>
                  <a:pt x="434" y="458"/>
                </a:lnTo>
                <a:lnTo>
                  <a:pt x="433" y="459"/>
                </a:lnTo>
                <a:lnTo>
                  <a:pt x="422" y="461"/>
                </a:lnTo>
                <a:lnTo>
                  <a:pt x="412" y="462"/>
                </a:lnTo>
                <a:lnTo>
                  <a:pt x="406" y="458"/>
                </a:lnTo>
                <a:lnTo>
                  <a:pt x="406" y="456"/>
                </a:lnTo>
                <a:lnTo>
                  <a:pt x="404" y="451"/>
                </a:lnTo>
                <a:lnTo>
                  <a:pt x="408" y="447"/>
                </a:lnTo>
                <a:lnTo>
                  <a:pt x="412" y="446"/>
                </a:lnTo>
                <a:lnTo>
                  <a:pt x="419" y="446"/>
                </a:lnTo>
                <a:lnTo>
                  <a:pt x="423" y="446"/>
                </a:lnTo>
                <a:lnTo>
                  <a:pt x="433" y="444"/>
                </a:lnTo>
                <a:lnTo>
                  <a:pt x="438" y="443"/>
                </a:lnTo>
                <a:lnTo>
                  <a:pt x="444" y="440"/>
                </a:lnTo>
                <a:lnTo>
                  <a:pt x="442" y="436"/>
                </a:lnTo>
                <a:lnTo>
                  <a:pt x="433" y="436"/>
                </a:lnTo>
                <a:lnTo>
                  <a:pt x="419" y="433"/>
                </a:lnTo>
                <a:lnTo>
                  <a:pt x="418" y="439"/>
                </a:lnTo>
                <a:lnTo>
                  <a:pt x="408" y="440"/>
                </a:lnTo>
                <a:lnTo>
                  <a:pt x="406" y="440"/>
                </a:lnTo>
                <a:lnTo>
                  <a:pt x="403" y="435"/>
                </a:lnTo>
                <a:lnTo>
                  <a:pt x="401" y="429"/>
                </a:lnTo>
                <a:lnTo>
                  <a:pt x="408" y="425"/>
                </a:lnTo>
                <a:lnTo>
                  <a:pt x="411" y="425"/>
                </a:lnTo>
                <a:lnTo>
                  <a:pt x="414" y="426"/>
                </a:lnTo>
                <a:lnTo>
                  <a:pt x="419" y="424"/>
                </a:lnTo>
                <a:lnTo>
                  <a:pt x="422" y="421"/>
                </a:lnTo>
                <a:lnTo>
                  <a:pt x="432" y="414"/>
                </a:lnTo>
                <a:lnTo>
                  <a:pt x="434" y="422"/>
                </a:lnTo>
                <a:lnTo>
                  <a:pt x="441" y="414"/>
                </a:lnTo>
                <a:lnTo>
                  <a:pt x="451" y="413"/>
                </a:lnTo>
                <a:lnTo>
                  <a:pt x="453" y="411"/>
                </a:lnTo>
                <a:lnTo>
                  <a:pt x="449" y="406"/>
                </a:lnTo>
                <a:lnTo>
                  <a:pt x="457" y="399"/>
                </a:lnTo>
                <a:lnTo>
                  <a:pt x="466" y="398"/>
                </a:lnTo>
                <a:lnTo>
                  <a:pt x="472" y="394"/>
                </a:lnTo>
                <a:lnTo>
                  <a:pt x="475" y="399"/>
                </a:lnTo>
                <a:lnTo>
                  <a:pt x="477" y="405"/>
                </a:lnTo>
                <a:lnTo>
                  <a:pt x="477" y="407"/>
                </a:lnTo>
                <a:lnTo>
                  <a:pt x="478" y="417"/>
                </a:lnTo>
                <a:lnTo>
                  <a:pt x="479" y="424"/>
                </a:lnTo>
                <a:lnTo>
                  <a:pt x="482" y="428"/>
                </a:lnTo>
                <a:lnTo>
                  <a:pt x="482" y="429"/>
                </a:lnTo>
                <a:lnTo>
                  <a:pt x="483" y="435"/>
                </a:lnTo>
                <a:lnTo>
                  <a:pt x="486" y="439"/>
                </a:lnTo>
                <a:lnTo>
                  <a:pt x="494" y="450"/>
                </a:lnTo>
                <a:lnTo>
                  <a:pt x="494" y="451"/>
                </a:lnTo>
                <a:lnTo>
                  <a:pt x="496" y="454"/>
                </a:lnTo>
                <a:lnTo>
                  <a:pt x="493" y="458"/>
                </a:lnTo>
                <a:lnTo>
                  <a:pt x="487" y="469"/>
                </a:lnTo>
                <a:lnTo>
                  <a:pt x="482" y="477"/>
                </a:lnTo>
                <a:lnTo>
                  <a:pt x="477" y="482"/>
                </a:lnTo>
                <a:lnTo>
                  <a:pt x="478" y="485"/>
                </a:lnTo>
                <a:lnTo>
                  <a:pt x="479" y="489"/>
                </a:lnTo>
                <a:lnTo>
                  <a:pt x="482" y="486"/>
                </a:lnTo>
                <a:lnTo>
                  <a:pt x="486" y="484"/>
                </a:lnTo>
                <a:lnTo>
                  <a:pt x="487" y="482"/>
                </a:lnTo>
                <a:lnTo>
                  <a:pt x="494" y="478"/>
                </a:lnTo>
                <a:lnTo>
                  <a:pt x="501" y="477"/>
                </a:lnTo>
                <a:lnTo>
                  <a:pt x="502" y="478"/>
                </a:lnTo>
                <a:lnTo>
                  <a:pt x="507" y="482"/>
                </a:lnTo>
                <a:lnTo>
                  <a:pt x="515" y="486"/>
                </a:lnTo>
                <a:lnTo>
                  <a:pt x="520" y="485"/>
                </a:lnTo>
                <a:lnTo>
                  <a:pt x="523" y="485"/>
                </a:lnTo>
                <a:lnTo>
                  <a:pt x="523" y="484"/>
                </a:lnTo>
                <a:lnTo>
                  <a:pt x="528" y="481"/>
                </a:lnTo>
                <a:lnTo>
                  <a:pt x="527" y="480"/>
                </a:lnTo>
                <a:lnTo>
                  <a:pt x="522" y="478"/>
                </a:lnTo>
                <a:lnTo>
                  <a:pt x="513" y="477"/>
                </a:lnTo>
                <a:lnTo>
                  <a:pt x="508" y="467"/>
                </a:lnTo>
                <a:lnTo>
                  <a:pt x="509" y="458"/>
                </a:lnTo>
                <a:lnTo>
                  <a:pt x="519" y="454"/>
                </a:lnTo>
                <a:lnTo>
                  <a:pt x="530" y="451"/>
                </a:lnTo>
                <a:lnTo>
                  <a:pt x="531" y="450"/>
                </a:lnTo>
                <a:lnTo>
                  <a:pt x="538" y="454"/>
                </a:lnTo>
                <a:lnTo>
                  <a:pt x="541" y="456"/>
                </a:lnTo>
                <a:lnTo>
                  <a:pt x="542" y="458"/>
                </a:lnTo>
                <a:lnTo>
                  <a:pt x="550" y="456"/>
                </a:lnTo>
                <a:lnTo>
                  <a:pt x="556" y="452"/>
                </a:lnTo>
                <a:lnTo>
                  <a:pt x="560" y="455"/>
                </a:lnTo>
                <a:lnTo>
                  <a:pt x="564" y="458"/>
                </a:lnTo>
                <a:lnTo>
                  <a:pt x="568" y="458"/>
                </a:lnTo>
                <a:lnTo>
                  <a:pt x="573" y="458"/>
                </a:lnTo>
                <a:lnTo>
                  <a:pt x="587" y="459"/>
                </a:lnTo>
                <a:lnTo>
                  <a:pt x="591" y="459"/>
                </a:lnTo>
                <a:lnTo>
                  <a:pt x="594" y="461"/>
                </a:lnTo>
                <a:lnTo>
                  <a:pt x="599" y="461"/>
                </a:lnTo>
                <a:lnTo>
                  <a:pt x="601" y="461"/>
                </a:lnTo>
                <a:lnTo>
                  <a:pt x="606" y="458"/>
                </a:lnTo>
                <a:lnTo>
                  <a:pt x="609" y="458"/>
                </a:lnTo>
                <a:lnTo>
                  <a:pt x="610" y="451"/>
                </a:lnTo>
                <a:lnTo>
                  <a:pt x="597" y="448"/>
                </a:lnTo>
                <a:lnTo>
                  <a:pt x="592" y="444"/>
                </a:lnTo>
                <a:lnTo>
                  <a:pt x="594" y="436"/>
                </a:lnTo>
                <a:lnTo>
                  <a:pt x="599" y="431"/>
                </a:lnTo>
                <a:lnTo>
                  <a:pt x="606" y="429"/>
                </a:lnTo>
                <a:lnTo>
                  <a:pt x="609" y="426"/>
                </a:lnTo>
                <a:lnTo>
                  <a:pt x="612" y="425"/>
                </a:lnTo>
                <a:lnTo>
                  <a:pt x="614" y="420"/>
                </a:lnTo>
                <a:lnTo>
                  <a:pt x="613" y="414"/>
                </a:lnTo>
                <a:lnTo>
                  <a:pt x="612" y="414"/>
                </a:lnTo>
                <a:lnTo>
                  <a:pt x="609" y="413"/>
                </a:lnTo>
                <a:lnTo>
                  <a:pt x="608" y="413"/>
                </a:lnTo>
                <a:lnTo>
                  <a:pt x="601" y="417"/>
                </a:lnTo>
                <a:lnTo>
                  <a:pt x="595" y="421"/>
                </a:lnTo>
                <a:lnTo>
                  <a:pt x="590" y="424"/>
                </a:lnTo>
                <a:lnTo>
                  <a:pt x="583" y="426"/>
                </a:lnTo>
                <a:lnTo>
                  <a:pt x="579" y="425"/>
                </a:lnTo>
                <a:lnTo>
                  <a:pt x="577" y="422"/>
                </a:lnTo>
                <a:lnTo>
                  <a:pt x="583" y="417"/>
                </a:lnTo>
                <a:lnTo>
                  <a:pt x="584" y="416"/>
                </a:lnTo>
                <a:lnTo>
                  <a:pt x="588" y="413"/>
                </a:lnTo>
                <a:lnTo>
                  <a:pt x="595" y="410"/>
                </a:lnTo>
                <a:lnTo>
                  <a:pt x="597" y="407"/>
                </a:lnTo>
                <a:lnTo>
                  <a:pt x="605" y="406"/>
                </a:lnTo>
                <a:lnTo>
                  <a:pt x="606" y="405"/>
                </a:lnTo>
                <a:lnTo>
                  <a:pt x="609" y="399"/>
                </a:lnTo>
                <a:lnTo>
                  <a:pt x="610" y="398"/>
                </a:lnTo>
                <a:lnTo>
                  <a:pt x="617" y="392"/>
                </a:lnTo>
                <a:lnTo>
                  <a:pt x="623" y="390"/>
                </a:lnTo>
                <a:lnTo>
                  <a:pt x="624" y="388"/>
                </a:lnTo>
                <a:lnTo>
                  <a:pt x="632" y="390"/>
                </a:lnTo>
                <a:lnTo>
                  <a:pt x="642" y="390"/>
                </a:lnTo>
                <a:lnTo>
                  <a:pt x="643" y="391"/>
                </a:lnTo>
                <a:lnTo>
                  <a:pt x="650" y="383"/>
                </a:lnTo>
                <a:lnTo>
                  <a:pt x="654" y="377"/>
                </a:lnTo>
                <a:lnTo>
                  <a:pt x="662" y="376"/>
                </a:lnTo>
                <a:lnTo>
                  <a:pt x="674" y="372"/>
                </a:lnTo>
                <a:lnTo>
                  <a:pt x="678" y="366"/>
                </a:lnTo>
                <a:lnTo>
                  <a:pt x="677" y="361"/>
                </a:lnTo>
                <a:lnTo>
                  <a:pt x="677" y="360"/>
                </a:lnTo>
                <a:lnTo>
                  <a:pt x="676" y="357"/>
                </a:lnTo>
                <a:lnTo>
                  <a:pt x="669" y="357"/>
                </a:lnTo>
                <a:lnTo>
                  <a:pt x="663" y="354"/>
                </a:lnTo>
                <a:lnTo>
                  <a:pt x="662" y="351"/>
                </a:lnTo>
                <a:lnTo>
                  <a:pt x="670" y="347"/>
                </a:lnTo>
                <a:lnTo>
                  <a:pt x="670" y="345"/>
                </a:lnTo>
                <a:lnTo>
                  <a:pt x="674" y="339"/>
                </a:lnTo>
                <a:lnTo>
                  <a:pt x="674" y="328"/>
                </a:lnTo>
                <a:lnTo>
                  <a:pt x="672" y="328"/>
                </a:lnTo>
                <a:lnTo>
                  <a:pt x="670" y="328"/>
                </a:lnTo>
                <a:lnTo>
                  <a:pt x="669" y="328"/>
                </a:lnTo>
                <a:lnTo>
                  <a:pt x="665" y="332"/>
                </a:lnTo>
                <a:lnTo>
                  <a:pt x="662" y="341"/>
                </a:lnTo>
                <a:lnTo>
                  <a:pt x="662" y="343"/>
                </a:lnTo>
                <a:lnTo>
                  <a:pt x="661" y="346"/>
                </a:lnTo>
                <a:lnTo>
                  <a:pt x="654" y="347"/>
                </a:lnTo>
                <a:lnTo>
                  <a:pt x="648" y="351"/>
                </a:lnTo>
                <a:lnTo>
                  <a:pt x="640" y="353"/>
                </a:lnTo>
                <a:lnTo>
                  <a:pt x="639" y="349"/>
                </a:lnTo>
                <a:lnTo>
                  <a:pt x="639" y="345"/>
                </a:lnTo>
                <a:lnTo>
                  <a:pt x="639" y="339"/>
                </a:lnTo>
                <a:lnTo>
                  <a:pt x="647" y="332"/>
                </a:lnTo>
                <a:lnTo>
                  <a:pt x="661" y="324"/>
                </a:lnTo>
                <a:lnTo>
                  <a:pt x="665" y="320"/>
                </a:lnTo>
                <a:lnTo>
                  <a:pt x="668" y="320"/>
                </a:lnTo>
                <a:lnTo>
                  <a:pt x="674" y="319"/>
                </a:lnTo>
                <a:lnTo>
                  <a:pt x="684" y="315"/>
                </a:lnTo>
                <a:lnTo>
                  <a:pt x="685" y="315"/>
                </a:lnTo>
                <a:lnTo>
                  <a:pt x="687" y="313"/>
                </a:lnTo>
                <a:lnTo>
                  <a:pt x="688" y="311"/>
                </a:lnTo>
                <a:lnTo>
                  <a:pt x="685" y="309"/>
                </a:lnTo>
                <a:lnTo>
                  <a:pt x="684" y="309"/>
                </a:lnTo>
                <a:lnTo>
                  <a:pt x="681" y="308"/>
                </a:lnTo>
                <a:lnTo>
                  <a:pt x="678" y="308"/>
                </a:lnTo>
                <a:lnTo>
                  <a:pt x="670" y="305"/>
                </a:lnTo>
                <a:lnTo>
                  <a:pt x="659" y="305"/>
                </a:lnTo>
                <a:lnTo>
                  <a:pt x="659" y="297"/>
                </a:lnTo>
                <a:lnTo>
                  <a:pt x="668" y="293"/>
                </a:lnTo>
                <a:lnTo>
                  <a:pt x="669" y="293"/>
                </a:lnTo>
                <a:lnTo>
                  <a:pt x="670" y="291"/>
                </a:lnTo>
                <a:lnTo>
                  <a:pt x="674" y="289"/>
                </a:lnTo>
                <a:lnTo>
                  <a:pt x="672" y="285"/>
                </a:lnTo>
                <a:lnTo>
                  <a:pt x="670" y="283"/>
                </a:lnTo>
                <a:lnTo>
                  <a:pt x="669" y="283"/>
                </a:lnTo>
                <a:lnTo>
                  <a:pt x="666" y="285"/>
                </a:lnTo>
                <a:lnTo>
                  <a:pt x="665" y="286"/>
                </a:lnTo>
                <a:lnTo>
                  <a:pt x="663" y="286"/>
                </a:lnTo>
                <a:lnTo>
                  <a:pt x="657" y="291"/>
                </a:lnTo>
                <a:lnTo>
                  <a:pt x="653" y="294"/>
                </a:lnTo>
                <a:lnTo>
                  <a:pt x="651" y="304"/>
                </a:lnTo>
                <a:lnTo>
                  <a:pt x="651" y="308"/>
                </a:lnTo>
                <a:lnTo>
                  <a:pt x="646" y="312"/>
                </a:lnTo>
                <a:lnTo>
                  <a:pt x="644" y="313"/>
                </a:lnTo>
                <a:lnTo>
                  <a:pt x="640" y="316"/>
                </a:lnTo>
                <a:lnTo>
                  <a:pt x="632" y="321"/>
                </a:lnTo>
                <a:lnTo>
                  <a:pt x="625" y="327"/>
                </a:lnTo>
                <a:lnTo>
                  <a:pt x="618" y="332"/>
                </a:lnTo>
                <a:lnTo>
                  <a:pt x="609" y="339"/>
                </a:lnTo>
                <a:lnTo>
                  <a:pt x="603" y="343"/>
                </a:lnTo>
                <a:lnTo>
                  <a:pt x="597" y="343"/>
                </a:lnTo>
                <a:lnTo>
                  <a:pt x="592" y="347"/>
                </a:lnTo>
                <a:lnTo>
                  <a:pt x="588" y="350"/>
                </a:lnTo>
                <a:lnTo>
                  <a:pt x="582" y="354"/>
                </a:lnTo>
                <a:lnTo>
                  <a:pt x="580" y="357"/>
                </a:lnTo>
                <a:lnTo>
                  <a:pt x="579" y="358"/>
                </a:lnTo>
                <a:lnTo>
                  <a:pt x="584" y="358"/>
                </a:lnTo>
                <a:lnTo>
                  <a:pt x="587" y="357"/>
                </a:lnTo>
                <a:lnTo>
                  <a:pt x="591" y="356"/>
                </a:lnTo>
                <a:lnTo>
                  <a:pt x="597" y="351"/>
                </a:lnTo>
                <a:lnTo>
                  <a:pt x="605" y="349"/>
                </a:lnTo>
                <a:lnTo>
                  <a:pt x="614" y="345"/>
                </a:lnTo>
                <a:lnTo>
                  <a:pt x="617" y="343"/>
                </a:lnTo>
                <a:lnTo>
                  <a:pt x="621" y="341"/>
                </a:lnTo>
                <a:lnTo>
                  <a:pt x="623" y="339"/>
                </a:lnTo>
                <a:lnTo>
                  <a:pt x="625" y="336"/>
                </a:lnTo>
                <a:lnTo>
                  <a:pt x="629" y="341"/>
                </a:lnTo>
                <a:lnTo>
                  <a:pt x="628" y="350"/>
                </a:lnTo>
                <a:lnTo>
                  <a:pt x="628" y="356"/>
                </a:lnTo>
                <a:lnTo>
                  <a:pt x="628" y="357"/>
                </a:lnTo>
                <a:lnTo>
                  <a:pt x="624" y="361"/>
                </a:lnTo>
                <a:lnTo>
                  <a:pt x="623" y="364"/>
                </a:lnTo>
                <a:lnTo>
                  <a:pt x="616" y="372"/>
                </a:lnTo>
                <a:lnTo>
                  <a:pt x="613" y="379"/>
                </a:lnTo>
                <a:lnTo>
                  <a:pt x="606" y="383"/>
                </a:lnTo>
                <a:lnTo>
                  <a:pt x="603" y="384"/>
                </a:lnTo>
                <a:lnTo>
                  <a:pt x="594" y="387"/>
                </a:lnTo>
                <a:lnTo>
                  <a:pt x="588" y="391"/>
                </a:lnTo>
                <a:lnTo>
                  <a:pt x="580" y="395"/>
                </a:lnTo>
                <a:lnTo>
                  <a:pt x="572" y="402"/>
                </a:lnTo>
                <a:lnTo>
                  <a:pt x="571" y="403"/>
                </a:lnTo>
                <a:lnTo>
                  <a:pt x="568" y="406"/>
                </a:lnTo>
                <a:lnTo>
                  <a:pt x="562" y="411"/>
                </a:lnTo>
                <a:lnTo>
                  <a:pt x="556" y="416"/>
                </a:lnTo>
                <a:lnTo>
                  <a:pt x="543" y="420"/>
                </a:lnTo>
                <a:lnTo>
                  <a:pt x="531" y="424"/>
                </a:lnTo>
                <a:lnTo>
                  <a:pt x="530" y="425"/>
                </a:lnTo>
                <a:lnTo>
                  <a:pt x="523" y="429"/>
                </a:lnTo>
                <a:lnTo>
                  <a:pt x="520" y="431"/>
                </a:lnTo>
                <a:lnTo>
                  <a:pt x="512" y="435"/>
                </a:lnTo>
                <a:lnTo>
                  <a:pt x="509" y="435"/>
                </a:lnTo>
                <a:lnTo>
                  <a:pt x="500" y="435"/>
                </a:lnTo>
                <a:lnTo>
                  <a:pt x="498" y="432"/>
                </a:lnTo>
                <a:lnTo>
                  <a:pt x="496" y="429"/>
                </a:lnTo>
                <a:lnTo>
                  <a:pt x="494" y="422"/>
                </a:lnTo>
                <a:lnTo>
                  <a:pt x="494" y="421"/>
                </a:lnTo>
                <a:lnTo>
                  <a:pt x="494" y="416"/>
                </a:lnTo>
                <a:lnTo>
                  <a:pt x="496" y="411"/>
                </a:lnTo>
                <a:lnTo>
                  <a:pt x="497" y="409"/>
                </a:lnTo>
                <a:lnTo>
                  <a:pt x="490" y="409"/>
                </a:lnTo>
                <a:lnTo>
                  <a:pt x="486" y="402"/>
                </a:lnTo>
                <a:lnTo>
                  <a:pt x="483" y="398"/>
                </a:lnTo>
                <a:lnTo>
                  <a:pt x="486" y="396"/>
                </a:lnTo>
                <a:lnTo>
                  <a:pt x="489" y="395"/>
                </a:lnTo>
                <a:lnTo>
                  <a:pt x="486" y="392"/>
                </a:lnTo>
                <a:lnTo>
                  <a:pt x="485" y="390"/>
                </a:lnTo>
                <a:lnTo>
                  <a:pt x="492" y="383"/>
                </a:lnTo>
                <a:lnTo>
                  <a:pt x="502" y="380"/>
                </a:lnTo>
                <a:lnTo>
                  <a:pt x="505" y="379"/>
                </a:lnTo>
                <a:lnTo>
                  <a:pt x="515" y="376"/>
                </a:lnTo>
                <a:lnTo>
                  <a:pt x="512" y="371"/>
                </a:lnTo>
                <a:lnTo>
                  <a:pt x="515" y="366"/>
                </a:lnTo>
                <a:lnTo>
                  <a:pt x="519" y="365"/>
                </a:lnTo>
                <a:lnTo>
                  <a:pt x="523" y="362"/>
                </a:lnTo>
                <a:lnTo>
                  <a:pt x="509" y="365"/>
                </a:lnTo>
                <a:lnTo>
                  <a:pt x="498" y="371"/>
                </a:lnTo>
                <a:lnTo>
                  <a:pt x="487" y="375"/>
                </a:lnTo>
                <a:lnTo>
                  <a:pt x="485" y="377"/>
                </a:lnTo>
                <a:lnTo>
                  <a:pt x="477" y="380"/>
                </a:lnTo>
                <a:lnTo>
                  <a:pt x="470" y="380"/>
                </a:lnTo>
                <a:lnTo>
                  <a:pt x="466" y="387"/>
                </a:lnTo>
                <a:lnTo>
                  <a:pt x="455" y="390"/>
                </a:lnTo>
                <a:lnTo>
                  <a:pt x="457" y="371"/>
                </a:lnTo>
                <a:lnTo>
                  <a:pt x="470" y="366"/>
                </a:lnTo>
                <a:lnTo>
                  <a:pt x="481" y="364"/>
                </a:lnTo>
                <a:lnTo>
                  <a:pt x="477" y="361"/>
                </a:lnTo>
                <a:lnTo>
                  <a:pt x="459" y="361"/>
                </a:lnTo>
                <a:lnTo>
                  <a:pt x="466" y="350"/>
                </a:lnTo>
                <a:lnTo>
                  <a:pt x="477" y="349"/>
                </a:lnTo>
                <a:lnTo>
                  <a:pt x="485" y="347"/>
                </a:lnTo>
                <a:lnTo>
                  <a:pt x="487" y="347"/>
                </a:lnTo>
                <a:lnTo>
                  <a:pt x="496" y="343"/>
                </a:lnTo>
                <a:lnTo>
                  <a:pt x="497" y="339"/>
                </a:lnTo>
                <a:lnTo>
                  <a:pt x="496" y="338"/>
                </a:lnTo>
                <a:lnTo>
                  <a:pt x="494" y="335"/>
                </a:lnTo>
                <a:lnTo>
                  <a:pt x="494" y="330"/>
                </a:lnTo>
                <a:lnTo>
                  <a:pt x="501" y="330"/>
                </a:lnTo>
                <a:lnTo>
                  <a:pt x="507" y="334"/>
                </a:lnTo>
                <a:lnTo>
                  <a:pt x="508" y="332"/>
                </a:lnTo>
                <a:lnTo>
                  <a:pt x="516" y="331"/>
                </a:lnTo>
                <a:lnTo>
                  <a:pt x="531" y="323"/>
                </a:lnTo>
                <a:lnTo>
                  <a:pt x="535" y="328"/>
                </a:lnTo>
                <a:lnTo>
                  <a:pt x="541" y="328"/>
                </a:lnTo>
                <a:lnTo>
                  <a:pt x="537" y="319"/>
                </a:lnTo>
                <a:lnTo>
                  <a:pt x="535" y="316"/>
                </a:lnTo>
                <a:lnTo>
                  <a:pt x="528" y="317"/>
                </a:lnTo>
                <a:lnTo>
                  <a:pt x="526" y="308"/>
                </a:lnTo>
                <a:lnTo>
                  <a:pt x="515" y="312"/>
                </a:lnTo>
                <a:lnTo>
                  <a:pt x="508" y="313"/>
                </a:lnTo>
                <a:lnTo>
                  <a:pt x="515" y="302"/>
                </a:lnTo>
                <a:lnTo>
                  <a:pt x="520" y="294"/>
                </a:lnTo>
                <a:lnTo>
                  <a:pt x="523" y="293"/>
                </a:lnTo>
                <a:lnTo>
                  <a:pt x="526" y="291"/>
                </a:lnTo>
                <a:lnTo>
                  <a:pt x="524" y="290"/>
                </a:lnTo>
                <a:lnTo>
                  <a:pt x="522" y="285"/>
                </a:lnTo>
                <a:lnTo>
                  <a:pt x="520" y="275"/>
                </a:lnTo>
                <a:lnTo>
                  <a:pt x="526" y="278"/>
                </a:lnTo>
                <a:lnTo>
                  <a:pt x="531" y="285"/>
                </a:lnTo>
                <a:lnTo>
                  <a:pt x="534" y="282"/>
                </a:lnTo>
                <a:lnTo>
                  <a:pt x="541" y="279"/>
                </a:lnTo>
                <a:lnTo>
                  <a:pt x="534" y="275"/>
                </a:lnTo>
                <a:lnTo>
                  <a:pt x="531" y="270"/>
                </a:lnTo>
                <a:lnTo>
                  <a:pt x="541" y="264"/>
                </a:lnTo>
                <a:lnTo>
                  <a:pt x="542" y="255"/>
                </a:lnTo>
                <a:lnTo>
                  <a:pt x="552" y="252"/>
                </a:lnTo>
                <a:lnTo>
                  <a:pt x="556" y="248"/>
                </a:lnTo>
                <a:lnTo>
                  <a:pt x="550" y="242"/>
                </a:lnTo>
                <a:lnTo>
                  <a:pt x="562" y="230"/>
                </a:lnTo>
                <a:lnTo>
                  <a:pt x="564" y="233"/>
                </a:lnTo>
                <a:lnTo>
                  <a:pt x="567" y="236"/>
                </a:lnTo>
                <a:lnTo>
                  <a:pt x="575" y="229"/>
                </a:lnTo>
                <a:lnTo>
                  <a:pt x="577" y="227"/>
                </a:lnTo>
                <a:lnTo>
                  <a:pt x="572" y="216"/>
                </a:lnTo>
                <a:lnTo>
                  <a:pt x="579" y="212"/>
                </a:lnTo>
                <a:lnTo>
                  <a:pt x="579" y="211"/>
                </a:lnTo>
                <a:lnTo>
                  <a:pt x="587" y="221"/>
                </a:lnTo>
                <a:lnTo>
                  <a:pt x="592" y="215"/>
                </a:lnTo>
                <a:lnTo>
                  <a:pt x="583" y="204"/>
                </a:lnTo>
                <a:lnTo>
                  <a:pt x="582" y="204"/>
                </a:lnTo>
                <a:lnTo>
                  <a:pt x="576" y="206"/>
                </a:lnTo>
                <a:lnTo>
                  <a:pt x="571" y="200"/>
                </a:lnTo>
                <a:lnTo>
                  <a:pt x="579" y="195"/>
                </a:lnTo>
                <a:lnTo>
                  <a:pt x="580" y="195"/>
                </a:lnTo>
                <a:lnTo>
                  <a:pt x="583" y="197"/>
                </a:lnTo>
                <a:lnTo>
                  <a:pt x="584" y="199"/>
                </a:lnTo>
                <a:lnTo>
                  <a:pt x="587" y="197"/>
                </a:lnTo>
                <a:lnTo>
                  <a:pt x="583" y="192"/>
                </a:lnTo>
                <a:lnTo>
                  <a:pt x="587" y="189"/>
                </a:lnTo>
                <a:lnTo>
                  <a:pt x="588" y="191"/>
                </a:lnTo>
                <a:lnTo>
                  <a:pt x="603" y="206"/>
                </a:lnTo>
                <a:lnTo>
                  <a:pt x="605" y="207"/>
                </a:lnTo>
                <a:lnTo>
                  <a:pt x="610" y="211"/>
                </a:lnTo>
                <a:lnTo>
                  <a:pt x="617" y="207"/>
                </a:lnTo>
                <a:lnTo>
                  <a:pt x="616" y="203"/>
                </a:lnTo>
                <a:lnTo>
                  <a:pt x="613" y="196"/>
                </a:lnTo>
                <a:lnTo>
                  <a:pt x="613" y="195"/>
                </a:lnTo>
                <a:lnTo>
                  <a:pt x="602" y="191"/>
                </a:lnTo>
                <a:lnTo>
                  <a:pt x="603" y="184"/>
                </a:lnTo>
                <a:lnTo>
                  <a:pt x="612" y="186"/>
                </a:lnTo>
                <a:lnTo>
                  <a:pt x="617" y="186"/>
                </a:lnTo>
                <a:lnTo>
                  <a:pt x="614" y="177"/>
                </a:lnTo>
                <a:lnTo>
                  <a:pt x="623" y="178"/>
                </a:lnTo>
                <a:lnTo>
                  <a:pt x="627" y="178"/>
                </a:lnTo>
                <a:lnTo>
                  <a:pt x="628" y="177"/>
                </a:lnTo>
                <a:lnTo>
                  <a:pt x="633" y="180"/>
                </a:lnTo>
                <a:lnTo>
                  <a:pt x="635" y="171"/>
                </a:lnTo>
                <a:lnTo>
                  <a:pt x="633" y="163"/>
                </a:lnTo>
                <a:lnTo>
                  <a:pt x="629" y="156"/>
                </a:lnTo>
                <a:lnTo>
                  <a:pt x="635" y="151"/>
                </a:lnTo>
                <a:lnTo>
                  <a:pt x="639" y="155"/>
                </a:lnTo>
                <a:lnTo>
                  <a:pt x="646" y="163"/>
                </a:lnTo>
                <a:lnTo>
                  <a:pt x="646" y="167"/>
                </a:lnTo>
                <a:lnTo>
                  <a:pt x="646" y="176"/>
                </a:lnTo>
                <a:lnTo>
                  <a:pt x="658" y="186"/>
                </a:lnTo>
                <a:lnTo>
                  <a:pt x="657" y="196"/>
                </a:lnTo>
                <a:lnTo>
                  <a:pt x="670" y="195"/>
                </a:lnTo>
                <a:lnTo>
                  <a:pt x="672" y="197"/>
                </a:lnTo>
                <a:lnTo>
                  <a:pt x="672" y="200"/>
                </a:lnTo>
                <a:lnTo>
                  <a:pt x="672" y="203"/>
                </a:lnTo>
                <a:lnTo>
                  <a:pt x="668" y="210"/>
                </a:lnTo>
                <a:lnTo>
                  <a:pt x="659" y="227"/>
                </a:lnTo>
                <a:lnTo>
                  <a:pt x="662" y="227"/>
                </a:lnTo>
                <a:lnTo>
                  <a:pt x="665" y="227"/>
                </a:lnTo>
                <a:lnTo>
                  <a:pt x="668" y="223"/>
                </a:lnTo>
                <a:lnTo>
                  <a:pt x="673" y="216"/>
                </a:lnTo>
                <a:lnTo>
                  <a:pt x="677" y="211"/>
                </a:lnTo>
                <a:lnTo>
                  <a:pt x="681" y="208"/>
                </a:lnTo>
                <a:lnTo>
                  <a:pt x="685" y="199"/>
                </a:lnTo>
                <a:lnTo>
                  <a:pt x="691" y="199"/>
                </a:lnTo>
                <a:lnTo>
                  <a:pt x="698" y="196"/>
                </a:lnTo>
                <a:lnTo>
                  <a:pt x="700" y="196"/>
                </a:lnTo>
                <a:lnTo>
                  <a:pt x="707" y="192"/>
                </a:lnTo>
                <a:lnTo>
                  <a:pt x="706" y="189"/>
                </a:lnTo>
                <a:lnTo>
                  <a:pt x="703" y="186"/>
                </a:lnTo>
                <a:lnTo>
                  <a:pt x="696" y="189"/>
                </a:lnTo>
                <a:lnTo>
                  <a:pt x="692" y="191"/>
                </a:lnTo>
                <a:lnTo>
                  <a:pt x="692" y="180"/>
                </a:lnTo>
                <a:lnTo>
                  <a:pt x="698" y="177"/>
                </a:lnTo>
                <a:lnTo>
                  <a:pt x="704" y="171"/>
                </a:lnTo>
                <a:lnTo>
                  <a:pt x="718" y="163"/>
                </a:lnTo>
                <a:lnTo>
                  <a:pt x="722" y="162"/>
                </a:lnTo>
                <a:lnTo>
                  <a:pt x="721" y="159"/>
                </a:lnTo>
                <a:lnTo>
                  <a:pt x="721" y="156"/>
                </a:lnTo>
                <a:lnTo>
                  <a:pt x="717" y="158"/>
                </a:lnTo>
                <a:lnTo>
                  <a:pt x="713" y="161"/>
                </a:lnTo>
                <a:lnTo>
                  <a:pt x="708" y="154"/>
                </a:lnTo>
                <a:lnTo>
                  <a:pt x="702" y="161"/>
                </a:lnTo>
                <a:lnTo>
                  <a:pt x="691" y="167"/>
                </a:lnTo>
                <a:lnTo>
                  <a:pt x="687" y="170"/>
                </a:lnTo>
                <a:lnTo>
                  <a:pt x="678" y="163"/>
                </a:lnTo>
                <a:lnTo>
                  <a:pt x="680" y="158"/>
                </a:lnTo>
                <a:lnTo>
                  <a:pt x="684" y="144"/>
                </a:lnTo>
                <a:lnTo>
                  <a:pt x="685" y="139"/>
                </a:lnTo>
                <a:lnTo>
                  <a:pt x="688" y="131"/>
                </a:lnTo>
                <a:lnTo>
                  <a:pt x="689" y="129"/>
                </a:lnTo>
                <a:lnTo>
                  <a:pt x="691" y="125"/>
                </a:lnTo>
                <a:lnTo>
                  <a:pt x="698" y="120"/>
                </a:lnTo>
                <a:lnTo>
                  <a:pt x="703" y="117"/>
                </a:lnTo>
                <a:lnTo>
                  <a:pt x="707" y="118"/>
                </a:lnTo>
                <a:lnTo>
                  <a:pt x="710" y="120"/>
                </a:lnTo>
                <a:lnTo>
                  <a:pt x="710" y="117"/>
                </a:lnTo>
                <a:lnTo>
                  <a:pt x="711" y="113"/>
                </a:lnTo>
                <a:lnTo>
                  <a:pt x="715" y="113"/>
                </a:lnTo>
                <a:lnTo>
                  <a:pt x="728" y="111"/>
                </a:lnTo>
                <a:lnTo>
                  <a:pt x="736" y="109"/>
                </a:lnTo>
                <a:lnTo>
                  <a:pt x="737" y="105"/>
                </a:lnTo>
                <a:lnTo>
                  <a:pt x="728" y="103"/>
                </a:lnTo>
                <a:lnTo>
                  <a:pt x="717" y="98"/>
                </a:lnTo>
                <a:lnTo>
                  <a:pt x="728" y="96"/>
                </a:lnTo>
                <a:lnTo>
                  <a:pt x="725" y="91"/>
                </a:lnTo>
                <a:lnTo>
                  <a:pt x="730" y="84"/>
                </a:lnTo>
                <a:lnTo>
                  <a:pt x="734" y="81"/>
                </a:lnTo>
                <a:lnTo>
                  <a:pt x="747" y="76"/>
                </a:lnTo>
                <a:lnTo>
                  <a:pt x="752" y="73"/>
                </a:lnTo>
                <a:lnTo>
                  <a:pt x="760" y="72"/>
                </a:lnTo>
                <a:lnTo>
                  <a:pt x="764" y="68"/>
                </a:lnTo>
                <a:lnTo>
                  <a:pt x="770" y="68"/>
                </a:lnTo>
                <a:lnTo>
                  <a:pt x="771" y="68"/>
                </a:lnTo>
                <a:lnTo>
                  <a:pt x="775" y="71"/>
                </a:lnTo>
                <a:lnTo>
                  <a:pt x="782" y="73"/>
                </a:lnTo>
                <a:lnTo>
                  <a:pt x="789" y="73"/>
                </a:lnTo>
                <a:lnTo>
                  <a:pt x="793" y="77"/>
                </a:lnTo>
                <a:lnTo>
                  <a:pt x="793" y="77"/>
                </a:lnTo>
                <a:lnTo>
                  <a:pt x="799" y="81"/>
                </a:lnTo>
                <a:lnTo>
                  <a:pt x="800" y="83"/>
                </a:lnTo>
                <a:lnTo>
                  <a:pt x="800" y="81"/>
                </a:lnTo>
                <a:lnTo>
                  <a:pt x="800" y="79"/>
                </a:lnTo>
                <a:lnTo>
                  <a:pt x="801" y="77"/>
                </a:lnTo>
                <a:lnTo>
                  <a:pt x="794" y="72"/>
                </a:lnTo>
                <a:lnTo>
                  <a:pt x="789" y="66"/>
                </a:lnTo>
                <a:lnTo>
                  <a:pt x="782" y="68"/>
                </a:lnTo>
                <a:lnTo>
                  <a:pt x="779" y="66"/>
                </a:lnTo>
                <a:lnTo>
                  <a:pt x="770" y="62"/>
                </a:lnTo>
                <a:lnTo>
                  <a:pt x="764" y="64"/>
                </a:lnTo>
                <a:lnTo>
                  <a:pt x="758" y="66"/>
                </a:lnTo>
                <a:lnTo>
                  <a:pt x="752" y="68"/>
                </a:lnTo>
                <a:lnTo>
                  <a:pt x="743" y="72"/>
                </a:lnTo>
                <a:lnTo>
                  <a:pt x="734" y="75"/>
                </a:lnTo>
                <a:lnTo>
                  <a:pt x="729" y="77"/>
                </a:lnTo>
                <a:lnTo>
                  <a:pt x="723" y="81"/>
                </a:lnTo>
                <a:lnTo>
                  <a:pt x="722" y="81"/>
                </a:lnTo>
                <a:lnTo>
                  <a:pt x="715" y="86"/>
                </a:lnTo>
                <a:lnTo>
                  <a:pt x="714" y="94"/>
                </a:lnTo>
                <a:lnTo>
                  <a:pt x="707" y="98"/>
                </a:lnTo>
                <a:lnTo>
                  <a:pt x="696" y="99"/>
                </a:lnTo>
                <a:lnTo>
                  <a:pt x="695" y="99"/>
                </a:lnTo>
                <a:lnTo>
                  <a:pt x="695" y="101"/>
                </a:lnTo>
                <a:lnTo>
                  <a:pt x="693" y="107"/>
                </a:lnTo>
                <a:lnTo>
                  <a:pt x="687" y="114"/>
                </a:lnTo>
                <a:lnTo>
                  <a:pt x="673" y="118"/>
                </a:lnTo>
                <a:lnTo>
                  <a:pt x="672" y="120"/>
                </a:lnTo>
                <a:lnTo>
                  <a:pt x="663" y="118"/>
                </a:lnTo>
                <a:lnTo>
                  <a:pt x="670" y="114"/>
                </a:lnTo>
                <a:lnTo>
                  <a:pt x="685" y="107"/>
                </a:lnTo>
                <a:lnTo>
                  <a:pt x="687" y="101"/>
                </a:lnTo>
                <a:lnTo>
                  <a:pt x="672" y="99"/>
                </a:lnTo>
                <a:lnTo>
                  <a:pt x="674" y="94"/>
                </a:lnTo>
                <a:lnTo>
                  <a:pt x="678" y="92"/>
                </a:lnTo>
                <a:lnTo>
                  <a:pt x="695" y="87"/>
                </a:lnTo>
                <a:lnTo>
                  <a:pt x="706" y="83"/>
                </a:lnTo>
                <a:lnTo>
                  <a:pt x="698" y="83"/>
                </a:lnTo>
                <a:lnTo>
                  <a:pt x="689" y="84"/>
                </a:lnTo>
                <a:lnTo>
                  <a:pt x="677" y="87"/>
                </a:lnTo>
                <a:lnTo>
                  <a:pt x="674" y="87"/>
                </a:lnTo>
                <a:lnTo>
                  <a:pt x="678" y="81"/>
                </a:lnTo>
                <a:lnTo>
                  <a:pt x="689" y="72"/>
                </a:lnTo>
                <a:lnTo>
                  <a:pt x="695" y="69"/>
                </a:lnTo>
                <a:lnTo>
                  <a:pt x="696" y="71"/>
                </a:lnTo>
                <a:lnTo>
                  <a:pt x="700" y="75"/>
                </a:lnTo>
                <a:lnTo>
                  <a:pt x="706" y="73"/>
                </a:lnTo>
                <a:lnTo>
                  <a:pt x="702" y="66"/>
                </a:lnTo>
                <a:lnTo>
                  <a:pt x="702" y="65"/>
                </a:lnTo>
                <a:lnTo>
                  <a:pt x="706" y="65"/>
                </a:lnTo>
                <a:lnTo>
                  <a:pt x="708" y="64"/>
                </a:lnTo>
                <a:lnTo>
                  <a:pt x="717" y="64"/>
                </a:lnTo>
                <a:lnTo>
                  <a:pt x="723" y="64"/>
                </a:lnTo>
                <a:lnTo>
                  <a:pt x="729" y="58"/>
                </a:lnTo>
                <a:lnTo>
                  <a:pt x="723" y="57"/>
                </a:lnTo>
                <a:lnTo>
                  <a:pt x="714" y="57"/>
                </a:lnTo>
                <a:lnTo>
                  <a:pt x="713" y="57"/>
                </a:lnTo>
                <a:lnTo>
                  <a:pt x="713" y="58"/>
                </a:lnTo>
                <a:lnTo>
                  <a:pt x="714" y="54"/>
                </a:lnTo>
                <a:lnTo>
                  <a:pt x="715" y="50"/>
                </a:lnTo>
                <a:lnTo>
                  <a:pt x="719" y="49"/>
                </a:lnTo>
                <a:lnTo>
                  <a:pt x="723" y="47"/>
                </a:lnTo>
                <a:lnTo>
                  <a:pt x="725" y="47"/>
                </a:lnTo>
                <a:lnTo>
                  <a:pt x="733" y="53"/>
                </a:lnTo>
                <a:lnTo>
                  <a:pt x="736" y="50"/>
                </a:lnTo>
                <a:lnTo>
                  <a:pt x="740" y="47"/>
                </a:lnTo>
                <a:lnTo>
                  <a:pt x="745" y="43"/>
                </a:lnTo>
                <a:lnTo>
                  <a:pt x="743" y="39"/>
                </a:lnTo>
                <a:lnTo>
                  <a:pt x="741" y="41"/>
                </a:lnTo>
                <a:lnTo>
                  <a:pt x="736" y="43"/>
                </a:lnTo>
                <a:lnTo>
                  <a:pt x="732" y="47"/>
                </a:lnTo>
                <a:lnTo>
                  <a:pt x="728" y="45"/>
                </a:lnTo>
                <a:lnTo>
                  <a:pt x="729" y="42"/>
                </a:lnTo>
                <a:lnTo>
                  <a:pt x="732" y="38"/>
                </a:lnTo>
                <a:lnTo>
                  <a:pt x="737" y="30"/>
                </a:lnTo>
                <a:lnTo>
                  <a:pt x="747" y="17"/>
                </a:lnTo>
                <a:lnTo>
                  <a:pt x="751" y="15"/>
                </a:lnTo>
                <a:lnTo>
                  <a:pt x="752" y="13"/>
                </a:lnTo>
                <a:lnTo>
                  <a:pt x="759" y="8"/>
                </a:lnTo>
                <a:lnTo>
                  <a:pt x="760" y="15"/>
                </a:lnTo>
                <a:lnTo>
                  <a:pt x="762" y="17"/>
                </a:lnTo>
                <a:lnTo>
                  <a:pt x="759" y="23"/>
                </a:lnTo>
                <a:lnTo>
                  <a:pt x="759" y="24"/>
                </a:lnTo>
                <a:lnTo>
                  <a:pt x="758" y="30"/>
                </a:lnTo>
                <a:lnTo>
                  <a:pt x="755" y="32"/>
                </a:lnTo>
                <a:lnTo>
                  <a:pt x="756" y="32"/>
                </a:lnTo>
                <a:lnTo>
                  <a:pt x="760" y="30"/>
                </a:lnTo>
                <a:lnTo>
                  <a:pt x="762" y="31"/>
                </a:lnTo>
                <a:lnTo>
                  <a:pt x="764" y="32"/>
                </a:lnTo>
                <a:lnTo>
                  <a:pt x="766" y="31"/>
                </a:lnTo>
                <a:lnTo>
                  <a:pt x="767" y="30"/>
                </a:lnTo>
                <a:lnTo>
                  <a:pt x="766" y="24"/>
                </a:lnTo>
                <a:lnTo>
                  <a:pt x="769" y="20"/>
                </a:lnTo>
                <a:lnTo>
                  <a:pt x="771" y="19"/>
                </a:lnTo>
                <a:lnTo>
                  <a:pt x="773" y="19"/>
                </a:lnTo>
                <a:lnTo>
                  <a:pt x="773" y="5"/>
                </a:lnTo>
                <a:lnTo>
                  <a:pt x="78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6" name="Freeform 391">
            <a:extLst>
              <a:ext uri="{FF2B5EF4-FFF2-40B4-BE49-F238E27FC236}">
                <a16:creationId xmlns:a16="http://schemas.microsoft.com/office/drawing/2014/main" id="{B57309E3-32D4-CE9B-9162-710030A5A56D}"/>
              </a:ext>
            </a:extLst>
          </p:cNvPr>
          <p:cNvSpPr>
            <a:spLocks/>
          </p:cNvSpPr>
          <p:nvPr/>
        </p:nvSpPr>
        <p:spPr bwMode="auto">
          <a:xfrm>
            <a:off x="5613401" y="2097088"/>
            <a:ext cx="809625" cy="1397000"/>
          </a:xfrm>
          <a:custGeom>
            <a:avLst/>
            <a:gdLst>
              <a:gd name="T0" fmla="*/ 12 w 510"/>
              <a:gd name="T1" fmla="*/ 876 h 880"/>
              <a:gd name="T2" fmla="*/ 43 w 510"/>
              <a:gd name="T3" fmla="*/ 855 h 880"/>
              <a:gd name="T4" fmla="*/ 101 w 510"/>
              <a:gd name="T5" fmla="*/ 799 h 880"/>
              <a:gd name="T6" fmla="*/ 52 w 510"/>
              <a:gd name="T7" fmla="*/ 827 h 880"/>
              <a:gd name="T8" fmla="*/ 26 w 510"/>
              <a:gd name="T9" fmla="*/ 814 h 880"/>
              <a:gd name="T10" fmla="*/ 39 w 510"/>
              <a:gd name="T11" fmla="*/ 786 h 880"/>
              <a:gd name="T12" fmla="*/ 11 w 510"/>
              <a:gd name="T13" fmla="*/ 789 h 880"/>
              <a:gd name="T14" fmla="*/ 20 w 510"/>
              <a:gd name="T15" fmla="*/ 760 h 880"/>
              <a:gd name="T16" fmla="*/ 52 w 510"/>
              <a:gd name="T17" fmla="*/ 778 h 880"/>
              <a:gd name="T18" fmla="*/ 82 w 510"/>
              <a:gd name="T19" fmla="*/ 759 h 880"/>
              <a:gd name="T20" fmla="*/ 60 w 510"/>
              <a:gd name="T21" fmla="*/ 733 h 880"/>
              <a:gd name="T22" fmla="*/ 45 w 510"/>
              <a:gd name="T23" fmla="*/ 700 h 880"/>
              <a:gd name="T24" fmla="*/ 82 w 510"/>
              <a:gd name="T25" fmla="*/ 709 h 880"/>
              <a:gd name="T26" fmla="*/ 80 w 510"/>
              <a:gd name="T27" fmla="*/ 662 h 880"/>
              <a:gd name="T28" fmla="*/ 123 w 510"/>
              <a:gd name="T29" fmla="*/ 645 h 880"/>
              <a:gd name="T30" fmla="*/ 109 w 510"/>
              <a:gd name="T31" fmla="*/ 602 h 880"/>
              <a:gd name="T32" fmla="*/ 153 w 510"/>
              <a:gd name="T33" fmla="*/ 561 h 880"/>
              <a:gd name="T34" fmla="*/ 196 w 510"/>
              <a:gd name="T35" fmla="*/ 576 h 880"/>
              <a:gd name="T36" fmla="*/ 210 w 510"/>
              <a:gd name="T37" fmla="*/ 559 h 880"/>
              <a:gd name="T38" fmla="*/ 174 w 510"/>
              <a:gd name="T39" fmla="*/ 540 h 880"/>
              <a:gd name="T40" fmla="*/ 153 w 510"/>
              <a:gd name="T41" fmla="*/ 539 h 880"/>
              <a:gd name="T42" fmla="*/ 132 w 510"/>
              <a:gd name="T43" fmla="*/ 513 h 880"/>
              <a:gd name="T44" fmla="*/ 139 w 510"/>
              <a:gd name="T45" fmla="*/ 487 h 880"/>
              <a:gd name="T46" fmla="*/ 174 w 510"/>
              <a:gd name="T47" fmla="*/ 469 h 880"/>
              <a:gd name="T48" fmla="*/ 154 w 510"/>
              <a:gd name="T49" fmla="*/ 448 h 880"/>
              <a:gd name="T50" fmla="*/ 158 w 510"/>
              <a:gd name="T51" fmla="*/ 426 h 880"/>
              <a:gd name="T52" fmla="*/ 184 w 510"/>
              <a:gd name="T53" fmla="*/ 430 h 880"/>
              <a:gd name="T54" fmla="*/ 221 w 510"/>
              <a:gd name="T55" fmla="*/ 404 h 880"/>
              <a:gd name="T56" fmla="*/ 209 w 510"/>
              <a:gd name="T57" fmla="*/ 358 h 880"/>
              <a:gd name="T58" fmla="*/ 255 w 510"/>
              <a:gd name="T59" fmla="*/ 347 h 880"/>
              <a:gd name="T60" fmla="*/ 262 w 510"/>
              <a:gd name="T61" fmla="*/ 329 h 880"/>
              <a:gd name="T62" fmla="*/ 281 w 510"/>
              <a:gd name="T63" fmla="*/ 299 h 880"/>
              <a:gd name="T64" fmla="*/ 324 w 510"/>
              <a:gd name="T65" fmla="*/ 325 h 880"/>
              <a:gd name="T66" fmla="*/ 368 w 510"/>
              <a:gd name="T67" fmla="*/ 306 h 880"/>
              <a:gd name="T68" fmla="*/ 350 w 510"/>
              <a:gd name="T69" fmla="*/ 285 h 880"/>
              <a:gd name="T70" fmla="*/ 303 w 510"/>
              <a:gd name="T71" fmla="*/ 272 h 880"/>
              <a:gd name="T72" fmla="*/ 311 w 510"/>
              <a:gd name="T73" fmla="*/ 247 h 880"/>
              <a:gd name="T74" fmla="*/ 318 w 510"/>
              <a:gd name="T75" fmla="*/ 206 h 880"/>
              <a:gd name="T76" fmla="*/ 345 w 510"/>
              <a:gd name="T77" fmla="*/ 219 h 880"/>
              <a:gd name="T78" fmla="*/ 402 w 510"/>
              <a:gd name="T79" fmla="*/ 239 h 880"/>
              <a:gd name="T80" fmla="*/ 421 w 510"/>
              <a:gd name="T81" fmla="*/ 198 h 880"/>
              <a:gd name="T82" fmla="*/ 361 w 510"/>
              <a:gd name="T83" fmla="*/ 189 h 880"/>
              <a:gd name="T84" fmla="*/ 391 w 510"/>
              <a:gd name="T85" fmla="*/ 174 h 880"/>
              <a:gd name="T86" fmla="*/ 400 w 510"/>
              <a:gd name="T87" fmla="*/ 154 h 880"/>
              <a:gd name="T88" fmla="*/ 353 w 510"/>
              <a:gd name="T89" fmla="*/ 154 h 880"/>
              <a:gd name="T90" fmla="*/ 342 w 510"/>
              <a:gd name="T91" fmla="*/ 152 h 880"/>
              <a:gd name="T92" fmla="*/ 342 w 510"/>
              <a:gd name="T93" fmla="*/ 129 h 880"/>
              <a:gd name="T94" fmla="*/ 360 w 510"/>
              <a:gd name="T95" fmla="*/ 116 h 880"/>
              <a:gd name="T96" fmla="*/ 420 w 510"/>
              <a:gd name="T97" fmla="*/ 78 h 880"/>
              <a:gd name="T98" fmla="*/ 360 w 510"/>
              <a:gd name="T99" fmla="*/ 84 h 880"/>
              <a:gd name="T100" fmla="*/ 389 w 510"/>
              <a:gd name="T101" fmla="*/ 45 h 880"/>
              <a:gd name="T102" fmla="*/ 413 w 510"/>
              <a:gd name="T103" fmla="*/ 39 h 880"/>
              <a:gd name="T104" fmla="*/ 436 w 510"/>
              <a:gd name="T105" fmla="*/ 63 h 880"/>
              <a:gd name="T106" fmla="*/ 479 w 510"/>
              <a:gd name="T107" fmla="*/ 134 h 880"/>
              <a:gd name="T108" fmla="*/ 462 w 510"/>
              <a:gd name="T109" fmla="*/ 96 h 880"/>
              <a:gd name="T110" fmla="*/ 476 w 510"/>
              <a:gd name="T111" fmla="*/ 85 h 880"/>
              <a:gd name="T112" fmla="*/ 481 w 510"/>
              <a:gd name="T113" fmla="*/ 56 h 880"/>
              <a:gd name="T114" fmla="*/ 476 w 510"/>
              <a:gd name="T115" fmla="*/ 33 h 880"/>
              <a:gd name="T116" fmla="*/ 440 w 510"/>
              <a:gd name="T117" fmla="*/ 11 h 880"/>
              <a:gd name="T118" fmla="*/ 491 w 510"/>
              <a:gd name="T119" fmla="*/ 18 h 8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10" h="880">
                <a:moveTo>
                  <a:pt x="20" y="823"/>
                </a:moveTo>
                <a:lnTo>
                  <a:pt x="26" y="832"/>
                </a:lnTo>
                <a:lnTo>
                  <a:pt x="26" y="836"/>
                </a:lnTo>
                <a:lnTo>
                  <a:pt x="22" y="846"/>
                </a:lnTo>
                <a:lnTo>
                  <a:pt x="23" y="849"/>
                </a:lnTo>
                <a:lnTo>
                  <a:pt x="27" y="847"/>
                </a:lnTo>
                <a:lnTo>
                  <a:pt x="28" y="853"/>
                </a:lnTo>
                <a:lnTo>
                  <a:pt x="27" y="854"/>
                </a:lnTo>
                <a:lnTo>
                  <a:pt x="24" y="855"/>
                </a:lnTo>
                <a:lnTo>
                  <a:pt x="15" y="859"/>
                </a:lnTo>
                <a:lnTo>
                  <a:pt x="7" y="859"/>
                </a:lnTo>
                <a:lnTo>
                  <a:pt x="1" y="857"/>
                </a:lnTo>
                <a:lnTo>
                  <a:pt x="0" y="859"/>
                </a:lnTo>
                <a:lnTo>
                  <a:pt x="4" y="865"/>
                </a:lnTo>
                <a:lnTo>
                  <a:pt x="12" y="868"/>
                </a:lnTo>
                <a:lnTo>
                  <a:pt x="12" y="873"/>
                </a:lnTo>
                <a:lnTo>
                  <a:pt x="12" y="876"/>
                </a:lnTo>
                <a:lnTo>
                  <a:pt x="11" y="879"/>
                </a:lnTo>
                <a:lnTo>
                  <a:pt x="13" y="879"/>
                </a:lnTo>
                <a:lnTo>
                  <a:pt x="15" y="880"/>
                </a:lnTo>
                <a:lnTo>
                  <a:pt x="18" y="874"/>
                </a:lnTo>
                <a:lnTo>
                  <a:pt x="18" y="873"/>
                </a:lnTo>
                <a:lnTo>
                  <a:pt x="16" y="869"/>
                </a:lnTo>
                <a:lnTo>
                  <a:pt x="13" y="865"/>
                </a:lnTo>
                <a:lnTo>
                  <a:pt x="20" y="864"/>
                </a:lnTo>
                <a:lnTo>
                  <a:pt x="27" y="861"/>
                </a:lnTo>
                <a:lnTo>
                  <a:pt x="35" y="854"/>
                </a:lnTo>
                <a:lnTo>
                  <a:pt x="41" y="858"/>
                </a:lnTo>
                <a:lnTo>
                  <a:pt x="43" y="862"/>
                </a:lnTo>
                <a:lnTo>
                  <a:pt x="46" y="861"/>
                </a:lnTo>
                <a:lnTo>
                  <a:pt x="49" y="859"/>
                </a:lnTo>
                <a:lnTo>
                  <a:pt x="49" y="857"/>
                </a:lnTo>
                <a:lnTo>
                  <a:pt x="46" y="855"/>
                </a:lnTo>
                <a:lnTo>
                  <a:pt x="43" y="855"/>
                </a:lnTo>
                <a:lnTo>
                  <a:pt x="39" y="853"/>
                </a:lnTo>
                <a:lnTo>
                  <a:pt x="46" y="850"/>
                </a:lnTo>
                <a:lnTo>
                  <a:pt x="49" y="849"/>
                </a:lnTo>
                <a:lnTo>
                  <a:pt x="54" y="844"/>
                </a:lnTo>
                <a:lnTo>
                  <a:pt x="61" y="844"/>
                </a:lnTo>
                <a:lnTo>
                  <a:pt x="71" y="834"/>
                </a:lnTo>
                <a:lnTo>
                  <a:pt x="75" y="831"/>
                </a:lnTo>
                <a:lnTo>
                  <a:pt x="76" y="828"/>
                </a:lnTo>
                <a:lnTo>
                  <a:pt x="80" y="823"/>
                </a:lnTo>
                <a:lnTo>
                  <a:pt x="83" y="823"/>
                </a:lnTo>
                <a:lnTo>
                  <a:pt x="84" y="820"/>
                </a:lnTo>
                <a:lnTo>
                  <a:pt x="88" y="816"/>
                </a:lnTo>
                <a:lnTo>
                  <a:pt x="88" y="814"/>
                </a:lnTo>
                <a:lnTo>
                  <a:pt x="90" y="814"/>
                </a:lnTo>
                <a:lnTo>
                  <a:pt x="91" y="813"/>
                </a:lnTo>
                <a:lnTo>
                  <a:pt x="95" y="805"/>
                </a:lnTo>
                <a:lnTo>
                  <a:pt x="101" y="799"/>
                </a:lnTo>
                <a:lnTo>
                  <a:pt x="103" y="797"/>
                </a:lnTo>
                <a:lnTo>
                  <a:pt x="101" y="793"/>
                </a:lnTo>
                <a:lnTo>
                  <a:pt x="91" y="802"/>
                </a:lnTo>
                <a:lnTo>
                  <a:pt x="91" y="804"/>
                </a:lnTo>
                <a:lnTo>
                  <a:pt x="86" y="809"/>
                </a:lnTo>
                <a:lnTo>
                  <a:pt x="80" y="816"/>
                </a:lnTo>
                <a:lnTo>
                  <a:pt x="73" y="823"/>
                </a:lnTo>
                <a:lnTo>
                  <a:pt x="69" y="827"/>
                </a:lnTo>
                <a:lnTo>
                  <a:pt x="64" y="831"/>
                </a:lnTo>
                <a:lnTo>
                  <a:pt x="52" y="840"/>
                </a:lnTo>
                <a:lnTo>
                  <a:pt x="46" y="842"/>
                </a:lnTo>
                <a:lnTo>
                  <a:pt x="39" y="838"/>
                </a:lnTo>
                <a:lnTo>
                  <a:pt x="35" y="836"/>
                </a:lnTo>
                <a:lnTo>
                  <a:pt x="38" y="831"/>
                </a:lnTo>
                <a:lnTo>
                  <a:pt x="42" y="828"/>
                </a:lnTo>
                <a:lnTo>
                  <a:pt x="48" y="832"/>
                </a:lnTo>
                <a:lnTo>
                  <a:pt x="52" y="827"/>
                </a:lnTo>
                <a:lnTo>
                  <a:pt x="50" y="825"/>
                </a:lnTo>
                <a:lnTo>
                  <a:pt x="45" y="824"/>
                </a:lnTo>
                <a:lnTo>
                  <a:pt x="42" y="823"/>
                </a:lnTo>
                <a:lnTo>
                  <a:pt x="43" y="821"/>
                </a:lnTo>
                <a:lnTo>
                  <a:pt x="41" y="817"/>
                </a:lnTo>
                <a:lnTo>
                  <a:pt x="33" y="819"/>
                </a:lnTo>
                <a:lnTo>
                  <a:pt x="39" y="814"/>
                </a:lnTo>
                <a:lnTo>
                  <a:pt x="45" y="816"/>
                </a:lnTo>
                <a:lnTo>
                  <a:pt x="48" y="814"/>
                </a:lnTo>
                <a:lnTo>
                  <a:pt x="50" y="814"/>
                </a:lnTo>
                <a:lnTo>
                  <a:pt x="46" y="812"/>
                </a:lnTo>
                <a:lnTo>
                  <a:pt x="43" y="808"/>
                </a:lnTo>
                <a:lnTo>
                  <a:pt x="38" y="808"/>
                </a:lnTo>
                <a:lnTo>
                  <a:pt x="33" y="810"/>
                </a:lnTo>
                <a:lnTo>
                  <a:pt x="30" y="813"/>
                </a:lnTo>
                <a:lnTo>
                  <a:pt x="27" y="814"/>
                </a:lnTo>
                <a:lnTo>
                  <a:pt x="26" y="814"/>
                </a:lnTo>
                <a:lnTo>
                  <a:pt x="28" y="808"/>
                </a:lnTo>
                <a:lnTo>
                  <a:pt x="28" y="806"/>
                </a:lnTo>
                <a:lnTo>
                  <a:pt x="31" y="804"/>
                </a:lnTo>
                <a:lnTo>
                  <a:pt x="33" y="802"/>
                </a:lnTo>
                <a:lnTo>
                  <a:pt x="35" y="798"/>
                </a:lnTo>
                <a:lnTo>
                  <a:pt x="38" y="798"/>
                </a:lnTo>
                <a:lnTo>
                  <a:pt x="43" y="798"/>
                </a:lnTo>
                <a:lnTo>
                  <a:pt x="45" y="795"/>
                </a:lnTo>
                <a:lnTo>
                  <a:pt x="46" y="794"/>
                </a:lnTo>
                <a:lnTo>
                  <a:pt x="45" y="793"/>
                </a:lnTo>
                <a:lnTo>
                  <a:pt x="42" y="791"/>
                </a:lnTo>
                <a:lnTo>
                  <a:pt x="46" y="786"/>
                </a:lnTo>
                <a:lnTo>
                  <a:pt x="49" y="783"/>
                </a:lnTo>
                <a:lnTo>
                  <a:pt x="46" y="782"/>
                </a:lnTo>
                <a:lnTo>
                  <a:pt x="45" y="782"/>
                </a:lnTo>
                <a:lnTo>
                  <a:pt x="41" y="784"/>
                </a:lnTo>
                <a:lnTo>
                  <a:pt x="39" y="786"/>
                </a:lnTo>
                <a:lnTo>
                  <a:pt x="33" y="791"/>
                </a:lnTo>
                <a:lnTo>
                  <a:pt x="33" y="793"/>
                </a:lnTo>
                <a:lnTo>
                  <a:pt x="27" y="794"/>
                </a:lnTo>
                <a:lnTo>
                  <a:pt x="23" y="790"/>
                </a:lnTo>
                <a:lnTo>
                  <a:pt x="23" y="802"/>
                </a:lnTo>
                <a:lnTo>
                  <a:pt x="23" y="806"/>
                </a:lnTo>
                <a:lnTo>
                  <a:pt x="23" y="808"/>
                </a:lnTo>
                <a:lnTo>
                  <a:pt x="22" y="808"/>
                </a:lnTo>
                <a:lnTo>
                  <a:pt x="15" y="813"/>
                </a:lnTo>
                <a:lnTo>
                  <a:pt x="15" y="814"/>
                </a:lnTo>
                <a:lnTo>
                  <a:pt x="4" y="820"/>
                </a:lnTo>
                <a:lnTo>
                  <a:pt x="4" y="817"/>
                </a:lnTo>
                <a:lnTo>
                  <a:pt x="3" y="814"/>
                </a:lnTo>
                <a:lnTo>
                  <a:pt x="11" y="798"/>
                </a:lnTo>
                <a:lnTo>
                  <a:pt x="7" y="797"/>
                </a:lnTo>
                <a:lnTo>
                  <a:pt x="8" y="793"/>
                </a:lnTo>
                <a:lnTo>
                  <a:pt x="11" y="789"/>
                </a:lnTo>
                <a:lnTo>
                  <a:pt x="12" y="780"/>
                </a:lnTo>
                <a:lnTo>
                  <a:pt x="13" y="780"/>
                </a:lnTo>
                <a:lnTo>
                  <a:pt x="20" y="782"/>
                </a:lnTo>
                <a:lnTo>
                  <a:pt x="23" y="782"/>
                </a:lnTo>
                <a:lnTo>
                  <a:pt x="27" y="778"/>
                </a:lnTo>
                <a:lnTo>
                  <a:pt x="23" y="778"/>
                </a:lnTo>
                <a:lnTo>
                  <a:pt x="22" y="778"/>
                </a:lnTo>
                <a:lnTo>
                  <a:pt x="19" y="778"/>
                </a:lnTo>
                <a:lnTo>
                  <a:pt x="16" y="778"/>
                </a:lnTo>
                <a:lnTo>
                  <a:pt x="19" y="769"/>
                </a:lnTo>
                <a:lnTo>
                  <a:pt x="27" y="761"/>
                </a:lnTo>
                <a:lnTo>
                  <a:pt x="37" y="757"/>
                </a:lnTo>
                <a:lnTo>
                  <a:pt x="37" y="756"/>
                </a:lnTo>
                <a:lnTo>
                  <a:pt x="35" y="752"/>
                </a:lnTo>
                <a:lnTo>
                  <a:pt x="31" y="750"/>
                </a:lnTo>
                <a:lnTo>
                  <a:pt x="26" y="757"/>
                </a:lnTo>
                <a:lnTo>
                  <a:pt x="20" y="760"/>
                </a:lnTo>
                <a:lnTo>
                  <a:pt x="18" y="763"/>
                </a:lnTo>
                <a:lnTo>
                  <a:pt x="19" y="754"/>
                </a:lnTo>
                <a:lnTo>
                  <a:pt x="24" y="746"/>
                </a:lnTo>
                <a:lnTo>
                  <a:pt x="27" y="741"/>
                </a:lnTo>
                <a:lnTo>
                  <a:pt x="27" y="733"/>
                </a:lnTo>
                <a:lnTo>
                  <a:pt x="27" y="730"/>
                </a:lnTo>
                <a:lnTo>
                  <a:pt x="28" y="724"/>
                </a:lnTo>
                <a:lnTo>
                  <a:pt x="33" y="724"/>
                </a:lnTo>
                <a:lnTo>
                  <a:pt x="35" y="727"/>
                </a:lnTo>
                <a:lnTo>
                  <a:pt x="35" y="729"/>
                </a:lnTo>
                <a:lnTo>
                  <a:pt x="34" y="737"/>
                </a:lnTo>
                <a:lnTo>
                  <a:pt x="42" y="744"/>
                </a:lnTo>
                <a:lnTo>
                  <a:pt x="49" y="754"/>
                </a:lnTo>
                <a:lnTo>
                  <a:pt x="46" y="761"/>
                </a:lnTo>
                <a:lnTo>
                  <a:pt x="49" y="771"/>
                </a:lnTo>
                <a:lnTo>
                  <a:pt x="50" y="774"/>
                </a:lnTo>
                <a:lnTo>
                  <a:pt x="52" y="778"/>
                </a:lnTo>
                <a:lnTo>
                  <a:pt x="56" y="780"/>
                </a:lnTo>
                <a:lnTo>
                  <a:pt x="56" y="775"/>
                </a:lnTo>
                <a:lnTo>
                  <a:pt x="54" y="771"/>
                </a:lnTo>
                <a:lnTo>
                  <a:pt x="50" y="764"/>
                </a:lnTo>
                <a:lnTo>
                  <a:pt x="50" y="763"/>
                </a:lnTo>
                <a:lnTo>
                  <a:pt x="53" y="760"/>
                </a:lnTo>
                <a:lnTo>
                  <a:pt x="58" y="761"/>
                </a:lnTo>
                <a:lnTo>
                  <a:pt x="60" y="771"/>
                </a:lnTo>
                <a:lnTo>
                  <a:pt x="63" y="767"/>
                </a:lnTo>
                <a:lnTo>
                  <a:pt x="67" y="776"/>
                </a:lnTo>
                <a:lnTo>
                  <a:pt x="72" y="776"/>
                </a:lnTo>
                <a:lnTo>
                  <a:pt x="72" y="775"/>
                </a:lnTo>
                <a:lnTo>
                  <a:pt x="72" y="772"/>
                </a:lnTo>
                <a:lnTo>
                  <a:pt x="67" y="764"/>
                </a:lnTo>
                <a:lnTo>
                  <a:pt x="69" y="761"/>
                </a:lnTo>
                <a:lnTo>
                  <a:pt x="79" y="760"/>
                </a:lnTo>
                <a:lnTo>
                  <a:pt x="82" y="759"/>
                </a:lnTo>
                <a:lnTo>
                  <a:pt x="83" y="757"/>
                </a:lnTo>
                <a:lnTo>
                  <a:pt x="79" y="757"/>
                </a:lnTo>
                <a:lnTo>
                  <a:pt x="68" y="757"/>
                </a:lnTo>
                <a:lnTo>
                  <a:pt x="65" y="754"/>
                </a:lnTo>
                <a:lnTo>
                  <a:pt x="65" y="753"/>
                </a:lnTo>
                <a:lnTo>
                  <a:pt x="64" y="753"/>
                </a:lnTo>
                <a:lnTo>
                  <a:pt x="61" y="749"/>
                </a:lnTo>
                <a:lnTo>
                  <a:pt x="60" y="746"/>
                </a:lnTo>
                <a:lnTo>
                  <a:pt x="61" y="745"/>
                </a:lnTo>
                <a:lnTo>
                  <a:pt x="65" y="745"/>
                </a:lnTo>
                <a:lnTo>
                  <a:pt x="68" y="739"/>
                </a:lnTo>
                <a:lnTo>
                  <a:pt x="67" y="739"/>
                </a:lnTo>
                <a:lnTo>
                  <a:pt x="64" y="738"/>
                </a:lnTo>
                <a:lnTo>
                  <a:pt x="61" y="737"/>
                </a:lnTo>
                <a:lnTo>
                  <a:pt x="61" y="734"/>
                </a:lnTo>
                <a:lnTo>
                  <a:pt x="61" y="724"/>
                </a:lnTo>
                <a:lnTo>
                  <a:pt x="60" y="733"/>
                </a:lnTo>
                <a:lnTo>
                  <a:pt x="58" y="735"/>
                </a:lnTo>
                <a:lnTo>
                  <a:pt x="58" y="742"/>
                </a:lnTo>
                <a:lnTo>
                  <a:pt x="54" y="744"/>
                </a:lnTo>
                <a:lnTo>
                  <a:pt x="53" y="744"/>
                </a:lnTo>
                <a:lnTo>
                  <a:pt x="49" y="742"/>
                </a:lnTo>
                <a:lnTo>
                  <a:pt x="49" y="741"/>
                </a:lnTo>
                <a:lnTo>
                  <a:pt x="54" y="734"/>
                </a:lnTo>
                <a:lnTo>
                  <a:pt x="52" y="737"/>
                </a:lnTo>
                <a:lnTo>
                  <a:pt x="46" y="738"/>
                </a:lnTo>
                <a:lnTo>
                  <a:pt x="43" y="733"/>
                </a:lnTo>
                <a:lnTo>
                  <a:pt x="43" y="729"/>
                </a:lnTo>
                <a:lnTo>
                  <a:pt x="43" y="727"/>
                </a:lnTo>
                <a:lnTo>
                  <a:pt x="42" y="724"/>
                </a:lnTo>
                <a:lnTo>
                  <a:pt x="42" y="724"/>
                </a:lnTo>
                <a:lnTo>
                  <a:pt x="39" y="719"/>
                </a:lnTo>
                <a:lnTo>
                  <a:pt x="39" y="711"/>
                </a:lnTo>
                <a:lnTo>
                  <a:pt x="45" y="700"/>
                </a:lnTo>
                <a:lnTo>
                  <a:pt x="52" y="692"/>
                </a:lnTo>
                <a:lnTo>
                  <a:pt x="53" y="692"/>
                </a:lnTo>
                <a:lnTo>
                  <a:pt x="57" y="688"/>
                </a:lnTo>
                <a:lnTo>
                  <a:pt x="64" y="696"/>
                </a:lnTo>
                <a:lnTo>
                  <a:pt x="65" y="697"/>
                </a:lnTo>
                <a:lnTo>
                  <a:pt x="65" y="701"/>
                </a:lnTo>
                <a:lnTo>
                  <a:pt x="68" y="707"/>
                </a:lnTo>
                <a:lnTo>
                  <a:pt x="68" y="708"/>
                </a:lnTo>
                <a:lnTo>
                  <a:pt x="69" y="708"/>
                </a:lnTo>
                <a:lnTo>
                  <a:pt x="71" y="711"/>
                </a:lnTo>
                <a:lnTo>
                  <a:pt x="78" y="712"/>
                </a:lnTo>
                <a:lnTo>
                  <a:pt x="79" y="714"/>
                </a:lnTo>
                <a:lnTo>
                  <a:pt x="83" y="723"/>
                </a:lnTo>
                <a:lnTo>
                  <a:pt x="91" y="722"/>
                </a:lnTo>
                <a:lnTo>
                  <a:pt x="86" y="716"/>
                </a:lnTo>
                <a:lnTo>
                  <a:pt x="86" y="711"/>
                </a:lnTo>
                <a:lnTo>
                  <a:pt x="82" y="709"/>
                </a:lnTo>
                <a:lnTo>
                  <a:pt x="80" y="708"/>
                </a:lnTo>
                <a:lnTo>
                  <a:pt x="78" y="707"/>
                </a:lnTo>
                <a:lnTo>
                  <a:pt x="73" y="705"/>
                </a:lnTo>
                <a:lnTo>
                  <a:pt x="73" y="704"/>
                </a:lnTo>
                <a:lnTo>
                  <a:pt x="75" y="697"/>
                </a:lnTo>
                <a:lnTo>
                  <a:pt x="75" y="696"/>
                </a:lnTo>
                <a:lnTo>
                  <a:pt x="68" y="690"/>
                </a:lnTo>
                <a:lnTo>
                  <a:pt x="61" y="681"/>
                </a:lnTo>
                <a:lnTo>
                  <a:pt x="67" y="674"/>
                </a:lnTo>
                <a:lnTo>
                  <a:pt x="68" y="671"/>
                </a:lnTo>
                <a:lnTo>
                  <a:pt x="72" y="666"/>
                </a:lnTo>
                <a:lnTo>
                  <a:pt x="76" y="674"/>
                </a:lnTo>
                <a:lnTo>
                  <a:pt x="79" y="675"/>
                </a:lnTo>
                <a:lnTo>
                  <a:pt x="80" y="675"/>
                </a:lnTo>
                <a:lnTo>
                  <a:pt x="80" y="674"/>
                </a:lnTo>
                <a:lnTo>
                  <a:pt x="79" y="670"/>
                </a:lnTo>
                <a:lnTo>
                  <a:pt x="80" y="662"/>
                </a:lnTo>
                <a:lnTo>
                  <a:pt x="79" y="658"/>
                </a:lnTo>
                <a:lnTo>
                  <a:pt x="73" y="660"/>
                </a:lnTo>
                <a:lnTo>
                  <a:pt x="72" y="660"/>
                </a:lnTo>
                <a:lnTo>
                  <a:pt x="68" y="660"/>
                </a:lnTo>
                <a:lnTo>
                  <a:pt x="72" y="655"/>
                </a:lnTo>
                <a:lnTo>
                  <a:pt x="75" y="647"/>
                </a:lnTo>
                <a:lnTo>
                  <a:pt x="76" y="640"/>
                </a:lnTo>
                <a:lnTo>
                  <a:pt x="78" y="637"/>
                </a:lnTo>
                <a:lnTo>
                  <a:pt x="83" y="630"/>
                </a:lnTo>
                <a:lnTo>
                  <a:pt x="84" y="630"/>
                </a:lnTo>
                <a:lnTo>
                  <a:pt x="91" y="626"/>
                </a:lnTo>
                <a:lnTo>
                  <a:pt x="94" y="625"/>
                </a:lnTo>
                <a:lnTo>
                  <a:pt x="97" y="628"/>
                </a:lnTo>
                <a:lnTo>
                  <a:pt x="105" y="636"/>
                </a:lnTo>
                <a:lnTo>
                  <a:pt x="116" y="639"/>
                </a:lnTo>
                <a:lnTo>
                  <a:pt x="116" y="640"/>
                </a:lnTo>
                <a:lnTo>
                  <a:pt x="123" y="645"/>
                </a:lnTo>
                <a:lnTo>
                  <a:pt x="124" y="649"/>
                </a:lnTo>
                <a:lnTo>
                  <a:pt x="127" y="655"/>
                </a:lnTo>
                <a:lnTo>
                  <a:pt x="129" y="662"/>
                </a:lnTo>
                <a:lnTo>
                  <a:pt x="129" y="663"/>
                </a:lnTo>
                <a:lnTo>
                  <a:pt x="132" y="654"/>
                </a:lnTo>
                <a:lnTo>
                  <a:pt x="131" y="643"/>
                </a:lnTo>
                <a:lnTo>
                  <a:pt x="127" y="634"/>
                </a:lnTo>
                <a:lnTo>
                  <a:pt x="125" y="630"/>
                </a:lnTo>
                <a:lnTo>
                  <a:pt x="116" y="630"/>
                </a:lnTo>
                <a:lnTo>
                  <a:pt x="113" y="628"/>
                </a:lnTo>
                <a:lnTo>
                  <a:pt x="108" y="625"/>
                </a:lnTo>
                <a:lnTo>
                  <a:pt x="103" y="624"/>
                </a:lnTo>
                <a:lnTo>
                  <a:pt x="102" y="622"/>
                </a:lnTo>
                <a:lnTo>
                  <a:pt x="109" y="617"/>
                </a:lnTo>
                <a:lnTo>
                  <a:pt x="109" y="611"/>
                </a:lnTo>
                <a:lnTo>
                  <a:pt x="109" y="607"/>
                </a:lnTo>
                <a:lnTo>
                  <a:pt x="109" y="602"/>
                </a:lnTo>
                <a:lnTo>
                  <a:pt x="118" y="596"/>
                </a:lnTo>
                <a:lnTo>
                  <a:pt x="114" y="596"/>
                </a:lnTo>
                <a:lnTo>
                  <a:pt x="103" y="600"/>
                </a:lnTo>
                <a:lnTo>
                  <a:pt x="95" y="604"/>
                </a:lnTo>
                <a:lnTo>
                  <a:pt x="91" y="604"/>
                </a:lnTo>
                <a:lnTo>
                  <a:pt x="84" y="603"/>
                </a:lnTo>
                <a:lnTo>
                  <a:pt x="82" y="603"/>
                </a:lnTo>
                <a:lnTo>
                  <a:pt x="78" y="604"/>
                </a:lnTo>
                <a:lnTo>
                  <a:pt x="82" y="595"/>
                </a:lnTo>
                <a:lnTo>
                  <a:pt x="91" y="587"/>
                </a:lnTo>
                <a:lnTo>
                  <a:pt x="93" y="585"/>
                </a:lnTo>
                <a:lnTo>
                  <a:pt x="109" y="577"/>
                </a:lnTo>
                <a:lnTo>
                  <a:pt x="112" y="577"/>
                </a:lnTo>
                <a:lnTo>
                  <a:pt x="123" y="574"/>
                </a:lnTo>
                <a:lnTo>
                  <a:pt x="127" y="573"/>
                </a:lnTo>
                <a:lnTo>
                  <a:pt x="140" y="565"/>
                </a:lnTo>
                <a:lnTo>
                  <a:pt x="153" y="561"/>
                </a:lnTo>
                <a:lnTo>
                  <a:pt x="166" y="558"/>
                </a:lnTo>
                <a:lnTo>
                  <a:pt x="169" y="558"/>
                </a:lnTo>
                <a:lnTo>
                  <a:pt x="173" y="558"/>
                </a:lnTo>
                <a:lnTo>
                  <a:pt x="174" y="561"/>
                </a:lnTo>
                <a:lnTo>
                  <a:pt x="169" y="564"/>
                </a:lnTo>
                <a:lnTo>
                  <a:pt x="168" y="568"/>
                </a:lnTo>
                <a:lnTo>
                  <a:pt x="173" y="568"/>
                </a:lnTo>
                <a:lnTo>
                  <a:pt x="177" y="566"/>
                </a:lnTo>
                <a:lnTo>
                  <a:pt x="176" y="572"/>
                </a:lnTo>
                <a:lnTo>
                  <a:pt x="176" y="573"/>
                </a:lnTo>
                <a:lnTo>
                  <a:pt x="169" y="583"/>
                </a:lnTo>
                <a:lnTo>
                  <a:pt x="170" y="589"/>
                </a:lnTo>
                <a:lnTo>
                  <a:pt x="180" y="577"/>
                </a:lnTo>
                <a:lnTo>
                  <a:pt x="181" y="577"/>
                </a:lnTo>
                <a:lnTo>
                  <a:pt x="188" y="576"/>
                </a:lnTo>
                <a:lnTo>
                  <a:pt x="189" y="576"/>
                </a:lnTo>
                <a:lnTo>
                  <a:pt x="196" y="576"/>
                </a:lnTo>
                <a:lnTo>
                  <a:pt x="198" y="577"/>
                </a:lnTo>
                <a:lnTo>
                  <a:pt x="198" y="579"/>
                </a:lnTo>
                <a:lnTo>
                  <a:pt x="199" y="580"/>
                </a:lnTo>
                <a:lnTo>
                  <a:pt x="200" y="579"/>
                </a:lnTo>
                <a:lnTo>
                  <a:pt x="203" y="576"/>
                </a:lnTo>
                <a:lnTo>
                  <a:pt x="199" y="569"/>
                </a:lnTo>
                <a:lnTo>
                  <a:pt x="192" y="568"/>
                </a:lnTo>
                <a:lnTo>
                  <a:pt x="185" y="569"/>
                </a:lnTo>
                <a:lnTo>
                  <a:pt x="184" y="562"/>
                </a:lnTo>
                <a:lnTo>
                  <a:pt x="180" y="557"/>
                </a:lnTo>
                <a:lnTo>
                  <a:pt x="187" y="555"/>
                </a:lnTo>
                <a:lnTo>
                  <a:pt x="192" y="554"/>
                </a:lnTo>
                <a:lnTo>
                  <a:pt x="194" y="554"/>
                </a:lnTo>
                <a:lnTo>
                  <a:pt x="199" y="555"/>
                </a:lnTo>
                <a:lnTo>
                  <a:pt x="198" y="561"/>
                </a:lnTo>
                <a:lnTo>
                  <a:pt x="207" y="561"/>
                </a:lnTo>
                <a:lnTo>
                  <a:pt x="210" y="559"/>
                </a:lnTo>
                <a:lnTo>
                  <a:pt x="218" y="555"/>
                </a:lnTo>
                <a:lnTo>
                  <a:pt x="221" y="547"/>
                </a:lnTo>
                <a:lnTo>
                  <a:pt x="234" y="538"/>
                </a:lnTo>
                <a:lnTo>
                  <a:pt x="237" y="532"/>
                </a:lnTo>
                <a:lnTo>
                  <a:pt x="237" y="531"/>
                </a:lnTo>
                <a:lnTo>
                  <a:pt x="234" y="528"/>
                </a:lnTo>
                <a:lnTo>
                  <a:pt x="228" y="534"/>
                </a:lnTo>
                <a:lnTo>
                  <a:pt x="215" y="538"/>
                </a:lnTo>
                <a:lnTo>
                  <a:pt x="211" y="544"/>
                </a:lnTo>
                <a:lnTo>
                  <a:pt x="202" y="547"/>
                </a:lnTo>
                <a:lnTo>
                  <a:pt x="194" y="544"/>
                </a:lnTo>
                <a:lnTo>
                  <a:pt x="192" y="546"/>
                </a:lnTo>
                <a:lnTo>
                  <a:pt x="192" y="547"/>
                </a:lnTo>
                <a:lnTo>
                  <a:pt x="181" y="553"/>
                </a:lnTo>
                <a:lnTo>
                  <a:pt x="177" y="550"/>
                </a:lnTo>
                <a:lnTo>
                  <a:pt x="184" y="540"/>
                </a:lnTo>
                <a:lnTo>
                  <a:pt x="174" y="540"/>
                </a:lnTo>
                <a:lnTo>
                  <a:pt x="166" y="550"/>
                </a:lnTo>
                <a:lnTo>
                  <a:pt x="162" y="551"/>
                </a:lnTo>
                <a:lnTo>
                  <a:pt x="157" y="553"/>
                </a:lnTo>
                <a:lnTo>
                  <a:pt x="150" y="550"/>
                </a:lnTo>
                <a:lnTo>
                  <a:pt x="148" y="550"/>
                </a:lnTo>
                <a:lnTo>
                  <a:pt x="142" y="555"/>
                </a:lnTo>
                <a:lnTo>
                  <a:pt x="133" y="562"/>
                </a:lnTo>
                <a:lnTo>
                  <a:pt x="127" y="565"/>
                </a:lnTo>
                <a:lnTo>
                  <a:pt x="123" y="568"/>
                </a:lnTo>
                <a:lnTo>
                  <a:pt x="117" y="566"/>
                </a:lnTo>
                <a:lnTo>
                  <a:pt x="116" y="564"/>
                </a:lnTo>
                <a:lnTo>
                  <a:pt x="116" y="562"/>
                </a:lnTo>
                <a:lnTo>
                  <a:pt x="127" y="555"/>
                </a:lnTo>
                <a:lnTo>
                  <a:pt x="132" y="550"/>
                </a:lnTo>
                <a:lnTo>
                  <a:pt x="138" y="546"/>
                </a:lnTo>
                <a:lnTo>
                  <a:pt x="147" y="542"/>
                </a:lnTo>
                <a:lnTo>
                  <a:pt x="153" y="539"/>
                </a:lnTo>
                <a:lnTo>
                  <a:pt x="166" y="538"/>
                </a:lnTo>
                <a:lnTo>
                  <a:pt x="174" y="538"/>
                </a:lnTo>
                <a:lnTo>
                  <a:pt x="176" y="535"/>
                </a:lnTo>
                <a:lnTo>
                  <a:pt x="166" y="532"/>
                </a:lnTo>
                <a:lnTo>
                  <a:pt x="166" y="528"/>
                </a:lnTo>
                <a:lnTo>
                  <a:pt x="162" y="525"/>
                </a:lnTo>
                <a:lnTo>
                  <a:pt x="157" y="528"/>
                </a:lnTo>
                <a:lnTo>
                  <a:pt x="154" y="531"/>
                </a:lnTo>
                <a:lnTo>
                  <a:pt x="140" y="534"/>
                </a:lnTo>
                <a:lnTo>
                  <a:pt x="136" y="535"/>
                </a:lnTo>
                <a:lnTo>
                  <a:pt x="131" y="536"/>
                </a:lnTo>
                <a:lnTo>
                  <a:pt x="131" y="531"/>
                </a:lnTo>
                <a:lnTo>
                  <a:pt x="131" y="529"/>
                </a:lnTo>
                <a:lnTo>
                  <a:pt x="125" y="532"/>
                </a:lnTo>
                <a:lnTo>
                  <a:pt x="116" y="528"/>
                </a:lnTo>
                <a:lnTo>
                  <a:pt x="117" y="521"/>
                </a:lnTo>
                <a:lnTo>
                  <a:pt x="132" y="513"/>
                </a:lnTo>
                <a:lnTo>
                  <a:pt x="133" y="506"/>
                </a:lnTo>
                <a:lnTo>
                  <a:pt x="133" y="505"/>
                </a:lnTo>
                <a:lnTo>
                  <a:pt x="131" y="501"/>
                </a:lnTo>
                <a:lnTo>
                  <a:pt x="131" y="499"/>
                </a:lnTo>
                <a:lnTo>
                  <a:pt x="127" y="495"/>
                </a:lnTo>
                <a:lnTo>
                  <a:pt x="133" y="495"/>
                </a:lnTo>
                <a:lnTo>
                  <a:pt x="127" y="487"/>
                </a:lnTo>
                <a:lnTo>
                  <a:pt x="121" y="483"/>
                </a:lnTo>
                <a:lnTo>
                  <a:pt x="114" y="478"/>
                </a:lnTo>
                <a:lnTo>
                  <a:pt x="118" y="476"/>
                </a:lnTo>
                <a:lnTo>
                  <a:pt x="120" y="476"/>
                </a:lnTo>
                <a:lnTo>
                  <a:pt x="128" y="472"/>
                </a:lnTo>
                <a:lnTo>
                  <a:pt x="129" y="474"/>
                </a:lnTo>
                <a:lnTo>
                  <a:pt x="132" y="478"/>
                </a:lnTo>
                <a:lnTo>
                  <a:pt x="135" y="480"/>
                </a:lnTo>
                <a:lnTo>
                  <a:pt x="136" y="482"/>
                </a:lnTo>
                <a:lnTo>
                  <a:pt x="139" y="487"/>
                </a:lnTo>
                <a:lnTo>
                  <a:pt x="142" y="491"/>
                </a:lnTo>
                <a:lnTo>
                  <a:pt x="139" y="498"/>
                </a:lnTo>
                <a:lnTo>
                  <a:pt x="147" y="498"/>
                </a:lnTo>
                <a:lnTo>
                  <a:pt x="148" y="498"/>
                </a:lnTo>
                <a:lnTo>
                  <a:pt x="161" y="495"/>
                </a:lnTo>
                <a:lnTo>
                  <a:pt x="159" y="494"/>
                </a:lnTo>
                <a:lnTo>
                  <a:pt x="153" y="491"/>
                </a:lnTo>
                <a:lnTo>
                  <a:pt x="148" y="490"/>
                </a:lnTo>
                <a:lnTo>
                  <a:pt x="148" y="483"/>
                </a:lnTo>
                <a:lnTo>
                  <a:pt x="146" y="478"/>
                </a:lnTo>
                <a:lnTo>
                  <a:pt x="159" y="476"/>
                </a:lnTo>
                <a:lnTo>
                  <a:pt x="166" y="475"/>
                </a:lnTo>
                <a:lnTo>
                  <a:pt x="168" y="474"/>
                </a:lnTo>
                <a:lnTo>
                  <a:pt x="185" y="482"/>
                </a:lnTo>
                <a:lnTo>
                  <a:pt x="185" y="475"/>
                </a:lnTo>
                <a:lnTo>
                  <a:pt x="177" y="471"/>
                </a:lnTo>
                <a:lnTo>
                  <a:pt x="174" y="469"/>
                </a:lnTo>
                <a:lnTo>
                  <a:pt x="169" y="468"/>
                </a:lnTo>
                <a:lnTo>
                  <a:pt x="179" y="463"/>
                </a:lnTo>
                <a:lnTo>
                  <a:pt x="180" y="463"/>
                </a:lnTo>
                <a:lnTo>
                  <a:pt x="188" y="460"/>
                </a:lnTo>
                <a:lnTo>
                  <a:pt x="196" y="461"/>
                </a:lnTo>
                <a:lnTo>
                  <a:pt x="194" y="457"/>
                </a:lnTo>
                <a:lnTo>
                  <a:pt x="187" y="454"/>
                </a:lnTo>
                <a:lnTo>
                  <a:pt x="180" y="456"/>
                </a:lnTo>
                <a:lnTo>
                  <a:pt x="177" y="456"/>
                </a:lnTo>
                <a:lnTo>
                  <a:pt x="165" y="468"/>
                </a:lnTo>
                <a:lnTo>
                  <a:pt x="150" y="468"/>
                </a:lnTo>
                <a:lnTo>
                  <a:pt x="140" y="469"/>
                </a:lnTo>
                <a:lnTo>
                  <a:pt x="144" y="459"/>
                </a:lnTo>
                <a:lnTo>
                  <a:pt x="144" y="457"/>
                </a:lnTo>
                <a:lnTo>
                  <a:pt x="151" y="454"/>
                </a:lnTo>
                <a:lnTo>
                  <a:pt x="158" y="452"/>
                </a:lnTo>
                <a:lnTo>
                  <a:pt x="154" y="448"/>
                </a:lnTo>
                <a:lnTo>
                  <a:pt x="142" y="448"/>
                </a:lnTo>
                <a:lnTo>
                  <a:pt x="140" y="446"/>
                </a:lnTo>
                <a:lnTo>
                  <a:pt x="136" y="441"/>
                </a:lnTo>
                <a:lnTo>
                  <a:pt x="148" y="438"/>
                </a:lnTo>
                <a:lnTo>
                  <a:pt x="159" y="441"/>
                </a:lnTo>
                <a:lnTo>
                  <a:pt x="165" y="442"/>
                </a:lnTo>
                <a:lnTo>
                  <a:pt x="176" y="446"/>
                </a:lnTo>
                <a:lnTo>
                  <a:pt x="176" y="441"/>
                </a:lnTo>
                <a:lnTo>
                  <a:pt x="172" y="439"/>
                </a:lnTo>
                <a:lnTo>
                  <a:pt x="166" y="438"/>
                </a:lnTo>
                <a:lnTo>
                  <a:pt x="151" y="433"/>
                </a:lnTo>
                <a:lnTo>
                  <a:pt x="150" y="430"/>
                </a:lnTo>
                <a:lnTo>
                  <a:pt x="148" y="430"/>
                </a:lnTo>
                <a:lnTo>
                  <a:pt x="147" y="427"/>
                </a:lnTo>
                <a:lnTo>
                  <a:pt x="143" y="426"/>
                </a:lnTo>
                <a:lnTo>
                  <a:pt x="150" y="426"/>
                </a:lnTo>
                <a:lnTo>
                  <a:pt x="158" y="426"/>
                </a:lnTo>
                <a:lnTo>
                  <a:pt x="159" y="427"/>
                </a:lnTo>
                <a:lnTo>
                  <a:pt x="168" y="429"/>
                </a:lnTo>
                <a:lnTo>
                  <a:pt x="169" y="430"/>
                </a:lnTo>
                <a:lnTo>
                  <a:pt x="172" y="430"/>
                </a:lnTo>
                <a:lnTo>
                  <a:pt x="176" y="431"/>
                </a:lnTo>
                <a:lnTo>
                  <a:pt x="188" y="434"/>
                </a:lnTo>
                <a:lnTo>
                  <a:pt x="194" y="430"/>
                </a:lnTo>
                <a:lnTo>
                  <a:pt x="198" y="430"/>
                </a:lnTo>
                <a:lnTo>
                  <a:pt x="199" y="430"/>
                </a:lnTo>
                <a:lnTo>
                  <a:pt x="204" y="430"/>
                </a:lnTo>
                <a:lnTo>
                  <a:pt x="206" y="430"/>
                </a:lnTo>
                <a:lnTo>
                  <a:pt x="211" y="427"/>
                </a:lnTo>
                <a:lnTo>
                  <a:pt x="207" y="424"/>
                </a:lnTo>
                <a:lnTo>
                  <a:pt x="206" y="424"/>
                </a:lnTo>
                <a:lnTo>
                  <a:pt x="192" y="426"/>
                </a:lnTo>
                <a:lnTo>
                  <a:pt x="187" y="430"/>
                </a:lnTo>
                <a:lnTo>
                  <a:pt x="184" y="430"/>
                </a:lnTo>
                <a:lnTo>
                  <a:pt x="180" y="430"/>
                </a:lnTo>
                <a:lnTo>
                  <a:pt x="179" y="426"/>
                </a:lnTo>
                <a:lnTo>
                  <a:pt x="179" y="422"/>
                </a:lnTo>
                <a:lnTo>
                  <a:pt x="179" y="420"/>
                </a:lnTo>
                <a:lnTo>
                  <a:pt x="188" y="419"/>
                </a:lnTo>
                <a:lnTo>
                  <a:pt x="195" y="419"/>
                </a:lnTo>
                <a:lnTo>
                  <a:pt x="192" y="418"/>
                </a:lnTo>
                <a:lnTo>
                  <a:pt x="192" y="415"/>
                </a:lnTo>
                <a:lnTo>
                  <a:pt x="181" y="414"/>
                </a:lnTo>
                <a:lnTo>
                  <a:pt x="176" y="412"/>
                </a:lnTo>
                <a:lnTo>
                  <a:pt x="173" y="407"/>
                </a:lnTo>
                <a:lnTo>
                  <a:pt x="185" y="405"/>
                </a:lnTo>
                <a:lnTo>
                  <a:pt x="185" y="404"/>
                </a:lnTo>
                <a:lnTo>
                  <a:pt x="207" y="409"/>
                </a:lnTo>
                <a:lnTo>
                  <a:pt x="218" y="411"/>
                </a:lnTo>
                <a:lnTo>
                  <a:pt x="225" y="409"/>
                </a:lnTo>
                <a:lnTo>
                  <a:pt x="221" y="404"/>
                </a:lnTo>
                <a:lnTo>
                  <a:pt x="209" y="403"/>
                </a:lnTo>
                <a:lnTo>
                  <a:pt x="200" y="400"/>
                </a:lnTo>
                <a:lnTo>
                  <a:pt x="196" y="397"/>
                </a:lnTo>
                <a:lnTo>
                  <a:pt x="195" y="392"/>
                </a:lnTo>
                <a:lnTo>
                  <a:pt x="192" y="385"/>
                </a:lnTo>
                <a:lnTo>
                  <a:pt x="192" y="384"/>
                </a:lnTo>
                <a:lnTo>
                  <a:pt x="188" y="379"/>
                </a:lnTo>
                <a:lnTo>
                  <a:pt x="177" y="378"/>
                </a:lnTo>
                <a:lnTo>
                  <a:pt x="172" y="364"/>
                </a:lnTo>
                <a:lnTo>
                  <a:pt x="185" y="366"/>
                </a:lnTo>
                <a:lnTo>
                  <a:pt x="188" y="366"/>
                </a:lnTo>
                <a:lnTo>
                  <a:pt x="196" y="366"/>
                </a:lnTo>
                <a:lnTo>
                  <a:pt x="200" y="366"/>
                </a:lnTo>
                <a:lnTo>
                  <a:pt x="203" y="364"/>
                </a:lnTo>
                <a:lnTo>
                  <a:pt x="198" y="359"/>
                </a:lnTo>
                <a:lnTo>
                  <a:pt x="200" y="359"/>
                </a:lnTo>
                <a:lnTo>
                  <a:pt x="209" y="358"/>
                </a:lnTo>
                <a:lnTo>
                  <a:pt x="218" y="352"/>
                </a:lnTo>
                <a:lnTo>
                  <a:pt x="224" y="354"/>
                </a:lnTo>
                <a:lnTo>
                  <a:pt x="218" y="363"/>
                </a:lnTo>
                <a:lnTo>
                  <a:pt x="215" y="364"/>
                </a:lnTo>
                <a:lnTo>
                  <a:pt x="214" y="366"/>
                </a:lnTo>
                <a:lnTo>
                  <a:pt x="221" y="364"/>
                </a:lnTo>
                <a:lnTo>
                  <a:pt x="228" y="362"/>
                </a:lnTo>
                <a:lnTo>
                  <a:pt x="228" y="360"/>
                </a:lnTo>
                <a:lnTo>
                  <a:pt x="229" y="355"/>
                </a:lnTo>
                <a:lnTo>
                  <a:pt x="226" y="343"/>
                </a:lnTo>
                <a:lnTo>
                  <a:pt x="228" y="334"/>
                </a:lnTo>
                <a:lnTo>
                  <a:pt x="234" y="349"/>
                </a:lnTo>
                <a:lnTo>
                  <a:pt x="237" y="352"/>
                </a:lnTo>
                <a:lnTo>
                  <a:pt x="241" y="359"/>
                </a:lnTo>
                <a:lnTo>
                  <a:pt x="243" y="358"/>
                </a:lnTo>
                <a:lnTo>
                  <a:pt x="249" y="356"/>
                </a:lnTo>
                <a:lnTo>
                  <a:pt x="255" y="347"/>
                </a:lnTo>
                <a:lnTo>
                  <a:pt x="255" y="345"/>
                </a:lnTo>
                <a:lnTo>
                  <a:pt x="254" y="337"/>
                </a:lnTo>
                <a:lnTo>
                  <a:pt x="255" y="337"/>
                </a:lnTo>
                <a:lnTo>
                  <a:pt x="259" y="336"/>
                </a:lnTo>
                <a:lnTo>
                  <a:pt x="266" y="336"/>
                </a:lnTo>
                <a:lnTo>
                  <a:pt x="271" y="336"/>
                </a:lnTo>
                <a:lnTo>
                  <a:pt x="277" y="341"/>
                </a:lnTo>
                <a:lnTo>
                  <a:pt x="279" y="348"/>
                </a:lnTo>
                <a:lnTo>
                  <a:pt x="286" y="348"/>
                </a:lnTo>
                <a:lnTo>
                  <a:pt x="290" y="347"/>
                </a:lnTo>
                <a:lnTo>
                  <a:pt x="290" y="345"/>
                </a:lnTo>
                <a:lnTo>
                  <a:pt x="289" y="337"/>
                </a:lnTo>
                <a:lnTo>
                  <a:pt x="286" y="337"/>
                </a:lnTo>
                <a:lnTo>
                  <a:pt x="279" y="334"/>
                </a:lnTo>
                <a:lnTo>
                  <a:pt x="273" y="332"/>
                </a:lnTo>
                <a:lnTo>
                  <a:pt x="270" y="329"/>
                </a:lnTo>
                <a:lnTo>
                  <a:pt x="262" y="329"/>
                </a:lnTo>
                <a:lnTo>
                  <a:pt x="260" y="329"/>
                </a:lnTo>
                <a:lnTo>
                  <a:pt x="258" y="329"/>
                </a:lnTo>
                <a:lnTo>
                  <a:pt x="254" y="330"/>
                </a:lnTo>
                <a:lnTo>
                  <a:pt x="258" y="322"/>
                </a:lnTo>
                <a:lnTo>
                  <a:pt x="263" y="314"/>
                </a:lnTo>
                <a:lnTo>
                  <a:pt x="263" y="313"/>
                </a:lnTo>
                <a:lnTo>
                  <a:pt x="270" y="307"/>
                </a:lnTo>
                <a:lnTo>
                  <a:pt x="273" y="303"/>
                </a:lnTo>
                <a:lnTo>
                  <a:pt x="278" y="306"/>
                </a:lnTo>
                <a:lnTo>
                  <a:pt x="284" y="307"/>
                </a:lnTo>
                <a:lnTo>
                  <a:pt x="289" y="303"/>
                </a:lnTo>
                <a:lnTo>
                  <a:pt x="296" y="307"/>
                </a:lnTo>
                <a:lnTo>
                  <a:pt x="299" y="307"/>
                </a:lnTo>
                <a:lnTo>
                  <a:pt x="301" y="306"/>
                </a:lnTo>
                <a:lnTo>
                  <a:pt x="290" y="302"/>
                </a:lnTo>
                <a:lnTo>
                  <a:pt x="285" y="300"/>
                </a:lnTo>
                <a:lnTo>
                  <a:pt x="281" y="299"/>
                </a:lnTo>
                <a:lnTo>
                  <a:pt x="262" y="303"/>
                </a:lnTo>
                <a:lnTo>
                  <a:pt x="266" y="296"/>
                </a:lnTo>
                <a:lnTo>
                  <a:pt x="282" y="291"/>
                </a:lnTo>
                <a:lnTo>
                  <a:pt x="288" y="298"/>
                </a:lnTo>
                <a:lnTo>
                  <a:pt x="289" y="299"/>
                </a:lnTo>
                <a:lnTo>
                  <a:pt x="290" y="299"/>
                </a:lnTo>
                <a:lnTo>
                  <a:pt x="296" y="299"/>
                </a:lnTo>
                <a:lnTo>
                  <a:pt x="308" y="295"/>
                </a:lnTo>
                <a:lnTo>
                  <a:pt x="320" y="294"/>
                </a:lnTo>
                <a:lnTo>
                  <a:pt x="324" y="292"/>
                </a:lnTo>
                <a:lnTo>
                  <a:pt x="322" y="299"/>
                </a:lnTo>
                <a:lnTo>
                  <a:pt x="320" y="299"/>
                </a:lnTo>
                <a:lnTo>
                  <a:pt x="315" y="307"/>
                </a:lnTo>
                <a:lnTo>
                  <a:pt x="316" y="310"/>
                </a:lnTo>
                <a:lnTo>
                  <a:pt x="316" y="314"/>
                </a:lnTo>
                <a:lnTo>
                  <a:pt x="320" y="315"/>
                </a:lnTo>
                <a:lnTo>
                  <a:pt x="324" y="325"/>
                </a:lnTo>
                <a:lnTo>
                  <a:pt x="329" y="319"/>
                </a:lnTo>
                <a:lnTo>
                  <a:pt x="323" y="314"/>
                </a:lnTo>
                <a:lnTo>
                  <a:pt x="322" y="310"/>
                </a:lnTo>
                <a:lnTo>
                  <a:pt x="323" y="307"/>
                </a:lnTo>
                <a:lnTo>
                  <a:pt x="324" y="302"/>
                </a:lnTo>
                <a:lnTo>
                  <a:pt x="330" y="296"/>
                </a:lnTo>
                <a:lnTo>
                  <a:pt x="333" y="294"/>
                </a:lnTo>
                <a:lnTo>
                  <a:pt x="335" y="295"/>
                </a:lnTo>
                <a:lnTo>
                  <a:pt x="340" y="296"/>
                </a:lnTo>
                <a:lnTo>
                  <a:pt x="341" y="296"/>
                </a:lnTo>
                <a:lnTo>
                  <a:pt x="342" y="299"/>
                </a:lnTo>
                <a:lnTo>
                  <a:pt x="348" y="299"/>
                </a:lnTo>
                <a:lnTo>
                  <a:pt x="349" y="298"/>
                </a:lnTo>
                <a:lnTo>
                  <a:pt x="350" y="299"/>
                </a:lnTo>
                <a:lnTo>
                  <a:pt x="357" y="302"/>
                </a:lnTo>
                <a:lnTo>
                  <a:pt x="365" y="304"/>
                </a:lnTo>
                <a:lnTo>
                  <a:pt x="368" y="306"/>
                </a:lnTo>
                <a:lnTo>
                  <a:pt x="368" y="319"/>
                </a:lnTo>
                <a:lnTo>
                  <a:pt x="368" y="321"/>
                </a:lnTo>
                <a:lnTo>
                  <a:pt x="368" y="326"/>
                </a:lnTo>
                <a:lnTo>
                  <a:pt x="372" y="328"/>
                </a:lnTo>
                <a:lnTo>
                  <a:pt x="376" y="330"/>
                </a:lnTo>
                <a:lnTo>
                  <a:pt x="376" y="319"/>
                </a:lnTo>
                <a:lnTo>
                  <a:pt x="378" y="304"/>
                </a:lnTo>
                <a:lnTo>
                  <a:pt x="375" y="303"/>
                </a:lnTo>
                <a:lnTo>
                  <a:pt x="371" y="299"/>
                </a:lnTo>
                <a:lnTo>
                  <a:pt x="368" y="296"/>
                </a:lnTo>
                <a:lnTo>
                  <a:pt x="370" y="292"/>
                </a:lnTo>
                <a:lnTo>
                  <a:pt x="371" y="289"/>
                </a:lnTo>
                <a:lnTo>
                  <a:pt x="372" y="287"/>
                </a:lnTo>
                <a:lnTo>
                  <a:pt x="370" y="288"/>
                </a:lnTo>
                <a:lnTo>
                  <a:pt x="359" y="292"/>
                </a:lnTo>
                <a:lnTo>
                  <a:pt x="361" y="285"/>
                </a:lnTo>
                <a:lnTo>
                  <a:pt x="350" y="285"/>
                </a:lnTo>
                <a:lnTo>
                  <a:pt x="346" y="285"/>
                </a:lnTo>
                <a:lnTo>
                  <a:pt x="335" y="283"/>
                </a:lnTo>
                <a:lnTo>
                  <a:pt x="346" y="279"/>
                </a:lnTo>
                <a:lnTo>
                  <a:pt x="346" y="277"/>
                </a:lnTo>
                <a:lnTo>
                  <a:pt x="345" y="269"/>
                </a:lnTo>
                <a:lnTo>
                  <a:pt x="335" y="270"/>
                </a:lnTo>
                <a:lnTo>
                  <a:pt x="327" y="273"/>
                </a:lnTo>
                <a:lnTo>
                  <a:pt x="320" y="276"/>
                </a:lnTo>
                <a:lnTo>
                  <a:pt x="319" y="276"/>
                </a:lnTo>
                <a:lnTo>
                  <a:pt x="309" y="277"/>
                </a:lnTo>
                <a:lnTo>
                  <a:pt x="315" y="280"/>
                </a:lnTo>
                <a:lnTo>
                  <a:pt x="303" y="288"/>
                </a:lnTo>
                <a:lnTo>
                  <a:pt x="300" y="289"/>
                </a:lnTo>
                <a:lnTo>
                  <a:pt x="299" y="291"/>
                </a:lnTo>
                <a:lnTo>
                  <a:pt x="299" y="289"/>
                </a:lnTo>
                <a:lnTo>
                  <a:pt x="300" y="280"/>
                </a:lnTo>
                <a:lnTo>
                  <a:pt x="303" y="272"/>
                </a:lnTo>
                <a:lnTo>
                  <a:pt x="286" y="281"/>
                </a:lnTo>
                <a:lnTo>
                  <a:pt x="270" y="284"/>
                </a:lnTo>
                <a:lnTo>
                  <a:pt x="267" y="285"/>
                </a:lnTo>
                <a:lnTo>
                  <a:pt x="264" y="281"/>
                </a:lnTo>
                <a:lnTo>
                  <a:pt x="264" y="280"/>
                </a:lnTo>
                <a:lnTo>
                  <a:pt x="266" y="280"/>
                </a:lnTo>
                <a:lnTo>
                  <a:pt x="267" y="279"/>
                </a:lnTo>
                <a:lnTo>
                  <a:pt x="275" y="269"/>
                </a:lnTo>
                <a:lnTo>
                  <a:pt x="285" y="261"/>
                </a:lnTo>
                <a:lnTo>
                  <a:pt x="292" y="251"/>
                </a:lnTo>
                <a:lnTo>
                  <a:pt x="290" y="250"/>
                </a:lnTo>
                <a:lnTo>
                  <a:pt x="286" y="246"/>
                </a:lnTo>
                <a:lnTo>
                  <a:pt x="292" y="239"/>
                </a:lnTo>
                <a:lnTo>
                  <a:pt x="297" y="239"/>
                </a:lnTo>
                <a:lnTo>
                  <a:pt x="309" y="238"/>
                </a:lnTo>
                <a:lnTo>
                  <a:pt x="311" y="243"/>
                </a:lnTo>
                <a:lnTo>
                  <a:pt x="311" y="247"/>
                </a:lnTo>
                <a:lnTo>
                  <a:pt x="309" y="251"/>
                </a:lnTo>
                <a:lnTo>
                  <a:pt x="315" y="253"/>
                </a:lnTo>
                <a:lnTo>
                  <a:pt x="322" y="242"/>
                </a:lnTo>
                <a:lnTo>
                  <a:pt x="330" y="238"/>
                </a:lnTo>
                <a:lnTo>
                  <a:pt x="335" y="234"/>
                </a:lnTo>
                <a:lnTo>
                  <a:pt x="337" y="234"/>
                </a:lnTo>
                <a:lnTo>
                  <a:pt x="335" y="234"/>
                </a:lnTo>
                <a:lnTo>
                  <a:pt x="330" y="234"/>
                </a:lnTo>
                <a:lnTo>
                  <a:pt x="324" y="234"/>
                </a:lnTo>
                <a:lnTo>
                  <a:pt x="316" y="234"/>
                </a:lnTo>
                <a:lnTo>
                  <a:pt x="307" y="232"/>
                </a:lnTo>
                <a:lnTo>
                  <a:pt x="294" y="229"/>
                </a:lnTo>
                <a:lnTo>
                  <a:pt x="301" y="223"/>
                </a:lnTo>
                <a:lnTo>
                  <a:pt x="305" y="217"/>
                </a:lnTo>
                <a:lnTo>
                  <a:pt x="311" y="212"/>
                </a:lnTo>
                <a:lnTo>
                  <a:pt x="312" y="210"/>
                </a:lnTo>
                <a:lnTo>
                  <a:pt x="318" y="206"/>
                </a:lnTo>
                <a:lnTo>
                  <a:pt x="323" y="201"/>
                </a:lnTo>
                <a:lnTo>
                  <a:pt x="324" y="199"/>
                </a:lnTo>
                <a:lnTo>
                  <a:pt x="335" y="198"/>
                </a:lnTo>
                <a:lnTo>
                  <a:pt x="337" y="198"/>
                </a:lnTo>
                <a:lnTo>
                  <a:pt x="345" y="206"/>
                </a:lnTo>
                <a:lnTo>
                  <a:pt x="342" y="209"/>
                </a:lnTo>
                <a:lnTo>
                  <a:pt x="340" y="210"/>
                </a:lnTo>
                <a:lnTo>
                  <a:pt x="335" y="208"/>
                </a:lnTo>
                <a:lnTo>
                  <a:pt x="333" y="205"/>
                </a:lnTo>
                <a:lnTo>
                  <a:pt x="329" y="208"/>
                </a:lnTo>
                <a:lnTo>
                  <a:pt x="327" y="209"/>
                </a:lnTo>
                <a:lnTo>
                  <a:pt x="335" y="214"/>
                </a:lnTo>
                <a:lnTo>
                  <a:pt x="326" y="223"/>
                </a:lnTo>
                <a:lnTo>
                  <a:pt x="329" y="223"/>
                </a:lnTo>
                <a:lnTo>
                  <a:pt x="333" y="224"/>
                </a:lnTo>
                <a:lnTo>
                  <a:pt x="342" y="217"/>
                </a:lnTo>
                <a:lnTo>
                  <a:pt x="345" y="219"/>
                </a:lnTo>
                <a:lnTo>
                  <a:pt x="353" y="220"/>
                </a:lnTo>
                <a:lnTo>
                  <a:pt x="345" y="225"/>
                </a:lnTo>
                <a:lnTo>
                  <a:pt x="345" y="227"/>
                </a:lnTo>
                <a:lnTo>
                  <a:pt x="344" y="234"/>
                </a:lnTo>
                <a:lnTo>
                  <a:pt x="352" y="229"/>
                </a:lnTo>
                <a:lnTo>
                  <a:pt x="359" y="220"/>
                </a:lnTo>
                <a:lnTo>
                  <a:pt x="376" y="225"/>
                </a:lnTo>
                <a:lnTo>
                  <a:pt x="378" y="234"/>
                </a:lnTo>
                <a:lnTo>
                  <a:pt x="379" y="238"/>
                </a:lnTo>
                <a:lnTo>
                  <a:pt x="383" y="243"/>
                </a:lnTo>
                <a:lnTo>
                  <a:pt x="385" y="255"/>
                </a:lnTo>
                <a:lnTo>
                  <a:pt x="390" y="259"/>
                </a:lnTo>
                <a:lnTo>
                  <a:pt x="389" y="251"/>
                </a:lnTo>
                <a:lnTo>
                  <a:pt x="391" y="250"/>
                </a:lnTo>
                <a:lnTo>
                  <a:pt x="394" y="249"/>
                </a:lnTo>
                <a:lnTo>
                  <a:pt x="400" y="247"/>
                </a:lnTo>
                <a:lnTo>
                  <a:pt x="402" y="239"/>
                </a:lnTo>
                <a:lnTo>
                  <a:pt x="401" y="238"/>
                </a:lnTo>
                <a:lnTo>
                  <a:pt x="397" y="236"/>
                </a:lnTo>
                <a:lnTo>
                  <a:pt x="394" y="240"/>
                </a:lnTo>
                <a:lnTo>
                  <a:pt x="393" y="242"/>
                </a:lnTo>
                <a:lnTo>
                  <a:pt x="391" y="243"/>
                </a:lnTo>
                <a:lnTo>
                  <a:pt x="386" y="239"/>
                </a:lnTo>
                <a:lnTo>
                  <a:pt x="385" y="239"/>
                </a:lnTo>
                <a:lnTo>
                  <a:pt x="382" y="232"/>
                </a:lnTo>
                <a:lnTo>
                  <a:pt x="383" y="231"/>
                </a:lnTo>
                <a:lnTo>
                  <a:pt x="387" y="228"/>
                </a:lnTo>
                <a:lnTo>
                  <a:pt x="386" y="223"/>
                </a:lnTo>
                <a:lnTo>
                  <a:pt x="389" y="217"/>
                </a:lnTo>
                <a:lnTo>
                  <a:pt x="395" y="208"/>
                </a:lnTo>
                <a:lnTo>
                  <a:pt x="410" y="204"/>
                </a:lnTo>
                <a:lnTo>
                  <a:pt x="415" y="202"/>
                </a:lnTo>
                <a:lnTo>
                  <a:pt x="419" y="201"/>
                </a:lnTo>
                <a:lnTo>
                  <a:pt x="421" y="198"/>
                </a:lnTo>
                <a:lnTo>
                  <a:pt x="419" y="197"/>
                </a:lnTo>
                <a:lnTo>
                  <a:pt x="415" y="197"/>
                </a:lnTo>
                <a:lnTo>
                  <a:pt x="409" y="199"/>
                </a:lnTo>
                <a:lnTo>
                  <a:pt x="400" y="202"/>
                </a:lnTo>
                <a:lnTo>
                  <a:pt x="395" y="204"/>
                </a:lnTo>
                <a:lnTo>
                  <a:pt x="389" y="210"/>
                </a:lnTo>
                <a:lnTo>
                  <a:pt x="382" y="217"/>
                </a:lnTo>
                <a:lnTo>
                  <a:pt x="374" y="212"/>
                </a:lnTo>
                <a:lnTo>
                  <a:pt x="361" y="210"/>
                </a:lnTo>
                <a:lnTo>
                  <a:pt x="352" y="208"/>
                </a:lnTo>
                <a:lnTo>
                  <a:pt x="352" y="199"/>
                </a:lnTo>
                <a:lnTo>
                  <a:pt x="356" y="193"/>
                </a:lnTo>
                <a:lnTo>
                  <a:pt x="364" y="194"/>
                </a:lnTo>
                <a:lnTo>
                  <a:pt x="371" y="199"/>
                </a:lnTo>
                <a:lnTo>
                  <a:pt x="376" y="195"/>
                </a:lnTo>
                <a:lnTo>
                  <a:pt x="371" y="193"/>
                </a:lnTo>
                <a:lnTo>
                  <a:pt x="361" y="189"/>
                </a:lnTo>
                <a:lnTo>
                  <a:pt x="357" y="184"/>
                </a:lnTo>
                <a:lnTo>
                  <a:pt x="352" y="186"/>
                </a:lnTo>
                <a:lnTo>
                  <a:pt x="348" y="187"/>
                </a:lnTo>
                <a:lnTo>
                  <a:pt x="346" y="187"/>
                </a:lnTo>
                <a:lnTo>
                  <a:pt x="349" y="176"/>
                </a:lnTo>
                <a:lnTo>
                  <a:pt x="355" y="175"/>
                </a:lnTo>
                <a:lnTo>
                  <a:pt x="361" y="174"/>
                </a:lnTo>
                <a:lnTo>
                  <a:pt x="359" y="171"/>
                </a:lnTo>
                <a:lnTo>
                  <a:pt x="356" y="171"/>
                </a:lnTo>
                <a:lnTo>
                  <a:pt x="356" y="171"/>
                </a:lnTo>
                <a:lnTo>
                  <a:pt x="356" y="169"/>
                </a:lnTo>
                <a:lnTo>
                  <a:pt x="357" y="164"/>
                </a:lnTo>
                <a:lnTo>
                  <a:pt x="364" y="165"/>
                </a:lnTo>
                <a:lnTo>
                  <a:pt x="375" y="171"/>
                </a:lnTo>
                <a:lnTo>
                  <a:pt x="380" y="169"/>
                </a:lnTo>
                <a:lnTo>
                  <a:pt x="383" y="168"/>
                </a:lnTo>
                <a:lnTo>
                  <a:pt x="391" y="174"/>
                </a:lnTo>
                <a:lnTo>
                  <a:pt x="394" y="171"/>
                </a:lnTo>
                <a:lnTo>
                  <a:pt x="386" y="165"/>
                </a:lnTo>
                <a:lnTo>
                  <a:pt x="378" y="163"/>
                </a:lnTo>
                <a:lnTo>
                  <a:pt x="375" y="160"/>
                </a:lnTo>
                <a:lnTo>
                  <a:pt x="370" y="154"/>
                </a:lnTo>
                <a:lnTo>
                  <a:pt x="378" y="153"/>
                </a:lnTo>
                <a:lnTo>
                  <a:pt x="389" y="154"/>
                </a:lnTo>
                <a:lnTo>
                  <a:pt x="390" y="156"/>
                </a:lnTo>
                <a:lnTo>
                  <a:pt x="397" y="161"/>
                </a:lnTo>
                <a:lnTo>
                  <a:pt x="405" y="163"/>
                </a:lnTo>
                <a:lnTo>
                  <a:pt x="408" y="171"/>
                </a:lnTo>
                <a:lnTo>
                  <a:pt x="409" y="171"/>
                </a:lnTo>
                <a:lnTo>
                  <a:pt x="415" y="172"/>
                </a:lnTo>
                <a:lnTo>
                  <a:pt x="415" y="168"/>
                </a:lnTo>
                <a:lnTo>
                  <a:pt x="415" y="167"/>
                </a:lnTo>
                <a:lnTo>
                  <a:pt x="408" y="160"/>
                </a:lnTo>
                <a:lnTo>
                  <a:pt x="400" y="154"/>
                </a:lnTo>
                <a:lnTo>
                  <a:pt x="398" y="153"/>
                </a:lnTo>
                <a:lnTo>
                  <a:pt x="389" y="150"/>
                </a:lnTo>
                <a:lnTo>
                  <a:pt x="378" y="142"/>
                </a:lnTo>
                <a:lnTo>
                  <a:pt x="374" y="139"/>
                </a:lnTo>
                <a:lnTo>
                  <a:pt x="372" y="135"/>
                </a:lnTo>
                <a:lnTo>
                  <a:pt x="374" y="129"/>
                </a:lnTo>
                <a:lnTo>
                  <a:pt x="372" y="129"/>
                </a:lnTo>
                <a:lnTo>
                  <a:pt x="371" y="124"/>
                </a:lnTo>
                <a:lnTo>
                  <a:pt x="370" y="126"/>
                </a:lnTo>
                <a:lnTo>
                  <a:pt x="367" y="126"/>
                </a:lnTo>
                <a:lnTo>
                  <a:pt x="365" y="129"/>
                </a:lnTo>
                <a:lnTo>
                  <a:pt x="365" y="133"/>
                </a:lnTo>
                <a:lnTo>
                  <a:pt x="365" y="137"/>
                </a:lnTo>
                <a:lnTo>
                  <a:pt x="365" y="139"/>
                </a:lnTo>
                <a:lnTo>
                  <a:pt x="364" y="142"/>
                </a:lnTo>
                <a:lnTo>
                  <a:pt x="361" y="146"/>
                </a:lnTo>
                <a:lnTo>
                  <a:pt x="353" y="154"/>
                </a:lnTo>
                <a:lnTo>
                  <a:pt x="348" y="161"/>
                </a:lnTo>
                <a:lnTo>
                  <a:pt x="346" y="163"/>
                </a:lnTo>
                <a:lnTo>
                  <a:pt x="338" y="168"/>
                </a:lnTo>
                <a:lnTo>
                  <a:pt x="334" y="172"/>
                </a:lnTo>
                <a:lnTo>
                  <a:pt x="326" y="174"/>
                </a:lnTo>
                <a:lnTo>
                  <a:pt x="322" y="178"/>
                </a:lnTo>
                <a:lnTo>
                  <a:pt x="311" y="180"/>
                </a:lnTo>
                <a:lnTo>
                  <a:pt x="304" y="178"/>
                </a:lnTo>
                <a:lnTo>
                  <a:pt x="307" y="172"/>
                </a:lnTo>
                <a:lnTo>
                  <a:pt x="312" y="167"/>
                </a:lnTo>
                <a:lnTo>
                  <a:pt x="312" y="160"/>
                </a:lnTo>
                <a:lnTo>
                  <a:pt x="319" y="157"/>
                </a:lnTo>
                <a:lnTo>
                  <a:pt x="329" y="157"/>
                </a:lnTo>
                <a:lnTo>
                  <a:pt x="330" y="157"/>
                </a:lnTo>
                <a:lnTo>
                  <a:pt x="334" y="157"/>
                </a:lnTo>
                <a:lnTo>
                  <a:pt x="338" y="156"/>
                </a:lnTo>
                <a:lnTo>
                  <a:pt x="342" y="152"/>
                </a:lnTo>
                <a:lnTo>
                  <a:pt x="334" y="150"/>
                </a:lnTo>
                <a:lnTo>
                  <a:pt x="333" y="149"/>
                </a:lnTo>
                <a:lnTo>
                  <a:pt x="333" y="146"/>
                </a:lnTo>
                <a:lnTo>
                  <a:pt x="326" y="148"/>
                </a:lnTo>
                <a:lnTo>
                  <a:pt x="323" y="148"/>
                </a:lnTo>
                <a:lnTo>
                  <a:pt x="311" y="149"/>
                </a:lnTo>
                <a:lnTo>
                  <a:pt x="312" y="145"/>
                </a:lnTo>
                <a:lnTo>
                  <a:pt x="304" y="144"/>
                </a:lnTo>
                <a:lnTo>
                  <a:pt x="307" y="135"/>
                </a:lnTo>
                <a:lnTo>
                  <a:pt x="312" y="131"/>
                </a:lnTo>
                <a:lnTo>
                  <a:pt x="318" y="135"/>
                </a:lnTo>
                <a:lnTo>
                  <a:pt x="323" y="131"/>
                </a:lnTo>
                <a:lnTo>
                  <a:pt x="324" y="130"/>
                </a:lnTo>
                <a:lnTo>
                  <a:pt x="333" y="129"/>
                </a:lnTo>
                <a:lnTo>
                  <a:pt x="337" y="129"/>
                </a:lnTo>
                <a:lnTo>
                  <a:pt x="338" y="129"/>
                </a:lnTo>
                <a:lnTo>
                  <a:pt x="342" y="129"/>
                </a:lnTo>
                <a:lnTo>
                  <a:pt x="342" y="126"/>
                </a:lnTo>
                <a:lnTo>
                  <a:pt x="344" y="123"/>
                </a:lnTo>
                <a:lnTo>
                  <a:pt x="342" y="123"/>
                </a:lnTo>
                <a:lnTo>
                  <a:pt x="326" y="124"/>
                </a:lnTo>
                <a:lnTo>
                  <a:pt x="324" y="124"/>
                </a:lnTo>
                <a:lnTo>
                  <a:pt x="319" y="127"/>
                </a:lnTo>
                <a:lnTo>
                  <a:pt x="315" y="123"/>
                </a:lnTo>
                <a:lnTo>
                  <a:pt x="318" y="120"/>
                </a:lnTo>
                <a:lnTo>
                  <a:pt x="319" y="118"/>
                </a:lnTo>
                <a:lnTo>
                  <a:pt x="326" y="115"/>
                </a:lnTo>
                <a:lnTo>
                  <a:pt x="329" y="115"/>
                </a:lnTo>
                <a:lnTo>
                  <a:pt x="338" y="114"/>
                </a:lnTo>
                <a:lnTo>
                  <a:pt x="345" y="116"/>
                </a:lnTo>
                <a:lnTo>
                  <a:pt x="349" y="119"/>
                </a:lnTo>
                <a:lnTo>
                  <a:pt x="350" y="122"/>
                </a:lnTo>
                <a:lnTo>
                  <a:pt x="356" y="120"/>
                </a:lnTo>
                <a:lnTo>
                  <a:pt x="360" y="116"/>
                </a:lnTo>
                <a:lnTo>
                  <a:pt x="368" y="109"/>
                </a:lnTo>
                <a:lnTo>
                  <a:pt x="380" y="105"/>
                </a:lnTo>
                <a:lnTo>
                  <a:pt x="382" y="107"/>
                </a:lnTo>
                <a:lnTo>
                  <a:pt x="385" y="108"/>
                </a:lnTo>
                <a:lnTo>
                  <a:pt x="387" y="107"/>
                </a:lnTo>
                <a:lnTo>
                  <a:pt x="391" y="103"/>
                </a:lnTo>
                <a:lnTo>
                  <a:pt x="400" y="101"/>
                </a:lnTo>
                <a:lnTo>
                  <a:pt x="402" y="101"/>
                </a:lnTo>
                <a:lnTo>
                  <a:pt x="409" y="103"/>
                </a:lnTo>
                <a:lnTo>
                  <a:pt x="410" y="104"/>
                </a:lnTo>
                <a:lnTo>
                  <a:pt x="415" y="112"/>
                </a:lnTo>
                <a:lnTo>
                  <a:pt x="420" y="107"/>
                </a:lnTo>
                <a:lnTo>
                  <a:pt x="419" y="101"/>
                </a:lnTo>
                <a:lnTo>
                  <a:pt x="423" y="96"/>
                </a:lnTo>
                <a:lnTo>
                  <a:pt x="427" y="90"/>
                </a:lnTo>
                <a:lnTo>
                  <a:pt x="425" y="85"/>
                </a:lnTo>
                <a:lnTo>
                  <a:pt x="420" y="78"/>
                </a:lnTo>
                <a:lnTo>
                  <a:pt x="409" y="74"/>
                </a:lnTo>
                <a:lnTo>
                  <a:pt x="400" y="73"/>
                </a:lnTo>
                <a:lnTo>
                  <a:pt x="395" y="73"/>
                </a:lnTo>
                <a:lnTo>
                  <a:pt x="393" y="73"/>
                </a:lnTo>
                <a:lnTo>
                  <a:pt x="390" y="73"/>
                </a:lnTo>
                <a:lnTo>
                  <a:pt x="387" y="73"/>
                </a:lnTo>
                <a:lnTo>
                  <a:pt x="385" y="66"/>
                </a:lnTo>
                <a:lnTo>
                  <a:pt x="379" y="71"/>
                </a:lnTo>
                <a:lnTo>
                  <a:pt x="374" y="75"/>
                </a:lnTo>
                <a:lnTo>
                  <a:pt x="372" y="75"/>
                </a:lnTo>
                <a:lnTo>
                  <a:pt x="370" y="81"/>
                </a:lnTo>
                <a:lnTo>
                  <a:pt x="370" y="82"/>
                </a:lnTo>
                <a:lnTo>
                  <a:pt x="371" y="85"/>
                </a:lnTo>
                <a:lnTo>
                  <a:pt x="371" y="88"/>
                </a:lnTo>
                <a:lnTo>
                  <a:pt x="365" y="85"/>
                </a:lnTo>
                <a:lnTo>
                  <a:pt x="361" y="85"/>
                </a:lnTo>
                <a:lnTo>
                  <a:pt x="360" y="84"/>
                </a:lnTo>
                <a:lnTo>
                  <a:pt x="357" y="82"/>
                </a:lnTo>
                <a:lnTo>
                  <a:pt x="356" y="78"/>
                </a:lnTo>
                <a:lnTo>
                  <a:pt x="356" y="75"/>
                </a:lnTo>
                <a:lnTo>
                  <a:pt x="356" y="73"/>
                </a:lnTo>
                <a:lnTo>
                  <a:pt x="361" y="70"/>
                </a:lnTo>
                <a:lnTo>
                  <a:pt x="363" y="62"/>
                </a:lnTo>
                <a:lnTo>
                  <a:pt x="367" y="55"/>
                </a:lnTo>
                <a:lnTo>
                  <a:pt x="371" y="48"/>
                </a:lnTo>
                <a:lnTo>
                  <a:pt x="375" y="48"/>
                </a:lnTo>
                <a:lnTo>
                  <a:pt x="376" y="52"/>
                </a:lnTo>
                <a:lnTo>
                  <a:pt x="378" y="56"/>
                </a:lnTo>
                <a:lnTo>
                  <a:pt x="378" y="58"/>
                </a:lnTo>
                <a:lnTo>
                  <a:pt x="379" y="58"/>
                </a:lnTo>
                <a:lnTo>
                  <a:pt x="383" y="56"/>
                </a:lnTo>
                <a:lnTo>
                  <a:pt x="386" y="51"/>
                </a:lnTo>
                <a:lnTo>
                  <a:pt x="387" y="48"/>
                </a:lnTo>
                <a:lnTo>
                  <a:pt x="389" y="45"/>
                </a:lnTo>
                <a:lnTo>
                  <a:pt x="389" y="39"/>
                </a:lnTo>
                <a:lnTo>
                  <a:pt x="393" y="40"/>
                </a:lnTo>
                <a:lnTo>
                  <a:pt x="398" y="44"/>
                </a:lnTo>
                <a:lnTo>
                  <a:pt x="398" y="45"/>
                </a:lnTo>
                <a:lnTo>
                  <a:pt x="398" y="54"/>
                </a:lnTo>
                <a:lnTo>
                  <a:pt x="391" y="59"/>
                </a:lnTo>
                <a:lnTo>
                  <a:pt x="391" y="64"/>
                </a:lnTo>
                <a:lnTo>
                  <a:pt x="397" y="66"/>
                </a:lnTo>
                <a:lnTo>
                  <a:pt x="401" y="64"/>
                </a:lnTo>
                <a:lnTo>
                  <a:pt x="402" y="64"/>
                </a:lnTo>
                <a:lnTo>
                  <a:pt x="406" y="62"/>
                </a:lnTo>
                <a:lnTo>
                  <a:pt x="412" y="58"/>
                </a:lnTo>
                <a:lnTo>
                  <a:pt x="415" y="56"/>
                </a:lnTo>
                <a:lnTo>
                  <a:pt x="417" y="54"/>
                </a:lnTo>
                <a:lnTo>
                  <a:pt x="420" y="49"/>
                </a:lnTo>
                <a:lnTo>
                  <a:pt x="417" y="44"/>
                </a:lnTo>
                <a:lnTo>
                  <a:pt x="413" y="39"/>
                </a:lnTo>
                <a:lnTo>
                  <a:pt x="413" y="37"/>
                </a:lnTo>
                <a:lnTo>
                  <a:pt x="415" y="36"/>
                </a:lnTo>
                <a:lnTo>
                  <a:pt x="421" y="36"/>
                </a:lnTo>
                <a:lnTo>
                  <a:pt x="421" y="30"/>
                </a:lnTo>
                <a:lnTo>
                  <a:pt x="421" y="26"/>
                </a:lnTo>
                <a:lnTo>
                  <a:pt x="421" y="18"/>
                </a:lnTo>
                <a:lnTo>
                  <a:pt x="424" y="19"/>
                </a:lnTo>
                <a:lnTo>
                  <a:pt x="430" y="21"/>
                </a:lnTo>
                <a:lnTo>
                  <a:pt x="431" y="22"/>
                </a:lnTo>
                <a:lnTo>
                  <a:pt x="434" y="28"/>
                </a:lnTo>
                <a:lnTo>
                  <a:pt x="435" y="29"/>
                </a:lnTo>
                <a:lnTo>
                  <a:pt x="434" y="36"/>
                </a:lnTo>
                <a:lnTo>
                  <a:pt x="431" y="41"/>
                </a:lnTo>
                <a:lnTo>
                  <a:pt x="439" y="37"/>
                </a:lnTo>
                <a:lnTo>
                  <a:pt x="440" y="45"/>
                </a:lnTo>
                <a:lnTo>
                  <a:pt x="438" y="56"/>
                </a:lnTo>
                <a:lnTo>
                  <a:pt x="436" y="63"/>
                </a:lnTo>
                <a:lnTo>
                  <a:pt x="436" y="67"/>
                </a:lnTo>
                <a:lnTo>
                  <a:pt x="435" y="70"/>
                </a:lnTo>
                <a:lnTo>
                  <a:pt x="436" y="75"/>
                </a:lnTo>
                <a:lnTo>
                  <a:pt x="440" y="78"/>
                </a:lnTo>
                <a:lnTo>
                  <a:pt x="443" y="84"/>
                </a:lnTo>
                <a:lnTo>
                  <a:pt x="445" y="85"/>
                </a:lnTo>
                <a:lnTo>
                  <a:pt x="449" y="96"/>
                </a:lnTo>
                <a:lnTo>
                  <a:pt x="450" y="104"/>
                </a:lnTo>
                <a:lnTo>
                  <a:pt x="449" y="112"/>
                </a:lnTo>
                <a:lnTo>
                  <a:pt x="453" y="115"/>
                </a:lnTo>
                <a:lnTo>
                  <a:pt x="457" y="119"/>
                </a:lnTo>
                <a:lnTo>
                  <a:pt x="464" y="126"/>
                </a:lnTo>
                <a:lnTo>
                  <a:pt x="469" y="131"/>
                </a:lnTo>
                <a:lnTo>
                  <a:pt x="476" y="135"/>
                </a:lnTo>
                <a:lnTo>
                  <a:pt x="480" y="137"/>
                </a:lnTo>
                <a:lnTo>
                  <a:pt x="480" y="135"/>
                </a:lnTo>
                <a:lnTo>
                  <a:pt x="479" y="134"/>
                </a:lnTo>
                <a:lnTo>
                  <a:pt x="476" y="129"/>
                </a:lnTo>
                <a:lnTo>
                  <a:pt x="476" y="127"/>
                </a:lnTo>
                <a:lnTo>
                  <a:pt x="473" y="124"/>
                </a:lnTo>
                <a:lnTo>
                  <a:pt x="469" y="120"/>
                </a:lnTo>
                <a:lnTo>
                  <a:pt x="468" y="120"/>
                </a:lnTo>
                <a:lnTo>
                  <a:pt x="461" y="115"/>
                </a:lnTo>
                <a:lnTo>
                  <a:pt x="454" y="112"/>
                </a:lnTo>
                <a:lnTo>
                  <a:pt x="454" y="105"/>
                </a:lnTo>
                <a:lnTo>
                  <a:pt x="455" y="104"/>
                </a:lnTo>
                <a:lnTo>
                  <a:pt x="455" y="100"/>
                </a:lnTo>
                <a:lnTo>
                  <a:pt x="454" y="93"/>
                </a:lnTo>
                <a:lnTo>
                  <a:pt x="454" y="88"/>
                </a:lnTo>
                <a:lnTo>
                  <a:pt x="449" y="82"/>
                </a:lnTo>
                <a:lnTo>
                  <a:pt x="453" y="78"/>
                </a:lnTo>
                <a:lnTo>
                  <a:pt x="457" y="85"/>
                </a:lnTo>
                <a:lnTo>
                  <a:pt x="460" y="90"/>
                </a:lnTo>
                <a:lnTo>
                  <a:pt x="462" y="96"/>
                </a:lnTo>
                <a:lnTo>
                  <a:pt x="468" y="103"/>
                </a:lnTo>
                <a:lnTo>
                  <a:pt x="472" y="107"/>
                </a:lnTo>
                <a:lnTo>
                  <a:pt x="475" y="104"/>
                </a:lnTo>
                <a:lnTo>
                  <a:pt x="475" y="101"/>
                </a:lnTo>
                <a:lnTo>
                  <a:pt x="470" y="96"/>
                </a:lnTo>
                <a:lnTo>
                  <a:pt x="468" y="93"/>
                </a:lnTo>
                <a:lnTo>
                  <a:pt x="465" y="88"/>
                </a:lnTo>
                <a:lnTo>
                  <a:pt x="462" y="82"/>
                </a:lnTo>
                <a:lnTo>
                  <a:pt x="466" y="81"/>
                </a:lnTo>
                <a:lnTo>
                  <a:pt x="470" y="86"/>
                </a:lnTo>
                <a:lnTo>
                  <a:pt x="476" y="93"/>
                </a:lnTo>
                <a:lnTo>
                  <a:pt x="477" y="96"/>
                </a:lnTo>
                <a:lnTo>
                  <a:pt x="481" y="94"/>
                </a:lnTo>
                <a:lnTo>
                  <a:pt x="480" y="90"/>
                </a:lnTo>
                <a:lnTo>
                  <a:pt x="479" y="89"/>
                </a:lnTo>
                <a:lnTo>
                  <a:pt x="477" y="88"/>
                </a:lnTo>
                <a:lnTo>
                  <a:pt x="476" y="85"/>
                </a:lnTo>
                <a:lnTo>
                  <a:pt x="479" y="81"/>
                </a:lnTo>
                <a:lnTo>
                  <a:pt x="479" y="79"/>
                </a:lnTo>
                <a:lnTo>
                  <a:pt x="472" y="75"/>
                </a:lnTo>
                <a:lnTo>
                  <a:pt x="466" y="73"/>
                </a:lnTo>
                <a:lnTo>
                  <a:pt x="465" y="70"/>
                </a:lnTo>
                <a:lnTo>
                  <a:pt x="470" y="60"/>
                </a:lnTo>
                <a:lnTo>
                  <a:pt x="475" y="55"/>
                </a:lnTo>
                <a:lnTo>
                  <a:pt x="475" y="58"/>
                </a:lnTo>
                <a:lnTo>
                  <a:pt x="477" y="63"/>
                </a:lnTo>
                <a:lnTo>
                  <a:pt x="481" y="67"/>
                </a:lnTo>
                <a:lnTo>
                  <a:pt x="487" y="69"/>
                </a:lnTo>
                <a:lnTo>
                  <a:pt x="490" y="70"/>
                </a:lnTo>
                <a:lnTo>
                  <a:pt x="496" y="69"/>
                </a:lnTo>
                <a:lnTo>
                  <a:pt x="501" y="63"/>
                </a:lnTo>
                <a:lnTo>
                  <a:pt x="494" y="62"/>
                </a:lnTo>
                <a:lnTo>
                  <a:pt x="485" y="60"/>
                </a:lnTo>
                <a:lnTo>
                  <a:pt x="481" y="56"/>
                </a:lnTo>
                <a:lnTo>
                  <a:pt x="479" y="55"/>
                </a:lnTo>
                <a:lnTo>
                  <a:pt x="476" y="49"/>
                </a:lnTo>
                <a:lnTo>
                  <a:pt x="470" y="52"/>
                </a:lnTo>
                <a:lnTo>
                  <a:pt x="465" y="64"/>
                </a:lnTo>
                <a:lnTo>
                  <a:pt x="461" y="64"/>
                </a:lnTo>
                <a:lnTo>
                  <a:pt x="455" y="56"/>
                </a:lnTo>
                <a:lnTo>
                  <a:pt x="454" y="54"/>
                </a:lnTo>
                <a:lnTo>
                  <a:pt x="451" y="48"/>
                </a:lnTo>
                <a:lnTo>
                  <a:pt x="460" y="43"/>
                </a:lnTo>
                <a:lnTo>
                  <a:pt x="466" y="44"/>
                </a:lnTo>
                <a:lnTo>
                  <a:pt x="473" y="43"/>
                </a:lnTo>
                <a:lnTo>
                  <a:pt x="470" y="37"/>
                </a:lnTo>
                <a:lnTo>
                  <a:pt x="479" y="40"/>
                </a:lnTo>
                <a:lnTo>
                  <a:pt x="485" y="41"/>
                </a:lnTo>
                <a:lnTo>
                  <a:pt x="483" y="37"/>
                </a:lnTo>
                <a:lnTo>
                  <a:pt x="479" y="34"/>
                </a:lnTo>
                <a:lnTo>
                  <a:pt x="476" y="33"/>
                </a:lnTo>
                <a:lnTo>
                  <a:pt x="473" y="25"/>
                </a:lnTo>
                <a:lnTo>
                  <a:pt x="472" y="25"/>
                </a:lnTo>
                <a:lnTo>
                  <a:pt x="462" y="28"/>
                </a:lnTo>
                <a:lnTo>
                  <a:pt x="451" y="32"/>
                </a:lnTo>
                <a:lnTo>
                  <a:pt x="445" y="28"/>
                </a:lnTo>
                <a:lnTo>
                  <a:pt x="450" y="25"/>
                </a:lnTo>
                <a:lnTo>
                  <a:pt x="453" y="22"/>
                </a:lnTo>
                <a:lnTo>
                  <a:pt x="458" y="19"/>
                </a:lnTo>
                <a:lnTo>
                  <a:pt x="460" y="19"/>
                </a:lnTo>
                <a:lnTo>
                  <a:pt x="461" y="19"/>
                </a:lnTo>
                <a:lnTo>
                  <a:pt x="461" y="15"/>
                </a:lnTo>
                <a:lnTo>
                  <a:pt x="460" y="15"/>
                </a:lnTo>
                <a:lnTo>
                  <a:pt x="454" y="14"/>
                </a:lnTo>
                <a:lnTo>
                  <a:pt x="453" y="14"/>
                </a:lnTo>
                <a:lnTo>
                  <a:pt x="447" y="14"/>
                </a:lnTo>
                <a:lnTo>
                  <a:pt x="442" y="11"/>
                </a:lnTo>
                <a:lnTo>
                  <a:pt x="440" y="11"/>
                </a:lnTo>
                <a:lnTo>
                  <a:pt x="443" y="3"/>
                </a:lnTo>
                <a:lnTo>
                  <a:pt x="451" y="0"/>
                </a:lnTo>
                <a:lnTo>
                  <a:pt x="460" y="4"/>
                </a:lnTo>
                <a:lnTo>
                  <a:pt x="470" y="11"/>
                </a:lnTo>
                <a:lnTo>
                  <a:pt x="472" y="11"/>
                </a:lnTo>
                <a:lnTo>
                  <a:pt x="479" y="19"/>
                </a:lnTo>
                <a:lnTo>
                  <a:pt x="483" y="25"/>
                </a:lnTo>
                <a:lnTo>
                  <a:pt x="484" y="30"/>
                </a:lnTo>
                <a:lnTo>
                  <a:pt x="491" y="37"/>
                </a:lnTo>
                <a:lnTo>
                  <a:pt x="498" y="44"/>
                </a:lnTo>
                <a:lnTo>
                  <a:pt x="507" y="48"/>
                </a:lnTo>
                <a:lnTo>
                  <a:pt x="510" y="45"/>
                </a:lnTo>
                <a:lnTo>
                  <a:pt x="503" y="39"/>
                </a:lnTo>
                <a:lnTo>
                  <a:pt x="498" y="34"/>
                </a:lnTo>
                <a:lnTo>
                  <a:pt x="494" y="32"/>
                </a:lnTo>
                <a:lnTo>
                  <a:pt x="490" y="25"/>
                </a:lnTo>
                <a:lnTo>
                  <a:pt x="491" y="18"/>
                </a:lnTo>
                <a:lnTo>
                  <a:pt x="490" y="10"/>
                </a:lnTo>
                <a:lnTo>
                  <a:pt x="480" y="7"/>
                </a:lnTo>
                <a:lnTo>
                  <a:pt x="476" y="6"/>
                </a:lnTo>
                <a:lnTo>
                  <a:pt x="469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7" name="Freeform 392">
            <a:extLst>
              <a:ext uri="{FF2B5EF4-FFF2-40B4-BE49-F238E27FC236}">
                <a16:creationId xmlns:a16="http://schemas.microsoft.com/office/drawing/2014/main" id="{3971F4E4-D901-3DE3-4332-200E36D1DA32}"/>
              </a:ext>
            </a:extLst>
          </p:cNvPr>
          <p:cNvSpPr>
            <a:spLocks/>
          </p:cNvSpPr>
          <p:nvPr/>
        </p:nvSpPr>
        <p:spPr bwMode="auto">
          <a:xfrm>
            <a:off x="6334126" y="739775"/>
            <a:ext cx="1676400" cy="1409700"/>
          </a:xfrm>
          <a:custGeom>
            <a:avLst/>
            <a:gdLst>
              <a:gd name="T0" fmla="*/ 75 w 1056"/>
              <a:gd name="T1" fmla="*/ 838 h 888"/>
              <a:gd name="T2" fmla="*/ 96 w 1056"/>
              <a:gd name="T3" fmla="*/ 842 h 888"/>
              <a:gd name="T4" fmla="*/ 112 w 1056"/>
              <a:gd name="T5" fmla="*/ 821 h 888"/>
              <a:gd name="T6" fmla="*/ 102 w 1056"/>
              <a:gd name="T7" fmla="*/ 808 h 888"/>
              <a:gd name="T8" fmla="*/ 18 w 1056"/>
              <a:gd name="T9" fmla="*/ 806 h 888"/>
              <a:gd name="T10" fmla="*/ 60 w 1056"/>
              <a:gd name="T11" fmla="*/ 757 h 888"/>
              <a:gd name="T12" fmla="*/ 112 w 1056"/>
              <a:gd name="T13" fmla="*/ 759 h 888"/>
              <a:gd name="T14" fmla="*/ 107 w 1056"/>
              <a:gd name="T15" fmla="*/ 723 h 888"/>
              <a:gd name="T16" fmla="*/ 120 w 1056"/>
              <a:gd name="T17" fmla="*/ 708 h 888"/>
              <a:gd name="T18" fmla="*/ 116 w 1056"/>
              <a:gd name="T19" fmla="*/ 697 h 888"/>
              <a:gd name="T20" fmla="*/ 112 w 1056"/>
              <a:gd name="T21" fmla="*/ 671 h 888"/>
              <a:gd name="T22" fmla="*/ 164 w 1056"/>
              <a:gd name="T23" fmla="*/ 632 h 888"/>
              <a:gd name="T24" fmla="*/ 157 w 1056"/>
              <a:gd name="T25" fmla="*/ 594 h 888"/>
              <a:gd name="T26" fmla="*/ 186 w 1056"/>
              <a:gd name="T27" fmla="*/ 577 h 888"/>
              <a:gd name="T28" fmla="*/ 207 w 1056"/>
              <a:gd name="T29" fmla="*/ 584 h 888"/>
              <a:gd name="T30" fmla="*/ 240 w 1056"/>
              <a:gd name="T31" fmla="*/ 591 h 888"/>
              <a:gd name="T32" fmla="*/ 199 w 1056"/>
              <a:gd name="T33" fmla="*/ 532 h 888"/>
              <a:gd name="T34" fmla="*/ 273 w 1056"/>
              <a:gd name="T35" fmla="*/ 572 h 888"/>
              <a:gd name="T36" fmla="*/ 288 w 1056"/>
              <a:gd name="T37" fmla="*/ 583 h 888"/>
              <a:gd name="T38" fmla="*/ 261 w 1056"/>
              <a:gd name="T39" fmla="*/ 521 h 888"/>
              <a:gd name="T40" fmla="*/ 239 w 1056"/>
              <a:gd name="T41" fmla="*/ 513 h 888"/>
              <a:gd name="T42" fmla="*/ 306 w 1056"/>
              <a:gd name="T43" fmla="*/ 464 h 888"/>
              <a:gd name="T44" fmla="*/ 291 w 1056"/>
              <a:gd name="T45" fmla="*/ 561 h 888"/>
              <a:gd name="T46" fmla="*/ 347 w 1056"/>
              <a:gd name="T47" fmla="*/ 502 h 888"/>
              <a:gd name="T48" fmla="*/ 337 w 1056"/>
              <a:gd name="T49" fmla="*/ 427 h 888"/>
              <a:gd name="T50" fmla="*/ 367 w 1056"/>
              <a:gd name="T51" fmla="*/ 495 h 888"/>
              <a:gd name="T52" fmla="*/ 360 w 1056"/>
              <a:gd name="T53" fmla="*/ 554 h 888"/>
              <a:gd name="T54" fmla="*/ 415 w 1056"/>
              <a:gd name="T55" fmla="*/ 524 h 888"/>
              <a:gd name="T56" fmla="*/ 375 w 1056"/>
              <a:gd name="T57" fmla="*/ 454 h 888"/>
              <a:gd name="T58" fmla="*/ 420 w 1056"/>
              <a:gd name="T59" fmla="*/ 412 h 888"/>
              <a:gd name="T60" fmla="*/ 435 w 1056"/>
              <a:gd name="T61" fmla="*/ 435 h 888"/>
              <a:gd name="T62" fmla="*/ 471 w 1056"/>
              <a:gd name="T63" fmla="*/ 401 h 888"/>
              <a:gd name="T64" fmla="*/ 505 w 1056"/>
              <a:gd name="T65" fmla="*/ 420 h 888"/>
              <a:gd name="T66" fmla="*/ 510 w 1056"/>
              <a:gd name="T67" fmla="*/ 373 h 888"/>
              <a:gd name="T68" fmla="*/ 457 w 1056"/>
              <a:gd name="T69" fmla="*/ 356 h 888"/>
              <a:gd name="T70" fmla="*/ 456 w 1056"/>
              <a:gd name="T71" fmla="*/ 299 h 888"/>
              <a:gd name="T72" fmla="*/ 506 w 1056"/>
              <a:gd name="T73" fmla="*/ 295 h 888"/>
              <a:gd name="T74" fmla="*/ 543 w 1056"/>
              <a:gd name="T75" fmla="*/ 333 h 888"/>
              <a:gd name="T76" fmla="*/ 576 w 1056"/>
              <a:gd name="T77" fmla="*/ 337 h 888"/>
              <a:gd name="T78" fmla="*/ 591 w 1056"/>
              <a:gd name="T79" fmla="*/ 333 h 888"/>
              <a:gd name="T80" fmla="*/ 626 w 1056"/>
              <a:gd name="T81" fmla="*/ 366 h 888"/>
              <a:gd name="T82" fmla="*/ 618 w 1056"/>
              <a:gd name="T83" fmla="*/ 317 h 888"/>
              <a:gd name="T84" fmla="*/ 629 w 1056"/>
              <a:gd name="T85" fmla="*/ 270 h 888"/>
              <a:gd name="T86" fmla="*/ 681 w 1056"/>
              <a:gd name="T87" fmla="*/ 210 h 888"/>
              <a:gd name="T88" fmla="*/ 680 w 1056"/>
              <a:gd name="T89" fmla="*/ 127 h 888"/>
              <a:gd name="T90" fmla="*/ 710 w 1056"/>
              <a:gd name="T91" fmla="*/ 82 h 888"/>
              <a:gd name="T92" fmla="*/ 771 w 1056"/>
              <a:gd name="T93" fmla="*/ 103 h 888"/>
              <a:gd name="T94" fmla="*/ 812 w 1056"/>
              <a:gd name="T95" fmla="*/ 112 h 888"/>
              <a:gd name="T96" fmla="*/ 767 w 1056"/>
              <a:gd name="T97" fmla="*/ 213 h 888"/>
              <a:gd name="T98" fmla="*/ 764 w 1056"/>
              <a:gd name="T99" fmla="*/ 299 h 888"/>
              <a:gd name="T100" fmla="*/ 805 w 1056"/>
              <a:gd name="T101" fmla="*/ 270 h 888"/>
              <a:gd name="T102" fmla="*/ 884 w 1056"/>
              <a:gd name="T103" fmla="*/ 92 h 888"/>
              <a:gd name="T104" fmla="*/ 903 w 1056"/>
              <a:gd name="T105" fmla="*/ 202 h 888"/>
              <a:gd name="T106" fmla="*/ 933 w 1056"/>
              <a:gd name="T107" fmla="*/ 133 h 888"/>
              <a:gd name="T108" fmla="*/ 921 w 1056"/>
              <a:gd name="T109" fmla="*/ 48 h 888"/>
              <a:gd name="T110" fmla="*/ 976 w 1056"/>
              <a:gd name="T111" fmla="*/ 19 h 888"/>
              <a:gd name="T112" fmla="*/ 1010 w 1056"/>
              <a:gd name="T113" fmla="*/ 79 h 888"/>
              <a:gd name="T114" fmla="*/ 1030 w 1056"/>
              <a:gd name="T115" fmla="*/ 96 h 888"/>
              <a:gd name="T116" fmla="*/ 1023 w 1056"/>
              <a:gd name="T117" fmla="*/ 171 h 888"/>
              <a:gd name="T118" fmla="*/ 1049 w 1056"/>
              <a:gd name="T119" fmla="*/ 194 h 8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056" h="888">
                <a:moveTo>
                  <a:pt x="15" y="859"/>
                </a:moveTo>
                <a:lnTo>
                  <a:pt x="6" y="854"/>
                </a:lnTo>
                <a:lnTo>
                  <a:pt x="0" y="850"/>
                </a:lnTo>
                <a:lnTo>
                  <a:pt x="0" y="849"/>
                </a:lnTo>
                <a:lnTo>
                  <a:pt x="0" y="844"/>
                </a:lnTo>
                <a:lnTo>
                  <a:pt x="10" y="842"/>
                </a:lnTo>
                <a:lnTo>
                  <a:pt x="10" y="840"/>
                </a:lnTo>
                <a:lnTo>
                  <a:pt x="16" y="838"/>
                </a:lnTo>
                <a:lnTo>
                  <a:pt x="26" y="832"/>
                </a:lnTo>
                <a:lnTo>
                  <a:pt x="34" y="829"/>
                </a:lnTo>
                <a:lnTo>
                  <a:pt x="48" y="831"/>
                </a:lnTo>
                <a:lnTo>
                  <a:pt x="56" y="835"/>
                </a:lnTo>
                <a:lnTo>
                  <a:pt x="57" y="847"/>
                </a:lnTo>
                <a:lnTo>
                  <a:pt x="60" y="849"/>
                </a:lnTo>
                <a:lnTo>
                  <a:pt x="72" y="846"/>
                </a:lnTo>
                <a:lnTo>
                  <a:pt x="74" y="840"/>
                </a:lnTo>
                <a:lnTo>
                  <a:pt x="75" y="838"/>
                </a:lnTo>
                <a:lnTo>
                  <a:pt x="77" y="838"/>
                </a:lnTo>
                <a:lnTo>
                  <a:pt x="79" y="838"/>
                </a:lnTo>
                <a:lnTo>
                  <a:pt x="85" y="838"/>
                </a:lnTo>
                <a:lnTo>
                  <a:pt x="90" y="847"/>
                </a:lnTo>
                <a:lnTo>
                  <a:pt x="96" y="861"/>
                </a:lnTo>
                <a:lnTo>
                  <a:pt x="100" y="868"/>
                </a:lnTo>
                <a:lnTo>
                  <a:pt x="102" y="879"/>
                </a:lnTo>
                <a:lnTo>
                  <a:pt x="102" y="888"/>
                </a:lnTo>
                <a:lnTo>
                  <a:pt x="107" y="887"/>
                </a:lnTo>
                <a:lnTo>
                  <a:pt x="109" y="887"/>
                </a:lnTo>
                <a:lnTo>
                  <a:pt x="108" y="884"/>
                </a:lnTo>
                <a:lnTo>
                  <a:pt x="105" y="879"/>
                </a:lnTo>
                <a:lnTo>
                  <a:pt x="105" y="869"/>
                </a:lnTo>
                <a:lnTo>
                  <a:pt x="111" y="872"/>
                </a:lnTo>
                <a:lnTo>
                  <a:pt x="107" y="859"/>
                </a:lnTo>
                <a:lnTo>
                  <a:pt x="98" y="853"/>
                </a:lnTo>
                <a:lnTo>
                  <a:pt x="96" y="842"/>
                </a:lnTo>
                <a:lnTo>
                  <a:pt x="94" y="839"/>
                </a:lnTo>
                <a:lnTo>
                  <a:pt x="96" y="832"/>
                </a:lnTo>
                <a:lnTo>
                  <a:pt x="100" y="827"/>
                </a:lnTo>
                <a:lnTo>
                  <a:pt x="104" y="828"/>
                </a:lnTo>
                <a:lnTo>
                  <a:pt x="107" y="832"/>
                </a:lnTo>
                <a:lnTo>
                  <a:pt x="112" y="836"/>
                </a:lnTo>
                <a:lnTo>
                  <a:pt x="113" y="836"/>
                </a:lnTo>
                <a:lnTo>
                  <a:pt x="119" y="840"/>
                </a:lnTo>
                <a:lnTo>
                  <a:pt x="128" y="842"/>
                </a:lnTo>
                <a:lnTo>
                  <a:pt x="130" y="838"/>
                </a:lnTo>
                <a:lnTo>
                  <a:pt x="122" y="834"/>
                </a:lnTo>
                <a:lnTo>
                  <a:pt x="113" y="828"/>
                </a:lnTo>
                <a:lnTo>
                  <a:pt x="112" y="828"/>
                </a:lnTo>
                <a:lnTo>
                  <a:pt x="109" y="827"/>
                </a:lnTo>
                <a:lnTo>
                  <a:pt x="108" y="825"/>
                </a:lnTo>
                <a:lnTo>
                  <a:pt x="111" y="821"/>
                </a:lnTo>
                <a:lnTo>
                  <a:pt x="112" y="821"/>
                </a:lnTo>
                <a:lnTo>
                  <a:pt x="127" y="820"/>
                </a:lnTo>
                <a:lnTo>
                  <a:pt x="134" y="821"/>
                </a:lnTo>
                <a:lnTo>
                  <a:pt x="138" y="824"/>
                </a:lnTo>
                <a:lnTo>
                  <a:pt x="146" y="828"/>
                </a:lnTo>
                <a:lnTo>
                  <a:pt x="150" y="828"/>
                </a:lnTo>
                <a:lnTo>
                  <a:pt x="146" y="825"/>
                </a:lnTo>
                <a:lnTo>
                  <a:pt x="141" y="821"/>
                </a:lnTo>
                <a:lnTo>
                  <a:pt x="138" y="819"/>
                </a:lnTo>
                <a:lnTo>
                  <a:pt x="134" y="816"/>
                </a:lnTo>
                <a:lnTo>
                  <a:pt x="126" y="812"/>
                </a:lnTo>
                <a:lnTo>
                  <a:pt x="116" y="814"/>
                </a:lnTo>
                <a:lnTo>
                  <a:pt x="119" y="808"/>
                </a:lnTo>
                <a:lnTo>
                  <a:pt x="120" y="805"/>
                </a:lnTo>
                <a:lnTo>
                  <a:pt x="123" y="794"/>
                </a:lnTo>
                <a:lnTo>
                  <a:pt x="117" y="794"/>
                </a:lnTo>
                <a:lnTo>
                  <a:pt x="112" y="798"/>
                </a:lnTo>
                <a:lnTo>
                  <a:pt x="102" y="808"/>
                </a:lnTo>
                <a:lnTo>
                  <a:pt x="100" y="812"/>
                </a:lnTo>
                <a:lnTo>
                  <a:pt x="98" y="814"/>
                </a:lnTo>
                <a:lnTo>
                  <a:pt x="89" y="819"/>
                </a:lnTo>
                <a:lnTo>
                  <a:pt x="71" y="820"/>
                </a:lnTo>
                <a:lnTo>
                  <a:pt x="78" y="809"/>
                </a:lnTo>
                <a:lnTo>
                  <a:pt x="78" y="808"/>
                </a:lnTo>
                <a:lnTo>
                  <a:pt x="72" y="805"/>
                </a:lnTo>
                <a:lnTo>
                  <a:pt x="66" y="802"/>
                </a:lnTo>
                <a:lnTo>
                  <a:pt x="63" y="808"/>
                </a:lnTo>
                <a:lnTo>
                  <a:pt x="57" y="816"/>
                </a:lnTo>
                <a:lnTo>
                  <a:pt x="36" y="821"/>
                </a:lnTo>
                <a:lnTo>
                  <a:pt x="27" y="823"/>
                </a:lnTo>
                <a:lnTo>
                  <a:pt x="26" y="823"/>
                </a:lnTo>
                <a:lnTo>
                  <a:pt x="23" y="823"/>
                </a:lnTo>
                <a:lnTo>
                  <a:pt x="23" y="813"/>
                </a:lnTo>
                <a:lnTo>
                  <a:pt x="19" y="808"/>
                </a:lnTo>
                <a:lnTo>
                  <a:pt x="18" y="806"/>
                </a:lnTo>
                <a:lnTo>
                  <a:pt x="16" y="799"/>
                </a:lnTo>
                <a:lnTo>
                  <a:pt x="25" y="794"/>
                </a:lnTo>
                <a:lnTo>
                  <a:pt x="30" y="798"/>
                </a:lnTo>
                <a:lnTo>
                  <a:pt x="30" y="799"/>
                </a:lnTo>
                <a:lnTo>
                  <a:pt x="31" y="798"/>
                </a:lnTo>
                <a:lnTo>
                  <a:pt x="34" y="793"/>
                </a:lnTo>
                <a:lnTo>
                  <a:pt x="33" y="793"/>
                </a:lnTo>
                <a:lnTo>
                  <a:pt x="33" y="791"/>
                </a:lnTo>
                <a:lnTo>
                  <a:pt x="31" y="791"/>
                </a:lnTo>
                <a:lnTo>
                  <a:pt x="27" y="789"/>
                </a:lnTo>
                <a:lnTo>
                  <a:pt x="26" y="782"/>
                </a:lnTo>
                <a:lnTo>
                  <a:pt x="30" y="776"/>
                </a:lnTo>
                <a:lnTo>
                  <a:pt x="31" y="772"/>
                </a:lnTo>
                <a:lnTo>
                  <a:pt x="44" y="761"/>
                </a:lnTo>
                <a:lnTo>
                  <a:pt x="53" y="760"/>
                </a:lnTo>
                <a:lnTo>
                  <a:pt x="57" y="761"/>
                </a:lnTo>
                <a:lnTo>
                  <a:pt x="60" y="757"/>
                </a:lnTo>
                <a:lnTo>
                  <a:pt x="66" y="752"/>
                </a:lnTo>
                <a:lnTo>
                  <a:pt x="66" y="753"/>
                </a:lnTo>
                <a:lnTo>
                  <a:pt x="72" y="757"/>
                </a:lnTo>
                <a:lnTo>
                  <a:pt x="77" y="764"/>
                </a:lnTo>
                <a:lnTo>
                  <a:pt x="82" y="769"/>
                </a:lnTo>
                <a:lnTo>
                  <a:pt x="86" y="768"/>
                </a:lnTo>
                <a:lnTo>
                  <a:pt x="87" y="767"/>
                </a:lnTo>
                <a:lnTo>
                  <a:pt x="79" y="761"/>
                </a:lnTo>
                <a:lnTo>
                  <a:pt x="79" y="754"/>
                </a:lnTo>
                <a:lnTo>
                  <a:pt x="85" y="749"/>
                </a:lnTo>
                <a:lnTo>
                  <a:pt x="86" y="749"/>
                </a:lnTo>
                <a:lnTo>
                  <a:pt x="90" y="748"/>
                </a:lnTo>
                <a:lnTo>
                  <a:pt x="94" y="746"/>
                </a:lnTo>
                <a:lnTo>
                  <a:pt x="100" y="748"/>
                </a:lnTo>
                <a:lnTo>
                  <a:pt x="105" y="753"/>
                </a:lnTo>
                <a:lnTo>
                  <a:pt x="109" y="759"/>
                </a:lnTo>
                <a:lnTo>
                  <a:pt x="112" y="759"/>
                </a:lnTo>
                <a:lnTo>
                  <a:pt x="117" y="760"/>
                </a:lnTo>
                <a:lnTo>
                  <a:pt x="127" y="761"/>
                </a:lnTo>
                <a:lnTo>
                  <a:pt x="132" y="761"/>
                </a:lnTo>
                <a:lnTo>
                  <a:pt x="134" y="760"/>
                </a:lnTo>
                <a:lnTo>
                  <a:pt x="131" y="756"/>
                </a:lnTo>
                <a:lnTo>
                  <a:pt x="131" y="756"/>
                </a:lnTo>
                <a:lnTo>
                  <a:pt x="122" y="753"/>
                </a:lnTo>
                <a:lnTo>
                  <a:pt x="115" y="749"/>
                </a:lnTo>
                <a:lnTo>
                  <a:pt x="112" y="744"/>
                </a:lnTo>
                <a:lnTo>
                  <a:pt x="112" y="741"/>
                </a:lnTo>
                <a:lnTo>
                  <a:pt x="102" y="741"/>
                </a:lnTo>
                <a:lnTo>
                  <a:pt x="98" y="742"/>
                </a:lnTo>
                <a:lnTo>
                  <a:pt x="96" y="739"/>
                </a:lnTo>
                <a:lnTo>
                  <a:pt x="92" y="737"/>
                </a:lnTo>
                <a:lnTo>
                  <a:pt x="94" y="731"/>
                </a:lnTo>
                <a:lnTo>
                  <a:pt x="102" y="727"/>
                </a:lnTo>
                <a:lnTo>
                  <a:pt x="107" y="723"/>
                </a:lnTo>
                <a:lnTo>
                  <a:pt x="109" y="724"/>
                </a:lnTo>
                <a:lnTo>
                  <a:pt x="112" y="727"/>
                </a:lnTo>
                <a:lnTo>
                  <a:pt x="116" y="729"/>
                </a:lnTo>
                <a:lnTo>
                  <a:pt x="128" y="733"/>
                </a:lnTo>
                <a:lnTo>
                  <a:pt x="134" y="735"/>
                </a:lnTo>
                <a:lnTo>
                  <a:pt x="142" y="738"/>
                </a:lnTo>
                <a:lnTo>
                  <a:pt x="143" y="734"/>
                </a:lnTo>
                <a:lnTo>
                  <a:pt x="142" y="730"/>
                </a:lnTo>
                <a:lnTo>
                  <a:pt x="135" y="727"/>
                </a:lnTo>
                <a:lnTo>
                  <a:pt x="130" y="726"/>
                </a:lnTo>
                <a:lnTo>
                  <a:pt x="127" y="726"/>
                </a:lnTo>
                <a:lnTo>
                  <a:pt x="126" y="724"/>
                </a:lnTo>
                <a:lnTo>
                  <a:pt x="123" y="724"/>
                </a:lnTo>
                <a:lnTo>
                  <a:pt x="117" y="720"/>
                </a:lnTo>
                <a:lnTo>
                  <a:pt x="113" y="716"/>
                </a:lnTo>
                <a:lnTo>
                  <a:pt x="117" y="709"/>
                </a:lnTo>
                <a:lnTo>
                  <a:pt x="120" y="708"/>
                </a:lnTo>
                <a:lnTo>
                  <a:pt x="124" y="703"/>
                </a:lnTo>
                <a:lnTo>
                  <a:pt x="130" y="700"/>
                </a:lnTo>
                <a:lnTo>
                  <a:pt x="132" y="700"/>
                </a:lnTo>
                <a:lnTo>
                  <a:pt x="137" y="705"/>
                </a:lnTo>
                <a:lnTo>
                  <a:pt x="142" y="708"/>
                </a:lnTo>
                <a:lnTo>
                  <a:pt x="143" y="708"/>
                </a:lnTo>
                <a:lnTo>
                  <a:pt x="147" y="708"/>
                </a:lnTo>
                <a:lnTo>
                  <a:pt x="149" y="704"/>
                </a:lnTo>
                <a:lnTo>
                  <a:pt x="143" y="699"/>
                </a:lnTo>
                <a:lnTo>
                  <a:pt x="138" y="696"/>
                </a:lnTo>
                <a:lnTo>
                  <a:pt x="138" y="696"/>
                </a:lnTo>
                <a:lnTo>
                  <a:pt x="132" y="693"/>
                </a:lnTo>
                <a:lnTo>
                  <a:pt x="131" y="693"/>
                </a:lnTo>
                <a:lnTo>
                  <a:pt x="126" y="694"/>
                </a:lnTo>
                <a:lnTo>
                  <a:pt x="122" y="696"/>
                </a:lnTo>
                <a:lnTo>
                  <a:pt x="117" y="696"/>
                </a:lnTo>
                <a:lnTo>
                  <a:pt x="116" y="697"/>
                </a:lnTo>
                <a:lnTo>
                  <a:pt x="113" y="699"/>
                </a:lnTo>
                <a:lnTo>
                  <a:pt x="112" y="699"/>
                </a:lnTo>
                <a:lnTo>
                  <a:pt x="111" y="700"/>
                </a:lnTo>
                <a:lnTo>
                  <a:pt x="109" y="699"/>
                </a:lnTo>
                <a:lnTo>
                  <a:pt x="109" y="697"/>
                </a:lnTo>
                <a:lnTo>
                  <a:pt x="109" y="694"/>
                </a:lnTo>
                <a:lnTo>
                  <a:pt x="109" y="692"/>
                </a:lnTo>
                <a:lnTo>
                  <a:pt x="111" y="686"/>
                </a:lnTo>
                <a:lnTo>
                  <a:pt x="112" y="686"/>
                </a:lnTo>
                <a:lnTo>
                  <a:pt x="115" y="685"/>
                </a:lnTo>
                <a:lnTo>
                  <a:pt x="119" y="684"/>
                </a:lnTo>
                <a:lnTo>
                  <a:pt x="116" y="678"/>
                </a:lnTo>
                <a:lnTo>
                  <a:pt x="112" y="678"/>
                </a:lnTo>
                <a:lnTo>
                  <a:pt x="111" y="679"/>
                </a:lnTo>
                <a:lnTo>
                  <a:pt x="111" y="674"/>
                </a:lnTo>
                <a:lnTo>
                  <a:pt x="112" y="673"/>
                </a:lnTo>
                <a:lnTo>
                  <a:pt x="112" y="671"/>
                </a:lnTo>
                <a:lnTo>
                  <a:pt x="116" y="666"/>
                </a:lnTo>
                <a:lnTo>
                  <a:pt x="122" y="662"/>
                </a:lnTo>
                <a:lnTo>
                  <a:pt x="123" y="662"/>
                </a:lnTo>
                <a:lnTo>
                  <a:pt x="124" y="656"/>
                </a:lnTo>
                <a:lnTo>
                  <a:pt x="130" y="649"/>
                </a:lnTo>
                <a:lnTo>
                  <a:pt x="126" y="649"/>
                </a:lnTo>
                <a:lnTo>
                  <a:pt x="123" y="649"/>
                </a:lnTo>
                <a:lnTo>
                  <a:pt x="124" y="648"/>
                </a:lnTo>
                <a:lnTo>
                  <a:pt x="130" y="643"/>
                </a:lnTo>
                <a:lnTo>
                  <a:pt x="131" y="643"/>
                </a:lnTo>
                <a:lnTo>
                  <a:pt x="137" y="641"/>
                </a:lnTo>
                <a:lnTo>
                  <a:pt x="139" y="640"/>
                </a:lnTo>
                <a:lnTo>
                  <a:pt x="147" y="636"/>
                </a:lnTo>
                <a:lnTo>
                  <a:pt x="149" y="636"/>
                </a:lnTo>
                <a:lnTo>
                  <a:pt x="154" y="632"/>
                </a:lnTo>
                <a:lnTo>
                  <a:pt x="156" y="632"/>
                </a:lnTo>
                <a:lnTo>
                  <a:pt x="164" y="632"/>
                </a:lnTo>
                <a:lnTo>
                  <a:pt x="169" y="632"/>
                </a:lnTo>
                <a:lnTo>
                  <a:pt x="171" y="633"/>
                </a:lnTo>
                <a:lnTo>
                  <a:pt x="175" y="639"/>
                </a:lnTo>
                <a:lnTo>
                  <a:pt x="176" y="637"/>
                </a:lnTo>
                <a:lnTo>
                  <a:pt x="177" y="636"/>
                </a:lnTo>
                <a:lnTo>
                  <a:pt x="176" y="636"/>
                </a:lnTo>
                <a:lnTo>
                  <a:pt x="172" y="632"/>
                </a:lnTo>
                <a:lnTo>
                  <a:pt x="172" y="630"/>
                </a:lnTo>
                <a:lnTo>
                  <a:pt x="172" y="630"/>
                </a:lnTo>
                <a:lnTo>
                  <a:pt x="162" y="625"/>
                </a:lnTo>
                <a:lnTo>
                  <a:pt x="164" y="617"/>
                </a:lnTo>
                <a:lnTo>
                  <a:pt x="165" y="610"/>
                </a:lnTo>
                <a:lnTo>
                  <a:pt x="158" y="610"/>
                </a:lnTo>
                <a:lnTo>
                  <a:pt x="156" y="611"/>
                </a:lnTo>
                <a:lnTo>
                  <a:pt x="154" y="610"/>
                </a:lnTo>
                <a:lnTo>
                  <a:pt x="154" y="607"/>
                </a:lnTo>
                <a:lnTo>
                  <a:pt x="157" y="594"/>
                </a:lnTo>
                <a:lnTo>
                  <a:pt x="164" y="579"/>
                </a:lnTo>
                <a:lnTo>
                  <a:pt x="167" y="569"/>
                </a:lnTo>
                <a:lnTo>
                  <a:pt x="172" y="568"/>
                </a:lnTo>
                <a:lnTo>
                  <a:pt x="168" y="561"/>
                </a:lnTo>
                <a:lnTo>
                  <a:pt x="167" y="550"/>
                </a:lnTo>
                <a:lnTo>
                  <a:pt x="172" y="549"/>
                </a:lnTo>
                <a:lnTo>
                  <a:pt x="182" y="543"/>
                </a:lnTo>
                <a:lnTo>
                  <a:pt x="188" y="549"/>
                </a:lnTo>
                <a:lnTo>
                  <a:pt x="187" y="559"/>
                </a:lnTo>
                <a:lnTo>
                  <a:pt x="183" y="566"/>
                </a:lnTo>
                <a:lnTo>
                  <a:pt x="180" y="574"/>
                </a:lnTo>
                <a:lnTo>
                  <a:pt x="177" y="580"/>
                </a:lnTo>
                <a:lnTo>
                  <a:pt x="177" y="588"/>
                </a:lnTo>
                <a:lnTo>
                  <a:pt x="179" y="594"/>
                </a:lnTo>
                <a:lnTo>
                  <a:pt x="180" y="595"/>
                </a:lnTo>
                <a:lnTo>
                  <a:pt x="184" y="585"/>
                </a:lnTo>
                <a:lnTo>
                  <a:pt x="186" y="577"/>
                </a:lnTo>
                <a:lnTo>
                  <a:pt x="191" y="568"/>
                </a:lnTo>
                <a:lnTo>
                  <a:pt x="195" y="569"/>
                </a:lnTo>
                <a:lnTo>
                  <a:pt x="197" y="569"/>
                </a:lnTo>
                <a:lnTo>
                  <a:pt x="197" y="570"/>
                </a:lnTo>
                <a:lnTo>
                  <a:pt x="199" y="580"/>
                </a:lnTo>
                <a:lnTo>
                  <a:pt x="201" y="585"/>
                </a:lnTo>
                <a:lnTo>
                  <a:pt x="199" y="591"/>
                </a:lnTo>
                <a:lnTo>
                  <a:pt x="199" y="594"/>
                </a:lnTo>
                <a:lnTo>
                  <a:pt x="199" y="598"/>
                </a:lnTo>
                <a:lnTo>
                  <a:pt x="199" y="600"/>
                </a:lnTo>
                <a:lnTo>
                  <a:pt x="201" y="610"/>
                </a:lnTo>
                <a:lnTo>
                  <a:pt x="201" y="609"/>
                </a:lnTo>
                <a:lnTo>
                  <a:pt x="203" y="604"/>
                </a:lnTo>
                <a:lnTo>
                  <a:pt x="206" y="596"/>
                </a:lnTo>
                <a:lnTo>
                  <a:pt x="206" y="587"/>
                </a:lnTo>
                <a:lnTo>
                  <a:pt x="206" y="585"/>
                </a:lnTo>
                <a:lnTo>
                  <a:pt x="207" y="584"/>
                </a:lnTo>
                <a:lnTo>
                  <a:pt x="207" y="579"/>
                </a:lnTo>
                <a:lnTo>
                  <a:pt x="212" y="587"/>
                </a:lnTo>
                <a:lnTo>
                  <a:pt x="212" y="588"/>
                </a:lnTo>
                <a:lnTo>
                  <a:pt x="216" y="595"/>
                </a:lnTo>
                <a:lnTo>
                  <a:pt x="220" y="600"/>
                </a:lnTo>
                <a:lnTo>
                  <a:pt x="223" y="602"/>
                </a:lnTo>
                <a:lnTo>
                  <a:pt x="225" y="599"/>
                </a:lnTo>
                <a:lnTo>
                  <a:pt x="225" y="598"/>
                </a:lnTo>
                <a:lnTo>
                  <a:pt x="225" y="595"/>
                </a:lnTo>
                <a:lnTo>
                  <a:pt x="221" y="589"/>
                </a:lnTo>
                <a:lnTo>
                  <a:pt x="217" y="585"/>
                </a:lnTo>
                <a:lnTo>
                  <a:pt x="220" y="583"/>
                </a:lnTo>
                <a:lnTo>
                  <a:pt x="225" y="583"/>
                </a:lnTo>
                <a:lnTo>
                  <a:pt x="235" y="583"/>
                </a:lnTo>
                <a:lnTo>
                  <a:pt x="238" y="584"/>
                </a:lnTo>
                <a:lnTo>
                  <a:pt x="238" y="587"/>
                </a:lnTo>
                <a:lnTo>
                  <a:pt x="240" y="591"/>
                </a:lnTo>
                <a:lnTo>
                  <a:pt x="246" y="592"/>
                </a:lnTo>
                <a:lnTo>
                  <a:pt x="251" y="591"/>
                </a:lnTo>
                <a:lnTo>
                  <a:pt x="248" y="587"/>
                </a:lnTo>
                <a:lnTo>
                  <a:pt x="247" y="585"/>
                </a:lnTo>
                <a:lnTo>
                  <a:pt x="243" y="580"/>
                </a:lnTo>
                <a:lnTo>
                  <a:pt x="240" y="579"/>
                </a:lnTo>
                <a:lnTo>
                  <a:pt x="238" y="577"/>
                </a:lnTo>
                <a:lnTo>
                  <a:pt x="229" y="577"/>
                </a:lnTo>
                <a:lnTo>
                  <a:pt x="214" y="570"/>
                </a:lnTo>
                <a:lnTo>
                  <a:pt x="209" y="562"/>
                </a:lnTo>
                <a:lnTo>
                  <a:pt x="201" y="553"/>
                </a:lnTo>
                <a:lnTo>
                  <a:pt x="198" y="553"/>
                </a:lnTo>
                <a:lnTo>
                  <a:pt x="197" y="549"/>
                </a:lnTo>
                <a:lnTo>
                  <a:pt x="198" y="542"/>
                </a:lnTo>
                <a:lnTo>
                  <a:pt x="197" y="536"/>
                </a:lnTo>
                <a:lnTo>
                  <a:pt x="197" y="534"/>
                </a:lnTo>
                <a:lnTo>
                  <a:pt x="199" y="532"/>
                </a:lnTo>
                <a:lnTo>
                  <a:pt x="205" y="531"/>
                </a:lnTo>
                <a:lnTo>
                  <a:pt x="217" y="527"/>
                </a:lnTo>
                <a:lnTo>
                  <a:pt x="224" y="524"/>
                </a:lnTo>
                <a:lnTo>
                  <a:pt x="228" y="523"/>
                </a:lnTo>
                <a:lnTo>
                  <a:pt x="229" y="520"/>
                </a:lnTo>
                <a:lnTo>
                  <a:pt x="232" y="531"/>
                </a:lnTo>
                <a:lnTo>
                  <a:pt x="232" y="532"/>
                </a:lnTo>
                <a:lnTo>
                  <a:pt x="231" y="536"/>
                </a:lnTo>
                <a:lnTo>
                  <a:pt x="235" y="538"/>
                </a:lnTo>
                <a:lnTo>
                  <a:pt x="236" y="538"/>
                </a:lnTo>
                <a:lnTo>
                  <a:pt x="238" y="544"/>
                </a:lnTo>
                <a:lnTo>
                  <a:pt x="238" y="549"/>
                </a:lnTo>
                <a:lnTo>
                  <a:pt x="244" y="555"/>
                </a:lnTo>
                <a:lnTo>
                  <a:pt x="246" y="565"/>
                </a:lnTo>
                <a:lnTo>
                  <a:pt x="253" y="572"/>
                </a:lnTo>
                <a:lnTo>
                  <a:pt x="263" y="576"/>
                </a:lnTo>
                <a:lnTo>
                  <a:pt x="273" y="572"/>
                </a:lnTo>
                <a:lnTo>
                  <a:pt x="280" y="576"/>
                </a:lnTo>
                <a:lnTo>
                  <a:pt x="281" y="581"/>
                </a:lnTo>
                <a:lnTo>
                  <a:pt x="277" y="588"/>
                </a:lnTo>
                <a:lnTo>
                  <a:pt x="274" y="598"/>
                </a:lnTo>
                <a:lnTo>
                  <a:pt x="274" y="603"/>
                </a:lnTo>
                <a:lnTo>
                  <a:pt x="281" y="603"/>
                </a:lnTo>
                <a:lnTo>
                  <a:pt x="284" y="600"/>
                </a:lnTo>
                <a:lnTo>
                  <a:pt x="292" y="603"/>
                </a:lnTo>
                <a:lnTo>
                  <a:pt x="295" y="603"/>
                </a:lnTo>
                <a:lnTo>
                  <a:pt x="300" y="606"/>
                </a:lnTo>
                <a:lnTo>
                  <a:pt x="300" y="603"/>
                </a:lnTo>
                <a:lnTo>
                  <a:pt x="300" y="600"/>
                </a:lnTo>
                <a:lnTo>
                  <a:pt x="295" y="598"/>
                </a:lnTo>
                <a:lnTo>
                  <a:pt x="295" y="598"/>
                </a:lnTo>
                <a:lnTo>
                  <a:pt x="289" y="591"/>
                </a:lnTo>
                <a:lnTo>
                  <a:pt x="289" y="589"/>
                </a:lnTo>
                <a:lnTo>
                  <a:pt x="288" y="583"/>
                </a:lnTo>
                <a:lnTo>
                  <a:pt x="287" y="573"/>
                </a:lnTo>
                <a:lnTo>
                  <a:pt x="284" y="569"/>
                </a:lnTo>
                <a:lnTo>
                  <a:pt x="283" y="566"/>
                </a:lnTo>
                <a:lnTo>
                  <a:pt x="281" y="566"/>
                </a:lnTo>
                <a:lnTo>
                  <a:pt x="277" y="565"/>
                </a:lnTo>
                <a:lnTo>
                  <a:pt x="268" y="564"/>
                </a:lnTo>
                <a:lnTo>
                  <a:pt x="259" y="565"/>
                </a:lnTo>
                <a:lnTo>
                  <a:pt x="254" y="559"/>
                </a:lnTo>
                <a:lnTo>
                  <a:pt x="253" y="551"/>
                </a:lnTo>
                <a:lnTo>
                  <a:pt x="244" y="546"/>
                </a:lnTo>
                <a:lnTo>
                  <a:pt x="246" y="538"/>
                </a:lnTo>
                <a:lnTo>
                  <a:pt x="246" y="535"/>
                </a:lnTo>
                <a:lnTo>
                  <a:pt x="246" y="531"/>
                </a:lnTo>
                <a:lnTo>
                  <a:pt x="250" y="529"/>
                </a:lnTo>
                <a:lnTo>
                  <a:pt x="253" y="524"/>
                </a:lnTo>
                <a:lnTo>
                  <a:pt x="254" y="523"/>
                </a:lnTo>
                <a:lnTo>
                  <a:pt x="261" y="521"/>
                </a:lnTo>
                <a:lnTo>
                  <a:pt x="262" y="525"/>
                </a:lnTo>
                <a:lnTo>
                  <a:pt x="266" y="531"/>
                </a:lnTo>
                <a:lnTo>
                  <a:pt x="270" y="528"/>
                </a:lnTo>
                <a:lnTo>
                  <a:pt x="265" y="521"/>
                </a:lnTo>
                <a:lnTo>
                  <a:pt x="262" y="516"/>
                </a:lnTo>
                <a:lnTo>
                  <a:pt x="261" y="513"/>
                </a:lnTo>
                <a:lnTo>
                  <a:pt x="257" y="516"/>
                </a:lnTo>
                <a:lnTo>
                  <a:pt x="254" y="517"/>
                </a:lnTo>
                <a:lnTo>
                  <a:pt x="248" y="521"/>
                </a:lnTo>
                <a:lnTo>
                  <a:pt x="248" y="523"/>
                </a:lnTo>
                <a:lnTo>
                  <a:pt x="248" y="525"/>
                </a:lnTo>
                <a:lnTo>
                  <a:pt x="248" y="527"/>
                </a:lnTo>
                <a:lnTo>
                  <a:pt x="247" y="527"/>
                </a:lnTo>
                <a:lnTo>
                  <a:pt x="246" y="527"/>
                </a:lnTo>
                <a:lnTo>
                  <a:pt x="243" y="524"/>
                </a:lnTo>
                <a:lnTo>
                  <a:pt x="240" y="520"/>
                </a:lnTo>
                <a:lnTo>
                  <a:pt x="239" y="513"/>
                </a:lnTo>
                <a:lnTo>
                  <a:pt x="239" y="508"/>
                </a:lnTo>
                <a:lnTo>
                  <a:pt x="239" y="504"/>
                </a:lnTo>
                <a:lnTo>
                  <a:pt x="243" y="498"/>
                </a:lnTo>
                <a:lnTo>
                  <a:pt x="246" y="493"/>
                </a:lnTo>
                <a:lnTo>
                  <a:pt x="247" y="490"/>
                </a:lnTo>
                <a:lnTo>
                  <a:pt x="251" y="482"/>
                </a:lnTo>
                <a:lnTo>
                  <a:pt x="253" y="469"/>
                </a:lnTo>
                <a:lnTo>
                  <a:pt x="254" y="468"/>
                </a:lnTo>
                <a:lnTo>
                  <a:pt x="258" y="467"/>
                </a:lnTo>
                <a:lnTo>
                  <a:pt x="265" y="461"/>
                </a:lnTo>
                <a:lnTo>
                  <a:pt x="280" y="457"/>
                </a:lnTo>
                <a:lnTo>
                  <a:pt x="293" y="452"/>
                </a:lnTo>
                <a:lnTo>
                  <a:pt x="299" y="449"/>
                </a:lnTo>
                <a:lnTo>
                  <a:pt x="303" y="446"/>
                </a:lnTo>
                <a:lnTo>
                  <a:pt x="308" y="453"/>
                </a:lnTo>
                <a:lnTo>
                  <a:pt x="306" y="461"/>
                </a:lnTo>
                <a:lnTo>
                  <a:pt x="306" y="464"/>
                </a:lnTo>
                <a:lnTo>
                  <a:pt x="306" y="467"/>
                </a:lnTo>
                <a:lnTo>
                  <a:pt x="303" y="472"/>
                </a:lnTo>
                <a:lnTo>
                  <a:pt x="302" y="484"/>
                </a:lnTo>
                <a:lnTo>
                  <a:pt x="302" y="486"/>
                </a:lnTo>
                <a:lnTo>
                  <a:pt x="300" y="487"/>
                </a:lnTo>
                <a:lnTo>
                  <a:pt x="307" y="489"/>
                </a:lnTo>
                <a:lnTo>
                  <a:pt x="308" y="498"/>
                </a:lnTo>
                <a:lnTo>
                  <a:pt x="307" y="505"/>
                </a:lnTo>
                <a:lnTo>
                  <a:pt x="306" y="510"/>
                </a:lnTo>
                <a:lnTo>
                  <a:pt x="306" y="514"/>
                </a:lnTo>
                <a:lnTo>
                  <a:pt x="303" y="523"/>
                </a:lnTo>
                <a:lnTo>
                  <a:pt x="306" y="531"/>
                </a:lnTo>
                <a:lnTo>
                  <a:pt x="307" y="532"/>
                </a:lnTo>
                <a:lnTo>
                  <a:pt x="304" y="539"/>
                </a:lnTo>
                <a:lnTo>
                  <a:pt x="299" y="546"/>
                </a:lnTo>
                <a:lnTo>
                  <a:pt x="295" y="554"/>
                </a:lnTo>
                <a:lnTo>
                  <a:pt x="291" y="561"/>
                </a:lnTo>
                <a:lnTo>
                  <a:pt x="298" y="557"/>
                </a:lnTo>
                <a:lnTo>
                  <a:pt x="303" y="550"/>
                </a:lnTo>
                <a:lnTo>
                  <a:pt x="308" y="551"/>
                </a:lnTo>
                <a:lnTo>
                  <a:pt x="310" y="546"/>
                </a:lnTo>
                <a:lnTo>
                  <a:pt x="308" y="542"/>
                </a:lnTo>
                <a:lnTo>
                  <a:pt x="314" y="532"/>
                </a:lnTo>
                <a:lnTo>
                  <a:pt x="313" y="527"/>
                </a:lnTo>
                <a:lnTo>
                  <a:pt x="314" y="520"/>
                </a:lnTo>
                <a:lnTo>
                  <a:pt x="313" y="510"/>
                </a:lnTo>
                <a:lnTo>
                  <a:pt x="314" y="501"/>
                </a:lnTo>
                <a:lnTo>
                  <a:pt x="314" y="499"/>
                </a:lnTo>
                <a:lnTo>
                  <a:pt x="318" y="501"/>
                </a:lnTo>
                <a:lnTo>
                  <a:pt x="323" y="502"/>
                </a:lnTo>
                <a:lnTo>
                  <a:pt x="336" y="506"/>
                </a:lnTo>
                <a:lnTo>
                  <a:pt x="341" y="506"/>
                </a:lnTo>
                <a:lnTo>
                  <a:pt x="349" y="505"/>
                </a:lnTo>
                <a:lnTo>
                  <a:pt x="347" y="502"/>
                </a:lnTo>
                <a:lnTo>
                  <a:pt x="336" y="502"/>
                </a:lnTo>
                <a:lnTo>
                  <a:pt x="328" y="499"/>
                </a:lnTo>
                <a:lnTo>
                  <a:pt x="328" y="499"/>
                </a:lnTo>
                <a:lnTo>
                  <a:pt x="322" y="495"/>
                </a:lnTo>
                <a:lnTo>
                  <a:pt x="319" y="489"/>
                </a:lnTo>
                <a:lnTo>
                  <a:pt x="317" y="486"/>
                </a:lnTo>
                <a:lnTo>
                  <a:pt x="315" y="482"/>
                </a:lnTo>
                <a:lnTo>
                  <a:pt x="317" y="471"/>
                </a:lnTo>
                <a:lnTo>
                  <a:pt x="321" y="467"/>
                </a:lnTo>
                <a:lnTo>
                  <a:pt x="321" y="457"/>
                </a:lnTo>
                <a:lnTo>
                  <a:pt x="328" y="438"/>
                </a:lnTo>
                <a:lnTo>
                  <a:pt x="330" y="442"/>
                </a:lnTo>
                <a:lnTo>
                  <a:pt x="329" y="454"/>
                </a:lnTo>
                <a:lnTo>
                  <a:pt x="332" y="453"/>
                </a:lnTo>
                <a:lnTo>
                  <a:pt x="333" y="453"/>
                </a:lnTo>
                <a:lnTo>
                  <a:pt x="334" y="439"/>
                </a:lnTo>
                <a:lnTo>
                  <a:pt x="337" y="427"/>
                </a:lnTo>
                <a:lnTo>
                  <a:pt x="340" y="418"/>
                </a:lnTo>
                <a:lnTo>
                  <a:pt x="343" y="412"/>
                </a:lnTo>
                <a:lnTo>
                  <a:pt x="343" y="411"/>
                </a:lnTo>
                <a:lnTo>
                  <a:pt x="344" y="415"/>
                </a:lnTo>
                <a:lnTo>
                  <a:pt x="348" y="414"/>
                </a:lnTo>
                <a:lnTo>
                  <a:pt x="352" y="403"/>
                </a:lnTo>
                <a:lnTo>
                  <a:pt x="353" y="401"/>
                </a:lnTo>
                <a:lnTo>
                  <a:pt x="360" y="407"/>
                </a:lnTo>
                <a:lnTo>
                  <a:pt x="364" y="416"/>
                </a:lnTo>
                <a:lnTo>
                  <a:pt x="366" y="426"/>
                </a:lnTo>
                <a:lnTo>
                  <a:pt x="363" y="439"/>
                </a:lnTo>
                <a:lnTo>
                  <a:pt x="360" y="456"/>
                </a:lnTo>
                <a:lnTo>
                  <a:pt x="360" y="460"/>
                </a:lnTo>
                <a:lnTo>
                  <a:pt x="360" y="471"/>
                </a:lnTo>
                <a:lnTo>
                  <a:pt x="360" y="479"/>
                </a:lnTo>
                <a:lnTo>
                  <a:pt x="364" y="486"/>
                </a:lnTo>
                <a:lnTo>
                  <a:pt x="367" y="495"/>
                </a:lnTo>
                <a:lnTo>
                  <a:pt x="363" y="502"/>
                </a:lnTo>
                <a:lnTo>
                  <a:pt x="360" y="505"/>
                </a:lnTo>
                <a:lnTo>
                  <a:pt x="359" y="513"/>
                </a:lnTo>
                <a:lnTo>
                  <a:pt x="360" y="523"/>
                </a:lnTo>
                <a:lnTo>
                  <a:pt x="362" y="531"/>
                </a:lnTo>
                <a:lnTo>
                  <a:pt x="358" y="535"/>
                </a:lnTo>
                <a:lnTo>
                  <a:pt x="355" y="546"/>
                </a:lnTo>
                <a:lnTo>
                  <a:pt x="353" y="550"/>
                </a:lnTo>
                <a:lnTo>
                  <a:pt x="351" y="557"/>
                </a:lnTo>
                <a:lnTo>
                  <a:pt x="341" y="565"/>
                </a:lnTo>
                <a:lnTo>
                  <a:pt x="340" y="570"/>
                </a:lnTo>
                <a:lnTo>
                  <a:pt x="333" y="588"/>
                </a:lnTo>
                <a:lnTo>
                  <a:pt x="340" y="583"/>
                </a:lnTo>
                <a:lnTo>
                  <a:pt x="343" y="581"/>
                </a:lnTo>
                <a:lnTo>
                  <a:pt x="343" y="579"/>
                </a:lnTo>
                <a:lnTo>
                  <a:pt x="352" y="562"/>
                </a:lnTo>
                <a:lnTo>
                  <a:pt x="360" y="554"/>
                </a:lnTo>
                <a:lnTo>
                  <a:pt x="362" y="554"/>
                </a:lnTo>
                <a:lnTo>
                  <a:pt x="366" y="553"/>
                </a:lnTo>
                <a:lnTo>
                  <a:pt x="366" y="551"/>
                </a:lnTo>
                <a:lnTo>
                  <a:pt x="368" y="540"/>
                </a:lnTo>
                <a:lnTo>
                  <a:pt x="368" y="535"/>
                </a:lnTo>
                <a:lnTo>
                  <a:pt x="375" y="505"/>
                </a:lnTo>
                <a:lnTo>
                  <a:pt x="378" y="501"/>
                </a:lnTo>
                <a:lnTo>
                  <a:pt x="381" y="505"/>
                </a:lnTo>
                <a:lnTo>
                  <a:pt x="382" y="506"/>
                </a:lnTo>
                <a:lnTo>
                  <a:pt x="385" y="509"/>
                </a:lnTo>
                <a:lnTo>
                  <a:pt x="386" y="512"/>
                </a:lnTo>
                <a:lnTo>
                  <a:pt x="388" y="512"/>
                </a:lnTo>
                <a:lnTo>
                  <a:pt x="392" y="510"/>
                </a:lnTo>
                <a:lnTo>
                  <a:pt x="394" y="517"/>
                </a:lnTo>
                <a:lnTo>
                  <a:pt x="400" y="519"/>
                </a:lnTo>
                <a:lnTo>
                  <a:pt x="405" y="521"/>
                </a:lnTo>
                <a:lnTo>
                  <a:pt x="415" y="524"/>
                </a:lnTo>
                <a:lnTo>
                  <a:pt x="415" y="521"/>
                </a:lnTo>
                <a:lnTo>
                  <a:pt x="411" y="513"/>
                </a:lnTo>
                <a:lnTo>
                  <a:pt x="403" y="514"/>
                </a:lnTo>
                <a:lnTo>
                  <a:pt x="400" y="512"/>
                </a:lnTo>
                <a:lnTo>
                  <a:pt x="396" y="510"/>
                </a:lnTo>
                <a:lnTo>
                  <a:pt x="390" y="501"/>
                </a:lnTo>
                <a:lnTo>
                  <a:pt x="385" y="498"/>
                </a:lnTo>
                <a:lnTo>
                  <a:pt x="384" y="497"/>
                </a:lnTo>
                <a:lnTo>
                  <a:pt x="381" y="494"/>
                </a:lnTo>
                <a:lnTo>
                  <a:pt x="379" y="483"/>
                </a:lnTo>
                <a:lnTo>
                  <a:pt x="379" y="480"/>
                </a:lnTo>
                <a:lnTo>
                  <a:pt x="381" y="478"/>
                </a:lnTo>
                <a:lnTo>
                  <a:pt x="381" y="475"/>
                </a:lnTo>
                <a:lnTo>
                  <a:pt x="382" y="468"/>
                </a:lnTo>
                <a:lnTo>
                  <a:pt x="379" y="460"/>
                </a:lnTo>
                <a:lnTo>
                  <a:pt x="377" y="456"/>
                </a:lnTo>
                <a:lnTo>
                  <a:pt x="375" y="454"/>
                </a:lnTo>
                <a:lnTo>
                  <a:pt x="378" y="453"/>
                </a:lnTo>
                <a:lnTo>
                  <a:pt x="382" y="452"/>
                </a:lnTo>
                <a:lnTo>
                  <a:pt x="393" y="446"/>
                </a:lnTo>
                <a:lnTo>
                  <a:pt x="397" y="444"/>
                </a:lnTo>
                <a:lnTo>
                  <a:pt x="401" y="439"/>
                </a:lnTo>
                <a:lnTo>
                  <a:pt x="404" y="434"/>
                </a:lnTo>
                <a:lnTo>
                  <a:pt x="404" y="433"/>
                </a:lnTo>
                <a:lnTo>
                  <a:pt x="404" y="423"/>
                </a:lnTo>
                <a:lnTo>
                  <a:pt x="404" y="418"/>
                </a:lnTo>
                <a:lnTo>
                  <a:pt x="408" y="412"/>
                </a:lnTo>
                <a:lnTo>
                  <a:pt x="411" y="411"/>
                </a:lnTo>
                <a:lnTo>
                  <a:pt x="414" y="407"/>
                </a:lnTo>
                <a:lnTo>
                  <a:pt x="423" y="401"/>
                </a:lnTo>
                <a:lnTo>
                  <a:pt x="426" y="400"/>
                </a:lnTo>
                <a:lnTo>
                  <a:pt x="426" y="404"/>
                </a:lnTo>
                <a:lnTo>
                  <a:pt x="422" y="411"/>
                </a:lnTo>
                <a:lnTo>
                  <a:pt x="420" y="412"/>
                </a:lnTo>
                <a:lnTo>
                  <a:pt x="415" y="418"/>
                </a:lnTo>
                <a:lnTo>
                  <a:pt x="409" y="426"/>
                </a:lnTo>
                <a:lnTo>
                  <a:pt x="412" y="429"/>
                </a:lnTo>
                <a:lnTo>
                  <a:pt x="418" y="429"/>
                </a:lnTo>
                <a:lnTo>
                  <a:pt x="415" y="434"/>
                </a:lnTo>
                <a:lnTo>
                  <a:pt x="416" y="434"/>
                </a:lnTo>
                <a:lnTo>
                  <a:pt x="418" y="439"/>
                </a:lnTo>
                <a:lnTo>
                  <a:pt x="423" y="446"/>
                </a:lnTo>
                <a:lnTo>
                  <a:pt x="424" y="444"/>
                </a:lnTo>
                <a:lnTo>
                  <a:pt x="427" y="439"/>
                </a:lnTo>
                <a:lnTo>
                  <a:pt x="423" y="435"/>
                </a:lnTo>
                <a:lnTo>
                  <a:pt x="427" y="430"/>
                </a:lnTo>
                <a:lnTo>
                  <a:pt x="426" y="422"/>
                </a:lnTo>
                <a:lnTo>
                  <a:pt x="430" y="418"/>
                </a:lnTo>
                <a:lnTo>
                  <a:pt x="438" y="420"/>
                </a:lnTo>
                <a:lnTo>
                  <a:pt x="435" y="430"/>
                </a:lnTo>
                <a:lnTo>
                  <a:pt x="435" y="435"/>
                </a:lnTo>
                <a:lnTo>
                  <a:pt x="439" y="434"/>
                </a:lnTo>
                <a:lnTo>
                  <a:pt x="442" y="424"/>
                </a:lnTo>
                <a:lnTo>
                  <a:pt x="444" y="419"/>
                </a:lnTo>
                <a:lnTo>
                  <a:pt x="439" y="414"/>
                </a:lnTo>
                <a:lnTo>
                  <a:pt x="439" y="409"/>
                </a:lnTo>
                <a:lnTo>
                  <a:pt x="449" y="411"/>
                </a:lnTo>
                <a:lnTo>
                  <a:pt x="449" y="405"/>
                </a:lnTo>
                <a:lnTo>
                  <a:pt x="438" y="401"/>
                </a:lnTo>
                <a:lnTo>
                  <a:pt x="439" y="390"/>
                </a:lnTo>
                <a:lnTo>
                  <a:pt x="439" y="381"/>
                </a:lnTo>
                <a:lnTo>
                  <a:pt x="446" y="379"/>
                </a:lnTo>
                <a:lnTo>
                  <a:pt x="453" y="377"/>
                </a:lnTo>
                <a:lnTo>
                  <a:pt x="459" y="381"/>
                </a:lnTo>
                <a:lnTo>
                  <a:pt x="465" y="388"/>
                </a:lnTo>
                <a:lnTo>
                  <a:pt x="468" y="393"/>
                </a:lnTo>
                <a:lnTo>
                  <a:pt x="468" y="394"/>
                </a:lnTo>
                <a:lnTo>
                  <a:pt x="471" y="401"/>
                </a:lnTo>
                <a:lnTo>
                  <a:pt x="478" y="408"/>
                </a:lnTo>
                <a:lnTo>
                  <a:pt x="484" y="409"/>
                </a:lnTo>
                <a:lnTo>
                  <a:pt x="491" y="411"/>
                </a:lnTo>
                <a:lnTo>
                  <a:pt x="498" y="420"/>
                </a:lnTo>
                <a:lnTo>
                  <a:pt x="499" y="422"/>
                </a:lnTo>
                <a:lnTo>
                  <a:pt x="505" y="431"/>
                </a:lnTo>
                <a:lnTo>
                  <a:pt x="514" y="442"/>
                </a:lnTo>
                <a:lnTo>
                  <a:pt x="520" y="445"/>
                </a:lnTo>
                <a:lnTo>
                  <a:pt x="514" y="446"/>
                </a:lnTo>
                <a:lnTo>
                  <a:pt x="523" y="448"/>
                </a:lnTo>
                <a:lnTo>
                  <a:pt x="527" y="445"/>
                </a:lnTo>
                <a:lnTo>
                  <a:pt x="528" y="441"/>
                </a:lnTo>
                <a:lnTo>
                  <a:pt x="521" y="437"/>
                </a:lnTo>
                <a:lnTo>
                  <a:pt x="524" y="434"/>
                </a:lnTo>
                <a:lnTo>
                  <a:pt x="524" y="434"/>
                </a:lnTo>
                <a:lnTo>
                  <a:pt x="510" y="424"/>
                </a:lnTo>
                <a:lnTo>
                  <a:pt x="505" y="420"/>
                </a:lnTo>
                <a:lnTo>
                  <a:pt x="504" y="420"/>
                </a:lnTo>
                <a:lnTo>
                  <a:pt x="502" y="419"/>
                </a:lnTo>
                <a:lnTo>
                  <a:pt x="505" y="419"/>
                </a:lnTo>
                <a:lnTo>
                  <a:pt x="512" y="419"/>
                </a:lnTo>
                <a:lnTo>
                  <a:pt x="516" y="416"/>
                </a:lnTo>
                <a:lnTo>
                  <a:pt x="517" y="416"/>
                </a:lnTo>
                <a:lnTo>
                  <a:pt x="505" y="412"/>
                </a:lnTo>
                <a:lnTo>
                  <a:pt x="501" y="403"/>
                </a:lnTo>
                <a:lnTo>
                  <a:pt x="499" y="392"/>
                </a:lnTo>
                <a:lnTo>
                  <a:pt x="502" y="389"/>
                </a:lnTo>
                <a:lnTo>
                  <a:pt x="498" y="382"/>
                </a:lnTo>
                <a:lnTo>
                  <a:pt x="506" y="379"/>
                </a:lnTo>
                <a:lnTo>
                  <a:pt x="508" y="390"/>
                </a:lnTo>
                <a:lnTo>
                  <a:pt x="514" y="394"/>
                </a:lnTo>
                <a:lnTo>
                  <a:pt x="514" y="388"/>
                </a:lnTo>
                <a:lnTo>
                  <a:pt x="513" y="378"/>
                </a:lnTo>
                <a:lnTo>
                  <a:pt x="510" y="373"/>
                </a:lnTo>
                <a:lnTo>
                  <a:pt x="512" y="371"/>
                </a:lnTo>
                <a:lnTo>
                  <a:pt x="516" y="369"/>
                </a:lnTo>
                <a:lnTo>
                  <a:pt x="510" y="369"/>
                </a:lnTo>
                <a:lnTo>
                  <a:pt x="504" y="370"/>
                </a:lnTo>
                <a:lnTo>
                  <a:pt x="494" y="374"/>
                </a:lnTo>
                <a:lnTo>
                  <a:pt x="489" y="369"/>
                </a:lnTo>
                <a:lnTo>
                  <a:pt x="498" y="362"/>
                </a:lnTo>
                <a:lnTo>
                  <a:pt x="508" y="358"/>
                </a:lnTo>
                <a:lnTo>
                  <a:pt x="512" y="348"/>
                </a:lnTo>
                <a:lnTo>
                  <a:pt x="510" y="343"/>
                </a:lnTo>
                <a:lnTo>
                  <a:pt x="499" y="356"/>
                </a:lnTo>
                <a:lnTo>
                  <a:pt x="490" y="356"/>
                </a:lnTo>
                <a:lnTo>
                  <a:pt x="482" y="367"/>
                </a:lnTo>
                <a:lnTo>
                  <a:pt x="469" y="359"/>
                </a:lnTo>
                <a:lnTo>
                  <a:pt x="467" y="352"/>
                </a:lnTo>
                <a:lnTo>
                  <a:pt x="463" y="359"/>
                </a:lnTo>
                <a:lnTo>
                  <a:pt x="457" y="356"/>
                </a:lnTo>
                <a:lnTo>
                  <a:pt x="453" y="344"/>
                </a:lnTo>
                <a:lnTo>
                  <a:pt x="459" y="337"/>
                </a:lnTo>
                <a:lnTo>
                  <a:pt x="456" y="336"/>
                </a:lnTo>
                <a:lnTo>
                  <a:pt x="442" y="340"/>
                </a:lnTo>
                <a:lnTo>
                  <a:pt x="434" y="336"/>
                </a:lnTo>
                <a:lnTo>
                  <a:pt x="431" y="333"/>
                </a:lnTo>
                <a:lnTo>
                  <a:pt x="429" y="328"/>
                </a:lnTo>
                <a:lnTo>
                  <a:pt x="430" y="326"/>
                </a:lnTo>
                <a:lnTo>
                  <a:pt x="434" y="321"/>
                </a:lnTo>
                <a:lnTo>
                  <a:pt x="444" y="314"/>
                </a:lnTo>
                <a:lnTo>
                  <a:pt x="448" y="311"/>
                </a:lnTo>
                <a:lnTo>
                  <a:pt x="450" y="325"/>
                </a:lnTo>
                <a:lnTo>
                  <a:pt x="459" y="332"/>
                </a:lnTo>
                <a:lnTo>
                  <a:pt x="457" y="319"/>
                </a:lnTo>
                <a:lnTo>
                  <a:pt x="456" y="317"/>
                </a:lnTo>
                <a:lnTo>
                  <a:pt x="454" y="304"/>
                </a:lnTo>
                <a:lnTo>
                  <a:pt x="456" y="299"/>
                </a:lnTo>
                <a:lnTo>
                  <a:pt x="460" y="300"/>
                </a:lnTo>
                <a:lnTo>
                  <a:pt x="465" y="311"/>
                </a:lnTo>
                <a:lnTo>
                  <a:pt x="478" y="322"/>
                </a:lnTo>
                <a:lnTo>
                  <a:pt x="483" y="328"/>
                </a:lnTo>
                <a:lnTo>
                  <a:pt x="486" y="333"/>
                </a:lnTo>
                <a:lnTo>
                  <a:pt x="487" y="336"/>
                </a:lnTo>
                <a:lnTo>
                  <a:pt x="491" y="343"/>
                </a:lnTo>
                <a:lnTo>
                  <a:pt x="493" y="336"/>
                </a:lnTo>
                <a:lnTo>
                  <a:pt x="491" y="333"/>
                </a:lnTo>
                <a:lnTo>
                  <a:pt x="489" y="329"/>
                </a:lnTo>
                <a:lnTo>
                  <a:pt x="489" y="322"/>
                </a:lnTo>
                <a:lnTo>
                  <a:pt x="482" y="317"/>
                </a:lnTo>
                <a:lnTo>
                  <a:pt x="484" y="309"/>
                </a:lnTo>
                <a:lnTo>
                  <a:pt x="490" y="299"/>
                </a:lnTo>
                <a:lnTo>
                  <a:pt x="498" y="294"/>
                </a:lnTo>
                <a:lnTo>
                  <a:pt x="498" y="299"/>
                </a:lnTo>
                <a:lnTo>
                  <a:pt x="506" y="295"/>
                </a:lnTo>
                <a:lnTo>
                  <a:pt x="508" y="303"/>
                </a:lnTo>
                <a:lnTo>
                  <a:pt x="509" y="313"/>
                </a:lnTo>
                <a:lnTo>
                  <a:pt x="512" y="311"/>
                </a:lnTo>
                <a:lnTo>
                  <a:pt x="513" y="302"/>
                </a:lnTo>
                <a:lnTo>
                  <a:pt x="524" y="302"/>
                </a:lnTo>
                <a:lnTo>
                  <a:pt x="524" y="310"/>
                </a:lnTo>
                <a:lnTo>
                  <a:pt x="524" y="318"/>
                </a:lnTo>
                <a:lnTo>
                  <a:pt x="524" y="330"/>
                </a:lnTo>
                <a:lnTo>
                  <a:pt x="525" y="333"/>
                </a:lnTo>
                <a:lnTo>
                  <a:pt x="525" y="336"/>
                </a:lnTo>
                <a:lnTo>
                  <a:pt x="521" y="339"/>
                </a:lnTo>
                <a:lnTo>
                  <a:pt x="524" y="341"/>
                </a:lnTo>
                <a:lnTo>
                  <a:pt x="536" y="337"/>
                </a:lnTo>
                <a:lnTo>
                  <a:pt x="549" y="339"/>
                </a:lnTo>
                <a:lnTo>
                  <a:pt x="551" y="340"/>
                </a:lnTo>
                <a:lnTo>
                  <a:pt x="554" y="337"/>
                </a:lnTo>
                <a:lnTo>
                  <a:pt x="543" y="333"/>
                </a:lnTo>
                <a:lnTo>
                  <a:pt x="539" y="333"/>
                </a:lnTo>
                <a:lnTo>
                  <a:pt x="531" y="332"/>
                </a:lnTo>
                <a:lnTo>
                  <a:pt x="532" y="321"/>
                </a:lnTo>
                <a:lnTo>
                  <a:pt x="532" y="310"/>
                </a:lnTo>
                <a:lnTo>
                  <a:pt x="531" y="309"/>
                </a:lnTo>
                <a:lnTo>
                  <a:pt x="532" y="304"/>
                </a:lnTo>
                <a:lnTo>
                  <a:pt x="540" y="304"/>
                </a:lnTo>
                <a:lnTo>
                  <a:pt x="542" y="304"/>
                </a:lnTo>
                <a:lnTo>
                  <a:pt x="557" y="313"/>
                </a:lnTo>
                <a:lnTo>
                  <a:pt x="562" y="313"/>
                </a:lnTo>
                <a:lnTo>
                  <a:pt x="575" y="314"/>
                </a:lnTo>
                <a:lnTo>
                  <a:pt x="588" y="314"/>
                </a:lnTo>
                <a:lnTo>
                  <a:pt x="587" y="324"/>
                </a:lnTo>
                <a:lnTo>
                  <a:pt x="585" y="326"/>
                </a:lnTo>
                <a:lnTo>
                  <a:pt x="580" y="333"/>
                </a:lnTo>
                <a:lnTo>
                  <a:pt x="579" y="336"/>
                </a:lnTo>
                <a:lnTo>
                  <a:pt x="576" y="337"/>
                </a:lnTo>
                <a:lnTo>
                  <a:pt x="569" y="343"/>
                </a:lnTo>
                <a:lnTo>
                  <a:pt x="565" y="344"/>
                </a:lnTo>
                <a:lnTo>
                  <a:pt x="561" y="345"/>
                </a:lnTo>
                <a:lnTo>
                  <a:pt x="555" y="348"/>
                </a:lnTo>
                <a:lnTo>
                  <a:pt x="554" y="349"/>
                </a:lnTo>
                <a:lnTo>
                  <a:pt x="545" y="355"/>
                </a:lnTo>
                <a:lnTo>
                  <a:pt x="543" y="356"/>
                </a:lnTo>
                <a:lnTo>
                  <a:pt x="535" y="362"/>
                </a:lnTo>
                <a:lnTo>
                  <a:pt x="534" y="367"/>
                </a:lnTo>
                <a:lnTo>
                  <a:pt x="546" y="358"/>
                </a:lnTo>
                <a:lnTo>
                  <a:pt x="555" y="355"/>
                </a:lnTo>
                <a:lnTo>
                  <a:pt x="566" y="351"/>
                </a:lnTo>
                <a:lnTo>
                  <a:pt x="575" y="345"/>
                </a:lnTo>
                <a:lnTo>
                  <a:pt x="580" y="344"/>
                </a:lnTo>
                <a:lnTo>
                  <a:pt x="590" y="337"/>
                </a:lnTo>
                <a:lnTo>
                  <a:pt x="590" y="336"/>
                </a:lnTo>
                <a:lnTo>
                  <a:pt x="591" y="333"/>
                </a:lnTo>
                <a:lnTo>
                  <a:pt x="591" y="332"/>
                </a:lnTo>
                <a:lnTo>
                  <a:pt x="592" y="333"/>
                </a:lnTo>
                <a:lnTo>
                  <a:pt x="596" y="334"/>
                </a:lnTo>
                <a:lnTo>
                  <a:pt x="596" y="341"/>
                </a:lnTo>
                <a:lnTo>
                  <a:pt x="595" y="349"/>
                </a:lnTo>
                <a:lnTo>
                  <a:pt x="595" y="356"/>
                </a:lnTo>
                <a:lnTo>
                  <a:pt x="602" y="362"/>
                </a:lnTo>
                <a:lnTo>
                  <a:pt x="606" y="356"/>
                </a:lnTo>
                <a:lnTo>
                  <a:pt x="610" y="366"/>
                </a:lnTo>
                <a:lnTo>
                  <a:pt x="609" y="371"/>
                </a:lnTo>
                <a:lnTo>
                  <a:pt x="606" y="377"/>
                </a:lnTo>
                <a:lnTo>
                  <a:pt x="605" y="378"/>
                </a:lnTo>
                <a:lnTo>
                  <a:pt x="602" y="386"/>
                </a:lnTo>
                <a:lnTo>
                  <a:pt x="610" y="381"/>
                </a:lnTo>
                <a:lnTo>
                  <a:pt x="620" y="373"/>
                </a:lnTo>
                <a:lnTo>
                  <a:pt x="625" y="366"/>
                </a:lnTo>
                <a:lnTo>
                  <a:pt x="626" y="366"/>
                </a:lnTo>
                <a:lnTo>
                  <a:pt x="635" y="367"/>
                </a:lnTo>
                <a:lnTo>
                  <a:pt x="636" y="367"/>
                </a:lnTo>
                <a:lnTo>
                  <a:pt x="640" y="367"/>
                </a:lnTo>
                <a:lnTo>
                  <a:pt x="645" y="358"/>
                </a:lnTo>
                <a:lnTo>
                  <a:pt x="644" y="352"/>
                </a:lnTo>
                <a:lnTo>
                  <a:pt x="630" y="356"/>
                </a:lnTo>
                <a:lnTo>
                  <a:pt x="628" y="355"/>
                </a:lnTo>
                <a:lnTo>
                  <a:pt x="617" y="349"/>
                </a:lnTo>
                <a:lnTo>
                  <a:pt x="613" y="345"/>
                </a:lnTo>
                <a:lnTo>
                  <a:pt x="610" y="341"/>
                </a:lnTo>
                <a:lnTo>
                  <a:pt x="620" y="336"/>
                </a:lnTo>
                <a:lnTo>
                  <a:pt x="626" y="336"/>
                </a:lnTo>
                <a:lnTo>
                  <a:pt x="628" y="333"/>
                </a:lnTo>
                <a:lnTo>
                  <a:pt x="629" y="330"/>
                </a:lnTo>
                <a:lnTo>
                  <a:pt x="621" y="324"/>
                </a:lnTo>
                <a:lnTo>
                  <a:pt x="618" y="321"/>
                </a:lnTo>
                <a:lnTo>
                  <a:pt x="618" y="317"/>
                </a:lnTo>
                <a:lnTo>
                  <a:pt x="621" y="314"/>
                </a:lnTo>
                <a:lnTo>
                  <a:pt x="613" y="311"/>
                </a:lnTo>
                <a:lnTo>
                  <a:pt x="609" y="307"/>
                </a:lnTo>
                <a:lnTo>
                  <a:pt x="615" y="303"/>
                </a:lnTo>
                <a:lnTo>
                  <a:pt x="624" y="302"/>
                </a:lnTo>
                <a:lnTo>
                  <a:pt x="625" y="300"/>
                </a:lnTo>
                <a:lnTo>
                  <a:pt x="630" y="298"/>
                </a:lnTo>
                <a:lnTo>
                  <a:pt x="629" y="296"/>
                </a:lnTo>
                <a:lnTo>
                  <a:pt x="617" y="299"/>
                </a:lnTo>
                <a:lnTo>
                  <a:pt x="613" y="298"/>
                </a:lnTo>
                <a:lnTo>
                  <a:pt x="625" y="287"/>
                </a:lnTo>
                <a:lnTo>
                  <a:pt x="636" y="285"/>
                </a:lnTo>
                <a:lnTo>
                  <a:pt x="641" y="280"/>
                </a:lnTo>
                <a:lnTo>
                  <a:pt x="640" y="280"/>
                </a:lnTo>
                <a:lnTo>
                  <a:pt x="632" y="277"/>
                </a:lnTo>
                <a:lnTo>
                  <a:pt x="628" y="273"/>
                </a:lnTo>
                <a:lnTo>
                  <a:pt x="629" y="270"/>
                </a:lnTo>
                <a:lnTo>
                  <a:pt x="632" y="265"/>
                </a:lnTo>
                <a:lnTo>
                  <a:pt x="635" y="262"/>
                </a:lnTo>
                <a:lnTo>
                  <a:pt x="644" y="250"/>
                </a:lnTo>
                <a:lnTo>
                  <a:pt x="654" y="235"/>
                </a:lnTo>
                <a:lnTo>
                  <a:pt x="662" y="224"/>
                </a:lnTo>
                <a:lnTo>
                  <a:pt x="666" y="223"/>
                </a:lnTo>
                <a:lnTo>
                  <a:pt x="673" y="219"/>
                </a:lnTo>
                <a:lnTo>
                  <a:pt x="686" y="223"/>
                </a:lnTo>
                <a:lnTo>
                  <a:pt x="688" y="223"/>
                </a:lnTo>
                <a:lnTo>
                  <a:pt x="695" y="228"/>
                </a:lnTo>
                <a:lnTo>
                  <a:pt x="699" y="229"/>
                </a:lnTo>
                <a:lnTo>
                  <a:pt x="701" y="231"/>
                </a:lnTo>
                <a:lnTo>
                  <a:pt x="700" y="227"/>
                </a:lnTo>
                <a:lnTo>
                  <a:pt x="699" y="223"/>
                </a:lnTo>
                <a:lnTo>
                  <a:pt x="693" y="216"/>
                </a:lnTo>
                <a:lnTo>
                  <a:pt x="688" y="213"/>
                </a:lnTo>
                <a:lnTo>
                  <a:pt x="681" y="210"/>
                </a:lnTo>
                <a:lnTo>
                  <a:pt x="680" y="202"/>
                </a:lnTo>
                <a:lnTo>
                  <a:pt x="685" y="193"/>
                </a:lnTo>
                <a:lnTo>
                  <a:pt x="688" y="176"/>
                </a:lnTo>
                <a:lnTo>
                  <a:pt x="690" y="168"/>
                </a:lnTo>
                <a:lnTo>
                  <a:pt x="701" y="169"/>
                </a:lnTo>
                <a:lnTo>
                  <a:pt x="714" y="178"/>
                </a:lnTo>
                <a:lnTo>
                  <a:pt x="722" y="184"/>
                </a:lnTo>
                <a:lnTo>
                  <a:pt x="725" y="179"/>
                </a:lnTo>
                <a:lnTo>
                  <a:pt x="722" y="172"/>
                </a:lnTo>
                <a:lnTo>
                  <a:pt x="718" y="167"/>
                </a:lnTo>
                <a:lnTo>
                  <a:pt x="716" y="161"/>
                </a:lnTo>
                <a:lnTo>
                  <a:pt x="707" y="153"/>
                </a:lnTo>
                <a:lnTo>
                  <a:pt x="701" y="149"/>
                </a:lnTo>
                <a:lnTo>
                  <a:pt x="690" y="149"/>
                </a:lnTo>
                <a:lnTo>
                  <a:pt x="684" y="146"/>
                </a:lnTo>
                <a:lnTo>
                  <a:pt x="681" y="134"/>
                </a:lnTo>
                <a:lnTo>
                  <a:pt x="680" y="127"/>
                </a:lnTo>
                <a:lnTo>
                  <a:pt x="688" y="120"/>
                </a:lnTo>
                <a:lnTo>
                  <a:pt x="695" y="127"/>
                </a:lnTo>
                <a:lnTo>
                  <a:pt x="701" y="134"/>
                </a:lnTo>
                <a:lnTo>
                  <a:pt x="711" y="139"/>
                </a:lnTo>
                <a:lnTo>
                  <a:pt x="712" y="139"/>
                </a:lnTo>
                <a:lnTo>
                  <a:pt x="714" y="131"/>
                </a:lnTo>
                <a:lnTo>
                  <a:pt x="704" y="124"/>
                </a:lnTo>
                <a:lnTo>
                  <a:pt x="704" y="118"/>
                </a:lnTo>
                <a:lnTo>
                  <a:pt x="715" y="118"/>
                </a:lnTo>
                <a:lnTo>
                  <a:pt x="716" y="114"/>
                </a:lnTo>
                <a:lnTo>
                  <a:pt x="701" y="108"/>
                </a:lnTo>
                <a:lnTo>
                  <a:pt x="701" y="93"/>
                </a:lnTo>
                <a:lnTo>
                  <a:pt x="703" y="88"/>
                </a:lnTo>
                <a:lnTo>
                  <a:pt x="699" y="81"/>
                </a:lnTo>
                <a:lnTo>
                  <a:pt x="701" y="77"/>
                </a:lnTo>
                <a:lnTo>
                  <a:pt x="707" y="78"/>
                </a:lnTo>
                <a:lnTo>
                  <a:pt x="710" y="82"/>
                </a:lnTo>
                <a:lnTo>
                  <a:pt x="710" y="84"/>
                </a:lnTo>
                <a:lnTo>
                  <a:pt x="710" y="85"/>
                </a:lnTo>
                <a:lnTo>
                  <a:pt x="718" y="85"/>
                </a:lnTo>
                <a:lnTo>
                  <a:pt x="721" y="94"/>
                </a:lnTo>
                <a:lnTo>
                  <a:pt x="725" y="103"/>
                </a:lnTo>
                <a:lnTo>
                  <a:pt x="733" y="100"/>
                </a:lnTo>
                <a:lnTo>
                  <a:pt x="736" y="86"/>
                </a:lnTo>
                <a:lnTo>
                  <a:pt x="740" y="92"/>
                </a:lnTo>
                <a:lnTo>
                  <a:pt x="736" y="109"/>
                </a:lnTo>
                <a:lnTo>
                  <a:pt x="741" y="111"/>
                </a:lnTo>
                <a:lnTo>
                  <a:pt x="745" y="96"/>
                </a:lnTo>
                <a:lnTo>
                  <a:pt x="753" y="100"/>
                </a:lnTo>
                <a:lnTo>
                  <a:pt x="760" y="112"/>
                </a:lnTo>
                <a:lnTo>
                  <a:pt x="764" y="126"/>
                </a:lnTo>
                <a:lnTo>
                  <a:pt x="770" y="119"/>
                </a:lnTo>
                <a:lnTo>
                  <a:pt x="775" y="111"/>
                </a:lnTo>
                <a:lnTo>
                  <a:pt x="771" y="103"/>
                </a:lnTo>
                <a:lnTo>
                  <a:pt x="766" y="88"/>
                </a:lnTo>
                <a:lnTo>
                  <a:pt x="763" y="79"/>
                </a:lnTo>
                <a:lnTo>
                  <a:pt x="771" y="81"/>
                </a:lnTo>
                <a:lnTo>
                  <a:pt x="778" y="88"/>
                </a:lnTo>
                <a:lnTo>
                  <a:pt x="781" y="92"/>
                </a:lnTo>
                <a:lnTo>
                  <a:pt x="785" y="96"/>
                </a:lnTo>
                <a:lnTo>
                  <a:pt x="782" y="107"/>
                </a:lnTo>
                <a:lnTo>
                  <a:pt x="786" y="107"/>
                </a:lnTo>
                <a:lnTo>
                  <a:pt x="790" y="96"/>
                </a:lnTo>
                <a:lnTo>
                  <a:pt x="797" y="92"/>
                </a:lnTo>
                <a:lnTo>
                  <a:pt x="798" y="94"/>
                </a:lnTo>
                <a:lnTo>
                  <a:pt x="802" y="100"/>
                </a:lnTo>
                <a:lnTo>
                  <a:pt x="806" y="100"/>
                </a:lnTo>
                <a:lnTo>
                  <a:pt x="811" y="92"/>
                </a:lnTo>
                <a:lnTo>
                  <a:pt x="817" y="94"/>
                </a:lnTo>
                <a:lnTo>
                  <a:pt x="817" y="101"/>
                </a:lnTo>
                <a:lnTo>
                  <a:pt x="812" y="112"/>
                </a:lnTo>
                <a:lnTo>
                  <a:pt x="811" y="120"/>
                </a:lnTo>
                <a:lnTo>
                  <a:pt x="798" y="126"/>
                </a:lnTo>
                <a:lnTo>
                  <a:pt x="801" y="134"/>
                </a:lnTo>
                <a:lnTo>
                  <a:pt x="805" y="133"/>
                </a:lnTo>
                <a:lnTo>
                  <a:pt x="801" y="141"/>
                </a:lnTo>
                <a:lnTo>
                  <a:pt x="797" y="145"/>
                </a:lnTo>
                <a:lnTo>
                  <a:pt x="787" y="156"/>
                </a:lnTo>
                <a:lnTo>
                  <a:pt x="782" y="172"/>
                </a:lnTo>
                <a:lnTo>
                  <a:pt x="775" y="183"/>
                </a:lnTo>
                <a:lnTo>
                  <a:pt x="767" y="197"/>
                </a:lnTo>
                <a:lnTo>
                  <a:pt x="759" y="205"/>
                </a:lnTo>
                <a:lnTo>
                  <a:pt x="760" y="205"/>
                </a:lnTo>
                <a:lnTo>
                  <a:pt x="776" y="199"/>
                </a:lnTo>
                <a:lnTo>
                  <a:pt x="775" y="205"/>
                </a:lnTo>
                <a:lnTo>
                  <a:pt x="764" y="208"/>
                </a:lnTo>
                <a:lnTo>
                  <a:pt x="764" y="210"/>
                </a:lnTo>
                <a:lnTo>
                  <a:pt x="767" y="213"/>
                </a:lnTo>
                <a:lnTo>
                  <a:pt x="776" y="212"/>
                </a:lnTo>
                <a:lnTo>
                  <a:pt x="778" y="210"/>
                </a:lnTo>
                <a:lnTo>
                  <a:pt x="778" y="213"/>
                </a:lnTo>
                <a:lnTo>
                  <a:pt x="779" y="216"/>
                </a:lnTo>
                <a:lnTo>
                  <a:pt x="781" y="219"/>
                </a:lnTo>
                <a:lnTo>
                  <a:pt x="779" y="227"/>
                </a:lnTo>
                <a:lnTo>
                  <a:pt x="783" y="232"/>
                </a:lnTo>
                <a:lnTo>
                  <a:pt x="775" y="234"/>
                </a:lnTo>
                <a:lnTo>
                  <a:pt x="775" y="235"/>
                </a:lnTo>
                <a:lnTo>
                  <a:pt x="770" y="244"/>
                </a:lnTo>
                <a:lnTo>
                  <a:pt x="770" y="253"/>
                </a:lnTo>
                <a:lnTo>
                  <a:pt x="782" y="250"/>
                </a:lnTo>
                <a:lnTo>
                  <a:pt x="779" y="264"/>
                </a:lnTo>
                <a:lnTo>
                  <a:pt x="772" y="270"/>
                </a:lnTo>
                <a:lnTo>
                  <a:pt x="763" y="279"/>
                </a:lnTo>
                <a:lnTo>
                  <a:pt x="764" y="294"/>
                </a:lnTo>
                <a:lnTo>
                  <a:pt x="764" y="299"/>
                </a:lnTo>
                <a:lnTo>
                  <a:pt x="766" y="304"/>
                </a:lnTo>
                <a:lnTo>
                  <a:pt x="768" y="315"/>
                </a:lnTo>
                <a:lnTo>
                  <a:pt x="772" y="322"/>
                </a:lnTo>
                <a:lnTo>
                  <a:pt x="778" y="322"/>
                </a:lnTo>
                <a:lnTo>
                  <a:pt x="778" y="317"/>
                </a:lnTo>
                <a:lnTo>
                  <a:pt x="772" y="311"/>
                </a:lnTo>
                <a:lnTo>
                  <a:pt x="772" y="300"/>
                </a:lnTo>
                <a:lnTo>
                  <a:pt x="779" y="300"/>
                </a:lnTo>
                <a:lnTo>
                  <a:pt x="785" y="302"/>
                </a:lnTo>
                <a:lnTo>
                  <a:pt x="781" y="313"/>
                </a:lnTo>
                <a:lnTo>
                  <a:pt x="779" y="314"/>
                </a:lnTo>
                <a:lnTo>
                  <a:pt x="787" y="315"/>
                </a:lnTo>
                <a:lnTo>
                  <a:pt x="790" y="315"/>
                </a:lnTo>
                <a:lnTo>
                  <a:pt x="794" y="303"/>
                </a:lnTo>
                <a:lnTo>
                  <a:pt x="797" y="284"/>
                </a:lnTo>
                <a:lnTo>
                  <a:pt x="805" y="273"/>
                </a:lnTo>
                <a:lnTo>
                  <a:pt x="805" y="270"/>
                </a:lnTo>
                <a:lnTo>
                  <a:pt x="812" y="258"/>
                </a:lnTo>
                <a:lnTo>
                  <a:pt x="815" y="253"/>
                </a:lnTo>
                <a:lnTo>
                  <a:pt x="816" y="249"/>
                </a:lnTo>
                <a:lnTo>
                  <a:pt x="804" y="249"/>
                </a:lnTo>
                <a:lnTo>
                  <a:pt x="798" y="243"/>
                </a:lnTo>
                <a:lnTo>
                  <a:pt x="805" y="232"/>
                </a:lnTo>
                <a:lnTo>
                  <a:pt x="809" y="223"/>
                </a:lnTo>
                <a:lnTo>
                  <a:pt x="821" y="195"/>
                </a:lnTo>
                <a:lnTo>
                  <a:pt x="838" y="165"/>
                </a:lnTo>
                <a:lnTo>
                  <a:pt x="839" y="150"/>
                </a:lnTo>
                <a:lnTo>
                  <a:pt x="841" y="137"/>
                </a:lnTo>
                <a:lnTo>
                  <a:pt x="849" y="111"/>
                </a:lnTo>
                <a:lnTo>
                  <a:pt x="862" y="81"/>
                </a:lnTo>
                <a:lnTo>
                  <a:pt x="877" y="59"/>
                </a:lnTo>
                <a:lnTo>
                  <a:pt x="882" y="62"/>
                </a:lnTo>
                <a:lnTo>
                  <a:pt x="886" y="64"/>
                </a:lnTo>
                <a:lnTo>
                  <a:pt x="884" y="92"/>
                </a:lnTo>
                <a:lnTo>
                  <a:pt x="891" y="92"/>
                </a:lnTo>
                <a:lnTo>
                  <a:pt x="892" y="116"/>
                </a:lnTo>
                <a:lnTo>
                  <a:pt x="886" y="127"/>
                </a:lnTo>
                <a:lnTo>
                  <a:pt x="866" y="142"/>
                </a:lnTo>
                <a:lnTo>
                  <a:pt x="865" y="148"/>
                </a:lnTo>
                <a:lnTo>
                  <a:pt x="865" y="146"/>
                </a:lnTo>
                <a:lnTo>
                  <a:pt x="880" y="141"/>
                </a:lnTo>
                <a:lnTo>
                  <a:pt x="894" y="142"/>
                </a:lnTo>
                <a:lnTo>
                  <a:pt x="894" y="160"/>
                </a:lnTo>
                <a:lnTo>
                  <a:pt x="894" y="161"/>
                </a:lnTo>
                <a:lnTo>
                  <a:pt x="894" y="172"/>
                </a:lnTo>
                <a:lnTo>
                  <a:pt x="895" y="186"/>
                </a:lnTo>
                <a:lnTo>
                  <a:pt x="895" y="191"/>
                </a:lnTo>
                <a:lnTo>
                  <a:pt x="894" y="213"/>
                </a:lnTo>
                <a:lnTo>
                  <a:pt x="894" y="221"/>
                </a:lnTo>
                <a:lnTo>
                  <a:pt x="901" y="212"/>
                </a:lnTo>
                <a:lnTo>
                  <a:pt x="903" y="202"/>
                </a:lnTo>
                <a:lnTo>
                  <a:pt x="906" y="202"/>
                </a:lnTo>
                <a:lnTo>
                  <a:pt x="913" y="201"/>
                </a:lnTo>
                <a:lnTo>
                  <a:pt x="916" y="184"/>
                </a:lnTo>
                <a:lnTo>
                  <a:pt x="922" y="184"/>
                </a:lnTo>
                <a:lnTo>
                  <a:pt x="931" y="184"/>
                </a:lnTo>
                <a:lnTo>
                  <a:pt x="939" y="178"/>
                </a:lnTo>
                <a:lnTo>
                  <a:pt x="925" y="164"/>
                </a:lnTo>
                <a:lnTo>
                  <a:pt x="928" y="157"/>
                </a:lnTo>
                <a:lnTo>
                  <a:pt x="924" y="156"/>
                </a:lnTo>
                <a:lnTo>
                  <a:pt x="931" y="144"/>
                </a:lnTo>
                <a:lnTo>
                  <a:pt x="933" y="144"/>
                </a:lnTo>
                <a:lnTo>
                  <a:pt x="946" y="148"/>
                </a:lnTo>
                <a:lnTo>
                  <a:pt x="950" y="148"/>
                </a:lnTo>
                <a:lnTo>
                  <a:pt x="948" y="145"/>
                </a:lnTo>
                <a:lnTo>
                  <a:pt x="948" y="142"/>
                </a:lnTo>
                <a:lnTo>
                  <a:pt x="932" y="137"/>
                </a:lnTo>
                <a:lnTo>
                  <a:pt x="933" y="133"/>
                </a:lnTo>
                <a:lnTo>
                  <a:pt x="936" y="126"/>
                </a:lnTo>
                <a:lnTo>
                  <a:pt x="936" y="124"/>
                </a:lnTo>
                <a:lnTo>
                  <a:pt x="927" y="120"/>
                </a:lnTo>
                <a:lnTo>
                  <a:pt x="929" y="107"/>
                </a:lnTo>
                <a:lnTo>
                  <a:pt x="947" y="108"/>
                </a:lnTo>
                <a:lnTo>
                  <a:pt x="950" y="103"/>
                </a:lnTo>
                <a:lnTo>
                  <a:pt x="942" y="100"/>
                </a:lnTo>
                <a:lnTo>
                  <a:pt x="940" y="86"/>
                </a:lnTo>
                <a:lnTo>
                  <a:pt x="957" y="86"/>
                </a:lnTo>
                <a:lnTo>
                  <a:pt x="976" y="86"/>
                </a:lnTo>
                <a:lnTo>
                  <a:pt x="966" y="81"/>
                </a:lnTo>
                <a:lnTo>
                  <a:pt x="955" y="77"/>
                </a:lnTo>
                <a:lnTo>
                  <a:pt x="952" y="71"/>
                </a:lnTo>
                <a:lnTo>
                  <a:pt x="947" y="58"/>
                </a:lnTo>
                <a:lnTo>
                  <a:pt x="933" y="69"/>
                </a:lnTo>
                <a:lnTo>
                  <a:pt x="922" y="59"/>
                </a:lnTo>
                <a:lnTo>
                  <a:pt x="921" y="48"/>
                </a:lnTo>
                <a:lnTo>
                  <a:pt x="937" y="52"/>
                </a:lnTo>
                <a:lnTo>
                  <a:pt x="933" y="43"/>
                </a:lnTo>
                <a:lnTo>
                  <a:pt x="925" y="39"/>
                </a:lnTo>
                <a:lnTo>
                  <a:pt x="927" y="30"/>
                </a:lnTo>
                <a:lnTo>
                  <a:pt x="947" y="33"/>
                </a:lnTo>
                <a:lnTo>
                  <a:pt x="954" y="48"/>
                </a:lnTo>
                <a:lnTo>
                  <a:pt x="957" y="29"/>
                </a:lnTo>
                <a:lnTo>
                  <a:pt x="947" y="21"/>
                </a:lnTo>
                <a:lnTo>
                  <a:pt x="948" y="9"/>
                </a:lnTo>
                <a:lnTo>
                  <a:pt x="951" y="7"/>
                </a:lnTo>
                <a:lnTo>
                  <a:pt x="954" y="2"/>
                </a:lnTo>
                <a:lnTo>
                  <a:pt x="955" y="2"/>
                </a:lnTo>
                <a:lnTo>
                  <a:pt x="966" y="3"/>
                </a:lnTo>
                <a:lnTo>
                  <a:pt x="962" y="17"/>
                </a:lnTo>
                <a:lnTo>
                  <a:pt x="972" y="13"/>
                </a:lnTo>
                <a:lnTo>
                  <a:pt x="974" y="17"/>
                </a:lnTo>
                <a:lnTo>
                  <a:pt x="976" y="19"/>
                </a:lnTo>
                <a:lnTo>
                  <a:pt x="988" y="7"/>
                </a:lnTo>
                <a:lnTo>
                  <a:pt x="993" y="11"/>
                </a:lnTo>
                <a:lnTo>
                  <a:pt x="1000" y="2"/>
                </a:lnTo>
                <a:lnTo>
                  <a:pt x="1002" y="0"/>
                </a:lnTo>
                <a:lnTo>
                  <a:pt x="1011" y="4"/>
                </a:lnTo>
                <a:lnTo>
                  <a:pt x="1011" y="6"/>
                </a:lnTo>
                <a:lnTo>
                  <a:pt x="1007" y="14"/>
                </a:lnTo>
                <a:lnTo>
                  <a:pt x="1007" y="30"/>
                </a:lnTo>
                <a:lnTo>
                  <a:pt x="1017" y="21"/>
                </a:lnTo>
                <a:lnTo>
                  <a:pt x="1034" y="21"/>
                </a:lnTo>
                <a:lnTo>
                  <a:pt x="1038" y="34"/>
                </a:lnTo>
                <a:lnTo>
                  <a:pt x="1032" y="49"/>
                </a:lnTo>
                <a:lnTo>
                  <a:pt x="1036" y="52"/>
                </a:lnTo>
                <a:lnTo>
                  <a:pt x="1033" y="66"/>
                </a:lnTo>
                <a:lnTo>
                  <a:pt x="1021" y="69"/>
                </a:lnTo>
                <a:lnTo>
                  <a:pt x="1026" y="74"/>
                </a:lnTo>
                <a:lnTo>
                  <a:pt x="1010" y="79"/>
                </a:lnTo>
                <a:lnTo>
                  <a:pt x="1000" y="75"/>
                </a:lnTo>
                <a:lnTo>
                  <a:pt x="988" y="82"/>
                </a:lnTo>
                <a:lnTo>
                  <a:pt x="985" y="89"/>
                </a:lnTo>
                <a:lnTo>
                  <a:pt x="985" y="96"/>
                </a:lnTo>
                <a:lnTo>
                  <a:pt x="997" y="90"/>
                </a:lnTo>
                <a:lnTo>
                  <a:pt x="1014" y="92"/>
                </a:lnTo>
                <a:lnTo>
                  <a:pt x="1015" y="96"/>
                </a:lnTo>
                <a:lnTo>
                  <a:pt x="1007" y="107"/>
                </a:lnTo>
                <a:lnTo>
                  <a:pt x="999" y="118"/>
                </a:lnTo>
                <a:lnTo>
                  <a:pt x="989" y="127"/>
                </a:lnTo>
                <a:lnTo>
                  <a:pt x="981" y="134"/>
                </a:lnTo>
                <a:lnTo>
                  <a:pt x="980" y="134"/>
                </a:lnTo>
                <a:lnTo>
                  <a:pt x="984" y="134"/>
                </a:lnTo>
                <a:lnTo>
                  <a:pt x="989" y="134"/>
                </a:lnTo>
                <a:lnTo>
                  <a:pt x="1010" y="119"/>
                </a:lnTo>
                <a:lnTo>
                  <a:pt x="1022" y="107"/>
                </a:lnTo>
                <a:lnTo>
                  <a:pt x="1030" y="96"/>
                </a:lnTo>
                <a:lnTo>
                  <a:pt x="1032" y="99"/>
                </a:lnTo>
                <a:lnTo>
                  <a:pt x="1037" y="111"/>
                </a:lnTo>
                <a:lnTo>
                  <a:pt x="1030" y="130"/>
                </a:lnTo>
                <a:lnTo>
                  <a:pt x="1019" y="145"/>
                </a:lnTo>
                <a:lnTo>
                  <a:pt x="1011" y="157"/>
                </a:lnTo>
                <a:lnTo>
                  <a:pt x="1007" y="165"/>
                </a:lnTo>
                <a:lnTo>
                  <a:pt x="1004" y="169"/>
                </a:lnTo>
                <a:lnTo>
                  <a:pt x="1010" y="175"/>
                </a:lnTo>
                <a:lnTo>
                  <a:pt x="1014" y="165"/>
                </a:lnTo>
                <a:lnTo>
                  <a:pt x="1015" y="161"/>
                </a:lnTo>
                <a:lnTo>
                  <a:pt x="1026" y="157"/>
                </a:lnTo>
                <a:lnTo>
                  <a:pt x="1029" y="156"/>
                </a:lnTo>
                <a:lnTo>
                  <a:pt x="1032" y="157"/>
                </a:lnTo>
                <a:lnTo>
                  <a:pt x="1029" y="161"/>
                </a:lnTo>
                <a:lnTo>
                  <a:pt x="1023" y="171"/>
                </a:lnTo>
                <a:lnTo>
                  <a:pt x="1022" y="171"/>
                </a:lnTo>
                <a:lnTo>
                  <a:pt x="1023" y="171"/>
                </a:lnTo>
                <a:lnTo>
                  <a:pt x="1026" y="172"/>
                </a:lnTo>
                <a:lnTo>
                  <a:pt x="1034" y="164"/>
                </a:lnTo>
                <a:lnTo>
                  <a:pt x="1036" y="161"/>
                </a:lnTo>
                <a:lnTo>
                  <a:pt x="1042" y="149"/>
                </a:lnTo>
                <a:lnTo>
                  <a:pt x="1051" y="146"/>
                </a:lnTo>
                <a:lnTo>
                  <a:pt x="1044" y="165"/>
                </a:lnTo>
                <a:lnTo>
                  <a:pt x="1042" y="189"/>
                </a:lnTo>
                <a:lnTo>
                  <a:pt x="1042" y="205"/>
                </a:lnTo>
                <a:lnTo>
                  <a:pt x="1044" y="216"/>
                </a:lnTo>
                <a:lnTo>
                  <a:pt x="1048" y="232"/>
                </a:lnTo>
                <a:lnTo>
                  <a:pt x="1053" y="234"/>
                </a:lnTo>
                <a:lnTo>
                  <a:pt x="1053" y="232"/>
                </a:lnTo>
                <a:lnTo>
                  <a:pt x="1051" y="223"/>
                </a:lnTo>
                <a:lnTo>
                  <a:pt x="1049" y="214"/>
                </a:lnTo>
                <a:lnTo>
                  <a:pt x="1049" y="210"/>
                </a:lnTo>
                <a:lnTo>
                  <a:pt x="1049" y="199"/>
                </a:lnTo>
                <a:lnTo>
                  <a:pt x="1049" y="194"/>
                </a:lnTo>
                <a:lnTo>
                  <a:pt x="1047" y="179"/>
                </a:lnTo>
                <a:lnTo>
                  <a:pt x="1051" y="172"/>
                </a:lnTo>
                <a:lnTo>
                  <a:pt x="1052" y="160"/>
                </a:lnTo>
                <a:lnTo>
                  <a:pt x="1056" y="15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8" name="Freeform 393">
            <a:extLst>
              <a:ext uri="{FF2B5EF4-FFF2-40B4-BE49-F238E27FC236}">
                <a16:creationId xmlns:a16="http://schemas.microsoft.com/office/drawing/2014/main" id="{21DBAE60-159E-7A8B-3ADF-95C693CA467C}"/>
              </a:ext>
            </a:extLst>
          </p:cNvPr>
          <p:cNvSpPr>
            <a:spLocks/>
          </p:cNvSpPr>
          <p:nvPr/>
        </p:nvSpPr>
        <p:spPr bwMode="auto">
          <a:xfrm>
            <a:off x="8004176" y="803275"/>
            <a:ext cx="414338" cy="493713"/>
          </a:xfrm>
          <a:custGeom>
            <a:avLst/>
            <a:gdLst>
              <a:gd name="T0" fmla="*/ 12 w 261"/>
              <a:gd name="T1" fmla="*/ 113 h 311"/>
              <a:gd name="T2" fmla="*/ 1 w 261"/>
              <a:gd name="T3" fmla="*/ 99 h 311"/>
              <a:gd name="T4" fmla="*/ 0 w 261"/>
              <a:gd name="T5" fmla="*/ 61 h 311"/>
              <a:gd name="T6" fmla="*/ 8 w 261"/>
              <a:gd name="T7" fmla="*/ 57 h 311"/>
              <a:gd name="T8" fmla="*/ 12 w 261"/>
              <a:gd name="T9" fmla="*/ 9 h 311"/>
              <a:gd name="T10" fmla="*/ 52 w 261"/>
              <a:gd name="T11" fmla="*/ 3 h 311"/>
              <a:gd name="T12" fmla="*/ 63 w 261"/>
              <a:gd name="T13" fmla="*/ 29 h 311"/>
              <a:gd name="T14" fmla="*/ 76 w 261"/>
              <a:gd name="T15" fmla="*/ 41 h 311"/>
              <a:gd name="T16" fmla="*/ 108 w 261"/>
              <a:gd name="T17" fmla="*/ 23 h 311"/>
              <a:gd name="T18" fmla="*/ 119 w 261"/>
              <a:gd name="T19" fmla="*/ 41 h 311"/>
              <a:gd name="T20" fmla="*/ 146 w 261"/>
              <a:gd name="T21" fmla="*/ 29 h 311"/>
              <a:gd name="T22" fmla="*/ 162 w 261"/>
              <a:gd name="T23" fmla="*/ 42 h 311"/>
              <a:gd name="T24" fmla="*/ 146 w 261"/>
              <a:gd name="T25" fmla="*/ 71 h 311"/>
              <a:gd name="T26" fmla="*/ 192 w 261"/>
              <a:gd name="T27" fmla="*/ 60 h 311"/>
              <a:gd name="T28" fmla="*/ 207 w 261"/>
              <a:gd name="T29" fmla="*/ 79 h 311"/>
              <a:gd name="T30" fmla="*/ 236 w 261"/>
              <a:gd name="T31" fmla="*/ 84 h 311"/>
              <a:gd name="T32" fmla="*/ 244 w 261"/>
              <a:gd name="T33" fmla="*/ 109 h 311"/>
              <a:gd name="T34" fmla="*/ 202 w 261"/>
              <a:gd name="T35" fmla="*/ 135 h 311"/>
              <a:gd name="T36" fmla="*/ 194 w 261"/>
              <a:gd name="T37" fmla="*/ 161 h 311"/>
              <a:gd name="T38" fmla="*/ 182 w 261"/>
              <a:gd name="T39" fmla="*/ 184 h 311"/>
              <a:gd name="T40" fmla="*/ 128 w 261"/>
              <a:gd name="T41" fmla="*/ 195 h 311"/>
              <a:gd name="T42" fmla="*/ 94 w 261"/>
              <a:gd name="T43" fmla="*/ 194 h 311"/>
              <a:gd name="T44" fmla="*/ 53 w 261"/>
              <a:gd name="T45" fmla="*/ 188 h 311"/>
              <a:gd name="T46" fmla="*/ 41 w 261"/>
              <a:gd name="T47" fmla="*/ 189 h 311"/>
              <a:gd name="T48" fmla="*/ 46 w 261"/>
              <a:gd name="T49" fmla="*/ 194 h 311"/>
              <a:gd name="T50" fmla="*/ 45 w 261"/>
              <a:gd name="T51" fmla="*/ 209 h 311"/>
              <a:gd name="T52" fmla="*/ 64 w 261"/>
              <a:gd name="T53" fmla="*/ 207 h 311"/>
              <a:gd name="T54" fmla="*/ 78 w 261"/>
              <a:gd name="T55" fmla="*/ 210 h 311"/>
              <a:gd name="T56" fmla="*/ 109 w 261"/>
              <a:gd name="T57" fmla="*/ 218 h 311"/>
              <a:gd name="T58" fmla="*/ 143 w 261"/>
              <a:gd name="T59" fmla="*/ 224 h 311"/>
              <a:gd name="T60" fmla="*/ 127 w 261"/>
              <a:gd name="T61" fmla="*/ 249 h 311"/>
              <a:gd name="T62" fmla="*/ 138 w 261"/>
              <a:gd name="T63" fmla="*/ 239 h 311"/>
              <a:gd name="T64" fmla="*/ 161 w 261"/>
              <a:gd name="T65" fmla="*/ 252 h 311"/>
              <a:gd name="T66" fmla="*/ 157 w 261"/>
              <a:gd name="T67" fmla="*/ 274 h 311"/>
              <a:gd name="T68" fmla="*/ 146 w 261"/>
              <a:gd name="T69" fmla="*/ 293 h 311"/>
              <a:gd name="T70" fmla="*/ 150 w 261"/>
              <a:gd name="T71" fmla="*/ 307 h 311"/>
              <a:gd name="T72" fmla="*/ 158 w 261"/>
              <a:gd name="T73" fmla="*/ 293 h 311"/>
              <a:gd name="T74" fmla="*/ 179 w 261"/>
              <a:gd name="T75" fmla="*/ 278 h 311"/>
              <a:gd name="T76" fmla="*/ 190 w 261"/>
              <a:gd name="T77" fmla="*/ 275 h 311"/>
              <a:gd name="T78" fmla="*/ 183 w 261"/>
              <a:gd name="T79" fmla="*/ 286 h 311"/>
              <a:gd name="T80" fmla="*/ 194 w 261"/>
              <a:gd name="T81" fmla="*/ 307 h 311"/>
              <a:gd name="T82" fmla="*/ 190 w 261"/>
              <a:gd name="T83" fmla="*/ 286 h 311"/>
              <a:gd name="T84" fmla="*/ 205 w 261"/>
              <a:gd name="T85" fmla="*/ 289 h 311"/>
              <a:gd name="T86" fmla="*/ 202 w 261"/>
              <a:gd name="T87" fmla="*/ 273 h 311"/>
              <a:gd name="T88" fmla="*/ 205 w 261"/>
              <a:gd name="T89" fmla="*/ 260 h 311"/>
              <a:gd name="T90" fmla="*/ 210 w 261"/>
              <a:gd name="T91" fmla="*/ 233 h 311"/>
              <a:gd name="T92" fmla="*/ 227 w 261"/>
              <a:gd name="T93" fmla="*/ 263 h 311"/>
              <a:gd name="T94" fmla="*/ 225 w 261"/>
              <a:gd name="T95" fmla="*/ 279 h 311"/>
              <a:gd name="T96" fmla="*/ 231 w 261"/>
              <a:gd name="T97" fmla="*/ 271 h 311"/>
              <a:gd name="T98" fmla="*/ 224 w 261"/>
              <a:gd name="T99" fmla="*/ 245 h 311"/>
              <a:gd name="T100" fmla="*/ 250 w 261"/>
              <a:gd name="T101" fmla="*/ 241 h 311"/>
              <a:gd name="T102" fmla="*/ 261 w 261"/>
              <a:gd name="T103" fmla="*/ 243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261" h="311">
                <a:moveTo>
                  <a:pt x="4" y="113"/>
                </a:moveTo>
                <a:lnTo>
                  <a:pt x="11" y="121"/>
                </a:lnTo>
                <a:lnTo>
                  <a:pt x="12" y="117"/>
                </a:lnTo>
                <a:lnTo>
                  <a:pt x="12" y="113"/>
                </a:lnTo>
                <a:lnTo>
                  <a:pt x="12" y="112"/>
                </a:lnTo>
                <a:lnTo>
                  <a:pt x="14" y="104"/>
                </a:lnTo>
                <a:lnTo>
                  <a:pt x="12" y="104"/>
                </a:lnTo>
                <a:lnTo>
                  <a:pt x="1" y="99"/>
                </a:lnTo>
                <a:lnTo>
                  <a:pt x="0" y="87"/>
                </a:lnTo>
                <a:lnTo>
                  <a:pt x="1" y="76"/>
                </a:lnTo>
                <a:lnTo>
                  <a:pt x="1" y="64"/>
                </a:lnTo>
                <a:lnTo>
                  <a:pt x="0" y="61"/>
                </a:lnTo>
                <a:lnTo>
                  <a:pt x="8" y="60"/>
                </a:lnTo>
                <a:lnTo>
                  <a:pt x="10" y="60"/>
                </a:lnTo>
                <a:lnTo>
                  <a:pt x="11" y="60"/>
                </a:lnTo>
                <a:lnTo>
                  <a:pt x="8" y="57"/>
                </a:lnTo>
                <a:lnTo>
                  <a:pt x="3" y="53"/>
                </a:lnTo>
                <a:lnTo>
                  <a:pt x="3" y="42"/>
                </a:lnTo>
                <a:lnTo>
                  <a:pt x="6" y="29"/>
                </a:lnTo>
                <a:lnTo>
                  <a:pt x="12" y="9"/>
                </a:lnTo>
                <a:lnTo>
                  <a:pt x="14" y="7"/>
                </a:lnTo>
                <a:lnTo>
                  <a:pt x="31" y="0"/>
                </a:lnTo>
                <a:lnTo>
                  <a:pt x="42" y="3"/>
                </a:lnTo>
                <a:lnTo>
                  <a:pt x="52" y="3"/>
                </a:lnTo>
                <a:lnTo>
                  <a:pt x="53" y="3"/>
                </a:lnTo>
                <a:lnTo>
                  <a:pt x="59" y="12"/>
                </a:lnTo>
                <a:lnTo>
                  <a:pt x="68" y="15"/>
                </a:lnTo>
                <a:lnTo>
                  <a:pt x="63" y="29"/>
                </a:lnTo>
                <a:lnTo>
                  <a:pt x="74" y="30"/>
                </a:lnTo>
                <a:lnTo>
                  <a:pt x="67" y="42"/>
                </a:lnTo>
                <a:lnTo>
                  <a:pt x="66" y="52"/>
                </a:lnTo>
                <a:lnTo>
                  <a:pt x="76" y="41"/>
                </a:lnTo>
                <a:lnTo>
                  <a:pt x="89" y="34"/>
                </a:lnTo>
                <a:lnTo>
                  <a:pt x="100" y="26"/>
                </a:lnTo>
                <a:lnTo>
                  <a:pt x="104" y="24"/>
                </a:lnTo>
                <a:lnTo>
                  <a:pt x="108" y="23"/>
                </a:lnTo>
                <a:lnTo>
                  <a:pt x="112" y="34"/>
                </a:lnTo>
                <a:lnTo>
                  <a:pt x="105" y="56"/>
                </a:lnTo>
                <a:lnTo>
                  <a:pt x="116" y="48"/>
                </a:lnTo>
                <a:lnTo>
                  <a:pt x="119" y="41"/>
                </a:lnTo>
                <a:lnTo>
                  <a:pt x="126" y="31"/>
                </a:lnTo>
                <a:lnTo>
                  <a:pt x="127" y="23"/>
                </a:lnTo>
                <a:lnTo>
                  <a:pt x="138" y="26"/>
                </a:lnTo>
                <a:lnTo>
                  <a:pt x="146" y="29"/>
                </a:lnTo>
                <a:lnTo>
                  <a:pt x="139" y="35"/>
                </a:lnTo>
                <a:lnTo>
                  <a:pt x="149" y="35"/>
                </a:lnTo>
                <a:lnTo>
                  <a:pt x="158" y="39"/>
                </a:lnTo>
                <a:lnTo>
                  <a:pt x="162" y="42"/>
                </a:lnTo>
                <a:lnTo>
                  <a:pt x="156" y="54"/>
                </a:lnTo>
                <a:lnTo>
                  <a:pt x="149" y="61"/>
                </a:lnTo>
                <a:lnTo>
                  <a:pt x="141" y="67"/>
                </a:lnTo>
                <a:lnTo>
                  <a:pt x="146" y="71"/>
                </a:lnTo>
                <a:lnTo>
                  <a:pt x="150" y="72"/>
                </a:lnTo>
                <a:lnTo>
                  <a:pt x="173" y="60"/>
                </a:lnTo>
                <a:lnTo>
                  <a:pt x="188" y="53"/>
                </a:lnTo>
                <a:lnTo>
                  <a:pt x="192" y="60"/>
                </a:lnTo>
                <a:lnTo>
                  <a:pt x="192" y="64"/>
                </a:lnTo>
                <a:lnTo>
                  <a:pt x="201" y="65"/>
                </a:lnTo>
                <a:lnTo>
                  <a:pt x="205" y="68"/>
                </a:lnTo>
                <a:lnTo>
                  <a:pt x="207" y="79"/>
                </a:lnTo>
                <a:lnTo>
                  <a:pt x="216" y="76"/>
                </a:lnTo>
                <a:lnTo>
                  <a:pt x="227" y="68"/>
                </a:lnTo>
                <a:lnTo>
                  <a:pt x="233" y="76"/>
                </a:lnTo>
                <a:lnTo>
                  <a:pt x="236" y="84"/>
                </a:lnTo>
                <a:lnTo>
                  <a:pt x="239" y="91"/>
                </a:lnTo>
                <a:lnTo>
                  <a:pt x="240" y="95"/>
                </a:lnTo>
                <a:lnTo>
                  <a:pt x="244" y="105"/>
                </a:lnTo>
                <a:lnTo>
                  <a:pt x="244" y="109"/>
                </a:lnTo>
                <a:lnTo>
                  <a:pt x="239" y="117"/>
                </a:lnTo>
                <a:lnTo>
                  <a:pt x="233" y="120"/>
                </a:lnTo>
                <a:lnTo>
                  <a:pt x="218" y="128"/>
                </a:lnTo>
                <a:lnTo>
                  <a:pt x="202" y="135"/>
                </a:lnTo>
                <a:lnTo>
                  <a:pt x="202" y="146"/>
                </a:lnTo>
                <a:lnTo>
                  <a:pt x="201" y="146"/>
                </a:lnTo>
                <a:lnTo>
                  <a:pt x="192" y="151"/>
                </a:lnTo>
                <a:lnTo>
                  <a:pt x="194" y="161"/>
                </a:lnTo>
                <a:lnTo>
                  <a:pt x="188" y="169"/>
                </a:lnTo>
                <a:lnTo>
                  <a:pt x="182" y="174"/>
                </a:lnTo>
                <a:lnTo>
                  <a:pt x="175" y="180"/>
                </a:lnTo>
                <a:lnTo>
                  <a:pt x="182" y="184"/>
                </a:lnTo>
                <a:lnTo>
                  <a:pt x="168" y="189"/>
                </a:lnTo>
                <a:lnTo>
                  <a:pt x="150" y="198"/>
                </a:lnTo>
                <a:lnTo>
                  <a:pt x="145" y="196"/>
                </a:lnTo>
                <a:lnTo>
                  <a:pt x="128" y="195"/>
                </a:lnTo>
                <a:lnTo>
                  <a:pt x="113" y="195"/>
                </a:lnTo>
                <a:lnTo>
                  <a:pt x="111" y="195"/>
                </a:lnTo>
                <a:lnTo>
                  <a:pt x="98" y="194"/>
                </a:lnTo>
                <a:lnTo>
                  <a:pt x="94" y="194"/>
                </a:lnTo>
                <a:lnTo>
                  <a:pt x="93" y="194"/>
                </a:lnTo>
                <a:lnTo>
                  <a:pt x="85" y="194"/>
                </a:lnTo>
                <a:lnTo>
                  <a:pt x="66" y="192"/>
                </a:lnTo>
                <a:lnTo>
                  <a:pt x="53" y="188"/>
                </a:lnTo>
                <a:lnTo>
                  <a:pt x="51" y="187"/>
                </a:lnTo>
                <a:lnTo>
                  <a:pt x="49" y="188"/>
                </a:lnTo>
                <a:lnTo>
                  <a:pt x="42" y="189"/>
                </a:lnTo>
                <a:lnTo>
                  <a:pt x="41" y="189"/>
                </a:lnTo>
                <a:lnTo>
                  <a:pt x="36" y="192"/>
                </a:lnTo>
                <a:lnTo>
                  <a:pt x="37" y="195"/>
                </a:lnTo>
                <a:lnTo>
                  <a:pt x="40" y="195"/>
                </a:lnTo>
                <a:lnTo>
                  <a:pt x="46" y="194"/>
                </a:lnTo>
                <a:lnTo>
                  <a:pt x="53" y="192"/>
                </a:lnTo>
                <a:lnTo>
                  <a:pt x="49" y="199"/>
                </a:lnTo>
                <a:lnTo>
                  <a:pt x="42" y="204"/>
                </a:lnTo>
                <a:lnTo>
                  <a:pt x="45" y="209"/>
                </a:lnTo>
                <a:lnTo>
                  <a:pt x="51" y="210"/>
                </a:lnTo>
                <a:lnTo>
                  <a:pt x="57" y="204"/>
                </a:lnTo>
                <a:lnTo>
                  <a:pt x="63" y="204"/>
                </a:lnTo>
                <a:lnTo>
                  <a:pt x="64" y="207"/>
                </a:lnTo>
                <a:lnTo>
                  <a:pt x="59" y="210"/>
                </a:lnTo>
                <a:lnTo>
                  <a:pt x="61" y="213"/>
                </a:lnTo>
                <a:lnTo>
                  <a:pt x="66" y="211"/>
                </a:lnTo>
                <a:lnTo>
                  <a:pt x="78" y="210"/>
                </a:lnTo>
                <a:lnTo>
                  <a:pt x="89" y="211"/>
                </a:lnTo>
                <a:lnTo>
                  <a:pt x="96" y="213"/>
                </a:lnTo>
                <a:lnTo>
                  <a:pt x="97" y="219"/>
                </a:lnTo>
                <a:lnTo>
                  <a:pt x="109" y="218"/>
                </a:lnTo>
                <a:lnTo>
                  <a:pt x="113" y="218"/>
                </a:lnTo>
                <a:lnTo>
                  <a:pt x="124" y="217"/>
                </a:lnTo>
                <a:lnTo>
                  <a:pt x="131" y="219"/>
                </a:lnTo>
                <a:lnTo>
                  <a:pt x="143" y="224"/>
                </a:lnTo>
                <a:lnTo>
                  <a:pt x="136" y="232"/>
                </a:lnTo>
                <a:lnTo>
                  <a:pt x="128" y="241"/>
                </a:lnTo>
                <a:lnTo>
                  <a:pt x="128" y="248"/>
                </a:lnTo>
                <a:lnTo>
                  <a:pt x="127" y="249"/>
                </a:lnTo>
                <a:lnTo>
                  <a:pt x="127" y="258"/>
                </a:lnTo>
                <a:lnTo>
                  <a:pt x="131" y="256"/>
                </a:lnTo>
                <a:lnTo>
                  <a:pt x="134" y="255"/>
                </a:lnTo>
                <a:lnTo>
                  <a:pt x="138" y="239"/>
                </a:lnTo>
                <a:lnTo>
                  <a:pt x="145" y="236"/>
                </a:lnTo>
                <a:lnTo>
                  <a:pt x="153" y="236"/>
                </a:lnTo>
                <a:lnTo>
                  <a:pt x="158" y="240"/>
                </a:lnTo>
                <a:lnTo>
                  <a:pt x="161" y="252"/>
                </a:lnTo>
                <a:lnTo>
                  <a:pt x="161" y="262"/>
                </a:lnTo>
                <a:lnTo>
                  <a:pt x="158" y="264"/>
                </a:lnTo>
                <a:lnTo>
                  <a:pt x="158" y="269"/>
                </a:lnTo>
                <a:lnTo>
                  <a:pt x="157" y="274"/>
                </a:lnTo>
                <a:lnTo>
                  <a:pt x="154" y="285"/>
                </a:lnTo>
                <a:lnTo>
                  <a:pt x="153" y="289"/>
                </a:lnTo>
                <a:lnTo>
                  <a:pt x="151" y="290"/>
                </a:lnTo>
                <a:lnTo>
                  <a:pt x="146" y="293"/>
                </a:lnTo>
                <a:lnTo>
                  <a:pt x="141" y="296"/>
                </a:lnTo>
                <a:lnTo>
                  <a:pt x="147" y="297"/>
                </a:lnTo>
                <a:lnTo>
                  <a:pt x="150" y="305"/>
                </a:lnTo>
                <a:lnTo>
                  <a:pt x="150" y="307"/>
                </a:lnTo>
                <a:lnTo>
                  <a:pt x="153" y="303"/>
                </a:lnTo>
                <a:lnTo>
                  <a:pt x="156" y="299"/>
                </a:lnTo>
                <a:lnTo>
                  <a:pt x="157" y="296"/>
                </a:lnTo>
                <a:lnTo>
                  <a:pt x="158" y="293"/>
                </a:lnTo>
                <a:lnTo>
                  <a:pt x="161" y="286"/>
                </a:lnTo>
                <a:lnTo>
                  <a:pt x="167" y="278"/>
                </a:lnTo>
                <a:lnTo>
                  <a:pt x="173" y="278"/>
                </a:lnTo>
                <a:lnTo>
                  <a:pt x="179" y="278"/>
                </a:lnTo>
                <a:lnTo>
                  <a:pt x="183" y="273"/>
                </a:lnTo>
                <a:lnTo>
                  <a:pt x="191" y="263"/>
                </a:lnTo>
                <a:lnTo>
                  <a:pt x="194" y="263"/>
                </a:lnTo>
                <a:lnTo>
                  <a:pt x="190" y="275"/>
                </a:lnTo>
                <a:lnTo>
                  <a:pt x="188" y="278"/>
                </a:lnTo>
                <a:lnTo>
                  <a:pt x="184" y="284"/>
                </a:lnTo>
                <a:lnTo>
                  <a:pt x="184" y="285"/>
                </a:lnTo>
                <a:lnTo>
                  <a:pt x="183" y="286"/>
                </a:lnTo>
                <a:lnTo>
                  <a:pt x="184" y="293"/>
                </a:lnTo>
                <a:lnTo>
                  <a:pt x="186" y="301"/>
                </a:lnTo>
                <a:lnTo>
                  <a:pt x="191" y="311"/>
                </a:lnTo>
                <a:lnTo>
                  <a:pt x="194" y="307"/>
                </a:lnTo>
                <a:lnTo>
                  <a:pt x="191" y="296"/>
                </a:lnTo>
                <a:lnTo>
                  <a:pt x="190" y="293"/>
                </a:lnTo>
                <a:lnTo>
                  <a:pt x="188" y="288"/>
                </a:lnTo>
                <a:lnTo>
                  <a:pt x="190" y="286"/>
                </a:lnTo>
                <a:lnTo>
                  <a:pt x="191" y="285"/>
                </a:lnTo>
                <a:lnTo>
                  <a:pt x="195" y="274"/>
                </a:lnTo>
                <a:lnTo>
                  <a:pt x="202" y="285"/>
                </a:lnTo>
                <a:lnTo>
                  <a:pt x="205" y="289"/>
                </a:lnTo>
                <a:lnTo>
                  <a:pt x="205" y="286"/>
                </a:lnTo>
                <a:lnTo>
                  <a:pt x="205" y="279"/>
                </a:lnTo>
                <a:lnTo>
                  <a:pt x="205" y="278"/>
                </a:lnTo>
                <a:lnTo>
                  <a:pt x="202" y="273"/>
                </a:lnTo>
                <a:lnTo>
                  <a:pt x="199" y="264"/>
                </a:lnTo>
                <a:lnTo>
                  <a:pt x="201" y="263"/>
                </a:lnTo>
                <a:lnTo>
                  <a:pt x="205" y="262"/>
                </a:lnTo>
                <a:lnTo>
                  <a:pt x="205" y="260"/>
                </a:lnTo>
                <a:lnTo>
                  <a:pt x="201" y="249"/>
                </a:lnTo>
                <a:lnTo>
                  <a:pt x="194" y="240"/>
                </a:lnTo>
                <a:lnTo>
                  <a:pt x="198" y="233"/>
                </a:lnTo>
                <a:lnTo>
                  <a:pt x="210" y="233"/>
                </a:lnTo>
                <a:lnTo>
                  <a:pt x="207" y="243"/>
                </a:lnTo>
                <a:lnTo>
                  <a:pt x="216" y="241"/>
                </a:lnTo>
                <a:lnTo>
                  <a:pt x="222" y="252"/>
                </a:lnTo>
                <a:lnTo>
                  <a:pt x="227" y="263"/>
                </a:lnTo>
                <a:lnTo>
                  <a:pt x="227" y="267"/>
                </a:lnTo>
                <a:lnTo>
                  <a:pt x="227" y="271"/>
                </a:lnTo>
                <a:lnTo>
                  <a:pt x="227" y="279"/>
                </a:lnTo>
                <a:lnTo>
                  <a:pt x="225" y="279"/>
                </a:lnTo>
                <a:lnTo>
                  <a:pt x="222" y="284"/>
                </a:lnTo>
                <a:lnTo>
                  <a:pt x="227" y="285"/>
                </a:lnTo>
                <a:lnTo>
                  <a:pt x="235" y="278"/>
                </a:lnTo>
                <a:lnTo>
                  <a:pt x="231" y="271"/>
                </a:lnTo>
                <a:lnTo>
                  <a:pt x="231" y="264"/>
                </a:lnTo>
                <a:lnTo>
                  <a:pt x="231" y="263"/>
                </a:lnTo>
                <a:lnTo>
                  <a:pt x="227" y="256"/>
                </a:lnTo>
                <a:lnTo>
                  <a:pt x="224" y="245"/>
                </a:lnTo>
                <a:lnTo>
                  <a:pt x="231" y="240"/>
                </a:lnTo>
                <a:lnTo>
                  <a:pt x="239" y="243"/>
                </a:lnTo>
                <a:lnTo>
                  <a:pt x="240" y="240"/>
                </a:lnTo>
                <a:lnTo>
                  <a:pt x="250" y="241"/>
                </a:lnTo>
                <a:lnTo>
                  <a:pt x="252" y="241"/>
                </a:lnTo>
                <a:lnTo>
                  <a:pt x="250" y="254"/>
                </a:lnTo>
                <a:lnTo>
                  <a:pt x="258" y="243"/>
                </a:lnTo>
                <a:lnTo>
                  <a:pt x="261" y="24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9" name="Freeform 394">
            <a:extLst>
              <a:ext uri="{FF2B5EF4-FFF2-40B4-BE49-F238E27FC236}">
                <a16:creationId xmlns:a16="http://schemas.microsoft.com/office/drawing/2014/main" id="{F2303821-6F7A-A240-DBDF-1DC6E1F6EAE8}"/>
              </a:ext>
            </a:extLst>
          </p:cNvPr>
          <p:cNvSpPr>
            <a:spLocks/>
          </p:cNvSpPr>
          <p:nvPr/>
        </p:nvSpPr>
        <p:spPr bwMode="auto">
          <a:xfrm>
            <a:off x="5264151" y="5959475"/>
            <a:ext cx="25400" cy="33338"/>
          </a:xfrm>
          <a:custGeom>
            <a:avLst/>
            <a:gdLst>
              <a:gd name="T0" fmla="*/ 6 w 16"/>
              <a:gd name="T1" fmla="*/ 21 h 21"/>
              <a:gd name="T2" fmla="*/ 3 w 16"/>
              <a:gd name="T3" fmla="*/ 21 h 21"/>
              <a:gd name="T4" fmla="*/ 1 w 16"/>
              <a:gd name="T5" fmla="*/ 21 h 21"/>
              <a:gd name="T6" fmla="*/ 1 w 16"/>
              <a:gd name="T7" fmla="*/ 19 h 21"/>
              <a:gd name="T8" fmla="*/ 1 w 16"/>
              <a:gd name="T9" fmla="*/ 18 h 21"/>
              <a:gd name="T10" fmla="*/ 0 w 16"/>
              <a:gd name="T11" fmla="*/ 16 h 21"/>
              <a:gd name="T12" fmla="*/ 0 w 16"/>
              <a:gd name="T13" fmla="*/ 11 h 21"/>
              <a:gd name="T14" fmla="*/ 0 w 16"/>
              <a:gd name="T15" fmla="*/ 10 h 21"/>
              <a:gd name="T16" fmla="*/ 0 w 16"/>
              <a:gd name="T17" fmla="*/ 4 h 21"/>
              <a:gd name="T18" fmla="*/ 7 w 16"/>
              <a:gd name="T19" fmla="*/ 1 h 21"/>
              <a:gd name="T20" fmla="*/ 7 w 16"/>
              <a:gd name="T21" fmla="*/ 0 h 21"/>
              <a:gd name="T22" fmla="*/ 8 w 16"/>
              <a:gd name="T23" fmla="*/ 1 h 21"/>
              <a:gd name="T24" fmla="*/ 8 w 16"/>
              <a:gd name="T25" fmla="*/ 6 h 21"/>
              <a:gd name="T26" fmla="*/ 12 w 16"/>
              <a:gd name="T27" fmla="*/ 6 h 21"/>
              <a:gd name="T28" fmla="*/ 12 w 16"/>
              <a:gd name="T29" fmla="*/ 3 h 21"/>
              <a:gd name="T30" fmla="*/ 14 w 16"/>
              <a:gd name="T31" fmla="*/ 3 h 21"/>
              <a:gd name="T32" fmla="*/ 15 w 16"/>
              <a:gd name="T33" fmla="*/ 4 h 21"/>
              <a:gd name="T34" fmla="*/ 16 w 16"/>
              <a:gd name="T35" fmla="*/ 6 h 21"/>
              <a:gd name="T36" fmla="*/ 15 w 16"/>
              <a:gd name="T37" fmla="*/ 7 h 21"/>
              <a:gd name="T38" fmla="*/ 11 w 16"/>
              <a:gd name="T39" fmla="*/ 12 h 21"/>
              <a:gd name="T40" fmla="*/ 10 w 16"/>
              <a:gd name="T41" fmla="*/ 16 h 21"/>
              <a:gd name="T42" fmla="*/ 6 w 16"/>
              <a:gd name="T43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6" h="21">
                <a:moveTo>
                  <a:pt x="6" y="21"/>
                </a:moveTo>
                <a:lnTo>
                  <a:pt x="3" y="21"/>
                </a:lnTo>
                <a:lnTo>
                  <a:pt x="1" y="21"/>
                </a:lnTo>
                <a:lnTo>
                  <a:pt x="1" y="19"/>
                </a:lnTo>
                <a:lnTo>
                  <a:pt x="1" y="18"/>
                </a:lnTo>
                <a:lnTo>
                  <a:pt x="0" y="16"/>
                </a:lnTo>
                <a:lnTo>
                  <a:pt x="0" y="11"/>
                </a:lnTo>
                <a:lnTo>
                  <a:pt x="0" y="10"/>
                </a:lnTo>
                <a:lnTo>
                  <a:pt x="0" y="4"/>
                </a:lnTo>
                <a:lnTo>
                  <a:pt x="7" y="1"/>
                </a:lnTo>
                <a:lnTo>
                  <a:pt x="7" y="0"/>
                </a:lnTo>
                <a:lnTo>
                  <a:pt x="8" y="1"/>
                </a:lnTo>
                <a:lnTo>
                  <a:pt x="8" y="6"/>
                </a:lnTo>
                <a:lnTo>
                  <a:pt x="12" y="6"/>
                </a:lnTo>
                <a:lnTo>
                  <a:pt x="12" y="3"/>
                </a:lnTo>
                <a:lnTo>
                  <a:pt x="14" y="3"/>
                </a:lnTo>
                <a:lnTo>
                  <a:pt x="15" y="4"/>
                </a:lnTo>
                <a:lnTo>
                  <a:pt x="16" y="6"/>
                </a:lnTo>
                <a:lnTo>
                  <a:pt x="15" y="7"/>
                </a:lnTo>
                <a:lnTo>
                  <a:pt x="11" y="12"/>
                </a:lnTo>
                <a:lnTo>
                  <a:pt x="10" y="16"/>
                </a:lnTo>
                <a:lnTo>
                  <a:pt x="6" y="2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0" name="Freeform 395">
            <a:extLst>
              <a:ext uri="{FF2B5EF4-FFF2-40B4-BE49-F238E27FC236}">
                <a16:creationId xmlns:a16="http://schemas.microsoft.com/office/drawing/2014/main" id="{F57A153B-5CAF-9C39-E1D2-A949AAC7B633}"/>
              </a:ext>
            </a:extLst>
          </p:cNvPr>
          <p:cNvSpPr>
            <a:spLocks/>
          </p:cNvSpPr>
          <p:nvPr/>
        </p:nvSpPr>
        <p:spPr bwMode="auto">
          <a:xfrm>
            <a:off x="5233988" y="5946775"/>
            <a:ext cx="23813" cy="36513"/>
          </a:xfrm>
          <a:custGeom>
            <a:avLst/>
            <a:gdLst>
              <a:gd name="T0" fmla="*/ 15 w 15"/>
              <a:gd name="T1" fmla="*/ 23 h 23"/>
              <a:gd name="T2" fmla="*/ 14 w 15"/>
              <a:gd name="T3" fmla="*/ 23 h 23"/>
              <a:gd name="T4" fmla="*/ 1 w 15"/>
              <a:gd name="T5" fmla="*/ 12 h 23"/>
              <a:gd name="T6" fmla="*/ 0 w 15"/>
              <a:gd name="T7" fmla="*/ 4 h 23"/>
              <a:gd name="T8" fmla="*/ 0 w 15"/>
              <a:gd name="T9" fmla="*/ 3 h 23"/>
              <a:gd name="T10" fmla="*/ 4 w 15"/>
              <a:gd name="T11" fmla="*/ 0 h 23"/>
              <a:gd name="T12" fmla="*/ 4 w 15"/>
              <a:gd name="T13" fmla="*/ 0 h 23"/>
              <a:gd name="T14" fmla="*/ 14 w 15"/>
              <a:gd name="T15" fmla="*/ 5 h 23"/>
              <a:gd name="T16" fmla="*/ 15 w 15"/>
              <a:gd name="T17" fmla="*/ 11 h 23"/>
              <a:gd name="T18" fmla="*/ 15 w 15"/>
              <a:gd name="T19" fmla="*/ 22 h 23"/>
              <a:gd name="T20" fmla="*/ 15 w 15"/>
              <a:gd name="T2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" h="23">
                <a:moveTo>
                  <a:pt x="15" y="23"/>
                </a:moveTo>
                <a:lnTo>
                  <a:pt x="14" y="23"/>
                </a:lnTo>
                <a:lnTo>
                  <a:pt x="1" y="12"/>
                </a:lnTo>
                <a:lnTo>
                  <a:pt x="0" y="4"/>
                </a:lnTo>
                <a:lnTo>
                  <a:pt x="0" y="3"/>
                </a:lnTo>
                <a:lnTo>
                  <a:pt x="4" y="0"/>
                </a:lnTo>
                <a:lnTo>
                  <a:pt x="4" y="0"/>
                </a:lnTo>
                <a:lnTo>
                  <a:pt x="14" y="5"/>
                </a:lnTo>
                <a:lnTo>
                  <a:pt x="15" y="11"/>
                </a:lnTo>
                <a:lnTo>
                  <a:pt x="15" y="22"/>
                </a:lnTo>
                <a:lnTo>
                  <a:pt x="15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1" name="Freeform 396">
            <a:extLst>
              <a:ext uri="{FF2B5EF4-FFF2-40B4-BE49-F238E27FC236}">
                <a16:creationId xmlns:a16="http://schemas.microsoft.com/office/drawing/2014/main" id="{D4E5704F-CA7A-C6D9-B909-1017E8BA20B8}"/>
              </a:ext>
            </a:extLst>
          </p:cNvPr>
          <p:cNvSpPr>
            <a:spLocks/>
          </p:cNvSpPr>
          <p:nvPr/>
        </p:nvSpPr>
        <p:spPr bwMode="auto">
          <a:xfrm>
            <a:off x="5132388" y="5930900"/>
            <a:ext cx="19050" cy="38100"/>
          </a:xfrm>
          <a:custGeom>
            <a:avLst/>
            <a:gdLst>
              <a:gd name="T0" fmla="*/ 4 w 12"/>
              <a:gd name="T1" fmla="*/ 24 h 24"/>
              <a:gd name="T2" fmla="*/ 3 w 12"/>
              <a:gd name="T3" fmla="*/ 22 h 24"/>
              <a:gd name="T4" fmla="*/ 1 w 12"/>
              <a:gd name="T5" fmla="*/ 14 h 24"/>
              <a:gd name="T6" fmla="*/ 0 w 12"/>
              <a:gd name="T7" fmla="*/ 14 h 24"/>
              <a:gd name="T8" fmla="*/ 0 w 12"/>
              <a:gd name="T9" fmla="*/ 9 h 24"/>
              <a:gd name="T10" fmla="*/ 0 w 12"/>
              <a:gd name="T11" fmla="*/ 6 h 24"/>
              <a:gd name="T12" fmla="*/ 1 w 12"/>
              <a:gd name="T13" fmla="*/ 2 h 24"/>
              <a:gd name="T14" fmla="*/ 3 w 12"/>
              <a:gd name="T15" fmla="*/ 0 h 24"/>
              <a:gd name="T16" fmla="*/ 8 w 12"/>
              <a:gd name="T17" fmla="*/ 0 h 24"/>
              <a:gd name="T18" fmla="*/ 7 w 12"/>
              <a:gd name="T19" fmla="*/ 9 h 24"/>
              <a:gd name="T20" fmla="*/ 9 w 12"/>
              <a:gd name="T21" fmla="*/ 13 h 24"/>
              <a:gd name="T22" fmla="*/ 12 w 12"/>
              <a:gd name="T23" fmla="*/ 14 h 24"/>
              <a:gd name="T24" fmla="*/ 12 w 12"/>
              <a:gd name="T25" fmla="*/ 18 h 24"/>
              <a:gd name="T26" fmla="*/ 11 w 12"/>
              <a:gd name="T27" fmla="*/ 22 h 24"/>
              <a:gd name="T28" fmla="*/ 9 w 12"/>
              <a:gd name="T29" fmla="*/ 22 h 24"/>
              <a:gd name="T30" fmla="*/ 5 w 12"/>
              <a:gd name="T31" fmla="*/ 18 h 24"/>
              <a:gd name="T32" fmla="*/ 5 w 12"/>
              <a:gd name="T33" fmla="*/ 14 h 24"/>
              <a:gd name="T34" fmla="*/ 4 w 12"/>
              <a:gd name="T35" fmla="*/ 15 h 24"/>
              <a:gd name="T36" fmla="*/ 4 w 12"/>
              <a:gd name="T37" fmla="*/ 21 h 24"/>
              <a:gd name="T38" fmla="*/ 4 w 12"/>
              <a:gd name="T39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2" h="24">
                <a:moveTo>
                  <a:pt x="4" y="24"/>
                </a:moveTo>
                <a:lnTo>
                  <a:pt x="3" y="22"/>
                </a:lnTo>
                <a:lnTo>
                  <a:pt x="1" y="14"/>
                </a:lnTo>
                <a:lnTo>
                  <a:pt x="0" y="14"/>
                </a:lnTo>
                <a:lnTo>
                  <a:pt x="0" y="9"/>
                </a:lnTo>
                <a:lnTo>
                  <a:pt x="0" y="6"/>
                </a:lnTo>
                <a:lnTo>
                  <a:pt x="1" y="2"/>
                </a:lnTo>
                <a:lnTo>
                  <a:pt x="3" y="0"/>
                </a:lnTo>
                <a:lnTo>
                  <a:pt x="8" y="0"/>
                </a:lnTo>
                <a:lnTo>
                  <a:pt x="7" y="9"/>
                </a:lnTo>
                <a:lnTo>
                  <a:pt x="9" y="13"/>
                </a:lnTo>
                <a:lnTo>
                  <a:pt x="12" y="14"/>
                </a:lnTo>
                <a:lnTo>
                  <a:pt x="12" y="18"/>
                </a:lnTo>
                <a:lnTo>
                  <a:pt x="11" y="22"/>
                </a:lnTo>
                <a:lnTo>
                  <a:pt x="9" y="22"/>
                </a:lnTo>
                <a:lnTo>
                  <a:pt x="5" y="18"/>
                </a:lnTo>
                <a:lnTo>
                  <a:pt x="5" y="14"/>
                </a:lnTo>
                <a:lnTo>
                  <a:pt x="4" y="15"/>
                </a:lnTo>
                <a:lnTo>
                  <a:pt x="4" y="21"/>
                </a:lnTo>
                <a:lnTo>
                  <a:pt x="4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2" name="Freeform 397">
            <a:extLst>
              <a:ext uri="{FF2B5EF4-FFF2-40B4-BE49-F238E27FC236}">
                <a16:creationId xmlns:a16="http://schemas.microsoft.com/office/drawing/2014/main" id="{6EDAD34D-CEF4-097C-88B2-6BE7B1ADE2CA}"/>
              </a:ext>
            </a:extLst>
          </p:cNvPr>
          <p:cNvSpPr>
            <a:spLocks/>
          </p:cNvSpPr>
          <p:nvPr/>
        </p:nvSpPr>
        <p:spPr bwMode="auto">
          <a:xfrm>
            <a:off x="5133976" y="5880100"/>
            <a:ext cx="22225" cy="42863"/>
          </a:xfrm>
          <a:custGeom>
            <a:avLst/>
            <a:gdLst>
              <a:gd name="T0" fmla="*/ 14 w 14"/>
              <a:gd name="T1" fmla="*/ 19 h 27"/>
              <a:gd name="T2" fmla="*/ 14 w 14"/>
              <a:gd name="T3" fmla="*/ 21 h 27"/>
              <a:gd name="T4" fmla="*/ 13 w 14"/>
              <a:gd name="T5" fmla="*/ 26 h 27"/>
              <a:gd name="T6" fmla="*/ 8 w 14"/>
              <a:gd name="T7" fmla="*/ 27 h 27"/>
              <a:gd name="T8" fmla="*/ 2 w 14"/>
              <a:gd name="T9" fmla="*/ 26 h 27"/>
              <a:gd name="T10" fmla="*/ 2 w 14"/>
              <a:gd name="T11" fmla="*/ 26 h 27"/>
              <a:gd name="T12" fmla="*/ 0 w 14"/>
              <a:gd name="T13" fmla="*/ 16 h 27"/>
              <a:gd name="T14" fmla="*/ 3 w 14"/>
              <a:gd name="T15" fmla="*/ 13 h 27"/>
              <a:gd name="T16" fmla="*/ 3 w 14"/>
              <a:gd name="T17" fmla="*/ 12 h 27"/>
              <a:gd name="T18" fmla="*/ 3 w 14"/>
              <a:gd name="T19" fmla="*/ 5 h 27"/>
              <a:gd name="T20" fmla="*/ 4 w 14"/>
              <a:gd name="T21" fmla="*/ 1 h 27"/>
              <a:gd name="T22" fmla="*/ 4 w 14"/>
              <a:gd name="T23" fmla="*/ 0 h 27"/>
              <a:gd name="T24" fmla="*/ 7 w 14"/>
              <a:gd name="T25" fmla="*/ 2 h 27"/>
              <a:gd name="T26" fmla="*/ 10 w 14"/>
              <a:gd name="T27" fmla="*/ 5 h 27"/>
              <a:gd name="T28" fmla="*/ 13 w 14"/>
              <a:gd name="T29" fmla="*/ 11 h 27"/>
              <a:gd name="T30" fmla="*/ 14 w 14"/>
              <a:gd name="T31" fmla="*/ 19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7">
                <a:moveTo>
                  <a:pt x="14" y="19"/>
                </a:moveTo>
                <a:lnTo>
                  <a:pt x="14" y="21"/>
                </a:lnTo>
                <a:lnTo>
                  <a:pt x="13" y="26"/>
                </a:lnTo>
                <a:lnTo>
                  <a:pt x="8" y="27"/>
                </a:lnTo>
                <a:lnTo>
                  <a:pt x="2" y="26"/>
                </a:lnTo>
                <a:lnTo>
                  <a:pt x="2" y="26"/>
                </a:lnTo>
                <a:lnTo>
                  <a:pt x="0" y="16"/>
                </a:lnTo>
                <a:lnTo>
                  <a:pt x="3" y="13"/>
                </a:lnTo>
                <a:lnTo>
                  <a:pt x="3" y="12"/>
                </a:lnTo>
                <a:lnTo>
                  <a:pt x="3" y="5"/>
                </a:lnTo>
                <a:lnTo>
                  <a:pt x="4" y="1"/>
                </a:lnTo>
                <a:lnTo>
                  <a:pt x="4" y="0"/>
                </a:lnTo>
                <a:lnTo>
                  <a:pt x="7" y="2"/>
                </a:lnTo>
                <a:lnTo>
                  <a:pt x="10" y="5"/>
                </a:lnTo>
                <a:lnTo>
                  <a:pt x="13" y="11"/>
                </a:lnTo>
                <a:lnTo>
                  <a:pt x="14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3" name="Freeform 398">
            <a:extLst>
              <a:ext uri="{FF2B5EF4-FFF2-40B4-BE49-F238E27FC236}">
                <a16:creationId xmlns:a16="http://schemas.microsoft.com/office/drawing/2014/main" id="{816CCDAF-3090-A2F4-6765-954416F9BEA2}"/>
              </a:ext>
            </a:extLst>
          </p:cNvPr>
          <p:cNvSpPr>
            <a:spLocks/>
          </p:cNvSpPr>
          <p:nvPr/>
        </p:nvSpPr>
        <p:spPr bwMode="auto">
          <a:xfrm>
            <a:off x="4100513" y="5822950"/>
            <a:ext cx="46038" cy="34925"/>
          </a:xfrm>
          <a:custGeom>
            <a:avLst/>
            <a:gdLst>
              <a:gd name="T0" fmla="*/ 24 w 29"/>
              <a:gd name="T1" fmla="*/ 22 h 22"/>
              <a:gd name="T2" fmla="*/ 28 w 29"/>
              <a:gd name="T3" fmla="*/ 21 h 22"/>
              <a:gd name="T4" fmla="*/ 29 w 29"/>
              <a:gd name="T5" fmla="*/ 12 h 22"/>
              <a:gd name="T6" fmla="*/ 25 w 29"/>
              <a:gd name="T7" fmla="*/ 10 h 22"/>
              <a:gd name="T8" fmla="*/ 6 w 29"/>
              <a:gd name="T9" fmla="*/ 2 h 22"/>
              <a:gd name="T10" fmla="*/ 5 w 29"/>
              <a:gd name="T11" fmla="*/ 0 h 22"/>
              <a:gd name="T12" fmla="*/ 2 w 29"/>
              <a:gd name="T13" fmla="*/ 0 h 22"/>
              <a:gd name="T14" fmla="*/ 0 w 29"/>
              <a:gd name="T15" fmla="*/ 4 h 22"/>
              <a:gd name="T16" fmla="*/ 0 w 29"/>
              <a:gd name="T17" fmla="*/ 7 h 22"/>
              <a:gd name="T18" fmla="*/ 15 w 29"/>
              <a:gd name="T19" fmla="*/ 17 h 22"/>
              <a:gd name="T20" fmla="*/ 24 w 29"/>
              <a:gd name="T21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9" h="22">
                <a:moveTo>
                  <a:pt x="24" y="22"/>
                </a:moveTo>
                <a:lnTo>
                  <a:pt x="28" y="21"/>
                </a:lnTo>
                <a:lnTo>
                  <a:pt x="29" y="12"/>
                </a:lnTo>
                <a:lnTo>
                  <a:pt x="25" y="10"/>
                </a:lnTo>
                <a:lnTo>
                  <a:pt x="6" y="2"/>
                </a:lnTo>
                <a:lnTo>
                  <a:pt x="5" y="0"/>
                </a:lnTo>
                <a:lnTo>
                  <a:pt x="2" y="0"/>
                </a:lnTo>
                <a:lnTo>
                  <a:pt x="0" y="4"/>
                </a:lnTo>
                <a:lnTo>
                  <a:pt x="0" y="7"/>
                </a:lnTo>
                <a:lnTo>
                  <a:pt x="15" y="17"/>
                </a:lnTo>
                <a:lnTo>
                  <a:pt x="24" y="2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4" name="Freeform 399">
            <a:extLst>
              <a:ext uri="{FF2B5EF4-FFF2-40B4-BE49-F238E27FC236}">
                <a16:creationId xmlns:a16="http://schemas.microsoft.com/office/drawing/2014/main" id="{D964B705-D80C-FC23-2BF9-7A7707021778}"/>
              </a:ext>
            </a:extLst>
          </p:cNvPr>
          <p:cNvSpPr>
            <a:spLocks/>
          </p:cNvSpPr>
          <p:nvPr/>
        </p:nvSpPr>
        <p:spPr bwMode="auto">
          <a:xfrm>
            <a:off x="4057651" y="5846763"/>
            <a:ext cx="6350" cy="4763"/>
          </a:xfrm>
          <a:custGeom>
            <a:avLst/>
            <a:gdLst>
              <a:gd name="T0" fmla="*/ 4 w 4"/>
              <a:gd name="T1" fmla="*/ 3 h 3"/>
              <a:gd name="T2" fmla="*/ 4 w 4"/>
              <a:gd name="T3" fmla="*/ 2 h 3"/>
              <a:gd name="T4" fmla="*/ 4 w 4"/>
              <a:gd name="T5" fmla="*/ 0 h 3"/>
              <a:gd name="T6" fmla="*/ 3 w 4"/>
              <a:gd name="T7" fmla="*/ 0 h 3"/>
              <a:gd name="T8" fmla="*/ 2 w 4"/>
              <a:gd name="T9" fmla="*/ 0 h 3"/>
              <a:gd name="T10" fmla="*/ 0 w 4"/>
              <a:gd name="T11" fmla="*/ 2 h 3"/>
              <a:gd name="T12" fmla="*/ 0 w 4"/>
              <a:gd name="T13" fmla="*/ 3 h 3"/>
              <a:gd name="T14" fmla="*/ 3 w 4"/>
              <a:gd name="T15" fmla="*/ 3 h 3"/>
              <a:gd name="T16" fmla="*/ 4 w 4"/>
              <a:gd name="T1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" h="3">
                <a:moveTo>
                  <a:pt x="4" y="3"/>
                </a:moveTo>
                <a:lnTo>
                  <a:pt x="4" y="2"/>
                </a:lnTo>
                <a:lnTo>
                  <a:pt x="4" y="0"/>
                </a:lnTo>
                <a:lnTo>
                  <a:pt x="3" y="0"/>
                </a:lnTo>
                <a:lnTo>
                  <a:pt x="2" y="0"/>
                </a:lnTo>
                <a:lnTo>
                  <a:pt x="0" y="2"/>
                </a:lnTo>
                <a:lnTo>
                  <a:pt x="0" y="3"/>
                </a:lnTo>
                <a:lnTo>
                  <a:pt x="3" y="3"/>
                </a:lnTo>
                <a:lnTo>
                  <a:pt x="4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5" name="Freeform 400">
            <a:extLst>
              <a:ext uri="{FF2B5EF4-FFF2-40B4-BE49-F238E27FC236}">
                <a16:creationId xmlns:a16="http://schemas.microsoft.com/office/drawing/2014/main" id="{93789DC4-86BB-C49A-17C4-8958352C570B}"/>
              </a:ext>
            </a:extLst>
          </p:cNvPr>
          <p:cNvSpPr>
            <a:spLocks/>
          </p:cNvSpPr>
          <p:nvPr/>
        </p:nvSpPr>
        <p:spPr bwMode="auto">
          <a:xfrm>
            <a:off x="4148138" y="5803900"/>
            <a:ext cx="23813" cy="25400"/>
          </a:xfrm>
          <a:custGeom>
            <a:avLst/>
            <a:gdLst>
              <a:gd name="T0" fmla="*/ 7 w 15"/>
              <a:gd name="T1" fmla="*/ 16 h 16"/>
              <a:gd name="T2" fmla="*/ 15 w 15"/>
              <a:gd name="T3" fmla="*/ 8 h 16"/>
              <a:gd name="T4" fmla="*/ 9 w 15"/>
              <a:gd name="T5" fmla="*/ 0 h 16"/>
              <a:gd name="T6" fmla="*/ 0 w 15"/>
              <a:gd name="T7" fmla="*/ 8 h 16"/>
              <a:gd name="T8" fmla="*/ 0 w 15"/>
              <a:gd name="T9" fmla="*/ 16 h 16"/>
              <a:gd name="T10" fmla="*/ 2 w 15"/>
              <a:gd name="T11" fmla="*/ 16 h 16"/>
              <a:gd name="T12" fmla="*/ 7 w 15"/>
              <a:gd name="T13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16">
                <a:moveTo>
                  <a:pt x="7" y="16"/>
                </a:moveTo>
                <a:lnTo>
                  <a:pt x="15" y="8"/>
                </a:lnTo>
                <a:lnTo>
                  <a:pt x="9" y="0"/>
                </a:lnTo>
                <a:lnTo>
                  <a:pt x="0" y="8"/>
                </a:lnTo>
                <a:lnTo>
                  <a:pt x="0" y="16"/>
                </a:lnTo>
                <a:lnTo>
                  <a:pt x="2" y="16"/>
                </a:lnTo>
                <a:lnTo>
                  <a:pt x="7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6" name="Freeform 401">
            <a:extLst>
              <a:ext uri="{FF2B5EF4-FFF2-40B4-BE49-F238E27FC236}">
                <a16:creationId xmlns:a16="http://schemas.microsoft.com/office/drawing/2014/main" id="{35E39710-0511-255F-E553-390F14969F7D}"/>
              </a:ext>
            </a:extLst>
          </p:cNvPr>
          <p:cNvSpPr>
            <a:spLocks/>
          </p:cNvSpPr>
          <p:nvPr/>
        </p:nvSpPr>
        <p:spPr bwMode="auto">
          <a:xfrm>
            <a:off x="4016376" y="5702300"/>
            <a:ext cx="39688" cy="109538"/>
          </a:xfrm>
          <a:custGeom>
            <a:avLst/>
            <a:gdLst>
              <a:gd name="T0" fmla="*/ 2 w 25"/>
              <a:gd name="T1" fmla="*/ 61 h 69"/>
              <a:gd name="T2" fmla="*/ 2 w 25"/>
              <a:gd name="T3" fmla="*/ 67 h 69"/>
              <a:gd name="T4" fmla="*/ 6 w 25"/>
              <a:gd name="T5" fmla="*/ 68 h 69"/>
              <a:gd name="T6" fmla="*/ 10 w 25"/>
              <a:gd name="T7" fmla="*/ 69 h 69"/>
              <a:gd name="T8" fmla="*/ 14 w 25"/>
              <a:gd name="T9" fmla="*/ 69 h 69"/>
              <a:gd name="T10" fmla="*/ 17 w 25"/>
              <a:gd name="T11" fmla="*/ 68 h 69"/>
              <a:gd name="T12" fmla="*/ 18 w 25"/>
              <a:gd name="T13" fmla="*/ 61 h 69"/>
              <a:gd name="T14" fmla="*/ 25 w 25"/>
              <a:gd name="T15" fmla="*/ 39 h 69"/>
              <a:gd name="T16" fmla="*/ 22 w 25"/>
              <a:gd name="T17" fmla="*/ 30 h 69"/>
              <a:gd name="T18" fmla="*/ 23 w 25"/>
              <a:gd name="T19" fmla="*/ 9 h 69"/>
              <a:gd name="T20" fmla="*/ 19 w 25"/>
              <a:gd name="T21" fmla="*/ 0 h 69"/>
              <a:gd name="T22" fmla="*/ 17 w 25"/>
              <a:gd name="T23" fmla="*/ 0 h 69"/>
              <a:gd name="T24" fmla="*/ 15 w 25"/>
              <a:gd name="T25" fmla="*/ 9 h 69"/>
              <a:gd name="T26" fmla="*/ 7 w 25"/>
              <a:gd name="T27" fmla="*/ 30 h 69"/>
              <a:gd name="T28" fmla="*/ 0 w 25"/>
              <a:gd name="T29" fmla="*/ 52 h 69"/>
              <a:gd name="T30" fmla="*/ 2 w 25"/>
              <a:gd name="T31" fmla="*/ 56 h 69"/>
              <a:gd name="T32" fmla="*/ 2 w 25"/>
              <a:gd name="T33" fmla="*/ 60 h 69"/>
              <a:gd name="T34" fmla="*/ 2 w 25"/>
              <a:gd name="T35" fmla="*/ 61 h 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5" h="69">
                <a:moveTo>
                  <a:pt x="2" y="61"/>
                </a:moveTo>
                <a:lnTo>
                  <a:pt x="2" y="67"/>
                </a:lnTo>
                <a:lnTo>
                  <a:pt x="6" y="68"/>
                </a:lnTo>
                <a:lnTo>
                  <a:pt x="10" y="69"/>
                </a:lnTo>
                <a:lnTo>
                  <a:pt x="14" y="69"/>
                </a:lnTo>
                <a:lnTo>
                  <a:pt x="17" y="68"/>
                </a:lnTo>
                <a:lnTo>
                  <a:pt x="18" y="61"/>
                </a:lnTo>
                <a:lnTo>
                  <a:pt x="25" y="39"/>
                </a:lnTo>
                <a:lnTo>
                  <a:pt x="22" y="30"/>
                </a:lnTo>
                <a:lnTo>
                  <a:pt x="23" y="9"/>
                </a:lnTo>
                <a:lnTo>
                  <a:pt x="19" y="0"/>
                </a:lnTo>
                <a:lnTo>
                  <a:pt x="17" y="0"/>
                </a:lnTo>
                <a:lnTo>
                  <a:pt x="15" y="9"/>
                </a:lnTo>
                <a:lnTo>
                  <a:pt x="7" y="30"/>
                </a:lnTo>
                <a:lnTo>
                  <a:pt x="0" y="52"/>
                </a:lnTo>
                <a:lnTo>
                  <a:pt x="2" y="56"/>
                </a:lnTo>
                <a:lnTo>
                  <a:pt x="2" y="60"/>
                </a:lnTo>
                <a:lnTo>
                  <a:pt x="2" y="6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7" name="Freeform 402">
            <a:extLst>
              <a:ext uri="{FF2B5EF4-FFF2-40B4-BE49-F238E27FC236}">
                <a16:creationId xmlns:a16="http://schemas.microsoft.com/office/drawing/2014/main" id="{E9FC6613-2A16-FD1A-052A-CC17ED3F544A}"/>
              </a:ext>
            </a:extLst>
          </p:cNvPr>
          <p:cNvSpPr>
            <a:spLocks/>
          </p:cNvSpPr>
          <p:nvPr/>
        </p:nvSpPr>
        <p:spPr bwMode="auto">
          <a:xfrm>
            <a:off x="4064001" y="5778500"/>
            <a:ext cx="20638" cy="31750"/>
          </a:xfrm>
          <a:custGeom>
            <a:avLst/>
            <a:gdLst>
              <a:gd name="T0" fmla="*/ 3 w 13"/>
              <a:gd name="T1" fmla="*/ 13 h 20"/>
              <a:gd name="T2" fmla="*/ 8 w 13"/>
              <a:gd name="T3" fmla="*/ 20 h 20"/>
              <a:gd name="T4" fmla="*/ 8 w 13"/>
              <a:gd name="T5" fmla="*/ 17 h 20"/>
              <a:gd name="T6" fmla="*/ 11 w 13"/>
              <a:gd name="T7" fmla="*/ 13 h 20"/>
              <a:gd name="T8" fmla="*/ 13 w 13"/>
              <a:gd name="T9" fmla="*/ 8 h 20"/>
              <a:gd name="T10" fmla="*/ 11 w 13"/>
              <a:gd name="T11" fmla="*/ 6 h 20"/>
              <a:gd name="T12" fmla="*/ 4 w 13"/>
              <a:gd name="T13" fmla="*/ 0 h 20"/>
              <a:gd name="T14" fmla="*/ 0 w 13"/>
              <a:gd name="T15" fmla="*/ 9 h 20"/>
              <a:gd name="T16" fmla="*/ 3 w 13"/>
              <a:gd name="T17" fmla="*/ 13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3" h="20">
                <a:moveTo>
                  <a:pt x="3" y="13"/>
                </a:moveTo>
                <a:lnTo>
                  <a:pt x="8" y="20"/>
                </a:lnTo>
                <a:lnTo>
                  <a:pt x="8" y="17"/>
                </a:lnTo>
                <a:lnTo>
                  <a:pt x="11" y="13"/>
                </a:lnTo>
                <a:lnTo>
                  <a:pt x="13" y="8"/>
                </a:lnTo>
                <a:lnTo>
                  <a:pt x="11" y="6"/>
                </a:lnTo>
                <a:lnTo>
                  <a:pt x="4" y="0"/>
                </a:lnTo>
                <a:lnTo>
                  <a:pt x="0" y="9"/>
                </a:lnTo>
                <a:lnTo>
                  <a:pt x="3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8" name="Freeform 403">
            <a:extLst>
              <a:ext uri="{FF2B5EF4-FFF2-40B4-BE49-F238E27FC236}">
                <a16:creationId xmlns:a16="http://schemas.microsoft.com/office/drawing/2014/main" id="{8F542E02-F1AE-266B-B1A7-FD461D842881}"/>
              </a:ext>
            </a:extLst>
          </p:cNvPr>
          <p:cNvSpPr>
            <a:spLocks/>
          </p:cNvSpPr>
          <p:nvPr/>
        </p:nvSpPr>
        <p:spPr bwMode="auto">
          <a:xfrm>
            <a:off x="5187951" y="5784850"/>
            <a:ext cx="20638" cy="33338"/>
          </a:xfrm>
          <a:custGeom>
            <a:avLst/>
            <a:gdLst>
              <a:gd name="T0" fmla="*/ 4 w 13"/>
              <a:gd name="T1" fmla="*/ 9 h 21"/>
              <a:gd name="T2" fmla="*/ 9 w 13"/>
              <a:gd name="T3" fmla="*/ 0 h 21"/>
              <a:gd name="T4" fmla="*/ 13 w 13"/>
              <a:gd name="T5" fmla="*/ 4 h 21"/>
              <a:gd name="T6" fmla="*/ 11 w 13"/>
              <a:gd name="T7" fmla="*/ 9 h 21"/>
              <a:gd name="T8" fmla="*/ 9 w 13"/>
              <a:gd name="T9" fmla="*/ 19 h 21"/>
              <a:gd name="T10" fmla="*/ 0 w 13"/>
              <a:gd name="T11" fmla="*/ 21 h 21"/>
              <a:gd name="T12" fmla="*/ 4 w 13"/>
              <a:gd name="T13" fmla="*/ 9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" h="21">
                <a:moveTo>
                  <a:pt x="4" y="9"/>
                </a:moveTo>
                <a:lnTo>
                  <a:pt x="9" y="0"/>
                </a:lnTo>
                <a:lnTo>
                  <a:pt x="13" y="4"/>
                </a:lnTo>
                <a:lnTo>
                  <a:pt x="11" y="9"/>
                </a:lnTo>
                <a:lnTo>
                  <a:pt x="9" y="19"/>
                </a:lnTo>
                <a:lnTo>
                  <a:pt x="0" y="21"/>
                </a:lnTo>
                <a:lnTo>
                  <a:pt x="4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9" name="Freeform 404">
            <a:extLst>
              <a:ext uri="{FF2B5EF4-FFF2-40B4-BE49-F238E27FC236}">
                <a16:creationId xmlns:a16="http://schemas.microsoft.com/office/drawing/2014/main" id="{50B61056-0A89-B6CD-1985-19DE6EA8205B}"/>
              </a:ext>
            </a:extLst>
          </p:cNvPr>
          <p:cNvSpPr>
            <a:spLocks/>
          </p:cNvSpPr>
          <p:nvPr/>
        </p:nvSpPr>
        <p:spPr bwMode="auto">
          <a:xfrm>
            <a:off x="4187826" y="5773738"/>
            <a:ext cx="34925" cy="19050"/>
          </a:xfrm>
          <a:custGeom>
            <a:avLst/>
            <a:gdLst>
              <a:gd name="T0" fmla="*/ 3 w 22"/>
              <a:gd name="T1" fmla="*/ 12 h 12"/>
              <a:gd name="T2" fmla="*/ 5 w 22"/>
              <a:gd name="T3" fmla="*/ 12 h 12"/>
              <a:gd name="T4" fmla="*/ 22 w 22"/>
              <a:gd name="T5" fmla="*/ 9 h 12"/>
              <a:gd name="T6" fmla="*/ 18 w 22"/>
              <a:gd name="T7" fmla="*/ 0 h 12"/>
              <a:gd name="T8" fmla="*/ 16 w 22"/>
              <a:gd name="T9" fmla="*/ 0 h 12"/>
              <a:gd name="T10" fmla="*/ 8 w 22"/>
              <a:gd name="T11" fmla="*/ 1 h 12"/>
              <a:gd name="T12" fmla="*/ 0 w 22"/>
              <a:gd name="T13" fmla="*/ 3 h 12"/>
              <a:gd name="T14" fmla="*/ 1 w 22"/>
              <a:gd name="T15" fmla="*/ 12 h 12"/>
              <a:gd name="T16" fmla="*/ 3 w 22"/>
              <a:gd name="T1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2" h="12">
                <a:moveTo>
                  <a:pt x="3" y="12"/>
                </a:moveTo>
                <a:lnTo>
                  <a:pt x="5" y="12"/>
                </a:lnTo>
                <a:lnTo>
                  <a:pt x="22" y="9"/>
                </a:lnTo>
                <a:lnTo>
                  <a:pt x="18" y="0"/>
                </a:lnTo>
                <a:lnTo>
                  <a:pt x="16" y="0"/>
                </a:lnTo>
                <a:lnTo>
                  <a:pt x="8" y="1"/>
                </a:lnTo>
                <a:lnTo>
                  <a:pt x="0" y="3"/>
                </a:lnTo>
                <a:lnTo>
                  <a:pt x="1" y="12"/>
                </a:lnTo>
                <a:lnTo>
                  <a:pt x="3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0" name="Freeform 405">
            <a:extLst>
              <a:ext uri="{FF2B5EF4-FFF2-40B4-BE49-F238E27FC236}">
                <a16:creationId xmlns:a16="http://schemas.microsoft.com/office/drawing/2014/main" id="{DB6821F9-F367-0804-C760-82709530BE7A}"/>
              </a:ext>
            </a:extLst>
          </p:cNvPr>
          <p:cNvSpPr>
            <a:spLocks/>
          </p:cNvSpPr>
          <p:nvPr/>
        </p:nvSpPr>
        <p:spPr bwMode="auto">
          <a:xfrm>
            <a:off x="3954463" y="5721350"/>
            <a:ext cx="20638" cy="19050"/>
          </a:xfrm>
          <a:custGeom>
            <a:avLst/>
            <a:gdLst>
              <a:gd name="T0" fmla="*/ 12 w 13"/>
              <a:gd name="T1" fmla="*/ 12 h 12"/>
              <a:gd name="T2" fmla="*/ 12 w 13"/>
              <a:gd name="T3" fmla="*/ 11 h 12"/>
              <a:gd name="T4" fmla="*/ 13 w 13"/>
              <a:gd name="T5" fmla="*/ 4 h 12"/>
              <a:gd name="T6" fmla="*/ 8 w 13"/>
              <a:gd name="T7" fmla="*/ 0 h 12"/>
              <a:gd name="T8" fmla="*/ 0 w 13"/>
              <a:gd name="T9" fmla="*/ 6 h 12"/>
              <a:gd name="T10" fmla="*/ 5 w 13"/>
              <a:gd name="T11" fmla="*/ 12 h 12"/>
              <a:gd name="T12" fmla="*/ 12 w 13"/>
              <a:gd name="T13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" h="12">
                <a:moveTo>
                  <a:pt x="12" y="12"/>
                </a:moveTo>
                <a:lnTo>
                  <a:pt x="12" y="11"/>
                </a:lnTo>
                <a:lnTo>
                  <a:pt x="13" y="4"/>
                </a:lnTo>
                <a:lnTo>
                  <a:pt x="8" y="0"/>
                </a:lnTo>
                <a:lnTo>
                  <a:pt x="0" y="6"/>
                </a:lnTo>
                <a:lnTo>
                  <a:pt x="5" y="12"/>
                </a:lnTo>
                <a:lnTo>
                  <a:pt x="12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1" name="Freeform 407">
            <a:extLst>
              <a:ext uri="{FF2B5EF4-FFF2-40B4-BE49-F238E27FC236}">
                <a16:creationId xmlns:a16="http://schemas.microsoft.com/office/drawing/2014/main" id="{7B23EDD3-91A1-1210-9E4F-5C735278CD7A}"/>
              </a:ext>
            </a:extLst>
          </p:cNvPr>
          <p:cNvSpPr>
            <a:spLocks/>
          </p:cNvSpPr>
          <p:nvPr/>
        </p:nvSpPr>
        <p:spPr bwMode="auto">
          <a:xfrm>
            <a:off x="4040188" y="5507038"/>
            <a:ext cx="57150" cy="120650"/>
          </a:xfrm>
          <a:custGeom>
            <a:avLst/>
            <a:gdLst>
              <a:gd name="T0" fmla="*/ 11 w 36"/>
              <a:gd name="T1" fmla="*/ 66 h 76"/>
              <a:gd name="T2" fmla="*/ 13 w 36"/>
              <a:gd name="T3" fmla="*/ 51 h 76"/>
              <a:gd name="T4" fmla="*/ 22 w 36"/>
              <a:gd name="T5" fmla="*/ 33 h 76"/>
              <a:gd name="T6" fmla="*/ 25 w 36"/>
              <a:gd name="T7" fmla="*/ 45 h 76"/>
              <a:gd name="T8" fmla="*/ 25 w 36"/>
              <a:gd name="T9" fmla="*/ 53 h 76"/>
              <a:gd name="T10" fmla="*/ 25 w 36"/>
              <a:gd name="T11" fmla="*/ 55 h 76"/>
              <a:gd name="T12" fmla="*/ 33 w 36"/>
              <a:gd name="T13" fmla="*/ 52 h 76"/>
              <a:gd name="T14" fmla="*/ 36 w 36"/>
              <a:gd name="T15" fmla="*/ 48 h 76"/>
              <a:gd name="T16" fmla="*/ 32 w 36"/>
              <a:gd name="T17" fmla="*/ 36 h 76"/>
              <a:gd name="T18" fmla="*/ 32 w 36"/>
              <a:gd name="T19" fmla="*/ 30 h 76"/>
              <a:gd name="T20" fmla="*/ 29 w 36"/>
              <a:gd name="T21" fmla="*/ 27 h 76"/>
              <a:gd name="T22" fmla="*/ 29 w 36"/>
              <a:gd name="T23" fmla="*/ 19 h 76"/>
              <a:gd name="T24" fmla="*/ 23 w 36"/>
              <a:gd name="T25" fmla="*/ 14 h 76"/>
              <a:gd name="T26" fmla="*/ 22 w 36"/>
              <a:gd name="T27" fmla="*/ 8 h 76"/>
              <a:gd name="T28" fmla="*/ 15 w 36"/>
              <a:gd name="T29" fmla="*/ 0 h 76"/>
              <a:gd name="T30" fmla="*/ 0 w 36"/>
              <a:gd name="T31" fmla="*/ 0 h 76"/>
              <a:gd name="T32" fmla="*/ 0 w 36"/>
              <a:gd name="T33" fmla="*/ 25 h 76"/>
              <a:gd name="T34" fmla="*/ 6 w 36"/>
              <a:gd name="T35" fmla="*/ 26 h 76"/>
              <a:gd name="T36" fmla="*/ 13 w 36"/>
              <a:gd name="T37" fmla="*/ 36 h 76"/>
              <a:gd name="T38" fmla="*/ 4 w 36"/>
              <a:gd name="T39" fmla="*/ 40 h 76"/>
              <a:gd name="T40" fmla="*/ 4 w 36"/>
              <a:gd name="T41" fmla="*/ 59 h 76"/>
              <a:gd name="T42" fmla="*/ 3 w 36"/>
              <a:gd name="T43" fmla="*/ 60 h 76"/>
              <a:gd name="T44" fmla="*/ 3 w 36"/>
              <a:gd name="T45" fmla="*/ 76 h 76"/>
              <a:gd name="T46" fmla="*/ 10 w 36"/>
              <a:gd name="T47" fmla="*/ 74 h 76"/>
              <a:gd name="T48" fmla="*/ 11 w 36"/>
              <a:gd name="T49" fmla="*/ 66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6" h="76">
                <a:moveTo>
                  <a:pt x="11" y="66"/>
                </a:moveTo>
                <a:lnTo>
                  <a:pt x="13" y="51"/>
                </a:lnTo>
                <a:lnTo>
                  <a:pt x="22" y="33"/>
                </a:lnTo>
                <a:lnTo>
                  <a:pt x="25" y="45"/>
                </a:lnTo>
                <a:lnTo>
                  <a:pt x="25" y="53"/>
                </a:lnTo>
                <a:lnTo>
                  <a:pt x="25" y="55"/>
                </a:lnTo>
                <a:lnTo>
                  <a:pt x="33" y="52"/>
                </a:lnTo>
                <a:lnTo>
                  <a:pt x="36" y="48"/>
                </a:lnTo>
                <a:lnTo>
                  <a:pt x="32" y="36"/>
                </a:lnTo>
                <a:lnTo>
                  <a:pt x="32" y="30"/>
                </a:lnTo>
                <a:lnTo>
                  <a:pt x="29" y="27"/>
                </a:lnTo>
                <a:lnTo>
                  <a:pt x="29" y="19"/>
                </a:lnTo>
                <a:lnTo>
                  <a:pt x="23" y="14"/>
                </a:lnTo>
                <a:lnTo>
                  <a:pt x="22" y="8"/>
                </a:lnTo>
                <a:lnTo>
                  <a:pt x="15" y="0"/>
                </a:lnTo>
                <a:lnTo>
                  <a:pt x="0" y="0"/>
                </a:lnTo>
                <a:lnTo>
                  <a:pt x="0" y="25"/>
                </a:lnTo>
                <a:lnTo>
                  <a:pt x="6" y="26"/>
                </a:lnTo>
                <a:lnTo>
                  <a:pt x="13" y="36"/>
                </a:lnTo>
                <a:lnTo>
                  <a:pt x="4" y="40"/>
                </a:lnTo>
                <a:lnTo>
                  <a:pt x="4" y="59"/>
                </a:lnTo>
                <a:lnTo>
                  <a:pt x="3" y="60"/>
                </a:lnTo>
                <a:lnTo>
                  <a:pt x="3" y="76"/>
                </a:lnTo>
                <a:lnTo>
                  <a:pt x="10" y="74"/>
                </a:lnTo>
                <a:lnTo>
                  <a:pt x="11" y="6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2" name="Freeform 408">
            <a:extLst>
              <a:ext uri="{FF2B5EF4-FFF2-40B4-BE49-F238E27FC236}">
                <a16:creationId xmlns:a16="http://schemas.microsoft.com/office/drawing/2014/main" id="{DD98C94E-FABB-D755-9E93-D88DDBF2A6F8}"/>
              </a:ext>
            </a:extLst>
          </p:cNvPr>
          <p:cNvSpPr>
            <a:spLocks/>
          </p:cNvSpPr>
          <p:nvPr/>
        </p:nvSpPr>
        <p:spPr bwMode="auto">
          <a:xfrm>
            <a:off x="4151313" y="5543550"/>
            <a:ext cx="42863" cy="46038"/>
          </a:xfrm>
          <a:custGeom>
            <a:avLst/>
            <a:gdLst>
              <a:gd name="T0" fmla="*/ 26 w 27"/>
              <a:gd name="T1" fmla="*/ 18 h 29"/>
              <a:gd name="T2" fmla="*/ 27 w 27"/>
              <a:gd name="T3" fmla="*/ 17 h 29"/>
              <a:gd name="T4" fmla="*/ 15 w 27"/>
              <a:gd name="T5" fmla="*/ 3 h 29"/>
              <a:gd name="T6" fmla="*/ 7 w 27"/>
              <a:gd name="T7" fmla="*/ 0 h 29"/>
              <a:gd name="T8" fmla="*/ 0 w 27"/>
              <a:gd name="T9" fmla="*/ 2 h 29"/>
              <a:gd name="T10" fmla="*/ 1 w 27"/>
              <a:gd name="T11" fmla="*/ 3 h 29"/>
              <a:gd name="T12" fmla="*/ 4 w 27"/>
              <a:gd name="T13" fmla="*/ 10 h 29"/>
              <a:gd name="T14" fmla="*/ 15 w 27"/>
              <a:gd name="T15" fmla="*/ 13 h 29"/>
              <a:gd name="T16" fmla="*/ 12 w 27"/>
              <a:gd name="T17" fmla="*/ 13 h 29"/>
              <a:gd name="T18" fmla="*/ 0 w 27"/>
              <a:gd name="T19" fmla="*/ 21 h 29"/>
              <a:gd name="T20" fmla="*/ 5 w 27"/>
              <a:gd name="T21" fmla="*/ 29 h 29"/>
              <a:gd name="T22" fmla="*/ 7 w 27"/>
              <a:gd name="T23" fmla="*/ 29 h 29"/>
              <a:gd name="T24" fmla="*/ 8 w 27"/>
              <a:gd name="T25" fmla="*/ 28 h 29"/>
              <a:gd name="T26" fmla="*/ 26 w 27"/>
              <a:gd name="T27" fmla="*/ 1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7" h="29">
                <a:moveTo>
                  <a:pt x="26" y="18"/>
                </a:moveTo>
                <a:lnTo>
                  <a:pt x="27" y="17"/>
                </a:lnTo>
                <a:lnTo>
                  <a:pt x="15" y="3"/>
                </a:lnTo>
                <a:lnTo>
                  <a:pt x="7" y="0"/>
                </a:lnTo>
                <a:lnTo>
                  <a:pt x="0" y="2"/>
                </a:lnTo>
                <a:lnTo>
                  <a:pt x="1" y="3"/>
                </a:lnTo>
                <a:lnTo>
                  <a:pt x="4" y="10"/>
                </a:lnTo>
                <a:lnTo>
                  <a:pt x="15" y="13"/>
                </a:lnTo>
                <a:lnTo>
                  <a:pt x="12" y="13"/>
                </a:lnTo>
                <a:lnTo>
                  <a:pt x="0" y="21"/>
                </a:lnTo>
                <a:lnTo>
                  <a:pt x="5" y="29"/>
                </a:lnTo>
                <a:lnTo>
                  <a:pt x="7" y="29"/>
                </a:lnTo>
                <a:lnTo>
                  <a:pt x="8" y="28"/>
                </a:lnTo>
                <a:lnTo>
                  <a:pt x="26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3" name="Freeform 409">
            <a:extLst>
              <a:ext uri="{FF2B5EF4-FFF2-40B4-BE49-F238E27FC236}">
                <a16:creationId xmlns:a16="http://schemas.microsoft.com/office/drawing/2014/main" id="{80C998F9-450D-21CE-3ACB-F29A2A9EE14C}"/>
              </a:ext>
            </a:extLst>
          </p:cNvPr>
          <p:cNvSpPr>
            <a:spLocks/>
          </p:cNvSpPr>
          <p:nvPr/>
        </p:nvSpPr>
        <p:spPr bwMode="auto">
          <a:xfrm>
            <a:off x="4086226" y="5464175"/>
            <a:ext cx="47625" cy="101600"/>
          </a:xfrm>
          <a:custGeom>
            <a:avLst/>
            <a:gdLst>
              <a:gd name="T0" fmla="*/ 22 w 30"/>
              <a:gd name="T1" fmla="*/ 60 h 64"/>
              <a:gd name="T2" fmla="*/ 23 w 30"/>
              <a:gd name="T3" fmla="*/ 60 h 64"/>
              <a:gd name="T4" fmla="*/ 26 w 30"/>
              <a:gd name="T5" fmla="*/ 58 h 64"/>
              <a:gd name="T6" fmla="*/ 27 w 30"/>
              <a:gd name="T7" fmla="*/ 57 h 64"/>
              <a:gd name="T8" fmla="*/ 30 w 30"/>
              <a:gd name="T9" fmla="*/ 54 h 64"/>
              <a:gd name="T10" fmla="*/ 30 w 30"/>
              <a:gd name="T11" fmla="*/ 52 h 64"/>
              <a:gd name="T12" fmla="*/ 30 w 30"/>
              <a:gd name="T13" fmla="*/ 33 h 64"/>
              <a:gd name="T14" fmla="*/ 30 w 30"/>
              <a:gd name="T15" fmla="*/ 28 h 64"/>
              <a:gd name="T16" fmla="*/ 30 w 30"/>
              <a:gd name="T17" fmla="*/ 23 h 64"/>
              <a:gd name="T18" fmla="*/ 27 w 30"/>
              <a:gd name="T19" fmla="*/ 19 h 64"/>
              <a:gd name="T20" fmla="*/ 26 w 30"/>
              <a:gd name="T21" fmla="*/ 16 h 64"/>
              <a:gd name="T22" fmla="*/ 14 w 30"/>
              <a:gd name="T23" fmla="*/ 4 h 64"/>
              <a:gd name="T24" fmla="*/ 8 w 30"/>
              <a:gd name="T25" fmla="*/ 1 h 64"/>
              <a:gd name="T26" fmla="*/ 7 w 30"/>
              <a:gd name="T27" fmla="*/ 0 h 64"/>
              <a:gd name="T28" fmla="*/ 4 w 30"/>
              <a:gd name="T29" fmla="*/ 5 h 64"/>
              <a:gd name="T30" fmla="*/ 5 w 30"/>
              <a:gd name="T31" fmla="*/ 9 h 64"/>
              <a:gd name="T32" fmla="*/ 1 w 30"/>
              <a:gd name="T33" fmla="*/ 18 h 64"/>
              <a:gd name="T34" fmla="*/ 0 w 30"/>
              <a:gd name="T35" fmla="*/ 26 h 64"/>
              <a:gd name="T36" fmla="*/ 0 w 30"/>
              <a:gd name="T37" fmla="*/ 30 h 64"/>
              <a:gd name="T38" fmla="*/ 3 w 30"/>
              <a:gd name="T39" fmla="*/ 45 h 64"/>
              <a:gd name="T40" fmla="*/ 4 w 30"/>
              <a:gd name="T41" fmla="*/ 52 h 64"/>
              <a:gd name="T42" fmla="*/ 8 w 30"/>
              <a:gd name="T43" fmla="*/ 56 h 64"/>
              <a:gd name="T44" fmla="*/ 9 w 30"/>
              <a:gd name="T45" fmla="*/ 61 h 64"/>
              <a:gd name="T46" fmla="*/ 9 w 30"/>
              <a:gd name="T47" fmla="*/ 63 h 64"/>
              <a:gd name="T48" fmla="*/ 18 w 30"/>
              <a:gd name="T49" fmla="*/ 64 h 64"/>
              <a:gd name="T50" fmla="*/ 22 w 30"/>
              <a:gd name="T51" fmla="*/ 6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30" h="64">
                <a:moveTo>
                  <a:pt x="22" y="60"/>
                </a:moveTo>
                <a:lnTo>
                  <a:pt x="23" y="60"/>
                </a:lnTo>
                <a:lnTo>
                  <a:pt x="26" y="58"/>
                </a:lnTo>
                <a:lnTo>
                  <a:pt x="27" y="57"/>
                </a:lnTo>
                <a:lnTo>
                  <a:pt x="30" y="54"/>
                </a:lnTo>
                <a:lnTo>
                  <a:pt x="30" y="52"/>
                </a:lnTo>
                <a:lnTo>
                  <a:pt x="30" y="33"/>
                </a:lnTo>
                <a:lnTo>
                  <a:pt x="30" y="28"/>
                </a:lnTo>
                <a:lnTo>
                  <a:pt x="30" y="23"/>
                </a:lnTo>
                <a:lnTo>
                  <a:pt x="27" y="19"/>
                </a:lnTo>
                <a:lnTo>
                  <a:pt x="26" y="16"/>
                </a:lnTo>
                <a:lnTo>
                  <a:pt x="14" y="4"/>
                </a:lnTo>
                <a:lnTo>
                  <a:pt x="8" y="1"/>
                </a:lnTo>
                <a:lnTo>
                  <a:pt x="7" y="0"/>
                </a:lnTo>
                <a:lnTo>
                  <a:pt x="4" y="5"/>
                </a:lnTo>
                <a:lnTo>
                  <a:pt x="5" y="9"/>
                </a:lnTo>
                <a:lnTo>
                  <a:pt x="1" y="18"/>
                </a:lnTo>
                <a:lnTo>
                  <a:pt x="0" y="26"/>
                </a:lnTo>
                <a:lnTo>
                  <a:pt x="0" y="30"/>
                </a:lnTo>
                <a:lnTo>
                  <a:pt x="3" y="45"/>
                </a:lnTo>
                <a:lnTo>
                  <a:pt x="4" y="52"/>
                </a:lnTo>
                <a:lnTo>
                  <a:pt x="8" y="56"/>
                </a:lnTo>
                <a:lnTo>
                  <a:pt x="9" y="61"/>
                </a:lnTo>
                <a:lnTo>
                  <a:pt x="9" y="63"/>
                </a:lnTo>
                <a:lnTo>
                  <a:pt x="18" y="64"/>
                </a:lnTo>
                <a:lnTo>
                  <a:pt x="22" y="6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4" name="Freeform 410">
            <a:extLst>
              <a:ext uri="{FF2B5EF4-FFF2-40B4-BE49-F238E27FC236}">
                <a16:creationId xmlns:a16="http://schemas.microsoft.com/office/drawing/2014/main" id="{F69E0D60-7DE1-C6D9-995E-23EF079832A0}"/>
              </a:ext>
            </a:extLst>
          </p:cNvPr>
          <p:cNvSpPr>
            <a:spLocks/>
          </p:cNvSpPr>
          <p:nvPr/>
        </p:nvSpPr>
        <p:spPr bwMode="auto">
          <a:xfrm>
            <a:off x="4140201" y="5516563"/>
            <a:ext cx="12700" cy="23813"/>
          </a:xfrm>
          <a:custGeom>
            <a:avLst/>
            <a:gdLst>
              <a:gd name="T0" fmla="*/ 4 w 8"/>
              <a:gd name="T1" fmla="*/ 15 h 15"/>
              <a:gd name="T2" fmla="*/ 5 w 8"/>
              <a:gd name="T3" fmla="*/ 12 h 15"/>
              <a:gd name="T4" fmla="*/ 5 w 8"/>
              <a:gd name="T5" fmla="*/ 10 h 15"/>
              <a:gd name="T6" fmla="*/ 8 w 8"/>
              <a:gd name="T7" fmla="*/ 6 h 15"/>
              <a:gd name="T8" fmla="*/ 5 w 8"/>
              <a:gd name="T9" fmla="*/ 2 h 15"/>
              <a:gd name="T10" fmla="*/ 4 w 8"/>
              <a:gd name="T11" fmla="*/ 0 h 15"/>
              <a:gd name="T12" fmla="*/ 0 w 8"/>
              <a:gd name="T13" fmla="*/ 2 h 15"/>
              <a:gd name="T14" fmla="*/ 1 w 8"/>
              <a:gd name="T15" fmla="*/ 12 h 15"/>
              <a:gd name="T16" fmla="*/ 3 w 8"/>
              <a:gd name="T17" fmla="*/ 15 h 15"/>
              <a:gd name="T18" fmla="*/ 4 w 8"/>
              <a:gd name="T1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" h="15">
                <a:moveTo>
                  <a:pt x="4" y="15"/>
                </a:moveTo>
                <a:lnTo>
                  <a:pt x="5" y="12"/>
                </a:lnTo>
                <a:lnTo>
                  <a:pt x="5" y="10"/>
                </a:lnTo>
                <a:lnTo>
                  <a:pt x="8" y="6"/>
                </a:lnTo>
                <a:lnTo>
                  <a:pt x="5" y="2"/>
                </a:lnTo>
                <a:lnTo>
                  <a:pt x="4" y="0"/>
                </a:lnTo>
                <a:lnTo>
                  <a:pt x="0" y="2"/>
                </a:lnTo>
                <a:lnTo>
                  <a:pt x="1" y="12"/>
                </a:lnTo>
                <a:lnTo>
                  <a:pt x="3" y="15"/>
                </a:lnTo>
                <a:lnTo>
                  <a:pt x="4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5" name="Freeform 411">
            <a:extLst>
              <a:ext uri="{FF2B5EF4-FFF2-40B4-BE49-F238E27FC236}">
                <a16:creationId xmlns:a16="http://schemas.microsoft.com/office/drawing/2014/main" id="{60F8E5C3-6B7C-5DF6-78FD-7F9BEF84B942}"/>
              </a:ext>
            </a:extLst>
          </p:cNvPr>
          <p:cNvSpPr>
            <a:spLocks/>
          </p:cNvSpPr>
          <p:nvPr/>
        </p:nvSpPr>
        <p:spPr bwMode="auto">
          <a:xfrm>
            <a:off x="4117976" y="5434013"/>
            <a:ext cx="63500" cy="84138"/>
          </a:xfrm>
          <a:custGeom>
            <a:avLst/>
            <a:gdLst>
              <a:gd name="T0" fmla="*/ 22 w 40"/>
              <a:gd name="T1" fmla="*/ 53 h 53"/>
              <a:gd name="T2" fmla="*/ 24 w 40"/>
              <a:gd name="T3" fmla="*/ 50 h 53"/>
              <a:gd name="T4" fmla="*/ 30 w 40"/>
              <a:gd name="T5" fmla="*/ 43 h 53"/>
              <a:gd name="T6" fmla="*/ 29 w 40"/>
              <a:gd name="T7" fmla="*/ 41 h 53"/>
              <a:gd name="T8" fmla="*/ 25 w 40"/>
              <a:gd name="T9" fmla="*/ 37 h 53"/>
              <a:gd name="T10" fmla="*/ 33 w 40"/>
              <a:gd name="T11" fmla="*/ 28 h 53"/>
              <a:gd name="T12" fmla="*/ 40 w 40"/>
              <a:gd name="T13" fmla="*/ 1 h 53"/>
              <a:gd name="T14" fmla="*/ 40 w 40"/>
              <a:gd name="T15" fmla="*/ 0 h 53"/>
              <a:gd name="T16" fmla="*/ 18 w 40"/>
              <a:gd name="T17" fmla="*/ 4 h 53"/>
              <a:gd name="T18" fmla="*/ 15 w 40"/>
              <a:gd name="T19" fmla="*/ 4 h 53"/>
              <a:gd name="T20" fmla="*/ 11 w 40"/>
              <a:gd name="T21" fmla="*/ 15 h 53"/>
              <a:gd name="T22" fmla="*/ 9 w 40"/>
              <a:gd name="T23" fmla="*/ 19 h 53"/>
              <a:gd name="T24" fmla="*/ 6 w 40"/>
              <a:gd name="T25" fmla="*/ 17 h 53"/>
              <a:gd name="T26" fmla="*/ 2 w 40"/>
              <a:gd name="T27" fmla="*/ 16 h 53"/>
              <a:gd name="T28" fmla="*/ 0 w 40"/>
              <a:gd name="T29" fmla="*/ 23 h 53"/>
              <a:gd name="T30" fmla="*/ 0 w 40"/>
              <a:gd name="T31" fmla="*/ 26 h 53"/>
              <a:gd name="T32" fmla="*/ 9 w 40"/>
              <a:gd name="T33" fmla="*/ 31 h 53"/>
              <a:gd name="T34" fmla="*/ 11 w 40"/>
              <a:gd name="T35" fmla="*/ 30 h 53"/>
              <a:gd name="T36" fmla="*/ 14 w 40"/>
              <a:gd name="T37" fmla="*/ 45 h 53"/>
              <a:gd name="T38" fmla="*/ 17 w 40"/>
              <a:gd name="T39" fmla="*/ 47 h 53"/>
              <a:gd name="T40" fmla="*/ 18 w 40"/>
              <a:gd name="T41" fmla="*/ 47 h 53"/>
              <a:gd name="T42" fmla="*/ 19 w 40"/>
              <a:gd name="T43" fmla="*/ 49 h 53"/>
              <a:gd name="T44" fmla="*/ 22 w 40"/>
              <a:gd name="T45" fmla="*/ 53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40" h="53">
                <a:moveTo>
                  <a:pt x="22" y="53"/>
                </a:moveTo>
                <a:lnTo>
                  <a:pt x="24" y="50"/>
                </a:lnTo>
                <a:lnTo>
                  <a:pt x="30" y="43"/>
                </a:lnTo>
                <a:lnTo>
                  <a:pt x="29" y="41"/>
                </a:lnTo>
                <a:lnTo>
                  <a:pt x="25" y="37"/>
                </a:lnTo>
                <a:lnTo>
                  <a:pt x="33" y="28"/>
                </a:lnTo>
                <a:lnTo>
                  <a:pt x="40" y="1"/>
                </a:lnTo>
                <a:lnTo>
                  <a:pt x="40" y="0"/>
                </a:lnTo>
                <a:lnTo>
                  <a:pt x="18" y="4"/>
                </a:lnTo>
                <a:lnTo>
                  <a:pt x="15" y="4"/>
                </a:lnTo>
                <a:lnTo>
                  <a:pt x="11" y="15"/>
                </a:lnTo>
                <a:lnTo>
                  <a:pt x="9" y="19"/>
                </a:lnTo>
                <a:lnTo>
                  <a:pt x="6" y="17"/>
                </a:lnTo>
                <a:lnTo>
                  <a:pt x="2" y="16"/>
                </a:lnTo>
                <a:lnTo>
                  <a:pt x="0" y="23"/>
                </a:lnTo>
                <a:lnTo>
                  <a:pt x="0" y="26"/>
                </a:lnTo>
                <a:lnTo>
                  <a:pt x="9" y="31"/>
                </a:lnTo>
                <a:lnTo>
                  <a:pt x="11" y="30"/>
                </a:lnTo>
                <a:lnTo>
                  <a:pt x="14" y="45"/>
                </a:lnTo>
                <a:lnTo>
                  <a:pt x="17" y="47"/>
                </a:lnTo>
                <a:lnTo>
                  <a:pt x="18" y="47"/>
                </a:lnTo>
                <a:lnTo>
                  <a:pt x="19" y="49"/>
                </a:lnTo>
                <a:lnTo>
                  <a:pt x="22" y="5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6" name="Freeform 412">
            <a:extLst>
              <a:ext uri="{FF2B5EF4-FFF2-40B4-BE49-F238E27FC236}">
                <a16:creationId xmlns:a16="http://schemas.microsoft.com/office/drawing/2014/main" id="{7FA217B2-DBD2-31DD-FD72-ADE9A9D50146}"/>
              </a:ext>
            </a:extLst>
          </p:cNvPr>
          <p:cNvSpPr>
            <a:spLocks/>
          </p:cNvSpPr>
          <p:nvPr/>
        </p:nvSpPr>
        <p:spPr bwMode="auto">
          <a:xfrm>
            <a:off x="4052888" y="5441950"/>
            <a:ext cx="23813" cy="22225"/>
          </a:xfrm>
          <a:custGeom>
            <a:avLst/>
            <a:gdLst>
              <a:gd name="T0" fmla="*/ 2 w 15"/>
              <a:gd name="T1" fmla="*/ 14 h 14"/>
              <a:gd name="T2" fmla="*/ 14 w 15"/>
              <a:gd name="T3" fmla="*/ 12 h 14"/>
              <a:gd name="T4" fmla="*/ 15 w 15"/>
              <a:gd name="T5" fmla="*/ 8 h 14"/>
              <a:gd name="T6" fmla="*/ 15 w 15"/>
              <a:gd name="T7" fmla="*/ 3 h 14"/>
              <a:gd name="T8" fmla="*/ 13 w 15"/>
              <a:gd name="T9" fmla="*/ 2 h 14"/>
              <a:gd name="T10" fmla="*/ 13 w 15"/>
              <a:gd name="T11" fmla="*/ 0 h 14"/>
              <a:gd name="T12" fmla="*/ 0 w 15"/>
              <a:gd name="T13" fmla="*/ 4 h 14"/>
              <a:gd name="T14" fmla="*/ 2 w 15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" h="14">
                <a:moveTo>
                  <a:pt x="2" y="14"/>
                </a:moveTo>
                <a:lnTo>
                  <a:pt x="14" y="12"/>
                </a:lnTo>
                <a:lnTo>
                  <a:pt x="15" y="8"/>
                </a:lnTo>
                <a:lnTo>
                  <a:pt x="15" y="3"/>
                </a:lnTo>
                <a:lnTo>
                  <a:pt x="13" y="2"/>
                </a:lnTo>
                <a:lnTo>
                  <a:pt x="13" y="0"/>
                </a:lnTo>
                <a:lnTo>
                  <a:pt x="0" y="4"/>
                </a:lnTo>
                <a:lnTo>
                  <a:pt x="2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7" name="Freeform 413">
            <a:extLst>
              <a:ext uri="{FF2B5EF4-FFF2-40B4-BE49-F238E27FC236}">
                <a16:creationId xmlns:a16="http://schemas.microsoft.com/office/drawing/2014/main" id="{BEF3B6AE-F10B-18D4-56B9-93810C1DDA10}"/>
              </a:ext>
            </a:extLst>
          </p:cNvPr>
          <p:cNvSpPr>
            <a:spLocks/>
          </p:cNvSpPr>
          <p:nvPr/>
        </p:nvSpPr>
        <p:spPr bwMode="auto">
          <a:xfrm>
            <a:off x="4105276" y="5422900"/>
            <a:ext cx="26988" cy="34925"/>
          </a:xfrm>
          <a:custGeom>
            <a:avLst/>
            <a:gdLst>
              <a:gd name="T0" fmla="*/ 4 w 17"/>
              <a:gd name="T1" fmla="*/ 22 h 22"/>
              <a:gd name="T2" fmla="*/ 8 w 17"/>
              <a:gd name="T3" fmla="*/ 16 h 22"/>
              <a:gd name="T4" fmla="*/ 15 w 17"/>
              <a:gd name="T5" fmla="*/ 15 h 22"/>
              <a:gd name="T6" fmla="*/ 17 w 17"/>
              <a:gd name="T7" fmla="*/ 15 h 22"/>
              <a:gd name="T8" fmla="*/ 15 w 17"/>
              <a:gd name="T9" fmla="*/ 8 h 22"/>
              <a:gd name="T10" fmla="*/ 15 w 17"/>
              <a:gd name="T11" fmla="*/ 1 h 22"/>
              <a:gd name="T12" fmla="*/ 6 w 17"/>
              <a:gd name="T13" fmla="*/ 0 h 22"/>
              <a:gd name="T14" fmla="*/ 6 w 17"/>
              <a:gd name="T15" fmla="*/ 1 h 22"/>
              <a:gd name="T16" fmla="*/ 0 w 17"/>
              <a:gd name="T17" fmla="*/ 20 h 22"/>
              <a:gd name="T18" fmla="*/ 2 w 17"/>
              <a:gd name="T19" fmla="*/ 20 h 22"/>
              <a:gd name="T20" fmla="*/ 4 w 17"/>
              <a:gd name="T21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7" h="22">
                <a:moveTo>
                  <a:pt x="4" y="22"/>
                </a:moveTo>
                <a:lnTo>
                  <a:pt x="8" y="16"/>
                </a:lnTo>
                <a:lnTo>
                  <a:pt x="15" y="15"/>
                </a:lnTo>
                <a:lnTo>
                  <a:pt x="17" y="15"/>
                </a:lnTo>
                <a:lnTo>
                  <a:pt x="15" y="8"/>
                </a:lnTo>
                <a:lnTo>
                  <a:pt x="15" y="1"/>
                </a:lnTo>
                <a:lnTo>
                  <a:pt x="6" y="0"/>
                </a:lnTo>
                <a:lnTo>
                  <a:pt x="6" y="1"/>
                </a:lnTo>
                <a:lnTo>
                  <a:pt x="0" y="20"/>
                </a:lnTo>
                <a:lnTo>
                  <a:pt x="2" y="20"/>
                </a:lnTo>
                <a:lnTo>
                  <a:pt x="4" y="2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8" name="Freeform 414">
            <a:extLst>
              <a:ext uri="{FF2B5EF4-FFF2-40B4-BE49-F238E27FC236}">
                <a16:creationId xmlns:a16="http://schemas.microsoft.com/office/drawing/2014/main" id="{47BF4CE9-2EF8-809B-68F9-33AC253C8C2A}"/>
              </a:ext>
            </a:extLst>
          </p:cNvPr>
          <p:cNvSpPr>
            <a:spLocks/>
          </p:cNvSpPr>
          <p:nvPr/>
        </p:nvSpPr>
        <p:spPr bwMode="auto">
          <a:xfrm>
            <a:off x="4076701" y="5403850"/>
            <a:ext cx="22225" cy="50800"/>
          </a:xfrm>
          <a:custGeom>
            <a:avLst/>
            <a:gdLst>
              <a:gd name="T0" fmla="*/ 5 w 14"/>
              <a:gd name="T1" fmla="*/ 28 h 32"/>
              <a:gd name="T2" fmla="*/ 7 w 14"/>
              <a:gd name="T3" fmla="*/ 31 h 32"/>
              <a:gd name="T4" fmla="*/ 9 w 14"/>
              <a:gd name="T5" fmla="*/ 32 h 32"/>
              <a:gd name="T6" fmla="*/ 9 w 14"/>
              <a:gd name="T7" fmla="*/ 31 h 32"/>
              <a:gd name="T8" fmla="*/ 14 w 14"/>
              <a:gd name="T9" fmla="*/ 16 h 32"/>
              <a:gd name="T10" fmla="*/ 11 w 14"/>
              <a:gd name="T11" fmla="*/ 6 h 32"/>
              <a:gd name="T12" fmla="*/ 9 w 14"/>
              <a:gd name="T13" fmla="*/ 0 h 32"/>
              <a:gd name="T14" fmla="*/ 5 w 14"/>
              <a:gd name="T15" fmla="*/ 1 h 32"/>
              <a:gd name="T16" fmla="*/ 0 w 14"/>
              <a:gd name="T17" fmla="*/ 15 h 32"/>
              <a:gd name="T18" fmla="*/ 2 w 14"/>
              <a:gd name="T19" fmla="*/ 24 h 32"/>
              <a:gd name="T20" fmla="*/ 5 w 14"/>
              <a:gd name="T21" fmla="*/ 28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4" h="32">
                <a:moveTo>
                  <a:pt x="5" y="28"/>
                </a:moveTo>
                <a:lnTo>
                  <a:pt x="7" y="31"/>
                </a:lnTo>
                <a:lnTo>
                  <a:pt x="9" y="32"/>
                </a:lnTo>
                <a:lnTo>
                  <a:pt x="9" y="31"/>
                </a:lnTo>
                <a:lnTo>
                  <a:pt x="14" y="16"/>
                </a:lnTo>
                <a:lnTo>
                  <a:pt x="11" y="6"/>
                </a:lnTo>
                <a:lnTo>
                  <a:pt x="9" y="0"/>
                </a:lnTo>
                <a:lnTo>
                  <a:pt x="5" y="1"/>
                </a:lnTo>
                <a:lnTo>
                  <a:pt x="0" y="15"/>
                </a:lnTo>
                <a:lnTo>
                  <a:pt x="2" y="24"/>
                </a:lnTo>
                <a:lnTo>
                  <a:pt x="5" y="2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9" name="Freeform 415">
            <a:extLst>
              <a:ext uri="{FF2B5EF4-FFF2-40B4-BE49-F238E27FC236}">
                <a16:creationId xmlns:a16="http://schemas.microsoft.com/office/drawing/2014/main" id="{4D18E104-F880-8926-1147-EE2BAE7B7059}"/>
              </a:ext>
            </a:extLst>
          </p:cNvPr>
          <p:cNvSpPr>
            <a:spLocks/>
          </p:cNvSpPr>
          <p:nvPr/>
        </p:nvSpPr>
        <p:spPr bwMode="auto">
          <a:xfrm>
            <a:off x="4235451" y="5407025"/>
            <a:ext cx="25400" cy="38100"/>
          </a:xfrm>
          <a:custGeom>
            <a:avLst/>
            <a:gdLst>
              <a:gd name="T0" fmla="*/ 7 w 16"/>
              <a:gd name="T1" fmla="*/ 21 h 24"/>
              <a:gd name="T2" fmla="*/ 12 w 16"/>
              <a:gd name="T3" fmla="*/ 15 h 24"/>
              <a:gd name="T4" fmla="*/ 15 w 16"/>
              <a:gd name="T5" fmla="*/ 11 h 24"/>
              <a:gd name="T6" fmla="*/ 16 w 16"/>
              <a:gd name="T7" fmla="*/ 9 h 24"/>
              <a:gd name="T8" fmla="*/ 16 w 16"/>
              <a:gd name="T9" fmla="*/ 7 h 24"/>
              <a:gd name="T10" fmla="*/ 16 w 16"/>
              <a:gd name="T11" fmla="*/ 6 h 24"/>
              <a:gd name="T12" fmla="*/ 15 w 16"/>
              <a:gd name="T13" fmla="*/ 4 h 24"/>
              <a:gd name="T14" fmla="*/ 14 w 16"/>
              <a:gd name="T15" fmla="*/ 3 h 24"/>
              <a:gd name="T16" fmla="*/ 14 w 16"/>
              <a:gd name="T17" fmla="*/ 0 h 24"/>
              <a:gd name="T18" fmla="*/ 10 w 16"/>
              <a:gd name="T19" fmla="*/ 0 h 24"/>
              <a:gd name="T20" fmla="*/ 7 w 16"/>
              <a:gd name="T21" fmla="*/ 2 h 24"/>
              <a:gd name="T22" fmla="*/ 0 w 16"/>
              <a:gd name="T23" fmla="*/ 6 h 24"/>
              <a:gd name="T24" fmla="*/ 4 w 16"/>
              <a:gd name="T25" fmla="*/ 24 h 24"/>
              <a:gd name="T26" fmla="*/ 7 w 16"/>
              <a:gd name="T27" fmla="*/ 21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6" h="24">
                <a:moveTo>
                  <a:pt x="7" y="21"/>
                </a:moveTo>
                <a:lnTo>
                  <a:pt x="12" y="15"/>
                </a:lnTo>
                <a:lnTo>
                  <a:pt x="15" y="11"/>
                </a:lnTo>
                <a:lnTo>
                  <a:pt x="16" y="9"/>
                </a:lnTo>
                <a:lnTo>
                  <a:pt x="16" y="7"/>
                </a:lnTo>
                <a:lnTo>
                  <a:pt x="16" y="6"/>
                </a:lnTo>
                <a:lnTo>
                  <a:pt x="15" y="4"/>
                </a:lnTo>
                <a:lnTo>
                  <a:pt x="14" y="3"/>
                </a:lnTo>
                <a:lnTo>
                  <a:pt x="14" y="0"/>
                </a:lnTo>
                <a:lnTo>
                  <a:pt x="10" y="0"/>
                </a:lnTo>
                <a:lnTo>
                  <a:pt x="7" y="2"/>
                </a:lnTo>
                <a:lnTo>
                  <a:pt x="0" y="6"/>
                </a:lnTo>
                <a:lnTo>
                  <a:pt x="4" y="24"/>
                </a:lnTo>
                <a:lnTo>
                  <a:pt x="7" y="2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0" name="Freeform 416">
            <a:extLst>
              <a:ext uri="{FF2B5EF4-FFF2-40B4-BE49-F238E27FC236}">
                <a16:creationId xmlns:a16="http://schemas.microsoft.com/office/drawing/2014/main" id="{BF40CB84-12E5-981A-8665-E167F1F289E3}"/>
              </a:ext>
            </a:extLst>
          </p:cNvPr>
          <p:cNvSpPr>
            <a:spLocks/>
          </p:cNvSpPr>
          <p:nvPr/>
        </p:nvSpPr>
        <p:spPr bwMode="auto">
          <a:xfrm>
            <a:off x="4062413" y="5387975"/>
            <a:ext cx="12700" cy="19050"/>
          </a:xfrm>
          <a:custGeom>
            <a:avLst/>
            <a:gdLst>
              <a:gd name="T0" fmla="*/ 8 w 8"/>
              <a:gd name="T1" fmla="*/ 12 h 12"/>
              <a:gd name="T2" fmla="*/ 3 w 8"/>
              <a:gd name="T3" fmla="*/ 12 h 12"/>
              <a:gd name="T4" fmla="*/ 0 w 8"/>
              <a:gd name="T5" fmla="*/ 0 h 12"/>
              <a:gd name="T6" fmla="*/ 7 w 8"/>
              <a:gd name="T7" fmla="*/ 0 h 12"/>
              <a:gd name="T8" fmla="*/ 8 w 8"/>
              <a:gd name="T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12">
                <a:moveTo>
                  <a:pt x="8" y="12"/>
                </a:moveTo>
                <a:lnTo>
                  <a:pt x="3" y="12"/>
                </a:lnTo>
                <a:lnTo>
                  <a:pt x="0" y="0"/>
                </a:lnTo>
                <a:lnTo>
                  <a:pt x="7" y="0"/>
                </a:lnTo>
                <a:lnTo>
                  <a:pt x="8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1" name="Freeform 417">
            <a:extLst>
              <a:ext uri="{FF2B5EF4-FFF2-40B4-BE49-F238E27FC236}">
                <a16:creationId xmlns:a16="http://schemas.microsoft.com/office/drawing/2014/main" id="{962A4E61-DB86-CFDA-FAC3-838707DB663C}"/>
              </a:ext>
            </a:extLst>
          </p:cNvPr>
          <p:cNvSpPr>
            <a:spLocks/>
          </p:cNvSpPr>
          <p:nvPr/>
        </p:nvSpPr>
        <p:spPr bwMode="auto">
          <a:xfrm>
            <a:off x="4043363" y="5251450"/>
            <a:ext cx="42863" cy="125413"/>
          </a:xfrm>
          <a:custGeom>
            <a:avLst/>
            <a:gdLst>
              <a:gd name="T0" fmla="*/ 17 w 27"/>
              <a:gd name="T1" fmla="*/ 79 h 79"/>
              <a:gd name="T2" fmla="*/ 26 w 27"/>
              <a:gd name="T3" fmla="*/ 70 h 79"/>
              <a:gd name="T4" fmla="*/ 21 w 27"/>
              <a:gd name="T5" fmla="*/ 56 h 79"/>
              <a:gd name="T6" fmla="*/ 16 w 27"/>
              <a:gd name="T7" fmla="*/ 55 h 79"/>
              <a:gd name="T8" fmla="*/ 16 w 27"/>
              <a:gd name="T9" fmla="*/ 52 h 79"/>
              <a:gd name="T10" fmla="*/ 19 w 27"/>
              <a:gd name="T11" fmla="*/ 52 h 79"/>
              <a:gd name="T12" fmla="*/ 20 w 27"/>
              <a:gd name="T13" fmla="*/ 52 h 79"/>
              <a:gd name="T14" fmla="*/ 21 w 27"/>
              <a:gd name="T15" fmla="*/ 52 h 79"/>
              <a:gd name="T16" fmla="*/ 26 w 27"/>
              <a:gd name="T17" fmla="*/ 47 h 79"/>
              <a:gd name="T18" fmla="*/ 24 w 27"/>
              <a:gd name="T19" fmla="*/ 45 h 79"/>
              <a:gd name="T20" fmla="*/ 24 w 27"/>
              <a:gd name="T21" fmla="*/ 40 h 79"/>
              <a:gd name="T22" fmla="*/ 27 w 27"/>
              <a:gd name="T23" fmla="*/ 36 h 79"/>
              <a:gd name="T24" fmla="*/ 27 w 27"/>
              <a:gd name="T25" fmla="*/ 29 h 79"/>
              <a:gd name="T26" fmla="*/ 17 w 27"/>
              <a:gd name="T27" fmla="*/ 23 h 79"/>
              <a:gd name="T28" fmla="*/ 11 w 27"/>
              <a:gd name="T29" fmla="*/ 7 h 79"/>
              <a:gd name="T30" fmla="*/ 8 w 27"/>
              <a:gd name="T31" fmla="*/ 2 h 79"/>
              <a:gd name="T32" fmla="*/ 6 w 27"/>
              <a:gd name="T33" fmla="*/ 2 h 79"/>
              <a:gd name="T34" fmla="*/ 5 w 27"/>
              <a:gd name="T35" fmla="*/ 0 h 79"/>
              <a:gd name="T36" fmla="*/ 4 w 27"/>
              <a:gd name="T37" fmla="*/ 3 h 79"/>
              <a:gd name="T38" fmla="*/ 5 w 27"/>
              <a:gd name="T39" fmla="*/ 14 h 79"/>
              <a:gd name="T40" fmla="*/ 4 w 27"/>
              <a:gd name="T41" fmla="*/ 26 h 79"/>
              <a:gd name="T42" fmla="*/ 6 w 27"/>
              <a:gd name="T43" fmla="*/ 45 h 79"/>
              <a:gd name="T44" fmla="*/ 0 w 27"/>
              <a:gd name="T45" fmla="*/ 41 h 79"/>
              <a:gd name="T46" fmla="*/ 0 w 27"/>
              <a:gd name="T47" fmla="*/ 42 h 79"/>
              <a:gd name="T48" fmla="*/ 0 w 27"/>
              <a:gd name="T49" fmla="*/ 62 h 79"/>
              <a:gd name="T50" fmla="*/ 5 w 27"/>
              <a:gd name="T51" fmla="*/ 67 h 79"/>
              <a:gd name="T52" fmla="*/ 11 w 27"/>
              <a:gd name="T53" fmla="*/ 63 h 79"/>
              <a:gd name="T54" fmla="*/ 13 w 27"/>
              <a:gd name="T55" fmla="*/ 78 h 79"/>
              <a:gd name="T56" fmla="*/ 17 w 27"/>
              <a:gd name="T57" fmla="*/ 79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7" h="79">
                <a:moveTo>
                  <a:pt x="17" y="79"/>
                </a:moveTo>
                <a:lnTo>
                  <a:pt x="26" y="70"/>
                </a:lnTo>
                <a:lnTo>
                  <a:pt x="21" y="56"/>
                </a:lnTo>
                <a:lnTo>
                  <a:pt x="16" y="55"/>
                </a:lnTo>
                <a:lnTo>
                  <a:pt x="16" y="52"/>
                </a:lnTo>
                <a:lnTo>
                  <a:pt x="19" y="52"/>
                </a:lnTo>
                <a:lnTo>
                  <a:pt x="20" y="52"/>
                </a:lnTo>
                <a:lnTo>
                  <a:pt x="21" y="52"/>
                </a:lnTo>
                <a:lnTo>
                  <a:pt x="26" y="47"/>
                </a:lnTo>
                <a:lnTo>
                  <a:pt x="24" y="45"/>
                </a:lnTo>
                <a:lnTo>
                  <a:pt x="24" y="40"/>
                </a:lnTo>
                <a:lnTo>
                  <a:pt x="27" y="36"/>
                </a:lnTo>
                <a:lnTo>
                  <a:pt x="27" y="29"/>
                </a:lnTo>
                <a:lnTo>
                  <a:pt x="17" y="23"/>
                </a:lnTo>
                <a:lnTo>
                  <a:pt x="11" y="7"/>
                </a:lnTo>
                <a:lnTo>
                  <a:pt x="8" y="2"/>
                </a:lnTo>
                <a:lnTo>
                  <a:pt x="6" y="2"/>
                </a:lnTo>
                <a:lnTo>
                  <a:pt x="5" y="0"/>
                </a:lnTo>
                <a:lnTo>
                  <a:pt x="4" y="3"/>
                </a:lnTo>
                <a:lnTo>
                  <a:pt x="5" y="14"/>
                </a:lnTo>
                <a:lnTo>
                  <a:pt x="4" y="26"/>
                </a:lnTo>
                <a:lnTo>
                  <a:pt x="6" y="45"/>
                </a:lnTo>
                <a:lnTo>
                  <a:pt x="0" y="41"/>
                </a:lnTo>
                <a:lnTo>
                  <a:pt x="0" y="42"/>
                </a:lnTo>
                <a:lnTo>
                  <a:pt x="0" y="62"/>
                </a:lnTo>
                <a:lnTo>
                  <a:pt x="5" y="67"/>
                </a:lnTo>
                <a:lnTo>
                  <a:pt x="11" y="63"/>
                </a:lnTo>
                <a:lnTo>
                  <a:pt x="13" y="78"/>
                </a:lnTo>
                <a:lnTo>
                  <a:pt x="17" y="7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2" name="Freeform 418">
            <a:extLst>
              <a:ext uri="{FF2B5EF4-FFF2-40B4-BE49-F238E27FC236}">
                <a16:creationId xmlns:a16="http://schemas.microsoft.com/office/drawing/2014/main" id="{AFB03C6B-1AE1-7251-8078-0A39A8C8877F}"/>
              </a:ext>
            </a:extLst>
          </p:cNvPr>
          <p:cNvSpPr>
            <a:spLocks/>
          </p:cNvSpPr>
          <p:nvPr/>
        </p:nvSpPr>
        <p:spPr bwMode="auto">
          <a:xfrm>
            <a:off x="4141788" y="5175250"/>
            <a:ext cx="80963" cy="103188"/>
          </a:xfrm>
          <a:custGeom>
            <a:avLst/>
            <a:gdLst>
              <a:gd name="T0" fmla="*/ 19 w 51"/>
              <a:gd name="T1" fmla="*/ 62 h 65"/>
              <a:gd name="T2" fmla="*/ 24 w 51"/>
              <a:gd name="T3" fmla="*/ 65 h 65"/>
              <a:gd name="T4" fmla="*/ 29 w 51"/>
              <a:gd name="T5" fmla="*/ 63 h 65"/>
              <a:gd name="T6" fmla="*/ 30 w 51"/>
              <a:gd name="T7" fmla="*/ 59 h 65"/>
              <a:gd name="T8" fmla="*/ 40 w 51"/>
              <a:gd name="T9" fmla="*/ 56 h 65"/>
              <a:gd name="T10" fmla="*/ 40 w 51"/>
              <a:gd name="T11" fmla="*/ 43 h 65"/>
              <a:gd name="T12" fmla="*/ 40 w 51"/>
              <a:gd name="T13" fmla="*/ 40 h 65"/>
              <a:gd name="T14" fmla="*/ 40 w 51"/>
              <a:gd name="T15" fmla="*/ 37 h 65"/>
              <a:gd name="T16" fmla="*/ 43 w 51"/>
              <a:gd name="T17" fmla="*/ 30 h 65"/>
              <a:gd name="T18" fmla="*/ 48 w 51"/>
              <a:gd name="T19" fmla="*/ 14 h 65"/>
              <a:gd name="T20" fmla="*/ 51 w 51"/>
              <a:gd name="T21" fmla="*/ 6 h 65"/>
              <a:gd name="T22" fmla="*/ 45 w 51"/>
              <a:gd name="T23" fmla="*/ 0 h 65"/>
              <a:gd name="T24" fmla="*/ 44 w 51"/>
              <a:gd name="T25" fmla="*/ 0 h 65"/>
              <a:gd name="T26" fmla="*/ 33 w 51"/>
              <a:gd name="T27" fmla="*/ 20 h 65"/>
              <a:gd name="T28" fmla="*/ 14 w 51"/>
              <a:gd name="T29" fmla="*/ 26 h 65"/>
              <a:gd name="T30" fmla="*/ 14 w 51"/>
              <a:gd name="T31" fmla="*/ 32 h 65"/>
              <a:gd name="T32" fmla="*/ 0 w 51"/>
              <a:gd name="T33" fmla="*/ 36 h 65"/>
              <a:gd name="T34" fmla="*/ 6 w 51"/>
              <a:gd name="T35" fmla="*/ 47 h 65"/>
              <a:gd name="T36" fmla="*/ 19 w 51"/>
              <a:gd name="T37" fmla="*/ 62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51" h="65">
                <a:moveTo>
                  <a:pt x="19" y="62"/>
                </a:moveTo>
                <a:lnTo>
                  <a:pt x="24" y="65"/>
                </a:lnTo>
                <a:lnTo>
                  <a:pt x="29" y="63"/>
                </a:lnTo>
                <a:lnTo>
                  <a:pt x="30" y="59"/>
                </a:lnTo>
                <a:lnTo>
                  <a:pt x="40" y="56"/>
                </a:lnTo>
                <a:lnTo>
                  <a:pt x="40" y="43"/>
                </a:lnTo>
                <a:lnTo>
                  <a:pt x="40" y="40"/>
                </a:lnTo>
                <a:lnTo>
                  <a:pt x="40" y="37"/>
                </a:lnTo>
                <a:lnTo>
                  <a:pt x="43" y="30"/>
                </a:lnTo>
                <a:lnTo>
                  <a:pt x="48" y="14"/>
                </a:lnTo>
                <a:lnTo>
                  <a:pt x="51" y="6"/>
                </a:lnTo>
                <a:lnTo>
                  <a:pt x="45" y="0"/>
                </a:lnTo>
                <a:lnTo>
                  <a:pt x="44" y="0"/>
                </a:lnTo>
                <a:lnTo>
                  <a:pt x="33" y="20"/>
                </a:lnTo>
                <a:lnTo>
                  <a:pt x="14" y="26"/>
                </a:lnTo>
                <a:lnTo>
                  <a:pt x="14" y="32"/>
                </a:lnTo>
                <a:lnTo>
                  <a:pt x="0" y="36"/>
                </a:lnTo>
                <a:lnTo>
                  <a:pt x="6" y="47"/>
                </a:lnTo>
                <a:lnTo>
                  <a:pt x="19" y="6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3" name="Freeform 419">
            <a:extLst>
              <a:ext uri="{FF2B5EF4-FFF2-40B4-BE49-F238E27FC236}">
                <a16:creationId xmlns:a16="http://schemas.microsoft.com/office/drawing/2014/main" id="{7554F9BE-72E2-08F8-F71C-E17D8949C00C}"/>
              </a:ext>
            </a:extLst>
          </p:cNvPr>
          <p:cNvSpPr>
            <a:spLocks/>
          </p:cNvSpPr>
          <p:nvPr/>
        </p:nvSpPr>
        <p:spPr bwMode="auto">
          <a:xfrm>
            <a:off x="4064001" y="5214938"/>
            <a:ext cx="47625" cy="69850"/>
          </a:xfrm>
          <a:custGeom>
            <a:avLst/>
            <a:gdLst>
              <a:gd name="T0" fmla="*/ 29 w 30"/>
              <a:gd name="T1" fmla="*/ 30 h 44"/>
              <a:gd name="T2" fmla="*/ 29 w 30"/>
              <a:gd name="T3" fmla="*/ 23 h 44"/>
              <a:gd name="T4" fmla="*/ 14 w 30"/>
              <a:gd name="T5" fmla="*/ 10 h 44"/>
              <a:gd name="T6" fmla="*/ 0 w 30"/>
              <a:gd name="T7" fmla="*/ 0 h 44"/>
              <a:gd name="T8" fmla="*/ 22 w 30"/>
              <a:gd name="T9" fmla="*/ 44 h 44"/>
              <a:gd name="T10" fmla="*/ 30 w 30"/>
              <a:gd name="T11" fmla="*/ 40 h 44"/>
              <a:gd name="T12" fmla="*/ 29 w 30"/>
              <a:gd name="T13" fmla="*/ 34 h 44"/>
              <a:gd name="T14" fmla="*/ 29 w 30"/>
              <a:gd name="T15" fmla="*/ 30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0" h="44">
                <a:moveTo>
                  <a:pt x="29" y="30"/>
                </a:moveTo>
                <a:lnTo>
                  <a:pt x="29" y="23"/>
                </a:lnTo>
                <a:lnTo>
                  <a:pt x="14" y="10"/>
                </a:lnTo>
                <a:lnTo>
                  <a:pt x="0" y="0"/>
                </a:lnTo>
                <a:lnTo>
                  <a:pt x="22" y="44"/>
                </a:lnTo>
                <a:lnTo>
                  <a:pt x="30" y="40"/>
                </a:lnTo>
                <a:lnTo>
                  <a:pt x="29" y="34"/>
                </a:lnTo>
                <a:lnTo>
                  <a:pt x="29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4" name="Freeform 420">
            <a:extLst>
              <a:ext uri="{FF2B5EF4-FFF2-40B4-BE49-F238E27FC236}">
                <a16:creationId xmlns:a16="http://schemas.microsoft.com/office/drawing/2014/main" id="{6BC0C2F0-F2C8-65C3-AA73-3C024188160A}"/>
              </a:ext>
            </a:extLst>
          </p:cNvPr>
          <p:cNvSpPr>
            <a:spLocks/>
          </p:cNvSpPr>
          <p:nvPr/>
        </p:nvSpPr>
        <p:spPr bwMode="auto">
          <a:xfrm>
            <a:off x="4033838" y="5197475"/>
            <a:ext cx="22225" cy="49213"/>
          </a:xfrm>
          <a:custGeom>
            <a:avLst/>
            <a:gdLst>
              <a:gd name="T0" fmla="*/ 14 w 14"/>
              <a:gd name="T1" fmla="*/ 31 h 31"/>
              <a:gd name="T2" fmla="*/ 6 w 14"/>
              <a:gd name="T3" fmla="*/ 22 h 31"/>
              <a:gd name="T4" fmla="*/ 0 w 14"/>
              <a:gd name="T5" fmla="*/ 4 h 31"/>
              <a:gd name="T6" fmla="*/ 6 w 14"/>
              <a:gd name="T7" fmla="*/ 0 h 31"/>
              <a:gd name="T8" fmla="*/ 14 w 14"/>
              <a:gd name="T9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4" h="31">
                <a:moveTo>
                  <a:pt x="14" y="31"/>
                </a:moveTo>
                <a:lnTo>
                  <a:pt x="6" y="22"/>
                </a:lnTo>
                <a:lnTo>
                  <a:pt x="0" y="4"/>
                </a:lnTo>
                <a:lnTo>
                  <a:pt x="6" y="0"/>
                </a:lnTo>
                <a:lnTo>
                  <a:pt x="14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5" name="Freeform 421">
            <a:extLst>
              <a:ext uri="{FF2B5EF4-FFF2-40B4-BE49-F238E27FC236}">
                <a16:creationId xmlns:a16="http://schemas.microsoft.com/office/drawing/2014/main" id="{03914AF0-07BA-E249-514A-AC4D93DF8290}"/>
              </a:ext>
            </a:extLst>
          </p:cNvPr>
          <p:cNvSpPr>
            <a:spLocks/>
          </p:cNvSpPr>
          <p:nvPr/>
        </p:nvSpPr>
        <p:spPr bwMode="auto">
          <a:xfrm>
            <a:off x="4067176" y="5189538"/>
            <a:ext cx="49213" cy="49213"/>
          </a:xfrm>
          <a:custGeom>
            <a:avLst/>
            <a:gdLst>
              <a:gd name="T0" fmla="*/ 11 w 31"/>
              <a:gd name="T1" fmla="*/ 20 h 31"/>
              <a:gd name="T2" fmla="*/ 30 w 31"/>
              <a:gd name="T3" fmla="*/ 31 h 31"/>
              <a:gd name="T4" fmla="*/ 31 w 31"/>
              <a:gd name="T5" fmla="*/ 26 h 31"/>
              <a:gd name="T6" fmla="*/ 28 w 31"/>
              <a:gd name="T7" fmla="*/ 20 h 31"/>
              <a:gd name="T8" fmla="*/ 24 w 31"/>
              <a:gd name="T9" fmla="*/ 13 h 31"/>
              <a:gd name="T10" fmla="*/ 23 w 31"/>
              <a:gd name="T11" fmla="*/ 11 h 31"/>
              <a:gd name="T12" fmla="*/ 21 w 31"/>
              <a:gd name="T13" fmla="*/ 11 h 31"/>
              <a:gd name="T14" fmla="*/ 20 w 31"/>
              <a:gd name="T15" fmla="*/ 9 h 31"/>
              <a:gd name="T16" fmla="*/ 19 w 31"/>
              <a:gd name="T17" fmla="*/ 9 h 31"/>
              <a:gd name="T18" fmla="*/ 13 w 31"/>
              <a:gd name="T19" fmla="*/ 6 h 31"/>
              <a:gd name="T20" fmla="*/ 5 w 31"/>
              <a:gd name="T21" fmla="*/ 4 h 31"/>
              <a:gd name="T22" fmla="*/ 0 w 31"/>
              <a:gd name="T23" fmla="*/ 0 h 31"/>
              <a:gd name="T24" fmla="*/ 5 w 31"/>
              <a:gd name="T25" fmla="*/ 16 h 31"/>
              <a:gd name="T26" fmla="*/ 11 w 31"/>
              <a:gd name="T27" fmla="*/ 20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1" h="31">
                <a:moveTo>
                  <a:pt x="11" y="20"/>
                </a:moveTo>
                <a:lnTo>
                  <a:pt x="30" y="31"/>
                </a:lnTo>
                <a:lnTo>
                  <a:pt x="31" y="26"/>
                </a:lnTo>
                <a:lnTo>
                  <a:pt x="28" y="20"/>
                </a:lnTo>
                <a:lnTo>
                  <a:pt x="24" y="13"/>
                </a:lnTo>
                <a:lnTo>
                  <a:pt x="23" y="11"/>
                </a:lnTo>
                <a:lnTo>
                  <a:pt x="21" y="11"/>
                </a:lnTo>
                <a:lnTo>
                  <a:pt x="20" y="9"/>
                </a:lnTo>
                <a:lnTo>
                  <a:pt x="19" y="9"/>
                </a:lnTo>
                <a:lnTo>
                  <a:pt x="13" y="6"/>
                </a:lnTo>
                <a:lnTo>
                  <a:pt x="5" y="4"/>
                </a:lnTo>
                <a:lnTo>
                  <a:pt x="0" y="0"/>
                </a:lnTo>
                <a:lnTo>
                  <a:pt x="5" y="16"/>
                </a:lnTo>
                <a:lnTo>
                  <a:pt x="11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6" name="Freeform 422">
            <a:extLst>
              <a:ext uri="{FF2B5EF4-FFF2-40B4-BE49-F238E27FC236}">
                <a16:creationId xmlns:a16="http://schemas.microsoft.com/office/drawing/2014/main" id="{2D81BF22-08DB-9B4F-2706-ABD1C433C634}"/>
              </a:ext>
            </a:extLst>
          </p:cNvPr>
          <p:cNvSpPr>
            <a:spLocks/>
          </p:cNvSpPr>
          <p:nvPr/>
        </p:nvSpPr>
        <p:spPr bwMode="auto">
          <a:xfrm>
            <a:off x="4060826" y="5137150"/>
            <a:ext cx="50800" cy="69850"/>
          </a:xfrm>
          <a:custGeom>
            <a:avLst/>
            <a:gdLst>
              <a:gd name="T0" fmla="*/ 30 w 32"/>
              <a:gd name="T1" fmla="*/ 44 h 44"/>
              <a:gd name="T2" fmla="*/ 32 w 32"/>
              <a:gd name="T3" fmla="*/ 38 h 44"/>
              <a:gd name="T4" fmla="*/ 21 w 32"/>
              <a:gd name="T5" fmla="*/ 23 h 44"/>
              <a:gd name="T6" fmla="*/ 21 w 32"/>
              <a:gd name="T7" fmla="*/ 19 h 44"/>
              <a:gd name="T8" fmla="*/ 19 w 32"/>
              <a:gd name="T9" fmla="*/ 12 h 44"/>
              <a:gd name="T10" fmla="*/ 19 w 32"/>
              <a:gd name="T11" fmla="*/ 9 h 44"/>
              <a:gd name="T12" fmla="*/ 1 w 32"/>
              <a:gd name="T13" fmla="*/ 0 h 44"/>
              <a:gd name="T14" fmla="*/ 0 w 32"/>
              <a:gd name="T15" fmla="*/ 4 h 44"/>
              <a:gd name="T16" fmla="*/ 0 w 32"/>
              <a:gd name="T17" fmla="*/ 12 h 44"/>
              <a:gd name="T18" fmla="*/ 2 w 32"/>
              <a:gd name="T19" fmla="*/ 18 h 44"/>
              <a:gd name="T20" fmla="*/ 9 w 32"/>
              <a:gd name="T21" fmla="*/ 26 h 44"/>
              <a:gd name="T22" fmla="*/ 30 w 32"/>
              <a:gd name="T23" fmla="*/ 44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2" h="44">
                <a:moveTo>
                  <a:pt x="30" y="44"/>
                </a:moveTo>
                <a:lnTo>
                  <a:pt x="32" y="38"/>
                </a:lnTo>
                <a:lnTo>
                  <a:pt x="21" y="23"/>
                </a:lnTo>
                <a:lnTo>
                  <a:pt x="21" y="19"/>
                </a:lnTo>
                <a:lnTo>
                  <a:pt x="19" y="12"/>
                </a:lnTo>
                <a:lnTo>
                  <a:pt x="19" y="9"/>
                </a:lnTo>
                <a:lnTo>
                  <a:pt x="1" y="0"/>
                </a:lnTo>
                <a:lnTo>
                  <a:pt x="0" y="4"/>
                </a:lnTo>
                <a:lnTo>
                  <a:pt x="0" y="12"/>
                </a:lnTo>
                <a:lnTo>
                  <a:pt x="2" y="18"/>
                </a:lnTo>
                <a:lnTo>
                  <a:pt x="9" y="26"/>
                </a:lnTo>
                <a:lnTo>
                  <a:pt x="30" y="4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7" name="Freeform 423">
            <a:extLst>
              <a:ext uri="{FF2B5EF4-FFF2-40B4-BE49-F238E27FC236}">
                <a16:creationId xmlns:a16="http://schemas.microsoft.com/office/drawing/2014/main" id="{28671B01-2E5F-C86C-6576-ECC735462B62}"/>
              </a:ext>
            </a:extLst>
          </p:cNvPr>
          <p:cNvSpPr>
            <a:spLocks/>
          </p:cNvSpPr>
          <p:nvPr/>
        </p:nvSpPr>
        <p:spPr bwMode="auto">
          <a:xfrm>
            <a:off x="4027488" y="5156200"/>
            <a:ext cx="19050" cy="39688"/>
          </a:xfrm>
          <a:custGeom>
            <a:avLst/>
            <a:gdLst>
              <a:gd name="T0" fmla="*/ 8 w 12"/>
              <a:gd name="T1" fmla="*/ 25 h 25"/>
              <a:gd name="T2" fmla="*/ 11 w 12"/>
              <a:gd name="T3" fmla="*/ 17 h 25"/>
              <a:gd name="T4" fmla="*/ 12 w 12"/>
              <a:gd name="T5" fmla="*/ 15 h 25"/>
              <a:gd name="T6" fmla="*/ 7 w 12"/>
              <a:gd name="T7" fmla="*/ 12 h 25"/>
              <a:gd name="T8" fmla="*/ 10 w 12"/>
              <a:gd name="T9" fmla="*/ 8 h 25"/>
              <a:gd name="T10" fmla="*/ 3 w 12"/>
              <a:gd name="T11" fmla="*/ 0 h 25"/>
              <a:gd name="T12" fmla="*/ 0 w 12"/>
              <a:gd name="T13" fmla="*/ 21 h 25"/>
              <a:gd name="T14" fmla="*/ 8 w 12"/>
              <a:gd name="T15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2" h="25">
                <a:moveTo>
                  <a:pt x="8" y="25"/>
                </a:moveTo>
                <a:lnTo>
                  <a:pt x="11" y="17"/>
                </a:lnTo>
                <a:lnTo>
                  <a:pt x="12" y="15"/>
                </a:lnTo>
                <a:lnTo>
                  <a:pt x="7" y="12"/>
                </a:lnTo>
                <a:lnTo>
                  <a:pt x="10" y="8"/>
                </a:lnTo>
                <a:lnTo>
                  <a:pt x="3" y="0"/>
                </a:lnTo>
                <a:lnTo>
                  <a:pt x="0" y="21"/>
                </a:lnTo>
                <a:lnTo>
                  <a:pt x="8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8" name="Freeform 424">
            <a:extLst>
              <a:ext uri="{FF2B5EF4-FFF2-40B4-BE49-F238E27FC236}">
                <a16:creationId xmlns:a16="http://schemas.microsoft.com/office/drawing/2014/main" id="{F78999B8-86E3-7FB7-ADCF-F6168435B12E}"/>
              </a:ext>
            </a:extLst>
          </p:cNvPr>
          <p:cNvSpPr>
            <a:spLocks/>
          </p:cNvSpPr>
          <p:nvPr/>
        </p:nvSpPr>
        <p:spPr bwMode="auto">
          <a:xfrm>
            <a:off x="4056063" y="5106988"/>
            <a:ext cx="19050" cy="28575"/>
          </a:xfrm>
          <a:custGeom>
            <a:avLst/>
            <a:gdLst>
              <a:gd name="T0" fmla="*/ 12 w 12"/>
              <a:gd name="T1" fmla="*/ 18 h 18"/>
              <a:gd name="T2" fmla="*/ 9 w 12"/>
              <a:gd name="T3" fmla="*/ 4 h 18"/>
              <a:gd name="T4" fmla="*/ 0 w 12"/>
              <a:gd name="T5" fmla="*/ 0 h 18"/>
              <a:gd name="T6" fmla="*/ 3 w 12"/>
              <a:gd name="T7" fmla="*/ 9 h 18"/>
              <a:gd name="T8" fmla="*/ 12 w 12"/>
              <a:gd name="T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" h="18">
                <a:moveTo>
                  <a:pt x="12" y="18"/>
                </a:moveTo>
                <a:lnTo>
                  <a:pt x="9" y="4"/>
                </a:lnTo>
                <a:lnTo>
                  <a:pt x="0" y="0"/>
                </a:lnTo>
                <a:lnTo>
                  <a:pt x="3" y="9"/>
                </a:lnTo>
                <a:lnTo>
                  <a:pt x="12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9" name="Freeform 425">
            <a:extLst>
              <a:ext uri="{FF2B5EF4-FFF2-40B4-BE49-F238E27FC236}">
                <a16:creationId xmlns:a16="http://schemas.microsoft.com/office/drawing/2014/main" id="{A4BE9A96-EDB3-63B2-F502-E6177B5A1944}"/>
              </a:ext>
            </a:extLst>
          </p:cNvPr>
          <p:cNvSpPr>
            <a:spLocks/>
          </p:cNvSpPr>
          <p:nvPr/>
        </p:nvSpPr>
        <p:spPr bwMode="auto">
          <a:xfrm>
            <a:off x="4021138" y="5106988"/>
            <a:ext cx="12700" cy="14288"/>
          </a:xfrm>
          <a:custGeom>
            <a:avLst/>
            <a:gdLst>
              <a:gd name="T0" fmla="*/ 5 w 8"/>
              <a:gd name="T1" fmla="*/ 9 h 9"/>
              <a:gd name="T2" fmla="*/ 8 w 8"/>
              <a:gd name="T3" fmla="*/ 8 h 9"/>
              <a:gd name="T4" fmla="*/ 8 w 8"/>
              <a:gd name="T5" fmla="*/ 5 h 9"/>
              <a:gd name="T6" fmla="*/ 5 w 8"/>
              <a:gd name="T7" fmla="*/ 1 h 9"/>
              <a:gd name="T8" fmla="*/ 1 w 8"/>
              <a:gd name="T9" fmla="*/ 0 h 9"/>
              <a:gd name="T10" fmla="*/ 0 w 8"/>
              <a:gd name="T11" fmla="*/ 1 h 9"/>
              <a:gd name="T12" fmla="*/ 1 w 8"/>
              <a:gd name="T13" fmla="*/ 5 h 9"/>
              <a:gd name="T14" fmla="*/ 3 w 8"/>
              <a:gd name="T15" fmla="*/ 9 h 9"/>
              <a:gd name="T16" fmla="*/ 5 w 8"/>
              <a:gd name="T17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" h="9">
                <a:moveTo>
                  <a:pt x="5" y="9"/>
                </a:moveTo>
                <a:lnTo>
                  <a:pt x="8" y="8"/>
                </a:lnTo>
                <a:lnTo>
                  <a:pt x="8" y="5"/>
                </a:lnTo>
                <a:lnTo>
                  <a:pt x="5" y="1"/>
                </a:lnTo>
                <a:lnTo>
                  <a:pt x="1" y="0"/>
                </a:lnTo>
                <a:lnTo>
                  <a:pt x="0" y="1"/>
                </a:lnTo>
                <a:lnTo>
                  <a:pt x="1" y="5"/>
                </a:lnTo>
                <a:lnTo>
                  <a:pt x="3" y="9"/>
                </a:lnTo>
                <a:lnTo>
                  <a:pt x="5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0" name="Freeform 426">
            <a:extLst>
              <a:ext uri="{FF2B5EF4-FFF2-40B4-BE49-F238E27FC236}">
                <a16:creationId xmlns:a16="http://schemas.microsoft.com/office/drawing/2014/main" id="{B4391C3F-6249-4397-7D76-36C938B095B6}"/>
              </a:ext>
            </a:extLst>
          </p:cNvPr>
          <p:cNvSpPr>
            <a:spLocks/>
          </p:cNvSpPr>
          <p:nvPr/>
        </p:nvSpPr>
        <p:spPr bwMode="auto">
          <a:xfrm>
            <a:off x="4070351" y="5053013"/>
            <a:ext cx="23813" cy="36513"/>
          </a:xfrm>
          <a:custGeom>
            <a:avLst/>
            <a:gdLst>
              <a:gd name="T0" fmla="*/ 15 w 15"/>
              <a:gd name="T1" fmla="*/ 23 h 23"/>
              <a:gd name="T2" fmla="*/ 9 w 15"/>
              <a:gd name="T3" fmla="*/ 23 h 23"/>
              <a:gd name="T4" fmla="*/ 6 w 15"/>
              <a:gd name="T5" fmla="*/ 11 h 23"/>
              <a:gd name="T6" fmla="*/ 0 w 15"/>
              <a:gd name="T7" fmla="*/ 0 h 23"/>
              <a:gd name="T8" fmla="*/ 14 w 15"/>
              <a:gd name="T9" fmla="*/ 1 h 23"/>
              <a:gd name="T10" fmla="*/ 14 w 15"/>
              <a:gd name="T11" fmla="*/ 11 h 23"/>
              <a:gd name="T12" fmla="*/ 15 w 15"/>
              <a:gd name="T1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23">
                <a:moveTo>
                  <a:pt x="15" y="23"/>
                </a:moveTo>
                <a:lnTo>
                  <a:pt x="9" y="23"/>
                </a:lnTo>
                <a:lnTo>
                  <a:pt x="6" y="11"/>
                </a:lnTo>
                <a:lnTo>
                  <a:pt x="0" y="0"/>
                </a:lnTo>
                <a:lnTo>
                  <a:pt x="14" y="1"/>
                </a:lnTo>
                <a:lnTo>
                  <a:pt x="14" y="11"/>
                </a:lnTo>
                <a:lnTo>
                  <a:pt x="15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1" name="Freeform 427">
            <a:extLst>
              <a:ext uri="{FF2B5EF4-FFF2-40B4-BE49-F238E27FC236}">
                <a16:creationId xmlns:a16="http://schemas.microsoft.com/office/drawing/2014/main" id="{C3CD84E0-08E0-DFCF-EBF6-E9A277C3D820}"/>
              </a:ext>
            </a:extLst>
          </p:cNvPr>
          <p:cNvSpPr>
            <a:spLocks/>
          </p:cNvSpPr>
          <p:nvPr/>
        </p:nvSpPr>
        <p:spPr bwMode="auto">
          <a:xfrm>
            <a:off x="4051301" y="5060950"/>
            <a:ext cx="22225" cy="26988"/>
          </a:xfrm>
          <a:custGeom>
            <a:avLst/>
            <a:gdLst>
              <a:gd name="T0" fmla="*/ 14 w 14"/>
              <a:gd name="T1" fmla="*/ 17 h 17"/>
              <a:gd name="T2" fmla="*/ 14 w 14"/>
              <a:gd name="T3" fmla="*/ 6 h 17"/>
              <a:gd name="T4" fmla="*/ 12 w 14"/>
              <a:gd name="T5" fmla="*/ 2 h 17"/>
              <a:gd name="T6" fmla="*/ 3 w 14"/>
              <a:gd name="T7" fmla="*/ 0 h 17"/>
              <a:gd name="T8" fmla="*/ 0 w 14"/>
              <a:gd name="T9" fmla="*/ 2 h 17"/>
              <a:gd name="T10" fmla="*/ 0 w 14"/>
              <a:gd name="T11" fmla="*/ 3 h 17"/>
              <a:gd name="T12" fmla="*/ 3 w 14"/>
              <a:gd name="T13" fmla="*/ 6 h 17"/>
              <a:gd name="T14" fmla="*/ 7 w 14"/>
              <a:gd name="T15" fmla="*/ 7 h 17"/>
              <a:gd name="T16" fmla="*/ 7 w 14"/>
              <a:gd name="T17" fmla="*/ 12 h 17"/>
              <a:gd name="T18" fmla="*/ 12 w 14"/>
              <a:gd name="T19" fmla="*/ 17 h 17"/>
              <a:gd name="T20" fmla="*/ 14 w 14"/>
              <a:gd name="T21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4" h="17">
                <a:moveTo>
                  <a:pt x="14" y="17"/>
                </a:moveTo>
                <a:lnTo>
                  <a:pt x="14" y="6"/>
                </a:lnTo>
                <a:lnTo>
                  <a:pt x="12" y="2"/>
                </a:lnTo>
                <a:lnTo>
                  <a:pt x="3" y="0"/>
                </a:lnTo>
                <a:lnTo>
                  <a:pt x="0" y="2"/>
                </a:lnTo>
                <a:lnTo>
                  <a:pt x="0" y="3"/>
                </a:lnTo>
                <a:lnTo>
                  <a:pt x="3" y="6"/>
                </a:lnTo>
                <a:lnTo>
                  <a:pt x="7" y="7"/>
                </a:lnTo>
                <a:lnTo>
                  <a:pt x="7" y="12"/>
                </a:lnTo>
                <a:lnTo>
                  <a:pt x="12" y="17"/>
                </a:lnTo>
                <a:lnTo>
                  <a:pt x="14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2" name="Freeform 428">
            <a:extLst>
              <a:ext uri="{FF2B5EF4-FFF2-40B4-BE49-F238E27FC236}">
                <a16:creationId xmlns:a16="http://schemas.microsoft.com/office/drawing/2014/main" id="{1223EE6A-40C6-A3AE-8F52-31EAF361271B}"/>
              </a:ext>
            </a:extLst>
          </p:cNvPr>
          <p:cNvSpPr>
            <a:spLocks/>
          </p:cNvSpPr>
          <p:nvPr/>
        </p:nvSpPr>
        <p:spPr bwMode="auto">
          <a:xfrm>
            <a:off x="4027488" y="4984750"/>
            <a:ext cx="19050" cy="38100"/>
          </a:xfrm>
          <a:custGeom>
            <a:avLst/>
            <a:gdLst>
              <a:gd name="T0" fmla="*/ 10 w 12"/>
              <a:gd name="T1" fmla="*/ 24 h 24"/>
              <a:gd name="T2" fmla="*/ 12 w 12"/>
              <a:gd name="T3" fmla="*/ 15 h 24"/>
              <a:gd name="T4" fmla="*/ 11 w 12"/>
              <a:gd name="T5" fmla="*/ 13 h 24"/>
              <a:gd name="T6" fmla="*/ 10 w 12"/>
              <a:gd name="T7" fmla="*/ 10 h 24"/>
              <a:gd name="T8" fmla="*/ 11 w 12"/>
              <a:gd name="T9" fmla="*/ 2 h 24"/>
              <a:gd name="T10" fmla="*/ 7 w 12"/>
              <a:gd name="T11" fmla="*/ 0 h 24"/>
              <a:gd name="T12" fmla="*/ 0 w 12"/>
              <a:gd name="T13" fmla="*/ 13 h 24"/>
              <a:gd name="T14" fmla="*/ 4 w 12"/>
              <a:gd name="T15" fmla="*/ 21 h 24"/>
              <a:gd name="T16" fmla="*/ 10 w 12"/>
              <a:gd name="T17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2" h="24">
                <a:moveTo>
                  <a:pt x="10" y="24"/>
                </a:moveTo>
                <a:lnTo>
                  <a:pt x="12" y="15"/>
                </a:lnTo>
                <a:lnTo>
                  <a:pt x="11" y="13"/>
                </a:lnTo>
                <a:lnTo>
                  <a:pt x="10" y="10"/>
                </a:lnTo>
                <a:lnTo>
                  <a:pt x="11" y="2"/>
                </a:lnTo>
                <a:lnTo>
                  <a:pt x="7" y="0"/>
                </a:lnTo>
                <a:lnTo>
                  <a:pt x="0" y="13"/>
                </a:lnTo>
                <a:lnTo>
                  <a:pt x="4" y="21"/>
                </a:lnTo>
                <a:lnTo>
                  <a:pt x="10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3" name="Freeform 429">
            <a:extLst>
              <a:ext uri="{FF2B5EF4-FFF2-40B4-BE49-F238E27FC236}">
                <a16:creationId xmlns:a16="http://schemas.microsoft.com/office/drawing/2014/main" id="{DA9FF49A-DA55-42DF-59EF-29725F1B642F}"/>
              </a:ext>
            </a:extLst>
          </p:cNvPr>
          <p:cNvSpPr>
            <a:spLocks/>
          </p:cNvSpPr>
          <p:nvPr/>
        </p:nvSpPr>
        <p:spPr bwMode="auto">
          <a:xfrm>
            <a:off x="4051301" y="4935538"/>
            <a:ext cx="60325" cy="73025"/>
          </a:xfrm>
          <a:custGeom>
            <a:avLst/>
            <a:gdLst>
              <a:gd name="T0" fmla="*/ 0 w 38"/>
              <a:gd name="T1" fmla="*/ 46 h 46"/>
              <a:gd name="T2" fmla="*/ 11 w 38"/>
              <a:gd name="T3" fmla="*/ 38 h 46"/>
              <a:gd name="T4" fmla="*/ 22 w 38"/>
              <a:gd name="T5" fmla="*/ 30 h 46"/>
              <a:gd name="T6" fmla="*/ 25 w 38"/>
              <a:gd name="T7" fmla="*/ 38 h 46"/>
              <a:gd name="T8" fmla="*/ 27 w 38"/>
              <a:gd name="T9" fmla="*/ 36 h 46"/>
              <a:gd name="T10" fmla="*/ 36 w 38"/>
              <a:gd name="T11" fmla="*/ 29 h 46"/>
              <a:gd name="T12" fmla="*/ 38 w 38"/>
              <a:gd name="T13" fmla="*/ 12 h 46"/>
              <a:gd name="T14" fmla="*/ 38 w 38"/>
              <a:gd name="T15" fmla="*/ 8 h 46"/>
              <a:gd name="T16" fmla="*/ 25 w 38"/>
              <a:gd name="T17" fmla="*/ 0 h 46"/>
              <a:gd name="T18" fmla="*/ 23 w 38"/>
              <a:gd name="T19" fmla="*/ 18 h 46"/>
              <a:gd name="T20" fmla="*/ 18 w 38"/>
              <a:gd name="T21" fmla="*/ 12 h 46"/>
              <a:gd name="T22" fmla="*/ 12 w 38"/>
              <a:gd name="T23" fmla="*/ 15 h 46"/>
              <a:gd name="T24" fmla="*/ 11 w 38"/>
              <a:gd name="T25" fmla="*/ 23 h 46"/>
              <a:gd name="T26" fmla="*/ 0 w 38"/>
              <a:gd name="T27" fmla="*/ 29 h 46"/>
              <a:gd name="T28" fmla="*/ 0 w 38"/>
              <a:gd name="T29" fmla="*/ 46 h 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8" h="46">
                <a:moveTo>
                  <a:pt x="0" y="46"/>
                </a:moveTo>
                <a:lnTo>
                  <a:pt x="11" y="38"/>
                </a:lnTo>
                <a:lnTo>
                  <a:pt x="22" y="30"/>
                </a:lnTo>
                <a:lnTo>
                  <a:pt x="25" y="38"/>
                </a:lnTo>
                <a:lnTo>
                  <a:pt x="27" y="36"/>
                </a:lnTo>
                <a:lnTo>
                  <a:pt x="36" y="29"/>
                </a:lnTo>
                <a:lnTo>
                  <a:pt x="38" y="12"/>
                </a:lnTo>
                <a:lnTo>
                  <a:pt x="38" y="8"/>
                </a:lnTo>
                <a:lnTo>
                  <a:pt x="25" y="0"/>
                </a:lnTo>
                <a:lnTo>
                  <a:pt x="23" y="18"/>
                </a:lnTo>
                <a:lnTo>
                  <a:pt x="18" y="12"/>
                </a:lnTo>
                <a:lnTo>
                  <a:pt x="12" y="15"/>
                </a:lnTo>
                <a:lnTo>
                  <a:pt x="11" y="23"/>
                </a:lnTo>
                <a:lnTo>
                  <a:pt x="0" y="29"/>
                </a:lnTo>
                <a:lnTo>
                  <a:pt x="0" y="4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4" name="Freeform 430">
            <a:extLst>
              <a:ext uri="{FF2B5EF4-FFF2-40B4-BE49-F238E27FC236}">
                <a16:creationId xmlns:a16="http://schemas.microsoft.com/office/drawing/2014/main" id="{C636177E-C347-CFD4-F181-49AA55EE3DE5}"/>
              </a:ext>
            </a:extLst>
          </p:cNvPr>
          <p:cNvSpPr>
            <a:spLocks/>
          </p:cNvSpPr>
          <p:nvPr/>
        </p:nvSpPr>
        <p:spPr bwMode="auto">
          <a:xfrm>
            <a:off x="4097338" y="4865688"/>
            <a:ext cx="26988" cy="31750"/>
          </a:xfrm>
          <a:custGeom>
            <a:avLst/>
            <a:gdLst>
              <a:gd name="T0" fmla="*/ 9 w 17"/>
              <a:gd name="T1" fmla="*/ 20 h 20"/>
              <a:gd name="T2" fmla="*/ 16 w 17"/>
              <a:gd name="T3" fmla="*/ 14 h 20"/>
              <a:gd name="T4" fmla="*/ 17 w 17"/>
              <a:gd name="T5" fmla="*/ 14 h 20"/>
              <a:gd name="T6" fmla="*/ 15 w 17"/>
              <a:gd name="T7" fmla="*/ 3 h 20"/>
              <a:gd name="T8" fmla="*/ 7 w 17"/>
              <a:gd name="T9" fmla="*/ 0 h 20"/>
              <a:gd name="T10" fmla="*/ 0 w 17"/>
              <a:gd name="T11" fmla="*/ 9 h 20"/>
              <a:gd name="T12" fmla="*/ 9 w 17"/>
              <a:gd name="T13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7" h="20">
                <a:moveTo>
                  <a:pt x="9" y="20"/>
                </a:moveTo>
                <a:lnTo>
                  <a:pt x="16" y="14"/>
                </a:lnTo>
                <a:lnTo>
                  <a:pt x="17" y="14"/>
                </a:lnTo>
                <a:lnTo>
                  <a:pt x="15" y="3"/>
                </a:lnTo>
                <a:lnTo>
                  <a:pt x="7" y="0"/>
                </a:lnTo>
                <a:lnTo>
                  <a:pt x="0" y="9"/>
                </a:lnTo>
                <a:lnTo>
                  <a:pt x="9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5" name="Freeform 431">
            <a:extLst>
              <a:ext uri="{FF2B5EF4-FFF2-40B4-BE49-F238E27FC236}">
                <a16:creationId xmlns:a16="http://schemas.microsoft.com/office/drawing/2014/main" id="{70BA0943-A38A-5863-56D1-32DF1E873AC9}"/>
              </a:ext>
            </a:extLst>
          </p:cNvPr>
          <p:cNvSpPr>
            <a:spLocks/>
          </p:cNvSpPr>
          <p:nvPr/>
        </p:nvSpPr>
        <p:spPr bwMode="auto">
          <a:xfrm>
            <a:off x="4110038" y="4727575"/>
            <a:ext cx="14288" cy="23813"/>
          </a:xfrm>
          <a:custGeom>
            <a:avLst/>
            <a:gdLst>
              <a:gd name="T0" fmla="*/ 7 w 9"/>
              <a:gd name="T1" fmla="*/ 15 h 15"/>
              <a:gd name="T2" fmla="*/ 8 w 9"/>
              <a:gd name="T3" fmla="*/ 14 h 15"/>
              <a:gd name="T4" fmla="*/ 9 w 9"/>
              <a:gd name="T5" fmla="*/ 0 h 15"/>
              <a:gd name="T6" fmla="*/ 1 w 9"/>
              <a:gd name="T7" fmla="*/ 4 h 15"/>
              <a:gd name="T8" fmla="*/ 0 w 9"/>
              <a:gd name="T9" fmla="*/ 15 h 15"/>
              <a:gd name="T10" fmla="*/ 7 w 9"/>
              <a:gd name="T11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9" h="15">
                <a:moveTo>
                  <a:pt x="7" y="15"/>
                </a:moveTo>
                <a:lnTo>
                  <a:pt x="8" y="14"/>
                </a:lnTo>
                <a:lnTo>
                  <a:pt x="9" y="0"/>
                </a:lnTo>
                <a:lnTo>
                  <a:pt x="1" y="4"/>
                </a:lnTo>
                <a:lnTo>
                  <a:pt x="0" y="15"/>
                </a:lnTo>
                <a:lnTo>
                  <a:pt x="7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6" name="Freeform 432">
            <a:extLst>
              <a:ext uri="{FF2B5EF4-FFF2-40B4-BE49-F238E27FC236}">
                <a16:creationId xmlns:a16="http://schemas.microsoft.com/office/drawing/2014/main" id="{18BB2BBD-897F-0691-31EC-E842DCE401B5}"/>
              </a:ext>
            </a:extLst>
          </p:cNvPr>
          <p:cNvSpPr>
            <a:spLocks/>
          </p:cNvSpPr>
          <p:nvPr/>
        </p:nvSpPr>
        <p:spPr bwMode="auto">
          <a:xfrm>
            <a:off x="4108451" y="4689475"/>
            <a:ext cx="19050" cy="20638"/>
          </a:xfrm>
          <a:custGeom>
            <a:avLst/>
            <a:gdLst>
              <a:gd name="T0" fmla="*/ 5 w 12"/>
              <a:gd name="T1" fmla="*/ 13 h 13"/>
              <a:gd name="T2" fmla="*/ 12 w 12"/>
              <a:gd name="T3" fmla="*/ 8 h 13"/>
              <a:gd name="T4" fmla="*/ 9 w 12"/>
              <a:gd name="T5" fmla="*/ 0 h 13"/>
              <a:gd name="T6" fmla="*/ 0 w 12"/>
              <a:gd name="T7" fmla="*/ 2 h 13"/>
              <a:gd name="T8" fmla="*/ 5 w 12"/>
              <a:gd name="T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" h="13">
                <a:moveTo>
                  <a:pt x="5" y="13"/>
                </a:moveTo>
                <a:lnTo>
                  <a:pt x="12" y="8"/>
                </a:lnTo>
                <a:lnTo>
                  <a:pt x="9" y="0"/>
                </a:lnTo>
                <a:lnTo>
                  <a:pt x="0" y="2"/>
                </a:lnTo>
                <a:lnTo>
                  <a:pt x="5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7" name="Freeform 433">
            <a:extLst>
              <a:ext uri="{FF2B5EF4-FFF2-40B4-BE49-F238E27FC236}">
                <a16:creationId xmlns:a16="http://schemas.microsoft.com/office/drawing/2014/main" id="{936F04FD-7057-985E-3CD4-9678549703A1}"/>
              </a:ext>
            </a:extLst>
          </p:cNvPr>
          <p:cNvSpPr>
            <a:spLocks/>
          </p:cNvSpPr>
          <p:nvPr/>
        </p:nvSpPr>
        <p:spPr bwMode="auto">
          <a:xfrm>
            <a:off x="4121151" y="4649788"/>
            <a:ext cx="79375" cy="53975"/>
          </a:xfrm>
          <a:custGeom>
            <a:avLst/>
            <a:gdLst>
              <a:gd name="T0" fmla="*/ 13 w 50"/>
              <a:gd name="T1" fmla="*/ 34 h 34"/>
              <a:gd name="T2" fmla="*/ 34 w 50"/>
              <a:gd name="T3" fmla="*/ 25 h 34"/>
              <a:gd name="T4" fmla="*/ 50 w 50"/>
              <a:gd name="T5" fmla="*/ 25 h 34"/>
              <a:gd name="T6" fmla="*/ 50 w 50"/>
              <a:gd name="T7" fmla="*/ 16 h 34"/>
              <a:gd name="T8" fmla="*/ 31 w 50"/>
              <a:gd name="T9" fmla="*/ 12 h 34"/>
              <a:gd name="T10" fmla="*/ 16 w 50"/>
              <a:gd name="T11" fmla="*/ 0 h 34"/>
              <a:gd name="T12" fmla="*/ 8 w 50"/>
              <a:gd name="T13" fmla="*/ 1 h 34"/>
              <a:gd name="T14" fmla="*/ 11 w 50"/>
              <a:gd name="T15" fmla="*/ 7 h 34"/>
              <a:gd name="T16" fmla="*/ 0 w 50"/>
              <a:gd name="T17" fmla="*/ 11 h 34"/>
              <a:gd name="T18" fmla="*/ 17 w 50"/>
              <a:gd name="T19" fmla="*/ 19 h 34"/>
              <a:gd name="T20" fmla="*/ 8 w 50"/>
              <a:gd name="T21" fmla="*/ 25 h 34"/>
              <a:gd name="T22" fmla="*/ 13 w 50"/>
              <a:gd name="T23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0" h="34">
                <a:moveTo>
                  <a:pt x="13" y="34"/>
                </a:moveTo>
                <a:lnTo>
                  <a:pt x="34" y="25"/>
                </a:lnTo>
                <a:lnTo>
                  <a:pt x="50" y="25"/>
                </a:lnTo>
                <a:lnTo>
                  <a:pt x="50" y="16"/>
                </a:lnTo>
                <a:lnTo>
                  <a:pt x="31" y="12"/>
                </a:lnTo>
                <a:lnTo>
                  <a:pt x="16" y="0"/>
                </a:lnTo>
                <a:lnTo>
                  <a:pt x="8" y="1"/>
                </a:lnTo>
                <a:lnTo>
                  <a:pt x="11" y="7"/>
                </a:lnTo>
                <a:lnTo>
                  <a:pt x="0" y="11"/>
                </a:lnTo>
                <a:lnTo>
                  <a:pt x="17" y="19"/>
                </a:lnTo>
                <a:lnTo>
                  <a:pt x="8" y="25"/>
                </a:lnTo>
                <a:lnTo>
                  <a:pt x="13" y="3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8" name="Freeform 434">
            <a:extLst>
              <a:ext uri="{FF2B5EF4-FFF2-40B4-BE49-F238E27FC236}">
                <a16:creationId xmlns:a16="http://schemas.microsoft.com/office/drawing/2014/main" id="{1AB9AA93-A6E6-3607-F6EC-9163224A8669}"/>
              </a:ext>
            </a:extLst>
          </p:cNvPr>
          <p:cNvSpPr>
            <a:spLocks/>
          </p:cNvSpPr>
          <p:nvPr/>
        </p:nvSpPr>
        <p:spPr bwMode="auto">
          <a:xfrm>
            <a:off x="4157663" y="4597400"/>
            <a:ext cx="31750" cy="50800"/>
          </a:xfrm>
          <a:custGeom>
            <a:avLst/>
            <a:gdLst>
              <a:gd name="T0" fmla="*/ 11 w 20"/>
              <a:gd name="T1" fmla="*/ 32 h 32"/>
              <a:gd name="T2" fmla="*/ 14 w 20"/>
              <a:gd name="T3" fmla="*/ 29 h 32"/>
              <a:gd name="T4" fmla="*/ 16 w 20"/>
              <a:gd name="T5" fmla="*/ 26 h 32"/>
              <a:gd name="T6" fmla="*/ 20 w 20"/>
              <a:gd name="T7" fmla="*/ 15 h 32"/>
              <a:gd name="T8" fmla="*/ 20 w 20"/>
              <a:gd name="T9" fmla="*/ 4 h 32"/>
              <a:gd name="T10" fmla="*/ 14 w 20"/>
              <a:gd name="T11" fmla="*/ 7 h 32"/>
              <a:gd name="T12" fmla="*/ 11 w 20"/>
              <a:gd name="T13" fmla="*/ 0 h 32"/>
              <a:gd name="T14" fmla="*/ 3 w 20"/>
              <a:gd name="T15" fmla="*/ 0 h 32"/>
              <a:gd name="T16" fmla="*/ 0 w 20"/>
              <a:gd name="T17" fmla="*/ 10 h 32"/>
              <a:gd name="T18" fmla="*/ 7 w 20"/>
              <a:gd name="T19" fmla="*/ 10 h 32"/>
              <a:gd name="T20" fmla="*/ 5 w 20"/>
              <a:gd name="T21" fmla="*/ 19 h 32"/>
              <a:gd name="T22" fmla="*/ 3 w 20"/>
              <a:gd name="T23" fmla="*/ 21 h 32"/>
              <a:gd name="T24" fmla="*/ 1 w 20"/>
              <a:gd name="T25" fmla="*/ 24 h 32"/>
              <a:gd name="T26" fmla="*/ 4 w 20"/>
              <a:gd name="T27" fmla="*/ 29 h 32"/>
              <a:gd name="T28" fmla="*/ 8 w 20"/>
              <a:gd name="T29" fmla="*/ 32 h 32"/>
              <a:gd name="T30" fmla="*/ 11 w 20"/>
              <a:gd name="T31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0" h="32">
                <a:moveTo>
                  <a:pt x="11" y="32"/>
                </a:moveTo>
                <a:lnTo>
                  <a:pt x="14" y="29"/>
                </a:lnTo>
                <a:lnTo>
                  <a:pt x="16" y="26"/>
                </a:lnTo>
                <a:lnTo>
                  <a:pt x="20" y="15"/>
                </a:lnTo>
                <a:lnTo>
                  <a:pt x="20" y="4"/>
                </a:lnTo>
                <a:lnTo>
                  <a:pt x="14" y="7"/>
                </a:lnTo>
                <a:lnTo>
                  <a:pt x="11" y="0"/>
                </a:lnTo>
                <a:lnTo>
                  <a:pt x="3" y="0"/>
                </a:lnTo>
                <a:lnTo>
                  <a:pt x="0" y="10"/>
                </a:lnTo>
                <a:lnTo>
                  <a:pt x="7" y="10"/>
                </a:lnTo>
                <a:lnTo>
                  <a:pt x="5" y="19"/>
                </a:lnTo>
                <a:lnTo>
                  <a:pt x="3" y="21"/>
                </a:lnTo>
                <a:lnTo>
                  <a:pt x="1" y="24"/>
                </a:lnTo>
                <a:lnTo>
                  <a:pt x="4" y="29"/>
                </a:lnTo>
                <a:lnTo>
                  <a:pt x="8" y="32"/>
                </a:lnTo>
                <a:lnTo>
                  <a:pt x="11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9" name="Freeform 435">
            <a:extLst>
              <a:ext uri="{FF2B5EF4-FFF2-40B4-BE49-F238E27FC236}">
                <a16:creationId xmlns:a16="http://schemas.microsoft.com/office/drawing/2014/main" id="{F9E84653-5AB2-5B69-2CE0-E5246ABF9D5A}"/>
              </a:ext>
            </a:extLst>
          </p:cNvPr>
          <p:cNvSpPr>
            <a:spLocks/>
          </p:cNvSpPr>
          <p:nvPr/>
        </p:nvSpPr>
        <p:spPr bwMode="auto">
          <a:xfrm>
            <a:off x="4281488" y="4505325"/>
            <a:ext cx="58738" cy="42863"/>
          </a:xfrm>
          <a:custGeom>
            <a:avLst/>
            <a:gdLst>
              <a:gd name="T0" fmla="*/ 26 w 37"/>
              <a:gd name="T1" fmla="*/ 27 h 27"/>
              <a:gd name="T2" fmla="*/ 26 w 37"/>
              <a:gd name="T3" fmla="*/ 26 h 27"/>
              <a:gd name="T4" fmla="*/ 37 w 37"/>
              <a:gd name="T5" fmla="*/ 8 h 27"/>
              <a:gd name="T6" fmla="*/ 26 w 37"/>
              <a:gd name="T7" fmla="*/ 2 h 27"/>
              <a:gd name="T8" fmla="*/ 13 w 37"/>
              <a:gd name="T9" fmla="*/ 0 h 27"/>
              <a:gd name="T10" fmla="*/ 8 w 37"/>
              <a:gd name="T11" fmla="*/ 1 h 27"/>
              <a:gd name="T12" fmla="*/ 7 w 37"/>
              <a:gd name="T13" fmla="*/ 1 h 27"/>
              <a:gd name="T14" fmla="*/ 2 w 37"/>
              <a:gd name="T15" fmla="*/ 15 h 27"/>
              <a:gd name="T16" fmla="*/ 12 w 37"/>
              <a:gd name="T17" fmla="*/ 20 h 27"/>
              <a:gd name="T18" fmla="*/ 0 w 37"/>
              <a:gd name="T19" fmla="*/ 22 h 27"/>
              <a:gd name="T20" fmla="*/ 1 w 37"/>
              <a:gd name="T21" fmla="*/ 27 h 27"/>
              <a:gd name="T22" fmla="*/ 9 w 37"/>
              <a:gd name="T23" fmla="*/ 27 h 27"/>
              <a:gd name="T24" fmla="*/ 26 w 37"/>
              <a:gd name="T25" fmla="*/ 27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7" h="27">
                <a:moveTo>
                  <a:pt x="26" y="27"/>
                </a:moveTo>
                <a:lnTo>
                  <a:pt x="26" y="26"/>
                </a:lnTo>
                <a:lnTo>
                  <a:pt x="37" y="8"/>
                </a:lnTo>
                <a:lnTo>
                  <a:pt x="26" y="2"/>
                </a:lnTo>
                <a:lnTo>
                  <a:pt x="13" y="0"/>
                </a:lnTo>
                <a:lnTo>
                  <a:pt x="8" y="1"/>
                </a:lnTo>
                <a:lnTo>
                  <a:pt x="7" y="1"/>
                </a:lnTo>
                <a:lnTo>
                  <a:pt x="2" y="15"/>
                </a:lnTo>
                <a:lnTo>
                  <a:pt x="12" y="20"/>
                </a:lnTo>
                <a:lnTo>
                  <a:pt x="0" y="22"/>
                </a:lnTo>
                <a:lnTo>
                  <a:pt x="1" y="27"/>
                </a:lnTo>
                <a:lnTo>
                  <a:pt x="9" y="27"/>
                </a:lnTo>
                <a:lnTo>
                  <a:pt x="26" y="2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0" name="Freeform 436">
            <a:extLst>
              <a:ext uri="{FF2B5EF4-FFF2-40B4-BE49-F238E27FC236}">
                <a16:creationId xmlns:a16="http://schemas.microsoft.com/office/drawing/2014/main" id="{B5FA1CCE-464B-3C97-11BA-1A5A2CF0B126}"/>
              </a:ext>
            </a:extLst>
          </p:cNvPr>
          <p:cNvSpPr>
            <a:spLocks/>
          </p:cNvSpPr>
          <p:nvPr/>
        </p:nvSpPr>
        <p:spPr bwMode="auto">
          <a:xfrm>
            <a:off x="4254501" y="4506913"/>
            <a:ext cx="17463" cy="22225"/>
          </a:xfrm>
          <a:custGeom>
            <a:avLst/>
            <a:gdLst>
              <a:gd name="T0" fmla="*/ 2 w 11"/>
              <a:gd name="T1" fmla="*/ 14 h 14"/>
              <a:gd name="T2" fmla="*/ 10 w 11"/>
              <a:gd name="T3" fmla="*/ 12 h 14"/>
              <a:gd name="T4" fmla="*/ 11 w 11"/>
              <a:gd name="T5" fmla="*/ 4 h 14"/>
              <a:gd name="T6" fmla="*/ 6 w 11"/>
              <a:gd name="T7" fmla="*/ 0 h 14"/>
              <a:gd name="T8" fmla="*/ 4 w 11"/>
              <a:gd name="T9" fmla="*/ 0 h 14"/>
              <a:gd name="T10" fmla="*/ 0 w 11"/>
              <a:gd name="T11" fmla="*/ 1 h 14"/>
              <a:gd name="T12" fmla="*/ 0 w 11"/>
              <a:gd name="T13" fmla="*/ 12 h 14"/>
              <a:gd name="T14" fmla="*/ 2 w 11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" h="14">
                <a:moveTo>
                  <a:pt x="2" y="14"/>
                </a:moveTo>
                <a:lnTo>
                  <a:pt x="10" y="12"/>
                </a:lnTo>
                <a:lnTo>
                  <a:pt x="11" y="4"/>
                </a:lnTo>
                <a:lnTo>
                  <a:pt x="6" y="0"/>
                </a:lnTo>
                <a:lnTo>
                  <a:pt x="4" y="0"/>
                </a:lnTo>
                <a:lnTo>
                  <a:pt x="0" y="1"/>
                </a:lnTo>
                <a:lnTo>
                  <a:pt x="0" y="12"/>
                </a:lnTo>
                <a:lnTo>
                  <a:pt x="2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1" name="Freeform 437">
            <a:extLst>
              <a:ext uri="{FF2B5EF4-FFF2-40B4-BE49-F238E27FC236}">
                <a16:creationId xmlns:a16="http://schemas.microsoft.com/office/drawing/2014/main" id="{751E8DD9-66EA-FC86-2113-DA2CBA0F08DD}"/>
              </a:ext>
            </a:extLst>
          </p:cNvPr>
          <p:cNvSpPr>
            <a:spLocks/>
          </p:cNvSpPr>
          <p:nvPr/>
        </p:nvSpPr>
        <p:spPr bwMode="auto">
          <a:xfrm>
            <a:off x="4341813" y="4465638"/>
            <a:ext cx="53975" cy="69850"/>
          </a:xfrm>
          <a:custGeom>
            <a:avLst/>
            <a:gdLst>
              <a:gd name="T0" fmla="*/ 11 w 34"/>
              <a:gd name="T1" fmla="*/ 37 h 44"/>
              <a:gd name="T2" fmla="*/ 14 w 34"/>
              <a:gd name="T3" fmla="*/ 36 h 44"/>
              <a:gd name="T4" fmla="*/ 34 w 34"/>
              <a:gd name="T5" fmla="*/ 21 h 44"/>
              <a:gd name="T6" fmla="*/ 33 w 34"/>
              <a:gd name="T7" fmla="*/ 19 h 44"/>
              <a:gd name="T8" fmla="*/ 27 w 34"/>
              <a:gd name="T9" fmla="*/ 14 h 44"/>
              <a:gd name="T10" fmla="*/ 27 w 34"/>
              <a:gd name="T11" fmla="*/ 0 h 44"/>
              <a:gd name="T12" fmla="*/ 19 w 34"/>
              <a:gd name="T13" fmla="*/ 0 h 44"/>
              <a:gd name="T14" fmla="*/ 5 w 34"/>
              <a:gd name="T15" fmla="*/ 3 h 44"/>
              <a:gd name="T16" fmla="*/ 0 w 34"/>
              <a:gd name="T17" fmla="*/ 15 h 44"/>
              <a:gd name="T18" fmla="*/ 5 w 34"/>
              <a:gd name="T19" fmla="*/ 19 h 44"/>
              <a:gd name="T20" fmla="*/ 3 w 34"/>
              <a:gd name="T21" fmla="*/ 30 h 44"/>
              <a:gd name="T22" fmla="*/ 3 w 34"/>
              <a:gd name="T23" fmla="*/ 33 h 44"/>
              <a:gd name="T24" fmla="*/ 1 w 34"/>
              <a:gd name="T25" fmla="*/ 34 h 44"/>
              <a:gd name="T26" fmla="*/ 0 w 34"/>
              <a:gd name="T27" fmla="*/ 40 h 44"/>
              <a:gd name="T28" fmla="*/ 4 w 34"/>
              <a:gd name="T29" fmla="*/ 44 h 44"/>
              <a:gd name="T30" fmla="*/ 5 w 34"/>
              <a:gd name="T31" fmla="*/ 42 h 44"/>
              <a:gd name="T32" fmla="*/ 11 w 34"/>
              <a:gd name="T33" fmla="*/ 37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4" h="44">
                <a:moveTo>
                  <a:pt x="11" y="37"/>
                </a:moveTo>
                <a:lnTo>
                  <a:pt x="14" y="36"/>
                </a:lnTo>
                <a:lnTo>
                  <a:pt x="34" y="21"/>
                </a:lnTo>
                <a:lnTo>
                  <a:pt x="33" y="19"/>
                </a:lnTo>
                <a:lnTo>
                  <a:pt x="27" y="14"/>
                </a:lnTo>
                <a:lnTo>
                  <a:pt x="27" y="0"/>
                </a:lnTo>
                <a:lnTo>
                  <a:pt x="19" y="0"/>
                </a:lnTo>
                <a:lnTo>
                  <a:pt x="5" y="3"/>
                </a:lnTo>
                <a:lnTo>
                  <a:pt x="0" y="15"/>
                </a:lnTo>
                <a:lnTo>
                  <a:pt x="5" y="19"/>
                </a:lnTo>
                <a:lnTo>
                  <a:pt x="3" y="30"/>
                </a:lnTo>
                <a:lnTo>
                  <a:pt x="3" y="33"/>
                </a:lnTo>
                <a:lnTo>
                  <a:pt x="1" y="34"/>
                </a:lnTo>
                <a:lnTo>
                  <a:pt x="0" y="40"/>
                </a:lnTo>
                <a:lnTo>
                  <a:pt x="4" y="44"/>
                </a:lnTo>
                <a:lnTo>
                  <a:pt x="5" y="42"/>
                </a:lnTo>
                <a:lnTo>
                  <a:pt x="11" y="3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2" name="Freeform 438">
            <a:extLst>
              <a:ext uri="{FF2B5EF4-FFF2-40B4-BE49-F238E27FC236}">
                <a16:creationId xmlns:a16="http://schemas.microsoft.com/office/drawing/2014/main" id="{3A9C95C8-6771-ECFC-245B-912E4531CEF2}"/>
              </a:ext>
            </a:extLst>
          </p:cNvPr>
          <p:cNvSpPr>
            <a:spLocks/>
          </p:cNvSpPr>
          <p:nvPr/>
        </p:nvSpPr>
        <p:spPr bwMode="auto">
          <a:xfrm>
            <a:off x="4283076" y="4470400"/>
            <a:ext cx="49213" cy="25400"/>
          </a:xfrm>
          <a:custGeom>
            <a:avLst/>
            <a:gdLst>
              <a:gd name="T0" fmla="*/ 27 w 31"/>
              <a:gd name="T1" fmla="*/ 16 h 16"/>
              <a:gd name="T2" fmla="*/ 29 w 31"/>
              <a:gd name="T3" fmla="*/ 14 h 16"/>
              <a:gd name="T4" fmla="*/ 29 w 31"/>
              <a:gd name="T5" fmla="*/ 12 h 16"/>
              <a:gd name="T6" fmla="*/ 30 w 31"/>
              <a:gd name="T7" fmla="*/ 5 h 16"/>
              <a:gd name="T8" fmla="*/ 31 w 31"/>
              <a:gd name="T9" fmla="*/ 0 h 16"/>
              <a:gd name="T10" fmla="*/ 29 w 31"/>
              <a:gd name="T11" fmla="*/ 1 h 16"/>
              <a:gd name="T12" fmla="*/ 16 w 31"/>
              <a:gd name="T13" fmla="*/ 1 h 16"/>
              <a:gd name="T14" fmla="*/ 1 w 31"/>
              <a:gd name="T15" fmla="*/ 0 h 16"/>
              <a:gd name="T16" fmla="*/ 0 w 31"/>
              <a:gd name="T17" fmla="*/ 12 h 16"/>
              <a:gd name="T18" fmla="*/ 10 w 31"/>
              <a:gd name="T19" fmla="*/ 12 h 16"/>
              <a:gd name="T20" fmla="*/ 15 w 31"/>
              <a:gd name="T21" fmla="*/ 16 h 16"/>
              <a:gd name="T22" fmla="*/ 27 w 31"/>
              <a:gd name="T23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1" h="16">
                <a:moveTo>
                  <a:pt x="27" y="16"/>
                </a:moveTo>
                <a:lnTo>
                  <a:pt x="29" y="14"/>
                </a:lnTo>
                <a:lnTo>
                  <a:pt x="29" y="12"/>
                </a:lnTo>
                <a:lnTo>
                  <a:pt x="30" y="5"/>
                </a:lnTo>
                <a:lnTo>
                  <a:pt x="31" y="0"/>
                </a:lnTo>
                <a:lnTo>
                  <a:pt x="29" y="1"/>
                </a:lnTo>
                <a:lnTo>
                  <a:pt x="16" y="1"/>
                </a:lnTo>
                <a:lnTo>
                  <a:pt x="1" y="0"/>
                </a:lnTo>
                <a:lnTo>
                  <a:pt x="0" y="12"/>
                </a:lnTo>
                <a:lnTo>
                  <a:pt x="10" y="12"/>
                </a:lnTo>
                <a:lnTo>
                  <a:pt x="15" y="16"/>
                </a:lnTo>
                <a:lnTo>
                  <a:pt x="27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3" name="Freeform 439">
            <a:extLst>
              <a:ext uri="{FF2B5EF4-FFF2-40B4-BE49-F238E27FC236}">
                <a16:creationId xmlns:a16="http://schemas.microsoft.com/office/drawing/2014/main" id="{7621A45C-C7B9-2DDE-DE2C-2DB76BD47083}"/>
              </a:ext>
            </a:extLst>
          </p:cNvPr>
          <p:cNvSpPr>
            <a:spLocks/>
          </p:cNvSpPr>
          <p:nvPr/>
        </p:nvSpPr>
        <p:spPr bwMode="auto">
          <a:xfrm>
            <a:off x="4395788" y="4460875"/>
            <a:ext cx="52388" cy="17463"/>
          </a:xfrm>
          <a:custGeom>
            <a:avLst/>
            <a:gdLst>
              <a:gd name="T0" fmla="*/ 1 w 33"/>
              <a:gd name="T1" fmla="*/ 3 h 11"/>
              <a:gd name="T2" fmla="*/ 7 w 33"/>
              <a:gd name="T3" fmla="*/ 9 h 11"/>
              <a:gd name="T4" fmla="*/ 8 w 33"/>
              <a:gd name="T5" fmla="*/ 10 h 11"/>
              <a:gd name="T6" fmla="*/ 8 w 33"/>
              <a:gd name="T7" fmla="*/ 11 h 11"/>
              <a:gd name="T8" fmla="*/ 29 w 33"/>
              <a:gd name="T9" fmla="*/ 11 h 11"/>
              <a:gd name="T10" fmla="*/ 33 w 33"/>
              <a:gd name="T11" fmla="*/ 11 h 11"/>
              <a:gd name="T12" fmla="*/ 26 w 33"/>
              <a:gd name="T13" fmla="*/ 7 h 11"/>
              <a:gd name="T14" fmla="*/ 18 w 33"/>
              <a:gd name="T15" fmla="*/ 0 h 11"/>
              <a:gd name="T16" fmla="*/ 0 w 33"/>
              <a:gd name="T17" fmla="*/ 0 h 11"/>
              <a:gd name="T18" fmla="*/ 1 w 33"/>
              <a:gd name="T19" fmla="*/ 3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3" h="11">
                <a:moveTo>
                  <a:pt x="1" y="3"/>
                </a:moveTo>
                <a:lnTo>
                  <a:pt x="7" y="9"/>
                </a:lnTo>
                <a:lnTo>
                  <a:pt x="8" y="10"/>
                </a:lnTo>
                <a:lnTo>
                  <a:pt x="8" y="11"/>
                </a:lnTo>
                <a:lnTo>
                  <a:pt x="29" y="11"/>
                </a:lnTo>
                <a:lnTo>
                  <a:pt x="33" y="11"/>
                </a:lnTo>
                <a:lnTo>
                  <a:pt x="26" y="7"/>
                </a:lnTo>
                <a:lnTo>
                  <a:pt x="18" y="0"/>
                </a:lnTo>
                <a:lnTo>
                  <a:pt x="0" y="0"/>
                </a:lnTo>
                <a:lnTo>
                  <a:pt x="1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4" name="Freeform 440">
            <a:extLst>
              <a:ext uri="{FF2B5EF4-FFF2-40B4-BE49-F238E27FC236}">
                <a16:creationId xmlns:a16="http://schemas.microsoft.com/office/drawing/2014/main" id="{945557C9-A47F-0160-BB3C-F1D93C12E31D}"/>
              </a:ext>
            </a:extLst>
          </p:cNvPr>
          <p:cNvSpPr>
            <a:spLocks/>
          </p:cNvSpPr>
          <p:nvPr/>
        </p:nvSpPr>
        <p:spPr bwMode="auto">
          <a:xfrm>
            <a:off x="4395788" y="4397375"/>
            <a:ext cx="22225" cy="38100"/>
          </a:xfrm>
          <a:custGeom>
            <a:avLst/>
            <a:gdLst>
              <a:gd name="T0" fmla="*/ 8 w 14"/>
              <a:gd name="T1" fmla="*/ 24 h 24"/>
              <a:gd name="T2" fmla="*/ 12 w 14"/>
              <a:gd name="T3" fmla="*/ 23 h 24"/>
              <a:gd name="T4" fmla="*/ 14 w 14"/>
              <a:gd name="T5" fmla="*/ 0 h 24"/>
              <a:gd name="T6" fmla="*/ 8 w 14"/>
              <a:gd name="T7" fmla="*/ 0 h 24"/>
              <a:gd name="T8" fmla="*/ 7 w 14"/>
              <a:gd name="T9" fmla="*/ 4 h 24"/>
              <a:gd name="T10" fmla="*/ 1 w 14"/>
              <a:gd name="T11" fmla="*/ 4 h 24"/>
              <a:gd name="T12" fmla="*/ 0 w 14"/>
              <a:gd name="T13" fmla="*/ 10 h 24"/>
              <a:gd name="T14" fmla="*/ 8 w 14"/>
              <a:gd name="T15" fmla="*/ 10 h 24"/>
              <a:gd name="T16" fmla="*/ 8 w 14"/>
              <a:gd name="T17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" h="24">
                <a:moveTo>
                  <a:pt x="8" y="24"/>
                </a:moveTo>
                <a:lnTo>
                  <a:pt x="12" y="23"/>
                </a:lnTo>
                <a:lnTo>
                  <a:pt x="14" y="0"/>
                </a:lnTo>
                <a:lnTo>
                  <a:pt x="8" y="0"/>
                </a:lnTo>
                <a:lnTo>
                  <a:pt x="7" y="4"/>
                </a:lnTo>
                <a:lnTo>
                  <a:pt x="1" y="4"/>
                </a:lnTo>
                <a:lnTo>
                  <a:pt x="0" y="10"/>
                </a:lnTo>
                <a:lnTo>
                  <a:pt x="8" y="10"/>
                </a:lnTo>
                <a:lnTo>
                  <a:pt x="8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5" name="Freeform 441">
            <a:extLst>
              <a:ext uri="{FF2B5EF4-FFF2-40B4-BE49-F238E27FC236}">
                <a16:creationId xmlns:a16="http://schemas.microsoft.com/office/drawing/2014/main" id="{13E3F7A3-0F14-C394-6B17-75E6E9ADA6C1}"/>
              </a:ext>
            </a:extLst>
          </p:cNvPr>
          <p:cNvSpPr>
            <a:spLocks/>
          </p:cNvSpPr>
          <p:nvPr/>
        </p:nvSpPr>
        <p:spPr bwMode="auto">
          <a:xfrm>
            <a:off x="4419601" y="4357688"/>
            <a:ext cx="30163" cy="31750"/>
          </a:xfrm>
          <a:custGeom>
            <a:avLst/>
            <a:gdLst>
              <a:gd name="T0" fmla="*/ 16 w 19"/>
              <a:gd name="T1" fmla="*/ 20 h 20"/>
              <a:gd name="T2" fmla="*/ 19 w 19"/>
              <a:gd name="T3" fmla="*/ 18 h 20"/>
              <a:gd name="T4" fmla="*/ 14 w 19"/>
              <a:gd name="T5" fmla="*/ 5 h 20"/>
              <a:gd name="T6" fmla="*/ 10 w 19"/>
              <a:gd name="T7" fmla="*/ 8 h 20"/>
              <a:gd name="T8" fmla="*/ 7 w 19"/>
              <a:gd name="T9" fmla="*/ 0 h 20"/>
              <a:gd name="T10" fmla="*/ 0 w 19"/>
              <a:gd name="T11" fmla="*/ 5 h 20"/>
              <a:gd name="T12" fmla="*/ 0 w 19"/>
              <a:gd name="T13" fmla="*/ 8 h 20"/>
              <a:gd name="T14" fmla="*/ 16 w 19"/>
              <a:gd name="T15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9" h="20">
                <a:moveTo>
                  <a:pt x="16" y="20"/>
                </a:moveTo>
                <a:lnTo>
                  <a:pt x="19" y="18"/>
                </a:lnTo>
                <a:lnTo>
                  <a:pt x="14" y="5"/>
                </a:lnTo>
                <a:lnTo>
                  <a:pt x="10" y="8"/>
                </a:lnTo>
                <a:lnTo>
                  <a:pt x="7" y="0"/>
                </a:lnTo>
                <a:lnTo>
                  <a:pt x="0" y="5"/>
                </a:lnTo>
                <a:lnTo>
                  <a:pt x="0" y="8"/>
                </a:lnTo>
                <a:lnTo>
                  <a:pt x="16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6" name="Freeform 442">
            <a:extLst>
              <a:ext uri="{FF2B5EF4-FFF2-40B4-BE49-F238E27FC236}">
                <a16:creationId xmlns:a16="http://schemas.microsoft.com/office/drawing/2014/main" id="{BB58F2F4-296A-B19C-A12A-59E1CBB9406B}"/>
              </a:ext>
            </a:extLst>
          </p:cNvPr>
          <p:cNvSpPr>
            <a:spLocks/>
          </p:cNvSpPr>
          <p:nvPr/>
        </p:nvSpPr>
        <p:spPr bwMode="auto">
          <a:xfrm>
            <a:off x="4521201" y="4349750"/>
            <a:ext cx="53975" cy="31750"/>
          </a:xfrm>
          <a:custGeom>
            <a:avLst/>
            <a:gdLst>
              <a:gd name="T0" fmla="*/ 4 w 34"/>
              <a:gd name="T1" fmla="*/ 20 h 20"/>
              <a:gd name="T2" fmla="*/ 8 w 34"/>
              <a:gd name="T3" fmla="*/ 19 h 20"/>
              <a:gd name="T4" fmla="*/ 21 w 34"/>
              <a:gd name="T5" fmla="*/ 17 h 20"/>
              <a:gd name="T6" fmla="*/ 34 w 34"/>
              <a:gd name="T7" fmla="*/ 15 h 20"/>
              <a:gd name="T8" fmla="*/ 33 w 34"/>
              <a:gd name="T9" fmla="*/ 2 h 20"/>
              <a:gd name="T10" fmla="*/ 18 w 34"/>
              <a:gd name="T11" fmla="*/ 4 h 20"/>
              <a:gd name="T12" fmla="*/ 7 w 34"/>
              <a:gd name="T13" fmla="*/ 0 h 20"/>
              <a:gd name="T14" fmla="*/ 6 w 34"/>
              <a:gd name="T15" fmla="*/ 9 h 20"/>
              <a:gd name="T16" fmla="*/ 0 w 34"/>
              <a:gd name="T17" fmla="*/ 15 h 20"/>
              <a:gd name="T18" fmla="*/ 0 w 34"/>
              <a:gd name="T19" fmla="*/ 19 h 20"/>
              <a:gd name="T20" fmla="*/ 4 w 34"/>
              <a:gd name="T21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4" h="20">
                <a:moveTo>
                  <a:pt x="4" y="20"/>
                </a:moveTo>
                <a:lnTo>
                  <a:pt x="8" y="19"/>
                </a:lnTo>
                <a:lnTo>
                  <a:pt x="21" y="17"/>
                </a:lnTo>
                <a:lnTo>
                  <a:pt x="34" y="15"/>
                </a:lnTo>
                <a:lnTo>
                  <a:pt x="33" y="2"/>
                </a:lnTo>
                <a:lnTo>
                  <a:pt x="18" y="4"/>
                </a:lnTo>
                <a:lnTo>
                  <a:pt x="7" y="0"/>
                </a:lnTo>
                <a:lnTo>
                  <a:pt x="6" y="9"/>
                </a:lnTo>
                <a:lnTo>
                  <a:pt x="0" y="15"/>
                </a:lnTo>
                <a:lnTo>
                  <a:pt x="0" y="19"/>
                </a:lnTo>
                <a:lnTo>
                  <a:pt x="4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7" name="Freeform 443">
            <a:extLst>
              <a:ext uri="{FF2B5EF4-FFF2-40B4-BE49-F238E27FC236}">
                <a16:creationId xmlns:a16="http://schemas.microsoft.com/office/drawing/2014/main" id="{D120272C-CA28-C612-4E30-EA1570E8B5AF}"/>
              </a:ext>
            </a:extLst>
          </p:cNvPr>
          <p:cNvSpPr>
            <a:spLocks/>
          </p:cNvSpPr>
          <p:nvPr/>
        </p:nvSpPr>
        <p:spPr bwMode="auto">
          <a:xfrm>
            <a:off x="4443413" y="4352925"/>
            <a:ext cx="22225" cy="26988"/>
          </a:xfrm>
          <a:custGeom>
            <a:avLst/>
            <a:gdLst>
              <a:gd name="T0" fmla="*/ 11 w 14"/>
              <a:gd name="T1" fmla="*/ 17 h 17"/>
              <a:gd name="T2" fmla="*/ 14 w 14"/>
              <a:gd name="T3" fmla="*/ 6 h 17"/>
              <a:gd name="T4" fmla="*/ 3 w 14"/>
              <a:gd name="T5" fmla="*/ 0 h 17"/>
              <a:gd name="T6" fmla="*/ 0 w 14"/>
              <a:gd name="T7" fmla="*/ 2 h 17"/>
              <a:gd name="T8" fmla="*/ 0 w 14"/>
              <a:gd name="T9" fmla="*/ 4 h 17"/>
              <a:gd name="T10" fmla="*/ 3 w 14"/>
              <a:gd name="T11" fmla="*/ 10 h 17"/>
              <a:gd name="T12" fmla="*/ 11 w 14"/>
              <a:gd name="T13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" h="17">
                <a:moveTo>
                  <a:pt x="11" y="17"/>
                </a:moveTo>
                <a:lnTo>
                  <a:pt x="14" y="6"/>
                </a:lnTo>
                <a:lnTo>
                  <a:pt x="3" y="0"/>
                </a:lnTo>
                <a:lnTo>
                  <a:pt x="0" y="2"/>
                </a:lnTo>
                <a:lnTo>
                  <a:pt x="0" y="4"/>
                </a:lnTo>
                <a:lnTo>
                  <a:pt x="3" y="10"/>
                </a:lnTo>
                <a:lnTo>
                  <a:pt x="11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8" name="Freeform 444">
            <a:extLst>
              <a:ext uri="{FF2B5EF4-FFF2-40B4-BE49-F238E27FC236}">
                <a16:creationId xmlns:a16="http://schemas.microsoft.com/office/drawing/2014/main" id="{43311642-E6C3-7E6D-120A-33A906D68726}"/>
              </a:ext>
            </a:extLst>
          </p:cNvPr>
          <p:cNvSpPr>
            <a:spLocks/>
          </p:cNvSpPr>
          <p:nvPr/>
        </p:nvSpPr>
        <p:spPr bwMode="auto">
          <a:xfrm>
            <a:off x="4478338" y="4321175"/>
            <a:ext cx="17463" cy="25400"/>
          </a:xfrm>
          <a:custGeom>
            <a:avLst/>
            <a:gdLst>
              <a:gd name="T0" fmla="*/ 5 w 11"/>
              <a:gd name="T1" fmla="*/ 16 h 16"/>
              <a:gd name="T2" fmla="*/ 7 w 11"/>
              <a:gd name="T3" fmla="*/ 15 h 16"/>
              <a:gd name="T4" fmla="*/ 11 w 11"/>
              <a:gd name="T5" fmla="*/ 11 h 16"/>
              <a:gd name="T6" fmla="*/ 11 w 11"/>
              <a:gd name="T7" fmla="*/ 0 h 16"/>
              <a:gd name="T8" fmla="*/ 3 w 11"/>
              <a:gd name="T9" fmla="*/ 5 h 16"/>
              <a:gd name="T10" fmla="*/ 0 w 11"/>
              <a:gd name="T11" fmla="*/ 11 h 16"/>
              <a:gd name="T12" fmla="*/ 5 w 11"/>
              <a:gd name="T13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" h="16">
                <a:moveTo>
                  <a:pt x="5" y="16"/>
                </a:moveTo>
                <a:lnTo>
                  <a:pt x="7" y="15"/>
                </a:lnTo>
                <a:lnTo>
                  <a:pt x="11" y="11"/>
                </a:lnTo>
                <a:lnTo>
                  <a:pt x="11" y="0"/>
                </a:lnTo>
                <a:lnTo>
                  <a:pt x="3" y="5"/>
                </a:lnTo>
                <a:lnTo>
                  <a:pt x="0" y="11"/>
                </a:lnTo>
                <a:lnTo>
                  <a:pt x="5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9" name="Freeform 445">
            <a:extLst>
              <a:ext uri="{FF2B5EF4-FFF2-40B4-BE49-F238E27FC236}">
                <a16:creationId xmlns:a16="http://schemas.microsoft.com/office/drawing/2014/main" id="{81497E05-2A24-D84B-9DAB-276AE33CFDC1}"/>
              </a:ext>
            </a:extLst>
          </p:cNvPr>
          <p:cNvSpPr>
            <a:spLocks/>
          </p:cNvSpPr>
          <p:nvPr/>
        </p:nvSpPr>
        <p:spPr bwMode="auto">
          <a:xfrm>
            <a:off x="4551363" y="4303713"/>
            <a:ext cx="33338" cy="38100"/>
          </a:xfrm>
          <a:custGeom>
            <a:avLst/>
            <a:gdLst>
              <a:gd name="T0" fmla="*/ 15 w 21"/>
              <a:gd name="T1" fmla="*/ 24 h 24"/>
              <a:gd name="T2" fmla="*/ 19 w 21"/>
              <a:gd name="T3" fmla="*/ 19 h 24"/>
              <a:gd name="T4" fmla="*/ 21 w 21"/>
              <a:gd name="T5" fmla="*/ 5 h 24"/>
              <a:gd name="T6" fmla="*/ 6 w 21"/>
              <a:gd name="T7" fmla="*/ 0 h 24"/>
              <a:gd name="T8" fmla="*/ 0 w 21"/>
              <a:gd name="T9" fmla="*/ 9 h 24"/>
              <a:gd name="T10" fmla="*/ 2 w 21"/>
              <a:gd name="T11" fmla="*/ 11 h 24"/>
              <a:gd name="T12" fmla="*/ 15 w 21"/>
              <a:gd name="T13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" h="24">
                <a:moveTo>
                  <a:pt x="15" y="24"/>
                </a:moveTo>
                <a:lnTo>
                  <a:pt x="19" y="19"/>
                </a:lnTo>
                <a:lnTo>
                  <a:pt x="21" y="5"/>
                </a:lnTo>
                <a:lnTo>
                  <a:pt x="6" y="0"/>
                </a:lnTo>
                <a:lnTo>
                  <a:pt x="0" y="9"/>
                </a:lnTo>
                <a:lnTo>
                  <a:pt x="2" y="11"/>
                </a:lnTo>
                <a:lnTo>
                  <a:pt x="15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0" name="Freeform 446">
            <a:extLst>
              <a:ext uri="{FF2B5EF4-FFF2-40B4-BE49-F238E27FC236}">
                <a16:creationId xmlns:a16="http://schemas.microsoft.com/office/drawing/2014/main" id="{3B8A4A0C-A9E1-EC26-E530-E511AB787FF1}"/>
              </a:ext>
            </a:extLst>
          </p:cNvPr>
          <p:cNvSpPr>
            <a:spLocks/>
          </p:cNvSpPr>
          <p:nvPr/>
        </p:nvSpPr>
        <p:spPr bwMode="auto">
          <a:xfrm>
            <a:off x="4752976" y="4267200"/>
            <a:ext cx="19050" cy="14288"/>
          </a:xfrm>
          <a:custGeom>
            <a:avLst/>
            <a:gdLst>
              <a:gd name="T0" fmla="*/ 4 w 12"/>
              <a:gd name="T1" fmla="*/ 9 h 9"/>
              <a:gd name="T2" fmla="*/ 1 w 12"/>
              <a:gd name="T3" fmla="*/ 7 h 9"/>
              <a:gd name="T4" fmla="*/ 0 w 12"/>
              <a:gd name="T5" fmla="*/ 7 h 9"/>
              <a:gd name="T6" fmla="*/ 1 w 12"/>
              <a:gd name="T7" fmla="*/ 2 h 9"/>
              <a:gd name="T8" fmla="*/ 4 w 12"/>
              <a:gd name="T9" fmla="*/ 1 h 9"/>
              <a:gd name="T10" fmla="*/ 8 w 12"/>
              <a:gd name="T11" fmla="*/ 0 h 9"/>
              <a:gd name="T12" fmla="*/ 11 w 12"/>
              <a:gd name="T13" fmla="*/ 4 h 9"/>
              <a:gd name="T14" fmla="*/ 12 w 12"/>
              <a:gd name="T15" fmla="*/ 5 h 9"/>
              <a:gd name="T16" fmla="*/ 10 w 12"/>
              <a:gd name="T17" fmla="*/ 8 h 9"/>
              <a:gd name="T18" fmla="*/ 4 w 12"/>
              <a:gd name="T19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" h="9">
                <a:moveTo>
                  <a:pt x="4" y="9"/>
                </a:moveTo>
                <a:lnTo>
                  <a:pt x="1" y="7"/>
                </a:lnTo>
                <a:lnTo>
                  <a:pt x="0" y="7"/>
                </a:lnTo>
                <a:lnTo>
                  <a:pt x="1" y="2"/>
                </a:lnTo>
                <a:lnTo>
                  <a:pt x="4" y="1"/>
                </a:lnTo>
                <a:lnTo>
                  <a:pt x="8" y="0"/>
                </a:lnTo>
                <a:lnTo>
                  <a:pt x="11" y="4"/>
                </a:lnTo>
                <a:lnTo>
                  <a:pt x="12" y="5"/>
                </a:lnTo>
                <a:lnTo>
                  <a:pt x="10" y="8"/>
                </a:lnTo>
                <a:lnTo>
                  <a:pt x="4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1" name="Freeform 447">
            <a:extLst>
              <a:ext uri="{FF2B5EF4-FFF2-40B4-BE49-F238E27FC236}">
                <a16:creationId xmlns:a16="http://schemas.microsoft.com/office/drawing/2014/main" id="{49938CE1-74A0-635F-D631-0C848D3B410D}"/>
              </a:ext>
            </a:extLst>
          </p:cNvPr>
          <p:cNvSpPr>
            <a:spLocks/>
          </p:cNvSpPr>
          <p:nvPr/>
        </p:nvSpPr>
        <p:spPr bwMode="auto">
          <a:xfrm>
            <a:off x="4676776" y="4214813"/>
            <a:ext cx="58738" cy="66675"/>
          </a:xfrm>
          <a:custGeom>
            <a:avLst/>
            <a:gdLst>
              <a:gd name="T0" fmla="*/ 25 w 37"/>
              <a:gd name="T1" fmla="*/ 40 h 42"/>
              <a:gd name="T2" fmla="*/ 37 w 37"/>
              <a:gd name="T3" fmla="*/ 31 h 42"/>
              <a:gd name="T4" fmla="*/ 37 w 37"/>
              <a:gd name="T5" fmla="*/ 11 h 42"/>
              <a:gd name="T6" fmla="*/ 37 w 37"/>
              <a:gd name="T7" fmla="*/ 10 h 42"/>
              <a:gd name="T8" fmla="*/ 37 w 37"/>
              <a:gd name="T9" fmla="*/ 8 h 42"/>
              <a:gd name="T10" fmla="*/ 37 w 37"/>
              <a:gd name="T11" fmla="*/ 7 h 42"/>
              <a:gd name="T12" fmla="*/ 36 w 37"/>
              <a:gd name="T13" fmla="*/ 0 h 42"/>
              <a:gd name="T14" fmla="*/ 29 w 37"/>
              <a:gd name="T15" fmla="*/ 0 h 42"/>
              <a:gd name="T16" fmla="*/ 28 w 37"/>
              <a:gd name="T17" fmla="*/ 12 h 42"/>
              <a:gd name="T18" fmla="*/ 21 w 37"/>
              <a:gd name="T19" fmla="*/ 14 h 42"/>
              <a:gd name="T20" fmla="*/ 17 w 37"/>
              <a:gd name="T21" fmla="*/ 10 h 42"/>
              <a:gd name="T22" fmla="*/ 9 w 37"/>
              <a:gd name="T23" fmla="*/ 14 h 42"/>
              <a:gd name="T24" fmla="*/ 6 w 37"/>
              <a:gd name="T25" fmla="*/ 23 h 42"/>
              <a:gd name="T26" fmla="*/ 4 w 37"/>
              <a:gd name="T27" fmla="*/ 23 h 42"/>
              <a:gd name="T28" fmla="*/ 0 w 37"/>
              <a:gd name="T29" fmla="*/ 26 h 42"/>
              <a:gd name="T30" fmla="*/ 0 w 37"/>
              <a:gd name="T31" fmla="*/ 27 h 42"/>
              <a:gd name="T32" fmla="*/ 0 w 37"/>
              <a:gd name="T33" fmla="*/ 29 h 42"/>
              <a:gd name="T34" fmla="*/ 11 w 37"/>
              <a:gd name="T35" fmla="*/ 38 h 42"/>
              <a:gd name="T36" fmla="*/ 17 w 37"/>
              <a:gd name="T37" fmla="*/ 42 h 42"/>
              <a:gd name="T38" fmla="*/ 25 w 37"/>
              <a:gd name="T39" fmla="*/ 40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7" h="42">
                <a:moveTo>
                  <a:pt x="25" y="40"/>
                </a:moveTo>
                <a:lnTo>
                  <a:pt x="37" y="31"/>
                </a:lnTo>
                <a:lnTo>
                  <a:pt x="37" y="11"/>
                </a:lnTo>
                <a:lnTo>
                  <a:pt x="37" y="10"/>
                </a:lnTo>
                <a:lnTo>
                  <a:pt x="37" y="8"/>
                </a:lnTo>
                <a:lnTo>
                  <a:pt x="37" y="7"/>
                </a:lnTo>
                <a:lnTo>
                  <a:pt x="36" y="0"/>
                </a:lnTo>
                <a:lnTo>
                  <a:pt x="29" y="0"/>
                </a:lnTo>
                <a:lnTo>
                  <a:pt x="28" y="12"/>
                </a:lnTo>
                <a:lnTo>
                  <a:pt x="21" y="14"/>
                </a:lnTo>
                <a:lnTo>
                  <a:pt x="17" y="10"/>
                </a:lnTo>
                <a:lnTo>
                  <a:pt x="9" y="14"/>
                </a:lnTo>
                <a:lnTo>
                  <a:pt x="6" y="23"/>
                </a:lnTo>
                <a:lnTo>
                  <a:pt x="4" y="23"/>
                </a:lnTo>
                <a:lnTo>
                  <a:pt x="0" y="26"/>
                </a:lnTo>
                <a:lnTo>
                  <a:pt x="0" y="27"/>
                </a:lnTo>
                <a:lnTo>
                  <a:pt x="0" y="29"/>
                </a:lnTo>
                <a:lnTo>
                  <a:pt x="11" y="38"/>
                </a:lnTo>
                <a:lnTo>
                  <a:pt x="17" y="42"/>
                </a:lnTo>
                <a:lnTo>
                  <a:pt x="25" y="4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2" name="Freeform 448">
            <a:extLst>
              <a:ext uri="{FF2B5EF4-FFF2-40B4-BE49-F238E27FC236}">
                <a16:creationId xmlns:a16="http://schemas.microsoft.com/office/drawing/2014/main" id="{A4C39483-B610-5679-90C3-8A6682E442F6}"/>
              </a:ext>
            </a:extLst>
          </p:cNvPr>
          <p:cNvSpPr>
            <a:spLocks/>
          </p:cNvSpPr>
          <p:nvPr/>
        </p:nvSpPr>
        <p:spPr bwMode="auto">
          <a:xfrm>
            <a:off x="4748213" y="4225925"/>
            <a:ext cx="28575" cy="30163"/>
          </a:xfrm>
          <a:custGeom>
            <a:avLst/>
            <a:gdLst>
              <a:gd name="T0" fmla="*/ 6 w 18"/>
              <a:gd name="T1" fmla="*/ 18 h 19"/>
              <a:gd name="T2" fmla="*/ 15 w 18"/>
              <a:gd name="T3" fmla="*/ 11 h 19"/>
              <a:gd name="T4" fmla="*/ 18 w 18"/>
              <a:gd name="T5" fmla="*/ 0 h 19"/>
              <a:gd name="T6" fmla="*/ 11 w 18"/>
              <a:gd name="T7" fmla="*/ 1 h 19"/>
              <a:gd name="T8" fmla="*/ 2 w 18"/>
              <a:gd name="T9" fmla="*/ 3 h 19"/>
              <a:gd name="T10" fmla="*/ 0 w 18"/>
              <a:gd name="T11" fmla="*/ 12 h 19"/>
              <a:gd name="T12" fmla="*/ 0 w 18"/>
              <a:gd name="T13" fmla="*/ 19 h 19"/>
              <a:gd name="T14" fmla="*/ 2 w 18"/>
              <a:gd name="T15" fmla="*/ 19 h 19"/>
              <a:gd name="T16" fmla="*/ 3 w 18"/>
              <a:gd name="T17" fmla="*/ 19 h 19"/>
              <a:gd name="T18" fmla="*/ 6 w 18"/>
              <a:gd name="T19" fmla="*/ 18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8" h="19">
                <a:moveTo>
                  <a:pt x="6" y="18"/>
                </a:moveTo>
                <a:lnTo>
                  <a:pt x="15" y="11"/>
                </a:lnTo>
                <a:lnTo>
                  <a:pt x="18" y="0"/>
                </a:lnTo>
                <a:lnTo>
                  <a:pt x="11" y="1"/>
                </a:lnTo>
                <a:lnTo>
                  <a:pt x="2" y="3"/>
                </a:lnTo>
                <a:lnTo>
                  <a:pt x="0" y="12"/>
                </a:lnTo>
                <a:lnTo>
                  <a:pt x="0" y="19"/>
                </a:lnTo>
                <a:lnTo>
                  <a:pt x="2" y="19"/>
                </a:lnTo>
                <a:lnTo>
                  <a:pt x="3" y="19"/>
                </a:lnTo>
                <a:lnTo>
                  <a:pt x="6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3" name="Freeform 449">
            <a:extLst>
              <a:ext uri="{FF2B5EF4-FFF2-40B4-BE49-F238E27FC236}">
                <a16:creationId xmlns:a16="http://schemas.microsoft.com/office/drawing/2014/main" id="{E23FACE6-C5B6-8E69-2674-FE70DA7020EC}"/>
              </a:ext>
            </a:extLst>
          </p:cNvPr>
          <p:cNvSpPr>
            <a:spLocks/>
          </p:cNvSpPr>
          <p:nvPr/>
        </p:nvSpPr>
        <p:spPr bwMode="auto">
          <a:xfrm>
            <a:off x="4745038" y="4208463"/>
            <a:ext cx="30163" cy="12700"/>
          </a:xfrm>
          <a:custGeom>
            <a:avLst/>
            <a:gdLst>
              <a:gd name="T0" fmla="*/ 6 w 19"/>
              <a:gd name="T1" fmla="*/ 8 h 8"/>
              <a:gd name="T2" fmla="*/ 15 w 19"/>
              <a:gd name="T3" fmla="*/ 8 h 8"/>
              <a:gd name="T4" fmla="*/ 19 w 19"/>
              <a:gd name="T5" fmla="*/ 8 h 8"/>
              <a:gd name="T6" fmla="*/ 17 w 19"/>
              <a:gd name="T7" fmla="*/ 0 h 8"/>
              <a:gd name="T8" fmla="*/ 5 w 19"/>
              <a:gd name="T9" fmla="*/ 0 h 8"/>
              <a:gd name="T10" fmla="*/ 2 w 19"/>
              <a:gd name="T11" fmla="*/ 1 h 8"/>
              <a:gd name="T12" fmla="*/ 0 w 19"/>
              <a:gd name="T13" fmla="*/ 4 h 8"/>
              <a:gd name="T14" fmla="*/ 4 w 19"/>
              <a:gd name="T15" fmla="*/ 5 h 8"/>
              <a:gd name="T16" fmla="*/ 4 w 19"/>
              <a:gd name="T17" fmla="*/ 7 h 8"/>
              <a:gd name="T18" fmla="*/ 6 w 19"/>
              <a:gd name="T19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9" h="8">
                <a:moveTo>
                  <a:pt x="6" y="8"/>
                </a:moveTo>
                <a:lnTo>
                  <a:pt x="15" y="8"/>
                </a:lnTo>
                <a:lnTo>
                  <a:pt x="19" y="8"/>
                </a:lnTo>
                <a:lnTo>
                  <a:pt x="17" y="0"/>
                </a:lnTo>
                <a:lnTo>
                  <a:pt x="5" y="0"/>
                </a:lnTo>
                <a:lnTo>
                  <a:pt x="2" y="1"/>
                </a:lnTo>
                <a:lnTo>
                  <a:pt x="0" y="4"/>
                </a:lnTo>
                <a:lnTo>
                  <a:pt x="4" y="5"/>
                </a:lnTo>
                <a:lnTo>
                  <a:pt x="4" y="7"/>
                </a:lnTo>
                <a:lnTo>
                  <a:pt x="6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4" name="Freeform 450">
            <a:extLst>
              <a:ext uri="{FF2B5EF4-FFF2-40B4-BE49-F238E27FC236}">
                <a16:creationId xmlns:a16="http://schemas.microsoft.com/office/drawing/2014/main" id="{4DA5B313-48C3-8705-1907-82B9D417401C}"/>
              </a:ext>
            </a:extLst>
          </p:cNvPr>
          <p:cNvSpPr>
            <a:spLocks/>
          </p:cNvSpPr>
          <p:nvPr/>
        </p:nvSpPr>
        <p:spPr bwMode="auto">
          <a:xfrm>
            <a:off x="4789488" y="4178300"/>
            <a:ext cx="68263" cy="34925"/>
          </a:xfrm>
          <a:custGeom>
            <a:avLst/>
            <a:gdLst>
              <a:gd name="T0" fmla="*/ 30 w 43"/>
              <a:gd name="T1" fmla="*/ 19 h 22"/>
              <a:gd name="T2" fmla="*/ 43 w 43"/>
              <a:gd name="T3" fmla="*/ 16 h 22"/>
              <a:gd name="T4" fmla="*/ 40 w 43"/>
              <a:gd name="T5" fmla="*/ 11 h 22"/>
              <a:gd name="T6" fmla="*/ 34 w 43"/>
              <a:gd name="T7" fmla="*/ 1 h 22"/>
              <a:gd name="T8" fmla="*/ 25 w 43"/>
              <a:gd name="T9" fmla="*/ 5 h 22"/>
              <a:gd name="T10" fmla="*/ 22 w 43"/>
              <a:gd name="T11" fmla="*/ 0 h 22"/>
              <a:gd name="T12" fmla="*/ 19 w 43"/>
              <a:gd name="T13" fmla="*/ 1 h 22"/>
              <a:gd name="T14" fmla="*/ 0 w 43"/>
              <a:gd name="T15" fmla="*/ 8 h 22"/>
              <a:gd name="T16" fmla="*/ 4 w 43"/>
              <a:gd name="T17" fmla="*/ 16 h 22"/>
              <a:gd name="T18" fmla="*/ 6 w 43"/>
              <a:gd name="T19" fmla="*/ 18 h 22"/>
              <a:gd name="T20" fmla="*/ 13 w 43"/>
              <a:gd name="T21" fmla="*/ 19 h 22"/>
              <a:gd name="T22" fmla="*/ 19 w 43"/>
              <a:gd name="T23" fmla="*/ 20 h 22"/>
              <a:gd name="T24" fmla="*/ 22 w 43"/>
              <a:gd name="T25" fmla="*/ 22 h 22"/>
              <a:gd name="T26" fmla="*/ 30 w 43"/>
              <a:gd name="T27" fmla="*/ 19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3" h="22">
                <a:moveTo>
                  <a:pt x="30" y="19"/>
                </a:moveTo>
                <a:lnTo>
                  <a:pt x="43" y="16"/>
                </a:lnTo>
                <a:lnTo>
                  <a:pt x="40" y="11"/>
                </a:lnTo>
                <a:lnTo>
                  <a:pt x="34" y="1"/>
                </a:lnTo>
                <a:lnTo>
                  <a:pt x="25" y="5"/>
                </a:lnTo>
                <a:lnTo>
                  <a:pt x="22" y="0"/>
                </a:lnTo>
                <a:lnTo>
                  <a:pt x="19" y="1"/>
                </a:lnTo>
                <a:lnTo>
                  <a:pt x="0" y="8"/>
                </a:lnTo>
                <a:lnTo>
                  <a:pt x="4" y="16"/>
                </a:lnTo>
                <a:lnTo>
                  <a:pt x="6" y="18"/>
                </a:lnTo>
                <a:lnTo>
                  <a:pt x="13" y="19"/>
                </a:lnTo>
                <a:lnTo>
                  <a:pt x="19" y="20"/>
                </a:lnTo>
                <a:lnTo>
                  <a:pt x="22" y="22"/>
                </a:lnTo>
                <a:lnTo>
                  <a:pt x="30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5" name="Freeform 451">
            <a:extLst>
              <a:ext uri="{FF2B5EF4-FFF2-40B4-BE49-F238E27FC236}">
                <a16:creationId xmlns:a16="http://schemas.microsoft.com/office/drawing/2014/main" id="{C2509DC1-2975-C0FA-B256-DC5D96CA9795}"/>
              </a:ext>
            </a:extLst>
          </p:cNvPr>
          <p:cNvSpPr>
            <a:spLocks/>
          </p:cNvSpPr>
          <p:nvPr/>
        </p:nvSpPr>
        <p:spPr bwMode="auto">
          <a:xfrm>
            <a:off x="4857751" y="4165600"/>
            <a:ext cx="50800" cy="47625"/>
          </a:xfrm>
          <a:custGeom>
            <a:avLst/>
            <a:gdLst>
              <a:gd name="T0" fmla="*/ 5 w 32"/>
              <a:gd name="T1" fmla="*/ 21 h 30"/>
              <a:gd name="T2" fmla="*/ 5 w 32"/>
              <a:gd name="T3" fmla="*/ 24 h 30"/>
              <a:gd name="T4" fmla="*/ 13 w 32"/>
              <a:gd name="T5" fmla="*/ 30 h 30"/>
              <a:gd name="T6" fmla="*/ 31 w 32"/>
              <a:gd name="T7" fmla="*/ 23 h 30"/>
              <a:gd name="T8" fmla="*/ 32 w 32"/>
              <a:gd name="T9" fmla="*/ 15 h 30"/>
              <a:gd name="T10" fmla="*/ 30 w 32"/>
              <a:gd name="T11" fmla="*/ 13 h 30"/>
              <a:gd name="T12" fmla="*/ 26 w 32"/>
              <a:gd name="T13" fmla="*/ 12 h 30"/>
              <a:gd name="T14" fmla="*/ 23 w 32"/>
              <a:gd name="T15" fmla="*/ 4 h 30"/>
              <a:gd name="T16" fmla="*/ 21 w 32"/>
              <a:gd name="T17" fmla="*/ 0 h 30"/>
              <a:gd name="T18" fmla="*/ 2 w 32"/>
              <a:gd name="T19" fmla="*/ 1 h 30"/>
              <a:gd name="T20" fmla="*/ 0 w 32"/>
              <a:gd name="T21" fmla="*/ 11 h 30"/>
              <a:gd name="T22" fmla="*/ 5 w 32"/>
              <a:gd name="T23" fmla="*/ 17 h 30"/>
              <a:gd name="T24" fmla="*/ 5 w 32"/>
              <a:gd name="T25" fmla="*/ 21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2" h="30">
                <a:moveTo>
                  <a:pt x="5" y="21"/>
                </a:moveTo>
                <a:lnTo>
                  <a:pt x="5" y="24"/>
                </a:lnTo>
                <a:lnTo>
                  <a:pt x="13" y="30"/>
                </a:lnTo>
                <a:lnTo>
                  <a:pt x="31" y="23"/>
                </a:lnTo>
                <a:lnTo>
                  <a:pt x="32" y="15"/>
                </a:lnTo>
                <a:lnTo>
                  <a:pt x="30" y="13"/>
                </a:lnTo>
                <a:lnTo>
                  <a:pt x="26" y="12"/>
                </a:lnTo>
                <a:lnTo>
                  <a:pt x="23" y="4"/>
                </a:lnTo>
                <a:lnTo>
                  <a:pt x="21" y="0"/>
                </a:lnTo>
                <a:lnTo>
                  <a:pt x="2" y="1"/>
                </a:lnTo>
                <a:lnTo>
                  <a:pt x="0" y="11"/>
                </a:lnTo>
                <a:lnTo>
                  <a:pt x="5" y="17"/>
                </a:lnTo>
                <a:lnTo>
                  <a:pt x="5" y="2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6" name="Freeform 452">
            <a:extLst>
              <a:ext uri="{FF2B5EF4-FFF2-40B4-BE49-F238E27FC236}">
                <a16:creationId xmlns:a16="http://schemas.microsoft.com/office/drawing/2014/main" id="{DA99D37E-B118-3FC8-B9F5-D98E1C671E84}"/>
              </a:ext>
            </a:extLst>
          </p:cNvPr>
          <p:cNvSpPr>
            <a:spLocks/>
          </p:cNvSpPr>
          <p:nvPr/>
        </p:nvSpPr>
        <p:spPr bwMode="auto">
          <a:xfrm>
            <a:off x="4895851" y="4117975"/>
            <a:ext cx="39688" cy="25400"/>
          </a:xfrm>
          <a:custGeom>
            <a:avLst/>
            <a:gdLst>
              <a:gd name="T0" fmla="*/ 14 w 25"/>
              <a:gd name="T1" fmla="*/ 16 h 16"/>
              <a:gd name="T2" fmla="*/ 25 w 25"/>
              <a:gd name="T3" fmla="*/ 13 h 16"/>
              <a:gd name="T4" fmla="*/ 21 w 25"/>
              <a:gd name="T5" fmla="*/ 0 h 16"/>
              <a:gd name="T6" fmla="*/ 15 w 25"/>
              <a:gd name="T7" fmla="*/ 0 h 16"/>
              <a:gd name="T8" fmla="*/ 8 w 25"/>
              <a:gd name="T9" fmla="*/ 0 h 16"/>
              <a:gd name="T10" fmla="*/ 7 w 25"/>
              <a:gd name="T11" fmla="*/ 2 h 16"/>
              <a:gd name="T12" fmla="*/ 4 w 25"/>
              <a:gd name="T13" fmla="*/ 5 h 16"/>
              <a:gd name="T14" fmla="*/ 2 w 25"/>
              <a:gd name="T15" fmla="*/ 9 h 16"/>
              <a:gd name="T16" fmla="*/ 0 w 25"/>
              <a:gd name="T17" fmla="*/ 9 h 16"/>
              <a:gd name="T18" fmla="*/ 4 w 25"/>
              <a:gd name="T19" fmla="*/ 12 h 16"/>
              <a:gd name="T20" fmla="*/ 14 w 25"/>
              <a:gd name="T2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5" h="16">
                <a:moveTo>
                  <a:pt x="14" y="16"/>
                </a:moveTo>
                <a:lnTo>
                  <a:pt x="25" y="13"/>
                </a:lnTo>
                <a:lnTo>
                  <a:pt x="21" y="0"/>
                </a:lnTo>
                <a:lnTo>
                  <a:pt x="15" y="0"/>
                </a:lnTo>
                <a:lnTo>
                  <a:pt x="8" y="0"/>
                </a:lnTo>
                <a:lnTo>
                  <a:pt x="7" y="2"/>
                </a:lnTo>
                <a:lnTo>
                  <a:pt x="4" y="5"/>
                </a:lnTo>
                <a:lnTo>
                  <a:pt x="2" y="9"/>
                </a:lnTo>
                <a:lnTo>
                  <a:pt x="0" y="9"/>
                </a:lnTo>
                <a:lnTo>
                  <a:pt x="4" y="12"/>
                </a:lnTo>
                <a:lnTo>
                  <a:pt x="14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7" name="Freeform 453">
            <a:extLst>
              <a:ext uri="{FF2B5EF4-FFF2-40B4-BE49-F238E27FC236}">
                <a16:creationId xmlns:a16="http://schemas.microsoft.com/office/drawing/2014/main" id="{59BE3687-B604-AAE0-89BE-0F12C9DFA728}"/>
              </a:ext>
            </a:extLst>
          </p:cNvPr>
          <p:cNvSpPr>
            <a:spLocks/>
          </p:cNvSpPr>
          <p:nvPr/>
        </p:nvSpPr>
        <p:spPr bwMode="auto">
          <a:xfrm>
            <a:off x="4772026" y="4076700"/>
            <a:ext cx="79375" cy="58738"/>
          </a:xfrm>
          <a:custGeom>
            <a:avLst/>
            <a:gdLst>
              <a:gd name="T0" fmla="*/ 37 w 50"/>
              <a:gd name="T1" fmla="*/ 37 h 37"/>
              <a:gd name="T2" fmla="*/ 50 w 50"/>
              <a:gd name="T3" fmla="*/ 27 h 37"/>
              <a:gd name="T4" fmla="*/ 43 w 50"/>
              <a:gd name="T5" fmla="*/ 0 h 37"/>
              <a:gd name="T6" fmla="*/ 14 w 50"/>
              <a:gd name="T7" fmla="*/ 2 h 37"/>
              <a:gd name="T8" fmla="*/ 4 w 50"/>
              <a:gd name="T9" fmla="*/ 8 h 37"/>
              <a:gd name="T10" fmla="*/ 0 w 50"/>
              <a:gd name="T11" fmla="*/ 19 h 37"/>
              <a:gd name="T12" fmla="*/ 2 w 50"/>
              <a:gd name="T13" fmla="*/ 20 h 37"/>
              <a:gd name="T14" fmla="*/ 18 w 50"/>
              <a:gd name="T15" fmla="*/ 27 h 37"/>
              <a:gd name="T16" fmla="*/ 24 w 50"/>
              <a:gd name="T17" fmla="*/ 34 h 37"/>
              <a:gd name="T18" fmla="*/ 37 w 50"/>
              <a:gd name="T19" fmla="*/ 37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0" h="37">
                <a:moveTo>
                  <a:pt x="37" y="37"/>
                </a:moveTo>
                <a:lnTo>
                  <a:pt x="50" y="27"/>
                </a:lnTo>
                <a:lnTo>
                  <a:pt x="43" y="0"/>
                </a:lnTo>
                <a:lnTo>
                  <a:pt x="14" y="2"/>
                </a:lnTo>
                <a:lnTo>
                  <a:pt x="4" y="8"/>
                </a:lnTo>
                <a:lnTo>
                  <a:pt x="0" y="19"/>
                </a:lnTo>
                <a:lnTo>
                  <a:pt x="2" y="20"/>
                </a:lnTo>
                <a:lnTo>
                  <a:pt x="18" y="27"/>
                </a:lnTo>
                <a:lnTo>
                  <a:pt x="24" y="34"/>
                </a:lnTo>
                <a:lnTo>
                  <a:pt x="37" y="3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8" name="Freeform 454">
            <a:extLst>
              <a:ext uri="{FF2B5EF4-FFF2-40B4-BE49-F238E27FC236}">
                <a16:creationId xmlns:a16="http://schemas.microsoft.com/office/drawing/2014/main" id="{D42A5729-98BF-5C30-7879-EBB314D8546B}"/>
              </a:ext>
            </a:extLst>
          </p:cNvPr>
          <p:cNvSpPr>
            <a:spLocks/>
          </p:cNvSpPr>
          <p:nvPr/>
        </p:nvSpPr>
        <p:spPr bwMode="auto">
          <a:xfrm>
            <a:off x="4875213" y="4017963"/>
            <a:ext cx="174625" cy="84138"/>
          </a:xfrm>
          <a:custGeom>
            <a:avLst/>
            <a:gdLst>
              <a:gd name="T0" fmla="*/ 25 w 110"/>
              <a:gd name="T1" fmla="*/ 50 h 53"/>
              <a:gd name="T2" fmla="*/ 30 w 110"/>
              <a:gd name="T3" fmla="*/ 49 h 53"/>
              <a:gd name="T4" fmla="*/ 43 w 110"/>
              <a:gd name="T5" fmla="*/ 44 h 53"/>
              <a:gd name="T6" fmla="*/ 47 w 110"/>
              <a:gd name="T7" fmla="*/ 42 h 53"/>
              <a:gd name="T8" fmla="*/ 66 w 110"/>
              <a:gd name="T9" fmla="*/ 44 h 53"/>
              <a:gd name="T10" fmla="*/ 72 w 110"/>
              <a:gd name="T11" fmla="*/ 42 h 53"/>
              <a:gd name="T12" fmla="*/ 79 w 110"/>
              <a:gd name="T13" fmla="*/ 38 h 53"/>
              <a:gd name="T14" fmla="*/ 95 w 110"/>
              <a:gd name="T15" fmla="*/ 33 h 53"/>
              <a:gd name="T16" fmla="*/ 110 w 110"/>
              <a:gd name="T17" fmla="*/ 26 h 53"/>
              <a:gd name="T18" fmla="*/ 102 w 110"/>
              <a:gd name="T19" fmla="*/ 18 h 53"/>
              <a:gd name="T20" fmla="*/ 99 w 110"/>
              <a:gd name="T21" fmla="*/ 18 h 53"/>
              <a:gd name="T22" fmla="*/ 95 w 110"/>
              <a:gd name="T23" fmla="*/ 15 h 53"/>
              <a:gd name="T24" fmla="*/ 85 w 110"/>
              <a:gd name="T25" fmla="*/ 11 h 53"/>
              <a:gd name="T26" fmla="*/ 83 w 110"/>
              <a:gd name="T27" fmla="*/ 3 h 53"/>
              <a:gd name="T28" fmla="*/ 79 w 110"/>
              <a:gd name="T29" fmla="*/ 1 h 53"/>
              <a:gd name="T30" fmla="*/ 76 w 110"/>
              <a:gd name="T31" fmla="*/ 0 h 53"/>
              <a:gd name="T32" fmla="*/ 72 w 110"/>
              <a:gd name="T33" fmla="*/ 9 h 53"/>
              <a:gd name="T34" fmla="*/ 66 w 110"/>
              <a:gd name="T35" fmla="*/ 9 h 53"/>
              <a:gd name="T36" fmla="*/ 65 w 110"/>
              <a:gd name="T37" fmla="*/ 4 h 53"/>
              <a:gd name="T38" fmla="*/ 35 w 110"/>
              <a:gd name="T39" fmla="*/ 5 h 53"/>
              <a:gd name="T40" fmla="*/ 45 w 110"/>
              <a:gd name="T41" fmla="*/ 16 h 53"/>
              <a:gd name="T42" fmla="*/ 47 w 110"/>
              <a:gd name="T43" fmla="*/ 19 h 53"/>
              <a:gd name="T44" fmla="*/ 39 w 110"/>
              <a:gd name="T45" fmla="*/ 20 h 53"/>
              <a:gd name="T46" fmla="*/ 32 w 110"/>
              <a:gd name="T47" fmla="*/ 22 h 53"/>
              <a:gd name="T48" fmla="*/ 20 w 110"/>
              <a:gd name="T49" fmla="*/ 19 h 53"/>
              <a:gd name="T50" fmla="*/ 0 w 110"/>
              <a:gd name="T51" fmla="*/ 38 h 53"/>
              <a:gd name="T52" fmla="*/ 16 w 110"/>
              <a:gd name="T53" fmla="*/ 53 h 53"/>
              <a:gd name="T54" fmla="*/ 17 w 110"/>
              <a:gd name="T55" fmla="*/ 53 h 53"/>
              <a:gd name="T56" fmla="*/ 25 w 110"/>
              <a:gd name="T57" fmla="*/ 50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110" h="53">
                <a:moveTo>
                  <a:pt x="25" y="50"/>
                </a:moveTo>
                <a:lnTo>
                  <a:pt x="30" y="49"/>
                </a:lnTo>
                <a:lnTo>
                  <a:pt x="43" y="44"/>
                </a:lnTo>
                <a:lnTo>
                  <a:pt x="47" y="42"/>
                </a:lnTo>
                <a:lnTo>
                  <a:pt x="66" y="44"/>
                </a:lnTo>
                <a:lnTo>
                  <a:pt x="72" y="42"/>
                </a:lnTo>
                <a:lnTo>
                  <a:pt x="79" y="38"/>
                </a:lnTo>
                <a:lnTo>
                  <a:pt x="95" y="33"/>
                </a:lnTo>
                <a:lnTo>
                  <a:pt x="110" y="26"/>
                </a:lnTo>
                <a:lnTo>
                  <a:pt x="102" y="18"/>
                </a:lnTo>
                <a:lnTo>
                  <a:pt x="99" y="18"/>
                </a:lnTo>
                <a:lnTo>
                  <a:pt x="95" y="15"/>
                </a:lnTo>
                <a:lnTo>
                  <a:pt x="85" y="11"/>
                </a:lnTo>
                <a:lnTo>
                  <a:pt x="83" y="3"/>
                </a:lnTo>
                <a:lnTo>
                  <a:pt x="79" y="1"/>
                </a:lnTo>
                <a:lnTo>
                  <a:pt x="76" y="0"/>
                </a:lnTo>
                <a:lnTo>
                  <a:pt x="72" y="9"/>
                </a:lnTo>
                <a:lnTo>
                  <a:pt x="66" y="9"/>
                </a:lnTo>
                <a:lnTo>
                  <a:pt x="65" y="4"/>
                </a:lnTo>
                <a:lnTo>
                  <a:pt x="35" y="5"/>
                </a:lnTo>
                <a:lnTo>
                  <a:pt x="45" y="16"/>
                </a:lnTo>
                <a:lnTo>
                  <a:pt x="47" y="19"/>
                </a:lnTo>
                <a:lnTo>
                  <a:pt x="39" y="20"/>
                </a:lnTo>
                <a:lnTo>
                  <a:pt x="32" y="22"/>
                </a:lnTo>
                <a:lnTo>
                  <a:pt x="20" y="19"/>
                </a:lnTo>
                <a:lnTo>
                  <a:pt x="0" y="38"/>
                </a:lnTo>
                <a:lnTo>
                  <a:pt x="16" y="53"/>
                </a:lnTo>
                <a:lnTo>
                  <a:pt x="17" y="53"/>
                </a:lnTo>
                <a:lnTo>
                  <a:pt x="25" y="5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9" name="Freeform 455">
            <a:extLst>
              <a:ext uri="{FF2B5EF4-FFF2-40B4-BE49-F238E27FC236}">
                <a16:creationId xmlns:a16="http://schemas.microsoft.com/office/drawing/2014/main" id="{38B37459-DE4A-71EC-2BDA-F0E733946CAF}"/>
              </a:ext>
            </a:extLst>
          </p:cNvPr>
          <p:cNvSpPr>
            <a:spLocks/>
          </p:cNvSpPr>
          <p:nvPr/>
        </p:nvSpPr>
        <p:spPr bwMode="auto">
          <a:xfrm>
            <a:off x="4887913" y="3952875"/>
            <a:ext cx="98425" cy="49213"/>
          </a:xfrm>
          <a:custGeom>
            <a:avLst/>
            <a:gdLst>
              <a:gd name="T0" fmla="*/ 26 w 62"/>
              <a:gd name="T1" fmla="*/ 31 h 31"/>
              <a:gd name="T2" fmla="*/ 60 w 62"/>
              <a:gd name="T3" fmla="*/ 27 h 31"/>
              <a:gd name="T4" fmla="*/ 62 w 62"/>
              <a:gd name="T5" fmla="*/ 14 h 31"/>
              <a:gd name="T6" fmla="*/ 60 w 62"/>
              <a:gd name="T7" fmla="*/ 10 h 31"/>
              <a:gd name="T8" fmla="*/ 62 w 62"/>
              <a:gd name="T9" fmla="*/ 3 h 31"/>
              <a:gd name="T10" fmla="*/ 58 w 62"/>
              <a:gd name="T11" fmla="*/ 0 h 31"/>
              <a:gd name="T12" fmla="*/ 32 w 62"/>
              <a:gd name="T13" fmla="*/ 18 h 31"/>
              <a:gd name="T14" fmla="*/ 0 w 62"/>
              <a:gd name="T15" fmla="*/ 22 h 31"/>
              <a:gd name="T16" fmla="*/ 0 w 62"/>
              <a:gd name="T17" fmla="*/ 29 h 31"/>
              <a:gd name="T18" fmla="*/ 26 w 62"/>
              <a:gd name="T19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2" h="31">
                <a:moveTo>
                  <a:pt x="26" y="31"/>
                </a:moveTo>
                <a:lnTo>
                  <a:pt x="60" y="27"/>
                </a:lnTo>
                <a:lnTo>
                  <a:pt x="62" y="14"/>
                </a:lnTo>
                <a:lnTo>
                  <a:pt x="60" y="10"/>
                </a:lnTo>
                <a:lnTo>
                  <a:pt x="62" y="3"/>
                </a:lnTo>
                <a:lnTo>
                  <a:pt x="58" y="0"/>
                </a:lnTo>
                <a:lnTo>
                  <a:pt x="32" y="18"/>
                </a:lnTo>
                <a:lnTo>
                  <a:pt x="0" y="22"/>
                </a:lnTo>
                <a:lnTo>
                  <a:pt x="0" y="29"/>
                </a:lnTo>
                <a:lnTo>
                  <a:pt x="26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0" name="Freeform 456">
            <a:extLst>
              <a:ext uri="{FF2B5EF4-FFF2-40B4-BE49-F238E27FC236}">
                <a16:creationId xmlns:a16="http://schemas.microsoft.com/office/drawing/2014/main" id="{838983B3-98B8-A05F-7333-0C637A48A90F}"/>
              </a:ext>
            </a:extLst>
          </p:cNvPr>
          <p:cNvSpPr>
            <a:spLocks/>
          </p:cNvSpPr>
          <p:nvPr/>
        </p:nvSpPr>
        <p:spPr bwMode="auto">
          <a:xfrm>
            <a:off x="5422901" y="3624263"/>
            <a:ext cx="65088" cy="73025"/>
          </a:xfrm>
          <a:custGeom>
            <a:avLst/>
            <a:gdLst>
              <a:gd name="T0" fmla="*/ 11 w 41"/>
              <a:gd name="T1" fmla="*/ 24 h 46"/>
              <a:gd name="T2" fmla="*/ 9 w 41"/>
              <a:gd name="T3" fmla="*/ 24 h 46"/>
              <a:gd name="T4" fmla="*/ 11 w 41"/>
              <a:gd name="T5" fmla="*/ 35 h 46"/>
              <a:gd name="T6" fmla="*/ 16 w 41"/>
              <a:gd name="T7" fmla="*/ 35 h 46"/>
              <a:gd name="T8" fmla="*/ 22 w 41"/>
              <a:gd name="T9" fmla="*/ 32 h 46"/>
              <a:gd name="T10" fmla="*/ 24 w 41"/>
              <a:gd name="T11" fmla="*/ 39 h 46"/>
              <a:gd name="T12" fmla="*/ 26 w 41"/>
              <a:gd name="T13" fmla="*/ 42 h 46"/>
              <a:gd name="T14" fmla="*/ 28 w 41"/>
              <a:gd name="T15" fmla="*/ 46 h 46"/>
              <a:gd name="T16" fmla="*/ 37 w 41"/>
              <a:gd name="T17" fmla="*/ 46 h 46"/>
              <a:gd name="T18" fmla="*/ 41 w 41"/>
              <a:gd name="T19" fmla="*/ 35 h 46"/>
              <a:gd name="T20" fmla="*/ 35 w 41"/>
              <a:gd name="T21" fmla="*/ 32 h 46"/>
              <a:gd name="T22" fmla="*/ 26 w 41"/>
              <a:gd name="T23" fmla="*/ 28 h 46"/>
              <a:gd name="T24" fmla="*/ 27 w 41"/>
              <a:gd name="T25" fmla="*/ 22 h 46"/>
              <a:gd name="T26" fmla="*/ 17 w 41"/>
              <a:gd name="T27" fmla="*/ 11 h 46"/>
              <a:gd name="T28" fmla="*/ 15 w 41"/>
              <a:gd name="T29" fmla="*/ 9 h 46"/>
              <a:gd name="T30" fmla="*/ 13 w 41"/>
              <a:gd name="T31" fmla="*/ 8 h 46"/>
              <a:gd name="T32" fmla="*/ 12 w 41"/>
              <a:gd name="T33" fmla="*/ 5 h 46"/>
              <a:gd name="T34" fmla="*/ 7 w 41"/>
              <a:gd name="T35" fmla="*/ 0 h 46"/>
              <a:gd name="T36" fmla="*/ 2 w 41"/>
              <a:gd name="T37" fmla="*/ 1 h 46"/>
              <a:gd name="T38" fmla="*/ 0 w 41"/>
              <a:gd name="T39" fmla="*/ 9 h 46"/>
              <a:gd name="T40" fmla="*/ 0 w 41"/>
              <a:gd name="T41" fmla="*/ 12 h 46"/>
              <a:gd name="T42" fmla="*/ 8 w 41"/>
              <a:gd name="T43" fmla="*/ 15 h 46"/>
              <a:gd name="T44" fmla="*/ 11 w 41"/>
              <a:gd name="T45" fmla="*/ 16 h 46"/>
              <a:gd name="T46" fmla="*/ 12 w 41"/>
              <a:gd name="T47" fmla="*/ 22 h 46"/>
              <a:gd name="T48" fmla="*/ 13 w 41"/>
              <a:gd name="T49" fmla="*/ 23 h 46"/>
              <a:gd name="T50" fmla="*/ 11 w 41"/>
              <a:gd name="T51" fmla="*/ 24 h 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1" h="46">
                <a:moveTo>
                  <a:pt x="11" y="24"/>
                </a:moveTo>
                <a:lnTo>
                  <a:pt x="9" y="24"/>
                </a:lnTo>
                <a:lnTo>
                  <a:pt x="11" y="35"/>
                </a:lnTo>
                <a:lnTo>
                  <a:pt x="16" y="35"/>
                </a:lnTo>
                <a:lnTo>
                  <a:pt x="22" y="32"/>
                </a:lnTo>
                <a:lnTo>
                  <a:pt x="24" y="39"/>
                </a:lnTo>
                <a:lnTo>
                  <a:pt x="26" y="42"/>
                </a:lnTo>
                <a:lnTo>
                  <a:pt x="28" y="46"/>
                </a:lnTo>
                <a:lnTo>
                  <a:pt x="37" y="46"/>
                </a:lnTo>
                <a:lnTo>
                  <a:pt x="41" y="35"/>
                </a:lnTo>
                <a:lnTo>
                  <a:pt x="35" y="32"/>
                </a:lnTo>
                <a:lnTo>
                  <a:pt x="26" y="28"/>
                </a:lnTo>
                <a:lnTo>
                  <a:pt x="27" y="22"/>
                </a:lnTo>
                <a:lnTo>
                  <a:pt x="17" y="11"/>
                </a:lnTo>
                <a:lnTo>
                  <a:pt x="15" y="9"/>
                </a:lnTo>
                <a:lnTo>
                  <a:pt x="13" y="8"/>
                </a:lnTo>
                <a:lnTo>
                  <a:pt x="12" y="5"/>
                </a:lnTo>
                <a:lnTo>
                  <a:pt x="7" y="0"/>
                </a:lnTo>
                <a:lnTo>
                  <a:pt x="2" y="1"/>
                </a:lnTo>
                <a:lnTo>
                  <a:pt x="0" y="9"/>
                </a:lnTo>
                <a:lnTo>
                  <a:pt x="0" y="12"/>
                </a:lnTo>
                <a:lnTo>
                  <a:pt x="8" y="15"/>
                </a:lnTo>
                <a:lnTo>
                  <a:pt x="11" y="16"/>
                </a:lnTo>
                <a:lnTo>
                  <a:pt x="12" y="22"/>
                </a:lnTo>
                <a:lnTo>
                  <a:pt x="13" y="23"/>
                </a:lnTo>
                <a:lnTo>
                  <a:pt x="11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1" name="Freeform 457">
            <a:extLst>
              <a:ext uri="{FF2B5EF4-FFF2-40B4-BE49-F238E27FC236}">
                <a16:creationId xmlns:a16="http://schemas.microsoft.com/office/drawing/2014/main" id="{933CEFD6-7111-8627-CCC4-FE792DD067F4}"/>
              </a:ext>
            </a:extLst>
          </p:cNvPr>
          <p:cNvSpPr>
            <a:spLocks/>
          </p:cNvSpPr>
          <p:nvPr/>
        </p:nvSpPr>
        <p:spPr bwMode="auto">
          <a:xfrm>
            <a:off x="5441951" y="3614738"/>
            <a:ext cx="28575" cy="30163"/>
          </a:xfrm>
          <a:custGeom>
            <a:avLst/>
            <a:gdLst>
              <a:gd name="T0" fmla="*/ 7 w 18"/>
              <a:gd name="T1" fmla="*/ 10 h 19"/>
              <a:gd name="T2" fmla="*/ 0 w 18"/>
              <a:gd name="T3" fmla="*/ 4 h 19"/>
              <a:gd name="T4" fmla="*/ 16 w 18"/>
              <a:gd name="T5" fmla="*/ 0 h 19"/>
              <a:gd name="T6" fmla="*/ 16 w 18"/>
              <a:gd name="T7" fmla="*/ 3 h 19"/>
              <a:gd name="T8" fmla="*/ 18 w 18"/>
              <a:gd name="T9" fmla="*/ 19 h 19"/>
              <a:gd name="T10" fmla="*/ 7 w 18"/>
              <a:gd name="T11" fmla="*/ 1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8" h="19">
                <a:moveTo>
                  <a:pt x="7" y="10"/>
                </a:moveTo>
                <a:lnTo>
                  <a:pt x="0" y="4"/>
                </a:lnTo>
                <a:lnTo>
                  <a:pt x="16" y="0"/>
                </a:lnTo>
                <a:lnTo>
                  <a:pt x="16" y="3"/>
                </a:lnTo>
                <a:lnTo>
                  <a:pt x="18" y="19"/>
                </a:lnTo>
                <a:lnTo>
                  <a:pt x="7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2" name="Freeform 458">
            <a:extLst>
              <a:ext uri="{FF2B5EF4-FFF2-40B4-BE49-F238E27FC236}">
                <a16:creationId xmlns:a16="http://schemas.microsoft.com/office/drawing/2014/main" id="{9DBD8BFC-8A76-5764-ABEA-8CDD2A422B00}"/>
              </a:ext>
            </a:extLst>
          </p:cNvPr>
          <p:cNvSpPr>
            <a:spLocks/>
          </p:cNvSpPr>
          <p:nvPr/>
        </p:nvSpPr>
        <p:spPr bwMode="auto">
          <a:xfrm>
            <a:off x="5370513" y="3484563"/>
            <a:ext cx="96838" cy="65088"/>
          </a:xfrm>
          <a:custGeom>
            <a:avLst/>
            <a:gdLst>
              <a:gd name="T0" fmla="*/ 1 w 61"/>
              <a:gd name="T1" fmla="*/ 30 h 41"/>
              <a:gd name="T2" fmla="*/ 0 w 61"/>
              <a:gd name="T3" fmla="*/ 35 h 41"/>
              <a:gd name="T4" fmla="*/ 0 w 61"/>
              <a:gd name="T5" fmla="*/ 36 h 41"/>
              <a:gd name="T6" fmla="*/ 15 w 61"/>
              <a:gd name="T7" fmla="*/ 37 h 41"/>
              <a:gd name="T8" fmla="*/ 25 w 61"/>
              <a:gd name="T9" fmla="*/ 30 h 41"/>
              <a:gd name="T10" fmla="*/ 31 w 61"/>
              <a:gd name="T11" fmla="*/ 26 h 41"/>
              <a:gd name="T12" fmla="*/ 34 w 61"/>
              <a:gd name="T13" fmla="*/ 30 h 41"/>
              <a:gd name="T14" fmla="*/ 35 w 61"/>
              <a:gd name="T15" fmla="*/ 35 h 41"/>
              <a:gd name="T16" fmla="*/ 48 w 61"/>
              <a:gd name="T17" fmla="*/ 41 h 41"/>
              <a:gd name="T18" fmla="*/ 56 w 61"/>
              <a:gd name="T19" fmla="*/ 35 h 41"/>
              <a:gd name="T20" fmla="*/ 60 w 61"/>
              <a:gd name="T21" fmla="*/ 30 h 41"/>
              <a:gd name="T22" fmla="*/ 61 w 61"/>
              <a:gd name="T23" fmla="*/ 28 h 41"/>
              <a:gd name="T24" fmla="*/ 61 w 61"/>
              <a:gd name="T25" fmla="*/ 25 h 41"/>
              <a:gd name="T26" fmla="*/ 45 w 61"/>
              <a:gd name="T27" fmla="*/ 3 h 41"/>
              <a:gd name="T28" fmla="*/ 44 w 61"/>
              <a:gd name="T29" fmla="*/ 0 h 41"/>
              <a:gd name="T30" fmla="*/ 15 w 61"/>
              <a:gd name="T31" fmla="*/ 15 h 41"/>
              <a:gd name="T32" fmla="*/ 14 w 61"/>
              <a:gd name="T33" fmla="*/ 11 h 41"/>
              <a:gd name="T34" fmla="*/ 3 w 61"/>
              <a:gd name="T35" fmla="*/ 17 h 41"/>
              <a:gd name="T36" fmla="*/ 1 w 61"/>
              <a:gd name="T37" fmla="*/ 30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61" h="41">
                <a:moveTo>
                  <a:pt x="1" y="30"/>
                </a:moveTo>
                <a:lnTo>
                  <a:pt x="0" y="35"/>
                </a:lnTo>
                <a:lnTo>
                  <a:pt x="0" y="36"/>
                </a:lnTo>
                <a:lnTo>
                  <a:pt x="15" y="37"/>
                </a:lnTo>
                <a:lnTo>
                  <a:pt x="25" y="30"/>
                </a:lnTo>
                <a:lnTo>
                  <a:pt x="31" y="26"/>
                </a:lnTo>
                <a:lnTo>
                  <a:pt x="34" y="30"/>
                </a:lnTo>
                <a:lnTo>
                  <a:pt x="35" y="35"/>
                </a:lnTo>
                <a:lnTo>
                  <a:pt x="48" y="41"/>
                </a:lnTo>
                <a:lnTo>
                  <a:pt x="56" y="35"/>
                </a:lnTo>
                <a:lnTo>
                  <a:pt x="60" y="30"/>
                </a:lnTo>
                <a:lnTo>
                  <a:pt x="61" y="28"/>
                </a:lnTo>
                <a:lnTo>
                  <a:pt x="61" y="25"/>
                </a:lnTo>
                <a:lnTo>
                  <a:pt x="45" y="3"/>
                </a:lnTo>
                <a:lnTo>
                  <a:pt x="44" y="0"/>
                </a:lnTo>
                <a:lnTo>
                  <a:pt x="15" y="15"/>
                </a:lnTo>
                <a:lnTo>
                  <a:pt x="14" y="11"/>
                </a:lnTo>
                <a:lnTo>
                  <a:pt x="3" y="17"/>
                </a:lnTo>
                <a:lnTo>
                  <a:pt x="1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3" name="Freeform 459">
            <a:extLst>
              <a:ext uri="{FF2B5EF4-FFF2-40B4-BE49-F238E27FC236}">
                <a16:creationId xmlns:a16="http://schemas.microsoft.com/office/drawing/2014/main" id="{5AFC6446-29A3-C649-F658-71361D4B6A84}"/>
              </a:ext>
            </a:extLst>
          </p:cNvPr>
          <p:cNvSpPr>
            <a:spLocks/>
          </p:cNvSpPr>
          <p:nvPr/>
        </p:nvSpPr>
        <p:spPr bwMode="auto">
          <a:xfrm>
            <a:off x="5508626" y="3435350"/>
            <a:ext cx="47625" cy="33338"/>
          </a:xfrm>
          <a:custGeom>
            <a:avLst/>
            <a:gdLst>
              <a:gd name="T0" fmla="*/ 6 w 30"/>
              <a:gd name="T1" fmla="*/ 21 h 21"/>
              <a:gd name="T2" fmla="*/ 30 w 30"/>
              <a:gd name="T3" fmla="*/ 6 h 21"/>
              <a:gd name="T4" fmla="*/ 18 w 30"/>
              <a:gd name="T5" fmla="*/ 0 h 21"/>
              <a:gd name="T6" fmla="*/ 4 w 30"/>
              <a:gd name="T7" fmla="*/ 6 h 21"/>
              <a:gd name="T8" fmla="*/ 0 w 30"/>
              <a:gd name="T9" fmla="*/ 15 h 21"/>
              <a:gd name="T10" fmla="*/ 6 w 30"/>
              <a:gd name="T11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0" h="21">
                <a:moveTo>
                  <a:pt x="6" y="21"/>
                </a:moveTo>
                <a:lnTo>
                  <a:pt x="30" y="6"/>
                </a:lnTo>
                <a:lnTo>
                  <a:pt x="18" y="0"/>
                </a:lnTo>
                <a:lnTo>
                  <a:pt x="4" y="6"/>
                </a:lnTo>
                <a:lnTo>
                  <a:pt x="0" y="15"/>
                </a:lnTo>
                <a:lnTo>
                  <a:pt x="6" y="2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4" name="Freeform 460">
            <a:extLst>
              <a:ext uri="{FF2B5EF4-FFF2-40B4-BE49-F238E27FC236}">
                <a16:creationId xmlns:a16="http://schemas.microsoft.com/office/drawing/2014/main" id="{186D8E1F-49FA-21F9-04A4-95180F809A9B}"/>
              </a:ext>
            </a:extLst>
          </p:cNvPr>
          <p:cNvSpPr>
            <a:spLocks/>
          </p:cNvSpPr>
          <p:nvPr/>
        </p:nvSpPr>
        <p:spPr bwMode="auto">
          <a:xfrm>
            <a:off x="5613401" y="3279775"/>
            <a:ext cx="23813" cy="36513"/>
          </a:xfrm>
          <a:custGeom>
            <a:avLst/>
            <a:gdLst>
              <a:gd name="T0" fmla="*/ 0 w 15"/>
              <a:gd name="T1" fmla="*/ 23 h 23"/>
              <a:gd name="T2" fmla="*/ 12 w 15"/>
              <a:gd name="T3" fmla="*/ 20 h 23"/>
              <a:gd name="T4" fmla="*/ 15 w 15"/>
              <a:gd name="T5" fmla="*/ 0 h 23"/>
              <a:gd name="T6" fmla="*/ 0 w 15"/>
              <a:gd name="T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" h="23">
                <a:moveTo>
                  <a:pt x="0" y="23"/>
                </a:moveTo>
                <a:lnTo>
                  <a:pt x="12" y="20"/>
                </a:lnTo>
                <a:lnTo>
                  <a:pt x="15" y="0"/>
                </a:lnTo>
                <a:lnTo>
                  <a:pt x="0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5" name="Freeform 461">
            <a:extLst>
              <a:ext uri="{FF2B5EF4-FFF2-40B4-BE49-F238E27FC236}">
                <a16:creationId xmlns:a16="http://schemas.microsoft.com/office/drawing/2014/main" id="{64D8C4CF-5D1C-9BA7-04DA-4C0A9911BB84}"/>
              </a:ext>
            </a:extLst>
          </p:cNvPr>
          <p:cNvSpPr>
            <a:spLocks/>
          </p:cNvSpPr>
          <p:nvPr/>
        </p:nvSpPr>
        <p:spPr bwMode="auto">
          <a:xfrm>
            <a:off x="5632451" y="3219450"/>
            <a:ext cx="15875" cy="25400"/>
          </a:xfrm>
          <a:custGeom>
            <a:avLst/>
            <a:gdLst>
              <a:gd name="T0" fmla="*/ 3 w 10"/>
              <a:gd name="T1" fmla="*/ 16 h 16"/>
              <a:gd name="T2" fmla="*/ 0 w 10"/>
              <a:gd name="T3" fmla="*/ 16 h 16"/>
              <a:gd name="T4" fmla="*/ 1 w 10"/>
              <a:gd name="T5" fmla="*/ 12 h 16"/>
              <a:gd name="T6" fmla="*/ 1 w 10"/>
              <a:gd name="T7" fmla="*/ 8 h 16"/>
              <a:gd name="T8" fmla="*/ 4 w 10"/>
              <a:gd name="T9" fmla="*/ 2 h 16"/>
              <a:gd name="T10" fmla="*/ 4 w 10"/>
              <a:gd name="T11" fmla="*/ 1 h 16"/>
              <a:gd name="T12" fmla="*/ 7 w 10"/>
              <a:gd name="T13" fmla="*/ 0 h 16"/>
              <a:gd name="T14" fmla="*/ 10 w 10"/>
              <a:gd name="T15" fmla="*/ 2 h 16"/>
              <a:gd name="T16" fmla="*/ 8 w 10"/>
              <a:gd name="T17" fmla="*/ 8 h 16"/>
              <a:gd name="T18" fmla="*/ 7 w 10"/>
              <a:gd name="T19" fmla="*/ 11 h 16"/>
              <a:gd name="T20" fmla="*/ 3 w 10"/>
              <a:gd name="T2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0" h="16">
                <a:moveTo>
                  <a:pt x="3" y="16"/>
                </a:moveTo>
                <a:lnTo>
                  <a:pt x="0" y="16"/>
                </a:lnTo>
                <a:lnTo>
                  <a:pt x="1" y="12"/>
                </a:lnTo>
                <a:lnTo>
                  <a:pt x="1" y="8"/>
                </a:lnTo>
                <a:lnTo>
                  <a:pt x="4" y="2"/>
                </a:lnTo>
                <a:lnTo>
                  <a:pt x="4" y="1"/>
                </a:lnTo>
                <a:lnTo>
                  <a:pt x="7" y="0"/>
                </a:lnTo>
                <a:lnTo>
                  <a:pt x="10" y="2"/>
                </a:lnTo>
                <a:lnTo>
                  <a:pt x="8" y="8"/>
                </a:lnTo>
                <a:lnTo>
                  <a:pt x="7" y="11"/>
                </a:lnTo>
                <a:lnTo>
                  <a:pt x="3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6" name="Freeform 462">
            <a:extLst>
              <a:ext uri="{FF2B5EF4-FFF2-40B4-BE49-F238E27FC236}">
                <a16:creationId xmlns:a16="http://schemas.microsoft.com/office/drawing/2014/main" id="{ED9C387F-AA00-03B4-53A7-BF7627C01043}"/>
              </a:ext>
            </a:extLst>
          </p:cNvPr>
          <p:cNvSpPr>
            <a:spLocks/>
          </p:cNvSpPr>
          <p:nvPr/>
        </p:nvSpPr>
        <p:spPr bwMode="auto">
          <a:xfrm>
            <a:off x="5567363" y="3192463"/>
            <a:ext cx="71438" cy="50800"/>
          </a:xfrm>
          <a:custGeom>
            <a:avLst/>
            <a:gdLst>
              <a:gd name="T0" fmla="*/ 19 w 45"/>
              <a:gd name="T1" fmla="*/ 32 h 32"/>
              <a:gd name="T2" fmla="*/ 27 w 45"/>
              <a:gd name="T3" fmla="*/ 15 h 32"/>
              <a:gd name="T4" fmla="*/ 42 w 45"/>
              <a:gd name="T5" fmla="*/ 13 h 32"/>
              <a:gd name="T6" fmla="*/ 45 w 45"/>
              <a:gd name="T7" fmla="*/ 4 h 32"/>
              <a:gd name="T8" fmla="*/ 29 w 45"/>
              <a:gd name="T9" fmla="*/ 2 h 32"/>
              <a:gd name="T10" fmla="*/ 14 w 45"/>
              <a:gd name="T11" fmla="*/ 0 h 32"/>
              <a:gd name="T12" fmla="*/ 10 w 45"/>
              <a:gd name="T13" fmla="*/ 2 h 32"/>
              <a:gd name="T14" fmla="*/ 3 w 45"/>
              <a:gd name="T15" fmla="*/ 14 h 32"/>
              <a:gd name="T16" fmla="*/ 0 w 45"/>
              <a:gd name="T17" fmla="*/ 22 h 32"/>
              <a:gd name="T18" fmla="*/ 7 w 45"/>
              <a:gd name="T19" fmla="*/ 25 h 32"/>
              <a:gd name="T20" fmla="*/ 18 w 45"/>
              <a:gd name="T21" fmla="*/ 30 h 32"/>
              <a:gd name="T22" fmla="*/ 19 w 45"/>
              <a:gd name="T23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45" h="32">
                <a:moveTo>
                  <a:pt x="19" y="32"/>
                </a:moveTo>
                <a:lnTo>
                  <a:pt x="27" y="15"/>
                </a:lnTo>
                <a:lnTo>
                  <a:pt x="42" y="13"/>
                </a:lnTo>
                <a:lnTo>
                  <a:pt x="45" y="4"/>
                </a:lnTo>
                <a:lnTo>
                  <a:pt x="29" y="2"/>
                </a:lnTo>
                <a:lnTo>
                  <a:pt x="14" y="0"/>
                </a:lnTo>
                <a:lnTo>
                  <a:pt x="10" y="2"/>
                </a:lnTo>
                <a:lnTo>
                  <a:pt x="3" y="14"/>
                </a:lnTo>
                <a:lnTo>
                  <a:pt x="0" y="22"/>
                </a:lnTo>
                <a:lnTo>
                  <a:pt x="7" y="25"/>
                </a:lnTo>
                <a:lnTo>
                  <a:pt x="18" y="30"/>
                </a:lnTo>
                <a:lnTo>
                  <a:pt x="19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7" name="Freeform 463">
            <a:extLst>
              <a:ext uri="{FF2B5EF4-FFF2-40B4-BE49-F238E27FC236}">
                <a16:creationId xmlns:a16="http://schemas.microsoft.com/office/drawing/2014/main" id="{DCF5A93A-0C1B-9FBC-9B66-D03509CF943C}"/>
              </a:ext>
            </a:extLst>
          </p:cNvPr>
          <p:cNvSpPr>
            <a:spLocks/>
          </p:cNvSpPr>
          <p:nvPr/>
        </p:nvSpPr>
        <p:spPr bwMode="auto">
          <a:xfrm>
            <a:off x="5665788" y="3189288"/>
            <a:ext cx="25400" cy="30163"/>
          </a:xfrm>
          <a:custGeom>
            <a:avLst/>
            <a:gdLst>
              <a:gd name="T0" fmla="*/ 4 w 16"/>
              <a:gd name="T1" fmla="*/ 19 h 19"/>
              <a:gd name="T2" fmla="*/ 0 w 16"/>
              <a:gd name="T3" fmla="*/ 19 h 19"/>
              <a:gd name="T4" fmla="*/ 1 w 16"/>
              <a:gd name="T5" fmla="*/ 15 h 19"/>
              <a:gd name="T6" fmla="*/ 4 w 16"/>
              <a:gd name="T7" fmla="*/ 8 h 19"/>
              <a:gd name="T8" fmla="*/ 10 w 16"/>
              <a:gd name="T9" fmla="*/ 6 h 19"/>
              <a:gd name="T10" fmla="*/ 10 w 16"/>
              <a:gd name="T11" fmla="*/ 4 h 19"/>
              <a:gd name="T12" fmla="*/ 13 w 16"/>
              <a:gd name="T13" fmla="*/ 1 h 19"/>
              <a:gd name="T14" fmla="*/ 16 w 16"/>
              <a:gd name="T15" fmla="*/ 0 h 19"/>
              <a:gd name="T16" fmla="*/ 16 w 16"/>
              <a:gd name="T17" fmla="*/ 2 h 19"/>
              <a:gd name="T18" fmla="*/ 13 w 16"/>
              <a:gd name="T19" fmla="*/ 6 h 19"/>
              <a:gd name="T20" fmla="*/ 10 w 16"/>
              <a:gd name="T21" fmla="*/ 11 h 19"/>
              <a:gd name="T22" fmla="*/ 6 w 16"/>
              <a:gd name="T23" fmla="*/ 16 h 19"/>
              <a:gd name="T24" fmla="*/ 4 w 16"/>
              <a:gd name="T25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6" h="19">
                <a:moveTo>
                  <a:pt x="4" y="19"/>
                </a:moveTo>
                <a:lnTo>
                  <a:pt x="0" y="19"/>
                </a:lnTo>
                <a:lnTo>
                  <a:pt x="1" y="15"/>
                </a:lnTo>
                <a:lnTo>
                  <a:pt x="4" y="8"/>
                </a:lnTo>
                <a:lnTo>
                  <a:pt x="10" y="6"/>
                </a:lnTo>
                <a:lnTo>
                  <a:pt x="10" y="4"/>
                </a:lnTo>
                <a:lnTo>
                  <a:pt x="13" y="1"/>
                </a:lnTo>
                <a:lnTo>
                  <a:pt x="16" y="0"/>
                </a:lnTo>
                <a:lnTo>
                  <a:pt x="16" y="2"/>
                </a:lnTo>
                <a:lnTo>
                  <a:pt x="13" y="6"/>
                </a:lnTo>
                <a:lnTo>
                  <a:pt x="10" y="11"/>
                </a:lnTo>
                <a:lnTo>
                  <a:pt x="6" y="16"/>
                </a:lnTo>
                <a:lnTo>
                  <a:pt x="4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8" name="Freeform 464">
            <a:extLst>
              <a:ext uri="{FF2B5EF4-FFF2-40B4-BE49-F238E27FC236}">
                <a16:creationId xmlns:a16="http://schemas.microsoft.com/office/drawing/2014/main" id="{A613F718-FEEF-F9CE-54B8-019D1F6CEB79}"/>
              </a:ext>
            </a:extLst>
          </p:cNvPr>
          <p:cNvSpPr>
            <a:spLocks/>
          </p:cNvSpPr>
          <p:nvPr/>
        </p:nvSpPr>
        <p:spPr bwMode="auto">
          <a:xfrm>
            <a:off x="5681663" y="3154363"/>
            <a:ext cx="22225" cy="28575"/>
          </a:xfrm>
          <a:custGeom>
            <a:avLst/>
            <a:gdLst>
              <a:gd name="T0" fmla="*/ 2 w 14"/>
              <a:gd name="T1" fmla="*/ 18 h 18"/>
              <a:gd name="T2" fmla="*/ 0 w 14"/>
              <a:gd name="T3" fmla="*/ 16 h 18"/>
              <a:gd name="T4" fmla="*/ 3 w 14"/>
              <a:gd name="T5" fmla="*/ 9 h 18"/>
              <a:gd name="T6" fmla="*/ 3 w 14"/>
              <a:gd name="T7" fmla="*/ 7 h 18"/>
              <a:gd name="T8" fmla="*/ 9 w 14"/>
              <a:gd name="T9" fmla="*/ 4 h 18"/>
              <a:gd name="T10" fmla="*/ 10 w 14"/>
              <a:gd name="T11" fmla="*/ 3 h 18"/>
              <a:gd name="T12" fmla="*/ 13 w 14"/>
              <a:gd name="T13" fmla="*/ 0 h 18"/>
              <a:gd name="T14" fmla="*/ 14 w 14"/>
              <a:gd name="T15" fmla="*/ 1 h 18"/>
              <a:gd name="T16" fmla="*/ 13 w 14"/>
              <a:gd name="T17" fmla="*/ 4 h 18"/>
              <a:gd name="T18" fmla="*/ 13 w 14"/>
              <a:gd name="T19" fmla="*/ 8 h 18"/>
              <a:gd name="T20" fmla="*/ 10 w 14"/>
              <a:gd name="T21" fmla="*/ 12 h 18"/>
              <a:gd name="T22" fmla="*/ 6 w 14"/>
              <a:gd name="T23" fmla="*/ 12 h 18"/>
              <a:gd name="T24" fmla="*/ 2 w 14"/>
              <a:gd name="T25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4" h="18">
                <a:moveTo>
                  <a:pt x="2" y="18"/>
                </a:moveTo>
                <a:lnTo>
                  <a:pt x="0" y="16"/>
                </a:lnTo>
                <a:lnTo>
                  <a:pt x="3" y="9"/>
                </a:lnTo>
                <a:lnTo>
                  <a:pt x="3" y="7"/>
                </a:lnTo>
                <a:lnTo>
                  <a:pt x="9" y="4"/>
                </a:lnTo>
                <a:lnTo>
                  <a:pt x="10" y="3"/>
                </a:lnTo>
                <a:lnTo>
                  <a:pt x="13" y="0"/>
                </a:lnTo>
                <a:lnTo>
                  <a:pt x="14" y="1"/>
                </a:lnTo>
                <a:lnTo>
                  <a:pt x="13" y="4"/>
                </a:lnTo>
                <a:lnTo>
                  <a:pt x="13" y="8"/>
                </a:lnTo>
                <a:lnTo>
                  <a:pt x="10" y="12"/>
                </a:lnTo>
                <a:lnTo>
                  <a:pt x="6" y="12"/>
                </a:lnTo>
                <a:lnTo>
                  <a:pt x="2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9" name="Freeform 465">
            <a:extLst>
              <a:ext uri="{FF2B5EF4-FFF2-40B4-BE49-F238E27FC236}">
                <a16:creationId xmlns:a16="http://schemas.microsoft.com/office/drawing/2014/main" id="{5E60FFBC-0E01-F2B6-6A2E-13FFE20CF84E}"/>
              </a:ext>
            </a:extLst>
          </p:cNvPr>
          <p:cNvSpPr>
            <a:spLocks/>
          </p:cNvSpPr>
          <p:nvPr/>
        </p:nvSpPr>
        <p:spPr bwMode="auto">
          <a:xfrm>
            <a:off x="5686426" y="3119438"/>
            <a:ext cx="23813" cy="28575"/>
          </a:xfrm>
          <a:custGeom>
            <a:avLst/>
            <a:gdLst>
              <a:gd name="T0" fmla="*/ 0 w 15"/>
              <a:gd name="T1" fmla="*/ 18 h 18"/>
              <a:gd name="T2" fmla="*/ 0 w 15"/>
              <a:gd name="T3" fmla="*/ 12 h 18"/>
              <a:gd name="T4" fmla="*/ 6 w 15"/>
              <a:gd name="T5" fmla="*/ 7 h 18"/>
              <a:gd name="T6" fmla="*/ 11 w 15"/>
              <a:gd name="T7" fmla="*/ 4 h 18"/>
              <a:gd name="T8" fmla="*/ 12 w 15"/>
              <a:gd name="T9" fmla="*/ 0 h 18"/>
              <a:gd name="T10" fmla="*/ 14 w 15"/>
              <a:gd name="T11" fmla="*/ 1 h 18"/>
              <a:gd name="T12" fmla="*/ 15 w 15"/>
              <a:gd name="T13" fmla="*/ 1 h 18"/>
              <a:gd name="T14" fmla="*/ 12 w 15"/>
              <a:gd name="T15" fmla="*/ 7 h 18"/>
              <a:gd name="T16" fmla="*/ 11 w 15"/>
              <a:gd name="T17" fmla="*/ 10 h 18"/>
              <a:gd name="T18" fmla="*/ 11 w 15"/>
              <a:gd name="T19" fmla="*/ 14 h 18"/>
              <a:gd name="T20" fmla="*/ 6 w 15"/>
              <a:gd name="T21" fmla="*/ 15 h 18"/>
              <a:gd name="T22" fmla="*/ 3 w 15"/>
              <a:gd name="T23" fmla="*/ 16 h 18"/>
              <a:gd name="T24" fmla="*/ 0 w 15"/>
              <a:gd name="T25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18">
                <a:moveTo>
                  <a:pt x="0" y="18"/>
                </a:moveTo>
                <a:lnTo>
                  <a:pt x="0" y="12"/>
                </a:lnTo>
                <a:lnTo>
                  <a:pt x="6" y="7"/>
                </a:lnTo>
                <a:lnTo>
                  <a:pt x="11" y="4"/>
                </a:lnTo>
                <a:lnTo>
                  <a:pt x="12" y="0"/>
                </a:lnTo>
                <a:lnTo>
                  <a:pt x="14" y="1"/>
                </a:lnTo>
                <a:lnTo>
                  <a:pt x="15" y="1"/>
                </a:lnTo>
                <a:lnTo>
                  <a:pt x="12" y="7"/>
                </a:lnTo>
                <a:lnTo>
                  <a:pt x="11" y="10"/>
                </a:lnTo>
                <a:lnTo>
                  <a:pt x="11" y="14"/>
                </a:lnTo>
                <a:lnTo>
                  <a:pt x="6" y="15"/>
                </a:lnTo>
                <a:lnTo>
                  <a:pt x="3" y="16"/>
                </a:lnTo>
                <a:lnTo>
                  <a:pt x="0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0" name="Freeform 466">
            <a:extLst>
              <a:ext uri="{FF2B5EF4-FFF2-40B4-BE49-F238E27FC236}">
                <a16:creationId xmlns:a16="http://schemas.microsoft.com/office/drawing/2014/main" id="{CD983EAB-A048-A86F-130F-58036EB3ECB2}"/>
              </a:ext>
            </a:extLst>
          </p:cNvPr>
          <p:cNvSpPr>
            <a:spLocks/>
          </p:cNvSpPr>
          <p:nvPr/>
        </p:nvSpPr>
        <p:spPr bwMode="auto">
          <a:xfrm>
            <a:off x="5656263" y="3097213"/>
            <a:ext cx="28575" cy="46038"/>
          </a:xfrm>
          <a:custGeom>
            <a:avLst/>
            <a:gdLst>
              <a:gd name="T0" fmla="*/ 3 w 18"/>
              <a:gd name="T1" fmla="*/ 29 h 29"/>
              <a:gd name="T2" fmla="*/ 4 w 18"/>
              <a:gd name="T3" fmla="*/ 25 h 29"/>
              <a:gd name="T4" fmla="*/ 6 w 18"/>
              <a:gd name="T5" fmla="*/ 19 h 29"/>
              <a:gd name="T6" fmla="*/ 10 w 18"/>
              <a:gd name="T7" fmla="*/ 17 h 29"/>
              <a:gd name="T8" fmla="*/ 10 w 18"/>
              <a:gd name="T9" fmla="*/ 14 h 29"/>
              <a:gd name="T10" fmla="*/ 14 w 18"/>
              <a:gd name="T11" fmla="*/ 7 h 29"/>
              <a:gd name="T12" fmla="*/ 18 w 18"/>
              <a:gd name="T13" fmla="*/ 3 h 29"/>
              <a:gd name="T14" fmla="*/ 15 w 18"/>
              <a:gd name="T15" fmla="*/ 0 h 29"/>
              <a:gd name="T16" fmla="*/ 10 w 18"/>
              <a:gd name="T17" fmla="*/ 2 h 29"/>
              <a:gd name="T18" fmla="*/ 8 w 18"/>
              <a:gd name="T19" fmla="*/ 6 h 29"/>
              <a:gd name="T20" fmla="*/ 8 w 18"/>
              <a:gd name="T21" fmla="*/ 9 h 29"/>
              <a:gd name="T22" fmla="*/ 7 w 18"/>
              <a:gd name="T23" fmla="*/ 13 h 29"/>
              <a:gd name="T24" fmla="*/ 4 w 18"/>
              <a:gd name="T25" fmla="*/ 14 h 29"/>
              <a:gd name="T26" fmla="*/ 1 w 18"/>
              <a:gd name="T27" fmla="*/ 18 h 29"/>
              <a:gd name="T28" fmla="*/ 0 w 18"/>
              <a:gd name="T29" fmla="*/ 22 h 29"/>
              <a:gd name="T30" fmla="*/ 1 w 18"/>
              <a:gd name="T31" fmla="*/ 28 h 29"/>
              <a:gd name="T32" fmla="*/ 3 w 18"/>
              <a:gd name="T33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8" h="29">
                <a:moveTo>
                  <a:pt x="3" y="29"/>
                </a:moveTo>
                <a:lnTo>
                  <a:pt x="4" y="25"/>
                </a:lnTo>
                <a:lnTo>
                  <a:pt x="6" y="19"/>
                </a:lnTo>
                <a:lnTo>
                  <a:pt x="10" y="17"/>
                </a:lnTo>
                <a:lnTo>
                  <a:pt x="10" y="14"/>
                </a:lnTo>
                <a:lnTo>
                  <a:pt x="14" y="7"/>
                </a:lnTo>
                <a:lnTo>
                  <a:pt x="18" y="3"/>
                </a:lnTo>
                <a:lnTo>
                  <a:pt x="15" y="0"/>
                </a:lnTo>
                <a:lnTo>
                  <a:pt x="10" y="2"/>
                </a:lnTo>
                <a:lnTo>
                  <a:pt x="8" y="6"/>
                </a:lnTo>
                <a:lnTo>
                  <a:pt x="8" y="9"/>
                </a:lnTo>
                <a:lnTo>
                  <a:pt x="7" y="13"/>
                </a:lnTo>
                <a:lnTo>
                  <a:pt x="4" y="14"/>
                </a:lnTo>
                <a:lnTo>
                  <a:pt x="1" y="18"/>
                </a:lnTo>
                <a:lnTo>
                  <a:pt x="0" y="22"/>
                </a:lnTo>
                <a:lnTo>
                  <a:pt x="1" y="28"/>
                </a:lnTo>
                <a:lnTo>
                  <a:pt x="3" y="2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1" name="Freeform 467">
            <a:extLst>
              <a:ext uri="{FF2B5EF4-FFF2-40B4-BE49-F238E27FC236}">
                <a16:creationId xmlns:a16="http://schemas.microsoft.com/office/drawing/2014/main" id="{46DD29A8-FCBD-2DB8-4FED-F4BBE85BDD4F}"/>
              </a:ext>
            </a:extLst>
          </p:cNvPr>
          <p:cNvSpPr>
            <a:spLocks/>
          </p:cNvSpPr>
          <p:nvPr/>
        </p:nvSpPr>
        <p:spPr bwMode="auto">
          <a:xfrm>
            <a:off x="5614988" y="3111500"/>
            <a:ext cx="11113" cy="9525"/>
          </a:xfrm>
          <a:custGeom>
            <a:avLst/>
            <a:gdLst>
              <a:gd name="T0" fmla="*/ 3 w 7"/>
              <a:gd name="T1" fmla="*/ 6 h 6"/>
              <a:gd name="T2" fmla="*/ 0 w 7"/>
              <a:gd name="T3" fmla="*/ 6 h 6"/>
              <a:gd name="T4" fmla="*/ 3 w 7"/>
              <a:gd name="T5" fmla="*/ 2 h 6"/>
              <a:gd name="T6" fmla="*/ 6 w 7"/>
              <a:gd name="T7" fmla="*/ 0 h 6"/>
              <a:gd name="T8" fmla="*/ 7 w 7"/>
              <a:gd name="T9" fmla="*/ 2 h 6"/>
              <a:gd name="T10" fmla="*/ 6 w 7"/>
              <a:gd name="T11" fmla="*/ 5 h 6"/>
              <a:gd name="T12" fmla="*/ 3 w 7"/>
              <a:gd name="T13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" h="6">
                <a:moveTo>
                  <a:pt x="3" y="6"/>
                </a:moveTo>
                <a:lnTo>
                  <a:pt x="0" y="6"/>
                </a:lnTo>
                <a:lnTo>
                  <a:pt x="3" y="2"/>
                </a:lnTo>
                <a:lnTo>
                  <a:pt x="6" y="0"/>
                </a:lnTo>
                <a:lnTo>
                  <a:pt x="7" y="2"/>
                </a:lnTo>
                <a:lnTo>
                  <a:pt x="6" y="5"/>
                </a:lnTo>
                <a:lnTo>
                  <a:pt x="3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2" name="Freeform 468">
            <a:extLst>
              <a:ext uri="{FF2B5EF4-FFF2-40B4-BE49-F238E27FC236}">
                <a16:creationId xmlns:a16="http://schemas.microsoft.com/office/drawing/2014/main" id="{FA90B8DA-505D-CDDB-EF76-55DFBC4F6385}"/>
              </a:ext>
            </a:extLst>
          </p:cNvPr>
          <p:cNvSpPr>
            <a:spLocks/>
          </p:cNvSpPr>
          <p:nvPr/>
        </p:nvSpPr>
        <p:spPr bwMode="auto">
          <a:xfrm>
            <a:off x="5684838" y="3063875"/>
            <a:ext cx="85725" cy="55563"/>
          </a:xfrm>
          <a:custGeom>
            <a:avLst/>
            <a:gdLst>
              <a:gd name="T0" fmla="*/ 23 w 54"/>
              <a:gd name="T1" fmla="*/ 25 h 35"/>
              <a:gd name="T2" fmla="*/ 28 w 54"/>
              <a:gd name="T3" fmla="*/ 17 h 35"/>
              <a:gd name="T4" fmla="*/ 34 w 54"/>
              <a:gd name="T5" fmla="*/ 17 h 35"/>
              <a:gd name="T6" fmla="*/ 43 w 54"/>
              <a:gd name="T7" fmla="*/ 13 h 35"/>
              <a:gd name="T8" fmla="*/ 46 w 54"/>
              <a:gd name="T9" fmla="*/ 13 h 35"/>
              <a:gd name="T10" fmla="*/ 54 w 54"/>
              <a:gd name="T11" fmla="*/ 9 h 35"/>
              <a:gd name="T12" fmla="*/ 54 w 54"/>
              <a:gd name="T13" fmla="*/ 2 h 35"/>
              <a:gd name="T14" fmla="*/ 54 w 54"/>
              <a:gd name="T15" fmla="*/ 0 h 35"/>
              <a:gd name="T16" fmla="*/ 46 w 54"/>
              <a:gd name="T17" fmla="*/ 2 h 35"/>
              <a:gd name="T18" fmla="*/ 43 w 54"/>
              <a:gd name="T19" fmla="*/ 4 h 35"/>
              <a:gd name="T20" fmla="*/ 38 w 54"/>
              <a:gd name="T21" fmla="*/ 4 h 35"/>
              <a:gd name="T22" fmla="*/ 31 w 54"/>
              <a:gd name="T23" fmla="*/ 9 h 35"/>
              <a:gd name="T24" fmla="*/ 27 w 54"/>
              <a:gd name="T25" fmla="*/ 10 h 35"/>
              <a:gd name="T26" fmla="*/ 28 w 54"/>
              <a:gd name="T27" fmla="*/ 4 h 35"/>
              <a:gd name="T28" fmla="*/ 26 w 54"/>
              <a:gd name="T29" fmla="*/ 2 h 35"/>
              <a:gd name="T30" fmla="*/ 23 w 54"/>
              <a:gd name="T31" fmla="*/ 2 h 35"/>
              <a:gd name="T32" fmla="*/ 9 w 54"/>
              <a:gd name="T33" fmla="*/ 17 h 35"/>
              <a:gd name="T34" fmla="*/ 9 w 54"/>
              <a:gd name="T35" fmla="*/ 23 h 35"/>
              <a:gd name="T36" fmla="*/ 4 w 54"/>
              <a:gd name="T37" fmla="*/ 24 h 35"/>
              <a:gd name="T38" fmla="*/ 0 w 54"/>
              <a:gd name="T39" fmla="*/ 34 h 35"/>
              <a:gd name="T40" fmla="*/ 0 w 54"/>
              <a:gd name="T41" fmla="*/ 35 h 35"/>
              <a:gd name="T42" fmla="*/ 15 w 54"/>
              <a:gd name="T43" fmla="*/ 34 h 35"/>
              <a:gd name="T44" fmla="*/ 16 w 54"/>
              <a:gd name="T45" fmla="*/ 34 h 35"/>
              <a:gd name="T46" fmla="*/ 23 w 54"/>
              <a:gd name="T47" fmla="*/ 25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54" h="35">
                <a:moveTo>
                  <a:pt x="23" y="25"/>
                </a:moveTo>
                <a:lnTo>
                  <a:pt x="28" y="17"/>
                </a:lnTo>
                <a:lnTo>
                  <a:pt x="34" y="17"/>
                </a:lnTo>
                <a:lnTo>
                  <a:pt x="43" y="13"/>
                </a:lnTo>
                <a:lnTo>
                  <a:pt x="46" y="13"/>
                </a:lnTo>
                <a:lnTo>
                  <a:pt x="54" y="9"/>
                </a:lnTo>
                <a:lnTo>
                  <a:pt x="54" y="2"/>
                </a:lnTo>
                <a:lnTo>
                  <a:pt x="54" y="0"/>
                </a:lnTo>
                <a:lnTo>
                  <a:pt x="46" y="2"/>
                </a:lnTo>
                <a:lnTo>
                  <a:pt x="43" y="4"/>
                </a:lnTo>
                <a:lnTo>
                  <a:pt x="38" y="4"/>
                </a:lnTo>
                <a:lnTo>
                  <a:pt x="31" y="9"/>
                </a:lnTo>
                <a:lnTo>
                  <a:pt x="27" y="10"/>
                </a:lnTo>
                <a:lnTo>
                  <a:pt x="28" y="4"/>
                </a:lnTo>
                <a:lnTo>
                  <a:pt x="26" y="2"/>
                </a:lnTo>
                <a:lnTo>
                  <a:pt x="23" y="2"/>
                </a:lnTo>
                <a:lnTo>
                  <a:pt x="9" y="17"/>
                </a:lnTo>
                <a:lnTo>
                  <a:pt x="9" y="23"/>
                </a:lnTo>
                <a:lnTo>
                  <a:pt x="4" y="24"/>
                </a:lnTo>
                <a:lnTo>
                  <a:pt x="0" y="34"/>
                </a:lnTo>
                <a:lnTo>
                  <a:pt x="0" y="35"/>
                </a:lnTo>
                <a:lnTo>
                  <a:pt x="15" y="34"/>
                </a:lnTo>
                <a:lnTo>
                  <a:pt x="16" y="34"/>
                </a:lnTo>
                <a:lnTo>
                  <a:pt x="23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3" name="Freeform 469">
            <a:extLst>
              <a:ext uri="{FF2B5EF4-FFF2-40B4-BE49-F238E27FC236}">
                <a16:creationId xmlns:a16="http://schemas.microsoft.com/office/drawing/2014/main" id="{93EC724A-7B29-E940-CE57-0C8DEBD195D8}"/>
              </a:ext>
            </a:extLst>
          </p:cNvPr>
          <p:cNvSpPr>
            <a:spLocks/>
          </p:cNvSpPr>
          <p:nvPr/>
        </p:nvSpPr>
        <p:spPr bwMode="auto">
          <a:xfrm>
            <a:off x="5654676" y="3065463"/>
            <a:ext cx="31750" cy="30163"/>
          </a:xfrm>
          <a:custGeom>
            <a:avLst/>
            <a:gdLst>
              <a:gd name="T0" fmla="*/ 1 w 20"/>
              <a:gd name="T1" fmla="*/ 19 h 19"/>
              <a:gd name="T2" fmla="*/ 7 w 20"/>
              <a:gd name="T3" fmla="*/ 16 h 19"/>
              <a:gd name="T4" fmla="*/ 12 w 20"/>
              <a:gd name="T5" fmla="*/ 12 h 19"/>
              <a:gd name="T6" fmla="*/ 20 w 20"/>
              <a:gd name="T7" fmla="*/ 3 h 19"/>
              <a:gd name="T8" fmla="*/ 19 w 20"/>
              <a:gd name="T9" fmla="*/ 1 h 19"/>
              <a:gd name="T10" fmla="*/ 12 w 20"/>
              <a:gd name="T11" fmla="*/ 3 h 19"/>
              <a:gd name="T12" fmla="*/ 7 w 20"/>
              <a:gd name="T13" fmla="*/ 4 h 19"/>
              <a:gd name="T14" fmla="*/ 2 w 20"/>
              <a:gd name="T15" fmla="*/ 0 h 19"/>
              <a:gd name="T16" fmla="*/ 1 w 20"/>
              <a:gd name="T17" fmla="*/ 0 h 19"/>
              <a:gd name="T18" fmla="*/ 0 w 20"/>
              <a:gd name="T19" fmla="*/ 0 h 19"/>
              <a:gd name="T20" fmla="*/ 1 w 20"/>
              <a:gd name="T21" fmla="*/ 9 h 19"/>
              <a:gd name="T22" fmla="*/ 1 w 20"/>
              <a:gd name="T23" fmla="*/ 16 h 19"/>
              <a:gd name="T24" fmla="*/ 1 w 20"/>
              <a:gd name="T25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0" h="19">
                <a:moveTo>
                  <a:pt x="1" y="19"/>
                </a:moveTo>
                <a:lnTo>
                  <a:pt x="7" y="16"/>
                </a:lnTo>
                <a:lnTo>
                  <a:pt x="12" y="12"/>
                </a:lnTo>
                <a:lnTo>
                  <a:pt x="20" y="3"/>
                </a:lnTo>
                <a:lnTo>
                  <a:pt x="19" y="1"/>
                </a:lnTo>
                <a:lnTo>
                  <a:pt x="12" y="3"/>
                </a:lnTo>
                <a:lnTo>
                  <a:pt x="7" y="4"/>
                </a:lnTo>
                <a:lnTo>
                  <a:pt x="2" y="0"/>
                </a:lnTo>
                <a:lnTo>
                  <a:pt x="1" y="0"/>
                </a:lnTo>
                <a:lnTo>
                  <a:pt x="0" y="0"/>
                </a:lnTo>
                <a:lnTo>
                  <a:pt x="1" y="9"/>
                </a:lnTo>
                <a:lnTo>
                  <a:pt x="1" y="16"/>
                </a:lnTo>
                <a:lnTo>
                  <a:pt x="1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4" name="Freeform 470">
            <a:extLst>
              <a:ext uri="{FF2B5EF4-FFF2-40B4-BE49-F238E27FC236}">
                <a16:creationId xmlns:a16="http://schemas.microsoft.com/office/drawing/2014/main" id="{5A64ABBC-47F3-65D1-6FCA-75C931844582}"/>
              </a:ext>
            </a:extLst>
          </p:cNvPr>
          <p:cNvSpPr>
            <a:spLocks/>
          </p:cNvSpPr>
          <p:nvPr/>
        </p:nvSpPr>
        <p:spPr bwMode="auto">
          <a:xfrm>
            <a:off x="5672138" y="2981325"/>
            <a:ext cx="57150" cy="82550"/>
          </a:xfrm>
          <a:custGeom>
            <a:avLst/>
            <a:gdLst>
              <a:gd name="T0" fmla="*/ 30 w 36"/>
              <a:gd name="T1" fmla="*/ 38 h 52"/>
              <a:gd name="T2" fmla="*/ 35 w 36"/>
              <a:gd name="T3" fmla="*/ 35 h 52"/>
              <a:gd name="T4" fmla="*/ 36 w 36"/>
              <a:gd name="T5" fmla="*/ 35 h 52"/>
              <a:gd name="T6" fmla="*/ 34 w 36"/>
              <a:gd name="T7" fmla="*/ 24 h 52"/>
              <a:gd name="T8" fmla="*/ 32 w 36"/>
              <a:gd name="T9" fmla="*/ 24 h 52"/>
              <a:gd name="T10" fmla="*/ 31 w 36"/>
              <a:gd name="T11" fmla="*/ 26 h 52"/>
              <a:gd name="T12" fmla="*/ 28 w 36"/>
              <a:gd name="T13" fmla="*/ 27 h 52"/>
              <a:gd name="T14" fmla="*/ 27 w 36"/>
              <a:gd name="T15" fmla="*/ 27 h 52"/>
              <a:gd name="T16" fmla="*/ 27 w 36"/>
              <a:gd name="T17" fmla="*/ 24 h 52"/>
              <a:gd name="T18" fmla="*/ 35 w 36"/>
              <a:gd name="T19" fmla="*/ 16 h 52"/>
              <a:gd name="T20" fmla="*/ 30 w 36"/>
              <a:gd name="T21" fmla="*/ 0 h 52"/>
              <a:gd name="T22" fmla="*/ 17 w 36"/>
              <a:gd name="T23" fmla="*/ 7 h 52"/>
              <a:gd name="T24" fmla="*/ 17 w 36"/>
              <a:gd name="T25" fmla="*/ 16 h 52"/>
              <a:gd name="T26" fmla="*/ 24 w 36"/>
              <a:gd name="T27" fmla="*/ 13 h 52"/>
              <a:gd name="T28" fmla="*/ 16 w 36"/>
              <a:gd name="T29" fmla="*/ 30 h 52"/>
              <a:gd name="T30" fmla="*/ 5 w 36"/>
              <a:gd name="T31" fmla="*/ 32 h 52"/>
              <a:gd name="T32" fmla="*/ 5 w 36"/>
              <a:gd name="T33" fmla="*/ 37 h 52"/>
              <a:gd name="T34" fmla="*/ 13 w 36"/>
              <a:gd name="T35" fmla="*/ 37 h 52"/>
              <a:gd name="T36" fmla="*/ 13 w 36"/>
              <a:gd name="T37" fmla="*/ 39 h 52"/>
              <a:gd name="T38" fmla="*/ 2 w 36"/>
              <a:gd name="T39" fmla="*/ 45 h 52"/>
              <a:gd name="T40" fmla="*/ 0 w 36"/>
              <a:gd name="T41" fmla="*/ 46 h 52"/>
              <a:gd name="T42" fmla="*/ 1 w 36"/>
              <a:gd name="T43" fmla="*/ 50 h 52"/>
              <a:gd name="T44" fmla="*/ 1 w 36"/>
              <a:gd name="T45" fmla="*/ 52 h 52"/>
              <a:gd name="T46" fmla="*/ 21 w 36"/>
              <a:gd name="T47" fmla="*/ 45 h 52"/>
              <a:gd name="T48" fmla="*/ 30 w 36"/>
              <a:gd name="T49" fmla="*/ 38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6" h="52">
                <a:moveTo>
                  <a:pt x="30" y="38"/>
                </a:moveTo>
                <a:lnTo>
                  <a:pt x="35" y="35"/>
                </a:lnTo>
                <a:lnTo>
                  <a:pt x="36" y="35"/>
                </a:lnTo>
                <a:lnTo>
                  <a:pt x="34" y="24"/>
                </a:lnTo>
                <a:lnTo>
                  <a:pt x="32" y="24"/>
                </a:lnTo>
                <a:lnTo>
                  <a:pt x="31" y="26"/>
                </a:lnTo>
                <a:lnTo>
                  <a:pt x="28" y="27"/>
                </a:lnTo>
                <a:lnTo>
                  <a:pt x="27" y="27"/>
                </a:lnTo>
                <a:lnTo>
                  <a:pt x="27" y="24"/>
                </a:lnTo>
                <a:lnTo>
                  <a:pt x="35" y="16"/>
                </a:lnTo>
                <a:lnTo>
                  <a:pt x="30" y="0"/>
                </a:lnTo>
                <a:lnTo>
                  <a:pt x="17" y="7"/>
                </a:lnTo>
                <a:lnTo>
                  <a:pt x="17" y="16"/>
                </a:lnTo>
                <a:lnTo>
                  <a:pt x="24" y="13"/>
                </a:lnTo>
                <a:lnTo>
                  <a:pt x="16" y="30"/>
                </a:lnTo>
                <a:lnTo>
                  <a:pt x="5" y="32"/>
                </a:lnTo>
                <a:lnTo>
                  <a:pt x="5" y="37"/>
                </a:lnTo>
                <a:lnTo>
                  <a:pt x="13" y="37"/>
                </a:lnTo>
                <a:lnTo>
                  <a:pt x="13" y="39"/>
                </a:lnTo>
                <a:lnTo>
                  <a:pt x="2" y="45"/>
                </a:lnTo>
                <a:lnTo>
                  <a:pt x="0" y="46"/>
                </a:lnTo>
                <a:lnTo>
                  <a:pt x="1" y="50"/>
                </a:lnTo>
                <a:lnTo>
                  <a:pt x="1" y="52"/>
                </a:lnTo>
                <a:lnTo>
                  <a:pt x="21" y="45"/>
                </a:lnTo>
                <a:lnTo>
                  <a:pt x="30" y="3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5" name="Freeform 471">
            <a:extLst>
              <a:ext uri="{FF2B5EF4-FFF2-40B4-BE49-F238E27FC236}">
                <a16:creationId xmlns:a16="http://schemas.microsoft.com/office/drawing/2014/main" id="{5B876781-80E4-6FE4-6673-77B4E1D924A8}"/>
              </a:ext>
            </a:extLst>
          </p:cNvPr>
          <p:cNvSpPr>
            <a:spLocks/>
          </p:cNvSpPr>
          <p:nvPr/>
        </p:nvSpPr>
        <p:spPr bwMode="auto">
          <a:xfrm>
            <a:off x="5668963" y="2998788"/>
            <a:ext cx="20638" cy="19050"/>
          </a:xfrm>
          <a:custGeom>
            <a:avLst/>
            <a:gdLst>
              <a:gd name="T0" fmla="*/ 0 w 13"/>
              <a:gd name="T1" fmla="*/ 12 h 12"/>
              <a:gd name="T2" fmla="*/ 0 w 13"/>
              <a:gd name="T3" fmla="*/ 8 h 12"/>
              <a:gd name="T4" fmla="*/ 4 w 13"/>
              <a:gd name="T5" fmla="*/ 1 h 12"/>
              <a:gd name="T6" fmla="*/ 8 w 13"/>
              <a:gd name="T7" fmla="*/ 0 h 12"/>
              <a:gd name="T8" fmla="*/ 10 w 13"/>
              <a:gd name="T9" fmla="*/ 1 h 12"/>
              <a:gd name="T10" fmla="*/ 10 w 13"/>
              <a:gd name="T11" fmla="*/ 5 h 12"/>
              <a:gd name="T12" fmla="*/ 8 w 13"/>
              <a:gd name="T13" fmla="*/ 6 h 12"/>
              <a:gd name="T14" fmla="*/ 13 w 13"/>
              <a:gd name="T15" fmla="*/ 8 h 12"/>
              <a:gd name="T16" fmla="*/ 8 w 13"/>
              <a:gd name="T17" fmla="*/ 12 h 12"/>
              <a:gd name="T18" fmla="*/ 0 w 13"/>
              <a:gd name="T1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2">
                <a:moveTo>
                  <a:pt x="0" y="12"/>
                </a:moveTo>
                <a:lnTo>
                  <a:pt x="0" y="8"/>
                </a:lnTo>
                <a:lnTo>
                  <a:pt x="4" y="1"/>
                </a:lnTo>
                <a:lnTo>
                  <a:pt x="8" y="0"/>
                </a:lnTo>
                <a:lnTo>
                  <a:pt x="10" y="1"/>
                </a:lnTo>
                <a:lnTo>
                  <a:pt x="10" y="5"/>
                </a:lnTo>
                <a:lnTo>
                  <a:pt x="8" y="6"/>
                </a:lnTo>
                <a:lnTo>
                  <a:pt x="13" y="8"/>
                </a:lnTo>
                <a:lnTo>
                  <a:pt x="8" y="12"/>
                </a:lnTo>
                <a:lnTo>
                  <a:pt x="0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6" name="Freeform 472">
            <a:extLst>
              <a:ext uri="{FF2B5EF4-FFF2-40B4-BE49-F238E27FC236}">
                <a16:creationId xmlns:a16="http://schemas.microsoft.com/office/drawing/2014/main" id="{D2691921-A80C-E115-3B66-3A565B49D14A}"/>
              </a:ext>
            </a:extLst>
          </p:cNvPr>
          <p:cNvSpPr>
            <a:spLocks/>
          </p:cNvSpPr>
          <p:nvPr/>
        </p:nvSpPr>
        <p:spPr bwMode="auto">
          <a:xfrm>
            <a:off x="5738813" y="2994025"/>
            <a:ext cx="23813" cy="22225"/>
          </a:xfrm>
          <a:custGeom>
            <a:avLst/>
            <a:gdLst>
              <a:gd name="T0" fmla="*/ 12 w 15"/>
              <a:gd name="T1" fmla="*/ 12 h 14"/>
              <a:gd name="T2" fmla="*/ 8 w 15"/>
              <a:gd name="T3" fmla="*/ 14 h 14"/>
              <a:gd name="T4" fmla="*/ 3 w 15"/>
              <a:gd name="T5" fmla="*/ 14 h 14"/>
              <a:gd name="T6" fmla="*/ 0 w 15"/>
              <a:gd name="T7" fmla="*/ 11 h 14"/>
              <a:gd name="T8" fmla="*/ 1 w 15"/>
              <a:gd name="T9" fmla="*/ 7 h 14"/>
              <a:gd name="T10" fmla="*/ 0 w 15"/>
              <a:gd name="T11" fmla="*/ 1 h 14"/>
              <a:gd name="T12" fmla="*/ 4 w 15"/>
              <a:gd name="T13" fmla="*/ 0 h 14"/>
              <a:gd name="T14" fmla="*/ 8 w 15"/>
              <a:gd name="T15" fmla="*/ 3 h 14"/>
              <a:gd name="T16" fmla="*/ 7 w 15"/>
              <a:gd name="T17" fmla="*/ 5 h 14"/>
              <a:gd name="T18" fmla="*/ 9 w 15"/>
              <a:gd name="T19" fmla="*/ 5 h 14"/>
              <a:gd name="T20" fmla="*/ 12 w 15"/>
              <a:gd name="T21" fmla="*/ 7 h 14"/>
              <a:gd name="T22" fmla="*/ 15 w 15"/>
              <a:gd name="T23" fmla="*/ 11 h 14"/>
              <a:gd name="T24" fmla="*/ 12 w 15"/>
              <a:gd name="T25" fmla="*/ 12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14">
                <a:moveTo>
                  <a:pt x="12" y="12"/>
                </a:moveTo>
                <a:lnTo>
                  <a:pt x="8" y="14"/>
                </a:lnTo>
                <a:lnTo>
                  <a:pt x="3" y="14"/>
                </a:lnTo>
                <a:lnTo>
                  <a:pt x="0" y="11"/>
                </a:lnTo>
                <a:lnTo>
                  <a:pt x="1" y="7"/>
                </a:lnTo>
                <a:lnTo>
                  <a:pt x="0" y="1"/>
                </a:lnTo>
                <a:lnTo>
                  <a:pt x="4" y="0"/>
                </a:lnTo>
                <a:lnTo>
                  <a:pt x="8" y="3"/>
                </a:lnTo>
                <a:lnTo>
                  <a:pt x="7" y="5"/>
                </a:lnTo>
                <a:lnTo>
                  <a:pt x="9" y="5"/>
                </a:lnTo>
                <a:lnTo>
                  <a:pt x="12" y="7"/>
                </a:lnTo>
                <a:lnTo>
                  <a:pt x="15" y="11"/>
                </a:lnTo>
                <a:lnTo>
                  <a:pt x="12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7" name="Freeform 473">
            <a:extLst>
              <a:ext uri="{FF2B5EF4-FFF2-40B4-BE49-F238E27FC236}">
                <a16:creationId xmlns:a16="http://schemas.microsoft.com/office/drawing/2014/main" id="{D9786F92-5610-9370-9184-EFAC43F8AC1C}"/>
              </a:ext>
            </a:extLst>
          </p:cNvPr>
          <p:cNvSpPr>
            <a:spLocks/>
          </p:cNvSpPr>
          <p:nvPr/>
        </p:nvSpPr>
        <p:spPr bwMode="auto">
          <a:xfrm>
            <a:off x="5767388" y="2987675"/>
            <a:ext cx="20638" cy="20638"/>
          </a:xfrm>
          <a:custGeom>
            <a:avLst/>
            <a:gdLst>
              <a:gd name="T0" fmla="*/ 5 w 13"/>
              <a:gd name="T1" fmla="*/ 13 h 13"/>
              <a:gd name="T2" fmla="*/ 9 w 13"/>
              <a:gd name="T3" fmla="*/ 12 h 13"/>
              <a:gd name="T4" fmla="*/ 13 w 13"/>
              <a:gd name="T5" fmla="*/ 11 h 13"/>
              <a:gd name="T6" fmla="*/ 12 w 13"/>
              <a:gd name="T7" fmla="*/ 0 h 13"/>
              <a:gd name="T8" fmla="*/ 8 w 13"/>
              <a:gd name="T9" fmla="*/ 0 h 13"/>
              <a:gd name="T10" fmla="*/ 4 w 13"/>
              <a:gd name="T11" fmla="*/ 3 h 13"/>
              <a:gd name="T12" fmla="*/ 4 w 13"/>
              <a:gd name="T13" fmla="*/ 7 h 13"/>
              <a:gd name="T14" fmla="*/ 0 w 13"/>
              <a:gd name="T15" fmla="*/ 12 h 13"/>
              <a:gd name="T16" fmla="*/ 5 w 13"/>
              <a:gd name="T1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3" h="13">
                <a:moveTo>
                  <a:pt x="5" y="13"/>
                </a:moveTo>
                <a:lnTo>
                  <a:pt x="9" y="12"/>
                </a:lnTo>
                <a:lnTo>
                  <a:pt x="13" y="11"/>
                </a:lnTo>
                <a:lnTo>
                  <a:pt x="12" y="0"/>
                </a:lnTo>
                <a:lnTo>
                  <a:pt x="8" y="0"/>
                </a:lnTo>
                <a:lnTo>
                  <a:pt x="4" y="3"/>
                </a:lnTo>
                <a:lnTo>
                  <a:pt x="4" y="7"/>
                </a:lnTo>
                <a:lnTo>
                  <a:pt x="0" y="12"/>
                </a:lnTo>
                <a:lnTo>
                  <a:pt x="5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8" name="Freeform 474">
            <a:extLst>
              <a:ext uri="{FF2B5EF4-FFF2-40B4-BE49-F238E27FC236}">
                <a16:creationId xmlns:a16="http://schemas.microsoft.com/office/drawing/2014/main" id="{A1D17DCE-5058-E7DD-37A2-2B5F3B1ACCFB}"/>
              </a:ext>
            </a:extLst>
          </p:cNvPr>
          <p:cNvSpPr>
            <a:spLocks/>
          </p:cNvSpPr>
          <p:nvPr/>
        </p:nvSpPr>
        <p:spPr bwMode="auto">
          <a:xfrm>
            <a:off x="5743576" y="2947988"/>
            <a:ext cx="31750" cy="39688"/>
          </a:xfrm>
          <a:custGeom>
            <a:avLst/>
            <a:gdLst>
              <a:gd name="T0" fmla="*/ 9 w 20"/>
              <a:gd name="T1" fmla="*/ 25 h 25"/>
              <a:gd name="T2" fmla="*/ 13 w 20"/>
              <a:gd name="T3" fmla="*/ 23 h 25"/>
              <a:gd name="T4" fmla="*/ 19 w 20"/>
              <a:gd name="T5" fmla="*/ 18 h 25"/>
              <a:gd name="T6" fmla="*/ 20 w 20"/>
              <a:gd name="T7" fmla="*/ 8 h 25"/>
              <a:gd name="T8" fmla="*/ 12 w 20"/>
              <a:gd name="T9" fmla="*/ 0 h 25"/>
              <a:gd name="T10" fmla="*/ 9 w 20"/>
              <a:gd name="T11" fmla="*/ 4 h 25"/>
              <a:gd name="T12" fmla="*/ 0 w 20"/>
              <a:gd name="T13" fmla="*/ 14 h 25"/>
              <a:gd name="T14" fmla="*/ 9 w 20"/>
              <a:gd name="T15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0" h="25">
                <a:moveTo>
                  <a:pt x="9" y="25"/>
                </a:moveTo>
                <a:lnTo>
                  <a:pt x="13" y="23"/>
                </a:lnTo>
                <a:lnTo>
                  <a:pt x="19" y="18"/>
                </a:lnTo>
                <a:lnTo>
                  <a:pt x="20" y="8"/>
                </a:lnTo>
                <a:lnTo>
                  <a:pt x="12" y="0"/>
                </a:lnTo>
                <a:lnTo>
                  <a:pt x="9" y="4"/>
                </a:lnTo>
                <a:lnTo>
                  <a:pt x="0" y="14"/>
                </a:lnTo>
                <a:lnTo>
                  <a:pt x="9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9" name="Freeform 475">
            <a:extLst>
              <a:ext uri="{FF2B5EF4-FFF2-40B4-BE49-F238E27FC236}">
                <a16:creationId xmlns:a16="http://schemas.microsoft.com/office/drawing/2014/main" id="{2B370A09-4B5F-7164-4865-23DC49C346AC}"/>
              </a:ext>
            </a:extLst>
          </p:cNvPr>
          <p:cNvSpPr>
            <a:spLocks/>
          </p:cNvSpPr>
          <p:nvPr/>
        </p:nvSpPr>
        <p:spPr bwMode="auto">
          <a:xfrm>
            <a:off x="5781676" y="2957513"/>
            <a:ext cx="41275" cy="25400"/>
          </a:xfrm>
          <a:custGeom>
            <a:avLst/>
            <a:gdLst>
              <a:gd name="T0" fmla="*/ 2 w 26"/>
              <a:gd name="T1" fmla="*/ 15 h 16"/>
              <a:gd name="T2" fmla="*/ 3 w 26"/>
              <a:gd name="T3" fmla="*/ 16 h 16"/>
              <a:gd name="T4" fmla="*/ 7 w 26"/>
              <a:gd name="T5" fmla="*/ 15 h 16"/>
              <a:gd name="T6" fmla="*/ 21 w 26"/>
              <a:gd name="T7" fmla="*/ 5 h 16"/>
              <a:gd name="T8" fmla="*/ 26 w 26"/>
              <a:gd name="T9" fmla="*/ 1 h 16"/>
              <a:gd name="T10" fmla="*/ 18 w 26"/>
              <a:gd name="T11" fmla="*/ 0 h 16"/>
              <a:gd name="T12" fmla="*/ 14 w 26"/>
              <a:gd name="T13" fmla="*/ 1 h 16"/>
              <a:gd name="T14" fmla="*/ 10 w 26"/>
              <a:gd name="T15" fmla="*/ 1 h 16"/>
              <a:gd name="T16" fmla="*/ 0 w 26"/>
              <a:gd name="T17" fmla="*/ 13 h 16"/>
              <a:gd name="T18" fmla="*/ 2 w 26"/>
              <a:gd name="T19" fmla="*/ 15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6" h="16">
                <a:moveTo>
                  <a:pt x="2" y="15"/>
                </a:moveTo>
                <a:lnTo>
                  <a:pt x="3" y="16"/>
                </a:lnTo>
                <a:lnTo>
                  <a:pt x="7" y="15"/>
                </a:lnTo>
                <a:lnTo>
                  <a:pt x="21" y="5"/>
                </a:lnTo>
                <a:lnTo>
                  <a:pt x="26" y="1"/>
                </a:lnTo>
                <a:lnTo>
                  <a:pt x="18" y="0"/>
                </a:lnTo>
                <a:lnTo>
                  <a:pt x="14" y="1"/>
                </a:lnTo>
                <a:lnTo>
                  <a:pt x="10" y="1"/>
                </a:lnTo>
                <a:lnTo>
                  <a:pt x="0" y="13"/>
                </a:lnTo>
                <a:lnTo>
                  <a:pt x="2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0" name="Freeform 476">
            <a:extLst>
              <a:ext uri="{FF2B5EF4-FFF2-40B4-BE49-F238E27FC236}">
                <a16:creationId xmlns:a16="http://schemas.microsoft.com/office/drawing/2014/main" id="{617DD21E-AFBA-0EA0-64BA-20B8A72C8F8D}"/>
              </a:ext>
            </a:extLst>
          </p:cNvPr>
          <p:cNvSpPr>
            <a:spLocks/>
          </p:cNvSpPr>
          <p:nvPr/>
        </p:nvSpPr>
        <p:spPr bwMode="auto">
          <a:xfrm>
            <a:off x="5761038" y="2881313"/>
            <a:ext cx="33338" cy="39688"/>
          </a:xfrm>
          <a:custGeom>
            <a:avLst/>
            <a:gdLst>
              <a:gd name="T0" fmla="*/ 5 w 21"/>
              <a:gd name="T1" fmla="*/ 25 h 25"/>
              <a:gd name="T2" fmla="*/ 0 w 21"/>
              <a:gd name="T3" fmla="*/ 19 h 25"/>
              <a:gd name="T4" fmla="*/ 6 w 21"/>
              <a:gd name="T5" fmla="*/ 11 h 25"/>
              <a:gd name="T6" fmla="*/ 5 w 21"/>
              <a:gd name="T7" fmla="*/ 4 h 25"/>
              <a:gd name="T8" fmla="*/ 13 w 21"/>
              <a:gd name="T9" fmla="*/ 1 h 25"/>
              <a:gd name="T10" fmla="*/ 17 w 21"/>
              <a:gd name="T11" fmla="*/ 1 h 25"/>
              <a:gd name="T12" fmla="*/ 21 w 21"/>
              <a:gd name="T13" fmla="*/ 0 h 25"/>
              <a:gd name="T14" fmla="*/ 19 w 21"/>
              <a:gd name="T15" fmla="*/ 5 h 25"/>
              <a:gd name="T16" fmla="*/ 17 w 21"/>
              <a:gd name="T17" fmla="*/ 12 h 25"/>
              <a:gd name="T18" fmla="*/ 16 w 21"/>
              <a:gd name="T19" fmla="*/ 19 h 25"/>
              <a:gd name="T20" fmla="*/ 12 w 21"/>
              <a:gd name="T21" fmla="*/ 18 h 25"/>
              <a:gd name="T22" fmla="*/ 10 w 21"/>
              <a:gd name="T23" fmla="*/ 16 h 25"/>
              <a:gd name="T24" fmla="*/ 10 w 21"/>
              <a:gd name="T25" fmla="*/ 22 h 25"/>
              <a:gd name="T26" fmla="*/ 5 w 21"/>
              <a:gd name="T27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1" h="25">
                <a:moveTo>
                  <a:pt x="5" y="25"/>
                </a:moveTo>
                <a:lnTo>
                  <a:pt x="0" y="19"/>
                </a:lnTo>
                <a:lnTo>
                  <a:pt x="6" y="11"/>
                </a:lnTo>
                <a:lnTo>
                  <a:pt x="5" y="4"/>
                </a:lnTo>
                <a:lnTo>
                  <a:pt x="13" y="1"/>
                </a:lnTo>
                <a:lnTo>
                  <a:pt x="17" y="1"/>
                </a:lnTo>
                <a:lnTo>
                  <a:pt x="21" y="0"/>
                </a:lnTo>
                <a:lnTo>
                  <a:pt x="19" y="5"/>
                </a:lnTo>
                <a:lnTo>
                  <a:pt x="17" y="12"/>
                </a:lnTo>
                <a:lnTo>
                  <a:pt x="16" y="19"/>
                </a:lnTo>
                <a:lnTo>
                  <a:pt x="12" y="18"/>
                </a:lnTo>
                <a:lnTo>
                  <a:pt x="10" y="16"/>
                </a:lnTo>
                <a:lnTo>
                  <a:pt x="10" y="22"/>
                </a:lnTo>
                <a:lnTo>
                  <a:pt x="5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1" name="Freeform 477">
            <a:extLst>
              <a:ext uri="{FF2B5EF4-FFF2-40B4-BE49-F238E27FC236}">
                <a16:creationId xmlns:a16="http://schemas.microsoft.com/office/drawing/2014/main" id="{8E539A0D-FAB2-FE3C-F2BC-149F07F6211D}"/>
              </a:ext>
            </a:extLst>
          </p:cNvPr>
          <p:cNvSpPr>
            <a:spLocks/>
          </p:cNvSpPr>
          <p:nvPr/>
        </p:nvSpPr>
        <p:spPr bwMode="auto">
          <a:xfrm>
            <a:off x="5715001" y="2906713"/>
            <a:ext cx="7938" cy="11113"/>
          </a:xfrm>
          <a:custGeom>
            <a:avLst/>
            <a:gdLst>
              <a:gd name="T0" fmla="*/ 0 w 5"/>
              <a:gd name="T1" fmla="*/ 7 h 7"/>
              <a:gd name="T2" fmla="*/ 5 w 5"/>
              <a:gd name="T3" fmla="*/ 4 h 7"/>
              <a:gd name="T4" fmla="*/ 0 w 5"/>
              <a:gd name="T5" fmla="*/ 0 h 7"/>
              <a:gd name="T6" fmla="*/ 0 w 5"/>
              <a:gd name="T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" h="7">
                <a:moveTo>
                  <a:pt x="0" y="7"/>
                </a:moveTo>
                <a:lnTo>
                  <a:pt x="5" y="4"/>
                </a:lnTo>
                <a:lnTo>
                  <a:pt x="0" y="0"/>
                </a:lnTo>
                <a:lnTo>
                  <a:pt x="0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2" name="Freeform 478">
            <a:extLst>
              <a:ext uri="{FF2B5EF4-FFF2-40B4-BE49-F238E27FC236}">
                <a16:creationId xmlns:a16="http://schemas.microsoft.com/office/drawing/2014/main" id="{FFCE3F7C-1ED0-875B-C83D-D4D3C1518DC0}"/>
              </a:ext>
            </a:extLst>
          </p:cNvPr>
          <p:cNvSpPr>
            <a:spLocks/>
          </p:cNvSpPr>
          <p:nvPr/>
        </p:nvSpPr>
        <p:spPr bwMode="auto">
          <a:xfrm>
            <a:off x="5792788" y="2892425"/>
            <a:ext cx="23813" cy="25400"/>
          </a:xfrm>
          <a:custGeom>
            <a:avLst/>
            <a:gdLst>
              <a:gd name="T0" fmla="*/ 4 w 15"/>
              <a:gd name="T1" fmla="*/ 16 h 16"/>
              <a:gd name="T2" fmla="*/ 0 w 15"/>
              <a:gd name="T3" fmla="*/ 11 h 16"/>
              <a:gd name="T4" fmla="*/ 3 w 15"/>
              <a:gd name="T5" fmla="*/ 5 h 16"/>
              <a:gd name="T6" fmla="*/ 8 w 15"/>
              <a:gd name="T7" fmla="*/ 0 h 16"/>
              <a:gd name="T8" fmla="*/ 12 w 15"/>
              <a:gd name="T9" fmla="*/ 0 h 16"/>
              <a:gd name="T10" fmla="*/ 15 w 15"/>
              <a:gd name="T11" fmla="*/ 5 h 16"/>
              <a:gd name="T12" fmla="*/ 14 w 15"/>
              <a:gd name="T13" fmla="*/ 12 h 16"/>
              <a:gd name="T14" fmla="*/ 4 w 15"/>
              <a:gd name="T15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" h="16">
                <a:moveTo>
                  <a:pt x="4" y="16"/>
                </a:moveTo>
                <a:lnTo>
                  <a:pt x="0" y="11"/>
                </a:lnTo>
                <a:lnTo>
                  <a:pt x="3" y="5"/>
                </a:lnTo>
                <a:lnTo>
                  <a:pt x="8" y="0"/>
                </a:lnTo>
                <a:lnTo>
                  <a:pt x="12" y="0"/>
                </a:lnTo>
                <a:lnTo>
                  <a:pt x="15" y="5"/>
                </a:lnTo>
                <a:lnTo>
                  <a:pt x="14" y="12"/>
                </a:lnTo>
                <a:lnTo>
                  <a:pt x="4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3" name="Freeform 479">
            <a:extLst>
              <a:ext uri="{FF2B5EF4-FFF2-40B4-BE49-F238E27FC236}">
                <a16:creationId xmlns:a16="http://schemas.microsoft.com/office/drawing/2014/main" id="{5D8B5E7E-5EC9-5ADF-7F91-37DB74ABCA02}"/>
              </a:ext>
            </a:extLst>
          </p:cNvPr>
          <p:cNvSpPr>
            <a:spLocks/>
          </p:cNvSpPr>
          <p:nvPr/>
        </p:nvSpPr>
        <p:spPr bwMode="auto">
          <a:xfrm>
            <a:off x="5627688" y="2849563"/>
            <a:ext cx="26988" cy="19050"/>
          </a:xfrm>
          <a:custGeom>
            <a:avLst/>
            <a:gdLst>
              <a:gd name="T0" fmla="*/ 14 w 17"/>
              <a:gd name="T1" fmla="*/ 12 h 12"/>
              <a:gd name="T2" fmla="*/ 17 w 17"/>
              <a:gd name="T3" fmla="*/ 8 h 12"/>
              <a:gd name="T4" fmla="*/ 15 w 17"/>
              <a:gd name="T5" fmla="*/ 2 h 12"/>
              <a:gd name="T6" fmla="*/ 7 w 17"/>
              <a:gd name="T7" fmla="*/ 0 h 12"/>
              <a:gd name="T8" fmla="*/ 2 w 17"/>
              <a:gd name="T9" fmla="*/ 2 h 12"/>
              <a:gd name="T10" fmla="*/ 0 w 17"/>
              <a:gd name="T11" fmla="*/ 6 h 12"/>
              <a:gd name="T12" fmla="*/ 6 w 17"/>
              <a:gd name="T13" fmla="*/ 8 h 12"/>
              <a:gd name="T14" fmla="*/ 9 w 17"/>
              <a:gd name="T15" fmla="*/ 10 h 12"/>
              <a:gd name="T16" fmla="*/ 14 w 17"/>
              <a:gd name="T1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" h="12">
                <a:moveTo>
                  <a:pt x="14" y="12"/>
                </a:moveTo>
                <a:lnTo>
                  <a:pt x="17" y="8"/>
                </a:lnTo>
                <a:lnTo>
                  <a:pt x="15" y="2"/>
                </a:lnTo>
                <a:lnTo>
                  <a:pt x="7" y="0"/>
                </a:lnTo>
                <a:lnTo>
                  <a:pt x="2" y="2"/>
                </a:lnTo>
                <a:lnTo>
                  <a:pt x="0" y="6"/>
                </a:lnTo>
                <a:lnTo>
                  <a:pt x="6" y="8"/>
                </a:lnTo>
                <a:lnTo>
                  <a:pt x="9" y="10"/>
                </a:lnTo>
                <a:lnTo>
                  <a:pt x="14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4" name="Freeform 480">
            <a:extLst>
              <a:ext uri="{FF2B5EF4-FFF2-40B4-BE49-F238E27FC236}">
                <a16:creationId xmlns:a16="http://schemas.microsoft.com/office/drawing/2014/main" id="{493C795C-C38C-76FD-1CF7-32411DD377C6}"/>
              </a:ext>
            </a:extLst>
          </p:cNvPr>
          <p:cNvSpPr>
            <a:spLocks/>
          </p:cNvSpPr>
          <p:nvPr/>
        </p:nvSpPr>
        <p:spPr bwMode="auto">
          <a:xfrm>
            <a:off x="5762626" y="2835275"/>
            <a:ext cx="17463" cy="22225"/>
          </a:xfrm>
          <a:custGeom>
            <a:avLst/>
            <a:gdLst>
              <a:gd name="T0" fmla="*/ 3 w 11"/>
              <a:gd name="T1" fmla="*/ 14 h 14"/>
              <a:gd name="T2" fmla="*/ 9 w 11"/>
              <a:gd name="T3" fmla="*/ 11 h 14"/>
              <a:gd name="T4" fmla="*/ 11 w 11"/>
              <a:gd name="T5" fmla="*/ 9 h 14"/>
              <a:gd name="T6" fmla="*/ 11 w 11"/>
              <a:gd name="T7" fmla="*/ 4 h 14"/>
              <a:gd name="T8" fmla="*/ 8 w 11"/>
              <a:gd name="T9" fmla="*/ 0 h 14"/>
              <a:gd name="T10" fmla="*/ 0 w 11"/>
              <a:gd name="T11" fmla="*/ 3 h 14"/>
              <a:gd name="T12" fmla="*/ 1 w 11"/>
              <a:gd name="T13" fmla="*/ 7 h 14"/>
              <a:gd name="T14" fmla="*/ 0 w 11"/>
              <a:gd name="T15" fmla="*/ 9 h 14"/>
              <a:gd name="T16" fmla="*/ 0 w 11"/>
              <a:gd name="T17" fmla="*/ 11 h 14"/>
              <a:gd name="T18" fmla="*/ 3 w 11"/>
              <a:gd name="T19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" h="14">
                <a:moveTo>
                  <a:pt x="3" y="14"/>
                </a:moveTo>
                <a:lnTo>
                  <a:pt x="9" y="11"/>
                </a:lnTo>
                <a:lnTo>
                  <a:pt x="11" y="9"/>
                </a:lnTo>
                <a:lnTo>
                  <a:pt x="11" y="4"/>
                </a:lnTo>
                <a:lnTo>
                  <a:pt x="8" y="0"/>
                </a:lnTo>
                <a:lnTo>
                  <a:pt x="0" y="3"/>
                </a:lnTo>
                <a:lnTo>
                  <a:pt x="1" y="7"/>
                </a:lnTo>
                <a:lnTo>
                  <a:pt x="0" y="9"/>
                </a:lnTo>
                <a:lnTo>
                  <a:pt x="0" y="11"/>
                </a:lnTo>
                <a:lnTo>
                  <a:pt x="3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5" name="Freeform 481">
            <a:extLst>
              <a:ext uri="{FF2B5EF4-FFF2-40B4-BE49-F238E27FC236}">
                <a16:creationId xmlns:a16="http://schemas.microsoft.com/office/drawing/2014/main" id="{44E3F65C-BB7A-1F05-2838-4CBE97CE7760}"/>
              </a:ext>
            </a:extLst>
          </p:cNvPr>
          <p:cNvSpPr>
            <a:spLocks/>
          </p:cNvSpPr>
          <p:nvPr/>
        </p:nvSpPr>
        <p:spPr bwMode="auto">
          <a:xfrm>
            <a:off x="5729288" y="2817813"/>
            <a:ext cx="17463" cy="26988"/>
          </a:xfrm>
          <a:custGeom>
            <a:avLst/>
            <a:gdLst>
              <a:gd name="T0" fmla="*/ 6 w 11"/>
              <a:gd name="T1" fmla="*/ 17 h 17"/>
              <a:gd name="T2" fmla="*/ 11 w 11"/>
              <a:gd name="T3" fmla="*/ 9 h 17"/>
              <a:gd name="T4" fmla="*/ 11 w 11"/>
              <a:gd name="T5" fmla="*/ 7 h 17"/>
              <a:gd name="T6" fmla="*/ 11 w 11"/>
              <a:gd name="T7" fmla="*/ 5 h 17"/>
              <a:gd name="T8" fmla="*/ 7 w 11"/>
              <a:gd name="T9" fmla="*/ 0 h 17"/>
              <a:gd name="T10" fmla="*/ 3 w 11"/>
              <a:gd name="T11" fmla="*/ 7 h 17"/>
              <a:gd name="T12" fmla="*/ 2 w 11"/>
              <a:gd name="T13" fmla="*/ 9 h 17"/>
              <a:gd name="T14" fmla="*/ 5 w 11"/>
              <a:gd name="T15" fmla="*/ 10 h 17"/>
              <a:gd name="T16" fmla="*/ 0 w 11"/>
              <a:gd name="T17" fmla="*/ 11 h 17"/>
              <a:gd name="T18" fmla="*/ 2 w 11"/>
              <a:gd name="T19" fmla="*/ 14 h 17"/>
              <a:gd name="T20" fmla="*/ 6 w 11"/>
              <a:gd name="T21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" h="17">
                <a:moveTo>
                  <a:pt x="6" y="17"/>
                </a:moveTo>
                <a:lnTo>
                  <a:pt x="11" y="9"/>
                </a:lnTo>
                <a:lnTo>
                  <a:pt x="11" y="7"/>
                </a:lnTo>
                <a:lnTo>
                  <a:pt x="11" y="5"/>
                </a:lnTo>
                <a:lnTo>
                  <a:pt x="7" y="0"/>
                </a:lnTo>
                <a:lnTo>
                  <a:pt x="3" y="7"/>
                </a:lnTo>
                <a:lnTo>
                  <a:pt x="2" y="9"/>
                </a:lnTo>
                <a:lnTo>
                  <a:pt x="5" y="10"/>
                </a:lnTo>
                <a:lnTo>
                  <a:pt x="0" y="11"/>
                </a:lnTo>
                <a:lnTo>
                  <a:pt x="2" y="14"/>
                </a:lnTo>
                <a:lnTo>
                  <a:pt x="6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6" name="Freeform 482">
            <a:extLst>
              <a:ext uri="{FF2B5EF4-FFF2-40B4-BE49-F238E27FC236}">
                <a16:creationId xmlns:a16="http://schemas.microsoft.com/office/drawing/2014/main" id="{FBA6DDBE-70D4-0437-75F7-A8AC6CF697FB}"/>
              </a:ext>
            </a:extLst>
          </p:cNvPr>
          <p:cNvSpPr>
            <a:spLocks/>
          </p:cNvSpPr>
          <p:nvPr/>
        </p:nvSpPr>
        <p:spPr bwMode="auto">
          <a:xfrm>
            <a:off x="5797551" y="2805113"/>
            <a:ext cx="17463" cy="22225"/>
          </a:xfrm>
          <a:custGeom>
            <a:avLst/>
            <a:gdLst>
              <a:gd name="T0" fmla="*/ 2 w 11"/>
              <a:gd name="T1" fmla="*/ 14 h 14"/>
              <a:gd name="T2" fmla="*/ 7 w 11"/>
              <a:gd name="T3" fmla="*/ 11 h 14"/>
              <a:gd name="T4" fmla="*/ 11 w 11"/>
              <a:gd name="T5" fmla="*/ 2 h 14"/>
              <a:gd name="T6" fmla="*/ 7 w 11"/>
              <a:gd name="T7" fmla="*/ 0 h 14"/>
              <a:gd name="T8" fmla="*/ 2 w 11"/>
              <a:gd name="T9" fmla="*/ 2 h 14"/>
              <a:gd name="T10" fmla="*/ 1 w 11"/>
              <a:gd name="T11" fmla="*/ 7 h 14"/>
              <a:gd name="T12" fmla="*/ 0 w 11"/>
              <a:gd name="T13" fmla="*/ 13 h 14"/>
              <a:gd name="T14" fmla="*/ 2 w 11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" h="14">
                <a:moveTo>
                  <a:pt x="2" y="14"/>
                </a:moveTo>
                <a:lnTo>
                  <a:pt x="7" y="11"/>
                </a:lnTo>
                <a:lnTo>
                  <a:pt x="11" y="2"/>
                </a:lnTo>
                <a:lnTo>
                  <a:pt x="7" y="0"/>
                </a:lnTo>
                <a:lnTo>
                  <a:pt x="2" y="2"/>
                </a:lnTo>
                <a:lnTo>
                  <a:pt x="1" y="7"/>
                </a:lnTo>
                <a:lnTo>
                  <a:pt x="0" y="13"/>
                </a:lnTo>
                <a:lnTo>
                  <a:pt x="2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7" name="Freeform 483">
            <a:extLst>
              <a:ext uri="{FF2B5EF4-FFF2-40B4-BE49-F238E27FC236}">
                <a16:creationId xmlns:a16="http://schemas.microsoft.com/office/drawing/2014/main" id="{425A5102-A2BE-6309-6423-313AE6EE4C19}"/>
              </a:ext>
            </a:extLst>
          </p:cNvPr>
          <p:cNvSpPr>
            <a:spLocks/>
          </p:cNvSpPr>
          <p:nvPr/>
        </p:nvSpPr>
        <p:spPr bwMode="auto">
          <a:xfrm>
            <a:off x="5808663" y="2779713"/>
            <a:ext cx="7938" cy="22225"/>
          </a:xfrm>
          <a:custGeom>
            <a:avLst/>
            <a:gdLst>
              <a:gd name="T0" fmla="*/ 4 w 5"/>
              <a:gd name="T1" fmla="*/ 14 h 14"/>
              <a:gd name="T2" fmla="*/ 1 w 5"/>
              <a:gd name="T3" fmla="*/ 14 h 14"/>
              <a:gd name="T4" fmla="*/ 0 w 5"/>
              <a:gd name="T5" fmla="*/ 8 h 14"/>
              <a:gd name="T6" fmla="*/ 1 w 5"/>
              <a:gd name="T7" fmla="*/ 3 h 14"/>
              <a:gd name="T8" fmla="*/ 4 w 5"/>
              <a:gd name="T9" fmla="*/ 0 h 14"/>
              <a:gd name="T10" fmla="*/ 5 w 5"/>
              <a:gd name="T11" fmla="*/ 5 h 14"/>
              <a:gd name="T12" fmla="*/ 5 w 5"/>
              <a:gd name="T13" fmla="*/ 9 h 14"/>
              <a:gd name="T14" fmla="*/ 4 w 5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" h="14">
                <a:moveTo>
                  <a:pt x="4" y="14"/>
                </a:moveTo>
                <a:lnTo>
                  <a:pt x="1" y="14"/>
                </a:lnTo>
                <a:lnTo>
                  <a:pt x="0" y="8"/>
                </a:lnTo>
                <a:lnTo>
                  <a:pt x="1" y="3"/>
                </a:lnTo>
                <a:lnTo>
                  <a:pt x="4" y="0"/>
                </a:lnTo>
                <a:lnTo>
                  <a:pt x="5" y="5"/>
                </a:lnTo>
                <a:lnTo>
                  <a:pt x="5" y="9"/>
                </a:lnTo>
                <a:lnTo>
                  <a:pt x="4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8" name="Freeform 484">
            <a:extLst>
              <a:ext uri="{FF2B5EF4-FFF2-40B4-BE49-F238E27FC236}">
                <a16:creationId xmlns:a16="http://schemas.microsoft.com/office/drawing/2014/main" id="{0D508B3B-E009-088A-11B5-F7F488E7C105}"/>
              </a:ext>
            </a:extLst>
          </p:cNvPr>
          <p:cNvSpPr>
            <a:spLocks/>
          </p:cNvSpPr>
          <p:nvPr/>
        </p:nvSpPr>
        <p:spPr bwMode="auto">
          <a:xfrm>
            <a:off x="5848351" y="2746375"/>
            <a:ext cx="38100" cy="15875"/>
          </a:xfrm>
          <a:custGeom>
            <a:avLst/>
            <a:gdLst>
              <a:gd name="T0" fmla="*/ 13 w 24"/>
              <a:gd name="T1" fmla="*/ 9 h 10"/>
              <a:gd name="T2" fmla="*/ 20 w 24"/>
              <a:gd name="T3" fmla="*/ 9 h 10"/>
              <a:gd name="T4" fmla="*/ 21 w 24"/>
              <a:gd name="T5" fmla="*/ 6 h 10"/>
              <a:gd name="T6" fmla="*/ 24 w 24"/>
              <a:gd name="T7" fmla="*/ 3 h 10"/>
              <a:gd name="T8" fmla="*/ 20 w 24"/>
              <a:gd name="T9" fmla="*/ 3 h 10"/>
              <a:gd name="T10" fmla="*/ 16 w 24"/>
              <a:gd name="T11" fmla="*/ 3 h 10"/>
              <a:gd name="T12" fmla="*/ 13 w 24"/>
              <a:gd name="T13" fmla="*/ 0 h 10"/>
              <a:gd name="T14" fmla="*/ 11 w 24"/>
              <a:gd name="T15" fmla="*/ 0 h 10"/>
              <a:gd name="T16" fmla="*/ 9 w 24"/>
              <a:gd name="T17" fmla="*/ 0 h 10"/>
              <a:gd name="T18" fmla="*/ 0 w 24"/>
              <a:gd name="T19" fmla="*/ 7 h 10"/>
              <a:gd name="T20" fmla="*/ 2 w 24"/>
              <a:gd name="T21" fmla="*/ 10 h 10"/>
              <a:gd name="T22" fmla="*/ 11 w 24"/>
              <a:gd name="T23" fmla="*/ 10 h 10"/>
              <a:gd name="T24" fmla="*/ 13 w 24"/>
              <a:gd name="T25" fmla="*/ 9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4" h="10">
                <a:moveTo>
                  <a:pt x="13" y="9"/>
                </a:moveTo>
                <a:lnTo>
                  <a:pt x="20" y="9"/>
                </a:lnTo>
                <a:lnTo>
                  <a:pt x="21" y="6"/>
                </a:lnTo>
                <a:lnTo>
                  <a:pt x="24" y="3"/>
                </a:lnTo>
                <a:lnTo>
                  <a:pt x="20" y="3"/>
                </a:lnTo>
                <a:lnTo>
                  <a:pt x="16" y="3"/>
                </a:lnTo>
                <a:lnTo>
                  <a:pt x="13" y="0"/>
                </a:lnTo>
                <a:lnTo>
                  <a:pt x="11" y="0"/>
                </a:lnTo>
                <a:lnTo>
                  <a:pt x="9" y="0"/>
                </a:lnTo>
                <a:lnTo>
                  <a:pt x="0" y="7"/>
                </a:lnTo>
                <a:lnTo>
                  <a:pt x="2" y="10"/>
                </a:lnTo>
                <a:lnTo>
                  <a:pt x="11" y="10"/>
                </a:lnTo>
                <a:lnTo>
                  <a:pt x="13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9" name="Freeform 485">
            <a:extLst>
              <a:ext uri="{FF2B5EF4-FFF2-40B4-BE49-F238E27FC236}">
                <a16:creationId xmlns:a16="http://schemas.microsoft.com/office/drawing/2014/main" id="{471AA55F-CDB9-B8A0-3B83-4E818617046B}"/>
              </a:ext>
            </a:extLst>
          </p:cNvPr>
          <p:cNvSpPr>
            <a:spLocks/>
          </p:cNvSpPr>
          <p:nvPr/>
        </p:nvSpPr>
        <p:spPr bwMode="auto">
          <a:xfrm>
            <a:off x="5859463" y="2720975"/>
            <a:ext cx="38100" cy="15875"/>
          </a:xfrm>
          <a:custGeom>
            <a:avLst/>
            <a:gdLst>
              <a:gd name="T0" fmla="*/ 10 w 24"/>
              <a:gd name="T1" fmla="*/ 7 h 10"/>
              <a:gd name="T2" fmla="*/ 2 w 24"/>
              <a:gd name="T3" fmla="*/ 10 h 10"/>
              <a:gd name="T4" fmla="*/ 0 w 24"/>
              <a:gd name="T5" fmla="*/ 8 h 10"/>
              <a:gd name="T6" fmla="*/ 3 w 24"/>
              <a:gd name="T7" fmla="*/ 3 h 10"/>
              <a:gd name="T8" fmla="*/ 6 w 24"/>
              <a:gd name="T9" fmla="*/ 1 h 10"/>
              <a:gd name="T10" fmla="*/ 10 w 24"/>
              <a:gd name="T11" fmla="*/ 0 h 10"/>
              <a:gd name="T12" fmla="*/ 17 w 24"/>
              <a:gd name="T13" fmla="*/ 0 h 10"/>
              <a:gd name="T14" fmla="*/ 19 w 24"/>
              <a:gd name="T15" fmla="*/ 0 h 10"/>
              <a:gd name="T16" fmla="*/ 24 w 24"/>
              <a:gd name="T17" fmla="*/ 3 h 10"/>
              <a:gd name="T18" fmla="*/ 24 w 24"/>
              <a:gd name="T19" fmla="*/ 6 h 10"/>
              <a:gd name="T20" fmla="*/ 11 w 24"/>
              <a:gd name="T21" fmla="*/ 7 h 10"/>
              <a:gd name="T22" fmla="*/ 10 w 24"/>
              <a:gd name="T23" fmla="*/ 7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4" h="10">
                <a:moveTo>
                  <a:pt x="10" y="7"/>
                </a:moveTo>
                <a:lnTo>
                  <a:pt x="2" y="10"/>
                </a:lnTo>
                <a:lnTo>
                  <a:pt x="0" y="8"/>
                </a:lnTo>
                <a:lnTo>
                  <a:pt x="3" y="3"/>
                </a:lnTo>
                <a:lnTo>
                  <a:pt x="6" y="1"/>
                </a:lnTo>
                <a:lnTo>
                  <a:pt x="10" y="0"/>
                </a:lnTo>
                <a:lnTo>
                  <a:pt x="17" y="0"/>
                </a:lnTo>
                <a:lnTo>
                  <a:pt x="19" y="0"/>
                </a:lnTo>
                <a:lnTo>
                  <a:pt x="24" y="3"/>
                </a:lnTo>
                <a:lnTo>
                  <a:pt x="24" y="6"/>
                </a:lnTo>
                <a:lnTo>
                  <a:pt x="11" y="7"/>
                </a:lnTo>
                <a:lnTo>
                  <a:pt x="10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0" name="Freeform 486">
            <a:extLst>
              <a:ext uri="{FF2B5EF4-FFF2-40B4-BE49-F238E27FC236}">
                <a16:creationId xmlns:a16="http://schemas.microsoft.com/office/drawing/2014/main" id="{2C9F0D15-C1BC-77B5-DBE7-C56B4E5C116E}"/>
              </a:ext>
            </a:extLst>
          </p:cNvPr>
          <p:cNvSpPr>
            <a:spLocks/>
          </p:cNvSpPr>
          <p:nvPr/>
        </p:nvSpPr>
        <p:spPr bwMode="auto">
          <a:xfrm>
            <a:off x="5970588" y="2584450"/>
            <a:ext cx="41275" cy="66675"/>
          </a:xfrm>
          <a:custGeom>
            <a:avLst/>
            <a:gdLst>
              <a:gd name="T0" fmla="*/ 9 w 26"/>
              <a:gd name="T1" fmla="*/ 27 h 42"/>
              <a:gd name="T2" fmla="*/ 14 w 26"/>
              <a:gd name="T3" fmla="*/ 29 h 42"/>
              <a:gd name="T4" fmla="*/ 16 w 26"/>
              <a:gd name="T5" fmla="*/ 42 h 42"/>
              <a:gd name="T6" fmla="*/ 20 w 26"/>
              <a:gd name="T7" fmla="*/ 38 h 42"/>
              <a:gd name="T8" fmla="*/ 22 w 26"/>
              <a:gd name="T9" fmla="*/ 22 h 42"/>
              <a:gd name="T10" fmla="*/ 22 w 26"/>
              <a:gd name="T11" fmla="*/ 15 h 42"/>
              <a:gd name="T12" fmla="*/ 26 w 26"/>
              <a:gd name="T13" fmla="*/ 7 h 42"/>
              <a:gd name="T14" fmla="*/ 26 w 26"/>
              <a:gd name="T15" fmla="*/ 0 h 42"/>
              <a:gd name="T16" fmla="*/ 16 w 26"/>
              <a:gd name="T17" fmla="*/ 11 h 42"/>
              <a:gd name="T18" fmla="*/ 11 w 26"/>
              <a:gd name="T19" fmla="*/ 10 h 42"/>
              <a:gd name="T20" fmla="*/ 8 w 26"/>
              <a:gd name="T21" fmla="*/ 8 h 42"/>
              <a:gd name="T22" fmla="*/ 3 w 26"/>
              <a:gd name="T23" fmla="*/ 19 h 42"/>
              <a:gd name="T24" fmla="*/ 1 w 26"/>
              <a:gd name="T25" fmla="*/ 21 h 42"/>
              <a:gd name="T26" fmla="*/ 1 w 26"/>
              <a:gd name="T27" fmla="*/ 22 h 42"/>
              <a:gd name="T28" fmla="*/ 0 w 26"/>
              <a:gd name="T29" fmla="*/ 23 h 42"/>
              <a:gd name="T30" fmla="*/ 1 w 26"/>
              <a:gd name="T31" fmla="*/ 23 h 42"/>
              <a:gd name="T32" fmla="*/ 9 w 26"/>
              <a:gd name="T33" fmla="*/ 27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6" h="42">
                <a:moveTo>
                  <a:pt x="9" y="27"/>
                </a:moveTo>
                <a:lnTo>
                  <a:pt x="14" y="29"/>
                </a:lnTo>
                <a:lnTo>
                  <a:pt x="16" y="42"/>
                </a:lnTo>
                <a:lnTo>
                  <a:pt x="20" y="38"/>
                </a:lnTo>
                <a:lnTo>
                  <a:pt x="22" y="22"/>
                </a:lnTo>
                <a:lnTo>
                  <a:pt x="22" y="15"/>
                </a:lnTo>
                <a:lnTo>
                  <a:pt x="26" y="7"/>
                </a:lnTo>
                <a:lnTo>
                  <a:pt x="26" y="0"/>
                </a:lnTo>
                <a:lnTo>
                  <a:pt x="16" y="11"/>
                </a:lnTo>
                <a:lnTo>
                  <a:pt x="11" y="10"/>
                </a:lnTo>
                <a:lnTo>
                  <a:pt x="8" y="8"/>
                </a:lnTo>
                <a:lnTo>
                  <a:pt x="3" y="19"/>
                </a:lnTo>
                <a:lnTo>
                  <a:pt x="1" y="21"/>
                </a:lnTo>
                <a:lnTo>
                  <a:pt x="1" y="22"/>
                </a:lnTo>
                <a:lnTo>
                  <a:pt x="0" y="23"/>
                </a:lnTo>
                <a:lnTo>
                  <a:pt x="1" y="23"/>
                </a:lnTo>
                <a:lnTo>
                  <a:pt x="9" y="2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1" name="Freeform 487">
            <a:extLst>
              <a:ext uri="{FF2B5EF4-FFF2-40B4-BE49-F238E27FC236}">
                <a16:creationId xmlns:a16="http://schemas.microsoft.com/office/drawing/2014/main" id="{870880E8-1584-3F25-2E1F-FFD8645180A0}"/>
              </a:ext>
            </a:extLst>
          </p:cNvPr>
          <p:cNvSpPr>
            <a:spLocks/>
          </p:cNvSpPr>
          <p:nvPr/>
        </p:nvSpPr>
        <p:spPr bwMode="auto">
          <a:xfrm>
            <a:off x="5656263" y="2417763"/>
            <a:ext cx="17463" cy="19050"/>
          </a:xfrm>
          <a:custGeom>
            <a:avLst/>
            <a:gdLst>
              <a:gd name="T0" fmla="*/ 0 w 11"/>
              <a:gd name="T1" fmla="*/ 12 h 12"/>
              <a:gd name="T2" fmla="*/ 11 w 11"/>
              <a:gd name="T3" fmla="*/ 10 h 12"/>
              <a:gd name="T4" fmla="*/ 10 w 11"/>
              <a:gd name="T5" fmla="*/ 6 h 12"/>
              <a:gd name="T6" fmla="*/ 6 w 11"/>
              <a:gd name="T7" fmla="*/ 0 h 12"/>
              <a:gd name="T8" fmla="*/ 0 w 11"/>
              <a:gd name="T9" fmla="*/ 8 h 12"/>
              <a:gd name="T10" fmla="*/ 0 w 11"/>
              <a:gd name="T11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" h="12">
                <a:moveTo>
                  <a:pt x="0" y="12"/>
                </a:moveTo>
                <a:lnTo>
                  <a:pt x="11" y="10"/>
                </a:lnTo>
                <a:lnTo>
                  <a:pt x="10" y="6"/>
                </a:lnTo>
                <a:lnTo>
                  <a:pt x="6" y="0"/>
                </a:lnTo>
                <a:lnTo>
                  <a:pt x="0" y="8"/>
                </a:lnTo>
                <a:lnTo>
                  <a:pt x="0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2" name="Freeform 488">
            <a:extLst>
              <a:ext uri="{FF2B5EF4-FFF2-40B4-BE49-F238E27FC236}">
                <a16:creationId xmlns:a16="http://schemas.microsoft.com/office/drawing/2014/main" id="{CEF21756-A942-1683-158F-DD18BFD2999D}"/>
              </a:ext>
            </a:extLst>
          </p:cNvPr>
          <p:cNvSpPr>
            <a:spLocks/>
          </p:cNvSpPr>
          <p:nvPr/>
        </p:nvSpPr>
        <p:spPr bwMode="auto">
          <a:xfrm>
            <a:off x="5740401" y="2359025"/>
            <a:ext cx="28575" cy="30163"/>
          </a:xfrm>
          <a:custGeom>
            <a:avLst/>
            <a:gdLst>
              <a:gd name="T0" fmla="*/ 11 w 18"/>
              <a:gd name="T1" fmla="*/ 13 h 19"/>
              <a:gd name="T2" fmla="*/ 14 w 18"/>
              <a:gd name="T3" fmla="*/ 11 h 19"/>
              <a:gd name="T4" fmla="*/ 15 w 18"/>
              <a:gd name="T5" fmla="*/ 19 h 19"/>
              <a:gd name="T6" fmla="*/ 18 w 18"/>
              <a:gd name="T7" fmla="*/ 18 h 19"/>
              <a:gd name="T8" fmla="*/ 18 w 18"/>
              <a:gd name="T9" fmla="*/ 14 h 19"/>
              <a:gd name="T10" fmla="*/ 18 w 18"/>
              <a:gd name="T11" fmla="*/ 0 h 19"/>
              <a:gd name="T12" fmla="*/ 11 w 18"/>
              <a:gd name="T13" fmla="*/ 4 h 19"/>
              <a:gd name="T14" fmla="*/ 0 w 18"/>
              <a:gd name="T15" fmla="*/ 10 h 19"/>
              <a:gd name="T16" fmla="*/ 0 w 18"/>
              <a:gd name="T17" fmla="*/ 19 h 19"/>
              <a:gd name="T18" fmla="*/ 7 w 18"/>
              <a:gd name="T19" fmla="*/ 18 h 19"/>
              <a:gd name="T20" fmla="*/ 8 w 18"/>
              <a:gd name="T21" fmla="*/ 13 h 19"/>
              <a:gd name="T22" fmla="*/ 11 w 18"/>
              <a:gd name="T23" fmla="*/ 13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8" h="19">
                <a:moveTo>
                  <a:pt x="11" y="13"/>
                </a:moveTo>
                <a:lnTo>
                  <a:pt x="14" y="11"/>
                </a:lnTo>
                <a:lnTo>
                  <a:pt x="15" y="19"/>
                </a:lnTo>
                <a:lnTo>
                  <a:pt x="18" y="18"/>
                </a:lnTo>
                <a:lnTo>
                  <a:pt x="18" y="14"/>
                </a:lnTo>
                <a:lnTo>
                  <a:pt x="18" y="0"/>
                </a:lnTo>
                <a:lnTo>
                  <a:pt x="11" y="4"/>
                </a:lnTo>
                <a:lnTo>
                  <a:pt x="0" y="10"/>
                </a:lnTo>
                <a:lnTo>
                  <a:pt x="0" y="19"/>
                </a:lnTo>
                <a:lnTo>
                  <a:pt x="7" y="18"/>
                </a:lnTo>
                <a:lnTo>
                  <a:pt x="8" y="13"/>
                </a:lnTo>
                <a:lnTo>
                  <a:pt x="11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3" name="Freeform 489">
            <a:extLst>
              <a:ext uri="{FF2B5EF4-FFF2-40B4-BE49-F238E27FC236}">
                <a16:creationId xmlns:a16="http://schemas.microsoft.com/office/drawing/2014/main" id="{F6465278-ECDE-88B7-C095-3517C1566373}"/>
              </a:ext>
            </a:extLst>
          </p:cNvPr>
          <p:cNvSpPr>
            <a:spLocks/>
          </p:cNvSpPr>
          <p:nvPr/>
        </p:nvSpPr>
        <p:spPr bwMode="auto">
          <a:xfrm>
            <a:off x="5786438" y="2185988"/>
            <a:ext cx="60325" cy="123825"/>
          </a:xfrm>
          <a:custGeom>
            <a:avLst/>
            <a:gdLst>
              <a:gd name="T0" fmla="*/ 5 w 38"/>
              <a:gd name="T1" fmla="*/ 78 h 78"/>
              <a:gd name="T2" fmla="*/ 11 w 38"/>
              <a:gd name="T3" fmla="*/ 67 h 78"/>
              <a:gd name="T4" fmla="*/ 12 w 38"/>
              <a:gd name="T5" fmla="*/ 64 h 78"/>
              <a:gd name="T6" fmla="*/ 18 w 38"/>
              <a:gd name="T7" fmla="*/ 63 h 78"/>
              <a:gd name="T8" fmla="*/ 22 w 38"/>
              <a:gd name="T9" fmla="*/ 63 h 78"/>
              <a:gd name="T10" fmla="*/ 24 w 38"/>
              <a:gd name="T11" fmla="*/ 58 h 78"/>
              <a:gd name="T12" fmla="*/ 30 w 38"/>
              <a:gd name="T13" fmla="*/ 47 h 78"/>
              <a:gd name="T14" fmla="*/ 29 w 38"/>
              <a:gd name="T15" fmla="*/ 47 h 78"/>
              <a:gd name="T16" fmla="*/ 22 w 38"/>
              <a:gd name="T17" fmla="*/ 41 h 78"/>
              <a:gd name="T18" fmla="*/ 30 w 38"/>
              <a:gd name="T19" fmla="*/ 43 h 78"/>
              <a:gd name="T20" fmla="*/ 34 w 38"/>
              <a:gd name="T21" fmla="*/ 44 h 78"/>
              <a:gd name="T22" fmla="*/ 38 w 38"/>
              <a:gd name="T23" fmla="*/ 38 h 78"/>
              <a:gd name="T24" fmla="*/ 37 w 38"/>
              <a:gd name="T25" fmla="*/ 37 h 78"/>
              <a:gd name="T26" fmla="*/ 35 w 38"/>
              <a:gd name="T27" fmla="*/ 30 h 78"/>
              <a:gd name="T28" fmla="*/ 33 w 38"/>
              <a:gd name="T29" fmla="*/ 25 h 78"/>
              <a:gd name="T30" fmla="*/ 29 w 38"/>
              <a:gd name="T31" fmla="*/ 21 h 78"/>
              <a:gd name="T32" fmla="*/ 33 w 38"/>
              <a:gd name="T33" fmla="*/ 17 h 78"/>
              <a:gd name="T34" fmla="*/ 34 w 38"/>
              <a:gd name="T35" fmla="*/ 8 h 78"/>
              <a:gd name="T36" fmla="*/ 30 w 38"/>
              <a:gd name="T37" fmla="*/ 0 h 78"/>
              <a:gd name="T38" fmla="*/ 19 w 38"/>
              <a:gd name="T39" fmla="*/ 18 h 78"/>
              <a:gd name="T40" fmla="*/ 8 w 38"/>
              <a:gd name="T41" fmla="*/ 43 h 78"/>
              <a:gd name="T42" fmla="*/ 9 w 38"/>
              <a:gd name="T43" fmla="*/ 49 h 78"/>
              <a:gd name="T44" fmla="*/ 0 w 38"/>
              <a:gd name="T45" fmla="*/ 71 h 78"/>
              <a:gd name="T46" fmla="*/ 5 w 38"/>
              <a:gd name="T47" fmla="*/ 78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8" h="78">
                <a:moveTo>
                  <a:pt x="5" y="78"/>
                </a:moveTo>
                <a:lnTo>
                  <a:pt x="11" y="67"/>
                </a:lnTo>
                <a:lnTo>
                  <a:pt x="12" y="64"/>
                </a:lnTo>
                <a:lnTo>
                  <a:pt x="18" y="63"/>
                </a:lnTo>
                <a:lnTo>
                  <a:pt x="22" y="63"/>
                </a:lnTo>
                <a:lnTo>
                  <a:pt x="24" y="58"/>
                </a:lnTo>
                <a:lnTo>
                  <a:pt x="30" y="47"/>
                </a:lnTo>
                <a:lnTo>
                  <a:pt x="29" y="47"/>
                </a:lnTo>
                <a:lnTo>
                  <a:pt x="22" y="41"/>
                </a:lnTo>
                <a:lnTo>
                  <a:pt x="30" y="43"/>
                </a:lnTo>
                <a:lnTo>
                  <a:pt x="34" y="44"/>
                </a:lnTo>
                <a:lnTo>
                  <a:pt x="38" y="38"/>
                </a:lnTo>
                <a:lnTo>
                  <a:pt x="37" y="37"/>
                </a:lnTo>
                <a:lnTo>
                  <a:pt x="35" y="30"/>
                </a:lnTo>
                <a:lnTo>
                  <a:pt x="33" y="25"/>
                </a:lnTo>
                <a:lnTo>
                  <a:pt x="29" y="21"/>
                </a:lnTo>
                <a:lnTo>
                  <a:pt x="33" y="17"/>
                </a:lnTo>
                <a:lnTo>
                  <a:pt x="34" y="8"/>
                </a:lnTo>
                <a:lnTo>
                  <a:pt x="30" y="0"/>
                </a:lnTo>
                <a:lnTo>
                  <a:pt x="19" y="18"/>
                </a:lnTo>
                <a:lnTo>
                  <a:pt x="8" y="43"/>
                </a:lnTo>
                <a:lnTo>
                  <a:pt x="9" y="49"/>
                </a:lnTo>
                <a:lnTo>
                  <a:pt x="0" y="71"/>
                </a:lnTo>
                <a:lnTo>
                  <a:pt x="5" y="7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4" name="Freeform 490">
            <a:extLst>
              <a:ext uri="{FF2B5EF4-FFF2-40B4-BE49-F238E27FC236}">
                <a16:creationId xmlns:a16="http://schemas.microsoft.com/office/drawing/2014/main" id="{836CA78D-2D9A-8E07-38E0-12A3E056848A}"/>
              </a:ext>
            </a:extLst>
          </p:cNvPr>
          <p:cNvSpPr>
            <a:spLocks/>
          </p:cNvSpPr>
          <p:nvPr/>
        </p:nvSpPr>
        <p:spPr bwMode="auto">
          <a:xfrm>
            <a:off x="6126163" y="2244725"/>
            <a:ext cx="52388" cy="30163"/>
          </a:xfrm>
          <a:custGeom>
            <a:avLst/>
            <a:gdLst>
              <a:gd name="T0" fmla="*/ 18 w 33"/>
              <a:gd name="T1" fmla="*/ 18 h 19"/>
              <a:gd name="T2" fmla="*/ 23 w 33"/>
              <a:gd name="T3" fmla="*/ 19 h 19"/>
              <a:gd name="T4" fmla="*/ 33 w 33"/>
              <a:gd name="T5" fmla="*/ 14 h 19"/>
              <a:gd name="T6" fmla="*/ 32 w 33"/>
              <a:gd name="T7" fmla="*/ 11 h 19"/>
              <a:gd name="T8" fmla="*/ 30 w 33"/>
              <a:gd name="T9" fmla="*/ 10 h 19"/>
              <a:gd name="T10" fmla="*/ 18 w 33"/>
              <a:gd name="T11" fmla="*/ 10 h 19"/>
              <a:gd name="T12" fmla="*/ 18 w 33"/>
              <a:gd name="T13" fmla="*/ 10 h 19"/>
              <a:gd name="T14" fmla="*/ 17 w 33"/>
              <a:gd name="T15" fmla="*/ 1 h 19"/>
              <a:gd name="T16" fmla="*/ 15 w 33"/>
              <a:gd name="T17" fmla="*/ 0 h 19"/>
              <a:gd name="T18" fmla="*/ 8 w 33"/>
              <a:gd name="T19" fmla="*/ 6 h 19"/>
              <a:gd name="T20" fmla="*/ 4 w 33"/>
              <a:gd name="T21" fmla="*/ 4 h 19"/>
              <a:gd name="T22" fmla="*/ 0 w 33"/>
              <a:gd name="T23" fmla="*/ 4 h 19"/>
              <a:gd name="T24" fmla="*/ 1 w 33"/>
              <a:gd name="T25" fmla="*/ 10 h 19"/>
              <a:gd name="T26" fmla="*/ 1 w 33"/>
              <a:gd name="T27" fmla="*/ 11 h 19"/>
              <a:gd name="T28" fmla="*/ 1 w 33"/>
              <a:gd name="T29" fmla="*/ 14 h 19"/>
              <a:gd name="T30" fmla="*/ 12 w 33"/>
              <a:gd name="T31" fmla="*/ 16 h 19"/>
              <a:gd name="T32" fmla="*/ 18 w 33"/>
              <a:gd name="T33" fmla="*/ 18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3" h="19">
                <a:moveTo>
                  <a:pt x="18" y="18"/>
                </a:moveTo>
                <a:lnTo>
                  <a:pt x="23" y="19"/>
                </a:lnTo>
                <a:lnTo>
                  <a:pt x="33" y="14"/>
                </a:lnTo>
                <a:lnTo>
                  <a:pt x="32" y="11"/>
                </a:lnTo>
                <a:lnTo>
                  <a:pt x="30" y="10"/>
                </a:lnTo>
                <a:lnTo>
                  <a:pt x="18" y="10"/>
                </a:lnTo>
                <a:lnTo>
                  <a:pt x="18" y="10"/>
                </a:lnTo>
                <a:lnTo>
                  <a:pt x="17" y="1"/>
                </a:lnTo>
                <a:lnTo>
                  <a:pt x="15" y="0"/>
                </a:lnTo>
                <a:lnTo>
                  <a:pt x="8" y="6"/>
                </a:lnTo>
                <a:lnTo>
                  <a:pt x="4" y="4"/>
                </a:lnTo>
                <a:lnTo>
                  <a:pt x="0" y="4"/>
                </a:lnTo>
                <a:lnTo>
                  <a:pt x="1" y="10"/>
                </a:lnTo>
                <a:lnTo>
                  <a:pt x="1" y="11"/>
                </a:lnTo>
                <a:lnTo>
                  <a:pt x="1" y="14"/>
                </a:lnTo>
                <a:lnTo>
                  <a:pt x="12" y="16"/>
                </a:lnTo>
                <a:lnTo>
                  <a:pt x="18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5" name="Freeform 491">
            <a:extLst>
              <a:ext uri="{FF2B5EF4-FFF2-40B4-BE49-F238E27FC236}">
                <a16:creationId xmlns:a16="http://schemas.microsoft.com/office/drawing/2014/main" id="{EA1B8727-D0F0-3850-8178-78099B80D57B}"/>
              </a:ext>
            </a:extLst>
          </p:cNvPr>
          <p:cNvSpPr>
            <a:spLocks/>
          </p:cNvSpPr>
          <p:nvPr/>
        </p:nvSpPr>
        <p:spPr bwMode="auto">
          <a:xfrm>
            <a:off x="6213476" y="2225675"/>
            <a:ext cx="60325" cy="23813"/>
          </a:xfrm>
          <a:custGeom>
            <a:avLst/>
            <a:gdLst>
              <a:gd name="T0" fmla="*/ 11 w 38"/>
              <a:gd name="T1" fmla="*/ 13 h 15"/>
              <a:gd name="T2" fmla="*/ 12 w 38"/>
              <a:gd name="T3" fmla="*/ 13 h 15"/>
              <a:gd name="T4" fmla="*/ 13 w 38"/>
              <a:gd name="T5" fmla="*/ 15 h 15"/>
              <a:gd name="T6" fmla="*/ 20 w 38"/>
              <a:gd name="T7" fmla="*/ 5 h 15"/>
              <a:gd name="T8" fmla="*/ 32 w 38"/>
              <a:gd name="T9" fmla="*/ 13 h 15"/>
              <a:gd name="T10" fmla="*/ 38 w 38"/>
              <a:gd name="T11" fmla="*/ 11 h 15"/>
              <a:gd name="T12" fmla="*/ 32 w 38"/>
              <a:gd name="T13" fmla="*/ 3 h 15"/>
              <a:gd name="T14" fmla="*/ 23 w 38"/>
              <a:gd name="T15" fmla="*/ 3 h 15"/>
              <a:gd name="T16" fmla="*/ 17 w 38"/>
              <a:gd name="T17" fmla="*/ 0 h 15"/>
              <a:gd name="T18" fmla="*/ 15 w 38"/>
              <a:gd name="T19" fmla="*/ 1 h 15"/>
              <a:gd name="T20" fmla="*/ 12 w 38"/>
              <a:gd name="T21" fmla="*/ 3 h 15"/>
              <a:gd name="T22" fmla="*/ 7 w 38"/>
              <a:gd name="T23" fmla="*/ 5 h 15"/>
              <a:gd name="T24" fmla="*/ 0 w 38"/>
              <a:gd name="T25" fmla="*/ 8 h 15"/>
              <a:gd name="T26" fmla="*/ 0 w 38"/>
              <a:gd name="T27" fmla="*/ 11 h 15"/>
              <a:gd name="T28" fmla="*/ 11 w 38"/>
              <a:gd name="T29" fmla="*/ 13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8" h="15">
                <a:moveTo>
                  <a:pt x="11" y="13"/>
                </a:moveTo>
                <a:lnTo>
                  <a:pt x="12" y="13"/>
                </a:lnTo>
                <a:lnTo>
                  <a:pt x="13" y="15"/>
                </a:lnTo>
                <a:lnTo>
                  <a:pt x="20" y="5"/>
                </a:lnTo>
                <a:lnTo>
                  <a:pt x="32" y="13"/>
                </a:lnTo>
                <a:lnTo>
                  <a:pt x="38" y="11"/>
                </a:lnTo>
                <a:lnTo>
                  <a:pt x="32" y="3"/>
                </a:lnTo>
                <a:lnTo>
                  <a:pt x="23" y="3"/>
                </a:lnTo>
                <a:lnTo>
                  <a:pt x="17" y="0"/>
                </a:lnTo>
                <a:lnTo>
                  <a:pt x="15" y="1"/>
                </a:lnTo>
                <a:lnTo>
                  <a:pt x="12" y="3"/>
                </a:lnTo>
                <a:lnTo>
                  <a:pt x="7" y="5"/>
                </a:lnTo>
                <a:lnTo>
                  <a:pt x="0" y="8"/>
                </a:lnTo>
                <a:lnTo>
                  <a:pt x="0" y="11"/>
                </a:lnTo>
                <a:lnTo>
                  <a:pt x="11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6" name="Freeform 492">
            <a:extLst>
              <a:ext uri="{FF2B5EF4-FFF2-40B4-BE49-F238E27FC236}">
                <a16:creationId xmlns:a16="http://schemas.microsoft.com/office/drawing/2014/main" id="{CF9705A2-DE2A-34DD-58F4-DC5EC2F7F838}"/>
              </a:ext>
            </a:extLst>
          </p:cNvPr>
          <p:cNvSpPr>
            <a:spLocks/>
          </p:cNvSpPr>
          <p:nvPr/>
        </p:nvSpPr>
        <p:spPr bwMode="auto">
          <a:xfrm>
            <a:off x="5848351" y="2165350"/>
            <a:ext cx="34925" cy="68263"/>
          </a:xfrm>
          <a:custGeom>
            <a:avLst/>
            <a:gdLst>
              <a:gd name="T0" fmla="*/ 7 w 22"/>
              <a:gd name="T1" fmla="*/ 43 h 43"/>
              <a:gd name="T2" fmla="*/ 11 w 22"/>
              <a:gd name="T3" fmla="*/ 42 h 43"/>
              <a:gd name="T4" fmla="*/ 16 w 22"/>
              <a:gd name="T5" fmla="*/ 35 h 43"/>
              <a:gd name="T6" fmla="*/ 21 w 22"/>
              <a:gd name="T7" fmla="*/ 11 h 43"/>
              <a:gd name="T8" fmla="*/ 22 w 22"/>
              <a:gd name="T9" fmla="*/ 4 h 43"/>
              <a:gd name="T10" fmla="*/ 13 w 22"/>
              <a:gd name="T11" fmla="*/ 0 h 43"/>
              <a:gd name="T12" fmla="*/ 10 w 22"/>
              <a:gd name="T13" fmla="*/ 9 h 43"/>
              <a:gd name="T14" fmla="*/ 14 w 22"/>
              <a:gd name="T15" fmla="*/ 12 h 43"/>
              <a:gd name="T16" fmla="*/ 14 w 22"/>
              <a:gd name="T17" fmla="*/ 16 h 43"/>
              <a:gd name="T18" fmla="*/ 6 w 22"/>
              <a:gd name="T19" fmla="*/ 17 h 43"/>
              <a:gd name="T20" fmla="*/ 6 w 22"/>
              <a:gd name="T21" fmla="*/ 23 h 43"/>
              <a:gd name="T22" fmla="*/ 0 w 22"/>
              <a:gd name="T23" fmla="*/ 27 h 43"/>
              <a:gd name="T24" fmla="*/ 0 w 22"/>
              <a:gd name="T25" fmla="*/ 36 h 43"/>
              <a:gd name="T26" fmla="*/ 0 w 22"/>
              <a:gd name="T27" fmla="*/ 42 h 43"/>
              <a:gd name="T28" fmla="*/ 7 w 22"/>
              <a:gd name="T29" fmla="*/ 36 h 43"/>
              <a:gd name="T30" fmla="*/ 7 w 22"/>
              <a:gd name="T31" fmla="*/ 43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2" h="43">
                <a:moveTo>
                  <a:pt x="7" y="43"/>
                </a:moveTo>
                <a:lnTo>
                  <a:pt x="11" y="42"/>
                </a:lnTo>
                <a:lnTo>
                  <a:pt x="16" y="35"/>
                </a:lnTo>
                <a:lnTo>
                  <a:pt x="21" y="11"/>
                </a:lnTo>
                <a:lnTo>
                  <a:pt x="22" y="4"/>
                </a:lnTo>
                <a:lnTo>
                  <a:pt x="13" y="0"/>
                </a:lnTo>
                <a:lnTo>
                  <a:pt x="10" y="9"/>
                </a:lnTo>
                <a:lnTo>
                  <a:pt x="14" y="12"/>
                </a:lnTo>
                <a:lnTo>
                  <a:pt x="14" y="16"/>
                </a:lnTo>
                <a:lnTo>
                  <a:pt x="6" y="17"/>
                </a:lnTo>
                <a:lnTo>
                  <a:pt x="6" y="23"/>
                </a:lnTo>
                <a:lnTo>
                  <a:pt x="0" y="27"/>
                </a:lnTo>
                <a:lnTo>
                  <a:pt x="0" y="36"/>
                </a:lnTo>
                <a:lnTo>
                  <a:pt x="0" y="42"/>
                </a:lnTo>
                <a:lnTo>
                  <a:pt x="7" y="36"/>
                </a:lnTo>
                <a:lnTo>
                  <a:pt x="7" y="4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7" name="Freeform 493">
            <a:extLst>
              <a:ext uri="{FF2B5EF4-FFF2-40B4-BE49-F238E27FC236}">
                <a16:creationId xmlns:a16="http://schemas.microsoft.com/office/drawing/2014/main" id="{0C77C75A-C572-F3B0-60A6-185EE8A5E3BA}"/>
              </a:ext>
            </a:extLst>
          </p:cNvPr>
          <p:cNvSpPr>
            <a:spLocks/>
          </p:cNvSpPr>
          <p:nvPr/>
        </p:nvSpPr>
        <p:spPr bwMode="auto">
          <a:xfrm>
            <a:off x="5892801" y="2095500"/>
            <a:ext cx="106363" cy="117475"/>
          </a:xfrm>
          <a:custGeom>
            <a:avLst/>
            <a:gdLst>
              <a:gd name="T0" fmla="*/ 5 w 67"/>
              <a:gd name="T1" fmla="*/ 74 h 74"/>
              <a:gd name="T2" fmla="*/ 9 w 67"/>
              <a:gd name="T3" fmla="*/ 71 h 74"/>
              <a:gd name="T4" fmla="*/ 11 w 67"/>
              <a:gd name="T5" fmla="*/ 68 h 74"/>
              <a:gd name="T6" fmla="*/ 12 w 67"/>
              <a:gd name="T7" fmla="*/ 64 h 74"/>
              <a:gd name="T8" fmla="*/ 9 w 67"/>
              <a:gd name="T9" fmla="*/ 57 h 74"/>
              <a:gd name="T10" fmla="*/ 15 w 67"/>
              <a:gd name="T11" fmla="*/ 57 h 74"/>
              <a:gd name="T12" fmla="*/ 16 w 67"/>
              <a:gd name="T13" fmla="*/ 64 h 74"/>
              <a:gd name="T14" fmla="*/ 22 w 67"/>
              <a:gd name="T15" fmla="*/ 68 h 74"/>
              <a:gd name="T16" fmla="*/ 23 w 67"/>
              <a:gd name="T17" fmla="*/ 68 h 74"/>
              <a:gd name="T18" fmla="*/ 23 w 67"/>
              <a:gd name="T19" fmla="*/ 59 h 74"/>
              <a:gd name="T20" fmla="*/ 34 w 67"/>
              <a:gd name="T21" fmla="*/ 60 h 74"/>
              <a:gd name="T22" fmla="*/ 41 w 67"/>
              <a:gd name="T23" fmla="*/ 56 h 74"/>
              <a:gd name="T24" fmla="*/ 42 w 67"/>
              <a:gd name="T25" fmla="*/ 55 h 74"/>
              <a:gd name="T26" fmla="*/ 38 w 67"/>
              <a:gd name="T27" fmla="*/ 44 h 74"/>
              <a:gd name="T28" fmla="*/ 64 w 67"/>
              <a:gd name="T29" fmla="*/ 31 h 74"/>
              <a:gd name="T30" fmla="*/ 67 w 67"/>
              <a:gd name="T31" fmla="*/ 25 h 74"/>
              <a:gd name="T32" fmla="*/ 63 w 67"/>
              <a:gd name="T33" fmla="*/ 18 h 74"/>
              <a:gd name="T34" fmla="*/ 61 w 67"/>
              <a:gd name="T35" fmla="*/ 16 h 74"/>
              <a:gd name="T36" fmla="*/ 54 w 67"/>
              <a:gd name="T37" fmla="*/ 20 h 74"/>
              <a:gd name="T38" fmla="*/ 54 w 67"/>
              <a:gd name="T39" fmla="*/ 14 h 74"/>
              <a:gd name="T40" fmla="*/ 52 w 67"/>
              <a:gd name="T41" fmla="*/ 3 h 74"/>
              <a:gd name="T42" fmla="*/ 48 w 67"/>
              <a:gd name="T43" fmla="*/ 0 h 74"/>
              <a:gd name="T44" fmla="*/ 31 w 67"/>
              <a:gd name="T45" fmla="*/ 12 h 74"/>
              <a:gd name="T46" fmla="*/ 35 w 67"/>
              <a:gd name="T47" fmla="*/ 19 h 74"/>
              <a:gd name="T48" fmla="*/ 38 w 67"/>
              <a:gd name="T49" fmla="*/ 23 h 74"/>
              <a:gd name="T50" fmla="*/ 31 w 67"/>
              <a:gd name="T51" fmla="*/ 25 h 74"/>
              <a:gd name="T52" fmla="*/ 30 w 67"/>
              <a:gd name="T53" fmla="*/ 25 h 74"/>
              <a:gd name="T54" fmla="*/ 22 w 67"/>
              <a:gd name="T55" fmla="*/ 8 h 74"/>
              <a:gd name="T56" fmla="*/ 5 w 67"/>
              <a:gd name="T57" fmla="*/ 18 h 74"/>
              <a:gd name="T58" fmla="*/ 9 w 67"/>
              <a:gd name="T59" fmla="*/ 23 h 74"/>
              <a:gd name="T60" fmla="*/ 16 w 67"/>
              <a:gd name="T61" fmla="*/ 23 h 74"/>
              <a:gd name="T62" fmla="*/ 18 w 67"/>
              <a:gd name="T63" fmla="*/ 27 h 74"/>
              <a:gd name="T64" fmla="*/ 5 w 67"/>
              <a:gd name="T65" fmla="*/ 31 h 74"/>
              <a:gd name="T66" fmla="*/ 0 w 67"/>
              <a:gd name="T67" fmla="*/ 49 h 74"/>
              <a:gd name="T68" fmla="*/ 1 w 67"/>
              <a:gd name="T69" fmla="*/ 49 h 74"/>
              <a:gd name="T70" fmla="*/ 8 w 67"/>
              <a:gd name="T71" fmla="*/ 45 h 74"/>
              <a:gd name="T72" fmla="*/ 11 w 67"/>
              <a:gd name="T73" fmla="*/ 48 h 74"/>
              <a:gd name="T74" fmla="*/ 0 w 67"/>
              <a:gd name="T75" fmla="*/ 56 h 74"/>
              <a:gd name="T76" fmla="*/ 0 w 67"/>
              <a:gd name="T77" fmla="*/ 67 h 74"/>
              <a:gd name="T78" fmla="*/ 3 w 67"/>
              <a:gd name="T79" fmla="*/ 71 h 74"/>
              <a:gd name="T80" fmla="*/ 5 w 67"/>
              <a:gd name="T81" fmla="*/ 74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67" h="74">
                <a:moveTo>
                  <a:pt x="5" y="74"/>
                </a:moveTo>
                <a:lnTo>
                  <a:pt x="9" y="71"/>
                </a:lnTo>
                <a:lnTo>
                  <a:pt x="11" y="68"/>
                </a:lnTo>
                <a:lnTo>
                  <a:pt x="12" y="64"/>
                </a:lnTo>
                <a:lnTo>
                  <a:pt x="9" y="57"/>
                </a:lnTo>
                <a:lnTo>
                  <a:pt x="15" y="57"/>
                </a:lnTo>
                <a:lnTo>
                  <a:pt x="16" y="64"/>
                </a:lnTo>
                <a:lnTo>
                  <a:pt x="22" y="68"/>
                </a:lnTo>
                <a:lnTo>
                  <a:pt x="23" y="68"/>
                </a:lnTo>
                <a:lnTo>
                  <a:pt x="23" y="59"/>
                </a:lnTo>
                <a:lnTo>
                  <a:pt x="34" y="60"/>
                </a:lnTo>
                <a:lnTo>
                  <a:pt x="41" y="56"/>
                </a:lnTo>
                <a:lnTo>
                  <a:pt x="42" y="55"/>
                </a:lnTo>
                <a:lnTo>
                  <a:pt x="38" y="44"/>
                </a:lnTo>
                <a:lnTo>
                  <a:pt x="64" y="31"/>
                </a:lnTo>
                <a:lnTo>
                  <a:pt x="67" y="25"/>
                </a:lnTo>
                <a:lnTo>
                  <a:pt x="63" y="18"/>
                </a:lnTo>
                <a:lnTo>
                  <a:pt x="61" y="16"/>
                </a:lnTo>
                <a:lnTo>
                  <a:pt x="54" y="20"/>
                </a:lnTo>
                <a:lnTo>
                  <a:pt x="54" y="14"/>
                </a:lnTo>
                <a:lnTo>
                  <a:pt x="52" y="3"/>
                </a:lnTo>
                <a:lnTo>
                  <a:pt x="48" y="0"/>
                </a:lnTo>
                <a:lnTo>
                  <a:pt x="31" y="12"/>
                </a:lnTo>
                <a:lnTo>
                  <a:pt x="35" y="19"/>
                </a:lnTo>
                <a:lnTo>
                  <a:pt x="38" y="23"/>
                </a:lnTo>
                <a:lnTo>
                  <a:pt x="31" y="25"/>
                </a:lnTo>
                <a:lnTo>
                  <a:pt x="30" y="25"/>
                </a:lnTo>
                <a:lnTo>
                  <a:pt x="22" y="8"/>
                </a:lnTo>
                <a:lnTo>
                  <a:pt x="5" y="18"/>
                </a:lnTo>
                <a:lnTo>
                  <a:pt x="9" y="23"/>
                </a:lnTo>
                <a:lnTo>
                  <a:pt x="16" y="23"/>
                </a:lnTo>
                <a:lnTo>
                  <a:pt x="18" y="27"/>
                </a:lnTo>
                <a:lnTo>
                  <a:pt x="5" y="31"/>
                </a:lnTo>
                <a:lnTo>
                  <a:pt x="0" y="49"/>
                </a:lnTo>
                <a:lnTo>
                  <a:pt x="1" y="49"/>
                </a:lnTo>
                <a:lnTo>
                  <a:pt x="8" y="45"/>
                </a:lnTo>
                <a:lnTo>
                  <a:pt x="11" y="48"/>
                </a:lnTo>
                <a:lnTo>
                  <a:pt x="0" y="56"/>
                </a:lnTo>
                <a:lnTo>
                  <a:pt x="0" y="67"/>
                </a:lnTo>
                <a:lnTo>
                  <a:pt x="3" y="71"/>
                </a:lnTo>
                <a:lnTo>
                  <a:pt x="5" y="7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8" name="Freeform 494">
            <a:extLst>
              <a:ext uri="{FF2B5EF4-FFF2-40B4-BE49-F238E27FC236}">
                <a16:creationId xmlns:a16="http://schemas.microsoft.com/office/drawing/2014/main" id="{FE7C1253-1FCF-FC42-0FCC-91511A4E4313}"/>
              </a:ext>
            </a:extLst>
          </p:cNvPr>
          <p:cNvSpPr>
            <a:spLocks/>
          </p:cNvSpPr>
          <p:nvPr/>
        </p:nvSpPr>
        <p:spPr bwMode="auto">
          <a:xfrm>
            <a:off x="6007101" y="2043113"/>
            <a:ext cx="149225" cy="131763"/>
          </a:xfrm>
          <a:custGeom>
            <a:avLst/>
            <a:gdLst>
              <a:gd name="T0" fmla="*/ 0 w 94"/>
              <a:gd name="T1" fmla="*/ 60 h 83"/>
              <a:gd name="T2" fmla="*/ 0 w 94"/>
              <a:gd name="T3" fmla="*/ 77 h 83"/>
              <a:gd name="T4" fmla="*/ 1 w 94"/>
              <a:gd name="T5" fmla="*/ 83 h 83"/>
              <a:gd name="T6" fmla="*/ 29 w 94"/>
              <a:gd name="T7" fmla="*/ 70 h 83"/>
              <a:gd name="T8" fmla="*/ 34 w 94"/>
              <a:gd name="T9" fmla="*/ 63 h 83"/>
              <a:gd name="T10" fmla="*/ 34 w 94"/>
              <a:gd name="T11" fmla="*/ 58 h 83"/>
              <a:gd name="T12" fmla="*/ 36 w 94"/>
              <a:gd name="T13" fmla="*/ 59 h 83"/>
              <a:gd name="T14" fmla="*/ 37 w 94"/>
              <a:gd name="T15" fmla="*/ 59 h 83"/>
              <a:gd name="T16" fmla="*/ 38 w 94"/>
              <a:gd name="T17" fmla="*/ 60 h 83"/>
              <a:gd name="T18" fmla="*/ 42 w 94"/>
              <a:gd name="T19" fmla="*/ 63 h 83"/>
              <a:gd name="T20" fmla="*/ 45 w 94"/>
              <a:gd name="T21" fmla="*/ 60 h 83"/>
              <a:gd name="T22" fmla="*/ 44 w 94"/>
              <a:gd name="T23" fmla="*/ 52 h 83"/>
              <a:gd name="T24" fmla="*/ 51 w 94"/>
              <a:gd name="T25" fmla="*/ 38 h 83"/>
              <a:gd name="T26" fmla="*/ 51 w 94"/>
              <a:gd name="T27" fmla="*/ 37 h 83"/>
              <a:gd name="T28" fmla="*/ 52 w 94"/>
              <a:gd name="T29" fmla="*/ 36 h 83"/>
              <a:gd name="T30" fmla="*/ 53 w 94"/>
              <a:gd name="T31" fmla="*/ 47 h 83"/>
              <a:gd name="T32" fmla="*/ 68 w 94"/>
              <a:gd name="T33" fmla="*/ 37 h 83"/>
              <a:gd name="T34" fmla="*/ 74 w 94"/>
              <a:gd name="T35" fmla="*/ 32 h 83"/>
              <a:gd name="T36" fmla="*/ 75 w 94"/>
              <a:gd name="T37" fmla="*/ 25 h 83"/>
              <a:gd name="T38" fmla="*/ 82 w 94"/>
              <a:gd name="T39" fmla="*/ 22 h 83"/>
              <a:gd name="T40" fmla="*/ 93 w 94"/>
              <a:gd name="T41" fmla="*/ 2 h 83"/>
              <a:gd name="T42" fmla="*/ 94 w 94"/>
              <a:gd name="T43" fmla="*/ 0 h 83"/>
              <a:gd name="T44" fmla="*/ 87 w 94"/>
              <a:gd name="T45" fmla="*/ 0 h 83"/>
              <a:gd name="T46" fmla="*/ 78 w 94"/>
              <a:gd name="T47" fmla="*/ 6 h 83"/>
              <a:gd name="T48" fmla="*/ 72 w 94"/>
              <a:gd name="T49" fmla="*/ 7 h 83"/>
              <a:gd name="T50" fmla="*/ 72 w 94"/>
              <a:gd name="T51" fmla="*/ 8 h 83"/>
              <a:gd name="T52" fmla="*/ 70 w 94"/>
              <a:gd name="T53" fmla="*/ 19 h 83"/>
              <a:gd name="T54" fmla="*/ 64 w 94"/>
              <a:gd name="T55" fmla="*/ 18 h 83"/>
              <a:gd name="T56" fmla="*/ 66 w 94"/>
              <a:gd name="T57" fmla="*/ 13 h 83"/>
              <a:gd name="T58" fmla="*/ 64 w 94"/>
              <a:gd name="T59" fmla="*/ 11 h 83"/>
              <a:gd name="T60" fmla="*/ 59 w 94"/>
              <a:gd name="T61" fmla="*/ 6 h 83"/>
              <a:gd name="T62" fmla="*/ 51 w 94"/>
              <a:gd name="T63" fmla="*/ 7 h 83"/>
              <a:gd name="T64" fmla="*/ 51 w 94"/>
              <a:gd name="T65" fmla="*/ 8 h 83"/>
              <a:gd name="T66" fmla="*/ 49 w 94"/>
              <a:gd name="T67" fmla="*/ 15 h 83"/>
              <a:gd name="T68" fmla="*/ 44 w 94"/>
              <a:gd name="T69" fmla="*/ 10 h 83"/>
              <a:gd name="T70" fmla="*/ 42 w 94"/>
              <a:gd name="T71" fmla="*/ 8 h 83"/>
              <a:gd name="T72" fmla="*/ 42 w 94"/>
              <a:gd name="T73" fmla="*/ 10 h 83"/>
              <a:gd name="T74" fmla="*/ 41 w 94"/>
              <a:gd name="T75" fmla="*/ 10 h 83"/>
              <a:gd name="T76" fmla="*/ 36 w 94"/>
              <a:gd name="T77" fmla="*/ 13 h 83"/>
              <a:gd name="T78" fmla="*/ 37 w 94"/>
              <a:gd name="T79" fmla="*/ 15 h 83"/>
              <a:gd name="T80" fmla="*/ 38 w 94"/>
              <a:gd name="T81" fmla="*/ 21 h 83"/>
              <a:gd name="T82" fmla="*/ 36 w 94"/>
              <a:gd name="T83" fmla="*/ 23 h 83"/>
              <a:gd name="T84" fmla="*/ 30 w 94"/>
              <a:gd name="T85" fmla="*/ 17 h 83"/>
              <a:gd name="T86" fmla="*/ 21 w 94"/>
              <a:gd name="T87" fmla="*/ 22 h 83"/>
              <a:gd name="T88" fmla="*/ 27 w 94"/>
              <a:gd name="T89" fmla="*/ 32 h 83"/>
              <a:gd name="T90" fmla="*/ 22 w 94"/>
              <a:gd name="T91" fmla="*/ 36 h 83"/>
              <a:gd name="T92" fmla="*/ 18 w 94"/>
              <a:gd name="T93" fmla="*/ 32 h 83"/>
              <a:gd name="T94" fmla="*/ 14 w 94"/>
              <a:gd name="T95" fmla="*/ 34 h 83"/>
              <a:gd name="T96" fmla="*/ 11 w 94"/>
              <a:gd name="T97" fmla="*/ 51 h 83"/>
              <a:gd name="T98" fmla="*/ 11 w 94"/>
              <a:gd name="T99" fmla="*/ 56 h 83"/>
              <a:gd name="T100" fmla="*/ 10 w 94"/>
              <a:gd name="T101" fmla="*/ 56 h 83"/>
              <a:gd name="T102" fmla="*/ 1 w 94"/>
              <a:gd name="T103" fmla="*/ 58 h 83"/>
              <a:gd name="T104" fmla="*/ 0 w 94"/>
              <a:gd name="T105" fmla="*/ 60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94" h="83">
                <a:moveTo>
                  <a:pt x="0" y="60"/>
                </a:moveTo>
                <a:lnTo>
                  <a:pt x="0" y="77"/>
                </a:lnTo>
                <a:lnTo>
                  <a:pt x="1" y="83"/>
                </a:lnTo>
                <a:lnTo>
                  <a:pt x="29" y="70"/>
                </a:lnTo>
                <a:lnTo>
                  <a:pt x="34" y="63"/>
                </a:lnTo>
                <a:lnTo>
                  <a:pt x="34" y="58"/>
                </a:lnTo>
                <a:lnTo>
                  <a:pt x="36" y="59"/>
                </a:lnTo>
                <a:lnTo>
                  <a:pt x="37" y="59"/>
                </a:lnTo>
                <a:lnTo>
                  <a:pt x="38" y="60"/>
                </a:lnTo>
                <a:lnTo>
                  <a:pt x="42" y="63"/>
                </a:lnTo>
                <a:lnTo>
                  <a:pt x="45" y="60"/>
                </a:lnTo>
                <a:lnTo>
                  <a:pt x="44" y="52"/>
                </a:lnTo>
                <a:lnTo>
                  <a:pt x="51" y="38"/>
                </a:lnTo>
                <a:lnTo>
                  <a:pt x="51" y="37"/>
                </a:lnTo>
                <a:lnTo>
                  <a:pt x="52" y="36"/>
                </a:lnTo>
                <a:lnTo>
                  <a:pt x="53" y="47"/>
                </a:lnTo>
                <a:lnTo>
                  <a:pt x="68" y="37"/>
                </a:lnTo>
                <a:lnTo>
                  <a:pt x="74" y="32"/>
                </a:lnTo>
                <a:lnTo>
                  <a:pt x="75" y="25"/>
                </a:lnTo>
                <a:lnTo>
                  <a:pt x="82" y="22"/>
                </a:lnTo>
                <a:lnTo>
                  <a:pt x="93" y="2"/>
                </a:lnTo>
                <a:lnTo>
                  <a:pt x="94" y="0"/>
                </a:lnTo>
                <a:lnTo>
                  <a:pt x="87" y="0"/>
                </a:lnTo>
                <a:lnTo>
                  <a:pt x="78" y="6"/>
                </a:lnTo>
                <a:lnTo>
                  <a:pt x="72" y="7"/>
                </a:lnTo>
                <a:lnTo>
                  <a:pt x="72" y="8"/>
                </a:lnTo>
                <a:lnTo>
                  <a:pt x="70" y="19"/>
                </a:lnTo>
                <a:lnTo>
                  <a:pt x="64" y="18"/>
                </a:lnTo>
                <a:lnTo>
                  <a:pt x="66" y="13"/>
                </a:lnTo>
                <a:lnTo>
                  <a:pt x="64" y="11"/>
                </a:lnTo>
                <a:lnTo>
                  <a:pt x="59" y="6"/>
                </a:lnTo>
                <a:lnTo>
                  <a:pt x="51" y="7"/>
                </a:lnTo>
                <a:lnTo>
                  <a:pt x="51" y="8"/>
                </a:lnTo>
                <a:lnTo>
                  <a:pt x="49" y="15"/>
                </a:lnTo>
                <a:lnTo>
                  <a:pt x="44" y="10"/>
                </a:lnTo>
                <a:lnTo>
                  <a:pt x="42" y="8"/>
                </a:lnTo>
                <a:lnTo>
                  <a:pt x="42" y="10"/>
                </a:lnTo>
                <a:lnTo>
                  <a:pt x="41" y="10"/>
                </a:lnTo>
                <a:lnTo>
                  <a:pt x="36" y="13"/>
                </a:lnTo>
                <a:lnTo>
                  <a:pt x="37" y="15"/>
                </a:lnTo>
                <a:lnTo>
                  <a:pt x="38" y="21"/>
                </a:lnTo>
                <a:lnTo>
                  <a:pt x="36" y="23"/>
                </a:lnTo>
                <a:lnTo>
                  <a:pt x="30" y="17"/>
                </a:lnTo>
                <a:lnTo>
                  <a:pt x="21" y="22"/>
                </a:lnTo>
                <a:lnTo>
                  <a:pt x="27" y="32"/>
                </a:lnTo>
                <a:lnTo>
                  <a:pt x="22" y="36"/>
                </a:lnTo>
                <a:lnTo>
                  <a:pt x="18" y="32"/>
                </a:lnTo>
                <a:lnTo>
                  <a:pt x="14" y="34"/>
                </a:lnTo>
                <a:lnTo>
                  <a:pt x="11" y="51"/>
                </a:lnTo>
                <a:lnTo>
                  <a:pt x="11" y="56"/>
                </a:lnTo>
                <a:lnTo>
                  <a:pt x="10" y="56"/>
                </a:lnTo>
                <a:lnTo>
                  <a:pt x="1" y="58"/>
                </a:lnTo>
                <a:lnTo>
                  <a:pt x="0" y="6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9" name="Freeform 495">
            <a:extLst>
              <a:ext uri="{FF2B5EF4-FFF2-40B4-BE49-F238E27FC236}">
                <a16:creationId xmlns:a16="http://schemas.microsoft.com/office/drawing/2014/main" id="{8CB97A8C-579B-6F8B-4FE5-C850269574ED}"/>
              </a:ext>
            </a:extLst>
          </p:cNvPr>
          <p:cNvSpPr>
            <a:spLocks/>
          </p:cNvSpPr>
          <p:nvPr/>
        </p:nvSpPr>
        <p:spPr bwMode="auto">
          <a:xfrm>
            <a:off x="5984876" y="2093913"/>
            <a:ext cx="38100" cy="36513"/>
          </a:xfrm>
          <a:custGeom>
            <a:avLst/>
            <a:gdLst>
              <a:gd name="T0" fmla="*/ 17 w 24"/>
              <a:gd name="T1" fmla="*/ 23 h 23"/>
              <a:gd name="T2" fmla="*/ 21 w 24"/>
              <a:gd name="T3" fmla="*/ 20 h 23"/>
              <a:gd name="T4" fmla="*/ 22 w 24"/>
              <a:gd name="T5" fmla="*/ 20 h 23"/>
              <a:gd name="T6" fmla="*/ 24 w 24"/>
              <a:gd name="T7" fmla="*/ 11 h 23"/>
              <a:gd name="T8" fmla="*/ 21 w 24"/>
              <a:gd name="T9" fmla="*/ 5 h 23"/>
              <a:gd name="T10" fmla="*/ 15 w 24"/>
              <a:gd name="T11" fmla="*/ 5 h 23"/>
              <a:gd name="T12" fmla="*/ 13 w 24"/>
              <a:gd name="T13" fmla="*/ 4 h 23"/>
              <a:gd name="T14" fmla="*/ 11 w 24"/>
              <a:gd name="T15" fmla="*/ 0 h 23"/>
              <a:gd name="T16" fmla="*/ 5 w 24"/>
              <a:gd name="T17" fmla="*/ 1 h 23"/>
              <a:gd name="T18" fmla="*/ 6 w 24"/>
              <a:gd name="T19" fmla="*/ 6 h 23"/>
              <a:gd name="T20" fmla="*/ 0 w 24"/>
              <a:gd name="T21" fmla="*/ 5 h 23"/>
              <a:gd name="T22" fmla="*/ 3 w 24"/>
              <a:gd name="T23" fmla="*/ 11 h 23"/>
              <a:gd name="T24" fmla="*/ 11 w 24"/>
              <a:gd name="T25" fmla="*/ 9 h 23"/>
              <a:gd name="T26" fmla="*/ 9 w 24"/>
              <a:gd name="T27" fmla="*/ 15 h 23"/>
              <a:gd name="T28" fmla="*/ 11 w 24"/>
              <a:gd name="T29" fmla="*/ 19 h 23"/>
              <a:gd name="T30" fmla="*/ 13 w 24"/>
              <a:gd name="T31" fmla="*/ 20 h 23"/>
              <a:gd name="T32" fmla="*/ 17 w 24"/>
              <a:gd name="T3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4" h="23">
                <a:moveTo>
                  <a:pt x="17" y="23"/>
                </a:moveTo>
                <a:lnTo>
                  <a:pt x="21" y="20"/>
                </a:lnTo>
                <a:lnTo>
                  <a:pt x="22" y="20"/>
                </a:lnTo>
                <a:lnTo>
                  <a:pt x="24" y="11"/>
                </a:lnTo>
                <a:lnTo>
                  <a:pt x="21" y="5"/>
                </a:lnTo>
                <a:lnTo>
                  <a:pt x="15" y="5"/>
                </a:lnTo>
                <a:lnTo>
                  <a:pt x="13" y="4"/>
                </a:lnTo>
                <a:lnTo>
                  <a:pt x="11" y="0"/>
                </a:lnTo>
                <a:lnTo>
                  <a:pt x="5" y="1"/>
                </a:lnTo>
                <a:lnTo>
                  <a:pt x="6" y="6"/>
                </a:lnTo>
                <a:lnTo>
                  <a:pt x="0" y="5"/>
                </a:lnTo>
                <a:lnTo>
                  <a:pt x="3" y="11"/>
                </a:lnTo>
                <a:lnTo>
                  <a:pt x="11" y="9"/>
                </a:lnTo>
                <a:lnTo>
                  <a:pt x="9" y="15"/>
                </a:lnTo>
                <a:lnTo>
                  <a:pt x="11" y="19"/>
                </a:lnTo>
                <a:lnTo>
                  <a:pt x="13" y="20"/>
                </a:lnTo>
                <a:lnTo>
                  <a:pt x="17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0" name="Freeform 496">
            <a:extLst>
              <a:ext uri="{FF2B5EF4-FFF2-40B4-BE49-F238E27FC236}">
                <a16:creationId xmlns:a16="http://schemas.microsoft.com/office/drawing/2014/main" id="{0AF1C162-C2BD-7CA8-764D-33ED45B874ED}"/>
              </a:ext>
            </a:extLst>
          </p:cNvPr>
          <p:cNvSpPr>
            <a:spLocks/>
          </p:cNvSpPr>
          <p:nvPr/>
        </p:nvSpPr>
        <p:spPr bwMode="auto">
          <a:xfrm>
            <a:off x="6132513" y="1831975"/>
            <a:ext cx="247650" cy="274638"/>
          </a:xfrm>
          <a:custGeom>
            <a:avLst/>
            <a:gdLst>
              <a:gd name="T0" fmla="*/ 15 w 156"/>
              <a:gd name="T1" fmla="*/ 171 h 173"/>
              <a:gd name="T2" fmla="*/ 3 w 156"/>
              <a:gd name="T3" fmla="*/ 169 h 173"/>
              <a:gd name="T4" fmla="*/ 28 w 156"/>
              <a:gd name="T5" fmla="*/ 132 h 173"/>
              <a:gd name="T6" fmla="*/ 33 w 156"/>
              <a:gd name="T7" fmla="*/ 125 h 173"/>
              <a:gd name="T8" fmla="*/ 32 w 156"/>
              <a:gd name="T9" fmla="*/ 120 h 173"/>
              <a:gd name="T10" fmla="*/ 30 w 156"/>
              <a:gd name="T11" fmla="*/ 102 h 173"/>
              <a:gd name="T12" fmla="*/ 58 w 156"/>
              <a:gd name="T13" fmla="*/ 95 h 173"/>
              <a:gd name="T14" fmla="*/ 56 w 156"/>
              <a:gd name="T15" fmla="*/ 86 h 173"/>
              <a:gd name="T16" fmla="*/ 47 w 156"/>
              <a:gd name="T17" fmla="*/ 71 h 173"/>
              <a:gd name="T18" fmla="*/ 52 w 156"/>
              <a:gd name="T19" fmla="*/ 66 h 173"/>
              <a:gd name="T20" fmla="*/ 63 w 156"/>
              <a:gd name="T21" fmla="*/ 73 h 173"/>
              <a:gd name="T22" fmla="*/ 62 w 156"/>
              <a:gd name="T23" fmla="*/ 56 h 173"/>
              <a:gd name="T24" fmla="*/ 44 w 156"/>
              <a:gd name="T25" fmla="*/ 53 h 173"/>
              <a:gd name="T26" fmla="*/ 55 w 156"/>
              <a:gd name="T27" fmla="*/ 41 h 173"/>
              <a:gd name="T28" fmla="*/ 62 w 156"/>
              <a:gd name="T29" fmla="*/ 35 h 173"/>
              <a:gd name="T30" fmla="*/ 62 w 156"/>
              <a:gd name="T31" fmla="*/ 8 h 173"/>
              <a:gd name="T32" fmla="*/ 70 w 156"/>
              <a:gd name="T33" fmla="*/ 0 h 173"/>
              <a:gd name="T34" fmla="*/ 83 w 156"/>
              <a:gd name="T35" fmla="*/ 1 h 173"/>
              <a:gd name="T36" fmla="*/ 85 w 156"/>
              <a:gd name="T37" fmla="*/ 47 h 173"/>
              <a:gd name="T38" fmla="*/ 81 w 156"/>
              <a:gd name="T39" fmla="*/ 57 h 173"/>
              <a:gd name="T40" fmla="*/ 90 w 156"/>
              <a:gd name="T41" fmla="*/ 51 h 173"/>
              <a:gd name="T42" fmla="*/ 94 w 156"/>
              <a:gd name="T43" fmla="*/ 45 h 173"/>
              <a:gd name="T44" fmla="*/ 97 w 156"/>
              <a:gd name="T45" fmla="*/ 60 h 173"/>
              <a:gd name="T46" fmla="*/ 85 w 156"/>
              <a:gd name="T47" fmla="*/ 81 h 173"/>
              <a:gd name="T48" fmla="*/ 75 w 156"/>
              <a:gd name="T49" fmla="*/ 91 h 173"/>
              <a:gd name="T50" fmla="*/ 73 w 156"/>
              <a:gd name="T51" fmla="*/ 111 h 173"/>
              <a:gd name="T52" fmla="*/ 82 w 156"/>
              <a:gd name="T53" fmla="*/ 106 h 173"/>
              <a:gd name="T54" fmla="*/ 103 w 156"/>
              <a:gd name="T55" fmla="*/ 80 h 173"/>
              <a:gd name="T56" fmla="*/ 105 w 156"/>
              <a:gd name="T57" fmla="*/ 79 h 173"/>
              <a:gd name="T58" fmla="*/ 104 w 156"/>
              <a:gd name="T59" fmla="*/ 58 h 173"/>
              <a:gd name="T60" fmla="*/ 126 w 156"/>
              <a:gd name="T61" fmla="*/ 65 h 173"/>
              <a:gd name="T62" fmla="*/ 126 w 156"/>
              <a:gd name="T63" fmla="*/ 58 h 173"/>
              <a:gd name="T64" fmla="*/ 113 w 156"/>
              <a:gd name="T65" fmla="*/ 50 h 173"/>
              <a:gd name="T66" fmla="*/ 107 w 156"/>
              <a:gd name="T67" fmla="*/ 41 h 173"/>
              <a:gd name="T68" fmla="*/ 120 w 156"/>
              <a:gd name="T69" fmla="*/ 27 h 173"/>
              <a:gd name="T70" fmla="*/ 130 w 156"/>
              <a:gd name="T71" fmla="*/ 34 h 173"/>
              <a:gd name="T72" fmla="*/ 120 w 156"/>
              <a:gd name="T73" fmla="*/ 12 h 173"/>
              <a:gd name="T74" fmla="*/ 127 w 156"/>
              <a:gd name="T75" fmla="*/ 19 h 173"/>
              <a:gd name="T76" fmla="*/ 138 w 156"/>
              <a:gd name="T77" fmla="*/ 28 h 173"/>
              <a:gd name="T78" fmla="*/ 145 w 156"/>
              <a:gd name="T79" fmla="*/ 34 h 173"/>
              <a:gd name="T80" fmla="*/ 149 w 156"/>
              <a:gd name="T81" fmla="*/ 35 h 173"/>
              <a:gd name="T82" fmla="*/ 150 w 156"/>
              <a:gd name="T83" fmla="*/ 41 h 173"/>
              <a:gd name="T84" fmla="*/ 156 w 156"/>
              <a:gd name="T85" fmla="*/ 61 h 173"/>
              <a:gd name="T86" fmla="*/ 153 w 156"/>
              <a:gd name="T87" fmla="*/ 86 h 173"/>
              <a:gd name="T88" fmla="*/ 149 w 156"/>
              <a:gd name="T89" fmla="*/ 105 h 173"/>
              <a:gd name="T90" fmla="*/ 127 w 156"/>
              <a:gd name="T91" fmla="*/ 105 h 173"/>
              <a:gd name="T92" fmla="*/ 108 w 156"/>
              <a:gd name="T93" fmla="*/ 120 h 173"/>
              <a:gd name="T94" fmla="*/ 98 w 156"/>
              <a:gd name="T95" fmla="*/ 143 h 173"/>
              <a:gd name="T96" fmla="*/ 89 w 156"/>
              <a:gd name="T97" fmla="*/ 151 h 173"/>
              <a:gd name="T98" fmla="*/ 82 w 156"/>
              <a:gd name="T99" fmla="*/ 128 h 173"/>
              <a:gd name="T100" fmla="*/ 73 w 156"/>
              <a:gd name="T101" fmla="*/ 147 h 173"/>
              <a:gd name="T102" fmla="*/ 62 w 156"/>
              <a:gd name="T103" fmla="*/ 171 h 173"/>
              <a:gd name="T104" fmla="*/ 51 w 156"/>
              <a:gd name="T105" fmla="*/ 167 h 173"/>
              <a:gd name="T106" fmla="*/ 44 w 156"/>
              <a:gd name="T107" fmla="*/ 148 h 173"/>
              <a:gd name="T108" fmla="*/ 53 w 156"/>
              <a:gd name="T109" fmla="*/ 124 h 173"/>
              <a:gd name="T110" fmla="*/ 43 w 156"/>
              <a:gd name="T111" fmla="*/ 136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56" h="173">
                <a:moveTo>
                  <a:pt x="29" y="154"/>
                </a:moveTo>
                <a:lnTo>
                  <a:pt x="22" y="163"/>
                </a:lnTo>
                <a:lnTo>
                  <a:pt x="15" y="171"/>
                </a:lnTo>
                <a:lnTo>
                  <a:pt x="14" y="171"/>
                </a:lnTo>
                <a:lnTo>
                  <a:pt x="0" y="173"/>
                </a:lnTo>
                <a:lnTo>
                  <a:pt x="3" y="169"/>
                </a:lnTo>
                <a:lnTo>
                  <a:pt x="4" y="166"/>
                </a:lnTo>
                <a:lnTo>
                  <a:pt x="26" y="136"/>
                </a:lnTo>
                <a:lnTo>
                  <a:pt x="28" y="132"/>
                </a:lnTo>
                <a:lnTo>
                  <a:pt x="21" y="122"/>
                </a:lnTo>
                <a:lnTo>
                  <a:pt x="23" y="121"/>
                </a:lnTo>
                <a:lnTo>
                  <a:pt x="33" y="125"/>
                </a:lnTo>
                <a:lnTo>
                  <a:pt x="34" y="122"/>
                </a:lnTo>
                <a:lnTo>
                  <a:pt x="33" y="121"/>
                </a:lnTo>
                <a:lnTo>
                  <a:pt x="32" y="120"/>
                </a:lnTo>
                <a:lnTo>
                  <a:pt x="22" y="113"/>
                </a:lnTo>
                <a:lnTo>
                  <a:pt x="23" y="106"/>
                </a:lnTo>
                <a:lnTo>
                  <a:pt x="30" y="102"/>
                </a:lnTo>
                <a:lnTo>
                  <a:pt x="45" y="91"/>
                </a:lnTo>
                <a:lnTo>
                  <a:pt x="53" y="94"/>
                </a:lnTo>
                <a:lnTo>
                  <a:pt x="58" y="95"/>
                </a:lnTo>
                <a:lnTo>
                  <a:pt x="58" y="94"/>
                </a:lnTo>
                <a:lnTo>
                  <a:pt x="60" y="90"/>
                </a:lnTo>
                <a:lnTo>
                  <a:pt x="56" y="86"/>
                </a:lnTo>
                <a:lnTo>
                  <a:pt x="48" y="79"/>
                </a:lnTo>
                <a:lnTo>
                  <a:pt x="47" y="73"/>
                </a:lnTo>
                <a:lnTo>
                  <a:pt x="47" y="71"/>
                </a:lnTo>
                <a:lnTo>
                  <a:pt x="47" y="68"/>
                </a:lnTo>
                <a:lnTo>
                  <a:pt x="49" y="68"/>
                </a:lnTo>
                <a:lnTo>
                  <a:pt x="52" y="66"/>
                </a:lnTo>
                <a:lnTo>
                  <a:pt x="58" y="66"/>
                </a:lnTo>
                <a:lnTo>
                  <a:pt x="62" y="72"/>
                </a:lnTo>
                <a:lnTo>
                  <a:pt x="63" y="73"/>
                </a:lnTo>
                <a:lnTo>
                  <a:pt x="63" y="73"/>
                </a:lnTo>
                <a:lnTo>
                  <a:pt x="67" y="69"/>
                </a:lnTo>
                <a:lnTo>
                  <a:pt x="62" y="56"/>
                </a:lnTo>
                <a:lnTo>
                  <a:pt x="52" y="60"/>
                </a:lnTo>
                <a:lnTo>
                  <a:pt x="49" y="60"/>
                </a:lnTo>
                <a:lnTo>
                  <a:pt x="44" y="53"/>
                </a:lnTo>
                <a:lnTo>
                  <a:pt x="47" y="41"/>
                </a:lnTo>
                <a:lnTo>
                  <a:pt x="53" y="42"/>
                </a:lnTo>
                <a:lnTo>
                  <a:pt x="55" y="41"/>
                </a:lnTo>
                <a:lnTo>
                  <a:pt x="56" y="39"/>
                </a:lnTo>
                <a:lnTo>
                  <a:pt x="60" y="36"/>
                </a:lnTo>
                <a:lnTo>
                  <a:pt x="62" y="35"/>
                </a:lnTo>
                <a:lnTo>
                  <a:pt x="55" y="30"/>
                </a:lnTo>
                <a:lnTo>
                  <a:pt x="58" y="19"/>
                </a:lnTo>
                <a:lnTo>
                  <a:pt x="62" y="8"/>
                </a:lnTo>
                <a:lnTo>
                  <a:pt x="62" y="4"/>
                </a:lnTo>
                <a:lnTo>
                  <a:pt x="64" y="2"/>
                </a:lnTo>
                <a:lnTo>
                  <a:pt x="70" y="0"/>
                </a:lnTo>
                <a:lnTo>
                  <a:pt x="74" y="2"/>
                </a:lnTo>
                <a:lnTo>
                  <a:pt x="77" y="2"/>
                </a:lnTo>
                <a:lnTo>
                  <a:pt x="83" y="1"/>
                </a:lnTo>
                <a:lnTo>
                  <a:pt x="88" y="0"/>
                </a:lnTo>
                <a:lnTo>
                  <a:pt x="94" y="19"/>
                </a:lnTo>
                <a:lnTo>
                  <a:pt x="85" y="47"/>
                </a:lnTo>
                <a:lnTo>
                  <a:pt x="81" y="56"/>
                </a:lnTo>
                <a:lnTo>
                  <a:pt x="78" y="60"/>
                </a:lnTo>
                <a:lnTo>
                  <a:pt x="81" y="57"/>
                </a:lnTo>
                <a:lnTo>
                  <a:pt x="83" y="56"/>
                </a:lnTo>
                <a:lnTo>
                  <a:pt x="89" y="51"/>
                </a:lnTo>
                <a:lnTo>
                  <a:pt x="90" y="51"/>
                </a:lnTo>
                <a:lnTo>
                  <a:pt x="90" y="50"/>
                </a:lnTo>
                <a:lnTo>
                  <a:pt x="93" y="47"/>
                </a:lnTo>
                <a:lnTo>
                  <a:pt x="94" y="45"/>
                </a:lnTo>
                <a:lnTo>
                  <a:pt x="97" y="45"/>
                </a:lnTo>
                <a:lnTo>
                  <a:pt x="97" y="57"/>
                </a:lnTo>
                <a:lnTo>
                  <a:pt x="97" y="60"/>
                </a:lnTo>
                <a:lnTo>
                  <a:pt x="94" y="71"/>
                </a:lnTo>
                <a:lnTo>
                  <a:pt x="90" y="76"/>
                </a:lnTo>
                <a:lnTo>
                  <a:pt x="85" y="81"/>
                </a:lnTo>
                <a:lnTo>
                  <a:pt x="83" y="81"/>
                </a:lnTo>
                <a:lnTo>
                  <a:pt x="78" y="83"/>
                </a:lnTo>
                <a:lnTo>
                  <a:pt x="75" y="91"/>
                </a:lnTo>
                <a:lnTo>
                  <a:pt x="77" y="105"/>
                </a:lnTo>
                <a:lnTo>
                  <a:pt x="71" y="110"/>
                </a:lnTo>
                <a:lnTo>
                  <a:pt x="73" y="111"/>
                </a:lnTo>
                <a:lnTo>
                  <a:pt x="77" y="116"/>
                </a:lnTo>
                <a:lnTo>
                  <a:pt x="81" y="109"/>
                </a:lnTo>
                <a:lnTo>
                  <a:pt x="82" y="106"/>
                </a:lnTo>
                <a:lnTo>
                  <a:pt x="81" y="92"/>
                </a:lnTo>
                <a:lnTo>
                  <a:pt x="98" y="76"/>
                </a:lnTo>
                <a:lnTo>
                  <a:pt x="103" y="80"/>
                </a:lnTo>
                <a:lnTo>
                  <a:pt x="105" y="84"/>
                </a:lnTo>
                <a:lnTo>
                  <a:pt x="107" y="86"/>
                </a:lnTo>
                <a:lnTo>
                  <a:pt x="105" y="79"/>
                </a:lnTo>
                <a:lnTo>
                  <a:pt x="104" y="73"/>
                </a:lnTo>
                <a:lnTo>
                  <a:pt x="103" y="73"/>
                </a:lnTo>
                <a:lnTo>
                  <a:pt x="104" y="58"/>
                </a:lnTo>
                <a:lnTo>
                  <a:pt x="111" y="58"/>
                </a:lnTo>
                <a:lnTo>
                  <a:pt x="122" y="61"/>
                </a:lnTo>
                <a:lnTo>
                  <a:pt x="126" y="65"/>
                </a:lnTo>
                <a:lnTo>
                  <a:pt x="127" y="68"/>
                </a:lnTo>
                <a:lnTo>
                  <a:pt x="127" y="62"/>
                </a:lnTo>
                <a:lnTo>
                  <a:pt x="126" y="58"/>
                </a:lnTo>
                <a:lnTo>
                  <a:pt x="123" y="54"/>
                </a:lnTo>
                <a:lnTo>
                  <a:pt x="123" y="53"/>
                </a:lnTo>
                <a:lnTo>
                  <a:pt x="113" y="50"/>
                </a:lnTo>
                <a:lnTo>
                  <a:pt x="109" y="46"/>
                </a:lnTo>
                <a:lnTo>
                  <a:pt x="108" y="42"/>
                </a:lnTo>
                <a:lnTo>
                  <a:pt x="107" y="41"/>
                </a:lnTo>
                <a:lnTo>
                  <a:pt x="105" y="38"/>
                </a:lnTo>
                <a:lnTo>
                  <a:pt x="116" y="26"/>
                </a:lnTo>
                <a:lnTo>
                  <a:pt x="120" y="27"/>
                </a:lnTo>
                <a:lnTo>
                  <a:pt x="122" y="27"/>
                </a:lnTo>
                <a:lnTo>
                  <a:pt x="127" y="36"/>
                </a:lnTo>
                <a:lnTo>
                  <a:pt x="130" y="34"/>
                </a:lnTo>
                <a:lnTo>
                  <a:pt x="127" y="23"/>
                </a:lnTo>
                <a:lnTo>
                  <a:pt x="122" y="19"/>
                </a:lnTo>
                <a:lnTo>
                  <a:pt x="120" y="12"/>
                </a:lnTo>
                <a:lnTo>
                  <a:pt x="120" y="11"/>
                </a:lnTo>
                <a:lnTo>
                  <a:pt x="123" y="11"/>
                </a:lnTo>
                <a:lnTo>
                  <a:pt x="127" y="19"/>
                </a:lnTo>
                <a:lnTo>
                  <a:pt x="131" y="23"/>
                </a:lnTo>
                <a:lnTo>
                  <a:pt x="135" y="26"/>
                </a:lnTo>
                <a:lnTo>
                  <a:pt x="138" y="28"/>
                </a:lnTo>
                <a:lnTo>
                  <a:pt x="141" y="27"/>
                </a:lnTo>
                <a:lnTo>
                  <a:pt x="145" y="28"/>
                </a:lnTo>
                <a:lnTo>
                  <a:pt x="145" y="34"/>
                </a:lnTo>
                <a:lnTo>
                  <a:pt x="145" y="36"/>
                </a:lnTo>
                <a:lnTo>
                  <a:pt x="148" y="36"/>
                </a:lnTo>
                <a:lnTo>
                  <a:pt x="149" y="35"/>
                </a:lnTo>
                <a:lnTo>
                  <a:pt x="152" y="32"/>
                </a:lnTo>
                <a:lnTo>
                  <a:pt x="154" y="35"/>
                </a:lnTo>
                <a:lnTo>
                  <a:pt x="150" y="41"/>
                </a:lnTo>
                <a:lnTo>
                  <a:pt x="152" y="43"/>
                </a:lnTo>
                <a:lnTo>
                  <a:pt x="154" y="57"/>
                </a:lnTo>
                <a:lnTo>
                  <a:pt x="156" y="61"/>
                </a:lnTo>
                <a:lnTo>
                  <a:pt x="156" y="76"/>
                </a:lnTo>
                <a:lnTo>
                  <a:pt x="156" y="80"/>
                </a:lnTo>
                <a:lnTo>
                  <a:pt x="153" y="86"/>
                </a:lnTo>
                <a:lnTo>
                  <a:pt x="150" y="92"/>
                </a:lnTo>
                <a:lnTo>
                  <a:pt x="146" y="92"/>
                </a:lnTo>
                <a:lnTo>
                  <a:pt x="149" y="105"/>
                </a:lnTo>
                <a:lnTo>
                  <a:pt x="143" y="106"/>
                </a:lnTo>
                <a:lnTo>
                  <a:pt x="142" y="106"/>
                </a:lnTo>
                <a:lnTo>
                  <a:pt x="127" y="105"/>
                </a:lnTo>
                <a:lnTo>
                  <a:pt x="112" y="113"/>
                </a:lnTo>
                <a:lnTo>
                  <a:pt x="111" y="113"/>
                </a:lnTo>
                <a:lnTo>
                  <a:pt x="108" y="120"/>
                </a:lnTo>
                <a:lnTo>
                  <a:pt x="105" y="131"/>
                </a:lnTo>
                <a:lnTo>
                  <a:pt x="101" y="137"/>
                </a:lnTo>
                <a:lnTo>
                  <a:pt x="98" y="143"/>
                </a:lnTo>
                <a:lnTo>
                  <a:pt x="98" y="144"/>
                </a:lnTo>
                <a:lnTo>
                  <a:pt x="97" y="147"/>
                </a:lnTo>
                <a:lnTo>
                  <a:pt x="89" y="151"/>
                </a:lnTo>
                <a:lnTo>
                  <a:pt x="89" y="139"/>
                </a:lnTo>
                <a:lnTo>
                  <a:pt x="89" y="129"/>
                </a:lnTo>
                <a:lnTo>
                  <a:pt x="82" y="128"/>
                </a:lnTo>
                <a:lnTo>
                  <a:pt x="81" y="139"/>
                </a:lnTo>
                <a:lnTo>
                  <a:pt x="79" y="144"/>
                </a:lnTo>
                <a:lnTo>
                  <a:pt x="73" y="147"/>
                </a:lnTo>
                <a:lnTo>
                  <a:pt x="74" y="158"/>
                </a:lnTo>
                <a:lnTo>
                  <a:pt x="63" y="170"/>
                </a:lnTo>
                <a:lnTo>
                  <a:pt x="62" y="171"/>
                </a:lnTo>
                <a:lnTo>
                  <a:pt x="59" y="173"/>
                </a:lnTo>
                <a:lnTo>
                  <a:pt x="53" y="170"/>
                </a:lnTo>
                <a:lnTo>
                  <a:pt x="51" y="167"/>
                </a:lnTo>
                <a:lnTo>
                  <a:pt x="40" y="163"/>
                </a:lnTo>
                <a:lnTo>
                  <a:pt x="36" y="162"/>
                </a:lnTo>
                <a:lnTo>
                  <a:pt x="44" y="148"/>
                </a:lnTo>
                <a:lnTo>
                  <a:pt x="56" y="132"/>
                </a:lnTo>
                <a:lnTo>
                  <a:pt x="60" y="125"/>
                </a:lnTo>
                <a:lnTo>
                  <a:pt x="53" y="124"/>
                </a:lnTo>
                <a:lnTo>
                  <a:pt x="51" y="126"/>
                </a:lnTo>
                <a:lnTo>
                  <a:pt x="45" y="135"/>
                </a:lnTo>
                <a:lnTo>
                  <a:pt x="43" y="136"/>
                </a:lnTo>
                <a:lnTo>
                  <a:pt x="43" y="137"/>
                </a:lnTo>
                <a:lnTo>
                  <a:pt x="29" y="15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1" name="Freeform 497">
            <a:extLst>
              <a:ext uri="{FF2B5EF4-FFF2-40B4-BE49-F238E27FC236}">
                <a16:creationId xmlns:a16="http://schemas.microsoft.com/office/drawing/2014/main" id="{355D9682-8808-9FC0-380D-629DB44DA4E0}"/>
              </a:ext>
            </a:extLst>
          </p:cNvPr>
          <p:cNvSpPr>
            <a:spLocks/>
          </p:cNvSpPr>
          <p:nvPr/>
        </p:nvSpPr>
        <p:spPr bwMode="auto">
          <a:xfrm>
            <a:off x="6302376" y="2001838"/>
            <a:ext cx="65088" cy="69850"/>
          </a:xfrm>
          <a:custGeom>
            <a:avLst/>
            <a:gdLst>
              <a:gd name="T0" fmla="*/ 19 w 41"/>
              <a:gd name="T1" fmla="*/ 34 h 44"/>
              <a:gd name="T2" fmla="*/ 28 w 41"/>
              <a:gd name="T3" fmla="*/ 34 h 44"/>
              <a:gd name="T4" fmla="*/ 31 w 41"/>
              <a:gd name="T5" fmla="*/ 34 h 44"/>
              <a:gd name="T6" fmla="*/ 41 w 41"/>
              <a:gd name="T7" fmla="*/ 22 h 44"/>
              <a:gd name="T8" fmla="*/ 34 w 41"/>
              <a:gd name="T9" fmla="*/ 13 h 44"/>
              <a:gd name="T10" fmla="*/ 35 w 41"/>
              <a:gd name="T11" fmla="*/ 7 h 44"/>
              <a:gd name="T12" fmla="*/ 26 w 41"/>
              <a:gd name="T13" fmla="*/ 0 h 44"/>
              <a:gd name="T14" fmla="*/ 16 w 41"/>
              <a:gd name="T15" fmla="*/ 4 h 44"/>
              <a:gd name="T16" fmla="*/ 12 w 41"/>
              <a:gd name="T17" fmla="*/ 13 h 44"/>
              <a:gd name="T18" fmla="*/ 0 w 41"/>
              <a:gd name="T19" fmla="*/ 37 h 44"/>
              <a:gd name="T20" fmla="*/ 5 w 41"/>
              <a:gd name="T21" fmla="*/ 44 h 44"/>
              <a:gd name="T22" fmla="*/ 19 w 41"/>
              <a:gd name="T23" fmla="*/ 34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41" h="44">
                <a:moveTo>
                  <a:pt x="19" y="34"/>
                </a:moveTo>
                <a:lnTo>
                  <a:pt x="28" y="34"/>
                </a:lnTo>
                <a:lnTo>
                  <a:pt x="31" y="34"/>
                </a:lnTo>
                <a:lnTo>
                  <a:pt x="41" y="22"/>
                </a:lnTo>
                <a:lnTo>
                  <a:pt x="34" y="13"/>
                </a:lnTo>
                <a:lnTo>
                  <a:pt x="35" y="7"/>
                </a:lnTo>
                <a:lnTo>
                  <a:pt x="26" y="0"/>
                </a:lnTo>
                <a:lnTo>
                  <a:pt x="16" y="4"/>
                </a:lnTo>
                <a:lnTo>
                  <a:pt x="12" y="13"/>
                </a:lnTo>
                <a:lnTo>
                  <a:pt x="0" y="37"/>
                </a:lnTo>
                <a:lnTo>
                  <a:pt x="5" y="44"/>
                </a:lnTo>
                <a:lnTo>
                  <a:pt x="19" y="3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2" name="Freeform 498">
            <a:extLst>
              <a:ext uri="{FF2B5EF4-FFF2-40B4-BE49-F238E27FC236}">
                <a16:creationId xmlns:a16="http://schemas.microsoft.com/office/drawing/2014/main" id="{9F0E0908-5458-03BB-5DC1-32CB8F54DE06}"/>
              </a:ext>
            </a:extLst>
          </p:cNvPr>
          <p:cNvSpPr>
            <a:spLocks/>
          </p:cNvSpPr>
          <p:nvPr/>
        </p:nvSpPr>
        <p:spPr bwMode="auto">
          <a:xfrm>
            <a:off x="6072188" y="1993900"/>
            <a:ext cx="60325" cy="41275"/>
          </a:xfrm>
          <a:custGeom>
            <a:avLst/>
            <a:gdLst>
              <a:gd name="T0" fmla="*/ 5 w 38"/>
              <a:gd name="T1" fmla="*/ 18 h 26"/>
              <a:gd name="T2" fmla="*/ 10 w 38"/>
              <a:gd name="T3" fmla="*/ 24 h 26"/>
              <a:gd name="T4" fmla="*/ 15 w 38"/>
              <a:gd name="T5" fmla="*/ 26 h 26"/>
              <a:gd name="T6" fmla="*/ 20 w 38"/>
              <a:gd name="T7" fmla="*/ 24 h 26"/>
              <a:gd name="T8" fmla="*/ 27 w 38"/>
              <a:gd name="T9" fmla="*/ 23 h 26"/>
              <a:gd name="T10" fmla="*/ 33 w 38"/>
              <a:gd name="T11" fmla="*/ 18 h 26"/>
              <a:gd name="T12" fmla="*/ 38 w 38"/>
              <a:gd name="T13" fmla="*/ 12 h 26"/>
              <a:gd name="T14" fmla="*/ 34 w 38"/>
              <a:gd name="T15" fmla="*/ 9 h 26"/>
              <a:gd name="T16" fmla="*/ 33 w 38"/>
              <a:gd name="T17" fmla="*/ 7 h 26"/>
              <a:gd name="T18" fmla="*/ 30 w 38"/>
              <a:gd name="T19" fmla="*/ 7 h 26"/>
              <a:gd name="T20" fmla="*/ 26 w 38"/>
              <a:gd name="T21" fmla="*/ 4 h 26"/>
              <a:gd name="T22" fmla="*/ 19 w 38"/>
              <a:gd name="T23" fmla="*/ 7 h 26"/>
              <a:gd name="T24" fmla="*/ 8 w 38"/>
              <a:gd name="T25" fmla="*/ 0 h 26"/>
              <a:gd name="T26" fmla="*/ 0 w 38"/>
              <a:gd name="T27" fmla="*/ 8 h 26"/>
              <a:gd name="T28" fmla="*/ 5 w 38"/>
              <a:gd name="T29" fmla="*/ 18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8" h="26">
                <a:moveTo>
                  <a:pt x="5" y="18"/>
                </a:moveTo>
                <a:lnTo>
                  <a:pt x="10" y="24"/>
                </a:lnTo>
                <a:lnTo>
                  <a:pt x="15" y="26"/>
                </a:lnTo>
                <a:lnTo>
                  <a:pt x="20" y="24"/>
                </a:lnTo>
                <a:lnTo>
                  <a:pt x="27" y="23"/>
                </a:lnTo>
                <a:lnTo>
                  <a:pt x="33" y="18"/>
                </a:lnTo>
                <a:lnTo>
                  <a:pt x="38" y="12"/>
                </a:lnTo>
                <a:lnTo>
                  <a:pt x="34" y="9"/>
                </a:lnTo>
                <a:lnTo>
                  <a:pt x="33" y="7"/>
                </a:lnTo>
                <a:lnTo>
                  <a:pt x="30" y="7"/>
                </a:lnTo>
                <a:lnTo>
                  <a:pt x="26" y="4"/>
                </a:lnTo>
                <a:lnTo>
                  <a:pt x="19" y="7"/>
                </a:lnTo>
                <a:lnTo>
                  <a:pt x="8" y="0"/>
                </a:lnTo>
                <a:lnTo>
                  <a:pt x="0" y="8"/>
                </a:lnTo>
                <a:lnTo>
                  <a:pt x="5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3" name="Freeform 499">
            <a:extLst>
              <a:ext uri="{FF2B5EF4-FFF2-40B4-BE49-F238E27FC236}">
                <a16:creationId xmlns:a16="http://schemas.microsoft.com/office/drawing/2014/main" id="{F427C873-D371-4859-0F93-C72765E165EA}"/>
              </a:ext>
            </a:extLst>
          </p:cNvPr>
          <p:cNvSpPr>
            <a:spLocks/>
          </p:cNvSpPr>
          <p:nvPr/>
        </p:nvSpPr>
        <p:spPr bwMode="auto">
          <a:xfrm>
            <a:off x="6035676" y="1814513"/>
            <a:ext cx="160338" cy="180975"/>
          </a:xfrm>
          <a:custGeom>
            <a:avLst/>
            <a:gdLst>
              <a:gd name="T0" fmla="*/ 82 w 101"/>
              <a:gd name="T1" fmla="*/ 101 h 114"/>
              <a:gd name="T2" fmla="*/ 101 w 101"/>
              <a:gd name="T3" fmla="*/ 86 h 114"/>
              <a:gd name="T4" fmla="*/ 101 w 101"/>
              <a:gd name="T5" fmla="*/ 80 h 114"/>
              <a:gd name="T6" fmla="*/ 90 w 101"/>
              <a:gd name="T7" fmla="*/ 67 h 114"/>
              <a:gd name="T8" fmla="*/ 90 w 101"/>
              <a:gd name="T9" fmla="*/ 64 h 114"/>
              <a:gd name="T10" fmla="*/ 98 w 101"/>
              <a:gd name="T11" fmla="*/ 53 h 114"/>
              <a:gd name="T12" fmla="*/ 94 w 101"/>
              <a:gd name="T13" fmla="*/ 38 h 114"/>
              <a:gd name="T14" fmla="*/ 89 w 101"/>
              <a:gd name="T15" fmla="*/ 49 h 114"/>
              <a:gd name="T16" fmla="*/ 86 w 101"/>
              <a:gd name="T17" fmla="*/ 46 h 114"/>
              <a:gd name="T18" fmla="*/ 80 w 101"/>
              <a:gd name="T19" fmla="*/ 22 h 114"/>
              <a:gd name="T20" fmla="*/ 76 w 101"/>
              <a:gd name="T21" fmla="*/ 4 h 114"/>
              <a:gd name="T22" fmla="*/ 71 w 101"/>
              <a:gd name="T23" fmla="*/ 1 h 114"/>
              <a:gd name="T24" fmla="*/ 61 w 101"/>
              <a:gd name="T25" fmla="*/ 13 h 114"/>
              <a:gd name="T26" fmla="*/ 65 w 101"/>
              <a:gd name="T27" fmla="*/ 32 h 114"/>
              <a:gd name="T28" fmla="*/ 71 w 101"/>
              <a:gd name="T29" fmla="*/ 42 h 114"/>
              <a:gd name="T30" fmla="*/ 65 w 101"/>
              <a:gd name="T31" fmla="*/ 54 h 114"/>
              <a:gd name="T32" fmla="*/ 60 w 101"/>
              <a:gd name="T33" fmla="*/ 54 h 114"/>
              <a:gd name="T34" fmla="*/ 49 w 101"/>
              <a:gd name="T35" fmla="*/ 49 h 114"/>
              <a:gd name="T36" fmla="*/ 57 w 101"/>
              <a:gd name="T37" fmla="*/ 57 h 114"/>
              <a:gd name="T38" fmla="*/ 50 w 101"/>
              <a:gd name="T39" fmla="*/ 60 h 114"/>
              <a:gd name="T40" fmla="*/ 35 w 101"/>
              <a:gd name="T41" fmla="*/ 62 h 114"/>
              <a:gd name="T42" fmla="*/ 30 w 101"/>
              <a:gd name="T43" fmla="*/ 50 h 114"/>
              <a:gd name="T44" fmla="*/ 22 w 101"/>
              <a:gd name="T45" fmla="*/ 62 h 114"/>
              <a:gd name="T46" fmla="*/ 8 w 101"/>
              <a:gd name="T47" fmla="*/ 65 h 114"/>
              <a:gd name="T48" fmla="*/ 0 w 101"/>
              <a:gd name="T49" fmla="*/ 84 h 114"/>
              <a:gd name="T50" fmla="*/ 18 w 101"/>
              <a:gd name="T51" fmla="*/ 105 h 114"/>
              <a:gd name="T52" fmla="*/ 27 w 101"/>
              <a:gd name="T53" fmla="*/ 95 h 114"/>
              <a:gd name="T54" fmla="*/ 41 w 101"/>
              <a:gd name="T55" fmla="*/ 90 h 114"/>
              <a:gd name="T56" fmla="*/ 54 w 101"/>
              <a:gd name="T57" fmla="*/ 83 h 114"/>
              <a:gd name="T58" fmla="*/ 72 w 101"/>
              <a:gd name="T59" fmla="*/ 68 h 114"/>
              <a:gd name="T60" fmla="*/ 67 w 101"/>
              <a:gd name="T61" fmla="*/ 87 h 114"/>
              <a:gd name="T62" fmla="*/ 49 w 101"/>
              <a:gd name="T63" fmla="*/ 95 h 114"/>
              <a:gd name="T64" fmla="*/ 49 w 101"/>
              <a:gd name="T65" fmla="*/ 113 h 114"/>
              <a:gd name="T66" fmla="*/ 63 w 101"/>
              <a:gd name="T67" fmla="*/ 114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01" h="114">
                <a:moveTo>
                  <a:pt x="69" y="109"/>
                </a:moveTo>
                <a:lnTo>
                  <a:pt x="82" y="101"/>
                </a:lnTo>
                <a:lnTo>
                  <a:pt x="97" y="88"/>
                </a:lnTo>
                <a:lnTo>
                  <a:pt x="101" y="86"/>
                </a:lnTo>
                <a:lnTo>
                  <a:pt x="101" y="82"/>
                </a:lnTo>
                <a:lnTo>
                  <a:pt x="101" y="80"/>
                </a:lnTo>
                <a:lnTo>
                  <a:pt x="101" y="72"/>
                </a:lnTo>
                <a:lnTo>
                  <a:pt x="90" y="67"/>
                </a:lnTo>
                <a:lnTo>
                  <a:pt x="89" y="65"/>
                </a:lnTo>
                <a:lnTo>
                  <a:pt x="90" y="64"/>
                </a:lnTo>
                <a:lnTo>
                  <a:pt x="90" y="57"/>
                </a:lnTo>
                <a:lnTo>
                  <a:pt x="98" y="53"/>
                </a:lnTo>
                <a:lnTo>
                  <a:pt x="99" y="42"/>
                </a:lnTo>
                <a:lnTo>
                  <a:pt x="94" y="38"/>
                </a:lnTo>
                <a:lnTo>
                  <a:pt x="93" y="41"/>
                </a:lnTo>
                <a:lnTo>
                  <a:pt x="89" y="49"/>
                </a:lnTo>
                <a:lnTo>
                  <a:pt x="87" y="47"/>
                </a:lnTo>
                <a:lnTo>
                  <a:pt x="86" y="46"/>
                </a:lnTo>
                <a:lnTo>
                  <a:pt x="90" y="27"/>
                </a:lnTo>
                <a:lnTo>
                  <a:pt x="80" y="22"/>
                </a:lnTo>
                <a:lnTo>
                  <a:pt x="76" y="12"/>
                </a:lnTo>
                <a:lnTo>
                  <a:pt x="76" y="4"/>
                </a:lnTo>
                <a:lnTo>
                  <a:pt x="76" y="0"/>
                </a:lnTo>
                <a:lnTo>
                  <a:pt x="71" y="1"/>
                </a:lnTo>
                <a:lnTo>
                  <a:pt x="64" y="4"/>
                </a:lnTo>
                <a:lnTo>
                  <a:pt x="61" y="13"/>
                </a:lnTo>
                <a:lnTo>
                  <a:pt x="68" y="30"/>
                </a:lnTo>
                <a:lnTo>
                  <a:pt x="65" y="32"/>
                </a:lnTo>
                <a:lnTo>
                  <a:pt x="65" y="34"/>
                </a:lnTo>
                <a:lnTo>
                  <a:pt x="71" y="42"/>
                </a:lnTo>
                <a:lnTo>
                  <a:pt x="65" y="43"/>
                </a:lnTo>
                <a:lnTo>
                  <a:pt x="65" y="54"/>
                </a:lnTo>
                <a:lnTo>
                  <a:pt x="61" y="54"/>
                </a:lnTo>
                <a:lnTo>
                  <a:pt x="60" y="54"/>
                </a:lnTo>
                <a:lnTo>
                  <a:pt x="57" y="42"/>
                </a:lnTo>
                <a:lnTo>
                  <a:pt x="49" y="49"/>
                </a:lnTo>
                <a:lnTo>
                  <a:pt x="52" y="52"/>
                </a:lnTo>
                <a:lnTo>
                  <a:pt x="57" y="57"/>
                </a:lnTo>
                <a:lnTo>
                  <a:pt x="53" y="62"/>
                </a:lnTo>
                <a:lnTo>
                  <a:pt x="50" y="60"/>
                </a:lnTo>
                <a:lnTo>
                  <a:pt x="46" y="58"/>
                </a:lnTo>
                <a:lnTo>
                  <a:pt x="35" y="62"/>
                </a:lnTo>
                <a:lnTo>
                  <a:pt x="28" y="65"/>
                </a:lnTo>
                <a:lnTo>
                  <a:pt x="30" y="50"/>
                </a:lnTo>
                <a:lnTo>
                  <a:pt x="26" y="49"/>
                </a:lnTo>
                <a:lnTo>
                  <a:pt x="22" y="62"/>
                </a:lnTo>
                <a:lnTo>
                  <a:pt x="19" y="54"/>
                </a:lnTo>
                <a:lnTo>
                  <a:pt x="8" y="65"/>
                </a:lnTo>
                <a:lnTo>
                  <a:pt x="16" y="75"/>
                </a:lnTo>
                <a:lnTo>
                  <a:pt x="0" y="84"/>
                </a:lnTo>
                <a:lnTo>
                  <a:pt x="9" y="107"/>
                </a:lnTo>
                <a:lnTo>
                  <a:pt x="18" y="105"/>
                </a:lnTo>
                <a:lnTo>
                  <a:pt x="26" y="101"/>
                </a:lnTo>
                <a:lnTo>
                  <a:pt x="27" y="95"/>
                </a:lnTo>
                <a:lnTo>
                  <a:pt x="28" y="91"/>
                </a:lnTo>
                <a:lnTo>
                  <a:pt x="41" y="90"/>
                </a:lnTo>
                <a:lnTo>
                  <a:pt x="43" y="88"/>
                </a:lnTo>
                <a:lnTo>
                  <a:pt x="54" y="83"/>
                </a:lnTo>
                <a:lnTo>
                  <a:pt x="61" y="83"/>
                </a:lnTo>
                <a:lnTo>
                  <a:pt x="72" y="68"/>
                </a:lnTo>
                <a:lnTo>
                  <a:pt x="75" y="75"/>
                </a:lnTo>
                <a:lnTo>
                  <a:pt x="67" y="87"/>
                </a:lnTo>
                <a:lnTo>
                  <a:pt x="65" y="87"/>
                </a:lnTo>
                <a:lnTo>
                  <a:pt x="49" y="95"/>
                </a:lnTo>
                <a:lnTo>
                  <a:pt x="39" y="99"/>
                </a:lnTo>
                <a:lnTo>
                  <a:pt x="49" y="113"/>
                </a:lnTo>
                <a:lnTo>
                  <a:pt x="57" y="114"/>
                </a:lnTo>
                <a:lnTo>
                  <a:pt x="63" y="114"/>
                </a:lnTo>
                <a:lnTo>
                  <a:pt x="69" y="10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4" name="Freeform 500">
            <a:extLst>
              <a:ext uri="{FF2B5EF4-FFF2-40B4-BE49-F238E27FC236}">
                <a16:creationId xmlns:a16="http://schemas.microsoft.com/office/drawing/2014/main" id="{E9193EA1-E36E-A7D9-4B31-895CEC015896}"/>
              </a:ext>
            </a:extLst>
          </p:cNvPr>
          <p:cNvSpPr>
            <a:spLocks/>
          </p:cNvSpPr>
          <p:nvPr/>
        </p:nvSpPr>
        <p:spPr bwMode="auto">
          <a:xfrm>
            <a:off x="6416676" y="1873250"/>
            <a:ext cx="52388" cy="53975"/>
          </a:xfrm>
          <a:custGeom>
            <a:avLst/>
            <a:gdLst>
              <a:gd name="T0" fmla="*/ 0 w 33"/>
              <a:gd name="T1" fmla="*/ 34 h 34"/>
              <a:gd name="T2" fmla="*/ 11 w 33"/>
              <a:gd name="T3" fmla="*/ 34 h 34"/>
              <a:gd name="T4" fmla="*/ 22 w 33"/>
              <a:gd name="T5" fmla="*/ 30 h 34"/>
              <a:gd name="T6" fmla="*/ 27 w 33"/>
              <a:gd name="T7" fmla="*/ 27 h 34"/>
              <a:gd name="T8" fmla="*/ 33 w 33"/>
              <a:gd name="T9" fmla="*/ 19 h 34"/>
              <a:gd name="T10" fmla="*/ 31 w 33"/>
              <a:gd name="T11" fmla="*/ 17 h 34"/>
              <a:gd name="T12" fmla="*/ 15 w 33"/>
              <a:gd name="T13" fmla="*/ 0 h 34"/>
              <a:gd name="T14" fmla="*/ 5 w 33"/>
              <a:gd name="T15" fmla="*/ 21 h 34"/>
              <a:gd name="T16" fmla="*/ 0 w 33"/>
              <a:gd name="T17" fmla="*/ 32 h 34"/>
              <a:gd name="T18" fmla="*/ 0 w 33"/>
              <a:gd name="T19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3" h="34">
                <a:moveTo>
                  <a:pt x="0" y="34"/>
                </a:moveTo>
                <a:lnTo>
                  <a:pt x="11" y="34"/>
                </a:lnTo>
                <a:lnTo>
                  <a:pt x="22" y="30"/>
                </a:lnTo>
                <a:lnTo>
                  <a:pt x="27" y="27"/>
                </a:lnTo>
                <a:lnTo>
                  <a:pt x="33" y="19"/>
                </a:lnTo>
                <a:lnTo>
                  <a:pt x="31" y="17"/>
                </a:lnTo>
                <a:lnTo>
                  <a:pt x="15" y="0"/>
                </a:lnTo>
                <a:lnTo>
                  <a:pt x="5" y="21"/>
                </a:lnTo>
                <a:lnTo>
                  <a:pt x="0" y="32"/>
                </a:lnTo>
                <a:lnTo>
                  <a:pt x="0" y="3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5" name="Freeform 501">
            <a:extLst>
              <a:ext uri="{FF2B5EF4-FFF2-40B4-BE49-F238E27FC236}">
                <a16:creationId xmlns:a16="http://schemas.microsoft.com/office/drawing/2014/main" id="{7DD5D649-816B-C47C-3323-22F6783A792E}"/>
              </a:ext>
            </a:extLst>
          </p:cNvPr>
          <p:cNvSpPr>
            <a:spLocks/>
          </p:cNvSpPr>
          <p:nvPr/>
        </p:nvSpPr>
        <p:spPr bwMode="auto">
          <a:xfrm>
            <a:off x="6453188" y="1844675"/>
            <a:ext cx="57150" cy="55563"/>
          </a:xfrm>
          <a:custGeom>
            <a:avLst/>
            <a:gdLst>
              <a:gd name="T0" fmla="*/ 21 w 36"/>
              <a:gd name="T1" fmla="*/ 28 h 35"/>
              <a:gd name="T2" fmla="*/ 36 w 36"/>
              <a:gd name="T3" fmla="*/ 12 h 35"/>
              <a:gd name="T4" fmla="*/ 33 w 36"/>
              <a:gd name="T5" fmla="*/ 8 h 35"/>
              <a:gd name="T6" fmla="*/ 25 w 36"/>
              <a:gd name="T7" fmla="*/ 0 h 35"/>
              <a:gd name="T8" fmla="*/ 10 w 36"/>
              <a:gd name="T9" fmla="*/ 0 h 35"/>
              <a:gd name="T10" fmla="*/ 14 w 36"/>
              <a:gd name="T11" fmla="*/ 4 h 35"/>
              <a:gd name="T12" fmla="*/ 19 w 36"/>
              <a:gd name="T13" fmla="*/ 13 h 35"/>
              <a:gd name="T14" fmla="*/ 17 w 36"/>
              <a:gd name="T15" fmla="*/ 13 h 35"/>
              <a:gd name="T16" fmla="*/ 14 w 36"/>
              <a:gd name="T17" fmla="*/ 13 h 35"/>
              <a:gd name="T18" fmla="*/ 4 w 36"/>
              <a:gd name="T19" fmla="*/ 0 h 35"/>
              <a:gd name="T20" fmla="*/ 2 w 36"/>
              <a:gd name="T21" fmla="*/ 4 h 35"/>
              <a:gd name="T22" fmla="*/ 0 w 36"/>
              <a:gd name="T23" fmla="*/ 5 h 35"/>
              <a:gd name="T24" fmla="*/ 6 w 36"/>
              <a:gd name="T25" fmla="*/ 19 h 35"/>
              <a:gd name="T26" fmla="*/ 11 w 36"/>
              <a:gd name="T27" fmla="*/ 31 h 35"/>
              <a:gd name="T28" fmla="*/ 11 w 36"/>
              <a:gd name="T29" fmla="*/ 33 h 35"/>
              <a:gd name="T30" fmla="*/ 12 w 36"/>
              <a:gd name="T31" fmla="*/ 33 h 35"/>
              <a:gd name="T32" fmla="*/ 12 w 36"/>
              <a:gd name="T33" fmla="*/ 35 h 35"/>
              <a:gd name="T34" fmla="*/ 14 w 36"/>
              <a:gd name="T35" fmla="*/ 34 h 35"/>
              <a:gd name="T36" fmla="*/ 21 w 36"/>
              <a:gd name="T37" fmla="*/ 28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6" h="35">
                <a:moveTo>
                  <a:pt x="21" y="28"/>
                </a:moveTo>
                <a:lnTo>
                  <a:pt x="36" y="12"/>
                </a:lnTo>
                <a:lnTo>
                  <a:pt x="33" y="8"/>
                </a:lnTo>
                <a:lnTo>
                  <a:pt x="25" y="0"/>
                </a:lnTo>
                <a:lnTo>
                  <a:pt x="10" y="0"/>
                </a:lnTo>
                <a:lnTo>
                  <a:pt x="14" y="4"/>
                </a:lnTo>
                <a:lnTo>
                  <a:pt x="19" y="13"/>
                </a:lnTo>
                <a:lnTo>
                  <a:pt x="17" y="13"/>
                </a:lnTo>
                <a:lnTo>
                  <a:pt x="14" y="13"/>
                </a:lnTo>
                <a:lnTo>
                  <a:pt x="4" y="0"/>
                </a:lnTo>
                <a:lnTo>
                  <a:pt x="2" y="4"/>
                </a:lnTo>
                <a:lnTo>
                  <a:pt x="0" y="5"/>
                </a:lnTo>
                <a:lnTo>
                  <a:pt x="6" y="19"/>
                </a:lnTo>
                <a:lnTo>
                  <a:pt x="11" y="31"/>
                </a:lnTo>
                <a:lnTo>
                  <a:pt x="11" y="33"/>
                </a:lnTo>
                <a:lnTo>
                  <a:pt x="12" y="33"/>
                </a:lnTo>
                <a:lnTo>
                  <a:pt x="12" y="35"/>
                </a:lnTo>
                <a:lnTo>
                  <a:pt x="14" y="34"/>
                </a:lnTo>
                <a:lnTo>
                  <a:pt x="21" y="2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6" name="Freeform 502">
            <a:extLst>
              <a:ext uri="{FF2B5EF4-FFF2-40B4-BE49-F238E27FC236}">
                <a16:creationId xmlns:a16="http://schemas.microsoft.com/office/drawing/2014/main" id="{7BB9FBBD-7ACE-6F1F-26BD-BC88DD4CAEB3}"/>
              </a:ext>
            </a:extLst>
          </p:cNvPr>
          <p:cNvSpPr>
            <a:spLocks/>
          </p:cNvSpPr>
          <p:nvPr/>
        </p:nvSpPr>
        <p:spPr bwMode="auto">
          <a:xfrm>
            <a:off x="6197601" y="1682750"/>
            <a:ext cx="112713" cy="187325"/>
          </a:xfrm>
          <a:custGeom>
            <a:avLst/>
            <a:gdLst>
              <a:gd name="T0" fmla="*/ 4 w 71"/>
              <a:gd name="T1" fmla="*/ 115 h 118"/>
              <a:gd name="T2" fmla="*/ 7 w 71"/>
              <a:gd name="T3" fmla="*/ 118 h 118"/>
              <a:gd name="T4" fmla="*/ 15 w 71"/>
              <a:gd name="T5" fmla="*/ 105 h 118"/>
              <a:gd name="T6" fmla="*/ 18 w 71"/>
              <a:gd name="T7" fmla="*/ 92 h 118"/>
              <a:gd name="T8" fmla="*/ 21 w 71"/>
              <a:gd name="T9" fmla="*/ 91 h 118"/>
              <a:gd name="T10" fmla="*/ 25 w 71"/>
              <a:gd name="T11" fmla="*/ 91 h 118"/>
              <a:gd name="T12" fmla="*/ 42 w 71"/>
              <a:gd name="T13" fmla="*/ 77 h 118"/>
              <a:gd name="T14" fmla="*/ 48 w 71"/>
              <a:gd name="T15" fmla="*/ 64 h 118"/>
              <a:gd name="T16" fmla="*/ 63 w 71"/>
              <a:gd name="T17" fmla="*/ 40 h 118"/>
              <a:gd name="T18" fmla="*/ 62 w 71"/>
              <a:gd name="T19" fmla="*/ 35 h 118"/>
              <a:gd name="T20" fmla="*/ 66 w 71"/>
              <a:gd name="T21" fmla="*/ 19 h 118"/>
              <a:gd name="T22" fmla="*/ 71 w 71"/>
              <a:gd name="T23" fmla="*/ 15 h 118"/>
              <a:gd name="T24" fmla="*/ 71 w 71"/>
              <a:gd name="T25" fmla="*/ 8 h 118"/>
              <a:gd name="T26" fmla="*/ 66 w 71"/>
              <a:gd name="T27" fmla="*/ 0 h 118"/>
              <a:gd name="T28" fmla="*/ 45 w 71"/>
              <a:gd name="T29" fmla="*/ 13 h 118"/>
              <a:gd name="T30" fmla="*/ 40 w 71"/>
              <a:gd name="T31" fmla="*/ 20 h 118"/>
              <a:gd name="T32" fmla="*/ 41 w 71"/>
              <a:gd name="T33" fmla="*/ 30 h 118"/>
              <a:gd name="T34" fmla="*/ 37 w 71"/>
              <a:gd name="T35" fmla="*/ 40 h 118"/>
              <a:gd name="T36" fmla="*/ 30 w 71"/>
              <a:gd name="T37" fmla="*/ 46 h 118"/>
              <a:gd name="T38" fmla="*/ 21 w 71"/>
              <a:gd name="T39" fmla="*/ 50 h 118"/>
              <a:gd name="T40" fmla="*/ 18 w 71"/>
              <a:gd name="T41" fmla="*/ 54 h 118"/>
              <a:gd name="T42" fmla="*/ 17 w 71"/>
              <a:gd name="T43" fmla="*/ 55 h 118"/>
              <a:gd name="T44" fmla="*/ 14 w 71"/>
              <a:gd name="T45" fmla="*/ 60 h 118"/>
              <a:gd name="T46" fmla="*/ 11 w 71"/>
              <a:gd name="T47" fmla="*/ 66 h 118"/>
              <a:gd name="T48" fmla="*/ 10 w 71"/>
              <a:gd name="T49" fmla="*/ 69 h 118"/>
              <a:gd name="T50" fmla="*/ 10 w 71"/>
              <a:gd name="T51" fmla="*/ 72 h 118"/>
              <a:gd name="T52" fmla="*/ 4 w 71"/>
              <a:gd name="T53" fmla="*/ 79 h 118"/>
              <a:gd name="T54" fmla="*/ 2 w 71"/>
              <a:gd name="T55" fmla="*/ 91 h 118"/>
              <a:gd name="T56" fmla="*/ 2 w 71"/>
              <a:gd name="T57" fmla="*/ 96 h 118"/>
              <a:gd name="T58" fmla="*/ 3 w 71"/>
              <a:gd name="T59" fmla="*/ 103 h 118"/>
              <a:gd name="T60" fmla="*/ 2 w 71"/>
              <a:gd name="T61" fmla="*/ 106 h 118"/>
              <a:gd name="T62" fmla="*/ 0 w 71"/>
              <a:gd name="T63" fmla="*/ 111 h 118"/>
              <a:gd name="T64" fmla="*/ 4 w 71"/>
              <a:gd name="T65" fmla="*/ 115 h 1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71" h="118">
                <a:moveTo>
                  <a:pt x="4" y="115"/>
                </a:moveTo>
                <a:lnTo>
                  <a:pt x="7" y="118"/>
                </a:lnTo>
                <a:lnTo>
                  <a:pt x="15" y="105"/>
                </a:lnTo>
                <a:lnTo>
                  <a:pt x="18" y="92"/>
                </a:lnTo>
                <a:lnTo>
                  <a:pt x="21" y="91"/>
                </a:lnTo>
                <a:lnTo>
                  <a:pt x="25" y="91"/>
                </a:lnTo>
                <a:lnTo>
                  <a:pt x="42" y="77"/>
                </a:lnTo>
                <a:lnTo>
                  <a:pt x="48" y="64"/>
                </a:lnTo>
                <a:lnTo>
                  <a:pt x="63" y="40"/>
                </a:lnTo>
                <a:lnTo>
                  <a:pt x="62" y="35"/>
                </a:lnTo>
                <a:lnTo>
                  <a:pt x="66" y="19"/>
                </a:lnTo>
                <a:lnTo>
                  <a:pt x="71" y="15"/>
                </a:lnTo>
                <a:lnTo>
                  <a:pt x="71" y="8"/>
                </a:lnTo>
                <a:lnTo>
                  <a:pt x="66" y="0"/>
                </a:lnTo>
                <a:lnTo>
                  <a:pt x="45" y="13"/>
                </a:lnTo>
                <a:lnTo>
                  <a:pt x="40" y="20"/>
                </a:lnTo>
                <a:lnTo>
                  <a:pt x="41" y="30"/>
                </a:lnTo>
                <a:lnTo>
                  <a:pt x="37" y="40"/>
                </a:lnTo>
                <a:lnTo>
                  <a:pt x="30" y="46"/>
                </a:lnTo>
                <a:lnTo>
                  <a:pt x="21" y="50"/>
                </a:lnTo>
                <a:lnTo>
                  <a:pt x="18" y="54"/>
                </a:lnTo>
                <a:lnTo>
                  <a:pt x="17" y="55"/>
                </a:lnTo>
                <a:lnTo>
                  <a:pt x="14" y="60"/>
                </a:lnTo>
                <a:lnTo>
                  <a:pt x="11" y="66"/>
                </a:lnTo>
                <a:lnTo>
                  <a:pt x="10" y="69"/>
                </a:lnTo>
                <a:lnTo>
                  <a:pt x="10" y="72"/>
                </a:lnTo>
                <a:lnTo>
                  <a:pt x="4" y="79"/>
                </a:lnTo>
                <a:lnTo>
                  <a:pt x="2" y="91"/>
                </a:lnTo>
                <a:lnTo>
                  <a:pt x="2" y="96"/>
                </a:lnTo>
                <a:lnTo>
                  <a:pt x="3" y="103"/>
                </a:lnTo>
                <a:lnTo>
                  <a:pt x="2" y="106"/>
                </a:lnTo>
                <a:lnTo>
                  <a:pt x="0" y="111"/>
                </a:lnTo>
                <a:lnTo>
                  <a:pt x="4" y="1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7" name="Freeform 503">
            <a:extLst>
              <a:ext uri="{FF2B5EF4-FFF2-40B4-BE49-F238E27FC236}">
                <a16:creationId xmlns:a16="http://schemas.microsoft.com/office/drawing/2014/main" id="{02FBCDE4-0BC0-4940-AF32-534061F64D88}"/>
              </a:ext>
            </a:extLst>
          </p:cNvPr>
          <p:cNvSpPr>
            <a:spLocks/>
          </p:cNvSpPr>
          <p:nvPr/>
        </p:nvSpPr>
        <p:spPr bwMode="auto">
          <a:xfrm>
            <a:off x="6326188" y="1817688"/>
            <a:ext cx="57150" cy="47625"/>
          </a:xfrm>
          <a:custGeom>
            <a:avLst/>
            <a:gdLst>
              <a:gd name="T0" fmla="*/ 13 w 36"/>
              <a:gd name="T1" fmla="*/ 24 h 30"/>
              <a:gd name="T2" fmla="*/ 19 w 36"/>
              <a:gd name="T3" fmla="*/ 28 h 30"/>
              <a:gd name="T4" fmla="*/ 19 w 36"/>
              <a:gd name="T5" fmla="*/ 29 h 30"/>
              <a:gd name="T6" fmla="*/ 20 w 36"/>
              <a:gd name="T7" fmla="*/ 29 h 30"/>
              <a:gd name="T8" fmla="*/ 30 w 36"/>
              <a:gd name="T9" fmla="*/ 30 h 30"/>
              <a:gd name="T10" fmla="*/ 36 w 36"/>
              <a:gd name="T11" fmla="*/ 25 h 30"/>
              <a:gd name="T12" fmla="*/ 36 w 36"/>
              <a:gd name="T13" fmla="*/ 21 h 30"/>
              <a:gd name="T14" fmla="*/ 36 w 36"/>
              <a:gd name="T15" fmla="*/ 17 h 30"/>
              <a:gd name="T16" fmla="*/ 35 w 36"/>
              <a:gd name="T17" fmla="*/ 15 h 30"/>
              <a:gd name="T18" fmla="*/ 32 w 36"/>
              <a:gd name="T19" fmla="*/ 7 h 30"/>
              <a:gd name="T20" fmla="*/ 28 w 36"/>
              <a:gd name="T21" fmla="*/ 11 h 30"/>
              <a:gd name="T22" fmla="*/ 16 w 36"/>
              <a:gd name="T23" fmla="*/ 7 h 30"/>
              <a:gd name="T24" fmla="*/ 11 w 36"/>
              <a:gd name="T25" fmla="*/ 3 h 30"/>
              <a:gd name="T26" fmla="*/ 5 w 36"/>
              <a:gd name="T27" fmla="*/ 2 h 30"/>
              <a:gd name="T28" fmla="*/ 2 w 36"/>
              <a:gd name="T29" fmla="*/ 0 h 30"/>
              <a:gd name="T30" fmla="*/ 0 w 36"/>
              <a:gd name="T31" fmla="*/ 10 h 30"/>
              <a:gd name="T32" fmla="*/ 5 w 36"/>
              <a:gd name="T33" fmla="*/ 15 h 30"/>
              <a:gd name="T34" fmla="*/ 6 w 36"/>
              <a:gd name="T35" fmla="*/ 17 h 30"/>
              <a:gd name="T36" fmla="*/ 9 w 36"/>
              <a:gd name="T37" fmla="*/ 17 h 30"/>
              <a:gd name="T38" fmla="*/ 9 w 36"/>
              <a:gd name="T39" fmla="*/ 18 h 30"/>
              <a:gd name="T40" fmla="*/ 12 w 36"/>
              <a:gd name="T41" fmla="*/ 20 h 30"/>
              <a:gd name="T42" fmla="*/ 13 w 36"/>
              <a:gd name="T43" fmla="*/ 24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6" h="30">
                <a:moveTo>
                  <a:pt x="13" y="24"/>
                </a:moveTo>
                <a:lnTo>
                  <a:pt x="19" y="28"/>
                </a:lnTo>
                <a:lnTo>
                  <a:pt x="19" y="29"/>
                </a:lnTo>
                <a:lnTo>
                  <a:pt x="20" y="29"/>
                </a:lnTo>
                <a:lnTo>
                  <a:pt x="30" y="30"/>
                </a:lnTo>
                <a:lnTo>
                  <a:pt x="36" y="25"/>
                </a:lnTo>
                <a:lnTo>
                  <a:pt x="36" y="21"/>
                </a:lnTo>
                <a:lnTo>
                  <a:pt x="36" y="17"/>
                </a:lnTo>
                <a:lnTo>
                  <a:pt x="35" y="15"/>
                </a:lnTo>
                <a:lnTo>
                  <a:pt x="32" y="7"/>
                </a:lnTo>
                <a:lnTo>
                  <a:pt x="28" y="11"/>
                </a:lnTo>
                <a:lnTo>
                  <a:pt x="16" y="7"/>
                </a:lnTo>
                <a:lnTo>
                  <a:pt x="11" y="3"/>
                </a:lnTo>
                <a:lnTo>
                  <a:pt x="5" y="2"/>
                </a:lnTo>
                <a:lnTo>
                  <a:pt x="2" y="0"/>
                </a:lnTo>
                <a:lnTo>
                  <a:pt x="0" y="10"/>
                </a:lnTo>
                <a:lnTo>
                  <a:pt x="5" y="15"/>
                </a:lnTo>
                <a:lnTo>
                  <a:pt x="6" y="17"/>
                </a:lnTo>
                <a:lnTo>
                  <a:pt x="9" y="17"/>
                </a:lnTo>
                <a:lnTo>
                  <a:pt x="9" y="18"/>
                </a:lnTo>
                <a:lnTo>
                  <a:pt x="12" y="20"/>
                </a:lnTo>
                <a:lnTo>
                  <a:pt x="13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8" name="Freeform 504">
            <a:extLst>
              <a:ext uri="{FF2B5EF4-FFF2-40B4-BE49-F238E27FC236}">
                <a16:creationId xmlns:a16="http://schemas.microsoft.com/office/drawing/2014/main" id="{F08725A9-EC08-0166-8EAC-375B724D9D72}"/>
              </a:ext>
            </a:extLst>
          </p:cNvPr>
          <p:cNvSpPr>
            <a:spLocks/>
          </p:cNvSpPr>
          <p:nvPr/>
        </p:nvSpPr>
        <p:spPr bwMode="auto">
          <a:xfrm>
            <a:off x="6386513" y="1827213"/>
            <a:ext cx="14288" cy="17463"/>
          </a:xfrm>
          <a:custGeom>
            <a:avLst/>
            <a:gdLst>
              <a:gd name="T0" fmla="*/ 1 w 9"/>
              <a:gd name="T1" fmla="*/ 11 h 11"/>
              <a:gd name="T2" fmla="*/ 9 w 9"/>
              <a:gd name="T3" fmla="*/ 7 h 11"/>
              <a:gd name="T4" fmla="*/ 5 w 9"/>
              <a:gd name="T5" fmla="*/ 0 h 11"/>
              <a:gd name="T6" fmla="*/ 0 w 9"/>
              <a:gd name="T7" fmla="*/ 4 h 11"/>
              <a:gd name="T8" fmla="*/ 1 w 9"/>
              <a:gd name="T9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" h="11">
                <a:moveTo>
                  <a:pt x="1" y="11"/>
                </a:moveTo>
                <a:lnTo>
                  <a:pt x="9" y="7"/>
                </a:lnTo>
                <a:lnTo>
                  <a:pt x="5" y="0"/>
                </a:lnTo>
                <a:lnTo>
                  <a:pt x="0" y="4"/>
                </a:lnTo>
                <a:lnTo>
                  <a:pt x="1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9" name="Freeform 505">
            <a:extLst>
              <a:ext uri="{FF2B5EF4-FFF2-40B4-BE49-F238E27FC236}">
                <a16:creationId xmlns:a16="http://schemas.microsoft.com/office/drawing/2014/main" id="{AEC67AF7-8477-464B-98F0-AE8F7928E009}"/>
              </a:ext>
            </a:extLst>
          </p:cNvPr>
          <p:cNvSpPr>
            <a:spLocks/>
          </p:cNvSpPr>
          <p:nvPr/>
        </p:nvSpPr>
        <p:spPr bwMode="auto">
          <a:xfrm>
            <a:off x="6351588" y="1797050"/>
            <a:ext cx="23813" cy="23813"/>
          </a:xfrm>
          <a:custGeom>
            <a:avLst/>
            <a:gdLst>
              <a:gd name="T0" fmla="*/ 15 w 15"/>
              <a:gd name="T1" fmla="*/ 15 h 15"/>
              <a:gd name="T2" fmla="*/ 14 w 15"/>
              <a:gd name="T3" fmla="*/ 13 h 15"/>
              <a:gd name="T4" fmla="*/ 14 w 15"/>
              <a:gd name="T5" fmla="*/ 11 h 15"/>
              <a:gd name="T6" fmla="*/ 12 w 15"/>
              <a:gd name="T7" fmla="*/ 11 h 15"/>
              <a:gd name="T8" fmla="*/ 10 w 15"/>
              <a:gd name="T9" fmla="*/ 9 h 15"/>
              <a:gd name="T10" fmla="*/ 11 w 15"/>
              <a:gd name="T11" fmla="*/ 8 h 15"/>
              <a:gd name="T12" fmla="*/ 12 w 15"/>
              <a:gd name="T13" fmla="*/ 4 h 15"/>
              <a:gd name="T14" fmla="*/ 11 w 15"/>
              <a:gd name="T15" fmla="*/ 0 h 15"/>
              <a:gd name="T16" fmla="*/ 3 w 15"/>
              <a:gd name="T17" fmla="*/ 5 h 15"/>
              <a:gd name="T18" fmla="*/ 0 w 15"/>
              <a:gd name="T19" fmla="*/ 13 h 15"/>
              <a:gd name="T20" fmla="*/ 1 w 15"/>
              <a:gd name="T21" fmla="*/ 13 h 15"/>
              <a:gd name="T22" fmla="*/ 14 w 15"/>
              <a:gd name="T23" fmla="*/ 15 h 15"/>
              <a:gd name="T24" fmla="*/ 15 w 15"/>
              <a:gd name="T25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15">
                <a:moveTo>
                  <a:pt x="15" y="15"/>
                </a:moveTo>
                <a:lnTo>
                  <a:pt x="14" y="13"/>
                </a:lnTo>
                <a:lnTo>
                  <a:pt x="14" y="11"/>
                </a:lnTo>
                <a:lnTo>
                  <a:pt x="12" y="11"/>
                </a:lnTo>
                <a:lnTo>
                  <a:pt x="10" y="9"/>
                </a:lnTo>
                <a:lnTo>
                  <a:pt x="11" y="8"/>
                </a:lnTo>
                <a:lnTo>
                  <a:pt x="12" y="4"/>
                </a:lnTo>
                <a:lnTo>
                  <a:pt x="11" y="0"/>
                </a:lnTo>
                <a:lnTo>
                  <a:pt x="3" y="5"/>
                </a:lnTo>
                <a:lnTo>
                  <a:pt x="0" y="13"/>
                </a:lnTo>
                <a:lnTo>
                  <a:pt x="1" y="13"/>
                </a:lnTo>
                <a:lnTo>
                  <a:pt x="14" y="15"/>
                </a:lnTo>
                <a:lnTo>
                  <a:pt x="15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0" name="Freeform 506">
            <a:extLst>
              <a:ext uri="{FF2B5EF4-FFF2-40B4-BE49-F238E27FC236}">
                <a16:creationId xmlns:a16="http://schemas.microsoft.com/office/drawing/2014/main" id="{D1030AAA-EED3-704E-6878-773667142256}"/>
              </a:ext>
            </a:extLst>
          </p:cNvPr>
          <p:cNvSpPr>
            <a:spLocks/>
          </p:cNvSpPr>
          <p:nvPr/>
        </p:nvSpPr>
        <p:spPr bwMode="auto">
          <a:xfrm>
            <a:off x="6489701" y="1770063"/>
            <a:ext cx="28575" cy="46038"/>
          </a:xfrm>
          <a:custGeom>
            <a:avLst/>
            <a:gdLst>
              <a:gd name="T0" fmla="*/ 14 w 18"/>
              <a:gd name="T1" fmla="*/ 11 h 29"/>
              <a:gd name="T2" fmla="*/ 18 w 18"/>
              <a:gd name="T3" fmla="*/ 3 h 29"/>
              <a:gd name="T4" fmla="*/ 15 w 18"/>
              <a:gd name="T5" fmla="*/ 0 h 29"/>
              <a:gd name="T6" fmla="*/ 14 w 18"/>
              <a:gd name="T7" fmla="*/ 0 h 29"/>
              <a:gd name="T8" fmla="*/ 0 w 18"/>
              <a:gd name="T9" fmla="*/ 7 h 29"/>
              <a:gd name="T10" fmla="*/ 0 w 18"/>
              <a:gd name="T11" fmla="*/ 28 h 29"/>
              <a:gd name="T12" fmla="*/ 2 w 18"/>
              <a:gd name="T13" fmla="*/ 29 h 29"/>
              <a:gd name="T14" fmla="*/ 4 w 18"/>
              <a:gd name="T15" fmla="*/ 29 h 29"/>
              <a:gd name="T16" fmla="*/ 14 w 18"/>
              <a:gd name="T17" fmla="*/ 11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" h="29">
                <a:moveTo>
                  <a:pt x="14" y="11"/>
                </a:moveTo>
                <a:lnTo>
                  <a:pt x="18" y="3"/>
                </a:lnTo>
                <a:lnTo>
                  <a:pt x="15" y="0"/>
                </a:lnTo>
                <a:lnTo>
                  <a:pt x="14" y="0"/>
                </a:lnTo>
                <a:lnTo>
                  <a:pt x="0" y="7"/>
                </a:lnTo>
                <a:lnTo>
                  <a:pt x="0" y="28"/>
                </a:lnTo>
                <a:lnTo>
                  <a:pt x="2" y="29"/>
                </a:lnTo>
                <a:lnTo>
                  <a:pt x="4" y="29"/>
                </a:lnTo>
                <a:lnTo>
                  <a:pt x="14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1" name="Freeform 507">
            <a:extLst>
              <a:ext uri="{FF2B5EF4-FFF2-40B4-BE49-F238E27FC236}">
                <a16:creationId xmlns:a16="http://schemas.microsoft.com/office/drawing/2014/main" id="{5BEBE81D-D953-654F-DF5F-6A33BE2F5AE3}"/>
              </a:ext>
            </a:extLst>
          </p:cNvPr>
          <p:cNvSpPr>
            <a:spLocks/>
          </p:cNvSpPr>
          <p:nvPr/>
        </p:nvSpPr>
        <p:spPr bwMode="auto">
          <a:xfrm>
            <a:off x="6403976" y="1558925"/>
            <a:ext cx="190500" cy="250825"/>
          </a:xfrm>
          <a:custGeom>
            <a:avLst/>
            <a:gdLst>
              <a:gd name="T0" fmla="*/ 15 w 120"/>
              <a:gd name="T1" fmla="*/ 142 h 158"/>
              <a:gd name="T2" fmla="*/ 34 w 120"/>
              <a:gd name="T3" fmla="*/ 154 h 158"/>
              <a:gd name="T4" fmla="*/ 38 w 120"/>
              <a:gd name="T5" fmla="*/ 136 h 158"/>
              <a:gd name="T6" fmla="*/ 57 w 120"/>
              <a:gd name="T7" fmla="*/ 108 h 158"/>
              <a:gd name="T8" fmla="*/ 69 w 120"/>
              <a:gd name="T9" fmla="*/ 103 h 158"/>
              <a:gd name="T10" fmla="*/ 68 w 120"/>
              <a:gd name="T11" fmla="*/ 117 h 158"/>
              <a:gd name="T12" fmla="*/ 98 w 120"/>
              <a:gd name="T13" fmla="*/ 114 h 158"/>
              <a:gd name="T14" fmla="*/ 108 w 120"/>
              <a:gd name="T15" fmla="*/ 91 h 158"/>
              <a:gd name="T16" fmla="*/ 101 w 120"/>
              <a:gd name="T17" fmla="*/ 75 h 158"/>
              <a:gd name="T18" fmla="*/ 114 w 120"/>
              <a:gd name="T19" fmla="*/ 64 h 158"/>
              <a:gd name="T20" fmla="*/ 118 w 120"/>
              <a:gd name="T21" fmla="*/ 57 h 158"/>
              <a:gd name="T22" fmla="*/ 113 w 120"/>
              <a:gd name="T23" fmla="*/ 39 h 158"/>
              <a:gd name="T24" fmla="*/ 109 w 120"/>
              <a:gd name="T25" fmla="*/ 35 h 158"/>
              <a:gd name="T26" fmla="*/ 106 w 120"/>
              <a:gd name="T27" fmla="*/ 23 h 158"/>
              <a:gd name="T28" fmla="*/ 95 w 120"/>
              <a:gd name="T29" fmla="*/ 23 h 158"/>
              <a:gd name="T30" fmla="*/ 95 w 120"/>
              <a:gd name="T31" fmla="*/ 11 h 158"/>
              <a:gd name="T32" fmla="*/ 78 w 120"/>
              <a:gd name="T33" fmla="*/ 23 h 158"/>
              <a:gd name="T34" fmla="*/ 68 w 120"/>
              <a:gd name="T35" fmla="*/ 8 h 158"/>
              <a:gd name="T36" fmla="*/ 56 w 120"/>
              <a:gd name="T37" fmla="*/ 12 h 158"/>
              <a:gd name="T38" fmla="*/ 68 w 120"/>
              <a:gd name="T39" fmla="*/ 30 h 158"/>
              <a:gd name="T40" fmla="*/ 56 w 120"/>
              <a:gd name="T41" fmla="*/ 19 h 158"/>
              <a:gd name="T42" fmla="*/ 52 w 120"/>
              <a:gd name="T43" fmla="*/ 30 h 158"/>
              <a:gd name="T44" fmla="*/ 38 w 120"/>
              <a:gd name="T45" fmla="*/ 28 h 158"/>
              <a:gd name="T46" fmla="*/ 39 w 120"/>
              <a:gd name="T47" fmla="*/ 39 h 158"/>
              <a:gd name="T48" fmla="*/ 54 w 120"/>
              <a:gd name="T49" fmla="*/ 43 h 158"/>
              <a:gd name="T50" fmla="*/ 63 w 120"/>
              <a:gd name="T51" fmla="*/ 43 h 158"/>
              <a:gd name="T52" fmla="*/ 60 w 120"/>
              <a:gd name="T53" fmla="*/ 46 h 158"/>
              <a:gd name="T54" fmla="*/ 46 w 120"/>
              <a:gd name="T55" fmla="*/ 52 h 158"/>
              <a:gd name="T56" fmla="*/ 48 w 120"/>
              <a:gd name="T57" fmla="*/ 54 h 158"/>
              <a:gd name="T58" fmla="*/ 43 w 120"/>
              <a:gd name="T59" fmla="*/ 50 h 158"/>
              <a:gd name="T60" fmla="*/ 31 w 120"/>
              <a:gd name="T61" fmla="*/ 49 h 158"/>
              <a:gd name="T62" fmla="*/ 18 w 120"/>
              <a:gd name="T63" fmla="*/ 54 h 158"/>
              <a:gd name="T64" fmla="*/ 15 w 120"/>
              <a:gd name="T65" fmla="*/ 64 h 158"/>
              <a:gd name="T66" fmla="*/ 26 w 120"/>
              <a:gd name="T67" fmla="*/ 61 h 158"/>
              <a:gd name="T68" fmla="*/ 26 w 120"/>
              <a:gd name="T69" fmla="*/ 65 h 158"/>
              <a:gd name="T70" fmla="*/ 22 w 120"/>
              <a:gd name="T71" fmla="*/ 67 h 158"/>
              <a:gd name="T72" fmla="*/ 28 w 120"/>
              <a:gd name="T73" fmla="*/ 73 h 158"/>
              <a:gd name="T74" fmla="*/ 20 w 120"/>
              <a:gd name="T75" fmla="*/ 73 h 158"/>
              <a:gd name="T76" fmla="*/ 19 w 120"/>
              <a:gd name="T77" fmla="*/ 87 h 158"/>
              <a:gd name="T78" fmla="*/ 27 w 120"/>
              <a:gd name="T79" fmla="*/ 84 h 158"/>
              <a:gd name="T80" fmla="*/ 37 w 120"/>
              <a:gd name="T81" fmla="*/ 84 h 158"/>
              <a:gd name="T82" fmla="*/ 31 w 120"/>
              <a:gd name="T83" fmla="*/ 98 h 158"/>
              <a:gd name="T84" fmla="*/ 19 w 120"/>
              <a:gd name="T85" fmla="*/ 97 h 158"/>
              <a:gd name="T86" fmla="*/ 9 w 120"/>
              <a:gd name="T87" fmla="*/ 105 h 158"/>
              <a:gd name="T88" fmla="*/ 23 w 120"/>
              <a:gd name="T89" fmla="*/ 114 h 158"/>
              <a:gd name="T90" fmla="*/ 0 w 120"/>
              <a:gd name="T91" fmla="*/ 128 h 1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20" h="158">
                <a:moveTo>
                  <a:pt x="0" y="128"/>
                </a:moveTo>
                <a:lnTo>
                  <a:pt x="1" y="144"/>
                </a:lnTo>
                <a:lnTo>
                  <a:pt x="15" y="142"/>
                </a:lnTo>
                <a:lnTo>
                  <a:pt x="23" y="139"/>
                </a:lnTo>
                <a:lnTo>
                  <a:pt x="24" y="158"/>
                </a:lnTo>
                <a:lnTo>
                  <a:pt x="34" y="154"/>
                </a:lnTo>
                <a:lnTo>
                  <a:pt x="41" y="151"/>
                </a:lnTo>
                <a:lnTo>
                  <a:pt x="38" y="138"/>
                </a:lnTo>
                <a:lnTo>
                  <a:pt x="38" y="136"/>
                </a:lnTo>
                <a:lnTo>
                  <a:pt x="57" y="116"/>
                </a:lnTo>
                <a:lnTo>
                  <a:pt x="57" y="112"/>
                </a:lnTo>
                <a:lnTo>
                  <a:pt x="57" y="108"/>
                </a:lnTo>
                <a:lnTo>
                  <a:pt x="58" y="106"/>
                </a:lnTo>
                <a:lnTo>
                  <a:pt x="68" y="103"/>
                </a:lnTo>
                <a:lnTo>
                  <a:pt x="69" y="103"/>
                </a:lnTo>
                <a:lnTo>
                  <a:pt x="68" y="108"/>
                </a:lnTo>
                <a:lnTo>
                  <a:pt x="65" y="118"/>
                </a:lnTo>
                <a:lnTo>
                  <a:pt x="68" y="117"/>
                </a:lnTo>
                <a:lnTo>
                  <a:pt x="87" y="114"/>
                </a:lnTo>
                <a:lnTo>
                  <a:pt x="95" y="116"/>
                </a:lnTo>
                <a:lnTo>
                  <a:pt x="98" y="114"/>
                </a:lnTo>
                <a:lnTo>
                  <a:pt x="113" y="106"/>
                </a:lnTo>
                <a:lnTo>
                  <a:pt x="101" y="98"/>
                </a:lnTo>
                <a:lnTo>
                  <a:pt x="108" y="91"/>
                </a:lnTo>
                <a:lnTo>
                  <a:pt x="106" y="91"/>
                </a:lnTo>
                <a:lnTo>
                  <a:pt x="106" y="84"/>
                </a:lnTo>
                <a:lnTo>
                  <a:pt x="101" y="75"/>
                </a:lnTo>
                <a:lnTo>
                  <a:pt x="99" y="72"/>
                </a:lnTo>
                <a:lnTo>
                  <a:pt x="106" y="67"/>
                </a:lnTo>
                <a:lnTo>
                  <a:pt x="114" y="64"/>
                </a:lnTo>
                <a:lnTo>
                  <a:pt x="118" y="61"/>
                </a:lnTo>
                <a:lnTo>
                  <a:pt x="120" y="60"/>
                </a:lnTo>
                <a:lnTo>
                  <a:pt x="118" y="57"/>
                </a:lnTo>
                <a:lnTo>
                  <a:pt x="117" y="56"/>
                </a:lnTo>
                <a:lnTo>
                  <a:pt x="116" y="43"/>
                </a:lnTo>
                <a:lnTo>
                  <a:pt x="113" y="39"/>
                </a:lnTo>
                <a:lnTo>
                  <a:pt x="108" y="48"/>
                </a:lnTo>
                <a:lnTo>
                  <a:pt x="103" y="45"/>
                </a:lnTo>
                <a:lnTo>
                  <a:pt x="109" y="35"/>
                </a:lnTo>
                <a:lnTo>
                  <a:pt x="110" y="33"/>
                </a:lnTo>
                <a:lnTo>
                  <a:pt x="113" y="28"/>
                </a:lnTo>
                <a:lnTo>
                  <a:pt x="106" y="23"/>
                </a:lnTo>
                <a:lnTo>
                  <a:pt x="97" y="37"/>
                </a:lnTo>
                <a:lnTo>
                  <a:pt x="91" y="35"/>
                </a:lnTo>
                <a:lnTo>
                  <a:pt x="95" y="23"/>
                </a:lnTo>
                <a:lnTo>
                  <a:pt x="95" y="22"/>
                </a:lnTo>
                <a:lnTo>
                  <a:pt x="99" y="12"/>
                </a:lnTo>
                <a:lnTo>
                  <a:pt x="95" y="11"/>
                </a:lnTo>
                <a:lnTo>
                  <a:pt x="91" y="9"/>
                </a:lnTo>
                <a:lnTo>
                  <a:pt x="75" y="0"/>
                </a:lnTo>
                <a:lnTo>
                  <a:pt x="78" y="23"/>
                </a:lnTo>
                <a:lnTo>
                  <a:pt x="73" y="19"/>
                </a:lnTo>
                <a:lnTo>
                  <a:pt x="69" y="9"/>
                </a:lnTo>
                <a:lnTo>
                  <a:pt x="68" y="8"/>
                </a:lnTo>
                <a:lnTo>
                  <a:pt x="63" y="4"/>
                </a:lnTo>
                <a:lnTo>
                  <a:pt x="61" y="4"/>
                </a:lnTo>
                <a:lnTo>
                  <a:pt x="56" y="12"/>
                </a:lnTo>
                <a:lnTo>
                  <a:pt x="68" y="28"/>
                </a:lnTo>
                <a:lnTo>
                  <a:pt x="69" y="30"/>
                </a:lnTo>
                <a:lnTo>
                  <a:pt x="68" y="30"/>
                </a:lnTo>
                <a:lnTo>
                  <a:pt x="65" y="30"/>
                </a:lnTo>
                <a:lnTo>
                  <a:pt x="63" y="24"/>
                </a:lnTo>
                <a:lnTo>
                  <a:pt x="56" y="19"/>
                </a:lnTo>
                <a:lnTo>
                  <a:pt x="48" y="16"/>
                </a:lnTo>
                <a:lnTo>
                  <a:pt x="46" y="19"/>
                </a:lnTo>
                <a:lnTo>
                  <a:pt x="52" y="30"/>
                </a:lnTo>
                <a:lnTo>
                  <a:pt x="48" y="33"/>
                </a:lnTo>
                <a:lnTo>
                  <a:pt x="39" y="28"/>
                </a:lnTo>
                <a:lnTo>
                  <a:pt x="38" y="28"/>
                </a:lnTo>
                <a:lnTo>
                  <a:pt x="35" y="26"/>
                </a:lnTo>
                <a:lnTo>
                  <a:pt x="38" y="33"/>
                </a:lnTo>
                <a:lnTo>
                  <a:pt x="39" y="39"/>
                </a:lnTo>
                <a:lnTo>
                  <a:pt x="43" y="42"/>
                </a:lnTo>
                <a:lnTo>
                  <a:pt x="50" y="43"/>
                </a:lnTo>
                <a:lnTo>
                  <a:pt x="54" y="43"/>
                </a:lnTo>
                <a:lnTo>
                  <a:pt x="57" y="41"/>
                </a:lnTo>
                <a:lnTo>
                  <a:pt x="58" y="41"/>
                </a:lnTo>
                <a:lnTo>
                  <a:pt x="63" y="43"/>
                </a:lnTo>
                <a:lnTo>
                  <a:pt x="63" y="48"/>
                </a:lnTo>
                <a:lnTo>
                  <a:pt x="61" y="46"/>
                </a:lnTo>
                <a:lnTo>
                  <a:pt x="60" y="46"/>
                </a:lnTo>
                <a:lnTo>
                  <a:pt x="50" y="49"/>
                </a:lnTo>
                <a:lnTo>
                  <a:pt x="46" y="50"/>
                </a:lnTo>
                <a:lnTo>
                  <a:pt x="46" y="52"/>
                </a:lnTo>
                <a:lnTo>
                  <a:pt x="56" y="54"/>
                </a:lnTo>
                <a:lnTo>
                  <a:pt x="54" y="61"/>
                </a:lnTo>
                <a:lnTo>
                  <a:pt x="48" y="54"/>
                </a:lnTo>
                <a:lnTo>
                  <a:pt x="46" y="54"/>
                </a:lnTo>
                <a:lnTo>
                  <a:pt x="43" y="53"/>
                </a:lnTo>
                <a:lnTo>
                  <a:pt x="43" y="50"/>
                </a:lnTo>
                <a:lnTo>
                  <a:pt x="42" y="49"/>
                </a:lnTo>
                <a:lnTo>
                  <a:pt x="37" y="49"/>
                </a:lnTo>
                <a:lnTo>
                  <a:pt x="31" y="49"/>
                </a:lnTo>
                <a:lnTo>
                  <a:pt x="28" y="53"/>
                </a:lnTo>
                <a:lnTo>
                  <a:pt x="26" y="56"/>
                </a:lnTo>
                <a:lnTo>
                  <a:pt x="18" y="54"/>
                </a:lnTo>
                <a:lnTo>
                  <a:pt x="12" y="53"/>
                </a:lnTo>
                <a:lnTo>
                  <a:pt x="5" y="65"/>
                </a:lnTo>
                <a:lnTo>
                  <a:pt x="15" y="64"/>
                </a:lnTo>
                <a:lnTo>
                  <a:pt x="18" y="64"/>
                </a:lnTo>
                <a:lnTo>
                  <a:pt x="20" y="60"/>
                </a:lnTo>
                <a:lnTo>
                  <a:pt x="26" y="61"/>
                </a:lnTo>
                <a:lnTo>
                  <a:pt x="30" y="63"/>
                </a:lnTo>
                <a:lnTo>
                  <a:pt x="28" y="65"/>
                </a:lnTo>
                <a:lnTo>
                  <a:pt x="26" y="65"/>
                </a:lnTo>
                <a:lnTo>
                  <a:pt x="22" y="64"/>
                </a:lnTo>
                <a:lnTo>
                  <a:pt x="22" y="67"/>
                </a:lnTo>
                <a:lnTo>
                  <a:pt x="22" y="67"/>
                </a:lnTo>
                <a:lnTo>
                  <a:pt x="24" y="69"/>
                </a:lnTo>
                <a:lnTo>
                  <a:pt x="27" y="71"/>
                </a:lnTo>
                <a:lnTo>
                  <a:pt x="28" y="73"/>
                </a:lnTo>
                <a:lnTo>
                  <a:pt x="28" y="78"/>
                </a:lnTo>
                <a:lnTo>
                  <a:pt x="23" y="73"/>
                </a:lnTo>
                <a:lnTo>
                  <a:pt x="20" y="73"/>
                </a:lnTo>
                <a:lnTo>
                  <a:pt x="9" y="78"/>
                </a:lnTo>
                <a:lnTo>
                  <a:pt x="15" y="86"/>
                </a:lnTo>
                <a:lnTo>
                  <a:pt x="19" y="87"/>
                </a:lnTo>
                <a:lnTo>
                  <a:pt x="22" y="88"/>
                </a:lnTo>
                <a:lnTo>
                  <a:pt x="24" y="90"/>
                </a:lnTo>
                <a:lnTo>
                  <a:pt x="27" y="84"/>
                </a:lnTo>
                <a:lnTo>
                  <a:pt x="27" y="83"/>
                </a:lnTo>
                <a:lnTo>
                  <a:pt x="34" y="82"/>
                </a:lnTo>
                <a:lnTo>
                  <a:pt x="37" y="84"/>
                </a:lnTo>
                <a:lnTo>
                  <a:pt x="28" y="91"/>
                </a:lnTo>
                <a:lnTo>
                  <a:pt x="31" y="97"/>
                </a:lnTo>
                <a:lnTo>
                  <a:pt x="31" y="98"/>
                </a:lnTo>
                <a:lnTo>
                  <a:pt x="28" y="99"/>
                </a:lnTo>
                <a:lnTo>
                  <a:pt x="27" y="101"/>
                </a:lnTo>
                <a:lnTo>
                  <a:pt x="19" y="97"/>
                </a:lnTo>
                <a:lnTo>
                  <a:pt x="9" y="99"/>
                </a:lnTo>
                <a:lnTo>
                  <a:pt x="9" y="103"/>
                </a:lnTo>
                <a:lnTo>
                  <a:pt x="9" y="105"/>
                </a:lnTo>
                <a:lnTo>
                  <a:pt x="15" y="108"/>
                </a:lnTo>
                <a:lnTo>
                  <a:pt x="23" y="110"/>
                </a:lnTo>
                <a:lnTo>
                  <a:pt x="23" y="114"/>
                </a:lnTo>
                <a:lnTo>
                  <a:pt x="23" y="120"/>
                </a:lnTo>
                <a:lnTo>
                  <a:pt x="19" y="121"/>
                </a:lnTo>
                <a:lnTo>
                  <a:pt x="0" y="12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2" name="Freeform 508">
            <a:extLst>
              <a:ext uri="{FF2B5EF4-FFF2-40B4-BE49-F238E27FC236}">
                <a16:creationId xmlns:a16="http://schemas.microsoft.com/office/drawing/2014/main" id="{3BFFED93-B1F3-7550-D51B-09F6C29F012C}"/>
              </a:ext>
            </a:extLst>
          </p:cNvPr>
          <p:cNvSpPr>
            <a:spLocks/>
          </p:cNvSpPr>
          <p:nvPr/>
        </p:nvSpPr>
        <p:spPr bwMode="auto">
          <a:xfrm>
            <a:off x="6577013" y="1433513"/>
            <a:ext cx="144463" cy="153988"/>
          </a:xfrm>
          <a:custGeom>
            <a:avLst/>
            <a:gdLst>
              <a:gd name="T0" fmla="*/ 34 w 91"/>
              <a:gd name="T1" fmla="*/ 91 h 97"/>
              <a:gd name="T2" fmla="*/ 44 w 91"/>
              <a:gd name="T3" fmla="*/ 87 h 97"/>
              <a:gd name="T4" fmla="*/ 67 w 91"/>
              <a:gd name="T5" fmla="*/ 80 h 97"/>
              <a:gd name="T6" fmla="*/ 68 w 91"/>
              <a:gd name="T7" fmla="*/ 77 h 97"/>
              <a:gd name="T8" fmla="*/ 68 w 91"/>
              <a:gd name="T9" fmla="*/ 76 h 97"/>
              <a:gd name="T10" fmla="*/ 72 w 91"/>
              <a:gd name="T11" fmla="*/ 69 h 97"/>
              <a:gd name="T12" fmla="*/ 71 w 91"/>
              <a:gd name="T13" fmla="*/ 68 h 97"/>
              <a:gd name="T14" fmla="*/ 65 w 91"/>
              <a:gd name="T15" fmla="*/ 62 h 97"/>
              <a:gd name="T16" fmla="*/ 68 w 91"/>
              <a:gd name="T17" fmla="*/ 53 h 97"/>
              <a:gd name="T18" fmla="*/ 76 w 91"/>
              <a:gd name="T19" fmla="*/ 43 h 97"/>
              <a:gd name="T20" fmla="*/ 91 w 91"/>
              <a:gd name="T21" fmla="*/ 28 h 97"/>
              <a:gd name="T22" fmla="*/ 86 w 91"/>
              <a:gd name="T23" fmla="*/ 20 h 97"/>
              <a:gd name="T24" fmla="*/ 83 w 91"/>
              <a:gd name="T25" fmla="*/ 16 h 97"/>
              <a:gd name="T26" fmla="*/ 68 w 91"/>
              <a:gd name="T27" fmla="*/ 12 h 97"/>
              <a:gd name="T28" fmla="*/ 65 w 91"/>
              <a:gd name="T29" fmla="*/ 0 h 97"/>
              <a:gd name="T30" fmla="*/ 53 w 91"/>
              <a:gd name="T31" fmla="*/ 2 h 97"/>
              <a:gd name="T32" fmla="*/ 53 w 91"/>
              <a:gd name="T33" fmla="*/ 11 h 97"/>
              <a:gd name="T34" fmla="*/ 63 w 91"/>
              <a:gd name="T35" fmla="*/ 17 h 97"/>
              <a:gd name="T36" fmla="*/ 61 w 91"/>
              <a:gd name="T37" fmla="*/ 28 h 97"/>
              <a:gd name="T38" fmla="*/ 59 w 91"/>
              <a:gd name="T39" fmla="*/ 47 h 97"/>
              <a:gd name="T40" fmla="*/ 53 w 91"/>
              <a:gd name="T41" fmla="*/ 24 h 97"/>
              <a:gd name="T42" fmla="*/ 53 w 91"/>
              <a:gd name="T43" fmla="*/ 23 h 97"/>
              <a:gd name="T44" fmla="*/ 46 w 91"/>
              <a:gd name="T45" fmla="*/ 22 h 97"/>
              <a:gd name="T46" fmla="*/ 44 w 91"/>
              <a:gd name="T47" fmla="*/ 28 h 97"/>
              <a:gd name="T48" fmla="*/ 27 w 91"/>
              <a:gd name="T49" fmla="*/ 27 h 97"/>
              <a:gd name="T50" fmla="*/ 27 w 91"/>
              <a:gd name="T51" fmla="*/ 39 h 97"/>
              <a:gd name="T52" fmla="*/ 46 w 91"/>
              <a:gd name="T53" fmla="*/ 41 h 97"/>
              <a:gd name="T54" fmla="*/ 46 w 91"/>
              <a:gd name="T55" fmla="*/ 42 h 97"/>
              <a:gd name="T56" fmla="*/ 46 w 91"/>
              <a:gd name="T57" fmla="*/ 49 h 97"/>
              <a:gd name="T58" fmla="*/ 16 w 91"/>
              <a:gd name="T59" fmla="*/ 50 h 97"/>
              <a:gd name="T60" fmla="*/ 16 w 91"/>
              <a:gd name="T61" fmla="*/ 61 h 97"/>
              <a:gd name="T62" fmla="*/ 29 w 91"/>
              <a:gd name="T63" fmla="*/ 65 h 97"/>
              <a:gd name="T64" fmla="*/ 30 w 91"/>
              <a:gd name="T65" fmla="*/ 67 h 97"/>
              <a:gd name="T66" fmla="*/ 24 w 91"/>
              <a:gd name="T67" fmla="*/ 76 h 97"/>
              <a:gd name="T68" fmla="*/ 23 w 91"/>
              <a:gd name="T69" fmla="*/ 75 h 97"/>
              <a:gd name="T70" fmla="*/ 16 w 91"/>
              <a:gd name="T71" fmla="*/ 72 h 97"/>
              <a:gd name="T72" fmla="*/ 11 w 91"/>
              <a:gd name="T73" fmla="*/ 68 h 97"/>
              <a:gd name="T74" fmla="*/ 9 w 91"/>
              <a:gd name="T75" fmla="*/ 68 h 97"/>
              <a:gd name="T76" fmla="*/ 4 w 91"/>
              <a:gd name="T77" fmla="*/ 69 h 97"/>
              <a:gd name="T78" fmla="*/ 1 w 91"/>
              <a:gd name="T79" fmla="*/ 72 h 97"/>
              <a:gd name="T80" fmla="*/ 0 w 91"/>
              <a:gd name="T81" fmla="*/ 73 h 97"/>
              <a:gd name="T82" fmla="*/ 0 w 91"/>
              <a:gd name="T83" fmla="*/ 84 h 97"/>
              <a:gd name="T84" fmla="*/ 7 w 91"/>
              <a:gd name="T85" fmla="*/ 87 h 97"/>
              <a:gd name="T86" fmla="*/ 9 w 91"/>
              <a:gd name="T87" fmla="*/ 88 h 97"/>
              <a:gd name="T88" fmla="*/ 12 w 91"/>
              <a:gd name="T89" fmla="*/ 97 h 97"/>
              <a:gd name="T90" fmla="*/ 24 w 91"/>
              <a:gd name="T91" fmla="*/ 94 h 97"/>
              <a:gd name="T92" fmla="*/ 34 w 91"/>
              <a:gd name="T93" fmla="*/ 91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91" h="97">
                <a:moveTo>
                  <a:pt x="34" y="91"/>
                </a:moveTo>
                <a:lnTo>
                  <a:pt x="44" y="87"/>
                </a:lnTo>
                <a:lnTo>
                  <a:pt x="67" y="80"/>
                </a:lnTo>
                <a:lnTo>
                  <a:pt x="68" y="77"/>
                </a:lnTo>
                <a:lnTo>
                  <a:pt x="68" y="76"/>
                </a:lnTo>
                <a:lnTo>
                  <a:pt x="72" y="69"/>
                </a:lnTo>
                <a:lnTo>
                  <a:pt x="71" y="68"/>
                </a:lnTo>
                <a:lnTo>
                  <a:pt x="65" y="62"/>
                </a:lnTo>
                <a:lnTo>
                  <a:pt x="68" y="53"/>
                </a:lnTo>
                <a:lnTo>
                  <a:pt x="76" y="43"/>
                </a:lnTo>
                <a:lnTo>
                  <a:pt x="91" y="28"/>
                </a:lnTo>
                <a:lnTo>
                  <a:pt x="86" y="20"/>
                </a:lnTo>
                <a:lnTo>
                  <a:pt x="83" y="16"/>
                </a:lnTo>
                <a:lnTo>
                  <a:pt x="68" y="12"/>
                </a:lnTo>
                <a:lnTo>
                  <a:pt x="65" y="0"/>
                </a:lnTo>
                <a:lnTo>
                  <a:pt x="53" y="2"/>
                </a:lnTo>
                <a:lnTo>
                  <a:pt x="53" y="11"/>
                </a:lnTo>
                <a:lnTo>
                  <a:pt x="63" y="17"/>
                </a:lnTo>
                <a:lnTo>
                  <a:pt x="61" y="28"/>
                </a:lnTo>
                <a:lnTo>
                  <a:pt x="59" y="47"/>
                </a:lnTo>
                <a:lnTo>
                  <a:pt x="53" y="24"/>
                </a:lnTo>
                <a:lnTo>
                  <a:pt x="53" y="23"/>
                </a:lnTo>
                <a:lnTo>
                  <a:pt x="46" y="22"/>
                </a:lnTo>
                <a:lnTo>
                  <a:pt x="44" y="28"/>
                </a:lnTo>
                <a:lnTo>
                  <a:pt x="27" y="27"/>
                </a:lnTo>
                <a:lnTo>
                  <a:pt x="27" y="39"/>
                </a:lnTo>
                <a:lnTo>
                  <a:pt x="46" y="41"/>
                </a:lnTo>
                <a:lnTo>
                  <a:pt x="46" y="42"/>
                </a:lnTo>
                <a:lnTo>
                  <a:pt x="46" y="49"/>
                </a:lnTo>
                <a:lnTo>
                  <a:pt x="16" y="50"/>
                </a:lnTo>
                <a:lnTo>
                  <a:pt x="16" y="61"/>
                </a:lnTo>
                <a:lnTo>
                  <a:pt x="29" y="65"/>
                </a:lnTo>
                <a:lnTo>
                  <a:pt x="30" y="67"/>
                </a:lnTo>
                <a:lnTo>
                  <a:pt x="24" y="76"/>
                </a:lnTo>
                <a:lnTo>
                  <a:pt x="23" y="75"/>
                </a:lnTo>
                <a:lnTo>
                  <a:pt x="16" y="72"/>
                </a:lnTo>
                <a:lnTo>
                  <a:pt x="11" y="68"/>
                </a:lnTo>
                <a:lnTo>
                  <a:pt x="9" y="68"/>
                </a:lnTo>
                <a:lnTo>
                  <a:pt x="4" y="69"/>
                </a:lnTo>
                <a:lnTo>
                  <a:pt x="1" y="72"/>
                </a:lnTo>
                <a:lnTo>
                  <a:pt x="0" y="73"/>
                </a:lnTo>
                <a:lnTo>
                  <a:pt x="0" y="84"/>
                </a:lnTo>
                <a:lnTo>
                  <a:pt x="7" y="87"/>
                </a:lnTo>
                <a:lnTo>
                  <a:pt x="9" y="88"/>
                </a:lnTo>
                <a:lnTo>
                  <a:pt x="12" y="97"/>
                </a:lnTo>
                <a:lnTo>
                  <a:pt x="24" y="94"/>
                </a:lnTo>
                <a:lnTo>
                  <a:pt x="34" y="9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3" name="Freeform 509">
            <a:extLst>
              <a:ext uri="{FF2B5EF4-FFF2-40B4-BE49-F238E27FC236}">
                <a16:creationId xmlns:a16="http://schemas.microsoft.com/office/drawing/2014/main" id="{31F49BCB-31B6-D007-D10A-4B0287A733FA}"/>
              </a:ext>
            </a:extLst>
          </p:cNvPr>
          <p:cNvSpPr>
            <a:spLocks/>
          </p:cNvSpPr>
          <p:nvPr/>
        </p:nvSpPr>
        <p:spPr bwMode="auto">
          <a:xfrm>
            <a:off x="6704013" y="1495425"/>
            <a:ext cx="17463" cy="36513"/>
          </a:xfrm>
          <a:custGeom>
            <a:avLst/>
            <a:gdLst>
              <a:gd name="T0" fmla="*/ 2 w 11"/>
              <a:gd name="T1" fmla="*/ 23 h 23"/>
              <a:gd name="T2" fmla="*/ 6 w 11"/>
              <a:gd name="T3" fmla="*/ 19 h 23"/>
              <a:gd name="T4" fmla="*/ 7 w 11"/>
              <a:gd name="T5" fmla="*/ 19 h 23"/>
              <a:gd name="T6" fmla="*/ 10 w 11"/>
              <a:gd name="T7" fmla="*/ 10 h 23"/>
              <a:gd name="T8" fmla="*/ 11 w 11"/>
              <a:gd name="T9" fmla="*/ 6 h 23"/>
              <a:gd name="T10" fmla="*/ 10 w 11"/>
              <a:gd name="T11" fmla="*/ 0 h 23"/>
              <a:gd name="T12" fmla="*/ 0 w 11"/>
              <a:gd name="T13" fmla="*/ 8 h 23"/>
              <a:gd name="T14" fmla="*/ 0 w 11"/>
              <a:gd name="T15" fmla="*/ 10 h 23"/>
              <a:gd name="T16" fmla="*/ 0 w 11"/>
              <a:gd name="T17" fmla="*/ 13 h 23"/>
              <a:gd name="T18" fmla="*/ 2 w 11"/>
              <a:gd name="T19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" h="23">
                <a:moveTo>
                  <a:pt x="2" y="23"/>
                </a:moveTo>
                <a:lnTo>
                  <a:pt x="6" y="19"/>
                </a:lnTo>
                <a:lnTo>
                  <a:pt x="7" y="19"/>
                </a:lnTo>
                <a:lnTo>
                  <a:pt x="10" y="10"/>
                </a:lnTo>
                <a:lnTo>
                  <a:pt x="11" y="6"/>
                </a:lnTo>
                <a:lnTo>
                  <a:pt x="10" y="0"/>
                </a:lnTo>
                <a:lnTo>
                  <a:pt x="0" y="8"/>
                </a:lnTo>
                <a:lnTo>
                  <a:pt x="0" y="10"/>
                </a:lnTo>
                <a:lnTo>
                  <a:pt x="0" y="13"/>
                </a:lnTo>
                <a:lnTo>
                  <a:pt x="2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4" name="Freeform 510">
            <a:extLst>
              <a:ext uri="{FF2B5EF4-FFF2-40B4-BE49-F238E27FC236}">
                <a16:creationId xmlns:a16="http://schemas.microsoft.com/office/drawing/2014/main" id="{61EB3304-4F14-648A-A046-648C48E6AD8E}"/>
              </a:ext>
            </a:extLst>
          </p:cNvPr>
          <p:cNvSpPr>
            <a:spLocks/>
          </p:cNvSpPr>
          <p:nvPr/>
        </p:nvSpPr>
        <p:spPr bwMode="auto">
          <a:xfrm>
            <a:off x="6667501" y="1338263"/>
            <a:ext cx="139700" cy="120650"/>
          </a:xfrm>
          <a:custGeom>
            <a:avLst/>
            <a:gdLst>
              <a:gd name="T0" fmla="*/ 58 w 88"/>
              <a:gd name="T1" fmla="*/ 69 h 76"/>
              <a:gd name="T2" fmla="*/ 59 w 88"/>
              <a:gd name="T3" fmla="*/ 64 h 76"/>
              <a:gd name="T4" fmla="*/ 66 w 88"/>
              <a:gd name="T5" fmla="*/ 49 h 76"/>
              <a:gd name="T6" fmla="*/ 73 w 88"/>
              <a:gd name="T7" fmla="*/ 37 h 76"/>
              <a:gd name="T8" fmla="*/ 85 w 88"/>
              <a:gd name="T9" fmla="*/ 32 h 76"/>
              <a:gd name="T10" fmla="*/ 88 w 88"/>
              <a:gd name="T11" fmla="*/ 28 h 76"/>
              <a:gd name="T12" fmla="*/ 88 w 88"/>
              <a:gd name="T13" fmla="*/ 22 h 76"/>
              <a:gd name="T14" fmla="*/ 85 w 88"/>
              <a:gd name="T15" fmla="*/ 17 h 76"/>
              <a:gd name="T16" fmla="*/ 81 w 88"/>
              <a:gd name="T17" fmla="*/ 16 h 76"/>
              <a:gd name="T18" fmla="*/ 75 w 88"/>
              <a:gd name="T19" fmla="*/ 17 h 76"/>
              <a:gd name="T20" fmla="*/ 73 w 88"/>
              <a:gd name="T21" fmla="*/ 11 h 76"/>
              <a:gd name="T22" fmla="*/ 64 w 88"/>
              <a:gd name="T23" fmla="*/ 12 h 76"/>
              <a:gd name="T24" fmla="*/ 62 w 88"/>
              <a:gd name="T25" fmla="*/ 24 h 76"/>
              <a:gd name="T26" fmla="*/ 58 w 88"/>
              <a:gd name="T27" fmla="*/ 22 h 76"/>
              <a:gd name="T28" fmla="*/ 51 w 88"/>
              <a:gd name="T29" fmla="*/ 16 h 76"/>
              <a:gd name="T30" fmla="*/ 51 w 88"/>
              <a:gd name="T31" fmla="*/ 4 h 76"/>
              <a:gd name="T32" fmla="*/ 40 w 88"/>
              <a:gd name="T33" fmla="*/ 0 h 76"/>
              <a:gd name="T34" fmla="*/ 33 w 88"/>
              <a:gd name="T35" fmla="*/ 7 h 76"/>
              <a:gd name="T36" fmla="*/ 30 w 88"/>
              <a:gd name="T37" fmla="*/ 8 h 76"/>
              <a:gd name="T38" fmla="*/ 32 w 88"/>
              <a:gd name="T39" fmla="*/ 9 h 76"/>
              <a:gd name="T40" fmla="*/ 34 w 88"/>
              <a:gd name="T41" fmla="*/ 19 h 76"/>
              <a:gd name="T42" fmla="*/ 32 w 88"/>
              <a:gd name="T43" fmla="*/ 19 h 76"/>
              <a:gd name="T44" fmla="*/ 17 w 88"/>
              <a:gd name="T45" fmla="*/ 19 h 76"/>
              <a:gd name="T46" fmla="*/ 11 w 88"/>
              <a:gd name="T47" fmla="*/ 27 h 76"/>
              <a:gd name="T48" fmla="*/ 10 w 88"/>
              <a:gd name="T49" fmla="*/ 30 h 76"/>
              <a:gd name="T50" fmla="*/ 18 w 88"/>
              <a:gd name="T51" fmla="*/ 34 h 76"/>
              <a:gd name="T52" fmla="*/ 14 w 88"/>
              <a:gd name="T53" fmla="*/ 42 h 76"/>
              <a:gd name="T54" fmla="*/ 2 w 88"/>
              <a:gd name="T55" fmla="*/ 39 h 76"/>
              <a:gd name="T56" fmla="*/ 0 w 88"/>
              <a:gd name="T57" fmla="*/ 49 h 76"/>
              <a:gd name="T58" fmla="*/ 14 w 88"/>
              <a:gd name="T59" fmla="*/ 52 h 76"/>
              <a:gd name="T60" fmla="*/ 29 w 88"/>
              <a:gd name="T61" fmla="*/ 65 h 76"/>
              <a:gd name="T62" fmla="*/ 40 w 88"/>
              <a:gd name="T63" fmla="*/ 76 h 76"/>
              <a:gd name="T64" fmla="*/ 56 w 88"/>
              <a:gd name="T65" fmla="*/ 73 h 76"/>
              <a:gd name="T66" fmla="*/ 58 w 88"/>
              <a:gd name="T67" fmla="*/ 69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88" h="76">
                <a:moveTo>
                  <a:pt x="58" y="69"/>
                </a:moveTo>
                <a:lnTo>
                  <a:pt x="59" y="64"/>
                </a:lnTo>
                <a:lnTo>
                  <a:pt x="66" y="49"/>
                </a:lnTo>
                <a:lnTo>
                  <a:pt x="73" y="37"/>
                </a:lnTo>
                <a:lnTo>
                  <a:pt x="85" y="32"/>
                </a:lnTo>
                <a:lnTo>
                  <a:pt x="88" y="28"/>
                </a:lnTo>
                <a:lnTo>
                  <a:pt x="88" y="22"/>
                </a:lnTo>
                <a:lnTo>
                  <a:pt x="85" y="17"/>
                </a:lnTo>
                <a:lnTo>
                  <a:pt x="81" y="16"/>
                </a:lnTo>
                <a:lnTo>
                  <a:pt x="75" y="17"/>
                </a:lnTo>
                <a:lnTo>
                  <a:pt x="73" y="11"/>
                </a:lnTo>
                <a:lnTo>
                  <a:pt x="64" y="12"/>
                </a:lnTo>
                <a:lnTo>
                  <a:pt x="62" y="24"/>
                </a:lnTo>
                <a:lnTo>
                  <a:pt x="58" y="22"/>
                </a:lnTo>
                <a:lnTo>
                  <a:pt x="51" y="16"/>
                </a:lnTo>
                <a:lnTo>
                  <a:pt x="51" y="4"/>
                </a:lnTo>
                <a:lnTo>
                  <a:pt x="40" y="0"/>
                </a:lnTo>
                <a:lnTo>
                  <a:pt x="33" y="7"/>
                </a:lnTo>
                <a:lnTo>
                  <a:pt x="30" y="8"/>
                </a:lnTo>
                <a:lnTo>
                  <a:pt x="32" y="9"/>
                </a:lnTo>
                <a:lnTo>
                  <a:pt x="34" y="19"/>
                </a:lnTo>
                <a:lnTo>
                  <a:pt x="32" y="19"/>
                </a:lnTo>
                <a:lnTo>
                  <a:pt x="17" y="19"/>
                </a:lnTo>
                <a:lnTo>
                  <a:pt x="11" y="27"/>
                </a:lnTo>
                <a:lnTo>
                  <a:pt x="10" y="30"/>
                </a:lnTo>
                <a:lnTo>
                  <a:pt x="18" y="34"/>
                </a:lnTo>
                <a:lnTo>
                  <a:pt x="14" y="42"/>
                </a:lnTo>
                <a:lnTo>
                  <a:pt x="2" y="39"/>
                </a:lnTo>
                <a:lnTo>
                  <a:pt x="0" y="49"/>
                </a:lnTo>
                <a:lnTo>
                  <a:pt x="14" y="52"/>
                </a:lnTo>
                <a:lnTo>
                  <a:pt x="29" y="65"/>
                </a:lnTo>
                <a:lnTo>
                  <a:pt x="40" y="76"/>
                </a:lnTo>
                <a:lnTo>
                  <a:pt x="56" y="73"/>
                </a:lnTo>
                <a:lnTo>
                  <a:pt x="58" y="6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5" name="Freeform 511">
            <a:extLst>
              <a:ext uri="{FF2B5EF4-FFF2-40B4-BE49-F238E27FC236}">
                <a16:creationId xmlns:a16="http://schemas.microsoft.com/office/drawing/2014/main" id="{DF9C4D6E-F0E6-7E06-5DB2-A13A37522749}"/>
              </a:ext>
            </a:extLst>
          </p:cNvPr>
          <p:cNvSpPr>
            <a:spLocks/>
          </p:cNvSpPr>
          <p:nvPr/>
        </p:nvSpPr>
        <p:spPr bwMode="auto">
          <a:xfrm>
            <a:off x="6934201" y="1397000"/>
            <a:ext cx="28575" cy="49213"/>
          </a:xfrm>
          <a:custGeom>
            <a:avLst/>
            <a:gdLst>
              <a:gd name="T0" fmla="*/ 1 w 18"/>
              <a:gd name="T1" fmla="*/ 31 h 31"/>
              <a:gd name="T2" fmla="*/ 0 w 18"/>
              <a:gd name="T3" fmla="*/ 21 h 31"/>
              <a:gd name="T4" fmla="*/ 1 w 18"/>
              <a:gd name="T5" fmla="*/ 13 h 31"/>
              <a:gd name="T6" fmla="*/ 4 w 18"/>
              <a:gd name="T7" fmla="*/ 4 h 31"/>
              <a:gd name="T8" fmla="*/ 15 w 18"/>
              <a:gd name="T9" fmla="*/ 0 h 31"/>
              <a:gd name="T10" fmla="*/ 18 w 18"/>
              <a:gd name="T11" fmla="*/ 4 h 31"/>
              <a:gd name="T12" fmla="*/ 14 w 18"/>
              <a:gd name="T13" fmla="*/ 12 h 31"/>
              <a:gd name="T14" fmla="*/ 16 w 18"/>
              <a:gd name="T15" fmla="*/ 20 h 31"/>
              <a:gd name="T16" fmla="*/ 16 w 18"/>
              <a:gd name="T17" fmla="*/ 23 h 31"/>
              <a:gd name="T18" fmla="*/ 1 w 18"/>
              <a:gd name="T19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8" h="31">
                <a:moveTo>
                  <a:pt x="1" y="31"/>
                </a:moveTo>
                <a:lnTo>
                  <a:pt x="0" y="21"/>
                </a:lnTo>
                <a:lnTo>
                  <a:pt x="1" y="13"/>
                </a:lnTo>
                <a:lnTo>
                  <a:pt x="4" y="4"/>
                </a:lnTo>
                <a:lnTo>
                  <a:pt x="15" y="0"/>
                </a:lnTo>
                <a:lnTo>
                  <a:pt x="18" y="4"/>
                </a:lnTo>
                <a:lnTo>
                  <a:pt x="14" y="12"/>
                </a:lnTo>
                <a:lnTo>
                  <a:pt x="16" y="20"/>
                </a:lnTo>
                <a:lnTo>
                  <a:pt x="16" y="23"/>
                </a:lnTo>
                <a:lnTo>
                  <a:pt x="1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6" name="Freeform 512">
            <a:extLst>
              <a:ext uri="{FF2B5EF4-FFF2-40B4-BE49-F238E27FC236}">
                <a16:creationId xmlns:a16="http://schemas.microsoft.com/office/drawing/2014/main" id="{50069F3F-DD5D-03AB-3837-753FD5629976}"/>
              </a:ext>
            </a:extLst>
          </p:cNvPr>
          <p:cNvSpPr>
            <a:spLocks/>
          </p:cNvSpPr>
          <p:nvPr/>
        </p:nvSpPr>
        <p:spPr bwMode="auto">
          <a:xfrm>
            <a:off x="6778626" y="1373188"/>
            <a:ext cx="52388" cy="68263"/>
          </a:xfrm>
          <a:custGeom>
            <a:avLst/>
            <a:gdLst>
              <a:gd name="T0" fmla="*/ 7 w 33"/>
              <a:gd name="T1" fmla="*/ 27 h 43"/>
              <a:gd name="T2" fmla="*/ 9 w 33"/>
              <a:gd name="T3" fmla="*/ 20 h 43"/>
              <a:gd name="T4" fmla="*/ 15 w 33"/>
              <a:gd name="T5" fmla="*/ 19 h 43"/>
              <a:gd name="T6" fmla="*/ 26 w 33"/>
              <a:gd name="T7" fmla="*/ 0 h 43"/>
              <a:gd name="T8" fmla="*/ 33 w 33"/>
              <a:gd name="T9" fmla="*/ 5 h 43"/>
              <a:gd name="T10" fmla="*/ 24 w 33"/>
              <a:gd name="T11" fmla="*/ 21 h 43"/>
              <a:gd name="T12" fmla="*/ 24 w 33"/>
              <a:gd name="T13" fmla="*/ 23 h 43"/>
              <a:gd name="T14" fmla="*/ 24 w 33"/>
              <a:gd name="T15" fmla="*/ 30 h 43"/>
              <a:gd name="T16" fmla="*/ 23 w 33"/>
              <a:gd name="T17" fmla="*/ 35 h 43"/>
              <a:gd name="T18" fmla="*/ 1 w 33"/>
              <a:gd name="T19" fmla="*/ 43 h 43"/>
              <a:gd name="T20" fmla="*/ 0 w 33"/>
              <a:gd name="T21" fmla="*/ 40 h 43"/>
              <a:gd name="T22" fmla="*/ 4 w 33"/>
              <a:gd name="T23" fmla="*/ 34 h 43"/>
              <a:gd name="T24" fmla="*/ 7 w 33"/>
              <a:gd name="T25" fmla="*/ 27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3" h="43">
                <a:moveTo>
                  <a:pt x="7" y="27"/>
                </a:moveTo>
                <a:lnTo>
                  <a:pt x="9" y="20"/>
                </a:lnTo>
                <a:lnTo>
                  <a:pt x="15" y="19"/>
                </a:lnTo>
                <a:lnTo>
                  <a:pt x="26" y="0"/>
                </a:lnTo>
                <a:lnTo>
                  <a:pt x="33" y="5"/>
                </a:lnTo>
                <a:lnTo>
                  <a:pt x="24" y="21"/>
                </a:lnTo>
                <a:lnTo>
                  <a:pt x="24" y="23"/>
                </a:lnTo>
                <a:lnTo>
                  <a:pt x="24" y="30"/>
                </a:lnTo>
                <a:lnTo>
                  <a:pt x="23" y="35"/>
                </a:lnTo>
                <a:lnTo>
                  <a:pt x="1" y="43"/>
                </a:lnTo>
                <a:lnTo>
                  <a:pt x="0" y="40"/>
                </a:lnTo>
                <a:lnTo>
                  <a:pt x="4" y="34"/>
                </a:lnTo>
                <a:lnTo>
                  <a:pt x="7" y="2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7" name="Freeform 513">
            <a:extLst>
              <a:ext uri="{FF2B5EF4-FFF2-40B4-BE49-F238E27FC236}">
                <a16:creationId xmlns:a16="http://schemas.microsoft.com/office/drawing/2014/main" id="{090FC3FE-3AE8-A734-E25B-763595D79034}"/>
              </a:ext>
            </a:extLst>
          </p:cNvPr>
          <p:cNvSpPr>
            <a:spLocks/>
          </p:cNvSpPr>
          <p:nvPr/>
        </p:nvSpPr>
        <p:spPr bwMode="auto">
          <a:xfrm>
            <a:off x="6654801" y="1335088"/>
            <a:ext cx="46038" cy="50800"/>
          </a:xfrm>
          <a:custGeom>
            <a:avLst/>
            <a:gdLst>
              <a:gd name="T0" fmla="*/ 7 w 29"/>
              <a:gd name="T1" fmla="*/ 32 h 32"/>
              <a:gd name="T2" fmla="*/ 12 w 29"/>
              <a:gd name="T3" fmla="*/ 25 h 32"/>
              <a:gd name="T4" fmla="*/ 18 w 29"/>
              <a:gd name="T5" fmla="*/ 21 h 32"/>
              <a:gd name="T6" fmla="*/ 29 w 29"/>
              <a:gd name="T7" fmla="*/ 11 h 32"/>
              <a:gd name="T8" fmla="*/ 26 w 29"/>
              <a:gd name="T9" fmla="*/ 0 h 32"/>
              <a:gd name="T10" fmla="*/ 23 w 29"/>
              <a:gd name="T11" fmla="*/ 0 h 32"/>
              <a:gd name="T12" fmla="*/ 16 w 29"/>
              <a:gd name="T13" fmla="*/ 11 h 32"/>
              <a:gd name="T14" fmla="*/ 14 w 29"/>
              <a:gd name="T15" fmla="*/ 11 h 32"/>
              <a:gd name="T16" fmla="*/ 12 w 29"/>
              <a:gd name="T17" fmla="*/ 2 h 32"/>
              <a:gd name="T18" fmla="*/ 7 w 29"/>
              <a:gd name="T19" fmla="*/ 0 h 32"/>
              <a:gd name="T20" fmla="*/ 4 w 29"/>
              <a:gd name="T21" fmla="*/ 9 h 32"/>
              <a:gd name="T22" fmla="*/ 0 w 29"/>
              <a:gd name="T23" fmla="*/ 26 h 32"/>
              <a:gd name="T24" fmla="*/ 1 w 29"/>
              <a:gd name="T25" fmla="*/ 26 h 32"/>
              <a:gd name="T26" fmla="*/ 7 w 29"/>
              <a:gd name="T27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9" h="32">
                <a:moveTo>
                  <a:pt x="7" y="32"/>
                </a:moveTo>
                <a:lnTo>
                  <a:pt x="12" y="25"/>
                </a:lnTo>
                <a:lnTo>
                  <a:pt x="18" y="21"/>
                </a:lnTo>
                <a:lnTo>
                  <a:pt x="29" y="11"/>
                </a:lnTo>
                <a:lnTo>
                  <a:pt x="26" y="0"/>
                </a:lnTo>
                <a:lnTo>
                  <a:pt x="23" y="0"/>
                </a:lnTo>
                <a:lnTo>
                  <a:pt x="16" y="11"/>
                </a:lnTo>
                <a:lnTo>
                  <a:pt x="14" y="11"/>
                </a:lnTo>
                <a:lnTo>
                  <a:pt x="12" y="2"/>
                </a:lnTo>
                <a:lnTo>
                  <a:pt x="7" y="0"/>
                </a:lnTo>
                <a:lnTo>
                  <a:pt x="4" y="9"/>
                </a:lnTo>
                <a:lnTo>
                  <a:pt x="0" y="26"/>
                </a:lnTo>
                <a:lnTo>
                  <a:pt x="1" y="26"/>
                </a:lnTo>
                <a:lnTo>
                  <a:pt x="7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8" name="Freeform 514">
            <a:extLst>
              <a:ext uri="{FF2B5EF4-FFF2-40B4-BE49-F238E27FC236}">
                <a16:creationId xmlns:a16="http://schemas.microsoft.com/office/drawing/2014/main" id="{2B760017-5B70-B709-6E7B-0087C2FA0C3D}"/>
              </a:ext>
            </a:extLst>
          </p:cNvPr>
          <p:cNvSpPr>
            <a:spLocks/>
          </p:cNvSpPr>
          <p:nvPr/>
        </p:nvSpPr>
        <p:spPr bwMode="auto">
          <a:xfrm>
            <a:off x="6953251" y="1328738"/>
            <a:ext cx="50800" cy="58738"/>
          </a:xfrm>
          <a:custGeom>
            <a:avLst/>
            <a:gdLst>
              <a:gd name="T0" fmla="*/ 15 w 32"/>
              <a:gd name="T1" fmla="*/ 33 h 37"/>
              <a:gd name="T2" fmla="*/ 10 w 32"/>
              <a:gd name="T3" fmla="*/ 37 h 37"/>
              <a:gd name="T4" fmla="*/ 4 w 32"/>
              <a:gd name="T5" fmla="*/ 30 h 37"/>
              <a:gd name="T6" fmla="*/ 0 w 32"/>
              <a:gd name="T7" fmla="*/ 17 h 37"/>
              <a:gd name="T8" fmla="*/ 11 w 32"/>
              <a:gd name="T9" fmla="*/ 8 h 37"/>
              <a:gd name="T10" fmla="*/ 17 w 32"/>
              <a:gd name="T11" fmla="*/ 18 h 37"/>
              <a:gd name="T12" fmla="*/ 18 w 32"/>
              <a:gd name="T13" fmla="*/ 17 h 37"/>
              <a:gd name="T14" fmla="*/ 21 w 32"/>
              <a:gd name="T15" fmla="*/ 11 h 37"/>
              <a:gd name="T16" fmla="*/ 26 w 32"/>
              <a:gd name="T17" fmla="*/ 0 h 37"/>
              <a:gd name="T18" fmla="*/ 29 w 32"/>
              <a:gd name="T19" fmla="*/ 7 h 37"/>
              <a:gd name="T20" fmla="*/ 28 w 32"/>
              <a:gd name="T21" fmla="*/ 10 h 37"/>
              <a:gd name="T22" fmla="*/ 24 w 32"/>
              <a:gd name="T23" fmla="*/ 18 h 37"/>
              <a:gd name="T24" fmla="*/ 22 w 32"/>
              <a:gd name="T25" fmla="*/ 21 h 37"/>
              <a:gd name="T26" fmla="*/ 25 w 32"/>
              <a:gd name="T27" fmla="*/ 19 h 37"/>
              <a:gd name="T28" fmla="*/ 29 w 32"/>
              <a:gd name="T29" fmla="*/ 18 h 37"/>
              <a:gd name="T30" fmla="*/ 32 w 32"/>
              <a:gd name="T31" fmla="*/ 23 h 37"/>
              <a:gd name="T32" fmla="*/ 24 w 32"/>
              <a:gd name="T33" fmla="*/ 28 h 37"/>
              <a:gd name="T34" fmla="*/ 24 w 32"/>
              <a:gd name="T35" fmla="*/ 30 h 37"/>
              <a:gd name="T36" fmla="*/ 15 w 32"/>
              <a:gd name="T37" fmla="*/ 33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2" h="37">
                <a:moveTo>
                  <a:pt x="15" y="33"/>
                </a:moveTo>
                <a:lnTo>
                  <a:pt x="10" y="37"/>
                </a:lnTo>
                <a:lnTo>
                  <a:pt x="4" y="30"/>
                </a:lnTo>
                <a:lnTo>
                  <a:pt x="0" y="17"/>
                </a:lnTo>
                <a:lnTo>
                  <a:pt x="11" y="8"/>
                </a:lnTo>
                <a:lnTo>
                  <a:pt x="17" y="18"/>
                </a:lnTo>
                <a:lnTo>
                  <a:pt x="18" y="17"/>
                </a:lnTo>
                <a:lnTo>
                  <a:pt x="21" y="11"/>
                </a:lnTo>
                <a:lnTo>
                  <a:pt x="26" y="0"/>
                </a:lnTo>
                <a:lnTo>
                  <a:pt x="29" y="7"/>
                </a:lnTo>
                <a:lnTo>
                  <a:pt x="28" y="10"/>
                </a:lnTo>
                <a:lnTo>
                  <a:pt x="24" y="18"/>
                </a:lnTo>
                <a:lnTo>
                  <a:pt x="22" y="21"/>
                </a:lnTo>
                <a:lnTo>
                  <a:pt x="25" y="19"/>
                </a:lnTo>
                <a:lnTo>
                  <a:pt x="29" y="18"/>
                </a:lnTo>
                <a:lnTo>
                  <a:pt x="32" y="23"/>
                </a:lnTo>
                <a:lnTo>
                  <a:pt x="24" y="28"/>
                </a:lnTo>
                <a:lnTo>
                  <a:pt x="24" y="30"/>
                </a:lnTo>
                <a:lnTo>
                  <a:pt x="15" y="3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9" name="Freeform 515">
            <a:extLst>
              <a:ext uri="{FF2B5EF4-FFF2-40B4-BE49-F238E27FC236}">
                <a16:creationId xmlns:a16="http://schemas.microsoft.com/office/drawing/2014/main" id="{BB02044F-59C6-8DBD-2C96-75A04146B747}"/>
              </a:ext>
            </a:extLst>
          </p:cNvPr>
          <p:cNvSpPr>
            <a:spLocks/>
          </p:cNvSpPr>
          <p:nvPr/>
        </p:nvSpPr>
        <p:spPr bwMode="auto">
          <a:xfrm>
            <a:off x="6834188" y="1358900"/>
            <a:ext cx="17463" cy="14288"/>
          </a:xfrm>
          <a:custGeom>
            <a:avLst/>
            <a:gdLst>
              <a:gd name="T0" fmla="*/ 7 w 11"/>
              <a:gd name="T1" fmla="*/ 9 h 9"/>
              <a:gd name="T2" fmla="*/ 0 w 11"/>
              <a:gd name="T3" fmla="*/ 4 h 9"/>
              <a:gd name="T4" fmla="*/ 0 w 11"/>
              <a:gd name="T5" fmla="*/ 2 h 9"/>
              <a:gd name="T6" fmla="*/ 3 w 11"/>
              <a:gd name="T7" fmla="*/ 0 h 9"/>
              <a:gd name="T8" fmla="*/ 4 w 11"/>
              <a:gd name="T9" fmla="*/ 2 h 9"/>
              <a:gd name="T10" fmla="*/ 6 w 11"/>
              <a:gd name="T11" fmla="*/ 3 h 9"/>
              <a:gd name="T12" fmla="*/ 10 w 11"/>
              <a:gd name="T13" fmla="*/ 4 h 9"/>
              <a:gd name="T14" fmla="*/ 11 w 11"/>
              <a:gd name="T15" fmla="*/ 3 h 9"/>
              <a:gd name="T16" fmla="*/ 11 w 11"/>
              <a:gd name="T17" fmla="*/ 4 h 9"/>
              <a:gd name="T18" fmla="*/ 11 w 11"/>
              <a:gd name="T19" fmla="*/ 7 h 9"/>
              <a:gd name="T20" fmla="*/ 8 w 11"/>
              <a:gd name="T21" fmla="*/ 7 h 9"/>
              <a:gd name="T22" fmla="*/ 7 w 11"/>
              <a:gd name="T23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1" h="9">
                <a:moveTo>
                  <a:pt x="7" y="9"/>
                </a:moveTo>
                <a:lnTo>
                  <a:pt x="0" y="4"/>
                </a:lnTo>
                <a:lnTo>
                  <a:pt x="0" y="2"/>
                </a:lnTo>
                <a:lnTo>
                  <a:pt x="3" y="0"/>
                </a:lnTo>
                <a:lnTo>
                  <a:pt x="4" y="2"/>
                </a:lnTo>
                <a:lnTo>
                  <a:pt x="6" y="3"/>
                </a:lnTo>
                <a:lnTo>
                  <a:pt x="10" y="4"/>
                </a:lnTo>
                <a:lnTo>
                  <a:pt x="11" y="3"/>
                </a:lnTo>
                <a:lnTo>
                  <a:pt x="11" y="4"/>
                </a:lnTo>
                <a:lnTo>
                  <a:pt x="11" y="7"/>
                </a:lnTo>
                <a:lnTo>
                  <a:pt x="8" y="7"/>
                </a:lnTo>
                <a:lnTo>
                  <a:pt x="7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0" name="Freeform 516">
            <a:extLst>
              <a:ext uri="{FF2B5EF4-FFF2-40B4-BE49-F238E27FC236}">
                <a16:creationId xmlns:a16="http://schemas.microsoft.com/office/drawing/2014/main" id="{B070C064-205D-CA53-CE04-A7FAEB5A95C7}"/>
              </a:ext>
            </a:extLst>
          </p:cNvPr>
          <p:cNvSpPr>
            <a:spLocks/>
          </p:cNvSpPr>
          <p:nvPr/>
        </p:nvSpPr>
        <p:spPr bwMode="auto">
          <a:xfrm>
            <a:off x="6775451" y="1250950"/>
            <a:ext cx="80963" cy="98425"/>
          </a:xfrm>
          <a:custGeom>
            <a:avLst/>
            <a:gdLst>
              <a:gd name="T0" fmla="*/ 32 w 51"/>
              <a:gd name="T1" fmla="*/ 60 h 62"/>
              <a:gd name="T2" fmla="*/ 24 w 51"/>
              <a:gd name="T3" fmla="*/ 60 h 62"/>
              <a:gd name="T4" fmla="*/ 11 w 51"/>
              <a:gd name="T5" fmla="*/ 27 h 62"/>
              <a:gd name="T6" fmla="*/ 0 w 51"/>
              <a:gd name="T7" fmla="*/ 19 h 62"/>
              <a:gd name="T8" fmla="*/ 2 w 51"/>
              <a:gd name="T9" fmla="*/ 11 h 62"/>
              <a:gd name="T10" fmla="*/ 2 w 51"/>
              <a:gd name="T11" fmla="*/ 10 h 62"/>
              <a:gd name="T12" fmla="*/ 9 w 51"/>
              <a:gd name="T13" fmla="*/ 0 h 62"/>
              <a:gd name="T14" fmla="*/ 13 w 51"/>
              <a:gd name="T15" fmla="*/ 6 h 62"/>
              <a:gd name="T16" fmla="*/ 14 w 51"/>
              <a:gd name="T17" fmla="*/ 11 h 62"/>
              <a:gd name="T18" fmla="*/ 14 w 51"/>
              <a:gd name="T19" fmla="*/ 14 h 62"/>
              <a:gd name="T20" fmla="*/ 20 w 51"/>
              <a:gd name="T21" fmla="*/ 21 h 62"/>
              <a:gd name="T22" fmla="*/ 22 w 51"/>
              <a:gd name="T23" fmla="*/ 32 h 62"/>
              <a:gd name="T24" fmla="*/ 25 w 51"/>
              <a:gd name="T25" fmla="*/ 33 h 62"/>
              <a:gd name="T26" fmla="*/ 29 w 51"/>
              <a:gd name="T27" fmla="*/ 22 h 62"/>
              <a:gd name="T28" fmla="*/ 36 w 51"/>
              <a:gd name="T29" fmla="*/ 25 h 62"/>
              <a:gd name="T30" fmla="*/ 35 w 51"/>
              <a:gd name="T31" fmla="*/ 33 h 62"/>
              <a:gd name="T32" fmla="*/ 50 w 51"/>
              <a:gd name="T33" fmla="*/ 47 h 62"/>
              <a:gd name="T34" fmla="*/ 51 w 51"/>
              <a:gd name="T35" fmla="*/ 47 h 62"/>
              <a:gd name="T36" fmla="*/ 41 w 51"/>
              <a:gd name="T37" fmla="*/ 60 h 62"/>
              <a:gd name="T38" fmla="*/ 41 w 51"/>
              <a:gd name="T39" fmla="*/ 62 h 62"/>
              <a:gd name="T40" fmla="*/ 32 w 51"/>
              <a:gd name="T41" fmla="*/ 6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51" h="62">
                <a:moveTo>
                  <a:pt x="32" y="60"/>
                </a:moveTo>
                <a:lnTo>
                  <a:pt x="24" y="60"/>
                </a:lnTo>
                <a:lnTo>
                  <a:pt x="11" y="27"/>
                </a:lnTo>
                <a:lnTo>
                  <a:pt x="0" y="19"/>
                </a:lnTo>
                <a:lnTo>
                  <a:pt x="2" y="11"/>
                </a:lnTo>
                <a:lnTo>
                  <a:pt x="2" y="10"/>
                </a:lnTo>
                <a:lnTo>
                  <a:pt x="9" y="0"/>
                </a:lnTo>
                <a:lnTo>
                  <a:pt x="13" y="6"/>
                </a:lnTo>
                <a:lnTo>
                  <a:pt x="14" y="11"/>
                </a:lnTo>
                <a:lnTo>
                  <a:pt x="14" y="14"/>
                </a:lnTo>
                <a:lnTo>
                  <a:pt x="20" y="21"/>
                </a:lnTo>
                <a:lnTo>
                  <a:pt x="22" y="32"/>
                </a:lnTo>
                <a:lnTo>
                  <a:pt x="25" y="33"/>
                </a:lnTo>
                <a:lnTo>
                  <a:pt x="29" y="22"/>
                </a:lnTo>
                <a:lnTo>
                  <a:pt x="36" y="25"/>
                </a:lnTo>
                <a:lnTo>
                  <a:pt x="35" y="33"/>
                </a:lnTo>
                <a:lnTo>
                  <a:pt x="50" y="47"/>
                </a:lnTo>
                <a:lnTo>
                  <a:pt x="51" y="47"/>
                </a:lnTo>
                <a:lnTo>
                  <a:pt x="41" y="60"/>
                </a:lnTo>
                <a:lnTo>
                  <a:pt x="41" y="62"/>
                </a:lnTo>
                <a:lnTo>
                  <a:pt x="32" y="6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1" name="Freeform 517">
            <a:extLst>
              <a:ext uri="{FF2B5EF4-FFF2-40B4-BE49-F238E27FC236}">
                <a16:creationId xmlns:a16="http://schemas.microsoft.com/office/drawing/2014/main" id="{DD23EC59-AC73-6A85-E5AB-D68BB78E3763}"/>
              </a:ext>
            </a:extLst>
          </p:cNvPr>
          <p:cNvSpPr>
            <a:spLocks/>
          </p:cNvSpPr>
          <p:nvPr/>
        </p:nvSpPr>
        <p:spPr bwMode="auto">
          <a:xfrm>
            <a:off x="6904038" y="1263650"/>
            <a:ext cx="53975" cy="85725"/>
          </a:xfrm>
          <a:custGeom>
            <a:avLst/>
            <a:gdLst>
              <a:gd name="T0" fmla="*/ 25 w 34"/>
              <a:gd name="T1" fmla="*/ 49 h 54"/>
              <a:gd name="T2" fmla="*/ 18 w 34"/>
              <a:gd name="T3" fmla="*/ 54 h 54"/>
              <a:gd name="T4" fmla="*/ 18 w 34"/>
              <a:gd name="T5" fmla="*/ 43 h 54"/>
              <a:gd name="T6" fmla="*/ 14 w 34"/>
              <a:gd name="T7" fmla="*/ 39 h 54"/>
              <a:gd name="T8" fmla="*/ 8 w 34"/>
              <a:gd name="T9" fmla="*/ 48 h 54"/>
              <a:gd name="T10" fmla="*/ 7 w 34"/>
              <a:gd name="T11" fmla="*/ 51 h 54"/>
              <a:gd name="T12" fmla="*/ 4 w 34"/>
              <a:gd name="T13" fmla="*/ 48 h 54"/>
              <a:gd name="T14" fmla="*/ 1 w 34"/>
              <a:gd name="T15" fmla="*/ 45 h 54"/>
              <a:gd name="T16" fmla="*/ 0 w 34"/>
              <a:gd name="T17" fmla="*/ 43 h 54"/>
              <a:gd name="T18" fmla="*/ 0 w 34"/>
              <a:gd name="T19" fmla="*/ 29 h 54"/>
              <a:gd name="T20" fmla="*/ 0 w 34"/>
              <a:gd name="T21" fmla="*/ 28 h 54"/>
              <a:gd name="T22" fmla="*/ 0 w 34"/>
              <a:gd name="T23" fmla="*/ 18 h 54"/>
              <a:gd name="T24" fmla="*/ 8 w 34"/>
              <a:gd name="T25" fmla="*/ 9 h 54"/>
              <a:gd name="T26" fmla="*/ 9 w 34"/>
              <a:gd name="T27" fmla="*/ 3 h 54"/>
              <a:gd name="T28" fmla="*/ 9 w 34"/>
              <a:gd name="T29" fmla="*/ 2 h 54"/>
              <a:gd name="T30" fmla="*/ 25 w 34"/>
              <a:gd name="T31" fmla="*/ 0 h 54"/>
              <a:gd name="T32" fmla="*/ 30 w 34"/>
              <a:gd name="T33" fmla="*/ 3 h 54"/>
              <a:gd name="T34" fmla="*/ 34 w 34"/>
              <a:gd name="T35" fmla="*/ 6 h 54"/>
              <a:gd name="T36" fmla="*/ 30 w 34"/>
              <a:gd name="T37" fmla="*/ 32 h 54"/>
              <a:gd name="T38" fmla="*/ 33 w 34"/>
              <a:gd name="T39" fmla="*/ 43 h 54"/>
              <a:gd name="T40" fmla="*/ 25 w 34"/>
              <a:gd name="T41" fmla="*/ 49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4" h="54">
                <a:moveTo>
                  <a:pt x="25" y="49"/>
                </a:moveTo>
                <a:lnTo>
                  <a:pt x="18" y="54"/>
                </a:lnTo>
                <a:lnTo>
                  <a:pt x="18" y="43"/>
                </a:lnTo>
                <a:lnTo>
                  <a:pt x="14" y="39"/>
                </a:lnTo>
                <a:lnTo>
                  <a:pt x="8" y="48"/>
                </a:lnTo>
                <a:lnTo>
                  <a:pt x="7" y="51"/>
                </a:lnTo>
                <a:lnTo>
                  <a:pt x="4" y="48"/>
                </a:lnTo>
                <a:lnTo>
                  <a:pt x="1" y="45"/>
                </a:lnTo>
                <a:lnTo>
                  <a:pt x="0" y="43"/>
                </a:lnTo>
                <a:lnTo>
                  <a:pt x="0" y="29"/>
                </a:lnTo>
                <a:lnTo>
                  <a:pt x="0" y="28"/>
                </a:lnTo>
                <a:lnTo>
                  <a:pt x="0" y="18"/>
                </a:lnTo>
                <a:lnTo>
                  <a:pt x="8" y="9"/>
                </a:lnTo>
                <a:lnTo>
                  <a:pt x="9" y="3"/>
                </a:lnTo>
                <a:lnTo>
                  <a:pt x="9" y="2"/>
                </a:lnTo>
                <a:lnTo>
                  <a:pt x="25" y="0"/>
                </a:lnTo>
                <a:lnTo>
                  <a:pt x="30" y="3"/>
                </a:lnTo>
                <a:lnTo>
                  <a:pt x="34" y="6"/>
                </a:lnTo>
                <a:lnTo>
                  <a:pt x="30" y="32"/>
                </a:lnTo>
                <a:lnTo>
                  <a:pt x="33" y="43"/>
                </a:lnTo>
                <a:lnTo>
                  <a:pt x="25" y="4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2" name="Freeform 518">
            <a:extLst>
              <a:ext uri="{FF2B5EF4-FFF2-40B4-BE49-F238E27FC236}">
                <a16:creationId xmlns:a16="http://schemas.microsoft.com/office/drawing/2014/main" id="{A0D92C69-3B05-47D0-CD99-57C96EF2AA2D}"/>
              </a:ext>
            </a:extLst>
          </p:cNvPr>
          <p:cNvSpPr>
            <a:spLocks/>
          </p:cNvSpPr>
          <p:nvPr/>
        </p:nvSpPr>
        <p:spPr bwMode="auto">
          <a:xfrm>
            <a:off x="6756401" y="1304925"/>
            <a:ext cx="30163" cy="26988"/>
          </a:xfrm>
          <a:custGeom>
            <a:avLst/>
            <a:gdLst>
              <a:gd name="T0" fmla="*/ 19 w 19"/>
              <a:gd name="T1" fmla="*/ 17 h 17"/>
              <a:gd name="T2" fmla="*/ 19 w 19"/>
              <a:gd name="T3" fmla="*/ 8 h 17"/>
              <a:gd name="T4" fmla="*/ 4 w 19"/>
              <a:gd name="T5" fmla="*/ 0 h 17"/>
              <a:gd name="T6" fmla="*/ 0 w 19"/>
              <a:gd name="T7" fmla="*/ 13 h 17"/>
              <a:gd name="T8" fmla="*/ 19 w 19"/>
              <a:gd name="T9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9" h="17">
                <a:moveTo>
                  <a:pt x="19" y="17"/>
                </a:moveTo>
                <a:lnTo>
                  <a:pt x="19" y="8"/>
                </a:lnTo>
                <a:lnTo>
                  <a:pt x="4" y="0"/>
                </a:lnTo>
                <a:lnTo>
                  <a:pt x="0" y="13"/>
                </a:lnTo>
                <a:lnTo>
                  <a:pt x="19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3" name="Freeform 519">
            <a:extLst>
              <a:ext uri="{FF2B5EF4-FFF2-40B4-BE49-F238E27FC236}">
                <a16:creationId xmlns:a16="http://schemas.microsoft.com/office/drawing/2014/main" id="{737282F2-1163-060D-FADE-3DC672B1172E}"/>
              </a:ext>
            </a:extLst>
          </p:cNvPr>
          <p:cNvSpPr>
            <a:spLocks/>
          </p:cNvSpPr>
          <p:nvPr/>
        </p:nvSpPr>
        <p:spPr bwMode="auto">
          <a:xfrm>
            <a:off x="6704013" y="1266825"/>
            <a:ext cx="39688" cy="65088"/>
          </a:xfrm>
          <a:custGeom>
            <a:avLst/>
            <a:gdLst>
              <a:gd name="T0" fmla="*/ 18 w 25"/>
              <a:gd name="T1" fmla="*/ 1 h 41"/>
              <a:gd name="T2" fmla="*/ 9 w 25"/>
              <a:gd name="T3" fmla="*/ 7 h 41"/>
              <a:gd name="T4" fmla="*/ 10 w 25"/>
              <a:gd name="T5" fmla="*/ 19 h 41"/>
              <a:gd name="T6" fmla="*/ 0 w 25"/>
              <a:gd name="T7" fmla="*/ 28 h 41"/>
              <a:gd name="T8" fmla="*/ 15 w 25"/>
              <a:gd name="T9" fmla="*/ 41 h 41"/>
              <a:gd name="T10" fmla="*/ 25 w 25"/>
              <a:gd name="T11" fmla="*/ 17 h 41"/>
              <a:gd name="T12" fmla="*/ 20 w 25"/>
              <a:gd name="T13" fmla="*/ 1 h 41"/>
              <a:gd name="T14" fmla="*/ 20 w 25"/>
              <a:gd name="T15" fmla="*/ 0 h 41"/>
              <a:gd name="T16" fmla="*/ 18 w 25"/>
              <a:gd name="T17" fmla="*/ 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5" h="41">
                <a:moveTo>
                  <a:pt x="18" y="1"/>
                </a:moveTo>
                <a:lnTo>
                  <a:pt x="9" y="7"/>
                </a:lnTo>
                <a:lnTo>
                  <a:pt x="10" y="19"/>
                </a:lnTo>
                <a:lnTo>
                  <a:pt x="0" y="28"/>
                </a:lnTo>
                <a:lnTo>
                  <a:pt x="15" y="41"/>
                </a:lnTo>
                <a:lnTo>
                  <a:pt x="25" y="17"/>
                </a:lnTo>
                <a:lnTo>
                  <a:pt x="20" y="1"/>
                </a:lnTo>
                <a:lnTo>
                  <a:pt x="20" y="0"/>
                </a:lnTo>
                <a:lnTo>
                  <a:pt x="18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4" name="Freeform 520">
            <a:extLst>
              <a:ext uri="{FF2B5EF4-FFF2-40B4-BE49-F238E27FC236}">
                <a16:creationId xmlns:a16="http://schemas.microsoft.com/office/drawing/2014/main" id="{84B2FEBE-51B4-BBD3-6B45-8C95106E796F}"/>
              </a:ext>
            </a:extLst>
          </p:cNvPr>
          <p:cNvSpPr>
            <a:spLocks/>
          </p:cNvSpPr>
          <p:nvPr/>
        </p:nvSpPr>
        <p:spPr bwMode="auto">
          <a:xfrm>
            <a:off x="8261351" y="1171575"/>
            <a:ext cx="46038" cy="61913"/>
          </a:xfrm>
          <a:custGeom>
            <a:avLst/>
            <a:gdLst>
              <a:gd name="T0" fmla="*/ 0 w 29"/>
              <a:gd name="T1" fmla="*/ 39 h 39"/>
              <a:gd name="T2" fmla="*/ 6 w 29"/>
              <a:gd name="T3" fmla="*/ 24 h 39"/>
              <a:gd name="T4" fmla="*/ 0 w 29"/>
              <a:gd name="T5" fmla="*/ 2 h 39"/>
              <a:gd name="T6" fmla="*/ 15 w 29"/>
              <a:gd name="T7" fmla="*/ 0 h 39"/>
              <a:gd name="T8" fmla="*/ 21 w 29"/>
              <a:gd name="T9" fmla="*/ 11 h 39"/>
              <a:gd name="T10" fmla="*/ 18 w 29"/>
              <a:gd name="T11" fmla="*/ 16 h 39"/>
              <a:gd name="T12" fmla="*/ 25 w 29"/>
              <a:gd name="T13" fmla="*/ 15 h 39"/>
              <a:gd name="T14" fmla="*/ 29 w 29"/>
              <a:gd name="T15" fmla="*/ 22 h 39"/>
              <a:gd name="T16" fmla="*/ 10 w 29"/>
              <a:gd name="T17" fmla="*/ 38 h 39"/>
              <a:gd name="T18" fmla="*/ 11 w 29"/>
              <a:gd name="T19" fmla="*/ 39 h 39"/>
              <a:gd name="T20" fmla="*/ 0 w 29"/>
              <a:gd name="T21" fmla="*/ 3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9" h="39">
                <a:moveTo>
                  <a:pt x="0" y="39"/>
                </a:moveTo>
                <a:lnTo>
                  <a:pt x="6" y="24"/>
                </a:lnTo>
                <a:lnTo>
                  <a:pt x="0" y="2"/>
                </a:lnTo>
                <a:lnTo>
                  <a:pt x="15" y="0"/>
                </a:lnTo>
                <a:lnTo>
                  <a:pt x="21" y="11"/>
                </a:lnTo>
                <a:lnTo>
                  <a:pt x="18" y="16"/>
                </a:lnTo>
                <a:lnTo>
                  <a:pt x="25" y="15"/>
                </a:lnTo>
                <a:lnTo>
                  <a:pt x="29" y="22"/>
                </a:lnTo>
                <a:lnTo>
                  <a:pt x="10" y="38"/>
                </a:lnTo>
                <a:lnTo>
                  <a:pt x="11" y="39"/>
                </a:lnTo>
                <a:lnTo>
                  <a:pt x="0" y="3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5" name="Freeform 521">
            <a:extLst>
              <a:ext uri="{FF2B5EF4-FFF2-40B4-BE49-F238E27FC236}">
                <a16:creationId xmlns:a16="http://schemas.microsoft.com/office/drawing/2014/main" id="{F5657E04-C842-48D3-DD55-E52BC85410AB}"/>
              </a:ext>
            </a:extLst>
          </p:cNvPr>
          <p:cNvSpPr>
            <a:spLocks/>
          </p:cNvSpPr>
          <p:nvPr/>
        </p:nvSpPr>
        <p:spPr bwMode="auto">
          <a:xfrm>
            <a:off x="7070726" y="1179513"/>
            <a:ext cx="30163" cy="52388"/>
          </a:xfrm>
          <a:custGeom>
            <a:avLst/>
            <a:gdLst>
              <a:gd name="T0" fmla="*/ 8 w 19"/>
              <a:gd name="T1" fmla="*/ 32 h 33"/>
              <a:gd name="T2" fmla="*/ 3 w 19"/>
              <a:gd name="T3" fmla="*/ 27 h 33"/>
              <a:gd name="T4" fmla="*/ 4 w 19"/>
              <a:gd name="T5" fmla="*/ 15 h 33"/>
              <a:gd name="T6" fmla="*/ 4 w 19"/>
              <a:gd name="T7" fmla="*/ 14 h 33"/>
              <a:gd name="T8" fmla="*/ 0 w 19"/>
              <a:gd name="T9" fmla="*/ 8 h 33"/>
              <a:gd name="T10" fmla="*/ 4 w 19"/>
              <a:gd name="T11" fmla="*/ 0 h 33"/>
              <a:gd name="T12" fmla="*/ 19 w 19"/>
              <a:gd name="T13" fmla="*/ 12 h 33"/>
              <a:gd name="T14" fmla="*/ 10 w 19"/>
              <a:gd name="T15" fmla="*/ 32 h 33"/>
              <a:gd name="T16" fmla="*/ 10 w 19"/>
              <a:gd name="T17" fmla="*/ 33 h 33"/>
              <a:gd name="T18" fmla="*/ 8 w 19"/>
              <a:gd name="T19" fmla="*/ 32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9" h="33">
                <a:moveTo>
                  <a:pt x="8" y="32"/>
                </a:moveTo>
                <a:lnTo>
                  <a:pt x="3" y="27"/>
                </a:lnTo>
                <a:lnTo>
                  <a:pt x="4" y="15"/>
                </a:lnTo>
                <a:lnTo>
                  <a:pt x="4" y="14"/>
                </a:lnTo>
                <a:lnTo>
                  <a:pt x="0" y="8"/>
                </a:lnTo>
                <a:lnTo>
                  <a:pt x="4" y="0"/>
                </a:lnTo>
                <a:lnTo>
                  <a:pt x="19" y="12"/>
                </a:lnTo>
                <a:lnTo>
                  <a:pt x="10" y="32"/>
                </a:lnTo>
                <a:lnTo>
                  <a:pt x="10" y="33"/>
                </a:lnTo>
                <a:lnTo>
                  <a:pt x="8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6" name="Freeform 522">
            <a:extLst>
              <a:ext uri="{FF2B5EF4-FFF2-40B4-BE49-F238E27FC236}">
                <a16:creationId xmlns:a16="http://schemas.microsoft.com/office/drawing/2014/main" id="{FC8C193B-D2AA-2EB7-563B-9EB916E0DE26}"/>
              </a:ext>
            </a:extLst>
          </p:cNvPr>
          <p:cNvSpPr>
            <a:spLocks/>
          </p:cNvSpPr>
          <p:nvPr/>
        </p:nvSpPr>
        <p:spPr bwMode="auto">
          <a:xfrm>
            <a:off x="7172326" y="1168400"/>
            <a:ext cx="98425" cy="52388"/>
          </a:xfrm>
          <a:custGeom>
            <a:avLst/>
            <a:gdLst>
              <a:gd name="T0" fmla="*/ 62 w 62"/>
              <a:gd name="T1" fmla="*/ 32 h 33"/>
              <a:gd name="T2" fmla="*/ 36 w 62"/>
              <a:gd name="T3" fmla="*/ 33 h 33"/>
              <a:gd name="T4" fmla="*/ 15 w 62"/>
              <a:gd name="T5" fmla="*/ 28 h 33"/>
              <a:gd name="T6" fmla="*/ 12 w 62"/>
              <a:gd name="T7" fmla="*/ 28 h 33"/>
              <a:gd name="T8" fmla="*/ 0 w 62"/>
              <a:gd name="T9" fmla="*/ 17 h 33"/>
              <a:gd name="T10" fmla="*/ 1 w 62"/>
              <a:gd name="T11" fmla="*/ 13 h 33"/>
              <a:gd name="T12" fmla="*/ 1 w 62"/>
              <a:gd name="T13" fmla="*/ 11 h 33"/>
              <a:gd name="T14" fmla="*/ 8 w 62"/>
              <a:gd name="T15" fmla="*/ 14 h 33"/>
              <a:gd name="T16" fmla="*/ 12 w 62"/>
              <a:gd name="T17" fmla="*/ 6 h 33"/>
              <a:gd name="T18" fmla="*/ 30 w 62"/>
              <a:gd name="T19" fmla="*/ 0 h 33"/>
              <a:gd name="T20" fmla="*/ 34 w 62"/>
              <a:gd name="T21" fmla="*/ 0 h 33"/>
              <a:gd name="T22" fmla="*/ 41 w 62"/>
              <a:gd name="T23" fmla="*/ 10 h 33"/>
              <a:gd name="T24" fmla="*/ 51 w 62"/>
              <a:gd name="T25" fmla="*/ 11 h 33"/>
              <a:gd name="T26" fmla="*/ 56 w 62"/>
              <a:gd name="T27" fmla="*/ 21 h 33"/>
              <a:gd name="T28" fmla="*/ 62 w 62"/>
              <a:gd name="T29" fmla="*/ 30 h 33"/>
              <a:gd name="T30" fmla="*/ 62 w 62"/>
              <a:gd name="T31" fmla="*/ 32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62" h="33">
                <a:moveTo>
                  <a:pt x="62" y="32"/>
                </a:moveTo>
                <a:lnTo>
                  <a:pt x="36" y="33"/>
                </a:lnTo>
                <a:lnTo>
                  <a:pt x="15" y="28"/>
                </a:lnTo>
                <a:lnTo>
                  <a:pt x="12" y="28"/>
                </a:lnTo>
                <a:lnTo>
                  <a:pt x="0" y="17"/>
                </a:lnTo>
                <a:lnTo>
                  <a:pt x="1" y="13"/>
                </a:lnTo>
                <a:lnTo>
                  <a:pt x="1" y="11"/>
                </a:lnTo>
                <a:lnTo>
                  <a:pt x="8" y="14"/>
                </a:lnTo>
                <a:lnTo>
                  <a:pt x="12" y="6"/>
                </a:lnTo>
                <a:lnTo>
                  <a:pt x="30" y="0"/>
                </a:lnTo>
                <a:lnTo>
                  <a:pt x="34" y="0"/>
                </a:lnTo>
                <a:lnTo>
                  <a:pt x="41" y="10"/>
                </a:lnTo>
                <a:lnTo>
                  <a:pt x="51" y="11"/>
                </a:lnTo>
                <a:lnTo>
                  <a:pt x="56" y="21"/>
                </a:lnTo>
                <a:lnTo>
                  <a:pt x="62" y="30"/>
                </a:lnTo>
                <a:lnTo>
                  <a:pt x="62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7" name="Freeform 523">
            <a:extLst>
              <a:ext uri="{FF2B5EF4-FFF2-40B4-BE49-F238E27FC236}">
                <a16:creationId xmlns:a16="http://schemas.microsoft.com/office/drawing/2014/main" id="{0DAE5F81-6C24-791A-7913-6CA058FFCD0F}"/>
              </a:ext>
            </a:extLst>
          </p:cNvPr>
          <p:cNvSpPr>
            <a:spLocks/>
          </p:cNvSpPr>
          <p:nvPr/>
        </p:nvSpPr>
        <p:spPr bwMode="auto">
          <a:xfrm>
            <a:off x="7239001" y="1054100"/>
            <a:ext cx="104775" cy="149225"/>
          </a:xfrm>
          <a:custGeom>
            <a:avLst/>
            <a:gdLst>
              <a:gd name="T0" fmla="*/ 20 w 66"/>
              <a:gd name="T1" fmla="*/ 72 h 94"/>
              <a:gd name="T2" fmla="*/ 14 w 66"/>
              <a:gd name="T3" fmla="*/ 75 h 94"/>
              <a:gd name="T4" fmla="*/ 5 w 66"/>
              <a:gd name="T5" fmla="*/ 72 h 94"/>
              <a:gd name="T6" fmla="*/ 5 w 66"/>
              <a:gd name="T7" fmla="*/ 66 h 94"/>
              <a:gd name="T8" fmla="*/ 5 w 66"/>
              <a:gd name="T9" fmla="*/ 64 h 94"/>
              <a:gd name="T10" fmla="*/ 5 w 66"/>
              <a:gd name="T11" fmla="*/ 63 h 94"/>
              <a:gd name="T12" fmla="*/ 0 w 66"/>
              <a:gd name="T13" fmla="*/ 53 h 94"/>
              <a:gd name="T14" fmla="*/ 3 w 66"/>
              <a:gd name="T15" fmla="*/ 46 h 94"/>
              <a:gd name="T16" fmla="*/ 11 w 66"/>
              <a:gd name="T17" fmla="*/ 40 h 94"/>
              <a:gd name="T18" fmla="*/ 15 w 66"/>
              <a:gd name="T19" fmla="*/ 36 h 94"/>
              <a:gd name="T20" fmla="*/ 20 w 66"/>
              <a:gd name="T21" fmla="*/ 37 h 94"/>
              <a:gd name="T22" fmla="*/ 22 w 66"/>
              <a:gd name="T23" fmla="*/ 40 h 94"/>
              <a:gd name="T24" fmla="*/ 24 w 66"/>
              <a:gd name="T25" fmla="*/ 36 h 94"/>
              <a:gd name="T26" fmla="*/ 25 w 66"/>
              <a:gd name="T27" fmla="*/ 34 h 94"/>
              <a:gd name="T28" fmla="*/ 21 w 66"/>
              <a:gd name="T29" fmla="*/ 27 h 94"/>
              <a:gd name="T30" fmla="*/ 24 w 66"/>
              <a:gd name="T31" fmla="*/ 22 h 94"/>
              <a:gd name="T32" fmla="*/ 30 w 66"/>
              <a:gd name="T33" fmla="*/ 34 h 94"/>
              <a:gd name="T34" fmla="*/ 32 w 66"/>
              <a:gd name="T35" fmla="*/ 23 h 94"/>
              <a:gd name="T36" fmla="*/ 48 w 66"/>
              <a:gd name="T37" fmla="*/ 15 h 94"/>
              <a:gd name="T38" fmla="*/ 37 w 66"/>
              <a:gd name="T39" fmla="*/ 4 h 94"/>
              <a:gd name="T40" fmla="*/ 51 w 66"/>
              <a:gd name="T41" fmla="*/ 0 h 94"/>
              <a:gd name="T42" fmla="*/ 55 w 66"/>
              <a:gd name="T43" fmla="*/ 15 h 94"/>
              <a:gd name="T44" fmla="*/ 55 w 66"/>
              <a:gd name="T45" fmla="*/ 25 h 94"/>
              <a:gd name="T46" fmla="*/ 62 w 66"/>
              <a:gd name="T47" fmla="*/ 29 h 94"/>
              <a:gd name="T48" fmla="*/ 66 w 66"/>
              <a:gd name="T49" fmla="*/ 44 h 94"/>
              <a:gd name="T50" fmla="*/ 63 w 66"/>
              <a:gd name="T51" fmla="*/ 46 h 94"/>
              <a:gd name="T52" fmla="*/ 54 w 66"/>
              <a:gd name="T53" fmla="*/ 59 h 94"/>
              <a:gd name="T54" fmla="*/ 40 w 66"/>
              <a:gd name="T55" fmla="*/ 75 h 94"/>
              <a:gd name="T56" fmla="*/ 44 w 66"/>
              <a:gd name="T57" fmla="*/ 81 h 94"/>
              <a:gd name="T58" fmla="*/ 41 w 66"/>
              <a:gd name="T59" fmla="*/ 83 h 94"/>
              <a:gd name="T60" fmla="*/ 30 w 66"/>
              <a:gd name="T61" fmla="*/ 94 h 94"/>
              <a:gd name="T62" fmla="*/ 22 w 66"/>
              <a:gd name="T63" fmla="*/ 89 h 94"/>
              <a:gd name="T64" fmla="*/ 25 w 66"/>
              <a:gd name="T65" fmla="*/ 64 h 94"/>
              <a:gd name="T66" fmla="*/ 20 w 66"/>
              <a:gd name="T67" fmla="*/ 72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66" h="94">
                <a:moveTo>
                  <a:pt x="20" y="72"/>
                </a:moveTo>
                <a:lnTo>
                  <a:pt x="14" y="75"/>
                </a:lnTo>
                <a:lnTo>
                  <a:pt x="5" y="72"/>
                </a:lnTo>
                <a:lnTo>
                  <a:pt x="5" y="66"/>
                </a:lnTo>
                <a:lnTo>
                  <a:pt x="5" y="64"/>
                </a:lnTo>
                <a:lnTo>
                  <a:pt x="5" y="63"/>
                </a:lnTo>
                <a:lnTo>
                  <a:pt x="0" y="53"/>
                </a:lnTo>
                <a:lnTo>
                  <a:pt x="3" y="46"/>
                </a:lnTo>
                <a:lnTo>
                  <a:pt x="11" y="40"/>
                </a:lnTo>
                <a:lnTo>
                  <a:pt x="15" y="36"/>
                </a:lnTo>
                <a:lnTo>
                  <a:pt x="20" y="37"/>
                </a:lnTo>
                <a:lnTo>
                  <a:pt x="22" y="40"/>
                </a:lnTo>
                <a:lnTo>
                  <a:pt x="24" y="36"/>
                </a:lnTo>
                <a:lnTo>
                  <a:pt x="25" y="34"/>
                </a:lnTo>
                <a:lnTo>
                  <a:pt x="21" y="27"/>
                </a:lnTo>
                <a:lnTo>
                  <a:pt x="24" y="22"/>
                </a:lnTo>
                <a:lnTo>
                  <a:pt x="30" y="34"/>
                </a:lnTo>
                <a:lnTo>
                  <a:pt x="32" y="23"/>
                </a:lnTo>
                <a:lnTo>
                  <a:pt x="48" y="15"/>
                </a:lnTo>
                <a:lnTo>
                  <a:pt x="37" y="4"/>
                </a:lnTo>
                <a:lnTo>
                  <a:pt x="51" y="0"/>
                </a:lnTo>
                <a:lnTo>
                  <a:pt x="55" y="15"/>
                </a:lnTo>
                <a:lnTo>
                  <a:pt x="55" y="25"/>
                </a:lnTo>
                <a:lnTo>
                  <a:pt x="62" y="29"/>
                </a:lnTo>
                <a:lnTo>
                  <a:pt x="66" y="44"/>
                </a:lnTo>
                <a:lnTo>
                  <a:pt x="63" y="46"/>
                </a:lnTo>
                <a:lnTo>
                  <a:pt x="54" y="59"/>
                </a:lnTo>
                <a:lnTo>
                  <a:pt x="40" y="75"/>
                </a:lnTo>
                <a:lnTo>
                  <a:pt x="44" y="81"/>
                </a:lnTo>
                <a:lnTo>
                  <a:pt x="41" y="83"/>
                </a:lnTo>
                <a:lnTo>
                  <a:pt x="30" y="94"/>
                </a:lnTo>
                <a:lnTo>
                  <a:pt x="22" y="89"/>
                </a:lnTo>
                <a:lnTo>
                  <a:pt x="25" y="64"/>
                </a:lnTo>
                <a:lnTo>
                  <a:pt x="20" y="7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8" name="Freeform 524">
            <a:extLst>
              <a:ext uri="{FF2B5EF4-FFF2-40B4-BE49-F238E27FC236}">
                <a16:creationId xmlns:a16="http://schemas.microsoft.com/office/drawing/2014/main" id="{BB74F6FA-4C3A-1C92-84B9-FA20740E6CE2}"/>
              </a:ext>
            </a:extLst>
          </p:cNvPr>
          <p:cNvSpPr>
            <a:spLocks/>
          </p:cNvSpPr>
          <p:nvPr/>
        </p:nvSpPr>
        <p:spPr bwMode="auto">
          <a:xfrm>
            <a:off x="7331076" y="992188"/>
            <a:ext cx="71438" cy="95250"/>
          </a:xfrm>
          <a:custGeom>
            <a:avLst/>
            <a:gdLst>
              <a:gd name="T0" fmla="*/ 20 w 45"/>
              <a:gd name="T1" fmla="*/ 60 h 60"/>
              <a:gd name="T2" fmla="*/ 12 w 45"/>
              <a:gd name="T3" fmla="*/ 57 h 60"/>
              <a:gd name="T4" fmla="*/ 9 w 45"/>
              <a:gd name="T5" fmla="*/ 47 h 60"/>
              <a:gd name="T6" fmla="*/ 2 w 45"/>
              <a:gd name="T7" fmla="*/ 34 h 60"/>
              <a:gd name="T8" fmla="*/ 5 w 45"/>
              <a:gd name="T9" fmla="*/ 25 h 60"/>
              <a:gd name="T10" fmla="*/ 1 w 45"/>
              <a:gd name="T11" fmla="*/ 20 h 60"/>
              <a:gd name="T12" fmla="*/ 0 w 45"/>
              <a:gd name="T13" fmla="*/ 13 h 60"/>
              <a:gd name="T14" fmla="*/ 2 w 45"/>
              <a:gd name="T15" fmla="*/ 4 h 60"/>
              <a:gd name="T16" fmla="*/ 16 w 45"/>
              <a:gd name="T17" fmla="*/ 0 h 60"/>
              <a:gd name="T18" fmla="*/ 19 w 45"/>
              <a:gd name="T19" fmla="*/ 8 h 60"/>
              <a:gd name="T20" fmla="*/ 37 w 45"/>
              <a:gd name="T21" fmla="*/ 13 h 60"/>
              <a:gd name="T22" fmla="*/ 42 w 45"/>
              <a:gd name="T23" fmla="*/ 23 h 60"/>
              <a:gd name="T24" fmla="*/ 45 w 45"/>
              <a:gd name="T25" fmla="*/ 28 h 60"/>
              <a:gd name="T26" fmla="*/ 37 w 45"/>
              <a:gd name="T27" fmla="*/ 54 h 60"/>
              <a:gd name="T28" fmla="*/ 28 w 45"/>
              <a:gd name="T29" fmla="*/ 58 h 60"/>
              <a:gd name="T30" fmla="*/ 26 w 45"/>
              <a:gd name="T31" fmla="*/ 60 h 60"/>
              <a:gd name="T32" fmla="*/ 20 w 45"/>
              <a:gd name="T33" fmla="*/ 60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5" h="60">
                <a:moveTo>
                  <a:pt x="20" y="60"/>
                </a:moveTo>
                <a:lnTo>
                  <a:pt x="12" y="57"/>
                </a:lnTo>
                <a:lnTo>
                  <a:pt x="9" y="47"/>
                </a:lnTo>
                <a:lnTo>
                  <a:pt x="2" y="34"/>
                </a:lnTo>
                <a:lnTo>
                  <a:pt x="5" y="25"/>
                </a:lnTo>
                <a:lnTo>
                  <a:pt x="1" y="20"/>
                </a:lnTo>
                <a:lnTo>
                  <a:pt x="0" y="13"/>
                </a:lnTo>
                <a:lnTo>
                  <a:pt x="2" y="4"/>
                </a:lnTo>
                <a:lnTo>
                  <a:pt x="16" y="0"/>
                </a:lnTo>
                <a:lnTo>
                  <a:pt x="19" y="8"/>
                </a:lnTo>
                <a:lnTo>
                  <a:pt x="37" y="13"/>
                </a:lnTo>
                <a:lnTo>
                  <a:pt x="42" y="23"/>
                </a:lnTo>
                <a:lnTo>
                  <a:pt x="45" y="28"/>
                </a:lnTo>
                <a:lnTo>
                  <a:pt x="37" y="54"/>
                </a:lnTo>
                <a:lnTo>
                  <a:pt x="28" y="58"/>
                </a:lnTo>
                <a:lnTo>
                  <a:pt x="26" y="60"/>
                </a:lnTo>
                <a:lnTo>
                  <a:pt x="20" y="6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9" name="Freeform 525">
            <a:extLst>
              <a:ext uri="{FF2B5EF4-FFF2-40B4-BE49-F238E27FC236}">
                <a16:creationId xmlns:a16="http://schemas.microsoft.com/office/drawing/2014/main" id="{BE9E51E1-2E30-C104-BC9D-8F0A64AB42F9}"/>
              </a:ext>
            </a:extLst>
          </p:cNvPr>
          <p:cNvSpPr>
            <a:spLocks/>
          </p:cNvSpPr>
          <p:nvPr/>
        </p:nvSpPr>
        <p:spPr bwMode="auto">
          <a:xfrm>
            <a:off x="7105651" y="958850"/>
            <a:ext cx="203200" cy="179388"/>
          </a:xfrm>
          <a:custGeom>
            <a:avLst/>
            <a:gdLst>
              <a:gd name="T0" fmla="*/ 104 w 128"/>
              <a:gd name="T1" fmla="*/ 57 h 113"/>
              <a:gd name="T2" fmla="*/ 91 w 128"/>
              <a:gd name="T3" fmla="*/ 81 h 113"/>
              <a:gd name="T4" fmla="*/ 82 w 128"/>
              <a:gd name="T5" fmla="*/ 82 h 113"/>
              <a:gd name="T6" fmla="*/ 86 w 128"/>
              <a:gd name="T7" fmla="*/ 89 h 113"/>
              <a:gd name="T8" fmla="*/ 69 w 128"/>
              <a:gd name="T9" fmla="*/ 96 h 113"/>
              <a:gd name="T10" fmla="*/ 68 w 128"/>
              <a:gd name="T11" fmla="*/ 97 h 113"/>
              <a:gd name="T12" fmla="*/ 61 w 128"/>
              <a:gd name="T13" fmla="*/ 91 h 113"/>
              <a:gd name="T14" fmla="*/ 57 w 128"/>
              <a:gd name="T15" fmla="*/ 101 h 113"/>
              <a:gd name="T16" fmla="*/ 35 w 128"/>
              <a:gd name="T17" fmla="*/ 108 h 113"/>
              <a:gd name="T18" fmla="*/ 31 w 128"/>
              <a:gd name="T19" fmla="*/ 101 h 113"/>
              <a:gd name="T20" fmla="*/ 28 w 128"/>
              <a:gd name="T21" fmla="*/ 109 h 113"/>
              <a:gd name="T22" fmla="*/ 19 w 128"/>
              <a:gd name="T23" fmla="*/ 113 h 113"/>
              <a:gd name="T24" fmla="*/ 16 w 128"/>
              <a:gd name="T25" fmla="*/ 101 h 113"/>
              <a:gd name="T26" fmla="*/ 28 w 128"/>
              <a:gd name="T27" fmla="*/ 82 h 113"/>
              <a:gd name="T28" fmla="*/ 26 w 128"/>
              <a:gd name="T29" fmla="*/ 78 h 113"/>
              <a:gd name="T30" fmla="*/ 18 w 128"/>
              <a:gd name="T31" fmla="*/ 79 h 113"/>
              <a:gd name="T32" fmla="*/ 15 w 128"/>
              <a:gd name="T33" fmla="*/ 85 h 113"/>
              <a:gd name="T34" fmla="*/ 5 w 128"/>
              <a:gd name="T35" fmla="*/ 86 h 113"/>
              <a:gd name="T36" fmla="*/ 4 w 128"/>
              <a:gd name="T37" fmla="*/ 76 h 113"/>
              <a:gd name="T38" fmla="*/ 0 w 128"/>
              <a:gd name="T39" fmla="*/ 72 h 113"/>
              <a:gd name="T40" fmla="*/ 0 w 128"/>
              <a:gd name="T41" fmla="*/ 67 h 113"/>
              <a:gd name="T42" fmla="*/ 16 w 128"/>
              <a:gd name="T43" fmla="*/ 70 h 113"/>
              <a:gd name="T44" fmla="*/ 20 w 128"/>
              <a:gd name="T45" fmla="*/ 67 h 113"/>
              <a:gd name="T46" fmla="*/ 19 w 128"/>
              <a:gd name="T47" fmla="*/ 61 h 113"/>
              <a:gd name="T48" fmla="*/ 24 w 128"/>
              <a:gd name="T49" fmla="*/ 59 h 113"/>
              <a:gd name="T50" fmla="*/ 31 w 128"/>
              <a:gd name="T51" fmla="*/ 64 h 113"/>
              <a:gd name="T52" fmla="*/ 34 w 128"/>
              <a:gd name="T53" fmla="*/ 48 h 113"/>
              <a:gd name="T54" fmla="*/ 41 w 128"/>
              <a:gd name="T55" fmla="*/ 55 h 113"/>
              <a:gd name="T56" fmla="*/ 48 w 128"/>
              <a:gd name="T57" fmla="*/ 46 h 113"/>
              <a:gd name="T58" fmla="*/ 57 w 128"/>
              <a:gd name="T59" fmla="*/ 53 h 113"/>
              <a:gd name="T60" fmla="*/ 52 w 128"/>
              <a:gd name="T61" fmla="*/ 66 h 113"/>
              <a:gd name="T62" fmla="*/ 64 w 128"/>
              <a:gd name="T63" fmla="*/ 66 h 113"/>
              <a:gd name="T64" fmla="*/ 72 w 128"/>
              <a:gd name="T65" fmla="*/ 61 h 113"/>
              <a:gd name="T66" fmla="*/ 67 w 128"/>
              <a:gd name="T67" fmla="*/ 53 h 113"/>
              <a:gd name="T68" fmla="*/ 67 w 128"/>
              <a:gd name="T69" fmla="*/ 45 h 113"/>
              <a:gd name="T70" fmla="*/ 59 w 128"/>
              <a:gd name="T71" fmla="*/ 37 h 113"/>
              <a:gd name="T72" fmla="*/ 67 w 128"/>
              <a:gd name="T73" fmla="*/ 31 h 113"/>
              <a:gd name="T74" fmla="*/ 67 w 128"/>
              <a:gd name="T75" fmla="*/ 33 h 113"/>
              <a:gd name="T76" fmla="*/ 78 w 128"/>
              <a:gd name="T77" fmla="*/ 38 h 113"/>
              <a:gd name="T78" fmla="*/ 79 w 128"/>
              <a:gd name="T79" fmla="*/ 46 h 113"/>
              <a:gd name="T80" fmla="*/ 84 w 128"/>
              <a:gd name="T81" fmla="*/ 51 h 113"/>
              <a:gd name="T82" fmla="*/ 99 w 128"/>
              <a:gd name="T83" fmla="*/ 34 h 113"/>
              <a:gd name="T84" fmla="*/ 87 w 128"/>
              <a:gd name="T85" fmla="*/ 23 h 113"/>
              <a:gd name="T86" fmla="*/ 93 w 128"/>
              <a:gd name="T87" fmla="*/ 15 h 113"/>
              <a:gd name="T88" fmla="*/ 99 w 128"/>
              <a:gd name="T89" fmla="*/ 18 h 113"/>
              <a:gd name="T90" fmla="*/ 101 w 128"/>
              <a:gd name="T91" fmla="*/ 12 h 113"/>
              <a:gd name="T92" fmla="*/ 104 w 128"/>
              <a:gd name="T93" fmla="*/ 12 h 113"/>
              <a:gd name="T94" fmla="*/ 106 w 128"/>
              <a:gd name="T95" fmla="*/ 14 h 113"/>
              <a:gd name="T96" fmla="*/ 112 w 128"/>
              <a:gd name="T97" fmla="*/ 0 h 113"/>
              <a:gd name="T98" fmla="*/ 128 w 128"/>
              <a:gd name="T99" fmla="*/ 15 h 113"/>
              <a:gd name="T100" fmla="*/ 120 w 128"/>
              <a:gd name="T101" fmla="*/ 22 h 113"/>
              <a:gd name="T102" fmla="*/ 104 w 128"/>
              <a:gd name="T103" fmla="*/ 57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13">
                <a:moveTo>
                  <a:pt x="104" y="57"/>
                </a:moveTo>
                <a:lnTo>
                  <a:pt x="91" y="81"/>
                </a:lnTo>
                <a:lnTo>
                  <a:pt x="82" y="82"/>
                </a:lnTo>
                <a:lnTo>
                  <a:pt x="86" y="89"/>
                </a:lnTo>
                <a:lnTo>
                  <a:pt x="69" y="96"/>
                </a:lnTo>
                <a:lnTo>
                  <a:pt x="68" y="97"/>
                </a:lnTo>
                <a:lnTo>
                  <a:pt x="61" y="91"/>
                </a:lnTo>
                <a:lnTo>
                  <a:pt x="57" y="101"/>
                </a:lnTo>
                <a:lnTo>
                  <a:pt x="35" y="108"/>
                </a:lnTo>
                <a:lnTo>
                  <a:pt x="31" y="101"/>
                </a:lnTo>
                <a:lnTo>
                  <a:pt x="28" y="109"/>
                </a:lnTo>
                <a:lnTo>
                  <a:pt x="19" y="113"/>
                </a:lnTo>
                <a:lnTo>
                  <a:pt x="16" y="101"/>
                </a:lnTo>
                <a:lnTo>
                  <a:pt x="28" y="82"/>
                </a:lnTo>
                <a:lnTo>
                  <a:pt x="26" y="78"/>
                </a:lnTo>
                <a:lnTo>
                  <a:pt x="18" y="79"/>
                </a:lnTo>
                <a:lnTo>
                  <a:pt x="15" y="85"/>
                </a:lnTo>
                <a:lnTo>
                  <a:pt x="5" y="86"/>
                </a:lnTo>
                <a:lnTo>
                  <a:pt x="4" y="76"/>
                </a:lnTo>
                <a:lnTo>
                  <a:pt x="0" y="72"/>
                </a:lnTo>
                <a:lnTo>
                  <a:pt x="0" y="67"/>
                </a:lnTo>
                <a:lnTo>
                  <a:pt x="16" y="70"/>
                </a:lnTo>
                <a:lnTo>
                  <a:pt x="20" y="67"/>
                </a:lnTo>
                <a:lnTo>
                  <a:pt x="19" y="61"/>
                </a:lnTo>
                <a:lnTo>
                  <a:pt x="24" y="59"/>
                </a:lnTo>
                <a:lnTo>
                  <a:pt x="31" y="64"/>
                </a:lnTo>
                <a:lnTo>
                  <a:pt x="34" y="48"/>
                </a:lnTo>
                <a:lnTo>
                  <a:pt x="41" y="55"/>
                </a:lnTo>
                <a:lnTo>
                  <a:pt x="48" y="46"/>
                </a:lnTo>
                <a:lnTo>
                  <a:pt x="57" y="53"/>
                </a:lnTo>
                <a:lnTo>
                  <a:pt x="52" y="66"/>
                </a:lnTo>
                <a:lnTo>
                  <a:pt x="64" y="66"/>
                </a:lnTo>
                <a:lnTo>
                  <a:pt x="72" y="61"/>
                </a:lnTo>
                <a:lnTo>
                  <a:pt x="67" y="53"/>
                </a:lnTo>
                <a:lnTo>
                  <a:pt x="67" y="45"/>
                </a:lnTo>
                <a:lnTo>
                  <a:pt x="59" y="37"/>
                </a:lnTo>
                <a:lnTo>
                  <a:pt x="67" y="31"/>
                </a:lnTo>
                <a:lnTo>
                  <a:pt x="67" y="33"/>
                </a:lnTo>
                <a:lnTo>
                  <a:pt x="78" y="38"/>
                </a:lnTo>
                <a:lnTo>
                  <a:pt x="79" y="46"/>
                </a:lnTo>
                <a:lnTo>
                  <a:pt x="84" y="51"/>
                </a:lnTo>
                <a:lnTo>
                  <a:pt x="99" y="34"/>
                </a:lnTo>
                <a:lnTo>
                  <a:pt x="87" y="23"/>
                </a:lnTo>
                <a:lnTo>
                  <a:pt x="93" y="15"/>
                </a:lnTo>
                <a:lnTo>
                  <a:pt x="99" y="18"/>
                </a:lnTo>
                <a:lnTo>
                  <a:pt x="101" y="12"/>
                </a:lnTo>
                <a:lnTo>
                  <a:pt x="104" y="12"/>
                </a:lnTo>
                <a:lnTo>
                  <a:pt x="106" y="14"/>
                </a:lnTo>
                <a:lnTo>
                  <a:pt x="112" y="0"/>
                </a:lnTo>
                <a:lnTo>
                  <a:pt x="128" y="15"/>
                </a:lnTo>
                <a:lnTo>
                  <a:pt x="120" y="22"/>
                </a:lnTo>
                <a:lnTo>
                  <a:pt x="104" y="5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0" name="Freeform 526">
            <a:extLst>
              <a:ext uri="{FF2B5EF4-FFF2-40B4-BE49-F238E27FC236}">
                <a16:creationId xmlns:a16="http://schemas.microsoft.com/office/drawing/2014/main" id="{F18200AB-147D-9F07-79F7-E199F2E54759}"/>
              </a:ext>
            </a:extLst>
          </p:cNvPr>
          <p:cNvSpPr>
            <a:spLocks/>
          </p:cNvSpPr>
          <p:nvPr/>
        </p:nvSpPr>
        <p:spPr bwMode="auto">
          <a:xfrm>
            <a:off x="8380413" y="927100"/>
            <a:ext cx="14288" cy="14288"/>
          </a:xfrm>
          <a:custGeom>
            <a:avLst/>
            <a:gdLst>
              <a:gd name="T0" fmla="*/ 7 w 9"/>
              <a:gd name="T1" fmla="*/ 9 h 9"/>
              <a:gd name="T2" fmla="*/ 9 w 9"/>
              <a:gd name="T3" fmla="*/ 8 h 9"/>
              <a:gd name="T4" fmla="*/ 7 w 9"/>
              <a:gd name="T5" fmla="*/ 5 h 9"/>
              <a:gd name="T6" fmla="*/ 6 w 9"/>
              <a:gd name="T7" fmla="*/ 5 h 9"/>
              <a:gd name="T8" fmla="*/ 2 w 9"/>
              <a:gd name="T9" fmla="*/ 0 h 9"/>
              <a:gd name="T10" fmla="*/ 0 w 9"/>
              <a:gd name="T11" fmla="*/ 1 h 9"/>
              <a:gd name="T12" fmla="*/ 6 w 9"/>
              <a:gd name="T13" fmla="*/ 8 h 9"/>
              <a:gd name="T14" fmla="*/ 7 w 9"/>
              <a:gd name="T15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" h="9">
                <a:moveTo>
                  <a:pt x="7" y="9"/>
                </a:moveTo>
                <a:lnTo>
                  <a:pt x="9" y="8"/>
                </a:lnTo>
                <a:lnTo>
                  <a:pt x="7" y="5"/>
                </a:lnTo>
                <a:lnTo>
                  <a:pt x="6" y="5"/>
                </a:lnTo>
                <a:lnTo>
                  <a:pt x="2" y="0"/>
                </a:lnTo>
                <a:lnTo>
                  <a:pt x="0" y="1"/>
                </a:lnTo>
                <a:lnTo>
                  <a:pt x="6" y="8"/>
                </a:lnTo>
                <a:lnTo>
                  <a:pt x="7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1" name="Freeform 527">
            <a:extLst>
              <a:ext uri="{FF2B5EF4-FFF2-40B4-BE49-F238E27FC236}">
                <a16:creationId xmlns:a16="http://schemas.microsoft.com/office/drawing/2014/main" id="{0AC0E14D-0005-FDCD-199B-7742AEC5B24A}"/>
              </a:ext>
            </a:extLst>
          </p:cNvPr>
          <p:cNvSpPr>
            <a:spLocks/>
          </p:cNvSpPr>
          <p:nvPr/>
        </p:nvSpPr>
        <p:spPr bwMode="auto">
          <a:xfrm>
            <a:off x="7348538" y="874713"/>
            <a:ext cx="44450" cy="47625"/>
          </a:xfrm>
          <a:custGeom>
            <a:avLst/>
            <a:gdLst>
              <a:gd name="T0" fmla="*/ 16 w 28"/>
              <a:gd name="T1" fmla="*/ 30 h 30"/>
              <a:gd name="T2" fmla="*/ 2 w 28"/>
              <a:gd name="T3" fmla="*/ 22 h 30"/>
              <a:gd name="T4" fmla="*/ 8 w 28"/>
              <a:gd name="T5" fmla="*/ 16 h 30"/>
              <a:gd name="T6" fmla="*/ 0 w 28"/>
              <a:gd name="T7" fmla="*/ 9 h 30"/>
              <a:gd name="T8" fmla="*/ 4 w 28"/>
              <a:gd name="T9" fmla="*/ 1 h 30"/>
              <a:gd name="T10" fmla="*/ 12 w 28"/>
              <a:gd name="T11" fmla="*/ 0 h 30"/>
              <a:gd name="T12" fmla="*/ 23 w 28"/>
              <a:gd name="T13" fmla="*/ 5 h 30"/>
              <a:gd name="T14" fmla="*/ 16 w 28"/>
              <a:gd name="T15" fmla="*/ 11 h 30"/>
              <a:gd name="T16" fmla="*/ 16 w 28"/>
              <a:gd name="T17" fmla="*/ 16 h 30"/>
              <a:gd name="T18" fmla="*/ 26 w 28"/>
              <a:gd name="T19" fmla="*/ 14 h 30"/>
              <a:gd name="T20" fmla="*/ 28 w 28"/>
              <a:gd name="T21" fmla="*/ 20 h 30"/>
              <a:gd name="T22" fmla="*/ 19 w 28"/>
              <a:gd name="T23" fmla="*/ 23 h 30"/>
              <a:gd name="T24" fmla="*/ 16 w 28"/>
              <a:gd name="T25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8" h="30">
                <a:moveTo>
                  <a:pt x="16" y="30"/>
                </a:moveTo>
                <a:lnTo>
                  <a:pt x="2" y="22"/>
                </a:lnTo>
                <a:lnTo>
                  <a:pt x="8" y="16"/>
                </a:lnTo>
                <a:lnTo>
                  <a:pt x="0" y="9"/>
                </a:lnTo>
                <a:lnTo>
                  <a:pt x="4" y="1"/>
                </a:lnTo>
                <a:lnTo>
                  <a:pt x="12" y="0"/>
                </a:lnTo>
                <a:lnTo>
                  <a:pt x="23" y="5"/>
                </a:lnTo>
                <a:lnTo>
                  <a:pt x="16" y="11"/>
                </a:lnTo>
                <a:lnTo>
                  <a:pt x="16" y="16"/>
                </a:lnTo>
                <a:lnTo>
                  <a:pt x="26" y="14"/>
                </a:lnTo>
                <a:lnTo>
                  <a:pt x="28" y="20"/>
                </a:lnTo>
                <a:lnTo>
                  <a:pt x="19" y="23"/>
                </a:lnTo>
                <a:lnTo>
                  <a:pt x="16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2" name="Freeform 528">
            <a:extLst>
              <a:ext uri="{FF2B5EF4-FFF2-40B4-BE49-F238E27FC236}">
                <a16:creationId xmlns:a16="http://schemas.microsoft.com/office/drawing/2014/main" id="{727A077A-4DD6-2425-A786-78160EA70578}"/>
              </a:ext>
            </a:extLst>
          </p:cNvPr>
          <p:cNvSpPr>
            <a:spLocks/>
          </p:cNvSpPr>
          <p:nvPr/>
        </p:nvSpPr>
        <p:spPr bwMode="auto">
          <a:xfrm>
            <a:off x="7529513" y="774700"/>
            <a:ext cx="128588" cy="104775"/>
          </a:xfrm>
          <a:custGeom>
            <a:avLst/>
            <a:gdLst>
              <a:gd name="T0" fmla="*/ 33 w 81"/>
              <a:gd name="T1" fmla="*/ 66 h 66"/>
              <a:gd name="T2" fmla="*/ 17 w 81"/>
              <a:gd name="T3" fmla="*/ 52 h 66"/>
              <a:gd name="T4" fmla="*/ 26 w 81"/>
              <a:gd name="T5" fmla="*/ 44 h 66"/>
              <a:gd name="T6" fmla="*/ 23 w 81"/>
              <a:gd name="T7" fmla="*/ 41 h 66"/>
              <a:gd name="T8" fmla="*/ 3 w 81"/>
              <a:gd name="T9" fmla="*/ 48 h 66"/>
              <a:gd name="T10" fmla="*/ 3 w 81"/>
              <a:gd name="T11" fmla="*/ 47 h 66"/>
              <a:gd name="T12" fmla="*/ 0 w 81"/>
              <a:gd name="T13" fmla="*/ 27 h 66"/>
              <a:gd name="T14" fmla="*/ 25 w 81"/>
              <a:gd name="T15" fmla="*/ 22 h 66"/>
              <a:gd name="T16" fmla="*/ 34 w 81"/>
              <a:gd name="T17" fmla="*/ 27 h 66"/>
              <a:gd name="T18" fmla="*/ 37 w 81"/>
              <a:gd name="T19" fmla="*/ 21 h 66"/>
              <a:gd name="T20" fmla="*/ 19 w 81"/>
              <a:gd name="T21" fmla="*/ 8 h 66"/>
              <a:gd name="T22" fmla="*/ 23 w 81"/>
              <a:gd name="T23" fmla="*/ 3 h 66"/>
              <a:gd name="T24" fmla="*/ 41 w 81"/>
              <a:gd name="T25" fmla="*/ 0 h 66"/>
              <a:gd name="T26" fmla="*/ 40 w 81"/>
              <a:gd name="T27" fmla="*/ 12 h 66"/>
              <a:gd name="T28" fmla="*/ 58 w 81"/>
              <a:gd name="T29" fmla="*/ 10 h 66"/>
              <a:gd name="T30" fmla="*/ 64 w 81"/>
              <a:gd name="T31" fmla="*/ 14 h 66"/>
              <a:gd name="T32" fmla="*/ 53 w 81"/>
              <a:gd name="T33" fmla="*/ 25 h 66"/>
              <a:gd name="T34" fmla="*/ 66 w 81"/>
              <a:gd name="T35" fmla="*/ 38 h 66"/>
              <a:gd name="T36" fmla="*/ 70 w 81"/>
              <a:gd name="T37" fmla="*/ 33 h 66"/>
              <a:gd name="T38" fmla="*/ 74 w 81"/>
              <a:gd name="T39" fmla="*/ 25 h 66"/>
              <a:gd name="T40" fmla="*/ 79 w 81"/>
              <a:gd name="T41" fmla="*/ 23 h 66"/>
              <a:gd name="T42" fmla="*/ 81 w 81"/>
              <a:gd name="T43" fmla="*/ 36 h 66"/>
              <a:gd name="T44" fmla="*/ 64 w 81"/>
              <a:gd name="T45" fmla="*/ 52 h 66"/>
              <a:gd name="T46" fmla="*/ 43 w 81"/>
              <a:gd name="T47" fmla="*/ 51 h 66"/>
              <a:gd name="T48" fmla="*/ 43 w 81"/>
              <a:gd name="T49" fmla="*/ 55 h 66"/>
              <a:gd name="T50" fmla="*/ 43 w 81"/>
              <a:gd name="T51" fmla="*/ 57 h 66"/>
              <a:gd name="T52" fmla="*/ 33 w 81"/>
              <a:gd name="T53" fmla="*/ 66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81" h="66">
                <a:moveTo>
                  <a:pt x="33" y="66"/>
                </a:moveTo>
                <a:lnTo>
                  <a:pt x="17" y="52"/>
                </a:lnTo>
                <a:lnTo>
                  <a:pt x="26" y="44"/>
                </a:lnTo>
                <a:lnTo>
                  <a:pt x="23" y="41"/>
                </a:lnTo>
                <a:lnTo>
                  <a:pt x="3" y="48"/>
                </a:lnTo>
                <a:lnTo>
                  <a:pt x="3" y="47"/>
                </a:lnTo>
                <a:lnTo>
                  <a:pt x="0" y="27"/>
                </a:lnTo>
                <a:lnTo>
                  <a:pt x="25" y="22"/>
                </a:lnTo>
                <a:lnTo>
                  <a:pt x="34" y="27"/>
                </a:lnTo>
                <a:lnTo>
                  <a:pt x="37" y="21"/>
                </a:lnTo>
                <a:lnTo>
                  <a:pt x="19" y="8"/>
                </a:lnTo>
                <a:lnTo>
                  <a:pt x="23" y="3"/>
                </a:lnTo>
                <a:lnTo>
                  <a:pt x="41" y="0"/>
                </a:lnTo>
                <a:lnTo>
                  <a:pt x="40" y="12"/>
                </a:lnTo>
                <a:lnTo>
                  <a:pt x="58" y="10"/>
                </a:lnTo>
                <a:lnTo>
                  <a:pt x="64" y="14"/>
                </a:lnTo>
                <a:lnTo>
                  <a:pt x="53" y="25"/>
                </a:lnTo>
                <a:lnTo>
                  <a:pt x="66" y="38"/>
                </a:lnTo>
                <a:lnTo>
                  <a:pt x="70" y="33"/>
                </a:lnTo>
                <a:lnTo>
                  <a:pt x="74" y="25"/>
                </a:lnTo>
                <a:lnTo>
                  <a:pt x="79" y="23"/>
                </a:lnTo>
                <a:lnTo>
                  <a:pt x="81" y="36"/>
                </a:lnTo>
                <a:lnTo>
                  <a:pt x="64" y="52"/>
                </a:lnTo>
                <a:lnTo>
                  <a:pt x="43" y="51"/>
                </a:lnTo>
                <a:lnTo>
                  <a:pt x="43" y="55"/>
                </a:lnTo>
                <a:lnTo>
                  <a:pt x="43" y="57"/>
                </a:lnTo>
                <a:lnTo>
                  <a:pt x="33" y="6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3" name="Freeform 529">
            <a:extLst>
              <a:ext uri="{FF2B5EF4-FFF2-40B4-BE49-F238E27FC236}">
                <a16:creationId xmlns:a16="http://schemas.microsoft.com/office/drawing/2014/main" id="{9F301AE1-DCDC-4693-281E-171CC6653F14}"/>
              </a:ext>
            </a:extLst>
          </p:cNvPr>
          <p:cNvSpPr>
            <a:spLocks/>
          </p:cNvSpPr>
          <p:nvPr/>
        </p:nvSpPr>
        <p:spPr bwMode="auto">
          <a:xfrm>
            <a:off x="7445376" y="820738"/>
            <a:ext cx="25400" cy="36513"/>
          </a:xfrm>
          <a:custGeom>
            <a:avLst/>
            <a:gdLst>
              <a:gd name="T0" fmla="*/ 15 w 16"/>
              <a:gd name="T1" fmla="*/ 23 h 23"/>
              <a:gd name="T2" fmla="*/ 16 w 16"/>
              <a:gd name="T3" fmla="*/ 4 h 23"/>
              <a:gd name="T4" fmla="*/ 8 w 16"/>
              <a:gd name="T5" fmla="*/ 0 h 23"/>
              <a:gd name="T6" fmla="*/ 0 w 16"/>
              <a:gd name="T7" fmla="*/ 16 h 23"/>
              <a:gd name="T8" fmla="*/ 15 w 16"/>
              <a:gd name="T9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23">
                <a:moveTo>
                  <a:pt x="15" y="23"/>
                </a:moveTo>
                <a:lnTo>
                  <a:pt x="16" y="4"/>
                </a:lnTo>
                <a:lnTo>
                  <a:pt x="8" y="0"/>
                </a:lnTo>
                <a:lnTo>
                  <a:pt x="0" y="16"/>
                </a:lnTo>
                <a:lnTo>
                  <a:pt x="15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4" name="Freeform 530">
            <a:extLst>
              <a:ext uri="{FF2B5EF4-FFF2-40B4-BE49-F238E27FC236}">
                <a16:creationId xmlns:a16="http://schemas.microsoft.com/office/drawing/2014/main" id="{E03198DF-8250-EA80-3153-C46C10AE1B52}"/>
              </a:ext>
            </a:extLst>
          </p:cNvPr>
          <p:cNvSpPr>
            <a:spLocks/>
          </p:cNvSpPr>
          <p:nvPr/>
        </p:nvSpPr>
        <p:spPr bwMode="auto">
          <a:xfrm>
            <a:off x="4084638" y="5970588"/>
            <a:ext cx="66675" cy="79375"/>
          </a:xfrm>
          <a:custGeom>
            <a:avLst/>
            <a:gdLst>
              <a:gd name="T0" fmla="*/ 31 w 42"/>
              <a:gd name="T1" fmla="*/ 7 h 50"/>
              <a:gd name="T2" fmla="*/ 27 w 42"/>
              <a:gd name="T3" fmla="*/ 14 h 50"/>
              <a:gd name="T4" fmla="*/ 32 w 42"/>
              <a:gd name="T5" fmla="*/ 14 h 50"/>
              <a:gd name="T6" fmla="*/ 34 w 42"/>
              <a:gd name="T7" fmla="*/ 19 h 50"/>
              <a:gd name="T8" fmla="*/ 36 w 42"/>
              <a:gd name="T9" fmla="*/ 26 h 50"/>
              <a:gd name="T10" fmla="*/ 34 w 42"/>
              <a:gd name="T11" fmla="*/ 30 h 50"/>
              <a:gd name="T12" fmla="*/ 42 w 42"/>
              <a:gd name="T13" fmla="*/ 34 h 50"/>
              <a:gd name="T14" fmla="*/ 32 w 42"/>
              <a:gd name="T15" fmla="*/ 38 h 50"/>
              <a:gd name="T16" fmla="*/ 36 w 42"/>
              <a:gd name="T17" fmla="*/ 49 h 50"/>
              <a:gd name="T18" fmla="*/ 23 w 42"/>
              <a:gd name="T19" fmla="*/ 50 h 50"/>
              <a:gd name="T20" fmla="*/ 24 w 42"/>
              <a:gd name="T21" fmla="*/ 46 h 50"/>
              <a:gd name="T22" fmla="*/ 17 w 42"/>
              <a:gd name="T23" fmla="*/ 42 h 50"/>
              <a:gd name="T24" fmla="*/ 13 w 42"/>
              <a:gd name="T25" fmla="*/ 30 h 50"/>
              <a:gd name="T26" fmla="*/ 12 w 42"/>
              <a:gd name="T27" fmla="*/ 33 h 50"/>
              <a:gd name="T28" fmla="*/ 5 w 42"/>
              <a:gd name="T29" fmla="*/ 26 h 50"/>
              <a:gd name="T30" fmla="*/ 1 w 42"/>
              <a:gd name="T31" fmla="*/ 23 h 50"/>
              <a:gd name="T32" fmla="*/ 0 w 42"/>
              <a:gd name="T33" fmla="*/ 20 h 50"/>
              <a:gd name="T34" fmla="*/ 0 w 42"/>
              <a:gd name="T35" fmla="*/ 16 h 50"/>
              <a:gd name="T36" fmla="*/ 2 w 42"/>
              <a:gd name="T37" fmla="*/ 15 h 50"/>
              <a:gd name="T38" fmla="*/ 6 w 42"/>
              <a:gd name="T39" fmla="*/ 14 h 50"/>
              <a:gd name="T40" fmla="*/ 8 w 42"/>
              <a:gd name="T41" fmla="*/ 14 h 50"/>
              <a:gd name="T42" fmla="*/ 20 w 42"/>
              <a:gd name="T43" fmla="*/ 0 h 50"/>
              <a:gd name="T44" fmla="*/ 31 w 42"/>
              <a:gd name="T45" fmla="*/ 7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42" h="50">
                <a:moveTo>
                  <a:pt x="31" y="7"/>
                </a:moveTo>
                <a:lnTo>
                  <a:pt x="27" y="14"/>
                </a:lnTo>
                <a:lnTo>
                  <a:pt x="32" y="14"/>
                </a:lnTo>
                <a:lnTo>
                  <a:pt x="34" y="19"/>
                </a:lnTo>
                <a:lnTo>
                  <a:pt x="36" y="26"/>
                </a:lnTo>
                <a:lnTo>
                  <a:pt x="34" y="30"/>
                </a:lnTo>
                <a:lnTo>
                  <a:pt x="42" y="34"/>
                </a:lnTo>
                <a:lnTo>
                  <a:pt x="32" y="38"/>
                </a:lnTo>
                <a:lnTo>
                  <a:pt x="36" y="49"/>
                </a:lnTo>
                <a:lnTo>
                  <a:pt x="23" y="50"/>
                </a:lnTo>
                <a:lnTo>
                  <a:pt x="24" y="46"/>
                </a:lnTo>
                <a:lnTo>
                  <a:pt x="17" y="42"/>
                </a:lnTo>
                <a:lnTo>
                  <a:pt x="13" y="30"/>
                </a:lnTo>
                <a:lnTo>
                  <a:pt x="12" y="33"/>
                </a:lnTo>
                <a:lnTo>
                  <a:pt x="5" y="26"/>
                </a:lnTo>
                <a:lnTo>
                  <a:pt x="1" y="23"/>
                </a:lnTo>
                <a:lnTo>
                  <a:pt x="0" y="20"/>
                </a:lnTo>
                <a:lnTo>
                  <a:pt x="0" y="16"/>
                </a:lnTo>
                <a:lnTo>
                  <a:pt x="2" y="15"/>
                </a:lnTo>
                <a:lnTo>
                  <a:pt x="6" y="14"/>
                </a:lnTo>
                <a:lnTo>
                  <a:pt x="8" y="14"/>
                </a:lnTo>
                <a:lnTo>
                  <a:pt x="20" y="0"/>
                </a:lnTo>
                <a:lnTo>
                  <a:pt x="31" y="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5" name="Freeform 531">
            <a:extLst>
              <a:ext uri="{FF2B5EF4-FFF2-40B4-BE49-F238E27FC236}">
                <a16:creationId xmlns:a16="http://schemas.microsoft.com/office/drawing/2014/main" id="{249F0432-29E6-402E-66A1-597E06BE1524}"/>
              </a:ext>
            </a:extLst>
          </p:cNvPr>
          <p:cNvSpPr>
            <a:spLocks/>
          </p:cNvSpPr>
          <p:nvPr/>
        </p:nvSpPr>
        <p:spPr bwMode="auto">
          <a:xfrm>
            <a:off x="4394201" y="6064250"/>
            <a:ext cx="66675" cy="161925"/>
          </a:xfrm>
          <a:custGeom>
            <a:avLst/>
            <a:gdLst>
              <a:gd name="T0" fmla="*/ 42 w 42"/>
              <a:gd name="T1" fmla="*/ 45 h 102"/>
              <a:gd name="T2" fmla="*/ 36 w 42"/>
              <a:gd name="T3" fmla="*/ 53 h 102"/>
              <a:gd name="T4" fmla="*/ 38 w 42"/>
              <a:gd name="T5" fmla="*/ 60 h 102"/>
              <a:gd name="T6" fmla="*/ 38 w 42"/>
              <a:gd name="T7" fmla="*/ 60 h 102"/>
              <a:gd name="T8" fmla="*/ 28 w 42"/>
              <a:gd name="T9" fmla="*/ 64 h 102"/>
              <a:gd name="T10" fmla="*/ 31 w 42"/>
              <a:gd name="T11" fmla="*/ 77 h 102"/>
              <a:gd name="T12" fmla="*/ 27 w 42"/>
              <a:gd name="T13" fmla="*/ 81 h 102"/>
              <a:gd name="T14" fmla="*/ 27 w 42"/>
              <a:gd name="T15" fmla="*/ 90 h 102"/>
              <a:gd name="T16" fmla="*/ 23 w 42"/>
              <a:gd name="T17" fmla="*/ 92 h 102"/>
              <a:gd name="T18" fmla="*/ 24 w 42"/>
              <a:gd name="T19" fmla="*/ 96 h 102"/>
              <a:gd name="T20" fmla="*/ 16 w 42"/>
              <a:gd name="T21" fmla="*/ 98 h 102"/>
              <a:gd name="T22" fmla="*/ 9 w 42"/>
              <a:gd name="T23" fmla="*/ 99 h 102"/>
              <a:gd name="T24" fmla="*/ 11 w 42"/>
              <a:gd name="T25" fmla="*/ 96 h 102"/>
              <a:gd name="T26" fmla="*/ 11 w 42"/>
              <a:gd name="T27" fmla="*/ 94 h 102"/>
              <a:gd name="T28" fmla="*/ 1 w 42"/>
              <a:gd name="T29" fmla="*/ 102 h 102"/>
              <a:gd name="T30" fmla="*/ 1 w 42"/>
              <a:gd name="T31" fmla="*/ 88 h 102"/>
              <a:gd name="T32" fmla="*/ 0 w 42"/>
              <a:gd name="T33" fmla="*/ 66 h 102"/>
              <a:gd name="T34" fmla="*/ 5 w 42"/>
              <a:gd name="T35" fmla="*/ 60 h 102"/>
              <a:gd name="T36" fmla="*/ 1 w 42"/>
              <a:gd name="T37" fmla="*/ 43 h 102"/>
              <a:gd name="T38" fmla="*/ 0 w 42"/>
              <a:gd name="T39" fmla="*/ 34 h 102"/>
              <a:gd name="T40" fmla="*/ 0 w 42"/>
              <a:gd name="T41" fmla="*/ 27 h 102"/>
              <a:gd name="T42" fmla="*/ 5 w 42"/>
              <a:gd name="T43" fmla="*/ 4 h 102"/>
              <a:gd name="T44" fmla="*/ 15 w 42"/>
              <a:gd name="T45" fmla="*/ 0 h 102"/>
              <a:gd name="T46" fmla="*/ 21 w 42"/>
              <a:gd name="T47" fmla="*/ 13 h 102"/>
              <a:gd name="T48" fmla="*/ 26 w 42"/>
              <a:gd name="T49" fmla="*/ 15 h 102"/>
              <a:gd name="T50" fmla="*/ 24 w 42"/>
              <a:gd name="T51" fmla="*/ 32 h 102"/>
              <a:gd name="T52" fmla="*/ 32 w 42"/>
              <a:gd name="T53" fmla="*/ 42 h 102"/>
              <a:gd name="T54" fmla="*/ 42 w 42"/>
              <a:gd name="T55" fmla="*/ 45 h 1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2" h="102">
                <a:moveTo>
                  <a:pt x="42" y="45"/>
                </a:moveTo>
                <a:lnTo>
                  <a:pt x="36" y="53"/>
                </a:lnTo>
                <a:lnTo>
                  <a:pt x="38" y="60"/>
                </a:lnTo>
                <a:lnTo>
                  <a:pt x="38" y="60"/>
                </a:lnTo>
                <a:lnTo>
                  <a:pt x="28" y="64"/>
                </a:lnTo>
                <a:lnTo>
                  <a:pt x="31" y="77"/>
                </a:lnTo>
                <a:lnTo>
                  <a:pt x="27" y="81"/>
                </a:lnTo>
                <a:lnTo>
                  <a:pt x="27" y="90"/>
                </a:lnTo>
                <a:lnTo>
                  <a:pt x="23" y="92"/>
                </a:lnTo>
                <a:lnTo>
                  <a:pt x="24" y="96"/>
                </a:lnTo>
                <a:lnTo>
                  <a:pt x="16" y="98"/>
                </a:lnTo>
                <a:lnTo>
                  <a:pt x="9" y="99"/>
                </a:lnTo>
                <a:lnTo>
                  <a:pt x="11" y="96"/>
                </a:lnTo>
                <a:lnTo>
                  <a:pt x="11" y="94"/>
                </a:lnTo>
                <a:lnTo>
                  <a:pt x="1" y="102"/>
                </a:lnTo>
                <a:lnTo>
                  <a:pt x="1" y="88"/>
                </a:lnTo>
                <a:lnTo>
                  <a:pt x="0" y="66"/>
                </a:lnTo>
                <a:lnTo>
                  <a:pt x="5" y="60"/>
                </a:lnTo>
                <a:lnTo>
                  <a:pt x="1" y="43"/>
                </a:lnTo>
                <a:lnTo>
                  <a:pt x="0" y="34"/>
                </a:lnTo>
                <a:lnTo>
                  <a:pt x="0" y="27"/>
                </a:lnTo>
                <a:lnTo>
                  <a:pt x="5" y="4"/>
                </a:lnTo>
                <a:lnTo>
                  <a:pt x="15" y="0"/>
                </a:lnTo>
                <a:lnTo>
                  <a:pt x="21" y="13"/>
                </a:lnTo>
                <a:lnTo>
                  <a:pt x="26" y="15"/>
                </a:lnTo>
                <a:lnTo>
                  <a:pt x="24" y="32"/>
                </a:lnTo>
                <a:lnTo>
                  <a:pt x="32" y="42"/>
                </a:lnTo>
                <a:lnTo>
                  <a:pt x="42" y="4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6" name="Freeform 532">
            <a:extLst>
              <a:ext uri="{FF2B5EF4-FFF2-40B4-BE49-F238E27FC236}">
                <a16:creationId xmlns:a16="http://schemas.microsoft.com/office/drawing/2014/main" id="{BA4DD1B4-36C4-F443-12D0-CFCA1D3E7399}"/>
              </a:ext>
            </a:extLst>
          </p:cNvPr>
          <p:cNvSpPr>
            <a:spLocks/>
          </p:cNvSpPr>
          <p:nvPr/>
        </p:nvSpPr>
        <p:spPr bwMode="auto">
          <a:xfrm>
            <a:off x="4419601" y="6137275"/>
            <a:ext cx="71438" cy="119063"/>
          </a:xfrm>
          <a:custGeom>
            <a:avLst/>
            <a:gdLst>
              <a:gd name="T0" fmla="*/ 45 w 45"/>
              <a:gd name="T1" fmla="*/ 0 h 75"/>
              <a:gd name="T2" fmla="*/ 45 w 45"/>
              <a:gd name="T3" fmla="*/ 4 h 75"/>
              <a:gd name="T4" fmla="*/ 45 w 45"/>
              <a:gd name="T5" fmla="*/ 12 h 75"/>
              <a:gd name="T6" fmla="*/ 35 w 45"/>
              <a:gd name="T7" fmla="*/ 15 h 75"/>
              <a:gd name="T8" fmla="*/ 35 w 45"/>
              <a:gd name="T9" fmla="*/ 16 h 75"/>
              <a:gd name="T10" fmla="*/ 38 w 45"/>
              <a:gd name="T11" fmla="*/ 26 h 75"/>
              <a:gd name="T12" fmla="*/ 26 w 45"/>
              <a:gd name="T13" fmla="*/ 34 h 75"/>
              <a:gd name="T14" fmla="*/ 27 w 45"/>
              <a:gd name="T15" fmla="*/ 44 h 75"/>
              <a:gd name="T16" fmla="*/ 26 w 45"/>
              <a:gd name="T17" fmla="*/ 53 h 75"/>
              <a:gd name="T18" fmla="*/ 19 w 45"/>
              <a:gd name="T19" fmla="*/ 59 h 75"/>
              <a:gd name="T20" fmla="*/ 25 w 45"/>
              <a:gd name="T21" fmla="*/ 61 h 75"/>
              <a:gd name="T22" fmla="*/ 25 w 45"/>
              <a:gd name="T23" fmla="*/ 64 h 75"/>
              <a:gd name="T24" fmla="*/ 20 w 45"/>
              <a:gd name="T25" fmla="*/ 75 h 75"/>
              <a:gd name="T26" fmla="*/ 11 w 45"/>
              <a:gd name="T27" fmla="*/ 72 h 75"/>
              <a:gd name="T28" fmla="*/ 11 w 45"/>
              <a:gd name="T29" fmla="*/ 67 h 75"/>
              <a:gd name="T30" fmla="*/ 0 w 45"/>
              <a:gd name="T31" fmla="*/ 71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45" h="75">
                <a:moveTo>
                  <a:pt x="45" y="0"/>
                </a:moveTo>
                <a:lnTo>
                  <a:pt x="45" y="4"/>
                </a:lnTo>
                <a:lnTo>
                  <a:pt x="45" y="12"/>
                </a:lnTo>
                <a:lnTo>
                  <a:pt x="35" y="15"/>
                </a:lnTo>
                <a:lnTo>
                  <a:pt x="35" y="16"/>
                </a:lnTo>
                <a:lnTo>
                  <a:pt x="38" y="26"/>
                </a:lnTo>
                <a:lnTo>
                  <a:pt x="26" y="34"/>
                </a:lnTo>
                <a:lnTo>
                  <a:pt x="27" y="44"/>
                </a:lnTo>
                <a:lnTo>
                  <a:pt x="26" y="53"/>
                </a:lnTo>
                <a:lnTo>
                  <a:pt x="19" y="59"/>
                </a:lnTo>
                <a:lnTo>
                  <a:pt x="25" y="61"/>
                </a:lnTo>
                <a:lnTo>
                  <a:pt x="25" y="64"/>
                </a:lnTo>
                <a:lnTo>
                  <a:pt x="20" y="75"/>
                </a:lnTo>
                <a:lnTo>
                  <a:pt x="11" y="72"/>
                </a:lnTo>
                <a:lnTo>
                  <a:pt x="11" y="67"/>
                </a:lnTo>
                <a:lnTo>
                  <a:pt x="0" y="7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7" name="Freeform 533">
            <a:extLst>
              <a:ext uri="{FF2B5EF4-FFF2-40B4-BE49-F238E27FC236}">
                <a16:creationId xmlns:a16="http://schemas.microsoft.com/office/drawing/2014/main" id="{83039D56-818D-43FF-CA5C-579E23751F8A}"/>
              </a:ext>
            </a:extLst>
          </p:cNvPr>
          <p:cNvSpPr>
            <a:spLocks/>
          </p:cNvSpPr>
          <p:nvPr/>
        </p:nvSpPr>
        <p:spPr bwMode="auto">
          <a:xfrm>
            <a:off x="4246563" y="5094288"/>
            <a:ext cx="203200" cy="196850"/>
          </a:xfrm>
          <a:custGeom>
            <a:avLst/>
            <a:gdLst>
              <a:gd name="T0" fmla="*/ 79 w 128"/>
              <a:gd name="T1" fmla="*/ 124 h 124"/>
              <a:gd name="T2" fmla="*/ 68 w 128"/>
              <a:gd name="T3" fmla="*/ 124 h 124"/>
              <a:gd name="T4" fmla="*/ 64 w 128"/>
              <a:gd name="T5" fmla="*/ 113 h 124"/>
              <a:gd name="T6" fmla="*/ 50 w 128"/>
              <a:gd name="T7" fmla="*/ 113 h 124"/>
              <a:gd name="T8" fmla="*/ 49 w 128"/>
              <a:gd name="T9" fmla="*/ 105 h 124"/>
              <a:gd name="T10" fmla="*/ 27 w 128"/>
              <a:gd name="T11" fmla="*/ 105 h 124"/>
              <a:gd name="T12" fmla="*/ 29 w 128"/>
              <a:gd name="T13" fmla="*/ 87 h 124"/>
              <a:gd name="T14" fmla="*/ 13 w 128"/>
              <a:gd name="T15" fmla="*/ 88 h 124"/>
              <a:gd name="T16" fmla="*/ 7 w 128"/>
              <a:gd name="T17" fmla="*/ 80 h 124"/>
              <a:gd name="T18" fmla="*/ 7 w 128"/>
              <a:gd name="T19" fmla="*/ 80 h 124"/>
              <a:gd name="T20" fmla="*/ 7 w 128"/>
              <a:gd name="T21" fmla="*/ 79 h 124"/>
              <a:gd name="T22" fmla="*/ 7 w 128"/>
              <a:gd name="T23" fmla="*/ 75 h 124"/>
              <a:gd name="T24" fmla="*/ 8 w 128"/>
              <a:gd name="T25" fmla="*/ 73 h 124"/>
              <a:gd name="T26" fmla="*/ 0 w 128"/>
              <a:gd name="T27" fmla="*/ 71 h 124"/>
              <a:gd name="T28" fmla="*/ 4 w 128"/>
              <a:gd name="T29" fmla="*/ 60 h 124"/>
              <a:gd name="T30" fmla="*/ 11 w 128"/>
              <a:gd name="T31" fmla="*/ 49 h 124"/>
              <a:gd name="T32" fmla="*/ 24 w 128"/>
              <a:gd name="T33" fmla="*/ 43 h 124"/>
              <a:gd name="T34" fmla="*/ 30 w 128"/>
              <a:gd name="T35" fmla="*/ 53 h 124"/>
              <a:gd name="T36" fmla="*/ 37 w 128"/>
              <a:gd name="T37" fmla="*/ 41 h 124"/>
              <a:gd name="T38" fmla="*/ 42 w 128"/>
              <a:gd name="T39" fmla="*/ 42 h 124"/>
              <a:gd name="T40" fmla="*/ 46 w 128"/>
              <a:gd name="T41" fmla="*/ 39 h 124"/>
              <a:gd name="T42" fmla="*/ 49 w 128"/>
              <a:gd name="T43" fmla="*/ 36 h 124"/>
              <a:gd name="T44" fmla="*/ 50 w 128"/>
              <a:gd name="T45" fmla="*/ 38 h 124"/>
              <a:gd name="T46" fmla="*/ 54 w 128"/>
              <a:gd name="T47" fmla="*/ 43 h 124"/>
              <a:gd name="T48" fmla="*/ 54 w 128"/>
              <a:gd name="T49" fmla="*/ 35 h 124"/>
              <a:gd name="T50" fmla="*/ 54 w 128"/>
              <a:gd name="T51" fmla="*/ 34 h 124"/>
              <a:gd name="T52" fmla="*/ 61 w 128"/>
              <a:gd name="T53" fmla="*/ 32 h 124"/>
              <a:gd name="T54" fmla="*/ 67 w 128"/>
              <a:gd name="T55" fmla="*/ 31 h 124"/>
              <a:gd name="T56" fmla="*/ 68 w 128"/>
              <a:gd name="T57" fmla="*/ 24 h 124"/>
              <a:gd name="T58" fmla="*/ 65 w 128"/>
              <a:gd name="T59" fmla="*/ 20 h 124"/>
              <a:gd name="T60" fmla="*/ 68 w 128"/>
              <a:gd name="T61" fmla="*/ 15 h 124"/>
              <a:gd name="T62" fmla="*/ 80 w 128"/>
              <a:gd name="T63" fmla="*/ 2 h 124"/>
              <a:gd name="T64" fmla="*/ 87 w 128"/>
              <a:gd name="T65" fmla="*/ 5 h 124"/>
              <a:gd name="T66" fmla="*/ 93 w 128"/>
              <a:gd name="T67" fmla="*/ 0 h 124"/>
              <a:gd name="T68" fmla="*/ 97 w 128"/>
              <a:gd name="T69" fmla="*/ 6 h 124"/>
              <a:gd name="T70" fmla="*/ 94 w 128"/>
              <a:gd name="T71" fmla="*/ 11 h 124"/>
              <a:gd name="T72" fmla="*/ 99 w 128"/>
              <a:gd name="T73" fmla="*/ 15 h 124"/>
              <a:gd name="T74" fmla="*/ 114 w 128"/>
              <a:gd name="T75" fmla="*/ 8 h 124"/>
              <a:gd name="T76" fmla="*/ 116 w 128"/>
              <a:gd name="T77" fmla="*/ 0 h 124"/>
              <a:gd name="T78" fmla="*/ 121 w 128"/>
              <a:gd name="T79" fmla="*/ 1 h 124"/>
              <a:gd name="T80" fmla="*/ 123 w 128"/>
              <a:gd name="T81" fmla="*/ 8 h 124"/>
              <a:gd name="T82" fmla="*/ 128 w 128"/>
              <a:gd name="T83" fmla="*/ 8 h 1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28" h="124">
                <a:moveTo>
                  <a:pt x="79" y="124"/>
                </a:moveTo>
                <a:lnTo>
                  <a:pt x="68" y="124"/>
                </a:lnTo>
                <a:lnTo>
                  <a:pt x="64" y="113"/>
                </a:lnTo>
                <a:lnTo>
                  <a:pt x="50" y="113"/>
                </a:lnTo>
                <a:lnTo>
                  <a:pt x="49" y="105"/>
                </a:lnTo>
                <a:lnTo>
                  <a:pt x="27" y="105"/>
                </a:lnTo>
                <a:lnTo>
                  <a:pt x="29" y="87"/>
                </a:lnTo>
                <a:lnTo>
                  <a:pt x="13" y="88"/>
                </a:lnTo>
                <a:lnTo>
                  <a:pt x="7" y="80"/>
                </a:lnTo>
                <a:lnTo>
                  <a:pt x="7" y="80"/>
                </a:lnTo>
                <a:lnTo>
                  <a:pt x="7" y="79"/>
                </a:lnTo>
                <a:lnTo>
                  <a:pt x="7" y="75"/>
                </a:lnTo>
                <a:lnTo>
                  <a:pt x="8" y="73"/>
                </a:lnTo>
                <a:lnTo>
                  <a:pt x="0" y="71"/>
                </a:lnTo>
                <a:lnTo>
                  <a:pt x="4" y="60"/>
                </a:lnTo>
                <a:lnTo>
                  <a:pt x="11" y="49"/>
                </a:lnTo>
                <a:lnTo>
                  <a:pt x="24" y="43"/>
                </a:lnTo>
                <a:lnTo>
                  <a:pt x="30" y="53"/>
                </a:lnTo>
                <a:lnTo>
                  <a:pt x="37" y="41"/>
                </a:lnTo>
                <a:lnTo>
                  <a:pt x="42" y="42"/>
                </a:lnTo>
                <a:lnTo>
                  <a:pt x="46" y="39"/>
                </a:lnTo>
                <a:lnTo>
                  <a:pt x="49" y="36"/>
                </a:lnTo>
                <a:lnTo>
                  <a:pt x="50" y="38"/>
                </a:lnTo>
                <a:lnTo>
                  <a:pt x="54" y="43"/>
                </a:lnTo>
                <a:lnTo>
                  <a:pt x="54" y="35"/>
                </a:lnTo>
                <a:lnTo>
                  <a:pt x="54" y="34"/>
                </a:lnTo>
                <a:lnTo>
                  <a:pt x="61" y="32"/>
                </a:lnTo>
                <a:lnTo>
                  <a:pt x="67" y="31"/>
                </a:lnTo>
                <a:lnTo>
                  <a:pt x="68" y="24"/>
                </a:lnTo>
                <a:lnTo>
                  <a:pt x="65" y="20"/>
                </a:lnTo>
                <a:lnTo>
                  <a:pt x="68" y="15"/>
                </a:lnTo>
                <a:lnTo>
                  <a:pt x="80" y="2"/>
                </a:lnTo>
                <a:lnTo>
                  <a:pt x="87" y="5"/>
                </a:lnTo>
                <a:lnTo>
                  <a:pt x="93" y="0"/>
                </a:lnTo>
                <a:lnTo>
                  <a:pt x="97" y="6"/>
                </a:lnTo>
                <a:lnTo>
                  <a:pt x="94" y="11"/>
                </a:lnTo>
                <a:lnTo>
                  <a:pt x="99" y="15"/>
                </a:lnTo>
                <a:lnTo>
                  <a:pt x="114" y="8"/>
                </a:lnTo>
                <a:lnTo>
                  <a:pt x="116" y="0"/>
                </a:lnTo>
                <a:lnTo>
                  <a:pt x="121" y="1"/>
                </a:lnTo>
                <a:lnTo>
                  <a:pt x="123" y="8"/>
                </a:lnTo>
                <a:lnTo>
                  <a:pt x="128" y="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8" name="Freeform 534">
            <a:extLst>
              <a:ext uri="{FF2B5EF4-FFF2-40B4-BE49-F238E27FC236}">
                <a16:creationId xmlns:a16="http://schemas.microsoft.com/office/drawing/2014/main" id="{05B123D1-491A-CC80-58E5-C4783A17C9C1}"/>
              </a:ext>
            </a:extLst>
          </p:cNvPr>
          <p:cNvSpPr>
            <a:spLocks/>
          </p:cNvSpPr>
          <p:nvPr/>
        </p:nvSpPr>
        <p:spPr bwMode="auto">
          <a:xfrm>
            <a:off x="4438651" y="5106988"/>
            <a:ext cx="47625" cy="130175"/>
          </a:xfrm>
          <a:custGeom>
            <a:avLst/>
            <a:gdLst>
              <a:gd name="T0" fmla="*/ 7 w 30"/>
              <a:gd name="T1" fmla="*/ 0 h 82"/>
              <a:gd name="T2" fmla="*/ 6 w 30"/>
              <a:gd name="T3" fmla="*/ 7 h 82"/>
              <a:gd name="T4" fmla="*/ 13 w 30"/>
              <a:gd name="T5" fmla="*/ 4 h 82"/>
              <a:gd name="T6" fmla="*/ 14 w 30"/>
              <a:gd name="T7" fmla="*/ 9 h 82"/>
              <a:gd name="T8" fmla="*/ 14 w 30"/>
              <a:gd name="T9" fmla="*/ 11 h 82"/>
              <a:gd name="T10" fmla="*/ 3 w 30"/>
              <a:gd name="T11" fmla="*/ 18 h 82"/>
              <a:gd name="T12" fmla="*/ 0 w 30"/>
              <a:gd name="T13" fmla="*/ 20 h 82"/>
              <a:gd name="T14" fmla="*/ 0 w 30"/>
              <a:gd name="T15" fmla="*/ 23 h 82"/>
              <a:gd name="T16" fmla="*/ 3 w 30"/>
              <a:gd name="T17" fmla="*/ 26 h 82"/>
              <a:gd name="T18" fmla="*/ 14 w 30"/>
              <a:gd name="T19" fmla="*/ 26 h 82"/>
              <a:gd name="T20" fmla="*/ 18 w 30"/>
              <a:gd name="T21" fmla="*/ 22 h 82"/>
              <a:gd name="T22" fmla="*/ 29 w 30"/>
              <a:gd name="T23" fmla="*/ 27 h 82"/>
              <a:gd name="T24" fmla="*/ 26 w 30"/>
              <a:gd name="T25" fmla="*/ 31 h 82"/>
              <a:gd name="T26" fmla="*/ 19 w 30"/>
              <a:gd name="T27" fmla="*/ 30 h 82"/>
              <a:gd name="T28" fmla="*/ 15 w 30"/>
              <a:gd name="T29" fmla="*/ 45 h 82"/>
              <a:gd name="T30" fmla="*/ 30 w 30"/>
              <a:gd name="T31" fmla="*/ 46 h 82"/>
              <a:gd name="T32" fmla="*/ 30 w 30"/>
              <a:gd name="T33" fmla="*/ 54 h 82"/>
              <a:gd name="T34" fmla="*/ 25 w 30"/>
              <a:gd name="T35" fmla="*/ 61 h 82"/>
              <a:gd name="T36" fmla="*/ 23 w 30"/>
              <a:gd name="T37" fmla="*/ 64 h 82"/>
              <a:gd name="T38" fmla="*/ 19 w 30"/>
              <a:gd name="T39" fmla="*/ 71 h 82"/>
              <a:gd name="T40" fmla="*/ 10 w 30"/>
              <a:gd name="T41" fmla="*/ 69 h 82"/>
              <a:gd name="T42" fmla="*/ 13 w 30"/>
              <a:gd name="T43" fmla="*/ 72 h 82"/>
              <a:gd name="T44" fmla="*/ 11 w 30"/>
              <a:gd name="T45" fmla="*/ 73 h 82"/>
              <a:gd name="T46" fmla="*/ 7 w 30"/>
              <a:gd name="T47" fmla="*/ 82 h 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0" h="82">
                <a:moveTo>
                  <a:pt x="7" y="0"/>
                </a:moveTo>
                <a:lnTo>
                  <a:pt x="6" y="7"/>
                </a:lnTo>
                <a:lnTo>
                  <a:pt x="13" y="4"/>
                </a:lnTo>
                <a:lnTo>
                  <a:pt x="14" y="9"/>
                </a:lnTo>
                <a:lnTo>
                  <a:pt x="14" y="11"/>
                </a:lnTo>
                <a:lnTo>
                  <a:pt x="3" y="18"/>
                </a:lnTo>
                <a:lnTo>
                  <a:pt x="0" y="20"/>
                </a:lnTo>
                <a:lnTo>
                  <a:pt x="0" y="23"/>
                </a:lnTo>
                <a:lnTo>
                  <a:pt x="3" y="26"/>
                </a:lnTo>
                <a:lnTo>
                  <a:pt x="14" y="26"/>
                </a:lnTo>
                <a:lnTo>
                  <a:pt x="18" y="22"/>
                </a:lnTo>
                <a:lnTo>
                  <a:pt x="29" y="27"/>
                </a:lnTo>
                <a:lnTo>
                  <a:pt x="26" y="31"/>
                </a:lnTo>
                <a:lnTo>
                  <a:pt x="19" y="30"/>
                </a:lnTo>
                <a:lnTo>
                  <a:pt x="15" y="45"/>
                </a:lnTo>
                <a:lnTo>
                  <a:pt x="30" y="46"/>
                </a:lnTo>
                <a:lnTo>
                  <a:pt x="30" y="54"/>
                </a:lnTo>
                <a:lnTo>
                  <a:pt x="25" y="61"/>
                </a:lnTo>
                <a:lnTo>
                  <a:pt x="23" y="64"/>
                </a:lnTo>
                <a:lnTo>
                  <a:pt x="19" y="71"/>
                </a:lnTo>
                <a:lnTo>
                  <a:pt x="10" y="69"/>
                </a:lnTo>
                <a:lnTo>
                  <a:pt x="13" y="72"/>
                </a:lnTo>
                <a:lnTo>
                  <a:pt x="11" y="73"/>
                </a:lnTo>
                <a:lnTo>
                  <a:pt x="7" y="8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9" name="Freeform 535">
            <a:extLst>
              <a:ext uri="{FF2B5EF4-FFF2-40B4-BE49-F238E27FC236}">
                <a16:creationId xmlns:a16="http://schemas.microsoft.com/office/drawing/2014/main" id="{54CE714B-17E0-F455-4B8B-7BC260E59E33}"/>
              </a:ext>
            </a:extLst>
          </p:cNvPr>
          <p:cNvSpPr>
            <a:spLocks/>
          </p:cNvSpPr>
          <p:nvPr/>
        </p:nvSpPr>
        <p:spPr bwMode="auto">
          <a:xfrm>
            <a:off x="4491038" y="6049963"/>
            <a:ext cx="101600" cy="122238"/>
          </a:xfrm>
          <a:custGeom>
            <a:avLst/>
            <a:gdLst>
              <a:gd name="T0" fmla="*/ 57 w 64"/>
              <a:gd name="T1" fmla="*/ 51 h 77"/>
              <a:gd name="T2" fmla="*/ 48 w 64"/>
              <a:gd name="T3" fmla="*/ 52 h 77"/>
              <a:gd name="T4" fmla="*/ 48 w 64"/>
              <a:gd name="T5" fmla="*/ 63 h 77"/>
              <a:gd name="T6" fmla="*/ 36 w 64"/>
              <a:gd name="T7" fmla="*/ 64 h 77"/>
              <a:gd name="T8" fmla="*/ 38 w 64"/>
              <a:gd name="T9" fmla="*/ 74 h 77"/>
              <a:gd name="T10" fmla="*/ 37 w 64"/>
              <a:gd name="T11" fmla="*/ 74 h 77"/>
              <a:gd name="T12" fmla="*/ 34 w 64"/>
              <a:gd name="T13" fmla="*/ 74 h 77"/>
              <a:gd name="T14" fmla="*/ 23 w 64"/>
              <a:gd name="T15" fmla="*/ 71 h 77"/>
              <a:gd name="T16" fmla="*/ 20 w 64"/>
              <a:gd name="T17" fmla="*/ 77 h 77"/>
              <a:gd name="T18" fmla="*/ 12 w 64"/>
              <a:gd name="T19" fmla="*/ 71 h 77"/>
              <a:gd name="T20" fmla="*/ 5 w 64"/>
              <a:gd name="T21" fmla="*/ 74 h 77"/>
              <a:gd name="T22" fmla="*/ 0 w 64"/>
              <a:gd name="T23" fmla="*/ 67 h 77"/>
              <a:gd name="T24" fmla="*/ 0 w 64"/>
              <a:gd name="T25" fmla="*/ 59 h 77"/>
              <a:gd name="T26" fmla="*/ 0 w 64"/>
              <a:gd name="T27" fmla="*/ 55 h 77"/>
              <a:gd name="T28" fmla="*/ 0 w 64"/>
              <a:gd name="T29" fmla="*/ 54 h 77"/>
              <a:gd name="T30" fmla="*/ 1 w 64"/>
              <a:gd name="T31" fmla="*/ 49 h 77"/>
              <a:gd name="T32" fmla="*/ 7 w 64"/>
              <a:gd name="T33" fmla="*/ 48 h 77"/>
              <a:gd name="T34" fmla="*/ 8 w 64"/>
              <a:gd name="T35" fmla="*/ 45 h 77"/>
              <a:gd name="T36" fmla="*/ 14 w 64"/>
              <a:gd name="T37" fmla="*/ 36 h 77"/>
              <a:gd name="T38" fmla="*/ 7 w 64"/>
              <a:gd name="T39" fmla="*/ 28 h 77"/>
              <a:gd name="T40" fmla="*/ 5 w 64"/>
              <a:gd name="T41" fmla="*/ 28 h 77"/>
              <a:gd name="T42" fmla="*/ 8 w 64"/>
              <a:gd name="T43" fmla="*/ 11 h 77"/>
              <a:gd name="T44" fmla="*/ 14 w 64"/>
              <a:gd name="T45" fmla="*/ 13 h 77"/>
              <a:gd name="T46" fmla="*/ 18 w 64"/>
              <a:gd name="T47" fmla="*/ 14 h 77"/>
              <a:gd name="T48" fmla="*/ 19 w 64"/>
              <a:gd name="T49" fmla="*/ 14 h 77"/>
              <a:gd name="T50" fmla="*/ 22 w 64"/>
              <a:gd name="T51" fmla="*/ 3 h 77"/>
              <a:gd name="T52" fmla="*/ 23 w 64"/>
              <a:gd name="T53" fmla="*/ 0 h 77"/>
              <a:gd name="T54" fmla="*/ 34 w 64"/>
              <a:gd name="T55" fmla="*/ 14 h 77"/>
              <a:gd name="T56" fmla="*/ 41 w 64"/>
              <a:gd name="T57" fmla="*/ 17 h 77"/>
              <a:gd name="T58" fmla="*/ 44 w 64"/>
              <a:gd name="T59" fmla="*/ 18 h 77"/>
              <a:gd name="T60" fmla="*/ 44 w 64"/>
              <a:gd name="T61" fmla="*/ 22 h 77"/>
              <a:gd name="T62" fmla="*/ 45 w 64"/>
              <a:gd name="T63" fmla="*/ 25 h 77"/>
              <a:gd name="T64" fmla="*/ 46 w 64"/>
              <a:gd name="T65" fmla="*/ 24 h 77"/>
              <a:gd name="T66" fmla="*/ 57 w 64"/>
              <a:gd name="T67" fmla="*/ 21 h 77"/>
              <a:gd name="T68" fmla="*/ 64 w 64"/>
              <a:gd name="T69" fmla="*/ 18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64" h="77">
                <a:moveTo>
                  <a:pt x="57" y="51"/>
                </a:moveTo>
                <a:lnTo>
                  <a:pt x="48" y="52"/>
                </a:lnTo>
                <a:lnTo>
                  <a:pt x="48" y="63"/>
                </a:lnTo>
                <a:lnTo>
                  <a:pt x="36" y="64"/>
                </a:lnTo>
                <a:lnTo>
                  <a:pt x="38" y="74"/>
                </a:lnTo>
                <a:lnTo>
                  <a:pt x="37" y="74"/>
                </a:lnTo>
                <a:lnTo>
                  <a:pt x="34" y="74"/>
                </a:lnTo>
                <a:lnTo>
                  <a:pt x="23" y="71"/>
                </a:lnTo>
                <a:lnTo>
                  <a:pt x="20" y="77"/>
                </a:lnTo>
                <a:lnTo>
                  <a:pt x="12" y="71"/>
                </a:lnTo>
                <a:lnTo>
                  <a:pt x="5" y="74"/>
                </a:lnTo>
                <a:lnTo>
                  <a:pt x="0" y="67"/>
                </a:lnTo>
                <a:lnTo>
                  <a:pt x="0" y="59"/>
                </a:lnTo>
                <a:lnTo>
                  <a:pt x="0" y="55"/>
                </a:lnTo>
                <a:lnTo>
                  <a:pt x="0" y="54"/>
                </a:lnTo>
                <a:lnTo>
                  <a:pt x="1" y="49"/>
                </a:lnTo>
                <a:lnTo>
                  <a:pt x="7" y="48"/>
                </a:lnTo>
                <a:lnTo>
                  <a:pt x="8" y="45"/>
                </a:lnTo>
                <a:lnTo>
                  <a:pt x="14" y="36"/>
                </a:lnTo>
                <a:lnTo>
                  <a:pt x="7" y="28"/>
                </a:lnTo>
                <a:lnTo>
                  <a:pt x="5" y="28"/>
                </a:lnTo>
                <a:lnTo>
                  <a:pt x="8" y="11"/>
                </a:lnTo>
                <a:lnTo>
                  <a:pt x="14" y="13"/>
                </a:lnTo>
                <a:lnTo>
                  <a:pt x="18" y="14"/>
                </a:lnTo>
                <a:lnTo>
                  <a:pt x="19" y="14"/>
                </a:lnTo>
                <a:lnTo>
                  <a:pt x="22" y="3"/>
                </a:lnTo>
                <a:lnTo>
                  <a:pt x="23" y="0"/>
                </a:lnTo>
                <a:lnTo>
                  <a:pt x="34" y="14"/>
                </a:lnTo>
                <a:lnTo>
                  <a:pt x="41" y="17"/>
                </a:lnTo>
                <a:lnTo>
                  <a:pt x="44" y="18"/>
                </a:lnTo>
                <a:lnTo>
                  <a:pt x="44" y="22"/>
                </a:lnTo>
                <a:lnTo>
                  <a:pt x="45" y="25"/>
                </a:lnTo>
                <a:lnTo>
                  <a:pt x="46" y="24"/>
                </a:lnTo>
                <a:lnTo>
                  <a:pt x="57" y="21"/>
                </a:lnTo>
                <a:lnTo>
                  <a:pt x="64" y="1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0" name="Freeform 536">
            <a:extLst>
              <a:ext uri="{FF2B5EF4-FFF2-40B4-BE49-F238E27FC236}">
                <a16:creationId xmlns:a16="http://schemas.microsoft.com/office/drawing/2014/main" id="{5FA63C8F-55EE-548A-ACF7-0B6CD47142CB}"/>
              </a:ext>
            </a:extLst>
          </p:cNvPr>
          <p:cNvSpPr>
            <a:spLocks/>
          </p:cNvSpPr>
          <p:nvPr/>
        </p:nvSpPr>
        <p:spPr bwMode="auto">
          <a:xfrm>
            <a:off x="4656138" y="5137150"/>
            <a:ext cx="207963" cy="201613"/>
          </a:xfrm>
          <a:custGeom>
            <a:avLst/>
            <a:gdLst>
              <a:gd name="T0" fmla="*/ 34 w 131"/>
              <a:gd name="T1" fmla="*/ 11 h 127"/>
              <a:gd name="T2" fmla="*/ 71 w 131"/>
              <a:gd name="T3" fmla="*/ 20 h 127"/>
              <a:gd name="T4" fmla="*/ 71 w 131"/>
              <a:gd name="T5" fmla="*/ 30 h 127"/>
              <a:gd name="T6" fmla="*/ 77 w 131"/>
              <a:gd name="T7" fmla="*/ 31 h 127"/>
              <a:gd name="T8" fmla="*/ 80 w 131"/>
              <a:gd name="T9" fmla="*/ 30 h 127"/>
              <a:gd name="T10" fmla="*/ 86 w 131"/>
              <a:gd name="T11" fmla="*/ 37 h 127"/>
              <a:gd name="T12" fmla="*/ 86 w 131"/>
              <a:gd name="T13" fmla="*/ 45 h 127"/>
              <a:gd name="T14" fmla="*/ 97 w 131"/>
              <a:gd name="T15" fmla="*/ 41 h 127"/>
              <a:gd name="T16" fmla="*/ 108 w 131"/>
              <a:gd name="T17" fmla="*/ 52 h 127"/>
              <a:gd name="T18" fmla="*/ 117 w 131"/>
              <a:gd name="T19" fmla="*/ 53 h 127"/>
              <a:gd name="T20" fmla="*/ 123 w 131"/>
              <a:gd name="T21" fmla="*/ 69 h 127"/>
              <a:gd name="T22" fmla="*/ 127 w 131"/>
              <a:gd name="T23" fmla="*/ 78 h 127"/>
              <a:gd name="T24" fmla="*/ 127 w 131"/>
              <a:gd name="T25" fmla="*/ 79 h 127"/>
              <a:gd name="T26" fmla="*/ 128 w 131"/>
              <a:gd name="T27" fmla="*/ 80 h 127"/>
              <a:gd name="T28" fmla="*/ 131 w 131"/>
              <a:gd name="T29" fmla="*/ 90 h 127"/>
              <a:gd name="T30" fmla="*/ 123 w 131"/>
              <a:gd name="T31" fmla="*/ 99 h 127"/>
              <a:gd name="T32" fmla="*/ 120 w 131"/>
              <a:gd name="T33" fmla="*/ 101 h 127"/>
              <a:gd name="T34" fmla="*/ 110 w 131"/>
              <a:gd name="T35" fmla="*/ 105 h 127"/>
              <a:gd name="T36" fmla="*/ 114 w 131"/>
              <a:gd name="T37" fmla="*/ 109 h 127"/>
              <a:gd name="T38" fmla="*/ 112 w 131"/>
              <a:gd name="T39" fmla="*/ 113 h 127"/>
              <a:gd name="T40" fmla="*/ 106 w 131"/>
              <a:gd name="T41" fmla="*/ 119 h 127"/>
              <a:gd name="T42" fmla="*/ 77 w 131"/>
              <a:gd name="T43" fmla="*/ 123 h 127"/>
              <a:gd name="T44" fmla="*/ 67 w 131"/>
              <a:gd name="T45" fmla="*/ 127 h 127"/>
              <a:gd name="T46" fmla="*/ 62 w 131"/>
              <a:gd name="T47" fmla="*/ 119 h 127"/>
              <a:gd name="T48" fmla="*/ 65 w 131"/>
              <a:gd name="T49" fmla="*/ 109 h 127"/>
              <a:gd name="T50" fmla="*/ 71 w 131"/>
              <a:gd name="T51" fmla="*/ 108 h 127"/>
              <a:gd name="T52" fmla="*/ 69 w 131"/>
              <a:gd name="T53" fmla="*/ 102 h 127"/>
              <a:gd name="T54" fmla="*/ 72 w 131"/>
              <a:gd name="T55" fmla="*/ 101 h 127"/>
              <a:gd name="T56" fmla="*/ 73 w 131"/>
              <a:gd name="T57" fmla="*/ 97 h 127"/>
              <a:gd name="T58" fmla="*/ 73 w 131"/>
              <a:gd name="T59" fmla="*/ 97 h 127"/>
              <a:gd name="T60" fmla="*/ 75 w 131"/>
              <a:gd name="T61" fmla="*/ 94 h 127"/>
              <a:gd name="T62" fmla="*/ 73 w 131"/>
              <a:gd name="T63" fmla="*/ 87 h 127"/>
              <a:gd name="T64" fmla="*/ 72 w 131"/>
              <a:gd name="T65" fmla="*/ 86 h 127"/>
              <a:gd name="T66" fmla="*/ 67 w 131"/>
              <a:gd name="T67" fmla="*/ 79 h 127"/>
              <a:gd name="T68" fmla="*/ 62 w 131"/>
              <a:gd name="T69" fmla="*/ 78 h 127"/>
              <a:gd name="T70" fmla="*/ 56 w 131"/>
              <a:gd name="T71" fmla="*/ 74 h 127"/>
              <a:gd name="T72" fmla="*/ 56 w 131"/>
              <a:gd name="T73" fmla="*/ 65 h 127"/>
              <a:gd name="T74" fmla="*/ 52 w 131"/>
              <a:gd name="T75" fmla="*/ 64 h 127"/>
              <a:gd name="T76" fmla="*/ 43 w 131"/>
              <a:gd name="T77" fmla="*/ 63 h 127"/>
              <a:gd name="T78" fmla="*/ 45 w 131"/>
              <a:gd name="T79" fmla="*/ 59 h 127"/>
              <a:gd name="T80" fmla="*/ 39 w 131"/>
              <a:gd name="T81" fmla="*/ 59 h 127"/>
              <a:gd name="T82" fmla="*/ 34 w 131"/>
              <a:gd name="T83" fmla="*/ 46 h 127"/>
              <a:gd name="T84" fmla="*/ 26 w 131"/>
              <a:gd name="T85" fmla="*/ 44 h 127"/>
              <a:gd name="T86" fmla="*/ 27 w 131"/>
              <a:gd name="T87" fmla="*/ 38 h 127"/>
              <a:gd name="T88" fmla="*/ 17 w 131"/>
              <a:gd name="T89" fmla="*/ 31 h 127"/>
              <a:gd name="T90" fmla="*/ 15 w 131"/>
              <a:gd name="T91" fmla="*/ 22 h 127"/>
              <a:gd name="T92" fmla="*/ 12 w 131"/>
              <a:gd name="T93" fmla="*/ 24 h 127"/>
              <a:gd name="T94" fmla="*/ 0 w 131"/>
              <a:gd name="T95" fmla="*/ 14 h 127"/>
              <a:gd name="T96" fmla="*/ 4 w 131"/>
              <a:gd name="T97" fmla="*/ 7 h 127"/>
              <a:gd name="T98" fmla="*/ 13 w 131"/>
              <a:gd name="T99" fmla="*/ 0 h 127"/>
              <a:gd name="T100" fmla="*/ 20 w 131"/>
              <a:gd name="T101" fmla="*/ 8 h 127"/>
              <a:gd name="T102" fmla="*/ 34 w 131"/>
              <a:gd name="T103" fmla="*/ 11 h 1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31" h="127">
                <a:moveTo>
                  <a:pt x="34" y="11"/>
                </a:moveTo>
                <a:lnTo>
                  <a:pt x="71" y="20"/>
                </a:lnTo>
                <a:lnTo>
                  <a:pt x="71" y="30"/>
                </a:lnTo>
                <a:lnTo>
                  <a:pt x="77" y="31"/>
                </a:lnTo>
                <a:lnTo>
                  <a:pt x="80" y="30"/>
                </a:lnTo>
                <a:lnTo>
                  <a:pt x="86" y="37"/>
                </a:lnTo>
                <a:lnTo>
                  <a:pt x="86" y="45"/>
                </a:lnTo>
                <a:lnTo>
                  <a:pt x="97" y="41"/>
                </a:lnTo>
                <a:lnTo>
                  <a:pt x="108" y="52"/>
                </a:lnTo>
                <a:lnTo>
                  <a:pt x="117" y="53"/>
                </a:lnTo>
                <a:lnTo>
                  <a:pt x="123" y="69"/>
                </a:lnTo>
                <a:lnTo>
                  <a:pt x="127" y="78"/>
                </a:lnTo>
                <a:lnTo>
                  <a:pt x="127" y="79"/>
                </a:lnTo>
                <a:lnTo>
                  <a:pt x="128" y="80"/>
                </a:lnTo>
                <a:lnTo>
                  <a:pt x="131" y="90"/>
                </a:lnTo>
                <a:lnTo>
                  <a:pt x="123" y="99"/>
                </a:lnTo>
                <a:lnTo>
                  <a:pt x="120" y="101"/>
                </a:lnTo>
                <a:lnTo>
                  <a:pt x="110" y="105"/>
                </a:lnTo>
                <a:lnTo>
                  <a:pt x="114" y="109"/>
                </a:lnTo>
                <a:lnTo>
                  <a:pt x="112" y="113"/>
                </a:lnTo>
                <a:lnTo>
                  <a:pt x="106" y="119"/>
                </a:lnTo>
                <a:lnTo>
                  <a:pt x="77" y="123"/>
                </a:lnTo>
                <a:lnTo>
                  <a:pt x="67" y="127"/>
                </a:lnTo>
                <a:lnTo>
                  <a:pt x="62" y="119"/>
                </a:lnTo>
                <a:lnTo>
                  <a:pt x="65" y="109"/>
                </a:lnTo>
                <a:lnTo>
                  <a:pt x="71" y="108"/>
                </a:lnTo>
                <a:lnTo>
                  <a:pt x="69" y="102"/>
                </a:lnTo>
                <a:lnTo>
                  <a:pt x="72" y="101"/>
                </a:lnTo>
                <a:lnTo>
                  <a:pt x="73" y="97"/>
                </a:lnTo>
                <a:lnTo>
                  <a:pt x="73" y="97"/>
                </a:lnTo>
                <a:lnTo>
                  <a:pt x="75" y="94"/>
                </a:lnTo>
                <a:lnTo>
                  <a:pt x="73" y="87"/>
                </a:lnTo>
                <a:lnTo>
                  <a:pt x="72" y="86"/>
                </a:lnTo>
                <a:lnTo>
                  <a:pt x="67" y="79"/>
                </a:lnTo>
                <a:lnTo>
                  <a:pt x="62" y="78"/>
                </a:lnTo>
                <a:lnTo>
                  <a:pt x="56" y="74"/>
                </a:lnTo>
                <a:lnTo>
                  <a:pt x="56" y="65"/>
                </a:lnTo>
                <a:lnTo>
                  <a:pt x="52" y="64"/>
                </a:lnTo>
                <a:lnTo>
                  <a:pt x="43" y="63"/>
                </a:lnTo>
                <a:lnTo>
                  <a:pt x="45" y="59"/>
                </a:lnTo>
                <a:lnTo>
                  <a:pt x="39" y="59"/>
                </a:lnTo>
                <a:lnTo>
                  <a:pt x="34" y="46"/>
                </a:lnTo>
                <a:lnTo>
                  <a:pt x="26" y="44"/>
                </a:lnTo>
                <a:lnTo>
                  <a:pt x="27" y="38"/>
                </a:lnTo>
                <a:lnTo>
                  <a:pt x="17" y="31"/>
                </a:lnTo>
                <a:lnTo>
                  <a:pt x="15" y="22"/>
                </a:lnTo>
                <a:lnTo>
                  <a:pt x="12" y="24"/>
                </a:lnTo>
                <a:lnTo>
                  <a:pt x="0" y="14"/>
                </a:lnTo>
                <a:lnTo>
                  <a:pt x="4" y="7"/>
                </a:lnTo>
                <a:lnTo>
                  <a:pt x="13" y="0"/>
                </a:lnTo>
                <a:lnTo>
                  <a:pt x="20" y="8"/>
                </a:lnTo>
                <a:lnTo>
                  <a:pt x="34" y="1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1" name="Freeform 537">
            <a:extLst>
              <a:ext uri="{FF2B5EF4-FFF2-40B4-BE49-F238E27FC236}">
                <a16:creationId xmlns:a16="http://schemas.microsoft.com/office/drawing/2014/main" id="{2B948642-17B7-2F95-AE91-56DFE1077FCA}"/>
              </a:ext>
            </a:extLst>
          </p:cNvPr>
          <p:cNvSpPr>
            <a:spLocks/>
          </p:cNvSpPr>
          <p:nvPr/>
        </p:nvSpPr>
        <p:spPr bwMode="auto">
          <a:xfrm>
            <a:off x="4718051" y="4927600"/>
            <a:ext cx="177800" cy="220663"/>
          </a:xfrm>
          <a:custGeom>
            <a:avLst/>
            <a:gdLst>
              <a:gd name="T0" fmla="*/ 69 w 112"/>
              <a:gd name="T1" fmla="*/ 15 h 139"/>
              <a:gd name="T2" fmla="*/ 71 w 112"/>
              <a:gd name="T3" fmla="*/ 16 h 139"/>
              <a:gd name="T4" fmla="*/ 77 w 112"/>
              <a:gd name="T5" fmla="*/ 19 h 139"/>
              <a:gd name="T6" fmla="*/ 89 w 112"/>
              <a:gd name="T7" fmla="*/ 19 h 139"/>
              <a:gd name="T8" fmla="*/ 93 w 112"/>
              <a:gd name="T9" fmla="*/ 19 h 139"/>
              <a:gd name="T10" fmla="*/ 96 w 112"/>
              <a:gd name="T11" fmla="*/ 19 h 139"/>
              <a:gd name="T12" fmla="*/ 105 w 112"/>
              <a:gd name="T13" fmla="*/ 34 h 139"/>
              <a:gd name="T14" fmla="*/ 107 w 112"/>
              <a:gd name="T15" fmla="*/ 35 h 139"/>
              <a:gd name="T16" fmla="*/ 105 w 112"/>
              <a:gd name="T17" fmla="*/ 49 h 139"/>
              <a:gd name="T18" fmla="*/ 104 w 112"/>
              <a:gd name="T19" fmla="*/ 47 h 139"/>
              <a:gd name="T20" fmla="*/ 101 w 112"/>
              <a:gd name="T21" fmla="*/ 46 h 139"/>
              <a:gd name="T22" fmla="*/ 96 w 112"/>
              <a:gd name="T23" fmla="*/ 51 h 139"/>
              <a:gd name="T24" fmla="*/ 97 w 112"/>
              <a:gd name="T25" fmla="*/ 56 h 139"/>
              <a:gd name="T26" fmla="*/ 99 w 112"/>
              <a:gd name="T27" fmla="*/ 57 h 139"/>
              <a:gd name="T28" fmla="*/ 101 w 112"/>
              <a:gd name="T29" fmla="*/ 57 h 139"/>
              <a:gd name="T30" fmla="*/ 112 w 112"/>
              <a:gd name="T31" fmla="*/ 69 h 139"/>
              <a:gd name="T32" fmla="*/ 111 w 112"/>
              <a:gd name="T33" fmla="*/ 73 h 139"/>
              <a:gd name="T34" fmla="*/ 107 w 112"/>
              <a:gd name="T35" fmla="*/ 87 h 139"/>
              <a:gd name="T36" fmla="*/ 105 w 112"/>
              <a:gd name="T37" fmla="*/ 88 h 139"/>
              <a:gd name="T38" fmla="*/ 105 w 112"/>
              <a:gd name="T39" fmla="*/ 90 h 139"/>
              <a:gd name="T40" fmla="*/ 100 w 112"/>
              <a:gd name="T41" fmla="*/ 88 h 139"/>
              <a:gd name="T42" fmla="*/ 100 w 112"/>
              <a:gd name="T43" fmla="*/ 87 h 139"/>
              <a:gd name="T44" fmla="*/ 99 w 112"/>
              <a:gd name="T45" fmla="*/ 87 h 139"/>
              <a:gd name="T46" fmla="*/ 93 w 112"/>
              <a:gd name="T47" fmla="*/ 94 h 139"/>
              <a:gd name="T48" fmla="*/ 81 w 112"/>
              <a:gd name="T49" fmla="*/ 109 h 139"/>
              <a:gd name="T50" fmla="*/ 84 w 112"/>
              <a:gd name="T51" fmla="*/ 111 h 139"/>
              <a:gd name="T52" fmla="*/ 89 w 112"/>
              <a:gd name="T53" fmla="*/ 116 h 139"/>
              <a:gd name="T54" fmla="*/ 88 w 112"/>
              <a:gd name="T55" fmla="*/ 121 h 139"/>
              <a:gd name="T56" fmla="*/ 86 w 112"/>
              <a:gd name="T57" fmla="*/ 124 h 139"/>
              <a:gd name="T58" fmla="*/ 78 w 112"/>
              <a:gd name="T59" fmla="*/ 133 h 139"/>
              <a:gd name="T60" fmla="*/ 75 w 112"/>
              <a:gd name="T61" fmla="*/ 139 h 139"/>
              <a:gd name="T62" fmla="*/ 70 w 112"/>
              <a:gd name="T63" fmla="*/ 135 h 139"/>
              <a:gd name="T64" fmla="*/ 70 w 112"/>
              <a:gd name="T65" fmla="*/ 128 h 139"/>
              <a:gd name="T66" fmla="*/ 70 w 112"/>
              <a:gd name="T67" fmla="*/ 126 h 139"/>
              <a:gd name="T68" fmla="*/ 40 w 112"/>
              <a:gd name="T69" fmla="*/ 106 h 139"/>
              <a:gd name="T70" fmla="*/ 34 w 112"/>
              <a:gd name="T71" fmla="*/ 94 h 139"/>
              <a:gd name="T72" fmla="*/ 28 w 112"/>
              <a:gd name="T73" fmla="*/ 98 h 139"/>
              <a:gd name="T74" fmla="*/ 13 w 112"/>
              <a:gd name="T75" fmla="*/ 87 h 139"/>
              <a:gd name="T76" fmla="*/ 8 w 112"/>
              <a:gd name="T77" fmla="*/ 73 h 139"/>
              <a:gd name="T78" fmla="*/ 8 w 112"/>
              <a:gd name="T79" fmla="*/ 71 h 139"/>
              <a:gd name="T80" fmla="*/ 7 w 112"/>
              <a:gd name="T81" fmla="*/ 68 h 139"/>
              <a:gd name="T82" fmla="*/ 3 w 112"/>
              <a:gd name="T83" fmla="*/ 66 h 139"/>
              <a:gd name="T84" fmla="*/ 3 w 112"/>
              <a:gd name="T85" fmla="*/ 64 h 139"/>
              <a:gd name="T86" fmla="*/ 4 w 112"/>
              <a:gd name="T87" fmla="*/ 56 h 139"/>
              <a:gd name="T88" fmla="*/ 0 w 112"/>
              <a:gd name="T89" fmla="*/ 53 h 139"/>
              <a:gd name="T90" fmla="*/ 6 w 112"/>
              <a:gd name="T91" fmla="*/ 54 h 139"/>
              <a:gd name="T92" fmla="*/ 17 w 112"/>
              <a:gd name="T93" fmla="*/ 43 h 139"/>
              <a:gd name="T94" fmla="*/ 19 w 112"/>
              <a:gd name="T95" fmla="*/ 42 h 139"/>
              <a:gd name="T96" fmla="*/ 28 w 112"/>
              <a:gd name="T97" fmla="*/ 36 h 139"/>
              <a:gd name="T98" fmla="*/ 32 w 112"/>
              <a:gd name="T99" fmla="*/ 32 h 139"/>
              <a:gd name="T100" fmla="*/ 34 w 112"/>
              <a:gd name="T101" fmla="*/ 27 h 139"/>
              <a:gd name="T102" fmla="*/ 28 w 112"/>
              <a:gd name="T103" fmla="*/ 23 h 139"/>
              <a:gd name="T104" fmla="*/ 23 w 112"/>
              <a:gd name="T105" fmla="*/ 19 h 139"/>
              <a:gd name="T106" fmla="*/ 23 w 112"/>
              <a:gd name="T107" fmla="*/ 11 h 139"/>
              <a:gd name="T108" fmla="*/ 23 w 112"/>
              <a:gd name="T109" fmla="*/ 2 h 139"/>
              <a:gd name="T110" fmla="*/ 30 w 112"/>
              <a:gd name="T111" fmla="*/ 0 h 139"/>
              <a:gd name="T112" fmla="*/ 38 w 112"/>
              <a:gd name="T113" fmla="*/ 4 h 139"/>
              <a:gd name="T114" fmla="*/ 43 w 112"/>
              <a:gd name="T115" fmla="*/ 0 h 139"/>
              <a:gd name="T116" fmla="*/ 55 w 112"/>
              <a:gd name="T117" fmla="*/ 9 h 139"/>
              <a:gd name="T118" fmla="*/ 63 w 112"/>
              <a:gd name="T119" fmla="*/ 15 h 139"/>
              <a:gd name="T120" fmla="*/ 69 w 112"/>
              <a:gd name="T121" fmla="*/ 15 h 1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12" h="139">
                <a:moveTo>
                  <a:pt x="69" y="15"/>
                </a:moveTo>
                <a:lnTo>
                  <a:pt x="71" y="16"/>
                </a:lnTo>
                <a:lnTo>
                  <a:pt x="77" y="19"/>
                </a:lnTo>
                <a:lnTo>
                  <a:pt x="89" y="19"/>
                </a:lnTo>
                <a:lnTo>
                  <a:pt x="93" y="19"/>
                </a:lnTo>
                <a:lnTo>
                  <a:pt x="96" y="19"/>
                </a:lnTo>
                <a:lnTo>
                  <a:pt x="105" y="34"/>
                </a:lnTo>
                <a:lnTo>
                  <a:pt x="107" y="35"/>
                </a:lnTo>
                <a:lnTo>
                  <a:pt x="105" y="49"/>
                </a:lnTo>
                <a:lnTo>
                  <a:pt x="104" y="47"/>
                </a:lnTo>
                <a:lnTo>
                  <a:pt x="101" y="46"/>
                </a:lnTo>
                <a:lnTo>
                  <a:pt x="96" y="51"/>
                </a:lnTo>
                <a:lnTo>
                  <a:pt x="97" y="56"/>
                </a:lnTo>
                <a:lnTo>
                  <a:pt x="99" y="57"/>
                </a:lnTo>
                <a:lnTo>
                  <a:pt x="101" y="57"/>
                </a:lnTo>
                <a:lnTo>
                  <a:pt x="112" y="69"/>
                </a:lnTo>
                <a:lnTo>
                  <a:pt x="111" y="73"/>
                </a:lnTo>
                <a:lnTo>
                  <a:pt x="107" y="87"/>
                </a:lnTo>
                <a:lnTo>
                  <a:pt x="105" y="88"/>
                </a:lnTo>
                <a:lnTo>
                  <a:pt x="105" y="90"/>
                </a:lnTo>
                <a:lnTo>
                  <a:pt x="100" y="88"/>
                </a:lnTo>
                <a:lnTo>
                  <a:pt x="100" y="87"/>
                </a:lnTo>
                <a:lnTo>
                  <a:pt x="99" y="87"/>
                </a:lnTo>
                <a:lnTo>
                  <a:pt x="93" y="94"/>
                </a:lnTo>
                <a:lnTo>
                  <a:pt x="81" y="109"/>
                </a:lnTo>
                <a:lnTo>
                  <a:pt x="84" y="111"/>
                </a:lnTo>
                <a:lnTo>
                  <a:pt x="89" y="116"/>
                </a:lnTo>
                <a:lnTo>
                  <a:pt x="88" y="121"/>
                </a:lnTo>
                <a:lnTo>
                  <a:pt x="86" y="124"/>
                </a:lnTo>
                <a:lnTo>
                  <a:pt x="78" y="133"/>
                </a:lnTo>
                <a:lnTo>
                  <a:pt x="75" y="139"/>
                </a:lnTo>
                <a:lnTo>
                  <a:pt x="70" y="135"/>
                </a:lnTo>
                <a:lnTo>
                  <a:pt x="70" y="128"/>
                </a:lnTo>
                <a:lnTo>
                  <a:pt x="70" y="126"/>
                </a:lnTo>
                <a:lnTo>
                  <a:pt x="40" y="106"/>
                </a:lnTo>
                <a:lnTo>
                  <a:pt x="34" y="94"/>
                </a:lnTo>
                <a:lnTo>
                  <a:pt x="28" y="98"/>
                </a:lnTo>
                <a:lnTo>
                  <a:pt x="13" y="87"/>
                </a:lnTo>
                <a:lnTo>
                  <a:pt x="8" y="73"/>
                </a:lnTo>
                <a:lnTo>
                  <a:pt x="8" y="71"/>
                </a:lnTo>
                <a:lnTo>
                  <a:pt x="7" y="68"/>
                </a:lnTo>
                <a:lnTo>
                  <a:pt x="3" y="66"/>
                </a:lnTo>
                <a:lnTo>
                  <a:pt x="3" y="64"/>
                </a:lnTo>
                <a:lnTo>
                  <a:pt x="4" y="56"/>
                </a:lnTo>
                <a:lnTo>
                  <a:pt x="0" y="53"/>
                </a:lnTo>
                <a:lnTo>
                  <a:pt x="6" y="54"/>
                </a:lnTo>
                <a:lnTo>
                  <a:pt x="17" y="43"/>
                </a:lnTo>
                <a:lnTo>
                  <a:pt x="19" y="42"/>
                </a:lnTo>
                <a:lnTo>
                  <a:pt x="28" y="36"/>
                </a:lnTo>
                <a:lnTo>
                  <a:pt x="32" y="32"/>
                </a:lnTo>
                <a:lnTo>
                  <a:pt x="34" y="27"/>
                </a:lnTo>
                <a:lnTo>
                  <a:pt x="28" y="23"/>
                </a:lnTo>
                <a:lnTo>
                  <a:pt x="23" y="19"/>
                </a:lnTo>
                <a:lnTo>
                  <a:pt x="23" y="11"/>
                </a:lnTo>
                <a:lnTo>
                  <a:pt x="23" y="2"/>
                </a:lnTo>
                <a:lnTo>
                  <a:pt x="30" y="0"/>
                </a:lnTo>
                <a:lnTo>
                  <a:pt x="38" y="4"/>
                </a:lnTo>
                <a:lnTo>
                  <a:pt x="43" y="0"/>
                </a:lnTo>
                <a:lnTo>
                  <a:pt x="55" y="9"/>
                </a:lnTo>
                <a:lnTo>
                  <a:pt x="63" y="15"/>
                </a:lnTo>
                <a:lnTo>
                  <a:pt x="69" y="1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2" name="Freeform 538">
            <a:extLst>
              <a:ext uri="{FF2B5EF4-FFF2-40B4-BE49-F238E27FC236}">
                <a16:creationId xmlns:a16="http://schemas.microsoft.com/office/drawing/2014/main" id="{8A144E7E-3305-F92C-52C9-172B3AC4B14A}"/>
              </a:ext>
            </a:extLst>
          </p:cNvPr>
          <p:cNvSpPr>
            <a:spLocks/>
          </p:cNvSpPr>
          <p:nvPr/>
        </p:nvSpPr>
        <p:spPr bwMode="auto">
          <a:xfrm>
            <a:off x="4622801" y="4603750"/>
            <a:ext cx="244475" cy="217488"/>
          </a:xfrm>
          <a:custGeom>
            <a:avLst/>
            <a:gdLst>
              <a:gd name="T0" fmla="*/ 85 w 154"/>
              <a:gd name="T1" fmla="*/ 6 h 137"/>
              <a:gd name="T2" fmla="*/ 93 w 154"/>
              <a:gd name="T3" fmla="*/ 41 h 137"/>
              <a:gd name="T4" fmla="*/ 108 w 154"/>
              <a:gd name="T5" fmla="*/ 56 h 137"/>
              <a:gd name="T6" fmla="*/ 154 w 154"/>
              <a:gd name="T7" fmla="*/ 60 h 137"/>
              <a:gd name="T8" fmla="*/ 133 w 154"/>
              <a:gd name="T9" fmla="*/ 75 h 137"/>
              <a:gd name="T10" fmla="*/ 135 w 154"/>
              <a:gd name="T11" fmla="*/ 78 h 137"/>
              <a:gd name="T12" fmla="*/ 144 w 154"/>
              <a:gd name="T13" fmla="*/ 89 h 137"/>
              <a:gd name="T14" fmla="*/ 141 w 154"/>
              <a:gd name="T15" fmla="*/ 92 h 137"/>
              <a:gd name="T16" fmla="*/ 138 w 154"/>
              <a:gd name="T17" fmla="*/ 95 h 137"/>
              <a:gd name="T18" fmla="*/ 137 w 154"/>
              <a:gd name="T19" fmla="*/ 96 h 137"/>
              <a:gd name="T20" fmla="*/ 135 w 154"/>
              <a:gd name="T21" fmla="*/ 97 h 137"/>
              <a:gd name="T22" fmla="*/ 135 w 154"/>
              <a:gd name="T23" fmla="*/ 99 h 137"/>
              <a:gd name="T24" fmla="*/ 122 w 154"/>
              <a:gd name="T25" fmla="*/ 105 h 137"/>
              <a:gd name="T26" fmla="*/ 109 w 154"/>
              <a:gd name="T27" fmla="*/ 108 h 137"/>
              <a:gd name="T28" fmla="*/ 98 w 154"/>
              <a:gd name="T29" fmla="*/ 116 h 137"/>
              <a:gd name="T30" fmla="*/ 90 w 154"/>
              <a:gd name="T31" fmla="*/ 125 h 137"/>
              <a:gd name="T32" fmla="*/ 82 w 154"/>
              <a:gd name="T33" fmla="*/ 125 h 137"/>
              <a:gd name="T34" fmla="*/ 74 w 154"/>
              <a:gd name="T35" fmla="*/ 125 h 137"/>
              <a:gd name="T36" fmla="*/ 70 w 154"/>
              <a:gd name="T37" fmla="*/ 127 h 137"/>
              <a:gd name="T38" fmla="*/ 60 w 154"/>
              <a:gd name="T39" fmla="*/ 137 h 137"/>
              <a:gd name="T40" fmla="*/ 62 w 154"/>
              <a:gd name="T41" fmla="*/ 127 h 137"/>
              <a:gd name="T42" fmla="*/ 59 w 154"/>
              <a:gd name="T43" fmla="*/ 125 h 137"/>
              <a:gd name="T44" fmla="*/ 53 w 154"/>
              <a:gd name="T45" fmla="*/ 122 h 137"/>
              <a:gd name="T46" fmla="*/ 43 w 154"/>
              <a:gd name="T47" fmla="*/ 115 h 137"/>
              <a:gd name="T48" fmla="*/ 37 w 154"/>
              <a:gd name="T49" fmla="*/ 116 h 137"/>
              <a:gd name="T50" fmla="*/ 28 w 154"/>
              <a:gd name="T51" fmla="*/ 118 h 137"/>
              <a:gd name="T52" fmla="*/ 13 w 154"/>
              <a:gd name="T53" fmla="*/ 119 h 137"/>
              <a:gd name="T54" fmla="*/ 14 w 154"/>
              <a:gd name="T55" fmla="*/ 110 h 137"/>
              <a:gd name="T56" fmla="*/ 3 w 154"/>
              <a:gd name="T57" fmla="*/ 85 h 137"/>
              <a:gd name="T58" fmla="*/ 3 w 154"/>
              <a:gd name="T59" fmla="*/ 84 h 137"/>
              <a:gd name="T60" fmla="*/ 3 w 154"/>
              <a:gd name="T61" fmla="*/ 77 h 137"/>
              <a:gd name="T62" fmla="*/ 4 w 154"/>
              <a:gd name="T63" fmla="*/ 71 h 137"/>
              <a:gd name="T64" fmla="*/ 4 w 154"/>
              <a:gd name="T65" fmla="*/ 70 h 137"/>
              <a:gd name="T66" fmla="*/ 4 w 154"/>
              <a:gd name="T67" fmla="*/ 59 h 137"/>
              <a:gd name="T68" fmla="*/ 6 w 154"/>
              <a:gd name="T69" fmla="*/ 47 h 137"/>
              <a:gd name="T70" fmla="*/ 3 w 154"/>
              <a:gd name="T71" fmla="*/ 45 h 137"/>
              <a:gd name="T72" fmla="*/ 0 w 154"/>
              <a:gd name="T73" fmla="*/ 43 h 137"/>
              <a:gd name="T74" fmla="*/ 0 w 154"/>
              <a:gd name="T75" fmla="*/ 39 h 137"/>
              <a:gd name="T76" fmla="*/ 0 w 154"/>
              <a:gd name="T77" fmla="*/ 35 h 137"/>
              <a:gd name="T78" fmla="*/ 8 w 154"/>
              <a:gd name="T79" fmla="*/ 29 h 137"/>
              <a:gd name="T80" fmla="*/ 11 w 154"/>
              <a:gd name="T81" fmla="*/ 22 h 137"/>
              <a:gd name="T82" fmla="*/ 23 w 154"/>
              <a:gd name="T83" fmla="*/ 22 h 137"/>
              <a:gd name="T84" fmla="*/ 30 w 154"/>
              <a:gd name="T85" fmla="*/ 30 h 137"/>
              <a:gd name="T86" fmla="*/ 37 w 154"/>
              <a:gd name="T87" fmla="*/ 26 h 137"/>
              <a:gd name="T88" fmla="*/ 32 w 154"/>
              <a:gd name="T89" fmla="*/ 15 h 137"/>
              <a:gd name="T90" fmla="*/ 41 w 154"/>
              <a:gd name="T91" fmla="*/ 10 h 137"/>
              <a:gd name="T92" fmla="*/ 45 w 154"/>
              <a:gd name="T93" fmla="*/ 7 h 137"/>
              <a:gd name="T94" fmla="*/ 49 w 154"/>
              <a:gd name="T95" fmla="*/ 5 h 137"/>
              <a:gd name="T96" fmla="*/ 53 w 154"/>
              <a:gd name="T97" fmla="*/ 0 h 137"/>
              <a:gd name="T98" fmla="*/ 64 w 154"/>
              <a:gd name="T99" fmla="*/ 0 h 137"/>
              <a:gd name="T100" fmla="*/ 68 w 154"/>
              <a:gd name="T101" fmla="*/ 7 h 137"/>
              <a:gd name="T102" fmla="*/ 85 w 154"/>
              <a:gd name="T103" fmla="*/ 6 h 1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54" h="137">
                <a:moveTo>
                  <a:pt x="85" y="6"/>
                </a:moveTo>
                <a:lnTo>
                  <a:pt x="93" y="41"/>
                </a:lnTo>
                <a:lnTo>
                  <a:pt x="108" y="56"/>
                </a:lnTo>
                <a:lnTo>
                  <a:pt x="154" y="60"/>
                </a:lnTo>
                <a:lnTo>
                  <a:pt x="133" y="75"/>
                </a:lnTo>
                <a:lnTo>
                  <a:pt x="135" y="78"/>
                </a:lnTo>
                <a:lnTo>
                  <a:pt x="144" y="89"/>
                </a:lnTo>
                <a:lnTo>
                  <a:pt x="141" y="92"/>
                </a:lnTo>
                <a:lnTo>
                  <a:pt x="138" y="95"/>
                </a:lnTo>
                <a:lnTo>
                  <a:pt x="137" y="96"/>
                </a:lnTo>
                <a:lnTo>
                  <a:pt x="135" y="97"/>
                </a:lnTo>
                <a:lnTo>
                  <a:pt x="135" y="99"/>
                </a:lnTo>
                <a:lnTo>
                  <a:pt x="122" y="105"/>
                </a:lnTo>
                <a:lnTo>
                  <a:pt x="109" y="108"/>
                </a:lnTo>
                <a:lnTo>
                  <a:pt x="98" y="116"/>
                </a:lnTo>
                <a:lnTo>
                  <a:pt x="90" y="125"/>
                </a:lnTo>
                <a:lnTo>
                  <a:pt x="82" y="125"/>
                </a:lnTo>
                <a:lnTo>
                  <a:pt x="74" y="125"/>
                </a:lnTo>
                <a:lnTo>
                  <a:pt x="70" y="127"/>
                </a:lnTo>
                <a:lnTo>
                  <a:pt x="60" y="137"/>
                </a:lnTo>
                <a:lnTo>
                  <a:pt x="62" y="127"/>
                </a:lnTo>
                <a:lnTo>
                  <a:pt x="59" y="125"/>
                </a:lnTo>
                <a:lnTo>
                  <a:pt x="53" y="122"/>
                </a:lnTo>
                <a:lnTo>
                  <a:pt x="43" y="115"/>
                </a:lnTo>
                <a:lnTo>
                  <a:pt x="37" y="116"/>
                </a:lnTo>
                <a:lnTo>
                  <a:pt x="28" y="118"/>
                </a:lnTo>
                <a:lnTo>
                  <a:pt x="13" y="119"/>
                </a:lnTo>
                <a:lnTo>
                  <a:pt x="14" y="110"/>
                </a:lnTo>
                <a:lnTo>
                  <a:pt x="3" y="85"/>
                </a:lnTo>
                <a:lnTo>
                  <a:pt x="3" y="84"/>
                </a:lnTo>
                <a:lnTo>
                  <a:pt x="3" y="77"/>
                </a:lnTo>
                <a:lnTo>
                  <a:pt x="4" y="71"/>
                </a:lnTo>
                <a:lnTo>
                  <a:pt x="4" y="70"/>
                </a:lnTo>
                <a:lnTo>
                  <a:pt x="4" y="59"/>
                </a:lnTo>
                <a:lnTo>
                  <a:pt x="6" y="47"/>
                </a:lnTo>
                <a:lnTo>
                  <a:pt x="3" y="45"/>
                </a:lnTo>
                <a:lnTo>
                  <a:pt x="0" y="43"/>
                </a:lnTo>
                <a:lnTo>
                  <a:pt x="0" y="39"/>
                </a:lnTo>
                <a:lnTo>
                  <a:pt x="0" y="35"/>
                </a:lnTo>
                <a:lnTo>
                  <a:pt x="8" y="29"/>
                </a:lnTo>
                <a:lnTo>
                  <a:pt x="11" y="22"/>
                </a:lnTo>
                <a:lnTo>
                  <a:pt x="23" y="22"/>
                </a:lnTo>
                <a:lnTo>
                  <a:pt x="30" y="30"/>
                </a:lnTo>
                <a:lnTo>
                  <a:pt x="37" y="26"/>
                </a:lnTo>
                <a:lnTo>
                  <a:pt x="32" y="15"/>
                </a:lnTo>
                <a:lnTo>
                  <a:pt x="41" y="10"/>
                </a:lnTo>
                <a:lnTo>
                  <a:pt x="45" y="7"/>
                </a:lnTo>
                <a:lnTo>
                  <a:pt x="49" y="5"/>
                </a:lnTo>
                <a:lnTo>
                  <a:pt x="53" y="0"/>
                </a:lnTo>
                <a:lnTo>
                  <a:pt x="64" y="0"/>
                </a:lnTo>
                <a:lnTo>
                  <a:pt x="68" y="7"/>
                </a:lnTo>
                <a:lnTo>
                  <a:pt x="85" y="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3" name="Freeform 539">
            <a:extLst>
              <a:ext uri="{FF2B5EF4-FFF2-40B4-BE49-F238E27FC236}">
                <a16:creationId xmlns:a16="http://schemas.microsoft.com/office/drawing/2014/main" id="{60245DD3-883C-E3DE-4C47-4D437A470EEE}"/>
              </a:ext>
            </a:extLst>
          </p:cNvPr>
          <p:cNvSpPr>
            <a:spLocks/>
          </p:cNvSpPr>
          <p:nvPr/>
        </p:nvSpPr>
        <p:spPr bwMode="auto">
          <a:xfrm>
            <a:off x="5019676" y="5494338"/>
            <a:ext cx="120650" cy="131763"/>
          </a:xfrm>
          <a:custGeom>
            <a:avLst/>
            <a:gdLst>
              <a:gd name="T0" fmla="*/ 55 w 76"/>
              <a:gd name="T1" fmla="*/ 35 h 83"/>
              <a:gd name="T2" fmla="*/ 64 w 76"/>
              <a:gd name="T3" fmla="*/ 39 h 83"/>
              <a:gd name="T4" fmla="*/ 76 w 76"/>
              <a:gd name="T5" fmla="*/ 54 h 83"/>
              <a:gd name="T6" fmla="*/ 74 w 76"/>
              <a:gd name="T7" fmla="*/ 56 h 83"/>
              <a:gd name="T8" fmla="*/ 63 w 76"/>
              <a:gd name="T9" fmla="*/ 59 h 83"/>
              <a:gd name="T10" fmla="*/ 52 w 76"/>
              <a:gd name="T11" fmla="*/ 61 h 83"/>
              <a:gd name="T12" fmla="*/ 53 w 76"/>
              <a:gd name="T13" fmla="*/ 72 h 83"/>
              <a:gd name="T14" fmla="*/ 44 w 76"/>
              <a:gd name="T15" fmla="*/ 82 h 83"/>
              <a:gd name="T16" fmla="*/ 27 w 76"/>
              <a:gd name="T17" fmla="*/ 76 h 83"/>
              <a:gd name="T18" fmla="*/ 26 w 76"/>
              <a:gd name="T19" fmla="*/ 76 h 83"/>
              <a:gd name="T20" fmla="*/ 22 w 76"/>
              <a:gd name="T21" fmla="*/ 78 h 83"/>
              <a:gd name="T22" fmla="*/ 22 w 76"/>
              <a:gd name="T23" fmla="*/ 83 h 83"/>
              <a:gd name="T24" fmla="*/ 22 w 76"/>
              <a:gd name="T25" fmla="*/ 82 h 83"/>
              <a:gd name="T26" fmla="*/ 20 w 76"/>
              <a:gd name="T27" fmla="*/ 82 h 83"/>
              <a:gd name="T28" fmla="*/ 19 w 76"/>
              <a:gd name="T29" fmla="*/ 80 h 83"/>
              <a:gd name="T30" fmla="*/ 11 w 76"/>
              <a:gd name="T31" fmla="*/ 75 h 83"/>
              <a:gd name="T32" fmla="*/ 3 w 76"/>
              <a:gd name="T33" fmla="*/ 69 h 83"/>
              <a:gd name="T34" fmla="*/ 1 w 76"/>
              <a:gd name="T35" fmla="*/ 67 h 83"/>
              <a:gd name="T36" fmla="*/ 0 w 76"/>
              <a:gd name="T37" fmla="*/ 59 h 83"/>
              <a:gd name="T38" fmla="*/ 5 w 76"/>
              <a:gd name="T39" fmla="*/ 56 h 83"/>
              <a:gd name="T40" fmla="*/ 5 w 76"/>
              <a:gd name="T41" fmla="*/ 54 h 83"/>
              <a:gd name="T42" fmla="*/ 8 w 76"/>
              <a:gd name="T43" fmla="*/ 53 h 83"/>
              <a:gd name="T44" fmla="*/ 15 w 76"/>
              <a:gd name="T45" fmla="*/ 56 h 83"/>
              <a:gd name="T46" fmla="*/ 19 w 76"/>
              <a:gd name="T47" fmla="*/ 52 h 83"/>
              <a:gd name="T48" fmla="*/ 8 w 76"/>
              <a:gd name="T49" fmla="*/ 24 h 83"/>
              <a:gd name="T50" fmla="*/ 8 w 76"/>
              <a:gd name="T51" fmla="*/ 23 h 83"/>
              <a:gd name="T52" fmla="*/ 14 w 76"/>
              <a:gd name="T53" fmla="*/ 19 h 83"/>
              <a:gd name="T54" fmla="*/ 15 w 76"/>
              <a:gd name="T55" fmla="*/ 19 h 83"/>
              <a:gd name="T56" fmla="*/ 16 w 76"/>
              <a:gd name="T57" fmla="*/ 18 h 83"/>
              <a:gd name="T58" fmla="*/ 26 w 76"/>
              <a:gd name="T59" fmla="*/ 9 h 83"/>
              <a:gd name="T60" fmla="*/ 26 w 76"/>
              <a:gd name="T61" fmla="*/ 0 h 83"/>
              <a:gd name="T62" fmla="*/ 38 w 76"/>
              <a:gd name="T63" fmla="*/ 1 h 83"/>
              <a:gd name="T64" fmla="*/ 35 w 76"/>
              <a:gd name="T65" fmla="*/ 23 h 83"/>
              <a:gd name="T66" fmla="*/ 41 w 76"/>
              <a:gd name="T67" fmla="*/ 33 h 83"/>
              <a:gd name="T68" fmla="*/ 42 w 76"/>
              <a:gd name="T69" fmla="*/ 34 h 83"/>
              <a:gd name="T70" fmla="*/ 45 w 76"/>
              <a:gd name="T71" fmla="*/ 35 h 83"/>
              <a:gd name="T72" fmla="*/ 46 w 76"/>
              <a:gd name="T73" fmla="*/ 35 h 83"/>
              <a:gd name="T74" fmla="*/ 50 w 76"/>
              <a:gd name="T75" fmla="*/ 38 h 83"/>
              <a:gd name="T76" fmla="*/ 55 w 76"/>
              <a:gd name="T77" fmla="*/ 35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76" h="83">
                <a:moveTo>
                  <a:pt x="55" y="35"/>
                </a:moveTo>
                <a:lnTo>
                  <a:pt x="64" y="39"/>
                </a:lnTo>
                <a:lnTo>
                  <a:pt x="76" y="54"/>
                </a:lnTo>
                <a:lnTo>
                  <a:pt x="74" y="56"/>
                </a:lnTo>
                <a:lnTo>
                  <a:pt x="63" y="59"/>
                </a:lnTo>
                <a:lnTo>
                  <a:pt x="52" y="61"/>
                </a:lnTo>
                <a:lnTo>
                  <a:pt x="53" y="72"/>
                </a:lnTo>
                <a:lnTo>
                  <a:pt x="44" y="82"/>
                </a:lnTo>
                <a:lnTo>
                  <a:pt x="27" y="76"/>
                </a:lnTo>
                <a:lnTo>
                  <a:pt x="26" y="76"/>
                </a:lnTo>
                <a:lnTo>
                  <a:pt x="22" y="78"/>
                </a:lnTo>
                <a:lnTo>
                  <a:pt x="22" y="83"/>
                </a:lnTo>
                <a:lnTo>
                  <a:pt x="22" y="82"/>
                </a:lnTo>
                <a:lnTo>
                  <a:pt x="20" y="82"/>
                </a:lnTo>
                <a:lnTo>
                  <a:pt x="19" y="80"/>
                </a:lnTo>
                <a:lnTo>
                  <a:pt x="11" y="75"/>
                </a:lnTo>
                <a:lnTo>
                  <a:pt x="3" y="69"/>
                </a:lnTo>
                <a:lnTo>
                  <a:pt x="1" y="67"/>
                </a:lnTo>
                <a:lnTo>
                  <a:pt x="0" y="59"/>
                </a:lnTo>
                <a:lnTo>
                  <a:pt x="5" y="56"/>
                </a:lnTo>
                <a:lnTo>
                  <a:pt x="5" y="54"/>
                </a:lnTo>
                <a:lnTo>
                  <a:pt x="8" y="53"/>
                </a:lnTo>
                <a:lnTo>
                  <a:pt x="15" y="56"/>
                </a:lnTo>
                <a:lnTo>
                  <a:pt x="19" y="52"/>
                </a:lnTo>
                <a:lnTo>
                  <a:pt x="8" y="24"/>
                </a:lnTo>
                <a:lnTo>
                  <a:pt x="8" y="23"/>
                </a:lnTo>
                <a:lnTo>
                  <a:pt x="14" y="19"/>
                </a:lnTo>
                <a:lnTo>
                  <a:pt x="15" y="19"/>
                </a:lnTo>
                <a:lnTo>
                  <a:pt x="16" y="18"/>
                </a:lnTo>
                <a:lnTo>
                  <a:pt x="26" y="9"/>
                </a:lnTo>
                <a:lnTo>
                  <a:pt x="26" y="0"/>
                </a:lnTo>
                <a:lnTo>
                  <a:pt x="38" y="1"/>
                </a:lnTo>
                <a:lnTo>
                  <a:pt x="35" y="23"/>
                </a:lnTo>
                <a:lnTo>
                  <a:pt x="41" y="33"/>
                </a:lnTo>
                <a:lnTo>
                  <a:pt x="42" y="34"/>
                </a:lnTo>
                <a:lnTo>
                  <a:pt x="45" y="35"/>
                </a:lnTo>
                <a:lnTo>
                  <a:pt x="46" y="35"/>
                </a:lnTo>
                <a:lnTo>
                  <a:pt x="50" y="38"/>
                </a:lnTo>
                <a:lnTo>
                  <a:pt x="55" y="3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4" name="Freeform 540">
            <a:extLst>
              <a:ext uri="{FF2B5EF4-FFF2-40B4-BE49-F238E27FC236}">
                <a16:creationId xmlns:a16="http://schemas.microsoft.com/office/drawing/2014/main" id="{19971994-F083-9623-7B13-417606DF42EF}"/>
              </a:ext>
            </a:extLst>
          </p:cNvPr>
          <p:cNvSpPr>
            <a:spLocks/>
          </p:cNvSpPr>
          <p:nvPr/>
        </p:nvSpPr>
        <p:spPr bwMode="auto">
          <a:xfrm>
            <a:off x="5030788" y="5302250"/>
            <a:ext cx="180975" cy="263525"/>
          </a:xfrm>
          <a:custGeom>
            <a:avLst/>
            <a:gdLst>
              <a:gd name="T0" fmla="*/ 64 w 114"/>
              <a:gd name="T1" fmla="*/ 30 h 166"/>
              <a:gd name="T2" fmla="*/ 79 w 114"/>
              <a:gd name="T3" fmla="*/ 99 h 166"/>
              <a:gd name="T4" fmla="*/ 83 w 114"/>
              <a:gd name="T5" fmla="*/ 110 h 166"/>
              <a:gd name="T6" fmla="*/ 83 w 114"/>
              <a:gd name="T7" fmla="*/ 113 h 166"/>
              <a:gd name="T8" fmla="*/ 97 w 114"/>
              <a:gd name="T9" fmla="*/ 120 h 166"/>
              <a:gd name="T10" fmla="*/ 109 w 114"/>
              <a:gd name="T11" fmla="*/ 128 h 166"/>
              <a:gd name="T12" fmla="*/ 114 w 114"/>
              <a:gd name="T13" fmla="*/ 137 h 166"/>
              <a:gd name="T14" fmla="*/ 113 w 114"/>
              <a:gd name="T15" fmla="*/ 151 h 166"/>
              <a:gd name="T16" fmla="*/ 97 w 114"/>
              <a:gd name="T17" fmla="*/ 162 h 166"/>
              <a:gd name="T18" fmla="*/ 87 w 114"/>
              <a:gd name="T19" fmla="*/ 155 h 166"/>
              <a:gd name="T20" fmla="*/ 80 w 114"/>
              <a:gd name="T21" fmla="*/ 144 h 166"/>
              <a:gd name="T22" fmla="*/ 75 w 114"/>
              <a:gd name="T23" fmla="*/ 137 h 166"/>
              <a:gd name="T24" fmla="*/ 71 w 114"/>
              <a:gd name="T25" fmla="*/ 136 h 166"/>
              <a:gd name="T26" fmla="*/ 63 w 114"/>
              <a:gd name="T27" fmla="*/ 140 h 166"/>
              <a:gd name="T28" fmla="*/ 54 w 114"/>
              <a:gd name="T29" fmla="*/ 143 h 166"/>
              <a:gd name="T30" fmla="*/ 43 w 114"/>
              <a:gd name="T31" fmla="*/ 159 h 166"/>
              <a:gd name="T32" fmla="*/ 38 w 114"/>
              <a:gd name="T33" fmla="*/ 156 h 166"/>
              <a:gd name="T34" fmla="*/ 34 w 114"/>
              <a:gd name="T35" fmla="*/ 154 h 166"/>
              <a:gd name="T36" fmla="*/ 31 w 114"/>
              <a:gd name="T37" fmla="*/ 122 h 166"/>
              <a:gd name="T38" fmla="*/ 19 w 114"/>
              <a:gd name="T39" fmla="*/ 117 h 166"/>
              <a:gd name="T40" fmla="*/ 16 w 114"/>
              <a:gd name="T41" fmla="*/ 114 h 166"/>
              <a:gd name="T42" fmla="*/ 13 w 114"/>
              <a:gd name="T43" fmla="*/ 113 h 166"/>
              <a:gd name="T44" fmla="*/ 11 w 114"/>
              <a:gd name="T45" fmla="*/ 111 h 166"/>
              <a:gd name="T46" fmla="*/ 8 w 114"/>
              <a:gd name="T47" fmla="*/ 111 h 166"/>
              <a:gd name="T48" fmla="*/ 5 w 114"/>
              <a:gd name="T49" fmla="*/ 107 h 166"/>
              <a:gd name="T50" fmla="*/ 7 w 114"/>
              <a:gd name="T51" fmla="*/ 91 h 166"/>
              <a:gd name="T52" fmla="*/ 0 w 114"/>
              <a:gd name="T53" fmla="*/ 84 h 166"/>
              <a:gd name="T54" fmla="*/ 12 w 114"/>
              <a:gd name="T55" fmla="*/ 79 h 166"/>
              <a:gd name="T56" fmla="*/ 8 w 114"/>
              <a:gd name="T57" fmla="*/ 72 h 166"/>
              <a:gd name="T58" fmla="*/ 17 w 114"/>
              <a:gd name="T59" fmla="*/ 61 h 166"/>
              <a:gd name="T60" fmla="*/ 20 w 114"/>
              <a:gd name="T61" fmla="*/ 47 h 166"/>
              <a:gd name="T62" fmla="*/ 19 w 114"/>
              <a:gd name="T63" fmla="*/ 46 h 166"/>
              <a:gd name="T64" fmla="*/ 19 w 114"/>
              <a:gd name="T65" fmla="*/ 43 h 166"/>
              <a:gd name="T66" fmla="*/ 19 w 114"/>
              <a:gd name="T67" fmla="*/ 39 h 166"/>
              <a:gd name="T68" fmla="*/ 17 w 114"/>
              <a:gd name="T69" fmla="*/ 28 h 166"/>
              <a:gd name="T70" fmla="*/ 19 w 114"/>
              <a:gd name="T71" fmla="*/ 21 h 166"/>
              <a:gd name="T72" fmla="*/ 24 w 114"/>
              <a:gd name="T73" fmla="*/ 15 h 166"/>
              <a:gd name="T74" fmla="*/ 38 w 114"/>
              <a:gd name="T75" fmla="*/ 4 h 166"/>
              <a:gd name="T76" fmla="*/ 49 w 114"/>
              <a:gd name="T77" fmla="*/ 0 h 1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14" h="166">
                <a:moveTo>
                  <a:pt x="60" y="25"/>
                </a:moveTo>
                <a:lnTo>
                  <a:pt x="64" y="30"/>
                </a:lnTo>
                <a:lnTo>
                  <a:pt x="67" y="62"/>
                </a:lnTo>
                <a:lnTo>
                  <a:pt x="79" y="99"/>
                </a:lnTo>
                <a:lnTo>
                  <a:pt x="78" y="103"/>
                </a:lnTo>
                <a:lnTo>
                  <a:pt x="83" y="110"/>
                </a:lnTo>
                <a:lnTo>
                  <a:pt x="83" y="111"/>
                </a:lnTo>
                <a:lnTo>
                  <a:pt x="83" y="113"/>
                </a:lnTo>
                <a:lnTo>
                  <a:pt x="86" y="111"/>
                </a:lnTo>
                <a:lnTo>
                  <a:pt x="97" y="120"/>
                </a:lnTo>
                <a:lnTo>
                  <a:pt x="103" y="125"/>
                </a:lnTo>
                <a:lnTo>
                  <a:pt x="109" y="128"/>
                </a:lnTo>
                <a:lnTo>
                  <a:pt x="113" y="135"/>
                </a:lnTo>
                <a:lnTo>
                  <a:pt x="114" y="137"/>
                </a:lnTo>
                <a:lnTo>
                  <a:pt x="110" y="141"/>
                </a:lnTo>
                <a:lnTo>
                  <a:pt x="113" y="151"/>
                </a:lnTo>
                <a:lnTo>
                  <a:pt x="98" y="166"/>
                </a:lnTo>
                <a:lnTo>
                  <a:pt x="97" y="162"/>
                </a:lnTo>
                <a:lnTo>
                  <a:pt x="95" y="155"/>
                </a:lnTo>
                <a:lnTo>
                  <a:pt x="87" y="155"/>
                </a:lnTo>
                <a:lnTo>
                  <a:pt x="78" y="148"/>
                </a:lnTo>
                <a:lnTo>
                  <a:pt x="80" y="144"/>
                </a:lnTo>
                <a:lnTo>
                  <a:pt x="79" y="144"/>
                </a:lnTo>
                <a:lnTo>
                  <a:pt x="75" y="137"/>
                </a:lnTo>
                <a:lnTo>
                  <a:pt x="73" y="136"/>
                </a:lnTo>
                <a:lnTo>
                  <a:pt x="71" y="136"/>
                </a:lnTo>
                <a:lnTo>
                  <a:pt x="67" y="137"/>
                </a:lnTo>
                <a:lnTo>
                  <a:pt x="63" y="140"/>
                </a:lnTo>
                <a:lnTo>
                  <a:pt x="58" y="141"/>
                </a:lnTo>
                <a:lnTo>
                  <a:pt x="54" y="143"/>
                </a:lnTo>
                <a:lnTo>
                  <a:pt x="48" y="156"/>
                </a:lnTo>
                <a:lnTo>
                  <a:pt x="43" y="159"/>
                </a:lnTo>
                <a:lnTo>
                  <a:pt x="39" y="156"/>
                </a:lnTo>
                <a:lnTo>
                  <a:pt x="38" y="156"/>
                </a:lnTo>
                <a:lnTo>
                  <a:pt x="35" y="155"/>
                </a:lnTo>
                <a:lnTo>
                  <a:pt x="34" y="154"/>
                </a:lnTo>
                <a:lnTo>
                  <a:pt x="28" y="144"/>
                </a:lnTo>
                <a:lnTo>
                  <a:pt x="31" y="122"/>
                </a:lnTo>
                <a:lnTo>
                  <a:pt x="19" y="121"/>
                </a:lnTo>
                <a:lnTo>
                  <a:pt x="19" y="117"/>
                </a:lnTo>
                <a:lnTo>
                  <a:pt x="17" y="115"/>
                </a:lnTo>
                <a:lnTo>
                  <a:pt x="16" y="114"/>
                </a:lnTo>
                <a:lnTo>
                  <a:pt x="15" y="114"/>
                </a:lnTo>
                <a:lnTo>
                  <a:pt x="13" y="113"/>
                </a:lnTo>
                <a:lnTo>
                  <a:pt x="12" y="113"/>
                </a:lnTo>
                <a:lnTo>
                  <a:pt x="11" y="111"/>
                </a:lnTo>
                <a:lnTo>
                  <a:pt x="9" y="111"/>
                </a:lnTo>
                <a:lnTo>
                  <a:pt x="8" y="111"/>
                </a:lnTo>
                <a:lnTo>
                  <a:pt x="8" y="110"/>
                </a:lnTo>
                <a:lnTo>
                  <a:pt x="5" y="107"/>
                </a:lnTo>
                <a:lnTo>
                  <a:pt x="2" y="96"/>
                </a:lnTo>
                <a:lnTo>
                  <a:pt x="7" y="91"/>
                </a:lnTo>
                <a:lnTo>
                  <a:pt x="2" y="87"/>
                </a:lnTo>
                <a:lnTo>
                  <a:pt x="0" y="84"/>
                </a:lnTo>
                <a:lnTo>
                  <a:pt x="1" y="80"/>
                </a:lnTo>
                <a:lnTo>
                  <a:pt x="12" y="79"/>
                </a:lnTo>
                <a:lnTo>
                  <a:pt x="16" y="68"/>
                </a:lnTo>
                <a:lnTo>
                  <a:pt x="8" y="72"/>
                </a:lnTo>
                <a:lnTo>
                  <a:pt x="5" y="69"/>
                </a:lnTo>
                <a:lnTo>
                  <a:pt x="17" y="61"/>
                </a:lnTo>
                <a:lnTo>
                  <a:pt x="15" y="53"/>
                </a:lnTo>
                <a:lnTo>
                  <a:pt x="20" y="47"/>
                </a:lnTo>
                <a:lnTo>
                  <a:pt x="19" y="47"/>
                </a:lnTo>
                <a:lnTo>
                  <a:pt x="19" y="46"/>
                </a:lnTo>
                <a:lnTo>
                  <a:pt x="19" y="45"/>
                </a:lnTo>
                <a:lnTo>
                  <a:pt x="19" y="43"/>
                </a:lnTo>
                <a:lnTo>
                  <a:pt x="19" y="40"/>
                </a:lnTo>
                <a:lnTo>
                  <a:pt x="19" y="39"/>
                </a:lnTo>
                <a:lnTo>
                  <a:pt x="19" y="32"/>
                </a:lnTo>
                <a:lnTo>
                  <a:pt x="17" y="28"/>
                </a:lnTo>
                <a:lnTo>
                  <a:pt x="19" y="27"/>
                </a:lnTo>
                <a:lnTo>
                  <a:pt x="19" y="21"/>
                </a:lnTo>
                <a:lnTo>
                  <a:pt x="24" y="10"/>
                </a:lnTo>
                <a:lnTo>
                  <a:pt x="24" y="15"/>
                </a:lnTo>
                <a:lnTo>
                  <a:pt x="31" y="9"/>
                </a:lnTo>
                <a:lnTo>
                  <a:pt x="38" y="4"/>
                </a:lnTo>
                <a:lnTo>
                  <a:pt x="34" y="0"/>
                </a:lnTo>
                <a:lnTo>
                  <a:pt x="49" y="0"/>
                </a:lnTo>
                <a:lnTo>
                  <a:pt x="60" y="2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5" name="Freeform 541">
            <a:extLst>
              <a:ext uri="{FF2B5EF4-FFF2-40B4-BE49-F238E27FC236}">
                <a16:creationId xmlns:a16="http://schemas.microsoft.com/office/drawing/2014/main" id="{67E2D718-01CE-9723-3BC4-065E09EBF1F3}"/>
              </a:ext>
            </a:extLst>
          </p:cNvPr>
          <p:cNvSpPr>
            <a:spLocks/>
          </p:cNvSpPr>
          <p:nvPr/>
        </p:nvSpPr>
        <p:spPr bwMode="auto">
          <a:xfrm>
            <a:off x="4841876" y="5178425"/>
            <a:ext cx="125413" cy="103188"/>
          </a:xfrm>
          <a:custGeom>
            <a:avLst/>
            <a:gdLst>
              <a:gd name="T0" fmla="*/ 29 w 79"/>
              <a:gd name="T1" fmla="*/ 4 h 65"/>
              <a:gd name="T2" fmla="*/ 38 w 79"/>
              <a:gd name="T3" fmla="*/ 11 h 65"/>
              <a:gd name="T4" fmla="*/ 53 w 79"/>
              <a:gd name="T5" fmla="*/ 20 h 65"/>
              <a:gd name="T6" fmla="*/ 57 w 79"/>
              <a:gd name="T7" fmla="*/ 24 h 65"/>
              <a:gd name="T8" fmla="*/ 71 w 79"/>
              <a:gd name="T9" fmla="*/ 33 h 65"/>
              <a:gd name="T10" fmla="*/ 75 w 79"/>
              <a:gd name="T11" fmla="*/ 38 h 65"/>
              <a:gd name="T12" fmla="*/ 79 w 79"/>
              <a:gd name="T13" fmla="*/ 43 h 65"/>
              <a:gd name="T14" fmla="*/ 78 w 79"/>
              <a:gd name="T15" fmla="*/ 49 h 65"/>
              <a:gd name="T16" fmla="*/ 76 w 79"/>
              <a:gd name="T17" fmla="*/ 52 h 65"/>
              <a:gd name="T18" fmla="*/ 55 w 79"/>
              <a:gd name="T19" fmla="*/ 61 h 65"/>
              <a:gd name="T20" fmla="*/ 53 w 79"/>
              <a:gd name="T21" fmla="*/ 60 h 65"/>
              <a:gd name="T22" fmla="*/ 45 w 79"/>
              <a:gd name="T23" fmla="*/ 65 h 65"/>
              <a:gd name="T24" fmla="*/ 44 w 79"/>
              <a:gd name="T25" fmla="*/ 65 h 65"/>
              <a:gd name="T26" fmla="*/ 42 w 79"/>
              <a:gd name="T27" fmla="*/ 65 h 65"/>
              <a:gd name="T28" fmla="*/ 41 w 79"/>
              <a:gd name="T29" fmla="*/ 63 h 65"/>
              <a:gd name="T30" fmla="*/ 40 w 79"/>
              <a:gd name="T31" fmla="*/ 60 h 65"/>
              <a:gd name="T32" fmla="*/ 38 w 79"/>
              <a:gd name="T33" fmla="*/ 57 h 65"/>
              <a:gd name="T34" fmla="*/ 27 w 79"/>
              <a:gd name="T35" fmla="*/ 56 h 65"/>
              <a:gd name="T36" fmla="*/ 18 w 79"/>
              <a:gd name="T37" fmla="*/ 60 h 65"/>
              <a:gd name="T38" fmla="*/ 14 w 79"/>
              <a:gd name="T39" fmla="*/ 64 h 65"/>
              <a:gd name="T40" fmla="*/ 11 w 79"/>
              <a:gd name="T41" fmla="*/ 54 h 65"/>
              <a:gd name="T42" fmla="*/ 10 w 79"/>
              <a:gd name="T43" fmla="*/ 53 h 65"/>
              <a:gd name="T44" fmla="*/ 10 w 79"/>
              <a:gd name="T45" fmla="*/ 52 h 65"/>
              <a:gd name="T46" fmla="*/ 6 w 79"/>
              <a:gd name="T47" fmla="*/ 43 h 65"/>
              <a:gd name="T48" fmla="*/ 0 w 79"/>
              <a:gd name="T49" fmla="*/ 27 h 65"/>
              <a:gd name="T50" fmla="*/ 1 w 79"/>
              <a:gd name="T51" fmla="*/ 27 h 65"/>
              <a:gd name="T52" fmla="*/ 4 w 79"/>
              <a:gd name="T53" fmla="*/ 22 h 65"/>
              <a:gd name="T54" fmla="*/ 18 w 79"/>
              <a:gd name="T55" fmla="*/ 0 h 65"/>
              <a:gd name="T56" fmla="*/ 29 w 79"/>
              <a:gd name="T57" fmla="*/ 4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79" h="65">
                <a:moveTo>
                  <a:pt x="29" y="4"/>
                </a:moveTo>
                <a:lnTo>
                  <a:pt x="38" y="11"/>
                </a:lnTo>
                <a:lnTo>
                  <a:pt x="53" y="20"/>
                </a:lnTo>
                <a:lnTo>
                  <a:pt x="57" y="24"/>
                </a:lnTo>
                <a:lnTo>
                  <a:pt x="71" y="33"/>
                </a:lnTo>
                <a:lnTo>
                  <a:pt x="75" y="38"/>
                </a:lnTo>
                <a:lnTo>
                  <a:pt x="79" y="43"/>
                </a:lnTo>
                <a:lnTo>
                  <a:pt x="78" y="49"/>
                </a:lnTo>
                <a:lnTo>
                  <a:pt x="76" y="52"/>
                </a:lnTo>
                <a:lnTo>
                  <a:pt x="55" y="61"/>
                </a:lnTo>
                <a:lnTo>
                  <a:pt x="53" y="60"/>
                </a:lnTo>
                <a:lnTo>
                  <a:pt x="45" y="65"/>
                </a:lnTo>
                <a:lnTo>
                  <a:pt x="44" y="65"/>
                </a:lnTo>
                <a:lnTo>
                  <a:pt x="42" y="65"/>
                </a:lnTo>
                <a:lnTo>
                  <a:pt x="41" y="63"/>
                </a:lnTo>
                <a:lnTo>
                  <a:pt x="40" y="60"/>
                </a:lnTo>
                <a:lnTo>
                  <a:pt x="38" y="57"/>
                </a:lnTo>
                <a:lnTo>
                  <a:pt x="27" y="56"/>
                </a:lnTo>
                <a:lnTo>
                  <a:pt x="18" y="60"/>
                </a:lnTo>
                <a:lnTo>
                  <a:pt x="14" y="64"/>
                </a:lnTo>
                <a:lnTo>
                  <a:pt x="11" y="54"/>
                </a:lnTo>
                <a:lnTo>
                  <a:pt x="10" y="53"/>
                </a:lnTo>
                <a:lnTo>
                  <a:pt x="10" y="52"/>
                </a:lnTo>
                <a:lnTo>
                  <a:pt x="6" y="43"/>
                </a:lnTo>
                <a:lnTo>
                  <a:pt x="0" y="27"/>
                </a:lnTo>
                <a:lnTo>
                  <a:pt x="1" y="27"/>
                </a:lnTo>
                <a:lnTo>
                  <a:pt x="4" y="22"/>
                </a:lnTo>
                <a:lnTo>
                  <a:pt x="18" y="0"/>
                </a:lnTo>
                <a:lnTo>
                  <a:pt x="29" y="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6" name="Freeform 542">
            <a:extLst>
              <a:ext uri="{FF2B5EF4-FFF2-40B4-BE49-F238E27FC236}">
                <a16:creationId xmlns:a16="http://schemas.microsoft.com/office/drawing/2014/main" id="{8EE782E4-AA44-85EA-83DE-0999C6AEB1CE}"/>
              </a:ext>
            </a:extLst>
          </p:cNvPr>
          <p:cNvSpPr>
            <a:spLocks/>
          </p:cNvSpPr>
          <p:nvPr/>
        </p:nvSpPr>
        <p:spPr bwMode="auto">
          <a:xfrm>
            <a:off x="4837113" y="5037138"/>
            <a:ext cx="109538" cy="131763"/>
          </a:xfrm>
          <a:custGeom>
            <a:avLst/>
            <a:gdLst>
              <a:gd name="T0" fmla="*/ 69 w 69"/>
              <a:gd name="T1" fmla="*/ 47 h 83"/>
              <a:gd name="T2" fmla="*/ 69 w 69"/>
              <a:gd name="T3" fmla="*/ 49 h 83"/>
              <a:gd name="T4" fmla="*/ 69 w 69"/>
              <a:gd name="T5" fmla="*/ 51 h 83"/>
              <a:gd name="T6" fmla="*/ 59 w 69"/>
              <a:gd name="T7" fmla="*/ 52 h 83"/>
              <a:gd name="T8" fmla="*/ 58 w 69"/>
              <a:gd name="T9" fmla="*/ 52 h 83"/>
              <a:gd name="T10" fmla="*/ 54 w 69"/>
              <a:gd name="T11" fmla="*/ 53 h 83"/>
              <a:gd name="T12" fmla="*/ 51 w 69"/>
              <a:gd name="T13" fmla="*/ 55 h 83"/>
              <a:gd name="T14" fmla="*/ 49 w 69"/>
              <a:gd name="T15" fmla="*/ 55 h 83"/>
              <a:gd name="T16" fmla="*/ 44 w 69"/>
              <a:gd name="T17" fmla="*/ 63 h 83"/>
              <a:gd name="T18" fmla="*/ 29 w 69"/>
              <a:gd name="T19" fmla="*/ 83 h 83"/>
              <a:gd name="T20" fmla="*/ 29 w 69"/>
              <a:gd name="T21" fmla="*/ 83 h 83"/>
              <a:gd name="T22" fmla="*/ 24 w 69"/>
              <a:gd name="T23" fmla="*/ 83 h 83"/>
              <a:gd name="T24" fmla="*/ 19 w 69"/>
              <a:gd name="T25" fmla="*/ 82 h 83"/>
              <a:gd name="T26" fmla="*/ 7 w 69"/>
              <a:gd name="T27" fmla="*/ 74 h 83"/>
              <a:gd name="T28" fmla="*/ 0 w 69"/>
              <a:gd name="T29" fmla="*/ 70 h 83"/>
              <a:gd name="T30" fmla="*/ 3 w 69"/>
              <a:gd name="T31" fmla="*/ 64 h 83"/>
              <a:gd name="T32" fmla="*/ 11 w 69"/>
              <a:gd name="T33" fmla="*/ 55 h 83"/>
              <a:gd name="T34" fmla="*/ 13 w 69"/>
              <a:gd name="T35" fmla="*/ 52 h 83"/>
              <a:gd name="T36" fmla="*/ 14 w 69"/>
              <a:gd name="T37" fmla="*/ 47 h 83"/>
              <a:gd name="T38" fmla="*/ 9 w 69"/>
              <a:gd name="T39" fmla="*/ 42 h 83"/>
              <a:gd name="T40" fmla="*/ 6 w 69"/>
              <a:gd name="T41" fmla="*/ 40 h 83"/>
              <a:gd name="T42" fmla="*/ 18 w 69"/>
              <a:gd name="T43" fmla="*/ 25 h 83"/>
              <a:gd name="T44" fmla="*/ 24 w 69"/>
              <a:gd name="T45" fmla="*/ 18 h 83"/>
              <a:gd name="T46" fmla="*/ 25 w 69"/>
              <a:gd name="T47" fmla="*/ 18 h 83"/>
              <a:gd name="T48" fmla="*/ 25 w 69"/>
              <a:gd name="T49" fmla="*/ 19 h 83"/>
              <a:gd name="T50" fmla="*/ 30 w 69"/>
              <a:gd name="T51" fmla="*/ 21 h 83"/>
              <a:gd name="T52" fmla="*/ 30 w 69"/>
              <a:gd name="T53" fmla="*/ 19 h 83"/>
              <a:gd name="T54" fmla="*/ 32 w 69"/>
              <a:gd name="T55" fmla="*/ 18 h 83"/>
              <a:gd name="T56" fmla="*/ 36 w 69"/>
              <a:gd name="T57" fmla="*/ 4 h 83"/>
              <a:gd name="T58" fmla="*/ 37 w 69"/>
              <a:gd name="T59" fmla="*/ 0 h 83"/>
              <a:gd name="T60" fmla="*/ 41 w 69"/>
              <a:gd name="T61" fmla="*/ 4 h 83"/>
              <a:gd name="T62" fmla="*/ 40 w 69"/>
              <a:gd name="T63" fmla="*/ 4 h 83"/>
              <a:gd name="T64" fmla="*/ 39 w 69"/>
              <a:gd name="T65" fmla="*/ 10 h 83"/>
              <a:gd name="T66" fmla="*/ 41 w 69"/>
              <a:gd name="T67" fmla="*/ 15 h 83"/>
              <a:gd name="T68" fmla="*/ 45 w 69"/>
              <a:gd name="T69" fmla="*/ 17 h 83"/>
              <a:gd name="T70" fmla="*/ 52 w 69"/>
              <a:gd name="T71" fmla="*/ 19 h 83"/>
              <a:gd name="T72" fmla="*/ 51 w 69"/>
              <a:gd name="T73" fmla="*/ 27 h 83"/>
              <a:gd name="T74" fmla="*/ 60 w 69"/>
              <a:gd name="T75" fmla="*/ 41 h 83"/>
              <a:gd name="T76" fmla="*/ 69 w 69"/>
              <a:gd name="T77" fmla="*/ 47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69" h="83">
                <a:moveTo>
                  <a:pt x="69" y="47"/>
                </a:moveTo>
                <a:lnTo>
                  <a:pt x="69" y="49"/>
                </a:lnTo>
                <a:lnTo>
                  <a:pt x="69" y="51"/>
                </a:lnTo>
                <a:lnTo>
                  <a:pt x="59" y="52"/>
                </a:lnTo>
                <a:lnTo>
                  <a:pt x="58" y="52"/>
                </a:lnTo>
                <a:lnTo>
                  <a:pt x="54" y="53"/>
                </a:lnTo>
                <a:lnTo>
                  <a:pt x="51" y="55"/>
                </a:lnTo>
                <a:lnTo>
                  <a:pt x="49" y="55"/>
                </a:lnTo>
                <a:lnTo>
                  <a:pt x="44" y="63"/>
                </a:lnTo>
                <a:lnTo>
                  <a:pt x="29" y="83"/>
                </a:lnTo>
                <a:lnTo>
                  <a:pt x="29" y="83"/>
                </a:lnTo>
                <a:lnTo>
                  <a:pt x="24" y="83"/>
                </a:lnTo>
                <a:lnTo>
                  <a:pt x="19" y="82"/>
                </a:lnTo>
                <a:lnTo>
                  <a:pt x="7" y="74"/>
                </a:lnTo>
                <a:lnTo>
                  <a:pt x="0" y="70"/>
                </a:lnTo>
                <a:lnTo>
                  <a:pt x="3" y="64"/>
                </a:lnTo>
                <a:lnTo>
                  <a:pt x="11" y="55"/>
                </a:lnTo>
                <a:lnTo>
                  <a:pt x="13" y="52"/>
                </a:lnTo>
                <a:lnTo>
                  <a:pt x="14" y="47"/>
                </a:lnTo>
                <a:lnTo>
                  <a:pt x="9" y="42"/>
                </a:lnTo>
                <a:lnTo>
                  <a:pt x="6" y="40"/>
                </a:lnTo>
                <a:lnTo>
                  <a:pt x="18" y="25"/>
                </a:lnTo>
                <a:lnTo>
                  <a:pt x="24" y="18"/>
                </a:lnTo>
                <a:lnTo>
                  <a:pt x="25" y="18"/>
                </a:lnTo>
                <a:lnTo>
                  <a:pt x="25" y="19"/>
                </a:lnTo>
                <a:lnTo>
                  <a:pt x="30" y="21"/>
                </a:lnTo>
                <a:lnTo>
                  <a:pt x="30" y="19"/>
                </a:lnTo>
                <a:lnTo>
                  <a:pt x="32" y="18"/>
                </a:lnTo>
                <a:lnTo>
                  <a:pt x="36" y="4"/>
                </a:lnTo>
                <a:lnTo>
                  <a:pt x="37" y="0"/>
                </a:lnTo>
                <a:lnTo>
                  <a:pt x="41" y="4"/>
                </a:lnTo>
                <a:lnTo>
                  <a:pt x="40" y="4"/>
                </a:lnTo>
                <a:lnTo>
                  <a:pt x="39" y="10"/>
                </a:lnTo>
                <a:lnTo>
                  <a:pt x="41" y="15"/>
                </a:lnTo>
                <a:lnTo>
                  <a:pt x="45" y="17"/>
                </a:lnTo>
                <a:lnTo>
                  <a:pt x="52" y="19"/>
                </a:lnTo>
                <a:lnTo>
                  <a:pt x="51" y="27"/>
                </a:lnTo>
                <a:lnTo>
                  <a:pt x="60" y="41"/>
                </a:lnTo>
                <a:lnTo>
                  <a:pt x="69" y="4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7" name="Freeform 543">
            <a:extLst>
              <a:ext uri="{FF2B5EF4-FFF2-40B4-BE49-F238E27FC236}">
                <a16:creationId xmlns:a16="http://schemas.microsoft.com/office/drawing/2014/main" id="{C3DA78D0-7394-4CB9-34A1-99D3F0F26592}"/>
              </a:ext>
            </a:extLst>
          </p:cNvPr>
          <p:cNvSpPr>
            <a:spLocks/>
          </p:cNvSpPr>
          <p:nvPr/>
        </p:nvSpPr>
        <p:spPr bwMode="auto">
          <a:xfrm>
            <a:off x="4757738" y="4546600"/>
            <a:ext cx="263525" cy="155575"/>
          </a:xfrm>
          <a:custGeom>
            <a:avLst/>
            <a:gdLst>
              <a:gd name="T0" fmla="*/ 97 w 166"/>
              <a:gd name="T1" fmla="*/ 0 h 98"/>
              <a:gd name="T2" fmla="*/ 116 w 166"/>
              <a:gd name="T3" fmla="*/ 1 h 98"/>
              <a:gd name="T4" fmla="*/ 120 w 166"/>
              <a:gd name="T5" fmla="*/ 8 h 98"/>
              <a:gd name="T6" fmla="*/ 138 w 166"/>
              <a:gd name="T7" fmla="*/ 4 h 98"/>
              <a:gd name="T8" fmla="*/ 153 w 166"/>
              <a:gd name="T9" fmla="*/ 13 h 98"/>
              <a:gd name="T10" fmla="*/ 154 w 166"/>
              <a:gd name="T11" fmla="*/ 13 h 98"/>
              <a:gd name="T12" fmla="*/ 162 w 166"/>
              <a:gd name="T13" fmla="*/ 30 h 98"/>
              <a:gd name="T14" fmla="*/ 166 w 166"/>
              <a:gd name="T15" fmla="*/ 39 h 98"/>
              <a:gd name="T16" fmla="*/ 161 w 166"/>
              <a:gd name="T17" fmla="*/ 54 h 98"/>
              <a:gd name="T18" fmla="*/ 153 w 166"/>
              <a:gd name="T19" fmla="*/ 58 h 98"/>
              <a:gd name="T20" fmla="*/ 147 w 166"/>
              <a:gd name="T21" fmla="*/ 62 h 98"/>
              <a:gd name="T22" fmla="*/ 139 w 166"/>
              <a:gd name="T23" fmla="*/ 66 h 98"/>
              <a:gd name="T24" fmla="*/ 136 w 166"/>
              <a:gd name="T25" fmla="*/ 69 h 98"/>
              <a:gd name="T26" fmla="*/ 135 w 166"/>
              <a:gd name="T27" fmla="*/ 69 h 98"/>
              <a:gd name="T28" fmla="*/ 134 w 166"/>
              <a:gd name="T29" fmla="*/ 73 h 98"/>
              <a:gd name="T30" fmla="*/ 136 w 166"/>
              <a:gd name="T31" fmla="*/ 76 h 98"/>
              <a:gd name="T32" fmla="*/ 136 w 166"/>
              <a:gd name="T33" fmla="*/ 79 h 98"/>
              <a:gd name="T34" fmla="*/ 136 w 166"/>
              <a:gd name="T35" fmla="*/ 80 h 98"/>
              <a:gd name="T36" fmla="*/ 134 w 166"/>
              <a:gd name="T37" fmla="*/ 83 h 98"/>
              <a:gd name="T38" fmla="*/ 131 w 166"/>
              <a:gd name="T39" fmla="*/ 87 h 98"/>
              <a:gd name="T40" fmla="*/ 128 w 166"/>
              <a:gd name="T41" fmla="*/ 90 h 98"/>
              <a:gd name="T42" fmla="*/ 125 w 166"/>
              <a:gd name="T43" fmla="*/ 90 h 98"/>
              <a:gd name="T44" fmla="*/ 123 w 166"/>
              <a:gd name="T45" fmla="*/ 90 h 98"/>
              <a:gd name="T46" fmla="*/ 123 w 166"/>
              <a:gd name="T47" fmla="*/ 98 h 98"/>
              <a:gd name="T48" fmla="*/ 114 w 166"/>
              <a:gd name="T49" fmla="*/ 98 h 98"/>
              <a:gd name="T50" fmla="*/ 105 w 166"/>
              <a:gd name="T51" fmla="*/ 98 h 98"/>
              <a:gd name="T52" fmla="*/ 91 w 166"/>
              <a:gd name="T53" fmla="*/ 92 h 98"/>
              <a:gd name="T54" fmla="*/ 80 w 166"/>
              <a:gd name="T55" fmla="*/ 96 h 98"/>
              <a:gd name="T56" fmla="*/ 69 w 166"/>
              <a:gd name="T57" fmla="*/ 96 h 98"/>
              <a:gd name="T58" fmla="*/ 23 w 166"/>
              <a:gd name="T59" fmla="*/ 92 h 98"/>
              <a:gd name="T60" fmla="*/ 8 w 166"/>
              <a:gd name="T61" fmla="*/ 77 h 98"/>
              <a:gd name="T62" fmla="*/ 0 w 166"/>
              <a:gd name="T63" fmla="*/ 42 h 98"/>
              <a:gd name="T64" fmla="*/ 13 w 166"/>
              <a:gd name="T65" fmla="*/ 26 h 98"/>
              <a:gd name="T66" fmla="*/ 13 w 166"/>
              <a:gd name="T67" fmla="*/ 24 h 98"/>
              <a:gd name="T68" fmla="*/ 19 w 166"/>
              <a:gd name="T69" fmla="*/ 19 h 98"/>
              <a:gd name="T70" fmla="*/ 20 w 166"/>
              <a:gd name="T71" fmla="*/ 17 h 98"/>
              <a:gd name="T72" fmla="*/ 23 w 166"/>
              <a:gd name="T73" fmla="*/ 13 h 98"/>
              <a:gd name="T74" fmla="*/ 24 w 166"/>
              <a:gd name="T75" fmla="*/ 13 h 98"/>
              <a:gd name="T76" fmla="*/ 31 w 166"/>
              <a:gd name="T77" fmla="*/ 5 h 98"/>
              <a:gd name="T78" fmla="*/ 54 w 166"/>
              <a:gd name="T79" fmla="*/ 0 h 98"/>
              <a:gd name="T80" fmla="*/ 86 w 166"/>
              <a:gd name="T81" fmla="*/ 0 h 98"/>
              <a:gd name="T82" fmla="*/ 97 w 166"/>
              <a:gd name="T83" fmla="*/ 0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66" h="98">
                <a:moveTo>
                  <a:pt x="97" y="0"/>
                </a:moveTo>
                <a:lnTo>
                  <a:pt x="116" y="1"/>
                </a:lnTo>
                <a:lnTo>
                  <a:pt x="120" y="8"/>
                </a:lnTo>
                <a:lnTo>
                  <a:pt x="138" y="4"/>
                </a:lnTo>
                <a:lnTo>
                  <a:pt x="153" y="13"/>
                </a:lnTo>
                <a:lnTo>
                  <a:pt x="154" y="13"/>
                </a:lnTo>
                <a:lnTo>
                  <a:pt x="162" y="30"/>
                </a:lnTo>
                <a:lnTo>
                  <a:pt x="166" y="39"/>
                </a:lnTo>
                <a:lnTo>
                  <a:pt x="161" y="54"/>
                </a:lnTo>
                <a:lnTo>
                  <a:pt x="153" y="58"/>
                </a:lnTo>
                <a:lnTo>
                  <a:pt x="147" y="62"/>
                </a:lnTo>
                <a:lnTo>
                  <a:pt x="139" y="66"/>
                </a:lnTo>
                <a:lnTo>
                  <a:pt x="136" y="69"/>
                </a:lnTo>
                <a:lnTo>
                  <a:pt x="135" y="69"/>
                </a:lnTo>
                <a:lnTo>
                  <a:pt x="134" y="73"/>
                </a:lnTo>
                <a:lnTo>
                  <a:pt x="136" y="76"/>
                </a:lnTo>
                <a:lnTo>
                  <a:pt x="136" y="79"/>
                </a:lnTo>
                <a:lnTo>
                  <a:pt x="136" y="80"/>
                </a:lnTo>
                <a:lnTo>
                  <a:pt x="134" y="83"/>
                </a:lnTo>
                <a:lnTo>
                  <a:pt x="131" y="87"/>
                </a:lnTo>
                <a:lnTo>
                  <a:pt x="128" y="90"/>
                </a:lnTo>
                <a:lnTo>
                  <a:pt x="125" y="90"/>
                </a:lnTo>
                <a:lnTo>
                  <a:pt x="123" y="90"/>
                </a:lnTo>
                <a:lnTo>
                  <a:pt x="123" y="98"/>
                </a:lnTo>
                <a:lnTo>
                  <a:pt x="114" y="98"/>
                </a:lnTo>
                <a:lnTo>
                  <a:pt x="105" y="98"/>
                </a:lnTo>
                <a:lnTo>
                  <a:pt x="91" y="92"/>
                </a:lnTo>
                <a:lnTo>
                  <a:pt x="80" y="96"/>
                </a:lnTo>
                <a:lnTo>
                  <a:pt x="69" y="96"/>
                </a:lnTo>
                <a:lnTo>
                  <a:pt x="23" y="92"/>
                </a:lnTo>
                <a:lnTo>
                  <a:pt x="8" y="77"/>
                </a:lnTo>
                <a:lnTo>
                  <a:pt x="0" y="42"/>
                </a:lnTo>
                <a:lnTo>
                  <a:pt x="13" y="26"/>
                </a:lnTo>
                <a:lnTo>
                  <a:pt x="13" y="24"/>
                </a:lnTo>
                <a:lnTo>
                  <a:pt x="19" y="19"/>
                </a:lnTo>
                <a:lnTo>
                  <a:pt x="20" y="17"/>
                </a:lnTo>
                <a:lnTo>
                  <a:pt x="23" y="13"/>
                </a:lnTo>
                <a:lnTo>
                  <a:pt x="24" y="13"/>
                </a:lnTo>
                <a:lnTo>
                  <a:pt x="31" y="5"/>
                </a:lnTo>
                <a:lnTo>
                  <a:pt x="54" y="0"/>
                </a:lnTo>
                <a:lnTo>
                  <a:pt x="86" y="0"/>
                </a:lnTo>
                <a:lnTo>
                  <a:pt x="97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8" name="Freeform 544">
            <a:extLst>
              <a:ext uri="{FF2B5EF4-FFF2-40B4-BE49-F238E27FC236}">
                <a16:creationId xmlns:a16="http://schemas.microsoft.com/office/drawing/2014/main" id="{29E3A789-F807-AE26-9E43-6B62D07C18C9}"/>
              </a:ext>
            </a:extLst>
          </p:cNvPr>
          <p:cNvSpPr>
            <a:spLocks/>
          </p:cNvSpPr>
          <p:nvPr/>
        </p:nvSpPr>
        <p:spPr bwMode="auto">
          <a:xfrm>
            <a:off x="5106988" y="5518150"/>
            <a:ext cx="77788" cy="69850"/>
          </a:xfrm>
          <a:custGeom>
            <a:avLst/>
            <a:gdLst>
              <a:gd name="T0" fmla="*/ 49 w 49"/>
              <a:gd name="T1" fmla="*/ 26 h 44"/>
              <a:gd name="T2" fmla="*/ 43 w 49"/>
              <a:gd name="T3" fmla="*/ 26 h 44"/>
              <a:gd name="T4" fmla="*/ 40 w 49"/>
              <a:gd name="T5" fmla="*/ 35 h 44"/>
              <a:gd name="T6" fmla="*/ 35 w 49"/>
              <a:gd name="T7" fmla="*/ 39 h 44"/>
              <a:gd name="T8" fmla="*/ 30 w 49"/>
              <a:gd name="T9" fmla="*/ 44 h 44"/>
              <a:gd name="T10" fmla="*/ 24 w 49"/>
              <a:gd name="T11" fmla="*/ 42 h 44"/>
              <a:gd name="T12" fmla="*/ 21 w 49"/>
              <a:gd name="T13" fmla="*/ 39 h 44"/>
              <a:gd name="T14" fmla="*/ 9 w 49"/>
              <a:gd name="T15" fmla="*/ 24 h 44"/>
              <a:gd name="T16" fmla="*/ 0 w 49"/>
              <a:gd name="T17" fmla="*/ 20 h 44"/>
              <a:gd name="T18" fmla="*/ 6 w 49"/>
              <a:gd name="T19" fmla="*/ 7 h 44"/>
              <a:gd name="T20" fmla="*/ 10 w 49"/>
              <a:gd name="T21" fmla="*/ 5 h 44"/>
              <a:gd name="T22" fmla="*/ 15 w 49"/>
              <a:gd name="T23" fmla="*/ 4 h 44"/>
              <a:gd name="T24" fmla="*/ 19 w 49"/>
              <a:gd name="T25" fmla="*/ 1 h 44"/>
              <a:gd name="T26" fmla="*/ 23 w 49"/>
              <a:gd name="T27" fmla="*/ 0 h 44"/>
              <a:gd name="T28" fmla="*/ 25 w 49"/>
              <a:gd name="T29" fmla="*/ 0 h 44"/>
              <a:gd name="T30" fmla="*/ 27 w 49"/>
              <a:gd name="T31" fmla="*/ 1 h 44"/>
              <a:gd name="T32" fmla="*/ 31 w 49"/>
              <a:gd name="T33" fmla="*/ 8 h 44"/>
              <a:gd name="T34" fmla="*/ 32 w 49"/>
              <a:gd name="T35" fmla="*/ 8 h 44"/>
              <a:gd name="T36" fmla="*/ 30 w 49"/>
              <a:gd name="T37" fmla="*/ 12 h 44"/>
              <a:gd name="T38" fmla="*/ 39 w 49"/>
              <a:gd name="T39" fmla="*/ 19 h 44"/>
              <a:gd name="T40" fmla="*/ 47 w 49"/>
              <a:gd name="T41" fmla="*/ 19 h 44"/>
              <a:gd name="T42" fmla="*/ 49 w 49"/>
              <a:gd name="T43" fmla="*/ 26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49" h="44">
                <a:moveTo>
                  <a:pt x="49" y="26"/>
                </a:moveTo>
                <a:lnTo>
                  <a:pt x="43" y="26"/>
                </a:lnTo>
                <a:lnTo>
                  <a:pt x="40" y="35"/>
                </a:lnTo>
                <a:lnTo>
                  <a:pt x="35" y="39"/>
                </a:lnTo>
                <a:lnTo>
                  <a:pt x="30" y="44"/>
                </a:lnTo>
                <a:lnTo>
                  <a:pt x="24" y="42"/>
                </a:lnTo>
                <a:lnTo>
                  <a:pt x="21" y="39"/>
                </a:lnTo>
                <a:lnTo>
                  <a:pt x="9" y="24"/>
                </a:lnTo>
                <a:lnTo>
                  <a:pt x="0" y="20"/>
                </a:lnTo>
                <a:lnTo>
                  <a:pt x="6" y="7"/>
                </a:lnTo>
                <a:lnTo>
                  <a:pt x="10" y="5"/>
                </a:lnTo>
                <a:lnTo>
                  <a:pt x="15" y="4"/>
                </a:lnTo>
                <a:lnTo>
                  <a:pt x="19" y="1"/>
                </a:lnTo>
                <a:lnTo>
                  <a:pt x="23" y="0"/>
                </a:lnTo>
                <a:lnTo>
                  <a:pt x="25" y="0"/>
                </a:lnTo>
                <a:lnTo>
                  <a:pt x="27" y="1"/>
                </a:lnTo>
                <a:lnTo>
                  <a:pt x="31" y="8"/>
                </a:lnTo>
                <a:lnTo>
                  <a:pt x="32" y="8"/>
                </a:lnTo>
                <a:lnTo>
                  <a:pt x="30" y="12"/>
                </a:lnTo>
                <a:lnTo>
                  <a:pt x="39" y="19"/>
                </a:lnTo>
                <a:lnTo>
                  <a:pt x="47" y="19"/>
                </a:lnTo>
                <a:lnTo>
                  <a:pt x="49" y="2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9" name="Freeform 545">
            <a:extLst>
              <a:ext uri="{FF2B5EF4-FFF2-40B4-BE49-F238E27FC236}">
                <a16:creationId xmlns:a16="http://schemas.microsoft.com/office/drawing/2014/main" id="{1B76B875-204E-C366-ED6D-A5F4DBAEC8A4}"/>
              </a:ext>
            </a:extLst>
          </p:cNvPr>
          <p:cNvSpPr>
            <a:spLocks/>
          </p:cNvSpPr>
          <p:nvPr/>
        </p:nvSpPr>
        <p:spPr bwMode="auto">
          <a:xfrm>
            <a:off x="5268913" y="5595938"/>
            <a:ext cx="25400" cy="52388"/>
          </a:xfrm>
          <a:custGeom>
            <a:avLst/>
            <a:gdLst>
              <a:gd name="T0" fmla="*/ 15 w 16"/>
              <a:gd name="T1" fmla="*/ 5 h 33"/>
              <a:gd name="T2" fmla="*/ 16 w 16"/>
              <a:gd name="T3" fmla="*/ 10 h 33"/>
              <a:gd name="T4" fmla="*/ 16 w 16"/>
              <a:gd name="T5" fmla="*/ 11 h 33"/>
              <a:gd name="T6" fmla="*/ 15 w 16"/>
              <a:gd name="T7" fmla="*/ 22 h 33"/>
              <a:gd name="T8" fmla="*/ 15 w 16"/>
              <a:gd name="T9" fmla="*/ 26 h 33"/>
              <a:gd name="T10" fmla="*/ 15 w 16"/>
              <a:gd name="T11" fmla="*/ 27 h 33"/>
              <a:gd name="T12" fmla="*/ 15 w 16"/>
              <a:gd name="T13" fmla="*/ 33 h 33"/>
              <a:gd name="T14" fmla="*/ 3 w 16"/>
              <a:gd name="T15" fmla="*/ 33 h 33"/>
              <a:gd name="T16" fmla="*/ 0 w 16"/>
              <a:gd name="T17" fmla="*/ 20 h 33"/>
              <a:gd name="T18" fmla="*/ 4 w 16"/>
              <a:gd name="T19" fmla="*/ 11 h 33"/>
              <a:gd name="T20" fmla="*/ 5 w 16"/>
              <a:gd name="T21" fmla="*/ 8 h 33"/>
              <a:gd name="T22" fmla="*/ 5 w 16"/>
              <a:gd name="T23" fmla="*/ 5 h 33"/>
              <a:gd name="T24" fmla="*/ 7 w 16"/>
              <a:gd name="T25" fmla="*/ 4 h 33"/>
              <a:gd name="T26" fmla="*/ 8 w 16"/>
              <a:gd name="T27" fmla="*/ 3 h 33"/>
              <a:gd name="T28" fmla="*/ 8 w 16"/>
              <a:gd name="T29" fmla="*/ 1 h 33"/>
              <a:gd name="T30" fmla="*/ 9 w 16"/>
              <a:gd name="T31" fmla="*/ 0 h 33"/>
              <a:gd name="T32" fmla="*/ 13 w 16"/>
              <a:gd name="T33" fmla="*/ 3 h 33"/>
              <a:gd name="T34" fmla="*/ 15 w 16"/>
              <a:gd name="T35" fmla="*/ 4 h 33"/>
              <a:gd name="T36" fmla="*/ 15 w 16"/>
              <a:gd name="T37" fmla="*/ 5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6" h="33">
                <a:moveTo>
                  <a:pt x="15" y="5"/>
                </a:moveTo>
                <a:lnTo>
                  <a:pt x="16" y="10"/>
                </a:lnTo>
                <a:lnTo>
                  <a:pt x="16" y="11"/>
                </a:lnTo>
                <a:lnTo>
                  <a:pt x="15" y="22"/>
                </a:lnTo>
                <a:lnTo>
                  <a:pt x="15" y="26"/>
                </a:lnTo>
                <a:lnTo>
                  <a:pt x="15" y="27"/>
                </a:lnTo>
                <a:lnTo>
                  <a:pt x="15" y="33"/>
                </a:lnTo>
                <a:lnTo>
                  <a:pt x="3" y="33"/>
                </a:lnTo>
                <a:lnTo>
                  <a:pt x="0" y="20"/>
                </a:lnTo>
                <a:lnTo>
                  <a:pt x="4" y="11"/>
                </a:lnTo>
                <a:lnTo>
                  <a:pt x="5" y="8"/>
                </a:lnTo>
                <a:lnTo>
                  <a:pt x="5" y="5"/>
                </a:lnTo>
                <a:lnTo>
                  <a:pt x="7" y="4"/>
                </a:lnTo>
                <a:lnTo>
                  <a:pt x="8" y="3"/>
                </a:lnTo>
                <a:lnTo>
                  <a:pt x="8" y="1"/>
                </a:lnTo>
                <a:lnTo>
                  <a:pt x="9" y="0"/>
                </a:lnTo>
                <a:lnTo>
                  <a:pt x="13" y="3"/>
                </a:lnTo>
                <a:lnTo>
                  <a:pt x="15" y="4"/>
                </a:lnTo>
                <a:lnTo>
                  <a:pt x="15" y="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0" name="Freeform 546">
            <a:extLst>
              <a:ext uri="{FF2B5EF4-FFF2-40B4-BE49-F238E27FC236}">
                <a16:creationId xmlns:a16="http://schemas.microsoft.com/office/drawing/2014/main" id="{956380A2-BA94-7CBB-0530-4C12E4BD0116}"/>
              </a:ext>
            </a:extLst>
          </p:cNvPr>
          <p:cNvSpPr>
            <a:spLocks/>
          </p:cNvSpPr>
          <p:nvPr/>
        </p:nvSpPr>
        <p:spPr bwMode="auto">
          <a:xfrm>
            <a:off x="5305426" y="5475288"/>
            <a:ext cx="58738" cy="85725"/>
          </a:xfrm>
          <a:custGeom>
            <a:avLst/>
            <a:gdLst>
              <a:gd name="T0" fmla="*/ 30 w 37"/>
              <a:gd name="T1" fmla="*/ 5 h 54"/>
              <a:gd name="T2" fmla="*/ 31 w 37"/>
              <a:gd name="T3" fmla="*/ 9 h 54"/>
              <a:gd name="T4" fmla="*/ 37 w 37"/>
              <a:gd name="T5" fmla="*/ 16 h 54"/>
              <a:gd name="T6" fmla="*/ 36 w 37"/>
              <a:gd name="T7" fmla="*/ 17 h 54"/>
              <a:gd name="T8" fmla="*/ 34 w 37"/>
              <a:gd name="T9" fmla="*/ 19 h 54"/>
              <a:gd name="T10" fmla="*/ 37 w 37"/>
              <a:gd name="T11" fmla="*/ 23 h 54"/>
              <a:gd name="T12" fmla="*/ 37 w 37"/>
              <a:gd name="T13" fmla="*/ 24 h 54"/>
              <a:gd name="T14" fmla="*/ 37 w 37"/>
              <a:gd name="T15" fmla="*/ 26 h 54"/>
              <a:gd name="T16" fmla="*/ 37 w 37"/>
              <a:gd name="T17" fmla="*/ 27 h 54"/>
              <a:gd name="T18" fmla="*/ 37 w 37"/>
              <a:gd name="T19" fmla="*/ 30 h 54"/>
              <a:gd name="T20" fmla="*/ 36 w 37"/>
              <a:gd name="T21" fmla="*/ 34 h 54"/>
              <a:gd name="T22" fmla="*/ 37 w 37"/>
              <a:gd name="T23" fmla="*/ 35 h 54"/>
              <a:gd name="T24" fmla="*/ 36 w 37"/>
              <a:gd name="T25" fmla="*/ 35 h 54"/>
              <a:gd name="T26" fmla="*/ 34 w 37"/>
              <a:gd name="T27" fmla="*/ 39 h 54"/>
              <a:gd name="T28" fmla="*/ 33 w 37"/>
              <a:gd name="T29" fmla="*/ 50 h 54"/>
              <a:gd name="T30" fmla="*/ 30 w 37"/>
              <a:gd name="T31" fmla="*/ 51 h 54"/>
              <a:gd name="T32" fmla="*/ 26 w 37"/>
              <a:gd name="T33" fmla="*/ 47 h 54"/>
              <a:gd name="T34" fmla="*/ 25 w 37"/>
              <a:gd name="T35" fmla="*/ 50 h 54"/>
              <a:gd name="T36" fmla="*/ 23 w 37"/>
              <a:gd name="T37" fmla="*/ 54 h 54"/>
              <a:gd name="T38" fmla="*/ 20 w 37"/>
              <a:gd name="T39" fmla="*/ 51 h 54"/>
              <a:gd name="T40" fmla="*/ 18 w 37"/>
              <a:gd name="T41" fmla="*/ 51 h 54"/>
              <a:gd name="T42" fmla="*/ 12 w 37"/>
              <a:gd name="T43" fmla="*/ 51 h 54"/>
              <a:gd name="T44" fmla="*/ 11 w 37"/>
              <a:gd name="T45" fmla="*/ 51 h 54"/>
              <a:gd name="T46" fmla="*/ 7 w 37"/>
              <a:gd name="T47" fmla="*/ 51 h 54"/>
              <a:gd name="T48" fmla="*/ 5 w 37"/>
              <a:gd name="T49" fmla="*/ 51 h 54"/>
              <a:gd name="T50" fmla="*/ 8 w 37"/>
              <a:gd name="T51" fmla="*/ 38 h 54"/>
              <a:gd name="T52" fmla="*/ 4 w 37"/>
              <a:gd name="T53" fmla="*/ 34 h 54"/>
              <a:gd name="T54" fmla="*/ 4 w 37"/>
              <a:gd name="T55" fmla="*/ 28 h 54"/>
              <a:gd name="T56" fmla="*/ 4 w 37"/>
              <a:gd name="T57" fmla="*/ 20 h 54"/>
              <a:gd name="T58" fmla="*/ 3 w 37"/>
              <a:gd name="T59" fmla="*/ 17 h 54"/>
              <a:gd name="T60" fmla="*/ 1 w 37"/>
              <a:gd name="T61" fmla="*/ 19 h 54"/>
              <a:gd name="T62" fmla="*/ 0 w 37"/>
              <a:gd name="T63" fmla="*/ 16 h 54"/>
              <a:gd name="T64" fmla="*/ 1 w 37"/>
              <a:gd name="T65" fmla="*/ 13 h 54"/>
              <a:gd name="T66" fmla="*/ 3 w 37"/>
              <a:gd name="T67" fmla="*/ 12 h 54"/>
              <a:gd name="T68" fmla="*/ 5 w 37"/>
              <a:gd name="T69" fmla="*/ 8 h 54"/>
              <a:gd name="T70" fmla="*/ 10 w 37"/>
              <a:gd name="T71" fmla="*/ 5 h 54"/>
              <a:gd name="T72" fmla="*/ 12 w 37"/>
              <a:gd name="T73" fmla="*/ 2 h 54"/>
              <a:gd name="T74" fmla="*/ 16 w 37"/>
              <a:gd name="T75" fmla="*/ 1 h 54"/>
              <a:gd name="T76" fmla="*/ 18 w 37"/>
              <a:gd name="T77" fmla="*/ 1 h 54"/>
              <a:gd name="T78" fmla="*/ 20 w 37"/>
              <a:gd name="T79" fmla="*/ 0 h 54"/>
              <a:gd name="T80" fmla="*/ 19 w 37"/>
              <a:gd name="T81" fmla="*/ 4 h 54"/>
              <a:gd name="T82" fmla="*/ 22 w 37"/>
              <a:gd name="T83" fmla="*/ 2 h 54"/>
              <a:gd name="T84" fmla="*/ 23 w 37"/>
              <a:gd name="T85" fmla="*/ 2 h 54"/>
              <a:gd name="T86" fmla="*/ 23 w 37"/>
              <a:gd name="T87" fmla="*/ 5 h 54"/>
              <a:gd name="T88" fmla="*/ 25 w 37"/>
              <a:gd name="T89" fmla="*/ 5 h 54"/>
              <a:gd name="T90" fmla="*/ 25 w 37"/>
              <a:gd name="T91" fmla="*/ 8 h 54"/>
              <a:gd name="T92" fmla="*/ 30 w 37"/>
              <a:gd name="T93" fmla="*/ 5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37" h="54">
                <a:moveTo>
                  <a:pt x="30" y="5"/>
                </a:moveTo>
                <a:lnTo>
                  <a:pt x="31" y="9"/>
                </a:lnTo>
                <a:lnTo>
                  <a:pt x="37" y="16"/>
                </a:lnTo>
                <a:lnTo>
                  <a:pt x="36" y="17"/>
                </a:lnTo>
                <a:lnTo>
                  <a:pt x="34" y="19"/>
                </a:lnTo>
                <a:lnTo>
                  <a:pt x="37" y="23"/>
                </a:lnTo>
                <a:lnTo>
                  <a:pt x="37" y="24"/>
                </a:lnTo>
                <a:lnTo>
                  <a:pt x="37" y="26"/>
                </a:lnTo>
                <a:lnTo>
                  <a:pt x="37" y="27"/>
                </a:lnTo>
                <a:lnTo>
                  <a:pt x="37" y="30"/>
                </a:lnTo>
                <a:lnTo>
                  <a:pt x="36" y="34"/>
                </a:lnTo>
                <a:lnTo>
                  <a:pt x="37" y="35"/>
                </a:lnTo>
                <a:lnTo>
                  <a:pt x="36" y="35"/>
                </a:lnTo>
                <a:lnTo>
                  <a:pt x="34" y="39"/>
                </a:lnTo>
                <a:lnTo>
                  <a:pt x="33" y="50"/>
                </a:lnTo>
                <a:lnTo>
                  <a:pt x="30" y="51"/>
                </a:lnTo>
                <a:lnTo>
                  <a:pt x="26" y="47"/>
                </a:lnTo>
                <a:lnTo>
                  <a:pt x="25" y="50"/>
                </a:lnTo>
                <a:lnTo>
                  <a:pt x="23" y="54"/>
                </a:lnTo>
                <a:lnTo>
                  <a:pt x="20" y="51"/>
                </a:lnTo>
                <a:lnTo>
                  <a:pt x="18" y="51"/>
                </a:lnTo>
                <a:lnTo>
                  <a:pt x="12" y="51"/>
                </a:lnTo>
                <a:lnTo>
                  <a:pt x="11" y="51"/>
                </a:lnTo>
                <a:lnTo>
                  <a:pt x="7" y="51"/>
                </a:lnTo>
                <a:lnTo>
                  <a:pt x="5" y="51"/>
                </a:lnTo>
                <a:lnTo>
                  <a:pt x="8" y="38"/>
                </a:lnTo>
                <a:lnTo>
                  <a:pt x="4" y="34"/>
                </a:lnTo>
                <a:lnTo>
                  <a:pt x="4" y="28"/>
                </a:lnTo>
                <a:lnTo>
                  <a:pt x="4" y="20"/>
                </a:lnTo>
                <a:lnTo>
                  <a:pt x="3" y="17"/>
                </a:lnTo>
                <a:lnTo>
                  <a:pt x="1" y="19"/>
                </a:lnTo>
                <a:lnTo>
                  <a:pt x="0" y="16"/>
                </a:lnTo>
                <a:lnTo>
                  <a:pt x="1" y="13"/>
                </a:lnTo>
                <a:lnTo>
                  <a:pt x="3" y="12"/>
                </a:lnTo>
                <a:lnTo>
                  <a:pt x="5" y="8"/>
                </a:lnTo>
                <a:lnTo>
                  <a:pt x="10" y="5"/>
                </a:lnTo>
                <a:lnTo>
                  <a:pt x="12" y="2"/>
                </a:lnTo>
                <a:lnTo>
                  <a:pt x="16" y="1"/>
                </a:lnTo>
                <a:lnTo>
                  <a:pt x="18" y="1"/>
                </a:lnTo>
                <a:lnTo>
                  <a:pt x="20" y="0"/>
                </a:lnTo>
                <a:lnTo>
                  <a:pt x="19" y="4"/>
                </a:lnTo>
                <a:lnTo>
                  <a:pt x="22" y="2"/>
                </a:lnTo>
                <a:lnTo>
                  <a:pt x="23" y="2"/>
                </a:lnTo>
                <a:lnTo>
                  <a:pt x="23" y="5"/>
                </a:lnTo>
                <a:lnTo>
                  <a:pt x="25" y="5"/>
                </a:lnTo>
                <a:lnTo>
                  <a:pt x="25" y="8"/>
                </a:lnTo>
                <a:lnTo>
                  <a:pt x="30" y="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1" name="Freeform 547">
            <a:extLst>
              <a:ext uri="{FF2B5EF4-FFF2-40B4-BE49-F238E27FC236}">
                <a16:creationId xmlns:a16="http://schemas.microsoft.com/office/drawing/2014/main" id="{4BA119A6-209C-E7EF-66F9-7882011FD3F5}"/>
              </a:ext>
            </a:extLst>
          </p:cNvPr>
          <p:cNvSpPr>
            <a:spLocks/>
          </p:cNvSpPr>
          <p:nvPr/>
        </p:nvSpPr>
        <p:spPr bwMode="auto">
          <a:xfrm>
            <a:off x="5187951" y="5434013"/>
            <a:ext cx="85725" cy="85725"/>
          </a:xfrm>
          <a:custGeom>
            <a:avLst/>
            <a:gdLst>
              <a:gd name="T0" fmla="*/ 54 w 54"/>
              <a:gd name="T1" fmla="*/ 8 h 54"/>
              <a:gd name="T2" fmla="*/ 47 w 54"/>
              <a:gd name="T3" fmla="*/ 17 h 54"/>
              <a:gd name="T4" fmla="*/ 40 w 54"/>
              <a:gd name="T5" fmla="*/ 30 h 54"/>
              <a:gd name="T6" fmla="*/ 39 w 54"/>
              <a:gd name="T7" fmla="*/ 39 h 54"/>
              <a:gd name="T8" fmla="*/ 39 w 54"/>
              <a:gd name="T9" fmla="*/ 41 h 54"/>
              <a:gd name="T10" fmla="*/ 39 w 54"/>
              <a:gd name="T11" fmla="*/ 43 h 54"/>
              <a:gd name="T12" fmla="*/ 37 w 54"/>
              <a:gd name="T13" fmla="*/ 47 h 54"/>
              <a:gd name="T14" fmla="*/ 37 w 54"/>
              <a:gd name="T15" fmla="*/ 49 h 54"/>
              <a:gd name="T16" fmla="*/ 37 w 54"/>
              <a:gd name="T17" fmla="*/ 50 h 54"/>
              <a:gd name="T18" fmla="*/ 33 w 54"/>
              <a:gd name="T19" fmla="*/ 49 h 54"/>
              <a:gd name="T20" fmla="*/ 33 w 54"/>
              <a:gd name="T21" fmla="*/ 47 h 54"/>
              <a:gd name="T22" fmla="*/ 32 w 54"/>
              <a:gd name="T23" fmla="*/ 47 h 54"/>
              <a:gd name="T24" fmla="*/ 32 w 54"/>
              <a:gd name="T25" fmla="*/ 49 h 54"/>
              <a:gd name="T26" fmla="*/ 30 w 54"/>
              <a:gd name="T27" fmla="*/ 49 h 54"/>
              <a:gd name="T28" fmla="*/ 28 w 54"/>
              <a:gd name="T29" fmla="*/ 50 h 54"/>
              <a:gd name="T30" fmla="*/ 26 w 54"/>
              <a:gd name="T31" fmla="*/ 54 h 54"/>
              <a:gd name="T32" fmla="*/ 15 w 54"/>
              <a:gd name="T33" fmla="*/ 54 h 54"/>
              <a:gd name="T34" fmla="*/ 14 w 54"/>
              <a:gd name="T35" fmla="*/ 52 h 54"/>
              <a:gd name="T36" fmla="*/ 10 w 54"/>
              <a:gd name="T37" fmla="*/ 45 h 54"/>
              <a:gd name="T38" fmla="*/ 13 w 54"/>
              <a:gd name="T39" fmla="*/ 35 h 54"/>
              <a:gd name="T40" fmla="*/ 9 w 54"/>
              <a:gd name="T41" fmla="*/ 31 h 54"/>
              <a:gd name="T42" fmla="*/ 7 w 54"/>
              <a:gd name="T43" fmla="*/ 13 h 54"/>
              <a:gd name="T44" fmla="*/ 7 w 54"/>
              <a:gd name="T45" fmla="*/ 12 h 54"/>
              <a:gd name="T46" fmla="*/ 4 w 54"/>
              <a:gd name="T47" fmla="*/ 12 h 54"/>
              <a:gd name="T48" fmla="*/ 0 w 54"/>
              <a:gd name="T49" fmla="*/ 11 h 54"/>
              <a:gd name="T50" fmla="*/ 0 w 54"/>
              <a:gd name="T51" fmla="*/ 8 h 54"/>
              <a:gd name="T52" fmla="*/ 0 w 54"/>
              <a:gd name="T53" fmla="*/ 2 h 54"/>
              <a:gd name="T54" fmla="*/ 4 w 54"/>
              <a:gd name="T55" fmla="*/ 2 h 54"/>
              <a:gd name="T56" fmla="*/ 11 w 54"/>
              <a:gd name="T57" fmla="*/ 1 h 54"/>
              <a:gd name="T58" fmla="*/ 15 w 54"/>
              <a:gd name="T59" fmla="*/ 2 h 54"/>
              <a:gd name="T60" fmla="*/ 17 w 54"/>
              <a:gd name="T61" fmla="*/ 4 h 54"/>
              <a:gd name="T62" fmla="*/ 19 w 54"/>
              <a:gd name="T63" fmla="*/ 2 h 54"/>
              <a:gd name="T64" fmla="*/ 26 w 54"/>
              <a:gd name="T65" fmla="*/ 1 h 54"/>
              <a:gd name="T66" fmla="*/ 33 w 54"/>
              <a:gd name="T67" fmla="*/ 0 h 54"/>
              <a:gd name="T68" fmla="*/ 39 w 54"/>
              <a:gd name="T69" fmla="*/ 7 h 54"/>
              <a:gd name="T70" fmla="*/ 54 w 54"/>
              <a:gd name="T71" fmla="*/ 8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54" h="54">
                <a:moveTo>
                  <a:pt x="54" y="8"/>
                </a:moveTo>
                <a:lnTo>
                  <a:pt x="47" y="17"/>
                </a:lnTo>
                <a:lnTo>
                  <a:pt x="40" y="30"/>
                </a:lnTo>
                <a:lnTo>
                  <a:pt x="39" y="39"/>
                </a:lnTo>
                <a:lnTo>
                  <a:pt x="39" y="41"/>
                </a:lnTo>
                <a:lnTo>
                  <a:pt x="39" y="43"/>
                </a:lnTo>
                <a:lnTo>
                  <a:pt x="37" y="47"/>
                </a:lnTo>
                <a:lnTo>
                  <a:pt x="37" y="49"/>
                </a:lnTo>
                <a:lnTo>
                  <a:pt x="37" y="50"/>
                </a:lnTo>
                <a:lnTo>
                  <a:pt x="33" y="49"/>
                </a:lnTo>
                <a:lnTo>
                  <a:pt x="33" y="47"/>
                </a:lnTo>
                <a:lnTo>
                  <a:pt x="32" y="47"/>
                </a:lnTo>
                <a:lnTo>
                  <a:pt x="32" y="49"/>
                </a:lnTo>
                <a:lnTo>
                  <a:pt x="30" y="49"/>
                </a:lnTo>
                <a:lnTo>
                  <a:pt x="28" y="50"/>
                </a:lnTo>
                <a:lnTo>
                  <a:pt x="26" y="54"/>
                </a:lnTo>
                <a:lnTo>
                  <a:pt x="15" y="54"/>
                </a:lnTo>
                <a:lnTo>
                  <a:pt x="14" y="52"/>
                </a:lnTo>
                <a:lnTo>
                  <a:pt x="10" y="45"/>
                </a:lnTo>
                <a:lnTo>
                  <a:pt x="13" y="35"/>
                </a:lnTo>
                <a:lnTo>
                  <a:pt x="9" y="31"/>
                </a:lnTo>
                <a:lnTo>
                  <a:pt x="7" y="13"/>
                </a:lnTo>
                <a:lnTo>
                  <a:pt x="7" y="12"/>
                </a:lnTo>
                <a:lnTo>
                  <a:pt x="4" y="12"/>
                </a:lnTo>
                <a:lnTo>
                  <a:pt x="0" y="11"/>
                </a:lnTo>
                <a:lnTo>
                  <a:pt x="0" y="8"/>
                </a:lnTo>
                <a:lnTo>
                  <a:pt x="0" y="2"/>
                </a:lnTo>
                <a:lnTo>
                  <a:pt x="4" y="2"/>
                </a:lnTo>
                <a:lnTo>
                  <a:pt x="11" y="1"/>
                </a:lnTo>
                <a:lnTo>
                  <a:pt x="15" y="2"/>
                </a:lnTo>
                <a:lnTo>
                  <a:pt x="17" y="4"/>
                </a:lnTo>
                <a:lnTo>
                  <a:pt x="19" y="2"/>
                </a:lnTo>
                <a:lnTo>
                  <a:pt x="26" y="1"/>
                </a:lnTo>
                <a:lnTo>
                  <a:pt x="33" y="0"/>
                </a:lnTo>
                <a:lnTo>
                  <a:pt x="39" y="7"/>
                </a:lnTo>
                <a:lnTo>
                  <a:pt x="54" y="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2" name="Freeform 548">
            <a:extLst>
              <a:ext uri="{FF2B5EF4-FFF2-40B4-BE49-F238E27FC236}">
                <a16:creationId xmlns:a16="http://schemas.microsoft.com/office/drawing/2014/main" id="{47CD75E1-80A5-A798-6074-A2CC637A06C2}"/>
              </a:ext>
            </a:extLst>
          </p:cNvPr>
          <p:cNvSpPr>
            <a:spLocks/>
          </p:cNvSpPr>
          <p:nvPr/>
        </p:nvSpPr>
        <p:spPr bwMode="auto">
          <a:xfrm>
            <a:off x="5160963" y="4957763"/>
            <a:ext cx="131763" cy="115888"/>
          </a:xfrm>
          <a:custGeom>
            <a:avLst/>
            <a:gdLst>
              <a:gd name="T0" fmla="*/ 83 w 83"/>
              <a:gd name="T1" fmla="*/ 56 h 73"/>
              <a:gd name="T2" fmla="*/ 83 w 83"/>
              <a:gd name="T3" fmla="*/ 56 h 73"/>
              <a:gd name="T4" fmla="*/ 71 w 83"/>
              <a:gd name="T5" fmla="*/ 62 h 73"/>
              <a:gd name="T6" fmla="*/ 68 w 83"/>
              <a:gd name="T7" fmla="*/ 64 h 73"/>
              <a:gd name="T8" fmla="*/ 47 w 83"/>
              <a:gd name="T9" fmla="*/ 68 h 73"/>
              <a:gd name="T10" fmla="*/ 30 w 83"/>
              <a:gd name="T11" fmla="*/ 73 h 73"/>
              <a:gd name="T12" fmla="*/ 27 w 83"/>
              <a:gd name="T13" fmla="*/ 73 h 73"/>
              <a:gd name="T14" fmla="*/ 31 w 83"/>
              <a:gd name="T15" fmla="*/ 62 h 73"/>
              <a:gd name="T16" fmla="*/ 30 w 83"/>
              <a:gd name="T17" fmla="*/ 61 h 73"/>
              <a:gd name="T18" fmla="*/ 28 w 83"/>
              <a:gd name="T19" fmla="*/ 60 h 73"/>
              <a:gd name="T20" fmla="*/ 21 w 83"/>
              <a:gd name="T21" fmla="*/ 57 h 73"/>
              <a:gd name="T22" fmla="*/ 19 w 83"/>
              <a:gd name="T23" fmla="*/ 54 h 73"/>
              <a:gd name="T24" fmla="*/ 6 w 83"/>
              <a:gd name="T25" fmla="*/ 46 h 73"/>
              <a:gd name="T26" fmla="*/ 0 w 83"/>
              <a:gd name="T27" fmla="*/ 24 h 73"/>
              <a:gd name="T28" fmla="*/ 8 w 83"/>
              <a:gd name="T29" fmla="*/ 20 h 73"/>
              <a:gd name="T30" fmla="*/ 9 w 83"/>
              <a:gd name="T31" fmla="*/ 20 h 73"/>
              <a:gd name="T32" fmla="*/ 13 w 83"/>
              <a:gd name="T33" fmla="*/ 22 h 73"/>
              <a:gd name="T34" fmla="*/ 15 w 83"/>
              <a:gd name="T35" fmla="*/ 22 h 73"/>
              <a:gd name="T36" fmla="*/ 43 w 83"/>
              <a:gd name="T37" fmla="*/ 13 h 73"/>
              <a:gd name="T38" fmla="*/ 51 w 83"/>
              <a:gd name="T39" fmla="*/ 8 h 73"/>
              <a:gd name="T40" fmla="*/ 60 w 83"/>
              <a:gd name="T41" fmla="*/ 2 h 73"/>
              <a:gd name="T42" fmla="*/ 66 w 83"/>
              <a:gd name="T43" fmla="*/ 0 h 73"/>
              <a:gd name="T44" fmla="*/ 68 w 83"/>
              <a:gd name="T45" fmla="*/ 5 h 73"/>
              <a:gd name="T46" fmla="*/ 71 w 83"/>
              <a:gd name="T47" fmla="*/ 15 h 73"/>
              <a:gd name="T48" fmla="*/ 83 w 83"/>
              <a:gd name="T49" fmla="*/ 54 h 73"/>
              <a:gd name="T50" fmla="*/ 83 w 83"/>
              <a:gd name="T51" fmla="*/ 56 h 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83" h="73">
                <a:moveTo>
                  <a:pt x="83" y="56"/>
                </a:moveTo>
                <a:lnTo>
                  <a:pt x="83" y="56"/>
                </a:lnTo>
                <a:lnTo>
                  <a:pt x="71" y="62"/>
                </a:lnTo>
                <a:lnTo>
                  <a:pt x="68" y="64"/>
                </a:lnTo>
                <a:lnTo>
                  <a:pt x="47" y="68"/>
                </a:lnTo>
                <a:lnTo>
                  <a:pt x="30" y="73"/>
                </a:lnTo>
                <a:lnTo>
                  <a:pt x="27" y="73"/>
                </a:lnTo>
                <a:lnTo>
                  <a:pt x="31" y="62"/>
                </a:lnTo>
                <a:lnTo>
                  <a:pt x="30" y="61"/>
                </a:lnTo>
                <a:lnTo>
                  <a:pt x="28" y="60"/>
                </a:lnTo>
                <a:lnTo>
                  <a:pt x="21" y="57"/>
                </a:lnTo>
                <a:lnTo>
                  <a:pt x="19" y="54"/>
                </a:lnTo>
                <a:lnTo>
                  <a:pt x="6" y="46"/>
                </a:lnTo>
                <a:lnTo>
                  <a:pt x="0" y="24"/>
                </a:lnTo>
                <a:lnTo>
                  <a:pt x="8" y="20"/>
                </a:lnTo>
                <a:lnTo>
                  <a:pt x="9" y="20"/>
                </a:lnTo>
                <a:lnTo>
                  <a:pt x="13" y="22"/>
                </a:lnTo>
                <a:lnTo>
                  <a:pt x="15" y="22"/>
                </a:lnTo>
                <a:lnTo>
                  <a:pt x="43" y="13"/>
                </a:lnTo>
                <a:lnTo>
                  <a:pt x="51" y="8"/>
                </a:lnTo>
                <a:lnTo>
                  <a:pt x="60" y="2"/>
                </a:lnTo>
                <a:lnTo>
                  <a:pt x="66" y="0"/>
                </a:lnTo>
                <a:lnTo>
                  <a:pt x="68" y="5"/>
                </a:lnTo>
                <a:lnTo>
                  <a:pt x="71" y="15"/>
                </a:lnTo>
                <a:lnTo>
                  <a:pt x="83" y="54"/>
                </a:lnTo>
                <a:lnTo>
                  <a:pt x="83" y="5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3" name="Freeform 549">
            <a:extLst>
              <a:ext uri="{FF2B5EF4-FFF2-40B4-BE49-F238E27FC236}">
                <a16:creationId xmlns:a16="http://schemas.microsoft.com/office/drawing/2014/main" id="{1A34283E-167B-BC04-EFDD-0AE8B64FEC3A}"/>
              </a:ext>
            </a:extLst>
          </p:cNvPr>
          <p:cNvSpPr>
            <a:spLocks/>
          </p:cNvSpPr>
          <p:nvPr/>
        </p:nvSpPr>
        <p:spPr bwMode="auto">
          <a:xfrm>
            <a:off x="5146676" y="4746625"/>
            <a:ext cx="254000" cy="330200"/>
          </a:xfrm>
          <a:custGeom>
            <a:avLst/>
            <a:gdLst>
              <a:gd name="T0" fmla="*/ 160 w 160"/>
              <a:gd name="T1" fmla="*/ 187 h 208"/>
              <a:gd name="T2" fmla="*/ 155 w 160"/>
              <a:gd name="T3" fmla="*/ 190 h 208"/>
              <a:gd name="T4" fmla="*/ 152 w 160"/>
              <a:gd name="T5" fmla="*/ 194 h 208"/>
              <a:gd name="T6" fmla="*/ 156 w 160"/>
              <a:gd name="T7" fmla="*/ 202 h 208"/>
              <a:gd name="T8" fmla="*/ 155 w 160"/>
              <a:gd name="T9" fmla="*/ 205 h 208"/>
              <a:gd name="T10" fmla="*/ 151 w 160"/>
              <a:gd name="T11" fmla="*/ 206 h 208"/>
              <a:gd name="T12" fmla="*/ 136 w 160"/>
              <a:gd name="T13" fmla="*/ 208 h 208"/>
              <a:gd name="T14" fmla="*/ 130 w 160"/>
              <a:gd name="T15" fmla="*/ 198 h 208"/>
              <a:gd name="T16" fmla="*/ 118 w 160"/>
              <a:gd name="T17" fmla="*/ 193 h 208"/>
              <a:gd name="T18" fmla="*/ 103 w 160"/>
              <a:gd name="T19" fmla="*/ 187 h 208"/>
              <a:gd name="T20" fmla="*/ 93 w 160"/>
              <a:gd name="T21" fmla="*/ 187 h 208"/>
              <a:gd name="T22" fmla="*/ 92 w 160"/>
              <a:gd name="T23" fmla="*/ 187 h 208"/>
              <a:gd name="T24" fmla="*/ 77 w 160"/>
              <a:gd name="T25" fmla="*/ 138 h 208"/>
              <a:gd name="T26" fmla="*/ 78 w 160"/>
              <a:gd name="T27" fmla="*/ 126 h 208"/>
              <a:gd name="T28" fmla="*/ 74 w 160"/>
              <a:gd name="T29" fmla="*/ 99 h 208"/>
              <a:gd name="T30" fmla="*/ 74 w 160"/>
              <a:gd name="T31" fmla="*/ 70 h 208"/>
              <a:gd name="T32" fmla="*/ 56 w 160"/>
              <a:gd name="T33" fmla="*/ 66 h 208"/>
              <a:gd name="T34" fmla="*/ 44 w 160"/>
              <a:gd name="T35" fmla="*/ 78 h 208"/>
              <a:gd name="T36" fmla="*/ 17 w 160"/>
              <a:gd name="T37" fmla="*/ 60 h 208"/>
              <a:gd name="T38" fmla="*/ 0 w 160"/>
              <a:gd name="T39" fmla="*/ 54 h 208"/>
              <a:gd name="T40" fmla="*/ 18 w 160"/>
              <a:gd name="T41" fmla="*/ 21 h 208"/>
              <a:gd name="T42" fmla="*/ 14 w 160"/>
              <a:gd name="T43" fmla="*/ 15 h 208"/>
              <a:gd name="T44" fmla="*/ 9 w 160"/>
              <a:gd name="T45" fmla="*/ 11 h 208"/>
              <a:gd name="T46" fmla="*/ 15 w 160"/>
              <a:gd name="T47" fmla="*/ 2 h 208"/>
              <a:gd name="T48" fmla="*/ 36 w 160"/>
              <a:gd name="T49" fmla="*/ 13 h 208"/>
              <a:gd name="T50" fmla="*/ 55 w 160"/>
              <a:gd name="T51" fmla="*/ 0 h 208"/>
              <a:gd name="T52" fmla="*/ 81 w 160"/>
              <a:gd name="T53" fmla="*/ 39 h 208"/>
              <a:gd name="T54" fmla="*/ 96 w 160"/>
              <a:gd name="T55" fmla="*/ 63 h 208"/>
              <a:gd name="T56" fmla="*/ 99 w 160"/>
              <a:gd name="T57" fmla="*/ 63 h 208"/>
              <a:gd name="T58" fmla="*/ 111 w 160"/>
              <a:gd name="T59" fmla="*/ 56 h 208"/>
              <a:gd name="T60" fmla="*/ 123 w 160"/>
              <a:gd name="T61" fmla="*/ 73 h 208"/>
              <a:gd name="T62" fmla="*/ 125 w 160"/>
              <a:gd name="T63" fmla="*/ 75 h 208"/>
              <a:gd name="T64" fmla="*/ 127 w 160"/>
              <a:gd name="T65" fmla="*/ 84 h 208"/>
              <a:gd name="T66" fmla="*/ 133 w 160"/>
              <a:gd name="T67" fmla="*/ 110 h 208"/>
              <a:gd name="T68" fmla="*/ 151 w 160"/>
              <a:gd name="T69" fmla="*/ 153 h 2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160" h="208">
                <a:moveTo>
                  <a:pt x="151" y="153"/>
                </a:moveTo>
                <a:lnTo>
                  <a:pt x="160" y="187"/>
                </a:lnTo>
                <a:lnTo>
                  <a:pt x="159" y="187"/>
                </a:lnTo>
                <a:lnTo>
                  <a:pt x="155" y="190"/>
                </a:lnTo>
                <a:lnTo>
                  <a:pt x="152" y="191"/>
                </a:lnTo>
                <a:lnTo>
                  <a:pt x="152" y="194"/>
                </a:lnTo>
                <a:lnTo>
                  <a:pt x="155" y="200"/>
                </a:lnTo>
                <a:lnTo>
                  <a:pt x="156" y="202"/>
                </a:lnTo>
                <a:lnTo>
                  <a:pt x="156" y="204"/>
                </a:lnTo>
                <a:lnTo>
                  <a:pt x="155" y="205"/>
                </a:lnTo>
                <a:lnTo>
                  <a:pt x="152" y="208"/>
                </a:lnTo>
                <a:lnTo>
                  <a:pt x="151" y="206"/>
                </a:lnTo>
                <a:lnTo>
                  <a:pt x="146" y="206"/>
                </a:lnTo>
                <a:lnTo>
                  <a:pt x="136" y="208"/>
                </a:lnTo>
                <a:lnTo>
                  <a:pt x="131" y="201"/>
                </a:lnTo>
                <a:lnTo>
                  <a:pt x="130" y="198"/>
                </a:lnTo>
                <a:lnTo>
                  <a:pt x="130" y="194"/>
                </a:lnTo>
                <a:lnTo>
                  <a:pt x="118" y="193"/>
                </a:lnTo>
                <a:lnTo>
                  <a:pt x="107" y="193"/>
                </a:lnTo>
                <a:lnTo>
                  <a:pt x="103" y="187"/>
                </a:lnTo>
                <a:lnTo>
                  <a:pt x="99" y="180"/>
                </a:lnTo>
                <a:lnTo>
                  <a:pt x="93" y="187"/>
                </a:lnTo>
                <a:lnTo>
                  <a:pt x="92" y="189"/>
                </a:lnTo>
                <a:lnTo>
                  <a:pt x="92" y="187"/>
                </a:lnTo>
                <a:lnTo>
                  <a:pt x="80" y="148"/>
                </a:lnTo>
                <a:lnTo>
                  <a:pt x="77" y="138"/>
                </a:lnTo>
                <a:lnTo>
                  <a:pt x="75" y="133"/>
                </a:lnTo>
                <a:lnTo>
                  <a:pt x="78" y="126"/>
                </a:lnTo>
                <a:lnTo>
                  <a:pt x="78" y="125"/>
                </a:lnTo>
                <a:lnTo>
                  <a:pt x="74" y="99"/>
                </a:lnTo>
                <a:lnTo>
                  <a:pt x="74" y="88"/>
                </a:lnTo>
                <a:lnTo>
                  <a:pt x="74" y="70"/>
                </a:lnTo>
                <a:lnTo>
                  <a:pt x="66" y="60"/>
                </a:lnTo>
                <a:lnTo>
                  <a:pt x="56" y="66"/>
                </a:lnTo>
                <a:lnTo>
                  <a:pt x="55" y="67"/>
                </a:lnTo>
                <a:lnTo>
                  <a:pt x="44" y="78"/>
                </a:lnTo>
                <a:lnTo>
                  <a:pt x="29" y="66"/>
                </a:lnTo>
                <a:lnTo>
                  <a:pt x="17" y="60"/>
                </a:lnTo>
                <a:lnTo>
                  <a:pt x="14" y="58"/>
                </a:lnTo>
                <a:lnTo>
                  <a:pt x="0" y="54"/>
                </a:lnTo>
                <a:lnTo>
                  <a:pt x="11" y="33"/>
                </a:lnTo>
                <a:lnTo>
                  <a:pt x="18" y="21"/>
                </a:lnTo>
                <a:lnTo>
                  <a:pt x="18" y="20"/>
                </a:lnTo>
                <a:lnTo>
                  <a:pt x="14" y="15"/>
                </a:lnTo>
                <a:lnTo>
                  <a:pt x="13" y="15"/>
                </a:lnTo>
                <a:lnTo>
                  <a:pt x="9" y="11"/>
                </a:lnTo>
                <a:lnTo>
                  <a:pt x="10" y="10"/>
                </a:lnTo>
                <a:lnTo>
                  <a:pt x="15" y="2"/>
                </a:lnTo>
                <a:lnTo>
                  <a:pt x="18" y="3"/>
                </a:lnTo>
                <a:lnTo>
                  <a:pt x="36" y="13"/>
                </a:lnTo>
                <a:lnTo>
                  <a:pt x="41" y="3"/>
                </a:lnTo>
                <a:lnTo>
                  <a:pt x="55" y="0"/>
                </a:lnTo>
                <a:lnTo>
                  <a:pt x="62" y="24"/>
                </a:lnTo>
                <a:lnTo>
                  <a:pt x="81" y="39"/>
                </a:lnTo>
                <a:lnTo>
                  <a:pt x="82" y="40"/>
                </a:lnTo>
                <a:lnTo>
                  <a:pt x="96" y="63"/>
                </a:lnTo>
                <a:lnTo>
                  <a:pt x="97" y="63"/>
                </a:lnTo>
                <a:lnTo>
                  <a:pt x="99" y="63"/>
                </a:lnTo>
                <a:lnTo>
                  <a:pt x="99" y="62"/>
                </a:lnTo>
                <a:lnTo>
                  <a:pt x="111" y="56"/>
                </a:lnTo>
                <a:lnTo>
                  <a:pt x="116" y="58"/>
                </a:lnTo>
                <a:lnTo>
                  <a:pt x="123" y="73"/>
                </a:lnTo>
                <a:lnTo>
                  <a:pt x="125" y="74"/>
                </a:lnTo>
                <a:lnTo>
                  <a:pt x="125" y="75"/>
                </a:lnTo>
                <a:lnTo>
                  <a:pt x="126" y="77"/>
                </a:lnTo>
                <a:lnTo>
                  <a:pt x="127" y="84"/>
                </a:lnTo>
                <a:lnTo>
                  <a:pt x="136" y="103"/>
                </a:lnTo>
                <a:lnTo>
                  <a:pt x="133" y="110"/>
                </a:lnTo>
                <a:lnTo>
                  <a:pt x="133" y="112"/>
                </a:lnTo>
                <a:lnTo>
                  <a:pt x="151" y="15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4" name="Freeform 550">
            <a:extLst>
              <a:ext uri="{FF2B5EF4-FFF2-40B4-BE49-F238E27FC236}">
                <a16:creationId xmlns:a16="http://schemas.microsoft.com/office/drawing/2014/main" id="{EDC4E734-A6BB-2DE0-9A79-950B8DA2B6A4}"/>
              </a:ext>
            </a:extLst>
          </p:cNvPr>
          <p:cNvSpPr>
            <a:spLocks/>
          </p:cNvSpPr>
          <p:nvPr/>
        </p:nvSpPr>
        <p:spPr bwMode="auto">
          <a:xfrm>
            <a:off x="5321301" y="4292600"/>
            <a:ext cx="198438" cy="171450"/>
          </a:xfrm>
          <a:custGeom>
            <a:avLst/>
            <a:gdLst>
              <a:gd name="T0" fmla="*/ 64 w 125"/>
              <a:gd name="T1" fmla="*/ 18 h 108"/>
              <a:gd name="T2" fmla="*/ 86 w 125"/>
              <a:gd name="T3" fmla="*/ 27 h 108"/>
              <a:gd name="T4" fmla="*/ 90 w 125"/>
              <a:gd name="T5" fmla="*/ 41 h 108"/>
              <a:gd name="T6" fmla="*/ 99 w 125"/>
              <a:gd name="T7" fmla="*/ 53 h 108"/>
              <a:gd name="T8" fmla="*/ 122 w 125"/>
              <a:gd name="T9" fmla="*/ 51 h 108"/>
              <a:gd name="T10" fmla="*/ 125 w 125"/>
              <a:gd name="T11" fmla="*/ 64 h 108"/>
              <a:gd name="T12" fmla="*/ 125 w 125"/>
              <a:gd name="T13" fmla="*/ 67 h 108"/>
              <a:gd name="T14" fmla="*/ 121 w 125"/>
              <a:gd name="T15" fmla="*/ 71 h 108"/>
              <a:gd name="T16" fmla="*/ 109 w 125"/>
              <a:gd name="T17" fmla="*/ 82 h 108"/>
              <a:gd name="T18" fmla="*/ 94 w 125"/>
              <a:gd name="T19" fmla="*/ 82 h 108"/>
              <a:gd name="T20" fmla="*/ 83 w 125"/>
              <a:gd name="T21" fmla="*/ 86 h 108"/>
              <a:gd name="T22" fmla="*/ 77 w 125"/>
              <a:gd name="T23" fmla="*/ 85 h 108"/>
              <a:gd name="T24" fmla="*/ 75 w 125"/>
              <a:gd name="T25" fmla="*/ 89 h 108"/>
              <a:gd name="T26" fmla="*/ 72 w 125"/>
              <a:gd name="T27" fmla="*/ 87 h 108"/>
              <a:gd name="T28" fmla="*/ 71 w 125"/>
              <a:gd name="T29" fmla="*/ 87 h 108"/>
              <a:gd name="T30" fmla="*/ 68 w 125"/>
              <a:gd name="T31" fmla="*/ 87 h 108"/>
              <a:gd name="T32" fmla="*/ 64 w 125"/>
              <a:gd name="T33" fmla="*/ 89 h 108"/>
              <a:gd name="T34" fmla="*/ 62 w 125"/>
              <a:gd name="T35" fmla="*/ 89 h 108"/>
              <a:gd name="T36" fmla="*/ 61 w 125"/>
              <a:gd name="T37" fmla="*/ 94 h 108"/>
              <a:gd name="T38" fmla="*/ 53 w 125"/>
              <a:gd name="T39" fmla="*/ 96 h 108"/>
              <a:gd name="T40" fmla="*/ 47 w 125"/>
              <a:gd name="T41" fmla="*/ 101 h 108"/>
              <a:gd name="T42" fmla="*/ 46 w 125"/>
              <a:gd name="T43" fmla="*/ 104 h 108"/>
              <a:gd name="T44" fmla="*/ 42 w 125"/>
              <a:gd name="T45" fmla="*/ 102 h 108"/>
              <a:gd name="T46" fmla="*/ 41 w 125"/>
              <a:gd name="T47" fmla="*/ 106 h 108"/>
              <a:gd name="T48" fmla="*/ 41 w 125"/>
              <a:gd name="T49" fmla="*/ 108 h 108"/>
              <a:gd name="T50" fmla="*/ 41 w 125"/>
              <a:gd name="T51" fmla="*/ 106 h 108"/>
              <a:gd name="T52" fmla="*/ 39 w 125"/>
              <a:gd name="T53" fmla="*/ 106 h 108"/>
              <a:gd name="T54" fmla="*/ 16 w 125"/>
              <a:gd name="T55" fmla="*/ 96 h 108"/>
              <a:gd name="T56" fmla="*/ 0 w 125"/>
              <a:gd name="T57" fmla="*/ 100 h 108"/>
              <a:gd name="T58" fmla="*/ 13 w 125"/>
              <a:gd name="T59" fmla="*/ 75 h 108"/>
              <a:gd name="T60" fmla="*/ 15 w 125"/>
              <a:gd name="T61" fmla="*/ 74 h 108"/>
              <a:gd name="T62" fmla="*/ 17 w 125"/>
              <a:gd name="T63" fmla="*/ 72 h 108"/>
              <a:gd name="T64" fmla="*/ 20 w 125"/>
              <a:gd name="T65" fmla="*/ 72 h 108"/>
              <a:gd name="T66" fmla="*/ 16 w 125"/>
              <a:gd name="T67" fmla="*/ 56 h 108"/>
              <a:gd name="T68" fmla="*/ 23 w 125"/>
              <a:gd name="T69" fmla="*/ 46 h 108"/>
              <a:gd name="T70" fmla="*/ 23 w 125"/>
              <a:gd name="T71" fmla="*/ 44 h 108"/>
              <a:gd name="T72" fmla="*/ 23 w 125"/>
              <a:gd name="T73" fmla="*/ 30 h 108"/>
              <a:gd name="T74" fmla="*/ 23 w 125"/>
              <a:gd name="T75" fmla="*/ 25 h 108"/>
              <a:gd name="T76" fmla="*/ 24 w 125"/>
              <a:gd name="T77" fmla="*/ 23 h 108"/>
              <a:gd name="T78" fmla="*/ 24 w 125"/>
              <a:gd name="T79" fmla="*/ 21 h 108"/>
              <a:gd name="T80" fmla="*/ 24 w 125"/>
              <a:gd name="T81" fmla="*/ 19 h 108"/>
              <a:gd name="T82" fmla="*/ 30 w 125"/>
              <a:gd name="T83" fmla="*/ 3 h 108"/>
              <a:gd name="T84" fmla="*/ 31 w 125"/>
              <a:gd name="T85" fmla="*/ 0 h 108"/>
              <a:gd name="T86" fmla="*/ 34 w 125"/>
              <a:gd name="T87" fmla="*/ 0 h 108"/>
              <a:gd name="T88" fmla="*/ 45 w 125"/>
              <a:gd name="T89" fmla="*/ 0 h 108"/>
              <a:gd name="T90" fmla="*/ 49 w 125"/>
              <a:gd name="T91" fmla="*/ 0 h 108"/>
              <a:gd name="T92" fmla="*/ 53 w 125"/>
              <a:gd name="T93" fmla="*/ 15 h 108"/>
              <a:gd name="T94" fmla="*/ 64 w 125"/>
              <a:gd name="T95" fmla="*/ 18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125" h="108">
                <a:moveTo>
                  <a:pt x="64" y="18"/>
                </a:moveTo>
                <a:lnTo>
                  <a:pt x="86" y="27"/>
                </a:lnTo>
                <a:lnTo>
                  <a:pt x="90" y="41"/>
                </a:lnTo>
                <a:lnTo>
                  <a:pt x="99" y="53"/>
                </a:lnTo>
                <a:lnTo>
                  <a:pt x="122" y="51"/>
                </a:lnTo>
                <a:lnTo>
                  <a:pt x="125" y="64"/>
                </a:lnTo>
                <a:lnTo>
                  <a:pt x="125" y="67"/>
                </a:lnTo>
                <a:lnTo>
                  <a:pt x="121" y="71"/>
                </a:lnTo>
                <a:lnTo>
                  <a:pt x="109" y="82"/>
                </a:lnTo>
                <a:lnTo>
                  <a:pt x="94" y="82"/>
                </a:lnTo>
                <a:lnTo>
                  <a:pt x="83" y="86"/>
                </a:lnTo>
                <a:lnTo>
                  <a:pt x="77" y="85"/>
                </a:lnTo>
                <a:lnTo>
                  <a:pt x="75" y="89"/>
                </a:lnTo>
                <a:lnTo>
                  <a:pt x="72" y="87"/>
                </a:lnTo>
                <a:lnTo>
                  <a:pt x="71" y="87"/>
                </a:lnTo>
                <a:lnTo>
                  <a:pt x="68" y="87"/>
                </a:lnTo>
                <a:lnTo>
                  <a:pt x="64" y="89"/>
                </a:lnTo>
                <a:lnTo>
                  <a:pt x="62" y="89"/>
                </a:lnTo>
                <a:lnTo>
                  <a:pt x="61" y="94"/>
                </a:lnTo>
                <a:lnTo>
                  <a:pt x="53" y="96"/>
                </a:lnTo>
                <a:lnTo>
                  <a:pt x="47" y="101"/>
                </a:lnTo>
                <a:lnTo>
                  <a:pt x="46" y="104"/>
                </a:lnTo>
                <a:lnTo>
                  <a:pt x="42" y="102"/>
                </a:lnTo>
                <a:lnTo>
                  <a:pt x="41" y="106"/>
                </a:lnTo>
                <a:lnTo>
                  <a:pt x="41" y="108"/>
                </a:lnTo>
                <a:lnTo>
                  <a:pt x="41" y="106"/>
                </a:lnTo>
                <a:lnTo>
                  <a:pt x="39" y="106"/>
                </a:lnTo>
                <a:lnTo>
                  <a:pt x="16" y="96"/>
                </a:lnTo>
                <a:lnTo>
                  <a:pt x="0" y="100"/>
                </a:lnTo>
                <a:lnTo>
                  <a:pt x="13" y="75"/>
                </a:lnTo>
                <a:lnTo>
                  <a:pt x="15" y="74"/>
                </a:lnTo>
                <a:lnTo>
                  <a:pt x="17" y="72"/>
                </a:lnTo>
                <a:lnTo>
                  <a:pt x="20" y="72"/>
                </a:lnTo>
                <a:lnTo>
                  <a:pt x="16" y="56"/>
                </a:lnTo>
                <a:lnTo>
                  <a:pt x="23" y="46"/>
                </a:lnTo>
                <a:lnTo>
                  <a:pt x="23" y="44"/>
                </a:lnTo>
                <a:lnTo>
                  <a:pt x="23" y="30"/>
                </a:lnTo>
                <a:lnTo>
                  <a:pt x="23" y="25"/>
                </a:lnTo>
                <a:lnTo>
                  <a:pt x="24" y="23"/>
                </a:lnTo>
                <a:lnTo>
                  <a:pt x="24" y="21"/>
                </a:lnTo>
                <a:lnTo>
                  <a:pt x="24" y="19"/>
                </a:lnTo>
                <a:lnTo>
                  <a:pt x="30" y="3"/>
                </a:lnTo>
                <a:lnTo>
                  <a:pt x="31" y="0"/>
                </a:lnTo>
                <a:lnTo>
                  <a:pt x="34" y="0"/>
                </a:lnTo>
                <a:lnTo>
                  <a:pt x="45" y="0"/>
                </a:lnTo>
                <a:lnTo>
                  <a:pt x="49" y="0"/>
                </a:lnTo>
                <a:lnTo>
                  <a:pt x="53" y="15"/>
                </a:lnTo>
                <a:lnTo>
                  <a:pt x="64" y="1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5" name="Freeform 551">
            <a:extLst>
              <a:ext uri="{FF2B5EF4-FFF2-40B4-BE49-F238E27FC236}">
                <a16:creationId xmlns:a16="http://schemas.microsoft.com/office/drawing/2014/main" id="{E5632BD9-C8E6-DD3D-0BBE-9137F2D2944B}"/>
              </a:ext>
            </a:extLst>
          </p:cNvPr>
          <p:cNvSpPr>
            <a:spLocks/>
          </p:cNvSpPr>
          <p:nvPr/>
        </p:nvSpPr>
        <p:spPr bwMode="auto">
          <a:xfrm>
            <a:off x="5435601" y="5678488"/>
            <a:ext cx="49213" cy="66675"/>
          </a:xfrm>
          <a:custGeom>
            <a:avLst/>
            <a:gdLst>
              <a:gd name="T0" fmla="*/ 30 w 31"/>
              <a:gd name="T1" fmla="*/ 0 h 42"/>
              <a:gd name="T2" fmla="*/ 30 w 31"/>
              <a:gd name="T3" fmla="*/ 1 h 42"/>
              <a:gd name="T4" fmla="*/ 30 w 31"/>
              <a:gd name="T5" fmla="*/ 5 h 42"/>
              <a:gd name="T6" fmla="*/ 31 w 31"/>
              <a:gd name="T7" fmla="*/ 8 h 42"/>
              <a:gd name="T8" fmla="*/ 30 w 31"/>
              <a:gd name="T9" fmla="*/ 8 h 42"/>
              <a:gd name="T10" fmla="*/ 30 w 31"/>
              <a:gd name="T11" fmla="*/ 9 h 42"/>
              <a:gd name="T12" fmla="*/ 29 w 31"/>
              <a:gd name="T13" fmla="*/ 9 h 42"/>
              <a:gd name="T14" fmla="*/ 30 w 31"/>
              <a:gd name="T15" fmla="*/ 11 h 42"/>
              <a:gd name="T16" fmla="*/ 30 w 31"/>
              <a:gd name="T17" fmla="*/ 13 h 42"/>
              <a:gd name="T18" fmla="*/ 30 w 31"/>
              <a:gd name="T19" fmla="*/ 15 h 42"/>
              <a:gd name="T20" fmla="*/ 31 w 31"/>
              <a:gd name="T21" fmla="*/ 16 h 42"/>
              <a:gd name="T22" fmla="*/ 30 w 31"/>
              <a:gd name="T23" fmla="*/ 20 h 42"/>
              <a:gd name="T24" fmla="*/ 30 w 31"/>
              <a:gd name="T25" fmla="*/ 23 h 42"/>
              <a:gd name="T26" fmla="*/ 31 w 31"/>
              <a:gd name="T27" fmla="*/ 23 h 42"/>
              <a:gd name="T28" fmla="*/ 31 w 31"/>
              <a:gd name="T29" fmla="*/ 24 h 42"/>
              <a:gd name="T30" fmla="*/ 31 w 31"/>
              <a:gd name="T31" fmla="*/ 26 h 42"/>
              <a:gd name="T32" fmla="*/ 30 w 31"/>
              <a:gd name="T33" fmla="*/ 26 h 42"/>
              <a:gd name="T34" fmla="*/ 23 w 31"/>
              <a:gd name="T35" fmla="*/ 26 h 42"/>
              <a:gd name="T36" fmla="*/ 22 w 31"/>
              <a:gd name="T37" fmla="*/ 28 h 42"/>
              <a:gd name="T38" fmla="*/ 22 w 31"/>
              <a:gd name="T39" fmla="*/ 31 h 42"/>
              <a:gd name="T40" fmla="*/ 20 w 31"/>
              <a:gd name="T41" fmla="*/ 34 h 42"/>
              <a:gd name="T42" fmla="*/ 19 w 31"/>
              <a:gd name="T43" fmla="*/ 37 h 42"/>
              <a:gd name="T44" fmla="*/ 19 w 31"/>
              <a:gd name="T45" fmla="*/ 38 h 42"/>
              <a:gd name="T46" fmla="*/ 18 w 31"/>
              <a:gd name="T47" fmla="*/ 38 h 42"/>
              <a:gd name="T48" fmla="*/ 15 w 31"/>
              <a:gd name="T49" fmla="*/ 38 h 42"/>
              <a:gd name="T50" fmla="*/ 12 w 31"/>
              <a:gd name="T51" fmla="*/ 38 h 42"/>
              <a:gd name="T52" fmla="*/ 9 w 31"/>
              <a:gd name="T53" fmla="*/ 38 h 42"/>
              <a:gd name="T54" fmla="*/ 8 w 31"/>
              <a:gd name="T55" fmla="*/ 38 h 42"/>
              <a:gd name="T56" fmla="*/ 8 w 31"/>
              <a:gd name="T57" fmla="*/ 39 h 42"/>
              <a:gd name="T58" fmla="*/ 7 w 31"/>
              <a:gd name="T59" fmla="*/ 39 h 42"/>
              <a:gd name="T60" fmla="*/ 3 w 31"/>
              <a:gd name="T61" fmla="*/ 41 h 42"/>
              <a:gd name="T62" fmla="*/ 1 w 31"/>
              <a:gd name="T63" fmla="*/ 42 h 42"/>
              <a:gd name="T64" fmla="*/ 0 w 31"/>
              <a:gd name="T65" fmla="*/ 42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31" h="42">
                <a:moveTo>
                  <a:pt x="30" y="0"/>
                </a:moveTo>
                <a:lnTo>
                  <a:pt x="30" y="1"/>
                </a:lnTo>
                <a:lnTo>
                  <a:pt x="30" y="5"/>
                </a:lnTo>
                <a:lnTo>
                  <a:pt x="31" y="8"/>
                </a:lnTo>
                <a:lnTo>
                  <a:pt x="30" y="8"/>
                </a:lnTo>
                <a:lnTo>
                  <a:pt x="30" y="9"/>
                </a:lnTo>
                <a:lnTo>
                  <a:pt x="29" y="9"/>
                </a:lnTo>
                <a:lnTo>
                  <a:pt x="30" y="11"/>
                </a:lnTo>
                <a:lnTo>
                  <a:pt x="30" y="13"/>
                </a:lnTo>
                <a:lnTo>
                  <a:pt x="30" y="15"/>
                </a:lnTo>
                <a:lnTo>
                  <a:pt x="31" y="16"/>
                </a:lnTo>
                <a:lnTo>
                  <a:pt x="30" y="20"/>
                </a:lnTo>
                <a:lnTo>
                  <a:pt x="30" y="23"/>
                </a:lnTo>
                <a:lnTo>
                  <a:pt x="31" y="23"/>
                </a:lnTo>
                <a:lnTo>
                  <a:pt x="31" y="24"/>
                </a:lnTo>
                <a:lnTo>
                  <a:pt x="31" y="26"/>
                </a:lnTo>
                <a:lnTo>
                  <a:pt x="30" y="26"/>
                </a:lnTo>
                <a:lnTo>
                  <a:pt x="23" y="26"/>
                </a:lnTo>
                <a:lnTo>
                  <a:pt x="22" y="28"/>
                </a:lnTo>
                <a:lnTo>
                  <a:pt x="22" y="31"/>
                </a:lnTo>
                <a:lnTo>
                  <a:pt x="20" y="34"/>
                </a:lnTo>
                <a:lnTo>
                  <a:pt x="19" y="37"/>
                </a:lnTo>
                <a:lnTo>
                  <a:pt x="19" y="38"/>
                </a:lnTo>
                <a:lnTo>
                  <a:pt x="18" y="38"/>
                </a:lnTo>
                <a:lnTo>
                  <a:pt x="15" y="38"/>
                </a:lnTo>
                <a:lnTo>
                  <a:pt x="12" y="38"/>
                </a:lnTo>
                <a:lnTo>
                  <a:pt x="9" y="38"/>
                </a:lnTo>
                <a:lnTo>
                  <a:pt x="8" y="38"/>
                </a:lnTo>
                <a:lnTo>
                  <a:pt x="8" y="39"/>
                </a:lnTo>
                <a:lnTo>
                  <a:pt x="7" y="39"/>
                </a:lnTo>
                <a:lnTo>
                  <a:pt x="3" y="41"/>
                </a:lnTo>
                <a:lnTo>
                  <a:pt x="1" y="42"/>
                </a:lnTo>
                <a:lnTo>
                  <a:pt x="0" y="4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6" name="Freeform 552">
            <a:extLst>
              <a:ext uri="{FF2B5EF4-FFF2-40B4-BE49-F238E27FC236}">
                <a16:creationId xmlns:a16="http://schemas.microsoft.com/office/drawing/2014/main" id="{F7DF4843-237F-1D71-99FF-B5EB3640D553}"/>
              </a:ext>
            </a:extLst>
          </p:cNvPr>
          <p:cNvSpPr>
            <a:spLocks/>
          </p:cNvSpPr>
          <p:nvPr/>
        </p:nvSpPr>
        <p:spPr bwMode="auto">
          <a:xfrm>
            <a:off x="5472113" y="4875213"/>
            <a:ext cx="233363" cy="292100"/>
          </a:xfrm>
          <a:custGeom>
            <a:avLst/>
            <a:gdLst>
              <a:gd name="T0" fmla="*/ 79 w 147"/>
              <a:gd name="T1" fmla="*/ 22 h 184"/>
              <a:gd name="T2" fmla="*/ 82 w 147"/>
              <a:gd name="T3" fmla="*/ 24 h 184"/>
              <a:gd name="T4" fmla="*/ 86 w 147"/>
              <a:gd name="T5" fmla="*/ 33 h 184"/>
              <a:gd name="T6" fmla="*/ 90 w 147"/>
              <a:gd name="T7" fmla="*/ 39 h 184"/>
              <a:gd name="T8" fmla="*/ 98 w 147"/>
              <a:gd name="T9" fmla="*/ 38 h 184"/>
              <a:gd name="T10" fmla="*/ 104 w 147"/>
              <a:gd name="T11" fmla="*/ 38 h 184"/>
              <a:gd name="T12" fmla="*/ 115 w 147"/>
              <a:gd name="T13" fmla="*/ 44 h 184"/>
              <a:gd name="T14" fmla="*/ 117 w 147"/>
              <a:gd name="T15" fmla="*/ 50 h 184"/>
              <a:gd name="T16" fmla="*/ 123 w 147"/>
              <a:gd name="T17" fmla="*/ 59 h 184"/>
              <a:gd name="T18" fmla="*/ 130 w 147"/>
              <a:gd name="T19" fmla="*/ 68 h 184"/>
              <a:gd name="T20" fmla="*/ 134 w 147"/>
              <a:gd name="T21" fmla="*/ 76 h 184"/>
              <a:gd name="T22" fmla="*/ 143 w 147"/>
              <a:gd name="T23" fmla="*/ 90 h 184"/>
              <a:gd name="T24" fmla="*/ 145 w 147"/>
              <a:gd name="T25" fmla="*/ 104 h 184"/>
              <a:gd name="T26" fmla="*/ 145 w 147"/>
              <a:gd name="T27" fmla="*/ 109 h 184"/>
              <a:gd name="T28" fmla="*/ 142 w 147"/>
              <a:gd name="T29" fmla="*/ 120 h 184"/>
              <a:gd name="T30" fmla="*/ 139 w 147"/>
              <a:gd name="T31" fmla="*/ 125 h 184"/>
              <a:gd name="T32" fmla="*/ 135 w 147"/>
              <a:gd name="T33" fmla="*/ 138 h 184"/>
              <a:gd name="T34" fmla="*/ 130 w 147"/>
              <a:gd name="T35" fmla="*/ 144 h 184"/>
              <a:gd name="T36" fmla="*/ 123 w 147"/>
              <a:gd name="T37" fmla="*/ 153 h 184"/>
              <a:gd name="T38" fmla="*/ 122 w 147"/>
              <a:gd name="T39" fmla="*/ 162 h 184"/>
              <a:gd name="T40" fmla="*/ 119 w 147"/>
              <a:gd name="T41" fmla="*/ 173 h 184"/>
              <a:gd name="T42" fmla="*/ 117 w 147"/>
              <a:gd name="T43" fmla="*/ 174 h 184"/>
              <a:gd name="T44" fmla="*/ 116 w 147"/>
              <a:gd name="T45" fmla="*/ 176 h 184"/>
              <a:gd name="T46" fmla="*/ 111 w 147"/>
              <a:gd name="T47" fmla="*/ 177 h 184"/>
              <a:gd name="T48" fmla="*/ 101 w 147"/>
              <a:gd name="T49" fmla="*/ 176 h 184"/>
              <a:gd name="T50" fmla="*/ 89 w 147"/>
              <a:gd name="T51" fmla="*/ 176 h 184"/>
              <a:gd name="T52" fmla="*/ 81 w 147"/>
              <a:gd name="T53" fmla="*/ 177 h 184"/>
              <a:gd name="T54" fmla="*/ 70 w 147"/>
              <a:gd name="T55" fmla="*/ 181 h 184"/>
              <a:gd name="T56" fmla="*/ 63 w 147"/>
              <a:gd name="T57" fmla="*/ 183 h 184"/>
              <a:gd name="T58" fmla="*/ 60 w 147"/>
              <a:gd name="T59" fmla="*/ 184 h 184"/>
              <a:gd name="T60" fmla="*/ 51 w 147"/>
              <a:gd name="T61" fmla="*/ 166 h 184"/>
              <a:gd name="T62" fmla="*/ 44 w 147"/>
              <a:gd name="T63" fmla="*/ 162 h 184"/>
              <a:gd name="T64" fmla="*/ 29 w 147"/>
              <a:gd name="T65" fmla="*/ 168 h 184"/>
              <a:gd name="T66" fmla="*/ 25 w 147"/>
              <a:gd name="T67" fmla="*/ 172 h 184"/>
              <a:gd name="T68" fmla="*/ 21 w 147"/>
              <a:gd name="T69" fmla="*/ 165 h 184"/>
              <a:gd name="T70" fmla="*/ 18 w 147"/>
              <a:gd name="T71" fmla="*/ 162 h 184"/>
              <a:gd name="T72" fmla="*/ 18 w 147"/>
              <a:gd name="T73" fmla="*/ 159 h 184"/>
              <a:gd name="T74" fmla="*/ 0 w 147"/>
              <a:gd name="T75" fmla="*/ 129 h 184"/>
              <a:gd name="T76" fmla="*/ 22 w 147"/>
              <a:gd name="T77" fmla="*/ 106 h 184"/>
              <a:gd name="T78" fmla="*/ 11 w 147"/>
              <a:gd name="T79" fmla="*/ 61 h 184"/>
              <a:gd name="T80" fmla="*/ 8 w 147"/>
              <a:gd name="T81" fmla="*/ 50 h 184"/>
              <a:gd name="T82" fmla="*/ 19 w 147"/>
              <a:gd name="T83" fmla="*/ 26 h 184"/>
              <a:gd name="T84" fmla="*/ 19 w 147"/>
              <a:gd name="T85" fmla="*/ 22 h 184"/>
              <a:gd name="T86" fmla="*/ 19 w 147"/>
              <a:gd name="T87" fmla="*/ 19 h 184"/>
              <a:gd name="T88" fmla="*/ 22 w 147"/>
              <a:gd name="T89" fmla="*/ 12 h 184"/>
              <a:gd name="T90" fmla="*/ 37 w 147"/>
              <a:gd name="T91" fmla="*/ 26 h 184"/>
              <a:gd name="T92" fmla="*/ 45 w 147"/>
              <a:gd name="T93" fmla="*/ 24 h 184"/>
              <a:gd name="T94" fmla="*/ 74 w 147"/>
              <a:gd name="T95" fmla="*/ 19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147" h="184">
                <a:moveTo>
                  <a:pt x="74" y="19"/>
                </a:moveTo>
                <a:lnTo>
                  <a:pt x="79" y="22"/>
                </a:lnTo>
                <a:lnTo>
                  <a:pt x="82" y="23"/>
                </a:lnTo>
                <a:lnTo>
                  <a:pt x="82" y="24"/>
                </a:lnTo>
                <a:lnTo>
                  <a:pt x="83" y="29"/>
                </a:lnTo>
                <a:lnTo>
                  <a:pt x="86" y="33"/>
                </a:lnTo>
                <a:lnTo>
                  <a:pt x="87" y="34"/>
                </a:lnTo>
                <a:lnTo>
                  <a:pt x="90" y="39"/>
                </a:lnTo>
                <a:lnTo>
                  <a:pt x="94" y="38"/>
                </a:lnTo>
                <a:lnTo>
                  <a:pt x="98" y="38"/>
                </a:lnTo>
                <a:lnTo>
                  <a:pt x="101" y="38"/>
                </a:lnTo>
                <a:lnTo>
                  <a:pt x="104" y="38"/>
                </a:lnTo>
                <a:lnTo>
                  <a:pt x="111" y="38"/>
                </a:lnTo>
                <a:lnTo>
                  <a:pt x="115" y="44"/>
                </a:lnTo>
                <a:lnTo>
                  <a:pt x="116" y="49"/>
                </a:lnTo>
                <a:lnTo>
                  <a:pt x="117" y="50"/>
                </a:lnTo>
                <a:lnTo>
                  <a:pt x="120" y="54"/>
                </a:lnTo>
                <a:lnTo>
                  <a:pt x="123" y="59"/>
                </a:lnTo>
                <a:lnTo>
                  <a:pt x="128" y="67"/>
                </a:lnTo>
                <a:lnTo>
                  <a:pt x="130" y="68"/>
                </a:lnTo>
                <a:lnTo>
                  <a:pt x="131" y="72"/>
                </a:lnTo>
                <a:lnTo>
                  <a:pt x="134" y="76"/>
                </a:lnTo>
                <a:lnTo>
                  <a:pt x="139" y="83"/>
                </a:lnTo>
                <a:lnTo>
                  <a:pt x="143" y="90"/>
                </a:lnTo>
                <a:lnTo>
                  <a:pt x="147" y="95"/>
                </a:lnTo>
                <a:lnTo>
                  <a:pt x="145" y="104"/>
                </a:lnTo>
                <a:lnTo>
                  <a:pt x="145" y="106"/>
                </a:lnTo>
                <a:lnTo>
                  <a:pt x="145" y="109"/>
                </a:lnTo>
                <a:lnTo>
                  <a:pt x="143" y="114"/>
                </a:lnTo>
                <a:lnTo>
                  <a:pt x="142" y="120"/>
                </a:lnTo>
                <a:lnTo>
                  <a:pt x="141" y="121"/>
                </a:lnTo>
                <a:lnTo>
                  <a:pt x="139" y="125"/>
                </a:lnTo>
                <a:lnTo>
                  <a:pt x="138" y="131"/>
                </a:lnTo>
                <a:lnTo>
                  <a:pt x="135" y="138"/>
                </a:lnTo>
                <a:lnTo>
                  <a:pt x="132" y="142"/>
                </a:lnTo>
                <a:lnTo>
                  <a:pt x="130" y="144"/>
                </a:lnTo>
                <a:lnTo>
                  <a:pt x="128" y="147"/>
                </a:lnTo>
                <a:lnTo>
                  <a:pt x="123" y="153"/>
                </a:lnTo>
                <a:lnTo>
                  <a:pt x="123" y="157"/>
                </a:lnTo>
                <a:lnTo>
                  <a:pt x="122" y="162"/>
                </a:lnTo>
                <a:lnTo>
                  <a:pt x="120" y="169"/>
                </a:lnTo>
                <a:lnTo>
                  <a:pt x="119" y="173"/>
                </a:lnTo>
                <a:lnTo>
                  <a:pt x="119" y="174"/>
                </a:lnTo>
                <a:lnTo>
                  <a:pt x="117" y="174"/>
                </a:lnTo>
                <a:lnTo>
                  <a:pt x="117" y="176"/>
                </a:lnTo>
                <a:lnTo>
                  <a:pt x="116" y="176"/>
                </a:lnTo>
                <a:lnTo>
                  <a:pt x="116" y="176"/>
                </a:lnTo>
                <a:lnTo>
                  <a:pt x="111" y="177"/>
                </a:lnTo>
                <a:lnTo>
                  <a:pt x="109" y="177"/>
                </a:lnTo>
                <a:lnTo>
                  <a:pt x="101" y="176"/>
                </a:lnTo>
                <a:lnTo>
                  <a:pt x="94" y="176"/>
                </a:lnTo>
                <a:lnTo>
                  <a:pt x="89" y="176"/>
                </a:lnTo>
                <a:lnTo>
                  <a:pt x="83" y="177"/>
                </a:lnTo>
                <a:lnTo>
                  <a:pt x="81" y="177"/>
                </a:lnTo>
                <a:lnTo>
                  <a:pt x="76" y="179"/>
                </a:lnTo>
                <a:lnTo>
                  <a:pt x="70" y="181"/>
                </a:lnTo>
                <a:lnTo>
                  <a:pt x="64" y="183"/>
                </a:lnTo>
                <a:lnTo>
                  <a:pt x="63" y="183"/>
                </a:lnTo>
                <a:lnTo>
                  <a:pt x="61" y="183"/>
                </a:lnTo>
                <a:lnTo>
                  <a:pt x="60" y="184"/>
                </a:lnTo>
                <a:lnTo>
                  <a:pt x="52" y="170"/>
                </a:lnTo>
                <a:lnTo>
                  <a:pt x="51" y="166"/>
                </a:lnTo>
                <a:lnTo>
                  <a:pt x="49" y="165"/>
                </a:lnTo>
                <a:lnTo>
                  <a:pt x="44" y="162"/>
                </a:lnTo>
                <a:lnTo>
                  <a:pt x="38" y="169"/>
                </a:lnTo>
                <a:lnTo>
                  <a:pt x="29" y="168"/>
                </a:lnTo>
                <a:lnTo>
                  <a:pt x="26" y="170"/>
                </a:lnTo>
                <a:lnTo>
                  <a:pt x="25" y="172"/>
                </a:lnTo>
                <a:lnTo>
                  <a:pt x="22" y="166"/>
                </a:lnTo>
                <a:lnTo>
                  <a:pt x="21" y="165"/>
                </a:lnTo>
                <a:lnTo>
                  <a:pt x="19" y="164"/>
                </a:lnTo>
                <a:lnTo>
                  <a:pt x="18" y="162"/>
                </a:lnTo>
                <a:lnTo>
                  <a:pt x="18" y="161"/>
                </a:lnTo>
                <a:lnTo>
                  <a:pt x="18" y="159"/>
                </a:lnTo>
                <a:lnTo>
                  <a:pt x="10" y="142"/>
                </a:lnTo>
                <a:lnTo>
                  <a:pt x="0" y="129"/>
                </a:lnTo>
                <a:lnTo>
                  <a:pt x="23" y="114"/>
                </a:lnTo>
                <a:lnTo>
                  <a:pt x="22" y="106"/>
                </a:lnTo>
                <a:lnTo>
                  <a:pt x="14" y="71"/>
                </a:lnTo>
                <a:lnTo>
                  <a:pt x="11" y="61"/>
                </a:lnTo>
                <a:lnTo>
                  <a:pt x="10" y="54"/>
                </a:lnTo>
                <a:lnTo>
                  <a:pt x="8" y="50"/>
                </a:lnTo>
                <a:lnTo>
                  <a:pt x="18" y="33"/>
                </a:lnTo>
                <a:lnTo>
                  <a:pt x="19" y="26"/>
                </a:lnTo>
                <a:lnTo>
                  <a:pt x="19" y="22"/>
                </a:lnTo>
                <a:lnTo>
                  <a:pt x="19" y="22"/>
                </a:lnTo>
                <a:lnTo>
                  <a:pt x="19" y="20"/>
                </a:lnTo>
                <a:lnTo>
                  <a:pt x="19" y="19"/>
                </a:lnTo>
                <a:lnTo>
                  <a:pt x="21" y="18"/>
                </a:lnTo>
                <a:lnTo>
                  <a:pt x="22" y="12"/>
                </a:lnTo>
                <a:lnTo>
                  <a:pt x="27" y="0"/>
                </a:lnTo>
                <a:lnTo>
                  <a:pt x="37" y="26"/>
                </a:lnTo>
                <a:lnTo>
                  <a:pt x="41" y="24"/>
                </a:lnTo>
                <a:lnTo>
                  <a:pt x="45" y="24"/>
                </a:lnTo>
                <a:lnTo>
                  <a:pt x="67" y="20"/>
                </a:lnTo>
                <a:lnTo>
                  <a:pt x="74" y="1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7" name="Freeform 553">
            <a:extLst>
              <a:ext uri="{FF2B5EF4-FFF2-40B4-BE49-F238E27FC236}">
                <a16:creationId xmlns:a16="http://schemas.microsoft.com/office/drawing/2014/main" id="{7614203F-102D-8BD0-2526-A05325E72B8C}"/>
              </a:ext>
            </a:extLst>
          </p:cNvPr>
          <p:cNvSpPr>
            <a:spLocks/>
          </p:cNvSpPr>
          <p:nvPr/>
        </p:nvSpPr>
        <p:spPr bwMode="auto">
          <a:xfrm>
            <a:off x="5464176" y="4064000"/>
            <a:ext cx="144463" cy="190500"/>
          </a:xfrm>
          <a:custGeom>
            <a:avLst/>
            <a:gdLst>
              <a:gd name="T0" fmla="*/ 87 w 91"/>
              <a:gd name="T1" fmla="*/ 10 h 120"/>
              <a:gd name="T2" fmla="*/ 87 w 91"/>
              <a:gd name="T3" fmla="*/ 15 h 120"/>
              <a:gd name="T4" fmla="*/ 88 w 91"/>
              <a:gd name="T5" fmla="*/ 27 h 120"/>
              <a:gd name="T6" fmla="*/ 90 w 91"/>
              <a:gd name="T7" fmla="*/ 32 h 120"/>
              <a:gd name="T8" fmla="*/ 91 w 91"/>
              <a:gd name="T9" fmla="*/ 42 h 120"/>
              <a:gd name="T10" fmla="*/ 88 w 91"/>
              <a:gd name="T11" fmla="*/ 46 h 120"/>
              <a:gd name="T12" fmla="*/ 87 w 91"/>
              <a:gd name="T13" fmla="*/ 51 h 120"/>
              <a:gd name="T14" fmla="*/ 83 w 91"/>
              <a:gd name="T15" fmla="*/ 60 h 120"/>
              <a:gd name="T16" fmla="*/ 77 w 91"/>
              <a:gd name="T17" fmla="*/ 70 h 120"/>
              <a:gd name="T18" fmla="*/ 76 w 91"/>
              <a:gd name="T19" fmla="*/ 75 h 120"/>
              <a:gd name="T20" fmla="*/ 73 w 91"/>
              <a:gd name="T21" fmla="*/ 75 h 120"/>
              <a:gd name="T22" fmla="*/ 72 w 91"/>
              <a:gd name="T23" fmla="*/ 77 h 120"/>
              <a:gd name="T24" fmla="*/ 72 w 91"/>
              <a:gd name="T25" fmla="*/ 79 h 120"/>
              <a:gd name="T26" fmla="*/ 69 w 91"/>
              <a:gd name="T27" fmla="*/ 83 h 120"/>
              <a:gd name="T28" fmla="*/ 69 w 91"/>
              <a:gd name="T29" fmla="*/ 84 h 120"/>
              <a:gd name="T30" fmla="*/ 66 w 91"/>
              <a:gd name="T31" fmla="*/ 87 h 120"/>
              <a:gd name="T32" fmla="*/ 61 w 91"/>
              <a:gd name="T33" fmla="*/ 96 h 120"/>
              <a:gd name="T34" fmla="*/ 64 w 91"/>
              <a:gd name="T35" fmla="*/ 103 h 120"/>
              <a:gd name="T36" fmla="*/ 66 w 91"/>
              <a:gd name="T37" fmla="*/ 110 h 120"/>
              <a:gd name="T38" fmla="*/ 68 w 91"/>
              <a:gd name="T39" fmla="*/ 115 h 120"/>
              <a:gd name="T40" fmla="*/ 69 w 91"/>
              <a:gd name="T41" fmla="*/ 117 h 120"/>
              <a:gd name="T42" fmla="*/ 69 w 91"/>
              <a:gd name="T43" fmla="*/ 120 h 120"/>
              <a:gd name="T44" fmla="*/ 61 w 91"/>
              <a:gd name="T45" fmla="*/ 117 h 120"/>
              <a:gd name="T46" fmla="*/ 56 w 91"/>
              <a:gd name="T47" fmla="*/ 115 h 120"/>
              <a:gd name="T48" fmla="*/ 28 w 91"/>
              <a:gd name="T49" fmla="*/ 117 h 120"/>
              <a:gd name="T50" fmla="*/ 19 w 91"/>
              <a:gd name="T51" fmla="*/ 117 h 120"/>
              <a:gd name="T52" fmla="*/ 0 w 91"/>
              <a:gd name="T53" fmla="*/ 77 h 120"/>
              <a:gd name="T54" fmla="*/ 5 w 91"/>
              <a:gd name="T55" fmla="*/ 58 h 120"/>
              <a:gd name="T56" fmla="*/ 9 w 91"/>
              <a:gd name="T57" fmla="*/ 47 h 120"/>
              <a:gd name="T58" fmla="*/ 11 w 91"/>
              <a:gd name="T59" fmla="*/ 43 h 120"/>
              <a:gd name="T60" fmla="*/ 11 w 91"/>
              <a:gd name="T61" fmla="*/ 42 h 120"/>
              <a:gd name="T62" fmla="*/ 11 w 91"/>
              <a:gd name="T63" fmla="*/ 42 h 120"/>
              <a:gd name="T64" fmla="*/ 12 w 91"/>
              <a:gd name="T65" fmla="*/ 40 h 120"/>
              <a:gd name="T66" fmla="*/ 13 w 91"/>
              <a:gd name="T67" fmla="*/ 39 h 120"/>
              <a:gd name="T68" fmla="*/ 36 w 91"/>
              <a:gd name="T69" fmla="*/ 9 h 120"/>
              <a:gd name="T70" fmla="*/ 47 w 91"/>
              <a:gd name="T71" fmla="*/ 0 h 120"/>
              <a:gd name="T72" fmla="*/ 65 w 91"/>
              <a:gd name="T73" fmla="*/ 9 h 120"/>
              <a:gd name="T74" fmla="*/ 87 w 91"/>
              <a:gd name="T75" fmla="*/ 10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91" h="120">
                <a:moveTo>
                  <a:pt x="87" y="10"/>
                </a:moveTo>
                <a:lnTo>
                  <a:pt x="87" y="15"/>
                </a:lnTo>
                <a:lnTo>
                  <a:pt x="88" y="27"/>
                </a:lnTo>
                <a:lnTo>
                  <a:pt x="90" y="32"/>
                </a:lnTo>
                <a:lnTo>
                  <a:pt x="91" y="42"/>
                </a:lnTo>
                <a:lnTo>
                  <a:pt x="88" y="46"/>
                </a:lnTo>
                <a:lnTo>
                  <a:pt x="87" y="51"/>
                </a:lnTo>
                <a:lnTo>
                  <a:pt x="83" y="60"/>
                </a:lnTo>
                <a:lnTo>
                  <a:pt x="77" y="70"/>
                </a:lnTo>
                <a:lnTo>
                  <a:pt x="76" y="75"/>
                </a:lnTo>
                <a:lnTo>
                  <a:pt x="73" y="75"/>
                </a:lnTo>
                <a:lnTo>
                  <a:pt x="72" y="77"/>
                </a:lnTo>
                <a:lnTo>
                  <a:pt x="72" y="79"/>
                </a:lnTo>
                <a:lnTo>
                  <a:pt x="69" y="83"/>
                </a:lnTo>
                <a:lnTo>
                  <a:pt x="69" y="84"/>
                </a:lnTo>
                <a:lnTo>
                  <a:pt x="66" y="87"/>
                </a:lnTo>
                <a:lnTo>
                  <a:pt x="61" y="96"/>
                </a:lnTo>
                <a:lnTo>
                  <a:pt x="64" y="103"/>
                </a:lnTo>
                <a:lnTo>
                  <a:pt x="66" y="110"/>
                </a:lnTo>
                <a:lnTo>
                  <a:pt x="68" y="115"/>
                </a:lnTo>
                <a:lnTo>
                  <a:pt x="69" y="117"/>
                </a:lnTo>
                <a:lnTo>
                  <a:pt x="69" y="120"/>
                </a:lnTo>
                <a:lnTo>
                  <a:pt x="61" y="117"/>
                </a:lnTo>
                <a:lnTo>
                  <a:pt x="56" y="115"/>
                </a:lnTo>
                <a:lnTo>
                  <a:pt x="28" y="117"/>
                </a:lnTo>
                <a:lnTo>
                  <a:pt x="19" y="117"/>
                </a:lnTo>
                <a:lnTo>
                  <a:pt x="0" y="77"/>
                </a:lnTo>
                <a:lnTo>
                  <a:pt x="5" y="58"/>
                </a:lnTo>
                <a:lnTo>
                  <a:pt x="9" y="47"/>
                </a:lnTo>
                <a:lnTo>
                  <a:pt x="11" y="43"/>
                </a:lnTo>
                <a:lnTo>
                  <a:pt x="11" y="42"/>
                </a:lnTo>
                <a:lnTo>
                  <a:pt x="11" y="42"/>
                </a:lnTo>
                <a:lnTo>
                  <a:pt x="12" y="40"/>
                </a:lnTo>
                <a:lnTo>
                  <a:pt x="13" y="39"/>
                </a:lnTo>
                <a:lnTo>
                  <a:pt x="36" y="9"/>
                </a:lnTo>
                <a:lnTo>
                  <a:pt x="47" y="0"/>
                </a:lnTo>
                <a:lnTo>
                  <a:pt x="65" y="9"/>
                </a:lnTo>
                <a:lnTo>
                  <a:pt x="87" y="1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8" name="Freeform 554">
            <a:extLst>
              <a:ext uri="{FF2B5EF4-FFF2-40B4-BE49-F238E27FC236}">
                <a16:creationId xmlns:a16="http://schemas.microsoft.com/office/drawing/2014/main" id="{D3F189ED-B071-B1A2-8338-3FBB57C22107}"/>
              </a:ext>
            </a:extLst>
          </p:cNvPr>
          <p:cNvSpPr>
            <a:spLocks/>
          </p:cNvSpPr>
          <p:nvPr/>
        </p:nvSpPr>
        <p:spPr bwMode="auto">
          <a:xfrm>
            <a:off x="6591301" y="1781175"/>
            <a:ext cx="352425" cy="274638"/>
          </a:xfrm>
          <a:custGeom>
            <a:avLst/>
            <a:gdLst>
              <a:gd name="T0" fmla="*/ 198 w 222"/>
              <a:gd name="T1" fmla="*/ 126 h 173"/>
              <a:gd name="T2" fmla="*/ 204 w 222"/>
              <a:gd name="T3" fmla="*/ 130 h 173"/>
              <a:gd name="T4" fmla="*/ 222 w 222"/>
              <a:gd name="T5" fmla="*/ 137 h 173"/>
              <a:gd name="T6" fmla="*/ 211 w 222"/>
              <a:gd name="T7" fmla="*/ 149 h 173"/>
              <a:gd name="T8" fmla="*/ 206 w 222"/>
              <a:gd name="T9" fmla="*/ 154 h 173"/>
              <a:gd name="T10" fmla="*/ 198 w 222"/>
              <a:gd name="T11" fmla="*/ 167 h 173"/>
              <a:gd name="T12" fmla="*/ 194 w 222"/>
              <a:gd name="T13" fmla="*/ 173 h 173"/>
              <a:gd name="T14" fmla="*/ 179 w 222"/>
              <a:gd name="T15" fmla="*/ 169 h 173"/>
              <a:gd name="T16" fmla="*/ 172 w 222"/>
              <a:gd name="T17" fmla="*/ 167 h 173"/>
              <a:gd name="T18" fmla="*/ 157 w 222"/>
              <a:gd name="T19" fmla="*/ 160 h 173"/>
              <a:gd name="T20" fmla="*/ 146 w 222"/>
              <a:gd name="T21" fmla="*/ 156 h 173"/>
              <a:gd name="T22" fmla="*/ 136 w 222"/>
              <a:gd name="T23" fmla="*/ 152 h 173"/>
              <a:gd name="T24" fmla="*/ 125 w 222"/>
              <a:gd name="T25" fmla="*/ 148 h 173"/>
              <a:gd name="T26" fmla="*/ 110 w 222"/>
              <a:gd name="T27" fmla="*/ 142 h 173"/>
              <a:gd name="T28" fmla="*/ 100 w 222"/>
              <a:gd name="T29" fmla="*/ 138 h 173"/>
              <a:gd name="T30" fmla="*/ 85 w 222"/>
              <a:gd name="T31" fmla="*/ 139 h 173"/>
              <a:gd name="T32" fmla="*/ 70 w 222"/>
              <a:gd name="T33" fmla="*/ 142 h 173"/>
              <a:gd name="T34" fmla="*/ 58 w 222"/>
              <a:gd name="T35" fmla="*/ 138 h 173"/>
              <a:gd name="T36" fmla="*/ 45 w 222"/>
              <a:gd name="T37" fmla="*/ 127 h 173"/>
              <a:gd name="T38" fmla="*/ 35 w 222"/>
              <a:gd name="T39" fmla="*/ 128 h 173"/>
              <a:gd name="T40" fmla="*/ 26 w 222"/>
              <a:gd name="T41" fmla="*/ 134 h 173"/>
              <a:gd name="T42" fmla="*/ 13 w 222"/>
              <a:gd name="T43" fmla="*/ 134 h 173"/>
              <a:gd name="T44" fmla="*/ 5 w 222"/>
              <a:gd name="T45" fmla="*/ 119 h 173"/>
              <a:gd name="T46" fmla="*/ 6 w 222"/>
              <a:gd name="T47" fmla="*/ 107 h 173"/>
              <a:gd name="T48" fmla="*/ 6 w 222"/>
              <a:gd name="T49" fmla="*/ 98 h 173"/>
              <a:gd name="T50" fmla="*/ 3 w 222"/>
              <a:gd name="T51" fmla="*/ 93 h 173"/>
              <a:gd name="T52" fmla="*/ 2 w 222"/>
              <a:gd name="T53" fmla="*/ 85 h 173"/>
              <a:gd name="T54" fmla="*/ 10 w 222"/>
              <a:gd name="T55" fmla="*/ 77 h 173"/>
              <a:gd name="T56" fmla="*/ 13 w 222"/>
              <a:gd name="T57" fmla="*/ 63 h 173"/>
              <a:gd name="T58" fmla="*/ 9 w 222"/>
              <a:gd name="T59" fmla="*/ 51 h 173"/>
              <a:gd name="T60" fmla="*/ 17 w 222"/>
              <a:gd name="T61" fmla="*/ 44 h 173"/>
              <a:gd name="T62" fmla="*/ 13 w 222"/>
              <a:gd name="T63" fmla="*/ 40 h 173"/>
              <a:gd name="T64" fmla="*/ 26 w 222"/>
              <a:gd name="T65" fmla="*/ 8 h 173"/>
              <a:gd name="T66" fmla="*/ 44 w 222"/>
              <a:gd name="T67" fmla="*/ 7 h 173"/>
              <a:gd name="T68" fmla="*/ 47 w 222"/>
              <a:gd name="T69" fmla="*/ 0 h 173"/>
              <a:gd name="T70" fmla="*/ 52 w 222"/>
              <a:gd name="T71" fmla="*/ 3 h 173"/>
              <a:gd name="T72" fmla="*/ 52 w 222"/>
              <a:gd name="T73" fmla="*/ 19 h 173"/>
              <a:gd name="T74" fmla="*/ 56 w 222"/>
              <a:gd name="T75" fmla="*/ 40 h 173"/>
              <a:gd name="T76" fmla="*/ 70 w 222"/>
              <a:gd name="T77" fmla="*/ 51 h 173"/>
              <a:gd name="T78" fmla="*/ 82 w 222"/>
              <a:gd name="T79" fmla="*/ 63 h 173"/>
              <a:gd name="T80" fmla="*/ 103 w 222"/>
              <a:gd name="T81" fmla="*/ 75 h 173"/>
              <a:gd name="T82" fmla="*/ 122 w 222"/>
              <a:gd name="T83" fmla="*/ 81 h 173"/>
              <a:gd name="T84" fmla="*/ 168 w 222"/>
              <a:gd name="T85" fmla="*/ 120 h 173"/>
              <a:gd name="T86" fmla="*/ 178 w 222"/>
              <a:gd name="T87" fmla="*/ 122 h 173"/>
              <a:gd name="T88" fmla="*/ 191 w 222"/>
              <a:gd name="T89" fmla="*/ 120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222" h="173">
                <a:moveTo>
                  <a:pt x="191" y="120"/>
                </a:moveTo>
                <a:lnTo>
                  <a:pt x="198" y="126"/>
                </a:lnTo>
                <a:lnTo>
                  <a:pt x="200" y="127"/>
                </a:lnTo>
                <a:lnTo>
                  <a:pt x="204" y="130"/>
                </a:lnTo>
                <a:lnTo>
                  <a:pt x="212" y="133"/>
                </a:lnTo>
                <a:lnTo>
                  <a:pt x="222" y="137"/>
                </a:lnTo>
                <a:lnTo>
                  <a:pt x="215" y="145"/>
                </a:lnTo>
                <a:lnTo>
                  <a:pt x="211" y="149"/>
                </a:lnTo>
                <a:lnTo>
                  <a:pt x="209" y="152"/>
                </a:lnTo>
                <a:lnTo>
                  <a:pt x="206" y="154"/>
                </a:lnTo>
                <a:lnTo>
                  <a:pt x="201" y="163"/>
                </a:lnTo>
                <a:lnTo>
                  <a:pt x="198" y="167"/>
                </a:lnTo>
                <a:lnTo>
                  <a:pt x="198" y="169"/>
                </a:lnTo>
                <a:lnTo>
                  <a:pt x="194" y="173"/>
                </a:lnTo>
                <a:lnTo>
                  <a:pt x="185" y="171"/>
                </a:lnTo>
                <a:lnTo>
                  <a:pt x="179" y="169"/>
                </a:lnTo>
                <a:lnTo>
                  <a:pt x="178" y="169"/>
                </a:lnTo>
                <a:lnTo>
                  <a:pt x="172" y="167"/>
                </a:lnTo>
                <a:lnTo>
                  <a:pt x="167" y="164"/>
                </a:lnTo>
                <a:lnTo>
                  <a:pt x="157" y="160"/>
                </a:lnTo>
                <a:lnTo>
                  <a:pt x="152" y="158"/>
                </a:lnTo>
                <a:lnTo>
                  <a:pt x="146" y="156"/>
                </a:lnTo>
                <a:lnTo>
                  <a:pt x="136" y="153"/>
                </a:lnTo>
                <a:lnTo>
                  <a:pt x="136" y="152"/>
                </a:lnTo>
                <a:lnTo>
                  <a:pt x="129" y="149"/>
                </a:lnTo>
                <a:lnTo>
                  <a:pt x="125" y="148"/>
                </a:lnTo>
                <a:lnTo>
                  <a:pt x="115" y="143"/>
                </a:lnTo>
                <a:lnTo>
                  <a:pt x="110" y="142"/>
                </a:lnTo>
                <a:lnTo>
                  <a:pt x="104" y="139"/>
                </a:lnTo>
                <a:lnTo>
                  <a:pt x="100" y="138"/>
                </a:lnTo>
                <a:lnTo>
                  <a:pt x="92" y="139"/>
                </a:lnTo>
                <a:lnTo>
                  <a:pt x="85" y="139"/>
                </a:lnTo>
                <a:lnTo>
                  <a:pt x="76" y="141"/>
                </a:lnTo>
                <a:lnTo>
                  <a:pt x="70" y="142"/>
                </a:lnTo>
                <a:lnTo>
                  <a:pt x="65" y="143"/>
                </a:lnTo>
                <a:lnTo>
                  <a:pt x="58" y="138"/>
                </a:lnTo>
                <a:lnTo>
                  <a:pt x="51" y="131"/>
                </a:lnTo>
                <a:lnTo>
                  <a:pt x="45" y="127"/>
                </a:lnTo>
                <a:lnTo>
                  <a:pt x="43" y="124"/>
                </a:lnTo>
                <a:lnTo>
                  <a:pt x="35" y="128"/>
                </a:lnTo>
                <a:lnTo>
                  <a:pt x="33" y="130"/>
                </a:lnTo>
                <a:lnTo>
                  <a:pt x="26" y="134"/>
                </a:lnTo>
                <a:lnTo>
                  <a:pt x="15" y="138"/>
                </a:lnTo>
                <a:lnTo>
                  <a:pt x="13" y="134"/>
                </a:lnTo>
                <a:lnTo>
                  <a:pt x="11" y="130"/>
                </a:lnTo>
                <a:lnTo>
                  <a:pt x="5" y="119"/>
                </a:lnTo>
                <a:lnTo>
                  <a:pt x="2" y="108"/>
                </a:lnTo>
                <a:lnTo>
                  <a:pt x="6" y="107"/>
                </a:lnTo>
                <a:lnTo>
                  <a:pt x="6" y="104"/>
                </a:lnTo>
                <a:lnTo>
                  <a:pt x="6" y="98"/>
                </a:lnTo>
                <a:lnTo>
                  <a:pt x="6" y="96"/>
                </a:lnTo>
                <a:lnTo>
                  <a:pt x="3" y="93"/>
                </a:lnTo>
                <a:lnTo>
                  <a:pt x="2" y="89"/>
                </a:lnTo>
                <a:lnTo>
                  <a:pt x="2" y="85"/>
                </a:lnTo>
                <a:lnTo>
                  <a:pt x="0" y="79"/>
                </a:lnTo>
                <a:lnTo>
                  <a:pt x="10" y="77"/>
                </a:lnTo>
                <a:lnTo>
                  <a:pt x="11" y="68"/>
                </a:lnTo>
                <a:lnTo>
                  <a:pt x="13" y="63"/>
                </a:lnTo>
                <a:lnTo>
                  <a:pt x="7" y="51"/>
                </a:lnTo>
                <a:lnTo>
                  <a:pt x="9" y="51"/>
                </a:lnTo>
                <a:lnTo>
                  <a:pt x="10" y="51"/>
                </a:lnTo>
                <a:lnTo>
                  <a:pt x="17" y="44"/>
                </a:lnTo>
                <a:lnTo>
                  <a:pt x="14" y="41"/>
                </a:lnTo>
                <a:lnTo>
                  <a:pt x="13" y="40"/>
                </a:lnTo>
                <a:lnTo>
                  <a:pt x="20" y="15"/>
                </a:lnTo>
                <a:lnTo>
                  <a:pt x="26" y="8"/>
                </a:lnTo>
                <a:lnTo>
                  <a:pt x="33" y="2"/>
                </a:lnTo>
                <a:lnTo>
                  <a:pt x="44" y="7"/>
                </a:lnTo>
                <a:lnTo>
                  <a:pt x="45" y="7"/>
                </a:lnTo>
                <a:lnTo>
                  <a:pt x="47" y="0"/>
                </a:lnTo>
                <a:lnTo>
                  <a:pt x="52" y="2"/>
                </a:lnTo>
                <a:lnTo>
                  <a:pt x="52" y="3"/>
                </a:lnTo>
                <a:lnTo>
                  <a:pt x="52" y="7"/>
                </a:lnTo>
                <a:lnTo>
                  <a:pt x="52" y="19"/>
                </a:lnTo>
                <a:lnTo>
                  <a:pt x="54" y="32"/>
                </a:lnTo>
                <a:lnTo>
                  <a:pt x="56" y="40"/>
                </a:lnTo>
                <a:lnTo>
                  <a:pt x="63" y="40"/>
                </a:lnTo>
                <a:lnTo>
                  <a:pt x="70" y="51"/>
                </a:lnTo>
                <a:lnTo>
                  <a:pt x="82" y="55"/>
                </a:lnTo>
                <a:lnTo>
                  <a:pt x="82" y="63"/>
                </a:lnTo>
                <a:lnTo>
                  <a:pt x="97" y="63"/>
                </a:lnTo>
                <a:lnTo>
                  <a:pt x="103" y="75"/>
                </a:lnTo>
                <a:lnTo>
                  <a:pt x="116" y="70"/>
                </a:lnTo>
                <a:lnTo>
                  <a:pt x="122" y="81"/>
                </a:lnTo>
                <a:lnTo>
                  <a:pt x="157" y="113"/>
                </a:lnTo>
                <a:lnTo>
                  <a:pt x="168" y="120"/>
                </a:lnTo>
                <a:lnTo>
                  <a:pt x="171" y="122"/>
                </a:lnTo>
                <a:lnTo>
                  <a:pt x="178" y="122"/>
                </a:lnTo>
                <a:lnTo>
                  <a:pt x="191" y="120"/>
                </a:lnTo>
                <a:lnTo>
                  <a:pt x="191" y="12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9" name="Freeform 555">
            <a:extLst>
              <a:ext uri="{FF2B5EF4-FFF2-40B4-BE49-F238E27FC236}">
                <a16:creationId xmlns:a16="http://schemas.microsoft.com/office/drawing/2014/main" id="{38343921-5FAC-6997-3C6B-6AAC64F2DEC0}"/>
              </a:ext>
            </a:extLst>
          </p:cNvPr>
          <p:cNvSpPr>
            <a:spLocks/>
          </p:cNvSpPr>
          <p:nvPr/>
        </p:nvSpPr>
        <p:spPr bwMode="auto">
          <a:xfrm>
            <a:off x="7473951" y="1298575"/>
            <a:ext cx="292100" cy="441325"/>
          </a:xfrm>
          <a:custGeom>
            <a:avLst/>
            <a:gdLst>
              <a:gd name="T0" fmla="*/ 181 w 184"/>
              <a:gd name="T1" fmla="*/ 17 h 278"/>
              <a:gd name="T2" fmla="*/ 183 w 184"/>
              <a:gd name="T3" fmla="*/ 22 h 278"/>
              <a:gd name="T4" fmla="*/ 179 w 184"/>
              <a:gd name="T5" fmla="*/ 26 h 278"/>
              <a:gd name="T6" fmla="*/ 176 w 184"/>
              <a:gd name="T7" fmla="*/ 33 h 278"/>
              <a:gd name="T8" fmla="*/ 174 w 184"/>
              <a:gd name="T9" fmla="*/ 38 h 278"/>
              <a:gd name="T10" fmla="*/ 166 w 184"/>
              <a:gd name="T11" fmla="*/ 44 h 278"/>
              <a:gd name="T12" fmla="*/ 161 w 184"/>
              <a:gd name="T13" fmla="*/ 55 h 278"/>
              <a:gd name="T14" fmla="*/ 162 w 184"/>
              <a:gd name="T15" fmla="*/ 63 h 278"/>
              <a:gd name="T16" fmla="*/ 168 w 184"/>
              <a:gd name="T17" fmla="*/ 74 h 278"/>
              <a:gd name="T18" fmla="*/ 161 w 184"/>
              <a:gd name="T19" fmla="*/ 90 h 278"/>
              <a:gd name="T20" fmla="*/ 158 w 184"/>
              <a:gd name="T21" fmla="*/ 94 h 278"/>
              <a:gd name="T22" fmla="*/ 164 w 184"/>
              <a:gd name="T23" fmla="*/ 98 h 278"/>
              <a:gd name="T24" fmla="*/ 162 w 184"/>
              <a:gd name="T25" fmla="*/ 108 h 278"/>
              <a:gd name="T26" fmla="*/ 162 w 184"/>
              <a:gd name="T27" fmla="*/ 113 h 278"/>
              <a:gd name="T28" fmla="*/ 162 w 184"/>
              <a:gd name="T29" fmla="*/ 119 h 278"/>
              <a:gd name="T30" fmla="*/ 161 w 184"/>
              <a:gd name="T31" fmla="*/ 124 h 278"/>
              <a:gd name="T32" fmla="*/ 164 w 184"/>
              <a:gd name="T33" fmla="*/ 127 h 278"/>
              <a:gd name="T34" fmla="*/ 164 w 184"/>
              <a:gd name="T35" fmla="*/ 130 h 278"/>
              <a:gd name="T36" fmla="*/ 166 w 184"/>
              <a:gd name="T37" fmla="*/ 132 h 278"/>
              <a:gd name="T38" fmla="*/ 164 w 184"/>
              <a:gd name="T39" fmla="*/ 138 h 278"/>
              <a:gd name="T40" fmla="*/ 164 w 184"/>
              <a:gd name="T41" fmla="*/ 143 h 278"/>
              <a:gd name="T42" fmla="*/ 161 w 184"/>
              <a:gd name="T43" fmla="*/ 147 h 278"/>
              <a:gd name="T44" fmla="*/ 161 w 184"/>
              <a:gd name="T45" fmla="*/ 156 h 278"/>
              <a:gd name="T46" fmla="*/ 162 w 184"/>
              <a:gd name="T47" fmla="*/ 162 h 278"/>
              <a:gd name="T48" fmla="*/ 161 w 184"/>
              <a:gd name="T49" fmla="*/ 171 h 278"/>
              <a:gd name="T50" fmla="*/ 161 w 184"/>
              <a:gd name="T51" fmla="*/ 184 h 278"/>
              <a:gd name="T52" fmla="*/ 166 w 184"/>
              <a:gd name="T53" fmla="*/ 197 h 278"/>
              <a:gd name="T54" fmla="*/ 168 w 184"/>
              <a:gd name="T55" fmla="*/ 210 h 278"/>
              <a:gd name="T56" fmla="*/ 169 w 184"/>
              <a:gd name="T57" fmla="*/ 216 h 278"/>
              <a:gd name="T58" fmla="*/ 173 w 184"/>
              <a:gd name="T59" fmla="*/ 224 h 278"/>
              <a:gd name="T60" fmla="*/ 176 w 184"/>
              <a:gd name="T61" fmla="*/ 231 h 278"/>
              <a:gd name="T62" fmla="*/ 176 w 184"/>
              <a:gd name="T63" fmla="*/ 236 h 278"/>
              <a:gd name="T64" fmla="*/ 173 w 184"/>
              <a:gd name="T65" fmla="*/ 246 h 278"/>
              <a:gd name="T66" fmla="*/ 170 w 184"/>
              <a:gd name="T67" fmla="*/ 263 h 278"/>
              <a:gd name="T68" fmla="*/ 168 w 184"/>
              <a:gd name="T69" fmla="*/ 267 h 278"/>
              <a:gd name="T70" fmla="*/ 165 w 184"/>
              <a:gd name="T71" fmla="*/ 270 h 278"/>
              <a:gd name="T72" fmla="*/ 154 w 184"/>
              <a:gd name="T73" fmla="*/ 267 h 278"/>
              <a:gd name="T74" fmla="*/ 128 w 184"/>
              <a:gd name="T75" fmla="*/ 278 h 278"/>
              <a:gd name="T76" fmla="*/ 108 w 184"/>
              <a:gd name="T77" fmla="*/ 262 h 278"/>
              <a:gd name="T78" fmla="*/ 78 w 184"/>
              <a:gd name="T79" fmla="*/ 247 h 278"/>
              <a:gd name="T80" fmla="*/ 65 w 184"/>
              <a:gd name="T81" fmla="*/ 217 h 278"/>
              <a:gd name="T82" fmla="*/ 24 w 184"/>
              <a:gd name="T83" fmla="*/ 169 h 278"/>
              <a:gd name="T84" fmla="*/ 15 w 184"/>
              <a:gd name="T85" fmla="*/ 158 h 278"/>
              <a:gd name="T86" fmla="*/ 23 w 184"/>
              <a:gd name="T87" fmla="*/ 147 h 278"/>
              <a:gd name="T88" fmla="*/ 26 w 184"/>
              <a:gd name="T89" fmla="*/ 113 h 278"/>
              <a:gd name="T90" fmla="*/ 20 w 184"/>
              <a:gd name="T91" fmla="*/ 109 h 278"/>
              <a:gd name="T92" fmla="*/ 15 w 184"/>
              <a:gd name="T93" fmla="*/ 100 h 278"/>
              <a:gd name="T94" fmla="*/ 4 w 184"/>
              <a:gd name="T95" fmla="*/ 77 h 278"/>
              <a:gd name="T96" fmla="*/ 61 w 184"/>
              <a:gd name="T97" fmla="*/ 51 h 278"/>
              <a:gd name="T98" fmla="*/ 97 w 184"/>
              <a:gd name="T99" fmla="*/ 53 h 278"/>
              <a:gd name="T100" fmla="*/ 118 w 184"/>
              <a:gd name="T101" fmla="*/ 41 h 278"/>
              <a:gd name="T102" fmla="*/ 140 w 184"/>
              <a:gd name="T103" fmla="*/ 3 h 278"/>
              <a:gd name="T104" fmla="*/ 154 w 184"/>
              <a:gd name="T105" fmla="*/ 14 h 278"/>
              <a:gd name="T106" fmla="*/ 181 w 184"/>
              <a:gd name="T107" fmla="*/ 15 h 2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84" h="278">
                <a:moveTo>
                  <a:pt x="184" y="15"/>
                </a:moveTo>
                <a:lnTo>
                  <a:pt x="183" y="15"/>
                </a:lnTo>
                <a:lnTo>
                  <a:pt x="181" y="17"/>
                </a:lnTo>
                <a:lnTo>
                  <a:pt x="183" y="17"/>
                </a:lnTo>
                <a:lnTo>
                  <a:pt x="183" y="21"/>
                </a:lnTo>
                <a:lnTo>
                  <a:pt x="183" y="22"/>
                </a:lnTo>
                <a:lnTo>
                  <a:pt x="181" y="22"/>
                </a:lnTo>
                <a:lnTo>
                  <a:pt x="181" y="25"/>
                </a:lnTo>
                <a:lnTo>
                  <a:pt x="179" y="26"/>
                </a:lnTo>
                <a:lnTo>
                  <a:pt x="179" y="32"/>
                </a:lnTo>
                <a:lnTo>
                  <a:pt x="177" y="33"/>
                </a:lnTo>
                <a:lnTo>
                  <a:pt x="176" y="33"/>
                </a:lnTo>
                <a:lnTo>
                  <a:pt x="176" y="36"/>
                </a:lnTo>
                <a:lnTo>
                  <a:pt x="176" y="38"/>
                </a:lnTo>
                <a:lnTo>
                  <a:pt x="174" y="38"/>
                </a:lnTo>
                <a:lnTo>
                  <a:pt x="173" y="41"/>
                </a:lnTo>
                <a:lnTo>
                  <a:pt x="169" y="44"/>
                </a:lnTo>
                <a:lnTo>
                  <a:pt x="166" y="44"/>
                </a:lnTo>
                <a:lnTo>
                  <a:pt x="165" y="45"/>
                </a:lnTo>
                <a:lnTo>
                  <a:pt x="162" y="51"/>
                </a:lnTo>
                <a:lnTo>
                  <a:pt x="161" y="55"/>
                </a:lnTo>
                <a:lnTo>
                  <a:pt x="158" y="60"/>
                </a:lnTo>
                <a:lnTo>
                  <a:pt x="159" y="63"/>
                </a:lnTo>
                <a:lnTo>
                  <a:pt x="162" y="63"/>
                </a:lnTo>
                <a:lnTo>
                  <a:pt x="165" y="64"/>
                </a:lnTo>
                <a:lnTo>
                  <a:pt x="166" y="71"/>
                </a:lnTo>
                <a:lnTo>
                  <a:pt x="168" y="74"/>
                </a:lnTo>
                <a:lnTo>
                  <a:pt x="168" y="74"/>
                </a:lnTo>
                <a:lnTo>
                  <a:pt x="166" y="83"/>
                </a:lnTo>
                <a:lnTo>
                  <a:pt x="161" y="90"/>
                </a:lnTo>
                <a:lnTo>
                  <a:pt x="159" y="92"/>
                </a:lnTo>
                <a:lnTo>
                  <a:pt x="158" y="92"/>
                </a:lnTo>
                <a:lnTo>
                  <a:pt x="158" y="94"/>
                </a:lnTo>
                <a:lnTo>
                  <a:pt x="161" y="96"/>
                </a:lnTo>
                <a:lnTo>
                  <a:pt x="162" y="96"/>
                </a:lnTo>
                <a:lnTo>
                  <a:pt x="164" y="98"/>
                </a:lnTo>
                <a:lnTo>
                  <a:pt x="164" y="100"/>
                </a:lnTo>
                <a:lnTo>
                  <a:pt x="164" y="101"/>
                </a:lnTo>
                <a:lnTo>
                  <a:pt x="162" y="108"/>
                </a:lnTo>
                <a:lnTo>
                  <a:pt x="162" y="109"/>
                </a:lnTo>
                <a:lnTo>
                  <a:pt x="165" y="112"/>
                </a:lnTo>
                <a:lnTo>
                  <a:pt x="162" y="113"/>
                </a:lnTo>
                <a:lnTo>
                  <a:pt x="162" y="115"/>
                </a:lnTo>
                <a:lnTo>
                  <a:pt x="162" y="116"/>
                </a:lnTo>
                <a:lnTo>
                  <a:pt x="162" y="119"/>
                </a:lnTo>
                <a:lnTo>
                  <a:pt x="162" y="120"/>
                </a:lnTo>
                <a:lnTo>
                  <a:pt x="161" y="123"/>
                </a:lnTo>
                <a:lnTo>
                  <a:pt x="161" y="124"/>
                </a:lnTo>
                <a:lnTo>
                  <a:pt x="161" y="126"/>
                </a:lnTo>
                <a:lnTo>
                  <a:pt x="161" y="127"/>
                </a:lnTo>
                <a:lnTo>
                  <a:pt x="164" y="127"/>
                </a:lnTo>
                <a:lnTo>
                  <a:pt x="162" y="128"/>
                </a:lnTo>
                <a:lnTo>
                  <a:pt x="162" y="130"/>
                </a:lnTo>
                <a:lnTo>
                  <a:pt x="164" y="130"/>
                </a:lnTo>
                <a:lnTo>
                  <a:pt x="165" y="130"/>
                </a:lnTo>
                <a:lnTo>
                  <a:pt x="166" y="131"/>
                </a:lnTo>
                <a:lnTo>
                  <a:pt x="166" y="132"/>
                </a:lnTo>
                <a:lnTo>
                  <a:pt x="166" y="134"/>
                </a:lnTo>
                <a:lnTo>
                  <a:pt x="165" y="134"/>
                </a:lnTo>
                <a:lnTo>
                  <a:pt x="164" y="138"/>
                </a:lnTo>
                <a:lnTo>
                  <a:pt x="165" y="139"/>
                </a:lnTo>
                <a:lnTo>
                  <a:pt x="165" y="142"/>
                </a:lnTo>
                <a:lnTo>
                  <a:pt x="164" y="143"/>
                </a:lnTo>
                <a:lnTo>
                  <a:pt x="162" y="145"/>
                </a:lnTo>
                <a:lnTo>
                  <a:pt x="162" y="147"/>
                </a:lnTo>
                <a:lnTo>
                  <a:pt x="161" y="147"/>
                </a:lnTo>
                <a:lnTo>
                  <a:pt x="161" y="152"/>
                </a:lnTo>
                <a:lnTo>
                  <a:pt x="161" y="154"/>
                </a:lnTo>
                <a:lnTo>
                  <a:pt x="161" y="156"/>
                </a:lnTo>
                <a:lnTo>
                  <a:pt x="161" y="157"/>
                </a:lnTo>
                <a:lnTo>
                  <a:pt x="161" y="160"/>
                </a:lnTo>
                <a:lnTo>
                  <a:pt x="162" y="162"/>
                </a:lnTo>
                <a:lnTo>
                  <a:pt x="162" y="165"/>
                </a:lnTo>
                <a:lnTo>
                  <a:pt x="161" y="167"/>
                </a:lnTo>
                <a:lnTo>
                  <a:pt x="161" y="171"/>
                </a:lnTo>
                <a:lnTo>
                  <a:pt x="159" y="172"/>
                </a:lnTo>
                <a:lnTo>
                  <a:pt x="162" y="182"/>
                </a:lnTo>
                <a:lnTo>
                  <a:pt x="161" y="184"/>
                </a:lnTo>
                <a:lnTo>
                  <a:pt x="161" y="187"/>
                </a:lnTo>
                <a:lnTo>
                  <a:pt x="166" y="195"/>
                </a:lnTo>
                <a:lnTo>
                  <a:pt x="166" y="197"/>
                </a:lnTo>
                <a:lnTo>
                  <a:pt x="168" y="202"/>
                </a:lnTo>
                <a:lnTo>
                  <a:pt x="168" y="207"/>
                </a:lnTo>
                <a:lnTo>
                  <a:pt x="168" y="210"/>
                </a:lnTo>
                <a:lnTo>
                  <a:pt x="168" y="210"/>
                </a:lnTo>
                <a:lnTo>
                  <a:pt x="168" y="212"/>
                </a:lnTo>
                <a:lnTo>
                  <a:pt x="169" y="216"/>
                </a:lnTo>
                <a:lnTo>
                  <a:pt x="169" y="217"/>
                </a:lnTo>
                <a:lnTo>
                  <a:pt x="173" y="222"/>
                </a:lnTo>
                <a:lnTo>
                  <a:pt x="173" y="224"/>
                </a:lnTo>
                <a:lnTo>
                  <a:pt x="173" y="229"/>
                </a:lnTo>
                <a:lnTo>
                  <a:pt x="176" y="229"/>
                </a:lnTo>
                <a:lnTo>
                  <a:pt x="176" y="231"/>
                </a:lnTo>
                <a:lnTo>
                  <a:pt x="177" y="232"/>
                </a:lnTo>
                <a:lnTo>
                  <a:pt x="176" y="235"/>
                </a:lnTo>
                <a:lnTo>
                  <a:pt x="176" y="236"/>
                </a:lnTo>
                <a:lnTo>
                  <a:pt x="174" y="237"/>
                </a:lnTo>
                <a:lnTo>
                  <a:pt x="172" y="244"/>
                </a:lnTo>
                <a:lnTo>
                  <a:pt x="173" y="246"/>
                </a:lnTo>
                <a:lnTo>
                  <a:pt x="172" y="250"/>
                </a:lnTo>
                <a:lnTo>
                  <a:pt x="170" y="262"/>
                </a:lnTo>
                <a:lnTo>
                  <a:pt x="170" y="263"/>
                </a:lnTo>
                <a:lnTo>
                  <a:pt x="169" y="265"/>
                </a:lnTo>
                <a:lnTo>
                  <a:pt x="169" y="266"/>
                </a:lnTo>
                <a:lnTo>
                  <a:pt x="168" y="267"/>
                </a:lnTo>
                <a:lnTo>
                  <a:pt x="168" y="270"/>
                </a:lnTo>
                <a:lnTo>
                  <a:pt x="166" y="270"/>
                </a:lnTo>
                <a:lnTo>
                  <a:pt x="165" y="270"/>
                </a:lnTo>
                <a:lnTo>
                  <a:pt x="161" y="270"/>
                </a:lnTo>
                <a:lnTo>
                  <a:pt x="155" y="267"/>
                </a:lnTo>
                <a:lnTo>
                  <a:pt x="154" y="267"/>
                </a:lnTo>
                <a:lnTo>
                  <a:pt x="148" y="272"/>
                </a:lnTo>
                <a:lnTo>
                  <a:pt x="147" y="273"/>
                </a:lnTo>
                <a:lnTo>
                  <a:pt x="128" y="278"/>
                </a:lnTo>
                <a:lnTo>
                  <a:pt x="116" y="277"/>
                </a:lnTo>
                <a:lnTo>
                  <a:pt x="109" y="263"/>
                </a:lnTo>
                <a:lnTo>
                  <a:pt x="108" y="262"/>
                </a:lnTo>
                <a:lnTo>
                  <a:pt x="99" y="258"/>
                </a:lnTo>
                <a:lnTo>
                  <a:pt x="82" y="250"/>
                </a:lnTo>
                <a:lnTo>
                  <a:pt x="78" y="247"/>
                </a:lnTo>
                <a:lnTo>
                  <a:pt x="72" y="236"/>
                </a:lnTo>
                <a:lnTo>
                  <a:pt x="67" y="218"/>
                </a:lnTo>
                <a:lnTo>
                  <a:pt x="65" y="217"/>
                </a:lnTo>
                <a:lnTo>
                  <a:pt x="60" y="213"/>
                </a:lnTo>
                <a:lnTo>
                  <a:pt x="37" y="198"/>
                </a:lnTo>
                <a:lnTo>
                  <a:pt x="24" y="169"/>
                </a:lnTo>
                <a:lnTo>
                  <a:pt x="15" y="164"/>
                </a:lnTo>
                <a:lnTo>
                  <a:pt x="15" y="162"/>
                </a:lnTo>
                <a:lnTo>
                  <a:pt x="15" y="158"/>
                </a:lnTo>
                <a:lnTo>
                  <a:pt x="19" y="157"/>
                </a:lnTo>
                <a:lnTo>
                  <a:pt x="19" y="156"/>
                </a:lnTo>
                <a:lnTo>
                  <a:pt x="23" y="147"/>
                </a:lnTo>
                <a:lnTo>
                  <a:pt x="20" y="141"/>
                </a:lnTo>
                <a:lnTo>
                  <a:pt x="19" y="139"/>
                </a:lnTo>
                <a:lnTo>
                  <a:pt x="26" y="113"/>
                </a:lnTo>
                <a:lnTo>
                  <a:pt x="26" y="112"/>
                </a:lnTo>
                <a:lnTo>
                  <a:pt x="22" y="109"/>
                </a:lnTo>
                <a:lnTo>
                  <a:pt x="20" y="109"/>
                </a:lnTo>
                <a:lnTo>
                  <a:pt x="19" y="107"/>
                </a:lnTo>
                <a:lnTo>
                  <a:pt x="16" y="98"/>
                </a:lnTo>
                <a:lnTo>
                  <a:pt x="15" y="100"/>
                </a:lnTo>
                <a:lnTo>
                  <a:pt x="13" y="101"/>
                </a:lnTo>
                <a:lnTo>
                  <a:pt x="4" y="85"/>
                </a:lnTo>
                <a:lnTo>
                  <a:pt x="4" y="77"/>
                </a:lnTo>
                <a:lnTo>
                  <a:pt x="0" y="49"/>
                </a:lnTo>
                <a:lnTo>
                  <a:pt x="33" y="41"/>
                </a:lnTo>
                <a:lnTo>
                  <a:pt x="61" y="51"/>
                </a:lnTo>
                <a:lnTo>
                  <a:pt x="69" y="53"/>
                </a:lnTo>
                <a:lnTo>
                  <a:pt x="95" y="53"/>
                </a:lnTo>
                <a:lnTo>
                  <a:pt x="97" y="53"/>
                </a:lnTo>
                <a:lnTo>
                  <a:pt x="114" y="48"/>
                </a:lnTo>
                <a:lnTo>
                  <a:pt x="117" y="47"/>
                </a:lnTo>
                <a:lnTo>
                  <a:pt x="118" y="41"/>
                </a:lnTo>
                <a:lnTo>
                  <a:pt x="125" y="27"/>
                </a:lnTo>
                <a:lnTo>
                  <a:pt x="135" y="0"/>
                </a:lnTo>
                <a:lnTo>
                  <a:pt x="140" y="3"/>
                </a:lnTo>
                <a:lnTo>
                  <a:pt x="140" y="11"/>
                </a:lnTo>
                <a:lnTo>
                  <a:pt x="147" y="10"/>
                </a:lnTo>
                <a:lnTo>
                  <a:pt x="154" y="14"/>
                </a:lnTo>
                <a:lnTo>
                  <a:pt x="166" y="10"/>
                </a:lnTo>
                <a:lnTo>
                  <a:pt x="169" y="17"/>
                </a:lnTo>
                <a:lnTo>
                  <a:pt x="181" y="15"/>
                </a:lnTo>
                <a:lnTo>
                  <a:pt x="183" y="15"/>
                </a:lnTo>
                <a:lnTo>
                  <a:pt x="184" y="1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0" name="Freeform 556">
            <a:extLst>
              <a:ext uri="{FF2B5EF4-FFF2-40B4-BE49-F238E27FC236}">
                <a16:creationId xmlns:a16="http://schemas.microsoft.com/office/drawing/2014/main" id="{36D05ED4-BAA1-E4C7-5A04-8072798CD1DA}"/>
              </a:ext>
            </a:extLst>
          </p:cNvPr>
          <p:cNvSpPr>
            <a:spLocks/>
          </p:cNvSpPr>
          <p:nvPr/>
        </p:nvSpPr>
        <p:spPr bwMode="auto">
          <a:xfrm>
            <a:off x="4508501" y="6162675"/>
            <a:ext cx="95250" cy="111125"/>
          </a:xfrm>
          <a:custGeom>
            <a:avLst/>
            <a:gdLst>
              <a:gd name="T0" fmla="*/ 27 w 60"/>
              <a:gd name="T1" fmla="*/ 3 h 70"/>
              <a:gd name="T2" fmla="*/ 27 w 60"/>
              <a:gd name="T3" fmla="*/ 8 h 70"/>
              <a:gd name="T4" fmla="*/ 25 w 60"/>
              <a:gd name="T5" fmla="*/ 14 h 70"/>
              <a:gd name="T6" fmla="*/ 23 w 60"/>
              <a:gd name="T7" fmla="*/ 15 h 70"/>
              <a:gd name="T8" fmla="*/ 25 w 60"/>
              <a:gd name="T9" fmla="*/ 17 h 70"/>
              <a:gd name="T10" fmla="*/ 26 w 60"/>
              <a:gd name="T11" fmla="*/ 17 h 70"/>
              <a:gd name="T12" fmla="*/ 30 w 60"/>
              <a:gd name="T13" fmla="*/ 21 h 70"/>
              <a:gd name="T14" fmla="*/ 38 w 60"/>
              <a:gd name="T15" fmla="*/ 26 h 70"/>
              <a:gd name="T16" fmla="*/ 35 w 60"/>
              <a:gd name="T17" fmla="*/ 34 h 70"/>
              <a:gd name="T18" fmla="*/ 44 w 60"/>
              <a:gd name="T19" fmla="*/ 45 h 70"/>
              <a:gd name="T20" fmla="*/ 46 w 60"/>
              <a:gd name="T21" fmla="*/ 37 h 70"/>
              <a:gd name="T22" fmla="*/ 59 w 60"/>
              <a:gd name="T23" fmla="*/ 30 h 70"/>
              <a:gd name="T24" fmla="*/ 57 w 60"/>
              <a:gd name="T25" fmla="*/ 37 h 70"/>
              <a:gd name="T26" fmla="*/ 57 w 60"/>
              <a:gd name="T27" fmla="*/ 45 h 70"/>
              <a:gd name="T28" fmla="*/ 60 w 60"/>
              <a:gd name="T29" fmla="*/ 48 h 70"/>
              <a:gd name="T30" fmla="*/ 55 w 60"/>
              <a:gd name="T31" fmla="*/ 53 h 70"/>
              <a:gd name="T32" fmla="*/ 50 w 60"/>
              <a:gd name="T33" fmla="*/ 58 h 70"/>
              <a:gd name="T34" fmla="*/ 42 w 60"/>
              <a:gd name="T35" fmla="*/ 70 h 70"/>
              <a:gd name="T36" fmla="*/ 38 w 60"/>
              <a:gd name="T37" fmla="*/ 68 h 70"/>
              <a:gd name="T38" fmla="*/ 37 w 60"/>
              <a:gd name="T39" fmla="*/ 67 h 70"/>
              <a:gd name="T40" fmla="*/ 34 w 60"/>
              <a:gd name="T41" fmla="*/ 60 h 70"/>
              <a:gd name="T42" fmla="*/ 30 w 60"/>
              <a:gd name="T43" fmla="*/ 62 h 70"/>
              <a:gd name="T44" fmla="*/ 29 w 60"/>
              <a:gd name="T45" fmla="*/ 63 h 70"/>
              <a:gd name="T46" fmla="*/ 19 w 60"/>
              <a:gd name="T47" fmla="*/ 59 h 70"/>
              <a:gd name="T48" fmla="*/ 18 w 60"/>
              <a:gd name="T49" fmla="*/ 63 h 70"/>
              <a:gd name="T50" fmla="*/ 12 w 60"/>
              <a:gd name="T51" fmla="*/ 66 h 70"/>
              <a:gd name="T52" fmla="*/ 4 w 60"/>
              <a:gd name="T53" fmla="*/ 55 h 70"/>
              <a:gd name="T54" fmla="*/ 11 w 60"/>
              <a:gd name="T55" fmla="*/ 47 h 70"/>
              <a:gd name="T56" fmla="*/ 9 w 60"/>
              <a:gd name="T57" fmla="*/ 38 h 70"/>
              <a:gd name="T58" fmla="*/ 11 w 60"/>
              <a:gd name="T59" fmla="*/ 34 h 70"/>
              <a:gd name="T60" fmla="*/ 4 w 60"/>
              <a:gd name="T61" fmla="*/ 37 h 70"/>
              <a:gd name="T62" fmla="*/ 1 w 60"/>
              <a:gd name="T63" fmla="*/ 37 h 70"/>
              <a:gd name="T64" fmla="*/ 0 w 60"/>
              <a:gd name="T65" fmla="*/ 34 h 70"/>
              <a:gd name="T66" fmla="*/ 0 w 60"/>
              <a:gd name="T67" fmla="*/ 30 h 70"/>
              <a:gd name="T68" fmla="*/ 0 w 60"/>
              <a:gd name="T69" fmla="*/ 25 h 70"/>
              <a:gd name="T70" fmla="*/ 9 w 60"/>
              <a:gd name="T71" fmla="*/ 6 h 70"/>
              <a:gd name="T72" fmla="*/ 12 w 60"/>
              <a:gd name="T73" fmla="*/ 0 h 70"/>
              <a:gd name="T74" fmla="*/ 23 w 60"/>
              <a:gd name="T75" fmla="*/ 3 h 70"/>
              <a:gd name="T76" fmla="*/ 26 w 60"/>
              <a:gd name="T77" fmla="*/ 3 h 70"/>
              <a:gd name="T78" fmla="*/ 27 w 60"/>
              <a:gd name="T79" fmla="*/ 3 h 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60" h="70">
                <a:moveTo>
                  <a:pt x="27" y="3"/>
                </a:moveTo>
                <a:lnTo>
                  <a:pt x="27" y="8"/>
                </a:lnTo>
                <a:lnTo>
                  <a:pt x="25" y="14"/>
                </a:lnTo>
                <a:lnTo>
                  <a:pt x="23" y="15"/>
                </a:lnTo>
                <a:lnTo>
                  <a:pt x="25" y="17"/>
                </a:lnTo>
                <a:lnTo>
                  <a:pt x="26" y="17"/>
                </a:lnTo>
                <a:lnTo>
                  <a:pt x="30" y="21"/>
                </a:lnTo>
                <a:lnTo>
                  <a:pt x="38" y="26"/>
                </a:lnTo>
                <a:lnTo>
                  <a:pt x="35" y="34"/>
                </a:lnTo>
                <a:lnTo>
                  <a:pt x="44" y="45"/>
                </a:lnTo>
                <a:lnTo>
                  <a:pt x="46" y="37"/>
                </a:lnTo>
                <a:lnTo>
                  <a:pt x="59" y="30"/>
                </a:lnTo>
                <a:lnTo>
                  <a:pt x="57" y="37"/>
                </a:lnTo>
                <a:lnTo>
                  <a:pt x="57" y="45"/>
                </a:lnTo>
                <a:lnTo>
                  <a:pt x="60" y="48"/>
                </a:lnTo>
                <a:lnTo>
                  <a:pt x="55" y="53"/>
                </a:lnTo>
                <a:lnTo>
                  <a:pt x="50" y="58"/>
                </a:lnTo>
                <a:lnTo>
                  <a:pt x="42" y="70"/>
                </a:lnTo>
                <a:lnTo>
                  <a:pt x="38" y="68"/>
                </a:lnTo>
                <a:lnTo>
                  <a:pt x="37" y="67"/>
                </a:lnTo>
                <a:lnTo>
                  <a:pt x="34" y="60"/>
                </a:lnTo>
                <a:lnTo>
                  <a:pt x="30" y="62"/>
                </a:lnTo>
                <a:lnTo>
                  <a:pt x="29" y="63"/>
                </a:lnTo>
                <a:lnTo>
                  <a:pt x="19" y="59"/>
                </a:lnTo>
                <a:lnTo>
                  <a:pt x="18" y="63"/>
                </a:lnTo>
                <a:lnTo>
                  <a:pt x="12" y="66"/>
                </a:lnTo>
                <a:lnTo>
                  <a:pt x="4" y="55"/>
                </a:lnTo>
                <a:lnTo>
                  <a:pt x="11" y="47"/>
                </a:lnTo>
                <a:lnTo>
                  <a:pt x="9" y="38"/>
                </a:lnTo>
                <a:lnTo>
                  <a:pt x="11" y="34"/>
                </a:lnTo>
                <a:lnTo>
                  <a:pt x="4" y="37"/>
                </a:lnTo>
                <a:lnTo>
                  <a:pt x="1" y="37"/>
                </a:lnTo>
                <a:lnTo>
                  <a:pt x="0" y="34"/>
                </a:lnTo>
                <a:lnTo>
                  <a:pt x="0" y="30"/>
                </a:lnTo>
                <a:lnTo>
                  <a:pt x="0" y="25"/>
                </a:lnTo>
                <a:lnTo>
                  <a:pt x="9" y="6"/>
                </a:lnTo>
                <a:lnTo>
                  <a:pt x="12" y="0"/>
                </a:lnTo>
                <a:lnTo>
                  <a:pt x="23" y="3"/>
                </a:lnTo>
                <a:lnTo>
                  <a:pt x="26" y="3"/>
                </a:lnTo>
                <a:lnTo>
                  <a:pt x="27" y="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1" name="Freeform 557">
            <a:extLst>
              <a:ext uri="{FF2B5EF4-FFF2-40B4-BE49-F238E27FC236}">
                <a16:creationId xmlns:a16="http://schemas.microsoft.com/office/drawing/2014/main" id="{7A3131D7-3BEA-10EE-2B48-815B09366A80}"/>
              </a:ext>
            </a:extLst>
          </p:cNvPr>
          <p:cNvSpPr>
            <a:spLocks/>
          </p:cNvSpPr>
          <p:nvPr/>
        </p:nvSpPr>
        <p:spPr bwMode="auto">
          <a:xfrm>
            <a:off x="4640263" y="6102350"/>
            <a:ext cx="57150" cy="71438"/>
          </a:xfrm>
          <a:custGeom>
            <a:avLst/>
            <a:gdLst>
              <a:gd name="T0" fmla="*/ 0 w 36"/>
              <a:gd name="T1" fmla="*/ 0 h 45"/>
              <a:gd name="T2" fmla="*/ 2 w 36"/>
              <a:gd name="T3" fmla="*/ 8 h 45"/>
              <a:gd name="T4" fmla="*/ 4 w 36"/>
              <a:gd name="T5" fmla="*/ 21 h 45"/>
              <a:gd name="T6" fmla="*/ 8 w 36"/>
              <a:gd name="T7" fmla="*/ 29 h 45"/>
              <a:gd name="T8" fmla="*/ 14 w 36"/>
              <a:gd name="T9" fmla="*/ 26 h 45"/>
              <a:gd name="T10" fmla="*/ 21 w 36"/>
              <a:gd name="T11" fmla="*/ 25 h 45"/>
              <a:gd name="T12" fmla="*/ 23 w 36"/>
              <a:gd name="T13" fmla="*/ 14 h 45"/>
              <a:gd name="T14" fmla="*/ 26 w 36"/>
              <a:gd name="T15" fmla="*/ 15 h 45"/>
              <a:gd name="T16" fmla="*/ 30 w 36"/>
              <a:gd name="T17" fmla="*/ 15 h 45"/>
              <a:gd name="T18" fmla="*/ 36 w 36"/>
              <a:gd name="T19" fmla="*/ 16 h 45"/>
              <a:gd name="T20" fmla="*/ 34 w 36"/>
              <a:gd name="T21" fmla="*/ 22 h 45"/>
              <a:gd name="T22" fmla="*/ 27 w 36"/>
              <a:gd name="T23" fmla="*/ 29 h 45"/>
              <a:gd name="T24" fmla="*/ 29 w 36"/>
              <a:gd name="T25" fmla="*/ 36 h 45"/>
              <a:gd name="T26" fmla="*/ 23 w 36"/>
              <a:gd name="T27" fmla="*/ 38 h 45"/>
              <a:gd name="T28" fmla="*/ 27 w 36"/>
              <a:gd name="T29" fmla="*/ 45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6" h="45">
                <a:moveTo>
                  <a:pt x="0" y="0"/>
                </a:moveTo>
                <a:lnTo>
                  <a:pt x="2" y="8"/>
                </a:lnTo>
                <a:lnTo>
                  <a:pt x="4" y="21"/>
                </a:lnTo>
                <a:lnTo>
                  <a:pt x="8" y="29"/>
                </a:lnTo>
                <a:lnTo>
                  <a:pt x="14" y="26"/>
                </a:lnTo>
                <a:lnTo>
                  <a:pt x="21" y="25"/>
                </a:lnTo>
                <a:lnTo>
                  <a:pt x="23" y="14"/>
                </a:lnTo>
                <a:lnTo>
                  <a:pt x="26" y="15"/>
                </a:lnTo>
                <a:lnTo>
                  <a:pt x="30" y="15"/>
                </a:lnTo>
                <a:lnTo>
                  <a:pt x="36" y="16"/>
                </a:lnTo>
                <a:lnTo>
                  <a:pt x="34" y="22"/>
                </a:lnTo>
                <a:lnTo>
                  <a:pt x="27" y="29"/>
                </a:lnTo>
                <a:lnTo>
                  <a:pt x="29" y="36"/>
                </a:lnTo>
                <a:lnTo>
                  <a:pt x="23" y="38"/>
                </a:lnTo>
                <a:lnTo>
                  <a:pt x="27" y="4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2" name="Freeform 558">
            <a:extLst>
              <a:ext uri="{FF2B5EF4-FFF2-40B4-BE49-F238E27FC236}">
                <a16:creationId xmlns:a16="http://schemas.microsoft.com/office/drawing/2014/main" id="{E7BAF0F4-3674-39AB-3B88-311653F8CD9E}"/>
              </a:ext>
            </a:extLst>
          </p:cNvPr>
          <p:cNvSpPr>
            <a:spLocks/>
          </p:cNvSpPr>
          <p:nvPr/>
        </p:nvSpPr>
        <p:spPr bwMode="auto">
          <a:xfrm>
            <a:off x="4581526" y="6107113"/>
            <a:ext cx="101600" cy="160338"/>
          </a:xfrm>
          <a:custGeom>
            <a:avLst/>
            <a:gdLst>
              <a:gd name="T0" fmla="*/ 64 w 64"/>
              <a:gd name="T1" fmla="*/ 42 h 101"/>
              <a:gd name="T2" fmla="*/ 48 w 64"/>
              <a:gd name="T3" fmla="*/ 64 h 101"/>
              <a:gd name="T4" fmla="*/ 52 w 64"/>
              <a:gd name="T5" fmla="*/ 65 h 101"/>
              <a:gd name="T6" fmla="*/ 49 w 64"/>
              <a:gd name="T7" fmla="*/ 69 h 101"/>
              <a:gd name="T8" fmla="*/ 55 w 64"/>
              <a:gd name="T9" fmla="*/ 80 h 101"/>
              <a:gd name="T10" fmla="*/ 47 w 64"/>
              <a:gd name="T11" fmla="*/ 79 h 101"/>
              <a:gd name="T12" fmla="*/ 43 w 64"/>
              <a:gd name="T13" fmla="*/ 82 h 101"/>
              <a:gd name="T14" fmla="*/ 47 w 64"/>
              <a:gd name="T15" fmla="*/ 87 h 101"/>
              <a:gd name="T16" fmla="*/ 36 w 64"/>
              <a:gd name="T17" fmla="*/ 99 h 101"/>
              <a:gd name="T18" fmla="*/ 30 w 64"/>
              <a:gd name="T19" fmla="*/ 98 h 101"/>
              <a:gd name="T20" fmla="*/ 30 w 64"/>
              <a:gd name="T21" fmla="*/ 101 h 101"/>
              <a:gd name="T22" fmla="*/ 25 w 64"/>
              <a:gd name="T23" fmla="*/ 98 h 101"/>
              <a:gd name="T24" fmla="*/ 24 w 64"/>
              <a:gd name="T25" fmla="*/ 98 h 101"/>
              <a:gd name="T26" fmla="*/ 26 w 64"/>
              <a:gd name="T27" fmla="*/ 93 h 101"/>
              <a:gd name="T28" fmla="*/ 22 w 64"/>
              <a:gd name="T29" fmla="*/ 90 h 101"/>
              <a:gd name="T30" fmla="*/ 18 w 64"/>
              <a:gd name="T31" fmla="*/ 93 h 101"/>
              <a:gd name="T32" fmla="*/ 17 w 64"/>
              <a:gd name="T33" fmla="*/ 90 h 101"/>
              <a:gd name="T34" fmla="*/ 9 w 64"/>
              <a:gd name="T35" fmla="*/ 88 h 101"/>
              <a:gd name="T36" fmla="*/ 14 w 64"/>
              <a:gd name="T37" fmla="*/ 83 h 101"/>
              <a:gd name="T38" fmla="*/ 11 w 64"/>
              <a:gd name="T39" fmla="*/ 80 h 101"/>
              <a:gd name="T40" fmla="*/ 11 w 64"/>
              <a:gd name="T41" fmla="*/ 72 h 101"/>
              <a:gd name="T42" fmla="*/ 13 w 64"/>
              <a:gd name="T43" fmla="*/ 65 h 101"/>
              <a:gd name="T44" fmla="*/ 17 w 64"/>
              <a:gd name="T45" fmla="*/ 65 h 101"/>
              <a:gd name="T46" fmla="*/ 19 w 64"/>
              <a:gd name="T47" fmla="*/ 64 h 101"/>
              <a:gd name="T48" fmla="*/ 19 w 64"/>
              <a:gd name="T49" fmla="*/ 54 h 101"/>
              <a:gd name="T50" fmla="*/ 21 w 64"/>
              <a:gd name="T51" fmla="*/ 52 h 101"/>
              <a:gd name="T52" fmla="*/ 22 w 64"/>
              <a:gd name="T53" fmla="*/ 48 h 101"/>
              <a:gd name="T54" fmla="*/ 15 w 64"/>
              <a:gd name="T55" fmla="*/ 46 h 101"/>
              <a:gd name="T56" fmla="*/ 21 w 64"/>
              <a:gd name="T57" fmla="*/ 41 h 101"/>
              <a:gd name="T58" fmla="*/ 13 w 64"/>
              <a:gd name="T59" fmla="*/ 38 h 101"/>
              <a:gd name="T60" fmla="*/ 6 w 64"/>
              <a:gd name="T61" fmla="*/ 27 h 101"/>
              <a:gd name="T62" fmla="*/ 2 w 64"/>
              <a:gd name="T63" fmla="*/ 28 h 101"/>
              <a:gd name="T64" fmla="*/ 0 w 64"/>
              <a:gd name="T65" fmla="*/ 24 h 101"/>
              <a:gd name="T66" fmla="*/ 0 w 64"/>
              <a:gd name="T67" fmla="*/ 15 h 101"/>
              <a:gd name="T68" fmla="*/ 11 w 64"/>
              <a:gd name="T69" fmla="*/ 13 h 101"/>
              <a:gd name="T70" fmla="*/ 22 w 64"/>
              <a:gd name="T71" fmla="*/ 15 h 101"/>
              <a:gd name="T72" fmla="*/ 29 w 64"/>
              <a:gd name="T73" fmla="*/ 12 h 101"/>
              <a:gd name="T74" fmla="*/ 29 w 64"/>
              <a:gd name="T75" fmla="*/ 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64" h="101">
                <a:moveTo>
                  <a:pt x="64" y="42"/>
                </a:moveTo>
                <a:lnTo>
                  <a:pt x="48" y="64"/>
                </a:lnTo>
                <a:lnTo>
                  <a:pt x="52" y="65"/>
                </a:lnTo>
                <a:lnTo>
                  <a:pt x="49" y="69"/>
                </a:lnTo>
                <a:lnTo>
                  <a:pt x="55" y="80"/>
                </a:lnTo>
                <a:lnTo>
                  <a:pt x="47" y="79"/>
                </a:lnTo>
                <a:lnTo>
                  <a:pt x="43" y="82"/>
                </a:lnTo>
                <a:lnTo>
                  <a:pt x="47" y="87"/>
                </a:lnTo>
                <a:lnTo>
                  <a:pt x="36" y="99"/>
                </a:lnTo>
                <a:lnTo>
                  <a:pt x="30" y="98"/>
                </a:lnTo>
                <a:lnTo>
                  <a:pt x="30" y="101"/>
                </a:lnTo>
                <a:lnTo>
                  <a:pt x="25" y="98"/>
                </a:lnTo>
                <a:lnTo>
                  <a:pt x="24" y="98"/>
                </a:lnTo>
                <a:lnTo>
                  <a:pt x="26" y="93"/>
                </a:lnTo>
                <a:lnTo>
                  <a:pt x="22" y="90"/>
                </a:lnTo>
                <a:lnTo>
                  <a:pt x="18" y="93"/>
                </a:lnTo>
                <a:lnTo>
                  <a:pt x="17" y="90"/>
                </a:lnTo>
                <a:lnTo>
                  <a:pt x="9" y="88"/>
                </a:lnTo>
                <a:lnTo>
                  <a:pt x="14" y="83"/>
                </a:lnTo>
                <a:lnTo>
                  <a:pt x="11" y="80"/>
                </a:lnTo>
                <a:lnTo>
                  <a:pt x="11" y="72"/>
                </a:lnTo>
                <a:lnTo>
                  <a:pt x="13" y="65"/>
                </a:lnTo>
                <a:lnTo>
                  <a:pt x="17" y="65"/>
                </a:lnTo>
                <a:lnTo>
                  <a:pt x="19" y="64"/>
                </a:lnTo>
                <a:lnTo>
                  <a:pt x="19" y="54"/>
                </a:lnTo>
                <a:lnTo>
                  <a:pt x="21" y="52"/>
                </a:lnTo>
                <a:lnTo>
                  <a:pt x="22" y="48"/>
                </a:lnTo>
                <a:lnTo>
                  <a:pt x="15" y="46"/>
                </a:lnTo>
                <a:lnTo>
                  <a:pt x="21" y="41"/>
                </a:lnTo>
                <a:lnTo>
                  <a:pt x="13" y="38"/>
                </a:lnTo>
                <a:lnTo>
                  <a:pt x="6" y="27"/>
                </a:lnTo>
                <a:lnTo>
                  <a:pt x="2" y="28"/>
                </a:lnTo>
                <a:lnTo>
                  <a:pt x="0" y="24"/>
                </a:lnTo>
                <a:lnTo>
                  <a:pt x="0" y="15"/>
                </a:lnTo>
                <a:lnTo>
                  <a:pt x="11" y="13"/>
                </a:lnTo>
                <a:lnTo>
                  <a:pt x="22" y="15"/>
                </a:lnTo>
                <a:lnTo>
                  <a:pt x="29" y="12"/>
                </a:lnTo>
                <a:lnTo>
                  <a:pt x="29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3" name="Freeform 559">
            <a:extLst>
              <a:ext uri="{FF2B5EF4-FFF2-40B4-BE49-F238E27FC236}">
                <a16:creationId xmlns:a16="http://schemas.microsoft.com/office/drawing/2014/main" id="{90FA5FCC-D9D8-55C8-D6E3-B34F38FF1C6F}"/>
              </a:ext>
            </a:extLst>
          </p:cNvPr>
          <p:cNvSpPr>
            <a:spLocks/>
          </p:cNvSpPr>
          <p:nvPr/>
        </p:nvSpPr>
        <p:spPr bwMode="auto">
          <a:xfrm>
            <a:off x="4602163" y="5957888"/>
            <a:ext cx="169863" cy="163513"/>
          </a:xfrm>
          <a:custGeom>
            <a:avLst/>
            <a:gdLst>
              <a:gd name="T0" fmla="*/ 49 w 107"/>
              <a:gd name="T1" fmla="*/ 16 h 103"/>
              <a:gd name="T2" fmla="*/ 72 w 107"/>
              <a:gd name="T3" fmla="*/ 28 h 103"/>
              <a:gd name="T4" fmla="*/ 79 w 107"/>
              <a:gd name="T5" fmla="*/ 24 h 103"/>
              <a:gd name="T6" fmla="*/ 81 w 107"/>
              <a:gd name="T7" fmla="*/ 22 h 103"/>
              <a:gd name="T8" fmla="*/ 86 w 107"/>
              <a:gd name="T9" fmla="*/ 19 h 103"/>
              <a:gd name="T10" fmla="*/ 95 w 107"/>
              <a:gd name="T11" fmla="*/ 35 h 103"/>
              <a:gd name="T12" fmla="*/ 107 w 107"/>
              <a:gd name="T13" fmla="*/ 47 h 103"/>
              <a:gd name="T14" fmla="*/ 96 w 107"/>
              <a:gd name="T15" fmla="*/ 54 h 103"/>
              <a:gd name="T16" fmla="*/ 87 w 107"/>
              <a:gd name="T17" fmla="*/ 69 h 103"/>
              <a:gd name="T18" fmla="*/ 91 w 107"/>
              <a:gd name="T19" fmla="*/ 80 h 103"/>
              <a:gd name="T20" fmla="*/ 99 w 107"/>
              <a:gd name="T21" fmla="*/ 82 h 103"/>
              <a:gd name="T22" fmla="*/ 101 w 107"/>
              <a:gd name="T23" fmla="*/ 84 h 103"/>
              <a:gd name="T24" fmla="*/ 103 w 107"/>
              <a:gd name="T25" fmla="*/ 94 h 103"/>
              <a:gd name="T26" fmla="*/ 105 w 107"/>
              <a:gd name="T27" fmla="*/ 94 h 103"/>
              <a:gd name="T28" fmla="*/ 103 w 107"/>
              <a:gd name="T29" fmla="*/ 98 h 103"/>
              <a:gd name="T30" fmla="*/ 96 w 107"/>
              <a:gd name="T31" fmla="*/ 103 h 103"/>
              <a:gd name="T32" fmla="*/ 90 w 107"/>
              <a:gd name="T33" fmla="*/ 94 h 103"/>
              <a:gd name="T34" fmla="*/ 86 w 107"/>
              <a:gd name="T35" fmla="*/ 92 h 103"/>
              <a:gd name="T36" fmla="*/ 69 w 107"/>
              <a:gd name="T37" fmla="*/ 86 h 103"/>
              <a:gd name="T38" fmla="*/ 65 w 107"/>
              <a:gd name="T39" fmla="*/ 87 h 103"/>
              <a:gd name="T40" fmla="*/ 69 w 107"/>
              <a:gd name="T41" fmla="*/ 94 h 103"/>
              <a:gd name="T42" fmla="*/ 60 w 107"/>
              <a:gd name="T43" fmla="*/ 98 h 103"/>
              <a:gd name="T44" fmla="*/ 56 w 107"/>
              <a:gd name="T45" fmla="*/ 94 h 103"/>
              <a:gd name="T46" fmla="*/ 51 w 107"/>
              <a:gd name="T47" fmla="*/ 90 h 103"/>
              <a:gd name="T48" fmla="*/ 50 w 107"/>
              <a:gd name="T49" fmla="*/ 77 h 103"/>
              <a:gd name="T50" fmla="*/ 45 w 107"/>
              <a:gd name="T51" fmla="*/ 82 h 103"/>
              <a:gd name="T52" fmla="*/ 42 w 107"/>
              <a:gd name="T53" fmla="*/ 76 h 103"/>
              <a:gd name="T54" fmla="*/ 34 w 107"/>
              <a:gd name="T55" fmla="*/ 75 h 103"/>
              <a:gd name="T56" fmla="*/ 30 w 107"/>
              <a:gd name="T57" fmla="*/ 69 h 103"/>
              <a:gd name="T58" fmla="*/ 21 w 107"/>
              <a:gd name="T59" fmla="*/ 73 h 103"/>
              <a:gd name="T60" fmla="*/ 0 w 107"/>
              <a:gd name="T61" fmla="*/ 69 h 103"/>
              <a:gd name="T62" fmla="*/ 1 w 107"/>
              <a:gd name="T63" fmla="*/ 45 h 103"/>
              <a:gd name="T64" fmla="*/ 2 w 107"/>
              <a:gd name="T65" fmla="*/ 43 h 103"/>
              <a:gd name="T66" fmla="*/ 8 w 107"/>
              <a:gd name="T67" fmla="*/ 32 h 103"/>
              <a:gd name="T68" fmla="*/ 5 w 107"/>
              <a:gd name="T69" fmla="*/ 28 h 103"/>
              <a:gd name="T70" fmla="*/ 5 w 107"/>
              <a:gd name="T71" fmla="*/ 26 h 103"/>
              <a:gd name="T72" fmla="*/ 8 w 107"/>
              <a:gd name="T73" fmla="*/ 22 h 103"/>
              <a:gd name="T74" fmla="*/ 2 w 107"/>
              <a:gd name="T75" fmla="*/ 16 h 103"/>
              <a:gd name="T76" fmla="*/ 9 w 107"/>
              <a:gd name="T77" fmla="*/ 1 h 103"/>
              <a:gd name="T78" fmla="*/ 20 w 107"/>
              <a:gd name="T79" fmla="*/ 8 h 103"/>
              <a:gd name="T80" fmla="*/ 27 w 107"/>
              <a:gd name="T81" fmla="*/ 5 h 103"/>
              <a:gd name="T82" fmla="*/ 19 w 107"/>
              <a:gd name="T83" fmla="*/ 1 h 103"/>
              <a:gd name="T84" fmla="*/ 21 w 107"/>
              <a:gd name="T85" fmla="*/ 0 h 103"/>
              <a:gd name="T86" fmla="*/ 32 w 107"/>
              <a:gd name="T87" fmla="*/ 0 h 103"/>
              <a:gd name="T88" fmla="*/ 41 w 107"/>
              <a:gd name="T89" fmla="*/ 7 h 103"/>
              <a:gd name="T90" fmla="*/ 49 w 107"/>
              <a:gd name="T91" fmla="*/ 16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07" h="103">
                <a:moveTo>
                  <a:pt x="49" y="16"/>
                </a:moveTo>
                <a:lnTo>
                  <a:pt x="72" y="28"/>
                </a:lnTo>
                <a:lnTo>
                  <a:pt x="79" y="24"/>
                </a:lnTo>
                <a:lnTo>
                  <a:pt x="81" y="22"/>
                </a:lnTo>
                <a:lnTo>
                  <a:pt x="86" y="19"/>
                </a:lnTo>
                <a:lnTo>
                  <a:pt x="95" y="35"/>
                </a:lnTo>
                <a:lnTo>
                  <a:pt x="107" y="47"/>
                </a:lnTo>
                <a:lnTo>
                  <a:pt x="96" y="54"/>
                </a:lnTo>
                <a:lnTo>
                  <a:pt x="87" y="69"/>
                </a:lnTo>
                <a:lnTo>
                  <a:pt x="91" y="80"/>
                </a:lnTo>
                <a:lnTo>
                  <a:pt x="99" y="82"/>
                </a:lnTo>
                <a:lnTo>
                  <a:pt x="101" y="84"/>
                </a:lnTo>
                <a:lnTo>
                  <a:pt x="103" y="94"/>
                </a:lnTo>
                <a:lnTo>
                  <a:pt x="105" y="94"/>
                </a:lnTo>
                <a:lnTo>
                  <a:pt x="103" y="98"/>
                </a:lnTo>
                <a:lnTo>
                  <a:pt x="96" y="103"/>
                </a:lnTo>
                <a:lnTo>
                  <a:pt x="90" y="94"/>
                </a:lnTo>
                <a:lnTo>
                  <a:pt x="86" y="92"/>
                </a:lnTo>
                <a:lnTo>
                  <a:pt x="69" y="86"/>
                </a:lnTo>
                <a:lnTo>
                  <a:pt x="65" y="87"/>
                </a:lnTo>
                <a:lnTo>
                  <a:pt x="69" y="94"/>
                </a:lnTo>
                <a:lnTo>
                  <a:pt x="60" y="98"/>
                </a:lnTo>
                <a:lnTo>
                  <a:pt x="56" y="94"/>
                </a:lnTo>
                <a:lnTo>
                  <a:pt x="51" y="90"/>
                </a:lnTo>
                <a:lnTo>
                  <a:pt x="50" y="77"/>
                </a:lnTo>
                <a:lnTo>
                  <a:pt x="45" y="82"/>
                </a:lnTo>
                <a:lnTo>
                  <a:pt x="42" y="76"/>
                </a:lnTo>
                <a:lnTo>
                  <a:pt x="34" y="75"/>
                </a:lnTo>
                <a:lnTo>
                  <a:pt x="30" y="69"/>
                </a:lnTo>
                <a:lnTo>
                  <a:pt x="21" y="73"/>
                </a:lnTo>
                <a:lnTo>
                  <a:pt x="0" y="69"/>
                </a:lnTo>
                <a:lnTo>
                  <a:pt x="1" y="45"/>
                </a:lnTo>
                <a:lnTo>
                  <a:pt x="2" y="43"/>
                </a:lnTo>
                <a:lnTo>
                  <a:pt x="8" y="32"/>
                </a:lnTo>
                <a:lnTo>
                  <a:pt x="5" y="28"/>
                </a:lnTo>
                <a:lnTo>
                  <a:pt x="5" y="26"/>
                </a:lnTo>
                <a:lnTo>
                  <a:pt x="8" y="22"/>
                </a:lnTo>
                <a:lnTo>
                  <a:pt x="2" y="16"/>
                </a:lnTo>
                <a:lnTo>
                  <a:pt x="9" y="1"/>
                </a:lnTo>
                <a:lnTo>
                  <a:pt x="20" y="8"/>
                </a:lnTo>
                <a:lnTo>
                  <a:pt x="27" y="5"/>
                </a:lnTo>
                <a:lnTo>
                  <a:pt x="19" y="1"/>
                </a:lnTo>
                <a:lnTo>
                  <a:pt x="21" y="0"/>
                </a:lnTo>
                <a:lnTo>
                  <a:pt x="32" y="0"/>
                </a:lnTo>
                <a:lnTo>
                  <a:pt x="41" y="7"/>
                </a:lnTo>
                <a:lnTo>
                  <a:pt x="49" y="1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4" name="Freeform 560">
            <a:extLst>
              <a:ext uri="{FF2B5EF4-FFF2-40B4-BE49-F238E27FC236}">
                <a16:creationId xmlns:a16="http://schemas.microsoft.com/office/drawing/2014/main" id="{6E5D9E3C-EC84-E853-ABD7-CE9BDF755748}"/>
              </a:ext>
            </a:extLst>
          </p:cNvPr>
          <p:cNvSpPr>
            <a:spLocks/>
          </p:cNvSpPr>
          <p:nvPr/>
        </p:nvSpPr>
        <p:spPr bwMode="auto">
          <a:xfrm>
            <a:off x="4729163" y="5597525"/>
            <a:ext cx="131763" cy="146050"/>
          </a:xfrm>
          <a:custGeom>
            <a:avLst/>
            <a:gdLst>
              <a:gd name="T0" fmla="*/ 60 w 83"/>
              <a:gd name="T1" fmla="*/ 6 h 92"/>
              <a:gd name="T2" fmla="*/ 62 w 83"/>
              <a:gd name="T3" fmla="*/ 9 h 92"/>
              <a:gd name="T4" fmla="*/ 66 w 83"/>
              <a:gd name="T5" fmla="*/ 11 h 92"/>
              <a:gd name="T6" fmla="*/ 70 w 83"/>
              <a:gd name="T7" fmla="*/ 41 h 92"/>
              <a:gd name="T8" fmla="*/ 70 w 83"/>
              <a:gd name="T9" fmla="*/ 52 h 92"/>
              <a:gd name="T10" fmla="*/ 67 w 83"/>
              <a:gd name="T11" fmla="*/ 52 h 92"/>
              <a:gd name="T12" fmla="*/ 64 w 83"/>
              <a:gd name="T13" fmla="*/ 52 h 92"/>
              <a:gd name="T14" fmla="*/ 66 w 83"/>
              <a:gd name="T15" fmla="*/ 56 h 92"/>
              <a:gd name="T16" fmla="*/ 71 w 83"/>
              <a:gd name="T17" fmla="*/ 55 h 92"/>
              <a:gd name="T18" fmla="*/ 82 w 83"/>
              <a:gd name="T19" fmla="*/ 62 h 92"/>
              <a:gd name="T20" fmla="*/ 83 w 83"/>
              <a:gd name="T21" fmla="*/ 71 h 92"/>
              <a:gd name="T22" fmla="*/ 77 w 83"/>
              <a:gd name="T23" fmla="*/ 81 h 92"/>
              <a:gd name="T24" fmla="*/ 64 w 83"/>
              <a:gd name="T25" fmla="*/ 86 h 92"/>
              <a:gd name="T26" fmla="*/ 59 w 83"/>
              <a:gd name="T27" fmla="*/ 88 h 92"/>
              <a:gd name="T28" fmla="*/ 49 w 83"/>
              <a:gd name="T29" fmla="*/ 92 h 92"/>
              <a:gd name="T30" fmla="*/ 49 w 83"/>
              <a:gd name="T31" fmla="*/ 90 h 92"/>
              <a:gd name="T32" fmla="*/ 48 w 83"/>
              <a:gd name="T33" fmla="*/ 89 h 92"/>
              <a:gd name="T34" fmla="*/ 46 w 83"/>
              <a:gd name="T35" fmla="*/ 86 h 92"/>
              <a:gd name="T36" fmla="*/ 40 w 83"/>
              <a:gd name="T37" fmla="*/ 77 h 92"/>
              <a:gd name="T38" fmla="*/ 38 w 83"/>
              <a:gd name="T39" fmla="*/ 75 h 92"/>
              <a:gd name="T40" fmla="*/ 25 w 83"/>
              <a:gd name="T41" fmla="*/ 73 h 92"/>
              <a:gd name="T42" fmla="*/ 23 w 83"/>
              <a:gd name="T43" fmla="*/ 69 h 92"/>
              <a:gd name="T44" fmla="*/ 18 w 83"/>
              <a:gd name="T45" fmla="*/ 64 h 92"/>
              <a:gd name="T46" fmla="*/ 10 w 83"/>
              <a:gd name="T47" fmla="*/ 36 h 92"/>
              <a:gd name="T48" fmla="*/ 8 w 83"/>
              <a:gd name="T49" fmla="*/ 33 h 92"/>
              <a:gd name="T50" fmla="*/ 11 w 83"/>
              <a:gd name="T51" fmla="*/ 26 h 92"/>
              <a:gd name="T52" fmla="*/ 0 w 83"/>
              <a:gd name="T53" fmla="*/ 15 h 92"/>
              <a:gd name="T54" fmla="*/ 1 w 83"/>
              <a:gd name="T55" fmla="*/ 14 h 92"/>
              <a:gd name="T56" fmla="*/ 3 w 83"/>
              <a:gd name="T57" fmla="*/ 13 h 92"/>
              <a:gd name="T58" fmla="*/ 25 w 83"/>
              <a:gd name="T59" fmla="*/ 0 h 92"/>
              <a:gd name="T60" fmla="*/ 33 w 83"/>
              <a:gd name="T61" fmla="*/ 7 h 92"/>
              <a:gd name="T62" fmla="*/ 38 w 83"/>
              <a:gd name="T63" fmla="*/ 10 h 92"/>
              <a:gd name="T64" fmla="*/ 55 w 83"/>
              <a:gd name="T65" fmla="*/ 9 h 92"/>
              <a:gd name="T66" fmla="*/ 53 w 83"/>
              <a:gd name="T67" fmla="*/ 4 h 92"/>
              <a:gd name="T68" fmla="*/ 60 w 83"/>
              <a:gd name="T69" fmla="*/ 6 h 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83" h="92">
                <a:moveTo>
                  <a:pt x="60" y="6"/>
                </a:moveTo>
                <a:lnTo>
                  <a:pt x="62" y="9"/>
                </a:lnTo>
                <a:lnTo>
                  <a:pt x="66" y="11"/>
                </a:lnTo>
                <a:lnTo>
                  <a:pt x="70" y="41"/>
                </a:lnTo>
                <a:lnTo>
                  <a:pt x="70" y="52"/>
                </a:lnTo>
                <a:lnTo>
                  <a:pt x="67" y="52"/>
                </a:lnTo>
                <a:lnTo>
                  <a:pt x="64" y="52"/>
                </a:lnTo>
                <a:lnTo>
                  <a:pt x="66" y="56"/>
                </a:lnTo>
                <a:lnTo>
                  <a:pt x="71" y="55"/>
                </a:lnTo>
                <a:lnTo>
                  <a:pt x="82" y="62"/>
                </a:lnTo>
                <a:lnTo>
                  <a:pt x="83" y="71"/>
                </a:lnTo>
                <a:lnTo>
                  <a:pt x="77" y="81"/>
                </a:lnTo>
                <a:lnTo>
                  <a:pt x="64" y="86"/>
                </a:lnTo>
                <a:lnTo>
                  <a:pt x="59" y="88"/>
                </a:lnTo>
                <a:lnTo>
                  <a:pt x="49" y="92"/>
                </a:lnTo>
                <a:lnTo>
                  <a:pt x="49" y="90"/>
                </a:lnTo>
                <a:lnTo>
                  <a:pt x="48" y="89"/>
                </a:lnTo>
                <a:lnTo>
                  <a:pt x="46" y="86"/>
                </a:lnTo>
                <a:lnTo>
                  <a:pt x="40" y="77"/>
                </a:lnTo>
                <a:lnTo>
                  <a:pt x="38" y="75"/>
                </a:lnTo>
                <a:lnTo>
                  <a:pt x="25" y="73"/>
                </a:lnTo>
                <a:lnTo>
                  <a:pt x="23" y="69"/>
                </a:lnTo>
                <a:lnTo>
                  <a:pt x="18" y="64"/>
                </a:lnTo>
                <a:lnTo>
                  <a:pt x="10" y="36"/>
                </a:lnTo>
                <a:lnTo>
                  <a:pt x="8" y="33"/>
                </a:lnTo>
                <a:lnTo>
                  <a:pt x="11" y="26"/>
                </a:lnTo>
                <a:lnTo>
                  <a:pt x="0" y="15"/>
                </a:lnTo>
                <a:lnTo>
                  <a:pt x="1" y="14"/>
                </a:lnTo>
                <a:lnTo>
                  <a:pt x="3" y="13"/>
                </a:lnTo>
                <a:lnTo>
                  <a:pt x="25" y="0"/>
                </a:lnTo>
                <a:lnTo>
                  <a:pt x="33" y="7"/>
                </a:lnTo>
                <a:lnTo>
                  <a:pt x="38" y="10"/>
                </a:lnTo>
                <a:lnTo>
                  <a:pt x="55" y="9"/>
                </a:lnTo>
                <a:lnTo>
                  <a:pt x="53" y="4"/>
                </a:lnTo>
                <a:lnTo>
                  <a:pt x="60" y="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5" name="Freeform 561">
            <a:extLst>
              <a:ext uri="{FF2B5EF4-FFF2-40B4-BE49-F238E27FC236}">
                <a16:creationId xmlns:a16="http://schemas.microsoft.com/office/drawing/2014/main" id="{0616D3C6-BD2C-439C-7A1D-6EAAA9D71924}"/>
              </a:ext>
            </a:extLst>
          </p:cNvPr>
          <p:cNvSpPr>
            <a:spLocks/>
          </p:cNvSpPr>
          <p:nvPr/>
        </p:nvSpPr>
        <p:spPr bwMode="auto">
          <a:xfrm>
            <a:off x="4867276" y="5487988"/>
            <a:ext cx="103188" cy="114300"/>
          </a:xfrm>
          <a:custGeom>
            <a:avLst/>
            <a:gdLst>
              <a:gd name="T0" fmla="*/ 62 w 65"/>
              <a:gd name="T1" fmla="*/ 43 h 72"/>
              <a:gd name="T2" fmla="*/ 65 w 65"/>
              <a:gd name="T3" fmla="*/ 46 h 72"/>
              <a:gd name="T4" fmla="*/ 51 w 65"/>
              <a:gd name="T5" fmla="*/ 63 h 72"/>
              <a:gd name="T6" fmla="*/ 48 w 65"/>
              <a:gd name="T7" fmla="*/ 64 h 72"/>
              <a:gd name="T8" fmla="*/ 45 w 65"/>
              <a:gd name="T9" fmla="*/ 64 h 72"/>
              <a:gd name="T10" fmla="*/ 35 w 65"/>
              <a:gd name="T11" fmla="*/ 68 h 72"/>
              <a:gd name="T12" fmla="*/ 25 w 65"/>
              <a:gd name="T13" fmla="*/ 72 h 72"/>
              <a:gd name="T14" fmla="*/ 25 w 65"/>
              <a:gd name="T15" fmla="*/ 68 h 72"/>
              <a:gd name="T16" fmla="*/ 25 w 65"/>
              <a:gd name="T17" fmla="*/ 63 h 72"/>
              <a:gd name="T18" fmla="*/ 25 w 65"/>
              <a:gd name="T19" fmla="*/ 58 h 72"/>
              <a:gd name="T20" fmla="*/ 21 w 65"/>
              <a:gd name="T21" fmla="*/ 56 h 72"/>
              <a:gd name="T22" fmla="*/ 6 w 65"/>
              <a:gd name="T23" fmla="*/ 42 h 72"/>
              <a:gd name="T24" fmla="*/ 2 w 65"/>
              <a:gd name="T25" fmla="*/ 42 h 72"/>
              <a:gd name="T26" fmla="*/ 3 w 65"/>
              <a:gd name="T27" fmla="*/ 37 h 72"/>
              <a:gd name="T28" fmla="*/ 2 w 65"/>
              <a:gd name="T29" fmla="*/ 27 h 72"/>
              <a:gd name="T30" fmla="*/ 0 w 65"/>
              <a:gd name="T31" fmla="*/ 16 h 72"/>
              <a:gd name="T32" fmla="*/ 6 w 65"/>
              <a:gd name="T33" fmla="*/ 18 h 72"/>
              <a:gd name="T34" fmla="*/ 15 w 65"/>
              <a:gd name="T35" fmla="*/ 20 h 72"/>
              <a:gd name="T36" fmla="*/ 17 w 65"/>
              <a:gd name="T37" fmla="*/ 16 h 72"/>
              <a:gd name="T38" fmla="*/ 18 w 65"/>
              <a:gd name="T39" fmla="*/ 16 h 72"/>
              <a:gd name="T40" fmla="*/ 22 w 65"/>
              <a:gd name="T41" fmla="*/ 8 h 72"/>
              <a:gd name="T42" fmla="*/ 36 w 65"/>
              <a:gd name="T43" fmla="*/ 0 h 72"/>
              <a:gd name="T44" fmla="*/ 40 w 65"/>
              <a:gd name="T45" fmla="*/ 18 h 72"/>
              <a:gd name="T46" fmla="*/ 50 w 65"/>
              <a:gd name="T47" fmla="*/ 20 h 72"/>
              <a:gd name="T48" fmla="*/ 54 w 65"/>
              <a:gd name="T49" fmla="*/ 27 h 72"/>
              <a:gd name="T50" fmla="*/ 55 w 65"/>
              <a:gd name="T51" fmla="*/ 30 h 72"/>
              <a:gd name="T52" fmla="*/ 62 w 65"/>
              <a:gd name="T53" fmla="*/ 43 h 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65" h="72">
                <a:moveTo>
                  <a:pt x="62" y="43"/>
                </a:moveTo>
                <a:lnTo>
                  <a:pt x="65" y="46"/>
                </a:lnTo>
                <a:lnTo>
                  <a:pt x="51" y="63"/>
                </a:lnTo>
                <a:lnTo>
                  <a:pt x="48" y="64"/>
                </a:lnTo>
                <a:lnTo>
                  <a:pt x="45" y="64"/>
                </a:lnTo>
                <a:lnTo>
                  <a:pt x="35" y="68"/>
                </a:lnTo>
                <a:lnTo>
                  <a:pt x="25" y="72"/>
                </a:lnTo>
                <a:lnTo>
                  <a:pt x="25" y="68"/>
                </a:lnTo>
                <a:lnTo>
                  <a:pt x="25" y="63"/>
                </a:lnTo>
                <a:lnTo>
                  <a:pt x="25" y="58"/>
                </a:lnTo>
                <a:lnTo>
                  <a:pt x="21" y="56"/>
                </a:lnTo>
                <a:lnTo>
                  <a:pt x="6" y="42"/>
                </a:lnTo>
                <a:lnTo>
                  <a:pt x="2" y="42"/>
                </a:lnTo>
                <a:lnTo>
                  <a:pt x="3" y="37"/>
                </a:lnTo>
                <a:lnTo>
                  <a:pt x="2" y="27"/>
                </a:lnTo>
                <a:lnTo>
                  <a:pt x="0" y="16"/>
                </a:lnTo>
                <a:lnTo>
                  <a:pt x="6" y="18"/>
                </a:lnTo>
                <a:lnTo>
                  <a:pt x="15" y="20"/>
                </a:lnTo>
                <a:lnTo>
                  <a:pt x="17" y="16"/>
                </a:lnTo>
                <a:lnTo>
                  <a:pt x="18" y="16"/>
                </a:lnTo>
                <a:lnTo>
                  <a:pt x="22" y="8"/>
                </a:lnTo>
                <a:lnTo>
                  <a:pt x="36" y="0"/>
                </a:lnTo>
                <a:lnTo>
                  <a:pt x="40" y="18"/>
                </a:lnTo>
                <a:lnTo>
                  <a:pt x="50" y="20"/>
                </a:lnTo>
                <a:lnTo>
                  <a:pt x="54" y="27"/>
                </a:lnTo>
                <a:lnTo>
                  <a:pt x="55" y="30"/>
                </a:lnTo>
                <a:lnTo>
                  <a:pt x="62" y="4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6" name="Freeform 562">
            <a:extLst>
              <a:ext uri="{FF2B5EF4-FFF2-40B4-BE49-F238E27FC236}">
                <a16:creationId xmlns:a16="http://schemas.microsoft.com/office/drawing/2014/main" id="{829F2E00-0B87-6357-A18F-B8BE146A9ED7}"/>
              </a:ext>
            </a:extLst>
          </p:cNvPr>
          <p:cNvSpPr>
            <a:spLocks/>
          </p:cNvSpPr>
          <p:nvPr/>
        </p:nvSpPr>
        <p:spPr bwMode="auto">
          <a:xfrm>
            <a:off x="4906963" y="5316538"/>
            <a:ext cx="155575" cy="114300"/>
          </a:xfrm>
          <a:custGeom>
            <a:avLst/>
            <a:gdLst>
              <a:gd name="T0" fmla="*/ 97 w 98"/>
              <a:gd name="T1" fmla="*/ 34 h 72"/>
              <a:gd name="T2" fmla="*/ 97 w 98"/>
              <a:gd name="T3" fmla="*/ 36 h 72"/>
              <a:gd name="T4" fmla="*/ 97 w 98"/>
              <a:gd name="T5" fmla="*/ 37 h 72"/>
              <a:gd name="T6" fmla="*/ 97 w 98"/>
              <a:gd name="T7" fmla="*/ 38 h 72"/>
              <a:gd name="T8" fmla="*/ 98 w 98"/>
              <a:gd name="T9" fmla="*/ 38 h 72"/>
              <a:gd name="T10" fmla="*/ 93 w 98"/>
              <a:gd name="T11" fmla="*/ 44 h 72"/>
              <a:gd name="T12" fmla="*/ 95 w 98"/>
              <a:gd name="T13" fmla="*/ 52 h 72"/>
              <a:gd name="T14" fmla="*/ 83 w 98"/>
              <a:gd name="T15" fmla="*/ 60 h 72"/>
              <a:gd name="T16" fmla="*/ 86 w 98"/>
              <a:gd name="T17" fmla="*/ 63 h 72"/>
              <a:gd name="T18" fmla="*/ 94 w 98"/>
              <a:gd name="T19" fmla="*/ 59 h 72"/>
              <a:gd name="T20" fmla="*/ 90 w 98"/>
              <a:gd name="T21" fmla="*/ 70 h 72"/>
              <a:gd name="T22" fmla="*/ 79 w 98"/>
              <a:gd name="T23" fmla="*/ 71 h 72"/>
              <a:gd name="T24" fmla="*/ 75 w 98"/>
              <a:gd name="T25" fmla="*/ 71 h 72"/>
              <a:gd name="T26" fmla="*/ 74 w 98"/>
              <a:gd name="T27" fmla="*/ 72 h 72"/>
              <a:gd name="T28" fmla="*/ 70 w 98"/>
              <a:gd name="T29" fmla="*/ 72 h 72"/>
              <a:gd name="T30" fmla="*/ 59 w 98"/>
              <a:gd name="T31" fmla="*/ 72 h 72"/>
              <a:gd name="T32" fmla="*/ 56 w 98"/>
              <a:gd name="T33" fmla="*/ 72 h 72"/>
              <a:gd name="T34" fmla="*/ 45 w 98"/>
              <a:gd name="T35" fmla="*/ 72 h 72"/>
              <a:gd name="T36" fmla="*/ 33 w 98"/>
              <a:gd name="T37" fmla="*/ 61 h 72"/>
              <a:gd name="T38" fmla="*/ 15 w 98"/>
              <a:gd name="T39" fmla="*/ 55 h 72"/>
              <a:gd name="T40" fmla="*/ 10 w 98"/>
              <a:gd name="T41" fmla="*/ 52 h 72"/>
              <a:gd name="T42" fmla="*/ 7 w 98"/>
              <a:gd name="T43" fmla="*/ 51 h 72"/>
              <a:gd name="T44" fmla="*/ 0 w 98"/>
              <a:gd name="T45" fmla="*/ 42 h 72"/>
              <a:gd name="T46" fmla="*/ 10 w 98"/>
              <a:gd name="T47" fmla="*/ 38 h 72"/>
              <a:gd name="T48" fmla="*/ 18 w 98"/>
              <a:gd name="T49" fmla="*/ 36 h 72"/>
              <a:gd name="T50" fmla="*/ 22 w 98"/>
              <a:gd name="T51" fmla="*/ 29 h 72"/>
              <a:gd name="T52" fmla="*/ 23 w 98"/>
              <a:gd name="T53" fmla="*/ 26 h 72"/>
              <a:gd name="T54" fmla="*/ 25 w 98"/>
              <a:gd name="T55" fmla="*/ 25 h 72"/>
              <a:gd name="T56" fmla="*/ 30 w 98"/>
              <a:gd name="T57" fmla="*/ 14 h 72"/>
              <a:gd name="T58" fmla="*/ 37 w 98"/>
              <a:gd name="T59" fmla="*/ 1 h 72"/>
              <a:gd name="T60" fmla="*/ 38 w 98"/>
              <a:gd name="T61" fmla="*/ 1 h 72"/>
              <a:gd name="T62" fmla="*/ 45 w 98"/>
              <a:gd name="T63" fmla="*/ 0 h 72"/>
              <a:gd name="T64" fmla="*/ 46 w 98"/>
              <a:gd name="T65" fmla="*/ 6 h 72"/>
              <a:gd name="T66" fmla="*/ 53 w 98"/>
              <a:gd name="T67" fmla="*/ 11 h 72"/>
              <a:gd name="T68" fmla="*/ 59 w 98"/>
              <a:gd name="T69" fmla="*/ 11 h 72"/>
              <a:gd name="T70" fmla="*/ 71 w 98"/>
              <a:gd name="T71" fmla="*/ 12 h 72"/>
              <a:gd name="T72" fmla="*/ 70 w 98"/>
              <a:gd name="T73" fmla="*/ 15 h 72"/>
              <a:gd name="T74" fmla="*/ 70 w 98"/>
              <a:gd name="T75" fmla="*/ 21 h 72"/>
              <a:gd name="T76" fmla="*/ 93 w 98"/>
              <a:gd name="T77" fmla="*/ 33 h 72"/>
              <a:gd name="T78" fmla="*/ 97 w 98"/>
              <a:gd name="T79" fmla="*/ 34 h 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98" h="72">
                <a:moveTo>
                  <a:pt x="97" y="34"/>
                </a:moveTo>
                <a:lnTo>
                  <a:pt x="97" y="36"/>
                </a:lnTo>
                <a:lnTo>
                  <a:pt x="97" y="37"/>
                </a:lnTo>
                <a:lnTo>
                  <a:pt x="97" y="38"/>
                </a:lnTo>
                <a:lnTo>
                  <a:pt x="98" y="38"/>
                </a:lnTo>
                <a:lnTo>
                  <a:pt x="93" y="44"/>
                </a:lnTo>
                <a:lnTo>
                  <a:pt x="95" y="52"/>
                </a:lnTo>
                <a:lnTo>
                  <a:pt x="83" y="60"/>
                </a:lnTo>
                <a:lnTo>
                  <a:pt x="86" y="63"/>
                </a:lnTo>
                <a:lnTo>
                  <a:pt x="94" y="59"/>
                </a:lnTo>
                <a:lnTo>
                  <a:pt x="90" y="70"/>
                </a:lnTo>
                <a:lnTo>
                  <a:pt x="79" y="71"/>
                </a:lnTo>
                <a:lnTo>
                  <a:pt x="75" y="71"/>
                </a:lnTo>
                <a:lnTo>
                  <a:pt x="74" y="72"/>
                </a:lnTo>
                <a:lnTo>
                  <a:pt x="70" y="72"/>
                </a:lnTo>
                <a:lnTo>
                  <a:pt x="59" y="72"/>
                </a:lnTo>
                <a:lnTo>
                  <a:pt x="56" y="72"/>
                </a:lnTo>
                <a:lnTo>
                  <a:pt x="45" y="72"/>
                </a:lnTo>
                <a:lnTo>
                  <a:pt x="33" y="61"/>
                </a:lnTo>
                <a:lnTo>
                  <a:pt x="15" y="55"/>
                </a:lnTo>
                <a:lnTo>
                  <a:pt x="10" y="52"/>
                </a:lnTo>
                <a:lnTo>
                  <a:pt x="7" y="51"/>
                </a:lnTo>
                <a:lnTo>
                  <a:pt x="0" y="42"/>
                </a:lnTo>
                <a:lnTo>
                  <a:pt x="10" y="38"/>
                </a:lnTo>
                <a:lnTo>
                  <a:pt x="18" y="36"/>
                </a:lnTo>
                <a:lnTo>
                  <a:pt x="22" y="29"/>
                </a:lnTo>
                <a:lnTo>
                  <a:pt x="23" y="26"/>
                </a:lnTo>
                <a:lnTo>
                  <a:pt x="25" y="25"/>
                </a:lnTo>
                <a:lnTo>
                  <a:pt x="30" y="14"/>
                </a:lnTo>
                <a:lnTo>
                  <a:pt x="37" y="1"/>
                </a:lnTo>
                <a:lnTo>
                  <a:pt x="38" y="1"/>
                </a:lnTo>
                <a:lnTo>
                  <a:pt x="45" y="0"/>
                </a:lnTo>
                <a:lnTo>
                  <a:pt x="46" y="6"/>
                </a:lnTo>
                <a:lnTo>
                  <a:pt x="53" y="11"/>
                </a:lnTo>
                <a:lnTo>
                  <a:pt x="59" y="11"/>
                </a:lnTo>
                <a:lnTo>
                  <a:pt x="71" y="12"/>
                </a:lnTo>
                <a:lnTo>
                  <a:pt x="70" y="15"/>
                </a:lnTo>
                <a:lnTo>
                  <a:pt x="70" y="21"/>
                </a:lnTo>
                <a:lnTo>
                  <a:pt x="93" y="33"/>
                </a:lnTo>
                <a:lnTo>
                  <a:pt x="97" y="3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7" name="Freeform 563">
            <a:extLst>
              <a:ext uri="{FF2B5EF4-FFF2-40B4-BE49-F238E27FC236}">
                <a16:creationId xmlns:a16="http://schemas.microsoft.com/office/drawing/2014/main" id="{7910C5C2-1A03-856F-ACAB-2803FF4E0A80}"/>
              </a:ext>
            </a:extLst>
          </p:cNvPr>
          <p:cNvSpPr>
            <a:spLocks/>
          </p:cNvSpPr>
          <p:nvPr/>
        </p:nvSpPr>
        <p:spPr bwMode="auto">
          <a:xfrm>
            <a:off x="4989513" y="5087938"/>
            <a:ext cx="84138" cy="138113"/>
          </a:xfrm>
          <a:custGeom>
            <a:avLst/>
            <a:gdLst>
              <a:gd name="T0" fmla="*/ 50 w 53"/>
              <a:gd name="T1" fmla="*/ 87 h 87"/>
              <a:gd name="T2" fmla="*/ 48 w 53"/>
              <a:gd name="T3" fmla="*/ 84 h 87"/>
              <a:gd name="T4" fmla="*/ 46 w 53"/>
              <a:gd name="T5" fmla="*/ 83 h 87"/>
              <a:gd name="T6" fmla="*/ 43 w 53"/>
              <a:gd name="T7" fmla="*/ 83 h 87"/>
              <a:gd name="T8" fmla="*/ 38 w 53"/>
              <a:gd name="T9" fmla="*/ 84 h 87"/>
              <a:gd name="T10" fmla="*/ 33 w 53"/>
              <a:gd name="T11" fmla="*/ 77 h 87"/>
              <a:gd name="T12" fmla="*/ 27 w 53"/>
              <a:gd name="T13" fmla="*/ 75 h 87"/>
              <a:gd name="T14" fmla="*/ 18 w 53"/>
              <a:gd name="T15" fmla="*/ 72 h 87"/>
              <a:gd name="T16" fmla="*/ 19 w 53"/>
              <a:gd name="T17" fmla="*/ 68 h 87"/>
              <a:gd name="T18" fmla="*/ 18 w 53"/>
              <a:gd name="T19" fmla="*/ 66 h 87"/>
              <a:gd name="T20" fmla="*/ 16 w 53"/>
              <a:gd name="T21" fmla="*/ 60 h 87"/>
              <a:gd name="T22" fmla="*/ 15 w 53"/>
              <a:gd name="T23" fmla="*/ 49 h 87"/>
              <a:gd name="T24" fmla="*/ 15 w 53"/>
              <a:gd name="T25" fmla="*/ 38 h 87"/>
              <a:gd name="T26" fmla="*/ 19 w 53"/>
              <a:gd name="T27" fmla="*/ 38 h 87"/>
              <a:gd name="T28" fmla="*/ 18 w 53"/>
              <a:gd name="T29" fmla="*/ 32 h 87"/>
              <a:gd name="T30" fmla="*/ 7 w 53"/>
              <a:gd name="T31" fmla="*/ 19 h 87"/>
              <a:gd name="T32" fmla="*/ 5 w 53"/>
              <a:gd name="T33" fmla="*/ 17 h 87"/>
              <a:gd name="T34" fmla="*/ 0 w 53"/>
              <a:gd name="T35" fmla="*/ 16 h 87"/>
              <a:gd name="T36" fmla="*/ 3 w 53"/>
              <a:gd name="T37" fmla="*/ 15 h 87"/>
              <a:gd name="T38" fmla="*/ 4 w 53"/>
              <a:gd name="T39" fmla="*/ 13 h 87"/>
              <a:gd name="T40" fmla="*/ 7 w 53"/>
              <a:gd name="T41" fmla="*/ 12 h 87"/>
              <a:gd name="T42" fmla="*/ 13 w 53"/>
              <a:gd name="T43" fmla="*/ 8 h 87"/>
              <a:gd name="T44" fmla="*/ 27 w 53"/>
              <a:gd name="T45" fmla="*/ 0 h 87"/>
              <a:gd name="T46" fmla="*/ 35 w 53"/>
              <a:gd name="T47" fmla="*/ 6 h 87"/>
              <a:gd name="T48" fmla="*/ 41 w 53"/>
              <a:gd name="T49" fmla="*/ 0 h 87"/>
              <a:gd name="T50" fmla="*/ 43 w 53"/>
              <a:gd name="T51" fmla="*/ 9 h 87"/>
              <a:gd name="T52" fmla="*/ 43 w 53"/>
              <a:gd name="T53" fmla="*/ 15 h 87"/>
              <a:gd name="T54" fmla="*/ 53 w 53"/>
              <a:gd name="T55" fmla="*/ 15 h 87"/>
              <a:gd name="T56" fmla="*/ 52 w 53"/>
              <a:gd name="T57" fmla="*/ 21 h 87"/>
              <a:gd name="T58" fmla="*/ 52 w 53"/>
              <a:gd name="T59" fmla="*/ 23 h 87"/>
              <a:gd name="T60" fmla="*/ 46 w 53"/>
              <a:gd name="T61" fmla="*/ 23 h 87"/>
              <a:gd name="T62" fmla="*/ 50 w 53"/>
              <a:gd name="T63" fmla="*/ 51 h 87"/>
              <a:gd name="T64" fmla="*/ 45 w 53"/>
              <a:gd name="T65" fmla="*/ 80 h 87"/>
              <a:gd name="T66" fmla="*/ 49 w 53"/>
              <a:gd name="T67" fmla="*/ 80 h 87"/>
              <a:gd name="T68" fmla="*/ 50 w 53"/>
              <a:gd name="T69" fmla="*/ 80 h 87"/>
              <a:gd name="T70" fmla="*/ 50 w 53"/>
              <a:gd name="T71" fmla="*/ 81 h 87"/>
              <a:gd name="T72" fmla="*/ 50 w 53"/>
              <a:gd name="T73" fmla="*/ 84 h 87"/>
              <a:gd name="T74" fmla="*/ 50 w 53"/>
              <a:gd name="T75" fmla="*/ 87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3" h="87">
                <a:moveTo>
                  <a:pt x="50" y="87"/>
                </a:moveTo>
                <a:lnTo>
                  <a:pt x="48" y="84"/>
                </a:lnTo>
                <a:lnTo>
                  <a:pt x="46" y="83"/>
                </a:lnTo>
                <a:lnTo>
                  <a:pt x="43" y="83"/>
                </a:lnTo>
                <a:lnTo>
                  <a:pt x="38" y="84"/>
                </a:lnTo>
                <a:lnTo>
                  <a:pt x="33" y="77"/>
                </a:lnTo>
                <a:lnTo>
                  <a:pt x="27" y="75"/>
                </a:lnTo>
                <a:lnTo>
                  <a:pt x="18" y="72"/>
                </a:lnTo>
                <a:lnTo>
                  <a:pt x="19" y="68"/>
                </a:lnTo>
                <a:lnTo>
                  <a:pt x="18" y="66"/>
                </a:lnTo>
                <a:lnTo>
                  <a:pt x="16" y="60"/>
                </a:lnTo>
                <a:lnTo>
                  <a:pt x="15" y="49"/>
                </a:lnTo>
                <a:lnTo>
                  <a:pt x="15" y="38"/>
                </a:lnTo>
                <a:lnTo>
                  <a:pt x="19" y="38"/>
                </a:lnTo>
                <a:lnTo>
                  <a:pt x="18" y="32"/>
                </a:lnTo>
                <a:lnTo>
                  <a:pt x="7" y="19"/>
                </a:lnTo>
                <a:lnTo>
                  <a:pt x="5" y="17"/>
                </a:lnTo>
                <a:lnTo>
                  <a:pt x="0" y="16"/>
                </a:lnTo>
                <a:lnTo>
                  <a:pt x="3" y="15"/>
                </a:lnTo>
                <a:lnTo>
                  <a:pt x="4" y="13"/>
                </a:lnTo>
                <a:lnTo>
                  <a:pt x="7" y="12"/>
                </a:lnTo>
                <a:lnTo>
                  <a:pt x="13" y="8"/>
                </a:lnTo>
                <a:lnTo>
                  <a:pt x="27" y="0"/>
                </a:lnTo>
                <a:lnTo>
                  <a:pt x="35" y="6"/>
                </a:lnTo>
                <a:lnTo>
                  <a:pt x="41" y="0"/>
                </a:lnTo>
                <a:lnTo>
                  <a:pt x="43" y="9"/>
                </a:lnTo>
                <a:lnTo>
                  <a:pt x="43" y="15"/>
                </a:lnTo>
                <a:lnTo>
                  <a:pt x="53" y="15"/>
                </a:lnTo>
                <a:lnTo>
                  <a:pt x="52" y="21"/>
                </a:lnTo>
                <a:lnTo>
                  <a:pt x="52" y="23"/>
                </a:lnTo>
                <a:lnTo>
                  <a:pt x="46" y="23"/>
                </a:lnTo>
                <a:lnTo>
                  <a:pt x="50" y="51"/>
                </a:lnTo>
                <a:lnTo>
                  <a:pt x="45" y="80"/>
                </a:lnTo>
                <a:lnTo>
                  <a:pt x="49" y="80"/>
                </a:lnTo>
                <a:lnTo>
                  <a:pt x="50" y="80"/>
                </a:lnTo>
                <a:lnTo>
                  <a:pt x="50" y="81"/>
                </a:lnTo>
                <a:lnTo>
                  <a:pt x="50" y="84"/>
                </a:lnTo>
                <a:lnTo>
                  <a:pt x="50" y="8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8" name="Freeform 564">
            <a:extLst>
              <a:ext uri="{FF2B5EF4-FFF2-40B4-BE49-F238E27FC236}">
                <a16:creationId xmlns:a16="http://schemas.microsoft.com/office/drawing/2014/main" id="{FCABF119-4193-C452-69E1-9A26ED9E3975}"/>
              </a:ext>
            </a:extLst>
          </p:cNvPr>
          <p:cNvSpPr>
            <a:spLocks/>
          </p:cNvSpPr>
          <p:nvPr/>
        </p:nvSpPr>
        <p:spPr bwMode="auto">
          <a:xfrm>
            <a:off x="4953001" y="4567238"/>
            <a:ext cx="180975" cy="195263"/>
          </a:xfrm>
          <a:custGeom>
            <a:avLst/>
            <a:gdLst>
              <a:gd name="T0" fmla="*/ 92 w 114"/>
              <a:gd name="T1" fmla="*/ 29 h 123"/>
              <a:gd name="T2" fmla="*/ 86 w 114"/>
              <a:gd name="T3" fmla="*/ 38 h 123"/>
              <a:gd name="T4" fmla="*/ 83 w 114"/>
              <a:gd name="T5" fmla="*/ 43 h 123"/>
              <a:gd name="T6" fmla="*/ 75 w 114"/>
              <a:gd name="T7" fmla="*/ 48 h 123"/>
              <a:gd name="T8" fmla="*/ 82 w 114"/>
              <a:gd name="T9" fmla="*/ 59 h 123"/>
              <a:gd name="T10" fmla="*/ 98 w 114"/>
              <a:gd name="T11" fmla="*/ 68 h 123"/>
              <a:gd name="T12" fmla="*/ 113 w 114"/>
              <a:gd name="T13" fmla="*/ 82 h 123"/>
              <a:gd name="T14" fmla="*/ 114 w 114"/>
              <a:gd name="T15" fmla="*/ 86 h 123"/>
              <a:gd name="T16" fmla="*/ 106 w 114"/>
              <a:gd name="T17" fmla="*/ 89 h 123"/>
              <a:gd name="T18" fmla="*/ 102 w 114"/>
              <a:gd name="T19" fmla="*/ 96 h 123"/>
              <a:gd name="T20" fmla="*/ 105 w 114"/>
              <a:gd name="T21" fmla="*/ 112 h 123"/>
              <a:gd name="T22" fmla="*/ 79 w 114"/>
              <a:gd name="T23" fmla="*/ 119 h 123"/>
              <a:gd name="T24" fmla="*/ 68 w 114"/>
              <a:gd name="T25" fmla="*/ 107 h 123"/>
              <a:gd name="T26" fmla="*/ 47 w 114"/>
              <a:gd name="T27" fmla="*/ 119 h 123"/>
              <a:gd name="T28" fmla="*/ 43 w 114"/>
              <a:gd name="T29" fmla="*/ 122 h 123"/>
              <a:gd name="T30" fmla="*/ 41 w 114"/>
              <a:gd name="T31" fmla="*/ 123 h 123"/>
              <a:gd name="T32" fmla="*/ 32 w 114"/>
              <a:gd name="T33" fmla="*/ 122 h 123"/>
              <a:gd name="T34" fmla="*/ 21 w 114"/>
              <a:gd name="T35" fmla="*/ 116 h 123"/>
              <a:gd name="T36" fmla="*/ 13 w 114"/>
              <a:gd name="T37" fmla="*/ 103 h 123"/>
              <a:gd name="T38" fmla="*/ 0 w 114"/>
              <a:gd name="T39" fmla="*/ 77 h 123"/>
              <a:gd name="T40" fmla="*/ 5 w 114"/>
              <a:gd name="T41" fmla="*/ 77 h 123"/>
              <a:gd name="T42" fmla="*/ 11 w 114"/>
              <a:gd name="T43" fmla="*/ 70 h 123"/>
              <a:gd name="T44" fmla="*/ 13 w 114"/>
              <a:gd name="T45" fmla="*/ 66 h 123"/>
              <a:gd name="T46" fmla="*/ 11 w 114"/>
              <a:gd name="T47" fmla="*/ 60 h 123"/>
              <a:gd name="T48" fmla="*/ 13 w 114"/>
              <a:gd name="T49" fmla="*/ 56 h 123"/>
              <a:gd name="T50" fmla="*/ 24 w 114"/>
              <a:gd name="T51" fmla="*/ 49 h 123"/>
              <a:gd name="T52" fmla="*/ 38 w 114"/>
              <a:gd name="T53" fmla="*/ 41 h 123"/>
              <a:gd name="T54" fmla="*/ 39 w 114"/>
              <a:gd name="T55" fmla="*/ 17 h 123"/>
              <a:gd name="T56" fmla="*/ 56 w 114"/>
              <a:gd name="T57" fmla="*/ 14 h 123"/>
              <a:gd name="T58" fmla="*/ 64 w 114"/>
              <a:gd name="T59" fmla="*/ 18 h 123"/>
              <a:gd name="T60" fmla="*/ 73 w 114"/>
              <a:gd name="T61" fmla="*/ 23 h 123"/>
              <a:gd name="T62" fmla="*/ 79 w 114"/>
              <a:gd name="T63" fmla="*/ 28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14" h="123">
                <a:moveTo>
                  <a:pt x="102" y="21"/>
                </a:moveTo>
                <a:lnTo>
                  <a:pt x="92" y="29"/>
                </a:lnTo>
                <a:lnTo>
                  <a:pt x="91" y="29"/>
                </a:lnTo>
                <a:lnTo>
                  <a:pt x="86" y="38"/>
                </a:lnTo>
                <a:lnTo>
                  <a:pt x="83" y="41"/>
                </a:lnTo>
                <a:lnTo>
                  <a:pt x="83" y="43"/>
                </a:lnTo>
                <a:lnTo>
                  <a:pt x="83" y="44"/>
                </a:lnTo>
                <a:lnTo>
                  <a:pt x="75" y="48"/>
                </a:lnTo>
                <a:lnTo>
                  <a:pt x="76" y="49"/>
                </a:lnTo>
                <a:lnTo>
                  <a:pt x="82" y="59"/>
                </a:lnTo>
                <a:lnTo>
                  <a:pt x="95" y="64"/>
                </a:lnTo>
                <a:lnTo>
                  <a:pt x="98" y="68"/>
                </a:lnTo>
                <a:lnTo>
                  <a:pt x="110" y="79"/>
                </a:lnTo>
                <a:lnTo>
                  <a:pt x="113" y="82"/>
                </a:lnTo>
                <a:lnTo>
                  <a:pt x="113" y="83"/>
                </a:lnTo>
                <a:lnTo>
                  <a:pt x="114" y="86"/>
                </a:lnTo>
                <a:lnTo>
                  <a:pt x="107" y="88"/>
                </a:lnTo>
                <a:lnTo>
                  <a:pt x="106" y="89"/>
                </a:lnTo>
                <a:lnTo>
                  <a:pt x="102" y="94"/>
                </a:lnTo>
                <a:lnTo>
                  <a:pt x="102" y="96"/>
                </a:lnTo>
                <a:lnTo>
                  <a:pt x="102" y="97"/>
                </a:lnTo>
                <a:lnTo>
                  <a:pt x="105" y="112"/>
                </a:lnTo>
                <a:lnTo>
                  <a:pt x="101" y="123"/>
                </a:lnTo>
                <a:lnTo>
                  <a:pt x="79" y="119"/>
                </a:lnTo>
                <a:lnTo>
                  <a:pt x="73" y="111"/>
                </a:lnTo>
                <a:lnTo>
                  <a:pt x="68" y="107"/>
                </a:lnTo>
                <a:lnTo>
                  <a:pt x="51" y="118"/>
                </a:lnTo>
                <a:lnTo>
                  <a:pt x="47" y="119"/>
                </a:lnTo>
                <a:lnTo>
                  <a:pt x="45" y="120"/>
                </a:lnTo>
                <a:lnTo>
                  <a:pt x="43" y="122"/>
                </a:lnTo>
                <a:lnTo>
                  <a:pt x="42" y="123"/>
                </a:lnTo>
                <a:lnTo>
                  <a:pt x="41" y="123"/>
                </a:lnTo>
                <a:lnTo>
                  <a:pt x="34" y="122"/>
                </a:lnTo>
                <a:lnTo>
                  <a:pt x="32" y="122"/>
                </a:lnTo>
                <a:lnTo>
                  <a:pt x="30" y="119"/>
                </a:lnTo>
                <a:lnTo>
                  <a:pt x="21" y="116"/>
                </a:lnTo>
                <a:lnTo>
                  <a:pt x="19" y="113"/>
                </a:lnTo>
                <a:lnTo>
                  <a:pt x="13" y="103"/>
                </a:lnTo>
                <a:lnTo>
                  <a:pt x="0" y="85"/>
                </a:lnTo>
                <a:lnTo>
                  <a:pt x="0" y="77"/>
                </a:lnTo>
                <a:lnTo>
                  <a:pt x="2" y="77"/>
                </a:lnTo>
                <a:lnTo>
                  <a:pt x="5" y="77"/>
                </a:lnTo>
                <a:lnTo>
                  <a:pt x="8" y="74"/>
                </a:lnTo>
                <a:lnTo>
                  <a:pt x="11" y="70"/>
                </a:lnTo>
                <a:lnTo>
                  <a:pt x="13" y="67"/>
                </a:lnTo>
                <a:lnTo>
                  <a:pt x="13" y="66"/>
                </a:lnTo>
                <a:lnTo>
                  <a:pt x="13" y="63"/>
                </a:lnTo>
                <a:lnTo>
                  <a:pt x="11" y="60"/>
                </a:lnTo>
                <a:lnTo>
                  <a:pt x="12" y="56"/>
                </a:lnTo>
                <a:lnTo>
                  <a:pt x="13" y="56"/>
                </a:lnTo>
                <a:lnTo>
                  <a:pt x="16" y="53"/>
                </a:lnTo>
                <a:lnTo>
                  <a:pt x="24" y="49"/>
                </a:lnTo>
                <a:lnTo>
                  <a:pt x="30" y="45"/>
                </a:lnTo>
                <a:lnTo>
                  <a:pt x="38" y="41"/>
                </a:lnTo>
                <a:lnTo>
                  <a:pt x="43" y="26"/>
                </a:lnTo>
                <a:lnTo>
                  <a:pt x="39" y="17"/>
                </a:lnTo>
                <a:lnTo>
                  <a:pt x="31" y="0"/>
                </a:lnTo>
                <a:lnTo>
                  <a:pt x="56" y="14"/>
                </a:lnTo>
                <a:lnTo>
                  <a:pt x="57" y="15"/>
                </a:lnTo>
                <a:lnTo>
                  <a:pt x="64" y="18"/>
                </a:lnTo>
                <a:lnTo>
                  <a:pt x="72" y="23"/>
                </a:lnTo>
                <a:lnTo>
                  <a:pt x="73" y="23"/>
                </a:lnTo>
                <a:lnTo>
                  <a:pt x="76" y="26"/>
                </a:lnTo>
                <a:lnTo>
                  <a:pt x="79" y="28"/>
                </a:lnTo>
                <a:lnTo>
                  <a:pt x="102" y="2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9" name="Freeform 565">
            <a:extLst>
              <a:ext uri="{FF2B5EF4-FFF2-40B4-BE49-F238E27FC236}">
                <a16:creationId xmlns:a16="http://schemas.microsoft.com/office/drawing/2014/main" id="{1BAFA7DB-0653-657A-FE74-4BED74C8C49C}"/>
              </a:ext>
            </a:extLst>
          </p:cNvPr>
          <p:cNvSpPr>
            <a:spLocks/>
          </p:cNvSpPr>
          <p:nvPr/>
        </p:nvSpPr>
        <p:spPr bwMode="auto">
          <a:xfrm>
            <a:off x="4956176" y="4737100"/>
            <a:ext cx="188913" cy="160338"/>
          </a:xfrm>
          <a:custGeom>
            <a:avLst/>
            <a:gdLst>
              <a:gd name="T0" fmla="*/ 99 w 119"/>
              <a:gd name="T1" fmla="*/ 16 h 101"/>
              <a:gd name="T2" fmla="*/ 118 w 119"/>
              <a:gd name="T3" fmla="*/ 23 h 101"/>
              <a:gd name="T4" fmla="*/ 119 w 119"/>
              <a:gd name="T5" fmla="*/ 23 h 101"/>
              <a:gd name="T6" fmla="*/ 115 w 119"/>
              <a:gd name="T7" fmla="*/ 28 h 101"/>
              <a:gd name="T8" fmla="*/ 107 w 119"/>
              <a:gd name="T9" fmla="*/ 36 h 101"/>
              <a:gd name="T10" fmla="*/ 84 w 119"/>
              <a:gd name="T11" fmla="*/ 36 h 101"/>
              <a:gd name="T12" fmla="*/ 82 w 119"/>
              <a:gd name="T13" fmla="*/ 39 h 101"/>
              <a:gd name="T14" fmla="*/ 80 w 119"/>
              <a:gd name="T15" fmla="*/ 45 h 101"/>
              <a:gd name="T16" fmla="*/ 62 w 119"/>
              <a:gd name="T17" fmla="*/ 69 h 101"/>
              <a:gd name="T18" fmla="*/ 58 w 119"/>
              <a:gd name="T19" fmla="*/ 75 h 101"/>
              <a:gd name="T20" fmla="*/ 58 w 119"/>
              <a:gd name="T21" fmla="*/ 76 h 101"/>
              <a:gd name="T22" fmla="*/ 56 w 119"/>
              <a:gd name="T23" fmla="*/ 76 h 101"/>
              <a:gd name="T24" fmla="*/ 49 w 119"/>
              <a:gd name="T25" fmla="*/ 77 h 101"/>
              <a:gd name="T26" fmla="*/ 41 w 119"/>
              <a:gd name="T27" fmla="*/ 83 h 101"/>
              <a:gd name="T28" fmla="*/ 37 w 119"/>
              <a:gd name="T29" fmla="*/ 79 h 101"/>
              <a:gd name="T30" fmla="*/ 30 w 119"/>
              <a:gd name="T31" fmla="*/ 87 h 101"/>
              <a:gd name="T32" fmla="*/ 28 w 119"/>
              <a:gd name="T33" fmla="*/ 88 h 101"/>
              <a:gd name="T34" fmla="*/ 25 w 119"/>
              <a:gd name="T35" fmla="*/ 90 h 101"/>
              <a:gd name="T36" fmla="*/ 13 w 119"/>
              <a:gd name="T37" fmla="*/ 101 h 101"/>
              <a:gd name="T38" fmla="*/ 11 w 119"/>
              <a:gd name="T39" fmla="*/ 101 h 101"/>
              <a:gd name="T40" fmla="*/ 0 w 119"/>
              <a:gd name="T41" fmla="*/ 91 h 101"/>
              <a:gd name="T42" fmla="*/ 3 w 119"/>
              <a:gd name="T43" fmla="*/ 75 h 101"/>
              <a:gd name="T44" fmla="*/ 3 w 119"/>
              <a:gd name="T45" fmla="*/ 72 h 101"/>
              <a:gd name="T46" fmla="*/ 4 w 119"/>
              <a:gd name="T47" fmla="*/ 47 h 101"/>
              <a:gd name="T48" fmla="*/ 7 w 119"/>
              <a:gd name="T49" fmla="*/ 47 h 101"/>
              <a:gd name="T50" fmla="*/ 15 w 119"/>
              <a:gd name="T51" fmla="*/ 43 h 101"/>
              <a:gd name="T52" fmla="*/ 17 w 119"/>
              <a:gd name="T53" fmla="*/ 39 h 101"/>
              <a:gd name="T54" fmla="*/ 18 w 119"/>
              <a:gd name="T55" fmla="*/ 39 h 101"/>
              <a:gd name="T56" fmla="*/ 25 w 119"/>
              <a:gd name="T57" fmla="*/ 43 h 101"/>
              <a:gd name="T58" fmla="*/ 28 w 119"/>
              <a:gd name="T59" fmla="*/ 43 h 101"/>
              <a:gd name="T60" fmla="*/ 32 w 119"/>
              <a:gd name="T61" fmla="*/ 45 h 101"/>
              <a:gd name="T62" fmla="*/ 36 w 119"/>
              <a:gd name="T63" fmla="*/ 43 h 101"/>
              <a:gd name="T64" fmla="*/ 37 w 119"/>
              <a:gd name="T65" fmla="*/ 42 h 101"/>
              <a:gd name="T66" fmla="*/ 45 w 119"/>
              <a:gd name="T67" fmla="*/ 36 h 101"/>
              <a:gd name="T68" fmla="*/ 28 w 119"/>
              <a:gd name="T69" fmla="*/ 27 h 101"/>
              <a:gd name="T70" fmla="*/ 28 w 119"/>
              <a:gd name="T71" fmla="*/ 26 h 101"/>
              <a:gd name="T72" fmla="*/ 28 w 119"/>
              <a:gd name="T73" fmla="*/ 24 h 101"/>
              <a:gd name="T74" fmla="*/ 29 w 119"/>
              <a:gd name="T75" fmla="*/ 21 h 101"/>
              <a:gd name="T76" fmla="*/ 32 w 119"/>
              <a:gd name="T77" fmla="*/ 15 h 101"/>
              <a:gd name="T78" fmla="*/ 39 w 119"/>
              <a:gd name="T79" fmla="*/ 16 h 101"/>
              <a:gd name="T80" fmla="*/ 40 w 119"/>
              <a:gd name="T81" fmla="*/ 16 h 101"/>
              <a:gd name="T82" fmla="*/ 41 w 119"/>
              <a:gd name="T83" fmla="*/ 15 h 101"/>
              <a:gd name="T84" fmla="*/ 43 w 119"/>
              <a:gd name="T85" fmla="*/ 13 h 101"/>
              <a:gd name="T86" fmla="*/ 45 w 119"/>
              <a:gd name="T87" fmla="*/ 12 h 101"/>
              <a:gd name="T88" fmla="*/ 49 w 119"/>
              <a:gd name="T89" fmla="*/ 11 h 101"/>
              <a:gd name="T90" fmla="*/ 66 w 119"/>
              <a:gd name="T91" fmla="*/ 0 h 101"/>
              <a:gd name="T92" fmla="*/ 71 w 119"/>
              <a:gd name="T93" fmla="*/ 4 h 101"/>
              <a:gd name="T94" fmla="*/ 77 w 119"/>
              <a:gd name="T95" fmla="*/ 12 h 101"/>
              <a:gd name="T96" fmla="*/ 99 w 119"/>
              <a:gd name="T97" fmla="*/ 16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19" h="101">
                <a:moveTo>
                  <a:pt x="99" y="16"/>
                </a:moveTo>
                <a:lnTo>
                  <a:pt x="118" y="23"/>
                </a:lnTo>
                <a:lnTo>
                  <a:pt x="119" y="23"/>
                </a:lnTo>
                <a:lnTo>
                  <a:pt x="115" y="28"/>
                </a:lnTo>
                <a:lnTo>
                  <a:pt x="107" y="36"/>
                </a:lnTo>
                <a:lnTo>
                  <a:pt x="84" y="36"/>
                </a:lnTo>
                <a:lnTo>
                  <a:pt x="82" y="39"/>
                </a:lnTo>
                <a:lnTo>
                  <a:pt x="80" y="45"/>
                </a:lnTo>
                <a:lnTo>
                  <a:pt x="62" y="69"/>
                </a:lnTo>
                <a:lnTo>
                  <a:pt x="58" y="75"/>
                </a:lnTo>
                <a:lnTo>
                  <a:pt x="58" y="76"/>
                </a:lnTo>
                <a:lnTo>
                  <a:pt x="56" y="76"/>
                </a:lnTo>
                <a:lnTo>
                  <a:pt x="49" y="77"/>
                </a:lnTo>
                <a:lnTo>
                  <a:pt x="41" y="83"/>
                </a:lnTo>
                <a:lnTo>
                  <a:pt x="37" y="79"/>
                </a:lnTo>
                <a:lnTo>
                  <a:pt x="30" y="87"/>
                </a:lnTo>
                <a:lnTo>
                  <a:pt x="28" y="88"/>
                </a:lnTo>
                <a:lnTo>
                  <a:pt x="25" y="90"/>
                </a:lnTo>
                <a:lnTo>
                  <a:pt x="13" y="101"/>
                </a:lnTo>
                <a:lnTo>
                  <a:pt x="11" y="101"/>
                </a:lnTo>
                <a:lnTo>
                  <a:pt x="0" y="91"/>
                </a:lnTo>
                <a:lnTo>
                  <a:pt x="3" y="75"/>
                </a:lnTo>
                <a:lnTo>
                  <a:pt x="3" y="72"/>
                </a:lnTo>
                <a:lnTo>
                  <a:pt x="4" y="47"/>
                </a:lnTo>
                <a:lnTo>
                  <a:pt x="7" y="47"/>
                </a:lnTo>
                <a:lnTo>
                  <a:pt x="15" y="43"/>
                </a:lnTo>
                <a:lnTo>
                  <a:pt x="17" y="39"/>
                </a:lnTo>
                <a:lnTo>
                  <a:pt x="18" y="39"/>
                </a:lnTo>
                <a:lnTo>
                  <a:pt x="25" y="43"/>
                </a:lnTo>
                <a:lnTo>
                  <a:pt x="28" y="43"/>
                </a:lnTo>
                <a:lnTo>
                  <a:pt x="32" y="45"/>
                </a:lnTo>
                <a:lnTo>
                  <a:pt x="36" y="43"/>
                </a:lnTo>
                <a:lnTo>
                  <a:pt x="37" y="42"/>
                </a:lnTo>
                <a:lnTo>
                  <a:pt x="45" y="36"/>
                </a:lnTo>
                <a:lnTo>
                  <a:pt x="28" y="27"/>
                </a:lnTo>
                <a:lnTo>
                  <a:pt x="28" y="26"/>
                </a:lnTo>
                <a:lnTo>
                  <a:pt x="28" y="24"/>
                </a:lnTo>
                <a:lnTo>
                  <a:pt x="29" y="21"/>
                </a:lnTo>
                <a:lnTo>
                  <a:pt x="32" y="15"/>
                </a:lnTo>
                <a:lnTo>
                  <a:pt x="39" y="16"/>
                </a:lnTo>
                <a:lnTo>
                  <a:pt x="40" y="16"/>
                </a:lnTo>
                <a:lnTo>
                  <a:pt x="41" y="15"/>
                </a:lnTo>
                <a:lnTo>
                  <a:pt x="43" y="13"/>
                </a:lnTo>
                <a:lnTo>
                  <a:pt x="45" y="12"/>
                </a:lnTo>
                <a:lnTo>
                  <a:pt x="49" y="11"/>
                </a:lnTo>
                <a:lnTo>
                  <a:pt x="66" y="0"/>
                </a:lnTo>
                <a:lnTo>
                  <a:pt x="71" y="4"/>
                </a:lnTo>
                <a:lnTo>
                  <a:pt x="77" y="12"/>
                </a:lnTo>
                <a:lnTo>
                  <a:pt x="99" y="1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0" name="Freeform 566">
            <a:extLst>
              <a:ext uri="{FF2B5EF4-FFF2-40B4-BE49-F238E27FC236}">
                <a16:creationId xmlns:a16="http://schemas.microsoft.com/office/drawing/2014/main" id="{B71D8832-0A09-0442-7B93-542384D65F01}"/>
              </a:ext>
            </a:extLst>
          </p:cNvPr>
          <p:cNvSpPr>
            <a:spLocks/>
          </p:cNvSpPr>
          <p:nvPr/>
        </p:nvSpPr>
        <p:spPr bwMode="auto">
          <a:xfrm>
            <a:off x="5062538" y="5626100"/>
            <a:ext cx="33338" cy="80963"/>
          </a:xfrm>
          <a:custGeom>
            <a:avLst/>
            <a:gdLst>
              <a:gd name="T0" fmla="*/ 6 w 21"/>
              <a:gd name="T1" fmla="*/ 51 h 51"/>
              <a:gd name="T2" fmla="*/ 6 w 21"/>
              <a:gd name="T3" fmla="*/ 49 h 51"/>
              <a:gd name="T4" fmla="*/ 6 w 21"/>
              <a:gd name="T5" fmla="*/ 44 h 51"/>
              <a:gd name="T6" fmla="*/ 3 w 21"/>
              <a:gd name="T7" fmla="*/ 31 h 51"/>
              <a:gd name="T8" fmla="*/ 2 w 21"/>
              <a:gd name="T9" fmla="*/ 29 h 51"/>
              <a:gd name="T10" fmla="*/ 2 w 21"/>
              <a:gd name="T11" fmla="*/ 27 h 51"/>
              <a:gd name="T12" fmla="*/ 0 w 21"/>
              <a:gd name="T13" fmla="*/ 25 h 51"/>
              <a:gd name="T14" fmla="*/ 0 w 21"/>
              <a:gd name="T15" fmla="*/ 23 h 51"/>
              <a:gd name="T16" fmla="*/ 2 w 21"/>
              <a:gd name="T17" fmla="*/ 21 h 51"/>
              <a:gd name="T18" fmla="*/ 10 w 21"/>
              <a:gd name="T19" fmla="*/ 8 h 51"/>
              <a:gd name="T20" fmla="*/ 18 w 21"/>
              <a:gd name="T21" fmla="*/ 0 h 51"/>
              <a:gd name="T22" fmla="*/ 21 w 21"/>
              <a:gd name="T23" fmla="*/ 11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1" h="51">
                <a:moveTo>
                  <a:pt x="6" y="51"/>
                </a:moveTo>
                <a:lnTo>
                  <a:pt x="6" y="49"/>
                </a:lnTo>
                <a:lnTo>
                  <a:pt x="6" y="44"/>
                </a:lnTo>
                <a:lnTo>
                  <a:pt x="3" y="31"/>
                </a:lnTo>
                <a:lnTo>
                  <a:pt x="2" y="29"/>
                </a:lnTo>
                <a:lnTo>
                  <a:pt x="2" y="27"/>
                </a:lnTo>
                <a:lnTo>
                  <a:pt x="0" y="25"/>
                </a:lnTo>
                <a:lnTo>
                  <a:pt x="0" y="23"/>
                </a:lnTo>
                <a:lnTo>
                  <a:pt x="2" y="21"/>
                </a:lnTo>
                <a:lnTo>
                  <a:pt x="10" y="8"/>
                </a:lnTo>
                <a:lnTo>
                  <a:pt x="18" y="0"/>
                </a:lnTo>
                <a:lnTo>
                  <a:pt x="21" y="1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1" name="Freeform 567">
            <a:extLst>
              <a:ext uri="{FF2B5EF4-FFF2-40B4-BE49-F238E27FC236}">
                <a16:creationId xmlns:a16="http://schemas.microsoft.com/office/drawing/2014/main" id="{89224C06-9646-4972-BFB8-FAC098D9D897}"/>
              </a:ext>
            </a:extLst>
          </p:cNvPr>
          <p:cNvSpPr>
            <a:spLocks/>
          </p:cNvSpPr>
          <p:nvPr/>
        </p:nvSpPr>
        <p:spPr bwMode="auto">
          <a:xfrm>
            <a:off x="5205413" y="5032375"/>
            <a:ext cx="136525" cy="265113"/>
          </a:xfrm>
          <a:custGeom>
            <a:avLst/>
            <a:gdLst>
              <a:gd name="T0" fmla="*/ 70 w 86"/>
              <a:gd name="T1" fmla="*/ 13 h 167"/>
              <a:gd name="T2" fmla="*/ 73 w 86"/>
              <a:gd name="T3" fmla="*/ 18 h 167"/>
              <a:gd name="T4" fmla="*/ 74 w 86"/>
              <a:gd name="T5" fmla="*/ 35 h 167"/>
              <a:gd name="T6" fmla="*/ 77 w 86"/>
              <a:gd name="T7" fmla="*/ 54 h 167"/>
              <a:gd name="T8" fmla="*/ 86 w 86"/>
              <a:gd name="T9" fmla="*/ 74 h 167"/>
              <a:gd name="T10" fmla="*/ 81 w 86"/>
              <a:gd name="T11" fmla="*/ 86 h 167"/>
              <a:gd name="T12" fmla="*/ 82 w 86"/>
              <a:gd name="T13" fmla="*/ 119 h 167"/>
              <a:gd name="T14" fmla="*/ 81 w 86"/>
              <a:gd name="T15" fmla="*/ 120 h 167"/>
              <a:gd name="T16" fmla="*/ 78 w 86"/>
              <a:gd name="T17" fmla="*/ 125 h 167"/>
              <a:gd name="T18" fmla="*/ 75 w 86"/>
              <a:gd name="T19" fmla="*/ 129 h 167"/>
              <a:gd name="T20" fmla="*/ 74 w 86"/>
              <a:gd name="T21" fmla="*/ 126 h 167"/>
              <a:gd name="T22" fmla="*/ 70 w 86"/>
              <a:gd name="T23" fmla="*/ 126 h 167"/>
              <a:gd name="T24" fmla="*/ 67 w 86"/>
              <a:gd name="T25" fmla="*/ 127 h 167"/>
              <a:gd name="T26" fmla="*/ 64 w 86"/>
              <a:gd name="T27" fmla="*/ 127 h 167"/>
              <a:gd name="T28" fmla="*/ 71 w 86"/>
              <a:gd name="T29" fmla="*/ 140 h 167"/>
              <a:gd name="T30" fmla="*/ 74 w 86"/>
              <a:gd name="T31" fmla="*/ 157 h 167"/>
              <a:gd name="T32" fmla="*/ 71 w 86"/>
              <a:gd name="T33" fmla="*/ 167 h 167"/>
              <a:gd name="T34" fmla="*/ 49 w 86"/>
              <a:gd name="T35" fmla="*/ 145 h 167"/>
              <a:gd name="T36" fmla="*/ 34 w 86"/>
              <a:gd name="T37" fmla="*/ 138 h 167"/>
              <a:gd name="T38" fmla="*/ 28 w 86"/>
              <a:gd name="T39" fmla="*/ 123 h 167"/>
              <a:gd name="T40" fmla="*/ 33 w 86"/>
              <a:gd name="T41" fmla="*/ 112 h 167"/>
              <a:gd name="T42" fmla="*/ 28 w 86"/>
              <a:gd name="T43" fmla="*/ 96 h 167"/>
              <a:gd name="T44" fmla="*/ 25 w 86"/>
              <a:gd name="T45" fmla="*/ 88 h 167"/>
              <a:gd name="T46" fmla="*/ 3 w 86"/>
              <a:gd name="T47" fmla="*/ 67 h 167"/>
              <a:gd name="T48" fmla="*/ 0 w 86"/>
              <a:gd name="T49" fmla="*/ 59 h 167"/>
              <a:gd name="T50" fmla="*/ 3 w 86"/>
              <a:gd name="T51" fmla="*/ 58 h 167"/>
              <a:gd name="T52" fmla="*/ 6 w 86"/>
              <a:gd name="T53" fmla="*/ 56 h 167"/>
              <a:gd name="T54" fmla="*/ 7 w 86"/>
              <a:gd name="T55" fmla="*/ 56 h 167"/>
              <a:gd name="T56" fmla="*/ 18 w 86"/>
              <a:gd name="T57" fmla="*/ 54 h 167"/>
              <a:gd name="T58" fmla="*/ 30 w 86"/>
              <a:gd name="T59" fmla="*/ 35 h 167"/>
              <a:gd name="T60" fmla="*/ 41 w 86"/>
              <a:gd name="T61" fmla="*/ 18 h 167"/>
              <a:gd name="T62" fmla="*/ 43 w 86"/>
              <a:gd name="T63" fmla="*/ 15 h 167"/>
              <a:gd name="T64" fmla="*/ 55 w 86"/>
              <a:gd name="T65" fmla="*/ 9 h 167"/>
              <a:gd name="T66" fmla="*/ 55 w 86"/>
              <a:gd name="T67" fmla="*/ 9 h 167"/>
              <a:gd name="T68" fmla="*/ 56 w 86"/>
              <a:gd name="T69" fmla="*/ 7 h 167"/>
              <a:gd name="T70" fmla="*/ 62 w 86"/>
              <a:gd name="T71" fmla="*/ 0 h 167"/>
              <a:gd name="T72" fmla="*/ 66 w 86"/>
              <a:gd name="T73" fmla="*/ 7 h 167"/>
              <a:gd name="T74" fmla="*/ 70 w 86"/>
              <a:gd name="T75" fmla="*/ 13 h 1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86" h="167">
                <a:moveTo>
                  <a:pt x="70" y="13"/>
                </a:moveTo>
                <a:lnTo>
                  <a:pt x="73" y="18"/>
                </a:lnTo>
                <a:lnTo>
                  <a:pt x="74" y="35"/>
                </a:lnTo>
                <a:lnTo>
                  <a:pt x="77" y="54"/>
                </a:lnTo>
                <a:lnTo>
                  <a:pt x="86" y="74"/>
                </a:lnTo>
                <a:lnTo>
                  <a:pt x="81" y="86"/>
                </a:lnTo>
                <a:lnTo>
                  <a:pt x="82" y="119"/>
                </a:lnTo>
                <a:lnTo>
                  <a:pt x="81" y="120"/>
                </a:lnTo>
                <a:lnTo>
                  <a:pt x="78" y="125"/>
                </a:lnTo>
                <a:lnTo>
                  <a:pt x="75" y="129"/>
                </a:lnTo>
                <a:lnTo>
                  <a:pt x="74" y="126"/>
                </a:lnTo>
                <a:lnTo>
                  <a:pt x="70" y="126"/>
                </a:lnTo>
                <a:lnTo>
                  <a:pt x="67" y="127"/>
                </a:lnTo>
                <a:lnTo>
                  <a:pt x="64" y="127"/>
                </a:lnTo>
                <a:lnTo>
                  <a:pt x="71" y="140"/>
                </a:lnTo>
                <a:lnTo>
                  <a:pt x="74" y="157"/>
                </a:lnTo>
                <a:lnTo>
                  <a:pt x="71" y="167"/>
                </a:lnTo>
                <a:lnTo>
                  <a:pt x="49" y="145"/>
                </a:lnTo>
                <a:lnTo>
                  <a:pt x="34" y="138"/>
                </a:lnTo>
                <a:lnTo>
                  <a:pt x="28" y="123"/>
                </a:lnTo>
                <a:lnTo>
                  <a:pt x="33" y="112"/>
                </a:lnTo>
                <a:lnTo>
                  <a:pt x="28" y="96"/>
                </a:lnTo>
                <a:lnTo>
                  <a:pt x="25" y="88"/>
                </a:lnTo>
                <a:lnTo>
                  <a:pt x="3" y="67"/>
                </a:lnTo>
                <a:lnTo>
                  <a:pt x="0" y="59"/>
                </a:lnTo>
                <a:lnTo>
                  <a:pt x="3" y="58"/>
                </a:lnTo>
                <a:lnTo>
                  <a:pt x="6" y="56"/>
                </a:lnTo>
                <a:lnTo>
                  <a:pt x="7" y="56"/>
                </a:lnTo>
                <a:lnTo>
                  <a:pt x="18" y="54"/>
                </a:lnTo>
                <a:lnTo>
                  <a:pt x="30" y="35"/>
                </a:lnTo>
                <a:lnTo>
                  <a:pt x="41" y="18"/>
                </a:lnTo>
                <a:lnTo>
                  <a:pt x="43" y="15"/>
                </a:lnTo>
                <a:lnTo>
                  <a:pt x="55" y="9"/>
                </a:lnTo>
                <a:lnTo>
                  <a:pt x="55" y="9"/>
                </a:lnTo>
                <a:lnTo>
                  <a:pt x="56" y="7"/>
                </a:lnTo>
                <a:lnTo>
                  <a:pt x="62" y="0"/>
                </a:lnTo>
                <a:lnTo>
                  <a:pt x="66" y="7"/>
                </a:lnTo>
                <a:lnTo>
                  <a:pt x="70" y="1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2" name="Freeform 568">
            <a:extLst>
              <a:ext uri="{FF2B5EF4-FFF2-40B4-BE49-F238E27FC236}">
                <a16:creationId xmlns:a16="http://schemas.microsoft.com/office/drawing/2014/main" id="{07314ECE-8DEB-D1CC-DD63-2E7A61030B4F}"/>
              </a:ext>
            </a:extLst>
          </p:cNvPr>
          <p:cNvSpPr>
            <a:spLocks/>
          </p:cNvSpPr>
          <p:nvPr/>
        </p:nvSpPr>
        <p:spPr bwMode="auto">
          <a:xfrm>
            <a:off x="5318126" y="5326063"/>
            <a:ext cx="71438" cy="161925"/>
          </a:xfrm>
          <a:custGeom>
            <a:avLst/>
            <a:gdLst>
              <a:gd name="T0" fmla="*/ 36 w 45"/>
              <a:gd name="T1" fmla="*/ 40 h 102"/>
              <a:gd name="T2" fmla="*/ 45 w 45"/>
              <a:gd name="T3" fmla="*/ 69 h 102"/>
              <a:gd name="T4" fmla="*/ 41 w 45"/>
              <a:gd name="T5" fmla="*/ 81 h 102"/>
              <a:gd name="T6" fmla="*/ 32 w 45"/>
              <a:gd name="T7" fmla="*/ 88 h 102"/>
              <a:gd name="T8" fmla="*/ 32 w 45"/>
              <a:gd name="T9" fmla="*/ 90 h 102"/>
              <a:gd name="T10" fmla="*/ 30 w 45"/>
              <a:gd name="T11" fmla="*/ 90 h 102"/>
              <a:gd name="T12" fmla="*/ 28 w 45"/>
              <a:gd name="T13" fmla="*/ 92 h 102"/>
              <a:gd name="T14" fmla="*/ 26 w 45"/>
              <a:gd name="T15" fmla="*/ 95 h 102"/>
              <a:gd name="T16" fmla="*/ 21 w 45"/>
              <a:gd name="T17" fmla="*/ 95 h 102"/>
              <a:gd name="T18" fmla="*/ 22 w 45"/>
              <a:gd name="T19" fmla="*/ 99 h 102"/>
              <a:gd name="T20" fmla="*/ 17 w 45"/>
              <a:gd name="T21" fmla="*/ 102 h 102"/>
              <a:gd name="T22" fmla="*/ 17 w 45"/>
              <a:gd name="T23" fmla="*/ 99 h 102"/>
              <a:gd name="T24" fmla="*/ 15 w 45"/>
              <a:gd name="T25" fmla="*/ 99 h 102"/>
              <a:gd name="T26" fmla="*/ 15 w 45"/>
              <a:gd name="T27" fmla="*/ 96 h 102"/>
              <a:gd name="T28" fmla="*/ 14 w 45"/>
              <a:gd name="T29" fmla="*/ 96 h 102"/>
              <a:gd name="T30" fmla="*/ 11 w 45"/>
              <a:gd name="T31" fmla="*/ 98 h 102"/>
              <a:gd name="T32" fmla="*/ 12 w 45"/>
              <a:gd name="T33" fmla="*/ 94 h 102"/>
              <a:gd name="T34" fmla="*/ 10 w 45"/>
              <a:gd name="T35" fmla="*/ 95 h 102"/>
              <a:gd name="T36" fmla="*/ 8 w 45"/>
              <a:gd name="T37" fmla="*/ 95 h 102"/>
              <a:gd name="T38" fmla="*/ 4 w 45"/>
              <a:gd name="T39" fmla="*/ 96 h 102"/>
              <a:gd name="T40" fmla="*/ 4 w 45"/>
              <a:gd name="T41" fmla="*/ 92 h 102"/>
              <a:gd name="T42" fmla="*/ 3 w 45"/>
              <a:gd name="T43" fmla="*/ 84 h 102"/>
              <a:gd name="T44" fmla="*/ 0 w 45"/>
              <a:gd name="T45" fmla="*/ 73 h 102"/>
              <a:gd name="T46" fmla="*/ 2 w 45"/>
              <a:gd name="T47" fmla="*/ 70 h 102"/>
              <a:gd name="T48" fmla="*/ 3 w 45"/>
              <a:gd name="T49" fmla="*/ 66 h 102"/>
              <a:gd name="T50" fmla="*/ 8 w 45"/>
              <a:gd name="T51" fmla="*/ 55 h 102"/>
              <a:gd name="T52" fmla="*/ 4 w 45"/>
              <a:gd name="T53" fmla="*/ 35 h 102"/>
              <a:gd name="T54" fmla="*/ 3 w 45"/>
              <a:gd name="T55" fmla="*/ 32 h 102"/>
              <a:gd name="T56" fmla="*/ 2 w 45"/>
              <a:gd name="T57" fmla="*/ 24 h 102"/>
              <a:gd name="T58" fmla="*/ 6 w 45"/>
              <a:gd name="T59" fmla="*/ 23 h 102"/>
              <a:gd name="T60" fmla="*/ 7 w 45"/>
              <a:gd name="T61" fmla="*/ 9 h 102"/>
              <a:gd name="T62" fmla="*/ 11 w 45"/>
              <a:gd name="T63" fmla="*/ 5 h 102"/>
              <a:gd name="T64" fmla="*/ 11 w 45"/>
              <a:gd name="T65" fmla="*/ 4 h 102"/>
              <a:gd name="T66" fmla="*/ 14 w 45"/>
              <a:gd name="T67" fmla="*/ 0 h 102"/>
              <a:gd name="T68" fmla="*/ 21 w 45"/>
              <a:gd name="T69" fmla="*/ 12 h 102"/>
              <a:gd name="T70" fmla="*/ 18 w 45"/>
              <a:gd name="T71" fmla="*/ 28 h 102"/>
              <a:gd name="T72" fmla="*/ 22 w 45"/>
              <a:gd name="T73" fmla="*/ 30 h 102"/>
              <a:gd name="T74" fmla="*/ 22 w 45"/>
              <a:gd name="T75" fmla="*/ 31 h 102"/>
              <a:gd name="T76" fmla="*/ 23 w 45"/>
              <a:gd name="T77" fmla="*/ 31 h 102"/>
              <a:gd name="T78" fmla="*/ 28 w 45"/>
              <a:gd name="T79" fmla="*/ 34 h 102"/>
              <a:gd name="T80" fmla="*/ 36 w 45"/>
              <a:gd name="T81" fmla="*/ 40 h 1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45" h="102">
                <a:moveTo>
                  <a:pt x="36" y="40"/>
                </a:moveTo>
                <a:lnTo>
                  <a:pt x="45" y="69"/>
                </a:lnTo>
                <a:lnTo>
                  <a:pt x="41" y="81"/>
                </a:lnTo>
                <a:lnTo>
                  <a:pt x="32" y="88"/>
                </a:lnTo>
                <a:lnTo>
                  <a:pt x="32" y="90"/>
                </a:lnTo>
                <a:lnTo>
                  <a:pt x="30" y="90"/>
                </a:lnTo>
                <a:lnTo>
                  <a:pt x="28" y="92"/>
                </a:lnTo>
                <a:lnTo>
                  <a:pt x="26" y="95"/>
                </a:lnTo>
                <a:lnTo>
                  <a:pt x="21" y="95"/>
                </a:lnTo>
                <a:lnTo>
                  <a:pt x="22" y="99"/>
                </a:lnTo>
                <a:lnTo>
                  <a:pt x="17" y="102"/>
                </a:lnTo>
                <a:lnTo>
                  <a:pt x="17" y="99"/>
                </a:lnTo>
                <a:lnTo>
                  <a:pt x="15" y="99"/>
                </a:lnTo>
                <a:lnTo>
                  <a:pt x="15" y="96"/>
                </a:lnTo>
                <a:lnTo>
                  <a:pt x="14" y="96"/>
                </a:lnTo>
                <a:lnTo>
                  <a:pt x="11" y="98"/>
                </a:lnTo>
                <a:lnTo>
                  <a:pt x="12" y="94"/>
                </a:lnTo>
                <a:lnTo>
                  <a:pt x="10" y="95"/>
                </a:lnTo>
                <a:lnTo>
                  <a:pt x="8" y="95"/>
                </a:lnTo>
                <a:lnTo>
                  <a:pt x="4" y="96"/>
                </a:lnTo>
                <a:lnTo>
                  <a:pt x="4" y="92"/>
                </a:lnTo>
                <a:lnTo>
                  <a:pt x="3" y="84"/>
                </a:lnTo>
                <a:lnTo>
                  <a:pt x="0" y="73"/>
                </a:lnTo>
                <a:lnTo>
                  <a:pt x="2" y="70"/>
                </a:lnTo>
                <a:lnTo>
                  <a:pt x="3" y="66"/>
                </a:lnTo>
                <a:lnTo>
                  <a:pt x="8" y="55"/>
                </a:lnTo>
                <a:lnTo>
                  <a:pt x="4" y="35"/>
                </a:lnTo>
                <a:lnTo>
                  <a:pt x="3" y="32"/>
                </a:lnTo>
                <a:lnTo>
                  <a:pt x="2" y="24"/>
                </a:lnTo>
                <a:lnTo>
                  <a:pt x="6" y="23"/>
                </a:lnTo>
                <a:lnTo>
                  <a:pt x="7" y="9"/>
                </a:lnTo>
                <a:lnTo>
                  <a:pt x="11" y="5"/>
                </a:lnTo>
                <a:lnTo>
                  <a:pt x="11" y="4"/>
                </a:lnTo>
                <a:lnTo>
                  <a:pt x="14" y="0"/>
                </a:lnTo>
                <a:lnTo>
                  <a:pt x="21" y="12"/>
                </a:lnTo>
                <a:lnTo>
                  <a:pt x="18" y="28"/>
                </a:lnTo>
                <a:lnTo>
                  <a:pt x="22" y="30"/>
                </a:lnTo>
                <a:lnTo>
                  <a:pt x="22" y="31"/>
                </a:lnTo>
                <a:lnTo>
                  <a:pt x="23" y="31"/>
                </a:lnTo>
                <a:lnTo>
                  <a:pt x="28" y="34"/>
                </a:lnTo>
                <a:lnTo>
                  <a:pt x="36" y="4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3" name="Freeform 569">
            <a:extLst>
              <a:ext uri="{FF2B5EF4-FFF2-40B4-BE49-F238E27FC236}">
                <a16:creationId xmlns:a16="http://schemas.microsoft.com/office/drawing/2014/main" id="{A8F363F4-40BE-79E8-B5C3-2EAB5615F0BD}"/>
              </a:ext>
            </a:extLst>
          </p:cNvPr>
          <p:cNvSpPr>
            <a:spLocks/>
          </p:cNvSpPr>
          <p:nvPr/>
        </p:nvSpPr>
        <p:spPr bwMode="auto">
          <a:xfrm>
            <a:off x="5114926" y="4832350"/>
            <a:ext cx="155575" cy="163513"/>
          </a:xfrm>
          <a:custGeom>
            <a:avLst/>
            <a:gdLst>
              <a:gd name="T0" fmla="*/ 95 w 98"/>
              <a:gd name="T1" fmla="*/ 79 h 103"/>
              <a:gd name="T2" fmla="*/ 89 w 98"/>
              <a:gd name="T3" fmla="*/ 81 h 103"/>
              <a:gd name="T4" fmla="*/ 80 w 98"/>
              <a:gd name="T5" fmla="*/ 87 h 103"/>
              <a:gd name="T6" fmla="*/ 72 w 98"/>
              <a:gd name="T7" fmla="*/ 92 h 103"/>
              <a:gd name="T8" fmla="*/ 44 w 98"/>
              <a:gd name="T9" fmla="*/ 101 h 103"/>
              <a:gd name="T10" fmla="*/ 42 w 98"/>
              <a:gd name="T11" fmla="*/ 101 h 103"/>
              <a:gd name="T12" fmla="*/ 38 w 98"/>
              <a:gd name="T13" fmla="*/ 99 h 103"/>
              <a:gd name="T14" fmla="*/ 37 w 98"/>
              <a:gd name="T15" fmla="*/ 99 h 103"/>
              <a:gd name="T16" fmla="*/ 29 w 98"/>
              <a:gd name="T17" fmla="*/ 103 h 103"/>
              <a:gd name="T18" fmla="*/ 22 w 98"/>
              <a:gd name="T19" fmla="*/ 98 h 103"/>
              <a:gd name="T20" fmla="*/ 14 w 98"/>
              <a:gd name="T21" fmla="*/ 92 h 103"/>
              <a:gd name="T22" fmla="*/ 4 w 98"/>
              <a:gd name="T23" fmla="*/ 96 h 103"/>
              <a:gd name="T24" fmla="*/ 1 w 98"/>
              <a:gd name="T25" fmla="*/ 95 h 103"/>
              <a:gd name="T26" fmla="*/ 0 w 98"/>
              <a:gd name="T27" fmla="*/ 94 h 103"/>
              <a:gd name="T28" fmla="*/ 5 w 98"/>
              <a:gd name="T29" fmla="*/ 90 h 103"/>
              <a:gd name="T30" fmla="*/ 8 w 98"/>
              <a:gd name="T31" fmla="*/ 84 h 103"/>
              <a:gd name="T32" fmla="*/ 15 w 98"/>
              <a:gd name="T33" fmla="*/ 60 h 103"/>
              <a:gd name="T34" fmla="*/ 16 w 98"/>
              <a:gd name="T35" fmla="*/ 57 h 103"/>
              <a:gd name="T36" fmla="*/ 16 w 98"/>
              <a:gd name="T37" fmla="*/ 54 h 103"/>
              <a:gd name="T38" fmla="*/ 16 w 98"/>
              <a:gd name="T39" fmla="*/ 50 h 103"/>
              <a:gd name="T40" fmla="*/ 16 w 98"/>
              <a:gd name="T41" fmla="*/ 45 h 103"/>
              <a:gd name="T42" fmla="*/ 10 w 98"/>
              <a:gd name="T43" fmla="*/ 32 h 103"/>
              <a:gd name="T44" fmla="*/ 8 w 98"/>
              <a:gd name="T45" fmla="*/ 21 h 103"/>
              <a:gd name="T46" fmla="*/ 10 w 98"/>
              <a:gd name="T47" fmla="*/ 11 h 103"/>
              <a:gd name="T48" fmla="*/ 15 w 98"/>
              <a:gd name="T49" fmla="*/ 8 h 103"/>
              <a:gd name="T50" fmla="*/ 16 w 98"/>
              <a:gd name="T51" fmla="*/ 6 h 103"/>
              <a:gd name="T52" fmla="*/ 20 w 98"/>
              <a:gd name="T53" fmla="*/ 0 h 103"/>
              <a:gd name="T54" fmla="*/ 34 w 98"/>
              <a:gd name="T55" fmla="*/ 4 h 103"/>
              <a:gd name="T56" fmla="*/ 37 w 98"/>
              <a:gd name="T57" fmla="*/ 6 h 103"/>
              <a:gd name="T58" fmla="*/ 49 w 98"/>
              <a:gd name="T59" fmla="*/ 12 h 103"/>
              <a:gd name="T60" fmla="*/ 64 w 98"/>
              <a:gd name="T61" fmla="*/ 24 h 103"/>
              <a:gd name="T62" fmla="*/ 75 w 98"/>
              <a:gd name="T63" fmla="*/ 13 h 103"/>
              <a:gd name="T64" fmla="*/ 76 w 98"/>
              <a:gd name="T65" fmla="*/ 12 h 103"/>
              <a:gd name="T66" fmla="*/ 86 w 98"/>
              <a:gd name="T67" fmla="*/ 6 h 103"/>
              <a:gd name="T68" fmla="*/ 94 w 98"/>
              <a:gd name="T69" fmla="*/ 16 h 103"/>
              <a:gd name="T70" fmla="*/ 94 w 98"/>
              <a:gd name="T71" fmla="*/ 34 h 103"/>
              <a:gd name="T72" fmla="*/ 94 w 98"/>
              <a:gd name="T73" fmla="*/ 45 h 103"/>
              <a:gd name="T74" fmla="*/ 98 w 98"/>
              <a:gd name="T75" fmla="*/ 71 h 103"/>
              <a:gd name="T76" fmla="*/ 98 w 98"/>
              <a:gd name="T77" fmla="*/ 72 h 103"/>
              <a:gd name="T78" fmla="*/ 95 w 98"/>
              <a:gd name="T79" fmla="*/ 79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98" h="103">
                <a:moveTo>
                  <a:pt x="95" y="79"/>
                </a:moveTo>
                <a:lnTo>
                  <a:pt x="89" y="81"/>
                </a:lnTo>
                <a:lnTo>
                  <a:pt x="80" y="87"/>
                </a:lnTo>
                <a:lnTo>
                  <a:pt x="72" y="92"/>
                </a:lnTo>
                <a:lnTo>
                  <a:pt x="44" y="101"/>
                </a:lnTo>
                <a:lnTo>
                  <a:pt x="42" y="101"/>
                </a:lnTo>
                <a:lnTo>
                  <a:pt x="38" y="99"/>
                </a:lnTo>
                <a:lnTo>
                  <a:pt x="37" y="99"/>
                </a:lnTo>
                <a:lnTo>
                  <a:pt x="29" y="103"/>
                </a:lnTo>
                <a:lnTo>
                  <a:pt x="22" y="98"/>
                </a:lnTo>
                <a:lnTo>
                  <a:pt x="14" y="92"/>
                </a:lnTo>
                <a:lnTo>
                  <a:pt x="4" y="96"/>
                </a:lnTo>
                <a:lnTo>
                  <a:pt x="1" y="95"/>
                </a:lnTo>
                <a:lnTo>
                  <a:pt x="0" y="94"/>
                </a:lnTo>
                <a:lnTo>
                  <a:pt x="5" y="90"/>
                </a:lnTo>
                <a:lnTo>
                  <a:pt x="8" y="84"/>
                </a:lnTo>
                <a:lnTo>
                  <a:pt x="15" y="60"/>
                </a:lnTo>
                <a:lnTo>
                  <a:pt x="16" y="57"/>
                </a:lnTo>
                <a:lnTo>
                  <a:pt x="16" y="54"/>
                </a:lnTo>
                <a:lnTo>
                  <a:pt x="16" y="50"/>
                </a:lnTo>
                <a:lnTo>
                  <a:pt x="16" y="45"/>
                </a:lnTo>
                <a:lnTo>
                  <a:pt x="10" y="32"/>
                </a:lnTo>
                <a:lnTo>
                  <a:pt x="8" y="21"/>
                </a:lnTo>
                <a:lnTo>
                  <a:pt x="10" y="11"/>
                </a:lnTo>
                <a:lnTo>
                  <a:pt x="15" y="8"/>
                </a:lnTo>
                <a:lnTo>
                  <a:pt x="16" y="6"/>
                </a:lnTo>
                <a:lnTo>
                  <a:pt x="20" y="0"/>
                </a:lnTo>
                <a:lnTo>
                  <a:pt x="34" y="4"/>
                </a:lnTo>
                <a:lnTo>
                  <a:pt x="37" y="6"/>
                </a:lnTo>
                <a:lnTo>
                  <a:pt x="49" y="12"/>
                </a:lnTo>
                <a:lnTo>
                  <a:pt x="64" y="24"/>
                </a:lnTo>
                <a:lnTo>
                  <a:pt x="75" y="13"/>
                </a:lnTo>
                <a:lnTo>
                  <a:pt x="76" y="12"/>
                </a:lnTo>
                <a:lnTo>
                  <a:pt x="86" y="6"/>
                </a:lnTo>
                <a:lnTo>
                  <a:pt x="94" y="16"/>
                </a:lnTo>
                <a:lnTo>
                  <a:pt x="94" y="34"/>
                </a:lnTo>
                <a:lnTo>
                  <a:pt x="94" y="45"/>
                </a:lnTo>
                <a:lnTo>
                  <a:pt x="98" y="71"/>
                </a:lnTo>
                <a:lnTo>
                  <a:pt x="98" y="72"/>
                </a:lnTo>
                <a:lnTo>
                  <a:pt x="95" y="7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4" name="Freeform 570">
            <a:extLst>
              <a:ext uri="{FF2B5EF4-FFF2-40B4-BE49-F238E27FC236}">
                <a16:creationId xmlns:a16="http://schemas.microsoft.com/office/drawing/2014/main" id="{4E13CE9B-4C39-05D7-842C-8A70322E3CC5}"/>
              </a:ext>
            </a:extLst>
          </p:cNvPr>
          <p:cNvSpPr>
            <a:spLocks/>
          </p:cNvSpPr>
          <p:nvPr/>
        </p:nvSpPr>
        <p:spPr bwMode="auto">
          <a:xfrm>
            <a:off x="5233988" y="4656138"/>
            <a:ext cx="266700" cy="333375"/>
          </a:xfrm>
          <a:custGeom>
            <a:avLst/>
            <a:gdLst>
              <a:gd name="T0" fmla="*/ 146 w 168"/>
              <a:gd name="T1" fmla="*/ 47 h 210"/>
              <a:gd name="T2" fmla="*/ 156 w 168"/>
              <a:gd name="T3" fmla="*/ 71 h 210"/>
              <a:gd name="T4" fmla="*/ 158 w 168"/>
              <a:gd name="T5" fmla="*/ 90 h 210"/>
              <a:gd name="T6" fmla="*/ 157 w 168"/>
              <a:gd name="T7" fmla="*/ 102 h 210"/>
              <a:gd name="T8" fmla="*/ 143 w 168"/>
              <a:gd name="T9" fmla="*/ 116 h 210"/>
              <a:gd name="T10" fmla="*/ 145 w 168"/>
              <a:gd name="T11" fmla="*/ 128 h 210"/>
              <a:gd name="T12" fmla="*/ 153 w 168"/>
              <a:gd name="T13" fmla="*/ 150 h 210"/>
              <a:gd name="T14" fmla="*/ 160 w 168"/>
              <a:gd name="T15" fmla="*/ 160 h 210"/>
              <a:gd name="T16" fmla="*/ 158 w 168"/>
              <a:gd name="T17" fmla="*/ 188 h 210"/>
              <a:gd name="T18" fmla="*/ 120 w 168"/>
              <a:gd name="T19" fmla="*/ 205 h 210"/>
              <a:gd name="T20" fmla="*/ 101 w 168"/>
              <a:gd name="T21" fmla="*/ 209 h 210"/>
              <a:gd name="T22" fmla="*/ 78 w 168"/>
              <a:gd name="T23" fmla="*/ 169 h 210"/>
              <a:gd name="T24" fmla="*/ 81 w 168"/>
              <a:gd name="T25" fmla="*/ 160 h 210"/>
              <a:gd name="T26" fmla="*/ 71 w 168"/>
              <a:gd name="T27" fmla="*/ 134 h 210"/>
              <a:gd name="T28" fmla="*/ 70 w 168"/>
              <a:gd name="T29" fmla="*/ 131 h 210"/>
              <a:gd name="T30" fmla="*/ 61 w 168"/>
              <a:gd name="T31" fmla="*/ 115 h 210"/>
              <a:gd name="T32" fmla="*/ 44 w 168"/>
              <a:gd name="T33" fmla="*/ 119 h 210"/>
              <a:gd name="T34" fmla="*/ 42 w 168"/>
              <a:gd name="T35" fmla="*/ 120 h 210"/>
              <a:gd name="T36" fmla="*/ 27 w 168"/>
              <a:gd name="T37" fmla="*/ 97 h 210"/>
              <a:gd name="T38" fmla="*/ 7 w 168"/>
              <a:gd name="T39" fmla="*/ 81 h 210"/>
              <a:gd name="T40" fmla="*/ 11 w 168"/>
              <a:gd name="T41" fmla="*/ 59 h 210"/>
              <a:gd name="T42" fmla="*/ 40 w 168"/>
              <a:gd name="T43" fmla="*/ 60 h 210"/>
              <a:gd name="T44" fmla="*/ 49 w 168"/>
              <a:gd name="T45" fmla="*/ 62 h 210"/>
              <a:gd name="T46" fmla="*/ 55 w 168"/>
              <a:gd name="T47" fmla="*/ 59 h 210"/>
              <a:gd name="T48" fmla="*/ 59 w 168"/>
              <a:gd name="T49" fmla="*/ 62 h 210"/>
              <a:gd name="T50" fmla="*/ 59 w 168"/>
              <a:gd name="T51" fmla="*/ 55 h 210"/>
              <a:gd name="T52" fmla="*/ 55 w 168"/>
              <a:gd name="T53" fmla="*/ 45 h 210"/>
              <a:gd name="T54" fmla="*/ 65 w 168"/>
              <a:gd name="T55" fmla="*/ 44 h 210"/>
              <a:gd name="T56" fmla="*/ 64 w 168"/>
              <a:gd name="T57" fmla="*/ 32 h 210"/>
              <a:gd name="T58" fmla="*/ 67 w 168"/>
              <a:gd name="T59" fmla="*/ 27 h 210"/>
              <a:gd name="T60" fmla="*/ 70 w 168"/>
              <a:gd name="T61" fmla="*/ 19 h 210"/>
              <a:gd name="T62" fmla="*/ 76 w 168"/>
              <a:gd name="T63" fmla="*/ 17 h 210"/>
              <a:gd name="T64" fmla="*/ 85 w 168"/>
              <a:gd name="T65" fmla="*/ 11 h 210"/>
              <a:gd name="T66" fmla="*/ 91 w 168"/>
              <a:gd name="T67" fmla="*/ 11 h 210"/>
              <a:gd name="T68" fmla="*/ 97 w 168"/>
              <a:gd name="T69" fmla="*/ 3 h 210"/>
              <a:gd name="T70" fmla="*/ 112 w 168"/>
              <a:gd name="T71" fmla="*/ 4 h 210"/>
              <a:gd name="T72" fmla="*/ 121 w 168"/>
              <a:gd name="T73" fmla="*/ 12 h 210"/>
              <a:gd name="T74" fmla="*/ 131 w 168"/>
              <a:gd name="T75" fmla="*/ 12 h 2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8" h="210">
                <a:moveTo>
                  <a:pt x="135" y="18"/>
                </a:moveTo>
                <a:lnTo>
                  <a:pt x="146" y="47"/>
                </a:lnTo>
                <a:lnTo>
                  <a:pt x="150" y="59"/>
                </a:lnTo>
                <a:lnTo>
                  <a:pt x="156" y="71"/>
                </a:lnTo>
                <a:lnTo>
                  <a:pt x="157" y="83"/>
                </a:lnTo>
                <a:lnTo>
                  <a:pt x="158" y="90"/>
                </a:lnTo>
                <a:lnTo>
                  <a:pt x="158" y="92"/>
                </a:lnTo>
                <a:lnTo>
                  <a:pt x="157" y="102"/>
                </a:lnTo>
                <a:lnTo>
                  <a:pt x="151" y="109"/>
                </a:lnTo>
                <a:lnTo>
                  <a:pt x="143" y="116"/>
                </a:lnTo>
                <a:lnTo>
                  <a:pt x="143" y="117"/>
                </a:lnTo>
                <a:lnTo>
                  <a:pt x="145" y="128"/>
                </a:lnTo>
                <a:lnTo>
                  <a:pt x="149" y="142"/>
                </a:lnTo>
                <a:lnTo>
                  <a:pt x="153" y="150"/>
                </a:lnTo>
                <a:lnTo>
                  <a:pt x="153" y="152"/>
                </a:lnTo>
                <a:lnTo>
                  <a:pt x="160" y="160"/>
                </a:lnTo>
                <a:lnTo>
                  <a:pt x="168" y="171"/>
                </a:lnTo>
                <a:lnTo>
                  <a:pt x="158" y="188"/>
                </a:lnTo>
                <a:lnTo>
                  <a:pt x="156" y="191"/>
                </a:lnTo>
                <a:lnTo>
                  <a:pt x="120" y="205"/>
                </a:lnTo>
                <a:lnTo>
                  <a:pt x="104" y="207"/>
                </a:lnTo>
                <a:lnTo>
                  <a:pt x="101" y="209"/>
                </a:lnTo>
                <a:lnTo>
                  <a:pt x="96" y="210"/>
                </a:lnTo>
                <a:lnTo>
                  <a:pt x="78" y="169"/>
                </a:lnTo>
                <a:lnTo>
                  <a:pt x="78" y="167"/>
                </a:lnTo>
                <a:lnTo>
                  <a:pt x="81" y="160"/>
                </a:lnTo>
                <a:lnTo>
                  <a:pt x="72" y="141"/>
                </a:lnTo>
                <a:lnTo>
                  <a:pt x="71" y="134"/>
                </a:lnTo>
                <a:lnTo>
                  <a:pt x="70" y="132"/>
                </a:lnTo>
                <a:lnTo>
                  <a:pt x="70" y="131"/>
                </a:lnTo>
                <a:lnTo>
                  <a:pt x="68" y="130"/>
                </a:lnTo>
                <a:lnTo>
                  <a:pt x="61" y="115"/>
                </a:lnTo>
                <a:lnTo>
                  <a:pt x="56" y="113"/>
                </a:lnTo>
                <a:lnTo>
                  <a:pt x="44" y="119"/>
                </a:lnTo>
                <a:lnTo>
                  <a:pt x="44" y="120"/>
                </a:lnTo>
                <a:lnTo>
                  <a:pt x="42" y="120"/>
                </a:lnTo>
                <a:lnTo>
                  <a:pt x="41" y="120"/>
                </a:lnTo>
                <a:lnTo>
                  <a:pt x="27" y="97"/>
                </a:lnTo>
                <a:lnTo>
                  <a:pt x="26" y="96"/>
                </a:lnTo>
                <a:lnTo>
                  <a:pt x="7" y="81"/>
                </a:lnTo>
                <a:lnTo>
                  <a:pt x="0" y="57"/>
                </a:lnTo>
                <a:lnTo>
                  <a:pt x="11" y="59"/>
                </a:lnTo>
                <a:lnTo>
                  <a:pt x="15" y="72"/>
                </a:lnTo>
                <a:lnTo>
                  <a:pt x="40" y="60"/>
                </a:lnTo>
                <a:lnTo>
                  <a:pt x="40" y="62"/>
                </a:lnTo>
                <a:lnTo>
                  <a:pt x="49" y="62"/>
                </a:lnTo>
                <a:lnTo>
                  <a:pt x="53" y="60"/>
                </a:lnTo>
                <a:lnTo>
                  <a:pt x="55" y="59"/>
                </a:lnTo>
                <a:lnTo>
                  <a:pt x="56" y="67"/>
                </a:lnTo>
                <a:lnTo>
                  <a:pt x="59" y="62"/>
                </a:lnTo>
                <a:lnTo>
                  <a:pt x="60" y="59"/>
                </a:lnTo>
                <a:lnTo>
                  <a:pt x="59" y="55"/>
                </a:lnTo>
                <a:lnTo>
                  <a:pt x="57" y="53"/>
                </a:lnTo>
                <a:lnTo>
                  <a:pt x="55" y="45"/>
                </a:lnTo>
                <a:lnTo>
                  <a:pt x="60" y="45"/>
                </a:lnTo>
                <a:lnTo>
                  <a:pt x="65" y="44"/>
                </a:lnTo>
                <a:lnTo>
                  <a:pt x="67" y="44"/>
                </a:lnTo>
                <a:lnTo>
                  <a:pt x="64" y="32"/>
                </a:lnTo>
                <a:lnTo>
                  <a:pt x="65" y="30"/>
                </a:lnTo>
                <a:lnTo>
                  <a:pt x="67" y="27"/>
                </a:lnTo>
                <a:lnTo>
                  <a:pt x="68" y="21"/>
                </a:lnTo>
                <a:lnTo>
                  <a:pt x="70" y="19"/>
                </a:lnTo>
                <a:lnTo>
                  <a:pt x="70" y="17"/>
                </a:lnTo>
                <a:lnTo>
                  <a:pt x="76" y="17"/>
                </a:lnTo>
                <a:lnTo>
                  <a:pt x="81" y="15"/>
                </a:lnTo>
                <a:lnTo>
                  <a:pt x="85" y="11"/>
                </a:lnTo>
                <a:lnTo>
                  <a:pt x="90" y="14"/>
                </a:lnTo>
                <a:lnTo>
                  <a:pt x="91" y="11"/>
                </a:lnTo>
                <a:lnTo>
                  <a:pt x="91" y="7"/>
                </a:lnTo>
                <a:lnTo>
                  <a:pt x="97" y="3"/>
                </a:lnTo>
                <a:lnTo>
                  <a:pt x="100" y="0"/>
                </a:lnTo>
                <a:lnTo>
                  <a:pt x="112" y="4"/>
                </a:lnTo>
                <a:lnTo>
                  <a:pt x="116" y="12"/>
                </a:lnTo>
                <a:lnTo>
                  <a:pt x="121" y="12"/>
                </a:lnTo>
                <a:lnTo>
                  <a:pt x="128" y="12"/>
                </a:lnTo>
                <a:lnTo>
                  <a:pt x="131" y="12"/>
                </a:lnTo>
                <a:lnTo>
                  <a:pt x="135" y="1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5" name="Freeform 571">
            <a:extLst>
              <a:ext uri="{FF2B5EF4-FFF2-40B4-BE49-F238E27FC236}">
                <a16:creationId xmlns:a16="http://schemas.microsoft.com/office/drawing/2014/main" id="{D46C1999-412F-CD90-20E4-85C8A2A641D8}"/>
              </a:ext>
            </a:extLst>
          </p:cNvPr>
          <p:cNvSpPr>
            <a:spLocks/>
          </p:cNvSpPr>
          <p:nvPr/>
        </p:nvSpPr>
        <p:spPr bwMode="auto">
          <a:xfrm>
            <a:off x="5072063" y="4546600"/>
            <a:ext cx="155575" cy="227013"/>
          </a:xfrm>
          <a:custGeom>
            <a:avLst/>
            <a:gdLst>
              <a:gd name="T0" fmla="*/ 95 w 98"/>
              <a:gd name="T1" fmla="*/ 42 h 143"/>
              <a:gd name="T2" fmla="*/ 92 w 98"/>
              <a:gd name="T3" fmla="*/ 50 h 143"/>
              <a:gd name="T4" fmla="*/ 98 w 98"/>
              <a:gd name="T5" fmla="*/ 64 h 143"/>
              <a:gd name="T6" fmla="*/ 91 w 98"/>
              <a:gd name="T7" fmla="*/ 72 h 143"/>
              <a:gd name="T8" fmla="*/ 83 w 98"/>
              <a:gd name="T9" fmla="*/ 83 h 143"/>
              <a:gd name="T10" fmla="*/ 79 w 98"/>
              <a:gd name="T11" fmla="*/ 87 h 143"/>
              <a:gd name="T12" fmla="*/ 68 w 98"/>
              <a:gd name="T13" fmla="*/ 103 h 143"/>
              <a:gd name="T14" fmla="*/ 61 w 98"/>
              <a:gd name="T15" fmla="*/ 122 h 143"/>
              <a:gd name="T16" fmla="*/ 65 w 98"/>
              <a:gd name="T17" fmla="*/ 129 h 143"/>
              <a:gd name="T18" fmla="*/ 62 w 98"/>
              <a:gd name="T19" fmla="*/ 128 h 143"/>
              <a:gd name="T20" fmla="*/ 57 w 98"/>
              <a:gd name="T21" fmla="*/ 136 h 143"/>
              <a:gd name="T22" fmla="*/ 56 w 98"/>
              <a:gd name="T23" fmla="*/ 137 h 143"/>
              <a:gd name="T24" fmla="*/ 53 w 98"/>
              <a:gd name="T25" fmla="*/ 137 h 143"/>
              <a:gd name="T26" fmla="*/ 47 w 98"/>
              <a:gd name="T27" fmla="*/ 136 h 143"/>
              <a:gd name="T28" fmla="*/ 46 w 98"/>
              <a:gd name="T29" fmla="*/ 136 h 143"/>
              <a:gd name="T30" fmla="*/ 46 w 98"/>
              <a:gd name="T31" fmla="*/ 139 h 143"/>
              <a:gd name="T32" fmla="*/ 46 w 98"/>
              <a:gd name="T33" fmla="*/ 143 h 143"/>
              <a:gd name="T34" fmla="*/ 45 w 98"/>
              <a:gd name="T35" fmla="*/ 143 h 143"/>
              <a:gd name="T36" fmla="*/ 26 w 98"/>
              <a:gd name="T37" fmla="*/ 136 h 143"/>
              <a:gd name="T38" fmla="*/ 30 w 98"/>
              <a:gd name="T39" fmla="*/ 125 h 143"/>
              <a:gd name="T40" fmla="*/ 27 w 98"/>
              <a:gd name="T41" fmla="*/ 110 h 143"/>
              <a:gd name="T42" fmla="*/ 27 w 98"/>
              <a:gd name="T43" fmla="*/ 109 h 143"/>
              <a:gd name="T44" fmla="*/ 27 w 98"/>
              <a:gd name="T45" fmla="*/ 107 h 143"/>
              <a:gd name="T46" fmla="*/ 31 w 98"/>
              <a:gd name="T47" fmla="*/ 102 h 143"/>
              <a:gd name="T48" fmla="*/ 32 w 98"/>
              <a:gd name="T49" fmla="*/ 101 h 143"/>
              <a:gd name="T50" fmla="*/ 39 w 98"/>
              <a:gd name="T51" fmla="*/ 99 h 143"/>
              <a:gd name="T52" fmla="*/ 38 w 98"/>
              <a:gd name="T53" fmla="*/ 96 h 143"/>
              <a:gd name="T54" fmla="*/ 38 w 98"/>
              <a:gd name="T55" fmla="*/ 95 h 143"/>
              <a:gd name="T56" fmla="*/ 35 w 98"/>
              <a:gd name="T57" fmla="*/ 92 h 143"/>
              <a:gd name="T58" fmla="*/ 23 w 98"/>
              <a:gd name="T59" fmla="*/ 81 h 143"/>
              <a:gd name="T60" fmla="*/ 20 w 98"/>
              <a:gd name="T61" fmla="*/ 77 h 143"/>
              <a:gd name="T62" fmla="*/ 7 w 98"/>
              <a:gd name="T63" fmla="*/ 72 h 143"/>
              <a:gd name="T64" fmla="*/ 1 w 98"/>
              <a:gd name="T65" fmla="*/ 62 h 143"/>
              <a:gd name="T66" fmla="*/ 0 w 98"/>
              <a:gd name="T67" fmla="*/ 61 h 143"/>
              <a:gd name="T68" fmla="*/ 8 w 98"/>
              <a:gd name="T69" fmla="*/ 57 h 143"/>
              <a:gd name="T70" fmla="*/ 8 w 98"/>
              <a:gd name="T71" fmla="*/ 56 h 143"/>
              <a:gd name="T72" fmla="*/ 8 w 98"/>
              <a:gd name="T73" fmla="*/ 54 h 143"/>
              <a:gd name="T74" fmla="*/ 11 w 98"/>
              <a:gd name="T75" fmla="*/ 51 h 143"/>
              <a:gd name="T76" fmla="*/ 16 w 98"/>
              <a:gd name="T77" fmla="*/ 42 h 143"/>
              <a:gd name="T78" fmla="*/ 17 w 98"/>
              <a:gd name="T79" fmla="*/ 42 h 143"/>
              <a:gd name="T80" fmla="*/ 27 w 98"/>
              <a:gd name="T81" fmla="*/ 34 h 143"/>
              <a:gd name="T82" fmla="*/ 37 w 98"/>
              <a:gd name="T83" fmla="*/ 24 h 143"/>
              <a:gd name="T84" fmla="*/ 32 w 98"/>
              <a:gd name="T85" fmla="*/ 20 h 143"/>
              <a:gd name="T86" fmla="*/ 35 w 98"/>
              <a:gd name="T87" fmla="*/ 16 h 143"/>
              <a:gd name="T88" fmla="*/ 41 w 98"/>
              <a:gd name="T89" fmla="*/ 21 h 143"/>
              <a:gd name="T90" fmla="*/ 45 w 98"/>
              <a:gd name="T91" fmla="*/ 19 h 143"/>
              <a:gd name="T92" fmla="*/ 49 w 98"/>
              <a:gd name="T93" fmla="*/ 6 h 143"/>
              <a:gd name="T94" fmla="*/ 68 w 98"/>
              <a:gd name="T95" fmla="*/ 0 h 143"/>
              <a:gd name="T96" fmla="*/ 68 w 98"/>
              <a:gd name="T97" fmla="*/ 8 h 143"/>
              <a:gd name="T98" fmla="*/ 75 w 98"/>
              <a:gd name="T99" fmla="*/ 8 h 143"/>
              <a:gd name="T100" fmla="*/ 75 w 98"/>
              <a:gd name="T101" fmla="*/ 11 h 143"/>
              <a:gd name="T102" fmla="*/ 83 w 98"/>
              <a:gd name="T103" fmla="*/ 16 h 143"/>
              <a:gd name="T104" fmla="*/ 80 w 98"/>
              <a:gd name="T105" fmla="*/ 30 h 143"/>
              <a:gd name="T106" fmla="*/ 91 w 98"/>
              <a:gd name="T107" fmla="*/ 36 h 143"/>
              <a:gd name="T108" fmla="*/ 92 w 98"/>
              <a:gd name="T109" fmla="*/ 38 h 143"/>
              <a:gd name="T110" fmla="*/ 94 w 98"/>
              <a:gd name="T111" fmla="*/ 39 h 143"/>
              <a:gd name="T112" fmla="*/ 95 w 98"/>
              <a:gd name="T113" fmla="*/ 41 h 143"/>
              <a:gd name="T114" fmla="*/ 95 w 98"/>
              <a:gd name="T115" fmla="*/ 42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98" h="143">
                <a:moveTo>
                  <a:pt x="95" y="42"/>
                </a:moveTo>
                <a:lnTo>
                  <a:pt x="92" y="50"/>
                </a:lnTo>
                <a:lnTo>
                  <a:pt x="98" y="64"/>
                </a:lnTo>
                <a:lnTo>
                  <a:pt x="91" y="72"/>
                </a:lnTo>
                <a:lnTo>
                  <a:pt x="83" y="83"/>
                </a:lnTo>
                <a:lnTo>
                  <a:pt x="79" y="87"/>
                </a:lnTo>
                <a:lnTo>
                  <a:pt x="68" y="103"/>
                </a:lnTo>
                <a:lnTo>
                  <a:pt x="61" y="122"/>
                </a:lnTo>
                <a:lnTo>
                  <a:pt x="65" y="129"/>
                </a:lnTo>
                <a:lnTo>
                  <a:pt x="62" y="128"/>
                </a:lnTo>
                <a:lnTo>
                  <a:pt x="57" y="136"/>
                </a:lnTo>
                <a:lnTo>
                  <a:pt x="56" y="137"/>
                </a:lnTo>
                <a:lnTo>
                  <a:pt x="53" y="137"/>
                </a:lnTo>
                <a:lnTo>
                  <a:pt x="47" y="136"/>
                </a:lnTo>
                <a:lnTo>
                  <a:pt x="46" y="136"/>
                </a:lnTo>
                <a:lnTo>
                  <a:pt x="46" y="139"/>
                </a:lnTo>
                <a:lnTo>
                  <a:pt x="46" y="143"/>
                </a:lnTo>
                <a:lnTo>
                  <a:pt x="45" y="143"/>
                </a:lnTo>
                <a:lnTo>
                  <a:pt x="26" y="136"/>
                </a:lnTo>
                <a:lnTo>
                  <a:pt x="30" y="125"/>
                </a:lnTo>
                <a:lnTo>
                  <a:pt x="27" y="110"/>
                </a:lnTo>
                <a:lnTo>
                  <a:pt x="27" y="109"/>
                </a:lnTo>
                <a:lnTo>
                  <a:pt x="27" y="107"/>
                </a:lnTo>
                <a:lnTo>
                  <a:pt x="31" y="102"/>
                </a:lnTo>
                <a:lnTo>
                  <a:pt x="32" y="101"/>
                </a:lnTo>
                <a:lnTo>
                  <a:pt x="39" y="99"/>
                </a:lnTo>
                <a:lnTo>
                  <a:pt x="38" y="96"/>
                </a:lnTo>
                <a:lnTo>
                  <a:pt x="38" y="95"/>
                </a:lnTo>
                <a:lnTo>
                  <a:pt x="35" y="92"/>
                </a:lnTo>
                <a:lnTo>
                  <a:pt x="23" y="81"/>
                </a:lnTo>
                <a:lnTo>
                  <a:pt x="20" y="77"/>
                </a:lnTo>
                <a:lnTo>
                  <a:pt x="7" y="72"/>
                </a:lnTo>
                <a:lnTo>
                  <a:pt x="1" y="62"/>
                </a:lnTo>
                <a:lnTo>
                  <a:pt x="0" y="61"/>
                </a:lnTo>
                <a:lnTo>
                  <a:pt x="8" y="57"/>
                </a:lnTo>
                <a:lnTo>
                  <a:pt x="8" y="56"/>
                </a:lnTo>
                <a:lnTo>
                  <a:pt x="8" y="54"/>
                </a:lnTo>
                <a:lnTo>
                  <a:pt x="11" y="51"/>
                </a:lnTo>
                <a:lnTo>
                  <a:pt x="16" y="42"/>
                </a:lnTo>
                <a:lnTo>
                  <a:pt x="17" y="42"/>
                </a:lnTo>
                <a:lnTo>
                  <a:pt x="27" y="34"/>
                </a:lnTo>
                <a:lnTo>
                  <a:pt x="37" y="24"/>
                </a:lnTo>
                <a:lnTo>
                  <a:pt x="32" y="20"/>
                </a:lnTo>
                <a:lnTo>
                  <a:pt x="35" y="16"/>
                </a:lnTo>
                <a:lnTo>
                  <a:pt x="41" y="21"/>
                </a:lnTo>
                <a:lnTo>
                  <a:pt x="45" y="19"/>
                </a:lnTo>
                <a:lnTo>
                  <a:pt x="49" y="6"/>
                </a:lnTo>
                <a:lnTo>
                  <a:pt x="68" y="0"/>
                </a:lnTo>
                <a:lnTo>
                  <a:pt x="68" y="8"/>
                </a:lnTo>
                <a:lnTo>
                  <a:pt x="75" y="8"/>
                </a:lnTo>
                <a:lnTo>
                  <a:pt x="75" y="11"/>
                </a:lnTo>
                <a:lnTo>
                  <a:pt x="83" y="16"/>
                </a:lnTo>
                <a:lnTo>
                  <a:pt x="80" y="30"/>
                </a:lnTo>
                <a:lnTo>
                  <a:pt x="91" y="36"/>
                </a:lnTo>
                <a:lnTo>
                  <a:pt x="92" y="38"/>
                </a:lnTo>
                <a:lnTo>
                  <a:pt x="94" y="39"/>
                </a:lnTo>
                <a:lnTo>
                  <a:pt x="95" y="41"/>
                </a:lnTo>
                <a:lnTo>
                  <a:pt x="95" y="4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6" name="Freeform 572">
            <a:extLst>
              <a:ext uri="{FF2B5EF4-FFF2-40B4-BE49-F238E27FC236}">
                <a16:creationId xmlns:a16="http://schemas.microsoft.com/office/drawing/2014/main" id="{2331FCB8-1248-F2DE-B893-D03604E88669}"/>
              </a:ext>
            </a:extLst>
          </p:cNvPr>
          <p:cNvSpPr>
            <a:spLocks/>
          </p:cNvSpPr>
          <p:nvPr/>
        </p:nvSpPr>
        <p:spPr bwMode="auto">
          <a:xfrm>
            <a:off x="5168901" y="4613275"/>
            <a:ext cx="160338" cy="157163"/>
          </a:xfrm>
          <a:custGeom>
            <a:avLst/>
            <a:gdLst>
              <a:gd name="T0" fmla="*/ 96 w 101"/>
              <a:gd name="T1" fmla="*/ 72 h 99"/>
              <a:gd name="T2" fmla="*/ 98 w 101"/>
              <a:gd name="T3" fmla="*/ 80 h 99"/>
              <a:gd name="T4" fmla="*/ 100 w 101"/>
              <a:gd name="T5" fmla="*/ 82 h 99"/>
              <a:gd name="T6" fmla="*/ 101 w 101"/>
              <a:gd name="T7" fmla="*/ 86 h 99"/>
              <a:gd name="T8" fmla="*/ 100 w 101"/>
              <a:gd name="T9" fmla="*/ 89 h 99"/>
              <a:gd name="T10" fmla="*/ 97 w 101"/>
              <a:gd name="T11" fmla="*/ 94 h 99"/>
              <a:gd name="T12" fmla="*/ 96 w 101"/>
              <a:gd name="T13" fmla="*/ 86 h 99"/>
              <a:gd name="T14" fmla="*/ 94 w 101"/>
              <a:gd name="T15" fmla="*/ 87 h 99"/>
              <a:gd name="T16" fmla="*/ 90 w 101"/>
              <a:gd name="T17" fmla="*/ 89 h 99"/>
              <a:gd name="T18" fmla="*/ 81 w 101"/>
              <a:gd name="T19" fmla="*/ 89 h 99"/>
              <a:gd name="T20" fmla="*/ 81 w 101"/>
              <a:gd name="T21" fmla="*/ 87 h 99"/>
              <a:gd name="T22" fmla="*/ 56 w 101"/>
              <a:gd name="T23" fmla="*/ 99 h 99"/>
              <a:gd name="T24" fmla="*/ 52 w 101"/>
              <a:gd name="T25" fmla="*/ 86 h 99"/>
              <a:gd name="T26" fmla="*/ 41 w 101"/>
              <a:gd name="T27" fmla="*/ 84 h 99"/>
              <a:gd name="T28" fmla="*/ 27 w 101"/>
              <a:gd name="T29" fmla="*/ 87 h 99"/>
              <a:gd name="T30" fmla="*/ 22 w 101"/>
              <a:gd name="T31" fmla="*/ 97 h 99"/>
              <a:gd name="T32" fmla="*/ 4 w 101"/>
              <a:gd name="T33" fmla="*/ 87 h 99"/>
              <a:gd name="T34" fmla="*/ 0 w 101"/>
              <a:gd name="T35" fmla="*/ 80 h 99"/>
              <a:gd name="T36" fmla="*/ 7 w 101"/>
              <a:gd name="T37" fmla="*/ 61 h 99"/>
              <a:gd name="T38" fmla="*/ 18 w 101"/>
              <a:gd name="T39" fmla="*/ 45 h 99"/>
              <a:gd name="T40" fmla="*/ 22 w 101"/>
              <a:gd name="T41" fmla="*/ 41 h 99"/>
              <a:gd name="T42" fmla="*/ 30 w 101"/>
              <a:gd name="T43" fmla="*/ 30 h 99"/>
              <a:gd name="T44" fmla="*/ 37 w 101"/>
              <a:gd name="T45" fmla="*/ 22 h 99"/>
              <a:gd name="T46" fmla="*/ 31 w 101"/>
              <a:gd name="T47" fmla="*/ 8 h 99"/>
              <a:gd name="T48" fmla="*/ 34 w 101"/>
              <a:gd name="T49" fmla="*/ 0 h 99"/>
              <a:gd name="T50" fmla="*/ 38 w 101"/>
              <a:gd name="T51" fmla="*/ 4 h 99"/>
              <a:gd name="T52" fmla="*/ 44 w 101"/>
              <a:gd name="T53" fmla="*/ 8 h 99"/>
              <a:gd name="T54" fmla="*/ 46 w 101"/>
              <a:gd name="T55" fmla="*/ 4 h 99"/>
              <a:gd name="T56" fmla="*/ 57 w 101"/>
              <a:gd name="T57" fmla="*/ 18 h 99"/>
              <a:gd name="T58" fmla="*/ 66 w 101"/>
              <a:gd name="T59" fmla="*/ 19 h 99"/>
              <a:gd name="T60" fmla="*/ 67 w 101"/>
              <a:gd name="T61" fmla="*/ 19 h 99"/>
              <a:gd name="T62" fmla="*/ 70 w 101"/>
              <a:gd name="T63" fmla="*/ 19 h 99"/>
              <a:gd name="T64" fmla="*/ 71 w 101"/>
              <a:gd name="T65" fmla="*/ 19 h 99"/>
              <a:gd name="T66" fmla="*/ 72 w 101"/>
              <a:gd name="T67" fmla="*/ 19 h 99"/>
              <a:gd name="T68" fmla="*/ 78 w 101"/>
              <a:gd name="T69" fmla="*/ 20 h 99"/>
              <a:gd name="T70" fmla="*/ 78 w 101"/>
              <a:gd name="T71" fmla="*/ 23 h 99"/>
              <a:gd name="T72" fmla="*/ 79 w 101"/>
              <a:gd name="T73" fmla="*/ 23 h 99"/>
              <a:gd name="T74" fmla="*/ 78 w 101"/>
              <a:gd name="T75" fmla="*/ 24 h 99"/>
              <a:gd name="T76" fmla="*/ 78 w 101"/>
              <a:gd name="T77" fmla="*/ 31 h 99"/>
              <a:gd name="T78" fmla="*/ 78 w 101"/>
              <a:gd name="T79" fmla="*/ 41 h 99"/>
              <a:gd name="T80" fmla="*/ 79 w 101"/>
              <a:gd name="T81" fmla="*/ 49 h 99"/>
              <a:gd name="T82" fmla="*/ 96 w 101"/>
              <a:gd name="T83" fmla="*/ 72 h 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01" h="99">
                <a:moveTo>
                  <a:pt x="96" y="72"/>
                </a:moveTo>
                <a:lnTo>
                  <a:pt x="98" y="80"/>
                </a:lnTo>
                <a:lnTo>
                  <a:pt x="100" y="82"/>
                </a:lnTo>
                <a:lnTo>
                  <a:pt x="101" y="86"/>
                </a:lnTo>
                <a:lnTo>
                  <a:pt x="100" y="89"/>
                </a:lnTo>
                <a:lnTo>
                  <a:pt x="97" y="94"/>
                </a:lnTo>
                <a:lnTo>
                  <a:pt x="96" y="86"/>
                </a:lnTo>
                <a:lnTo>
                  <a:pt x="94" y="87"/>
                </a:lnTo>
                <a:lnTo>
                  <a:pt x="90" y="89"/>
                </a:lnTo>
                <a:lnTo>
                  <a:pt x="81" y="89"/>
                </a:lnTo>
                <a:lnTo>
                  <a:pt x="81" y="87"/>
                </a:lnTo>
                <a:lnTo>
                  <a:pt x="56" y="99"/>
                </a:lnTo>
                <a:lnTo>
                  <a:pt x="52" y="86"/>
                </a:lnTo>
                <a:lnTo>
                  <a:pt x="41" y="84"/>
                </a:lnTo>
                <a:lnTo>
                  <a:pt x="27" y="87"/>
                </a:lnTo>
                <a:lnTo>
                  <a:pt x="22" y="97"/>
                </a:lnTo>
                <a:lnTo>
                  <a:pt x="4" y="87"/>
                </a:lnTo>
                <a:lnTo>
                  <a:pt x="0" y="80"/>
                </a:lnTo>
                <a:lnTo>
                  <a:pt x="7" y="61"/>
                </a:lnTo>
                <a:lnTo>
                  <a:pt x="18" y="45"/>
                </a:lnTo>
                <a:lnTo>
                  <a:pt x="22" y="41"/>
                </a:lnTo>
                <a:lnTo>
                  <a:pt x="30" y="30"/>
                </a:lnTo>
                <a:lnTo>
                  <a:pt x="37" y="22"/>
                </a:lnTo>
                <a:lnTo>
                  <a:pt x="31" y="8"/>
                </a:lnTo>
                <a:lnTo>
                  <a:pt x="34" y="0"/>
                </a:lnTo>
                <a:lnTo>
                  <a:pt x="38" y="4"/>
                </a:lnTo>
                <a:lnTo>
                  <a:pt x="44" y="8"/>
                </a:lnTo>
                <a:lnTo>
                  <a:pt x="46" y="4"/>
                </a:lnTo>
                <a:lnTo>
                  <a:pt x="57" y="18"/>
                </a:lnTo>
                <a:lnTo>
                  <a:pt x="66" y="19"/>
                </a:lnTo>
                <a:lnTo>
                  <a:pt x="67" y="19"/>
                </a:lnTo>
                <a:lnTo>
                  <a:pt x="70" y="19"/>
                </a:lnTo>
                <a:lnTo>
                  <a:pt x="71" y="19"/>
                </a:lnTo>
                <a:lnTo>
                  <a:pt x="72" y="19"/>
                </a:lnTo>
                <a:lnTo>
                  <a:pt x="78" y="20"/>
                </a:lnTo>
                <a:lnTo>
                  <a:pt x="78" y="23"/>
                </a:lnTo>
                <a:lnTo>
                  <a:pt x="79" y="23"/>
                </a:lnTo>
                <a:lnTo>
                  <a:pt x="78" y="24"/>
                </a:lnTo>
                <a:lnTo>
                  <a:pt x="78" y="31"/>
                </a:lnTo>
                <a:lnTo>
                  <a:pt x="78" y="41"/>
                </a:lnTo>
                <a:lnTo>
                  <a:pt x="79" y="49"/>
                </a:lnTo>
                <a:lnTo>
                  <a:pt x="96" y="7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7" name="Freeform 573">
            <a:extLst>
              <a:ext uri="{FF2B5EF4-FFF2-40B4-BE49-F238E27FC236}">
                <a16:creationId xmlns:a16="http://schemas.microsoft.com/office/drawing/2014/main" id="{25E3D2F1-11AB-4447-D272-4F88F8893288}"/>
              </a:ext>
            </a:extLst>
          </p:cNvPr>
          <p:cNvSpPr>
            <a:spLocks/>
          </p:cNvSpPr>
          <p:nvPr/>
        </p:nvSpPr>
        <p:spPr bwMode="auto">
          <a:xfrm>
            <a:off x="5303838" y="4445000"/>
            <a:ext cx="215900" cy="247650"/>
          </a:xfrm>
          <a:custGeom>
            <a:avLst/>
            <a:gdLst>
              <a:gd name="T0" fmla="*/ 56 w 136"/>
              <a:gd name="T1" fmla="*/ 16 h 156"/>
              <a:gd name="T2" fmla="*/ 58 w 136"/>
              <a:gd name="T3" fmla="*/ 31 h 156"/>
              <a:gd name="T4" fmla="*/ 62 w 136"/>
              <a:gd name="T5" fmla="*/ 36 h 156"/>
              <a:gd name="T6" fmla="*/ 67 w 136"/>
              <a:gd name="T7" fmla="*/ 47 h 156"/>
              <a:gd name="T8" fmla="*/ 73 w 136"/>
              <a:gd name="T9" fmla="*/ 51 h 156"/>
              <a:gd name="T10" fmla="*/ 86 w 136"/>
              <a:gd name="T11" fmla="*/ 65 h 156"/>
              <a:gd name="T12" fmla="*/ 99 w 136"/>
              <a:gd name="T13" fmla="*/ 91 h 156"/>
              <a:gd name="T14" fmla="*/ 113 w 136"/>
              <a:gd name="T15" fmla="*/ 90 h 156"/>
              <a:gd name="T16" fmla="*/ 116 w 136"/>
              <a:gd name="T17" fmla="*/ 96 h 156"/>
              <a:gd name="T18" fmla="*/ 121 w 136"/>
              <a:gd name="T19" fmla="*/ 96 h 156"/>
              <a:gd name="T20" fmla="*/ 133 w 136"/>
              <a:gd name="T21" fmla="*/ 92 h 156"/>
              <a:gd name="T22" fmla="*/ 128 w 136"/>
              <a:gd name="T23" fmla="*/ 107 h 156"/>
              <a:gd name="T24" fmla="*/ 133 w 136"/>
              <a:gd name="T25" fmla="*/ 129 h 156"/>
              <a:gd name="T26" fmla="*/ 132 w 136"/>
              <a:gd name="T27" fmla="*/ 155 h 156"/>
              <a:gd name="T28" fmla="*/ 127 w 136"/>
              <a:gd name="T29" fmla="*/ 152 h 156"/>
              <a:gd name="T30" fmla="*/ 120 w 136"/>
              <a:gd name="T31" fmla="*/ 144 h 156"/>
              <a:gd name="T32" fmla="*/ 114 w 136"/>
              <a:gd name="T33" fmla="*/ 143 h 156"/>
              <a:gd name="T34" fmla="*/ 92 w 136"/>
              <a:gd name="T35" fmla="*/ 114 h 156"/>
              <a:gd name="T36" fmla="*/ 84 w 136"/>
              <a:gd name="T37" fmla="*/ 107 h 156"/>
              <a:gd name="T38" fmla="*/ 73 w 136"/>
              <a:gd name="T39" fmla="*/ 100 h 156"/>
              <a:gd name="T40" fmla="*/ 71 w 136"/>
              <a:gd name="T41" fmla="*/ 79 h 156"/>
              <a:gd name="T42" fmla="*/ 56 w 136"/>
              <a:gd name="T43" fmla="*/ 73 h 156"/>
              <a:gd name="T44" fmla="*/ 53 w 136"/>
              <a:gd name="T45" fmla="*/ 76 h 156"/>
              <a:gd name="T46" fmla="*/ 46 w 136"/>
              <a:gd name="T47" fmla="*/ 70 h 156"/>
              <a:gd name="T48" fmla="*/ 45 w 136"/>
              <a:gd name="T49" fmla="*/ 65 h 156"/>
              <a:gd name="T50" fmla="*/ 39 w 136"/>
              <a:gd name="T51" fmla="*/ 64 h 156"/>
              <a:gd name="T52" fmla="*/ 35 w 136"/>
              <a:gd name="T53" fmla="*/ 60 h 156"/>
              <a:gd name="T54" fmla="*/ 30 w 136"/>
              <a:gd name="T55" fmla="*/ 57 h 156"/>
              <a:gd name="T56" fmla="*/ 27 w 136"/>
              <a:gd name="T57" fmla="*/ 57 h 156"/>
              <a:gd name="T58" fmla="*/ 23 w 136"/>
              <a:gd name="T59" fmla="*/ 46 h 156"/>
              <a:gd name="T60" fmla="*/ 5 w 136"/>
              <a:gd name="T61" fmla="*/ 20 h 156"/>
              <a:gd name="T62" fmla="*/ 11 w 136"/>
              <a:gd name="T63" fmla="*/ 4 h 156"/>
              <a:gd name="T64" fmla="*/ 50 w 136"/>
              <a:gd name="T65" fmla="*/ 10 h 156"/>
              <a:gd name="T66" fmla="*/ 52 w 136"/>
              <a:gd name="T67" fmla="*/ 12 h 1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36" h="156">
                <a:moveTo>
                  <a:pt x="52" y="12"/>
                </a:moveTo>
                <a:lnTo>
                  <a:pt x="56" y="16"/>
                </a:lnTo>
                <a:lnTo>
                  <a:pt x="57" y="20"/>
                </a:lnTo>
                <a:lnTo>
                  <a:pt x="58" y="31"/>
                </a:lnTo>
                <a:lnTo>
                  <a:pt x="58" y="34"/>
                </a:lnTo>
                <a:lnTo>
                  <a:pt x="62" y="36"/>
                </a:lnTo>
                <a:lnTo>
                  <a:pt x="64" y="46"/>
                </a:lnTo>
                <a:lnTo>
                  <a:pt x="67" y="47"/>
                </a:lnTo>
                <a:lnTo>
                  <a:pt x="71" y="50"/>
                </a:lnTo>
                <a:lnTo>
                  <a:pt x="73" y="51"/>
                </a:lnTo>
                <a:lnTo>
                  <a:pt x="75" y="51"/>
                </a:lnTo>
                <a:lnTo>
                  <a:pt x="86" y="65"/>
                </a:lnTo>
                <a:lnTo>
                  <a:pt x="91" y="72"/>
                </a:lnTo>
                <a:lnTo>
                  <a:pt x="99" y="91"/>
                </a:lnTo>
                <a:lnTo>
                  <a:pt x="105" y="91"/>
                </a:lnTo>
                <a:lnTo>
                  <a:pt x="113" y="90"/>
                </a:lnTo>
                <a:lnTo>
                  <a:pt x="114" y="90"/>
                </a:lnTo>
                <a:lnTo>
                  <a:pt x="116" y="96"/>
                </a:lnTo>
                <a:lnTo>
                  <a:pt x="120" y="98"/>
                </a:lnTo>
                <a:lnTo>
                  <a:pt x="121" y="96"/>
                </a:lnTo>
                <a:lnTo>
                  <a:pt x="125" y="90"/>
                </a:lnTo>
                <a:lnTo>
                  <a:pt x="133" y="92"/>
                </a:lnTo>
                <a:lnTo>
                  <a:pt x="136" y="96"/>
                </a:lnTo>
                <a:lnTo>
                  <a:pt x="128" y="107"/>
                </a:lnTo>
                <a:lnTo>
                  <a:pt x="133" y="120"/>
                </a:lnTo>
                <a:lnTo>
                  <a:pt x="133" y="129"/>
                </a:lnTo>
                <a:lnTo>
                  <a:pt x="133" y="143"/>
                </a:lnTo>
                <a:lnTo>
                  <a:pt x="132" y="155"/>
                </a:lnTo>
                <a:lnTo>
                  <a:pt x="129" y="156"/>
                </a:lnTo>
                <a:lnTo>
                  <a:pt x="127" y="152"/>
                </a:lnTo>
                <a:lnTo>
                  <a:pt x="124" y="147"/>
                </a:lnTo>
                <a:lnTo>
                  <a:pt x="120" y="144"/>
                </a:lnTo>
                <a:lnTo>
                  <a:pt x="116" y="144"/>
                </a:lnTo>
                <a:lnTo>
                  <a:pt x="114" y="143"/>
                </a:lnTo>
                <a:lnTo>
                  <a:pt x="97" y="128"/>
                </a:lnTo>
                <a:lnTo>
                  <a:pt x="92" y="114"/>
                </a:lnTo>
                <a:lnTo>
                  <a:pt x="91" y="113"/>
                </a:lnTo>
                <a:lnTo>
                  <a:pt x="84" y="107"/>
                </a:lnTo>
                <a:lnTo>
                  <a:pt x="80" y="105"/>
                </a:lnTo>
                <a:lnTo>
                  <a:pt x="73" y="100"/>
                </a:lnTo>
                <a:lnTo>
                  <a:pt x="72" y="96"/>
                </a:lnTo>
                <a:lnTo>
                  <a:pt x="71" y="79"/>
                </a:lnTo>
                <a:lnTo>
                  <a:pt x="65" y="73"/>
                </a:lnTo>
                <a:lnTo>
                  <a:pt x="56" y="73"/>
                </a:lnTo>
                <a:lnTo>
                  <a:pt x="54" y="75"/>
                </a:lnTo>
                <a:lnTo>
                  <a:pt x="53" y="76"/>
                </a:lnTo>
                <a:lnTo>
                  <a:pt x="46" y="72"/>
                </a:lnTo>
                <a:lnTo>
                  <a:pt x="46" y="70"/>
                </a:lnTo>
                <a:lnTo>
                  <a:pt x="45" y="69"/>
                </a:lnTo>
                <a:lnTo>
                  <a:pt x="45" y="65"/>
                </a:lnTo>
                <a:lnTo>
                  <a:pt x="45" y="64"/>
                </a:lnTo>
                <a:lnTo>
                  <a:pt x="39" y="64"/>
                </a:lnTo>
                <a:lnTo>
                  <a:pt x="37" y="61"/>
                </a:lnTo>
                <a:lnTo>
                  <a:pt x="35" y="60"/>
                </a:lnTo>
                <a:lnTo>
                  <a:pt x="34" y="57"/>
                </a:lnTo>
                <a:lnTo>
                  <a:pt x="30" y="57"/>
                </a:lnTo>
                <a:lnTo>
                  <a:pt x="28" y="60"/>
                </a:lnTo>
                <a:lnTo>
                  <a:pt x="27" y="57"/>
                </a:lnTo>
                <a:lnTo>
                  <a:pt x="26" y="51"/>
                </a:lnTo>
                <a:lnTo>
                  <a:pt x="23" y="46"/>
                </a:lnTo>
                <a:lnTo>
                  <a:pt x="0" y="25"/>
                </a:lnTo>
                <a:lnTo>
                  <a:pt x="5" y="20"/>
                </a:lnTo>
                <a:lnTo>
                  <a:pt x="4" y="13"/>
                </a:lnTo>
                <a:lnTo>
                  <a:pt x="11" y="4"/>
                </a:lnTo>
                <a:lnTo>
                  <a:pt x="27" y="0"/>
                </a:lnTo>
                <a:lnTo>
                  <a:pt x="50" y="10"/>
                </a:lnTo>
                <a:lnTo>
                  <a:pt x="52" y="10"/>
                </a:lnTo>
                <a:lnTo>
                  <a:pt x="52" y="1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8" name="Freeform 574">
            <a:extLst>
              <a:ext uri="{FF2B5EF4-FFF2-40B4-BE49-F238E27FC236}">
                <a16:creationId xmlns:a16="http://schemas.microsoft.com/office/drawing/2014/main" id="{7246FD96-36CE-7A5C-A7AE-36DD29C1B870}"/>
              </a:ext>
            </a:extLst>
          </p:cNvPr>
          <p:cNvSpPr>
            <a:spLocks/>
          </p:cNvSpPr>
          <p:nvPr/>
        </p:nvSpPr>
        <p:spPr bwMode="auto">
          <a:xfrm>
            <a:off x="5437188" y="5145088"/>
            <a:ext cx="152400" cy="204788"/>
          </a:xfrm>
          <a:custGeom>
            <a:avLst/>
            <a:gdLst>
              <a:gd name="T0" fmla="*/ 83 w 96"/>
              <a:gd name="T1" fmla="*/ 17 h 129"/>
              <a:gd name="T2" fmla="*/ 88 w 96"/>
              <a:gd name="T3" fmla="*/ 28 h 129"/>
              <a:gd name="T4" fmla="*/ 92 w 96"/>
              <a:gd name="T5" fmla="*/ 39 h 129"/>
              <a:gd name="T6" fmla="*/ 94 w 96"/>
              <a:gd name="T7" fmla="*/ 45 h 129"/>
              <a:gd name="T8" fmla="*/ 96 w 96"/>
              <a:gd name="T9" fmla="*/ 49 h 129"/>
              <a:gd name="T10" fmla="*/ 96 w 96"/>
              <a:gd name="T11" fmla="*/ 59 h 129"/>
              <a:gd name="T12" fmla="*/ 88 w 96"/>
              <a:gd name="T13" fmla="*/ 55 h 129"/>
              <a:gd name="T14" fmla="*/ 74 w 96"/>
              <a:gd name="T15" fmla="*/ 47 h 129"/>
              <a:gd name="T16" fmla="*/ 77 w 96"/>
              <a:gd name="T17" fmla="*/ 59 h 129"/>
              <a:gd name="T18" fmla="*/ 62 w 96"/>
              <a:gd name="T19" fmla="*/ 69 h 129"/>
              <a:gd name="T20" fmla="*/ 62 w 96"/>
              <a:gd name="T21" fmla="*/ 73 h 129"/>
              <a:gd name="T22" fmla="*/ 56 w 96"/>
              <a:gd name="T23" fmla="*/ 77 h 129"/>
              <a:gd name="T24" fmla="*/ 44 w 96"/>
              <a:gd name="T25" fmla="*/ 89 h 129"/>
              <a:gd name="T26" fmla="*/ 38 w 96"/>
              <a:gd name="T27" fmla="*/ 96 h 129"/>
              <a:gd name="T28" fmla="*/ 38 w 96"/>
              <a:gd name="T29" fmla="*/ 101 h 129"/>
              <a:gd name="T30" fmla="*/ 40 w 96"/>
              <a:gd name="T31" fmla="*/ 112 h 129"/>
              <a:gd name="T32" fmla="*/ 37 w 96"/>
              <a:gd name="T33" fmla="*/ 118 h 129"/>
              <a:gd name="T34" fmla="*/ 30 w 96"/>
              <a:gd name="T35" fmla="*/ 122 h 129"/>
              <a:gd name="T36" fmla="*/ 3 w 96"/>
              <a:gd name="T37" fmla="*/ 124 h 129"/>
              <a:gd name="T38" fmla="*/ 0 w 96"/>
              <a:gd name="T39" fmla="*/ 108 h 129"/>
              <a:gd name="T40" fmla="*/ 0 w 96"/>
              <a:gd name="T41" fmla="*/ 103 h 129"/>
              <a:gd name="T42" fmla="*/ 0 w 96"/>
              <a:gd name="T43" fmla="*/ 99 h 129"/>
              <a:gd name="T44" fmla="*/ 3 w 96"/>
              <a:gd name="T45" fmla="*/ 94 h 129"/>
              <a:gd name="T46" fmla="*/ 2 w 96"/>
              <a:gd name="T47" fmla="*/ 88 h 129"/>
              <a:gd name="T48" fmla="*/ 15 w 96"/>
              <a:gd name="T49" fmla="*/ 81 h 129"/>
              <a:gd name="T50" fmla="*/ 22 w 96"/>
              <a:gd name="T51" fmla="*/ 78 h 129"/>
              <a:gd name="T52" fmla="*/ 32 w 96"/>
              <a:gd name="T53" fmla="*/ 69 h 129"/>
              <a:gd name="T54" fmla="*/ 45 w 96"/>
              <a:gd name="T55" fmla="*/ 62 h 129"/>
              <a:gd name="T56" fmla="*/ 45 w 96"/>
              <a:gd name="T57" fmla="*/ 51 h 129"/>
              <a:gd name="T58" fmla="*/ 52 w 96"/>
              <a:gd name="T59" fmla="*/ 28 h 129"/>
              <a:gd name="T60" fmla="*/ 63 w 96"/>
              <a:gd name="T61" fmla="*/ 30 h 129"/>
              <a:gd name="T62" fmla="*/ 67 w 96"/>
              <a:gd name="T63" fmla="*/ 26 h 129"/>
              <a:gd name="T64" fmla="*/ 71 w 96"/>
              <a:gd name="T65" fmla="*/ 17 h 129"/>
              <a:gd name="T66" fmla="*/ 74 w 96"/>
              <a:gd name="T67" fmla="*/ 0 h 1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96" h="129">
                <a:moveTo>
                  <a:pt x="82" y="14"/>
                </a:moveTo>
                <a:lnTo>
                  <a:pt x="83" y="17"/>
                </a:lnTo>
                <a:lnTo>
                  <a:pt x="86" y="22"/>
                </a:lnTo>
                <a:lnTo>
                  <a:pt x="88" y="28"/>
                </a:lnTo>
                <a:lnTo>
                  <a:pt x="89" y="33"/>
                </a:lnTo>
                <a:lnTo>
                  <a:pt x="92" y="39"/>
                </a:lnTo>
                <a:lnTo>
                  <a:pt x="93" y="43"/>
                </a:lnTo>
                <a:lnTo>
                  <a:pt x="94" y="45"/>
                </a:lnTo>
                <a:lnTo>
                  <a:pt x="96" y="48"/>
                </a:lnTo>
                <a:lnTo>
                  <a:pt x="96" y="49"/>
                </a:lnTo>
                <a:lnTo>
                  <a:pt x="94" y="56"/>
                </a:lnTo>
                <a:lnTo>
                  <a:pt x="96" y="59"/>
                </a:lnTo>
                <a:lnTo>
                  <a:pt x="92" y="59"/>
                </a:lnTo>
                <a:lnTo>
                  <a:pt x="88" y="55"/>
                </a:lnTo>
                <a:lnTo>
                  <a:pt x="79" y="51"/>
                </a:lnTo>
                <a:lnTo>
                  <a:pt x="74" y="47"/>
                </a:lnTo>
                <a:lnTo>
                  <a:pt x="71" y="48"/>
                </a:lnTo>
                <a:lnTo>
                  <a:pt x="77" y="59"/>
                </a:lnTo>
                <a:lnTo>
                  <a:pt x="75" y="59"/>
                </a:lnTo>
                <a:lnTo>
                  <a:pt x="62" y="69"/>
                </a:lnTo>
                <a:lnTo>
                  <a:pt x="64" y="74"/>
                </a:lnTo>
                <a:lnTo>
                  <a:pt x="62" y="73"/>
                </a:lnTo>
                <a:lnTo>
                  <a:pt x="58" y="75"/>
                </a:lnTo>
                <a:lnTo>
                  <a:pt x="56" y="77"/>
                </a:lnTo>
                <a:lnTo>
                  <a:pt x="47" y="81"/>
                </a:lnTo>
                <a:lnTo>
                  <a:pt x="44" y="89"/>
                </a:lnTo>
                <a:lnTo>
                  <a:pt x="43" y="94"/>
                </a:lnTo>
                <a:lnTo>
                  <a:pt x="38" y="96"/>
                </a:lnTo>
                <a:lnTo>
                  <a:pt x="38" y="99"/>
                </a:lnTo>
                <a:lnTo>
                  <a:pt x="38" y="101"/>
                </a:lnTo>
                <a:lnTo>
                  <a:pt x="40" y="107"/>
                </a:lnTo>
                <a:lnTo>
                  <a:pt x="40" y="112"/>
                </a:lnTo>
                <a:lnTo>
                  <a:pt x="38" y="115"/>
                </a:lnTo>
                <a:lnTo>
                  <a:pt x="37" y="118"/>
                </a:lnTo>
                <a:lnTo>
                  <a:pt x="37" y="119"/>
                </a:lnTo>
                <a:lnTo>
                  <a:pt x="30" y="122"/>
                </a:lnTo>
                <a:lnTo>
                  <a:pt x="19" y="129"/>
                </a:lnTo>
                <a:lnTo>
                  <a:pt x="3" y="124"/>
                </a:lnTo>
                <a:lnTo>
                  <a:pt x="2" y="122"/>
                </a:lnTo>
                <a:lnTo>
                  <a:pt x="0" y="108"/>
                </a:lnTo>
                <a:lnTo>
                  <a:pt x="0" y="105"/>
                </a:lnTo>
                <a:lnTo>
                  <a:pt x="0" y="103"/>
                </a:lnTo>
                <a:lnTo>
                  <a:pt x="0" y="100"/>
                </a:lnTo>
                <a:lnTo>
                  <a:pt x="0" y="99"/>
                </a:lnTo>
                <a:lnTo>
                  <a:pt x="2" y="97"/>
                </a:lnTo>
                <a:lnTo>
                  <a:pt x="3" y="94"/>
                </a:lnTo>
                <a:lnTo>
                  <a:pt x="0" y="90"/>
                </a:lnTo>
                <a:lnTo>
                  <a:pt x="2" y="88"/>
                </a:lnTo>
                <a:lnTo>
                  <a:pt x="2" y="81"/>
                </a:lnTo>
                <a:lnTo>
                  <a:pt x="15" y="81"/>
                </a:lnTo>
                <a:lnTo>
                  <a:pt x="17" y="81"/>
                </a:lnTo>
                <a:lnTo>
                  <a:pt x="22" y="78"/>
                </a:lnTo>
                <a:lnTo>
                  <a:pt x="23" y="71"/>
                </a:lnTo>
                <a:lnTo>
                  <a:pt x="32" y="69"/>
                </a:lnTo>
                <a:lnTo>
                  <a:pt x="33" y="67"/>
                </a:lnTo>
                <a:lnTo>
                  <a:pt x="45" y="62"/>
                </a:lnTo>
                <a:lnTo>
                  <a:pt x="51" y="58"/>
                </a:lnTo>
                <a:lnTo>
                  <a:pt x="45" y="51"/>
                </a:lnTo>
                <a:lnTo>
                  <a:pt x="51" y="48"/>
                </a:lnTo>
                <a:lnTo>
                  <a:pt x="52" y="28"/>
                </a:lnTo>
                <a:lnTo>
                  <a:pt x="56" y="30"/>
                </a:lnTo>
                <a:lnTo>
                  <a:pt x="63" y="30"/>
                </a:lnTo>
                <a:lnTo>
                  <a:pt x="70" y="36"/>
                </a:lnTo>
                <a:lnTo>
                  <a:pt x="67" y="26"/>
                </a:lnTo>
                <a:lnTo>
                  <a:pt x="70" y="22"/>
                </a:lnTo>
                <a:lnTo>
                  <a:pt x="71" y="17"/>
                </a:lnTo>
                <a:lnTo>
                  <a:pt x="67" y="7"/>
                </a:lnTo>
                <a:lnTo>
                  <a:pt x="74" y="0"/>
                </a:lnTo>
                <a:lnTo>
                  <a:pt x="82" y="1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9" name="Freeform 575">
            <a:extLst>
              <a:ext uri="{FF2B5EF4-FFF2-40B4-BE49-F238E27FC236}">
                <a16:creationId xmlns:a16="http://schemas.microsoft.com/office/drawing/2014/main" id="{395CC336-16BC-DDE7-E38B-6A67D5212617}"/>
              </a:ext>
            </a:extLst>
          </p:cNvPr>
          <p:cNvSpPr>
            <a:spLocks/>
          </p:cNvSpPr>
          <p:nvPr/>
        </p:nvSpPr>
        <p:spPr bwMode="auto">
          <a:xfrm>
            <a:off x="5518151" y="3624263"/>
            <a:ext cx="114300" cy="163513"/>
          </a:xfrm>
          <a:custGeom>
            <a:avLst/>
            <a:gdLst>
              <a:gd name="T0" fmla="*/ 72 w 72"/>
              <a:gd name="T1" fmla="*/ 41 h 103"/>
              <a:gd name="T2" fmla="*/ 65 w 72"/>
              <a:gd name="T3" fmla="*/ 43 h 103"/>
              <a:gd name="T4" fmla="*/ 63 w 72"/>
              <a:gd name="T5" fmla="*/ 45 h 103"/>
              <a:gd name="T6" fmla="*/ 57 w 72"/>
              <a:gd name="T7" fmla="*/ 50 h 103"/>
              <a:gd name="T8" fmla="*/ 54 w 72"/>
              <a:gd name="T9" fmla="*/ 56 h 103"/>
              <a:gd name="T10" fmla="*/ 54 w 72"/>
              <a:gd name="T11" fmla="*/ 56 h 103"/>
              <a:gd name="T12" fmla="*/ 60 w 72"/>
              <a:gd name="T13" fmla="*/ 57 h 103"/>
              <a:gd name="T14" fmla="*/ 58 w 72"/>
              <a:gd name="T15" fmla="*/ 60 h 103"/>
              <a:gd name="T16" fmla="*/ 57 w 72"/>
              <a:gd name="T17" fmla="*/ 65 h 103"/>
              <a:gd name="T18" fmla="*/ 58 w 72"/>
              <a:gd name="T19" fmla="*/ 68 h 103"/>
              <a:gd name="T20" fmla="*/ 63 w 72"/>
              <a:gd name="T21" fmla="*/ 82 h 103"/>
              <a:gd name="T22" fmla="*/ 57 w 72"/>
              <a:gd name="T23" fmla="*/ 91 h 103"/>
              <a:gd name="T24" fmla="*/ 56 w 72"/>
              <a:gd name="T25" fmla="*/ 92 h 103"/>
              <a:gd name="T26" fmla="*/ 38 w 72"/>
              <a:gd name="T27" fmla="*/ 99 h 103"/>
              <a:gd name="T28" fmla="*/ 35 w 72"/>
              <a:gd name="T29" fmla="*/ 91 h 103"/>
              <a:gd name="T30" fmla="*/ 16 w 72"/>
              <a:gd name="T31" fmla="*/ 103 h 103"/>
              <a:gd name="T32" fmla="*/ 12 w 72"/>
              <a:gd name="T33" fmla="*/ 99 h 103"/>
              <a:gd name="T34" fmla="*/ 4 w 72"/>
              <a:gd name="T35" fmla="*/ 92 h 103"/>
              <a:gd name="T36" fmla="*/ 4 w 72"/>
              <a:gd name="T37" fmla="*/ 91 h 103"/>
              <a:gd name="T38" fmla="*/ 4 w 72"/>
              <a:gd name="T39" fmla="*/ 86 h 103"/>
              <a:gd name="T40" fmla="*/ 7 w 72"/>
              <a:gd name="T41" fmla="*/ 72 h 103"/>
              <a:gd name="T42" fmla="*/ 2 w 72"/>
              <a:gd name="T43" fmla="*/ 67 h 103"/>
              <a:gd name="T44" fmla="*/ 2 w 72"/>
              <a:gd name="T45" fmla="*/ 56 h 103"/>
              <a:gd name="T46" fmla="*/ 2 w 72"/>
              <a:gd name="T47" fmla="*/ 52 h 103"/>
              <a:gd name="T48" fmla="*/ 4 w 72"/>
              <a:gd name="T49" fmla="*/ 47 h 103"/>
              <a:gd name="T50" fmla="*/ 4 w 72"/>
              <a:gd name="T51" fmla="*/ 46 h 103"/>
              <a:gd name="T52" fmla="*/ 0 w 72"/>
              <a:gd name="T53" fmla="*/ 43 h 103"/>
              <a:gd name="T54" fmla="*/ 7 w 72"/>
              <a:gd name="T55" fmla="*/ 37 h 103"/>
              <a:gd name="T56" fmla="*/ 13 w 72"/>
              <a:gd name="T57" fmla="*/ 31 h 103"/>
              <a:gd name="T58" fmla="*/ 17 w 72"/>
              <a:gd name="T59" fmla="*/ 34 h 103"/>
              <a:gd name="T60" fmla="*/ 34 w 72"/>
              <a:gd name="T61" fmla="*/ 28 h 103"/>
              <a:gd name="T62" fmla="*/ 37 w 72"/>
              <a:gd name="T63" fmla="*/ 24 h 103"/>
              <a:gd name="T64" fmla="*/ 34 w 72"/>
              <a:gd name="T65" fmla="*/ 11 h 103"/>
              <a:gd name="T66" fmla="*/ 52 w 72"/>
              <a:gd name="T67" fmla="*/ 0 h 103"/>
              <a:gd name="T68" fmla="*/ 54 w 72"/>
              <a:gd name="T69" fmla="*/ 15 h 103"/>
              <a:gd name="T70" fmla="*/ 58 w 72"/>
              <a:gd name="T71" fmla="*/ 35 h 103"/>
              <a:gd name="T72" fmla="*/ 64 w 72"/>
              <a:gd name="T73" fmla="*/ 34 h 103"/>
              <a:gd name="T74" fmla="*/ 65 w 72"/>
              <a:gd name="T75" fmla="*/ 37 h 103"/>
              <a:gd name="T76" fmla="*/ 68 w 72"/>
              <a:gd name="T77" fmla="*/ 41 h 103"/>
              <a:gd name="T78" fmla="*/ 68 w 72"/>
              <a:gd name="T79" fmla="*/ 42 h 103"/>
              <a:gd name="T80" fmla="*/ 72 w 72"/>
              <a:gd name="T81" fmla="*/ 41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72" h="103">
                <a:moveTo>
                  <a:pt x="72" y="41"/>
                </a:moveTo>
                <a:lnTo>
                  <a:pt x="65" y="43"/>
                </a:lnTo>
                <a:lnTo>
                  <a:pt x="63" y="45"/>
                </a:lnTo>
                <a:lnTo>
                  <a:pt x="57" y="50"/>
                </a:lnTo>
                <a:lnTo>
                  <a:pt x="54" y="56"/>
                </a:lnTo>
                <a:lnTo>
                  <a:pt x="54" y="56"/>
                </a:lnTo>
                <a:lnTo>
                  <a:pt x="60" y="57"/>
                </a:lnTo>
                <a:lnTo>
                  <a:pt x="58" y="60"/>
                </a:lnTo>
                <a:lnTo>
                  <a:pt x="57" y="65"/>
                </a:lnTo>
                <a:lnTo>
                  <a:pt x="58" y="68"/>
                </a:lnTo>
                <a:lnTo>
                  <a:pt x="63" y="82"/>
                </a:lnTo>
                <a:lnTo>
                  <a:pt x="57" y="91"/>
                </a:lnTo>
                <a:lnTo>
                  <a:pt x="56" y="92"/>
                </a:lnTo>
                <a:lnTo>
                  <a:pt x="38" y="99"/>
                </a:lnTo>
                <a:lnTo>
                  <a:pt x="35" y="91"/>
                </a:lnTo>
                <a:lnTo>
                  <a:pt x="16" y="103"/>
                </a:lnTo>
                <a:lnTo>
                  <a:pt x="12" y="99"/>
                </a:lnTo>
                <a:lnTo>
                  <a:pt x="4" y="92"/>
                </a:lnTo>
                <a:lnTo>
                  <a:pt x="4" y="91"/>
                </a:lnTo>
                <a:lnTo>
                  <a:pt x="4" y="86"/>
                </a:lnTo>
                <a:lnTo>
                  <a:pt x="7" y="72"/>
                </a:lnTo>
                <a:lnTo>
                  <a:pt x="2" y="67"/>
                </a:lnTo>
                <a:lnTo>
                  <a:pt x="2" y="56"/>
                </a:lnTo>
                <a:lnTo>
                  <a:pt x="2" y="52"/>
                </a:lnTo>
                <a:lnTo>
                  <a:pt x="4" y="47"/>
                </a:lnTo>
                <a:lnTo>
                  <a:pt x="4" y="46"/>
                </a:lnTo>
                <a:lnTo>
                  <a:pt x="0" y="43"/>
                </a:lnTo>
                <a:lnTo>
                  <a:pt x="7" y="37"/>
                </a:lnTo>
                <a:lnTo>
                  <a:pt x="13" y="31"/>
                </a:lnTo>
                <a:lnTo>
                  <a:pt x="17" y="34"/>
                </a:lnTo>
                <a:lnTo>
                  <a:pt x="34" y="28"/>
                </a:lnTo>
                <a:lnTo>
                  <a:pt x="37" y="24"/>
                </a:lnTo>
                <a:lnTo>
                  <a:pt x="34" y="11"/>
                </a:lnTo>
                <a:lnTo>
                  <a:pt x="52" y="0"/>
                </a:lnTo>
                <a:lnTo>
                  <a:pt x="54" y="15"/>
                </a:lnTo>
                <a:lnTo>
                  <a:pt x="58" y="35"/>
                </a:lnTo>
                <a:lnTo>
                  <a:pt x="64" y="34"/>
                </a:lnTo>
                <a:lnTo>
                  <a:pt x="65" y="37"/>
                </a:lnTo>
                <a:lnTo>
                  <a:pt x="68" y="41"/>
                </a:lnTo>
                <a:lnTo>
                  <a:pt x="68" y="42"/>
                </a:lnTo>
                <a:lnTo>
                  <a:pt x="72" y="4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0" name="Freeform 576">
            <a:extLst>
              <a:ext uri="{FF2B5EF4-FFF2-40B4-BE49-F238E27FC236}">
                <a16:creationId xmlns:a16="http://schemas.microsoft.com/office/drawing/2014/main" id="{63B12DDA-A398-AEE4-7E4F-490526610384}"/>
              </a:ext>
            </a:extLst>
          </p:cNvPr>
          <p:cNvSpPr>
            <a:spLocks/>
          </p:cNvSpPr>
          <p:nvPr/>
        </p:nvSpPr>
        <p:spPr bwMode="auto">
          <a:xfrm>
            <a:off x="5603876" y="3608388"/>
            <a:ext cx="184150" cy="160338"/>
          </a:xfrm>
          <a:custGeom>
            <a:avLst/>
            <a:gdLst>
              <a:gd name="T0" fmla="*/ 116 w 116"/>
              <a:gd name="T1" fmla="*/ 62 h 101"/>
              <a:gd name="T2" fmla="*/ 116 w 116"/>
              <a:gd name="T3" fmla="*/ 64 h 101"/>
              <a:gd name="T4" fmla="*/ 116 w 116"/>
              <a:gd name="T5" fmla="*/ 66 h 101"/>
              <a:gd name="T6" fmla="*/ 115 w 116"/>
              <a:gd name="T7" fmla="*/ 67 h 101"/>
              <a:gd name="T8" fmla="*/ 114 w 116"/>
              <a:gd name="T9" fmla="*/ 79 h 101"/>
              <a:gd name="T10" fmla="*/ 97 w 116"/>
              <a:gd name="T11" fmla="*/ 81 h 101"/>
              <a:gd name="T12" fmla="*/ 73 w 116"/>
              <a:gd name="T13" fmla="*/ 82 h 101"/>
              <a:gd name="T14" fmla="*/ 70 w 116"/>
              <a:gd name="T15" fmla="*/ 82 h 101"/>
              <a:gd name="T16" fmla="*/ 59 w 116"/>
              <a:gd name="T17" fmla="*/ 87 h 101"/>
              <a:gd name="T18" fmla="*/ 54 w 116"/>
              <a:gd name="T19" fmla="*/ 90 h 101"/>
              <a:gd name="T20" fmla="*/ 43 w 116"/>
              <a:gd name="T21" fmla="*/ 92 h 101"/>
              <a:gd name="T22" fmla="*/ 39 w 116"/>
              <a:gd name="T23" fmla="*/ 87 h 101"/>
              <a:gd name="T24" fmla="*/ 34 w 116"/>
              <a:gd name="T25" fmla="*/ 90 h 101"/>
              <a:gd name="T26" fmla="*/ 29 w 116"/>
              <a:gd name="T27" fmla="*/ 98 h 101"/>
              <a:gd name="T28" fmla="*/ 28 w 116"/>
              <a:gd name="T29" fmla="*/ 98 h 101"/>
              <a:gd name="T30" fmla="*/ 21 w 116"/>
              <a:gd name="T31" fmla="*/ 100 h 101"/>
              <a:gd name="T32" fmla="*/ 14 w 116"/>
              <a:gd name="T33" fmla="*/ 100 h 101"/>
              <a:gd name="T34" fmla="*/ 3 w 116"/>
              <a:gd name="T35" fmla="*/ 101 h 101"/>
              <a:gd name="T36" fmla="*/ 9 w 116"/>
              <a:gd name="T37" fmla="*/ 92 h 101"/>
              <a:gd name="T38" fmla="*/ 4 w 116"/>
              <a:gd name="T39" fmla="*/ 78 h 101"/>
              <a:gd name="T40" fmla="*/ 3 w 116"/>
              <a:gd name="T41" fmla="*/ 75 h 101"/>
              <a:gd name="T42" fmla="*/ 4 w 116"/>
              <a:gd name="T43" fmla="*/ 70 h 101"/>
              <a:gd name="T44" fmla="*/ 6 w 116"/>
              <a:gd name="T45" fmla="*/ 67 h 101"/>
              <a:gd name="T46" fmla="*/ 0 w 116"/>
              <a:gd name="T47" fmla="*/ 66 h 101"/>
              <a:gd name="T48" fmla="*/ 0 w 116"/>
              <a:gd name="T49" fmla="*/ 66 h 101"/>
              <a:gd name="T50" fmla="*/ 3 w 116"/>
              <a:gd name="T51" fmla="*/ 60 h 101"/>
              <a:gd name="T52" fmla="*/ 9 w 116"/>
              <a:gd name="T53" fmla="*/ 55 h 101"/>
              <a:gd name="T54" fmla="*/ 11 w 116"/>
              <a:gd name="T55" fmla="*/ 53 h 101"/>
              <a:gd name="T56" fmla="*/ 18 w 116"/>
              <a:gd name="T57" fmla="*/ 51 h 101"/>
              <a:gd name="T58" fmla="*/ 21 w 116"/>
              <a:gd name="T59" fmla="*/ 48 h 101"/>
              <a:gd name="T60" fmla="*/ 39 w 116"/>
              <a:gd name="T61" fmla="*/ 34 h 101"/>
              <a:gd name="T62" fmla="*/ 49 w 116"/>
              <a:gd name="T63" fmla="*/ 26 h 101"/>
              <a:gd name="T64" fmla="*/ 49 w 116"/>
              <a:gd name="T65" fmla="*/ 25 h 101"/>
              <a:gd name="T66" fmla="*/ 45 w 116"/>
              <a:gd name="T67" fmla="*/ 21 h 101"/>
              <a:gd name="T68" fmla="*/ 54 w 116"/>
              <a:gd name="T69" fmla="*/ 10 h 101"/>
              <a:gd name="T70" fmla="*/ 60 w 116"/>
              <a:gd name="T71" fmla="*/ 3 h 101"/>
              <a:gd name="T72" fmla="*/ 54 w 116"/>
              <a:gd name="T73" fmla="*/ 2 h 101"/>
              <a:gd name="T74" fmla="*/ 66 w 116"/>
              <a:gd name="T75" fmla="*/ 0 h 101"/>
              <a:gd name="T76" fmla="*/ 64 w 116"/>
              <a:gd name="T77" fmla="*/ 3 h 101"/>
              <a:gd name="T78" fmla="*/ 63 w 116"/>
              <a:gd name="T79" fmla="*/ 4 h 101"/>
              <a:gd name="T80" fmla="*/ 71 w 116"/>
              <a:gd name="T81" fmla="*/ 10 h 101"/>
              <a:gd name="T82" fmla="*/ 73 w 116"/>
              <a:gd name="T83" fmla="*/ 11 h 101"/>
              <a:gd name="T84" fmla="*/ 79 w 116"/>
              <a:gd name="T85" fmla="*/ 8 h 101"/>
              <a:gd name="T86" fmla="*/ 86 w 116"/>
              <a:gd name="T87" fmla="*/ 14 h 101"/>
              <a:gd name="T88" fmla="*/ 90 w 116"/>
              <a:gd name="T89" fmla="*/ 17 h 101"/>
              <a:gd name="T90" fmla="*/ 97 w 116"/>
              <a:gd name="T91" fmla="*/ 26 h 101"/>
              <a:gd name="T92" fmla="*/ 97 w 116"/>
              <a:gd name="T93" fmla="*/ 27 h 101"/>
              <a:gd name="T94" fmla="*/ 116 w 116"/>
              <a:gd name="T95" fmla="*/ 60 h 101"/>
              <a:gd name="T96" fmla="*/ 116 w 116"/>
              <a:gd name="T97" fmla="*/ 62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16" h="101">
                <a:moveTo>
                  <a:pt x="116" y="62"/>
                </a:moveTo>
                <a:lnTo>
                  <a:pt x="116" y="64"/>
                </a:lnTo>
                <a:lnTo>
                  <a:pt x="116" y="66"/>
                </a:lnTo>
                <a:lnTo>
                  <a:pt x="115" y="67"/>
                </a:lnTo>
                <a:lnTo>
                  <a:pt x="114" y="79"/>
                </a:lnTo>
                <a:lnTo>
                  <a:pt x="97" y="81"/>
                </a:lnTo>
                <a:lnTo>
                  <a:pt x="73" y="82"/>
                </a:lnTo>
                <a:lnTo>
                  <a:pt x="70" y="82"/>
                </a:lnTo>
                <a:lnTo>
                  <a:pt x="59" y="87"/>
                </a:lnTo>
                <a:lnTo>
                  <a:pt x="54" y="90"/>
                </a:lnTo>
                <a:lnTo>
                  <a:pt x="43" y="92"/>
                </a:lnTo>
                <a:lnTo>
                  <a:pt x="39" y="87"/>
                </a:lnTo>
                <a:lnTo>
                  <a:pt x="34" y="90"/>
                </a:lnTo>
                <a:lnTo>
                  <a:pt x="29" y="98"/>
                </a:lnTo>
                <a:lnTo>
                  <a:pt x="28" y="98"/>
                </a:lnTo>
                <a:lnTo>
                  <a:pt x="21" y="100"/>
                </a:lnTo>
                <a:lnTo>
                  <a:pt x="14" y="100"/>
                </a:lnTo>
                <a:lnTo>
                  <a:pt x="3" y="101"/>
                </a:lnTo>
                <a:lnTo>
                  <a:pt x="9" y="92"/>
                </a:lnTo>
                <a:lnTo>
                  <a:pt x="4" y="78"/>
                </a:lnTo>
                <a:lnTo>
                  <a:pt x="3" y="75"/>
                </a:lnTo>
                <a:lnTo>
                  <a:pt x="4" y="70"/>
                </a:lnTo>
                <a:lnTo>
                  <a:pt x="6" y="67"/>
                </a:lnTo>
                <a:lnTo>
                  <a:pt x="0" y="66"/>
                </a:lnTo>
                <a:lnTo>
                  <a:pt x="0" y="66"/>
                </a:lnTo>
                <a:lnTo>
                  <a:pt x="3" y="60"/>
                </a:lnTo>
                <a:lnTo>
                  <a:pt x="9" y="55"/>
                </a:lnTo>
                <a:lnTo>
                  <a:pt x="11" y="53"/>
                </a:lnTo>
                <a:lnTo>
                  <a:pt x="18" y="51"/>
                </a:lnTo>
                <a:lnTo>
                  <a:pt x="21" y="48"/>
                </a:lnTo>
                <a:lnTo>
                  <a:pt x="39" y="34"/>
                </a:lnTo>
                <a:lnTo>
                  <a:pt x="49" y="26"/>
                </a:lnTo>
                <a:lnTo>
                  <a:pt x="49" y="25"/>
                </a:lnTo>
                <a:lnTo>
                  <a:pt x="45" y="21"/>
                </a:lnTo>
                <a:lnTo>
                  <a:pt x="54" y="10"/>
                </a:lnTo>
                <a:lnTo>
                  <a:pt x="60" y="3"/>
                </a:lnTo>
                <a:lnTo>
                  <a:pt x="54" y="2"/>
                </a:lnTo>
                <a:lnTo>
                  <a:pt x="66" y="0"/>
                </a:lnTo>
                <a:lnTo>
                  <a:pt x="64" y="3"/>
                </a:lnTo>
                <a:lnTo>
                  <a:pt x="63" y="4"/>
                </a:lnTo>
                <a:lnTo>
                  <a:pt x="71" y="10"/>
                </a:lnTo>
                <a:lnTo>
                  <a:pt x="73" y="11"/>
                </a:lnTo>
                <a:lnTo>
                  <a:pt x="79" y="8"/>
                </a:lnTo>
                <a:lnTo>
                  <a:pt x="86" y="14"/>
                </a:lnTo>
                <a:lnTo>
                  <a:pt x="90" y="17"/>
                </a:lnTo>
                <a:lnTo>
                  <a:pt x="97" y="26"/>
                </a:lnTo>
                <a:lnTo>
                  <a:pt x="97" y="27"/>
                </a:lnTo>
                <a:lnTo>
                  <a:pt x="116" y="60"/>
                </a:lnTo>
                <a:lnTo>
                  <a:pt x="116" y="6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1" name="Freeform 577">
            <a:extLst>
              <a:ext uri="{FF2B5EF4-FFF2-40B4-BE49-F238E27FC236}">
                <a16:creationId xmlns:a16="http://schemas.microsoft.com/office/drawing/2014/main" id="{77CFB761-2E0B-FAC4-93C5-D8D79FF84759}"/>
              </a:ext>
            </a:extLst>
          </p:cNvPr>
          <p:cNvSpPr>
            <a:spLocks/>
          </p:cNvSpPr>
          <p:nvPr/>
        </p:nvSpPr>
        <p:spPr bwMode="auto">
          <a:xfrm>
            <a:off x="5781676" y="3441700"/>
            <a:ext cx="234950" cy="265113"/>
          </a:xfrm>
          <a:custGeom>
            <a:avLst/>
            <a:gdLst>
              <a:gd name="T0" fmla="*/ 148 w 148"/>
              <a:gd name="T1" fmla="*/ 6 h 167"/>
              <a:gd name="T2" fmla="*/ 143 w 148"/>
              <a:gd name="T3" fmla="*/ 11 h 167"/>
              <a:gd name="T4" fmla="*/ 138 w 148"/>
              <a:gd name="T5" fmla="*/ 21 h 167"/>
              <a:gd name="T6" fmla="*/ 135 w 148"/>
              <a:gd name="T7" fmla="*/ 25 h 167"/>
              <a:gd name="T8" fmla="*/ 130 w 148"/>
              <a:gd name="T9" fmla="*/ 34 h 167"/>
              <a:gd name="T10" fmla="*/ 124 w 148"/>
              <a:gd name="T11" fmla="*/ 42 h 167"/>
              <a:gd name="T12" fmla="*/ 123 w 148"/>
              <a:gd name="T13" fmla="*/ 44 h 167"/>
              <a:gd name="T14" fmla="*/ 120 w 148"/>
              <a:gd name="T15" fmla="*/ 49 h 167"/>
              <a:gd name="T16" fmla="*/ 119 w 148"/>
              <a:gd name="T17" fmla="*/ 53 h 167"/>
              <a:gd name="T18" fmla="*/ 118 w 148"/>
              <a:gd name="T19" fmla="*/ 57 h 167"/>
              <a:gd name="T20" fmla="*/ 116 w 148"/>
              <a:gd name="T21" fmla="*/ 57 h 167"/>
              <a:gd name="T22" fmla="*/ 116 w 148"/>
              <a:gd name="T23" fmla="*/ 60 h 167"/>
              <a:gd name="T24" fmla="*/ 112 w 148"/>
              <a:gd name="T25" fmla="*/ 67 h 167"/>
              <a:gd name="T26" fmla="*/ 107 w 148"/>
              <a:gd name="T27" fmla="*/ 74 h 167"/>
              <a:gd name="T28" fmla="*/ 101 w 148"/>
              <a:gd name="T29" fmla="*/ 83 h 167"/>
              <a:gd name="T30" fmla="*/ 96 w 148"/>
              <a:gd name="T31" fmla="*/ 86 h 167"/>
              <a:gd name="T32" fmla="*/ 81 w 148"/>
              <a:gd name="T33" fmla="*/ 90 h 167"/>
              <a:gd name="T34" fmla="*/ 70 w 148"/>
              <a:gd name="T35" fmla="*/ 94 h 167"/>
              <a:gd name="T36" fmla="*/ 58 w 148"/>
              <a:gd name="T37" fmla="*/ 97 h 167"/>
              <a:gd name="T38" fmla="*/ 55 w 148"/>
              <a:gd name="T39" fmla="*/ 98 h 167"/>
              <a:gd name="T40" fmla="*/ 48 w 148"/>
              <a:gd name="T41" fmla="*/ 102 h 167"/>
              <a:gd name="T42" fmla="*/ 40 w 148"/>
              <a:gd name="T43" fmla="*/ 107 h 167"/>
              <a:gd name="T44" fmla="*/ 38 w 148"/>
              <a:gd name="T45" fmla="*/ 107 h 167"/>
              <a:gd name="T46" fmla="*/ 38 w 148"/>
              <a:gd name="T47" fmla="*/ 111 h 167"/>
              <a:gd name="T48" fmla="*/ 40 w 148"/>
              <a:gd name="T49" fmla="*/ 115 h 167"/>
              <a:gd name="T50" fmla="*/ 38 w 148"/>
              <a:gd name="T51" fmla="*/ 116 h 167"/>
              <a:gd name="T52" fmla="*/ 34 w 148"/>
              <a:gd name="T53" fmla="*/ 124 h 167"/>
              <a:gd name="T54" fmla="*/ 25 w 148"/>
              <a:gd name="T55" fmla="*/ 143 h 167"/>
              <a:gd name="T56" fmla="*/ 6 w 148"/>
              <a:gd name="T57" fmla="*/ 165 h 167"/>
              <a:gd name="T58" fmla="*/ 4 w 148"/>
              <a:gd name="T59" fmla="*/ 167 h 167"/>
              <a:gd name="T60" fmla="*/ 4 w 148"/>
              <a:gd name="T61" fmla="*/ 165 h 167"/>
              <a:gd name="T62" fmla="*/ 8 w 148"/>
              <a:gd name="T63" fmla="*/ 134 h 167"/>
              <a:gd name="T64" fmla="*/ 8 w 148"/>
              <a:gd name="T65" fmla="*/ 130 h 167"/>
              <a:gd name="T66" fmla="*/ 8 w 148"/>
              <a:gd name="T67" fmla="*/ 127 h 167"/>
              <a:gd name="T68" fmla="*/ 7 w 148"/>
              <a:gd name="T69" fmla="*/ 120 h 167"/>
              <a:gd name="T70" fmla="*/ 6 w 148"/>
              <a:gd name="T71" fmla="*/ 116 h 167"/>
              <a:gd name="T72" fmla="*/ 2 w 148"/>
              <a:gd name="T73" fmla="*/ 105 h 167"/>
              <a:gd name="T74" fmla="*/ 0 w 148"/>
              <a:gd name="T75" fmla="*/ 100 h 167"/>
              <a:gd name="T76" fmla="*/ 17 w 148"/>
              <a:gd name="T77" fmla="*/ 101 h 167"/>
              <a:gd name="T78" fmla="*/ 17 w 148"/>
              <a:gd name="T79" fmla="*/ 92 h 167"/>
              <a:gd name="T80" fmla="*/ 36 w 148"/>
              <a:gd name="T81" fmla="*/ 57 h 167"/>
              <a:gd name="T82" fmla="*/ 37 w 148"/>
              <a:gd name="T83" fmla="*/ 55 h 167"/>
              <a:gd name="T84" fmla="*/ 47 w 148"/>
              <a:gd name="T85" fmla="*/ 23 h 167"/>
              <a:gd name="T86" fmla="*/ 51 w 148"/>
              <a:gd name="T87" fmla="*/ 22 h 167"/>
              <a:gd name="T88" fmla="*/ 51 w 148"/>
              <a:gd name="T89" fmla="*/ 21 h 167"/>
              <a:gd name="T90" fmla="*/ 70 w 148"/>
              <a:gd name="T91" fmla="*/ 8 h 167"/>
              <a:gd name="T92" fmla="*/ 73 w 148"/>
              <a:gd name="T93" fmla="*/ 8 h 167"/>
              <a:gd name="T94" fmla="*/ 112 w 148"/>
              <a:gd name="T95" fmla="*/ 3 h 167"/>
              <a:gd name="T96" fmla="*/ 119 w 148"/>
              <a:gd name="T97" fmla="*/ 6 h 167"/>
              <a:gd name="T98" fmla="*/ 128 w 148"/>
              <a:gd name="T99" fmla="*/ 0 h 167"/>
              <a:gd name="T100" fmla="*/ 148 w 148"/>
              <a:gd name="T101" fmla="*/ 6 h 1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48" h="167">
                <a:moveTo>
                  <a:pt x="148" y="6"/>
                </a:moveTo>
                <a:lnTo>
                  <a:pt x="143" y="11"/>
                </a:lnTo>
                <a:lnTo>
                  <a:pt x="138" y="21"/>
                </a:lnTo>
                <a:lnTo>
                  <a:pt x="135" y="25"/>
                </a:lnTo>
                <a:lnTo>
                  <a:pt x="130" y="34"/>
                </a:lnTo>
                <a:lnTo>
                  <a:pt x="124" y="42"/>
                </a:lnTo>
                <a:lnTo>
                  <a:pt x="123" y="44"/>
                </a:lnTo>
                <a:lnTo>
                  <a:pt x="120" y="49"/>
                </a:lnTo>
                <a:lnTo>
                  <a:pt x="119" y="53"/>
                </a:lnTo>
                <a:lnTo>
                  <a:pt x="118" y="57"/>
                </a:lnTo>
                <a:lnTo>
                  <a:pt x="116" y="57"/>
                </a:lnTo>
                <a:lnTo>
                  <a:pt x="116" y="60"/>
                </a:lnTo>
                <a:lnTo>
                  <a:pt x="112" y="67"/>
                </a:lnTo>
                <a:lnTo>
                  <a:pt x="107" y="74"/>
                </a:lnTo>
                <a:lnTo>
                  <a:pt x="101" y="83"/>
                </a:lnTo>
                <a:lnTo>
                  <a:pt x="96" y="86"/>
                </a:lnTo>
                <a:lnTo>
                  <a:pt x="81" y="90"/>
                </a:lnTo>
                <a:lnTo>
                  <a:pt x="70" y="94"/>
                </a:lnTo>
                <a:lnTo>
                  <a:pt x="58" y="97"/>
                </a:lnTo>
                <a:lnTo>
                  <a:pt x="55" y="98"/>
                </a:lnTo>
                <a:lnTo>
                  <a:pt x="48" y="102"/>
                </a:lnTo>
                <a:lnTo>
                  <a:pt x="40" y="107"/>
                </a:lnTo>
                <a:lnTo>
                  <a:pt x="38" y="107"/>
                </a:lnTo>
                <a:lnTo>
                  <a:pt x="38" y="111"/>
                </a:lnTo>
                <a:lnTo>
                  <a:pt x="40" y="115"/>
                </a:lnTo>
                <a:lnTo>
                  <a:pt x="38" y="116"/>
                </a:lnTo>
                <a:lnTo>
                  <a:pt x="34" y="124"/>
                </a:lnTo>
                <a:lnTo>
                  <a:pt x="25" y="143"/>
                </a:lnTo>
                <a:lnTo>
                  <a:pt x="6" y="165"/>
                </a:lnTo>
                <a:lnTo>
                  <a:pt x="4" y="167"/>
                </a:lnTo>
                <a:lnTo>
                  <a:pt x="4" y="165"/>
                </a:lnTo>
                <a:lnTo>
                  <a:pt x="8" y="134"/>
                </a:lnTo>
                <a:lnTo>
                  <a:pt x="8" y="130"/>
                </a:lnTo>
                <a:lnTo>
                  <a:pt x="8" y="127"/>
                </a:lnTo>
                <a:lnTo>
                  <a:pt x="7" y="120"/>
                </a:lnTo>
                <a:lnTo>
                  <a:pt x="6" y="116"/>
                </a:lnTo>
                <a:lnTo>
                  <a:pt x="2" y="105"/>
                </a:lnTo>
                <a:lnTo>
                  <a:pt x="0" y="100"/>
                </a:lnTo>
                <a:lnTo>
                  <a:pt x="17" y="101"/>
                </a:lnTo>
                <a:lnTo>
                  <a:pt x="17" y="92"/>
                </a:lnTo>
                <a:lnTo>
                  <a:pt x="36" y="57"/>
                </a:lnTo>
                <a:lnTo>
                  <a:pt x="37" y="55"/>
                </a:lnTo>
                <a:lnTo>
                  <a:pt x="47" y="23"/>
                </a:lnTo>
                <a:lnTo>
                  <a:pt x="51" y="22"/>
                </a:lnTo>
                <a:lnTo>
                  <a:pt x="51" y="21"/>
                </a:lnTo>
                <a:lnTo>
                  <a:pt x="70" y="8"/>
                </a:lnTo>
                <a:lnTo>
                  <a:pt x="73" y="8"/>
                </a:lnTo>
                <a:lnTo>
                  <a:pt x="112" y="3"/>
                </a:lnTo>
                <a:lnTo>
                  <a:pt x="119" y="6"/>
                </a:lnTo>
                <a:lnTo>
                  <a:pt x="128" y="0"/>
                </a:lnTo>
                <a:lnTo>
                  <a:pt x="148" y="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2" name="Freeform 578">
            <a:extLst>
              <a:ext uri="{FF2B5EF4-FFF2-40B4-BE49-F238E27FC236}">
                <a16:creationId xmlns:a16="http://schemas.microsoft.com/office/drawing/2014/main" id="{AA72F5BB-CDCD-F630-ACEC-CEF20EC43F8B}"/>
              </a:ext>
            </a:extLst>
          </p:cNvPr>
          <p:cNvSpPr>
            <a:spLocks/>
          </p:cNvSpPr>
          <p:nvPr/>
        </p:nvSpPr>
        <p:spPr bwMode="auto">
          <a:xfrm>
            <a:off x="5897563" y="3125788"/>
            <a:ext cx="173038" cy="328613"/>
          </a:xfrm>
          <a:custGeom>
            <a:avLst/>
            <a:gdLst>
              <a:gd name="T0" fmla="*/ 107 w 109"/>
              <a:gd name="T1" fmla="*/ 11 h 207"/>
              <a:gd name="T2" fmla="*/ 106 w 109"/>
              <a:gd name="T3" fmla="*/ 30 h 207"/>
              <a:gd name="T4" fmla="*/ 103 w 109"/>
              <a:gd name="T5" fmla="*/ 38 h 207"/>
              <a:gd name="T6" fmla="*/ 99 w 109"/>
              <a:gd name="T7" fmla="*/ 51 h 207"/>
              <a:gd name="T8" fmla="*/ 98 w 109"/>
              <a:gd name="T9" fmla="*/ 64 h 207"/>
              <a:gd name="T10" fmla="*/ 96 w 109"/>
              <a:gd name="T11" fmla="*/ 81 h 207"/>
              <a:gd name="T12" fmla="*/ 95 w 109"/>
              <a:gd name="T13" fmla="*/ 94 h 207"/>
              <a:gd name="T14" fmla="*/ 94 w 109"/>
              <a:gd name="T15" fmla="*/ 106 h 207"/>
              <a:gd name="T16" fmla="*/ 94 w 109"/>
              <a:gd name="T17" fmla="*/ 117 h 207"/>
              <a:gd name="T18" fmla="*/ 94 w 109"/>
              <a:gd name="T19" fmla="*/ 121 h 207"/>
              <a:gd name="T20" fmla="*/ 94 w 109"/>
              <a:gd name="T21" fmla="*/ 138 h 207"/>
              <a:gd name="T22" fmla="*/ 95 w 109"/>
              <a:gd name="T23" fmla="*/ 154 h 207"/>
              <a:gd name="T24" fmla="*/ 84 w 109"/>
              <a:gd name="T25" fmla="*/ 166 h 207"/>
              <a:gd name="T26" fmla="*/ 79 w 109"/>
              <a:gd name="T27" fmla="*/ 179 h 207"/>
              <a:gd name="T28" fmla="*/ 77 w 109"/>
              <a:gd name="T29" fmla="*/ 194 h 207"/>
              <a:gd name="T30" fmla="*/ 75 w 109"/>
              <a:gd name="T31" fmla="*/ 205 h 207"/>
              <a:gd name="T32" fmla="*/ 46 w 109"/>
              <a:gd name="T33" fmla="*/ 205 h 207"/>
              <a:gd name="T34" fmla="*/ 0 w 109"/>
              <a:gd name="T35" fmla="*/ 207 h 207"/>
              <a:gd name="T36" fmla="*/ 24 w 109"/>
              <a:gd name="T37" fmla="*/ 168 h 207"/>
              <a:gd name="T38" fmla="*/ 17 w 109"/>
              <a:gd name="T39" fmla="*/ 157 h 207"/>
              <a:gd name="T40" fmla="*/ 16 w 109"/>
              <a:gd name="T41" fmla="*/ 146 h 207"/>
              <a:gd name="T42" fmla="*/ 15 w 109"/>
              <a:gd name="T43" fmla="*/ 136 h 207"/>
              <a:gd name="T44" fmla="*/ 16 w 109"/>
              <a:gd name="T45" fmla="*/ 131 h 207"/>
              <a:gd name="T46" fmla="*/ 19 w 109"/>
              <a:gd name="T47" fmla="*/ 116 h 207"/>
              <a:gd name="T48" fmla="*/ 25 w 109"/>
              <a:gd name="T49" fmla="*/ 104 h 207"/>
              <a:gd name="T50" fmla="*/ 13 w 109"/>
              <a:gd name="T51" fmla="*/ 97 h 207"/>
              <a:gd name="T52" fmla="*/ 10 w 109"/>
              <a:gd name="T53" fmla="*/ 94 h 207"/>
              <a:gd name="T54" fmla="*/ 13 w 109"/>
              <a:gd name="T55" fmla="*/ 86 h 207"/>
              <a:gd name="T56" fmla="*/ 2 w 109"/>
              <a:gd name="T57" fmla="*/ 60 h 207"/>
              <a:gd name="T58" fmla="*/ 2 w 109"/>
              <a:gd name="T59" fmla="*/ 44 h 207"/>
              <a:gd name="T60" fmla="*/ 5 w 109"/>
              <a:gd name="T61" fmla="*/ 33 h 207"/>
              <a:gd name="T62" fmla="*/ 21 w 109"/>
              <a:gd name="T63" fmla="*/ 27 h 207"/>
              <a:gd name="T64" fmla="*/ 31 w 109"/>
              <a:gd name="T65" fmla="*/ 30 h 207"/>
              <a:gd name="T66" fmla="*/ 46 w 109"/>
              <a:gd name="T67" fmla="*/ 29 h 207"/>
              <a:gd name="T68" fmla="*/ 57 w 109"/>
              <a:gd name="T69" fmla="*/ 10 h 207"/>
              <a:gd name="T70" fmla="*/ 75 w 109"/>
              <a:gd name="T71" fmla="*/ 0 h 207"/>
              <a:gd name="T72" fmla="*/ 79 w 109"/>
              <a:gd name="T73" fmla="*/ 4 h 207"/>
              <a:gd name="T74" fmla="*/ 107 w 109"/>
              <a:gd name="T75" fmla="*/ 8 h 2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09" h="207">
                <a:moveTo>
                  <a:pt x="107" y="8"/>
                </a:moveTo>
                <a:lnTo>
                  <a:pt x="107" y="11"/>
                </a:lnTo>
                <a:lnTo>
                  <a:pt x="109" y="21"/>
                </a:lnTo>
                <a:lnTo>
                  <a:pt x="106" y="30"/>
                </a:lnTo>
                <a:lnTo>
                  <a:pt x="105" y="37"/>
                </a:lnTo>
                <a:lnTo>
                  <a:pt x="103" y="38"/>
                </a:lnTo>
                <a:lnTo>
                  <a:pt x="102" y="42"/>
                </a:lnTo>
                <a:lnTo>
                  <a:pt x="99" y="51"/>
                </a:lnTo>
                <a:lnTo>
                  <a:pt x="99" y="56"/>
                </a:lnTo>
                <a:lnTo>
                  <a:pt x="98" y="64"/>
                </a:lnTo>
                <a:lnTo>
                  <a:pt x="96" y="75"/>
                </a:lnTo>
                <a:lnTo>
                  <a:pt x="96" y="81"/>
                </a:lnTo>
                <a:lnTo>
                  <a:pt x="95" y="90"/>
                </a:lnTo>
                <a:lnTo>
                  <a:pt x="95" y="94"/>
                </a:lnTo>
                <a:lnTo>
                  <a:pt x="94" y="98"/>
                </a:lnTo>
                <a:lnTo>
                  <a:pt x="94" y="106"/>
                </a:lnTo>
                <a:lnTo>
                  <a:pt x="94" y="115"/>
                </a:lnTo>
                <a:lnTo>
                  <a:pt x="94" y="117"/>
                </a:lnTo>
                <a:lnTo>
                  <a:pt x="94" y="119"/>
                </a:lnTo>
                <a:lnTo>
                  <a:pt x="94" y="121"/>
                </a:lnTo>
                <a:lnTo>
                  <a:pt x="94" y="126"/>
                </a:lnTo>
                <a:lnTo>
                  <a:pt x="94" y="138"/>
                </a:lnTo>
                <a:lnTo>
                  <a:pt x="95" y="143"/>
                </a:lnTo>
                <a:lnTo>
                  <a:pt x="95" y="154"/>
                </a:lnTo>
                <a:lnTo>
                  <a:pt x="91" y="158"/>
                </a:lnTo>
                <a:lnTo>
                  <a:pt x="84" y="166"/>
                </a:lnTo>
                <a:lnTo>
                  <a:pt x="80" y="171"/>
                </a:lnTo>
                <a:lnTo>
                  <a:pt x="79" y="179"/>
                </a:lnTo>
                <a:lnTo>
                  <a:pt x="79" y="184"/>
                </a:lnTo>
                <a:lnTo>
                  <a:pt x="77" y="194"/>
                </a:lnTo>
                <a:lnTo>
                  <a:pt x="76" y="199"/>
                </a:lnTo>
                <a:lnTo>
                  <a:pt x="75" y="205"/>
                </a:lnTo>
                <a:lnTo>
                  <a:pt x="55" y="199"/>
                </a:lnTo>
                <a:lnTo>
                  <a:pt x="46" y="205"/>
                </a:lnTo>
                <a:lnTo>
                  <a:pt x="39" y="202"/>
                </a:lnTo>
                <a:lnTo>
                  <a:pt x="0" y="207"/>
                </a:lnTo>
                <a:lnTo>
                  <a:pt x="15" y="175"/>
                </a:lnTo>
                <a:lnTo>
                  <a:pt x="24" y="168"/>
                </a:lnTo>
                <a:lnTo>
                  <a:pt x="13" y="166"/>
                </a:lnTo>
                <a:lnTo>
                  <a:pt x="17" y="157"/>
                </a:lnTo>
                <a:lnTo>
                  <a:pt x="13" y="151"/>
                </a:lnTo>
                <a:lnTo>
                  <a:pt x="16" y="146"/>
                </a:lnTo>
                <a:lnTo>
                  <a:pt x="16" y="145"/>
                </a:lnTo>
                <a:lnTo>
                  <a:pt x="15" y="136"/>
                </a:lnTo>
                <a:lnTo>
                  <a:pt x="15" y="131"/>
                </a:lnTo>
                <a:lnTo>
                  <a:pt x="16" y="131"/>
                </a:lnTo>
                <a:lnTo>
                  <a:pt x="24" y="126"/>
                </a:lnTo>
                <a:lnTo>
                  <a:pt x="19" y="116"/>
                </a:lnTo>
                <a:lnTo>
                  <a:pt x="25" y="109"/>
                </a:lnTo>
                <a:lnTo>
                  <a:pt x="25" y="104"/>
                </a:lnTo>
                <a:lnTo>
                  <a:pt x="20" y="102"/>
                </a:lnTo>
                <a:lnTo>
                  <a:pt x="13" y="97"/>
                </a:lnTo>
                <a:lnTo>
                  <a:pt x="9" y="97"/>
                </a:lnTo>
                <a:lnTo>
                  <a:pt x="10" y="94"/>
                </a:lnTo>
                <a:lnTo>
                  <a:pt x="13" y="89"/>
                </a:lnTo>
                <a:lnTo>
                  <a:pt x="13" y="86"/>
                </a:lnTo>
                <a:lnTo>
                  <a:pt x="10" y="79"/>
                </a:lnTo>
                <a:lnTo>
                  <a:pt x="2" y="60"/>
                </a:lnTo>
                <a:lnTo>
                  <a:pt x="2" y="59"/>
                </a:lnTo>
                <a:lnTo>
                  <a:pt x="2" y="44"/>
                </a:lnTo>
                <a:lnTo>
                  <a:pt x="1" y="40"/>
                </a:lnTo>
                <a:lnTo>
                  <a:pt x="5" y="33"/>
                </a:lnTo>
                <a:lnTo>
                  <a:pt x="13" y="30"/>
                </a:lnTo>
                <a:lnTo>
                  <a:pt x="21" y="27"/>
                </a:lnTo>
                <a:lnTo>
                  <a:pt x="27" y="33"/>
                </a:lnTo>
                <a:lnTo>
                  <a:pt x="31" y="30"/>
                </a:lnTo>
                <a:lnTo>
                  <a:pt x="35" y="27"/>
                </a:lnTo>
                <a:lnTo>
                  <a:pt x="46" y="29"/>
                </a:lnTo>
                <a:lnTo>
                  <a:pt x="53" y="25"/>
                </a:lnTo>
                <a:lnTo>
                  <a:pt x="57" y="10"/>
                </a:lnTo>
                <a:lnTo>
                  <a:pt x="64" y="4"/>
                </a:lnTo>
                <a:lnTo>
                  <a:pt x="75" y="0"/>
                </a:lnTo>
                <a:lnTo>
                  <a:pt x="79" y="3"/>
                </a:lnTo>
                <a:lnTo>
                  <a:pt x="79" y="4"/>
                </a:lnTo>
                <a:lnTo>
                  <a:pt x="81" y="8"/>
                </a:lnTo>
                <a:lnTo>
                  <a:pt x="107" y="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3" name="Freeform 579">
            <a:extLst>
              <a:ext uri="{FF2B5EF4-FFF2-40B4-BE49-F238E27FC236}">
                <a16:creationId xmlns:a16="http://schemas.microsoft.com/office/drawing/2014/main" id="{7F21BEE6-21D5-E98A-21E2-A70F266A8CCA}"/>
              </a:ext>
            </a:extLst>
          </p:cNvPr>
          <p:cNvSpPr>
            <a:spLocks/>
          </p:cNvSpPr>
          <p:nvPr/>
        </p:nvSpPr>
        <p:spPr bwMode="auto">
          <a:xfrm>
            <a:off x="4389438" y="4784725"/>
            <a:ext cx="117475" cy="41275"/>
          </a:xfrm>
          <a:custGeom>
            <a:avLst/>
            <a:gdLst>
              <a:gd name="T0" fmla="*/ 0 w 74"/>
              <a:gd name="T1" fmla="*/ 9 h 26"/>
              <a:gd name="T2" fmla="*/ 7 w 74"/>
              <a:gd name="T3" fmla="*/ 8 h 26"/>
              <a:gd name="T4" fmla="*/ 5 w 74"/>
              <a:gd name="T5" fmla="*/ 16 h 26"/>
              <a:gd name="T6" fmla="*/ 12 w 74"/>
              <a:gd name="T7" fmla="*/ 20 h 26"/>
              <a:gd name="T8" fmla="*/ 18 w 74"/>
              <a:gd name="T9" fmla="*/ 11 h 26"/>
              <a:gd name="T10" fmla="*/ 20 w 74"/>
              <a:gd name="T11" fmla="*/ 11 h 26"/>
              <a:gd name="T12" fmla="*/ 26 w 74"/>
              <a:gd name="T13" fmla="*/ 11 h 26"/>
              <a:gd name="T14" fmla="*/ 33 w 74"/>
              <a:gd name="T15" fmla="*/ 11 h 26"/>
              <a:gd name="T16" fmla="*/ 35 w 74"/>
              <a:gd name="T17" fmla="*/ 11 h 26"/>
              <a:gd name="T18" fmla="*/ 39 w 74"/>
              <a:gd name="T19" fmla="*/ 15 h 26"/>
              <a:gd name="T20" fmla="*/ 49 w 74"/>
              <a:gd name="T21" fmla="*/ 6 h 26"/>
              <a:gd name="T22" fmla="*/ 50 w 74"/>
              <a:gd name="T23" fmla="*/ 6 h 26"/>
              <a:gd name="T24" fmla="*/ 59 w 74"/>
              <a:gd name="T25" fmla="*/ 0 h 26"/>
              <a:gd name="T26" fmla="*/ 60 w 74"/>
              <a:gd name="T27" fmla="*/ 9 h 26"/>
              <a:gd name="T28" fmla="*/ 61 w 74"/>
              <a:gd name="T29" fmla="*/ 9 h 26"/>
              <a:gd name="T30" fmla="*/ 65 w 74"/>
              <a:gd name="T31" fmla="*/ 12 h 26"/>
              <a:gd name="T32" fmla="*/ 64 w 74"/>
              <a:gd name="T33" fmla="*/ 16 h 26"/>
              <a:gd name="T34" fmla="*/ 65 w 74"/>
              <a:gd name="T35" fmla="*/ 17 h 26"/>
              <a:gd name="T36" fmla="*/ 74 w 74"/>
              <a:gd name="T37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74" h="26">
                <a:moveTo>
                  <a:pt x="0" y="9"/>
                </a:moveTo>
                <a:lnTo>
                  <a:pt x="7" y="8"/>
                </a:lnTo>
                <a:lnTo>
                  <a:pt x="5" y="16"/>
                </a:lnTo>
                <a:lnTo>
                  <a:pt x="12" y="20"/>
                </a:lnTo>
                <a:lnTo>
                  <a:pt x="18" y="11"/>
                </a:lnTo>
                <a:lnTo>
                  <a:pt x="20" y="11"/>
                </a:lnTo>
                <a:lnTo>
                  <a:pt x="26" y="11"/>
                </a:lnTo>
                <a:lnTo>
                  <a:pt x="33" y="11"/>
                </a:lnTo>
                <a:lnTo>
                  <a:pt x="35" y="11"/>
                </a:lnTo>
                <a:lnTo>
                  <a:pt x="39" y="15"/>
                </a:lnTo>
                <a:lnTo>
                  <a:pt x="49" y="6"/>
                </a:lnTo>
                <a:lnTo>
                  <a:pt x="50" y="6"/>
                </a:lnTo>
                <a:lnTo>
                  <a:pt x="59" y="0"/>
                </a:lnTo>
                <a:lnTo>
                  <a:pt x="60" y="9"/>
                </a:lnTo>
                <a:lnTo>
                  <a:pt x="61" y="9"/>
                </a:lnTo>
                <a:lnTo>
                  <a:pt x="65" y="12"/>
                </a:lnTo>
                <a:lnTo>
                  <a:pt x="64" y="16"/>
                </a:lnTo>
                <a:lnTo>
                  <a:pt x="65" y="17"/>
                </a:lnTo>
                <a:lnTo>
                  <a:pt x="74" y="2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4" name="Freeform 580">
            <a:extLst>
              <a:ext uri="{FF2B5EF4-FFF2-40B4-BE49-F238E27FC236}">
                <a16:creationId xmlns:a16="http://schemas.microsoft.com/office/drawing/2014/main" id="{8DFBA18F-D247-4863-8D2E-8AA061420D55}"/>
              </a:ext>
            </a:extLst>
          </p:cNvPr>
          <p:cNvSpPr>
            <a:spLocks/>
          </p:cNvSpPr>
          <p:nvPr/>
        </p:nvSpPr>
        <p:spPr bwMode="auto">
          <a:xfrm>
            <a:off x="4456113" y="4826000"/>
            <a:ext cx="50800" cy="57150"/>
          </a:xfrm>
          <a:custGeom>
            <a:avLst/>
            <a:gdLst>
              <a:gd name="T0" fmla="*/ 32 w 32"/>
              <a:gd name="T1" fmla="*/ 0 h 36"/>
              <a:gd name="T2" fmla="*/ 23 w 32"/>
              <a:gd name="T3" fmla="*/ 10 h 36"/>
              <a:gd name="T4" fmla="*/ 6 w 32"/>
              <a:gd name="T5" fmla="*/ 28 h 36"/>
              <a:gd name="T6" fmla="*/ 4 w 32"/>
              <a:gd name="T7" fmla="*/ 30 h 36"/>
              <a:gd name="T8" fmla="*/ 3 w 32"/>
              <a:gd name="T9" fmla="*/ 31 h 36"/>
              <a:gd name="T10" fmla="*/ 0 w 32"/>
              <a:gd name="T11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2" h="36">
                <a:moveTo>
                  <a:pt x="32" y="0"/>
                </a:moveTo>
                <a:lnTo>
                  <a:pt x="23" y="10"/>
                </a:lnTo>
                <a:lnTo>
                  <a:pt x="6" y="28"/>
                </a:lnTo>
                <a:lnTo>
                  <a:pt x="4" y="30"/>
                </a:lnTo>
                <a:lnTo>
                  <a:pt x="3" y="31"/>
                </a:lnTo>
                <a:lnTo>
                  <a:pt x="0" y="3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5" name="Freeform 581">
            <a:extLst>
              <a:ext uri="{FF2B5EF4-FFF2-40B4-BE49-F238E27FC236}">
                <a16:creationId xmlns:a16="http://schemas.microsoft.com/office/drawing/2014/main" id="{EF036C6E-908B-0DD6-06DD-DFE932DDA727}"/>
              </a:ext>
            </a:extLst>
          </p:cNvPr>
          <p:cNvSpPr>
            <a:spLocks/>
          </p:cNvSpPr>
          <p:nvPr/>
        </p:nvSpPr>
        <p:spPr bwMode="auto">
          <a:xfrm>
            <a:off x="4954588" y="5186363"/>
            <a:ext cx="153988" cy="184150"/>
          </a:xfrm>
          <a:custGeom>
            <a:avLst/>
            <a:gdLst>
              <a:gd name="T0" fmla="*/ 41 w 97"/>
              <a:gd name="T1" fmla="*/ 6 h 116"/>
              <a:gd name="T2" fmla="*/ 40 w 97"/>
              <a:gd name="T3" fmla="*/ 10 h 116"/>
              <a:gd name="T4" fmla="*/ 49 w 97"/>
              <a:gd name="T5" fmla="*/ 13 h 116"/>
              <a:gd name="T6" fmla="*/ 55 w 97"/>
              <a:gd name="T7" fmla="*/ 15 h 116"/>
              <a:gd name="T8" fmla="*/ 60 w 97"/>
              <a:gd name="T9" fmla="*/ 22 h 116"/>
              <a:gd name="T10" fmla="*/ 65 w 97"/>
              <a:gd name="T11" fmla="*/ 21 h 116"/>
              <a:gd name="T12" fmla="*/ 68 w 97"/>
              <a:gd name="T13" fmla="*/ 21 h 116"/>
              <a:gd name="T14" fmla="*/ 70 w 97"/>
              <a:gd name="T15" fmla="*/ 22 h 116"/>
              <a:gd name="T16" fmla="*/ 72 w 97"/>
              <a:gd name="T17" fmla="*/ 25 h 116"/>
              <a:gd name="T18" fmla="*/ 70 w 97"/>
              <a:gd name="T19" fmla="*/ 37 h 116"/>
              <a:gd name="T20" fmla="*/ 74 w 97"/>
              <a:gd name="T21" fmla="*/ 44 h 116"/>
              <a:gd name="T22" fmla="*/ 78 w 97"/>
              <a:gd name="T23" fmla="*/ 45 h 116"/>
              <a:gd name="T24" fmla="*/ 85 w 97"/>
              <a:gd name="T25" fmla="*/ 37 h 116"/>
              <a:gd name="T26" fmla="*/ 91 w 97"/>
              <a:gd name="T27" fmla="*/ 44 h 116"/>
              <a:gd name="T28" fmla="*/ 97 w 97"/>
              <a:gd name="T29" fmla="*/ 73 h 116"/>
              <a:gd name="T30" fmla="*/ 82 w 97"/>
              <a:gd name="T31" fmla="*/ 73 h 116"/>
              <a:gd name="T32" fmla="*/ 86 w 97"/>
              <a:gd name="T33" fmla="*/ 77 h 116"/>
              <a:gd name="T34" fmla="*/ 79 w 97"/>
              <a:gd name="T35" fmla="*/ 82 h 116"/>
              <a:gd name="T36" fmla="*/ 72 w 97"/>
              <a:gd name="T37" fmla="*/ 88 h 116"/>
              <a:gd name="T38" fmla="*/ 72 w 97"/>
              <a:gd name="T39" fmla="*/ 83 h 116"/>
              <a:gd name="T40" fmla="*/ 67 w 97"/>
              <a:gd name="T41" fmla="*/ 94 h 116"/>
              <a:gd name="T42" fmla="*/ 67 w 97"/>
              <a:gd name="T43" fmla="*/ 100 h 116"/>
              <a:gd name="T44" fmla="*/ 65 w 97"/>
              <a:gd name="T45" fmla="*/ 101 h 116"/>
              <a:gd name="T46" fmla="*/ 67 w 97"/>
              <a:gd name="T47" fmla="*/ 105 h 116"/>
              <a:gd name="T48" fmla="*/ 67 w 97"/>
              <a:gd name="T49" fmla="*/ 112 h 116"/>
              <a:gd name="T50" fmla="*/ 67 w 97"/>
              <a:gd name="T51" fmla="*/ 113 h 116"/>
              <a:gd name="T52" fmla="*/ 67 w 97"/>
              <a:gd name="T53" fmla="*/ 116 h 116"/>
              <a:gd name="T54" fmla="*/ 63 w 97"/>
              <a:gd name="T55" fmla="*/ 115 h 116"/>
              <a:gd name="T56" fmla="*/ 40 w 97"/>
              <a:gd name="T57" fmla="*/ 103 h 116"/>
              <a:gd name="T58" fmla="*/ 40 w 97"/>
              <a:gd name="T59" fmla="*/ 97 h 116"/>
              <a:gd name="T60" fmla="*/ 41 w 97"/>
              <a:gd name="T61" fmla="*/ 94 h 116"/>
              <a:gd name="T62" fmla="*/ 29 w 97"/>
              <a:gd name="T63" fmla="*/ 93 h 116"/>
              <a:gd name="T64" fmla="*/ 23 w 97"/>
              <a:gd name="T65" fmla="*/ 93 h 116"/>
              <a:gd name="T66" fmla="*/ 16 w 97"/>
              <a:gd name="T67" fmla="*/ 88 h 116"/>
              <a:gd name="T68" fmla="*/ 15 w 97"/>
              <a:gd name="T69" fmla="*/ 82 h 116"/>
              <a:gd name="T70" fmla="*/ 18 w 97"/>
              <a:gd name="T71" fmla="*/ 74 h 116"/>
              <a:gd name="T72" fmla="*/ 11 w 97"/>
              <a:gd name="T73" fmla="*/ 63 h 116"/>
              <a:gd name="T74" fmla="*/ 5 w 97"/>
              <a:gd name="T75" fmla="*/ 47 h 116"/>
              <a:gd name="T76" fmla="*/ 7 w 97"/>
              <a:gd name="T77" fmla="*/ 44 h 116"/>
              <a:gd name="T78" fmla="*/ 8 w 97"/>
              <a:gd name="T79" fmla="*/ 38 h 116"/>
              <a:gd name="T80" fmla="*/ 4 w 97"/>
              <a:gd name="T81" fmla="*/ 33 h 116"/>
              <a:gd name="T82" fmla="*/ 0 w 97"/>
              <a:gd name="T83" fmla="*/ 28 h 116"/>
              <a:gd name="T84" fmla="*/ 1 w 97"/>
              <a:gd name="T85" fmla="*/ 25 h 116"/>
              <a:gd name="T86" fmla="*/ 7 w 97"/>
              <a:gd name="T87" fmla="*/ 18 h 116"/>
              <a:gd name="T88" fmla="*/ 14 w 97"/>
              <a:gd name="T89" fmla="*/ 11 h 116"/>
              <a:gd name="T90" fmla="*/ 18 w 97"/>
              <a:gd name="T91" fmla="*/ 10 h 116"/>
              <a:gd name="T92" fmla="*/ 19 w 97"/>
              <a:gd name="T93" fmla="*/ 3 h 116"/>
              <a:gd name="T94" fmla="*/ 27 w 97"/>
              <a:gd name="T95" fmla="*/ 0 h 116"/>
              <a:gd name="T96" fmla="*/ 29 w 97"/>
              <a:gd name="T97" fmla="*/ 0 h 116"/>
              <a:gd name="T98" fmla="*/ 33 w 97"/>
              <a:gd name="T99" fmla="*/ 8 h 116"/>
              <a:gd name="T100" fmla="*/ 34 w 97"/>
              <a:gd name="T101" fmla="*/ 8 h 116"/>
              <a:gd name="T102" fmla="*/ 38 w 97"/>
              <a:gd name="T103" fmla="*/ 7 h 116"/>
              <a:gd name="T104" fmla="*/ 41 w 97"/>
              <a:gd name="T105" fmla="*/ 6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97" h="116">
                <a:moveTo>
                  <a:pt x="41" y="6"/>
                </a:moveTo>
                <a:lnTo>
                  <a:pt x="40" y="10"/>
                </a:lnTo>
                <a:lnTo>
                  <a:pt x="49" y="13"/>
                </a:lnTo>
                <a:lnTo>
                  <a:pt x="55" y="15"/>
                </a:lnTo>
                <a:lnTo>
                  <a:pt x="60" y="22"/>
                </a:lnTo>
                <a:lnTo>
                  <a:pt x="65" y="21"/>
                </a:lnTo>
                <a:lnTo>
                  <a:pt x="68" y="21"/>
                </a:lnTo>
                <a:lnTo>
                  <a:pt x="70" y="22"/>
                </a:lnTo>
                <a:lnTo>
                  <a:pt x="72" y="25"/>
                </a:lnTo>
                <a:lnTo>
                  <a:pt x="70" y="37"/>
                </a:lnTo>
                <a:lnTo>
                  <a:pt x="74" y="44"/>
                </a:lnTo>
                <a:lnTo>
                  <a:pt x="78" y="45"/>
                </a:lnTo>
                <a:lnTo>
                  <a:pt x="85" y="37"/>
                </a:lnTo>
                <a:lnTo>
                  <a:pt x="91" y="44"/>
                </a:lnTo>
                <a:lnTo>
                  <a:pt x="97" y="73"/>
                </a:lnTo>
                <a:lnTo>
                  <a:pt x="82" y="73"/>
                </a:lnTo>
                <a:lnTo>
                  <a:pt x="86" y="77"/>
                </a:lnTo>
                <a:lnTo>
                  <a:pt x="79" y="82"/>
                </a:lnTo>
                <a:lnTo>
                  <a:pt x="72" y="88"/>
                </a:lnTo>
                <a:lnTo>
                  <a:pt x="72" y="83"/>
                </a:lnTo>
                <a:lnTo>
                  <a:pt x="67" y="94"/>
                </a:lnTo>
                <a:lnTo>
                  <a:pt x="67" y="100"/>
                </a:lnTo>
                <a:lnTo>
                  <a:pt x="65" y="101"/>
                </a:lnTo>
                <a:lnTo>
                  <a:pt x="67" y="105"/>
                </a:lnTo>
                <a:lnTo>
                  <a:pt x="67" y="112"/>
                </a:lnTo>
                <a:lnTo>
                  <a:pt x="67" y="113"/>
                </a:lnTo>
                <a:lnTo>
                  <a:pt x="67" y="116"/>
                </a:lnTo>
                <a:lnTo>
                  <a:pt x="63" y="115"/>
                </a:lnTo>
                <a:lnTo>
                  <a:pt x="40" y="103"/>
                </a:lnTo>
                <a:lnTo>
                  <a:pt x="40" y="97"/>
                </a:lnTo>
                <a:lnTo>
                  <a:pt x="41" y="94"/>
                </a:lnTo>
                <a:lnTo>
                  <a:pt x="29" y="93"/>
                </a:lnTo>
                <a:lnTo>
                  <a:pt x="23" y="93"/>
                </a:lnTo>
                <a:lnTo>
                  <a:pt x="16" y="88"/>
                </a:lnTo>
                <a:lnTo>
                  <a:pt x="15" y="82"/>
                </a:lnTo>
                <a:lnTo>
                  <a:pt x="18" y="74"/>
                </a:lnTo>
                <a:lnTo>
                  <a:pt x="11" y="63"/>
                </a:lnTo>
                <a:lnTo>
                  <a:pt x="5" y="47"/>
                </a:lnTo>
                <a:lnTo>
                  <a:pt x="7" y="44"/>
                </a:lnTo>
                <a:lnTo>
                  <a:pt x="8" y="38"/>
                </a:lnTo>
                <a:lnTo>
                  <a:pt x="4" y="33"/>
                </a:lnTo>
                <a:lnTo>
                  <a:pt x="0" y="28"/>
                </a:lnTo>
                <a:lnTo>
                  <a:pt x="1" y="25"/>
                </a:lnTo>
                <a:lnTo>
                  <a:pt x="7" y="18"/>
                </a:lnTo>
                <a:lnTo>
                  <a:pt x="14" y="11"/>
                </a:lnTo>
                <a:lnTo>
                  <a:pt x="18" y="10"/>
                </a:lnTo>
                <a:lnTo>
                  <a:pt x="19" y="3"/>
                </a:lnTo>
                <a:lnTo>
                  <a:pt x="27" y="0"/>
                </a:lnTo>
                <a:lnTo>
                  <a:pt x="29" y="0"/>
                </a:lnTo>
                <a:lnTo>
                  <a:pt x="33" y="8"/>
                </a:lnTo>
                <a:lnTo>
                  <a:pt x="34" y="8"/>
                </a:lnTo>
                <a:lnTo>
                  <a:pt x="38" y="7"/>
                </a:lnTo>
                <a:lnTo>
                  <a:pt x="41" y="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6" name="Freeform 582">
            <a:extLst>
              <a:ext uri="{FF2B5EF4-FFF2-40B4-BE49-F238E27FC236}">
                <a16:creationId xmlns:a16="http://schemas.microsoft.com/office/drawing/2014/main" id="{E511CEC3-9E08-7E82-7B54-4E1B65B3BAE1}"/>
              </a:ext>
            </a:extLst>
          </p:cNvPr>
          <p:cNvSpPr>
            <a:spLocks/>
          </p:cNvSpPr>
          <p:nvPr/>
        </p:nvSpPr>
        <p:spPr bwMode="auto">
          <a:xfrm>
            <a:off x="5043488" y="5072063"/>
            <a:ext cx="119063" cy="185738"/>
          </a:xfrm>
          <a:custGeom>
            <a:avLst/>
            <a:gdLst>
              <a:gd name="T0" fmla="*/ 53 w 75"/>
              <a:gd name="T1" fmla="*/ 15 h 117"/>
              <a:gd name="T2" fmla="*/ 52 w 75"/>
              <a:gd name="T3" fmla="*/ 23 h 117"/>
              <a:gd name="T4" fmla="*/ 71 w 75"/>
              <a:gd name="T5" fmla="*/ 38 h 117"/>
              <a:gd name="T6" fmla="*/ 75 w 75"/>
              <a:gd name="T7" fmla="*/ 42 h 117"/>
              <a:gd name="T8" fmla="*/ 64 w 75"/>
              <a:gd name="T9" fmla="*/ 63 h 117"/>
              <a:gd name="T10" fmla="*/ 72 w 75"/>
              <a:gd name="T11" fmla="*/ 80 h 117"/>
              <a:gd name="T12" fmla="*/ 74 w 75"/>
              <a:gd name="T13" fmla="*/ 83 h 117"/>
              <a:gd name="T14" fmla="*/ 72 w 75"/>
              <a:gd name="T15" fmla="*/ 87 h 117"/>
              <a:gd name="T16" fmla="*/ 72 w 75"/>
              <a:gd name="T17" fmla="*/ 90 h 117"/>
              <a:gd name="T18" fmla="*/ 70 w 75"/>
              <a:gd name="T19" fmla="*/ 95 h 117"/>
              <a:gd name="T20" fmla="*/ 63 w 75"/>
              <a:gd name="T21" fmla="*/ 95 h 117"/>
              <a:gd name="T22" fmla="*/ 59 w 75"/>
              <a:gd name="T23" fmla="*/ 95 h 117"/>
              <a:gd name="T24" fmla="*/ 57 w 75"/>
              <a:gd name="T25" fmla="*/ 97 h 117"/>
              <a:gd name="T26" fmla="*/ 57 w 75"/>
              <a:gd name="T27" fmla="*/ 100 h 117"/>
              <a:gd name="T28" fmla="*/ 59 w 75"/>
              <a:gd name="T29" fmla="*/ 102 h 117"/>
              <a:gd name="T30" fmla="*/ 67 w 75"/>
              <a:gd name="T31" fmla="*/ 102 h 117"/>
              <a:gd name="T32" fmla="*/ 60 w 75"/>
              <a:gd name="T33" fmla="*/ 106 h 117"/>
              <a:gd name="T34" fmla="*/ 59 w 75"/>
              <a:gd name="T35" fmla="*/ 106 h 117"/>
              <a:gd name="T36" fmla="*/ 52 w 75"/>
              <a:gd name="T37" fmla="*/ 110 h 117"/>
              <a:gd name="T38" fmla="*/ 42 w 75"/>
              <a:gd name="T39" fmla="*/ 117 h 117"/>
              <a:gd name="T40" fmla="*/ 35 w 75"/>
              <a:gd name="T41" fmla="*/ 116 h 117"/>
              <a:gd name="T42" fmla="*/ 29 w 75"/>
              <a:gd name="T43" fmla="*/ 109 h 117"/>
              <a:gd name="T44" fmla="*/ 22 w 75"/>
              <a:gd name="T45" fmla="*/ 117 h 117"/>
              <a:gd name="T46" fmla="*/ 18 w 75"/>
              <a:gd name="T47" fmla="*/ 116 h 117"/>
              <a:gd name="T48" fmla="*/ 14 w 75"/>
              <a:gd name="T49" fmla="*/ 109 h 117"/>
              <a:gd name="T50" fmla="*/ 16 w 75"/>
              <a:gd name="T51" fmla="*/ 97 h 117"/>
              <a:gd name="T52" fmla="*/ 16 w 75"/>
              <a:gd name="T53" fmla="*/ 94 h 117"/>
              <a:gd name="T54" fmla="*/ 16 w 75"/>
              <a:gd name="T55" fmla="*/ 91 h 117"/>
              <a:gd name="T56" fmla="*/ 16 w 75"/>
              <a:gd name="T57" fmla="*/ 90 h 117"/>
              <a:gd name="T58" fmla="*/ 15 w 75"/>
              <a:gd name="T59" fmla="*/ 90 h 117"/>
              <a:gd name="T60" fmla="*/ 11 w 75"/>
              <a:gd name="T61" fmla="*/ 90 h 117"/>
              <a:gd name="T62" fmla="*/ 16 w 75"/>
              <a:gd name="T63" fmla="*/ 61 h 117"/>
              <a:gd name="T64" fmla="*/ 12 w 75"/>
              <a:gd name="T65" fmla="*/ 33 h 117"/>
              <a:gd name="T66" fmla="*/ 18 w 75"/>
              <a:gd name="T67" fmla="*/ 33 h 117"/>
              <a:gd name="T68" fmla="*/ 18 w 75"/>
              <a:gd name="T69" fmla="*/ 31 h 117"/>
              <a:gd name="T70" fmla="*/ 19 w 75"/>
              <a:gd name="T71" fmla="*/ 25 h 117"/>
              <a:gd name="T72" fmla="*/ 9 w 75"/>
              <a:gd name="T73" fmla="*/ 25 h 117"/>
              <a:gd name="T74" fmla="*/ 9 w 75"/>
              <a:gd name="T75" fmla="*/ 19 h 117"/>
              <a:gd name="T76" fmla="*/ 7 w 75"/>
              <a:gd name="T77" fmla="*/ 10 h 117"/>
              <a:gd name="T78" fmla="*/ 7 w 75"/>
              <a:gd name="T79" fmla="*/ 8 h 117"/>
              <a:gd name="T80" fmla="*/ 0 w 75"/>
              <a:gd name="T81" fmla="*/ 0 h 117"/>
              <a:gd name="T82" fmla="*/ 11 w 75"/>
              <a:gd name="T83" fmla="*/ 0 h 117"/>
              <a:gd name="T84" fmla="*/ 19 w 75"/>
              <a:gd name="T85" fmla="*/ 4 h 117"/>
              <a:gd name="T86" fmla="*/ 22 w 75"/>
              <a:gd name="T87" fmla="*/ 5 h 117"/>
              <a:gd name="T88" fmla="*/ 26 w 75"/>
              <a:gd name="T89" fmla="*/ 5 h 117"/>
              <a:gd name="T90" fmla="*/ 25 w 75"/>
              <a:gd name="T91" fmla="*/ 0 h 117"/>
              <a:gd name="T92" fmla="*/ 42 w 75"/>
              <a:gd name="T93" fmla="*/ 7 h 117"/>
              <a:gd name="T94" fmla="*/ 44 w 75"/>
              <a:gd name="T95" fmla="*/ 10 h 117"/>
              <a:gd name="T96" fmla="*/ 46 w 75"/>
              <a:gd name="T97" fmla="*/ 18 h 117"/>
              <a:gd name="T98" fmla="*/ 53 w 75"/>
              <a:gd name="T99" fmla="*/ 15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75" h="117">
                <a:moveTo>
                  <a:pt x="53" y="15"/>
                </a:moveTo>
                <a:lnTo>
                  <a:pt x="52" y="23"/>
                </a:lnTo>
                <a:lnTo>
                  <a:pt x="71" y="38"/>
                </a:lnTo>
                <a:lnTo>
                  <a:pt x="75" y="42"/>
                </a:lnTo>
                <a:lnTo>
                  <a:pt x="64" y="63"/>
                </a:lnTo>
                <a:lnTo>
                  <a:pt x="72" y="80"/>
                </a:lnTo>
                <a:lnTo>
                  <a:pt x="74" y="83"/>
                </a:lnTo>
                <a:lnTo>
                  <a:pt x="72" y="87"/>
                </a:lnTo>
                <a:lnTo>
                  <a:pt x="72" y="90"/>
                </a:lnTo>
                <a:lnTo>
                  <a:pt x="70" y="95"/>
                </a:lnTo>
                <a:lnTo>
                  <a:pt x="63" y="95"/>
                </a:lnTo>
                <a:lnTo>
                  <a:pt x="59" y="95"/>
                </a:lnTo>
                <a:lnTo>
                  <a:pt x="57" y="97"/>
                </a:lnTo>
                <a:lnTo>
                  <a:pt x="57" y="100"/>
                </a:lnTo>
                <a:lnTo>
                  <a:pt x="59" y="102"/>
                </a:lnTo>
                <a:lnTo>
                  <a:pt x="67" y="102"/>
                </a:lnTo>
                <a:lnTo>
                  <a:pt x="60" y="106"/>
                </a:lnTo>
                <a:lnTo>
                  <a:pt x="59" y="106"/>
                </a:lnTo>
                <a:lnTo>
                  <a:pt x="52" y="110"/>
                </a:lnTo>
                <a:lnTo>
                  <a:pt x="42" y="117"/>
                </a:lnTo>
                <a:lnTo>
                  <a:pt x="35" y="116"/>
                </a:lnTo>
                <a:lnTo>
                  <a:pt x="29" y="109"/>
                </a:lnTo>
                <a:lnTo>
                  <a:pt x="22" y="117"/>
                </a:lnTo>
                <a:lnTo>
                  <a:pt x="18" y="116"/>
                </a:lnTo>
                <a:lnTo>
                  <a:pt x="14" y="109"/>
                </a:lnTo>
                <a:lnTo>
                  <a:pt x="16" y="97"/>
                </a:lnTo>
                <a:lnTo>
                  <a:pt x="16" y="94"/>
                </a:lnTo>
                <a:lnTo>
                  <a:pt x="16" y="91"/>
                </a:lnTo>
                <a:lnTo>
                  <a:pt x="16" y="90"/>
                </a:lnTo>
                <a:lnTo>
                  <a:pt x="15" y="90"/>
                </a:lnTo>
                <a:lnTo>
                  <a:pt x="11" y="90"/>
                </a:lnTo>
                <a:lnTo>
                  <a:pt x="16" y="61"/>
                </a:lnTo>
                <a:lnTo>
                  <a:pt x="12" y="33"/>
                </a:lnTo>
                <a:lnTo>
                  <a:pt x="18" y="33"/>
                </a:lnTo>
                <a:lnTo>
                  <a:pt x="18" y="31"/>
                </a:lnTo>
                <a:lnTo>
                  <a:pt x="19" y="25"/>
                </a:lnTo>
                <a:lnTo>
                  <a:pt x="9" y="25"/>
                </a:lnTo>
                <a:lnTo>
                  <a:pt x="9" y="19"/>
                </a:lnTo>
                <a:lnTo>
                  <a:pt x="7" y="10"/>
                </a:lnTo>
                <a:lnTo>
                  <a:pt x="7" y="8"/>
                </a:lnTo>
                <a:lnTo>
                  <a:pt x="0" y="0"/>
                </a:lnTo>
                <a:lnTo>
                  <a:pt x="11" y="0"/>
                </a:lnTo>
                <a:lnTo>
                  <a:pt x="19" y="4"/>
                </a:lnTo>
                <a:lnTo>
                  <a:pt x="22" y="5"/>
                </a:lnTo>
                <a:lnTo>
                  <a:pt x="26" y="5"/>
                </a:lnTo>
                <a:lnTo>
                  <a:pt x="25" y="0"/>
                </a:lnTo>
                <a:lnTo>
                  <a:pt x="42" y="7"/>
                </a:lnTo>
                <a:lnTo>
                  <a:pt x="44" y="10"/>
                </a:lnTo>
                <a:lnTo>
                  <a:pt x="46" y="18"/>
                </a:lnTo>
                <a:lnTo>
                  <a:pt x="53" y="1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7" name="Freeform 583">
            <a:extLst>
              <a:ext uri="{FF2B5EF4-FFF2-40B4-BE49-F238E27FC236}">
                <a16:creationId xmlns:a16="http://schemas.microsoft.com/office/drawing/2014/main" id="{53E1609A-FCE7-1FA6-B837-B0F0413F623C}"/>
              </a:ext>
            </a:extLst>
          </p:cNvPr>
          <p:cNvSpPr>
            <a:spLocks/>
          </p:cNvSpPr>
          <p:nvPr/>
        </p:nvSpPr>
        <p:spPr bwMode="auto">
          <a:xfrm>
            <a:off x="4979988" y="4960938"/>
            <a:ext cx="214313" cy="141288"/>
          </a:xfrm>
          <a:custGeom>
            <a:avLst/>
            <a:gdLst>
              <a:gd name="T0" fmla="*/ 85 w 135"/>
              <a:gd name="T1" fmla="*/ 13 h 89"/>
              <a:gd name="T2" fmla="*/ 86 w 135"/>
              <a:gd name="T3" fmla="*/ 14 h 89"/>
              <a:gd name="T4" fmla="*/ 89 w 135"/>
              <a:gd name="T5" fmla="*/ 15 h 89"/>
              <a:gd name="T6" fmla="*/ 99 w 135"/>
              <a:gd name="T7" fmla="*/ 11 h 89"/>
              <a:gd name="T8" fmla="*/ 107 w 135"/>
              <a:gd name="T9" fmla="*/ 17 h 89"/>
              <a:gd name="T10" fmla="*/ 114 w 135"/>
              <a:gd name="T11" fmla="*/ 22 h 89"/>
              <a:gd name="T12" fmla="*/ 120 w 135"/>
              <a:gd name="T13" fmla="*/ 44 h 89"/>
              <a:gd name="T14" fmla="*/ 133 w 135"/>
              <a:gd name="T15" fmla="*/ 52 h 89"/>
              <a:gd name="T16" fmla="*/ 135 w 135"/>
              <a:gd name="T17" fmla="*/ 55 h 89"/>
              <a:gd name="T18" fmla="*/ 131 w 135"/>
              <a:gd name="T19" fmla="*/ 65 h 89"/>
              <a:gd name="T20" fmla="*/ 131 w 135"/>
              <a:gd name="T21" fmla="*/ 65 h 89"/>
              <a:gd name="T22" fmla="*/ 127 w 135"/>
              <a:gd name="T23" fmla="*/ 66 h 89"/>
              <a:gd name="T24" fmla="*/ 122 w 135"/>
              <a:gd name="T25" fmla="*/ 66 h 89"/>
              <a:gd name="T26" fmla="*/ 114 w 135"/>
              <a:gd name="T27" fmla="*/ 67 h 89"/>
              <a:gd name="T28" fmla="*/ 115 w 135"/>
              <a:gd name="T29" fmla="*/ 71 h 89"/>
              <a:gd name="T30" fmla="*/ 112 w 135"/>
              <a:gd name="T31" fmla="*/ 75 h 89"/>
              <a:gd name="T32" fmla="*/ 118 w 135"/>
              <a:gd name="T33" fmla="*/ 78 h 89"/>
              <a:gd name="T34" fmla="*/ 110 w 135"/>
              <a:gd name="T35" fmla="*/ 89 h 89"/>
              <a:gd name="T36" fmla="*/ 93 w 135"/>
              <a:gd name="T37" fmla="*/ 85 h 89"/>
              <a:gd name="T38" fmla="*/ 86 w 135"/>
              <a:gd name="T39" fmla="*/ 88 h 89"/>
              <a:gd name="T40" fmla="*/ 84 w 135"/>
              <a:gd name="T41" fmla="*/ 80 h 89"/>
              <a:gd name="T42" fmla="*/ 82 w 135"/>
              <a:gd name="T43" fmla="*/ 77 h 89"/>
              <a:gd name="T44" fmla="*/ 65 w 135"/>
              <a:gd name="T45" fmla="*/ 70 h 89"/>
              <a:gd name="T46" fmla="*/ 66 w 135"/>
              <a:gd name="T47" fmla="*/ 75 h 89"/>
              <a:gd name="T48" fmla="*/ 62 w 135"/>
              <a:gd name="T49" fmla="*/ 75 h 89"/>
              <a:gd name="T50" fmla="*/ 59 w 135"/>
              <a:gd name="T51" fmla="*/ 74 h 89"/>
              <a:gd name="T52" fmla="*/ 51 w 135"/>
              <a:gd name="T53" fmla="*/ 70 h 89"/>
              <a:gd name="T54" fmla="*/ 40 w 135"/>
              <a:gd name="T55" fmla="*/ 70 h 89"/>
              <a:gd name="T56" fmla="*/ 32 w 135"/>
              <a:gd name="T57" fmla="*/ 60 h 89"/>
              <a:gd name="T58" fmla="*/ 25 w 135"/>
              <a:gd name="T59" fmla="*/ 52 h 89"/>
              <a:gd name="T60" fmla="*/ 21 w 135"/>
              <a:gd name="T61" fmla="*/ 47 h 89"/>
              <a:gd name="T62" fmla="*/ 13 w 135"/>
              <a:gd name="T63" fmla="*/ 41 h 89"/>
              <a:gd name="T64" fmla="*/ 13 w 135"/>
              <a:gd name="T65" fmla="*/ 40 h 89"/>
              <a:gd name="T66" fmla="*/ 0 w 135"/>
              <a:gd name="T67" fmla="*/ 32 h 89"/>
              <a:gd name="T68" fmla="*/ 7 w 135"/>
              <a:gd name="T69" fmla="*/ 32 h 89"/>
              <a:gd name="T70" fmla="*/ 13 w 135"/>
              <a:gd name="T71" fmla="*/ 26 h 89"/>
              <a:gd name="T72" fmla="*/ 26 w 135"/>
              <a:gd name="T73" fmla="*/ 15 h 89"/>
              <a:gd name="T74" fmla="*/ 32 w 135"/>
              <a:gd name="T75" fmla="*/ 6 h 89"/>
              <a:gd name="T76" fmla="*/ 34 w 135"/>
              <a:gd name="T77" fmla="*/ 0 h 89"/>
              <a:gd name="T78" fmla="*/ 36 w 135"/>
              <a:gd name="T79" fmla="*/ 0 h 89"/>
              <a:gd name="T80" fmla="*/ 36 w 135"/>
              <a:gd name="T81" fmla="*/ 0 h 89"/>
              <a:gd name="T82" fmla="*/ 55 w 135"/>
              <a:gd name="T83" fmla="*/ 7 h 89"/>
              <a:gd name="T84" fmla="*/ 74 w 135"/>
              <a:gd name="T85" fmla="*/ 5 h 89"/>
              <a:gd name="T86" fmla="*/ 85 w 135"/>
              <a:gd name="T87" fmla="*/ 13 h 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35" h="89">
                <a:moveTo>
                  <a:pt x="85" y="13"/>
                </a:moveTo>
                <a:lnTo>
                  <a:pt x="86" y="14"/>
                </a:lnTo>
                <a:lnTo>
                  <a:pt x="89" y="15"/>
                </a:lnTo>
                <a:lnTo>
                  <a:pt x="99" y="11"/>
                </a:lnTo>
                <a:lnTo>
                  <a:pt x="107" y="17"/>
                </a:lnTo>
                <a:lnTo>
                  <a:pt x="114" y="22"/>
                </a:lnTo>
                <a:lnTo>
                  <a:pt x="120" y="44"/>
                </a:lnTo>
                <a:lnTo>
                  <a:pt x="133" y="52"/>
                </a:lnTo>
                <a:lnTo>
                  <a:pt x="135" y="55"/>
                </a:lnTo>
                <a:lnTo>
                  <a:pt x="131" y="65"/>
                </a:lnTo>
                <a:lnTo>
                  <a:pt x="131" y="65"/>
                </a:lnTo>
                <a:lnTo>
                  <a:pt x="127" y="66"/>
                </a:lnTo>
                <a:lnTo>
                  <a:pt x="122" y="66"/>
                </a:lnTo>
                <a:lnTo>
                  <a:pt x="114" y="67"/>
                </a:lnTo>
                <a:lnTo>
                  <a:pt x="115" y="71"/>
                </a:lnTo>
                <a:lnTo>
                  <a:pt x="112" y="75"/>
                </a:lnTo>
                <a:lnTo>
                  <a:pt x="118" y="78"/>
                </a:lnTo>
                <a:lnTo>
                  <a:pt x="110" y="89"/>
                </a:lnTo>
                <a:lnTo>
                  <a:pt x="93" y="85"/>
                </a:lnTo>
                <a:lnTo>
                  <a:pt x="86" y="88"/>
                </a:lnTo>
                <a:lnTo>
                  <a:pt x="84" y="80"/>
                </a:lnTo>
                <a:lnTo>
                  <a:pt x="82" y="77"/>
                </a:lnTo>
                <a:lnTo>
                  <a:pt x="65" y="70"/>
                </a:lnTo>
                <a:lnTo>
                  <a:pt x="66" y="75"/>
                </a:lnTo>
                <a:lnTo>
                  <a:pt x="62" y="75"/>
                </a:lnTo>
                <a:lnTo>
                  <a:pt x="59" y="74"/>
                </a:lnTo>
                <a:lnTo>
                  <a:pt x="51" y="70"/>
                </a:lnTo>
                <a:lnTo>
                  <a:pt x="40" y="70"/>
                </a:lnTo>
                <a:lnTo>
                  <a:pt x="32" y="60"/>
                </a:lnTo>
                <a:lnTo>
                  <a:pt x="25" y="52"/>
                </a:lnTo>
                <a:lnTo>
                  <a:pt x="21" y="47"/>
                </a:lnTo>
                <a:lnTo>
                  <a:pt x="13" y="41"/>
                </a:lnTo>
                <a:lnTo>
                  <a:pt x="13" y="40"/>
                </a:lnTo>
                <a:lnTo>
                  <a:pt x="0" y="32"/>
                </a:lnTo>
                <a:lnTo>
                  <a:pt x="7" y="32"/>
                </a:lnTo>
                <a:lnTo>
                  <a:pt x="13" y="26"/>
                </a:lnTo>
                <a:lnTo>
                  <a:pt x="26" y="15"/>
                </a:lnTo>
                <a:lnTo>
                  <a:pt x="32" y="6"/>
                </a:lnTo>
                <a:lnTo>
                  <a:pt x="34" y="0"/>
                </a:lnTo>
                <a:lnTo>
                  <a:pt x="36" y="0"/>
                </a:lnTo>
                <a:lnTo>
                  <a:pt x="36" y="0"/>
                </a:lnTo>
                <a:lnTo>
                  <a:pt x="55" y="7"/>
                </a:lnTo>
                <a:lnTo>
                  <a:pt x="74" y="5"/>
                </a:lnTo>
                <a:lnTo>
                  <a:pt x="85" y="1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8" name="Freeform 584">
            <a:extLst>
              <a:ext uri="{FF2B5EF4-FFF2-40B4-BE49-F238E27FC236}">
                <a16:creationId xmlns:a16="http://schemas.microsoft.com/office/drawing/2014/main" id="{0838DE21-0907-8D7D-6BE7-327BCB20E481}"/>
              </a:ext>
            </a:extLst>
          </p:cNvPr>
          <p:cNvSpPr>
            <a:spLocks/>
          </p:cNvSpPr>
          <p:nvPr/>
        </p:nvSpPr>
        <p:spPr bwMode="auto">
          <a:xfrm>
            <a:off x="5275263" y="5648325"/>
            <a:ext cx="7938" cy="53975"/>
          </a:xfrm>
          <a:custGeom>
            <a:avLst/>
            <a:gdLst>
              <a:gd name="T0" fmla="*/ 0 w 5"/>
              <a:gd name="T1" fmla="*/ 0 h 34"/>
              <a:gd name="T2" fmla="*/ 5 w 5"/>
              <a:gd name="T3" fmla="*/ 9 h 34"/>
              <a:gd name="T4" fmla="*/ 4 w 5"/>
              <a:gd name="T5" fmla="*/ 19 h 34"/>
              <a:gd name="T6" fmla="*/ 1 w 5"/>
              <a:gd name="T7" fmla="*/ 20 h 34"/>
              <a:gd name="T8" fmla="*/ 5 w 5"/>
              <a:gd name="T9" fmla="*/ 27 h 34"/>
              <a:gd name="T10" fmla="*/ 5 w 5"/>
              <a:gd name="T11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" h="34">
                <a:moveTo>
                  <a:pt x="0" y="0"/>
                </a:moveTo>
                <a:lnTo>
                  <a:pt x="5" y="9"/>
                </a:lnTo>
                <a:lnTo>
                  <a:pt x="4" y="19"/>
                </a:lnTo>
                <a:lnTo>
                  <a:pt x="1" y="20"/>
                </a:lnTo>
                <a:lnTo>
                  <a:pt x="5" y="27"/>
                </a:lnTo>
                <a:lnTo>
                  <a:pt x="5" y="3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9" name="Freeform 585">
            <a:extLst>
              <a:ext uri="{FF2B5EF4-FFF2-40B4-BE49-F238E27FC236}">
                <a16:creationId xmlns:a16="http://schemas.microsoft.com/office/drawing/2014/main" id="{01602A59-80E3-0DB7-625E-FD1A07AAC596}"/>
              </a:ext>
            </a:extLst>
          </p:cNvPr>
          <p:cNvSpPr>
            <a:spLocks/>
          </p:cNvSpPr>
          <p:nvPr/>
        </p:nvSpPr>
        <p:spPr bwMode="auto">
          <a:xfrm>
            <a:off x="5245101" y="5678488"/>
            <a:ext cx="38100" cy="60325"/>
          </a:xfrm>
          <a:custGeom>
            <a:avLst/>
            <a:gdLst>
              <a:gd name="T0" fmla="*/ 24 w 24"/>
              <a:gd name="T1" fmla="*/ 15 h 38"/>
              <a:gd name="T2" fmla="*/ 19 w 24"/>
              <a:gd name="T3" fmla="*/ 22 h 38"/>
              <a:gd name="T4" fmla="*/ 20 w 24"/>
              <a:gd name="T5" fmla="*/ 26 h 38"/>
              <a:gd name="T6" fmla="*/ 22 w 24"/>
              <a:gd name="T7" fmla="*/ 27 h 38"/>
              <a:gd name="T8" fmla="*/ 20 w 24"/>
              <a:gd name="T9" fmla="*/ 31 h 38"/>
              <a:gd name="T10" fmla="*/ 19 w 24"/>
              <a:gd name="T11" fmla="*/ 34 h 38"/>
              <a:gd name="T12" fmla="*/ 18 w 24"/>
              <a:gd name="T13" fmla="*/ 30 h 38"/>
              <a:gd name="T14" fmla="*/ 15 w 24"/>
              <a:gd name="T15" fmla="*/ 34 h 38"/>
              <a:gd name="T16" fmla="*/ 15 w 24"/>
              <a:gd name="T17" fmla="*/ 35 h 38"/>
              <a:gd name="T18" fmla="*/ 13 w 24"/>
              <a:gd name="T19" fmla="*/ 37 h 38"/>
              <a:gd name="T20" fmla="*/ 7 w 24"/>
              <a:gd name="T21" fmla="*/ 38 h 38"/>
              <a:gd name="T22" fmla="*/ 3 w 24"/>
              <a:gd name="T23" fmla="*/ 27 h 38"/>
              <a:gd name="T24" fmla="*/ 1 w 24"/>
              <a:gd name="T25" fmla="*/ 23 h 38"/>
              <a:gd name="T26" fmla="*/ 1 w 24"/>
              <a:gd name="T27" fmla="*/ 22 h 38"/>
              <a:gd name="T28" fmla="*/ 1 w 24"/>
              <a:gd name="T29" fmla="*/ 20 h 38"/>
              <a:gd name="T30" fmla="*/ 3 w 24"/>
              <a:gd name="T31" fmla="*/ 20 h 38"/>
              <a:gd name="T32" fmla="*/ 4 w 24"/>
              <a:gd name="T33" fmla="*/ 20 h 38"/>
              <a:gd name="T34" fmla="*/ 4 w 24"/>
              <a:gd name="T35" fmla="*/ 19 h 38"/>
              <a:gd name="T36" fmla="*/ 5 w 24"/>
              <a:gd name="T37" fmla="*/ 15 h 38"/>
              <a:gd name="T38" fmla="*/ 1 w 24"/>
              <a:gd name="T39" fmla="*/ 15 h 38"/>
              <a:gd name="T40" fmla="*/ 0 w 24"/>
              <a:gd name="T41" fmla="*/ 13 h 38"/>
              <a:gd name="T42" fmla="*/ 0 w 24"/>
              <a:gd name="T43" fmla="*/ 9 h 38"/>
              <a:gd name="T44" fmla="*/ 0 w 24"/>
              <a:gd name="T45" fmla="*/ 8 h 38"/>
              <a:gd name="T46" fmla="*/ 0 w 24"/>
              <a:gd name="T47" fmla="*/ 0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24" h="38">
                <a:moveTo>
                  <a:pt x="24" y="15"/>
                </a:moveTo>
                <a:lnTo>
                  <a:pt x="19" y="22"/>
                </a:lnTo>
                <a:lnTo>
                  <a:pt x="20" y="26"/>
                </a:lnTo>
                <a:lnTo>
                  <a:pt x="22" y="27"/>
                </a:lnTo>
                <a:lnTo>
                  <a:pt x="20" y="31"/>
                </a:lnTo>
                <a:lnTo>
                  <a:pt x="19" y="34"/>
                </a:lnTo>
                <a:lnTo>
                  <a:pt x="18" y="30"/>
                </a:lnTo>
                <a:lnTo>
                  <a:pt x="15" y="34"/>
                </a:lnTo>
                <a:lnTo>
                  <a:pt x="15" y="35"/>
                </a:lnTo>
                <a:lnTo>
                  <a:pt x="13" y="37"/>
                </a:lnTo>
                <a:lnTo>
                  <a:pt x="7" y="38"/>
                </a:lnTo>
                <a:lnTo>
                  <a:pt x="3" y="27"/>
                </a:lnTo>
                <a:lnTo>
                  <a:pt x="1" y="23"/>
                </a:lnTo>
                <a:lnTo>
                  <a:pt x="1" y="22"/>
                </a:lnTo>
                <a:lnTo>
                  <a:pt x="1" y="20"/>
                </a:lnTo>
                <a:lnTo>
                  <a:pt x="3" y="20"/>
                </a:lnTo>
                <a:lnTo>
                  <a:pt x="4" y="20"/>
                </a:lnTo>
                <a:lnTo>
                  <a:pt x="4" y="19"/>
                </a:lnTo>
                <a:lnTo>
                  <a:pt x="5" y="15"/>
                </a:lnTo>
                <a:lnTo>
                  <a:pt x="1" y="15"/>
                </a:lnTo>
                <a:lnTo>
                  <a:pt x="0" y="13"/>
                </a:lnTo>
                <a:lnTo>
                  <a:pt x="0" y="9"/>
                </a:lnTo>
                <a:lnTo>
                  <a:pt x="0" y="8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0" name="Freeform 586">
            <a:extLst>
              <a:ext uri="{FF2B5EF4-FFF2-40B4-BE49-F238E27FC236}">
                <a16:creationId xmlns:a16="http://schemas.microsoft.com/office/drawing/2014/main" id="{6F4FB22E-3CE6-2EC2-5AA8-C92296FAC862}"/>
              </a:ext>
            </a:extLst>
          </p:cNvPr>
          <p:cNvSpPr>
            <a:spLocks/>
          </p:cNvSpPr>
          <p:nvPr/>
        </p:nvSpPr>
        <p:spPr bwMode="auto">
          <a:xfrm>
            <a:off x="5229226" y="5773738"/>
            <a:ext cx="76200" cy="61913"/>
          </a:xfrm>
          <a:custGeom>
            <a:avLst/>
            <a:gdLst>
              <a:gd name="T0" fmla="*/ 30 w 48"/>
              <a:gd name="T1" fmla="*/ 0 h 39"/>
              <a:gd name="T2" fmla="*/ 29 w 48"/>
              <a:gd name="T3" fmla="*/ 4 h 39"/>
              <a:gd name="T4" fmla="*/ 29 w 48"/>
              <a:gd name="T5" fmla="*/ 5 h 39"/>
              <a:gd name="T6" fmla="*/ 29 w 48"/>
              <a:gd name="T7" fmla="*/ 9 h 39"/>
              <a:gd name="T8" fmla="*/ 40 w 48"/>
              <a:gd name="T9" fmla="*/ 9 h 39"/>
              <a:gd name="T10" fmla="*/ 40 w 48"/>
              <a:gd name="T11" fmla="*/ 12 h 39"/>
              <a:gd name="T12" fmla="*/ 40 w 48"/>
              <a:gd name="T13" fmla="*/ 13 h 39"/>
              <a:gd name="T14" fmla="*/ 41 w 48"/>
              <a:gd name="T15" fmla="*/ 16 h 39"/>
              <a:gd name="T16" fmla="*/ 48 w 48"/>
              <a:gd name="T17" fmla="*/ 31 h 39"/>
              <a:gd name="T18" fmla="*/ 48 w 48"/>
              <a:gd name="T19" fmla="*/ 33 h 39"/>
              <a:gd name="T20" fmla="*/ 48 w 48"/>
              <a:gd name="T21" fmla="*/ 34 h 39"/>
              <a:gd name="T22" fmla="*/ 40 w 48"/>
              <a:gd name="T23" fmla="*/ 39 h 39"/>
              <a:gd name="T24" fmla="*/ 26 w 48"/>
              <a:gd name="T25" fmla="*/ 38 h 39"/>
              <a:gd name="T26" fmla="*/ 14 w 48"/>
              <a:gd name="T27" fmla="*/ 33 h 39"/>
              <a:gd name="T28" fmla="*/ 13 w 48"/>
              <a:gd name="T29" fmla="*/ 39 h 39"/>
              <a:gd name="T30" fmla="*/ 6 w 48"/>
              <a:gd name="T31" fmla="*/ 37 h 39"/>
              <a:gd name="T32" fmla="*/ 0 w 48"/>
              <a:gd name="T33" fmla="*/ 30 h 39"/>
              <a:gd name="T34" fmla="*/ 2 w 48"/>
              <a:gd name="T35" fmla="*/ 18 h 39"/>
              <a:gd name="T36" fmla="*/ 2 w 48"/>
              <a:gd name="T37" fmla="*/ 16 h 39"/>
              <a:gd name="T38" fmla="*/ 2 w 48"/>
              <a:gd name="T39" fmla="*/ 9 h 39"/>
              <a:gd name="T40" fmla="*/ 3 w 48"/>
              <a:gd name="T41" fmla="*/ 3 h 39"/>
              <a:gd name="T42" fmla="*/ 6 w 48"/>
              <a:gd name="T43" fmla="*/ 5 h 39"/>
              <a:gd name="T44" fmla="*/ 8 w 48"/>
              <a:gd name="T45" fmla="*/ 0 h 39"/>
              <a:gd name="T46" fmla="*/ 11 w 48"/>
              <a:gd name="T47" fmla="*/ 0 h 39"/>
              <a:gd name="T48" fmla="*/ 11 w 48"/>
              <a:gd name="T49" fmla="*/ 1 h 39"/>
              <a:gd name="T50" fmla="*/ 17 w 48"/>
              <a:gd name="T51" fmla="*/ 1 h 39"/>
              <a:gd name="T52" fmla="*/ 18 w 48"/>
              <a:gd name="T53" fmla="*/ 0 h 39"/>
              <a:gd name="T54" fmla="*/ 30 w 48"/>
              <a:gd name="T55" fmla="*/ 0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8" h="39">
                <a:moveTo>
                  <a:pt x="30" y="0"/>
                </a:moveTo>
                <a:lnTo>
                  <a:pt x="29" y="4"/>
                </a:lnTo>
                <a:lnTo>
                  <a:pt x="29" y="5"/>
                </a:lnTo>
                <a:lnTo>
                  <a:pt x="29" y="9"/>
                </a:lnTo>
                <a:lnTo>
                  <a:pt x="40" y="9"/>
                </a:lnTo>
                <a:lnTo>
                  <a:pt x="40" y="12"/>
                </a:lnTo>
                <a:lnTo>
                  <a:pt x="40" y="13"/>
                </a:lnTo>
                <a:lnTo>
                  <a:pt x="41" y="16"/>
                </a:lnTo>
                <a:lnTo>
                  <a:pt x="48" y="31"/>
                </a:lnTo>
                <a:lnTo>
                  <a:pt x="48" y="33"/>
                </a:lnTo>
                <a:lnTo>
                  <a:pt x="48" y="34"/>
                </a:lnTo>
                <a:lnTo>
                  <a:pt x="40" y="39"/>
                </a:lnTo>
                <a:lnTo>
                  <a:pt x="26" y="38"/>
                </a:lnTo>
                <a:lnTo>
                  <a:pt x="14" y="33"/>
                </a:lnTo>
                <a:lnTo>
                  <a:pt x="13" y="39"/>
                </a:lnTo>
                <a:lnTo>
                  <a:pt x="6" y="37"/>
                </a:lnTo>
                <a:lnTo>
                  <a:pt x="0" y="30"/>
                </a:lnTo>
                <a:lnTo>
                  <a:pt x="2" y="18"/>
                </a:lnTo>
                <a:lnTo>
                  <a:pt x="2" y="16"/>
                </a:lnTo>
                <a:lnTo>
                  <a:pt x="2" y="9"/>
                </a:lnTo>
                <a:lnTo>
                  <a:pt x="3" y="3"/>
                </a:lnTo>
                <a:lnTo>
                  <a:pt x="6" y="5"/>
                </a:lnTo>
                <a:lnTo>
                  <a:pt x="8" y="0"/>
                </a:lnTo>
                <a:lnTo>
                  <a:pt x="11" y="0"/>
                </a:lnTo>
                <a:lnTo>
                  <a:pt x="11" y="1"/>
                </a:lnTo>
                <a:lnTo>
                  <a:pt x="17" y="1"/>
                </a:lnTo>
                <a:lnTo>
                  <a:pt x="18" y="0"/>
                </a:lnTo>
                <a:lnTo>
                  <a:pt x="3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1" name="Freeform 587">
            <a:extLst>
              <a:ext uri="{FF2B5EF4-FFF2-40B4-BE49-F238E27FC236}">
                <a16:creationId xmlns:a16="http://schemas.microsoft.com/office/drawing/2014/main" id="{7B328F0F-810C-C037-FE46-2A8A9D3F806B}"/>
              </a:ext>
            </a:extLst>
          </p:cNvPr>
          <p:cNvSpPr>
            <a:spLocks/>
          </p:cNvSpPr>
          <p:nvPr/>
        </p:nvSpPr>
        <p:spPr bwMode="auto">
          <a:xfrm>
            <a:off x="5292726" y="5597525"/>
            <a:ext cx="31750" cy="53975"/>
          </a:xfrm>
          <a:custGeom>
            <a:avLst/>
            <a:gdLst>
              <a:gd name="T0" fmla="*/ 8 w 20"/>
              <a:gd name="T1" fmla="*/ 6 h 34"/>
              <a:gd name="T2" fmla="*/ 20 w 20"/>
              <a:gd name="T3" fmla="*/ 28 h 34"/>
              <a:gd name="T4" fmla="*/ 16 w 20"/>
              <a:gd name="T5" fmla="*/ 32 h 34"/>
              <a:gd name="T6" fmla="*/ 13 w 20"/>
              <a:gd name="T7" fmla="*/ 32 h 34"/>
              <a:gd name="T8" fmla="*/ 11 w 20"/>
              <a:gd name="T9" fmla="*/ 30 h 34"/>
              <a:gd name="T10" fmla="*/ 11 w 20"/>
              <a:gd name="T11" fmla="*/ 34 h 34"/>
              <a:gd name="T12" fmla="*/ 5 w 20"/>
              <a:gd name="T13" fmla="*/ 33 h 34"/>
              <a:gd name="T14" fmla="*/ 0 w 20"/>
              <a:gd name="T15" fmla="*/ 32 h 34"/>
              <a:gd name="T16" fmla="*/ 0 w 20"/>
              <a:gd name="T17" fmla="*/ 26 h 34"/>
              <a:gd name="T18" fmla="*/ 0 w 20"/>
              <a:gd name="T19" fmla="*/ 25 h 34"/>
              <a:gd name="T20" fmla="*/ 0 w 20"/>
              <a:gd name="T21" fmla="*/ 21 h 34"/>
              <a:gd name="T22" fmla="*/ 1 w 20"/>
              <a:gd name="T23" fmla="*/ 10 h 34"/>
              <a:gd name="T24" fmla="*/ 1 w 20"/>
              <a:gd name="T25" fmla="*/ 9 h 34"/>
              <a:gd name="T26" fmla="*/ 0 w 20"/>
              <a:gd name="T27" fmla="*/ 4 h 34"/>
              <a:gd name="T28" fmla="*/ 1 w 20"/>
              <a:gd name="T29" fmla="*/ 2 h 34"/>
              <a:gd name="T30" fmla="*/ 1 w 20"/>
              <a:gd name="T31" fmla="*/ 0 h 34"/>
              <a:gd name="T32" fmla="*/ 3 w 20"/>
              <a:gd name="T33" fmla="*/ 2 h 34"/>
              <a:gd name="T34" fmla="*/ 4 w 20"/>
              <a:gd name="T35" fmla="*/ 2 h 34"/>
              <a:gd name="T36" fmla="*/ 7 w 20"/>
              <a:gd name="T37" fmla="*/ 4 h 34"/>
              <a:gd name="T38" fmla="*/ 8 w 20"/>
              <a:gd name="T39" fmla="*/ 6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0" h="34">
                <a:moveTo>
                  <a:pt x="8" y="6"/>
                </a:moveTo>
                <a:lnTo>
                  <a:pt x="20" y="28"/>
                </a:lnTo>
                <a:lnTo>
                  <a:pt x="16" y="32"/>
                </a:lnTo>
                <a:lnTo>
                  <a:pt x="13" y="32"/>
                </a:lnTo>
                <a:lnTo>
                  <a:pt x="11" y="30"/>
                </a:lnTo>
                <a:lnTo>
                  <a:pt x="11" y="34"/>
                </a:lnTo>
                <a:lnTo>
                  <a:pt x="5" y="33"/>
                </a:lnTo>
                <a:lnTo>
                  <a:pt x="0" y="32"/>
                </a:lnTo>
                <a:lnTo>
                  <a:pt x="0" y="26"/>
                </a:lnTo>
                <a:lnTo>
                  <a:pt x="0" y="25"/>
                </a:lnTo>
                <a:lnTo>
                  <a:pt x="0" y="21"/>
                </a:lnTo>
                <a:lnTo>
                  <a:pt x="1" y="10"/>
                </a:lnTo>
                <a:lnTo>
                  <a:pt x="1" y="9"/>
                </a:lnTo>
                <a:lnTo>
                  <a:pt x="0" y="4"/>
                </a:lnTo>
                <a:lnTo>
                  <a:pt x="1" y="2"/>
                </a:lnTo>
                <a:lnTo>
                  <a:pt x="1" y="0"/>
                </a:lnTo>
                <a:lnTo>
                  <a:pt x="3" y="2"/>
                </a:lnTo>
                <a:lnTo>
                  <a:pt x="4" y="2"/>
                </a:lnTo>
                <a:lnTo>
                  <a:pt x="7" y="4"/>
                </a:lnTo>
                <a:lnTo>
                  <a:pt x="8" y="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2" name="Freeform 588">
            <a:extLst>
              <a:ext uri="{FF2B5EF4-FFF2-40B4-BE49-F238E27FC236}">
                <a16:creationId xmlns:a16="http://schemas.microsoft.com/office/drawing/2014/main" id="{5EDF9191-7EE9-E702-E8B1-5976A4D274F6}"/>
              </a:ext>
            </a:extLst>
          </p:cNvPr>
          <p:cNvSpPr>
            <a:spLocks/>
          </p:cNvSpPr>
          <p:nvPr/>
        </p:nvSpPr>
        <p:spPr bwMode="auto">
          <a:xfrm>
            <a:off x="5126038" y="5335588"/>
            <a:ext cx="119063" cy="68263"/>
          </a:xfrm>
          <a:custGeom>
            <a:avLst/>
            <a:gdLst>
              <a:gd name="T0" fmla="*/ 7 w 75"/>
              <a:gd name="T1" fmla="*/ 43 h 43"/>
              <a:gd name="T2" fmla="*/ 7 w 75"/>
              <a:gd name="T3" fmla="*/ 41 h 43"/>
              <a:gd name="T4" fmla="*/ 4 w 75"/>
              <a:gd name="T5" fmla="*/ 9 h 43"/>
              <a:gd name="T6" fmla="*/ 0 w 75"/>
              <a:gd name="T7" fmla="*/ 4 h 43"/>
              <a:gd name="T8" fmla="*/ 3 w 75"/>
              <a:gd name="T9" fmla="*/ 0 h 43"/>
              <a:gd name="T10" fmla="*/ 19 w 75"/>
              <a:gd name="T11" fmla="*/ 7 h 43"/>
              <a:gd name="T12" fmla="*/ 24 w 75"/>
              <a:gd name="T13" fmla="*/ 9 h 43"/>
              <a:gd name="T14" fmla="*/ 26 w 75"/>
              <a:gd name="T15" fmla="*/ 9 h 43"/>
              <a:gd name="T16" fmla="*/ 27 w 75"/>
              <a:gd name="T17" fmla="*/ 7 h 43"/>
              <a:gd name="T18" fmla="*/ 34 w 75"/>
              <a:gd name="T19" fmla="*/ 3 h 43"/>
              <a:gd name="T20" fmla="*/ 49 w 75"/>
              <a:gd name="T21" fmla="*/ 0 h 43"/>
              <a:gd name="T22" fmla="*/ 54 w 75"/>
              <a:gd name="T23" fmla="*/ 2 h 43"/>
              <a:gd name="T24" fmla="*/ 57 w 75"/>
              <a:gd name="T25" fmla="*/ 3 h 43"/>
              <a:gd name="T26" fmla="*/ 61 w 75"/>
              <a:gd name="T27" fmla="*/ 6 h 43"/>
              <a:gd name="T28" fmla="*/ 63 w 75"/>
              <a:gd name="T29" fmla="*/ 9 h 43"/>
              <a:gd name="T30" fmla="*/ 63 w 75"/>
              <a:gd name="T31" fmla="*/ 10 h 43"/>
              <a:gd name="T32" fmla="*/ 60 w 75"/>
              <a:gd name="T33" fmla="*/ 13 h 43"/>
              <a:gd name="T34" fmla="*/ 65 w 75"/>
              <a:gd name="T35" fmla="*/ 15 h 43"/>
              <a:gd name="T36" fmla="*/ 67 w 75"/>
              <a:gd name="T37" fmla="*/ 17 h 43"/>
              <a:gd name="T38" fmla="*/ 75 w 75"/>
              <a:gd name="T39" fmla="*/ 15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75" h="43">
                <a:moveTo>
                  <a:pt x="7" y="43"/>
                </a:moveTo>
                <a:lnTo>
                  <a:pt x="7" y="41"/>
                </a:lnTo>
                <a:lnTo>
                  <a:pt x="4" y="9"/>
                </a:lnTo>
                <a:lnTo>
                  <a:pt x="0" y="4"/>
                </a:lnTo>
                <a:lnTo>
                  <a:pt x="3" y="0"/>
                </a:lnTo>
                <a:lnTo>
                  <a:pt x="19" y="7"/>
                </a:lnTo>
                <a:lnTo>
                  <a:pt x="24" y="9"/>
                </a:lnTo>
                <a:lnTo>
                  <a:pt x="26" y="9"/>
                </a:lnTo>
                <a:lnTo>
                  <a:pt x="27" y="7"/>
                </a:lnTo>
                <a:lnTo>
                  <a:pt x="34" y="3"/>
                </a:lnTo>
                <a:lnTo>
                  <a:pt x="49" y="0"/>
                </a:lnTo>
                <a:lnTo>
                  <a:pt x="54" y="2"/>
                </a:lnTo>
                <a:lnTo>
                  <a:pt x="57" y="3"/>
                </a:lnTo>
                <a:lnTo>
                  <a:pt x="61" y="6"/>
                </a:lnTo>
                <a:lnTo>
                  <a:pt x="63" y="9"/>
                </a:lnTo>
                <a:lnTo>
                  <a:pt x="63" y="10"/>
                </a:lnTo>
                <a:lnTo>
                  <a:pt x="60" y="13"/>
                </a:lnTo>
                <a:lnTo>
                  <a:pt x="65" y="15"/>
                </a:lnTo>
                <a:lnTo>
                  <a:pt x="67" y="17"/>
                </a:lnTo>
                <a:lnTo>
                  <a:pt x="75" y="1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3" name="Freeform 589">
            <a:extLst>
              <a:ext uri="{FF2B5EF4-FFF2-40B4-BE49-F238E27FC236}">
                <a16:creationId xmlns:a16="http://schemas.microsoft.com/office/drawing/2014/main" id="{6D8B374C-371A-EBC9-F550-9DA517CF7969}"/>
              </a:ext>
            </a:extLst>
          </p:cNvPr>
          <p:cNvSpPr>
            <a:spLocks/>
          </p:cNvSpPr>
          <p:nvPr/>
        </p:nvSpPr>
        <p:spPr bwMode="auto">
          <a:xfrm>
            <a:off x="5235576" y="5359400"/>
            <a:ext cx="52388" cy="87313"/>
          </a:xfrm>
          <a:custGeom>
            <a:avLst/>
            <a:gdLst>
              <a:gd name="T0" fmla="*/ 6 w 33"/>
              <a:gd name="T1" fmla="*/ 0 h 55"/>
              <a:gd name="T2" fmla="*/ 3 w 33"/>
              <a:gd name="T3" fmla="*/ 6 h 55"/>
              <a:gd name="T4" fmla="*/ 4 w 33"/>
              <a:gd name="T5" fmla="*/ 15 h 55"/>
              <a:gd name="T6" fmla="*/ 0 w 33"/>
              <a:gd name="T7" fmla="*/ 21 h 55"/>
              <a:gd name="T8" fmla="*/ 19 w 33"/>
              <a:gd name="T9" fmla="*/ 24 h 55"/>
              <a:gd name="T10" fmla="*/ 29 w 33"/>
              <a:gd name="T11" fmla="*/ 33 h 55"/>
              <a:gd name="T12" fmla="*/ 29 w 33"/>
              <a:gd name="T13" fmla="*/ 39 h 55"/>
              <a:gd name="T14" fmla="*/ 33 w 33"/>
              <a:gd name="T15" fmla="*/ 45 h 55"/>
              <a:gd name="T16" fmla="*/ 24 w 33"/>
              <a:gd name="T17" fmla="*/ 55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3" h="55">
                <a:moveTo>
                  <a:pt x="6" y="0"/>
                </a:moveTo>
                <a:lnTo>
                  <a:pt x="3" y="6"/>
                </a:lnTo>
                <a:lnTo>
                  <a:pt x="4" y="15"/>
                </a:lnTo>
                <a:lnTo>
                  <a:pt x="0" y="21"/>
                </a:lnTo>
                <a:lnTo>
                  <a:pt x="19" y="24"/>
                </a:lnTo>
                <a:lnTo>
                  <a:pt x="29" y="33"/>
                </a:lnTo>
                <a:lnTo>
                  <a:pt x="29" y="39"/>
                </a:lnTo>
                <a:lnTo>
                  <a:pt x="33" y="45"/>
                </a:lnTo>
                <a:lnTo>
                  <a:pt x="24" y="5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4" name="Freeform 590">
            <a:extLst>
              <a:ext uri="{FF2B5EF4-FFF2-40B4-BE49-F238E27FC236}">
                <a16:creationId xmlns:a16="http://schemas.microsoft.com/office/drawing/2014/main" id="{425839A1-8B4C-4A62-CB25-1AD2731410E8}"/>
              </a:ext>
            </a:extLst>
          </p:cNvPr>
          <p:cNvSpPr>
            <a:spLocks/>
          </p:cNvSpPr>
          <p:nvPr/>
        </p:nvSpPr>
        <p:spPr bwMode="auto">
          <a:xfrm>
            <a:off x="5240338" y="5251450"/>
            <a:ext cx="100013" cy="128588"/>
          </a:xfrm>
          <a:custGeom>
            <a:avLst/>
            <a:gdLst>
              <a:gd name="T0" fmla="*/ 49 w 63"/>
              <a:gd name="T1" fmla="*/ 29 h 81"/>
              <a:gd name="T2" fmla="*/ 63 w 63"/>
              <a:gd name="T3" fmla="*/ 47 h 81"/>
              <a:gd name="T4" fmla="*/ 60 w 63"/>
              <a:gd name="T5" fmla="*/ 51 h 81"/>
              <a:gd name="T6" fmla="*/ 60 w 63"/>
              <a:gd name="T7" fmla="*/ 52 h 81"/>
              <a:gd name="T8" fmla="*/ 56 w 63"/>
              <a:gd name="T9" fmla="*/ 56 h 81"/>
              <a:gd name="T10" fmla="*/ 55 w 63"/>
              <a:gd name="T11" fmla="*/ 70 h 81"/>
              <a:gd name="T12" fmla="*/ 51 w 63"/>
              <a:gd name="T13" fmla="*/ 71 h 81"/>
              <a:gd name="T14" fmla="*/ 34 w 63"/>
              <a:gd name="T15" fmla="*/ 78 h 81"/>
              <a:gd name="T16" fmla="*/ 33 w 63"/>
              <a:gd name="T17" fmla="*/ 79 h 81"/>
              <a:gd name="T18" fmla="*/ 30 w 63"/>
              <a:gd name="T19" fmla="*/ 81 h 81"/>
              <a:gd name="T20" fmla="*/ 8 w 63"/>
              <a:gd name="T21" fmla="*/ 75 h 81"/>
              <a:gd name="T22" fmla="*/ 3 w 63"/>
              <a:gd name="T23" fmla="*/ 66 h 81"/>
              <a:gd name="T24" fmla="*/ 1 w 63"/>
              <a:gd name="T25" fmla="*/ 53 h 81"/>
              <a:gd name="T26" fmla="*/ 1 w 63"/>
              <a:gd name="T27" fmla="*/ 49 h 81"/>
              <a:gd name="T28" fmla="*/ 0 w 63"/>
              <a:gd name="T29" fmla="*/ 41 h 81"/>
              <a:gd name="T30" fmla="*/ 0 w 63"/>
              <a:gd name="T31" fmla="*/ 40 h 81"/>
              <a:gd name="T32" fmla="*/ 4 w 63"/>
              <a:gd name="T33" fmla="*/ 34 h 81"/>
              <a:gd name="T34" fmla="*/ 1 w 63"/>
              <a:gd name="T35" fmla="*/ 30 h 81"/>
              <a:gd name="T36" fmla="*/ 7 w 63"/>
              <a:gd name="T37" fmla="*/ 29 h 81"/>
              <a:gd name="T38" fmla="*/ 12 w 63"/>
              <a:gd name="T39" fmla="*/ 25 h 81"/>
              <a:gd name="T40" fmla="*/ 12 w 63"/>
              <a:gd name="T41" fmla="*/ 17 h 81"/>
              <a:gd name="T42" fmla="*/ 6 w 63"/>
              <a:gd name="T43" fmla="*/ 6 h 81"/>
              <a:gd name="T44" fmla="*/ 7 w 63"/>
              <a:gd name="T45" fmla="*/ 4 h 81"/>
              <a:gd name="T46" fmla="*/ 8 w 63"/>
              <a:gd name="T47" fmla="*/ 3 h 81"/>
              <a:gd name="T48" fmla="*/ 10 w 63"/>
              <a:gd name="T49" fmla="*/ 2 h 81"/>
              <a:gd name="T50" fmla="*/ 12 w 63"/>
              <a:gd name="T51" fmla="*/ 0 h 81"/>
              <a:gd name="T52" fmla="*/ 27 w 63"/>
              <a:gd name="T53" fmla="*/ 7 h 81"/>
              <a:gd name="T54" fmla="*/ 49 w 63"/>
              <a:gd name="T55" fmla="*/ 29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63" h="81">
                <a:moveTo>
                  <a:pt x="49" y="29"/>
                </a:moveTo>
                <a:lnTo>
                  <a:pt x="63" y="47"/>
                </a:lnTo>
                <a:lnTo>
                  <a:pt x="60" y="51"/>
                </a:lnTo>
                <a:lnTo>
                  <a:pt x="60" y="52"/>
                </a:lnTo>
                <a:lnTo>
                  <a:pt x="56" y="56"/>
                </a:lnTo>
                <a:lnTo>
                  <a:pt x="55" y="70"/>
                </a:lnTo>
                <a:lnTo>
                  <a:pt x="51" y="71"/>
                </a:lnTo>
                <a:lnTo>
                  <a:pt x="34" y="78"/>
                </a:lnTo>
                <a:lnTo>
                  <a:pt x="33" y="79"/>
                </a:lnTo>
                <a:lnTo>
                  <a:pt x="30" y="81"/>
                </a:lnTo>
                <a:lnTo>
                  <a:pt x="8" y="75"/>
                </a:lnTo>
                <a:lnTo>
                  <a:pt x="3" y="66"/>
                </a:lnTo>
                <a:lnTo>
                  <a:pt x="1" y="53"/>
                </a:lnTo>
                <a:lnTo>
                  <a:pt x="1" y="49"/>
                </a:lnTo>
                <a:lnTo>
                  <a:pt x="0" y="41"/>
                </a:lnTo>
                <a:lnTo>
                  <a:pt x="0" y="40"/>
                </a:lnTo>
                <a:lnTo>
                  <a:pt x="4" y="34"/>
                </a:lnTo>
                <a:lnTo>
                  <a:pt x="1" y="30"/>
                </a:lnTo>
                <a:lnTo>
                  <a:pt x="7" y="29"/>
                </a:lnTo>
                <a:lnTo>
                  <a:pt x="12" y="25"/>
                </a:lnTo>
                <a:lnTo>
                  <a:pt x="12" y="17"/>
                </a:lnTo>
                <a:lnTo>
                  <a:pt x="6" y="6"/>
                </a:lnTo>
                <a:lnTo>
                  <a:pt x="7" y="4"/>
                </a:lnTo>
                <a:lnTo>
                  <a:pt x="8" y="3"/>
                </a:lnTo>
                <a:lnTo>
                  <a:pt x="10" y="2"/>
                </a:lnTo>
                <a:lnTo>
                  <a:pt x="12" y="0"/>
                </a:lnTo>
                <a:lnTo>
                  <a:pt x="27" y="7"/>
                </a:lnTo>
                <a:lnTo>
                  <a:pt x="49" y="2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5" name="Freeform 591">
            <a:extLst>
              <a:ext uri="{FF2B5EF4-FFF2-40B4-BE49-F238E27FC236}">
                <a16:creationId xmlns:a16="http://schemas.microsoft.com/office/drawing/2014/main" id="{E2024F10-192A-E7E6-8D69-DA87B394C6D6}"/>
              </a:ext>
            </a:extLst>
          </p:cNvPr>
          <p:cNvSpPr>
            <a:spLocks/>
          </p:cNvSpPr>
          <p:nvPr/>
        </p:nvSpPr>
        <p:spPr bwMode="auto">
          <a:xfrm>
            <a:off x="5307013" y="5060950"/>
            <a:ext cx="63500" cy="196850"/>
          </a:xfrm>
          <a:custGeom>
            <a:avLst/>
            <a:gdLst>
              <a:gd name="T0" fmla="*/ 39 w 40"/>
              <a:gd name="T1" fmla="*/ 49 h 124"/>
              <a:gd name="T2" fmla="*/ 35 w 40"/>
              <a:gd name="T3" fmla="*/ 78 h 124"/>
              <a:gd name="T4" fmla="*/ 40 w 40"/>
              <a:gd name="T5" fmla="*/ 100 h 124"/>
              <a:gd name="T6" fmla="*/ 40 w 40"/>
              <a:gd name="T7" fmla="*/ 102 h 124"/>
              <a:gd name="T8" fmla="*/ 39 w 40"/>
              <a:gd name="T9" fmla="*/ 109 h 124"/>
              <a:gd name="T10" fmla="*/ 35 w 40"/>
              <a:gd name="T11" fmla="*/ 120 h 124"/>
              <a:gd name="T12" fmla="*/ 28 w 40"/>
              <a:gd name="T13" fmla="*/ 124 h 124"/>
              <a:gd name="T14" fmla="*/ 22 w 40"/>
              <a:gd name="T15" fmla="*/ 120 h 124"/>
              <a:gd name="T16" fmla="*/ 21 w 40"/>
              <a:gd name="T17" fmla="*/ 119 h 124"/>
              <a:gd name="T18" fmla="*/ 19 w 40"/>
              <a:gd name="T19" fmla="*/ 117 h 124"/>
              <a:gd name="T20" fmla="*/ 15 w 40"/>
              <a:gd name="T21" fmla="*/ 119 h 124"/>
              <a:gd name="T22" fmla="*/ 7 w 40"/>
              <a:gd name="T23" fmla="*/ 122 h 124"/>
              <a:gd name="T24" fmla="*/ 0 w 40"/>
              <a:gd name="T25" fmla="*/ 109 h 124"/>
              <a:gd name="T26" fmla="*/ 3 w 40"/>
              <a:gd name="T27" fmla="*/ 109 h 124"/>
              <a:gd name="T28" fmla="*/ 6 w 40"/>
              <a:gd name="T29" fmla="*/ 108 h 124"/>
              <a:gd name="T30" fmla="*/ 10 w 40"/>
              <a:gd name="T31" fmla="*/ 108 h 124"/>
              <a:gd name="T32" fmla="*/ 11 w 40"/>
              <a:gd name="T33" fmla="*/ 111 h 124"/>
              <a:gd name="T34" fmla="*/ 14 w 40"/>
              <a:gd name="T35" fmla="*/ 107 h 124"/>
              <a:gd name="T36" fmla="*/ 17 w 40"/>
              <a:gd name="T37" fmla="*/ 102 h 124"/>
              <a:gd name="T38" fmla="*/ 18 w 40"/>
              <a:gd name="T39" fmla="*/ 101 h 124"/>
              <a:gd name="T40" fmla="*/ 17 w 40"/>
              <a:gd name="T41" fmla="*/ 68 h 124"/>
              <a:gd name="T42" fmla="*/ 22 w 40"/>
              <a:gd name="T43" fmla="*/ 56 h 124"/>
              <a:gd name="T44" fmla="*/ 13 w 40"/>
              <a:gd name="T45" fmla="*/ 36 h 124"/>
              <a:gd name="T46" fmla="*/ 10 w 40"/>
              <a:gd name="T47" fmla="*/ 17 h 124"/>
              <a:gd name="T48" fmla="*/ 9 w 40"/>
              <a:gd name="T49" fmla="*/ 0 h 124"/>
              <a:gd name="T50" fmla="*/ 21 w 40"/>
              <a:gd name="T51" fmla="*/ 25 h 124"/>
              <a:gd name="T52" fmla="*/ 24 w 40"/>
              <a:gd name="T53" fmla="*/ 33 h 124"/>
              <a:gd name="T54" fmla="*/ 39 w 40"/>
              <a:gd name="T55" fmla="*/ 49 h 1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0" h="124">
                <a:moveTo>
                  <a:pt x="39" y="49"/>
                </a:moveTo>
                <a:lnTo>
                  <a:pt x="35" y="78"/>
                </a:lnTo>
                <a:lnTo>
                  <a:pt x="40" y="100"/>
                </a:lnTo>
                <a:lnTo>
                  <a:pt x="40" y="102"/>
                </a:lnTo>
                <a:lnTo>
                  <a:pt x="39" y="109"/>
                </a:lnTo>
                <a:lnTo>
                  <a:pt x="35" y="120"/>
                </a:lnTo>
                <a:lnTo>
                  <a:pt x="28" y="124"/>
                </a:lnTo>
                <a:lnTo>
                  <a:pt x="22" y="120"/>
                </a:lnTo>
                <a:lnTo>
                  <a:pt x="21" y="119"/>
                </a:lnTo>
                <a:lnTo>
                  <a:pt x="19" y="117"/>
                </a:lnTo>
                <a:lnTo>
                  <a:pt x="15" y="119"/>
                </a:lnTo>
                <a:lnTo>
                  <a:pt x="7" y="122"/>
                </a:lnTo>
                <a:lnTo>
                  <a:pt x="0" y="109"/>
                </a:lnTo>
                <a:lnTo>
                  <a:pt x="3" y="109"/>
                </a:lnTo>
                <a:lnTo>
                  <a:pt x="6" y="108"/>
                </a:lnTo>
                <a:lnTo>
                  <a:pt x="10" y="108"/>
                </a:lnTo>
                <a:lnTo>
                  <a:pt x="11" y="111"/>
                </a:lnTo>
                <a:lnTo>
                  <a:pt x="14" y="107"/>
                </a:lnTo>
                <a:lnTo>
                  <a:pt x="17" y="102"/>
                </a:lnTo>
                <a:lnTo>
                  <a:pt x="18" y="101"/>
                </a:lnTo>
                <a:lnTo>
                  <a:pt x="17" y="68"/>
                </a:lnTo>
                <a:lnTo>
                  <a:pt x="22" y="56"/>
                </a:lnTo>
                <a:lnTo>
                  <a:pt x="13" y="36"/>
                </a:lnTo>
                <a:lnTo>
                  <a:pt x="10" y="17"/>
                </a:lnTo>
                <a:lnTo>
                  <a:pt x="9" y="0"/>
                </a:lnTo>
                <a:lnTo>
                  <a:pt x="21" y="25"/>
                </a:lnTo>
                <a:lnTo>
                  <a:pt x="24" y="33"/>
                </a:lnTo>
                <a:lnTo>
                  <a:pt x="39" y="4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6" name="Freeform 592">
            <a:extLst>
              <a:ext uri="{FF2B5EF4-FFF2-40B4-BE49-F238E27FC236}">
                <a16:creationId xmlns:a16="http://schemas.microsoft.com/office/drawing/2014/main" id="{E73463FE-0254-7151-B5FE-9D80520BE1CA}"/>
              </a:ext>
            </a:extLst>
          </p:cNvPr>
          <p:cNvSpPr>
            <a:spLocks/>
          </p:cNvSpPr>
          <p:nvPr/>
        </p:nvSpPr>
        <p:spPr bwMode="auto">
          <a:xfrm>
            <a:off x="5318126" y="5246688"/>
            <a:ext cx="123825" cy="142875"/>
          </a:xfrm>
          <a:custGeom>
            <a:avLst/>
            <a:gdLst>
              <a:gd name="T0" fmla="*/ 28 w 78"/>
              <a:gd name="T1" fmla="*/ 3 h 90"/>
              <a:gd name="T2" fmla="*/ 30 w 78"/>
              <a:gd name="T3" fmla="*/ 3 h 90"/>
              <a:gd name="T4" fmla="*/ 34 w 78"/>
              <a:gd name="T5" fmla="*/ 5 h 90"/>
              <a:gd name="T6" fmla="*/ 36 w 78"/>
              <a:gd name="T7" fmla="*/ 5 h 90"/>
              <a:gd name="T8" fmla="*/ 37 w 78"/>
              <a:gd name="T9" fmla="*/ 5 h 90"/>
              <a:gd name="T10" fmla="*/ 40 w 78"/>
              <a:gd name="T11" fmla="*/ 11 h 90"/>
              <a:gd name="T12" fmla="*/ 49 w 78"/>
              <a:gd name="T13" fmla="*/ 13 h 90"/>
              <a:gd name="T14" fmla="*/ 51 w 78"/>
              <a:gd name="T15" fmla="*/ 17 h 90"/>
              <a:gd name="T16" fmla="*/ 53 w 78"/>
              <a:gd name="T17" fmla="*/ 17 h 90"/>
              <a:gd name="T18" fmla="*/ 55 w 78"/>
              <a:gd name="T19" fmla="*/ 21 h 90"/>
              <a:gd name="T20" fmla="*/ 75 w 78"/>
              <a:gd name="T21" fmla="*/ 36 h 90"/>
              <a:gd name="T22" fmla="*/ 75 w 78"/>
              <a:gd name="T23" fmla="*/ 39 h 90"/>
              <a:gd name="T24" fmla="*/ 75 w 78"/>
              <a:gd name="T25" fmla="*/ 41 h 90"/>
              <a:gd name="T26" fmla="*/ 75 w 78"/>
              <a:gd name="T27" fmla="*/ 44 h 90"/>
              <a:gd name="T28" fmla="*/ 77 w 78"/>
              <a:gd name="T29" fmla="*/ 58 h 90"/>
              <a:gd name="T30" fmla="*/ 78 w 78"/>
              <a:gd name="T31" fmla="*/ 60 h 90"/>
              <a:gd name="T32" fmla="*/ 78 w 78"/>
              <a:gd name="T33" fmla="*/ 63 h 90"/>
              <a:gd name="T34" fmla="*/ 78 w 78"/>
              <a:gd name="T35" fmla="*/ 65 h 90"/>
              <a:gd name="T36" fmla="*/ 74 w 78"/>
              <a:gd name="T37" fmla="*/ 59 h 90"/>
              <a:gd name="T38" fmla="*/ 63 w 78"/>
              <a:gd name="T39" fmla="*/ 63 h 90"/>
              <a:gd name="T40" fmla="*/ 63 w 78"/>
              <a:gd name="T41" fmla="*/ 77 h 90"/>
              <a:gd name="T42" fmla="*/ 58 w 78"/>
              <a:gd name="T43" fmla="*/ 78 h 90"/>
              <a:gd name="T44" fmla="*/ 49 w 78"/>
              <a:gd name="T45" fmla="*/ 80 h 90"/>
              <a:gd name="T46" fmla="*/ 38 w 78"/>
              <a:gd name="T47" fmla="*/ 75 h 90"/>
              <a:gd name="T48" fmla="*/ 36 w 78"/>
              <a:gd name="T49" fmla="*/ 90 h 90"/>
              <a:gd name="T50" fmla="*/ 28 w 78"/>
              <a:gd name="T51" fmla="*/ 84 h 90"/>
              <a:gd name="T52" fmla="*/ 23 w 78"/>
              <a:gd name="T53" fmla="*/ 81 h 90"/>
              <a:gd name="T54" fmla="*/ 22 w 78"/>
              <a:gd name="T55" fmla="*/ 81 h 90"/>
              <a:gd name="T56" fmla="*/ 22 w 78"/>
              <a:gd name="T57" fmla="*/ 80 h 90"/>
              <a:gd name="T58" fmla="*/ 18 w 78"/>
              <a:gd name="T59" fmla="*/ 78 h 90"/>
              <a:gd name="T60" fmla="*/ 21 w 78"/>
              <a:gd name="T61" fmla="*/ 62 h 90"/>
              <a:gd name="T62" fmla="*/ 14 w 78"/>
              <a:gd name="T63" fmla="*/ 50 h 90"/>
              <a:gd name="T64" fmla="*/ 0 w 78"/>
              <a:gd name="T65" fmla="*/ 32 h 90"/>
              <a:gd name="T66" fmla="*/ 3 w 78"/>
              <a:gd name="T67" fmla="*/ 22 h 90"/>
              <a:gd name="T68" fmla="*/ 0 w 78"/>
              <a:gd name="T69" fmla="*/ 5 h 90"/>
              <a:gd name="T70" fmla="*/ 8 w 78"/>
              <a:gd name="T71" fmla="*/ 2 h 90"/>
              <a:gd name="T72" fmla="*/ 12 w 78"/>
              <a:gd name="T73" fmla="*/ 0 h 90"/>
              <a:gd name="T74" fmla="*/ 14 w 78"/>
              <a:gd name="T75" fmla="*/ 2 h 90"/>
              <a:gd name="T76" fmla="*/ 15 w 78"/>
              <a:gd name="T77" fmla="*/ 3 h 90"/>
              <a:gd name="T78" fmla="*/ 21 w 78"/>
              <a:gd name="T79" fmla="*/ 7 h 90"/>
              <a:gd name="T80" fmla="*/ 28 w 78"/>
              <a:gd name="T81" fmla="*/ 3 h 90"/>
              <a:gd name="T82" fmla="*/ 28 w 78"/>
              <a:gd name="T83" fmla="*/ 3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78" h="90">
                <a:moveTo>
                  <a:pt x="28" y="3"/>
                </a:moveTo>
                <a:lnTo>
                  <a:pt x="30" y="3"/>
                </a:lnTo>
                <a:lnTo>
                  <a:pt x="34" y="5"/>
                </a:lnTo>
                <a:lnTo>
                  <a:pt x="36" y="5"/>
                </a:lnTo>
                <a:lnTo>
                  <a:pt x="37" y="5"/>
                </a:lnTo>
                <a:lnTo>
                  <a:pt x="40" y="11"/>
                </a:lnTo>
                <a:lnTo>
                  <a:pt x="49" y="13"/>
                </a:lnTo>
                <a:lnTo>
                  <a:pt x="51" y="17"/>
                </a:lnTo>
                <a:lnTo>
                  <a:pt x="53" y="17"/>
                </a:lnTo>
                <a:lnTo>
                  <a:pt x="55" y="21"/>
                </a:lnTo>
                <a:lnTo>
                  <a:pt x="75" y="36"/>
                </a:lnTo>
                <a:lnTo>
                  <a:pt x="75" y="39"/>
                </a:lnTo>
                <a:lnTo>
                  <a:pt x="75" y="41"/>
                </a:lnTo>
                <a:lnTo>
                  <a:pt x="75" y="44"/>
                </a:lnTo>
                <a:lnTo>
                  <a:pt x="77" y="58"/>
                </a:lnTo>
                <a:lnTo>
                  <a:pt x="78" y="60"/>
                </a:lnTo>
                <a:lnTo>
                  <a:pt x="78" y="63"/>
                </a:lnTo>
                <a:lnTo>
                  <a:pt x="78" y="65"/>
                </a:lnTo>
                <a:lnTo>
                  <a:pt x="74" y="59"/>
                </a:lnTo>
                <a:lnTo>
                  <a:pt x="63" y="63"/>
                </a:lnTo>
                <a:lnTo>
                  <a:pt x="63" y="77"/>
                </a:lnTo>
                <a:lnTo>
                  <a:pt x="58" y="78"/>
                </a:lnTo>
                <a:lnTo>
                  <a:pt x="49" y="80"/>
                </a:lnTo>
                <a:lnTo>
                  <a:pt x="38" y="75"/>
                </a:lnTo>
                <a:lnTo>
                  <a:pt x="36" y="90"/>
                </a:lnTo>
                <a:lnTo>
                  <a:pt x="28" y="84"/>
                </a:lnTo>
                <a:lnTo>
                  <a:pt x="23" y="81"/>
                </a:lnTo>
                <a:lnTo>
                  <a:pt x="22" y="81"/>
                </a:lnTo>
                <a:lnTo>
                  <a:pt x="22" y="80"/>
                </a:lnTo>
                <a:lnTo>
                  <a:pt x="18" y="78"/>
                </a:lnTo>
                <a:lnTo>
                  <a:pt x="21" y="62"/>
                </a:lnTo>
                <a:lnTo>
                  <a:pt x="14" y="50"/>
                </a:lnTo>
                <a:lnTo>
                  <a:pt x="0" y="32"/>
                </a:lnTo>
                <a:lnTo>
                  <a:pt x="3" y="22"/>
                </a:lnTo>
                <a:lnTo>
                  <a:pt x="0" y="5"/>
                </a:lnTo>
                <a:lnTo>
                  <a:pt x="8" y="2"/>
                </a:lnTo>
                <a:lnTo>
                  <a:pt x="12" y="0"/>
                </a:lnTo>
                <a:lnTo>
                  <a:pt x="14" y="2"/>
                </a:lnTo>
                <a:lnTo>
                  <a:pt x="15" y="3"/>
                </a:lnTo>
                <a:lnTo>
                  <a:pt x="21" y="7"/>
                </a:lnTo>
                <a:lnTo>
                  <a:pt x="28" y="3"/>
                </a:lnTo>
                <a:lnTo>
                  <a:pt x="28" y="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7" name="Freeform 593">
            <a:extLst>
              <a:ext uri="{FF2B5EF4-FFF2-40B4-BE49-F238E27FC236}">
                <a16:creationId xmlns:a16="http://schemas.microsoft.com/office/drawing/2014/main" id="{C0D624BB-B431-55AE-5E4E-9E237AF46F16}"/>
              </a:ext>
            </a:extLst>
          </p:cNvPr>
          <p:cNvSpPr>
            <a:spLocks/>
          </p:cNvSpPr>
          <p:nvPr/>
        </p:nvSpPr>
        <p:spPr bwMode="auto">
          <a:xfrm>
            <a:off x="5407026" y="5430838"/>
            <a:ext cx="87313" cy="139700"/>
          </a:xfrm>
          <a:custGeom>
            <a:avLst/>
            <a:gdLst>
              <a:gd name="T0" fmla="*/ 42 w 55"/>
              <a:gd name="T1" fmla="*/ 6 h 88"/>
              <a:gd name="T2" fmla="*/ 53 w 55"/>
              <a:gd name="T3" fmla="*/ 22 h 88"/>
              <a:gd name="T4" fmla="*/ 55 w 55"/>
              <a:gd name="T5" fmla="*/ 28 h 88"/>
              <a:gd name="T6" fmla="*/ 55 w 55"/>
              <a:gd name="T7" fmla="*/ 32 h 88"/>
              <a:gd name="T8" fmla="*/ 52 w 55"/>
              <a:gd name="T9" fmla="*/ 44 h 88"/>
              <a:gd name="T10" fmla="*/ 51 w 55"/>
              <a:gd name="T11" fmla="*/ 45 h 88"/>
              <a:gd name="T12" fmla="*/ 48 w 55"/>
              <a:gd name="T13" fmla="*/ 49 h 88"/>
              <a:gd name="T14" fmla="*/ 51 w 55"/>
              <a:gd name="T15" fmla="*/ 54 h 88"/>
              <a:gd name="T16" fmla="*/ 52 w 55"/>
              <a:gd name="T17" fmla="*/ 55 h 88"/>
              <a:gd name="T18" fmla="*/ 52 w 55"/>
              <a:gd name="T19" fmla="*/ 58 h 88"/>
              <a:gd name="T20" fmla="*/ 48 w 55"/>
              <a:gd name="T21" fmla="*/ 66 h 88"/>
              <a:gd name="T22" fmla="*/ 49 w 55"/>
              <a:gd name="T23" fmla="*/ 69 h 88"/>
              <a:gd name="T24" fmla="*/ 49 w 55"/>
              <a:gd name="T25" fmla="*/ 75 h 88"/>
              <a:gd name="T26" fmla="*/ 49 w 55"/>
              <a:gd name="T27" fmla="*/ 81 h 88"/>
              <a:gd name="T28" fmla="*/ 37 w 55"/>
              <a:gd name="T29" fmla="*/ 86 h 88"/>
              <a:gd name="T30" fmla="*/ 29 w 55"/>
              <a:gd name="T31" fmla="*/ 74 h 88"/>
              <a:gd name="T32" fmla="*/ 23 w 55"/>
              <a:gd name="T33" fmla="*/ 70 h 88"/>
              <a:gd name="T34" fmla="*/ 8 w 55"/>
              <a:gd name="T35" fmla="*/ 54 h 88"/>
              <a:gd name="T36" fmla="*/ 7 w 55"/>
              <a:gd name="T37" fmla="*/ 52 h 88"/>
              <a:gd name="T38" fmla="*/ 7 w 55"/>
              <a:gd name="T39" fmla="*/ 47 h 88"/>
              <a:gd name="T40" fmla="*/ 8 w 55"/>
              <a:gd name="T41" fmla="*/ 40 h 88"/>
              <a:gd name="T42" fmla="*/ 10 w 55"/>
              <a:gd name="T43" fmla="*/ 32 h 88"/>
              <a:gd name="T44" fmla="*/ 0 w 55"/>
              <a:gd name="T45" fmla="*/ 19 h 88"/>
              <a:gd name="T46" fmla="*/ 3 w 55"/>
              <a:gd name="T47" fmla="*/ 18 h 88"/>
              <a:gd name="T48" fmla="*/ 8 w 55"/>
              <a:gd name="T49" fmla="*/ 15 h 88"/>
              <a:gd name="T50" fmla="*/ 11 w 55"/>
              <a:gd name="T51" fmla="*/ 15 h 88"/>
              <a:gd name="T52" fmla="*/ 12 w 55"/>
              <a:gd name="T53" fmla="*/ 17 h 88"/>
              <a:gd name="T54" fmla="*/ 15 w 55"/>
              <a:gd name="T55" fmla="*/ 9 h 88"/>
              <a:gd name="T56" fmla="*/ 26 w 55"/>
              <a:gd name="T57" fmla="*/ 3 h 88"/>
              <a:gd name="T58" fmla="*/ 30 w 55"/>
              <a:gd name="T59" fmla="*/ 2 h 88"/>
              <a:gd name="T60" fmla="*/ 36 w 55"/>
              <a:gd name="T61" fmla="*/ 2 h 88"/>
              <a:gd name="T62" fmla="*/ 38 w 55"/>
              <a:gd name="T63" fmla="*/ 3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55" h="88">
                <a:moveTo>
                  <a:pt x="40" y="4"/>
                </a:moveTo>
                <a:lnTo>
                  <a:pt x="42" y="6"/>
                </a:lnTo>
                <a:lnTo>
                  <a:pt x="52" y="21"/>
                </a:lnTo>
                <a:lnTo>
                  <a:pt x="53" y="22"/>
                </a:lnTo>
                <a:lnTo>
                  <a:pt x="53" y="26"/>
                </a:lnTo>
                <a:lnTo>
                  <a:pt x="55" y="28"/>
                </a:lnTo>
                <a:lnTo>
                  <a:pt x="55" y="29"/>
                </a:lnTo>
                <a:lnTo>
                  <a:pt x="55" y="32"/>
                </a:lnTo>
                <a:lnTo>
                  <a:pt x="49" y="36"/>
                </a:lnTo>
                <a:lnTo>
                  <a:pt x="52" y="44"/>
                </a:lnTo>
                <a:lnTo>
                  <a:pt x="52" y="45"/>
                </a:lnTo>
                <a:lnTo>
                  <a:pt x="51" y="45"/>
                </a:lnTo>
                <a:lnTo>
                  <a:pt x="49" y="48"/>
                </a:lnTo>
                <a:lnTo>
                  <a:pt x="48" y="49"/>
                </a:lnTo>
                <a:lnTo>
                  <a:pt x="49" y="51"/>
                </a:lnTo>
                <a:lnTo>
                  <a:pt x="51" y="54"/>
                </a:lnTo>
                <a:lnTo>
                  <a:pt x="51" y="55"/>
                </a:lnTo>
                <a:lnTo>
                  <a:pt x="52" y="55"/>
                </a:lnTo>
                <a:lnTo>
                  <a:pt x="52" y="56"/>
                </a:lnTo>
                <a:lnTo>
                  <a:pt x="52" y="58"/>
                </a:lnTo>
                <a:lnTo>
                  <a:pt x="52" y="60"/>
                </a:lnTo>
                <a:lnTo>
                  <a:pt x="48" y="66"/>
                </a:lnTo>
                <a:lnTo>
                  <a:pt x="49" y="66"/>
                </a:lnTo>
                <a:lnTo>
                  <a:pt x="49" y="69"/>
                </a:lnTo>
                <a:lnTo>
                  <a:pt x="49" y="71"/>
                </a:lnTo>
                <a:lnTo>
                  <a:pt x="49" y="75"/>
                </a:lnTo>
                <a:lnTo>
                  <a:pt x="51" y="77"/>
                </a:lnTo>
                <a:lnTo>
                  <a:pt x="49" y="81"/>
                </a:lnTo>
                <a:lnTo>
                  <a:pt x="40" y="82"/>
                </a:lnTo>
                <a:lnTo>
                  <a:pt x="37" y="86"/>
                </a:lnTo>
                <a:lnTo>
                  <a:pt x="33" y="88"/>
                </a:lnTo>
                <a:lnTo>
                  <a:pt x="29" y="74"/>
                </a:lnTo>
                <a:lnTo>
                  <a:pt x="25" y="71"/>
                </a:lnTo>
                <a:lnTo>
                  <a:pt x="23" y="70"/>
                </a:lnTo>
                <a:lnTo>
                  <a:pt x="8" y="56"/>
                </a:lnTo>
                <a:lnTo>
                  <a:pt x="8" y="54"/>
                </a:lnTo>
                <a:lnTo>
                  <a:pt x="7" y="54"/>
                </a:lnTo>
                <a:lnTo>
                  <a:pt x="7" y="52"/>
                </a:lnTo>
                <a:lnTo>
                  <a:pt x="6" y="52"/>
                </a:lnTo>
                <a:lnTo>
                  <a:pt x="7" y="47"/>
                </a:lnTo>
                <a:lnTo>
                  <a:pt x="7" y="45"/>
                </a:lnTo>
                <a:lnTo>
                  <a:pt x="8" y="40"/>
                </a:lnTo>
                <a:lnTo>
                  <a:pt x="10" y="33"/>
                </a:lnTo>
                <a:lnTo>
                  <a:pt x="10" y="32"/>
                </a:lnTo>
                <a:lnTo>
                  <a:pt x="11" y="28"/>
                </a:lnTo>
                <a:lnTo>
                  <a:pt x="0" y="19"/>
                </a:lnTo>
                <a:lnTo>
                  <a:pt x="2" y="19"/>
                </a:lnTo>
                <a:lnTo>
                  <a:pt x="3" y="18"/>
                </a:lnTo>
                <a:lnTo>
                  <a:pt x="6" y="17"/>
                </a:lnTo>
                <a:lnTo>
                  <a:pt x="8" y="15"/>
                </a:lnTo>
                <a:lnTo>
                  <a:pt x="10" y="15"/>
                </a:lnTo>
                <a:lnTo>
                  <a:pt x="11" y="15"/>
                </a:lnTo>
                <a:lnTo>
                  <a:pt x="12" y="18"/>
                </a:lnTo>
                <a:lnTo>
                  <a:pt x="12" y="17"/>
                </a:lnTo>
                <a:lnTo>
                  <a:pt x="15" y="15"/>
                </a:lnTo>
                <a:lnTo>
                  <a:pt x="15" y="9"/>
                </a:lnTo>
                <a:lnTo>
                  <a:pt x="14" y="0"/>
                </a:lnTo>
                <a:lnTo>
                  <a:pt x="26" y="3"/>
                </a:lnTo>
                <a:lnTo>
                  <a:pt x="27" y="4"/>
                </a:lnTo>
                <a:lnTo>
                  <a:pt x="30" y="2"/>
                </a:lnTo>
                <a:lnTo>
                  <a:pt x="33" y="0"/>
                </a:lnTo>
                <a:lnTo>
                  <a:pt x="36" y="2"/>
                </a:lnTo>
                <a:lnTo>
                  <a:pt x="38" y="2"/>
                </a:lnTo>
                <a:lnTo>
                  <a:pt x="38" y="3"/>
                </a:lnTo>
                <a:lnTo>
                  <a:pt x="40" y="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8" name="Freeform 594">
            <a:extLst>
              <a:ext uri="{FF2B5EF4-FFF2-40B4-BE49-F238E27FC236}">
                <a16:creationId xmlns:a16="http://schemas.microsoft.com/office/drawing/2014/main" id="{DC46C31C-2366-F076-1270-86226EAAF296}"/>
              </a:ext>
            </a:extLst>
          </p:cNvPr>
          <p:cNvSpPr>
            <a:spLocks/>
          </p:cNvSpPr>
          <p:nvPr/>
        </p:nvSpPr>
        <p:spPr bwMode="auto">
          <a:xfrm>
            <a:off x="5362576" y="5138738"/>
            <a:ext cx="79375" cy="165100"/>
          </a:xfrm>
          <a:custGeom>
            <a:avLst/>
            <a:gdLst>
              <a:gd name="T0" fmla="*/ 10 w 50"/>
              <a:gd name="T1" fmla="*/ 11 h 104"/>
              <a:gd name="T2" fmla="*/ 23 w 50"/>
              <a:gd name="T3" fmla="*/ 30 h 104"/>
              <a:gd name="T4" fmla="*/ 28 w 50"/>
              <a:gd name="T5" fmla="*/ 45 h 104"/>
              <a:gd name="T6" fmla="*/ 28 w 50"/>
              <a:gd name="T7" fmla="*/ 48 h 104"/>
              <a:gd name="T8" fmla="*/ 30 w 50"/>
              <a:gd name="T9" fmla="*/ 51 h 104"/>
              <a:gd name="T10" fmla="*/ 35 w 50"/>
              <a:gd name="T11" fmla="*/ 75 h 104"/>
              <a:gd name="T12" fmla="*/ 43 w 50"/>
              <a:gd name="T13" fmla="*/ 79 h 104"/>
              <a:gd name="T14" fmla="*/ 49 w 50"/>
              <a:gd name="T15" fmla="*/ 85 h 104"/>
              <a:gd name="T16" fmla="*/ 49 w 50"/>
              <a:gd name="T17" fmla="*/ 92 h 104"/>
              <a:gd name="T18" fmla="*/ 47 w 50"/>
              <a:gd name="T19" fmla="*/ 94 h 104"/>
              <a:gd name="T20" fmla="*/ 50 w 50"/>
              <a:gd name="T21" fmla="*/ 98 h 104"/>
              <a:gd name="T22" fmla="*/ 49 w 50"/>
              <a:gd name="T23" fmla="*/ 101 h 104"/>
              <a:gd name="T24" fmla="*/ 47 w 50"/>
              <a:gd name="T25" fmla="*/ 103 h 104"/>
              <a:gd name="T26" fmla="*/ 47 w 50"/>
              <a:gd name="T27" fmla="*/ 104 h 104"/>
              <a:gd name="T28" fmla="*/ 27 w 50"/>
              <a:gd name="T29" fmla="*/ 89 h 104"/>
              <a:gd name="T30" fmla="*/ 25 w 50"/>
              <a:gd name="T31" fmla="*/ 85 h 104"/>
              <a:gd name="T32" fmla="*/ 23 w 50"/>
              <a:gd name="T33" fmla="*/ 85 h 104"/>
              <a:gd name="T34" fmla="*/ 21 w 50"/>
              <a:gd name="T35" fmla="*/ 81 h 104"/>
              <a:gd name="T36" fmla="*/ 12 w 50"/>
              <a:gd name="T37" fmla="*/ 79 h 104"/>
              <a:gd name="T38" fmla="*/ 9 w 50"/>
              <a:gd name="T39" fmla="*/ 73 h 104"/>
              <a:gd name="T40" fmla="*/ 8 w 50"/>
              <a:gd name="T41" fmla="*/ 73 h 104"/>
              <a:gd name="T42" fmla="*/ 6 w 50"/>
              <a:gd name="T43" fmla="*/ 73 h 104"/>
              <a:gd name="T44" fmla="*/ 2 w 50"/>
              <a:gd name="T45" fmla="*/ 71 h 104"/>
              <a:gd name="T46" fmla="*/ 0 w 50"/>
              <a:gd name="T47" fmla="*/ 71 h 104"/>
              <a:gd name="T48" fmla="*/ 4 w 50"/>
              <a:gd name="T49" fmla="*/ 60 h 104"/>
              <a:gd name="T50" fmla="*/ 5 w 50"/>
              <a:gd name="T51" fmla="*/ 53 h 104"/>
              <a:gd name="T52" fmla="*/ 5 w 50"/>
              <a:gd name="T53" fmla="*/ 51 h 104"/>
              <a:gd name="T54" fmla="*/ 0 w 50"/>
              <a:gd name="T55" fmla="*/ 29 h 104"/>
              <a:gd name="T56" fmla="*/ 4 w 50"/>
              <a:gd name="T57" fmla="*/ 0 h 104"/>
              <a:gd name="T58" fmla="*/ 10 w 50"/>
              <a:gd name="T59" fmla="*/ 11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50" h="104">
                <a:moveTo>
                  <a:pt x="10" y="11"/>
                </a:moveTo>
                <a:lnTo>
                  <a:pt x="23" y="30"/>
                </a:lnTo>
                <a:lnTo>
                  <a:pt x="28" y="45"/>
                </a:lnTo>
                <a:lnTo>
                  <a:pt x="28" y="48"/>
                </a:lnTo>
                <a:lnTo>
                  <a:pt x="30" y="51"/>
                </a:lnTo>
                <a:lnTo>
                  <a:pt x="35" y="75"/>
                </a:lnTo>
                <a:lnTo>
                  <a:pt x="43" y="79"/>
                </a:lnTo>
                <a:lnTo>
                  <a:pt x="49" y="85"/>
                </a:lnTo>
                <a:lnTo>
                  <a:pt x="49" y="92"/>
                </a:lnTo>
                <a:lnTo>
                  <a:pt x="47" y="94"/>
                </a:lnTo>
                <a:lnTo>
                  <a:pt x="50" y="98"/>
                </a:lnTo>
                <a:lnTo>
                  <a:pt x="49" y="101"/>
                </a:lnTo>
                <a:lnTo>
                  <a:pt x="47" y="103"/>
                </a:lnTo>
                <a:lnTo>
                  <a:pt x="47" y="104"/>
                </a:lnTo>
                <a:lnTo>
                  <a:pt x="27" y="89"/>
                </a:lnTo>
                <a:lnTo>
                  <a:pt x="25" y="85"/>
                </a:lnTo>
                <a:lnTo>
                  <a:pt x="23" y="85"/>
                </a:lnTo>
                <a:lnTo>
                  <a:pt x="21" y="81"/>
                </a:lnTo>
                <a:lnTo>
                  <a:pt x="12" y="79"/>
                </a:lnTo>
                <a:lnTo>
                  <a:pt x="9" y="73"/>
                </a:lnTo>
                <a:lnTo>
                  <a:pt x="8" y="73"/>
                </a:lnTo>
                <a:lnTo>
                  <a:pt x="6" y="73"/>
                </a:lnTo>
                <a:lnTo>
                  <a:pt x="2" y="71"/>
                </a:lnTo>
                <a:lnTo>
                  <a:pt x="0" y="71"/>
                </a:lnTo>
                <a:lnTo>
                  <a:pt x="4" y="60"/>
                </a:lnTo>
                <a:lnTo>
                  <a:pt x="5" y="53"/>
                </a:lnTo>
                <a:lnTo>
                  <a:pt x="5" y="51"/>
                </a:lnTo>
                <a:lnTo>
                  <a:pt x="0" y="29"/>
                </a:lnTo>
                <a:lnTo>
                  <a:pt x="4" y="0"/>
                </a:lnTo>
                <a:lnTo>
                  <a:pt x="10" y="1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9" name="Freeform 595">
            <a:extLst>
              <a:ext uri="{FF2B5EF4-FFF2-40B4-BE49-F238E27FC236}">
                <a16:creationId xmlns:a16="http://schemas.microsoft.com/office/drawing/2014/main" id="{BD7D6D3F-A2D4-E949-C01F-0B7856EC39FE}"/>
              </a:ext>
            </a:extLst>
          </p:cNvPr>
          <p:cNvSpPr>
            <a:spLocks/>
          </p:cNvSpPr>
          <p:nvPr/>
        </p:nvSpPr>
        <p:spPr bwMode="auto">
          <a:xfrm>
            <a:off x="5378451" y="5080000"/>
            <a:ext cx="176213" cy="193675"/>
          </a:xfrm>
          <a:custGeom>
            <a:avLst/>
            <a:gdLst>
              <a:gd name="T0" fmla="*/ 111 w 111"/>
              <a:gd name="T1" fmla="*/ 41 h 122"/>
              <a:gd name="T2" fmla="*/ 104 w 111"/>
              <a:gd name="T3" fmla="*/ 48 h 122"/>
              <a:gd name="T4" fmla="*/ 108 w 111"/>
              <a:gd name="T5" fmla="*/ 58 h 122"/>
              <a:gd name="T6" fmla="*/ 107 w 111"/>
              <a:gd name="T7" fmla="*/ 63 h 122"/>
              <a:gd name="T8" fmla="*/ 104 w 111"/>
              <a:gd name="T9" fmla="*/ 67 h 122"/>
              <a:gd name="T10" fmla="*/ 107 w 111"/>
              <a:gd name="T11" fmla="*/ 77 h 122"/>
              <a:gd name="T12" fmla="*/ 100 w 111"/>
              <a:gd name="T13" fmla="*/ 71 h 122"/>
              <a:gd name="T14" fmla="*/ 93 w 111"/>
              <a:gd name="T15" fmla="*/ 71 h 122"/>
              <a:gd name="T16" fmla="*/ 89 w 111"/>
              <a:gd name="T17" fmla="*/ 69 h 122"/>
              <a:gd name="T18" fmla="*/ 88 w 111"/>
              <a:gd name="T19" fmla="*/ 89 h 122"/>
              <a:gd name="T20" fmla="*/ 82 w 111"/>
              <a:gd name="T21" fmla="*/ 92 h 122"/>
              <a:gd name="T22" fmla="*/ 88 w 111"/>
              <a:gd name="T23" fmla="*/ 99 h 122"/>
              <a:gd name="T24" fmla="*/ 82 w 111"/>
              <a:gd name="T25" fmla="*/ 103 h 122"/>
              <a:gd name="T26" fmla="*/ 70 w 111"/>
              <a:gd name="T27" fmla="*/ 108 h 122"/>
              <a:gd name="T28" fmla="*/ 69 w 111"/>
              <a:gd name="T29" fmla="*/ 110 h 122"/>
              <a:gd name="T30" fmla="*/ 60 w 111"/>
              <a:gd name="T31" fmla="*/ 112 h 122"/>
              <a:gd name="T32" fmla="*/ 59 w 111"/>
              <a:gd name="T33" fmla="*/ 119 h 122"/>
              <a:gd name="T34" fmla="*/ 54 w 111"/>
              <a:gd name="T35" fmla="*/ 122 h 122"/>
              <a:gd name="T36" fmla="*/ 52 w 111"/>
              <a:gd name="T37" fmla="*/ 122 h 122"/>
              <a:gd name="T38" fmla="*/ 39 w 111"/>
              <a:gd name="T39" fmla="*/ 122 h 122"/>
              <a:gd name="T40" fmla="*/ 33 w 111"/>
              <a:gd name="T41" fmla="*/ 116 h 122"/>
              <a:gd name="T42" fmla="*/ 25 w 111"/>
              <a:gd name="T43" fmla="*/ 112 h 122"/>
              <a:gd name="T44" fmla="*/ 20 w 111"/>
              <a:gd name="T45" fmla="*/ 88 h 122"/>
              <a:gd name="T46" fmla="*/ 18 w 111"/>
              <a:gd name="T47" fmla="*/ 85 h 122"/>
              <a:gd name="T48" fmla="*/ 18 w 111"/>
              <a:gd name="T49" fmla="*/ 82 h 122"/>
              <a:gd name="T50" fmla="*/ 13 w 111"/>
              <a:gd name="T51" fmla="*/ 67 h 122"/>
              <a:gd name="T52" fmla="*/ 0 w 111"/>
              <a:gd name="T53" fmla="*/ 48 h 122"/>
              <a:gd name="T54" fmla="*/ 9 w 111"/>
              <a:gd name="T55" fmla="*/ 47 h 122"/>
              <a:gd name="T56" fmla="*/ 11 w 111"/>
              <a:gd name="T57" fmla="*/ 47 h 122"/>
              <a:gd name="T58" fmla="*/ 21 w 111"/>
              <a:gd name="T59" fmla="*/ 44 h 122"/>
              <a:gd name="T60" fmla="*/ 32 w 111"/>
              <a:gd name="T61" fmla="*/ 33 h 122"/>
              <a:gd name="T62" fmla="*/ 40 w 111"/>
              <a:gd name="T63" fmla="*/ 24 h 122"/>
              <a:gd name="T64" fmla="*/ 44 w 111"/>
              <a:gd name="T65" fmla="*/ 28 h 122"/>
              <a:gd name="T66" fmla="*/ 43 w 111"/>
              <a:gd name="T67" fmla="*/ 21 h 122"/>
              <a:gd name="T68" fmla="*/ 55 w 111"/>
              <a:gd name="T69" fmla="*/ 14 h 122"/>
              <a:gd name="T70" fmla="*/ 59 w 111"/>
              <a:gd name="T71" fmla="*/ 0 h 122"/>
              <a:gd name="T72" fmla="*/ 69 w 111"/>
              <a:gd name="T73" fmla="*/ 13 h 122"/>
              <a:gd name="T74" fmla="*/ 77 w 111"/>
              <a:gd name="T75" fmla="*/ 30 h 122"/>
              <a:gd name="T76" fmla="*/ 77 w 111"/>
              <a:gd name="T77" fmla="*/ 32 h 122"/>
              <a:gd name="T78" fmla="*/ 77 w 111"/>
              <a:gd name="T79" fmla="*/ 33 h 122"/>
              <a:gd name="T80" fmla="*/ 78 w 111"/>
              <a:gd name="T81" fmla="*/ 35 h 122"/>
              <a:gd name="T82" fmla="*/ 80 w 111"/>
              <a:gd name="T83" fmla="*/ 36 h 122"/>
              <a:gd name="T84" fmla="*/ 81 w 111"/>
              <a:gd name="T85" fmla="*/ 37 h 122"/>
              <a:gd name="T86" fmla="*/ 84 w 111"/>
              <a:gd name="T87" fmla="*/ 43 h 122"/>
              <a:gd name="T88" fmla="*/ 85 w 111"/>
              <a:gd name="T89" fmla="*/ 41 h 122"/>
              <a:gd name="T90" fmla="*/ 88 w 111"/>
              <a:gd name="T91" fmla="*/ 39 h 122"/>
              <a:gd name="T92" fmla="*/ 97 w 111"/>
              <a:gd name="T93" fmla="*/ 40 h 122"/>
              <a:gd name="T94" fmla="*/ 103 w 111"/>
              <a:gd name="T95" fmla="*/ 33 h 122"/>
              <a:gd name="T96" fmla="*/ 108 w 111"/>
              <a:gd name="T97" fmla="*/ 36 h 122"/>
              <a:gd name="T98" fmla="*/ 110 w 111"/>
              <a:gd name="T99" fmla="*/ 37 h 122"/>
              <a:gd name="T100" fmla="*/ 111 w 111"/>
              <a:gd name="T101" fmla="*/ 41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11" h="122">
                <a:moveTo>
                  <a:pt x="111" y="41"/>
                </a:moveTo>
                <a:lnTo>
                  <a:pt x="104" y="48"/>
                </a:lnTo>
                <a:lnTo>
                  <a:pt x="108" y="58"/>
                </a:lnTo>
                <a:lnTo>
                  <a:pt x="107" y="63"/>
                </a:lnTo>
                <a:lnTo>
                  <a:pt x="104" y="67"/>
                </a:lnTo>
                <a:lnTo>
                  <a:pt x="107" y="77"/>
                </a:lnTo>
                <a:lnTo>
                  <a:pt x="100" y="71"/>
                </a:lnTo>
                <a:lnTo>
                  <a:pt x="93" y="71"/>
                </a:lnTo>
                <a:lnTo>
                  <a:pt x="89" y="69"/>
                </a:lnTo>
                <a:lnTo>
                  <a:pt x="88" y="89"/>
                </a:lnTo>
                <a:lnTo>
                  <a:pt x="82" y="92"/>
                </a:lnTo>
                <a:lnTo>
                  <a:pt x="88" y="99"/>
                </a:lnTo>
                <a:lnTo>
                  <a:pt x="82" y="103"/>
                </a:lnTo>
                <a:lnTo>
                  <a:pt x="70" y="108"/>
                </a:lnTo>
                <a:lnTo>
                  <a:pt x="69" y="110"/>
                </a:lnTo>
                <a:lnTo>
                  <a:pt x="60" y="112"/>
                </a:lnTo>
                <a:lnTo>
                  <a:pt x="59" y="119"/>
                </a:lnTo>
                <a:lnTo>
                  <a:pt x="54" y="122"/>
                </a:lnTo>
                <a:lnTo>
                  <a:pt x="52" y="122"/>
                </a:lnTo>
                <a:lnTo>
                  <a:pt x="39" y="122"/>
                </a:lnTo>
                <a:lnTo>
                  <a:pt x="33" y="116"/>
                </a:lnTo>
                <a:lnTo>
                  <a:pt x="25" y="112"/>
                </a:lnTo>
                <a:lnTo>
                  <a:pt x="20" y="88"/>
                </a:lnTo>
                <a:lnTo>
                  <a:pt x="18" y="85"/>
                </a:lnTo>
                <a:lnTo>
                  <a:pt x="18" y="82"/>
                </a:lnTo>
                <a:lnTo>
                  <a:pt x="13" y="67"/>
                </a:lnTo>
                <a:lnTo>
                  <a:pt x="0" y="48"/>
                </a:lnTo>
                <a:lnTo>
                  <a:pt x="9" y="47"/>
                </a:lnTo>
                <a:lnTo>
                  <a:pt x="11" y="47"/>
                </a:lnTo>
                <a:lnTo>
                  <a:pt x="21" y="44"/>
                </a:lnTo>
                <a:lnTo>
                  <a:pt x="32" y="33"/>
                </a:lnTo>
                <a:lnTo>
                  <a:pt x="40" y="24"/>
                </a:lnTo>
                <a:lnTo>
                  <a:pt x="44" y="28"/>
                </a:lnTo>
                <a:lnTo>
                  <a:pt x="43" y="21"/>
                </a:lnTo>
                <a:lnTo>
                  <a:pt x="55" y="14"/>
                </a:lnTo>
                <a:lnTo>
                  <a:pt x="59" y="0"/>
                </a:lnTo>
                <a:lnTo>
                  <a:pt x="69" y="13"/>
                </a:lnTo>
                <a:lnTo>
                  <a:pt x="77" y="30"/>
                </a:lnTo>
                <a:lnTo>
                  <a:pt x="77" y="32"/>
                </a:lnTo>
                <a:lnTo>
                  <a:pt x="77" y="33"/>
                </a:lnTo>
                <a:lnTo>
                  <a:pt x="78" y="35"/>
                </a:lnTo>
                <a:lnTo>
                  <a:pt x="80" y="36"/>
                </a:lnTo>
                <a:lnTo>
                  <a:pt x="81" y="37"/>
                </a:lnTo>
                <a:lnTo>
                  <a:pt x="84" y="43"/>
                </a:lnTo>
                <a:lnTo>
                  <a:pt x="85" y="41"/>
                </a:lnTo>
                <a:lnTo>
                  <a:pt x="88" y="39"/>
                </a:lnTo>
                <a:lnTo>
                  <a:pt x="97" y="40"/>
                </a:lnTo>
                <a:lnTo>
                  <a:pt x="103" y="33"/>
                </a:lnTo>
                <a:lnTo>
                  <a:pt x="108" y="36"/>
                </a:lnTo>
                <a:lnTo>
                  <a:pt x="110" y="37"/>
                </a:lnTo>
                <a:lnTo>
                  <a:pt x="111" y="4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0" name="Freeform 596">
            <a:extLst>
              <a:ext uri="{FF2B5EF4-FFF2-40B4-BE49-F238E27FC236}">
                <a16:creationId xmlns:a16="http://schemas.microsoft.com/office/drawing/2014/main" id="{AB227572-DCF8-CA16-2FF8-642B7DE9185F}"/>
              </a:ext>
            </a:extLst>
          </p:cNvPr>
          <p:cNvSpPr>
            <a:spLocks/>
          </p:cNvSpPr>
          <p:nvPr/>
        </p:nvSpPr>
        <p:spPr bwMode="auto">
          <a:xfrm>
            <a:off x="5422901" y="4246563"/>
            <a:ext cx="180975" cy="190500"/>
          </a:xfrm>
          <a:custGeom>
            <a:avLst/>
            <a:gdLst>
              <a:gd name="T0" fmla="*/ 95 w 114"/>
              <a:gd name="T1" fmla="*/ 5 h 120"/>
              <a:gd name="T2" fmla="*/ 98 w 114"/>
              <a:gd name="T3" fmla="*/ 10 h 120"/>
              <a:gd name="T4" fmla="*/ 99 w 114"/>
              <a:gd name="T5" fmla="*/ 17 h 120"/>
              <a:gd name="T6" fmla="*/ 101 w 114"/>
              <a:gd name="T7" fmla="*/ 18 h 120"/>
              <a:gd name="T8" fmla="*/ 102 w 114"/>
              <a:gd name="T9" fmla="*/ 24 h 120"/>
              <a:gd name="T10" fmla="*/ 103 w 114"/>
              <a:gd name="T11" fmla="*/ 26 h 120"/>
              <a:gd name="T12" fmla="*/ 105 w 114"/>
              <a:gd name="T13" fmla="*/ 30 h 120"/>
              <a:gd name="T14" fmla="*/ 109 w 114"/>
              <a:gd name="T15" fmla="*/ 39 h 120"/>
              <a:gd name="T16" fmla="*/ 112 w 114"/>
              <a:gd name="T17" fmla="*/ 48 h 120"/>
              <a:gd name="T18" fmla="*/ 114 w 114"/>
              <a:gd name="T19" fmla="*/ 54 h 120"/>
              <a:gd name="T20" fmla="*/ 107 w 114"/>
              <a:gd name="T21" fmla="*/ 62 h 120"/>
              <a:gd name="T22" fmla="*/ 105 w 114"/>
              <a:gd name="T23" fmla="*/ 65 h 120"/>
              <a:gd name="T24" fmla="*/ 102 w 114"/>
              <a:gd name="T25" fmla="*/ 67 h 120"/>
              <a:gd name="T26" fmla="*/ 98 w 114"/>
              <a:gd name="T27" fmla="*/ 74 h 120"/>
              <a:gd name="T28" fmla="*/ 94 w 114"/>
              <a:gd name="T29" fmla="*/ 78 h 120"/>
              <a:gd name="T30" fmla="*/ 97 w 114"/>
              <a:gd name="T31" fmla="*/ 90 h 120"/>
              <a:gd name="T32" fmla="*/ 97 w 114"/>
              <a:gd name="T33" fmla="*/ 95 h 120"/>
              <a:gd name="T34" fmla="*/ 97 w 114"/>
              <a:gd name="T35" fmla="*/ 97 h 120"/>
              <a:gd name="T36" fmla="*/ 98 w 114"/>
              <a:gd name="T37" fmla="*/ 107 h 120"/>
              <a:gd name="T38" fmla="*/ 101 w 114"/>
              <a:gd name="T39" fmla="*/ 120 h 120"/>
              <a:gd name="T40" fmla="*/ 73 w 114"/>
              <a:gd name="T41" fmla="*/ 103 h 120"/>
              <a:gd name="T42" fmla="*/ 68 w 114"/>
              <a:gd name="T43" fmla="*/ 100 h 120"/>
              <a:gd name="T44" fmla="*/ 62 w 114"/>
              <a:gd name="T45" fmla="*/ 97 h 120"/>
              <a:gd name="T46" fmla="*/ 61 w 114"/>
              <a:gd name="T47" fmla="*/ 96 h 120"/>
              <a:gd name="T48" fmla="*/ 61 w 114"/>
              <a:gd name="T49" fmla="*/ 93 h 120"/>
              <a:gd name="T50" fmla="*/ 58 w 114"/>
              <a:gd name="T51" fmla="*/ 80 h 120"/>
              <a:gd name="T52" fmla="*/ 35 w 114"/>
              <a:gd name="T53" fmla="*/ 82 h 120"/>
              <a:gd name="T54" fmla="*/ 26 w 114"/>
              <a:gd name="T55" fmla="*/ 70 h 120"/>
              <a:gd name="T56" fmla="*/ 22 w 114"/>
              <a:gd name="T57" fmla="*/ 56 h 120"/>
              <a:gd name="T58" fmla="*/ 0 w 114"/>
              <a:gd name="T59" fmla="*/ 47 h 120"/>
              <a:gd name="T60" fmla="*/ 5 w 114"/>
              <a:gd name="T61" fmla="*/ 36 h 120"/>
              <a:gd name="T62" fmla="*/ 11 w 114"/>
              <a:gd name="T63" fmla="*/ 26 h 120"/>
              <a:gd name="T64" fmla="*/ 15 w 114"/>
              <a:gd name="T65" fmla="*/ 21 h 120"/>
              <a:gd name="T66" fmla="*/ 15 w 114"/>
              <a:gd name="T67" fmla="*/ 20 h 120"/>
              <a:gd name="T68" fmla="*/ 17 w 114"/>
              <a:gd name="T69" fmla="*/ 20 h 120"/>
              <a:gd name="T70" fmla="*/ 26 w 114"/>
              <a:gd name="T71" fmla="*/ 21 h 120"/>
              <a:gd name="T72" fmla="*/ 27 w 114"/>
              <a:gd name="T73" fmla="*/ 20 h 120"/>
              <a:gd name="T74" fmla="*/ 45 w 114"/>
              <a:gd name="T75" fmla="*/ 11 h 120"/>
              <a:gd name="T76" fmla="*/ 45 w 114"/>
              <a:gd name="T77" fmla="*/ 2 h 120"/>
              <a:gd name="T78" fmla="*/ 54 w 114"/>
              <a:gd name="T79" fmla="*/ 2 h 120"/>
              <a:gd name="T80" fmla="*/ 82 w 114"/>
              <a:gd name="T81" fmla="*/ 0 h 120"/>
              <a:gd name="T82" fmla="*/ 87 w 114"/>
              <a:gd name="T83" fmla="*/ 2 h 120"/>
              <a:gd name="T84" fmla="*/ 95 w 114"/>
              <a:gd name="T85" fmla="*/ 5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114" h="120">
                <a:moveTo>
                  <a:pt x="95" y="5"/>
                </a:moveTo>
                <a:lnTo>
                  <a:pt x="98" y="10"/>
                </a:lnTo>
                <a:lnTo>
                  <a:pt x="99" y="17"/>
                </a:lnTo>
                <a:lnTo>
                  <a:pt x="101" y="18"/>
                </a:lnTo>
                <a:lnTo>
                  <a:pt x="102" y="24"/>
                </a:lnTo>
                <a:lnTo>
                  <a:pt x="103" y="26"/>
                </a:lnTo>
                <a:lnTo>
                  <a:pt x="105" y="30"/>
                </a:lnTo>
                <a:lnTo>
                  <a:pt x="109" y="39"/>
                </a:lnTo>
                <a:lnTo>
                  <a:pt x="112" y="48"/>
                </a:lnTo>
                <a:lnTo>
                  <a:pt x="114" y="54"/>
                </a:lnTo>
                <a:lnTo>
                  <a:pt x="107" y="62"/>
                </a:lnTo>
                <a:lnTo>
                  <a:pt x="105" y="65"/>
                </a:lnTo>
                <a:lnTo>
                  <a:pt x="102" y="67"/>
                </a:lnTo>
                <a:lnTo>
                  <a:pt x="98" y="74"/>
                </a:lnTo>
                <a:lnTo>
                  <a:pt x="94" y="78"/>
                </a:lnTo>
                <a:lnTo>
                  <a:pt x="97" y="90"/>
                </a:lnTo>
                <a:lnTo>
                  <a:pt x="97" y="95"/>
                </a:lnTo>
                <a:lnTo>
                  <a:pt x="97" y="97"/>
                </a:lnTo>
                <a:lnTo>
                  <a:pt x="98" y="107"/>
                </a:lnTo>
                <a:lnTo>
                  <a:pt x="101" y="120"/>
                </a:lnTo>
                <a:lnTo>
                  <a:pt x="73" y="103"/>
                </a:lnTo>
                <a:lnTo>
                  <a:pt x="68" y="100"/>
                </a:lnTo>
                <a:lnTo>
                  <a:pt x="62" y="97"/>
                </a:lnTo>
                <a:lnTo>
                  <a:pt x="61" y="96"/>
                </a:lnTo>
                <a:lnTo>
                  <a:pt x="61" y="93"/>
                </a:lnTo>
                <a:lnTo>
                  <a:pt x="58" y="80"/>
                </a:lnTo>
                <a:lnTo>
                  <a:pt x="35" y="82"/>
                </a:lnTo>
                <a:lnTo>
                  <a:pt x="26" y="70"/>
                </a:lnTo>
                <a:lnTo>
                  <a:pt x="22" y="56"/>
                </a:lnTo>
                <a:lnTo>
                  <a:pt x="0" y="47"/>
                </a:lnTo>
                <a:lnTo>
                  <a:pt x="5" y="36"/>
                </a:lnTo>
                <a:lnTo>
                  <a:pt x="11" y="26"/>
                </a:lnTo>
                <a:lnTo>
                  <a:pt x="15" y="21"/>
                </a:lnTo>
                <a:lnTo>
                  <a:pt x="15" y="20"/>
                </a:lnTo>
                <a:lnTo>
                  <a:pt x="17" y="20"/>
                </a:lnTo>
                <a:lnTo>
                  <a:pt x="26" y="21"/>
                </a:lnTo>
                <a:lnTo>
                  <a:pt x="27" y="20"/>
                </a:lnTo>
                <a:lnTo>
                  <a:pt x="45" y="11"/>
                </a:lnTo>
                <a:lnTo>
                  <a:pt x="45" y="2"/>
                </a:lnTo>
                <a:lnTo>
                  <a:pt x="54" y="2"/>
                </a:lnTo>
                <a:lnTo>
                  <a:pt x="82" y="0"/>
                </a:lnTo>
                <a:lnTo>
                  <a:pt x="87" y="2"/>
                </a:lnTo>
                <a:lnTo>
                  <a:pt x="95" y="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1" name="Freeform 597">
            <a:extLst>
              <a:ext uri="{FF2B5EF4-FFF2-40B4-BE49-F238E27FC236}">
                <a16:creationId xmlns:a16="http://schemas.microsoft.com/office/drawing/2014/main" id="{59DE81B8-99D5-CBEE-31D8-ED8DE0FF26FB}"/>
              </a:ext>
            </a:extLst>
          </p:cNvPr>
          <p:cNvSpPr>
            <a:spLocks/>
          </p:cNvSpPr>
          <p:nvPr/>
        </p:nvSpPr>
        <p:spPr bwMode="auto">
          <a:xfrm>
            <a:off x="4402138" y="4656138"/>
            <a:ext cx="220663" cy="47625"/>
          </a:xfrm>
          <a:custGeom>
            <a:avLst/>
            <a:gdLst>
              <a:gd name="T0" fmla="*/ 0 w 139"/>
              <a:gd name="T1" fmla="*/ 30 h 30"/>
              <a:gd name="T2" fmla="*/ 1 w 139"/>
              <a:gd name="T3" fmla="*/ 25 h 30"/>
              <a:gd name="T4" fmla="*/ 1 w 139"/>
              <a:gd name="T5" fmla="*/ 22 h 30"/>
              <a:gd name="T6" fmla="*/ 1 w 139"/>
              <a:gd name="T7" fmla="*/ 21 h 30"/>
              <a:gd name="T8" fmla="*/ 4 w 139"/>
              <a:gd name="T9" fmla="*/ 21 h 30"/>
              <a:gd name="T10" fmla="*/ 12 w 139"/>
              <a:gd name="T11" fmla="*/ 23 h 30"/>
              <a:gd name="T12" fmla="*/ 14 w 139"/>
              <a:gd name="T13" fmla="*/ 23 h 30"/>
              <a:gd name="T14" fmla="*/ 25 w 139"/>
              <a:gd name="T15" fmla="*/ 25 h 30"/>
              <a:gd name="T16" fmla="*/ 25 w 139"/>
              <a:gd name="T17" fmla="*/ 21 h 30"/>
              <a:gd name="T18" fmla="*/ 26 w 139"/>
              <a:gd name="T19" fmla="*/ 19 h 30"/>
              <a:gd name="T20" fmla="*/ 29 w 139"/>
              <a:gd name="T21" fmla="*/ 15 h 30"/>
              <a:gd name="T22" fmla="*/ 31 w 139"/>
              <a:gd name="T23" fmla="*/ 19 h 30"/>
              <a:gd name="T24" fmla="*/ 34 w 139"/>
              <a:gd name="T25" fmla="*/ 18 h 30"/>
              <a:gd name="T26" fmla="*/ 37 w 139"/>
              <a:gd name="T27" fmla="*/ 14 h 30"/>
              <a:gd name="T28" fmla="*/ 52 w 139"/>
              <a:gd name="T29" fmla="*/ 11 h 30"/>
              <a:gd name="T30" fmla="*/ 57 w 139"/>
              <a:gd name="T31" fmla="*/ 15 h 30"/>
              <a:gd name="T32" fmla="*/ 63 w 139"/>
              <a:gd name="T33" fmla="*/ 15 h 30"/>
              <a:gd name="T34" fmla="*/ 70 w 139"/>
              <a:gd name="T35" fmla="*/ 11 h 30"/>
              <a:gd name="T36" fmla="*/ 75 w 139"/>
              <a:gd name="T37" fmla="*/ 14 h 30"/>
              <a:gd name="T38" fmla="*/ 90 w 139"/>
              <a:gd name="T39" fmla="*/ 8 h 30"/>
              <a:gd name="T40" fmla="*/ 102 w 139"/>
              <a:gd name="T41" fmla="*/ 11 h 30"/>
              <a:gd name="T42" fmla="*/ 105 w 139"/>
              <a:gd name="T43" fmla="*/ 4 h 30"/>
              <a:gd name="T44" fmla="*/ 117 w 139"/>
              <a:gd name="T45" fmla="*/ 6 h 30"/>
              <a:gd name="T46" fmla="*/ 126 w 139"/>
              <a:gd name="T47" fmla="*/ 0 h 30"/>
              <a:gd name="T48" fmla="*/ 127 w 139"/>
              <a:gd name="T49" fmla="*/ 4 h 30"/>
              <a:gd name="T50" fmla="*/ 139 w 139"/>
              <a:gd name="T51" fmla="*/ 1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39" h="30">
                <a:moveTo>
                  <a:pt x="0" y="30"/>
                </a:moveTo>
                <a:lnTo>
                  <a:pt x="1" y="25"/>
                </a:lnTo>
                <a:lnTo>
                  <a:pt x="1" y="22"/>
                </a:lnTo>
                <a:lnTo>
                  <a:pt x="1" y="21"/>
                </a:lnTo>
                <a:lnTo>
                  <a:pt x="4" y="21"/>
                </a:lnTo>
                <a:lnTo>
                  <a:pt x="12" y="23"/>
                </a:lnTo>
                <a:lnTo>
                  <a:pt x="14" y="23"/>
                </a:lnTo>
                <a:lnTo>
                  <a:pt x="25" y="25"/>
                </a:lnTo>
                <a:lnTo>
                  <a:pt x="25" y="21"/>
                </a:lnTo>
                <a:lnTo>
                  <a:pt x="26" y="19"/>
                </a:lnTo>
                <a:lnTo>
                  <a:pt x="29" y="15"/>
                </a:lnTo>
                <a:lnTo>
                  <a:pt x="31" y="19"/>
                </a:lnTo>
                <a:lnTo>
                  <a:pt x="34" y="18"/>
                </a:lnTo>
                <a:lnTo>
                  <a:pt x="37" y="14"/>
                </a:lnTo>
                <a:lnTo>
                  <a:pt x="52" y="11"/>
                </a:lnTo>
                <a:lnTo>
                  <a:pt x="57" y="15"/>
                </a:lnTo>
                <a:lnTo>
                  <a:pt x="63" y="15"/>
                </a:lnTo>
                <a:lnTo>
                  <a:pt x="70" y="11"/>
                </a:lnTo>
                <a:lnTo>
                  <a:pt x="75" y="14"/>
                </a:lnTo>
                <a:lnTo>
                  <a:pt x="90" y="8"/>
                </a:lnTo>
                <a:lnTo>
                  <a:pt x="102" y="11"/>
                </a:lnTo>
                <a:lnTo>
                  <a:pt x="105" y="4"/>
                </a:lnTo>
                <a:lnTo>
                  <a:pt x="117" y="6"/>
                </a:lnTo>
                <a:lnTo>
                  <a:pt x="126" y="0"/>
                </a:lnTo>
                <a:lnTo>
                  <a:pt x="127" y="4"/>
                </a:lnTo>
                <a:lnTo>
                  <a:pt x="139" y="1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2" name="Freeform 598">
            <a:extLst>
              <a:ext uri="{FF2B5EF4-FFF2-40B4-BE49-F238E27FC236}">
                <a16:creationId xmlns:a16="http://schemas.microsoft.com/office/drawing/2014/main" id="{E18D7920-0A86-AABB-10FC-22FD84460F7D}"/>
              </a:ext>
            </a:extLst>
          </p:cNvPr>
          <p:cNvSpPr>
            <a:spLocks/>
          </p:cNvSpPr>
          <p:nvPr/>
        </p:nvSpPr>
        <p:spPr bwMode="auto">
          <a:xfrm>
            <a:off x="4402138" y="4672013"/>
            <a:ext cx="230188" cy="153988"/>
          </a:xfrm>
          <a:custGeom>
            <a:avLst/>
            <a:gdLst>
              <a:gd name="T0" fmla="*/ 139 w 145"/>
              <a:gd name="T1" fmla="*/ 0 h 97"/>
              <a:gd name="T2" fmla="*/ 142 w 145"/>
              <a:gd name="T3" fmla="*/ 2 h 97"/>
              <a:gd name="T4" fmla="*/ 145 w 145"/>
              <a:gd name="T5" fmla="*/ 4 h 97"/>
              <a:gd name="T6" fmla="*/ 143 w 145"/>
              <a:gd name="T7" fmla="*/ 16 h 97"/>
              <a:gd name="T8" fmla="*/ 143 w 145"/>
              <a:gd name="T9" fmla="*/ 27 h 97"/>
              <a:gd name="T10" fmla="*/ 143 w 145"/>
              <a:gd name="T11" fmla="*/ 28 h 97"/>
              <a:gd name="T12" fmla="*/ 142 w 145"/>
              <a:gd name="T13" fmla="*/ 34 h 97"/>
              <a:gd name="T14" fmla="*/ 142 w 145"/>
              <a:gd name="T15" fmla="*/ 41 h 97"/>
              <a:gd name="T16" fmla="*/ 141 w 145"/>
              <a:gd name="T17" fmla="*/ 41 h 97"/>
              <a:gd name="T18" fmla="*/ 139 w 145"/>
              <a:gd name="T19" fmla="*/ 42 h 97"/>
              <a:gd name="T20" fmla="*/ 138 w 145"/>
              <a:gd name="T21" fmla="*/ 42 h 97"/>
              <a:gd name="T22" fmla="*/ 117 w 145"/>
              <a:gd name="T23" fmla="*/ 52 h 97"/>
              <a:gd name="T24" fmla="*/ 90 w 145"/>
              <a:gd name="T25" fmla="*/ 83 h 97"/>
              <a:gd name="T26" fmla="*/ 66 w 145"/>
              <a:gd name="T27" fmla="*/ 97 h 97"/>
              <a:gd name="T28" fmla="*/ 57 w 145"/>
              <a:gd name="T29" fmla="*/ 88 h 97"/>
              <a:gd name="T30" fmla="*/ 56 w 145"/>
              <a:gd name="T31" fmla="*/ 87 h 97"/>
              <a:gd name="T32" fmla="*/ 57 w 145"/>
              <a:gd name="T33" fmla="*/ 83 h 97"/>
              <a:gd name="T34" fmla="*/ 53 w 145"/>
              <a:gd name="T35" fmla="*/ 80 h 97"/>
              <a:gd name="T36" fmla="*/ 52 w 145"/>
              <a:gd name="T37" fmla="*/ 80 h 97"/>
              <a:gd name="T38" fmla="*/ 51 w 145"/>
              <a:gd name="T39" fmla="*/ 71 h 97"/>
              <a:gd name="T40" fmla="*/ 51 w 145"/>
              <a:gd name="T41" fmla="*/ 60 h 97"/>
              <a:gd name="T42" fmla="*/ 57 w 145"/>
              <a:gd name="T43" fmla="*/ 52 h 97"/>
              <a:gd name="T44" fmla="*/ 57 w 145"/>
              <a:gd name="T45" fmla="*/ 46 h 97"/>
              <a:gd name="T46" fmla="*/ 49 w 145"/>
              <a:gd name="T47" fmla="*/ 43 h 97"/>
              <a:gd name="T48" fmla="*/ 48 w 145"/>
              <a:gd name="T49" fmla="*/ 45 h 97"/>
              <a:gd name="T50" fmla="*/ 44 w 145"/>
              <a:gd name="T51" fmla="*/ 46 h 97"/>
              <a:gd name="T52" fmla="*/ 37 w 145"/>
              <a:gd name="T53" fmla="*/ 50 h 97"/>
              <a:gd name="T54" fmla="*/ 25 w 145"/>
              <a:gd name="T55" fmla="*/ 47 h 97"/>
              <a:gd name="T56" fmla="*/ 6 w 145"/>
              <a:gd name="T57" fmla="*/ 41 h 97"/>
              <a:gd name="T58" fmla="*/ 1 w 145"/>
              <a:gd name="T59" fmla="*/ 34 h 97"/>
              <a:gd name="T60" fmla="*/ 0 w 145"/>
              <a:gd name="T61" fmla="*/ 28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45" h="97">
                <a:moveTo>
                  <a:pt x="139" y="0"/>
                </a:moveTo>
                <a:lnTo>
                  <a:pt x="142" y="2"/>
                </a:lnTo>
                <a:lnTo>
                  <a:pt x="145" y="4"/>
                </a:lnTo>
                <a:lnTo>
                  <a:pt x="143" y="16"/>
                </a:lnTo>
                <a:lnTo>
                  <a:pt x="143" y="27"/>
                </a:lnTo>
                <a:lnTo>
                  <a:pt x="143" y="28"/>
                </a:lnTo>
                <a:lnTo>
                  <a:pt x="142" y="34"/>
                </a:lnTo>
                <a:lnTo>
                  <a:pt x="142" y="41"/>
                </a:lnTo>
                <a:lnTo>
                  <a:pt x="141" y="41"/>
                </a:lnTo>
                <a:lnTo>
                  <a:pt x="139" y="42"/>
                </a:lnTo>
                <a:lnTo>
                  <a:pt x="138" y="42"/>
                </a:lnTo>
                <a:lnTo>
                  <a:pt x="117" y="52"/>
                </a:lnTo>
                <a:lnTo>
                  <a:pt x="90" y="83"/>
                </a:lnTo>
                <a:lnTo>
                  <a:pt x="66" y="97"/>
                </a:lnTo>
                <a:lnTo>
                  <a:pt x="57" y="88"/>
                </a:lnTo>
                <a:lnTo>
                  <a:pt x="56" y="87"/>
                </a:lnTo>
                <a:lnTo>
                  <a:pt x="57" y="83"/>
                </a:lnTo>
                <a:lnTo>
                  <a:pt x="53" y="80"/>
                </a:lnTo>
                <a:lnTo>
                  <a:pt x="52" y="80"/>
                </a:lnTo>
                <a:lnTo>
                  <a:pt x="51" y="71"/>
                </a:lnTo>
                <a:lnTo>
                  <a:pt x="51" y="60"/>
                </a:lnTo>
                <a:lnTo>
                  <a:pt x="57" y="52"/>
                </a:lnTo>
                <a:lnTo>
                  <a:pt x="57" y="46"/>
                </a:lnTo>
                <a:lnTo>
                  <a:pt x="49" y="43"/>
                </a:lnTo>
                <a:lnTo>
                  <a:pt x="48" y="45"/>
                </a:lnTo>
                <a:lnTo>
                  <a:pt x="44" y="46"/>
                </a:lnTo>
                <a:lnTo>
                  <a:pt x="37" y="50"/>
                </a:lnTo>
                <a:lnTo>
                  <a:pt x="25" y="47"/>
                </a:lnTo>
                <a:lnTo>
                  <a:pt x="6" y="41"/>
                </a:lnTo>
                <a:lnTo>
                  <a:pt x="1" y="34"/>
                </a:lnTo>
                <a:lnTo>
                  <a:pt x="0" y="2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3" name="Freeform 599">
            <a:extLst>
              <a:ext uri="{FF2B5EF4-FFF2-40B4-BE49-F238E27FC236}">
                <a16:creationId xmlns:a16="http://schemas.microsoft.com/office/drawing/2014/main" id="{EAAD19DC-E818-6BBF-D4FD-00E7A44AD00B}"/>
              </a:ext>
            </a:extLst>
          </p:cNvPr>
          <p:cNvSpPr>
            <a:spLocks/>
          </p:cNvSpPr>
          <p:nvPr/>
        </p:nvSpPr>
        <p:spPr bwMode="auto">
          <a:xfrm>
            <a:off x="4483101" y="6202363"/>
            <a:ext cx="71438" cy="85725"/>
          </a:xfrm>
          <a:custGeom>
            <a:avLst/>
            <a:gdLst>
              <a:gd name="T0" fmla="*/ 20 w 45"/>
              <a:gd name="T1" fmla="*/ 54 h 54"/>
              <a:gd name="T2" fmla="*/ 24 w 45"/>
              <a:gd name="T3" fmla="*/ 45 h 54"/>
              <a:gd name="T4" fmla="*/ 25 w 45"/>
              <a:gd name="T5" fmla="*/ 43 h 54"/>
              <a:gd name="T6" fmla="*/ 0 w 45"/>
              <a:gd name="T7" fmla="*/ 26 h 54"/>
              <a:gd name="T8" fmla="*/ 0 w 45"/>
              <a:gd name="T9" fmla="*/ 15 h 54"/>
              <a:gd name="T10" fmla="*/ 5 w 45"/>
              <a:gd name="T11" fmla="*/ 11 h 54"/>
              <a:gd name="T12" fmla="*/ 6 w 45"/>
              <a:gd name="T13" fmla="*/ 1 h 54"/>
              <a:gd name="T14" fmla="*/ 13 w 45"/>
              <a:gd name="T15" fmla="*/ 3 h 54"/>
              <a:gd name="T16" fmla="*/ 16 w 45"/>
              <a:gd name="T17" fmla="*/ 0 h 54"/>
              <a:gd name="T18" fmla="*/ 16 w 45"/>
              <a:gd name="T19" fmla="*/ 5 h 54"/>
              <a:gd name="T20" fmla="*/ 16 w 45"/>
              <a:gd name="T21" fmla="*/ 9 h 54"/>
              <a:gd name="T22" fmla="*/ 17 w 45"/>
              <a:gd name="T23" fmla="*/ 12 h 54"/>
              <a:gd name="T24" fmla="*/ 20 w 45"/>
              <a:gd name="T25" fmla="*/ 12 h 54"/>
              <a:gd name="T26" fmla="*/ 27 w 45"/>
              <a:gd name="T27" fmla="*/ 9 h 54"/>
              <a:gd name="T28" fmla="*/ 25 w 45"/>
              <a:gd name="T29" fmla="*/ 13 h 54"/>
              <a:gd name="T30" fmla="*/ 27 w 45"/>
              <a:gd name="T31" fmla="*/ 22 h 54"/>
              <a:gd name="T32" fmla="*/ 20 w 45"/>
              <a:gd name="T33" fmla="*/ 30 h 54"/>
              <a:gd name="T34" fmla="*/ 28 w 45"/>
              <a:gd name="T35" fmla="*/ 41 h 54"/>
              <a:gd name="T36" fmla="*/ 34 w 45"/>
              <a:gd name="T37" fmla="*/ 38 h 54"/>
              <a:gd name="T38" fmla="*/ 35 w 45"/>
              <a:gd name="T39" fmla="*/ 34 h 54"/>
              <a:gd name="T40" fmla="*/ 45 w 45"/>
              <a:gd name="T41" fmla="*/ 38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45" h="54">
                <a:moveTo>
                  <a:pt x="20" y="54"/>
                </a:moveTo>
                <a:lnTo>
                  <a:pt x="24" y="45"/>
                </a:lnTo>
                <a:lnTo>
                  <a:pt x="25" y="43"/>
                </a:lnTo>
                <a:lnTo>
                  <a:pt x="0" y="26"/>
                </a:lnTo>
                <a:lnTo>
                  <a:pt x="0" y="15"/>
                </a:lnTo>
                <a:lnTo>
                  <a:pt x="5" y="11"/>
                </a:lnTo>
                <a:lnTo>
                  <a:pt x="6" y="1"/>
                </a:lnTo>
                <a:lnTo>
                  <a:pt x="13" y="3"/>
                </a:lnTo>
                <a:lnTo>
                  <a:pt x="16" y="0"/>
                </a:lnTo>
                <a:lnTo>
                  <a:pt x="16" y="5"/>
                </a:lnTo>
                <a:lnTo>
                  <a:pt x="16" y="9"/>
                </a:lnTo>
                <a:lnTo>
                  <a:pt x="17" y="12"/>
                </a:lnTo>
                <a:lnTo>
                  <a:pt x="20" y="12"/>
                </a:lnTo>
                <a:lnTo>
                  <a:pt x="27" y="9"/>
                </a:lnTo>
                <a:lnTo>
                  <a:pt x="25" y="13"/>
                </a:lnTo>
                <a:lnTo>
                  <a:pt x="27" y="22"/>
                </a:lnTo>
                <a:lnTo>
                  <a:pt x="20" y="30"/>
                </a:lnTo>
                <a:lnTo>
                  <a:pt x="28" y="41"/>
                </a:lnTo>
                <a:lnTo>
                  <a:pt x="34" y="38"/>
                </a:lnTo>
                <a:lnTo>
                  <a:pt x="35" y="34"/>
                </a:lnTo>
                <a:lnTo>
                  <a:pt x="45" y="3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4" name="Freeform 600">
            <a:extLst>
              <a:ext uri="{FF2B5EF4-FFF2-40B4-BE49-F238E27FC236}">
                <a16:creationId xmlns:a16="http://schemas.microsoft.com/office/drawing/2014/main" id="{58988D72-3E23-C471-0081-030C4CC643EB}"/>
              </a:ext>
            </a:extLst>
          </p:cNvPr>
          <p:cNvSpPr>
            <a:spLocks/>
          </p:cNvSpPr>
          <p:nvPr/>
        </p:nvSpPr>
        <p:spPr bwMode="auto">
          <a:xfrm>
            <a:off x="4597401" y="6067425"/>
            <a:ext cx="168275" cy="122238"/>
          </a:xfrm>
          <a:custGeom>
            <a:avLst/>
            <a:gdLst>
              <a:gd name="T0" fmla="*/ 106 w 106"/>
              <a:gd name="T1" fmla="*/ 29 h 77"/>
              <a:gd name="T2" fmla="*/ 102 w 106"/>
              <a:gd name="T3" fmla="*/ 40 h 77"/>
              <a:gd name="T4" fmla="*/ 106 w 106"/>
              <a:gd name="T5" fmla="*/ 41 h 77"/>
              <a:gd name="T6" fmla="*/ 102 w 106"/>
              <a:gd name="T7" fmla="*/ 58 h 77"/>
              <a:gd name="T8" fmla="*/ 90 w 106"/>
              <a:gd name="T9" fmla="*/ 64 h 77"/>
              <a:gd name="T10" fmla="*/ 91 w 106"/>
              <a:gd name="T11" fmla="*/ 67 h 77"/>
              <a:gd name="T12" fmla="*/ 91 w 106"/>
              <a:gd name="T13" fmla="*/ 70 h 77"/>
              <a:gd name="T14" fmla="*/ 84 w 106"/>
              <a:gd name="T15" fmla="*/ 71 h 77"/>
              <a:gd name="T16" fmla="*/ 83 w 106"/>
              <a:gd name="T17" fmla="*/ 71 h 77"/>
              <a:gd name="T18" fmla="*/ 82 w 106"/>
              <a:gd name="T19" fmla="*/ 77 h 77"/>
              <a:gd name="T20" fmla="*/ 80 w 106"/>
              <a:gd name="T21" fmla="*/ 77 h 77"/>
              <a:gd name="T22" fmla="*/ 76 w 106"/>
              <a:gd name="T23" fmla="*/ 74 h 77"/>
              <a:gd name="T24" fmla="*/ 72 w 106"/>
              <a:gd name="T25" fmla="*/ 74 h 77"/>
              <a:gd name="T26" fmla="*/ 72 w 106"/>
              <a:gd name="T27" fmla="*/ 66 h 77"/>
              <a:gd name="T28" fmla="*/ 68 w 106"/>
              <a:gd name="T29" fmla="*/ 62 h 77"/>
              <a:gd name="T30" fmla="*/ 68 w 106"/>
              <a:gd name="T31" fmla="*/ 64 h 77"/>
              <a:gd name="T32" fmla="*/ 54 w 106"/>
              <a:gd name="T33" fmla="*/ 67 h 77"/>
              <a:gd name="T34" fmla="*/ 50 w 106"/>
              <a:gd name="T35" fmla="*/ 60 h 77"/>
              <a:gd name="T36" fmla="*/ 56 w 106"/>
              <a:gd name="T37" fmla="*/ 58 h 77"/>
              <a:gd name="T38" fmla="*/ 54 w 106"/>
              <a:gd name="T39" fmla="*/ 51 h 77"/>
              <a:gd name="T40" fmla="*/ 61 w 106"/>
              <a:gd name="T41" fmla="*/ 44 h 77"/>
              <a:gd name="T42" fmla="*/ 63 w 106"/>
              <a:gd name="T43" fmla="*/ 38 h 77"/>
              <a:gd name="T44" fmla="*/ 57 w 106"/>
              <a:gd name="T45" fmla="*/ 37 h 77"/>
              <a:gd name="T46" fmla="*/ 53 w 106"/>
              <a:gd name="T47" fmla="*/ 37 h 77"/>
              <a:gd name="T48" fmla="*/ 50 w 106"/>
              <a:gd name="T49" fmla="*/ 36 h 77"/>
              <a:gd name="T50" fmla="*/ 48 w 106"/>
              <a:gd name="T51" fmla="*/ 47 h 77"/>
              <a:gd name="T52" fmla="*/ 41 w 106"/>
              <a:gd name="T53" fmla="*/ 48 h 77"/>
              <a:gd name="T54" fmla="*/ 35 w 106"/>
              <a:gd name="T55" fmla="*/ 51 h 77"/>
              <a:gd name="T56" fmla="*/ 31 w 106"/>
              <a:gd name="T57" fmla="*/ 43 h 77"/>
              <a:gd name="T58" fmla="*/ 29 w 106"/>
              <a:gd name="T59" fmla="*/ 30 h 77"/>
              <a:gd name="T60" fmla="*/ 27 w 106"/>
              <a:gd name="T61" fmla="*/ 22 h 77"/>
              <a:gd name="T62" fmla="*/ 22 w 106"/>
              <a:gd name="T63" fmla="*/ 25 h 77"/>
              <a:gd name="T64" fmla="*/ 19 w 106"/>
              <a:gd name="T65" fmla="*/ 23 h 77"/>
              <a:gd name="T66" fmla="*/ 8 w 106"/>
              <a:gd name="T67" fmla="*/ 17 h 77"/>
              <a:gd name="T68" fmla="*/ 0 w 106"/>
              <a:gd name="T69" fmla="*/ 4 h 77"/>
              <a:gd name="T70" fmla="*/ 3 w 106"/>
              <a:gd name="T71" fmla="*/ 0 h 77"/>
              <a:gd name="T72" fmla="*/ 24 w 106"/>
              <a:gd name="T73" fmla="*/ 4 h 77"/>
              <a:gd name="T74" fmla="*/ 33 w 106"/>
              <a:gd name="T75" fmla="*/ 0 h 77"/>
              <a:gd name="T76" fmla="*/ 37 w 106"/>
              <a:gd name="T77" fmla="*/ 6 h 77"/>
              <a:gd name="T78" fmla="*/ 45 w 106"/>
              <a:gd name="T79" fmla="*/ 7 h 77"/>
              <a:gd name="T80" fmla="*/ 48 w 106"/>
              <a:gd name="T81" fmla="*/ 13 h 77"/>
              <a:gd name="T82" fmla="*/ 53 w 106"/>
              <a:gd name="T83" fmla="*/ 8 h 77"/>
              <a:gd name="T84" fmla="*/ 54 w 106"/>
              <a:gd name="T85" fmla="*/ 21 h 77"/>
              <a:gd name="T86" fmla="*/ 59 w 106"/>
              <a:gd name="T87" fmla="*/ 25 h 77"/>
              <a:gd name="T88" fmla="*/ 63 w 106"/>
              <a:gd name="T89" fmla="*/ 29 h 77"/>
              <a:gd name="T90" fmla="*/ 72 w 106"/>
              <a:gd name="T91" fmla="*/ 25 h 77"/>
              <a:gd name="T92" fmla="*/ 68 w 106"/>
              <a:gd name="T93" fmla="*/ 18 h 77"/>
              <a:gd name="T94" fmla="*/ 72 w 106"/>
              <a:gd name="T95" fmla="*/ 17 h 77"/>
              <a:gd name="T96" fmla="*/ 89 w 106"/>
              <a:gd name="T97" fmla="*/ 23 h 77"/>
              <a:gd name="T98" fmla="*/ 93 w 106"/>
              <a:gd name="T99" fmla="*/ 25 h 77"/>
              <a:gd name="T100" fmla="*/ 99 w 106"/>
              <a:gd name="T101" fmla="*/ 34 h 77"/>
              <a:gd name="T102" fmla="*/ 106 w 106"/>
              <a:gd name="T103" fmla="*/ 29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06" h="77">
                <a:moveTo>
                  <a:pt x="106" y="29"/>
                </a:moveTo>
                <a:lnTo>
                  <a:pt x="102" y="40"/>
                </a:lnTo>
                <a:lnTo>
                  <a:pt x="106" y="41"/>
                </a:lnTo>
                <a:lnTo>
                  <a:pt x="102" y="58"/>
                </a:lnTo>
                <a:lnTo>
                  <a:pt x="90" y="64"/>
                </a:lnTo>
                <a:lnTo>
                  <a:pt x="91" y="67"/>
                </a:lnTo>
                <a:lnTo>
                  <a:pt x="91" y="70"/>
                </a:lnTo>
                <a:lnTo>
                  <a:pt x="84" y="71"/>
                </a:lnTo>
                <a:lnTo>
                  <a:pt x="83" y="71"/>
                </a:lnTo>
                <a:lnTo>
                  <a:pt x="82" y="77"/>
                </a:lnTo>
                <a:lnTo>
                  <a:pt x="80" y="77"/>
                </a:lnTo>
                <a:lnTo>
                  <a:pt x="76" y="74"/>
                </a:lnTo>
                <a:lnTo>
                  <a:pt x="72" y="74"/>
                </a:lnTo>
                <a:lnTo>
                  <a:pt x="72" y="66"/>
                </a:lnTo>
                <a:lnTo>
                  <a:pt x="68" y="62"/>
                </a:lnTo>
                <a:lnTo>
                  <a:pt x="68" y="64"/>
                </a:lnTo>
                <a:lnTo>
                  <a:pt x="54" y="67"/>
                </a:lnTo>
                <a:lnTo>
                  <a:pt x="50" y="60"/>
                </a:lnTo>
                <a:lnTo>
                  <a:pt x="56" y="58"/>
                </a:lnTo>
                <a:lnTo>
                  <a:pt x="54" y="51"/>
                </a:lnTo>
                <a:lnTo>
                  <a:pt x="61" y="44"/>
                </a:lnTo>
                <a:lnTo>
                  <a:pt x="63" y="38"/>
                </a:lnTo>
                <a:lnTo>
                  <a:pt x="57" y="37"/>
                </a:lnTo>
                <a:lnTo>
                  <a:pt x="53" y="37"/>
                </a:lnTo>
                <a:lnTo>
                  <a:pt x="50" y="36"/>
                </a:lnTo>
                <a:lnTo>
                  <a:pt x="48" y="47"/>
                </a:lnTo>
                <a:lnTo>
                  <a:pt x="41" y="48"/>
                </a:lnTo>
                <a:lnTo>
                  <a:pt x="35" y="51"/>
                </a:lnTo>
                <a:lnTo>
                  <a:pt x="31" y="43"/>
                </a:lnTo>
                <a:lnTo>
                  <a:pt x="29" y="30"/>
                </a:lnTo>
                <a:lnTo>
                  <a:pt x="27" y="22"/>
                </a:lnTo>
                <a:lnTo>
                  <a:pt x="22" y="25"/>
                </a:lnTo>
                <a:lnTo>
                  <a:pt x="19" y="23"/>
                </a:lnTo>
                <a:lnTo>
                  <a:pt x="8" y="17"/>
                </a:lnTo>
                <a:lnTo>
                  <a:pt x="0" y="4"/>
                </a:lnTo>
                <a:lnTo>
                  <a:pt x="3" y="0"/>
                </a:lnTo>
                <a:lnTo>
                  <a:pt x="24" y="4"/>
                </a:lnTo>
                <a:lnTo>
                  <a:pt x="33" y="0"/>
                </a:lnTo>
                <a:lnTo>
                  <a:pt x="37" y="6"/>
                </a:lnTo>
                <a:lnTo>
                  <a:pt x="45" y="7"/>
                </a:lnTo>
                <a:lnTo>
                  <a:pt x="48" y="13"/>
                </a:lnTo>
                <a:lnTo>
                  <a:pt x="53" y="8"/>
                </a:lnTo>
                <a:lnTo>
                  <a:pt x="54" y="21"/>
                </a:lnTo>
                <a:lnTo>
                  <a:pt x="59" y="25"/>
                </a:lnTo>
                <a:lnTo>
                  <a:pt x="63" y="29"/>
                </a:lnTo>
                <a:lnTo>
                  <a:pt x="72" y="25"/>
                </a:lnTo>
                <a:lnTo>
                  <a:pt x="68" y="18"/>
                </a:lnTo>
                <a:lnTo>
                  <a:pt x="72" y="17"/>
                </a:lnTo>
                <a:lnTo>
                  <a:pt x="89" y="23"/>
                </a:lnTo>
                <a:lnTo>
                  <a:pt x="93" y="25"/>
                </a:lnTo>
                <a:lnTo>
                  <a:pt x="99" y="34"/>
                </a:lnTo>
                <a:lnTo>
                  <a:pt x="106" y="2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5" name="Freeform 601">
            <a:extLst>
              <a:ext uri="{FF2B5EF4-FFF2-40B4-BE49-F238E27FC236}">
                <a16:creationId xmlns:a16="http://schemas.microsoft.com/office/drawing/2014/main" id="{AC54E178-989E-D69C-C36C-3AB2E4EBD267}"/>
              </a:ext>
            </a:extLst>
          </p:cNvPr>
          <p:cNvSpPr>
            <a:spLocks/>
          </p:cNvSpPr>
          <p:nvPr/>
        </p:nvSpPr>
        <p:spPr bwMode="auto">
          <a:xfrm>
            <a:off x="4460876" y="5465763"/>
            <a:ext cx="260350" cy="277813"/>
          </a:xfrm>
          <a:custGeom>
            <a:avLst/>
            <a:gdLst>
              <a:gd name="T0" fmla="*/ 123 w 164"/>
              <a:gd name="T1" fmla="*/ 11 h 175"/>
              <a:gd name="T2" fmla="*/ 131 w 164"/>
              <a:gd name="T3" fmla="*/ 22 h 175"/>
              <a:gd name="T4" fmla="*/ 140 w 164"/>
              <a:gd name="T5" fmla="*/ 30 h 175"/>
              <a:gd name="T6" fmla="*/ 139 w 164"/>
              <a:gd name="T7" fmla="*/ 40 h 175"/>
              <a:gd name="T8" fmla="*/ 145 w 164"/>
              <a:gd name="T9" fmla="*/ 75 h 175"/>
              <a:gd name="T10" fmla="*/ 143 w 164"/>
              <a:gd name="T11" fmla="*/ 79 h 175"/>
              <a:gd name="T12" fmla="*/ 157 w 164"/>
              <a:gd name="T13" fmla="*/ 86 h 175"/>
              <a:gd name="T14" fmla="*/ 164 w 164"/>
              <a:gd name="T15" fmla="*/ 87 h 175"/>
              <a:gd name="T16" fmla="*/ 160 w 164"/>
              <a:gd name="T17" fmla="*/ 90 h 175"/>
              <a:gd name="T18" fmla="*/ 160 w 164"/>
              <a:gd name="T19" fmla="*/ 93 h 175"/>
              <a:gd name="T20" fmla="*/ 158 w 164"/>
              <a:gd name="T21" fmla="*/ 111 h 175"/>
              <a:gd name="T22" fmla="*/ 151 w 164"/>
              <a:gd name="T23" fmla="*/ 111 h 175"/>
              <a:gd name="T24" fmla="*/ 146 w 164"/>
              <a:gd name="T25" fmla="*/ 116 h 175"/>
              <a:gd name="T26" fmla="*/ 150 w 164"/>
              <a:gd name="T27" fmla="*/ 124 h 175"/>
              <a:gd name="T28" fmla="*/ 149 w 164"/>
              <a:gd name="T29" fmla="*/ 135 h 175"/>
              <a:gd name="T30" fmla="*/ 150 w 164"/>
              <a:gd name="T31" fmla="*/ 145 h 175"/>
              <a:gd name="T32" fmla="*/ 149 w 164"/>
              <a:gd name="T33" fmla="*/ 150 h 175"/>
              <a:gd name="T34" fmla="*/ 138 w 164"/>
              <a:gd name="T35" fmla="*/ 156 h 175"/>
              <a:gd name="T36" fmla="*/ 128 w 164"/>
              <a:gd name="T37" fmla="*/ 158 h 175"/>
              <a:gd name="T38" fmla="*/ 119 w 164"/>
              <a:gd name="T39" fmla="*/ 156 h 175"/>
              <a:gd name="T40" fmla="*/ 113 w 164"/>
              <a:gd name="T41" fmla="*/ 156 h 175"/>
              <a:gd name="T42" fmla="*/ 113 w 164"/>
              <a:gd name="T43" fmla="*/ 156 h 175"/>
              <a:gd name="T44" fmla="*/ 110 w 164"/>
              <a:gd name="T45" fmla="*/ 168 h 175"/>
              <a:gd name="T46" fmla="*/ 106 w 164"/>
              <a:gd name="T47" fmla="*/ 173 h 175"/>
              <a:gd name="T48" fmla="*/ 91 w 164"/>
              <a:gd name="T49" fmla="*/ 145 h 175"/>
              <a:gd name="T50" fmla="*/ 91 w 164"/>
              <a:gd name="T51" fmla="*/ 142 h 175"/>
              <a:gd name="T52" fmla="*/ 78 w 164"/>
              <a:gd name="T53" fmla="*/ 143 h 175"/>
              <a:gd name="T54" fmla="*/ 55 w 164"/>
              <a:gd name="T55" fmla="*/ 142 h 175"/>
              <a:gd name="T56" fmla="*/ 44 w 164"/>
              <a:gd name="T57" fmla="*/ 126 h 175"/>
              <a:gd name="T58" fmla="*/ 41 w 164"/>
              <a:gd name="T59" fmla="*/ 122 h 175"/>
              <a:gd name="T60" fmla="*/ 37 w 164"/>
              <a:gd name="T61" fmla="*/ 119 h 175"/>
              <a:gd name="T62" fmla="*/ 34 w 164"/>
              <a:gd name="T63" fmla="*/ 127 h 175"/>
              <a:gd name="T64" fmla="*/ 29 w 164"/>
              <a:gd name="T65" fmla="*/ 123 h 175"/>
              <a:gd name="T66" fmla="*/ 0 w 164"/>
              <a:gd name="T67" fmla="*/ 105 h 175"/>
              <a:gd name="T68" fmla="*/ 9 w 164"/>
              <a:gd name="T69" fmla="*/ 72 h 175"/>
              <a:gd name="T70" fmla="*/ 9 w 164"/>
              <a:gd name="T71" fmla="*/ 57 h 175"/>
              <a:gd name="T72" fmla="*/ 24 w 164"/>
              <a:gd name="T73" fmla="*/ 37 h 175"/>
              <a:gd name="T74" fmla="*/ 44 w 164"/>
              <a:gd name="T75" fmla="*/ 30 h 175"/>
              <a:gd name="T76" fmla="*/ 63 w 164"/>
              <a:gd name="T77" fmla="*/ 6 h 175"/>
              <a:gd name="T78" fmla="*/ 104 w 164"/>
              <a:gd name="T79" fmla="*/ 1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64" h="175">
                <a:moveTo>
                  <a:pt x="110" y="7"/>
                </a:moveTo>
                <a:lnTo>
                  <a:pt x="123" y="11"/>
                </a:lnTo>
                <a:lnTo>
                  <a:pt x="131" y="21"/>
                </a:lnTo>
                <a:lnTo>
                  <a:pt x="131" y="22"/>
                </a:lnTo>
                <a:lnTo>
                  <a:pt x="131" y="26"/>
                </a:lnTo>
                <a:lnTo>
                  <a:pt x="140" y="30"/>
                </a:lnTo>
                <a:lnTo>
                  <a:pt x="143" y="37"/>
                </a:lnTo>
                <a:lnTo>
                  <a:pt x="139" y="40"/>
                </a:lnTo>
                <a:lnTo>
                  <a:pt x="150" y="59"/>
                </a:lnTo>
                <a:lnTo>
                  <a:pt x="145" y="75"/>
                </a:lnTo>
                <a:lnTo>
                  <a:pt x="145" y="77"/>
                </a:lnTo>
                <a:lnTo>
                  <a:pt x="143" y="79"/>
                </a:lnTo>
                <a:lnTo>
                  <a:pt x="157" y="89"/>
                </a:lnTo>
                <a:lnTo>
                  <a:pt x="157" y="86"/>
                </a:lnTo>
                <a:lnTo>
                  <a:pt x="157" y="85"/>
                </a:lnTo>
                <a:lnTo>
                  <a:pt x="164" y="87"/>
                </a:lnTo>
                <a:lnTo>
                  <a:pt x="162" y="89"/>
                </a:lnTo>
                <a:lnTo>
                  <a:pt x="160" y="90"/>
                </a:lnTo>
                <a:lnTo>
                  <a:pt x="160" y="92"/>
                </a:lnTo>
                <a:lnTo>
                  <a:pt x="160" y="93"/>
                </a:lnTo>
                <a:lnTo>
                  <a:pt x="161" y="101"/>
                </a:lnTo>
                <a:lnTo>
                  <a:pt x="158" y="111"/>
                </a:lnTo>
                <a:lnTo>
                  <a:pt x="155" y="111"/>
                </a:lnTo>
                <a:lnTo>
                  <a:pt x="151" y="111"/>
                </a:lnTo>
                <a:lnTo>
                  <a:pt x="149" y="113"/>
                </a:lnTo>
                <a:lnTo>
                  <a:pt x="146" y="116"/>
                </a:lnTo>
                <a:lnTo>
                  <a:pt x="149" y="122"/>
                </a:lnTo>
                <a:lnTo>
                  <a:pt x="150" y="124"/>
                </a:lnTo>
                <a:lnTo>
                  <a:pt x="146" y="127"/>
                </a:lnTo>
                <a:lnTo>
                  <a:pt x="149" y="135"/>
                </a:lnTo>
                <a:lnTo>
                  <a:pt x="151" y="143"/>
                </a:lnTo>
                <a:lnTo>
                  <a:pt x="150" y="145"/>
                </a:lnTo>
                <a:lnTo>
                  <a:pt x="153" y="147"/>
                </a:lnTo>
                <a:lnTo>
                  <a:pt x="149" y="150"/>
                </a:lnTo>
                <a:lnTo>
                  <a:pt x="147" y="154"/>
                </a:lnTo>
                <a:lnTo>
                  <a:pt x="138" y="156"/>
                </a:lnTo>
                <a:lnTo>
                  <a:pt x="136" y="161"/>
                </a:lnTo>
                <a:lnTo>
                  <a:pt x="128" y="158"/>
                </a:lnTo>
                <a:lnTo>
                  <a:pt x="127" y="153"/>
                </a:lnTo>
                <a:lnTo>
                  <a:pt x="119" y="156"/>
                </a:lnTo>
                <a:lnTo>
                  <a:pt x="116" y="156"/>
                </a:lnTo>
                <a:lnTo>
                  <a:pt x="113" y="156"/>
                </a:lnTo>
                <a:lnTo>
                  <a:pt x="112" y="156"/>
                </a:lnTo>
                <a:lnTo>
                  <a:pt x="113" y="156"/>
                </a:lnTo>
                <a:lnTo>
                  <a:pt x="113" y="165"/>
                </a:lnTo>
                <a:lnTo>
                  <a:pt x="110" y="168"/>
                </a:lnTo>
                <a:lnTo>
                  <a:pt x="106" y="175"/>
                </a:lnTo>
                <a:lnTo>
                  <a:pt x="106" y="173"/>
                </a:lnTo>
                <a:lnTo>
                  <a:pt x="93" y="157"/>
                </a:lnTo>
                <a:lnTo>
                  <a:pt x="91" y="145"/>
                </a:lnTo>
                <a:lnTo>
                  <a:pt x="95" y="142"/>
                </a:lnTo>
                <a:lnTo>
                  <a:pt x="91" y="142"/>
                </a:lnTo>
                <a:lnTo>
                  <a:pt x="85" y="142"/>
                </a:lnTo>
                <a:lnTo>
                  <a:pt x="78" y="143"/>
                </a:lnTo>
                <a:lnTo>
                  <a:pt x="67" y="139"/>
                </a:lnTo>
                <a:lnTo>
                  <a:pt x="55" y="142"/>
                </a:lnTo>
                <a:lnTo>
                  <a:pt x="46" y="130"/>
                </a:lnTo>
                <a:lnTo>
                  <a:pt x="44" y="126"/>
                </a:lnTo>
                <a:lnTo>
                  <a:pt x="42" y="124"/>
                </a:lnTo>
                <a:lnTo>
                  <a:pt x="41" y="122"/>
                </a:lnTo>
                <a:lnTo>
                  <a:pt x="39" y="120"/>
                </a:lnTo>
                <a:lnTo>
                  <a:pt x="37" y="119"/>
                </a:lnTo>
                <a:lnTo>
                  <a:pt x="35" y="120"/>
                </a:lnTo>
                <a:lnTo>
                  <a:pt x="34" y="127"/>
                </a:lnTo>
                <a:lnTo>
                  <a:pt x="33" y="126"/>
                </a:lnTo>
                <a:lnTo>
                  <a:pt x="29" y="123"/>
                </a:lnTo>
                <a:lnTo>
                  <a:pt x="12" y="112"/>
                </a:lnTo>
                <a:lnTo>
                  <a:pt x="0" y="105"/>
                </a:lnTo>
                <a:lnTo>
                  <a:pt x="0" y="82"/>
                </a:lnTo>
                <a:lnTo>
                  <a:pt x="9" y="72"/>
                </a:lnTo>
                <a:lnTo>
                  <a:pt x="9" y="67"/>
                </a:lnTo>
                <a:lnTo>
                  <a:pt x="9" y="57"/>
                </a:lnTo>
                <a:lnTo>
                  <a:pt x="9" y="56"/>
                </a:lnTo>
                <a:lnTo>
                  <a:pt x="24" y="37"/>
                </a:lnTo>
                <a:lnTo>
                  <a:pt x="30" y="32"/>
                </a:lnTo>
                <a:lnTo>
                  <a:pt x="44" y="30"/>
                </a:lnTo>
                <a:lnTo>
                  <a:pt x="52" y="25"/>
                </a:lnTo>
                <a:lnTo>
                  <a:pt x="63" y="6"/>
                </a:lnTo>
                <a:lnTo>
                  <a:pt x="83" y="0"/>
                </a:lnTo>
                <a:lnTo>
                  <a:pt x="104" y="10"/>
                </a:lnTo>
                <a:lnTo>
                  <a:pt x="110" y="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6" name="Freeform 602">
            <a:extLst>
              <a:ext uri="{FF2B5EF4-FFF2-40B4-BE49-F238E27FC236}">
                <a16:creationId xmlns:a16="http://schemas.microsoft.com/office/drawing/2014/main" id="{C84CBCD5-CE53-C1F6-93A2-F791A8AD4746}"/>
              </a:ext>
            </a:extLst>
          </p:cNvPr>
          <p:cNvSpPr>
            <a:spLocks/>
          </p:cNvSpPr>
          <p:nvPr/>
        </p:nvSpPr>
        <p:spPr bwMode="auto">
          <a:xfrm>
            <a:off x="4710113" y="5076825"/>
            <a:ext cx="177800" cy="144463"/>
          </a:xfrm>
          <a:custGeom>
            <a:avLst/>
            <a:gdLst>
              <a:gd name="T0" fmla="*/ 80 w 112"/>
              <a:gd name="T1" fmla="*/ 45 h 91"/>
              <a:gd name="T2" fmla="*/ 87 w 112"/>
              <a:gd name="T3" fmla="*/ 49 h 91"/>
              <a:gd name="T4" fmla="*/ 99 w 112"/>
              <a:gd name="T5" fmla="*/ 57 h 91"/>
              <a:gd name="T6" fmla="*/ 104 w 112"/>
              <a:gd name="T7" fmla="*/ 58 h 91"/>
              <a:gd name="T8" fmla="*/ 109 w 112"/>
              <a:gd name="T9" fmla="*/ 58 h 91"/>
              <a:gd name="T10" fmla="*/ 112 w 112"/>
              <a:gd name="T11" fmla="*/ 68 h 91"/>
              <a:gd name="T12" fmla="*/ 101 w 112"/>
              <a:gd name="T13" fmla="*/ 64 h 91"/>
              <a:gd name="T14" fmla="*/ 87 w 112"/>
              <a:gd name="T15" fmla="*/ 86 h 91"/>
              <a:gd name="T16" fmla="*/ 84 w 112"/>
              <a:gd name="T17" fmla="*/ 91 h 91"/>
              <a:gd name="T18" fmla="*/ 83 w 112"/>
              <a:gd name="T19" fmla="*/ 91 h 91"/>
              <a:gd name="T20" fmla="*/ 74 w 112"/>
              <a:gd name="T21" fmla="*/ 90 h 91"/>
              <a:gd name="T22" fmla="*/ 63 w 112"/>
              <a:gd name="T23" fmla="*/ 79 h 91"/>
              <a:gd name="T24" fmla="*/ 52 w 112"/>
              <a:gd name="T25" fmla="*/ 83 h 91"/>
              <a:gd name="T26" fmla="*/ 52 w 112"/>
              <a:gd name="T27" fmla="*/ 75 h 91"/>
              <a:gd name="T28" fmla="*/ 46 w 112"/>
              <a:gd name="T29" fmla="*/ 68 h 91"/>
              <a:gd name="T30" fmla="*/ 43 w 112"/>
              <a:gd name="T31" fmla="*/ 69 h 91"/>
              <a:gd name="T32" fmla="*/ 37 w 112"/>
              <a:gd name="T33" fmla="*/ 68 h 91"/>
              <a:gd name="T34" fmla="*/ 37 w 112"/>
              <a:gd name="T35" fmla="*/ 58 h 91"/>
              <a:gd name="T36" fmla="*/ 0 w 112"/>
              <a:gd name="T37" fmla="*/ 49 h 91"/>
              <a:gd name="T38" fmla="*/ 16 w 112"/>
              <a:gd name="T39" fmla="*/ 27 h 91"/>
              <a:gd name="T40" fmla="*/ 16 w 112"/>
              <a:gd name="T41" fmla="*/ 26 h 91"/>
              <a:gd name="T42" fmla="*/ 26 w 112"/>
              <a:gd name="T43" fmla="*/ 31 h 91"/>
              <a:gd name="T44" fmla="*/ 26 w 112"/>
              <a:gd name="T45" fmla="*/ 22 h 91"/>
              <a:gd name="T46" fmla="*/ 31 w 112"/>
              <a:gd name="T47" fmla="*/ 22 h 91"/>
              <a:gd name="T48" fmla="*/ 35 w 112"/>
              <a:gd name="T49" fmla="*/ 15 h 91"/>
              <a:gd name="T50" fmla="*/ 27 w 112"/>
              <a:gd name="T51" fmla="*/ 8 h 91"/>
              <a:gd name="T52" fmla="*/ 33 w 112"/>
              <a:gd name="T53" fmla="*/ 4 h 91"/>
              <a:gd name="T54" fmla="*/ 39 w 112"/>
              <a:gd name="T55" fmla="*/ 0 h 91"/>
              <a:gd name="T56" fmla="*/ 45 w 112"/>
              <a:gd name="T57" fmla="*/ 12 h 91"/>
              <a:gd name="T58" fmla="*/ 75 w 112"/>
              <a:gd name="T59" fmla="*/ 32 h 91"/>
              <a:gd name="T60" fmla="*/ 75 w 112"/>
              <a:gd name="T61" fmla="*/ 34 h 91"/>
              <a:gd name="T62" fmla="*/ 75 w 112"/>
              <a:gd name="T63" fmla="*/ 41 h 91"/>
              <a:gd name="T64" fmla="*/ 80 w 112"/>
              <a:gd name="T65" fmla="*/ 45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12" h="91">
                <a:moveTo>
                  <a:pt x="80" y="45"/>
                </a:moveTo>
                <a:lnTo>
                  <a:pt x="87" y="49"/>
                </a:lnTo>
                <a:lnTo>
                  <a:pt x="99" y="57"/>
                </a:lnTo>
                <a:lnTo>
                  <a:pt x="104" y="58"/>
                </a:lnTo>
                <a:lnTo>
                  <a:pt x="109" y="58"/>
                </a:lnTo>
                <a:lnTo>
                  <a:pt x="112" y="68"/>
                </a:lnTo>
                <a:lnTo>
                  <a:pt x="101" y="64"/>
                </a:lnTo>
                <a:lnTo>
                  <a:pt x="87" y="86"/>
                </a:lnTo>
                <a:lnTo>
                  <a:pt x="84" y="91"/>
                </a:lnTo>
                <a:lnTo>
                  <a:pt x="83" y="91"/>
                </a:lnTo>
                <a:lnTo>
                  <a:pt x="74" y="90"/>
                </a:lnTo>
                <a:lnTo>
                  <a:pt x="63" y="79"/>
                </a:lnTo>
                <a:lnTo>
                  <a:pt x="52" y="83"/>
                </a:lnTo>
                <a:lnTo>
                  <a:pt x="52" y="75"/>
                </a:lnTo>
                <a:lnTo>
                  <a:pt x="46" y="68"/>
                </a:lnTo>
                <a:lnTo>
                  <a:pt x="43" y="69"/>
                </a:lnTo>
                <a:lnTo>
                  <a:pt x="37" y="68"/>
                </a:lnTo>
                <a:lnTo>
                  <a:pt x="37" y="58"/>
                </a:lnTo>
                <a:lnTo>
                  <a:pt x="0" y="49"/>
                </a:lnTo>
                <a:lnTo>
                  <a:pt x="16" y="27"/>
                </a:lnTo>
                <a:lnTo>
                  <a:pt x="16" y="26"/>
                </a:lnTo>
                <a:lnTo>
                  <a:pt x="26" y="31"/>
                </a:lnTo>
                <a:lnTo>
                  <a:pt x="26" y="22"/>
                </a:lnTo>
                <a:lnTo>
                  <a:pt x="31" y="22"/>
                </a:lnTo>
                <a:lnTo>
                  <a:pt x="35" y="15"/>
                </a:lnTo>
                <a:lnTo>
                  <a:pt x="27" y="8"/>
                </a:lnTo>
                <a:lnTo>
                  <a:pt x="33" y="4"/>
                </a:lnTo>
                <a:lnTo>
                  <a:pt x="39" y="0"/>
                </a:lnTo>
                <a:lnTo>
                  <a:pt x="45" y="12"/>
                </a:lnTo>
                <a:lnTo>
                  <a:pt x="75" y="32"/>
                </a:lnTo>
                <a:lnTo>
                  <a:pt x="75" y="34"/>
                </a:lnTo>
                <a:lnTo>
                  <a:pt x="75" y="41"/>
                </a:lnTo>
                <a:lnTo>
                  <a:pt x="80" y="4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7" name="Freeform 603">
            <a:extLst>
              <a:ext uri="{FF2B5EF4-FFF2-40B4-BE49-F238E27FC236}">
                <a16:creationId xmlns:a16="http://schemas.microsoft.com/office/drawing/2014/main" id="{CA3C0B6F-81C6-45FD-9A32-DA721DB89447}"/>
              </a:ext>
            </a:extLst>
          </p:cNvPr>
          <p:cNvSpPr>
            <a:spLocks/>
          </p:cNvSpPr>
          <p:nvPr/>
        </p:nvSpPr>
        <p:spPr bwMode="auto">
          <a:xfrm>
            <a:off x="4805363" y="5805488"/>
            <a:ext cx="130175" cy="104775"/>
          </a:xfrm>
          <a:custGeom>
            <a:avLst/>
            <a:gdLst>
              <a:gd name="T0" fmla="*/ 41 w 82"/>
              <a:gd name="T1" fmla="*/ 2 h 66"/>
              <a:gd name="T2" fmla="*/ 45 w 82"/>
              <a:gd name="T3" fmla="*/ 14 h 66"/>
              <a:gd name="T4" fmla="*/ 53 w 82"/>
              <a:gd name="T5" fmla="*/ 19 h 66"/>
              <a:gd name="T6" fmla="*/ 56 w 82"/>
              <a:gd name="T7" fmla="*/ 19 h 66"/>
              <a:gd name="T8" fmla="*/ 57 w 82"/>
              <a:gd name="T9" fmla="*/ 18 h 66"/>
              <a:gd name="T10" fmla="*/ 61 w 82"/>
              <a:gd name="T11" fmla="*/ 17 h 66"/>
              <a:gd name="T12" fmla="*/ 67 w 82"/>
              <a:gd name="T13" fmla="*/ 29 h 66"/>
              <a:gd name="T14" fmla="*/ 74 w 82"/>
              <a:gd name="T15" fmla="*/ 30 h 66"/>
              <a:gd name="T16" fmla="*/ 82 w 82"/>
              <a:gd name="T17" fmla="*/ 44 h 66"/>
              <a:gd name="T18" fmla="*/ 78 w 82"/>
              <a:gd name="T19" fmla="*/ 47 h 66"/>
              <a:gd name="T20" fmla="*/ 78 w 82"/>
              <a:gd name="T21" fmla="*/ 47 h 66"/>
              <a:gd name="T22" fmla="*/ 76 w 82"/>
              <a:gd name="T23" fmla="*/ 47 h 66"/>
              <a:gd name="T24" fmla="*/ 68 w 82"/>
              <a:gd name="T25" fmla="*/ 48 h 66"/>
              <a:gd name="T26" fmla="*/ 59 w 82"/>
              <a:gd name="T27" fmla="*/ 48 h 66"/>
              <a:gd name="T28" fmla="*/ 64 w 82"/>
              <a:gd name="T29" fmla="*/ 53 h 66"/>
              <a:gd name="T30" fmla="*/ 56 w 82"/>
              <a:gd name="T31" fmla="*/ 59 h 66"/>
              <a:gd name="T32" fmla="*/ 54 w 82"/>
              <a:gd name="T33" fmla="*/ 64 h 66"/>
              <a:gd name="T34" fmla="*/ 52 w 82"/>
              <a:gd name="T35" fmla="*/ 66 h 66"/>
              <a:gd name="T36" fmla="*/ 45 w 82"/>
              <a:gd name="T37" fmla="*/ 66 h 66"/>
              <a:gd name="T38" fmla="*/ 46 w 82"/>
              <a:gd name="T39" fmla="*/ 56 h 66"/>
              <a:gd name="T40" fmla="*/ 41 w 82"/>
              <a:gd name="T41" fmla="*/ 44 h 66"/>
              <a:gd name="T42" fmla="*/ 37 w 82"/>
              <a:gd name="T43" fmla="*/ 48 h 66"/>
              <a:gd name="T44" fmla="*/ 34 w 82"/>
              <a:gd name="T45" fmla="*/ 49 h 66"/>
              <a:gd name="T46" fmla="*/ 29 w 82"/>
              <a:gd name="T47" fmla="*/ 48 h 66"/>
              <a:gd name="T48" fmla="*/ 19 w 82"/>
              <a:gd name="T49" fmla="*/ 32 h 66"/>
              <a:gd name="T50" fmla="*/ 7 w 82"/>
              <a:gd name="T51" fmla="*/ 33 h 66"/>
              <a:gd name="T52" fmla="*/ 0 w 82"/>
              <a:gd name="T53" fmla="*/ 26 h 66"/>
              <a:gd name="T54" fmla="*/ 1 w 82"/>
              <a:gd name="T55" fmla="*/ 23 h 66"/>
              <a:gd name="T56" fmla="*/ 3 w 82"/>
              <a:gd name="T57" fmla="*/ 21 h 66"/>
              <a:gd name="T58" fmla="*/ 9 w 82"/>
              <a:gd name="T59" fmla="*/ 21 h 66"/>
              <a:gd name="T60" fmla="*/ 9 w 82"/>
              <a:gd name="T61" fmla="*/ 18 h 66"/>
              <a:gd name="T62" fmla="*/ 11 w 82"/>
              <a:gd name="T63" fmla="*/ 7 h 66"/>
              <a:gd name="T64" fmla="*/ 12 w 82"/>
              <a:gd name="T65" fmla="*/ 10 h 66"/>
              <a:gd name="T66" fmla="*/ 24 w 82"/>
              <a:gd name="T67" fmla="*/ 4 h 66"/>
              <a:gd name="T68" fmla="*/ 27 w 82"/>
              <a:gd name="T69" fmla="*/ 7 h 66"/>
              <a:gd name="T70" fmla="*/ 34 w 82"/>
              <a:gd name="T71" fmla="*/ 2 h 66"/>
              <a:gd name="T72" fmla="*/ 35 w 82"/>
              <a:gd name="T73" fmla="*/ 0 h 66"/>
              <a:gd name="T74" fmla="*/ 41 w 82"/>
              <a:gd name="T75" fmla="*/ 2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82" h="66">
                <a:moveTo>
                  <a:pt x="41" y="2"/>
                </a:moveTo>
                <a:lnTo>
                  <a:pt x="45" y="14"/>
                </a:lnTo>
                <a:lnTo>
                  <a:pt x="53" y="19"/>
                </a:lnTo>
                <a:lnTo>
                  <a:pt x="56" y="19"/>
                </a:lnTo>
                <a:lnTo>
                  <a:pt x="57" y="18"/>
                </a:lnTo>
                <a:lnTo>
                  <a:pt x="61" y="17"/>
                </a:lnTo>
                <a:lnTo>
                  <a:pt x="67" y="29"/>
                </a:lnTo>
                <a:lnTo>
                  <a:pt x="74" y="30"/>
                </a:lnTo>
                <a:lnTo>
                  <a:pt x="82" y="44"/>
                </a:lnTo>
                <a:lnTo>
                  <a:pt x="78" y="47"/>
                </a:lnTo>
                <a:lnTo>
                  <a:pt x="78" y="47"/>
                </a:lnTo>
                <a:lnTo>
                  <a:pt x="76" y="47"/>
                </a:lnTo>
                <a:lnTo>
                  <a:pt x="68" y="48"/>
                </a:lnTo>
                <a:lnTo>
                  <a:pt x="59" y="48"/>
                </a:lnTo>
                <a:lnTo>
                  <a:pt x="64" y="53"/>
                </a:lnTo>
                <a:lnTo>
                  <a:pt x="56" y="59"/>
                </a:lnTo>
                <a:lnTo>
                  <a:pt x="54" y="64"/>
                </a:lnTo>
                <a:lnTo>
                  <a:pt x="52" y="66"/>
                </a:lnTo>
                <a:lnTo>
                  <a:pt x="45" y="66"/>
                </a:lnTo>
                <a:lnTo>
                  <a:pt x="46" y="56"/>
                </a:lnTo>
                <a:lnTo>
                  <a:pt x="41" y="44"/>
                </a:lnTo>
                <a:lnTo>
                  <a:pt x="37" y="48"/>
                </a:lnTo>
                <a:lnTo>
                  <a:pt x="34" y="49"/>
                </a:lnTo>
                <a:lnTo>
                  <a:pt x="29" y="48"/>
                </a:lnTo>
                <a:lnTo>
                  <a:pt x="19" y="32"/>
                </a:lnTo>
                <a:lnTo>
                  <a:pt x="7" y="33"/>
                </a:lnTo>
                <a:lnTo>
                  <a:pt x="0" y="26"/>
                </a:lnTo>
                <a:lnTo>
                  <a:pt x="1" y="23"/>
                </a:lnTo>
                <a:lnTo>
                  <a:pt x="3" y="21"/>
                </a:lnTo>
                <a:lnTo>
                  <a:pt x="9" y="21"/>
                </a:lnTo>
                <a:lnTo>
                  <a:pt x="9" y="18"/>
                </a:lnTo>
                <a:lnTo>
                  <a:pt x="11" y="7"/>
                </a:lnTo>
                <a:lnTo>
                  <a:pt x="12" y="10"/>
                </a:lnTo>
                <a:lnTo>
                  <a:pt x="24" y="4"/>
                </a:lnTo>
                <a:lnTo>
                  <a:pt x="27" y="7"/>
                </a:lnTo>
                <a:lnTo>
                  <a:pt x="34" y="2"/>
                </a:lnTo>
                <a:lnTo>
                  <a:pt x="35" y="0"/>
                </a:lnTo>
                <a:lnTo>
                  <a:pt x="41" y="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8" name="Freeform 604">
            <a:extLst>
              <a:ext uri="{FF2B5EF4-FFF2-40B4-BE49-F238E27FC236}">
                <a16:creationId xmlns:a16="http://schemas.microsoft.com/office/drawing/2014/main" id="{A7347FDD-325D-3B8F-3886-25F285123E0B}"/>
              </a:ext>
            </a:extLst>
          </p:cNvPr>
          <p:cNvSpPr>
            <a:spLocks/>
          </p:cNvSpPr>
          <p:nvPr/>
        </p:nvSpPr>
        <p:spPr bwMode="auto">
          <a:xfrm>
            <a:off x="4806951" y="5588000"/>
            <a:ext cx="112713" cy="179388"/>
          </a:xfrm>
          <a:custGeom>
            <a:avLst/>
            <a:gdLst>
              <a:gd name="T0" fmla="*/ 71 w 71"/>
              <a:gd name="T1" fmla="*/ 106 h 113"/>
              <a:gd name="T2" fmla="*/ 68 w 71"/>
              <a:gd name="T3" fmla="*/ 107 h 113"/>
              <a:gd name="T4" fmla="*/ 63 w 71"/>
              <a:gd name="T5" fmla="*/ 107 h 113"/>
              <a:gd name="T6" fmla="*/ 59 w 71"/>
              <a:gd name="T7" fmla="*/ 107 h 113"/>
              <a:gd name="T8" fmla="*/ 52 w 71"/>
              <a:gd name="T9" fmla="*/ 113 h 113"/>
              <a:gd name="T10" fmla="*/ 45 w 71"/>
              <a:gd name="T11" fmla="*/ 99 h 113"/>
              <a:gd name="T12" fmla="*/ 40 w 71"/>
              <a:gd name="T13" fmla="*/ 100 h 113"/>
              <a:gd name="T14" fmla="*/ 33 w 71"/>
              <a:gd name="T15" fmla="*/ 98 h 113"/>
              <a:gd name="T16" fmla="*/ 28 w 71"/>
              <a:gd name="T17" fmla="*/ 103 h 113"/>
              <a:gd name="T18" fmla="*/ 23 w 71"/>
              <a:gd name="T19" fmla="*/ 105 h 113"/>
              <a:gd name="T20" fmla="*/ 13 w 71"/>
              <a:gd name="T21" fmla="*/ 107 h 113"/>
              <a:gd name="T22" fmla="*/ 4 w 71"/>
              <a:gd name="T23" fmla="*/ 106 h 113"/>
              <a:gd name="T24" fmla="*/ 0 w 71"/>
              <a:gd name="T25" fmla="*/ 98 h 113"/>
              <a:gd name="T26" fmla="*/ 10 w 71"/>
              <a:gd name="T27" fmla="*/ 94 h 113"/>
              <a:gd name="T28" fmla="*/ 15 w 71"/>
              <a:gd name="T29" fmla="*/ 92 h 113"/>
              <a:gd name="T30" fmla="*/ 28 w 71"/>
              <a:gd name="T31" fmla="*/ 87 h 113"/>
              <a:gd name="T32" fmla="*/ 34 w 71"/>
              <a:gd name="T33" fmla="*/ 77 h 113"/>
              <a:gd name="T34" fmla="*/ 33 w 71"/>
              <a:gd name="T35" fmla="*/ 68 h 113"/>
              <a:gd name="T36" fmla="*/ 22 w 71"/>
              <a:gd name="T37" fmla="*/ 61 h 113"/>
              <a:gd name="T38" fmla="*/ 17 w 71"/>
              <a:gd name="T39" fmla="*/ 62 h 113"/>
              <a:gd name="T40" fmla="*/ 15 w 71"/>
              <a:gd name="T41" fmla="*/ 58 h 113"/>
              <a:gd name="T42" fmla="*/ 18 w 71"/>
              <a:gd name="T43" fmla="*/ 58 h 113"/>
              <a:gd name="T44" fmla="*/ 21 w 71"/>
              <a:gd name="T45" fmla="*/ 58 h 113"/>
              <a:gd name="T46" fmla="*/ 21 w 71"/>
              <a:gd name="T47" fmla="*/ 47 h 113"/>
              <a:gd name="T48" fmla="*/ 17 w 71"/>
              <a:gd name="T49" fmla="*/ 17 h 113"/>
              <a:gd name="T50" fmla="*/ 13 w 71"/>
              <a:gd name="T51" fmla="*/ 15 h 113"/>
              <a:gd name="T52" fmla="*/ 11 w 71"/>
              <a:gd name="T53" fmla="*/ 12 h 113"/>
              <a:gd name="T54" fmla="*/ 19 w 71"/>
              <a:gd name="T55" fmla="*/ 5 h 113"/>
              <a:gd name="T56" fmla="*/ 22 w 71"/>
              <a:gd name="T57" fmla="*/ 4 h 113"/>
              <a:gd name="T58" fmla="*/ 23 w 71"/>
              <a:gd name="T59" fmla="*/ 2 h 113"/>
              <a:gd name="T60" fmla="*/ 26 w 71"/>
              <a:gd name="T61" fmla="*/ 0 h 113"/>
              <a:gd name="T62" fmla="*/ 32 w 71"/>
              <a:gd name="T63" fmla="*/ 15 h 113"/>
              <a:gd name="T64" fmla="*/ 40 w 71"/>
              <a:gd name="T65" fmla="*/ 21 h 113"/>
              <a:gd name="T66" fmla="*/ 37 w 71"/>
              <a:gd name="T67" fmla="*/ 31 h 113"/>
              <a:gd name="T68" fmla="*/ 41 w 71"/>
              <a:gd name="T69" fmla="*/ 36 h 113"/>
              <a:gd name="T70" fmla="*/ 41 w 71"/>
              <a:gd name="T71" fmla="*/ 38 h 113"/>
              <a:gd name="T72" fmla="*/ 52 w 71"/>
              <a:gd name="T73" fmla="*/ 34 h 113"/>
              <a:gd name="T74" fmla="*/ 53 w 71"/>
              <a:gd name="T75" fmla="*/ 32 h 113"/>
              <a:gd name="T76" fmla="*/ 62 w 71"/>
              <a:gd name="T77" fmla="*/ 23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71" h="113">
                <a:moveTo>
                  <a:pt x="71" y="106"/>
                </a:moveTo>
                <a:lnTo>
                  <a:pt x="68" y="107"/>
                </a:lnTo>
                <a:lnTo>
                  <a:pt x="63" y="107"/>
                </a:lnTo>
                <a:lnTo>
                  <a:pt x="59" y="107"/>
                </a:lnTo>
                <a:lnTo>
                  <a:pt x="52" y="113"/>
                </a:lnTo>
                <a:lnTo>
                  <a:pt x="45" y="99"/>
                </a:lnTo>
                <a:lnTo>
                  <a:pt x="40" y="100"/>
                </a:lnTo>
                <a:lnTo>
                  <a:pt x="33" y="98"/>
                </a:lnTo>
                <a:lnTo>
                  <a:pt x="28" y="103"/>
                </a:lnTo>
                <a:lnTo>
                  <a:pt x="23" y="105"/>
                </a:lnTo>
                <a:lnTo>
                  <a:pt x="13" y="107"/>
                </a:lnTo>
                <a:lnTo>
                  <a:pt x="4" y="106"/>
                </a:lnTo>
                <a:lnTo>
                  <a:pt x="0" y="98"/>
                </a:lnTo>
                <a:lnTo>
                  <a:pt x="10" y="94"/>
                </a:lnTo>
                <a:lnTo>
                  <a:pt x="15" y="92"/>
                </a:lnTo>
                <a:lnTo>
                  <a:pt x="28" y="87"/>
                </a:lnTo>
                <a:lnTo>
                  <a:pt x="34" y="77"/>
                </a:lnTo>
                <a:lnTo>
                  <a:pt x="33" y="68"/>
                </a:lnTo>
                <a:lnTo>
                  <a:pt x="22" y="61"/>
                </a:lnTo>
                <a:lnTo>
                  <a:pt x="17" y="62"/>
                </a:lnTo>
                <a:lnTo>
                  <a:pt x="15" y="58"/>
                </a:lnTo>
                <a:lnTo>
                  <a:pt x="18" y="58"/>
                </a:lnTo>
                <a:lnTo>
                  <a:pt x="21" y="58"/>
                </a:lnTo>
                <a:lnTo>
                  <a:pt x="21" y="47"/>
                </a:lnTo>
                <a:lnTo>
                  <a:pt x="17" y="17"/>
                </a:lnTo>
                <a:lnTo>
                  <a:pt x="13" y="15"/>
                </a:lnTo>
                <a:lnTo>
                  <a:pt x="11" y="12"/>
                </a:lnTo>
                <a:lnTo>
                  <a:pt x="19" y="5"/>
                </a:lnTo>
                <a:lnTo>
                  <a:pt x="22" y="4"/>
                </a:lnTo>
                <a:lnTo>
                  <a:pt x="23" y="2"/>
                </a:lnTo>
                <a:lnTo>
                  <a:pt x="26" y="0"/>
                </a:lnTo>
                <a:lnTo>
                  <a:pt x="32" y="15"/>
                </a:lnTo>
                <a:lnTo>
                  <a:pt x="40" y="21"/>
                </a:lnTo>
                <a:lnTo>
                  <a:pt x="37" y="31"/>
                </a:lnTo>
                <a:lnTo>
                  <a:pt x="41" y="36"/>
                </a:lnTo>
                <a:lnTo>
                  <a:pt x="41" y="38"/>
                </a:lnTo>
                <a:lnTo>
                  <a:pt x="52" y="34"/>
                </a:lnTo>
                <a:lnTo>
                  <a:pt x="53" y="32"/>
                </a:lnTo>
                <a:lnTo>
                  <a:pt x="62" y="2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9" name="Freeform 605">
            <a:extLst>
              <a:ext uri="{FF2B5EF4-FFF2-40B4-BE49-F238E27FC236}">
                <a16:creationId xmlns:a16="http://schemas.microsoft.com/office/drawing/2014/main" id="{54908ECE-68FB-ABFC-29FC-C15EB4C9471E}"/>
              </a:ext>
            </a:extLst>
          </p:cNvPr>
          <p:cNvSpPr>
            <a:spLocks/>
          </p:cNvSpPr>
          <p:nvPr/>
        </p:nvSpPr>
        <p:spPr bwMode="auto">
          <a:xfrm>
            <a:off x="4889501" y="5756275"/>
            <a:ext cx="65088" cy="17463"/>
          </a:xfrm>
          <a:custGeom>
            <a:avLst/>
            <a:gdLst>
              <a:gd name="T0" fmla="*/ 0 w 41"/>
              <a:gd name="T1" fmla="*/ 7 h 11"/>
              <a:gd name="T2" fmla="*/ 7 w 41"/>
              <a:gd name="T3" fmla="*/ 1 h 11"/>
              <a:gd name="T4" fmla="*/ 11 w 41"/>
              <a:gd name="T5" fmla="*/ 1 h 11"/>
              <a:gd name="T6" fmla="*/ 16 w 41"/>
              <a:gd name="T7" fmla="*/ 1 h 11"/>
              <a:gd name="T8" fmla="*/ 19 w 41"/>
              <a:gd name="T9" fmla="*/ 0 h 11"/>
              <a:gd name="T10" fmla="*/ 21 w 41"/>
              <a:gd name="T11" fmla="*/ 0 h 11"/>
              <a:gd name="T12" fmla="*/ 21 w 41"/>
              <a:gd name="T13" fmla="*/ 11 h 11"/>
              <a:gd name="T14" fmla="*/ 29 w 41"/>
              <a:gd name="T15" fmla="*/ 8 h 11"/>
              <a:gd name="T16" fmla="*/ 34 w 41"/>
              <a:gd name="T17" fmla="*/ 7 h 11"/>
              <a:gd name="T18" fmla="*/ 41 w 41"/>
              <a:gd name="T19" fmla="*/ 7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1" h="11">
                <a:moveTo>
                  <a:pt x="0" y="7"/>
                </a:moveTo>
                <a:lnTo>
                  <a:pt x="7" y="1"/>
                </a:lnTo>
                <a:lnTo>
                  <a:pt x="11" y="1"/>
                </a:lnTo>
                <a:lnTo>
                  <a:pt x="16" y="1"/>
                </a:lnTo>
                <a:lnTo>
                  <a:pt x="19" y="0"/>
                </a:lnTo>
                <a:lnTo>
                  <a:pt x="21" y="0"/>
                </a:lnTo>
                <a:lnTo>
                  <a:pt x="21" y="11"/>
                </a:lnTo>
                <a:lnTo>
                  <a:pt x="29" y="8"/>
                </a:lnTo>
                <a:lnTo>
                  <a:pt x="34" y="7"/>
                </a:lnTo>
                <a:lnTo>
                  <a:pt x="41" y="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0" name="Freeform 606">
            <a:extLst>
              <a:ext uri="{FF2B5EF4-FFF2-40B4-BE49-F238E27FC236}">
                <a16:creationId xmlns:a16="http://schemas.microsoft.com/office/drawing/2014/main" id="{CC0D57AB-FC3F-EDF6-55C7-234DCEE28DF1}"/>
              </a:ext>
            </a:extLst>
          </p:cNvPr>
          <p:cNvSpPr>
            <a:spLocks/>
          </p:cNvSpPr>
          <p:nvPr/>
        </p:nvSpPr>
        <p:spPr bwMode="auto">
          <a:xfrm>
            <a:off x="4870451" y="5773738"/>
            <a:ext cx="82550" cy="61913"/>
          </a:xfrm>
          <a:custGeom>
            <a:avLst/>
            <a:gdLst>
              <a:gd name="T0" fmla="*/ 52 w 52"/>
              <a:gd name="T1" fmla="*/ 0 h 39"/>
              <a:gd name="T2" fmla="*/ 48 w 52"/>
              <a:gd name="T3" fmla="*/ 5 h 39"/>
              <a:gd name="T4" fmla="*/ 42 w 52"/>
              <a:gd name="T5" fmla="*/ 5 h 39"/>
              <a:gd name="T6" fmla="*/ 41 w 52"/>
              <a:gd name="T7" fmla="*/ 5 h 39"/>
              <a:gd name="T8" fmla="*/ 38 w 52"/>
              <a:gd name="T9" fmla="*/ 16 h 39"/>
              <a:gd name="T10" fmla="*/ 37 w 52"/>
              <a:gd name="T11" fmla="*/ 30 h 39"/>
              <a:gd name="T12" fmla="*/ 39 w 52"/>
              <a:gd name="T13" fmla="*/ 33 h 39"/>
              <a:gd name="T14" fmla="*/ 33 w 52"/>
              <a:gd name="T15" fmla="*/ 33 h 39"/>
              <a:gd name="T16" fmla="*/ 30 w 52"/>
              <a:gd name="T17" fmla="*/ 33 h 39"/>
              <a:gd name="T18" fmla="*/ 22 w 52"/>
              <a:gd name="T19" fmla="*/ 37 h 39"/>
              <a:gd name="T20" fmla="*/ 20 w 52"/>
              <a:gd name="T21" fmla="*/ 37 h 39"/>
              <a:gd name="T22" fmla="*/ 16 w 52"/>
              <a:gd name="T23" fmla="*/ 38 h 39"/>
              <a:gd name="T24" fmla="*/ 15 w 52"/>
              <a:gd name="T25" fmla="*/ 39 h 39"/>
              <a:gd name="T26" fmla="*/ 12 w 52"/>
              <a:gd name="T27" fmla="*/ 39 h 39"/>
              <a:gd name="T28" fmla="*/ 4 w 52"/>
              <a:gd name="T29" fmla="*/ 34 h 39"/>
              <a:gd name="T30" fmla="*/ 0 w 52"/>
              <a:gd name="T31" fmla="*/ 22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52" h="39">
                <a:moveTo>
                  <a:pt x="52" y="0"/>
                </a:moveTo>
                <a:lnTo>
                  <a:pt x="48" y="5"/>
                </a:lnTo>
                <a:lnTo>
                  <a:pt x="42" y="5"/>
                </a:lnTo>
                <a:lnTo>
                  <a:pt x="41" y="5"/>
                </a:lnTo>
                <a:lnTo>
                  <a:pt x="38" y="16"/>
                </a:lnTo>
                <a:lnTo>
                  <a:pt x="37" y="30"/>
                </a:lnTo>
                <a:lnTo>
                  <a:pt x="39" y="33"/>
                </a:lnTo>
                <a:lnTo>
                  <a:pt x="33" y="33"/>
                </a:lnTo>
                <a:lnTo>
                  <a:pt x="30" y="33"/>
                </a:lnTo>
                <a:lnTo>
                  <a:pt x="22" y="37"/>
                </a:lnTo>
                <a:lnTo>
                  <a:pt x="20" y="37"/>
                </a:lnTo>
                <a:lnTo>
                  <a:pt x="16" y="38"/>
                </a:lnTo>
                <a:lnTo>
                  <a:pt x="15" y="39"/>
                </a:lnTo>
                <a:lnTo>
                  <a:pt x="12" y="39"/>
                </a:lnTo>
                <a:lnTo>
                  <a:pt x="4" y="34"/>
                </a:lnTo>
                <a:lnTo>
                  <a:pt x="0" y="2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1" name="Freeform 608">
            <a:extLst>
              <a:ext uri="{FF2B5EF4-FFF2-40B4-BE49-F238E27FC236}">
                <a16:creationId xmlns:a16="http://schemas.microsoft.com/office/drawing/2014/main" id="{B08004D2-0AA4-D5BD-F3F9-3A2939D5DD09}"/>
              </a:ext>
            </a:extLst>
          </p:cNvPr>
          <p:cNvSpPr>
            <a:spLocks/>
          </p:cNvSpPr>
          <p:nvPr/>
        </p:nvSpPr>
        <p:spPr bwMode="auto">
          <a:xfrm>
            <a:off x="4824413" y="4702175"/>
            <a:ext cx="203200" cy="263525"/>
          </a:xfrm>
          <a:custGeom>
            <a:avLst/>
            <a:gdLst>
              <a:gd name="T0" fmla="*/ 112 w 128"/>
              <a:gd name="T1" fmla="*/ 43 h 166"/>
              <a:gd name="T2" fmla="*/ 111 w 128"/>
              <a:gd name="T3" fmla="*/ 48 h 166"/>
              <a:gd name="T4" fmla="*/ 128 w 128"/>
              <a:gd name="T5" fmla="*/ 58 h 166"/>
              <a:gd name="T6" fmla="*/ 119 w 128"/>
              <a:gd name="T7" fmla="*/ 65 h 166"/>
              <a:gd name="T8" fmla="*/ 111 w 128"/>
              <a:gd name="T9" fmla="*/ 65 h 166"/>
              <a:gd name="T10" fmla="*/ 101 w 128"/>
              <a:gd name="T11" fmla="*/ 61 h 166"/>
              <a:gd name="T12" fmla="*/ 98 w 128"/>
              <a:gd name="T13" fmla="*/ 65 h 166"/>
              <a:gd name="T14" fmla="*/ 87 w 128"/>
              <a:gd name="T15" fmla="*/ 69 h 166"/>
              <a:gd name="T16" fmla="*/ 86 w 128"/>
              <a:gd name="T17" fmla="*/ 97 h 166"/>
              <a:gd name="T18" fmla="*/ 94 w 128"/>
              <a:gd name="T19" fmla="*/ 123 h 166"/>
              <a:gd name="T20" fmla="*/ 66 w 128"/>
              <a:gd name="T21" fmla="*/ 131 h 166"/>
              <a:gd name="T22" fmla="*/ 53 w 128"/>
              <a:gd name="T23" fmla="*/ 139 h 166"/>
              <a:gd name="T24" fmla="*/ 60 w 128"/>
              <a:gd name="T25" fmla="*/ 143 h 166"/>
              <a:gd name="T26" fmla="*/ 71 w 128"/>
              <a:gd name="T27" fmla="*/ 147 h 166"/>
              <a:gd name="T28" fmla="*/ 83 w 128"/>
              <a:gd name="T29" fmla="*/ 150 h 166"/>
              <a:gd name="T30" fmla="*/ 71 w 128"/>
              <a:gd name="T31" fmla="*/ 166 h 166"/>
              <a:gd name="T32" fmla="*/ 37 w 128"/>
              <a:gd name="T33" fmla="*/ 147 h 166"/>
              <a:gd name="T34" fmla="*/ 26 w 128"/>
              <a:gd name="T35" fmla="*/ 161 h 166"/>
              <a:gd name="T36" fmla="*/ 10 w 128"/>
              <a:gd name="T37" fmla="*/ 161 h 166"/>
              <a:gd name="T38" fmla="*/ 2 w 128"/>
              <a:gd name="T39" fmla="*/ 157 h 166"/>
              <a:gd name="T40" fmla="*/ 19 w 128"/>
              <a:gd name="T41" fmla="*/ 133 h 166"/>
              <a:gd name="T42" fmla="*/ 8 w 128"/>
              <a:gd name="T43" fmla="*/ 112 h 166"/>
              <a:gd name="T44" fmla="*/ 14 w 128"/>
              <a:gd name="T45" fmla="*/ 108 h 166"/>
              <a:gd name="T46" fmla="*/ 51 w 128"/>
              <a:gd name="T47" fmla="*/ 97 h 166"/>
              <a:gd name="T48" fmla="*/ 56 w 128"/>
              <a:gd name="T49" fmla="*/ 79 h 166"/>
              <a:gd name="T50" fmla="*/ 67 w 128"/>
              <a:gd name="T51" fmla="*/ 71 h 166"/>
              <a:gd name="T52" fmla="*/ 70 w 128"/>
              <a:gd name="T53" fmla="*/ 67 h 166"/>
              <a:gd name="T54" fmla="*/ 62 w 128"/>
              <a:gd name="T55" fmla="*/ 52 h 166"/>
              <a:gd name="T56" fmla="*/ 57 w 128"/>
              <a:gd name="T57" fmla="*/ 48 h 166"/>
              <a:gd name="T58" fmla="*/ 59 w 128"/>
              <a:gd name="T59" fmla="*/ 41 h 166"/>
              <a:gd name="T60" fmla="*/ 59 w 128"/>
              <a:gd name="T61" fmla="*/ 33 h 166"/>
              <a:gd name="T62" fmla="*/ 63 w 128"/>
              <a:gd name="T63" fmla="*/ 20 h 166"/>
              <a:gd name="T64" fmla="*/ 64 w 128"/>
              <a:gd name="T65" fmla="*/ 13 h 166"/>
              <a:gd name="T66" fmla="*/ 63 w 128"/>
              <a:gd name="T67" fmla="*/ 0 h 166"/>
              <a:gd name="T68" fmla="*/ 81 w 128"/>
              <a:gd name="T69" fmla="*/ 0 h 166"/>
              <a:gd name="T70" fmla="*/ 100 w 128"/>
              <a:gd name="T71" fmla="*/ 28 h 166"/>
              <a:gd name="T72" fmla="*/ 111 w 128"/>
              <a:gd name="T73" fmla="*/ 34 h 166"/>
              <a:gd name="T74" fmla="*/ 115 w 128"/>
              <a:gd name="T75" fmla="*/ 37 h 1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28" h="166">
                <a:moveTo>
                  <a:pt x="115" y="37"/>
                </a:moveTo>
                <a:lnTo>
                  <a:pt x="112" y="43"/>
                </a:lnTo>
                <a:lnTo>
                  <a:pt x="111" y="46"/>
                </a:lnTo>
                <a:lnTo>
                  <a:pt x="111" y="48"/>
                </a:lnTo>
                <a:lnTo>
                  <a:pt x="111" y="49"/>
                </a:lnTo>
                <a:lnTo>
                  <a:pt x="128" y="58"/>
                </a:lnTo>
                <a:lnTo>
                  <a:pt x="120" y="64"/>
                </a:lnTo>
                <a:lnTo>
                  <a:pt x="119" y="65"/>
                </a:lnTo>
                <a:lnTo>
                  <a:pt x="115" y="67"/>
                </a:lnTo>
                <a:lnTo>
                  <a:pt x="111" y="65"/>
                </a:lnTo>
                <a:lnTo>
                  <a:pt x="108" y="65"/>
                </a:lnTo>
                <a:lnTo>
                  <a:pt x="101" y="61"/>
                </a:lnTo>
                <a:lnTo>
                  <a:pt x="100" y="61"/>
                </a:lnTo>
                <a:lnTo>
                  <a:pt x="98" y="65"/>
                </a:lnTo>
                <a:lnTo>
                  <a:pt x="90" y="69"/>
                </a:lnTo>
                <a:lnTo>
                  <a:pt x="87" y="69"/>
                </a:lnTo>
                <a:lnTo>
                  <a:pt x="86" y="94"/>
                </a:lnTo>
                <a:lnTo>
                  <a:pt x="86" y="97"/>
                </a:lnTo>
                <a:lnTo>
                  <a:pt x="83" y="113"/>
                </a:lnTo>
                <a:lnTo>
                  <a:pt x="94" y="123"/>
                </a:lnTo>
                <a:lnTo>
                  <a:pt x="78" y="135"/>
                </a:lnTo>
                <a:lnTo>
                  <a:pt x="66" y="131"/>
                </a:lnTo>
                <a:lnTo>
                  <a:pt x="60" y="131"/>
                </a:lnTo>
                <a:lnTo>
                  <a:pt x="53" y="139"/>
                </a:lnTo>
                <a:lnTo>
                  <a:pt x="52" y="147"/>
                </a:lnTo>
                <a:lnTo>
                  <a:pt x="60" y="143"/>
                </a:lnTo>
                <a:lnTo>
                  <a:pt x="67" y="147"/>
                </a:lnTo>
                <a:lnTo>
                  <a:pt x="71" y="147"/>
                </a:lnTo>
                <a:lnTo>
                  <a:pt x="83" y="146"/>
                </a:lnTo>
                <a:lnTo>
                  <a:pt x="83" y="150"/>
                </a:lnTo>
                <a:lnTo>
                  <a:pt x="83" y="154"/>
                </a:lnTo>
                <a:lnTo>
                  <a:pt x="71" y="166"/>
                </a:lnTo>
                <a:lnTo>
                  <a:pt x="40" y="148"/>
                </a:lnTo>
                <a:lnTo>
                  <a:pt x="37" y="147"/>
                </a:lnTo>
                <a:lnTo>
                  <a:pt x="29" y="161"/>
                </a:lnTo>
                <a:lnTo>
                  <a:pt x="26" y="161"/>
                </a:lnTo>
                <a:lnTo>
                  <a:pt x="22" y="161"/>
                </a:lnTo>
                <a:lnTo>
                  <a:pt x="10" y="161"/>
                </a:lnTo>
                <a:lnTo>
                  <a:pt x="4" y="158"/>
                </a:lnTo>
                <a:lnTo>
                  <a:pt x="2" y="157"/>
                </a:lnTo>
                <a:lnTo>
                  <a:pt x="0" y="143"/>
                </a:lnTo>
                <a:lnTo>
                  <a:pt x="19" y="133"/>
                </a:lnTo>
                <a:lnTo>
                  <a:pt x="15" y="127"/>
                </a:lnTo>
                <a:lnTo>
                  <a:pt x="8" y="112"/>
                </a:lnTo>
                <a:lnTo>
                  <a:pt x="8" y="109"/>
                </a:lnTo>
                <a:lnTo>
                  <a:pt x="14" y="108"/>
                </a:lnTo>
                <a:lnTo>
                  <a:pt x="38" y="106"/>
                </a:lnTo>
                <a:lnTo>
                  <a:pt x="51" y="97"/>
                </a:lnTo>
                <a:lnTo>
                  <a:pt x="52" y="95"/>
                </a:lnTo>
                <a:lnTo>
                  <a:pt x="56" y="79"/>
                </a:lnTo>
                <a:lnTo>
                  <a:pt x="63" y="73"/>
                </a:lnTo>
                <a:lnTo>
                  <a:pt x="67" y="71"/>
                </a:lnTo>
                <a:lnTo>
                  <a:pt x="70" y="73"/>
                </a:lnTo>
                <a:lnTo>
                  <a:pt x="70" y="67"/>
                </a:lnTo>
                <a:lnTo>
                  <a:pt x="66" y="54"/>
                </a:lnTo>
                <a:lnTo>
                  <a:pt x="62" y="52"/>
                </a:lnTo>
                <a:lnTo>
                  <a:pt x="57" y="49"/>
                </a:lnTo>
                <a:lnTo>
                  <a:pt x="57" y="48"/>
                </a:lnTo>
                <a:lnTo>
                  <a:pt x="57" y="45"/>
                </a:lnTo>
                <a:lnTo>
                  <a:pt x="59" y="41"/>
                </a:lnTo>
                <a:lnTo>
                  <a:pt x="59" y="35"/>
                </a:lnTo>
                <a:lnTo>
                  <a:pt x="59" y="33"/>
                </a:lnTo>
                <a:lnTo>
                  <a:pt x="60" y="26"/>
                </a:lnTo>
                <a:lnTo>
                  <a:pt x="63" y="20"/>
                </a:lnTo>
                <a:lnTo>
                  <a:pt x="64" y="16"/>
                </a:lnTo>
                <a:lnTo>
                  <a:pt x="64" y="13"/>
                </a:lnTo>
                <a:lnTo>
                  <a:pt x="62" y="11"/>
                </a:lnTo>
                <a:lnTo>
                  <a:pt x="63" y="0"/>
                </a:lnTo>
                <a:lnTo>
                  <a:pt x="72" y="0"/>
                </a:lnTo>
                <a:lnTo>
                  <a:pt x="81" y="0"/>
                </a:lnTo>
                <a:lnTo>
                  <a:pt x="94" y="18"/>
                </a:lnTo>
                <a:lnTo>
                  <a:pt x="100" y="28"/>
                </a:lnTo>
                <a:lnTo>
                  <a:pt x="102" y="31"/>
                </a:lnTo>
                <a:lnTo>
                  <a:pt x="111" y="34"/>
                </a:lnTo>
                <a:lnTo>
                  <a:pt x="113" y="37"/>
                </a:lnTo>
                <a:lnTo>
                  <a:pt x="115" y="3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2" name="Freeform 609">
            <a:extLst>
              <a:ext uri="{FF2B5EF4-FFF2-40B4-BE49-F238E27FC236}">
                <a16:creationId xmlns:a16="http://schemas.microsoft.com/office/drawing/2014/main" id="{F80A7047-C942-40B8-A986-1ED214877BC6}"/>
              </a:ext>
            </a:extLst>
          </p:cNvPr>
          <p:cNvSpPr>
            <a:spLocks/>
          </p:cNvSpPr>
          <p:nvPr/>
        </p:nvSpPr>
        <p:spPr bwMode="auto">
          <a:xfrm>
            <a:off x="4960938" y="4375150"/>
            <a:ext cx="219075" cy="236538"/>
          </a:xfrm>
          <a:custGeom>
            <a:avLst/>
            <a:gdLst>
              <a:gd name="T0" fmla="*/ 128 w 138"/>
              <a:gd name="T1" fmla="*/ 74 h 149"/>
              <a:gd name="T2" fmla="*/ 138 w 138"/>
              <a:gd name="T3" fmla="*/ 108 h 149"/>
              <a:gd name="T4" fmla="*/ 119 w 138"/>
              <a:gd name="T5" fmla="*/ 114 h 149"/>
              <a:gd name="T6" fmla="*/ 115 w 138"/>
              <a:gd name="T7" fmla="*/ 127 h 149"/>
              <a:gd name="T8" fmla="*/ 111 w 138"/>
              <a:gd name="T9" fmla="*/ 129 h 149"/>
              <a:gd name="T10" fmla="*/ 105 w 138"/>
              <a:gd name="T11" fmla="*/ 124 h 149"/>
              <a:gd name="T12" fmla="*/ 102 w 138"/>
              <a:gd name="T13" fmla="*/ 128 h 149"/>
              <a:gd name="T14" fmla="*/ 107 w 138"/>
              <a:gd name="T15" fmla="*/ 132 h 149"/>
              <a:gd name="T16" fmla="*/ 97 w 138"/>
              <a:gd name="T17" fmla="*/ 142 h 149"/>
              <a:gd name="T18" fmla="*/ 74 w 138"/>
              <a:gd name="T19" fmla="*/ 149 h 149"/>
              <a:gd name="T20" fmla="*/ 71 w 138"/>
              <a:gd name="T21" fmla="*/ 147 h 149"/>
              <a:gd name="T22" fmla="*/ 68 w 138"/>
              <a:gd name="T23" fmla="*/ 144 h 149"/>
              <a:gd name="T24" fmla="*/ 67 w 138"/>
              <a:gd name="T25" fmla="*/ 144 h 149"/>
              <a:gd name="T26" fmla="*/ 59 w 138"/>
              <a:gd name="T27" fmla="*/ 139 h 149"/>
              <a:gd name="T28" fmla="*/ 52 w 138"/>
              <a:gd name="T29" fmla="*/ 136 h 149"/>
              <a:gd name="T30" fmla="*/ 51 w 138"/>
              <a:gd name="T31" fmla="*/ 135 h 149"/>
              <a:gd name="T32" fmla="*/ 26 w 138"/>
              <a:gd name="T33" fmla="*/ 121 h 149"/>
              <a:gd name="T34" fmla="*/ 25 w 138"/>
              <a:gd name="T35" fmla="*/ 121 h 149"/>
              <a:gd name="T36" fmla="*/ 10 w 138"/>
              <a:gd name="T37" fmla="*/ 112 h 149"/>
              <a:gd name="T38" fmla="*/ 25 w 138"/>
              <a:gd name="T39" fmla="*/ 99 h 149"/>
              <a:gd name="T40" fmla="*/ 29 w 138"/>
              <a:gd name="T41" fmla="*/ 84 h 149"/>
              <a:gd name="T42" fmla="*/ 29 w 138"/>
              <a:gd name="T43" fmla="*/ 82 h 149"/>
              <a:gd name="T44" fmla="*/ 30 w 138"/>
              <a:gd name="T45" fmla="*/ 75 h 149"/>
              <a:gd name="T46" fmla="*/ 36 w 138"/>
              <a:gd name="T47" fmla="*/ 67 h 149"/>
              <a:gd name="T48" fmla="*/ 33 w 138"/>
              <a:gd name="T49" fmla="*/ 61 h 149"/>
              <a:gd name="T50" fmla="*/ 31 w 138"/>
              <a:gd name="T51" fmla="*/ 61 h 149"/>
              <a:gd name="T52" fmla="*/ 25 w 138"/>
              <a:gd name="T53" fmla="*/ 61 h 149"/>
              <a:gd name="T54" fmla="*/ 23 w 138"/>
              <a:gd name="T55" fmla="*/ 59 h 149"/>
              <a:gd name="T56" fmla="*/ 0 w 138"/>
              <a:gd name="T57" fmla="*/ 22 h 149"/>
              <a:gd name="T58" fmla="*/ 19 w 138"/>
              <a:gd name="T59" fmla="*/ 9 h 149"/>
              <a:gd name="T60" fmla="*/ 25 w 138"/>
              <a:gd name="T61" fmla="*/ 11 h 149"/>
              <a:gd name="T62" fmla="*/ 29 w 138"/>
              <a:gd name="T63" fmla="*/ 11 h 149"/>
              <a:gd name="T64" fmla="*/ 56 w 138"/>
              <a:gd name="T65" fmla="*/ 5 h 149"/>
              <a:gd name="T66" fmla="*/ 63 w 138"/>
              <a:gd name="T67" fmla="*/ 0 h 149"/>
              <a:gd name="T68" fmla="*/ 78 w 138"/>
              <a:gd name="T69" fmla="*/ 7 h 149"/>
              <a:gd name="T70" fmla="*/ 79 w 138"/>
              <a:gd name="T71" fmla="*/ 8 h 149"/>
              <a:gd name="T72" fmla="*/ 79 w 138"/>
              <a:gd name="T73" fmla="*/ 11 h 149"/>
              <a:gd name="T74" fmla="*/ 85 w 138"/>
              <a:gd name="T75" fmla="*/ 16 h 149"/>
              <a:gd name="T76" fmla="*/ 98 w 138"/>
              <a:gd name="T77" fmla="*/ 30 h 149"/>
              <a:gd name="T78" fmla="*/ 102 w 138"/>
              <a:gd name="T79" fmla="*/ 23 h 149"/>
              <a:gd name="T80" fmla="*/ 109 w 138"/>
              <a:gd name="T81" fmla="*/ 29 h 149"/>
              <a:gd name="T82" fmla="*/ 111 w 138"/>
              <a:gd name="T83" fmla="*/ 30 h 149"/>
              <a:gd name="T84" fmla="*/ 113 w 138"/>
              <a:gd name="T85" fmla="*/ 30 h 149"/>
              <a:gd name="T86" fmla="*/ 117 w 138"/>
              <a:gd name="T87" fmla="*/ 29 h 149"/>
              <a:gd name="T88" fmla="*/ 122 w 138"/>
              <a:gd name="T89" fmla="*/ 34 h 149"/>
              <a:gd name="T90" fmla="*/ 124 w 138"/>
              <a:gd name="T91" fmla="*/ 37 h 149"/>
              <a:gd name="T92" fmla="*/ 123 w 138"/>
              <a:gd name="T93" fmla="*/ 39 h 149"/>
              <a:gd name="T94" fmla="*/ 122 w 138"/>
              <a:gd name="T95" fmla="*/ 42 h 149"/>
              <a:gd name="T96" fmla="*/ 128 w 138"/>
              <a:gd name="T97" fmla="*/ 46 h 149"/>
              <a:gd name="T98" fmla="*/ 127 w 138"/>
              <a:gd name="T99" fmla="*/ 48 h 149"/>
              <a:gd name="T100" fmla="*/ 126 w 138"/>
              <a:gd name="T101" fmla="*/ 53 h 149"/>
              <a:gd name="T102" fmla="*/ 128 w 138"/>
              <a:gd name="T103" fmla="*/ 74 h 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38" h="149">
                <a:moveTo>
                  <a:pt x="128" y="74"/>
                </a:moveTo>
                <a:lnTo>
                  <a:pt x="138" y="108"/>
                </a:lnTo>
                <a:lnTo>
                  <a:pt x="119" y="114"/>
                </a:lnTo>
                <a:lnTo>
                  <a:pt x="115" y="127"/>
                </a:lnTo>
                <a:lnTo>
                  <a:pt x="111" y="129"/>
                </a:lnTo>
                <a:lnTo>
                  <a:pt x="105" y="124"/>
                </a:lnTo>
                <a:lnTo>
                  <a:pt x="102" y="128"/>
                </a:lnTo>
                <a:lnTo>
                  <a:pt x="107" y="132"/>
                </a:lnTo>
                <a:lnTo>
                  <a:pt x="97" y="142"/>
                </a:lnTo>
                <a:lnTo>
                  <a:pt x="74" y="149"/>
                </a:lnTo>
                <a:lnTo>
                  <a:pt x="71" y="147"/>
                </a:lnTo>
                <a:lnTo>
                  <a:pt x="68" y="144"/>
                </a:lnTo>
                <a:lnTo>
                  <a:pt x="67" y="144"/>
                </a:lnTo>
                <a:lnTo>
                  <a:pt x="59" y="139"/>
                </a:lnTo>
                <a:lnTo>
                  <a:pt x="52" y="136"/>
                </a:lnTo>
                <a:lnTo>
                  <a:pt x="51" y="135"/>
                </a:lnTo>
                <a:lnTo>
                  <a:pt x="26" y="121"/>
                </a:lnTo>
                <a:lnTo>
                  <a:pt x="25" y="121"/>
                </a:lnTo>
                <a:lnTo>
                  <a:pt x="10" y="112"/>
                </a:lnTo>
                <a:lnTo>
                  <a:pt x="25" y="99"/>
                </a:lnTo>
                <a:lnTo>
                  <a:pt x="29" y="84"/>
                </a:lnTo>
                <a:lnTo>
                  <a:pt x="29" y="82"/>
                </a:lnTo>
                <a:lnTo>
                  <a:pt x="30" y="75"/>
                </a:lnTo>
                <a:lnTo>
                  <a:pt x="36" y="67"/>
                </a:lnTo>
                <a:lnTo>
                  <a:pt x="33" y="61"/>
                </a:lnTo>
                <a:lnTo>
                  <a:pt x="31" y="61"/>
                </a:lnTo>
                <a:lnTo>
                  <a:pt x="25" y="61"/>
                </a:lnTo>
                <a:lnTo>
                  <a:pt x="23" y="59"/>
                </a:lnTo>
                <a:lnTo>
                  <a:pt x="0" y="22"/>
                </a:lnTo>
                <a:lnTo>
                  <a:pt x="19" y="9"/>
                </a:lnTo>
                <a:lnTo>
                  <a:pt x="25" y="11"/>
                </a:lnTo>
                <a:lnTo>
                  <a:pt x="29" y="11"/>
                </a:lnTo>
                <a:lnTo>
                  <a:pt x="56" y="5"/>
                </a:lnTo>
                <a:lnTo>
                  <a:pt x="63" y="0"/>
                </a:lnTo>
                <a:lnTo>
                  <a:pt x="78" y="7"/>
                </a:lnTo>
                <a:lnTo>
                  <a:pt x="79" y="8"/>
                </a:lnTo>
                <a:lnTo>
                  <a:pt x="79" y="11"/>
                </a:lnTo>
                <a:lnTo>
                  <a:pt x="85" y="16"/>
                </a:lnTo>
                <a:lnTo>
                  <a:pt x="98" y="30"/>
                </a:lnTo>
                <a:lnTo>
                  <a:pt x="102" y="23"/>
                </a:lnTo>
                <a:lnTo>
                  <a:pt x="109" y="29"/>
                </a:lnTo>
                <a:lnTo>
                  <a:pt x="111" y="30"/>
                </a:lnTo>
                <a:lnTo>
                  <a:pt x="113" y="30"/>
                </a:lnTo>
                <a:lnTo>
                  <a:pt x="117" y="29"/>
                </a:lnTo>
                <a:lnTo>
                  <a:pt x="122" y="34"/>
                </a:lnTo>
                <a:lnTo>
                  <a:pt x="124" y="37"/>
                </a:lnTo>
                <a:lnTo>
                  <a:pt x="123" y="39"/>
                </a:lnTo>
                <a:lnTo>
                  <a:pt x="122" y="42"/>
                </a:lnTo>
                <a:lnTo>
                  <a:pt x="128" y="46"/>
                </a:lnTo>
                <a:lnTo>
                  <a:pt x="127" y="48"/>
                </a:lnTo>
                <a:lnTo>
                  <a:pt x="126" y="53"/>
                </a:lnTo>
                <a:lnTo>
                  <a:pt x="128" y="7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3" name="Freeform 610">
            <a:extLst>
              <a:ext uri="{FF2B5EF4-FFF2-40B4-BE49-F238E27FC236}">
                <a16:creationId xmlns:a16="http://schemas.microsoft.com/office/drawing/2014/main" id="{9E475935-14D7-1C92-37C9-DA6E884AAC30}"/>
              </a:ext>
            </a:extLst>
          </p:cNvPr>
          <p:cNvSpPr>
            <a:spLocks/>
          </p:cNvSpPr>
          <p:nvPr/>
        </p:nvSpPr>
        <p:spPr bwMode="auto">
          <a:xfrm>
            <a:off x="5056188" y="5826125"/>
            <a:ext cx="50800" cy="84138"/>
          </a:xfrm>
          <a:custGeom>
            <a:avLst/>
            <a:gdLst>
              <a:gd name="T0" fmla="*/ 18 w 32"/>
              <a:gd name="T1" fmla="*/ 53 h 53"/>
              <a:gd name="T2" fmla="*/ 11 w 32"/>
              <a:gd name="T3" fmla="*/ 46 h 53"/>
              <a:gd name="T4" fmla="*/ 0 w 32"/>
              <a:gd name="T5" fmla="*/ 30 h 53"/>
              <a:gd name="T6" fmla="*/ 4 w 32"/>
              <a:gd name="T7" fmla="*/ 21 h 53"/>
              <a:gd name="T8" fmla="*/ 4 w 32"/>
              <a:gd name="T9" fmla="*/ 13 h 53"/>
              <a:gd name="T10" fmla="*/ 10 w 32"/>
              <a:gd name="T11" fmla="*/ 0 h 53"/>
              <a:gd name="T12" fmla="*/ 21 w 32"/>
              <a:gd name="T13" fmla="*/ 1 h 53"/>
              <a:gd name="T14" fmla="*/ 25 w 32"/>
              <a:gd name="T15" fmla="*/ 0 h 53"/>
              <a:gd name="T16" fmla="*/ 32 w 32"/>
              <a:gd name="T17" fmla="*/ 15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2" h="53">
                <a:moveTo>
                  <a:pt x="18" y="53"/>
                </a:moveTo>
                <a:lnTo>
                  <a:pt x="11" y="46"/>
                </a:lnTo>
                <a:lnTo>
                  <a:pt x="0" y="30"/>
                </a:lnTo>
                <a:lnTo>
                  <a:pt x="4" y="21"/>
                </a:lnTo>
                <a:lnTo>
                  <a:pt x="4" y="13"/>
                </a:lnTo>
                <a:lnTo>
                  <a:pt x="10" y="0"/>
                </a:lnTo>
                <a:lnTo>
                  <a:pt x="21" y="1"/>
                </a:lnTo>
                <a:lnTo>
                  <a:pt x="25" y="0"/>
                </a:lnTo>
                <a:lnTo>
                  <a:pt x="32" y="1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4" name="Freeform 611">
            <a:extLst>
              <a:ext uri="{FF2B5EF4-FFF2-40B4-BE49-F238E27FC236}">
                <a16:creationId xmlns:a16="http://schemas.microsoft.com/office/drawing/2014/main" id="{4396FC3E-CCD3-86E4-FF82-9ADF642AB539}"/>
              </a:ext>
            </a:extLst>
          </p:cNvPr>
          <p:cNvSpPr>
            <a:spLocks/>
          </p:cNvSpPr>
          <p:nvPr/>
        </p:nvSpPr>
        <p:spPr bwMode="auto">
          <a:xfrm>
            <a:off x="5229225" y="5495925"/>
            <a:ext cx="63500" cy="93663"/>
          </a:xfrm>
          <a:custGeom>
            <a:avLst/>
            <a:gdLst>
              <a:gd name="T0" fmla="*/ 30 w 40"/>
              <a:gd name="T1" fmla="*/ 19 h 59"/>
              <a:gd name="T2" fmla="*/ 32 w 40"/>
              <a:gd name="T3" fmla="*/ 37 h 59"/>
              <a:gd name="T4" fmla="*/ 37 w 40"/>
              <a:gd name="T5" fmla="*/ 41 h 59"/>
              <a:gd name="T6" fmla="*/ 36 w 40"/>
              <a:gd name="T7" fmla="*/ 45 h 59"/>
              <a:gd name="T8" fmla="*/ 36 w 40"/>
              <a:gd name="T9" fmla="*/ 47 h 59"/>
              <a:gd name="T10" fmla="*/ 37 w 40"/>
              <a:gd name="T11" fmla="*/ 48 h 59"/>
              <a:gd name="T12" fmla="*/ 37 w 40"/>
              <a:gd name="T13" fmla="*/ 49 h 59"/>
              <a:gd name="T14" fmla="*/ 38 w 40"/>
              <a:gd name="T15" fmla="*/ 52 h 59"/>
              <a:gd name="T16" fmla="*/ 40 w 40"/>
              <a:gd name="T17" fmla="*/ 53 h 59"/>
              <a:gd name="T18" fmla="*/ 38 w 40"/>
              <a:gd name="T19" fmla="*/ 56 h 59"/>
              <a:gd name="T20" fmla="*/ 36 w 40"/>
              <a:gd name="T21" fmla="*/ 58 h 59"/>
              <a:gd name="T22" fmla="*/ 34 w 40"/>
              <a:gd name="T23" fmla="*/ 58 h 59"/>
              <a:gd name="T24" fmla="*/ 30 w 40"/>
              <a:gd name="T25" fmla="*/ 59 h 59"/>
              <a:gd name="T26" fmla="*/ 30 w 40"/>
              <a:gd name="T27" fmla="*/ 58 h 59"/>
              <a:gd name="T28" fmla="*/ 28 w 40"/>
              <a:gd name="T29" fmla="*/ 58 h 59"/>
              <a:gd name="T30" fmla="*/ 18 w 40"/>
              <a:gd name="T31" fmla="*/ 52 h 59"/>
              <a:gd name="T32" fmla="*/ 17 w 40"/>
              <a:gd name="T33" fmla="*/ 45 h 59"/>
              <a:gd name="T34" fmla="*/ 15 w 40"/>
              <a:gd name="T35" fmla="*/ 41 h 59"/>
              <a:gd name="T36" fmla="*/ 15 w 40"/>
              <a:gd name="T37" fmla="*/ 34 h 59"/>
              <a:gd name="T38" fmla="*/ 11 w 40"/>
              <a:gd name="T39" fmla="*/ 29 h 59"/>
              <a:gd name="T40" fmla="*/ 10 w 40"/>
              <a:gd name="T41" fmla="*/ 25 h 59"/>
              <a:gd name="T42" fmla="*/ 10 w 40"/>
              <a:gd name="T43" fmla="*/ 22 h 59"/>
              <a:gd name="T44" fmla="*/ 3 w 40"/>
              <a:gd name="T45" fmla="*/ 18 h 59"/>
              <a:gd name="T46" fmla="*/ 0 w 40"/>
              <a:gd name="T47" fmla="*/ 15 h 59"/>
              <a:gd name="T48" fmla="*/ 2 w 40"/>
              <a:gd name="T49" fmla="*/ 11 h 59"/>
              <a:gd name="T50" fmla="*/ 4 w 40"/>
              <a:gd name="T51" fmla="*/ 10 h 59"/>
              <a:gd name="T52" fmla="*/ 6 w 40"/>
              <a:gd name="T53" fmla="*/ 10 h 59"/>
              <a:gd name="T54" fmla="*/ 6 w 40"/>
              <a:gd name="T55" fmla="*/ 8 h 59"/>
              <a:gd name="T56" fmla="*/ 7 w 40"/>
              <a:gd name="T57" fmla="*/ 8 h 59"/>
              <a:gd name="T58" fmla="*/ 7 w 40"/>
              <a:gd name="T59" fmla="*/ 10 h 59"/>
              <a:gd name="T60" fmla="*/ 11 w 40"/>
              <a:gd name="T61" fmla="*/ 11 h 59"/>
              <a:gd name="T62" fmla="*/ 11 w 40"/>
              <a:gd name="T63" fmla="*/ 10 h 59"/>
              <a:gd name="T64" fmla="*/ 11 w 40"/>
              <a:gd name="T65" fmla="*/ 8 h 59"/>
              <a:gd name="T66" fmla="*/ 13 w 40"/>
              <a:gd name="T67" fmla="*/ 4 h 59"/>
              <a:gd name="T68" fmla="*/ 13 w 40"/>
              <a:gd name="T69" fmla="*/ 2 h 59"/>
              <a:gd name="T70" fmla="*/ 13 w 40"/>
              <a:gd name="T71" fmla="*/ 0 h 59"/>
              <a:gd name="T72" fmla="*/ 25 w 40"/>
              <a:gd name="T73" fmla="*/ 4 h 59"/>
              <a:gd name="T74" fmla="*/ 25 w 40"/>
              <a:gd name="T75" fmla="*/ 8 h 59"/>
              <a:gd name="T76" fmla="*/ 30 w 40"/>
              <a:gd name="T77" fmla="*/ 19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40" h="59">
                <a:moveTo>
                  <a:pt x="30" y="19"/>
                </a:moveTo>
                <a:lnTo>
                  <a:pt x="32" y="37"/>
                </a:lnTo>
                <a:lnTo>
                  <a:pt x="37" y="41"/>
                </a:lnTo>
                <a:lnTo>
                  <a:pt x="36" y="45"/>
                </a:lnTo>
                <a:lnTo>
                  <a:pt x="36" y="47"/>
                </a:lnTo>
                <a:lnTo>
                  <a:pt x="37" y="48"/>
                </a:lnTo>
                <a:lnTo>
                  <a:pt x="37" y="49"/>
                </a:lnTo>
                <a:lnTo>
                  <a:pt x="38" y="52"/>
                </a:lnTo>
                <a:lnTo>
                  <a:pt x="40" y="53"/>
                </a:lnTo>
                <a:lnTo>
                  <a:pt x="38" y="56"/>
                </a:lnTo>
                <a:lnTo>
                  <a:pt x="36" y="58"/>
                </a:lnTo>
                <a:lnTo>
                  <a:pt x="34" y="58"/>
                </a:lnTo>
                <a:lnTo>
                  <a:pt x="30" y="59"/>
                </a:lnTo>
                <a:lnTo>
                  <a:pt x="30" y="58"/>
                </a:lnTo>
                <a:lnTo>
                  <a:pt x="28" y="58"/>
                </a:lnTo>
                <a:lnTo>
                  <a:pt x="18" y="52"/>
                </a:lnTo>
                <a:lnTo>
                  <a:pt x="17" y="45"/>
                </a:lnTo>
                <a:lnTo>
                  <a:pt x="15" y="41"/>
                </a:lnTo>
                <a:lnTo>
                  <a:pt x="15" y="34"/>
                </a:lnTo>
                <a:lnTo>
                  <a:pt x="11" y="29"/>
                </a:lnTo>
                <a:lnTo>
                  <a:pt x="10" y="25"/>
                </a:lnTo>
                <a:lnTo>
                  <a:pt x="10" y="22"/>
                </a:lnTo>
                <a:lnTo>
                  <a:pt x="3" y="18"/>
                </a:lnTo>
                <a:lnTo>
                  <a:pt x="0" y="15"/>
                </a:lnTo>
                <a:lnTo>
                  <a:pt x="2" y="11"/>
                </a:lnTo>
                <a:lnTo>
                  <a:pt x="4" y="10"/>
                </a:lnTo>
                <a:lnTo>
                  <a:pt x="6" y="10"/>
                </a:lnTo>
                <a:lnTo>
                  <a:pt x="6" y="8"/>
                </a:lnTo>
                <a:lnTo>
                  <a:pt x="7" y="8"/>
                </a:lnTo>
                <a:lnTo>
                  <a:pt x="7" y="10"/>
                </a:lnTo>
                <a:lnTo>
                  <a:pt x="11" y="11"/>
                </a:lnTo>
                <a:lnTo>
                  <a:pt x="11" y="10"/>
                </a:lnTo>
                <a:lnTo>
                  <a:pt x="11" y="8"/>
                </a:lnTo>
                <a:lnTo>
                  <a:pt x="13" y="4"/>
                </a:lnTo>
                <a:lnTo>
                  <a:pt x="13" y="2"/>
                </a:lnTo>
                <a:lnTo>
                  <a:pt x="13" y="0"/>
                </a:lnTo>
                <a:lnTo>
                  <a:pt x="25" y="4"/>
                </a:lnTo>
                <a:lnTo>
                  <a:pt x="25" y="8"/>
                </a:lnTo>
                <a:lnTo>
                  <a:pt x="30" y="1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5" name="Freeform 612">
            <a:extLst>
              <a:ext uri="{FF2B5EF4-FFF2-40B4-BE49-F238E27FC236}">
                <a16:creationId xmlns:a16="http://schemas.microsoft.com/office/drawing/2014/main" id="{AE1B24E1-99E1-EF05-1312-1B776BCDDA75}"/>
              </a:ext>
            </a:extLst>
          </p:cNvPr>
          <p:cNvSpPr>
            <a:spLocks/>
          </p:cNvSpPr>
          <p:nvPr/>
        </p:nvSpPr>
        <p:spPr bwMode="auto">
          <a:xfrm>
            <a:off x="5276850" y="5526088"/>
            <a:ext cx="41275" cy="41275"/>
          </a:xfrm>
          <a:custGeom>
            <a:avLst/>
            <a:gdLst>
              <a:gd name="T0" fmla="*/ 22 w 26"/>
              <a:gd name="T1" fmla="*/ 2 h 26"/>
              <a:gd name="T2" fmla="*/ 26 w 26"/>
              <a:gd name="T3" fmla="*/ 6 h 26"/>
              <a:gd name="T4" fmla="*/ 23 w 26"/>
              <a:gd name="T5" fmla="*/ 19 h 26"/>
              <a:gd name="T6" fmla="*/ 19 w 26"/>
              <a:gd name="T7" fmla="*/ 21 h 26"/>
              <a:gd name="T8" fmla="*/ 19 w 26"/>
              <a:gd name="T9" fmla="*/ 22 h 26"/>
              <a:gd name="T10" fmla="*/ 17 w 26"/>
              <a:gd name="T11" fmla="*/ 26 h 26"/>
              <a:gd name="T12" fmla="*/ 15 w 26"/>
              <a:gd name="T13" fmla="*/ 26 h 26"/>
              <a:gd name="T14" fmla="*/ 14 w 26"/>
              <a:gd name="T15" fmla="*/ 26 h 26"/>
              <a:gd name="T16" fmla="*/ 13 w 26"/>
              <a:gd name="T17" fmla="*/ 25 h 26"/>
              <a:gd name="T18" fmla="*/ 7 w 26"/>
              <a:gd name="T19" fmla="*/ 22 h 26"/>
              <a:gd name="T20" fmla="*/ 2 w 26"/>
              <a:gd name="T21" fmla="*/ 18 h 26"/>
              <a:gd name="T22" fmla="*/ 0 w 26"/>
              <a:gd name="T23" fmla="*/ 0 h 26"/>
              <a:gd name="T24" fmla="*/ 11 w 26"/>
              <a:gd name="T25" fmla="*/ 0 h 26"/>
              <a:gd name="T26" fmla="*/ 11 w 26"/>
              <a:gd name="T27" fmla="*/ 6 h 26"/>
              <a:gd name="T28" fmla="*/ 15 w 26"/>
              <a:gd name="T29" fmla="*/ 6 h 26"/>
              <a:gd name="T30" fmla="*/ 17 w 26"/>
              <a:gd name="T31" fmla="*/ 6 h 26"/>
              <a:gd name="T32" fmla="*/ 22 w 26"/>
              <a:gd name="T33" fmla="*/ 2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6" h="26">
                <a:moveTo>
                  <a:pt x="22" y="2"/>
                </a:moveTo>
                <a:lnTo>
                  <a:pt x="26" y="6"/>
                </a:lnTo>
                <a:lnTo>
                  <a:pt x="23" y="19"/>
                </a:lnTo>
                <a:lnTo>
                  <a:pt x="19" y="21"/>
                </a:lnTo>
                <a:lnTo>
                  <a:pt x="19" y="22"/>
                </a:lnTo>
                <a:lnTo>
                  <a:pt x="17" y="26"/>
                </a:lnTo>
                <a:lnTo>
                  <a:pt x="15" y="26"/>
                </a:lnTo>
                <a:lnTo>
                  <a:pt x="14" y="26"/>
                </a:lnTo>
                <a:lnTo>
                  <a:pt x="13" y="25"/>
                </a:lnTo>
                <a:lnTo>
                  <a:pt x="7" y="22"/>
                </a:lnTo>
                <a:lnTo>
                  <a:pt x="2" y="18"/>
                </a:lnTo>
                <a:lnTo>
                  <a:pt x="0" y="0"/>
                </a:lnTo>
                <a:lnTo>
                  <a:pt x="11" y="0"/>
                </a:lnTo>
                <a:lnTo>
                  <a:pt x="11" y="6"/>
                </a:lnTo>
                <a:lnTo>
                  <a:pt x="15" y="6"/>
                </a:lnTo>
                <a:lnTo>
                  <a:pt x="17" y="6"/>
                </a:lnTo>
                <a:lnTo>
                  <a:pt x="22" y="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6" name="Freeform 613">
            <a:extLst>
              <a:ext uri="{FF2B5EF4-FFF2-40B4-BE49-F238E27FC236}">
                <a16:creationId xmlns:a16="http://schemas.microsoft.com/office/drawing/2014/main" id="{A5FC8850-6954-34FA-EBCF-AA5E9395B5CB}"/>
              </a:ext>
            </a:extLst>
          </p:cNvPr>
          <p:cNvSpPr>
            <a:spLocks/>
          </p:cNvSpPr>
          <p:nvPr/>
        </p:nvSpPr>
        <p:spPr bwMode="auto">
          <a:xfrm>
            <a:off x="5292725" y="5770563"/>
            <a:ext cx="38100" cy="68263"/>
          </a:xfrm>
          <a:custGeom>
            <a:avLst/>
            <a:gdLst>
              <a:gd name="T0" fmla="*/ 18 w 24"/>
              <a:gd name="T1" fmla="*/ 3 h 43"/>
              <a:gd name="T2" fmla="*/ 24 w 24"/>
              <a:gd name="T3" fmla="*/ 15 h 43"/>
              <a:gd name="T4" fmla="*/ 23 w 24"/>
              <a:gd name="T5" fmla="*/ 18 h 43"/>
              <a:gd name="T6" fmla="*/ 23 w 24"/>
              <a:gd name="T7" fmla="*/ 21 h 43"/>
              <a:gd name="T8" fmla="*/ 16 w 24"/>
              <a:gd name="T9" fmla="*/ 39 h 43"/>
              <a:gd name="T10" fmla="*/ 15 w 24"/>
              <a:gd name="T11" fmla="*/ 39 h 43"/>
              <a:gd name="T12" fmla="*/ 13 w 24"/>
              <a:gd name="T13" fmla="*/ 40 h 43"/>
              <a:gd name="T14" fmla="*/ 11 w 24"/>
              <a:gd name="T15" fmla="*/ 43 h 43"/>
              <a:gd name="T16" fmla="*/ 8 w 24"/>
              <a:gd name="T17" fmla="*/ 36 h 43"/>
              <a:gd name="T18" fmla="*/ 8 w 24"/>
              <a:gd name="T19" fmla="*/ 35 h 43"/>
              <a:gd name="T20" fmla="*/ 8 w 24"/>
              <a:gd name="T21" fmla="*/ 33 h 43"/>
              <a:gd name="T22" fmla="*/ 1 w 24"/>
              <a:gd name="T23" fmla="*/ 18 h 43"/>
              <a:gd name="T24" fmla="*/ 0 w 24"/>
              <a:gd name="T25" fmla="*/ 15 h 43"/>
              <a:gd name="T26" fmla="*/ 0 w 24"/>
              <a:gd name="T27" fmla="*/ 14 h 43"/>
              <a:gd name="T28" fmla="*/ 0 w 24"/>
              <a:gd name="T29" fmla="*/ 11 h 43"/>
              <a:gd name="T30" fmla="*/ 0 w 24"/>
              <a:gd name="T31" fmla="*/ 11 h 43"/>
              <a:gd name="T32" fmla="*/ 5 w 24"/>
              <a:gd name="T33" fmla="*/ 6 h 43"/>
              <a:gd name="T34" fmla="*/ 11 w 24"/>
              <a:gd name="T35" fmla="*/ 0 h 43"/>
              <a:gd name="T36" fmla="*/ 18 w 24"/>
              <a:gd name="T37" fmla="*/ 3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4" h="43">
                <a:moveTo>
                  <a:pt x="18" y="3"/>
                </a:moveTo>
                <a:lnTo>
                  <a:pt x="24" y="15"/>
                </a:lnTo>
                <a:lnTo>
                  <a:pt x="23" y="18"/>
                </a:lnTo>
                <a:lnTo>
                  <a:pt x="23" y="21"/>
                </a:lnTo>
                <a:lnTo>
                  <a:pt x="16" y="39"/>
                </a:lnTo>
                <a:lnTo>
                  <a:pt x="15" y="39"/>
                </a:lnTo>
                <a:lnTo>
                  <a:pt x="13" y="40"/>
                </a:lnTo>
                <a:lnTo>
                  <a:pt x="11" y="43"/>
                </a:lnTo>
                <a:lnTo>
                  <a:pt x="8" y="36"/>
                </a:lnTo>
                <a:lnTo>
                  <a:pt x="8" y="35"/>
                </a:lnTo>
                <a:lnTo>
                  <a:pt x="8" y="33"/>
                </a:lnTo>
                <a:lnTo>
                  <a:pt x="1" y="18"/>
                </a:lnTo>
                <a:lnTo>
                  <a:pt x="0" y="15"/>
                </a:lnTo>
                <a:lnTo>
                  <a:pt x="0" y="14"/>
                </a:lnTo>
                <a:lnTo>
                  <a:pt x="0" y="11"/>
                </a:lnTo>
                <a:lnTo>
                  <a:pt x="0" y="11"/>
                </a:lnTo>
                <a:lnTo>
                  <a:pt x="5" y="6"/>
                </a:lnTo>
                <a:lnTo>
                  <a:pt x="11" y="0"/>
                </a:lnTo>
                <a:lnTo>
                  <a:pt x="18" y="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7" name="Freeform 614">
            <a:extLst>
              <a:ext uri="{FF2B5EF4-FFF2-40B4-BE49-F238E27FC236}">
                <a16:creationId xmlns:a16="http://schemas.microsoft.com/office/drawing/2014/main" id="{B7198C49-E4FB-55BD-3F49-CFD72E92A003}"/>
              </a:ext>
            </a:extLst>
          </p:cNvPr>
          <p:cNvSpPr>
            <a:spLocks/>
          </p:cNvSpPr>
          <p:nvPr/>
        </p:nvSpPr>
        <p:spPr bwMode="auto">
          <a:xfrm>
            <a:off x="5099050" y="5203825"/>
            <a:ext cx="115888" cy="146050"/>
          </a:xfrm>
          <a:custGeom>
            <a:avLst/>
            <a:gdLst>
              <a:gd name="T0" fmla="*/ 70 w 73"/>
              <a:gd name="T1" fmla="*/ 45 h 92"/>
              <a:gd name="T2" fmla="*/ 66 w 73"/>
              <a:gd name="T3" fmla="*/ 49 h 92"/>
              <a:gd name="T4" fmla="*/ 66 w 73"/>
              <a:gd name="T5" fmla="*/ 51 h 92"/>
              <a:gd name="T6" fmla="*/ 66 w 73"/>
              <a:gd name="T7" fmla="*/ 55 h 92"/>
              <a:gd name="T8" fmla="*/ 66 w 73"/>
              <a:gd name="T9" fmla="*/ 60 h 92"/>
              <a:gd name="T10" fmla="*/ 73 w 73"/>
              <a:gd name="T11" fmla="*/ 62 h 92"/>
              <a:gd name="T12" fmla="*/ 73 w 73"/>
              <a:gd name="T13" fmla="*/ 63 h 92"/>
              <a:gd name="T14" fmla="*/ 73 w 73"/>
              <a:gd name="T15" fmla="*/ 68 h 92"/>
              <a:gd name="T16" fmla="*/ 73 w 73"/>
              <a:gd name="T17" fmla="*/ 70 h 92"/>
              <a:gd name="T18" fmla="*/ 66 w 73"/>
              <a:gd name="T19" fmla="*/ 83 h 92"/>
              <a:gd name="T20" fmla="*/ 51 w 73"/>
              <a:gd name="T21" fmla="*/ 86 h 92"/>
              <a:gd name="T22" fmla="*/ 44 w 73"/>
              <a:gd name="T23" fmla="*/ 90 h 92"/>
              <a:gd name="T24" fmla="*/ 43 w 73"/>
              <a:gd name="T25" fmla="*/ 92 h 92"/>
              <a:gd name="T26" fmla="*/ 41 w 73"/>
              <a:gd name="T27" fmla="*/ 92 h 92"/>
              <a:gd name="T28" fmla="*/ 36 w 73"/>
              <a:gd name="T29" fmla="*/ 90 h 92"/>
              <a:gd name="T30" fmla="*/ 20 w 73"/>
              <a:gd name="T31" fmla="*/ 83 h 92"/>
              <a:gd name="T32" fmla="*/ 17 w 73"/>
              <a:gd name="T33" fmla="*/ 87 h 92"/>
              <a:gd name="T34" fmla="*/ 6 w 73"/>
              <a:gd name="T35" fmla="*/ 62 h 92"/>
              <a:gd name="T36" fmla="*/ 0 w 73"/>
              <a:gd name="T37" fmla="*/ 33 h 92"/>
              <a:gd name="T38" fmla="*/ 7 w 73"/>
              <a:gd name="T39" fmla="*/ 34 h 92"/>
              <a:gd name="T40" fmla="*/ 17 w 73"/>
              <a:gd name="T41" fmla="*/ 27 h 92"/>
              <a:gd name="T42" fmla="*/ 24 w 73"/>
              <a:gd name="T43" fmla="*/ 23 h 92"/>
              <a:gd name="T44" fmla="*/ 25 w 73"/>
              <a:gd name="T45" fmla="*/ 23 h 92"/>
              <a:gd name="T46" fmla="*/ 32 w 73"/>
              <a:gd name="T47" fmla="*/ 19 h 92"/>
              <a:gd name="T48" fmla="*/ 24 w 73"/>
              <a:gd name="T49" fmla="*/ 19 h 92"/>
              <a:gd name="T50" fmla="*/ 22 w 73"/>
              <a:gd name="T51" fmla="*/ 17 h 92"/>
              <a:gd name="T52" fmla="*/ 22 w 73"/>
              <a:gd name="T53" fmla="*/ 14 h 92"/>
              <a:gd name="T54" fmla="*/ 24 w 73"/>
              <a:gd name="T55" fmla="*/ 12 h 92"/>
              <a:gd name="T56" fmla="*/ 28 w 73"/>
              <a:gd name="T57" fmla="*/ 12 h 92"/>
              <a:gd name="T58" fmla="*/ 35 w 73"/>
              <a:gd name="T59" fmla="*/ 12 h 92"/>
              <a:gd name="T60" fmla="*/ 37 w 73"/>
              <a:gd name="T61" fmla="*/ 7 h 92"/>
              <a:gd name="T62" fmla="*/ 37 w 73"/>
              <a:gd name="T63" fmla="*/ 4 h 92"/>
              <a:gd name="T64" fmla="*/ 39 w 73"/>
              <a:gd name="T65" fmla="*/ 0 h 92"/>
              <a:gd name="T66" fmla="*/ 45 w 73"/>
              <a:gd name="T67" fmla="*/ 0 h 92"/>
              <a:gd name="T68" fmla="*/ 48 w 73"/>
              <a:gd name="T69" fmla="*/ 3 h 92"/>
              <a:gd name="T70" fmla="*/ 50 w 73"/>
              <a:gd name="T71" fmla="*/ 4 h 92"/>
              <a:gd name="T72" fmla="*/ 55 w 73"/>
              <a:gd name="T73" fmla="*/ 10 h 92"/>
              <a:gd name="T74" fmla="*/ 52 w 73"/>
              <a:gd name="T75" fmla="*/ 15 h 92"/>
              <a:gd name="T76" fmla="*/ 55 w 73"/>
              <a:gd name="T77" fmla="*/ 23 h 92"/>
              <a:gd name="T78" fmla="*/ 55 w 73"/>
              <a:gd name="T79" fmla="*/ 27 h 92"/>
              <a:gd name="T80" fmla="*/ 70 w 73"/>
              <a:gd name="T81" fmla="*/ 45 h 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73" h="92">
                <a:moveTo>
                  <a:pt x="70" y="45"/>
                </a:moveTo>
                <a:lnTo>
                  <a:pt x="66" y="49"/>
                </a:lnTo>
                <a:lnTo>
                  <a:pt x="66" y="51"/>
                </a:lnTo>
                <a:lnTo>
                  <a:pt x="66" y="55"/>
                </a:lnTo>
                <a:lnTo>
                  <a:pt x="66" y="60"/>
                </a:lnTo>
                <a:lnTo>
                  <a:pt x="73" y="62"/>
                </a:lnTo>
                <a:lnTo>
                  <a:pt x="73" y="63"/>
                </a:lnTo>
                <a:lnTo>
                  <a:pt x="73" y="68"/>
                </a:lnTo>
                <a:lnTo>
                  <a:pt x="73" y="70"/>
                </a:lnTo>
                <a:lnTo>
                  <a:pt x="66" y="83"/>
                </a:lnTo>
                <a:lnTo>
                  <a:pt x="51" y="86"/>
                </a:lnTo>
                <a:lnTo>
                  <a:pt x="44" y="90"/>
                </a:lnTo>
                <a:lnTo>
                  <a:pt x="43" y="92"/>
                </a:lnTo>
                <a:lnTo>
                  <a:pt x="41" y="92"/>
                </a:lnTo>
                <a:lnTo>
                  <a:pt x="36" y="90"/>
                </a:lnTo>
                <a:lnTo>
                  <a:pt x="20" y="83"/>
                </a:lnTo>
                <a:lnTo>
                  <a:pt x="17" y="87"/>
                </a:lnTo>
                <a:lnTo>
                  <a:pt x="6" y="62"/>
                </a:lnTo>
                <a:lnTo>
                  <a:pt x="0" y="33"/>
                </a:lnTo>
                <a:lnTo>
                  <a:pt x="7" y="34"/>
                </a:lnTo>
                <a:lnTo>
                  <a:pt x="17" y="27"/>
                </a:lnTo>
                <a:lnTo>
                  <a:pt x="24" y="23"/>
                </a:lnTo>
                <a:lnTo>
                  <a:pt x="25" y="23"/>
                </a:lnTo>
                <a:lnTo>
                  <a:pt x="32" y="19"/>
                </a:lnTo>
                <a:lnTo>
                  <a:pt x="24" y="19"/>
                </a:lnTo>
                <a:lnTo>
                  <a:pt x="22" y="17"/>
                </a:lnTo>
                <a:lnTo>
                  <a:pt x="22" y="14"/>
                </a:lnTo>
                <a:lnTo>
                  <a:pt x="24" y="12"/>
                </a:lnTo>
                <a:lnTo>
                  <a:pt x="28" y="12"/>
                </a:lnTo>
                <a:lnTo>
                  <a:pt x="35" y="12"/>
                </a:lnTo>
                <a:lnTo>
                  <a:pt x="37" y="7"/>
                </a:lnTo>
                <a:lnTo>
                  <a:pt x="37" y="4"/>
                </a:lnTo>
                <a:lnTo>
                  <a:pt x="39" y="0"/>
                </a:lnTo>
                <a:lnTo>
                  <a:pt x="45" y="0"/>
                </a:lnTo>
                <a:lnTo>
                  <a:pt x="48" y="3"/>
                </a:lnTo>
                <a:lnTo>
                  <a:pt x="50" y="4"/>
                </a:lnTo>
                <a:lnTo>
                  <a:pt x="55" y="10"/>
                </a:lnTo>
                <a:lnTo>
                  <a:pt x="52" y="15"/>
                </a:lnTo>
                <a:lnTo>
                  <a:pt x="55" y="23"/>
                </a:lnTo>
                <a:lnTo>
                  <a:pt x="55" y="27"/>
                </a:lnTo>
                <a:lnTo>
                  <a:pt x="70" y="4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8" name="Freeform 615">
            <a:extLst>
              <a:ext uri="{FF2B5EF4-FFF2-40B4-BE49-F238E27FC236}">
                <a16:creationId xmlns:a16="http://schemas.microsoft.com/office/drawing/2014/main" id="{38F26F8F-DE57-E812-1EAE-59CAC58E4B3A}"/>
              </a:ext>
            </a:extLst>
          </p:cNvPr>
          <p:cNvSpPr>
            <a:spLocks/>
          </p:cNvSpPr>
          <p:nvPr/>
        </p:nvSpPr>
        <p:spPr bwMode="auto">
          <a:xfrm>
            <a:off x="5249863" y="5430838"/>
            <a:ext cx="74613" cy="104775"/>
          </a:xfrm>
          <a:custGeom>
            <a:avLst/>
            <a:gdLst>
              <a:gd name="T0" fmla="*/ 43 w 47"/>
              <a:gd name="T1" fmla="*/ 7 h 66"/>
              <a:gd name="T2" fmla="*/ 46 w 47"/>
              <a:gd name="T3" fmla="*/ 18 h 66"/>
              <a:gd name="T4" fmla="*/ 47 w 47"/>
              <a:gd name="T5" fmla="*/ 26 h 66"/>
              <a:gd name="T6" fmla="*/ 47 w 47"/>
              <a:gd name="T7" fmla="*/ 30 h 66"/>
              <a:gd name="T8" fmla="*/ 45 w 47"/>
              <a:gd name="T9" fmla="*/ 33 h 66"/>
              <a:gd name="T10" fmla="*/ 40 w 47"/>
              <a:gd name="T11" fmla="*/ 36 h 66"/>
              <a:gd name="T12" fmla="*/ 38 w 47"/>
              <a:gd name="T13" fmla="*/ 40 h 66"/>
              <a:gd name="T14" fmla="*/ 36 w 47"/>
              <a:gd name="T15" fmla="*/ 41 h 66"/>
              <a:gd name="T16" fmla="*/ 35 w 47"/>
              <a:gd name="T17" fmla="*/ 44 h 66"/>
              <a:gd name="T18" fmla="*/ 36 w 47"/>
              <a:gd name="T19" fmla="*/ 47 h 66"/>
              <a:gd name="T20" fmla="*/ 38 w 47"/>
              <a:gd name="T21" fmla="*/ 45 h 66"/>
              <a:gd name="T22" fmla="*/ 39 w 47"/>
              <a:gd name="T23" fmla="*/ 48 h 66"/>
              <a:gd name="T24" fmla="*/ 39 w 47"/>
              <a:gd name="T25" fmla="*/ 56 h 66"/>
              <a:gd name="T26" fmla="*/ 39 w 47"/>
              <a:gd name="T27" fmla="*/ 62 h 66"/>
              <a:gd name="T28" fmla="*/ 34 w 47"/>
              <a:gd name="T29" fmla="*/ 66 h 66"/>
              <a:gd name="T30" fmla="*/ 32 w 47"/>
              <a:gd name="T31" fmla="*/ 66 h 66"/>
              <a:gd name="T32" fmla="*/ 28 w 47"/>
              <a:gd name="T33" fmla="*/ 66 h 66"/>
              <a:gd name="T34" fmla="*/ 28 w 47"/>
              <a:gd name="T35" fmla="*/ 60 h 66"/>
              <a:gd name="T36" fmla="*/ 17 w 47"/>
              <a:gd name="T37" fmla="*/ 60 h 66"/>
              <a:gd name="T38" fmla="*/ 12 w 47"/>
              <a:gd name="T39" fmla="*/ 49 h 66"/>
              <a:gd name="T40" fmla="*/ 12 w 47"/>
              <a:gd name="T41" fmla="*/ 45 h 66"/>
              <a:gd name="T42" fmla="*/ 0 w 47"/>
              <a:gd name="T43" fmla="*/ 41 h 66"/>
              <a:gd name="T44" fmla="*/ 1 w 47"/>
              <a:gd name="T45" fmla="*/ 32 h 66"/>
              <a:gd name="T46" fmla="*/ 8 w 47"/>
              <a:gd name="T47" fmla="*/ 19 h 66"/>
              <a:gd name="T48" fmla="*/ 15 w 47"/>
              <a:gd name="T49" fmla="*/ 10 h 66"/>
              <a:gd name="T50" fmla="*/ 24 w 47"/>
              <a:gd name="T51" fmla="*/ 0 h 66"/>
              <a:gd name="T52" fmla="*/ 34 w 47"/>
              <a:gd name="T53" fmla="*/ 2 h 66"/>
              <a:gd name="T54" fmla="*/ 38 w 47"/>
              <a:gd name="T55" fmla="*/ 2 h 66"/>
              <a:gd name="T56" fmla="*/ 43 w 47"/>
              <a:gd name="T57" fmla="*/ 7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47" h="66">
                <a:moveTo>
                  <a:pt x="43" y="7"/>
                </a:moveTo>
                <a:lnTo>
                  <a:pt x="46" y="18"/>
                </a:lnTo>
                <a:lnTo>
                  <a:pt x="47" y="26"/>
                </a:lnTo>
                <a:lnTo>
                  <a:pt x="47" y="30"/>
                </a:lnTo>
                <a:lnTo>
                  <a:pt x="45" y="33"/>
                </a:lnTo>
                <a:lnTo>
                  <a:pt x="40" y="36"/>
                </a:lnTo>
                <a:lnTo>
                  <a:pt x="38" y="40"/>
                </a:lnTo>
                <a:lnTo>
                  <a:pt x="36" y="41"/>
                </a:lnTo>
                <a:lnTo>
                  <a:pt x="35" y="44"/>
                </a:lnTo>
                <a:lnTo>
                  <a:pt x="36" y="47"/>
                </a:lnTo>
                <a:lnTo>
                  <a:pt x="38" y="45"/>
                </a:lnTo>
                <a:lnTo>
                  <a:pt x="39" y="48"/>
                </a:lnTo>
                <a:lnTo>
                  <a:pt x="39" y="56"/>
                </a:lnTo>
                <a:lnTo>
                  <a:pt x="39" y="62"/>
                </a:lnTo>
                <a:lnTo>
                  <a:pt x="34" y="66"/>
                </a:lnTo>
                <a:lnTo>
                  <a:pt x="32" y="66"/>
                </a:lnTo>
                <a:lnTo>
                  <a:pt x="28" y="66"/>
                </a:lnTo>
                <a:lnTo>
                  <a:pt x="28" y="60"/>
                </a:lnTo>
                <a:lnTo>
                  <a:pt x="17" y="60"/>
                </a:lnTo>
                <a:lnTo>
                  <a:pt x="12" y="49"/>
                </a:lnTo>
                <a:lnTo>
                  <a:pt x="12" y="45"/>
                </a:lnTo>
                <a:lnTo>
                  <a:pt x="0" y="41"/>
                </a:lnTo>
                <a:lnTo>
                  <a:pt x="1" y="32"/>
                </a:lnTo>
                <a:lnTo>
                  <a:pt x="8" y="19"/>
                </a:lnTo>
                <a:lnTo>
                  <a:pt x="15" y="10"/>
                </a:lnTo>
                <a:lnTo>
                  <a:pt x="24" y="0"/>
                </a:lnTo>
                <a:lnTo>
                  <a:pt x="34" y="2"/>
                </a:lnTo>
                <a:lnTo>
                  <a:pt x="38" y="2"/>
                </a:lnTo>
                <a:lnTo>
                  <a:pt x="43" y="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9" name="Freeform 616">
            <a:extLst>
              <a:ext uri="{FF2B5EF4-FFF2-40B4-BE49-F238E27FC236}">
                <a16:creationId xmlns:a16="http://schemas.microsoft.com/office/drawing/2014/main" id="{E0A6FE7B-AE74-E768-9A1A-F424B8A04D9F}"/>
              </a:ext>
            </a:extLst>
          </p:cNvPr>
          <p:cNvSpPr>
            <a:spLocks/>
          </p:cNvSpPr>
          <p:nvPr/>
        </p:nvSpPr>
        <p:spPr bwMode="auto">
          <a:xfrm>
            <a:off x="5164138" y="4440238"/>
            <a:ext cx="228600" cy="287338"/>
          </a:xfrm>
          <a:custGeom>
            <a:avLst/>
            <a:gdLst>
              <a:gd name="T0" fmla="*/ 93 w 144"/>
              <a:gd name="T1" fmla="*/ 23 h 181"/>
              <a:gd name="T2" fmla="*/ 81 w 144"/>
              <a:gd name="T3" fmla="*/ 39 h 181"/>
              <a:gd name="T4" fmla="*/ 64 w 144"/>
              <a:gd name="T5" fmla="*/ 41 h 181"/>
              <a:gd name="T6" fmla="*/ 58 w 144"/>
              <a:gd name="T7" fmla="*/ 50 h 181"/>
              <a:gd name="T8" fmla="*/ 64 w 144"/>
              <a:gd name="T9" fmla="*/ 58 h 181"/>
              <a:gd name="T10" fmla="*/ 78 w 144"/>
              <a:gd name="T11" fmla="*/ 78 h 181"/>
              <a:gd name="T12" fmla="*/ 101 w 144"/>
              <a:gd name="T13" fmla="*/ 97 h 181"/>
              <a:gd name="T14" fmla="*/ 103 w 144"/>
              <a:gd name="T15" fmla="*/ 98 h 181"/>
              <a:gd name="T16" fmla="*/ 104 w 144"/>
              <a:gd name="T17" fmla="*/ 98 h 181"/>
              <a:gd name="T18" fmla="*/ 109 w 144"/>
              <a:gd name="T19" fmla="*/ 97 h 181"/>
              <a:gd name="T20" fmla="*/ 112 w 144"/>
              <a:gd name="T21" fmla="*/ 97 h 181"/>
              <a:gd name="T22" fmla="*/ 116 w 144"/>
              <a:gd name="T23" fmla="*/ 103 h 181"/>
              <a:gd name="T24" fmla="*/ 118 w 144"/>
              <a:gd name="T25" fmla="*/ 116 h 181"/>
              <a:gd name="T26" fmla="*/ 122 w 144"/>
              <a:gd name="T27" fmla="*/ 132 h 181"/>
              <a:gd name="T28" fmla="*/ 131 w 144"/>
              <a:gd name="T29" fmla="*/ 138 h 181"/>
              <a:gd name="T30" fmla="*/ 142 w 144"/>
              <a:gd name="T31" fmla="*/ 133 h 181"/>
              <a:gd name="T32" fmla="*/ 141 w 144"/>
              <a:gd name="T33" fmla="*/ 139 h 181"/>
              <a:gd name="T34" fmla="*/ 135 w 144"/>
              <a:gd name="T35" fmla="*/ 147 h 181"/>
              <a:gd name="T36" fmla="*/ 129 w 144"/>
              <a:gd name="T37" fmla="*/ 147 h 181"/>
              <a:gd name="T38" fmla="*/ 120 w 144"/>
              <a:gd name="T39" fmla="*/ 153 h 181"/>
              <a:gd name="T40" fmla="*/ 114 w 144"/>
              <a:gd name="T41" fmla="*/ 155 h 181"/>
              <a:gd name="T42" fmla="*/ 111 w 144"/>
              <a:gd name="T43" fmla="*/ 163 h 181"/>
              <a:gd name="T44" fmla="*/ 108 w 144"/>
              <a:gd name="T45" fmla="*/ 168 h 181"/>
              <a:gd name="T46" fmla="*/ 109 w 144"/>
              <a:gd name="T47" fmla="*/ 180 h 181"/>
              <a:gd name="T48" fmla="*/ 99 w 144"/>
              <a:gd name="T49" fmla="*/ 181 h 181"/>
              <a:gd name="T50" fmla="*/ 81 w 144"/>
              <a:gd name="T51" fmla="*/ 150 h 181"/>
              <a:gd name="T52" fmla="*/ 81 w 144"/>
              <a:gd name="T53" fmla="*/ 133 h 181"/>
              <a:gd name="T54" fmla="*/ 81 w 144"/>
              <a:gd name="T55" fmla="*/ 132 h 181"/>
              <a:gd name="T56" fmla="*/ 75 w 144"/>
              <a:gd name="T57" fmla="*/ 128 h 181"/>
              <a:gd name="T58" fmla="*/ 73 w 144"/>
              <a:gd name="T59" fmla="*/ 128 h 181"/>
              <a:gd name="T60" fmla="*/ 69 w 144"/>
              <a:gd name="T61" fmla="*/ 128 h 181"/>
              <a:gd name="T62" fmla="*/ 49 w 144"/>
              <a:gd name="T63" fmla="*/ 113 h 181"/>
              <a:gd name="T64" fmla="*/ 41 w 144"/>
              <a:gd name="T65" fmla="*/ 113 h 181"/>
              <a:gd name="T66" fmla="*/ 37 w 144"/>
              <a:gd name="T67" fmla="*/ 108 h 181"/>
              <a:gd name="T68" fmla="*/ 34 w 144"/>
              <a:gd name="T69" fmla="*/ 105 h 181"/>
              <a:gd name="T70" fmla="*/ 22 w 144"/>
              <a:gd name="T71" fmla="*/ 97 h 181"/>
              <a:gd name="T72" fmla="*/ 17 w 144"/>
              <a:gd name="T73" fmla="*/ 78 h 181"/>
              <a:gd name="T74" fmla="*/ 10 w 144"/>
              <a:gd name="T75" fmla="*/ 75 h 181"/>
              <a:gd name="T76" fmla="*/ 0 w 144"/>
              <a:gd name="T77" fmla="*/ 33 h 181"/>
              <a:gd name="T78" fmla="*/ 10 w 144"/>
              <a:gd name="T79" fmla="*/ 18 h 181"/>
              <a:gd name="T80" fmla="*/ 19 w 144"/>
              <a:gd name="T81" fmla="*/ 1 h 181"/>
              <a:gd name="T82" fmla="*/ 21 w 144"/>
              <a:gd name="T83" fmla="*/ 0 h 181"/>
              <a:gd name="T84" fmla="*/ 43 w 144"/>
              <a:gd name="T85" fmla="*/ 0 h 181"/>
              <a:gd name="T86" fmla="*/ 84 w 144"/>
              <a:gd name="T87" fmla="*/ 7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44" h="181">
                <a:moveTo>
                  <a:pt x="92" y="16"/>
                </a:moveTo>
                <a:lnTo>
                  <a:pt x="93" y="23"/>
                </a:lnTo>
                <a:lnTo>
                  <a:pt x="88" y="28"/>
                </a:lnTo>
                <a:lnTo>
                  <a:pt x="81" y="39"/>
                </a:lnTo>
                <a:lnTo>
                  <a:pt x="66" y="41"/>
                </a:lnTo>
                <a:lnTo>
                  <a:pt x="64" y="41"/>
                </a:lnTo>
                <a:lnTo>
                  <a:pt x="60" y="46"/>
                </a:lnTo>
                <a:lnTo>
                  <a:pt x="58" y="50"/>
                </a:lnTo>
                <a:lnTo>
                  <a:pt x="56" y="50"/>
                </a:lnTo>
                <a:lnTo>
                  <a:pt x="64" y="58"/>
                </a:lnTo>
                <a:lnTo>
                  <a:pt x="77" y="71"/>
                </a:lnTo>
                <a:lnTo>
                  <a:pt x="78" y="78"/>
                </a:lnTo>
                <a:lnTo>
                  <a:pt x="82" y="80"/>
                </a:lnTo>
                <a:lnTo>
                  <a:pt x="101" y="97"/>
                </a:lnTo>
                <a:lnTo>
                  <a:pt x="103" y="97"/>
                </a:lnTo>
                <a:lnTo>
                  <a:pt x="103" y="98"/>
                </a:lnTo>
                <a:lnTo>
                  <a:pt x="103" y="99"/>
                </a:lnTo>
                <a:lnTo>
                  <a:pt x="104" y="98"/>
                </a:lnTo>
                <a:lnTo>
                  <a:pt x="107" y="97"/>
                </a:lnTo>
                <a:lnTo>
                  <a:pt x="109" y="97"/>
                </a:lnTo>
                <a:lnTo>
                  <a:pt x="111" y="97"/>
                </a:lnTo>
                <a:lnTo>
                  <a:pt x="112" y="97"/>
                </a:lnTo>
                <a:lnTo>
                  <a:pt x="115" y="98"/>
                </a:lnTo>
                <a:lnTo>
                  <a:pt x="116" y="103"/>
                </a:lnTo>
                <a:lnTo>
                  <a:pt x="116" y="106"/>
                </a:lnTo>
                <a:lnTo>
                  <a:pt x="118" y="116"/>
                </a:lnTo>
                <a:lnTo>
                  <a:pt x="119" y="131"/>
                </a:lnTo>
                <a:lnTo>
                  <a:pt x="122" y="132"/>
                </a:lnTo>
                <a:lnTo>
                  <a:pt x="129" y="133"/>
                </a:lnTo>
                <a:lnTo>
                  <a:pt x="131" y="138"/>
                </a:lnTo>
                <a:lnTo>
                  <a:pt x="138" y="135"/>
                </a:lnTo>
                <a:lnTo>
                  <a:pt x="142" y="133"/>
                </a:lnTo>
                <a:lnTo>
                  <a:pt x="144" y="136"/>
                </a:lnTo>
                <a:lnTo>
                  <a:pt x="141" y="139"/>
                </a:lnTo>
                <a:lnTo>
                  <a:pt x="135" y="143"/>
                </a:lnTo>
                <a:lnTo>
                  <a:pt x="135" y="147"/>
                </a:lnTo>
                <a:lnTo>
                  <a:pt x="134" y="150"/>
                </a:lnTo>
                <a:lnTo>
                  <a:pt x="129" y="147"/>
                </a:lnTo>
                <a:lnTo>
                  <a:pt x="125" y="151"/>
                </a:lnTo>
                <a:lnTo>
                  <a:pt x="120" y="153"/>
                </a:lnTo>
                <a:lnTo>
                  <a:pt x="114" y="153"/>
                </a:lnTo>
                <a:lnTo>
                  <a:pt x="114" y="155"/>
                </a:lnTo>
                <a:lnTo>
                  <a:pt x="112" y="157"/>
                </a:lnTo>
                <a:lnTo>
                  <a:pt x="111" y="163"/>
                </a:lnTo>
                <a:lnTo>
                  <a:pt x="109" y="166"/>
                </a:lnTo>
                <a:lnTo>
                  <a:pt x="108" y="168"/>
                </a:lnTo>
                <a:lnTo>
                  <a:pt x="111" y="180"/>
                </a:lnTo>
                <a:lnTo>
                  <a:pt x="109" y="180"/>
                </a:lnTo>
                <a:lnTo>
                  <a:pt x="104" y="181"/>
                </a:lnTo>
                <a:lnTo>
                  <a:pt x="99" y="181"/>
                </a:lnTo>
                <a:lnTo>
                  <a:pt x="82" y="158"/>
                </a:lnTo>
                <a:lnTo>
                  <a:pt x="81" y="150"/>
                </a:lnTo>
                <a:lnTo>
                  <a:pt x="81" y="140"/>
                </a:lnTo>
                <a:lnTo>
                  <a:pt x="81" y="133"/>
                </a:lnTo>
                <a:lnTo>
                  <a:pt x="82" y="132"/>
                </a:lnTo>
                <a:lnTo>
                  <a:pt x="81" y="132"/>
                </a:lnTo>
                <a:lnTo>
                  <a:pt x="81" y="129"/>
                </a:lnTo>
                <a:lnTo>
                  <a:pt x="75" y="128"/>
                </a:lnTo>
                <a:lnTo>
                  <a:pt x="74" y="128"/>
                </a:lnTo>
                <a:lnTo>
                  <a:pt x="73" y="128"/>
                </a:lnTo>
                <a:lnTo>
                  <a:pt x="70" y="128"/>
                </a:lnTo>
                <a:lnTo>
                  <a:pt x="69" y="128"/>
                </a:lnTo>
                <a:lnTo>
                  <a:pt x="60" y="127"/>
                </a:lnTo>
                <a:lnTo>
                  <a:pt x="49" y="113"/>
                </a:lnTo>
                <a:lnTo>
                  <a:pt x="47" y="117"/>
                </a:lnTo>
                <a:lnTo>
                  <a:pt x="41" y="113"/>
                </a:lnTo>
                <a:lnTo>
                  <a:pt x="37" y="109"/>
                </a:lnTo>
                <a:lnTo>
                  <a:pt x="37" y="108"/>
                </a:lnTo>
                <a:lnTo>
                  <a:pt x="36" y="106"/>
                </a:lnTo>
                <a:lnTo>
                  <a:pt x="34" y="105"/>
                </a:lnTo>
                <a:lnTo>
                  <a:pt x="33" y="103"/>
                </a:lnTo>
                <a:lnTo>
                  <a:pt x="22" y="97"/>
                </a:lnTo>
                <a:lnTo>
                  <a:pt x="25" y="83"/>
                </a:lnTo>
                <a:lnTo>
                  <a:pt x="17" y="78"/>
                </a:lnTo>
                <a:lnTo>
                  <a:pt x="17" y="75"/>
                </a:lnTo>
                <a:lnTo>
                  <a:pt x="10" y="75"/>
                </a:lnTo>
                <a:lnTo>
                  <a:pt x="10" y="67"/>
                </a:lnTo>
                <a:lnTo>
                  <a:pt x="0" y="33"/>
                </a:lnTo>
                <a:lnTo>
                  <a:pt x="6" y="26"/>
                </a:lnTo>
                <a:lnTo>
                  <a:pt x="10" y="18"/>
                </a:lnTo>
                <a:lnTo>
                  <a:pt x="15" y="5"/>
                </a:lnTo>
                <a:lnTo>
                  <a:pt x="19" y="1"/>
                </a:lnTo>
                <a:lnTo>
                  <a:pt x="19" y="0"/>
                </a:lnTo>
                <a:lnTo>
                  <a:pt x="21" y="0"/>
                </a:lnTo>
                <a:lnTo>
                  <a:pt x="32" y="0"/>
                </a:lnTo>
                <a:lnTo>
                  <a:pt x="43" y="0"/>
                </a:lnTo>
                <a:lnTo>
                  <a:pt x="74" y="9"/>
                </a:lnTo>
                <a:lnTo>
                  <a:pt x="84" y="7"/>
                </a:lnTo>
                <a:lnTo>
                  <a:pt x="92" y="1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0" name="Freeform 617">
            <a:extLst>
              <a:ext uri="{FF2B5EF4-FFF2-40B4-BE49-F238E27FC236}">
                <a16:creationId xmlns:a16="http://schemas.microsoft.com/office/drawing/2014/main" id="{4C82AFCF-8288-1192-9E82-C70B93997111}"/>
              </a:ext>
            </a:extLst>
          </p:cNvPr>
          <p:cNvSpPr>
            <a:spLocks/>
          </p:cNvSpPr>
          <p:nvPr/>
        </p:nvSpPr>
        <p:spPr bwMode="auto">
          <a:xfrm>
            <a:off x="5305425" y="4175125"/>
            <a:ext cx="188913" cy="146050"/>
          </a:xfrm>
          <a:custGeom>
            <a:avLst/>
            <a:gdLst>
              <a:gd name="T0" fmla="*/ 100 w 119"/>
              <a:gd name="T1" fmla="*/ 7 h 92"/>
              <a:gd name="T2" fmla="*/ 119 w 119"/>
              <a:gd name="T3" fmla="*/ 47 h 92"/>
              <a:gd name="T4" fmla="*/ 119 w 119"/>
              <a:gd name="T5" fmla="*/ 56 h 92"/>
              <a:gd name="T6" fmla="*/ 101 w 119"/>
              <a:gd name="T7" fmla="*/ 65 h 92"/>
              <a:gd name="T8" fmla="*/ 100 w 119"/>
              <a:gd name="T9" fmla="*/ 66 h 92"/>
              <a:gd name="T10" fmla="*/ 91 w 119"/>
              <a:gd name="T11" fmla="*/ 65 h 92"/>
              <a:gd name="T12" fmla="*/ 89 w 119"/>
              <a:gd name="T13" fmla="*/ 65 h 92"/>
              <a:gd name="T14" fmla="*/ 89 w 119"/>
              <a:gd name="T15" fmla="*/ 66 h 92"/>
              <a:gd name="T16" fmla="*/ 85 w 119"/>
              <a:gd name="T17" fmla="*/ 71 h 92"/>
              <a:gd name="T18" fmla="*/ 79 w 119"/>
              <a:gd name="T19" fmla="*/ 81 h 92"/>
              <a:gd name="T20" fmla="*/ 74 w 119"/>
              <a:gd name="T21" fmla="*/ 92 h 92"/>
              <a:gd name="T22" fmla="*/ 63 w 119"/>
              <a:gd name="T23" fmla="*/ 89 h 92"/>
              <a:gd name="T24" fmla="*/ 59 w 119"/>
              <a:gd name="T25" fmla="*/ 74 h 92"/>
              <a:gd name="T26" fmla="*/ 55 w 119"/>
              <a:gd name="T27" fmla="*/ 74 h 92"/>
              <a:gd name="T28" fmla="*/ 44 w 119"/>
              <a:gd name="T29" fmla="*/ 74 h 92"/>
              <a:gd name="T30" fmla="*/ 41 w 119"/>
              <a:gd name="T31" fmla="*/ 74 h 92"/>
              <a:gd name="T32" fmla="*/ 37 w 119"/>
              <a:gd name="T33" fmla="*/ 73 h 92"/>
              <a:gd name="T34" fmla="*/ 31 w 119"/>
              <a:gd name="T35" fmla="*/ 71 h 92"/>
              <a:gd name="T36" fmla="*/ 27 w 119"/>
              <a:gd name="T37" fmla="*/ 69 h 92"/>
              <a:gd name="T38" fmla="*/ 8 w 119"/>
              <a:gd name="T39" fmla="*/ 51 h 92"/>
              <a:gd name="T40" fmla="*/ 7 w 119"/>
              <a:gd name="T41" fmla="*/ 45 h 92"/>
              <a:gd name="T42" fmla="*/ 5 w 119"/>
              <a:gd name="T43" fmla="*/ 39 h 92"/>
              <a:gd name="T44" fmla="*/ 4 w 119"/>
              <a:gd name="T45" fmla="*/ 20 h 92"/>
              <a:gd name="T46" fmla="*/ 4 w 119"/>
              <a:gd name="T47" fmla="*/ 17 h 92"/>
              <a:gd name="T48" fmla="*/ 0 w 119"/>
              <a:gd name="T49" fmla="*/ 14 h 92"/>
              <a:gd name="T50" fmla="*/ 0 w 119"/>
              <a:gd name="T51" fmla="*/ 13 h 92"/>
              <a:gd name="T52" fmla="*/ 5 w 119"/>
              <a:gd name="T53" fmla="*/ 6 h 92"/>
              <a:gd name="T54" fmla="*/ 12 w 119"/>
              <a:gd name="T55" fmla="*/ 7 h 92"/>
              <a:gd name="T56" fmla="*/ 19 w 119"/>
              <a:gd name="T57" fmla="*/ 10 h 92"/>
              <a:gd name="T58" fmla="*/ 41 w 119"/>
              <a:gd name="T59" fmla="*/ 5 h 92"/>
              <a:gd name="T60" fmla="*/ 68 w 119"/>
              <a:gd name="T61" fmla="*/ 0 h 92"/>
              <a:gd name="T62" fmla="*/ 86 w 119"/>
              <a:gd name="T63" fmla="*/ 5 h 92"/>
              <a:gd name="T64" fmla="*/ 100 w 119"/>
              <a:gd name="T65" fmla="*/ 7 h 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19" h="92">
                <a:moveTo>
                  <a:pt x="100" y="7"/>
                </a:moveTo>
                <a:lnTo>
                  <a:pt x="119" y="47"/>
                </a:lnTo>
                <a:lnTo>
                  <a:pt x="119" y="56"/>
                </a:lnTo>
                <a:lnTo>
                  <a:pt x="101" y="65"/>
                </a:lnTo>
                <a:lnTo>
                  <a:pt x="100" y="66"/>
                </a:lnTo>
                <a:lnTo>
                  <a:pt x="91" y="65"/>
                </a:lnTo>
                <a:lnTo>
                  <a:pt x="89" y="65"/>
                </a:lnTo>
                <a:lnTo>
                  <a:pt x="89" y="66"/>
                </a:lnTo>
                <a:lnTo>
                  <a:pt x="85" y="71"/>
                </a:lnTo>
                <a:lnTo>
                  <a:pt x="79" y="81"/>
                </a:lnTo>
                <a:lnTo>
                  <a:pt x="74" y="92"/>
                </a:lnTo>
                <a:lnTo>
                  <a:pt x="63" y="89"/>
                </a:lnTo>
                <a:lnTo>
                  <a:pt x="59" y="74"/>
                </a:lnTo>
                <a:lnTo>
                  <a:pt x="55" y="74"/>
                </a:lnTo>
                <a:lnTo>
                  <a:pt x="44" y="74"/>
                </a:lnTo>
                <a:lnTo>
                  <a:pt x="41" y="74"/>
                </a:lnTo>
                <a:lnTo>
                  <a:pt x="37" y="73"/>
                </a:lnTo>
                <a:lnTo>
                  <a:pt x="31" y="71"/>
                </a:lnTo>
                <a:lnTo>
                  <a:pt x="27" y="69"/>
                </a:lnTo>
                <a:lnTo>
                  <a:pt x="8" y="51"/>
                </a:lnTo>
                <a:lnTo>
                  <a:pt x="7" y="45"/>
                </a:lnTo>
                <a:lnTo>
                  <a:pt x="5" y="39"/>
                </a:lnTo>
                <a:lnTo>
                  <a:pt x="4" y="20"/>
                </a:lnTo>
                <a:lnTo>
                  <a:pt x="4" y="17"/>
                </a:lnTo>
                <a:lnTo>
                  <a:pt x="0" y="14"/>
                </a:lnTo>
                <a:lnTo>
                  <a:pt x="0" y="13"/>
                </a:lnTo>
                <a:lnTo>
                  <a:pt x="5" y="6"/>
                </a:lnTo>
                <a:lnTo>
                  <a:pt x="12" y="7"/>
                </a:lnTo>
                <a:lnTo>
                  <a:pt x="19" y="10"/>
                </a:lnTo>
                <a:lnTo>
                  <a:pt x="41" y="5"/>
                </a:lnTo>
                <a:lnTo>
                  <a:pt x="68" y="0"/>
                </a:lnTo>
                <a:lnTo>
                  <a:pt x="86" y="5"/>
                </a:lnTo>
                <a:lnTo>
                  <a:pt x="100" y="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1" name="Freeform 618">
            <a:extLst>
              <a:ext uri="{FF2B5EF4-FFF2-40B4-BE49-F238E27FC236}">
                <a16:creationId xmlns:a16="http://schemas.microsoft.com/office/drawing/2014/main" id="{9E3D0456-C383-0E8A-778A-3F80F351288E}"/>
              </a:ext>
            </a:extLst>
          </p:cNvPr>
          <p:cNvSpPr>
            <a:spLocks/>
          </p:cNvSpPr>
          <p:nvPr/>
        </p:nvSpPr>
        <p:spPr bwMode="auto">
          <a:xfrm>
            <a:off x="5387975" y="5722938"/>
            <a:ext cx="61913" cy="160338"/>
          </a:xfrm>
          <a:custGeom>
            <a:avLst/>
            <a:gdLst>
              <a:gd name="T0" fmla="*/ 22 w 39"/>
              <a:gd name="T1" fmla="*/ 2 h 101"/>
              <a:gd name="T2" fmla="*/ 31 w 39"/>
              <a:gd name="T3" fmla="*/ 6 h 101"/>
              <a:gd name="T4" fmla="*/ 30 w 39"/>
              <a:gd name="T5" fmla="*/ 14 h 101"/>
              <a:gd name="T6" fmla="*/ 29 w 39"/>
              <a:gd name="T7" fmla="*/ 15 h 101"/>
              <a:gd name="T8" fmla="*/ 27 w 39"/>
              <a:gd name="T9" fmla="*/ 18 h 101"/>
              <a:gd name="T10" fmla="*/ 27 w 39"/>
              <a:gd name="T11" fmla="*/ 21 h 101"/>
              <a:gd name="T12" fmla="*/ 26 w 39"/>
              <a:gd name="T13" fmla="*/ 24 h 101"/>
              <a:gd name="T14" fmla="*/ 27 w 39"/>
              <a:gd name="T15" fmla="*/ 28 h 101"/>
              <a:gd name="T16" fmla="*/ 27 w 39"/>
              <a:gd name="T17" fmla="*/ 30 h 101"/>
              <a:gd name="T18" fmla="*/ 29 w 39"/>
              <a:gd name="T19" fmla="*/ 37 h 101"/>
              <a:gd name="T20" fmla="*/ 30 w 39"/>
              <a:gd name="T21" fmla="*/ 45 h 101"/>
              <a:gd name="T22" fmla="*/ 31 w 39"/>
              <a:gd name="T23" fmla="*/ 48 h 101"/>
              <a:gd name="T24" fmla="*/ 33 w 39"/>
              <a:gd name="T25" fmla="*/ 50 h 101"/>
              <a:gd name="T26" fmla="*/ 33 w 39"/>
              <a:gd name="T27" fmla="*/ 52 h 101"/>
              <a:gd name="T28" fmla="*/ 34 w 39"/>
              <a:gd name="T29" fmla="*/ 59 h 101"/>
              <a:gd name="T30" fmla="*/ 34 w 39"/>
              <a:gd name="T31" fmla="*/ 67 h 101"/>
              <a:gd name="T32" fmla="*/ 35 w 39"/>
              <a:gd name="T33" fmla="*/ 71 h 101"/>
              <a:gd name="T34" fmla="*/ 35 w 39"/>
              <a:gd name="T35" fmla="*/ 75 h 101"/>
              <a:gd name="T36" fmla="*/ 35 w 39"/>
              <a:gd name="T37" fmla="*/ 78 h 101"/>
              <a:gd name="T38" fmla="*/ 37 w 39"/>
              <a:gd name="T39" fmla="*/ 81 h 101"/>
              <a:gd name="T40" fmla="*/ 38 w 39"/>
              <a:gd name="T41" fmla="*/ 86 h 101"/>
              <a:gd name="T42" fmla="*/ 39 w 39"/>
              <a:gd name="T43" fmla="*/ 89 h 101"/>
              <a:gd name="T44" fmla="*/ 39 w 39"/>
              <a:gd name="T45" fmla="*/ 92 h 101"/>
              <a:gd name="T46" fmla="*/ 39 w 39"/>
              <a:gd name="T47" fmla="*/ 99 h 101"/>
              <a:gd name="T48" fmla="*/ 39 w 39"/>
              <a:gd name="T49" fmla="*/ 100 h 101"/>
              <a:gd name="T50" fmla="*/ 39 w 39"/>
              <a:gd name="T51" fmla="*/ 101 h 101"/>
              <a:gd name="T52" fmla="*/ 31 w 39"/>
              <a:gd name="T53" fmla="*/ 92 h 101"/>
              <a:gd name="T54" fmla="*/ 26 w 39"/>
              <a:gd name="T55" fmla="*/ 92 h 101"/>
              <a:gd name="T56" fmla="*/ 23 w 39"/>
              <a:gd name="T57" fmla="*/ 90 h 101"/>
              <a:gd name="T58" fmla="*/ 20 w 39"/>
              <a:gd name="T59" fmla="*/ 90 h 101"/>
              <a:gd name="T60" fmla="*/ 16 w 39"/>
              <a:gd name="T61" fmla="*/ 89 h 101"/>
              <a:gd name="T62" fmla="*/ 12 w 39"/>
              <a:gd name="T63" fmla="*/ 96 h 101"/>
              <a:gd name="T64" fmla="*/ 11 w 39"/>
              <a:gd name="T65" fmla="*/ 96 h 101"/>
              <a:gd name="T66" fmla="*/ 8 w 39"/>
              <a:gd name="T67" fmla="*/ 95 h 101"/>
              <a:gd name="T68" fmla="*/ 7 w 39"/>
              <a:gd name="T69" fmla="*/ 93 h 101"/>
              <a:gd name="T70" fmla="*/ 5 w 39"/>
              <a:gd name="T71" fmla="*/ 89 h 101"/>
              <a:gd name="T72" fmla="*/ 9 w 39"/>
              <a:gd name="T73" fmla="*/ 75 h 101"/>
              <a:gd name="T74" fmla="*/ 5 w 39"/>
              <a:gd name="T75" fmla="*/ 54 h 101"/>
              <a:gd name="T76" fmla="*/ 4 w 39"/>
              <a:gd name="T77" fmla="*/ 48 h 101"/>
              <a:gd name="T78" fmla="*/ 4 w 39"/>
              <a:gd name="T79" fmla="*/ 45 h 101"/>
              <a:gd name="T80" fmla="*/ 5 w 39"/>
              <a:gd name="T81" fmla="*/ 36 h 101"/>
              <a:gd name="T82" fmla="*/ 5 w 39"/>
              <a:gd name="T83" fmla="*/ 30 h 101"/>
              <a:gd name="T84" fmla="*/ 0 w 39"/>
              <a:gd name="T85" fmla="*/ 21 h 101"/>
              <a:gd name="T86" fmla="*/ 4 w 39"/>
              <a:gd name="T87" fmla="*/ 18 h 101"/>
              <a:gd name="T88" fmla="*/ 5 w 39"/>
              <a:gd name="T89" fmla="*/ 14 h 101"/>
              <a:gd name="T90" fmla="*/ 5 w 39"/>
              <a:gd name="T91" fmla="*/ 10 h 101"/>
              <a:gd name="T92" fmla="*/ 7 w 39"/>
              <a:gd name="T93" fmla="*/ 10 h 101"/>
              <a:gd name="T94" fmla="*/ 9 w 39"/>
              <a:gd name="T95" fmla="*/ 9 h 101"/>
              <a:gd name="T96" fmla="*/ 12 w 39"/>
              <a:gd name="T97" fmla="*/ 7 h 101"/>
              <a:gd name="T98" fmla="*/ 18 w 39"/>
              <a:gd name="T99" fmla="*/ 0 h 101"/>
              <a:gd name="T100" fmla="*/ 22 w 39"/>
              <a:gd name="T101" fmla="*/ 2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39" h="101">
                <a:moveTo>
                  <a:pt x="22" y="2"/>
                </a:moveTo>
                <a:lnTo>
                  <a:pt x="31" y="6"/>
                </a:lnTo>
                <a:lnTo>
                  <a:pt x="30" y="14"/>
                </a:lnTo>
                <a:lnTo>
                  <a:pt x="29" y="15"/>
                </a:lnTo>
                <a:lnTo>
                  <a:pt x="27" y="18"/>
                </a:lnTo>
                <a:lnTo>
                  <a:pt x="27" y="21"/>
                </a:lnTo>
                <a:lnTo>
                  <a:pt x="26" y="24"/>
                </a:lnTo>
                <a:lnTo>
                  <a:pt x="27" y="28"/>
                </a:lnTo>
                <a:lnTo>
                  <a:pt x="27" y="30"/>
                </a:lnTo>
                <a:lnTo>
                  <a:pt x="29" y="37"/>
                </a:lnTo>
                <a:lnTo>
                  <a:pt x="30" y="45"/>
                </a:lnTo>
                <a:lnTo>
                  <a:pt x="31" y="48"/>
                </a:lnTo>
                <a:lnTo>
                  <a:pt x="33" y="50"/>
                </a:lnTo>
                <a:lnTo>
                  <a:pt x="33" y="52"/>
                </a:lnTo>
                <a:lnTo>
                  <a:pt x="34" y="59"/>
                </a:lnTo>
                <a:lnTo>
                  <a:pt x="34" y="67"/>
                </a:lnTo>
                <a:lnTo>
                  <a:pt x="35" y="71"/>
                </a:lnTo>
                <a:lnTo>
                  <a:pt x="35" y="75"/>
                </a:lnTo>
                <a:lnTo>
                  <a:pt x="35" y="78"/>
                </a:lnTo>
                <a:lnTo>
                  <a:pt x="37" y="81"/>
                </a:lnTo>
                <a:lnTo>
                  <a:pt x="38" y="86"/>
                </a:lnTo>
                <a:lnTo>
                  <a:pt x="39" y="89"/>
                </a:lnTo>
                <a:lnTo>
                  <a:pt x="39" y="92"/>
                </a:lnTo>
                <a:lnTo>
                  <a:pt x="39" y="99"/>
                </a:lnTo>
                <a:lnTo>
                  <a:pt x="39" y="100"/>
                </a:lnTo>
                <a:lnTo>
                  <a:pt x="39" y="101"/>
                </a:lnTo>
                <a:lnTo>
                  <a:pt x="31" y="92"/>
                </a:lnTo>
                <a:lnTo>
                  <a:pt x="26" y="92"/>
                </a:lnTo>
                <a:lnTo>
                  <a:pt x="23" y="90"/>
                </a:lnTo>
                <a:lnTo>
                  <a:pt x="20" y="90"/>
                </a:lnTo>
                <a:lnTo>
                  <a:pt x="16" y="89"/>
                </a:lnTo>
                <a:lnTo>
                  <a:pt x="12" y="96"/>
                </a:lnTo>
                <a:lnTo>
                  <a:pt x="11" y="96"/>
                </a:lnTo>
                <a:lnTo>
                  <a:pt x="8" y="95"/>
                </a:lnTo>
                <a:lnTo>
                  <a:pt x="7" y="93"/>
                </a:lnTo>
                <a:lnTo>
                  <a:pt x="5" y="89"/>
                </a:lnTo>
                <a:lnTo>
                  <a:pt x="9" y="75"/>
                </a:lnTo>
                <a:lnTo>
                  <a:pt x="5" y="54"/>
                </a:lnTo>
                <a:lnTo>
                  <a:pt x="4" y="48"/>
                </a:lnTo>
                <a:lnTo>
                  <a:pt x="4" y="45"/>
                </a:lnTo>
                <a:lnTo>
                  <a:pt x="5" y="36"/>
                </a:lnTo>
                <a:lnTo>
                  <a:pt x="5" y="30"/>
                </a:lnTo>
                <a:lnTo>
                  <a:pt x="0" y="21"/>
                </a:lnTo>
                <a:lnTo>
                  <a:pt x="4" y="18"/>
                </a:lnTo>
                <a:lnTo>
                  <a:pt x="5" y="14"/>
                </a:lnTo>
                <a:lnTo>
                  <a:pt x="5" y="10"/>
                </a:lnTo>
                <a:lnTo>
                  <a:pt x="7" y="10"/>
                </a:lnTo>
                <a:lnTo>
                  <a:pt x="9" y="9"/>
                </a:lnTo>
                <a:lnTo>
                  <a:pt x="12" y="7"/>
                </a:lnTo>
                <a:lnTo>
                  <a:pt x="18" y="0"/>
                </a:lnTo>
                <a:lnTo>
                  <a:pt x="22" y="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2" name="Freeform 619">
            <a:extLst>
              <a:ext uri="{FF2B5EF4-FFF2-40B4-BE49-F238E27FC236}">
                <a16:creationId xmlns:a16="http://schemas.microsoft.com/office/drawing/2014/main" id="{CD6409F0-CC84-61F9-5BEB-C5F03D54CBBF}"/>
              </a:ext>
            </a:extLst>
          </p:cNvPr>
          <p:cNvSpPr>
            <a:spLocks/>
          </p:cNvSpPr>
          <p:nvPr/>
        </p:nvSpPr>
        <p:spPr bwMode="auto">
          <a:xfrm>
            <a:off x="5470525" y="5359400"/>
            <a:ext cx="168275" cy="119063"/>
          </a:xfrm>
          <a:custGeom>
            <a:avLst/>
            <a:gdLst>
              <a:gd name="T0" fmla="*/ 106 w 106"/>
              <a:gd name="T1" fmla="*/ 13 h 75"/>
              <a:gd name="T2" fmla="*/ 105 w 106"/>
              <a:gd name="T3" fmla="*/ 22 h 75"/>
              <a:gd name="T4" fmla="*/ 105 w 106"/>
              <a:gd name="T5" fmla="*/ 32 h 75"/>
              <a:gd name="T6" fmla="*/ 105 w 106"/>
              <a:gd name="T7" fmla="*/ 43 h 75"/>
              <a:gd name="T8" fmla="*/ 99 w 106"/>
              <a:gd name="T9" fmla="*/ 51 h 75"/>
              <a:gd name="T10" fmla="*/ 95 w 106"/>
              <a:gd name="T11" fmla="*/ 58 h 75"/>
              <a:gd name="T12" fmla="*/ 93 w 106"/>
              <a:gd name="T13" fmla="*/ 60 h 75"/>
              <a:gd name="T14" fmla="*/ 90 w 106"/>
              <a:gd name="T15" fmla="*/ 67 h 75"/>
              <a:gd name="T16" fmla="*/ 90 w 106"/>
              <a:gd name="T17" fmla="*/ 74 h 75"/>
              <a:gd name="T18" fmla="*/ 86 w 106"/>
              <a:gd name="T19" fmla="*/ 71 h 75"/>
              <a:gd name="T20" fmla="*/ 84 w 106"/>
              <a:gd name="T21" fmla="*/ 60 h 75"/>
              <a:gd name="T22" fmla="*/ 82 w 106"/>
              <a:gd name="T23" fmla="*/ 51 h 75"/>
              <a:gd name="T24" fmla="*/ 72 w 106"/>
              <a:gd name="T25" fmla="*/ 48 h 75"/>
              <a:gd name="T26" fmla="*/ 67 w 106"/>
              <a:gd name="T27" fmla="*/ 43 h 75"/>
              <a:gd name="T28" fmla="*/ 62 w 106"/>
              <a:gd name="T29" fmla="*/ 55 h 75"/>
              <a:gd name="T30" fmla="*/ 54 w 106"/>
              <a:gd name="T31" fmla="*/ 60 h 75"/>
              <a:gd name="T32" fmla="*/ 52 w 106"/>
              <a:gd name="T33" fmla="*/ 59 h 75"/>
              <a:gd name="T34" fmla="*/ 46 w 106"/>
              <a:gd name="T35" fmla="*/ 52 h 75"/>
              <a:gd name="T36" fmla="*/ 32 w 106"/>
              <a:gd name="T37" fmla="*/ 47 h 75"/>
              <a:gd name="T38" fmla="*/ 30 w 106"/>
              <a:gd name="T39" fmla="*/ 47 h 75"/>
              <a:gd name="T40" fmla="*/ 26 w 106"/>
              <a:gd name="T41" fmla="*/ 48 h 75"/>
              <a:gd name="T42" fmla="*/ 8 w 106"/>
              <a:gd name="T43" fmla="*/ 51 h 75"/>
              <a:gd name="T44" fmla="*/ 0 w 106"/>
              <a:gd name="T45" fmla="*/ 49 h 75"/>
              <a:gd name="T46" fmla="*/ 1 w 106"/>
              <a:gd name="T47" fmla="*/ 41 h 75"/>
              <a:gd name="T48" fmla="*/ 4 w 106"/>
              <a:gd name="T49" fmla="*/ 32 h 75"/>
              <a:gd name="T50" fmla="*/ 0 w 106"/>
              <a:gd name="T51" fmla="*/ 15 h 75"/>
              <a:gd name="T52" fmla="*/ 23 w 106"/>
              <a:gd name="T53" fmla="*/ 11 h 75"/>
              <a:gd name="T54" fmla="*/ 31 w 106"/>
              <a:gd name="T55" fmla="*/ 4 h 75"/>
              <a:gd name="T56" fmla="*/ 35 w 106"/>
              <a:gd name="T57" fmla="*/ 0 h 75"/>
              <a:gd name="T58" fmla="*/ 47 w 106"/>
              <a:gd name="T59" fmla="*/ 4 h 75"/>
              <a:gd name="T60" fmla="*/ 50 w 106"/>
              <a:gd name="T61" fmla="*/ 2 h 75"/>
              <a:gd name="T62" fmla="*/ 60 w 106"/>
              <a:gd name="T63" fmla="*/ 6 h 75"/>
              <a:gd name="T64" fmla="*/ 61 w 106"/>
              <a:gd name="T65" fmla="*/ 10 h 75"/>
              <a:gd name="T66" fmla="*/ 73 w 106"/>
              <a:gd name="T67" fmla="*/ 6 h 75"/>
              <a:gd name="T68" fmla="*/ 77 w 106"/>
              <a:gd name="T69" fmla="*/ 4 h 75"/>
              <a:gd name="T70" fmla="*/ 79 w 106"/>
              <a:gd name="T71" fmla="*/ 3 h 75"/>
              <a:gd name="T72" fmla="*/ 82 w 106"/>
              <a:gd name="T73" fmla="*/ 3 h 75"/>
              <a:gd name="T74" fmla="*/ 88 w 106"/>
              <a:gd name="T75" fmla="*/ 10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06" h="75">
                <a:moveTo>
                  <a:pt x="105" y="10"/>
                </a:moveTo>
                <a:lnTo>
                  <a:pt x="106" y="13"/>
                </a:lnTo>
                <a:lnTo>
                  <a:pt x="106" y="18"/>
                </a:lnTo>
                <a:lnTo>
                  <a:pt x="105" y="22"/>
                </a:lnTo>
                <a:lnTo>
                  <a:pt x="105" y="25"/>
                </a:lnTo>
                <a:lnTo>
                  <a:pt x="105" y="32"/>
                </a:lnTo>
                <a:lnTo>
                  <a:pt x="105" y="36"/>
                </a:lnTo>
                <a:lnTo>
                  <a:pt x="105" y="43"/>
                </a:lnTo>
                <a:lnTo>
                  <a:pt x="102" y="47"/>
                </a:lnTo>
                <a:lnTo>
                  <a:pt x="99" y="51"/>
                </a:lnTo>
                <a:lnTo>
                  <a:pt x="97" y="56"/>
                </a:lnTo>
                <a:lnTo>
                  <a:pt x="95" y="58"/>
                </a:lnTo>
                <a:lnTo>
                  <a:pt x="94" y="58"/>
                </a:lnTo>
                <a:lnTo>
                  <a:pt x="93" y="60"/>
                </a:lnTo>
                <a:lnTo>
                  <a:pt x="90" y="63"/>
                </a:lnTo>
                <a:lnTo>
                  <a:pt x="90" y="67"/>
                </a:lnTo>
                <a:lnTo>
                  <a:pt x="90" y="70"/>
                </a:lnTo>
                <a:lnTo>
                  <a:pt x="90" y="74"/>
                </a:lnTo>
                <a:lnTo>
                  <a:pt x="90" y="75"/>
                </a:lnTo>
                <a:lnTo>
                  <a:pt x="86" y="71"/>
                </a:lnTo>
                <a:lnTo>
                  <a:pt x="84" y="67"/>
                </a:lnTo>
                <a:lnTo>
                  <a:pt x="84" y="60"/>
                </a:lnTo>
                <a:lnTo>
                  <a:pt x="83" y="55"/>
                </a:lnTo>
                <a:lnTo>
                  <a:pt x="82" y="51"/>
                </a:lnTo>
                <a:lnTo>
                  <a:pt x="76" y="54"/>
                </a:lnTo>
                <a:lnTo>
                  <a:pt x="72" y="48"/>
                </a:lnTo>
                <a:lnTo>
                  <a:pt x="68" y="49"/>
                </a:lnTo>
                <a:lnTo>
                  <a:pt x="67" y="43"/>
                </a:lnTo>
                <a:lnTo>
                  <a:pt x="60" y="43"/>
                </a:lnTo>
                <a:lnTo>
                  <a:pt x="62" y="55"/>
                </a:lnTo>
                <a:lnTo>
                  <a:pt x="54" y="56"/>
                </a:lnTo>
                <a:lnTo>
                  <a:pt x="54" y="60"/>
                </a:lnTo>
                <a:lnTo>
                  <a:pt x="54" y="66"/>
                </a:lnTo>
                <a:lnTo>
                  <a:pt x="52" y="59"/>
                </a:lnTo>
                <a:lnTo>
                  <a:pt x="49" y="56"/>
                </a:lnTo>
                <a:lnTo>
                  <a:pt x="46" y="52"/>
                </a:lnTo>
                <a:lnTo>
                  <a:pt x="34" y="48"/>
                </a:lnTo>
                <a:lnTo>
                  <a:pt x="32" y="47"/>
                </a:lnTo>
                <a:lnTo>
                  <a:pt x="31" y="47"/>
                </a:lnTo>
                <a:lnTo>
                  <a:pt x="30" y="47"/>
                </a:lnTo>
                <a:lnTo>
                  <a:pt x="28" y="48"/>
                </a:lnTo>
                <a:lnTo>
                  <a:pt x="26" y="48"/>
                </a:lnTo>
                <a:lnTo>
                  <a:pt x="15" y="52"/>
                </a:lnTo>
                <a:lnTo>
                  <a:pt x="8" y="51"/>
                </a:lnTo>
                <a:lnTo>
                  <a:pt x="2" y="51"/>
                </a:lnTo>
                <a:lnTo>
                  <a:pt x="0" y="49"/>
                </a:lnTo>
                <a:lnTo>
                  <a:pt x="1" y="47"/>
                </a:lnTo>
                <a:lnTo>
                  <a:pt x="1" y="41"/>
                </a:lnTo>
                <a:lnTo>
                  <a:pt x="2" y="39"/>
                </a:lnTo>
                <a:lnTo>
                  <a:pt x="4" y="32"/>
                </a:lnTo>
                <a:lnTo>
                  <a:pt x="0" y="24"/>
                </a:lnTo>
                <a:lnTo>
                  <a:pt x="0" y="15"/>
                </a:lnTo>
                <a:lnTo>
                  <a:pt x="19" y="10"/>
                </a:lnTo>
                <a:lnTo>
                  <a:pt x="23" y="11"/>
                </a:lnTo>
                <a:lnTo>
                  <a:pt x="32" y="11"/>
                </a:lnTo>
                <a:lnTo>
                  <a:pt x="31" y="4"/>
                </a:lnTo>
                <a:lnTo>
                  <a:pt x="32" y="3"/>
                </a:lnTo>
                <a:lnTo>
                  <a:pt x="35" y="0"/>
                </a:lnTo>
                <a:lnTo>
                  <a:pt x="39" y="2"/>
                </a:lnTo>
                <a:lnTo>
                  <a:pt x="47" y="4"/>
                </a:lnTo>
                <a:lnTo>
                  <a:pt x="49" y="3"/>
                </a:lnTo>
                <a:lnTo>
                  <a:pt x="50" y="2"/>
                </a:lnTo>
                <a:lnTo>
                  <a:pt x="52" y="2"/>
                </a:lnTo>
                <a:lnTo>
                  <a:pt x="60" y="6"/>
                </a:lnTo>
                <a:lnTo>
                  <a:pt x="60" y="9"/>
                </a:lnTo>
                <a:lnTo>
                  <a:pt x="61" y="10"/>
                </a:lnTo>
                <a:lnTo>
                  <a:pt x="69" y="7"/>
                </a:lnTo>
                <a:lnTo>
                  <a:pt x="73" y="6"/>
                </a:lnTo>
                <a:lnTo>
                  <a:pt x="76" y="6"/>
                </a:lnTo>
                <a:lnTo>
                  <a:pt x="77" y="4"/>
                </a:lnTo>
                <a:lnTo>
                  <a:pt x="79" y="4"/>
                </a:lnTo>
                <a:lnTo>
                  <a:pt x="79" y="3"/>
                </a:lnTo>
                <a:lnTo>
                  <a:pt x="80" y="3"/>
                </a:lnTo>
                <a:lnTo>
                  <a:pt x="82" y="3"/>
                </a:lnTo>
                <a:lnTo>
                  <a:pt x="84" y="6"/>
                </a:lnTo>
                <a:lnTo>
                  <a:pt x="88" y="10"/>
                </a:lnTo>
                <a:lnTo>
                  <a:pt x="105" y="1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3" name="Freeform 620">
            <a:extLst>
              <a:ext uri="{FF2B5EF4-FFF2-40B4-BE49-F238E27FC236}">
                <a16:creationId xmlns:a16="http://schemas.microsoft.com/office/drawing/2014/main" id="{25A81CC5-BCBC-1721-9453-BCD5D9A221CC}"/>
              </a:ext>
            </a:extLst>
          </p:cNvPr>
          <p:cNvSpPr>
            <a:spLocks/>
          </p:cNvSpPr>
          <p:nvPr/>
        </p:nvSpPr>
        <p:spPr bwMode="auto">
          <a:xfrm>
            <a:off x="5448300" y="4591050"/>
            <a:ext cx="155575" cy="336550"/>
          </a:xfrm>
          <a:custGeom>
            <a:avLst/>
            <a:gdLst>
              <a:gd name="T0" fmla="*/ 96 w 98"/>
              <a:gd name="T1" fmla="*/ 17 h 212"/>
              <a:gd name="T2" fmla="*/ 98 w 98"/>
              <a:gd name="T3" fmla="*/ 28 h 212"/>
              <a:gd name="T4" fmla="*/ 98 w 98"/>
              <a:gd name="T5" fmla="*/ 38 h 212"/>
              <a:gd name="T6" fmla="*/ 96 w 98"/>
              <a:gd name="T7" fmla="*/ 49 h 212"/>
              <a:gd name="T8" fmla="*/ 94 w 98"/>
              <a:gd name="T9" fmla="*/ 58 h 212"/>
              <a:gd name="T10" fmla="*/ 93 w 98"/>
              <a:gd name="T11" fmla="*/ 66 h 212"/>
              <a:gd name="T12" fmla="*/ 90 w 98"/>
              <a:gd name="T13" fmla="*/ 78 h 212"/>
              <a:gd name="T14" fmla="*/ 89 w 98"/>
              <a:gd name="T15" fmla="*/ 85 h 212"/>
              <a:gd name="T16" fmla="*/ 87 w 98"/>
              <a:gd name="T17" fmla="*/ 97 h 212"/>
              <a:gd name="T18" fmla="*/ 86 w 98"/>
              <a:gd name="T19" fmla="*/ 103 h 212"/>
              <a:gd name="T20" fmla="*/ 83 w 98"/>
              <a:gd name="T21" fmla="*/ 115 h 212"/>
              <a:gd name="T22" fmla="*/ 82 w 98"/>
              <a:gd name="T23" fmla="*/ 126 h 212"/>
              <a:gd name="T24" fmla="*/ 81 w 98"/>
              <a:gd name="T25" fmla="*/ 134 h 212"/>
              <a:gd name="T26" fmla="*/ 79 w 98"/>
              <a:gd name="T27" fmla="*/ 139 h 212"/>
              <a:gd name="T28" fmla="*/ 78 w 98"/>
              <a:gd name="T29" fmla="*/ 148 h 212"/>
              <a:gd name="T30" fmla="*/ 74 w 98"/>
              <a:gd name="T31" fmla="*/ 164 h 212"/>
              <a:gd name="T32" fmla="*/ 74 w 98"/>
              <a:gd name="T33" fmla="*/ 168 h 212"/>
              <a:gd name="T34" fmla="*/ 78 w 98"/>
              <a:gd name="T35" fmla="*/ 182 h 212"/>
              <a:gd name="T36" fmla="*/ 83 w 98"/>
              <a:gd name="T37" fmla="*/ 188 h 212"/>
              <a:gd name="T38" fmla="*/ 89 w 98"/>
              <a:gd name="T39" fmla="*/ 198 h 212"/>
              <a:gd name="T40" fmla="*/ 60 w 98"/>
              <a:gd name="T41" fmla="*/ 203 h 212"/>
              <a:gd name="T42" fmla="*/ 52 w 98"/>
              <a:gd name="T43" fmla="*/ 205 h 212"/>
              <a:gd name="T44" fmla="*/ 37 w 98"/>
              <a:gd name="T45" fmla="*/ 191 h 212"/>
              <a:gd name="T46" fmla="*/ 34 w 98"/>
              <a:gd name="T47" fmla="*/ 198 h 212"/>
              <a:gd name="T48" fmla="*/ 34 w 98"/>
              <a:gd name="T49" fmla="*/ 201 h 212"/>
              <a:gd name="T50" fmla="*/ 34 w 98"/>
              <a:gd name="T51" fmla="*/ 205 h 212"/>
              <a:gd name="T52" fmla="*/ 25 w 98"/>
              <a:gd name="T53" fmla="*/ 201 h 212"/>
              <a:gd name="T54" fmla="*/ 18 w 98"/>
              <a:gd name="T55" fmla="*/ 191 h 212"/>
              <a:gd name="T56" fmla="*/ 10 w 98"/>
              <a:gd name="T57" fmla="*/ 169 h 212"/>
              <a:gd name="T58" fmla="*/ 8 w 98"/>
              <a:gd name="T59" fmla="*/ 157 h 212"/>
              <a:gd name="T60" fmla="*/ 22 w 98"/>
              <a:gd name="T61" fmla="*/ 143 h 212"/>
              <a:gd name="T62" fmla="*/ 23 w 98"/>
              <a:gd name="T63" fmla="*/ 131 h 212"/>
              <a:gd name="T64" fmla="*/ 21 w 98"/>
              <a:gd name="T65" fmla="*/ 112 h 212"/>
              <a:gd name="T66" fmla="*/ 11 w 98"/>
              <a:gd name="T67" fmla="*/ 88 h 212"/>
              <a:gd name="T68" fmla="*/ 6 w 98"/>
              <a:gd name="T69" fmla="*/ 59 h 212"/>
              <a:gd name="T70" fmla="*/ 19 w 98"/>
              <a:gd name="T71" fmla="*/ 58 h 212"/>
              <a:gd name="T72" fmla="*/ 23 w 98"/>
              <a:gd name="T73" fmla="*/ 51 h 212"/>
              <a:gd name="T74" fmla="*/ 29 w 98"/>
              <a:gd name="T75" fmla="*/ 52 h 212"/>
              <a:gd name="T76" fmla="*/ 36 w 98"/>
              <a:gd name="T77" fmla="*/ 60 h 212"/>
              <a:gd name="T78" fmla="*/ 41 w 98"/>
              <a:gd name="T79" fmla="*/ 63 h 212"/>
              <a:gd name="T80" fmla="*/ 42 w 98"/>
              <a:gd name="T81" fmla="*/ 37 h 212"/>
              <a:gd name="T82" fmla="*/ 37 w 98"/>
              <a:gd name="T83" fmla="*/ 15 h 212"/>
              <a:gd name="T84" fmla="*/ 42 w 98"/>
              <a:gd name="T85" fmla="*/ 0 h 212"/>
              <a:gd name="T86" fmla="*/ 60 w 98"/>
              <a:gd name="T87" fmla="*/ 4 h 212"/>
              <a:gd name="T88" fmla="*/ 68 w 98"/>
              <a:gd name="T89" fmla="*/ 7 h 212"/>
              <a:gd name="T90" fmla="*/ 94 w 98"/>
              <a:gd name="T91" fmla="*/ 14 h 2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98" h="212">
                <a:moveTo>
                  <a:pt x="94" y="14"/>
                </a:moveTo>
                <a:lnTo>
                  <a:pt x="96" y="17"/>
                </a:lnTo>
                <a:lnTo>
                  <a:pt x="97" y="23"/>
                </a:lnTo>
                <a:lnTo>
                  <a:pt x="98" y="28"/>
                </a:lnTo>
                <a:lnTo>
                  <a:pt x="98" y="32"/>
                </a:lnTo>
                <a:lnTo>
                  <a:pt x="98" y="38"/>
                </a:lnTo>
                <a:lnTo>
                  <a:pt x="97" y="43"/>
                </a:lnTo>
                <a:lnTo>
                  <a:pt x="96" y="49"/>
                </a:lnTo>
                <a:lnTo>
                  <a:pt x="94" y="56"/>
                </a:lnTo>
                <a:lnTo>
                  <a:pt x="94" y="58"/>
                </a:lnTo>
                <a:lnTo>
                  <a:pt x="93" y="64"/>
                </a:lnTo>
                <a:lnTo>
                  <a:pt x="93" y="66"/>
                </a:lnTo>
                <a:lnTo>
                  <a:pt x="93" y="68"/>
                </a:lnTo>
                <a:lnTo>
                  <a:pt x="90" y="78"/>
                </a:lnTo>
                <a:lnTo>
                  <a:pt x="90" y="82"/>
                </a:lnTo>
                <a:lnTo>
                  <a:pt x="89" y="85"/>
                </a:lnTo>
                <a:lnTo>
                  <a:pt x="89" y="90"/>
                </a:lnTo>
                <a:lnTo>
                  <a:pt x="87" y="97"/>
                </a:lnTo>
                <a:lnTo>
                  <a:pt x="86" y="101"/>
                </a:lnTo>
                <a:lnTo>
                  <a:pt x="86" y="103"/>
                </a:lnTo>
                <a:lnTo>
                  <a:pt x="85" y="107"/>
                </a:lnTo>
                <a:lnTo>
                  <a:pt x="83" y="115"/>
                </a:lnTo>
                <a:lnTo>
                  <a:pt x="83" y="119"/>
                </a:lnTo>
                <a:lnTo>
                  <a:pt x="82" y="126"/>
                </a:lnTo>
                <a:lnTo>
                  <a:pt x="81" y="130"/>
                </a:lnTo>
                <a:lnTo>
                  <a:pt x="81" y="134"/>
                </a:lnTo>
                <a:lnTo>
                  <a:pt x="79" y="135"/>
                </a:lnTo>
                <a:lnTo>
                  <a:pt x="79" y="139"/>
                </a:lnTo>
                <a:lnTo>
                  <a:pt x="78" y="145"/>
                </a:lnTo>
                <a:lnTo>
                  <a:pt x="78" y="148"/>
                </a:lnTo>
                <a:lnTo>
                  <a:pt x="76" y="154"/>
                </a:lnTo>
                <a:lnTo>
                  <a:pt x="74" y="164"/>
                </a:lnTo>
                <a:lnTo>
                  <a:pt x="74" y="167"/>
                </a:lnTo>
                <a:lnTo>
                  <a:pt x="74" y="168"/>
                </a:lnTo>
                <a:lnTo>
                  <a:pt x="72" y="173"/>
                </a:lnTo>
                <a:lnTo>
                  <a:pt x="78" y="182"/>
                </a:lnTo>
                <a:lnTo>
                  <a:pt x="82" y="188"/>
                </a:lnTo>
                <a:lnTo>
                  <a:pt x="83" y="188"/>
                </a:lnTo>
                <a:lnTo>
                  <a:pt x="86" y="193"/>
                </a:lnTo>
                <a:lnTo>
                  <a:pt x="89" y="198"/>
                </a:lnTo>
                <a:lnTo>
                  <a:pt x="82" y="199"/>
                </a:lnTo>
                <a:lnTo>
                  <a:pt x="60" y="203"/>
                </a:lnTo>
                <a:lnTo>
                  <a:pt x="56" y="203"/>
                </a:lnTo>
                <a:lnTo>
                  <a:pt x="52" y="205"/>
                </a:lnTo>
                <a:lnTo>
                  <a:pt x="42" y="179"/>
                </a:lnTo>
                <a:lnTo>
                  <a:pt x="37" y="191"/>
                </a:lnTo>
                <a:lnTo>
                  <a:pt x="36" y="197"/>
                </a:lnTo>
                <a:lnTo>
                  <a:pt x="34" y="198"/>
                </a:lnTo>
                <a:lnTo>
                  <a:pt x="34" y="199"/>
                </a:lnTo>
                <a:lnTo>
                  <a:pt x="34" y="201"/>
                </a:lnTo>
                <a:lnTo>
                  <a:pt x="34" y="201"/>
                </a:lnTo>
                <a:lnTo>
                  <a:pt x="34" y="205"/>
                </a:lnTo>
                <a:lnTo>
                  <a:pt x="33" y="212"/>
                </a:lnTo>
                <a:lnTo>
                  <a:pt x="25" y="201"/>
                </a:lnTo>
                <a:lnTo>
                  <a:pt x="18" y="193"/>
                </a:lnTo>
                <a:lnTo>
                  <a:pt x="18" y="191"/>
                </a:lnTo>
                <a:lnTo>
                  <a:pt x="14" y="183"/>
                </a:lnTo>
                <a:lnTo>
                  <a:pt x="10" y="169"/>
                </a:lnTo>
                <a:lnTo>
                  <a:pt x="8" y="158"/>
                </a:lnTo>
                <a:lnTo>
                  <a:pt x="8" y="157"/>
                </a:lnTo>
                <a:lnTo>
                  <a:pt x="16" y="150"/>
                </a:lnTo>
                <a:lnTo>
                  <a:pt x="22" y="143"/>
                </a:lnTo>
                <a:lnTo>
                  <a:pt x="23" y="133"/>
                </a:lnTo>
                <a:lnTo>
                  <a:pt x="23" y="131"/>
                </a:lnTo>
                <a:lnTo>
                  <a:pt x="22" y="124"/>
                </a:lnTo>
                <a:lnTo>
                  <a:pt x="21" y="112"/>
                </a:lnTo>
                <a:lnTo>
                  <a:pt x="15" y="100"/>
                </a:lnTo>
                <a:lnTo>
                  <a:pt x="11" y="88"/>
                </a:lnTo>
                <a:lnTo>
                  <a:pt x="0" y="59"/>
                </a:lnTo>
                <a:lnTo>
                  <a:pt x="6" y="59"/>
                </a:lnTo>
                <a:lnTo>
                  <a:pt x="15" y="59"/>
                </a:lnTo>
                <a:lnTo>
                  <a:pt x="19" y="58"/>
                </a:lnTo>
                <a:lnTo>
                  <a:pt x="19" y="56"/>
                </a:lnTo>
                <a:lnTo>
                  <a:pt x="23" y="51"/>
                </a:lnTo>
                <a:lnTo>
                  <a:pt x="25" y="52"/>
                </a:lnTo>
                <a:lnTo>
                  <a:pt x="29" y="52"/>
                </a:lnTo>
                <a:lnTo>
                  <a:pt x="33" y="55"/>
                </a:lnTo>
                <a:lnTo>
                  <a:pt x="36" y="60"/>
                </a:lnTo>
                <a:lnTo>
                  <a:pt x="38" y="64"/>
                </a:lnTo>
                <a:lnTo>
                  <a:pt x="41" y="63"/>
                </a:lnTo>
                <a:lnTo>
                  <a:pt x="42" y="51"/>
                </a:lnTo>
                <a:lnTo>
                  <a:pt x="42" y="37"/>
                </a:lnTo>
                <a:lnTo>
                  <a:pt x="42" y="28"/>
                </a:lnTo>
                <a:lnTo>
                  <a:pt x="37" y="15"/>
                </a:lnTo>
                <a:lnTo>
                  <a:pt x="45" y="4"/>
                </a:lnTo>
                <a:lnTo>
                  <a:pt x="42" y="0"/>
                </a:lnTo>
                <a:lnTo>
                  <a:pt x="52" y="3"/>
                </a:lnTo>
                <a:lnTo>
                  <a:pt x="60" y="4"/>
                </a:lnTo>
                <a:lnTo>
                  <a:pt x="61" y="4"/>
                </a:lnTo>
                <a:lnTo>
                  <a:pt x="68" y="7"/>
                </a:lnTo>
                <a:lnTo>
                  <a:pt x="78" y="19"/>
                </a:lnTo>
                <a:lnTo>
                  <a:pt x="94" y="1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4" name="Freeform 621">
            <a:extLst>
              <a:ext uri="{FF2B5EF4-FFF2-40B4-BE49-F238E27FC236}">
                <a16:creationId xmlns:a16="http://schemas.microsoft.com/office/drawing/2014/main" id="{9E29203A-5066-5801-0AA1-E7801D8CFC90}"/>
              </a:ext>
            </a:extLst>
          </p:cNvPr>
          <p:cNvSpPr>
            <a:spLocks/>
          </p:cNvSpPr>
          <p:nvPr/>
        </p:nvSpPr>
        <p:spPr bwMode="auto">
          <a:xfrm>
            <a:off x="5689600" y="3451225"/>
            <a:ext cx="203200" cy="255588"/>
          </a:xfrm>
          <a:custGeom>
            <a:avLst/>
            <a:gdLst>
              <a:gd name="T0" fmla="*/ 128 w 128"/>
              <a:gd name="T1" fmla="*/ 2 h 161"/>
              <a:gd name="T2" fmla="*/ 109 w 128"/>
              <a:gd name="T3" fmla="*/ 15 h 161"/>
              <a:gd name="T4" fmla="*/ 109 w 128"/>
              <a:gd name="T5" fmla="*/ 16 h 161"/>
              <a:gd name="T6" fmla="*/ 105 w 128"/>
              <a:gd name="T7" fmla="*/ 17 h 161"/>
              <a:gd name="T8" fmla="*/ 95 w 128"/>
              <a:gd name="T9" fmla="*/ 49 h 161"/>
              <a:gd name="T10" fmla="*/ 94 w 128"/>
              <a:gd name="T11" fmla="*/ 51 h 161"/>
              <a:gd name="T12" fmla="*/ 75 w 128"/>
              <a:gd name="T13" fmla="*/ 86 h 161"/>
              <a:gd name="T14" fmla="*/ 75 w 128"/>
              <a:gd name="T15" fmla="*/ 95 h 161"/>
              <a:gd name="T16" fmla="*/ 58 w 128"/>
              <a:gd name="T17" fmla="*/ 94 h 161"/>
              <a:gd name="T18" fmla="*/ 60 w 128"/>
              <a:gd name="T19" fmla="*/ 99 h 161"/>
              <a:gd name="T20" fmla="*/ 64 w 128"/>
              <a:gd name="T21" fmla="*/ 110 h 161"/>
              <a:gd name="T22" fmla="*/ 65 w 128"/>
              <a:gd name="T23" fmla="*/ 114 h 161"/>
              <a:gd name="T24" fmla="*/ 66 w 128"/>
              <a:gd name="T25" fmla="*/ 121 h 161"/>
              <a:gd name="T26" fmla="*/ 66 w 128"/>
              <a:gd name="T27" fmla="*/ 124 h 161"/>
              <a:gd name="T28" fmla="*/ 66 w 128"/>
              <a:gd name="T29" fmla="*/ 128 h 161"/>
              <a:gd name="T30" fmla="*/ 62 w 128"/>
              <a:gd name="T31" fmla="*/ 159 h 161"/>
              <a:gd name="T32" fmla="*/ 62 w 128"/>
              <a:gd name="T33" fmla="*/ 161 h 161"/>
              <a:gd name="T34" fmla="*/ 62 w 128"/>
              <a:gd name="T35" fmla="*/ 159 h 161"/>
              <a:gd name="T36" fmla="*/ 43 w 128"/>
              <a:gd name="T37" fmla="*/ 126 h 161"/>
              <a:gd name="T38" fmla="*/ 43 w 128"/>
              <a:gd name="T39" fmla="*/ 125 h 161"/>
              <a:gd name="T40" fmla="*/ 36 w 128"/>
              <a:gd name="T41" fmla="*/ 116 h 161"/>
              <a:gd name="T42" fmla="*/ 32 w 128"/>
              <a:gd name="T43" fmla="*/ 113 h 161"/>
              <a:gd name="T44" fmla="*/ 25 w 128"/>
              <a:gd name="T45" fmla="*/ 107 h 161"/>
              <a:gd name="T46" fmla="*/ 19 w 128"/>
              <a:gd name="T47" fmla="*/ 110 h 161"/>
              <a:gd name="T48" fmla="*/ 17 w 128"/>
              <a:gd name="T49" fmla="*/ 109 h 161"/>
              <a:gd name="T50" fmla="*/ 9 w 128"/>
              <a:gd name="T51" fmla="*/ 103 h 161"/>
              <a:gd name="T52" fmla="*/ 10 w 128"/>
              <a:gd name="T53" fmla="*/ 102 h 161"/>
              <a:gd name="T54" fmla="*/ 12 w 128"/>
              <a:gd name="T55" fmla="*/ 99 h 161"/>
              <a:gd name="T56" fmla="*/ 0 w 128"/>
              <a:gd name="T57" fmla="*/ 101 h 161"/>
              <a:gd name="T58" fmla="*/ 1 w 128"/>
              <a:gd name="T59" fmla="*/ 79 h 161"/>
              <a:gd name="T60" fmla="*/ 8 w 128"/>
              <a:gd name="T61" fmla="*/ 72 h 161"/>
              <a:gd name="T62" fmla="*/ 1 w 128"/>
              <a:gd name="T63" fmla="*/ 66 h 161"/>
              <a:gd name="T64" fmla="*/ 23 w 128"/>
              <a:gd name="T65" fmla="*/ 60 h 161"/>
              <a:gd name="T66" fmla="*/ 23 w 128"/>
              <a:gd name="T67" fmla="*/ 51 h 161"/>
              <a:gd name="T68" fmla="*/ 23 w 128"/>
              <a:gd name="T69" fmla="*/ 39 h 161"/>
              <a:gd name="T70" fmla="*/ 30 w 128"/>
              <a:gd name="T71" fmla="*/ 42 h 161"/>
              <a:gd name="T72" fmla="*/ 31 w 128"/>
              <a:gd name="T73" fmla="*/ 34 h 161"/>
              <a:gd name="T74" fmla="*/ 43 w 128"/>
              <a:gd name="T75" fmla="*/ 34 h 161"/>
              <a:gd name="T76" fmla="*/ 47 w 128"/>
              <a:gd name="T77" fmla="*/ 32 h 161"/>
              <a:gd name="T78" fmla="*/ 50 w 128"/>
              <a:gd name="T79" fmla="*/ 28 h 161"/>
              <a:gd name="T80" fmla="*/ 46 w 128"/>
              <a:gd name="T81" fmla="*/ 20 h 161"/>
              <a:gd name="T82" fmla="*/ 53 w 128"/>
              <a:gd name="T83" fmla="*/ 19 h 161"/>
              <a:gd name="T84" fmla="*/ 55 w 128"/>
              <a:gd name="T85" fmla="*/ 9 h 161"/>
              <a:gd name="T86" fmla="*/ 62 w 128"/>
              <a:gd name="T87" fmla="*/ 8 h 161"/>
              <a:gd name="T88" fmla="*/ 66 w 128"/>
              <a:gd name="T89" fmla="*/ 0 h 161"/>
              <a:gd name="T90" fmla="*/ 81 w 128"/>
              <a:gd name="T91" fmla="*/ 1 h 161"/>
              <a:gd name="T92" fmla="*/ 95 w 128"/>
              <a:gd name="T93" fmla="*/ 2 h 161"/>
              <a:gd name="T94" fmla="*/ 98 w 128"/>
              <a:gd name="T95" fmla="*/ 2 h 161"/>
              <a:gd name="T96" fmla="*/ 102 w 128"/>
              <a:gd name="T97" fmla="*/ 2 h 161"/>
              <a:gd name="T98" fmla="*/ 103 w 128"/>
              <a:gd name="T99" fmla="*/ 2 h 161"/>
              <a:gd name="T100" fmla="*/ 116 w 128"/>
              <a:gd name="T101" fmla="*/ 0 h 161"/>
              <a:gd name="T102" fmla="*/ 128 w 128"/>
              <a:gd name="T103" fmla="*/ 2 h 1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8" h="161">
                <a:moveTo>
                  <a:pt x="128" y="2"/>
                </a:moveTo>
                <a:lnTo>
                  <a:pt x="109" y="15"/>
                </a:lnTo>
                <a:lnTo>
                  <a:pt x="109" y="16"/>
                </a:lnTo>
                <a:lnTo>
                  <a:pt x="105" y="17"/>
                </a:lnTo>
                <a:lnTo>
                  <a:pt x="95" y="49"/>
                </a:lnTo>
                <a:lnTo>
                  <a:pt x="94" y="51"/>
                </a:lnTo>
                <a:lnTo>
                  <a:pt x="75" y="86"/>
                </a:lnTo>
                <a:lnTo>
                  <a:pt x="75" y="95"/>
                </a:lnTo>
                <a:lnTo>
                  <a:pt x="58" y="94"/>
                </a:lnTo>
                <a:lnTo>
                  <a:pt x="60" y="99"/>
                </a:lnTo>
                <a:lnTo>
                  <a:pt x="64" y="110"/>
                </a:lnTo>
                <a:lnTo>
                  <a:pt x="65" y="114"/>
                </a:lnTo>
                <a:lnTo>
                  <a:pt x="66" y="121"/>
                </a:lnTo>
                <a:lnTo>
                  <a:pt x="66" y="124"/>
                </a:lnTo>
                <a:lnTo>
                  <a:pt x="66" y="128"/>
                </a:lnTo>
                <a:lnTo>
                  <a:pt x="62" y="159"/>
                </a:lnTo>
                <a:lnTo>
                  <a:pt x="62" y="161"/>
                </a:lnTo>
                <a:lnTo>
                  <a:pt x="62" y="159"/>
                </a:lnTo>
                <a:lnTo>
                  <a:pt x="43" y="126"/>
                </a:lnTo>
                <a:lnTo>
                  <a:pt x="43" y="125"/>
                </a:lnTo>
                <a:lnTo>
                  <a:pt x="36" y="116"/>
                </a:lnTo>
                <a:lnTo>
                  <a:pt x="32" y="113"/>
                </a:lnTo>
                <a:lnTo>
                  <a:pt x="25" y="107"/>
                </a:lnTo>
                <a:lnTo>
                  <a:pt x="19" y="110"/>
                </a:lnTo>
                <a:lnTo>
                  <a:pt x="17" y="109"/>
                </a:lnTo>
                <a:lnTo>
                  <a:pt x="9" y="103"/>
                </a:lnTo>
                <a:lnTo>
                  <a:pt x="10" y="102"/>
                </a:lnTo>
                <a:lnTo>
                  <a:pt x="12" y="99"/>
                </a:lnTo>
                <a:lnTo>
                  <a:pt x="0" y="101"/>
                </a:lnTo>
                <a:lnTo>
                  <a:pt x="1" y="79"/>
                </a:lnTo>
                <a:lnTo>
                  <a:pt x="8" y="72"/>
                </a:lnTo>
                <a:lnTo>
                  <a:pt x="1" y="66"/>
                </a:lnTo>
                <a:lnTo>
                  <a:pt x="23" y="60"/>
                </a:lnTo>
                <a:lnTo>
                  <a:pt x="23" y="51"/>
                </a:lnTo>
                <a:lnTo>
                  <a:pt x="23" y="39"/>
                </a:lnTo>
                <a:lnTo>
                  <a:pt x="30" y="42"/>
                </a:lnTo>
                <a:lnTo>
                  <a:pt x="31" y="34"/>
                </a:lnTo>
                <a:lnTo>
                  <a:pt x="43" y="34"/>
                </a:lnTo>
                <a:lnTo>
                  <a:pt x="47" y="32"/>
                </a:lnTo>
                <a:lnTo>
                  <a:pt x="50" y="28"/>
                </a:lnTo>
                <a:lnTo>
                  <a:pt x="46" y="20"/>
                </a:lnTo>
                <a:lnTo>
                  <a:pt x="53" y="19"/>
                </a:lnTo>
                <a:lnTo>
                  <a:pt x="55" y="9"/>
                </a:lnTo>
                <a:lnTo>
                  <a:pt x="62" y="8"/>
                </a:lnTo>
                <a:lnTo>
                  <a:pt x="66" y="0"/>
                </a:lnTo>
                <a:lnTo>
                  <a:pt x="81" y="1"/>
                </a:lnTo>
                <a:lnTo>
                  <a:pt x="95" y="2"/>
                </a:lnTo>
                <a:lnTo>
                  <a:pt x="98" y="2"/>
                </a:lnTo>
                <a:lnTo>
                  <a:pt x="102" y="2"/>
                </a:lnTo>
                <a:lnTo>
                  <a:pt x="103" y="2"/>
                </a:lnTo>
                <a:lnTo>
                  <a:pt x="116" y="0"/>
                </a:lnTo>
                <a:lnTo>
                  <a:pt x="128" y="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5" name="Freeform 622">
            <a:extLst>
              <a:ext uri="{FF2B5EF4-FFF2-40B4-BE49-F238E27FC236}">
                <a16:creationId xmlns:a16="http://schemas.microsoft.com/office/drawing/2014/main" id="{5F9CEC84-62B7-E844-8556-0EACF150B369}"/>
              </a:ext>
            </a:extLst>
          </p:cNvPr>
          <p:cNvSpPr>
            <a:spLocks/>
          </p:cNvSpPr>
          <p:nvPr/>
        </p:nvSpPr>
        <p:spPr bwMode="auto">
          <a:xfrm>
            <a:off x="4264025" y="4641850"/>
            <a:ext cx="173038" cy="23813"/>
          </a:xfrm>
          <a:custGeom>
            <a:avLst/>
            <a:gdLst>
              <a:gd name="T0" fmla="*/ 0 w 109"/>
              <a:gd name="T1" fmla="*/ 1 h 15"/>
              <a:gd name="T2" fmla="*/ 20 w 109"/>
              <a:gd name="T3" fmla="*/ 2 h 15"/>
              <a:gd name="T4" fmla="*/ 26 w 109"/>
              <a:gd name="T5" fmla="*/ 0 h 15"/>
              <a:gd name="T6" fmla="*/ 33 w 109"/>
              <a:gd name="T7" fmla="*/ 5 h 15"/>
              <a:gd name="T8" fmla="*/ 54 w 109"/>
              <a:gd name="T9" fmla="*/ 1 h 15"/>
              <a:gd name="T10" fmla="*/ 57 w 109"/>
              <a:gd name="T11" fmla="*/ 4 h 15"/>
              <a:gd name="T12" fmla="*/ 60 w 109"/>
              <a:gd name="T13" fmla="*/ 8 h 15"/>
              <a:gd name="T14" fmla="*/ 61 w 109"/>
              <a:gd name="T15" fmla="*/ 11 h 15"/>
              <a:gd name="T16" fmla="*/ 73 w 109"/>
              <a:gd name="T17" fmla="*/ 8 h 15"/>
              <a:gd name="T18" fmla="*/ 75 w 109"/>
              <a:gd name="T19" fmla="*/ 8 h 15"/>
              <a:gd name="T20" fmla="*/ 76 w 109"/>
              <a:gd name="T21" fmla="*/ 8 h 15"/>
              <a:gd name="T22" fmla="*/ 75 w 109"/>
              <a:gd name="T23" fmla="*/ 5 h 15"/>
              <a:gd name="T24" fmla="*/ 75 w 109"/>
              <a:gd name="T25" fmla="*/ 5 h 15"/>
              <a:gd name="T26" fmla="*/ 76 w 109"/>
              <a:gd name="T27" fmla="*/ 5 h 15"/>
              <a:gd name="T28" fmla="*/ 82 w 109"/>
              <a:gd name="T29" fmla="*/ 0 h 15"/>
              <a:gd name="T30" fmla="*/ 91 w 109"/>
              <a:gd name="T31" fmla="*/ 2 h 15"/>
              <a:gd name="T32" fmla="*/ 90 w 109"/>
              <a:gd name="T33" fmla="*/ 5 h 15"/>
              <a:gd name="T34" fmla="*/ 88 w 109"/>
              <a:gd name="T35" fmla="*/ 5 h 15"/>
              <a:gd name="T36" fmla="*/ 94 w 109"/>
              <a:gd name="T37" fmla="*/ 12 h 15"/>
              <a:gd name="T38" fmla="*/ 95 w 109"/>
              <a:gd name="T39" fmla="*/ 15 h 15"/>
              <a:gd name="T40" fmla="*/ 106 w 109"/>
              <a:gd name="T41" fmla="*/ 11 h 15"/>
              <a:gd name="T42" fmla="*/ 109 w 109"/>
              <a:gd name="T43" fmla="*/ 9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09" h="15">
                <a:moveTo>
                  <a:pt x="0" y="1"/>
                </a:moveTo>
                <a:lnTo>
                  <a:pt x="20" y="2"/>
                </a:lnTo>
                <a:lnTo>
                  <a:pt x="26" y="0"/>
                </a:lnTo>
                <a:lnTo>
                  <a:pt x="33" y="5"/>
                </a:lnTo>
                <a:lnTo>
                  <a:pt x="54" y="1"/>
                </a:lnTo>
                <a:lnTo>
                  <a:pt x="57" y="4"/>
                </a:lnTo>
                <a:lnTo>
                  <a:pt x="60" y="8"/>
                </a:lnTo>
                <a:lnTo>
                  <a:pt x="61" y="11"/>
                </a:lnTo>
                <a:lnTo>
                  <a:pt x="73" y="8"/>
                </a:lnTo>
                <a:lnTo>
                  <a:pt x="75" y="8"/>
                </a:lnTo>
                <a:lnTo>
                  <a:pt x="76" y="8"/>
                </a:lnTo>
                <a:lnTo>
                  <a:pt x="75" y="5"/>
                </a:lnTo>
                <a:lnTo>
                  <a:pt x="75" y="5"/>
                </a:lnTo>
                <a:lnTo>
                  <a:pt x="76" y="5"/>
                </a:lnTo>
                <a:lnTo>
                  <a:pt x="82" y="0"/>
                </a:lnTo>
                <a:lnTo>
                  <a:pt x="91" y="2"/>
                </a:lnTo>
                <a:lnTo>
                  <a:pt x="90" y="5"/>
                </a:lnTo>
                <a:lnTo>
                  <a:pt x="88" y="5"/>
                </a:lnTo>
                <a:lnTo>
                  <a:pt x="94" y="12"/>
                </a:lnTo>
                <a:lnTo>
                  <a:pt x="95" y="15"/>
                </a:lnTo>
                <a:lnTo>
                  <a:pt x="106" y="11"/>
                </a:lnTo>
                <a:lnTo>
                  <a:pt x="109" y="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6" name="Freeform 623">
            <a:extLst>
              <a:ext uri="{FF2B5EF4-FFF2-40B4-BE49-F238E27FC236}">
                <a16:creationId xmlns:a16="http://schemas.microsoft.com/office/drawing/2014/main" id="{EFA58200-072B-8DA9-2250-8A241F1E1369}"/>
              </a:ext>
            </a:extLst>
          </p:cNvPr>
          <p:cNvSpPr>
            <a:spLocks/>
          </p:cNvSpPr>
          <p:nvPr/>
        </p:nvSpPr>
        <p:spPr bwMode="auto">
          <a:xfrm>
            <a:off x="4402138" y="4656138"/>
            <a:ext cx="46038" cy="47625"/>
          </a:xfrm>
          <a:custGeom>
            <a:avLst/>
            <a:gdLst>
              <a:gd name="T0" fmla="*/ 22 w 29"/>
              <a:gd name="T1" fmla="*/ 0 h 30"/>
              <a:gd name="T2" fmla="*/ 23 w 29"/>
              <a:gd name="T3" fmla="*/ 4 h 30"/>
              <a:gd name="T4" fmla="*/ 29 w 29"/>
              <a:gd name="T5" fmla="*/ 14 h 30"/>
              <a:gd name="T6" fmla="*/ 29 w 29"/>
              <a:gd name="T7" fmla="*/ 15 h 30"/>
              <a:gd name="T8" fmla="*/ 26 w 29"/>
              <a:gd name="T9" fmla="*/ 19 h 30"/>
              <a:gd name="T10" fmla="*/ 25 w 29"/>
              <a:gd name="T11" fmla="*/ 21 h 30"/>
              <a:gd name="T12" fmla="*/ 25 w 29"/>
              <a:gd name="T13" fmla="*/ 25 h 30"/>
              <a:gd name="T14" fmla="*/ 14 w 29"/>
              <a:gd name="T15" fmla="*/ 23 h 30"/>
              <a:gd name="T16" fmla="*/ 12 w 29"/>
              <a:gd name="T17" fmla="*/ 23 h 30"/>
              <a:gd name="T18" fmla="*/ 4 w 29"/>
              <a:gd name="T19" fmla="*/ 21 h 30"/>
              <a:gd name="T20" fmla="*/ 1 w 29"/>
              <a:gd name="T21" fmla="*/ 21 h 30"/>
              <a:gd name="T22" fmla="*/ 1 w 29"/>
              <a:gd name="T23" fmla="*/ 22 h 30"/>
              <a:gd name="T24" fmla="*/ 1 w 29"/>
              <a:gd name="T25" fmla="*/ 25 h 30"/>
              <a:gd name="T26" fmla="*/ 0 w 29"/>
              <a:gd name="T27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9" h="30">
                <a:moveTo>
                  <a:pt x="22" y="0"/>
                </a:moveTo>
                <a:lnTo>
                  <a:pt x="23" y="4"/>
                </a:lnTo>
                <a:lnTo>
                  <a:pt x="29" y="14"/>
                </a:lnTo>
                <a:lnTo>
                  <a:pt x="29" y="15"/>
                </a:lnTo>
                <a:lnTo>
                  <a:pt x="26" y="19"/>
                </a:lnTo>
                <a:lnTo>
                  <a:pt x="25" y="21"/>
                </a:lnTo>
                <a:lnTo>
                  <a:pt x="25" y="25"/>
                </a:lnTo>
                <a:lnTo>
                  <a:pt x="14" y="23"/>
                </a:lnTo>
                <a:lnTo>
                  <a:pt x="12" y="23"/>
                </a:lnTo>
                <a:lnTo>
                  <a:pt x="4" y="21"/>
                </a:lnTo>
                <a:lnTo>
                  <a:pt x="1" y="21"/>
                </a:lnTo>
                <a:lnTo>
                  <a:pt x="1" y="22"/>
                </a:lnTo>
                <a:lnTo>
                  <a:pt x="1" y="25"/>
                </a:lnTo>
                <a:lnTo>
                  <a:pt x="0" y="3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7" name="Freeform 624">
            <a:extLst>
              <a:ext uri="{FF2B5EF4-FFF2-40B4-BE49-F238E27FC236}">
                <a16:creationId xmlns:a16="http://schemas.microsoft.com/office/drawing/2014/main" id="{F78D3B8A-9528-A83B-C89C-B1B21A817F15}"/>
              </a:ext>
            </a:extLst>
          </p:cNvPr>
          <p:cNvSpPr>
            <a:spLocks/>
          </p:cNvSpPr>
          <p:nvPr/>
        </p:nvSpPr>
        <p:spPr bwMode="auto">
          <a:xfrm>
            <a:off x="4264025" y="4702175"/>
            <a:ext cx="228600" cy="114300"/>
          </a:xfrm>
          <a:custGeom>
            <a:avLst/>
            <a:gdLst>
              <a:gd name="T0" fmla="*/ 87 w 144"/>
              <a:gd name="T1" fmla="*/ 9 h 72"/>
              <a:gd name="T2" fmla="*/ 88 w 144"/>
              <a:gd name="T3" fmla="*/ 15 h 72"/>
              <a:gd name="T4" fmla="*/ 93 w 144"/>
              <a:gd name="T5" fmla="*/ 22 h 72"/>
              <a:gd name="T6" fmla="*/ 112 w 144"/>
              <a:gd name="T7" fmla="*/ 28 h 72"/>
              <a:gd name="T8" fmla="*/ 124 w 144"/>
              <a:gd name="T9" fmla="*/ 31 h 72"/>
              <a:gd name="T10" fmla="*/ 131 w 144"/>
              <a:gd name="T11" fmla="*/ 27 h 72"/>
              <a:gd name="T12" fmla="*/ 135 w 144"/>
              <a:gd name="T13" fmla="*/ 26 h 72"/>
              <a:gd name="T14" fmla="*/ 136 w 144"/>
              <a:gd name="T15" fmla="*/ 24 h 72"/>
              <a:gd name="T16" fmla="*/ 144 w 144"/>
              <a:gd name="T17" fmla="*/ 27 h 72"/>
              <a:gd name="T18" fmla="*/ 144 w 144"/>
              <a:gd name="T19" fmla="*/ 33 h 72"/>
              <a:gd name="T20" fmla="*/ 138 w 144"/>
              <a:gd name="T21" fmla="*/ 41 h 72"/>
              <a:gd name="T22" fmla="*/ 138 w 144"/>
              <a:gd name="T23" fmla="*/ 52 h 72"/>
              <a:gd name="T24" fmla="*/ 129 w 144"/>
              <a:gd name="T25" fmla="*/ 58 h 72"/>
              <a:gd name="T26" fmla="*/ 128 w 144"/>
              <a:gd name="T27" fmla="*/ 58 h 72"/>
              <a:gd name="T28" fmla="*/ 118 w 144"/>
              <a:gd name="T29" fmla="*/ 67 h 72"/>
              <a:gd name="T30" fmla="*/ 114 w 144"/>
              <a:gd name="T31" fmla="*/ 63 h 72"/>
              <a:gd name="T32" fmla="*/ 112 w 144"/>
              <a:gd name="T33" fmla="*/ 63 h 72"/>
              <a:gd name="T34" fmla="*/ 105 w 144"/>
              <a:gd name="T35" fmla="*/ 63 h 72"/>
              <a:gd name="T36" fmla="*/ 99 w 144"/>
              <a:gd name="T37" fmla="*/ 63 h 72"/>
              <a:gd name="T38" fmla="*/ 97 w 144"/>
              <a:gd name="T39" fmla="*/ 63 h 72"/>
              <a:gd name="T40" fmla="*/ 91 w 144"/>
              <a:gd name="T41" fmla="*/ 72 h 72"/>
              <a:gd name="T42" fmla="*/ 84 w 144"/>
              <a:gd name="T43" fmla="*/ 68 h 72"/>
              <a:gd name="T44" fmla="*/ 86 w 144"/>
              <a:gd name="T45" fmla="*/ 60 h 72"/>
              <a:gd name="T46" fmla="*/ 79 w 144"/>
              <a:gd name="T47" fmla="*/ 61 h 72"/>
              <a:gd name="T48" fmla="*/ 72 w 144"/>
              <a:gd name="T49" fmla="*/ 57 h 72"/>
              <a:gd name="T50" fmla="*/ 56 w 144"/>
              <a:gd name="T51" fmla="*/ 60 h 72"/>
              <a:gd name="T52" fmla="*/ 42 w 144"/>
              <a:gd name="T53" fmla="*/ 56 h 72"/>
              <a:gd name="T54" fmla="*/ 8 w 144"/>
              <a:gd name="T55" fmla="*/ 65 h 72"/>
              <a:gd name="T56" fmla="*/ 1 w 144"/>
              <a:gd name="T57" fmla="*/ 64 h 72"/>
              <a:gd name="T58" fmla="*/ 0 w 144"/>
              <a:gd name="T59" fmla="*/ 57 h 72"/>
              <a:gd name="T60" fmla="*/ 4 w 144"/>
              <a:gd name="T61" fmla="*/ 49 h 72"/>
              <a:gd name="T62" fmla="*/ 11 w 144"/>
              <a:gd name="T63" fmla="*/ 37 h 72"/>
              <a:gd name="T64" fmla="*/ 7 w 144"/>
              <a:gd name="T65" fmla="*/ 28 h 72"/>
              <a:gd name="T66" fmla="*/ 4 w 144"/>
              <a:gd name="T67" fmla="*/ 23 h 72"/>
              <a:gd name="T68" fmla="*/ 19 w 144"/>
              <a:gd name="T69" fmla="*/ 23 h 72"/>
              <a:gd name="T70" fmla="*/ 28 w 144"/>
              <a:gd name="T71" fmla="*/ 22 h 72"/>
              <a:gd name="T72" fmla="*/ 31 w 144"/>
              <a:gd name="T73" fmla="*/ 18 h 72"/>
              <a:gd name="T74" fmla="*/ 37 w 144"/>
              <a:gd name="T75" fmla="*/ 7 h 72"/>
              <a:gd name="T76" fmla="*/ 35 w 144"/>
              <a:gd name="T77" fmla="*/ 5 h 72"/>
              <a:gd name="T78" fmla="*/ 33 w 144"/>
              <a:gd name="T79" fmla="*/ 0 h 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44" h="72">
                <a:moveTo>
                  <a:pt x="87" y="9"/>
                </a:moveTo>
                <a:lnTo>
                  <a:pt x="88" y="15"/>
                </a:lnTo>
                <a:lnTo>
                  <a:pt x="93" y="22"/>
                </a:lnTo>
                <a:lnTo>
                  <a:pt x="112" y="28"/>
                </a:lnTo>
                <a:lnTo>
                  <a:pt x="124" y="31"/>
                </a:lnTo>
                <a:lnTo>
                  <a:pt x="131" y="27"/>
                </a:lnTo>
                <a:lnTo>
                  <a:pt x="135" y="26"/>
                </a:lnTo>
                <a:lnTo>
                  <a:pt x="136" y="24"/>
                </a:lnTo>
                <a:lnTo>
                  <a:pt x="144" y="27"/>
                </a:lnTo>
                <a:lnTo>
                  <a:pt x="144" y="33"/>
                </a:lnTo>
                <a:lnTo>
                  <a:pt x="138" y="41"/>
                </a:lnTo>
                <a:lnTo>
                  <a:pt x="138" y="52"/>
                </a:lnTo>
                <a:lnTo>
                  <a:pt x="129" y="58"/>
                </a:lnTo>
                <a:lnTo>
                  <a:pt x="128" y="58"/>
                </a:lnTo>
                <a:lnTo>
                  <a:pt x="118" y="67"/>
                </a:lnTo>
                <a:lnTo>
                  <a:pt x="114" y="63"/>
                </a:lnTo>
                <a:lnTo>
                  <a:pt x="112" y="63"/>
                </a:lnTo>
                <a:lnTo>
                  <a:pt x="105" y="63"/>
                </a:lnTo>
                <a:lnTo>
                  <a:pt x="99" y="63"/>
                </a:lnTo>
                <a:lnTo>
                  <a:pt x="97" y="63"/>
                </a:lnTo>
                <a:lnTo>
                  <a:pt x="91" y="72"/>
                </a:lnTo>
                <a:lnTo>
                  <a:pt x="84" y="68"/>
                </a:lnTo>
                <a:lnTo>
                  <a:pt x="86" y="60"/>
                </a:lnTo>
                <a:lnTo>
                  <a:pt x="79" y="61"/>
                </a:lnTo>
                <a:lnTo>
                  <a:pt x="72" y="57"/>
                </a:lnTo>
                <a:lnTo>
                  <a:pt x="56" y="60"/>
                </a:lnTo>
                <a:lnTo>
                  <a:pt x="42" y="56"/>
                </a:lnTo>
                <a:lnTo>
                  <a:pt x="8" y="65"/>
                </a:lnTo>
                <a:lnTo>
                  <a:pt x="1" y="64"/>
                </a:lnTo>
                <a:lnTo>
                  <a:pt x="0" y="57"/>
                </a:lnTo>
                <a:lnTo>
                  <a:pt x="4" y="49"/>
                </a:lnTo>
                <a:lnTo>
                  <a:pt x="11" y="37"/>
                </a:lnTo>
                <a:lnTo>
                  <a:pt x="7" y="28"/>
                </a:lnTo>
                <a:lnTo>
                  <a:pt x="4" y="23"/>
                </a:lnTo>
                <a:lnTo>
                  <a:pt x="19" y="23"/>
                </a:lnTo>
                <a:lnTo>
                  <a:pt x="28" y="22"/>
                </a:lnTo>
                <a:lnTo>
                  <a:pt x="31" y="18"/>
                </a:lnTo>
                <a:lnTo>
                  <a:pt x="37" y="7"/>
                </a:lnTo>
                <a:lnTo>
                  <a:pt x="35" y="5"/>
                </a:lnTo>
                <a:lnTo>
                  <a:pt x="33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8" name="Freeform 625">
            <a:extLst>
              <a:ext uri="{FF2B5EF4-FFF2-40B4-BE49-F238E27FC236}">
                <a16:creationId xmlns:a16="http://schemas.microsoft.com/office/drawing/2014/main" id="{E35A617C-54F2-923D-DAED-D606E2848656}"/>
              </a:ext>
            </a:extLst>
          </p:cNvPr>
          <p:cNvSpPr>
            <a:spLocks/>
          </p:cNvSpPr>
          <p:nvPr/>
        </p:nvSpPr>
        <p:spPr bwMode="auto">
          <a:xfrm>
            <a:off x="4537075" y="5686425"/>
            <a:ext cx="177800" cy="119063"/>
          </a:xfrm>
          <a:custGeom>
            <a:avLst/>
            <a:gdLst>
              <a:gd name="T0" fmla="*/ 101 w 112"/>
              <a:gd name="T1" fmla="*/ 19 h 75"/>
              <a:gd name="T2" fmla="*/ 112 w 112"/>
              <a:gd name="T3" fmla="*/ 23 h 75"/>
              <a:gd name="T4" fmla="*/ 107 w 112"/>
              <a:gd name="T5" fmla="*/ 38 h 75"/>
              <a:gd name="T6" fmla="*/ 101 w 112"/>
              <a:gd name="T7" fmla="*/ 53 h 75"/>
              <a:gd name="T8" fmla="*/ 106 w 112"/>
              <a:gd name="T9" fmla="*/ 62 h 75"/>
              <a:gd name="T10" fmla="*/ 94 w 112"/>
              <a:gd name="T11" fmla="*/ 60 h 75"/>
              <a:gd name="T12" fmla="*/ 94 w 112"/>
              <a:gd name="T13" fmla="*/ 64 h 75"/>
              <a:gd name="T14" fmla="*/ 83 w 112"/>
              <a:gd name="T15" fmla="*/ 70 h 75"/>
              <a:gd name="T16" fmla="*/ 80 w 112"/>
              <a:gd name="T17" fmla="*/ 73 h 75"/>
              <a:gd name="T18" fmla="*/ 69 w 112"/>
              <a:gd name="T19" fmla="*/ 71 h 75"/>
              <a:gd name="T20" fmla="*/ 67 w 112"/>
              <a:gd name="T21" fmla="*/ 71 h 75"/>
              <a:gd name="T22" fmla="*/ 56 w 112"/>
              <a:gd name="T23" fmla="*/ 71 h 75"/>
              <a:gd name="T24" fmla="*/ 41 w 112"/>
              <a:gd name="T25" fmla="*/ 67 h 75"/>
              <a:gd name="T26" fmla="*/ 30 w 112"/>
              <a:gd name="T27" fmla="*/ 71 h 75"/>
              <a:gd name="T28" fmla="*/ 20 w 112"/>
              <a:gd name="T29" fmla="*/ 73 h 75"/>
              <a:gd name="T30" fmla="*/ 13 w 112"/>
              <a:gd name="T31" fmla="*/ 71 h 75"/>
              <a:gd name="T32" fmla="*/ 8 w 112"/>
              <a:gd name="T33" fmla="*/ 68 h 75"/>
              <a:gd name="T34" fmla="*/ 7 w 112"/>
              <a:gd name="T35" fmla="*/ 64 h 75"/>
              <a:gd name="T36" fmla="*/ 0 w 112"/>
              <a:gd name="T37" fmla="*/ 52 h 75"/>
              <a:gd name="T38" fmla="*/ 4 w 112"/>
              <a:gd name="T39" fmla="*/ 41 h 75"/>
              <a:gd name="T40" fmla="*/ 2 w 112"/>
              <a:gd name="T41" fmla="*/ 18 h 75"/>
              <a:gd name="T42" fmla="*/ 7 w 112"/>
              <a:gd name="T43" fmla="*/ 3 h 75"/>
              <a:gd name="T44" fmla="*/ 30 w 112"/>
              <a:gd name="T45" fmla="*/ 4 h 75"/>
              <a:gd name="T46" fmla="*/ 43 w 112"/>
              <a:gd name="T47" fmla="*/ 3 h 75"/>
              <a:gd name="T48" fmla="*/ 43 w 112"/>
              <a:gd name="T49" fmla="*/ 6 h 75"/>
              <a:gd name="T50" fmla="*/ 58 w 112"/>
              <a:gd name="T51" fmla="*/ 34 h 75"/>
              <a:gd name="T52" fmla="*/ 62 w 112"/>
              <a:gd name="T53" fmla="*/ 29 h 75"/>
              <a:gd name="T54" fmla="*/ 65 w 112"/>
              <a:gd name="T55" fmla="*/ 17 h 75"/>
              <a:gd name="T56" fmla="*/ 65 w 112"/>
              <a:gd name="T57" fmla="*/ 17 h 75"/>
              <a:gd name="T58" fmla="*/ 71 w 112"/>
              <a:gd name="T59" fmla="*/ 17 h 75"/>
              <a:gd name="T60" fmla="*/ 80 w 112"/>
              <a:gd name="T61" fmla="*/ 19 h 75"/>
              <a:gd name="T62" fmla="*/ 90 w 112"/>
              <a:gd name="T63" fmla="*/ 17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12" h="75">
                <a:moveTo>
                  <a:pt x="99" y="15"/>
                </a:moveTo>
                <a:lnTo>
                  <a:pt x="101" y="19"/>
                </a:lnTo>
                <a:lnTo>
                  <a:pt x="107" y="17"/>
                </a:lnTo>
                <a:lnTo>
                  <a:pt x="112" y="23"/>
                </a:lnTo>
                <a:lnTo>
                  <a:pt x="109" y="28"/>
                </a:lnTo>
                <a:lnTo>
                  <a:pt x="107" y="38"/>
                </a:lnTo>
                <a:lnTo>
                  <a:pt x="99" y="43"/>
                </a:lnTo>
                <a:lnTo>
                  <a:pt x="101" y="53"/>
                </a:lnTo>
                <a:lnTo>
                  <a:pt x="107" y="55"/>
                </a:lnTo>
                <a:lnTo>
                  <a:pt x="106" y="62"/>
                </a:lnTo>
                <a:lnTo>
                  <a:pt x="99" y="60"/>
                </a:lnTo>
                <a:lnTo>
                  <a:pt x="94" y="60"/>
                </a:lnTo>
                <a:lnTo>
                  <a:pt x="94" y="63"/>
                </a:lnTo>
                <a:lnTo>
                  <a:pt x="94" y="64"/>
                </a:lnTo>
                <a:lnTo>
                  <a:pt x="84" y="68"/>
                </a:lnTo>
                <a:lnTo>
                  <a:pt x="83" y="70"/>
                </a:lnTo>
                <a:lnTo>
                  <a:pt x="82" y="71"/>
                </a:lnTo>
                <a:lnTo>
                  <a:pt x="80" y="73"/>
                </a:lnTo>
                <a:lnTo>
                  <a:pt x="76" y="75"/>
                </a:lnTo>
                <a:lnTo>
                  <a:pt x="69" y="71"/>
                </a:lnTo>
                <a:lnTo>
                  <a:pt x="68" y="70"/>
                </a:lnTo>
                <a:lnTo>
                  <a:pt x="67" y="71"/>
                </a:lnTo>
                <a:lnTo>
                  <a:pt x="58" y="75"/>
                </a:lnTo>
                <a:lnTo>
                  <a:pt x="56" y="71"/>
                </a:lnTo>
                <a:lnTo>
                  <a:pt x="56" y="70"/>
                </a:lnTo>
                <a:lnTo>
                  <a:pt x="41" y="67"/>
                </a:lnTo>
                <a:lnTo>
                  <a:pt x="32" y="68"/>
                </a:lnTo>
                <a:lnTo>
                  <a:pt x="30" y="71"/>
                </a:lnTo>
                <a:lnTo>
                  <a:pt x="26" y="74"/>
                </a:lnTo>
                <a:lnTo>
                  <a:pt x="20" y="73"/>
                </a:lnTo>
                <a:lnTo>
                  <a:pt x="17" y="73"/>
                </a:lnTo>
                <a:lnTo>
                  <a:pt x="13" y="71"/>
                </a:lnTo>
                <a:lnTo>
                  <a:pt x="8" y="68"/>
                </a:lnTo>
                <a:lnTo>
                  <a:pt x="8" y="68"/>
                </a:lnTo>
                <a:lnTo>
                  <a:pt x="7" y="67"/>
                </a:lnTo>
                <a:lnTo>
                  <a:pt x="7" y="64"/>
                </a:lnTo>
                <a:lnTo>
                  <a:pt x="7" y="59"/>
                </a:lnTo>
                <a:lnTo>
                  <a:pt x="0" y="52"/>
                </a:lnTo>
                <a:lnTo>
                  <a:pt x="7" y="43"/>
                </a:lnTo>
                <a:lnTo>
                  <a:pt x="4" y="41"/>
                </a:lnTo>
                <a:lnTo>
                  <a:pt x="13" y="36"/>
                </a:lnTo>
                <a:lnTo>
                  <a:pt x="2" y="18"/>
                </a:lnTo>
                <a:lnTo>
                  <a:pt x="1" y="8"/>
                </a:lnTo>
                <a:lnTo>
                  <a:pt x="7" y="3"/>
                </a:lnTo>
                <a:lnTo>
                  <a:pt x="19" y="0"/>
                </a:lnTo>
                <a:lnTo>
                  <a:pt x="30" y="4"/>
                </a:lnTo>
                <a:lnTo>
                  <a:pt x="37" y="3"/>
                </a:lnTo>
                <a:lnTo>
                  <a:pt x="43" y="3"/>
                </a:lnTo>
                <a:lnTo>
                  <a:pt x="47" y="3"/>
                </a:lnTo>
                <a:lnTo>
                  <a:pt x="43" y="6"/>
                </a:lnTo>
                <a:lnTo>
                  <a:pt x="45" y="18"/>
                </a:lnTo>
                <a:lnTo>
                  <a:pt x="58" y="34"/>
                </a:lnTo>
                <a:lnTo>
                  <a:pt x="58" y="36"/>
                </a:lnTo>
                <a:lnTo>
                  <a:pt x="62" y="29"/>
                </a:lnTo>
                <a:lnTo>
                  <a:pt x="65" y="26"/>
                </a:lnTo>
                <a:lnTo>
                  <a:pt x="65" y="17"/>
                </a:lnTo>
                <a:lnTo>
                  <a:pt x="64" y="17"/>
                </a:lnTo>
                <a:lnTo>
                  <a:pt x="65" y="17"/>
                </a:lnTo>
                <a:lnTo>
                  <a:pt x="68" y="17"/>
                </a:lnTo>
                <a:lnTo>
                  <a:pt x="71" y="17"/>
                </a:lnTo>
                <a:lnTo>
                  <a:pt x="79" y="14"/>
                </a:lnTo>
                <a:lnTo>
                  <a:pt x="80" y="19"/>
                </a:lnTo>
                <a:lnTo>
                  <a:pt x="88" y="22"/>
                </a:lnTo>
                <a:lnTo>
                  <a:pt x="90" y="17"/>
                </a:lnTo>
                <a:lnTo>
                  <a:pt x="99" y="1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9" name="Freeform 626">
            <a:extLst>
              <a:ext uri="{FF2B5EF4-FFF2-40B4-BE49-F238E27FC236}">
                <a16:creationId xmlns:a16="http://schemas.microsoft.com/office/drawing/2014/main" id="{F824391B-69D2-8963-E4D5-AB6B28B79D57}"/>
              </a:ext>
            </a:extLst>
          </p:cNvPr>
          <p:cNvSpPr>
            <a:spLocks/>
          </p:cNvSpPr>
          <p:nvPr/>
        </p:nvSpPr>
        <p:spPr bwMode="auto">
          <a:xfrm>
            <a:off x="4692650" y="5621338"/>
            <a:ext cx="141288" cy="195263"/>
          </a:xfrm>
          <a:custGeom>
            <a:avLst/>
            <a:gdLst>
              <a:gd name="T0" fmla="*/ 72 w 89"/>
              <a:gd name="T1" fmla="*/ 77 h 123"/>
              <a:gd name="T2" fmla="*/ 76 w 89"/>
              <a:gd name="T3" fmla="*/ 85 h 123"/>
              <a:gd name="T4" fmla="*/ 85 w 89"/>
              <a:gd name="T5" fmla="*/ 86 h 123"/>
              <a:gd name="T6" fmla="*/ 89 w 89"/>
              <a:gd name="T7" fmla="*/ 92 h 123"/>
              <a:gd name="T8" fmla="*/ 89 w 89"/>
              <a:gd name="T9" fmla="*/ 93 h 123"/>
              <a:gd name="T10" fmla="*/ 87 w 89"/>
              <a:gd name="T11" fmla="*/ 99 h 123"/>
              <a:gd name="T12" fmla="*/ 82 w 89"/>
              <a:gd name="T13" fmla="*/ 101 h 123"/>
              <a:gd name="T14" fmla="*/ 82 w 89"/>
              <a:gd name="T15" fmla="*/ 103 h 123"/>
              <a:gd name="T16" fmla="*/ 79 w 89"/>
              <a:gd name="T17" fmla="*/ 103 h 123"/>
              <a:gd name="T18" fmla="*/ 78 w 89"/>
              <a:gd name="T19" fmla="*/ 103 h 123"/>
              <a:gd name="T20" fmla="*/ 76 w 89"/>
              <a:gd name="T21" fmla="*/ 103 h 123"/>
              <a:gd name="T22" fmla="*/ 74 w 89"/>
              <a:gd name="T23" fmla="*/ 111 h 123"/>
              <a:gd name="T24" fmla="*/ 76 w 89"/>
              <a:gd name="T25" fmla="*/ 112 h 123"/>
              <a:gd name="T26" fmla="*/ 82 w 89"/>
              <a:gd name="T27" fmla="*/ 114 h 123"/>
              <a:gd name="T28" fmla="*/ 79 w 89"/>
              <a:gd name="T29" fmla="*/ 119 h 123"/>
              <a:gd name="T30" fmla="*/ 82 w 89"/>
              <a:gd name="T31" fmla="*/ 123 h 123"/>
              <a:gd name="T32" fmla="*/ 72 w 89"/>
              <a:gd name="T33" fmla="*/ 120 h 123"/>
              <a:gd name="T34" fmla="*/ 68 w 89"/>
              <a:gd name="T35" fmla="*/ 114 h 123"/>
              <a:gd name="T36" fmla="*/ 65 w 89"/>
              <a:gd name="T37" fmla="*/ 112 h 123"/>
              <a:gd name="T38" fmla="*/ 64 w 89"/>
              <a:gd name="T39" fmla="*/ 109 h 123"/>
              <a:gd name="T40" fmla="*/ 63 w 89"/>
              <a:gd name="T41" fmla="*/ 112 h 123"/>
              <a:gd name="T42" fmla="*/ 61 w 89"/>
              <a:gd name="T43" fmla="*/ 114 h 123"/>
              <a:gd name="T44" fmla="*/ 49 w 89"/>
              <a:gd name="T45" fmla="*/ 115 h 123"/>
              <a:gd name="T46" fmla="*/ 49 w 89"/>
              <a:gd name="T47" fmla="*/ 112 h 123"/>
              <a:gd name="T48" fmla="*/ 48 w 89"/>
              <a:gd name="T49" fmla="*/ 93 h 123"/>
              <a:gd name="T50" fmla="*/ 41 w 89"/>
              <a:gd name="T51" fmla="*/ 93 h 123"/>
              <a:gd name="T52" fmla="*/ 39 w 89"/>
              <a:gd name="T53" fmla="*/ 93 h 123"/>
              <a:gd name="T54" fmla="*/ 30 w 89"/>
              <a:gd name="T55" fmla="*/ 74 h 123"/>
              <a:gd name="T56" fmla="*/ 18 w 89"/>
              <a:gd name="T57" fmla="*/ 69 h 123"/>
              <a:gd name="T58" fmla="*/ 18 w 89"/>
              <a:gd name="T59" fmla="*/ 62 h 123"/>
              <a:gd name="T60" fmla="*/ 9 w 89"/>
              <a:gd name="T61" fmla="*/ 58 h 123"/>
              <a:gd name="T62" fmla="*/ 3 w 89"/>
              <a:gd name="T63" fmla="*/ 60 h 123"/>
              <a:gd name="T64" fmla="*/ 1 w 89"/>
              <a:gd name="T65" fmla="*/ 56 h 123"/>
              <a:gd name="T66" fmla="*/ 3 w 89"/>
              <a:gd name="T67" fmla="*/ 52 h 123"/>
              <a:gd name="T68" fmla="*/ 7 w 89"/>
              <a:gd name="T69" fmla="*/ 49 h 123"/>
              <a:gd name="T70" fmla="*/ 4 w 89"/>
              <a:gd name="T71" fmla="*/ 47 h 123"/>
              <a:gd name="T72" fmla="*/ 5 w 89"/>
              <a:gd name="T73" fmla="*/ 45 h 123"/>
              <a:gd name="T74" fmla="*/ 3 w 89"/>
              <a:gd name="T75" fmla="*/ 37 h 123"/>
              <a:gd name="T76" fmla="*/ 0 w 89"/>
              <a:gd name="T77" fmla="*/ 29 h 123"/>
              <a:gd name="T78" fmla="*/ 4 w 89"/>
              <a:gd name="T79" fmla="*/ 26 h 123"/>
              <a:gd name="T80" fmla="*/ 3 w 89"/>
              <a:gd name="T81" fmla="*/ 24 h 123"/>
              <a:gd name="T82" fmla="*/ 0 w 89"/>
              <a:gd name="T83" fmla="*/ 18 h 123"/>
              <a:gd name="T84" fmla="*/ 3 w 89"/>
              <a:gd name="T85" fmla="*/ 15 h 123"/>
              <a:gd name="T86" fmla="*/ 5 w 89"/>
              <a:gd name="T87" fmla="*/ 13 h 123"/>
              <a:gd name="T88" fmla="*/ 9 w 89"/>
              <a:gd name="T89" fmla="*/ 13 h 123"/>
              <a:gd name="T90" fmla="*/ 12 w 89"/>
              <a:gd name="T91" fmla="*/ 13 h 123"/>
              <a:gd name="T92" fmla="*/ 15 w 89"/>
              <a:gd name="T93" fmla="*/ 3 h 123"/>
              <a:gd name="T94" fmla="*/ 23 w 89"/>
              <a:gd name="T95" fmla="*/ 0 h 123"/>
              <a:gd name="T96" fmla="*/ 34 w 89"/>
              <a:gd name="T97" fmla="*/ 11 h 123"/>
              <a:gd name="T98" fmla="*/ 31 w 89"/>
              <a:gd name="T99" fmla="*/ 18 h 123"/>
              <a:gd name="T100" fmla="*/ 33 w 89"/>
              <a:gd name="T101" fmla="*/ 21 h 123"/>
              <a:gd name="T102" fmla="*/ 41 w 89"/>
              <a:gd name="T103" fmla="*/ 49 h 123"/>
              <a:gd name="T104" fmla="*/ 46 w 89"/>
              <a:gd name="T105" fmla="*/ 54 h 123"/>
              <a:gd name="T106" fmla="*/ 48 w 89"/>
              <a:gd name="T107" fmla="*/ 58 h 123"/>
              <a:gd name="T108" fmla="*/ 61 w 89"/>
              <a:gd name="T109" fmla="*/ 60 h 123"/>
              <a:gd name="T110" fmla="*/ 63 w 89"/>
              <a:gd name="T111" fmla="*/ 62 h 123"/>
              <a:gd name="T112" fmla="*/ 69 w 89"/>
              <a:gd name="T113" fmla="*/ 71 h 123"/>
              <a:gd name="T114" fmla="*/ 71 w 89"/>
              <a:gd name="T115" fmla="*/ 74 h 123"/>
              <a:gd name="T116" fmla="*/ 72 w 89"/>
              <a:gd name="T117" fmla="*/ 75 h 123"/>
              <a:gd name="T118" fmla="*/ 72 w 89"/>
              <a:gd name="T119" fmla="*/ 77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89" h="123">
                <a:moveTo>
                  <a:pt x="72" y="77"/>
                </a:moveTo>
                <a:lnTo>
                  <a:pt x="76" y="85"/>
                </a:lnTo>
                <a:lnTo>
                  <a:pt x="85" y="86"/>
                </a:lnTo>
                <a:lnTo>
                  <a:pt x="89" y="92"/>
                </a:lnTo>
                <a:lnTo>
                  <a:pt x="89" y="93"/>
                </a:lnTo>
                <a:lnTo>
                  <a:pt x="87" y="99"/>
                </a:lnTo>
                <a:lnTo>
                  <a:pt x="82" y="101"/>
                </a:lnTo>
                <a:lnTo>
                  <a:pt x="82" y="103"/>
                </a:lnTo>
                <a:lnTo>
                  <a:pt x="79" y="103"/>
                </a:lnTo>
                <a:lnTo>
                  <a:pt x="78" y="103"/>
                </a:lnTo>
                <a:lnTo>
                  <a:pt x="76" y="103"/>
                </a:lnTo>
                <a:lnTo>
                  <a:pt x="74" y="111"/>
                </a:lnTo>
                <a:lnTo>
                  <a:pt x="76" y="112"/>
                </a:lnTo>
                <a:lnTo>
                  <a:pt x="82" y="114"/>
                </a:lnTo>
                <a:lnTo>
                  <a:pt x="79" y="119"/>
                </a:lnTo>
                <a:lnTo>
                  <a:pt x="82" y="123"/>
                </a:lnTo>
                <a:lnTo>
                  <a:pt x="72" y="120"/>
                </a:lnTo>
                <a:lnTo>
                  <a:pt x="68" y="114"/>
                </a:lnTo>
                <a:lnTo>
                  <a:pt x="65" y="112"/>
                </a:lnTo>
                <a:lnTo>
                  <a:pt x="64" y="109"/>
                </a:lnTo>
                <a:lnTo>
                  <a:pt x="63" y="112"/>
                </a:lnTo>
                <a:lnTo>
                  <a:pt x="61" y="114"/>
                </a:lnTo>
                <a:lnTo>
                  <a:pt x="49" y="115"/>
                </a:lnTo>
                <a:lnTo>
                  <a:pt x="49" y="112"/>
                </a:lnTo>
                <a:lnTo>
                  <a:pt x="48" y="93"/>
                </a:lnTo>
                <a:lnTo>
                  <a:pt x="41" y="93"/>
                </a:lnTo>
                <a:lnTo>
                  <a:pt x="39" y="93"/>
                </a:lnTo>
                <a:lnTo>
                  <a:pt x="30" y="74"/>
                </a:lnTo>
                <a:lnTo>
                  <a:pt x="18" y="69"/>
                </a:lnTo>
                <a:lnTo>
                  <a:pt x="18" y="62"/>
                </a:lnTo>
                <a:lnTo>
                  <a:pt x="9" y="58"/>
                </a:lnTo>
                <a:lnTo>
                  <a:pt x="3" y="60"/>
                </a:lnTo>
                <a:lnTo>
                  <a:pt x="1" y="56"/>
                </a:lnTo>
                <a:lnTo>
                  <a:pt x="3" y="52"/>
                </a:lnTo>
                <a:lnTo>
                  <a:pt x="7" y="49"/>
                </a:lnTo>
                <a:lnTo>
                  <a:pt x="4" y="47"/>
                </a:lnTo>
                <a:lnTo>
                  <a:pt x="5" y="45"/>
                </a:lnTo>
                <a:lnTo>
                  <a:pt x="3" y="37"/>
                </a:lnTo>
                <a:lnTo>
                  <a:pt x="0" y="29"/>
                </a:lnTo>
                <a:lnTo>
                  <a:pt x="4" y="26"/>
                </a:lnTo>
                <a:lnTo>
                  <a:pt x="3" y="24"/>
                </a:lnTo>
                <a:lnTo>
                  <a:pt x="0" y="18"/>
                </a:lnTo>
                <a:lnTo>
                  <a:pt x="3" y="15"/>
                </a:lnTo>
                <a:lnTo>
                  <a:pt x="5" y="13"/>
                </a:lnTo>
                <a:lnTo>
                  <a:pt x="9" y="13"/>
                </a:lnTo>
                <a:lnTo>
                  <a:pt x="12" y="13"/>
                </a:lnTo>
                <a:lnTo>
                  <a:pt x="15" y="3"/>
                </a:lnTo>
                <a:lnTo>
                  <a:pt x="23" y="0"/>
                </a:lnTo>
                <a:lnTo>
                  <a:pt x="34" y="11"/>
                </a:lnTo>
                <a:lnTo>
                  <a:pt x="31" y="18"/>
                </a:lnTo>
                <a:lnTo>
                  <a:pt x="33" y="21"/>
                </a:lnTo>
                <a:lnTo>
                  <a:pt x="41" y="49"/>
                </a:lnTo>
                <a:lnTo>
                  <a:pt x="46" y="54"/>
                </a:lnTo>
                <a:lnTo>
                  <a:pt x="48" y="58"/>
                </a:lnTo>
                <a:lnTo>
                  <a:pt x="61" y="60"/>
                </a:lnTo>
                <a:lnTo>
                  <a:pt x="63" y="62"/>
                </a:lnTo>
                <a:lnTo>
                  <a:pt x="69" y="71"/>
                </a:lnTo>
                <a:lnTo>
                  <a:pt x="71" y="74"/>
                </a:lnTo>
                <a:lnTo>
                  <a:pt x="72" y="75"/>
                </a:lnTo>
                <a:lnTo>
                  <a:pt x="72" y="7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0" name="Freeform 627">
            <a:extLst>
              <a:ext uri="{FF2B5EF4-FFF2-40B4-BE49-F238E27FC236}">
                <a16:creationId xmlns:a16="http://schemas.microsoft.com/office/drawing/2014/main" id="{4CFBE8F6-F30F-85B8-8516-0593A0EE8255}"/>
              </a:ext>
            </a:extLst>
          </p:cNvPr>
          <p:cNvSpPr>
            <a:spLocks/>
          </p:cNvSpPr>
          <p:nvPr/>
        </p:nvSpPr>
        <p:spPr bwMode="auto">
          <a:xfrm>
            <a:off x="4740275" y="6018213"/>
            <a:ext cx="87313" cy="95250"/>
          </a:xfrm>
          <a:custGeom>
            <a:avLst/>
            <a:gdLst>
              <a:gd name="T0" fmla="*/ 55 w 55"/>
              <a:gd name="T1" fmla="*/ 24 h 60"/>
              <a:gd name="T2" fmla="*/ 55 w 55"/>
              <a:gd name="T3" fmla="*/ 34 h 60"/>
              <a:gd name="T4" fmla="*/ 48 w 55"/>
              <a:gd name="T5" fmla="*/ 45 h 60"/>
              <a:gd name="T6" fmla="*/ 44 w 55"/>
              <a:gd name="T7" fmla="*/ 50 h 60"/>
              <a:gd name="T8" fmla="*/ 31 w 55"/>
              <a:gd name="T9" fmla="*/ 48 h 60"/>
              <a:gd name="T10" fmla="*/ 26 w 55"/>
              <a:gd name="T11" fmla="*/ 60 h 60"/>
              <a:gd name="T12" fmla="*/ 18 w 55"/>
              <a:gd name="T13" fmla="*/ 56 h 60"/>
              <a:gd name="T14" fmla="*/ 16 w 55"/>
              <a:gd name="T15" fmla="*/ 56 h 60"/>
              <a:gd name="T16" fmla="*/ 14 w 55"/>
              <a:gd name="T17" fmla="*/ 46 h 60"/>
              <a:gd name="T18" fmla="*/ 12 w 55"/>
              <a:gd name="T19" fmla="*/ 44 h 60"/>
              <a:gd name="T20" fmla="*/ 4 w 55"/>
              <a:gd name="T21" fmla="*/ 42 h 60"/>
              <a:gd name="T22" fmla="*/ 0 w 55"/>
              <a:gd name="T23" fmla="*/ 31 h 60"/>
              <a:gd name="T24" fmla="*/ 9 w 55"/>
              <a:gd name="T25" fmla="*/ 16 h 60"/>
              <a:gd name="T26" fmla="*/ 20 w 55"/>
              <a:gd name="T27" fmla="*/ 9 h 60"/>
              <a:gd name="T28" fmla="*/ 26 w 55"/>
              <a:gd name="T29" fmla="*/ 7 h 60"/>
              <a:gd name="T30" fmla="*/ 27 w 55"/>
              <a:gd name="T31" fmla="*/ 1 h 60"/>
              <a:gd name="T32" fmla="*/ 30 w 55"/>
              <a:gd name="T33" fmla="*/ 0 h 60"/>
              <a:gd name="T34" fmla="*/ 45 w 55"/>
              <a:gd name="T35" fmla="*/ 8 h 60"/>
              <a:gd name="T36" fmla="*/ 53 w 55"/>
              <a:gd name="T37" fmla="*/ 18 h 60"/>
              <a:gd name="T38" fmla="*/ 53 w 55"/>
              <a:gd name="T39" fmla="*/ 22 h 60"/>
              <a:gd name="T40" fmla="*/ 55 w 55"/>
              <a:gd name="T41" fmla="*/ 23 h 60"/>
              <a:gd name="T42" fmla="*/ 55 w 55"/>
              <a:gd name="T43" fmla="*/ 24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55" h="60">
                <a:moveTo>
                  <a:pt x="55" y="24"/>
                </a:moveTo>
                <a:lnTo>
                  <a:pt x="55" y="34"/>
                </a:lnTo>
                <a:lnTo>
                  <a:pt x="48" y="45"/>
                </a:lnTo>
                <a:lnTo>
                  <a:pt x="44" y="50"/>
                </a:lnTo>
                <a:lnTo>
                  <a:pt x="31" y="48"/>
                </a:lnTo>
                <a:lnTo>
                  <a:pt x="26" y="60"/>
                </a:lnTo>
                <a:lnTo>
                  <a:pt x="18" y="56"/>
                </a:lnTo>
                <a:lnTo>
                  <a:pt x="16" y="56"/>
                </a:lnTo>
                <a:lnTo>
                  <a:pt x="14" y="46"/>
                </a:lnTo>
                <a:lnTo>
                  <a:pt x="12" y="44"/>
                </a:lnTo>
                <a:lnTo>
                  <a:pt x="4" y="42"/>
                </a:lnTo>
                <a:lnTo>
                  <a:pt x="0" y="31"/>
                </a:lnTo>
                <a:lnTo>
                  <a:pt x="9" y="16"/>
                </a:lnTo>
                <a:lnTo>
                  <a:pt x="20" y="9"/>
                </a:lnTo>
                <a:lnTo>
                  <a:pt x="26" y="7"/>
                </a:lnTo>
                <a:lnTo>
                  <a:pt x="27" y="1"/>
                </a:lnTo>
                <a:lnTo>
                  <a:pt x="30" y="0"/>
                </a:lnTo>
                <a:lnTo>
                  <a:pt x="45" y="8"/>
                </a:lnTo>
                <a:lnTo>
                  <a:pt x="53" y="18"/>
                </a:lnTo>
                <a:lnTo>
                  <a:pt x="53" y="22"/>
                </a:lnTo>
                <a:lnTo>
                  <a:pt x="55" y="23"/>
                </a:lnTo>
                <a:lnTo>
                  <a:pt x="55" y="2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1" name="Freeform 628">
            <a:extLst>
              <a:ext uri="{FF2B5EF4-FFF2-40B4-BE49-F238E27FC236}">
                <a16:creationId xmlns:a16="http://schemas.microsoft.com/office/drawing/2014/main" id="{DDBA5F8A-01B9-3C8C-3583-73AFE1FAACBF}"/>
              </a:ext>
            </a:extLst>
          </p:cNvPr>
          <p:cNvSpPr>
            <a:spLocks/>
          </p:cNvSpPr>
          <p:nvPr/>
        </p:nvSpPr>
        <p:spPr bwMode="auto">
          <a:xfrm>
            <a:off x="4776788" y="5969000"/>
            <a:ext cx="93663" cy="96838"/>
          </a:xfrm>
          <a:custGeom>
            <a:avLst/>
            <a:gdLst>
              <a:gd name="T0" fmla="*/ 55 w 59"/>
              <a:gd name="T1" fmla="*/ 31 h 61"/>
              <a:gd name="T2" fmla="*/ 56 w 59"/>
              <a:gd name="T3" fmla="*/ 34 h 61"/>
              <a:gd name="T4" fmla="*/ 59 w 59"/>
              <a:gd name="T5" fmla="*/ 46 h 61"/>
              <a:gd name="T6" fmla="*/ 48 w 59"/>
              <a:gd name="T7" fmla="*/ 54 h 61"/>
              <a:gd name="T8" fmla="*/ 42 w 59"/>
              <a:gd name="T9" fmla="*/ 54 h 61"/>
              <a:gd name="T10" fmla="*/ 36 w 59"/>
              <a:gd name="T11" fmla="*/ 60 h 61"/>
              <a:gd name="T12" fmla="*/ 34 w 59"/>
              <a:gd name="T13" fmla="*/ 61 h 61"/>
              <a:gd name="T14" fmla="*/ 32 w 59"/>
              <a:gd name="T15" fmla="*/ 55 h 61"/>
              <a:gd name="T16" fmla="*/ 32 w 59"/>
              <a:gd name="T17" fmla="*/ 54 h 61"/>
              <a:gd name="T18" fmla="*/ 30 w 59"/>
              <a:gd name="T19" fmla="*/ 53 h 61"/>
              <a:gd name="T20" fmla="*/ 30 w 59"/>
              <a:gd name="T21" fmla="*/ 49 h 61"/>
              <a:gd name="T22" fmla="*/ 22 w 59"/>
              <a:gd name="T23" fmla="*/ 39 h 61"/>
              <a:gd name="T24" fmla="*/ 7 w 59"/>
              <a:gd name="T25" fmla="*/ 31 h 61"/>
              <a:gd name="T26" fmla="*/ 4 w 59"/>
              <a:gd name="T27" fmla="*/ 32 h 61"/>
              <a:gd name="T28" fmla="*/ 10 w 59"/>
              <a:gd name="T29" fmla="*/ 20 h 61"/>
              <a:gd name="T30" fmla="*/ 0 w 59"/>
              <a:gd name="T31" fmla="*/ 12 h 61"/>
              <a:gd name="T32" fmla="*/ 12 w 59"/>
              <a:gd name="T33" fmla="*/ 0 h 61"/>
              <a:gd name="T34" fmla="*/ 34 w 59"/>
              <a:gd name="T35" fmla="*/ 1 h 61"/>
              <a:gd name="T36" fmla="*/ 38 w 59"/>
              <a:gd name="T37" fmla="*/ 17 h 61"/>
              <a:gd name="T38" fmla="*/ 47 w 59"/>
              <a:gd name="T39" fmla="*/ 23 h 61"/>
              <a:gd name="T40" fmla="*/ 55 w 59"/>
              <a:gd name="T41" fmla="*/ 31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59" h="61">
                <a:moveTo>
                  <a:pt x="55" y="31"/>
                </a:moveTo>
                <a:lnTo>
                  <a:pt x="56" y="34"/>
                </a:lnTo>
                <a:lnTo>
                  <a:pt x="59" y="46"/>
                </a:lnTo>
                <a:lnTo>
                  <a:pt x="48" y="54"/>
                </a:lnTo>
                <a:lnTo>
                  <a:pt x="42" y="54"/>
                </a:lnTo>
                <a:lnTo>
                  <a:pt x="36" y="60"/>
                </a:lnTo>
                <a:lnTo>
                  <a:pt x="34" y="61"/>
                </a:lnTo>
                <a:lnTo>
                  <a:pt x="32" y="55"/>
                </a:lnTo>
                <a:lnTo>
                  <a:pt x="32" y="54"/>
                </a:lnTo>
                <a:lnTo>
                  <a:pt x="30" y="53"/>
                </a:lnTo>
                <a:lnTo>
                  <a:pt x="30" y="49"/>
                </a:lnTo>
                <a:lnTo>
                  <a:pt x="22" y="39"/>
                </a:lnTo>
                <a:lnTo>
                  <a:pt x="7" y="31"/>
                </a:lnTo>
                <a:lnTo>
                  <a:pt x="4" y="32"/>
                </a:lnTo>
                <a:lnTo>
                  <a:pt x="10" y="20"/>
                </a:lnTo>
                <a:lnTo>
                  <a:pt x="0" y="12"/>
                </a:lnTo>
                <a:lnTo>
                  <a:pt x="12" y="0"/>
                </a:lnTo>
                <a:lnTo>
                  <a:pt x="34" y="1"/>
                </a:lnTo>
                <a:lnTo>
                  <a:pt x="38" y="17"/>
                </a:lnTo>
                <a:lnTo>
                  <a:pt x="47" y="23"/>
                </a:lnTo>
                <a:lnTo>
                  <a:pt x="55" y="3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2" name="Freeform 629">
            <a:extLst>
              <a:ext uri="{FF2B5EF4-FFF2-40B4-BE49-F238E27FC236}">
                <a16:creationId xmlns:a16="http://schemas.microsoft.com/office/drawing/2014/main" id="{8CCB7E4F-EDB5-90BC-3DEC-E578FFC6B471}"/>
              </a:ext>
            </a:extLst>
          </p:cNvPr>
          <p:cNvSpPr>
            <a:spLocks/>
          </p:cNvSpPr>
          <p:nvPr/>
        </p:nvSpPr>
        <p:spPr bwMode="auto">
          <a:xfrm>
            <a:off x="4972050" y="5799138"/>
            <a:ext cx="58738" cy="100013"/>
          </a:xfrm>
          <a:custGeom>
            <a:avLst/>
            <a:gdLst>
              <a:gd name="T0" fmla="*/ 27 w 37"/>
              <a:gd name="T1" fmla="*/ 6 h 63"/>
              <a:gd name="T2" fmla="*/ 27 w 37"/>
              <a:gd name="T3" fmla="*/ 22 h 63"/>
              <a:gd name="T4" fmla="*/ 23 w 37"/>
              <a:gd name="T5" fmla="*/ 29 h 63"/>
              <a:gd name="T6" fmla="*/ 29 w 37"/>
              <a:gd name="T7" fmla="*/ 37 h 63"/>
              <a:gd name="T8" fmla="*/ 35 w 37"/>
              <a:gd name="T9" fmla="*/ 48 h 63"/>
              <a:gd name="T10" fmla="*/ 37 w 37"/>
              <a:gd name="T11" fmla="*/ 63 h 63"/>
              <a:gd name="T12" fmla="*/ 23 w 37"/>
              <a:gd name="T13" fmla="*/ 62 h 63"/>
              <a:gd name="T14" fmla="*/ 18 w 37"/>
              <a:gd name="T15" fmla="*/ 53 h 63"/>
              <a:gd name="T16" fmla="*/ 15 w 37"/>
              <a:gd name="T17" fmla="*/ 48 h 63"/>
              <a:gd name="T18" fmla="*/ 12 w 37"/>
              <a:gd name="T19" fmla="*/ 45 h 63"/>
              <a:gd name="T20" fmla="*/ 8 w 37"/>
              <a:gd name="T21" fmla="*/ 42 h 63"/>
              <a:gd name="T22" fmla="*/ 5 w 37"/>
              <a:gd name="T23" fmla="*/ 40 h 63"/>
              <a:gd name="T24" fmla="*/ 0 w 37"/>
              <a:gd name="T25" fmla="*/ 26 h 63"/>
              <a:gd name="T26" fmla="*/ 0 w 37"/>
              <a:gd name="T27" fmla="*/ 21 h 63"/>
              <a:gd name="T28" fmla="*/ 7 w 37"/>
              <a:gd name="T29" fmla="*/ 21 h 63"/>
              <a:gd name="T30" fmla="*/ 8 w 37"/>
              <a:gd name="T31" fmla="*/ 14 h 63"/>
              <a:gd name="T32" fmla="*/ 5 w 37"/>
              <a:gd name="T33" fmla="*/ 4 h 63"/>
              <a:gd name="T34" fmla="*/ 7 w 37"/>
              <a:gd name="T35" fmla="*/ 0 h 63"/>
              <a:gd name="T36" fmla="*/ 11 w 37"/>
              <a:gd name="T37" fmla="*/ 6 h 63"/>
              <a:gd name="T38" fmla="*/ 18 w 37"/>
              <a:gd name="T39" fmla="*/ 6 h 63"/>
              <a:gd name="T40" fmla="*/ 27 w 37"/>
              <a:gd name="T41" fmla="*/ 6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7" h="63">
                <a:moveTo>
                  <a:pt x="27" y="6"/>
                </a:moveTo>
                <a:lnTo>
                  <a:pt x="27" y="22"/>
                </a:lnTo>
                <a:lnTo>
                  <a:pt x="23" y="29"/>
                </a:lnTo>
                <a:lnTo>
                  <a:pt x="29" y="37"/>
                </a:lnTo>
                <a:lnTo>
                  <a:pt x="35" y="48"/>
                </a:lnTo>
                <a:lnTo>
                  <a:pt x="37" y="63"/>
                </a:lnTo>
                <a:lnTo>
                  <a:pt x="23" y="62"/>
                </a:lnTo>
                <a:lnTo>
                  <a:pt x="18" y="53"/>
                </a:lnTo>
                <a:lnTo>
                  <a:pt x="15" y="48"/>
                </a:lnTo>
                <a:lnTo>
                  <a:pt x="12" y="45"/>
                </a:lnTo>
                <a:lnTo>
                  <a:pt x="8" y="42"/>
                </a:lnTo>
                <a:lnTo>
                  <a:pt x="5" y="40"/>
                </a:lnTo>
                <a:lnTo>
                  <a:pt x="0" y="26"/>
                </a:lnTo>
                <a:lnTo>
                  <a:pt x="0" y="21"/>
                </a:lnTo>
                <a:lnTo>
                  <a:pt x="7" y="21"/>
                </a:lnTo>
                <a:lnTo>
                  <a:pt x="8" y="14"/>
                </a:lnTo>
                <a:lnTo>
                  <a:pt x="5" y="4"/>
                </a:lnTo>
                <a:lnTo>
                  <a:pt x="7" y="0"/>
                </a:lnTo>
                <a:lnTo>
                  <a:pt x="11" y="6"/>
                </a:lnTo>
                <a:lnTo>
                  <a:pt x="18" y="6"/>
                </a:lnTo>
                <a:lnTo>
                  <a:pt x="27" y="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3" name="Freeform 630">
            <a:extLst>
              <a:ext uri="{FF2B5EF4-FFF2-40B4-BE49-F238E27FC236}">
                <a16:creationId xmlns:a16="http://schemas.microsoft.com/office/drawing/2014/main" id="{ED7F1B56-B88E-1064-AFC0-E1145679BC54}"/>
              </a:ext>
            </a:extLst>
          </p:cNvPr>
          <p:cNvSpPr>
            <a:spLocks/>
          </p:cNvSpPr>
          <p:nvPr/>
        </p:nvSpPr>
        <p:spPr bwMode="auto">
          <a:xfrm>
            <a:off x="4810125" y="5743575"/>
            <a:ext cx="79375" cy="77788"/>
          </a:xfrm>
          <a:custGeom>
            <a:avLst/>
            <a:gdLst>
              <a:gd name="T0" fmla="*/ 38 w 50"/>
              <a:gd name="T1" fmla="*/ 41 h 49"/>
              <a:gd name="T2" fmla="*/ 32 w 50"/>
              <a:gd name="T3" fmla="*/ 39 h 49"/>
              <a:gd name="T4" fmla="*/ 31 w 50"/>
              <a:gd name="T5" fmla="*/ 41 h 49"/>
              <a:gd name="T6" fmla="*/ 24 w 50"/>
              <a:gd name="T7" fmla="*/ 46 h 49"/>
              <a:gd name="T8" fmla="*/ 21 w 50"/>
              <a:gd name="T9" fmla="*/ 43 h 49"/>
              <a:gd name="T10" fmla="*/ 9 w 50"/>
              <a:gd name="T11" fmla="*/ 49 h 49"/>
              <a:gd name="T12" fmla="*/ 8 w 50"/>
              <a:gd name="T13" fmla="*/ 46 h 49"/>
              <a:gd name="T14" fmla="*/ 5 w 50"/>
              <a:gd name="T15" fmla="*/ 42 h 49"/>
              <a:gd name="T16" fmla="*/ 8 w 50"/>
              <a:gd name="T17" fmla="*/ 37 h 49"/>
              <a:gd name="T18" fmla="*/ 2 w 50"/>
              <a:gd name="T19" fmla="*/ 35 h 49"/>
              <a:gd name="T20" fmla="*/ 0 w 50"/>
              <a:gd name="T21" fmla="*/ 34 h 49"/>
              <a:gd name="T22" fmla="*/ 2 w 50"/>
              <a:gd name="T23" fmla="*/ 26 h 49"/>
              <a:gd name="T24" fmla="*/ 4 w 50"/>
              <a:gd name="T25" fmla="*/ 26 h 49"/>
              <a:gd name="T26" fmla="*/ 5 w 50"/>
              <a:gd name="T27" fmla="*/ 26 h 49"/>
              <a:gd name="T28" fmla="*/ 8 w 50"/>
              <a:gd name="T29" fmla="*/ 26 h 49"/>
              <a:gd name="T30" fmla="*/ 8 w 50"/>
              <a:gd name="T31" fmla="*/ 24 h 49"/>
              <a:gd name="T32" fmla="*/ 13 w 50"/>
              <a:gd name="T33" fmla="*/ 22 h 49"/>
              <a:gd name="T34" fmla="*/ 15 w 50"/>
              <a:gd name="T35" fmla="*/ 16 h 49"/>
              <a:gd name="T36" fmla="*/ 15 w 50"/>
              <a:gd name="T37" fmla="*/ 15 h 49"/>
              <a:gd name="T38" fmla="*/ 11 w 50"/>
              <a:gd name="T39" fmla="*/ 9 h 49"/>
              <a:gd name="T40" fmla="*/ 21 w 50"/>
              <a:gd name="T41" fmla="*/ 7 h 49"/>
              <a:gd name="T42" fmla="*/ 26 w 50"/>
              <a:gd name="T43" fmla="*/ 5 h 49"/>
              <a:gd name="T44" fmla="*/ 31 w 50"/>
              <a:gd name="T45" fmla="*/ 0 h 49"/>
              <a:gd name="T46" fmla="*/ 38 w 50"/>
              <a:gd name="T47" fmla="*/ 2 h 49"/>
              <a:gd name="T48" fmla="*/ 43 w 50"/>
              <a:gd name="T49" fmla="*/ 1 h 49"/>
              <a:gd name="T50" fmla="*/ 50 w 50"/>
              <a:gd name="T51" fmla="*/ 15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50" h="49">
                <a:moveTo>
                  <a:pt x="38" y="41"/>
                </a:moveTo>
                <a:lnTo>
                  <a:pt x="32" y="39"/>
                </a:lnTo>
                <a:lnTo>
                  <a:pt x="31" y="41"/>
                </a:lnTo>
                <a:lnTo>
                  <a:pt x="24" y="46"/>
                </a:lnTo>
                <a:lnTo>
                  <a:pt x="21" y="43"/>
                </a:lnTo>
                <a:lnTo>
                  <a:pt x="9" y="49"/>
                </a:lnTo>
                <a:lnTo>
                  <a:pt x="8" y="46"/>
                </a:lnTo>
                <a:lnTo>
                  <a:pt x="5" y="42"/>
                </a:lnTo>
                <a:lnTo>
                  <a:pt x="8" y="37"/>
                </a:lnTo>
                <a:lnTo>
                  <a:pt x="2" y="35"/>
                </a:lnTo>
                <a:lnTo>
                  <a:pt x="0" y="34"/>
                </a:lnTo>
                <a:lnTo>
                  <a:pt x="2" y="26"/>
                </a:lnTo>
                <a:lnTo>
                  <a:pt x="4" y="26"/>
                </a:lnTo>
                <a:lnTo>
                  <a:pt x="5" y="26"/>
                </a:lnTo>
                <a:lnTo>
                  <a:pt x="8" y="26"/>
                </a:lnTo>
                <a:lnTo>
                  <a:pt x="8" y="24"/>
                </a:lnTo>
                <a:lnTo>
                  <a:pt x="13" y="22"/>
                </a:lnTo>
                <a:lnTo>
                  <a:pt x="15" y="16"/>
                </a:lnTo>
                <a:lnTo>
                  <a:pt x="15" y="15"/>
                </a:lnTo>
                <a:lnTo>
                  <a:pt x="11" y="9"/>
                </a:lnTo>
                <a:lnTo>
                  <a:pt x="21" y="7"/>
                </a:lnTo>
                <a:lnTo>
                  <a:pt x="26" y="5"/>
                </a:lnTo>
                <a:lnTo>
                  <a:pt x="31" y="0"/>
                </a:lnTo>
                <a:lnTo>
                  <a:pt x="38" y="2"/>
                </a:lnTo>
                <a:lnTo>
                  <a:pt x="43" y="1"/>
                </a:lnTo>
                <a:lnTo>
                  <a:pt x="50" y="1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4" name="Freeform 631">
            <a:extLst>
              <a:ext uri="{FF2B5EF4-FFF2-40B4-BE49-F238E27FC236}">
                <a16:creationId xmlns:a16="http://schemas.microsoft.com/office/drawing/2014/main" id="{583B3B82-7EF4-741A-6B6C-075A49576B6F}"/>
              </a:ext>
            </a:extLst>
          </p:cNvPr>
          <p:cNvSpPr>
            <a:spLocks/>
          </p:cNvSpPr>
          <p:nvPr/>
        </p:nvSpPr>
        <p:spPr bwMode="auto">
          <a:xfrm>
            <a:off x="4929188" y="5645150"/>
            <a:ext cx="149225" cy="163513"/>
          </a:xfrm>
          <a:custGeom>
            <a:avLst/>
            <a:gdLst>
              <a:gd name="T0" fmla="*/ 43 w 94"/>
              <a:gd name="T1" fmla="*/ 17 h 103"/>
              <a:gd name="T2" fmla="*/ 45 w 94"/>
              <a:gd name="T3" fmla="*/ 28 h 103"/>
              <a:gd name="T4" fmla="*/ 51 w 94"/>
              <a:gd name="T5" fmla="*/ 33 h 103"/>
              <a:gd name="T6" fmla="*/ 56 w 94"/>
              <a:gd name="T7" fmla="*/ 37 h 103"/>
              <a:gd name="T8" fmla="*/ 60 w 94"/>
              <a:gd name="T9" fmla="*/ 39 h 103"/>
              <a:gd name="T10" fmla="*/ 65 w 94"/>
              <a:gd name="T11" fmla="*/ 43 h 103"/>
              <a:gd name="T12" fmla="*/ 76 w 94"/>
              <a:gd name="T13" fmla="*/ 60 h 103"/>
              <a:gd name="T14" fmla="*/ 91 w 94"/>
              <a:gd name="T15" fmla="*/ 85 h 103"/>
              <a:gd name="T16" fmla="*/ 94 w 94"/>
              <a:gd name="T17" fmla="*/ 90 h 103"/>
              <a:gd name="T18" fmla="*/ 88 w 94"/>
              <a:gd name="T19" fmla="*/ 93 h 103"/>
              <a:gd name="T20" fmla="*/ 87 w 94"/>
              <a:gd name="T21" fmla="*/ 93 h 103"/>
              <a:gd name="T22" fmla="*/ 86 w 94"/>
              <a:gd name="T23" fmla="*/ 93 h 103"/>
              <a:gd name="T24" fmla="*/ 77 w 94"/>
              <a:gd name="T25" fmla="*/ 90 h 103"/>
              <a:gd name="T26" fmla="*/ 75 w 94"/>
              <a:gd name="T27" fmla="*/ 93 h 103"/>
              <a:gd name="T28" fmla="*/ 61 w 94"/>
              <a:gd name="T29" fmla="*/ 89 h 103"/>
              <a:gd name="T30" fmla="*/ 53 w 94"/>
              <a:gd name="T31" fmla="*/ 90 h 103"/>
              <a:gd name="T32" fmla="*/ 54 w 94"/>
              <a:gd name="T33" fmla="*/ 97 h 103"/>
              <a:gd name="T34" fmla="*/ 54 w 94"/>
              <a:gd name="T35" fmla="*/ 103 h 103"/>
              <a:gd name="T36" fmla="*/ 45 w 94"/>
              <a:gd name="T37" fmla="*/ 103 h 103"/>
              <a:gd name="T38" fmla="*/ 38 w 94"/>
              <a:gd name="T39" fmla="*/ 103 h 103"/>
              <a:gd name="T40" fmla="*/ 34 w 94"/>
              <a:gd name="T41" fmla="*/ 97 h 103"/>
              <a:gd name="T42" fmla="*/ 32 w 94"/>
              <a:gd name="T43" fmla="*/ 97 h 103"/>
              <a:gd name="T44" fmla="*/ 26 w 94"/>
              <a:gd name="T45" fmla="*/ 81 h 103"/>
              <a:gd name="T46" fmla="*/ 19 w 94"/>
              <a:gd name="T47" fmla="*/ 81 h 103"/>
              <a:gd name="T48" fmla="*/ 15 w 94"/>
              <a:gd name="T49" fmla="*/ 81 h 103"/>
              <a:gd name="T50" fmla="*/ 21 w 94"/>
              <a:gd name="T51" fmla="*/ 66 h 103"/>
              <a:gd name="T52" fmla="*/ 16 w 94"/>
              <a:gd name="T53" fmla="*/ 62 h 103"/>
              <a:gd name="T54" fmla="*/ 13 w 94"/>
              <a:gd name="T55" fmla="*/ 48 h 103"/>
              <a:gd name="T56" fmla="*/ 13 w 94"/>
              <a:gd name="T57" fmla="*/ 44 h 103"/>
              <a:gd name="T58" fmla="*/ 11 w 94"/>
              <a:gd name="T59" fmla="*/ 28 h 103"/>
              <a:gd name="T60" fmla="*/ 0 w 94"/>
              <a:gd name="T61" fmla="*/ 25 h 103"/>
              <a:gd name="T62" fmla="*/ 2 w 94"/>
              <a:gd name="T63" fmla="*/ 14 h 103"/>
              <a:gd name="T64" fmla="*/ 4 w 94"/>
              <a:gd name="T65" fmla="*/ 11 h 103"/>
              <a:gd name="T66" fmla="*/ 6 w 94"/>
              <a:gd name="T67" fmla="*/ 0 h 103"/>
              <a:gd name="T68" fmla="*/ 15 w 94"/>
              <a:gd name="T69" fmla="*/ 7 h 103"/>
              <a:gd name="T70" fmla="*/ 16 w 94"/>
              <a:gd name="T71" fmla="*/ 9 h 103"/>
              <a:gd name="T72" fmla="*/ 17 w 94"/>
              <a:gd name="T73" fmla="*/ 10 h 103"/>
              <a:gd name="T74" fmla="*/ 17 w 94"/>
              <a:gd name="T75" fmla="*/ 11 h 103"/>
              <a:gd name="T76" fmla="*/ 19 w 94"/>
              <a:gd name="T77" fmla="*/ 14 h 103"/>
              <a:gd name="T78" fmla="*/ 20 w 94"/>
              <a:gd name="T79" fmla="*/ 14 h 103"/>
              <a:gd name="T80" fmla="*/ 34 w 94"/>
              <a:gd name="T81" fmla="*/ 15 h 103"/>
              <a:gd name="T82" fmla="*/ 35 w 94"/>
              <a:gd name="T83" fmla="*/ 18 h 103"/>
              <a:gd name="T84" fmla="*/ 36 w 94"/>
              <a:gd name="T85" fmla="*/ 19 h 103"/>
              <a:gd name="T86" fmla="*/ 38 w 94"/>
              <a:gd name="T87" fmla="*/ 21 h 103"/>
              <a:gd name="T88" fmla="*/ 43 w 94"/>
              <a:gd name="T89" fmla="*/ 17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94" h="103">
                <a:moveTo>
                  <a:pt x="43" y="17"/>
                </a:moveTo>
                <a:lnTo>
                  <a:pt x="45" y="28"/>
                </a:lnTo>
                <a:lnTo>
                  <a:pt x="51" y="33"/>
                </a:lnTo>
                <a:lnTo>
                  <a:pt x="56" y="37"/>
                </a:lnTo>
                <a:lnTo>
                  <a:pt x="60" y="39"/>
                </a:lnTo>
                <a:lnTo>
                  <a:pt x="65" y="43"/>
                </a:lnTo>
                <a:lnTo>
                  <a:pt x="76" y="60"/>
                </a:lnTo>
                <a:lnTo>
                  <a:pt x="91" y="85"/>
                </a:lnTo>
                <a:lnTo>
                  <a:pt x="94" y="90"/>
                </a:lnTo>
                <a:lnTo>
                  <a:pt x="88" y="93"/>
                </a:lnTo>
                <a:lnTo>
                  <a:pt x="87" y="93"/>
                </a:lnTo>
                <a:lnTo>
                  <a:pt x="86" y="93"/>
                </a:lnTo>
                <a:lnTo>
                  <a:pt x="77" y="90"/>
                </a:lnTo>
                <a:lnTo>
                  <a:pt x="75" y="93"/>
                </a:lnTo>
                <a:lnTo>
                  <a:pt x="61" y="89"/>
                </a:lnTo>
                <a:lnTo>
                  <a:pt x="53" y="90"/>
                </a:lnTo>
                <a:lnTo>
                  <a:pt x="54" y="97"/>
                </a:lnTo>
                <a:lnTo>
                  <a:pt x="54" y="103"/>
                </a:lnTo>
                <a:lnTo>
                  <a:pt x="45" y="103"/>
                </a:lnTo>
                <a:lnTo>
                  <a:pt x="38" y="103"/>
                </a:lnTo>
                <a:lnTo>
                  <a:pt x="34" y="97"/>
                </a:lnTo>
                <a:lnTo>
                  <a:pt x="32" y="97"/>
                </a:lnTo>
                <a:lnTo>
                  <a:pt x="26" y="81"/>
                </a:lnTo>
                <a:lnTo>
                  <a:pt x="19" y="81"/>
                </a:lnTo>
                <a:lnTo>
                  <a:pt x="15" y="81"/>
                </a:lnTo>
                <a:lnTo>
                  <a:pt x="21" y="66"/>
                </a:lnTo>
                <a:lnTo>
                  <a:pt x="16" y="62"/>
                </a:lnTo>
                <a:lnTo>
                  <a:pt x="13" y="48"/>
                </a:lnTo>
                <a:lnTo>
                  <a:pt x="13" y="44"/>
                </a:lnTo>
                <a:lnTo>
                  <a:pt x="11" y="28"/>
                </a:lnTo>
                <a:lnTo>
                  <a:pt x="0" y="25"/>
                </a:lnTo>
                <a:lnTo>
                  <a:pt x="2" y="14"/>
                </a:lnTo>
                <a:lnTo>
                  <a:pt x="4" y="11"/>
                </a:lnTo>
                <a:lnTo>
                  <a:pt x="6" y="0"/>
                </a:lnTo>
                <a:lnTo>
                  <a:pt x="15" y="7"/>
                </a:lnTo>
                <a:lnTo>
                  <a:pt x="16" y="9"/>
                </a:lnTo>
                <a:lnTo>
                  <a:pt x="17" y="10"/>
                </a:lnTo>
                <a:lnTo>
                  <a:pt x="17" y="11"/>
                </a:lnTo>
                <a:lnTo>
                  <a:pt x="19" y="14"/>
                </a:lnTo>
                <a:lnTo>
                  <a:pt x="20" y="14"/>
                </a:lnTo>
                <a:lnTo>
                  <a:pt x="34" y="15"/>
                </a:lnTo>
                <a:lnTo>
                  <a:pt x="35" y="18"/>
                </a:lnTo>
                <a:lnTo>
                  <a:pt x="36" y="19"/>
                </a:lnTo>
                <a:lnTo>
                  <a:pt x="38" y="21"/>
                </a:lnTo>
                <a:lnTo>
                  <a:pt x="43" y="1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5" name="Freeform 632">
            <a:extLst>
              <a:ext uri="{FF2B5EF4-FFF2-40B4-BE49-F238E27FC236}">
                <a16:creationId xmlns:a16="http://schemas.microsoft.com/office/drawing/2014/main" id="{D82AB552-96FB-8819-20B2-48BB650CBC7C}"/>
              </a:ext>
            </a:extLst>
          </p:cNvPr>
          <p:cNvSpPr>
            <a:spLocks/>
          </p:cNvSpPr>
          <p:nvPr/>
        </p:nvSpPr>
        <p:spPr bwMode="auto">
          <a:xfrm>
            <a:off x="4870450" y="4935538"/>
            <a:ext cx="142875" cy="176213"/>
          </a:xfrm>
          <a:custGeom>
            <a:avLst/>
            <a:gdLst>
              <a:gd name="T0" fmla="*/ 42 w 90"/>
              <a:gd name="T1" fmla="*/ 19 h 111"/>
              <a:gd name="T2" fmla="*/ 49 w 90"/>
              <a:gd name="T3" fmla="*/ 26 h 111"/>
              <a:gd name="T4" fmla="*/ 56 w 90"/>
              <a:gd name="T5" fmla="*/ 33 h 111"/>
              <a:gd name="T6" fmla="*/ 58 w 90"/>
              <a:gd name="T7" fmla="*/ 30 h 111"/>
              <a:gd name="T8" fmla="*/ 61 w 90"/>
              <a:gd name="T9" fmla="*/ 34 h 111"/>
              <a:gd name="T10" fmla="*/ 69 w 90"/>
              <a:gd name="T11" fmla="*/ 42 h 111"/>
              <a:gd name="T12" fmla="*/ 69 w 90"/>
              <a:gd name="T13" fmla="*/ 48 h 111"/>
              <a:gd name="T14" fmla="*/ 82 w 90"/>
              <a:gd name="T15" fmla="*/ 56 h 111"/>
              <a:gd name="T16" fmla="*/ 82 w 90"/>
              <a:gd name="T17" fmla="*/ 57 h 111"/>
              <a:gd name="T18" fmla="*/ 90 w 90"/>
              <a:gd name="T19" fmla="*/ 63 h 111"/>
              <a:gd name="T20" fmla="*/ 88 w 90"/>
              <a:gd name="T21" fmla="*/ 66 h 111"/>
              <a:gd name="T22" fmla="*/ 87 w 90"/>
              <a:gd name="T23" fmla="*/ 70 h 111"/>
              <a:gd name="T24" fmla="*/ 82 w 90"/>
              <a:gd name="T25" fmla="*/ 85 h 111"/>
              <a:gd name="T26" fmla="*/ 82 w 90"/>
              <a:gd name="T27" fmla="*/ 87 h 111"/>
              <a:gd name="T28" fmla="*/ 78 w 90"/>
              <a:gd name="T29" fmla="*/ 98 h 111"/>
              <a:gd name="T30" fmla="*/ 67 w 90"/>
              <a:gd name="T31" fmla="*/ 102 h 111"/>
              <a:gd name="T32" fmla="*/ 48 w 90"/>
              <a:gd name="T33" fmla="*/ 111 h 111"/>
              <a:gd name="T34" fmla="*/ 39 w 90"/>
              <a:gd name="T35" fmla="*/ 105 h 111"/>
              <a:gd name="T36" fmla="*/ 30 w 90"/>
              <a:gd name="T37" fmla="*/ 91 h 111"/>
              <a:gd name="T38" fmla="*/ 31 w 90"/>
              <a:gd name="T39" fmla="*/ 83 h 111"/>
              <a:gd name="T40" fmla="*/ 24 w 90"/>
              <a:gd name="T41" fmla="*/ 81 h 111"/>
              <a:gd name="T42" fmla="*/ 20 w 90"/>
              <a:gd name="T43" fmla="*/ 79 h 111"/>
              <a:gd name="T44" fmla="*/ 18 w 90"/>
              <a:gd name="T45" fmla="*/ 74 h 111"/>
              <a:gd name="T46" fmla="*/ 19 w 90"/>
              <a:gd name="T47" fmla="*/ 68 h 111"/>
              <a:gd name="T48" fmla="*/ 20 w 90"/>
              <a:gd name="T49" fmla="*/ 68 h 111"/>
              <a:gd name="T50" fmla="*/ 16 w 90"/>
              <a:gd name="T51" fmla="*/ 64 h 111"/>
              <a:gd name="T52" fmla="*/ 5 w 90"/>
              <a:gd name="T53" fmla="*/ 52 h 111"/>
              <a:gd name="T54" fmla="*/ 3 w 90"/>
              <a:gd name="T55" fmla="*/ 52 h 111"/>
              <a:gd name="T56" fmla="*/ 1 w 90"/>
              <a:gd name="T57" fmla="*/ 51 h 111"/>
              <a:gd name="T58" fmla="*/ 0 w 90"/>
              <a:gd name="T59" fmla="*/ 46 h 111"/>
              <a:gd name="T60" fmla="*/ 5 w 90"/>
              <a:gd name="T61" fmla="*/ 41 h 111"/>
              <a:gd name="T62" fmla="*/ 8 w 90"/>
              <a:gd name="T63" fmla="*/ 42 h 111"/>
              <a:gd name="T64" fmla="*/ 9 w 90"/>
              <a:gd name="T65" fmla="*/ 44 h 111"/>
              <a:gd name="T66" fmla="*/ 11 w 90"/>
              <a:gd name="T67" fmla="*/ 30 h 111"/>
              <a:gd name="T68" fmla="*/ 9 w 90"/>
              <a:gd name="T69" fmla="*/ 29 h 111"/>
              <a:gd name="T70" fmla="*/ 0 w 90"/>
              <a:gd name="T71" fmla="*/ 14 h 111"/>
              <a:gd name="T72" fmla="*/ 8 w 90"/>
              <a:gd name="T73" fmla="*/ 0 h 111"/>
              <a:gd name="T74" fmla="*/ 11 w 90"/>
              <a:gd name="T75" fmla="*/ 1 h 111"/>
              <a:gd name="T76" fmla="*/ 42 w 90"/>
              <a:gd name="T77" fmla="*/ 19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90" h="111">
                <a:moveTo>
                  <a:pt x="42" y="19"/>
                </a:moveTo>
                <a:lnTo>
                  <a:pt x="49" y="26"/>
                </a:lnTo>
                <a:lnTo>
                  <a:pt x="56" y="33"/>
                </a:lnTo>
                <a:lnTo>
                  <a:pt x="58" y="30"/>
                </a:lnTo>
                <a:lnTo>
                  <a:pt x="61" y="34"/>
                </a:lnTo>
                <a:lnTo>
                  <a:pt x="69" y="42"/>
                </a:lnTo>
                <a:lnTo>
                  <a:pt x="69" y="48"/>
                </a:lnTo>
                <a:lnTo>
                  <a:pt x="82" y="56"/>
                </a:lnTo>
                <a:lnTo>
                  <a:pt x="82" y="57"/>
                </a:lnTo>
                <a:lnTo>
                  <a:pt x="90" y="63"/>
                </a:lnTo>
                <a:lnTo>
                  <a:pt x="88" y="66"/>
                </a:lnTo>
                <a:lnTo>
                  <a:pt x="87" y="70"/>
                </a:lnTo>
                <a:lnTo>
                  <a:pt x="82" y="85"/>
                </a:lnTo>
                <a:lnTo>
                  <a:pt x="82" y="87"/>
                </a:lnTo>
                <a:lnTo>
                  <a:pt x="78" y="98"/>
                </a:lnTo>
                <a:lnTo>
                  <a:pt x="67" y="102"/>
                </a:lnTo>
                <a:lnTo>
                  <a:pt x="48" y="111"/>
                </a:lnTo>
                <a:lnTo>
                  <a:pt x="39" y="105"/>
                </a:lnTo>
                <a:lnTo>
                  <a:pt x="30" y="91"/>
                </a:lnTo>
                <a:lnTo>
                  <a:pt x="31" y="83"/>
                </a:lnTo>
                <a:lnTo>
                  <a:pt x="24" y="81"/>
                </a:lnTo>
                <a:lnTo>
                  <a:pt x="20" y="79"/>
                </a:lnTo>
                <a:lnTo>
                  <a:pt x="18" y="74"/>
                </a:lnTo>
                <a:lnTo>
                  <a:pt x="19" y="68"/>
                </a:lnTo>
                <a:lnTo>
                  <a:pt x="20" y="68"/>
                </a:lnTo>
                <a:lnTo>
                  <a:pt x="16" y="64"/>
                </a:lnTo>
                <a:lnTo>
                  <a:pt x="5" y="52"/>
                </a:lnTo>
                <a:lnTo>
                  <a:pt x="3" y="52"/>
                </a:lnTo>
                <a:lnTo>
                  <a:pt x="1" y="51"/>
                </a:lnTo>
                <a:lnTo>
                  <a:pt x="0" y="46"/>
                </a:lnTo>
                <a:lnTo>
                  <a:pt x="5" y="41"/>
                </a:lnTo>
                <a:lnTo>
                  <a:pt x="8" y="42"/>
                </a:lnTo>
                <a:lnTo>
                  <a:pt x="9" y="44"/>
                </a:lnTo>
                <a:lnTo>
                  <a:pt x="11" y="30"/>
                </a:lnTo>
                <a:lnTo>
                  <a:pt x="9" y="29"/>
                </a:lnTo>
                <a:lnTo>
                  <a:pt x="0" y="14"/>
                </a:lnTo>
                <a:lnTo>
                  <a:pt x="8" y="0"/>
                </a:lnTo>
                <a:lnTo>
                  <a:pt x="11" y="1"/>
                </a:lnTo>
                <a:lnTo>
                  <a:pt x="42" y="1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6" name="Freeform 633">
            <a:extLst>
              <a:ext uri="{FF2B5EF4-FFF2-40B4-BE49-F238E27FC236}">
                <a16:creationId xmlns:a16="http://schemas.microsoft.com/office/drawing/2014/main" id="{9976971D-9F0E-E450-B43C-FECCDBDCCA10}"/>
              </a:ext>
            </a:extLst>
          </p:cNvPr>
          <p:cNvSpPr>
            <a:spLocks/>
          </p:cNvSpPr>
          <p:nvPr/>
        </p:nvSpPr>
        <p:spPr bwMode="auto">
          <a:xfrm>
            <a:off x="5273675" y="5641975"/>
            <a:ext cx="63500" cy="73025"/>
          </a:xfrm>
          <a:custGeom>
            <a:avLst/>
            <a:gdLst>
              <a:gd name="T0" fmla="*/ 40 w 40"/>
              <a:gd name="T1" fmla="*/ 27 h 46"/>
              <a:gd name="T2" fmla="*/ 38 w 40"/>
              <a:gd name="T3" fmla="*/ 46 h 46"/>
              <a:gd name="T4" fmla="*/ 35 w 40"/>
              <a:gd name="T5" fmla="*/ 46 h 46"/>
              <a:gd name="T6" fmla="*/ 34 w 40"/>
              <a:gd name="T7" fmla="*/ 46 h 46"/>
              <a:gd name="T8" fmla="*/ 27 w 40"/>
              <a:gd name="T9" fmla="*/ 46 h 46"/>
              <a:gd name="T10" fmla="*/ 24 w 40"/>
              <a:gd name="T11" fmla="*/ 41 h 46"/>
              <a:gd name="T12" fmla="*/ 20 w 40"/>
              <a:gd name="T13" fmla="*/ 43 h 46"/>
              <a:gd name="T14" fmla="*/ 20 w 40"/>
              <a:gd name="T15" fmla="*/ 39 h 46"/>
              <a:gd name="T16" fmla="*/ 16 w 40"/>
              <a:gd name="T17" fmla="*/ 41 h 46"/>
              <a:gd name="T18" fmla="*/ 12 w 40"/>
              <a:gd name="T19" fmla="*/ 42 h 46"/>
              <a:gd name="T20" fmla="*/ 6 w 40"/>
              <a:gd name="T21" fmla="*/ 38 h 46"/>
              <a:gd name="T22" fmla="*/ 6 w 40"/>
              <a:gd name="T23" fmla="*/ 31 h 46"/>
              <a:gd name="T24" fmla="*/ 2 w 40"/>
              <a:gd name="T25" fmla="*/ 24 h 46"/>
              <a:gd name="T26" fmla="*/ 5 w 40"/>
              <a:gd name="T27" fmla="*/ 23 h 46"/>
              <a:gd name="T28" fmla="*/ 6 w 40"/>
              <a:gd name="T29" fmla="*/ 13 h 46"/>
              <a:gd name="T30" fmla="*/ 1 w 40"/>
              <a:gd name="T31" fmla="*/ 4 h 46"/>
              <a:gd name="T32" fmla="*/ 0 w 40"/>
              <a:gd name="T33" fmla="*/ 4 h 46"/>
              <a:gd name="T34" fmla="*/ 12 w 40"/>
              <a:gd name="T35" fmla="*/ 4 h 46"/>
              <a:gd name="T36" fmla="*/ 17 w 40"/>
              <a:gd name="T37" fmla="*/ 5 h 46"/>
              <a:gd name="T38" fmla="*/ 23 w 40"/>
              <a:gd name="T39" fmla="*/ 6 h 46"/>
              <a:gd name="T40" fmla="*/ 23 w 40"/>
              <a:gd name="T41" fmla="*/ 2 h 46"/>
              <a:gd name="T42" fmla="*/ 25 w 40"/>
              <a:gd name="T43" fmla="*/ 4 h 46"/>
              <a:gd name="T44" fmla="*/ 28 w 40"/>
              <a:gd name="T45" fmla="*/ 4 h 46"/>
              <a:gd name="T46" fmla="*/ 32 w 40"/>
              <a:gd name="T47" fmla="*/ 0 h 46"/>
              <a:gd name="T48" fmla="*/ 40 w 40"/>
              <a:gd name="T49" fmla="*/ 27 h 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40" h="46">
                <a:moveTo>
                  <a:pt x="40" y="27"/>
                </a:moveTo>
                <a:lnTo>
                  <a:pt x="38" y="46"/>
                </a:lnTo>
                <a:lnTo>
                  <a:pt x="35" y="46"/>
                </a:lnTo>
                <a:lnTo>
                  <a:pt x="34" y="46"/>
                </a:lnTo>
                <a:lnTo>
                  <a:pt x="27" y="46"/>
                </a:lnTo>
                <a:lnTo>
                  <a:pt x="24" y="41"/>
                </a:lnTo>
                <a:lnTo>
                  <a:pt x="20" y="43"/>
                </a:lnTo>
                <a:lnTo>
                  <a:pt x="20" y="39"/>
                </a:lnTo>
                <a:lnTo>
                  <a:pt x="16" y="41"/>
                </a:lnTo>
                <a:lnTo>
                  <a:pt x="12" y="42"/>
                </a:lnTo>
                <a:lnTo>
                  <a:pt x="6" y="38"/>
                </a:lnTo>
                <a:lnTo>
                  <a:pt x="6" y="31"/>
                </a:lnTo>
                <a:lnTo>
                  <a:pt x="2" y="24"/>
                </a:lnTo>
                <a:lnTo>
                  <a:pt x="5" y="23"/>
                </a:lnTo>
                <a:lnTo>
                  <a:pt x="6" y="13"/>
                </a:lnTo>
                <a:lnTo>
                  <a:pt x="1" y="4"/>
                </a:lnTo>
                <a:lnTo>
                  <a:pt x="0" y="4"/>
                </a:lnTo>
                <a:lnTo>
                  <a:pt x="12" y="4"/>
                </a:lnTo>
                <a:lnTo>
                  <a:pt x="17" y="5"/>
                </a:lnTo>
                <a:lnTo>
                  <a:pt x="23" y="6"/>
                </a:lnTo>
                <a:lnTo>
                  <a:pt x="23" y="2"/>
                </a:lnTo>
                <a:lnTo>
                  <a:pt x="25" y="4"/>
                </a:lnTo>
                <a:lnTo>
                  <a:pt x="28" y="4"/>
                </a:lnTo>
                <a:lnTo>
                  <a:pt x="32" y="0"/>
                </a:lnTo>
                <a:lnTo>
                  <a:pt x="40" y="2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7" name="Freeform 634">
            <a:extLst>
              <a:ext uri="{FF2B5EF4-FFF2-40B4-BE49-F238E27FC236}">
                <a16:creationId xmlns:a16="http://schemas.microsoft.com/office/drawing/2014/main" id="{BAEF342F-DAA6-C9F6-488E-6A4EE65A8E9D}"/>
              </a:ext>
            </a:extLst>
          </p:cNvPr>
          <p:cNvSpPr>
            <a:spLocks/>
          </p:cNvSpPr>
          <p:nvPr/>
        </p:nvSpPr>
        <p:spPr bwMode="auto">
          <a:xfrm>
            <a:off x="5235575" y="5356225"/>
            <a:ext cx="95250" cy="85725"/>
          </a:xfrm>
          <a:custGeom>
            <a:avLst/>
            <a:gdLst>
              <a:gd name="T0" fmla="*/ 54 w 60"/>
              <a:gd name="T1" fmla="*/ 5 h 54"/>
              <a:gd name="T2" fmla="*/ 55 w 60"/>
              <a:gd name="T3" fmla="*/ 13 h 54"/>
              <a:gd name="T4" fmla="*/ 56 w 60"/>
              <a:gd name="T5" fmla="*/ 16 h 54"/>
              <a:gd name="T6" fmla="*/ 60 w 60"/>
              <a:gd name="T7" fmla="*/ 36 h 54"/>
              <a:gd name="T8" fmla="*/ 55 w 60"/>
              <a:gd name="T9" fmla="*/ 47 h 54"/>
              <a:gd name="T10" fmla="*/ 54 w 60"/>
              <a:gd name="T11" fmla="*/ 51 h 54"/>
              <a:gd name="T12" fmla="*/ 52 w 60"/>
              <a:gd name="T13" fmla="*/ 54 h 54"/>
              <a:gd name="T14" fmla="*/ 47 w 60"/>
              <a:gd name="T15" fmla="*/ 49 h 54"/>
              <a:gd name="T16" fmla="*/ 43 w 60"/>
              <a:gd name="T17" fmla="*/ 49 h 54"/>
              <a:gd name="T18" fmla="*/ 33 w 60"/>
              <a:gd name="T19" fmla="*/ 47 h 54"/>
              <a:gd name="T20" fmla="*/ 29 w 60"/>
              <a:gd name="T21" fmla="*/ 41 h 54"/>
              <a:gd name="T22" fmla="*/ 29 w 60"/>
              <a:gd name="T23" fmla="*/ 35 h 54"/>
              <a:gd name="T24" fmla="*/ 19 w 60"/>
              <a:gd name="T25" fmla="*/ 26 h 54"/>
              <a:gd name="T26" fmla="*/ 0 w 60"/>
              <a:gd name="T27" fmla="*/ 23 h 54"/>
              <a:gd name="T28" fmla="*/ 4 w 60"/>
              <a:gd name="T29" fmla="*/ 17 h 54"/>
              <a:gd name="T30" fmla="*/ 3 w 60"/>
              <a:gd name="T31" fmla="*/ 8 h 54"/>
              <a:gd name="T32" fmla="*/ 6 w 60"/>
              <a:gd name="T33" fmla="*/ 2 h 54"/>
              <a:gd name="T34" fmla="*/ 6 w 60"/>
              <a:gd name="T35" fmla="*/ 0 h 54"/>
              <a:gd name="T36" fmla="*/ 11 w 60"/>
              <a:gd name="T37" fmla="*/ 9 h 54"/>
              <a:gd name="T38" fmla="*/ 33 w 60"/>
              <a:gd name="T39" fmla="*/ 15 h 54"/>
              <a:gd name="T40" fmla="*/ 36 w 60"/>
              <a:gd name="T41" fmla="*/ 13 h 54"/>
              <a:gd name="T42" fmla="*/ 37 w 60"/>
              <a:gd name="T43" fmla="*/ 12 h 54"/>
              <a:gd name="T44" fmla="*/ 54 w 60"/>
              <a:gd name="T45" fmla="*/ 5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60" h="54">
                <a:moveTo>
                  <a:pt x="54" y="5"/>
                </a:moveTo>
                <a:lnTo>
                  <a:pt x="55" y="13"/>
                </a:lnTo>
                <a:lnTo>
                  <a:pt x="56" y="16"/>
                </a:lnTo>
                <a:lnTo>
                  <a:pt x="60" y="36"/>
                </a:lnTo>
                <a:lnTo>
                  <a:pt x="55" y="47"/>
                </a:lnTo>
                <a:lnTo>
                  <a:pt x="54" y="51"/>
                </a:lnTo>
                <a:lnTo>
                  <a:pt x="52" y="54"/>
                </a:lnTo>
                <a:lnTo>
                  <a:pt x="47" y="49"/>
                </a:lnTo>
                <a:lnTo>
                  <a:pt x="43" y="49"/>
                </a:lnTo>
                <a:lnTo>
                  <a:pt x="33" y="47"/>
                </a:lnTo>
                <a:lnTo>
                  <a:pt x="29" y="41"/>
                </a:lnTo>
                <a:lnTo>
                  <a:pt x="29" y="35"/>
                </a:lnTo>
                <a:lnTo>
                  <a:pt x="19" y="26"/>
                </a:lnTo>
                <a:lnTo>
                  <a:pt x="0" y="23"/>
                </a:lnTo>
                <a:lnTo>
                  <a:pt x="4" y="17"/>
                </a:lnTo>
                <a:lnTo>
                  <a:pt x="3" y="8"/>
                </a:lnTo>
                <a:lnTo>
                  <a:pt x="6" y="2"/>
                </a:lnTo>
                <a:lnTo>
                  <a:pt x="6" y="0"/>
                </a:lnTo>
                <a:lnTo>
                  <a:pt x="11" y="9"/>
                </a:lnTo>
                <a:lnTo>
                  <a:pt x="33" y="15"/>
                </a:lnTo>
                <a:lnTo>
                  <a:pt x="36" y="13"/>
                </a:lnTo>
                <a:lnTo>
                  <a:pt x="37" y="12"/>
                </a:lnTo>
                <a:lnTo>
                  <a:pt x="54" y="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8" name="Freeform 635">
            <a:extLst>
              <a:ext uri="{FF2B5EF4-FFF2-40B4-BE49-F238E27FC236}">
                <a16:creationId xmlns:a16="http://schemas.microsoft.com/office/drawing/2014/main" id="{986DEF0F-B586-C3EF-41C9-A55B6EA66FBD}"/>
              </a:ext>
            </a:extLst>
          </p:cNvPr>
          <p:cNvSpPr>
            <a:spLocks/>
          </p:cNvSpPr>
          <p:nvPr/>
        </p:nvSpPr>
        <p:spPr bwMode="auto">
          <a:xfrm>
            <a:off x="5126038" y="5048250"/>
            <a:ext cx="147638" cy="95250"/>
          </a:xfrm>
          <a:custGeom>
            <a:avLst/>
            <a:gdLst>
              <a:gd name="T0" fmla="*/ 93 w 93"/>
              <a:gd name="T1" fmla="*/ 5 h 60"/>
              <a:gd name="T2" fmla="*/ 91 w 93"/>
              <a:gd name="T3" fmla="*/ 8 h 60"/>
              <a:gd name="T4" fmla="*/ 80 w 93"/>
              <a:gd name="T5" fmla="*/ 25 h 60"/>
              <a:gd name="T6" fmla="*/ 68 w 93"/>
              <a:gd name="T7" fmla="*/ 44 h 60"/>
              <a:gd name="T8" fmla="*/ 57 w 93"/>
              <a:gd name="T9" fmla="*/ 46 h 60"/>
              <a:gd name="T10" fmla="*/ 56 w 93"/>
              <a:gd name="T11" fmla="*/ 46 h 60"/>
              <a:gd name="T12" fmla="*/ 53 w 93"/>
              <a:gd name="T13" fmla="*/ 48 h 60"/>
              <a:gd name="T14" fmla="*/ 50 w 93"/>
              <a:gd name="T15" fmla="*/ 49 h 60"/>
              <a:gd name="T16" fmla="*/ 53 w 93"/>
              <a:gd name="T17" fmla="*/ 57 h 60"/>
              <a:gd name="T18" fmla="*/ 49 w 93"/>
              <a:gd name="T19" fmla="*/ 59 h 60"/>
              <a:gd name="T20" fmla="*/ 48 w 93"/>
              <a:gd name="T21" fmla="*/ 59 h 60"/>
              <a:gd name="T22" fmla="*/ 42 w 93"/>
              <a:gd name="T23" fmla="*/ 60 h 60"/>
              <a:gd name="T24" fmla="*/ 38 w 93"/>
              <a:gd name="T25" fmla="*/ 57 h 60"/>
              <a:gd name="T26" fmla="*/ 31 w 93"/>
              <a:gd name="T27" fmla="*/ 55 h 60"/>
              <a:gd name="T28" fmla="*/ 23 w 93"/>
              <a:gd name="T29" fmla="*/ 57 h 60"/>
              <a:gd name="T30" fmla="*/ 19 w 93"/>
              <a:gd name="T31" fmla="*/ 53 h 60"/>
              <a:gd name="T32" fmla="*/ 0 w 93"/>
              <a:gd name="T33" fmla="*/ 38 h 60"/>
              <a:gd name="T34" fmla="*/ 1 w 93"/>
              <a:gd name="T35" fmla="*/ 30 h 60"/>
              <a:gd name="T36" fmla="*/ 18 w 93"/>
              <a:gd name="T37" fmla="*/ 34 h 60"/>
              <a:gd name="T38" fmla="*/ 26 w 93"/>
              <a:gd name="T39" fmla="*/ 23 h 60"/>
              <a:gd name="T40" fmla="*/ 20 w 93"/>
              <a:gd name="T41" fmla="*/ 20 h 60"/>
              <a:gd name="T42" fmla="*/ 23 w 93"/>
              <a:gd name="T43" fmla="*/ 16 h 60"/>
              <a:gd name="T44" fmla="*/ 22 w 93"/>
              <a:gd name="T45" fmla="*/ 12 h 60"/>
              <a:gd name="T46" fmla="*/ 30 w 93"/>
              <a:gd name="T47" fmla="*/ 11 h 60"/>
              <a:gd name="T48" fmla="*/ 35 w 93"/>
              <a:gd name="T49" fmla="*/ 11 h 60"/>
              <a:gd name="T50" fmla="*/ 39 w 93"/>
              <a:gd name="T51" fmla="*/ 10 h 60"/>
              <a:gd name="T52" fmla="*/ 39 w 93"/>
              <a:gd name="T53" fmla="*/ 10 h 60"/>
              <a:gd name="T54" fmla="*/ 43 w 93"/>
              <a:gd name="T55" fmla="*/ 0 h 60"/>
              <a:gd name="T56" fmla="*/ 50 w 93"/>
              <a:gd name="T57" fmla="*/ 3 h 60"/>
              <a:gd name="T58" fmla="*/ 52 w 93"/>
              <a:gd name="T59" fmla="*/ 4 h 60"/>
              <a:gd name="T60" fmla="*/ 53 w 93"/>
              <a:gd name="T61" fmla="*/ 5 h 60"/>
              <a:gd name="T62" fmla="*/ 49 w 93"/>
              <a:gd name="T63" fmla="*/ 16 h 60"/>
              <a:gd name="T64" fmla="*/ 52 w 93"/>
              <a:gd name="T65" fmla="*/ 16 h 60"/>
              <a:gd name="T66" fmla="*/ 69 w 93"/>
              <a:gd name="T67" fmla="*/ 11 h 60"/>
              <a:gd name="T68" fmla="*/ 90 w 93"/>
              <a:gd name="T69" fmla="*/ 7 h 60"/>
              <a:gd name="T70" fmla="*/ 93 w 93"/>
              <a:gd name="T71" fmla="*/ 5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93" h="60">
                <a:moveTo>
                  <a:pt x="93" y="5"/>
                </a:moveTo>
                <a:lnTo>
                  <a:pt x="91" y="8"/>
                </a:lnTo>
                <a:lnTo>
                  <a:pt x="80" y="25"/>
                </a:lnTo>
                <a:lnTo>
                  <a:pt x="68" y="44"/>
                </a:lnTo>
                <a:lnTo>
                  <a:pt x="57" y="46"/>
                </a:lnTo>
                <a:lnTo>
                  <a:pt x="56" y="46"/>
                </a:lnTo>
                <a:lnTo>
                  <a:pt x="53" y="48"/>
                </a:lnTo>
                <a:lnTo>
                  <a:pt x="50" y="49"/>
                </a:lnTo>
                <a:lnTo>
                  <a:pt x="53" y="57"/>
                </a:lnTo>
                <a:lnTo>
                  <a:pt x="49" y="59"/>
                </a:lnTo>
                <a:lnTo>
                  <a:pt x="48" y="59"/>
                </a:lnTo>
                <a:lnTo>
                  <a:pt x="42" y="60"/>
                </a:lnTo>
                <a:lnTo>
                  <a:pt x="38" y="57"/>
                </a:lnTo>
                <a:lnTo>
                  <a:pt x="31" y="55"/>
                </a:lnTo>
                <a:lnTo>
                  <a:pt x="23" y="57"/>
                </a:lnTo>
                <a:lnTo>
                  <a:pt x="19" y="53"/>
                </a:lnTo>
                <a:lnTo>
                  <a:pt x="0" y="38"/>
                </a:lnTo>
                <a:lnTo>
                  <a:pt x="1" y="30"/>
                </a:lnTo>
                <a:lnTo>
                  <a:pt x="18" y="34"/>
                </a:lnTo>
                <a:lnTo>
                  <a:pt x="26" y="23"/>
                </a:lnTo>
                <a:lnTo>
                  <a:pt x="20" y="20"/>
                </a:lnTo>
                <a:lnTo>
                  <a:pt x="23" y="16"/>
                </a:lnTo>
                <a:lnTo>
                  <a:pt x="22" y="12"/>
                </a:lnTo>
                <a:lnTo>
                  <a:pt x="30" y="11"/>
                </a:lnTo>
                <a:lnTo>
                  <a:pt x="35" y="11"/>
                </a:lnTo>
                <a:lnTo>
                  <a:pt x="39" y="10"/>
                </a:lnTo>
                <a:lnTo>
                  <a:pt x="39" y="10"/>
                </a:lnTo>
                <a:lnTo>
                  <a:pt x="43" y="0"/>
                </a:lnTo>
                <a:lnTo>
                  <a:pt x="50" y="3"/>
                </a:lnTo>
                <a:lnTo>
                  <a:pt x="52" y="4"/>
                </a:lnTo>
                <a:lnTo>
                  <a:pt x="53" y="5"/>
                </a:lnTo>
                <a:lnTo>
                  <a:pt x="49" y="16"/>
                </a:lnTo>
                <a:lnTo>
                  <a:pt x="52" y="16"/>
                </a:lnTo>
                <a:lnTo>
                  <a:pt x="69" y="11"/>
                </a:lnTo>
                <a:lnTo>
                  <a:pt x="90" y="7"/>
                </a:lnTo>
                <a:lnTo>
                  <a:pt x="93" y="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9" name="Freeform 636">
            <a:extLst>
              <a:ext uri="{FF2B5EF4-FFF2-40B4-BE49-F238E27FC236}">
                <a16:creationId xmlns:a16="http://schemas.microsoft.com/office/drawing/2014/main" id="{E206388E-5907-5F5B-DB51-83F6CFADC0AA}"/>
              </a:ext>
            </a:extLst>
          </p:cNvPr>
          <p:cNvSpPr>
            <a:spLocks/>
          </p:cNvSpPr>
          <p:nvPr/>
        </p:nvSpPr>
        <p:spPr bwMode="auto">
          <a:xfrm>
            <a:off x="5316538" y="4954588"/>
            <a:ext cx="192088" cy="201613"/>
          </a:xfrm>
          <a:custGeom>
            <a:avLst/>
            <a:gdLst>
              <a:gd name="T0" fmla="*/ 98 w 121"/>
              <a:gd name="T1" fmla="*/ 79 h 127"/>
              <a:gd name="T2" fmla="*/ 94 w 121"/>
              <a:gd name="T3" fmla="*/ 93 h 127"/>
              <a:gd name="T4" fmla="*/ 82 w 121"/>
              <a:gd name="T5" fmla="*/ 100 h 127"/>
              <a:gd name="T6" fmla="*/ 83 w 121"/>
              <a:gd name="T7" fmla="*/ 107 h 127"/>
              <a:gd name="T8" fmla="*/ 79 w 121"/>
              <a:gd name="T9" fmla="*/ 103 h 127"/>
              <a:gd name="T10" fmla="*/ 71 w 121"/>
              <a:gd name="T11" fmla="*/ 112 h 127"/>
              <a:gd name="T12" fmla="*/ 60 w 121"/>
              <a:gd name="T13" fmla="*/ 123 h 127"/>
              <a:gd name="T14" fmla="*/ 50 w 121"/>
              <a:gd name="T15" fmla="*/ 126 h 127"/>
              <a:gd name="T16" fmla="*/ 48 w 121"/>
              <a:gd name="T17" fmla="*/ 126 h 127"/>
              <a:gd name="T18" fmla="*/ 39 w 121"/>
              <a:gd name="T19" fmla="*/ 127 h 127"/>
              <a:gd name="T20" fmla="*/ 33 w 121"/>
              <a:gd name="T21" fmla="*/ 116 h 127"/>
              <a:gd name="T22" fmla="*/ 18 w 121"/>
              <a:gd name="T23" fmla="*/ 100 h 127"/>
              <a:gd name="T24" fmla="*/ 15 w 121"/>
              <a:gd name="T25" fmla="*/ 92 h 127"/>
              <a:gd name="T26" fmla="*/ 3 w 121"/>
              <a:gd name="T27" fmla="*/ 67 h 127"/>
              <a:gd name="T28" fmla="*/ 0 w 121"/>
              <a:gd name="T29" fmla="*/ 62 h 127"/>
              <a:gd name="T30" fmla="*/ 11 w 121"/>
              <a:gd name="T31" fmla="*/ 62 h 127"/>
              <a:gd name="T32" fmla="*/ 23 w 121"/>
              <a:gd name="T33" fmla="*/ 63 h 127"/>
              <a:gd name="T34" fmla="*/ 23 w 121"/>
              <a:gd name="T35" fmla="*/ 67 h 127"/>
              <a:gd name="T36" fmla="*/ 24 w 121"/>
              <a:gd name="T37" fmla="*/ 70 h 127"/>
              <a:gd name="T38" fmla="*/ 29 w 121"/>
              <a:gd name="T39" fmla="*/ 77 h 127"/>
              <a:gd name="T40" fmla="*/ 39 w 121"/>
              <a:gd name="T41" fmla="*/ 75 h 127"/>
              <a:gd name="T42" fmla="*/ 44 w 121"/>
              <a:gd name="T43" fmla="*/ 75 h 127"/>
              <a:gd name="T44" fmla="*/ 45 w 121"/>
              <a:gd name="T45" fmla="*/ 77 h 127"/>
              <a:gd name="T46" fmla="*/ 48 w 121"/>
              <a:gd name="T47" fmla="*/ 74 h 127"/>
              <a:gd name="T48" fmla="*/ 49 w 121"/>
              <a:gd name="T49" fmla="*/ 73 h 127"/>
              <a:gd name="T50" fmla="*/ 49 w 121"/>
              <a:gd name="T51" fmla="*/ 71 h 127"/>
              <a:gd name="T52" fmla="*/ 48 w 121"/>
              <a:gd name="T53" fmla="*/ 69 h 127"/>
              <a:gd name="T54" fmla="*/ 45 w 121"/>
              <a:gd name="T55" fmla="*/ 63 h 127"/>
              <a:gd name="T56" fmla="*/ 45 w 121"/>
              <a:gd name="T57" fmla="*/ 60 h 127"/>
              <a:gd name="T58" fmla="*/ 48 w 121"/>
              <a:gd name="T59" fmla="*/ 59 h 127"/>
              <a:gd name="T60" fmla="*/ 52 w 121"/>
              <a:gd name="T61" fmla="*/ 56 h 127"/>
              <a:gd name="T62" fmla="*/ 53 w 121"/>
              <a:gd name="T63" fmla="*/ 56 h 127"/>
              <a:gd name="T64" fmla="*/ 44 w 121"/>
              <a:gd name="T65" fmla="*/ 22 h 127"/>
              <a:gd name="T66" fmla="*/ 49 w 121"/>
              <a:gd name="T67" fmla="*/ 21 h 127"/>
              <a:gd name="T68" fmla="*/ 52 w 121"/>
              <a:gd name="T69" fmla="*/ 19 h 127"/>
              <a:gd name="T70" fmla="*/ 68 w 121"/>
              <a:gd name="T71" fmla="*/ 17 h 127"/>
              <a:gd name="T72" fmla="*/ 104 w 121"/>
              <a:gd name="T73" fmla="*/ 3 h 127"/>
              <a:gd name="T74" fmla="*/ 106 w 121"/>
              <a:gd name="T75" fmla="*/ 0 h 127"/>
              <a:gd name="T76" fmla="*/ 108 w 121"/>
              <a:gd name="T77" fmla="*/ 4 h 127"/>
              <a:gd name="T78" fmla="*/ 109 w 121"/>
              <a:gd name="T79" fmla="*/ 11 h 127"/>
              <a:gd name="T80" fmla="*/ 112 w 121"/>
              <a:gd name="T81" fmla="*/ 21 h 127"/>
              <a:gd name="T82" fmla="*/ 120 w 121"/>
              <a:gd name="T83" fmla="*/ 56 h 127"/>
              <a:gd name="T84" fmla="*/ 121 w 121"/>
              <a:gd name="T85" fmla="*/ 64 h 127"/>
              <a:gd name="T86" fmla="*/ 98 w 121"/>
              <a:gd name="T87" fmla="*/ 79 h 1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21" h="127">
                <a:moveTo>
                  <a:pt x="98" y="79"/>
                </a:moveTo>
                <a:lnTo>
                  <a:pt x="94" y="93"/>
                </a:lnTo>
                <a:lnTo>
                  <a:pt x="82" y="100"/>
                </a:lnTo>
                <a:lnTo>
                  <a:pt x="83" y="107"/>
                </a:lnTo>
                <a:lnTo>
                  <a:pt x="79" y="103"/>
                </a:lnTo>
                <a:lnTo>
                  <a:pt x="71" y="112"/>
                </a:lnTo>
                <a:lnTo>
                  <a:pt x="60" y="123"/>
                </a:lnTo>
                <a:lnTo>
                  <a:pt x="50" y="126"/>
                </a:lnTo>
                <a:lnTo>
                  <a:pt x="48" y="126"/>
                </a:lnTo>
                <a:lnTo>
                  <a:pt x="39" y="127"/>
                </a:lnTo>
                <a:lnTo>
                  <a:pt x="33" y="116"/>
                </a:lnTo>
                <a:lnTo>
                  <a:pt x="18" y="100"/>
                </a:lnTo>
                <a:lnTo>
                  <a:pt x="15" y="92"/>
                </a:lnTo>
                <a:lnTo>
                  <a:pt x="3" y="67"/>
                </a:lnTo>
                <a:lnTo>
                  <a:pt x="0" y="62"/>
                </a:lnTo>
                <a:lnTo>
                  <a:pt x="11" y="62"/>
                </a:lnTo>
                <a:lnTo>
                  <a:pt x="23" y="63"/>
                </a:lnTo>
                <a:lnTo>
                  <a:pt x="23" y="67"/>
                </a:lnTo>
                <a:lnTo>
                  <a:pt x="24" y="70"/>
                </a:lnTo>
                <a:lnTo>
                  <a:pt x="29" y="77"/>
                </a:lnTo>
                <a:lnTo>
                  <a:pt x="39" y="75"/>
                </a:lnTo>
                <a:lnTo>
                  <a:pt x="44" y="75"/>
                </a:lnTo>
                <a:lnTo>
                  <a:pt x="45" y="77"/>
                </a:lnTo>
                <a:lnTo>
                  <a:pt x="48" y="74"/>
                </a:lnTo>
                <a:lnTo>
                  <a:pt x="49" y="73"/>
                </a:lnTo>
                <a:lnTo>
                  <a:pt x="49" y="71"/>
                </a:lnTo>
                <a:lnTo>
                  <a:pt x="48" y="69"/>
                </a:lnTo>
                <a:lnTo>
                  <a:pt x="45" y="63"/>
                </a:lnTo>
                <a:lnTo>
                  <a:pt x="45" y="60"/>
                </a:lnTo>
                <a:lnTo>
                  <a:pt x="48" y="59"/>
                </a:lnTo>
                <a:lnTo>
                  <a:pt x="52" y="56"/>
                </a:lnTo>
                <a:lnTo>
                  <a:pt x="53" y="56"/>
                </a:lnTo>
                <a:lnTo>
                  <a:pt x="44" y="22"/>
                </a:lnTo>
                <a:lnTo>
                  <a:pt x="49" y="21"/>
                </a:lnTo>
                <a:lnTo>
                  <a:pt x="52" y="19"/>
                </a:lnTo>
                <a:lnTo>
                  <a:pt x="68" y="17"/>
                </a:lnTo>
                <a:lnTo>
                  <a:pt x="104" y="3"/>
                </a:lnTo>
                <a:lnTo>
                  <a:pt x="106" y="0"/>
                </a:lnTo>
                <a:lnTo>
                  <a:pt x="108" y="4"/>
                </a:lnTo>
                <a:lnTo>
                  <a:pt x="109" y="11"/>
                </a:lnTo>
                <a:lnTo>
                  <a:pt x="112" y="21"/>
                </a:lnTo>
                <a:lnTo>
                  <a:pt x="120" y="56"/>
                </a:lnTo>
                <a:lnTo>
                  <a:pt x="121" y="64"/>
                </a:lnTo>
                <a:lnTo>
                  <a:pt x="98" y="7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0" name="Freeform 637">
            <a:extLst>
              <a:ext uri="{FF2B5EF4-FFF2-40B4-BE49-F238E27FC236}">
                <a16:creationId xmlns:a16="http://schemas.microsoft.com/office/drawing/2014/main" id="{1189A6AE-5111-9E15-519E-BD22DB4A1AD2}"/>
              </a:ext>
            </a:extLst>
          </p:cNvPr>
          <p:cNvSpPr>
            <a:spLocks/>
          </p:cNvSpPr>
          <p:nvPr/>
        </p:nvSpPr>
        <p:spPr bwMode="auto">
          <a:xfrm>
            <a:off x="5351463" y="5435600"/>
            <a:ext cx="114300" cy="153988"/>
          </a:xfrm>
          <a:custGeom>
            <a:avLst/>
            <a:gdLst>
              <a:gd name="T0" fmla="*/ 35 w 72"/>
              <a:gd name="T1" fmla="*/ 16 h 97"/>
              <a:gd name="T2" fmla="*/ 46 w 72"/>
              <a:gd name="T3" fmla="*/ 25 h 97"/>
              <a:gd name="T4" fmla="*/ 45 w 72"/>
              <a:gd name="T5" fmla="*/ 29 h 97"/>
              <a:gd name="T6" fmla="*/ 45 w 72"/>
              <a:gd name="T7" fmla="*/ 30 h 97"/>
              <a:gd name="T8" fmla="*/ 43 w 72"/>
              <a:gd name="T9" fmla="*/ 37 h 97"/>
              <a:gd name="T10" fmla="*/ 42 w 72"/>
              <a:gd name="T11" fmla="*/ 42 h 97"/>
              <a:gd name="T12" fmla="*/ 42 w 72"/>
              <a:gd name="T13" fmla="*/ 44 h 97"/>
              <a:gd name="T14" fmla="*/ 41 w 72"/>
              <a:gd name="T15" fmla="*/ 49 h 97"/>
              <a:gd name="T16" fmla="*/ 42 w 72"/>
              <a:gd name="T17" fmla="*/ 49 h 97"/>
              <a:gd name="T18" fmla="*/ 42 w 72"/>
              <a:gd name="T19" fmla="*/ 51 h 97"/>
              <a:gd name="T20" fmla="*/ 43 w 72"/>
              <a:gd name="T21" fmla="*/ 51 h 97"/>
              <a:gd name="T22" fmla="*/ 43 w 72"/>
              <a:gd name="T23" fmla="*/ 53 h 97"/>
              <a:gd name="T24" fmla="*/ 58 w 72"/>
              <a:gd name="T25" fmla="*/ 67 h 97"/>
              <a:gd name="T26" fmla="*/ 60 w 72"/>
              <a:gd name="T27" fmla="*/ 68 h 97"/>
              <a:gd name="T28" fmla="*/ 64 w 72"/>
              <a:gd name="T29" fmla="*/ 71 h 97"/>
              <a:gd name="T30" fmla="*/ 68 w 72"/>
              <a:gd name="T31" fmla="*/ 85 h 97"/>
              <a:gd name="T32" fmla="*/ 72 w 72"/>
              <a:gd name="T33" fmla="*/ 83 h 97"/>
              <a:gd name="T34" fmla="*/ 71 w 72"/>
              <a:gd name="T35" fmla="*/ 91 h 97"/>
              <a:gd name="T36" fmla="*/ 65 w 72"/>
              <a:gd name="T37" fmla="*/ 96 h 97"/>
              <a:gd name="T38" fmla="*/ 61 w 72"/>
              <a:gd name="T39" fmla="*/ 94 h 97"/>
              <a:gd name="T40" fmla="*/ 52 w 72"/>
              <a:gd name="T41" fmla="*/ 96 h 97"/>
              <a:gd name="T42" fmla="*/ 49 w 72"/>
              <a:gd name="T43" fmla="*/ 94 h 97"/>
              <a:gd name="T44" fmla="*/ 35 w 72"/>
              <a:gd name="T45" fmla="*/ 90 h 97"/>
              <a:gd name="T46" fmla="*/ 31 w 72"/>
              <a:gd name="T47" fmla="*/ 91 h 97"/>
              <a:gd name="T48" fmla="*/ 22 w 72"/>
              <a:gd name="T49" fmla="*/ 97 h 97"/>
              <a:gd name="T50" fmla="*/ 20 w 72"/>
              <a:gd name="T51" fmla="*/ 96 h 97"/>
              <a:gd name="T52" fmla="*/ 19 w 72"/>
              <a:gd name="T53" fmla="*/ 96 h 97"/>
              <a:gd name="T54" fmla="*/ 17 w 72"/>
              <a:gd name="T55" fmla="*/ 94 h 97"/>
              <a:gd name="T56" fmla="*/ 17 w 72"/>
              <a:gd name="T57" fmla="*/ 93 h 97"/>
              <a:gd name="T58" fmla="*/ 15 w 72"/>
              <a:gd name="T59" fmla="*/ 91 h 97"/>
              <a:gd name="T60" fmla="*/ 15 w 72"/>
              <a:gd name="T61" fmla="*/ 90 h 97"/>
              <a:gd name="T62" fmla="*/ 9 w 72"/>
              <a:gd name="T63" fmla="*/ 86 h 97"/>
              <a:gd name="T64" fmla="*/ 9 w 72"/>
              <a:gd name="T65" fmla="*/ 85 h 97"/>
              <a:gd name="T66" fmla="*/ 8 w 72"/>
              <a:gd name="T67" fmla="*/ 83 h 97"/>
              <a:gd name="T68" fmla="*/ 7 w 72"/>
              <a:gd name="T69" fmla="*/ 82 h 97"/>
              <a:gd name="T70" fmla="*/ 1 w 72"/>
              <a:gd name="T71" fmla="*/ 76 h 97"/>
              <a:gd name="T72" fmla="*/ 4 w 72"/>
              <a:gd name="T73" fmla="*/ 75 h 97"/>
              <a:gd name="T74" fmla="*/ 5 w 72"/>
              <a:gd name="T75" fmla="*/ 64 h 97"/>
              <a:gd name="T76" fmla="*/ 7 w 72"/>
              <a:gd name="T77" fmla="*/ 60 h 97"/>
              <a:gd name="T78" fmla="*/ 8 w 72"/>
              <a:gd name="T79" fmla="*/ 60 h 97"/>
              <a:gd name="T80" fmla="*/ 7 w 72"/>
              <a:gd name="T81" fmla="*/ 59 h 97"/>
              <a:gd name="T82" fmla="*/ 8 w 72"/>
              <a:gd name="T83" fmla="*/ 55 h 97"/>
              <a:gd name="T84" fmla="*/ 8 w 72"/>
              <a:gd name="T85" fmla="*/ 52 h 97"/>
              <a:gd name="T86" fmla="*/ 8 w 72"/>
              <a:gd name="T87" fmla="*/ 51 h 97"/>
              <a:gd name="T88" fmla="*/ 8 w 72"/>
              <a:gd name="T89" fmla="*/ 49 h 97"/>
              <a:gd name="T90" fmla="*/ 8 w 72"/>
              <a:gd name="T91" fmla="*/ 48 h 97"/>
              <a:gd name="T92" fmla="*/ 5 w 72"/>
              <a:gd name="T93" fmla="*/ 44 h 97"/>
              <a:gd name="T94" fmla="*/ 7 w 72"/>
              <a:gd name="T95" fmla="*/ 42 h 97"/>
              <a:gd name="T96" fmla="*/ 8 w 72"/>
              <a:gd name="T97" fmla="*/ 41 h 97"/>
              <a:gd name="T98" fmla="*/ 2 w 72"/>
              <a:gd name="T99" fmla="*/ 34 h 97"/>
              <a:gd name="T100" fmla="*/ 1 w 72"/>
              <a:gd name="T101" fmla="*/ 30 h 97"/>
              <a:gd name="T102" fmla="*/ 0 w 72"/>
              <a:gd name="T103" fmla="*/ 26 h 97"/>
              <a:gd name="T104" fmla="*/ 5 w 72"/>
              <a:gd name="T105" fmla="*/ 26 h 97"/>
              <a:gd name="T106" fmla="*/ 7 w 72"/>
              <a:gd name="T107" fmla="*/ 23 h 97"/>
              <a:gd name="T108" fmla="*/ 9 w 72"/>
              <a:gd name="T109" fmla="*/ 21 h 97"/>
              <a:gd name="T110" fmla="*/ 11 w 72"/>
              <a:gd name="T111" fmla="*/ 21 h 97"/>
              <a:gd name="T112" fmla="*/ 11 w 72"/>
              <a:gd name="T113" fmla="*/ 19 h 97"/>
              <a:gd name="T114" fmla="*/ 20 w 72"/>
              <a:gd name="T115" fmla="*/ 12 h 97"/>
              <a:gd name="T116" fmla="*/ 24 w 72"/>
              <a:gd name="T117" fmla="*/ 0 h 97"/>
              <a:gd name="T118" fmla="*/ 35 w 72"/>
              <a:gd name="T119" fmla="*/ 16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72" h="97">
                <a:moveTo>
                  <a:pt x="35" y="16"/>
                </a:moveTo>
                <a:lnTo>
                  <a:pt x="46" y="25"/>
                </a:lnTo>
                <a:lnTo>
                  <a:pt x="45" y="29"/>
                </a:lnTo>
                <a:lnTo>
                  <a:pt x="45" y="30"/>
                </a:lnTo>
                <a:lnTo>
                  <a:pt x="43" y="37"/>
                </a:lnTo>
                <a:lnTo>
                  <a:pt x="42" y="42"/>
                </a:lnTo>
                <a:lnTo>
                  <a:pt x="42" y="44"/>
                </a:lnTo>
                <a:lnTo>
                  <a:pt x="41" y="49"/>
                </a:lnTo>
                <a:lnTo>
                  <a:pt x="42" y="49"/>
                </a:lnTo>
                <a:lnTo>
                  <a:pt x="42" y="51"/>
                </a:lnTo>
                <a:lnTo>
                  <a:pt x="43" y="51"/>
                </a:lnTo>
                <a:lnTo>
                  <a:pt x="43" y="53"/>
                </a:lnTo>
                <a:lnTo>
                  <a:pt x="58" y="67"/>
                </a:lnTo>
                <a:lnTo>
                  <a:pt x="60" y="68"/>
                </a:lnTo>
                <a:lnTo>
                  <a:pt x="64" y="71"/>
                </a:lnTo>
                <a:lnTo>
                  <a:pt x="68" y="85"/>
                </a:lnTo>
                <a:lnTo>
                  <a:pt x="72" y="83"/>
                </a:lnTo>
                <a:lnTo>
                  <a:pt x="71" y="91"/>
                </a:lnTo>
                <a:lnTo>
                  <a:pt x="65" y="96"/>
                </a:lnTo>
                <a:lnTo>
                  <a:pt x="61" y="94"/>
                </a:lnTo>
                <a:lnTo>
                  <a:pt x="52" y="96"/>
                </a:lnTo>
                <a:lnTo>
                  <a:pt x="49" y="94"/>
                </a:lnTo>
                <a:lnTo>
                  <a:pt x="35" y="90"/>
                </a:lnTo>
                <a:lnTo>
                  <a:pt x="31" y="91"/>
                </a:lnTo>
                <a:lnTo>
                  <a:pt x="22" y="97"/>
                </a:lnTo>
                <a:lnTo>
                  <a:pt x="20" y="96"/>
                </a:lnTo>
                <a:lnTo>
                  <a:pt x="19" y="96"/>
                </a:lnTo>
                <a:lnTo>
                  <a:pt x="17" y="94"/>
                </a:lnTo>
                <a:lnTo>
                  <a:pt x="17" y="93"/>
                </a:lnTo>
                <a:lnTo>
                  <a:pt x="15" y="91"/>
                </a:lnTo>
                <a:lnTo>
                  <a:pt x="15" y="90"/>
                </a:lnTo>
                <a:lnTo>
                  <a:pt x="9" y="86"/>
                </a:lnTo>
                <a:lnTo>
                  <a:pt x="9" y="85"/>
                </a:lnTo>
                <a:lnTo>
                  <a:pt x="8" y="83"/>
                </a:lnTo>
                <a:lnTo>
                  <a:pt x="7" y="82"/>
                </a:lnTo>
                <a:lnTo>
                  <a:pt x="1" y="76"/>
                </a:lnTo>
                <a:lnTo>
                  <a:pt x="4" y="75"/>
                </a:lnTo>
                <a:lnTo>
                  <a:pt x="5" y="64"/>
                </a:lnTo>
                <a:lnTo>
                  <a:pt x="7" y="60"/>
                </a:lnTo>
                <a:lnTo>
                  <a:pt x="8" y="60"/>
                </a:lnTo>
                <a:lnTo>
                  <a:pt x="7" y="59"/>
                </a:lnTo>
                <a:lnTo>
                  <a:pt x="8" y="55"/>
                </a:lnTo>
                <a:lnTo>
                  <a:pt x="8" y="52"/>
                </a:lnTo>
                <a:lnTo>
                  <a:pt x="8" y="51"/>
                </a:lnTo>
                <a:lnTo>
                  <a:pt x="8" y="49"/>
                </a:lnTo>
                <a:lnTo>
                  <a:pt x="8" y="48"/>
                </a:lnTo>
                <a:lnTo>
                  <a:pt x="5" y="44"/>
                </a:lnTo>
                <a:lnTo>
                  <a:pt x="7" y="42"/>
                </a:lnTo>
                <a:lnTo>
                  <a:pt x="8" y="41"/>
                </a:lnTo>
                <a:lnTo>
                  <a:pt x="2" y="34"/>
                </a:lnTo>
                <a:lnTo>
                  <a:pt x="1" y="30"/>
                </a:lnTo>
                <a:lnTo>
                  <a:pt x="0" y="26"/>
                </a:lnTo>
                <a:lnTo>
                  <a:pt x="5" y="26"/>
                </a:lnTo>
                <a:lnTo>
                  <a:pt x="7" y="23"/>
                </a:lnTo>
                <a:lnTo>
                  <a:pt x="9" y="21"/>
                </a:lnTo>
                <a:lnTo>
                  <a:pt x="11" y="21"/>
                </a:lnTo>
                <a:lnTo>
                  <a:pt x="11" y="19"/>
                </a:lnTo>
                <a:lnTo>
                  <a:pt x="20" y="12"/>
                </a:lnTo>
                <a:lnTo>
                  <a:pt x="24" y="0"/>
                </a:lnTo>
                <a:lnTo>
                  <a:pt x="35" y="1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1" name="Freeform 638">
            <a:extLst>
              <a:ext uri="{FF2B5EF4-FFF2-40B4-BE49-F238E27FC236}">
                <a16:creationId xmlns:a16="http://schemas.microsoft.com/office/drawing/2014/main" id="{D4572E42-3967-CE00-0A53-00CA32103BCD}"/>
              </a:ext>
            </a:extLst>
          </p:cNvPr>
          <p:cNvSpPr>
            <a:spLocks/>
          </p:cNvSpPr>
          <p:nvPr/>
        </p:nvSpPr>
        <p:spPr bwMode="auto">
          <a:xfrm>
            <a:off x="5457825" y="5532438"/>
            <a:ext cx="120650" cy="123825"/>
          </a:xfrm>
          <a:custGeom>
            <a:avLst/>
            <a:gdLst>
              <a:gd name="T0" fmla="*/ 73 w 76"/>
              <a:gd name="T1" fmla="*/ 48 h 78"/>
              <a:gd name="T2" fmla="*/ 64 w 76"/>
              <a:gd name="T3" fmla="*/ 54 h 78"/>
              <a:gd name="T4" fmla="*/ 60 w 76"/>
              <a:gd name="T5" fmla="*/ 56 h 78"/>
              <a:gd name="T6" fmla="*/ 55 w 76"/>
              <a:gd name="T7" fmla="*/ 62 h 78"/>
              <a:gd name="T8" fmla="*/ 50 w 76"/>
              <a:gd name="T9" fmla="*/ 67 h 78"/>
              <a:gd name="T10" fmla="*/ 43 w 76"/>
              <a:gd name="T11" fmla="*/ 66 h 78"/>
              <a:gd name="T12" fmla="*/ 34 w 76"/>
              <a:gd name="T13" fmla="*/ 67 h 78"/>
              <a:gd name="T14" fmla="*/ 31 w 76"/>
              <a:gd name="T15" fmla="*/ 67 h 78"/>
              <a:gd name="T16" fmla="*/ 30 w 76"/>
              <a:gd name="T17" fmla="*/ 66 h 78"/>
              <a:gd name="T18" fmla="*/ 25 w 76"/>
              <a:gd name="T19" fmla="*/ 63 h 78"/>
              <a:gd name="T20" fmla="*/ 19 w 76"/>
              <a:gd name="T21" fmla="*/ 67 h 78"/>
              <a:gd name="T22" fmla="*/ 17 w 76"/>
              <a:gd name="T23" fmla="*/ 67 h 78"/>
              <a:gd name="T24" fmla="*/ 17 w 76"/>
              <a:gd name="T25" fmla="*/ 69 h 78"/>
              <a:gd name="T26" fmla="*/ 15 w 76"/>
              <a:gd name="T27" fmla="*/ 70 h 78"/>
              <a:gd name="T28" fmla="*/ 10 w 76"/>
              <a:gd name="T29" fmla="*/ 70 h 78"/>
              <a:gd name="T30" fmla="*/ 12 w 76"/>
              <a:gd name="T31" fmla="*/ 73 h 78"/>
              <a:gd name="T32" fmla="*/ 9 w 76"/>
              <a:gd name="T33" fmla="*/ 75 h 78"/>
              <a:gd name="T34" fmla="*/ 5 w 76"/>
              <a:gd name="T35" fmla="*/ 78 h 78"/>
              <a:gd name="T36" fmla="*/ 2 w 76"/>
              <a:gd name="T37" fmla="*/ 66 h 78"/>
              <a:gd name="T38" fmla="*/ 1 w 76"/>
              <a:gd name="T39" fmla="*/ 56 h 78"/>
              <a:gd name="T40" fmla="*/ 0 w 76"/>
              <a:gd name="T41" fmla="*/ 44 h 78"/>
              <a:gd name="T42" fmla="*/ 4 w 76"/>
              <a:gd name="T43" fmla="*/ 30 h 78"/>
              <a:gd name="T44" fmla="*/ 8 w 76"/>
              <a:gd name="T45" fmla="*/ 18 h 78"/>
              <a:gd name="T46" fmla="*/ 19 w 76"/>
              <a:gd name="T47" fmla="*/ 13 h 78"/>
              <a:gd name="T48" fmla="*/ 38 w 76"/>
              <a:gd name="T49" fmla="*/ 11 h 78"/>
              <a:gd name="T50" fmla="*/ 45 w 76"/>
              <a:gd name="T51" fmla="*/ 5 h 78"/>
              <a:gd name="T52" fmla="*/ 50 w 76"/>
              <a:gd name="T53" fmla="*/ 0 h 78"/>
              <a:gd name="T54" fmla="*/ 61 w 76"/>
              <a:gd name="T55" fmla="*/ 2 h 78"/>
              <a:gd name="T56" fmla="*/ 66 w 76"/>
              <a:gd name="T57" fmla="*/ 13 h 78"/>
              <a:gd name="T58" fmla="*/ 70 w 76"/>
              <a:gd name="T59" fmla="*/ 25 h 78"/>
              <a:gd name="T60" fmla="*/ 70 w 76"/>
              <a:gd name="T61" fmla="*/ 30 h 78"/>
              <a:gd name="T62" fmla="*/ 72 w 76"/>
              <a:gd name="T63" fmla="*/ 35 h 78"/>
              <a:gd name="T64" fmla="*/ 76 w 76"/>
              <a:gd name="T65" fmla="*/ 43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76" h="78">
                <a:moveTo>
                  <a:pt x="76" y="43"/>
                </a:moveTo>
                <a:lnTo>
                  <a:pt x="73" y="48"/>
                </a:lnTo>
                <a:lnTo>
                  <a:pt x="70" y="50"/>
                </a:lnTo>
                <a:lnTo>
                  <a:pt x="64" y="54"/>
                </a:lnTo>
                <a:lnTo>
                  <a:pt x="60" y="56"/>
                </a:lnTo>
                <a:lnTo>
                  <a:pt x="60" y="56"/>
                </a:lnTo>
                <a:lnTo>
                  <a:pt x="58" y="58"/>
                </a:lnTo>
                <a:lnTo>
                  <a:pt x="55" y="62"/>
                </a:lnTo>
                <a:lnTo>
                  <a:pt x="53" y="65"/>
                </a:lnTo>
                <a:lnTo>
                  <a:pt x="50" y="67"/>
                </a:lnTo>
                <a:lnTo>
                  <a:pt x="47" y="67"/>
                </a:lnTo>
                <a:lnTo>
                  <a:pt x="43" y="66"/>
                </a:lnTo>
                <a:lnTo>
                  <a:pt x="40" y="67"/>
                </a:lnTo>
                <a:lnTo>
                  <a:pt x="34" y="67"/>
                </a:lnTo>
                <a:lnTo>
                  <a:pt x="32" y="67"/>
                </a:lnTo>
                <a:lnTo>
                  <a:pt x="31" y="67"/>
                </a:lnTo>
                <a:lnTo>
                  <a:pt x="30" y="67"/>
                </a:lnTo>
                <a:lnTo>
                  <a:pt x="30" y="66"/>
                </a:lnTo>
                <a:lnTo>
                  <a:pt x="25" y="65"/>
                </a:lnTo>
                <a:lnTo>
                  <a:pt x="25" y="63"/>
                </a:lnTo>
                <a:lnTo>
                  <a:pt x="20" y="66"/>
                </a:lnTo>
                <a:lnTo>
                  <a:pt x="19" y="67"/>
                </a:lnTo>
                <a:lnTo>
                  <a:pt x="17" y="67"/>
                </a:lnTo>
                <a:lnTo>
                  <a:pt x="17" y="67"/>
                </a:lnTo>
                <a:lnTo>
                  <a:pt x="16" y="67"/>
                </a:lnTo>
                <a:lnTo>
                  <a:pt x="17" y="69"/>
                </a:lnTo>
                <a:lnTo>
                  <a:pt x="16" y="70"/>
                </a:lnTo>
                <a:lnTo>
                  <a:pt x="15" y="70"/>
                </a:lnTo>
                <a:lnTo>
                  <a:pt x="12" y="70"/>
                </a:lnTo>
                <a:lnTo>
                  <a:pt x="10" y="70"/>
                </a:lnTo>
                <a:lnTo>
                  <a:pt x="10" y="71"/>
                </a:lnTo>
                <a:lnTo>
                  <a:pt x="12" y="73"/>
                </a:lnTo>
                <a:lnTo>
                  <a:pt x="12" y="74"/>
                </a:lnTo>
                <a:lnTo>
                  <a:pt x="9" y="75"/>
                </a:lnTo>
                <a:lnTo>
                  <a:pt x="5" y="77"/>
                </a:lnTo>
                <a:lnTo>
                  <a:pt x="5" y="78"/>
                </a:lnTo>
                <a:lnTo>
                  <a:pt x="4" y="70"/>
                </a:lnTo>
                <a:lnTo>
                  <a:pt x="2" y="66"/>
                </a:lnTo>
                <a:lnTo>
                  <a:pt x="2" y="65"/>
                </a:lnTo>
                <a:lnTo>
                  <a:pt x="1" y="56"/>
                </a:lnTo>
                <a:lnTo>
                  <a:pt x="4" y="54"/>
                </a:lnTo>
                <a:lnTo>
                  <a:pt x="0" y="44"/>
                </a:lnTo>
                <a:lnTo>
                  <a:pt x="6" y="32"/>
                </a:lnTo>
                <a:lnTo>
                  <a:pt x="4" y="30"/>
                </a:lnTo>
                <a:lnTo>
                  <a:pt x="5" y="22"/>
                </a:lnTo>
                <a:lnTo>
                  <a:pt x="8" y="18"/>
                </a:lnTo>
                <a:lnTo>
                  <a:pt x="17" y="17"/>
                </a:lnTo>
                <a:lnTo>
                  <a:pt x="19" y="13"/>
                </a:lnTo>
                <a:lnTo>
                  <a:pt x="36" y="13"/>
                </a:lnTo>
                <a:lnTo>
                  <a:pt x="38" y="11"/>
                </a:lnTo>
                <a:lnTo>
                  <a:pt x="42" y="6"/>
                </a:lnTo>
                <a:lnTo>
                  <a:pt x="45" y="5"/>
                </a:lnTo>
                <a:lnTo>
                  <a:pt x="47" y="3"/>
                </a:lnTo>
                <a:lnTo>
                  <a:pt x="50" y="0"/>
                </a:lnTo>
                <a:lnTo>
                  <a:pt x="51" y="2"/>
                </a:lnTo>
                <a:lnTo>
                  <a:pt x="61" y="2"/>
                </a:lnTo>
                <a:lnTo>
                  <a:pt x="64" y="5"/>
                </a:lnTo>
                <a:lnTo>
                  <a:pt x="66" y="13"/>
                </a:lnTo>
                <a:lnTo>
                  <a:pt x="61" y="18"/>
                </a:lnTo>
                <a:lnTo>
                  <a:pt x="70" y="25"/>
                </a:lnTo>
                <a:lnTo>
                  <a:pt x="69" y="26"/>
                </a:lnTo>
                <a:lnTo>
                  <a:pt x="70" y="30"/>
                </a:lnTo>
                <a:lnTo>
                  <a:pt x="72" y="33"/>
                </a:lnTo>
                <a:lnTo>
                  <a:pt x="72" y="35"/>
                </a:lnTo>
                <a:lnTo>
                  <a:pt x="73" y="37"/>
                </a:lnTo>
                <a:lnTo>
                  <a:pt x="76" y="4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2" name="Freeform 639">
            <a:extLst>
              <a:ext uri="{FF2B5EF4-FFF2-40B4-BE49-F238E27FC236}">
                <a16:creationId xmlns:a16="http://schemas.microsoft.com/office/drawing/2014/main" id="{4CAD537B-D164-3124-CA6E-495F051482B1}"/>
              </a:ext>
            </a:extLst>
          </p:cNvPr>
          <p:cNvSpPr>
            <a:spLocks/>
          </p:cNvSpPr>
          <p:nvPr/>
        </p:nvSpPr>
        <p:spPr bwMode="auto">
          <a:xfrm>
            <a:off x="5784850" y="3573463"/>
            <a:ext cx="193675" cy="344488"/>
          </a:xfrm>
          <a:custGeom>
            <a:avLst/>
            <a:gdLst>
              <a:gd name="T0" fmla="*/ 19 w 122"/>
              <a:gd name="T1" fmla="*/ 150 h 217"/>
              <a:gd name="T2" fmla="*/ 5 w 122"/>
              <a:gd name="T3" fmla="*/ 122 h 217"/>
              <a:gd name="T4" fmla="*/ 1 w 122"/>
              <a:gd name="T5" fmla="*/ 89 h 217"/>
              <a:gd name="T6" fmla="*/ 2 w 122"/>
              <a:gd name="T7" fmla="*/ 86 h 217"/>
              <a:gd name="T8" fmla="*/ 4 w 122"/>
              <a:gd name="T9" fmla="*/ 82 h 217"/>
              <a:gd name="T10" fmla="*/ 32 w 122"/>
              <a:gd name="T11" fmla="*/ 41 h 217"/>
              <a:gd name="T12" fmla="*/ 38 w 122"/>
              <a:gd name="T13" fmla="*/ 32 h 217"/>
              <a:gd name="T14" fmla="*/ 36 w 122"/>
              <a:gd name="T15" fmla="*/ 24 h 217"/>
              <a:gd name="T16" fmla="*/ 46 w 122"/>
              <a:gd name="T17" fmla="*/ 19 h 217"/>
              <a:gd name="T18" fmla="*/ 56 w 122"/>
              <a:gd name="T19" fmla="*/ 14 h 217"/>
              <a:gd name="T20" fmla="*/ 79 w 122"/>
              <a:gd name="T21" fmla="*/ 7 h 217"/>
              <a:gd name="T22" fmla="*/ 99 w 122"/>
              <a:gd name="T23" fmla="*/ 0 h 217"/>
              <a:gd name="T24" fmla="*/ 96 w 122"/>
              <a:gd name="T25" fmla="*/ 7 h 217"/>
              <a:gd name="T26" fmla="*/ 91 w 122"/>
              <a:gd name="T27" fmla="*/ 17 h 217"/>
              <a:gd name="T28" fmla="*/ 86 w 122"/>
              <a:gd name="T29" fmla="*/ 25 h 217"/>
              <a:gd name="T30" fmla="*/ 80 w 122"/>
              <a:gd name="T31" fmla="*/ 37 h 217"/>
              <a:gd name="T32" fmla="*/ 71 w 122"/>
              <a:gd name="T33" fmla="*/ 56 h 217"/>
              <a:gd name="T34" fmla="*/ 72 w 122"/>
              <a:gd name="T35" fmla="*/ 69 h 217"/>
              <a:gd name="T36" fmla="*/ 83 w 122"/>
              <a:gd name="T37" fmla="*/ 75 h 217"/>
              <a:gd name="T38" fmla="*/ 94 w 122"/>
              <a:gd name="T39" fmla="*/ 85 h 217"/>
              <a:gd name="T40" fmla="*/ 113 w 122"/>
              <a:gd name="T41" fmla="*/ 90 h 217"/>
              <a:gd name="T42" fmla="*/ 118 w 122"/>
              <a:gd name="T43" fmla="*/ 96 h 217"/>
              <a:gd name="T44" fmla="*/ 118 w 122"/>
              <a:gd name="T45" fmla="*/ 104 h 217"/>
              <a:gd name="T46" fmla="*/ 120 w 122"/>
              <a:gd name="T47" fmla="*/ 119 h 217"/>
              <a:gd name="T48" fmla="*/ 121 w 122"/>
              <a:gd name="T49" fmla="*/ 135 h 217"/>
              <a:gd name="T50" fmla="*/ 122 w 122"/>
              <a:gd name="T51" fmla="*/ 152 h 217"/>
              <a:gd name="T52" fmla="*/ 122 w 122"/>
              <a:gd name="T53" fmla="*/ 167 h 217"/>
              <a:gd name="T54" fmla="*/ 118 w 122"/>
              <a:gd name="T55" fmla="*/ 176 h 217"/>
              <a:gd name="T56" fmla="*/ 116 w 122"/>
              <a:gd name="T57" fmla="*/ 184 h 217"/>
              <a:gd name="T58" fmla="*/ 111 w 122"/>
              <a:gd name="T59" fmla="*/ 194 h 217"/>
              <a:gd name="T60" fmla="*/ 106 w 122"/>
              <a:gd name="T61" fmla="*/ 206 h 217"/>
              <a:gd name="T62" fmla="*/ 101 w 122"/>
              <a:gd name="T63" fmla="*/ 217 h 217"/>
              <a:gd name="T64" fmla="*/ 94 w 122"/>
              <a:gd name="T65" fmla="*/ 214 h 217"/>
              <a:gd name="T66" fmla="*/ 86 w 122"/>
              <a:gd name="T67" fmla="*/ 212 h 217"/>
              <a:gd name="T68" fmla="*/ 81 w 122"/>
              <a:gd name="T69" fmla="*/ 210 h 217"/>
              <a:gd name="T70" fmla="*/ 71 w 122"/>
              <a:gd name="T71" fmla="*/ 206 h 217"/>
              <a:gd name="T72" fmla="*/ 61 w 122"/>
              <a:gd name="T73" fmla="*/ 204 h 217"/>
              <a:gd name="T74" fmla="*/ 40 w 122"/>
              <a:gd name="T75" fmla="*/ 198 h 217"/>
              <a:gd name="T76" fmla="*/ 23 w 122"/>
              <a:gd name="T77" fmla="*/ 194 h 2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22" h="217">
                <a:moveTo>
                  <a:pt x="13" y="191"/>
                </a:moveTo>
                <a:lnTo>
                  <a:pt x="19" y="150"/>
                </a:lnTo>
                <a:lnTo>
                  <a:pt x="16" y="134"/>
                </a:lnTo>
                <a:lnTo>
                  <a:pt x="5" y="122"/>
                </a:lnTo>
                <a:lnTo>
                  <a:pt x="0" y="101"/>
                </a:lnTo>
                <a:lnTo>
                  <a:pt x="1" y="89"/>
                </a:lnTo>
                <a:lnTo>
                  <a:pt x="2" y="88"/>
                </a:lnTo>
                <a:lnTo>
                  <a:pt x="2" y="86"/>
                </a:lnTo>
                <a:lnTo>
                  <a:pt x="2" y="84"/>
                </a:lnTo>
                <a:lnTo>
                  <a:pt x="4" y="82"/>
                </a:lnTo>
                <a:lnTo>
                  <a:pt x="23" y="60"/>
                </a:lnTo>
                <a:lnTo>
                  <a:pt x="32" y="41"/>
                </a:lnTo>
                <a:lnTo>
                  <a:pt x="36" y="33"/>
                </a:lnTo>
                <a:lnTo>
                  <a:pt x="38" y="32"/>
                </a:lnTo>
                <a:lnTo>
                  <a:pt x="36" y="28"/>
                </a:lnTo>
                <a:lnTo>
                  <a:pt x="36" y="24"/>
                </a:lnTo>
                <a:lnTo>
                  <a:pt x="38" y="24"/>
                </a:lnTo>
                <a:lnTo>
                  <a:pt x="46" y="19"/>
                </a:lnTo>
                <a:lnTo>
                  <a:pt x="53" y="15"/>
                </a:lnTo>
                <a:lnTo>
                  <a:pt x="56" y="14"/>
                </a:lnTo>
                <a:lnTo>
                  <a:pt x="68" y="11"/>
                </a:lnTo>
                <a:lnTo>
                  <a:pt x="79" y="7"/>
                </a:lnTo>
                <a:lnTo>
                  <a:pt x="94" y="3"/>
                </a:lnTo>
                <a:lnTo>
                  <a:pt x="99" y="0"/>
                </a:lnTo>
                <a:lnTo>
                  <a:pt x="98" y="4"/>
                </a:lnTo>
                <a:lnTo>
                  <a:pt x="96" y="7"/>
                </a:lnTo>
                <a:lnTo>
                  <a:pt x="92" y="13"/>
                </a:lnTo>
                <a:lnTo>
                  <a:pt x="91" y="17"/>
                </a:lnTo>
                <a:lnTo>
                  <a:pt x="90" y="18"/>
                </a:lnTo>
                <a:lnTo>
                  <a:pt x="86" y="25"/>
                </a:lnTo>
                <a:lnTo>
                  <a:pt x="84" y="29"/>
                </a:lnTo>
                <a:lnTo>
                  <a:pt x="80" y="37"/>
                </a:lnTo>
                <a:lnTo>
                  <a:pt x="73" y="49"/>
                </a:lnTo>
                <a:lnTo>
                  <a:pt x="71" y="56"/>
                </a:lnTo>
                <a:lnTo>
                  <a:pt x="66" y="64"/>
                </a:lnTo>
                <a:lnTo>
                  <a:pt x="72" y="69"/>
                </a:lnTo>
                <a:lnTo>
                  <a:pt x="79" y="73"/>
                </a:lnTo>
                <a:lnTo>
                  <a:pt x="83" y="75"/>
                </a:lnTo>
                <a:lnTo>
                  <a:pt x="87" y="81"/>
                </a:lnTo>
                <a:lnTo>
                  <a:pt x="94" y="85"/>
                </a:lnTo>
                <a:lnTo>
                  <a:pt x="101" y="88"/>
                </a:lnTo>
                <a:lnTo>
                  <a:pt x="113" y="90"/>
                </a:lnTo>
                <a:lnTo>
                  <a:pt x="117" y="92"/>
                </a:lnTo>
                <a:lnTo>
                  <a:pt x="118" y="96"/>
                </a:lnTo>
                <a:lnTo>
                  <a:pt x="118" y="103"/>
                </a:lnTo>
                <a:lnTo>
                  <a:pt x="118" y="104"/>
                </a:lnTo>
                <a:lnTo>
                  <a:pt x="120" y="114"/>
                </a:lnTo>
                <a:lnTo>
                  <a:pt x="120" y="119"/>
                </a:lnTo>
                <a:lnTo>
                  <a:pt x="120" y="120"/>
                </a:lnTo>
                <a:lnTo>
                  <a:pt x="121" y="135"/>
                </a:lnTo>
                <a:lnTo>
                  <a:pt x="121" y="144"/>
                </a:lnTo>
                <a:lnTo>
                  <a:pt x="122" y="152"/>
                </a:lnTo>
                <a:lnTo>
                  <a:pt x="122" y="159"/>
                </a:lnTo>
                <a:lnTo>
                  <a:pt x="122" y="167"/>
                </a:lnTo>
                <a:lnTo>
                  <a:pt x="122" y="168"/>
                </a:lnTo>
                <a:lnTo>
                  <a:pt x="118" y="176"/>
                </a:lnTo>
                <a:lnTo>
                  <a:pt x="117" y="180"/>
                </a:lnTo>
                <a:lnTo>
                  <a:pt x="116" y="184"/>
                </a:lnTo>
                <a:lnTo>
                  <a:pt x="113" y="190"/>
                </a:lnTo>
                <a:lnTo>
                  <a:pt x="111" y="194"/>
                </a:lnTo>
                <a:lnTo>
                  <a:pt x="107" y="202"/>
                </a:lnTo>
                <a:lnTo>
                  <a:pt x="106" y="206"/>
                </a:lnTo>
                <a:lnTo>
                  <a:pt x="103" y="212"/>
                </a:lnTo>
                <a:lnTo>
                  <a:pt x="101" y="217"/>
                </a:lnTo>
                <a:lnTo>
                  <a:pt x="95" y="216"/>
                </a:lnTo>
                <a:lnTo>
                  <a:pt x="94" y="214"/>
                </a:lnTo>
                <a:lnTo>
                  <a:pt x="91" y="214"/>
                </a:lnTo>
                <a:lnTo>
                  <a:pt x="86" y="212"/>
                </a:lnTo>
                <a:lnTo>
                  <a:pt x="84" y="212"/>
                </a:lnTo>
                <a:lnTo>
                  <a:pt x="81" y="210"/>
                </a:lnTo>
                <a:lnTo>
                  <a:pt x="72" y="206"/>
                </a:lnTo>
                <a:lnTo>
                  <a:pt x="71" y="206"/>
                </a:lnTo>
                <a:lnTo>
                  <a:pt x="65" y="205"/>
                </a:lnTo>
                <a:lnTo>
                  <a:pt x="61" y="204"/>
                </a:lnTo>
                <a:lnTo>
                  <a:pt x="51" y="201"/>
                </a:lnTo>
                <a:lnTo>
                  <a:pt x="40" y="198"/>
                </a:lnTo>
                <a:lnTo>
                  <a:pt x="32" y="195"/>
                </a:lnTo>
                <a:lnTo>
                  <a:pt x="23" y="194"/>
                </a:lnTo>
                <a:lnTo>
                  <a:pt x="13" y="19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3" name="Freeform 640">
            <a:extLst>
              <a:ext uri="{FF2B5EF4-FFF2-40B4-BE49-F238E27FC236}">
                <a16:creationId xmlns:a16="http://schemas.microsoft.com/office/drawing/2014/main" id="{E9B7E0E2-ECE8-7BA1-F2F7-F6121503E325}"/>
              </a:ext>
            </a:extLst>
          </p:cNvPr>
          <p:cNvSpPr>
            <a:spLocks/>
          </p:cNvSpPr>
          <p:nvPr/>
        </p:nvSpPr>
        <p:spPr bwMode="auto">
          <a:xfrm>
            <a:off x="4132263" y="5984875"/>
            <a:ext cx="173038" cy="112713"/>
          </a:xfrm>
          <a:custGeom>
            <a:avLst/>
            <a:gdLst>
              <a:gd name="T0" fmla="*/ 96 w 109"/>
              <a:gd name="T1" fmla="*/ 13 h 71"/>
              <a:gd name="T2" fmla="*/ 103 w 109"/>
              <a:gd name="T3" fmla="*/ 14 h 71"/>
              <a:gd name="T4" fmla="*/ 109 w 109"/>
              <a:gd name="T5" fmla="*/ 35 h 71"/>
              <a:gd name="T6" fmla="*/ 87 w 109"/>
              <a:gd name="T7" fmla="*/ 39 h 71"/>
              <a:gd name="T8" fmla="*/ 80 w 109"/>
              <a:gd name="T9" fmla="*/ 44 h 71"/>
              <a:gd name="T10" fmla="*/ 76 w 109"/>
              <a:gd name="T11" fmla="*/ 47 h 71"/>
              <a:gd name="T12" fmla="*/ 72 w 109"/>
              <a:gd name="T13" fmla="*/ 47 h 71"/>
              <a:gd name="T14" fmla="*/ 65 w 109"/>
              <a:gd name="T15" fmla="*/ 45 h 71"/>
              <a:gd name="T16" fmla="*/ 61 w 109"/>
              <a:gd name="T17" fmla="*/ 54 h 71"/>
              <a:gd name="T18" fmla="*/ 40 w 109"/>
              <a:gd name="T19" fmla="*/ 56 h 71"/>
              <a:gd name="T20" fmla="*/ 30 w 109"/>
              <a:gd name="T21" fmla="*/ 63 h 71"/>
              <a:gd name="T22" fmla="*/ 27 w 109"/>
              <a:gd name="T23" fmla="*/ 66 h 71"/>
              <a:gd name="T24" fmla="*/ 25 w 109"/>
              <a:gd name="T25" fmla="*/ 67 h 71"/>
              <a:gd name="T26" fmla="*/ 24 w 109"/>
              <a:gd name="T27" fmla="*/ 69 h 71"/>
              <a:gd name="T28" fmla="*/ 19 w 109"/>
              <a:gd name="T29" fmla="*/ 71 h 71"/>
              <a:gd name="T30" fmla="*/ 8 w 109"/>
              <a:gd name="T31" fmla="*/ 65 h 71"/>
              <a:gd name="T32" fmla="*/ 4 w 109"/>
              <a:gd name="T33" fmla="*/ 59 h 71"/>
              <a:gd name="T34" fmla="*/ 0 w 109"/>
              <a:gd name="T35" fmla="*/ 55 h 71"/>
              <a:gd name="T36" fmla="*/ 6 w 109"/>
              <a:gd name="T37" fmla="*/ 48 h 71"/>
              <a:gd name="T38" fmla="*/ 6 w 109"/>
              <a:gd name="T39" fmla="*/ 40 h 71"/>
              <a:gd name="T40" fmla="*/ 2 w 109"/>
              <a:gd name="T41" fmla="*/ 29 h 71"/>
              <a:gd name="T42" fmla="*/ 12 w 109"/>
              <a:gd name="T43" fmla="*/ 25 h 71"/>
              <a:gd name="T44" fmla="*/ 15 w 109"/>
              <a:gd name="T45" fmla="*/ 28 h 71"/>
              <a:gd name="T46" fmla="*/ 19 w 109"/>
              <a:gd name="T47" fmla="*/ 28 h 71"/>
              <a:gd name="T48" fmla="*/ 24 w 109"/>
              <a:gd name="T49" fmla="*/ 26 h 71"/>
              <a:gd name="T50" fmla="*/ 23 w 109"/>
              <a:gd name="T51" fmla="*/ 24 h 71"/>
              <a:gd name="T52" fmla="*/ 28 w 109"/>
              <a:gd name="T53" fmla="*/ 17 h 71"/>
              <a:gd name="T54" fmla="*/ 34 w 109"/>
              <a:gd name="T55" fmla="*/ 11 h 71"/>
              <a:gd name="T56" fmla="*/ 43 w 109"/>
              <a:gd name="T57" fmla="*/ 14 h 71"/>
              <a:gd name="T58" fmla="*/ 49 w 109"/>
              <a:gd name="T59" fmla="*/ 0 h 71"/>
              <a:gd name="T60" fmla="*/ 61 w 109"/>
              <a:gd name="T61" fmla="*/ 7 h 71"/>
              <a:gd name="T62" fmla="*/ 61 w 109"/>
              <a:gd name="T63" fmla="*/ 15 h 71"/>
              <a:gd name="T64" fmla="*/ 66 w 109"/>
              <a:gd name="T65" fmla="*/ 18 h 71"/>
              <a:gd name="T66" fmla="*/ 72 w 109"/>
              <a:gd name="T67" fmla="*/ 20 h 71"/>
              <a:gd name="T68" fmla="*/ 76 w 109"/>
              <a:gd name="T69" fmla="*/ 20 h 71"/>
              <a:gd name="T70" fmla="*/ 96 w 109"/>
              <a:gd name="T71" fmla="*/ 13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09" h="71">
                <a:moveTo>
                  <a:pt x="96" y="13"/>
                </a:moveTo>
                <a:lnTo>
                  <a:pt x="103" y="14"/>
                </a:lnTo>
                <a:lnTo>
                  <a:pt x="109" y="35"/>
                </a:lnTo>
                <a:lnTo>
                  <a:pt x="87" y="39"/>
                </a:lnTo>
                <a:lnTo>
                  <a:pt x="80" y="44"/>
                </a:lnTo>
                <a:lnTo>
                  <a:pt x="76" y="47"/>
                </a:lnTo>
                <a:lnTo>
                  <a:pt x="72" y="47"/>
                </a:lnTo>
                <a:lnTo>
                  <a:pt x="65" y="45"/>
                </a:lnTo>
                <a:lnTo>
                  <a:pt x="61" y="54"/>
                </a:lnTo>
                <a:lnTo>
                  <a:pt x="40" y="56"/>
                </a:lnTo>
                <a:lnTo>
                  <a:pt x="30" y="63"/>
                </a:lnTo>
                <a:lnTo>
                  <a:pt x="27" y="66"/>
                </a:lnTo>
                <a:lnTo>
                  <a:pt x="25" y="67"/>
                </a:lnTo>
                <a:lnTo>
                  <a:pt x="24" y="69"/>
                </a:lnTo>
                <a:lnTo>
                  <a:pt x="19" y="71"/>
                </a:lnTo>
                <a:lnTo>
                  <a:pt x="8" y="65"/>
                </a:lnTo>
                <a:lnTo>
                  <a:pt x="4" y="59"/>
                </a:lnTo>
                <a:lnTo>
                  <a:pt x="0" y="55"/>
                </a:lnTo>
                <a:lnTo>
                  <a:pt x="6" y="48"/>
                </a:lnTo>
                <a:lnTo>
                  <a:pt x="6" y="40"/>
                </a:lnTo>
                <a:lnTo>
                  <a:pt x="2" y="29"/>
                </a:lnTo>
                <a:lnTo>
                  <a:pt x="12" y="25"/>
                </a:lnTo>
                <a:lnTo>
                  <a:pt x="15" y="28"/>
                </a:lnTo>
                <a:lnTo>
                  <a:pt x="19" y="28"/>
                </a:lnTo>
                <a:lnTo>
                  <a:pt x="24" y="26"/>
                </a:lnTo>
                <a:lnTo>
                  <a:pt x="23" y="24"/>
                </a:lnTo>
                <a:lnTo>
                  <a:pt x="28" y="17"/>
                </a:lnTo>
                <a:lnTo>
                  <a:pt x="34" y="11"/>
                </a:lnTo>
                <a:lnTo>
                  <a:pt x="43" y="14"/>
                </a:lnTo>
                <a:lnTo>
                  <a:pt x="49" y="0"/>
                </a:lnTo>
                <a:lnTo>
                  <a:pt x="61" y="7"/>
                </a:lnTo>
                <a:lnTo>
                  <a:pt x="61" y="15"/>
                </a:lnTo>
                <a:lnTo>
                  <a:pt x="66" y="18"/>
                </a:lnTo>
                <a:lnTo>
                  <a:pt x="72" y="20"/>
                </a:lnTo>
                <a:lnTo>
                  <a:pt x="76" y="20"/>
                </a:lnTo>
                <a:lnTo>
                  <a:pt x="96" y="1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4" name="Freeform 641">
            <a:extLst>
              <a:ext uri="{FF2B5EF4-FFF2-40B4-BE49-F238E27FC236}">
                <a16:creationId xmlns:a16="http://schemas.microsoft.com/office/drawing/2014/main" id="{C945BF9C-BCB3-347C-3677-3F2EA5B9A8B4}"/>
              </a:ext>
            </a:extLst>
          </p:cNvPr>
          <p:cNvSpPr>
            <a:spLocks/>
          </p:cNvSpPr>
          <p:nvPr/>
        </p:nvSpPr>
        <p:spPr bwMode="auto">
          <a:xfrm>
            <a:off x="4259263" y="5842000"/>
            <a:ext cx="192088" cy="279400"/>
          </a:xfrm>
          <a:custGeom>
            <a:avLst/>
            <a:gdLst>
              <a:gd name="T0" fmla="*/ 109 w 121"/>
              <a:gd name="T1" fmla="*/ 69 h 176"/>
              <a:gd name="T2" fmla="*/ 105 w 121"/>
              <a:gd name="T3" fmla="*/ 81 h 176"/>
              <a:gd name="T4" fmla="*/ 97 w 121"/>
              <a:gd name="T5" fmla="*/ 82 h 176"/>
              <a:gd name="T6" fmla="*/ 94 w 121"/>
              <a:gd name="T7" fmla="*/ 82 h 176"/>
              <a:gd name="T8" fmla="*/ 97 w 121"/>
              <a:gd name="T9" fmla="*/ 88 h 176"/>
              <a:gd name="T10" fmla="*/ 96 w 121"/>
              <a:gd name="T11" fmla="*/ 90 h 176"/>
              <a:gd name="T12" fmla="*/ 89 w 121"/>
              <a:gd name="T13" fmla="*/ 99 h 176"/>
              <a:gd name="T14" fmla="*/ 85 w 121"/>
              <a:gd name="T15" fmla="*/ 104 h 176"/>
              <a:gd name="T16" fmla="*/ 71 w 121"/>
              <a:gd name="T17" fmla="*/ 103 h 176"/>
              <a:gd name="T18" fmla="*/ 72 w 121"/>
              <a:gd name="T19" fmla="*/ 110 h 176"/>
              <a:gd name="T20" fmla="*/ 71 w 121"/>
              <a:gd name="T21" fmla="*/ 116 h 176"/>
              <a:gd name="T22" fmla="*/ 64 w 121"/>
              <a:gd name="T23" fmla="*/ 125 h 176"/>
              <a:gd name="T24" fmla="*/ 63 w 121"/>
              <a:gd name="T25" fmla="*/ 130 h 176"/>
              <a:gd name="T26" fmla="*/ 60 w 121"/>
              <a:gd name="T27" fmla="*/ 133 h 176"/>
              <a:gd name="T28" fmla="*/ 49 w 121"/>
              <a:gd name="T29" fmla="*/ 159 h 176"/>
              <a:gd name="T30" fmla="*/ 51 w 121"/>
              <a:gd name="T31" fmla="*/ 175 h 176"/>
              <a:gd name="T32" fmla="*/ 41 w 121"/>
              <a:gd name="T33" fmla="*/ 175 h 176"/>
              <a:gd name="T34" fmla="*/ 30 w 121"/>
              <a:gd name="T35" fmla="*/ 176 h 176"/>
              <a:gd name="T36" fmla="*/ 29 w 121"/>
              <a:gd name="T37" fmla="*/ 176 h 176"/>
              <a:gd name="T38" fmla="*/ 34 w 121"/>
              <a:gd name="T39" fmla="*/ 161 h 176"/>
              <a:gd name="T40" fmla="*/ 30 w 121"/>
              <a:gd name="T41" fmla="*/ 161 h 176"/>
              <a:gd name="T42" fmla="*/ 26 w 121"/>
              <a:gd name="T43" fmla="*/ 160 h 176"/>
              <a:gd name="T44" fmla="*/ 22 w 121"/>
              <a:gd name="T45" fmla="*/ 160 h 176"/>
              <a:gd name="T46" fmla="*/ 21 w 121"/>
              <a:gd name="T47" fmla="*/ 152 h 176"/>
              <a:gd name="T48" fmla="*/ 19 w 121"/>
              <a:gd name="T49" fmla="*/ 152 h 176"/>
              <a:gd name="T50" fmla="*/ 21 w 121"/>
              <a:gd name="T51" fmla="*/ 150 h 176"/>
              <a:gd name="T52" fmla="*/ 25 w 121"/>
              <a:gd name="T53" fmla="*/ 142 h 176"/>
              <a:gd name="T54" fmla="*/ 22 w 121"/>
              <a:gd name="T55" fmla="*/ 144 h 176"/>
              <a:gd name="T56" fmla="*/ 19 w 121"/>
              <a:gd name="T57" fmla="*/ 145 h 176"/>
              <a:gd name="T58" fmla="*/ 14 w 121"/>
              <a:gd name="T59" fmla="*/ 140 h 176"/>
              <a:gd name="T60" fmla="*/ 7 w 121"/>
              <a:gd name="T61" fmla="*/ 144 h 176"/>
              <a:gd name="T62" fmla="*/ 4 w 121"/>
              <a:gd name="T63" fmla="*/ 140 h 176"/>
              <a:gd name="T64" fmla="*/ 3 w 121"/>
              <a:gd name="T65" fmla="*/ 138 h 176"/>
              <a:gd name="T66" fmla="*/ 0 w 121"/>
              <a:gd name="T67" fmla="*/ 134 h 176"/>
              <a:gd name="T68" fmla="*/ 7 w 121"/>
              <a:gd name="T69" fmla="*/ 129 h 176"/>
              <a:gd name="T70" fmla="*/ 29 w 121"/>
              <a:gd name="T71" fmla="*/ 125 h 176"/>
              <a:gd name="T72" fmla="*/ 23 w 121"/>
              <a:gd name="T73" fmla="*/ 104 h 176"/>
              <a:gd name="T74" fmla="*/ 16 w 121"/>
              <a:gd name="T75" fmla="*/ 103 h 176"/>
              <a:gd name="T76" fmla="*/ 31 w 121"/>
              <a:gd name="T77" fmla="*/ 75 h 176"/>
              <a:gd name="T78" fmla="*/ 27 w 121"/>
              <a:gd name="T79" fmla="*/ 73 h 176"/>
              <a:gd name="T80" fmla="*/ 27 w 121"/>
              <a:gd name="T81" fmla="*/ 67 h 176"/>
              <a:gd name="T82" fmla="*/ 37 w 121"/>
              <a:gd name="T83" fmla="*/ 60 h 176"/>
              <a:gd name="T84" fmla="*/ 44 w 121"/>
              <a:gd name="T85" fmla="*/ 48 h 176"/>
              <a:gd name="T86" fmla="*/ 79 w 121"/>
              <a:gd name="T87" fmla="*/ 18 h 176"/>
              <a:gd name="T88" fmla="*/ 78 w 121"/>
              <a:gd name="T89" fmla="*/ 10 h 176"/>
              <a:gd name="T90" fmla="*/ 87 w 121"/>
              <a:gd name="T91" fmla="*/ 2 h 176"/>
              <a:gd name="T92" fmla="*/ 94 w 121"/>
              <a:gd name="T93" fmla="*/ 0 h 176"/>
              <a:gd name="T94" fmla="*/ 119 w 121"/>
              <a:gd name="T95" fmla="*/ 10 h 176"/>
              <a:gd name="T96" fmla="*/ 121 w 121"/>
              <a:gd name="T97" fmla="*/ 15 h 176"/>
              <a:gd name="T98" fmla="*/ 116 w 121"/>
              <a:gd name="T99" fmla="*/ 17 h 176"/>
              <a:gd name="T100" fmla="*/ 116 w 121"/>
              <a:gd name="T101" fmla="*/ 22 h 176"/>
              <a:gd name="T102" fmla="*/ 109 w 121"/>
              <a:gd name="T103" fmla="*/ 40 h 176"/>
              <a:gd name="T104" fmla="*/ 113 w 121"/>
              <a:gd name="T105" fmla="*/ 50 h 176"/>
              <a:gd name="T106" fmla="*/ 112 w 121"/>
              <a:gd name="T107" fmla="*/ 52 h 176"/>
              <a:gd name="T108" fmla="*/ 102 w 121"/>
              <a:gd name="T109" fmla="*/ 54 h 176"/>
              <a:gd name="T110" fmla="*/ 109 w 121"/>
              <a:gd name="T111" fmla="*/ 69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21" h="176">
                <a:moveTo>
                  <a:pt x="109" y="69"/>
                </a:moveTo>
                <a:lnTo>
                  <a:pt x="105" y="81"/>
                </a:lnTo>
                <a:lnTo>
                  <a:pt x="97" y="82"/>
                </a:lnTo>
                <a:lnTo>
                  <a:pt x="94" y="82"/>
                </a:lnTo>
                <a:lnTo>
                  <a:pt x="97" y="88"/>
                </a:lnTo>
                <a:lnTo>
                  <a:pt x="96" y="90"/>
                </a:lnTo>
                <a:lnTo>
                  <a:pt x="89" y="99"/>
                </a:lnTo>
                <a:lnTo>
                  <a:pt x="85" y="104"/>
                </a:lnTo>
                <a:lnTo>
                  <a:pt x="71" y="103"/>
                </a:lnTo>
                <a:lnTo>
                  <a:pt x="72" y="110"/>
                </a:lnTo>
                <a:lnTo>
                  <a:pt x="71" y="116"/>
                </a:lnTo>
                <a:lnTo>
                  <a:pt x="64" y="125"/>
                </a:lnTo>
                <a:lnTo>
                  <a:pt x="63" y="130"/>
                </a:lnTo>
                <a:lnTo>
                  <a:pt x="60" y="133"/>
                </a:lnTo>
                <a:lnTo>
                  <a:pt x="49" y="159"/>
                </a:lnTo>
                <a:lnTo>
                  <a:pt x="51" y="175"/>
                </a:lnTo>
                <a:lnTo>
                  <a:pt x="41" y="175"/>
                </a:lnTo>
                <a:lnTo>
                  <a:pt x="30" y="176"/>
                </a:lnTo>
                <a:lnTo>
                  <a:pt x="29" y="176"/>
                </a:lnTo>
                <a:lnTo>
                  <a:pt x="34" y="161"/>
                </a:lnTo>
                <a:lnTo>
                  <a:pt x="30" y="161"/>
                </a:lnTo>
                <a:lnTo>
                  <a:pt x="26" y="160"/>
                </a:lnTo>
                <a:lnTo>
                  <a:pt x="22" y="160"/>
                </a:lnTo>
                <a:lnTo>
                  <a:pt x="21" y="152"/>
                </a:lnTo>
                <a:lnTo>
                  <a:pt x="19" y="152"/>
                </a:lnTo>
                <a:lnTo>
                  <a:pt x="21" y="150"/>
                </a:lnTo>
                <a:lnTo>
                  <a:pt x="25" y="142"/>
                </a:lnTo>
                <a:lnTo>
                  <a:pt x="22" y="144"/>
                </a:lnTo>
                <a:lnTo>
                  <a:pt x="19" y="145"/>
                </a:lnTo>
                <a:lnTo>
                  <a:pt x="14" y="140"/>
                </a:lnTo>
                <a:lnTo>
                  <a:pt x="7" y="144"/>
                </a:lnTo>
                <a:lnTo>
                  <a:pt x="4" y="140"/>
                </a:lnTo>
                <a:lnTo>
                  <a:pt x="3" y="138"/>
                </a:lnTo>
                <a:lnTo>
                  <a:pt x="0" y="134"/>
                </a:lnTo>
                <a:lnTo>
                  <a:pt x="7" y="129"/>
                </a:lnTo>
                <a:lnTo>
                  <a:pt x="29" y="125"/>
                </a:lnTo>
                <a:lnTo>
                  <a:pt x="23" y="104"/>
                </a:lnTo>
                <a:lnTo>
                  <a:pt x="16" y="103"/>
                </a:lnTo>
                <a:lnTo>
                  <a:pt x="31" y="75"/>
                </a:lnTo>
                <a:lnTo>
                  <a:pt x="27" y="73"/>
                </a:lnTo>
                <a:lnTo>
                  <a:pt x="27" y="67"/>
                </a:lnTo>
                <a:lnTo>
                  <a:pt x="37" y="60"/>
                </a:lnTo>
                <a:lnTo>
                  <a:pt x="44" y="48"/>
                </a:lnTo>
                <a:lnTo>
                  <a:pt x="79" y="18"/>
                </a:lnTo>
                <a:lnTo>
                  <a:pt x="78" y="10"/>
                </a:lnTo>
                <a:lnTo>
                  <a:pt x="87" y="2"/>
                </a:lnTo>
                <a:lnTo>
                  <a:pt x="94" y="0"/>
                </a:lnTo>
                <a:lnTo>
                  <a:pt x="119" y="10"/>
                </a:lnTo>
                <a:lnTo>
                  <a:pt x="121" y="15"/>
                </a:lnTo>
                <a:lnTo>
                  <a:pt x="116" y="17"/>
                </a:lnTo>
                <a:lnTo>
                  <a:pt x="116" y="22"/>
                </a:lnTo>
                <a:lnTo>
                  <a:pt x="109" y="40"/>
                </a:lnTo>
                <a:lnTo>
                  <a:pt x="113" y="50"/>
                </a:lnTo>
                <a:lnTo>
                  <a:pt x="112" y="52"/>
                </a:lnTo>
                <a:lnTo>
                  <a:pt x="102" y="54"/>
                </a:lnTo>
                <a:lnTo>
                  <a:pt x="109" y="6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5" name="Freeform 642">
            <a:extLst>
              <a:ext uri="{FF2B5EF4-FFF2-40B4-BE49-F238E27FC236}">
                <a16:creationId xmlns:a16="http://schemas.microsoft.com/office/drawing/2014/main" id="{3357BCCF-3B00-9C05-CA4D-A1A7D9D893C0}"/>
              </a:ext>
            </a:extLst>
          </p:cNvPr>
          <p:cNvSpPr>
            <a:spLocks/>
          </p:cNvSpPr>
          <p:nvPr/>
        </p:nvSpPr>
        <p:spPr bwMode="auto">
          <a:xfrm>
            <a:off x="4418013" y="5983288"/>
            <a:ext cx="115888" cy="165100"/>
          </a:xfrm>
          <a:custGeom>
            <a:avLst/>
            <a:gdLst>
              <a:gd name="T0" fmla="*/ 69 w 73"/>
              <a:gd name="T1" fmla="*/ 42 h 104"/>
              <a:gd name="T2" fmla="*/ 68 w 73"/>
              <a:gd name="T3" fmla="*/ 45 h 104"/>
              <a:gd name="T4" fmla="*/ 65 w 73"/>
              <a:gd name="T5" fmla="*/ 56 h 104"/>
              <a:gd name="T6" fmla="*/ 64 w 73"/>
              <a:gd name="T7" fmla="*/ 56 h 104"/>
              <a:gd name="T8" fmla="*/ 60 w 73"/>
              <a:gd name="T9" fmla="*/ 55 h 104"/>
              <a:gd name="T10" fmla="*/ 54 w 73"/>
              <a:gd name="T11" fmla="*/ 53 h 104"/>
              <a:gd name="T12" fmla="*/ 51 w 73"/>
              <a:gd name="T13" fmla="*/ 70 h 104"/>
              <a:gd name="T14" fmla="*/ 53 w 73"/>
              <a:gd name="T15" fmla="*/ 70 h 104"/>
              <a:gd name="T16" fmla="*/ 60 w 73"/>
              <a:gd name="T17" fmla="*/ 78 h 104"/>
              <a:gd name="T18" fmla="*/ 54 w 73"/>
              <a:gd name="T19" fmla="*/ 87 h 104"/>
              <a:gd name="T20" fmla="*/ 53 w 73"/>
              <a:gd name="T21" fmla="*/ 90 h 104"/>
              <a:gd name="T22" fmla="*/ 47 w 73"/>
              <a:gd name="T23" fmla="*/ 91 h 104"/>
              <a:gd name="T24" fmla="*/ 46 w 73"/>
              <a:gd name="T25" fmla="*/ 96 h 104"/>
              <a:gd name="T26" fmla="*/ 46 w 73"/>
              <a:gd name="T27" fmla="*/ 97 h 104"/>
              <a:gd name="T28" fmla="*/ 32 w 73"/>
              <a:gd name="T29" fmla="*/ 104 h 104"/>
              <a:gd name="T30" fmla="*/ 31 w 73"/>
              <a:gd name="T31" fmla="*/ 102 h 104"/>
              <a:gd name="T32" fmla="*/ 27 w 73"/>
              <a:gd name="T33" fmla="*/ 96 h 104"/>
              <a:gd name="T34" fmla="*/ 17 w 73"/>
              <a:gd name="T35" fmla="*/ 93 h 104"/>
              <a:gd name="T36" fmla="*/ 9 w 73"/>
              <a:gd name="T37" fmla="*/ 83 h 104"/>
              <a:gd name="T38" fmla="*/ 11 w 73"/>
              <a:gd name="T39" fmla="*/ 66 h 104"/>
              <a:gd name="T40" fmla="*/ 6 w 73"/>
              <a:gd name="T41" fmla="*/ 64 h 104"/>
              <a:gd name="T42" fmla="*/ 0 w 73"/>
              <a:gd name="T43" fmla="*/ 51 h 104"/>
              <a:gd name="T44" fmla="*/ 5 w 73"/>
              <a:gd name="T45" fmla="*/ 34 h 104"/>
              <a:gd name="T46" fmla="*/ 1 w 73"/>
              <a:gd name="T47" fmla="*/ 23 h 104"/>
              <a:gd name="T48" fmla="*/ 5 w 73"/>
              <a:gd name="T49" fmla="*/ 12 h 104"/>
              <a:gd name="T50" fmla="*/ 6 w 73"/>
              <a:gd name="T51" fmla="*/ 7 h 104"/>
              <a:gd name="T52" fmla="*/ 32 w 73"/>
              <a:gd name="T53" fmla="*/ 7 h 104"/>
              <a:gd name="T54" fmla="*/ 46 w 73"/>
              <a:gd name="T55" fmla="*/ 0 h 104"/>
              <a:gd name="T56" fmla="*/ 49 w 73"/>
              <a:gd name="T57" fmla="*/ 6 h 104"/>
              <a:gd name="T58" fmla="*/ 54 w 73"/>
              <a:gd name="T59" fmla="*/ 6 h 104"/>
              <a:gd name="T60" fmla="*/ 57 w 73"/>
              <a:gd name="T61" fmla="*/ 6 h 104"/>
              <a:gd name="T62" fmla="*/ 62 w 73"/>
              <a:gd name="T63" fmla="*/ 8 h 104"/>
              <a:gd name="T64" fmla="*/ 72 w 73"/>
              <a:gd name="T65" fmla="*/ 31 h 104"/>
              <a:gd name="T66" fmla="*/ 73 w 73"/>
              <a:gd name="T67" fmla="*/ 33 h 104"/>
              <a:gd name="T68" fmla="*/ 69 w 73"/>
              <a:gd name="T69" fmla="*/ 42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73" h="104">
                <a:moveTo>
                  <a:pt x="69" y="42"/>
                </a:moveTo>
                <a:lnTo>
                  <a:pt x="68" y="45"/>
                </a:lnTo>
                <a:lnTo>
                  <a:pt x="65" y="56"/>
                </a:lnTo>
                <a:lnTo>
                  <a:pt x="64" y="56"/>
                </a:lnTo>
                <a:lnTo>
                  <a:pt x="60" y="55"/>
                </a:lnTo>
                <a:lnTo>
                  <a:pt x="54" y="53"/>
                </a:lnTo>
                <a:lnTo>
                  <a:pt x="51" y="70"/>
                </a:lnTo>
                <a:lnTo>
                  <a:pt x="53" y="70"/>
                </a:lnTo>
                <a:lnTo>
                  <a:pt x="60" y="78"/>
                </a:lnTo>
                <a:lnTo>
                  <a:pt x="54" y="87"/>
                </a:lnTo>
                <a:lnTo>
                  <a:pt x="53" y="90"/>
                </a:lnTo>
                <a:lnTo>
                  <a:pt x="47" y="91"/>
                </a:lnTo>
                <a:lnTo>
                  <a:pt x="46" y="96"/>
                </a:lnTo>
                <a:lnTo>
                  <a:pt x="46" y="97"/>
                </a:lnTo>
                <a:lnTo>
                  <a:pt x="32" y="104"/>
                </a:lnTo>
                <a:lnTo>
                  <a:pt x="31" y="102"/>
                </a:lnTo>
                <a:lnTo>
                  <a:pt x="27" y="96"/>
                </a:lnTo>
                <a:lnTo>
                  <a:pt x="17" y="93"/>
                </a:lnTo>
                <a:lnTo>
                  <a:pt x="9" y="83"/>
                </a:lnTo>
                <a:lnTo>
                  <a:pt x="11" y="66"/>
                </a:lnTo>
                <a:lnTo>
                  <a:pt x="6" y="64"/>
                </a:lnTo>
                <a:lnTo>
                  <a:pt x="0" y="51"/>
                </a:lnTo>
                <a:lnTo>
                  <a:pt x="5" y="34"/>
                </a:lnTo>
                <a:lnTo>
                  <a:pt x="1" y="23"/>
                </a:lnTo>
                <a:lnTo>
                  <a:pt x="5" y="12"/>
                </a:lnTo>
                <a:lnTo>
                  <a:pt x="6" y="7"/>
                </a:lnTo>
                <a:lnTo>
                  <a:pt x="32" y="7"/>
                </a:lnTo>
                <a:lnTo>
                  <a:pt x="46" y="0"/>
                </a:lnTo>
                <a:lnTo>
                  <a:pt x="49" y="6"/>
                </a:lnTo>
                <a:lnTo>
                  <a:pt x="54" y="6"/>
                </a:lnTo>
                <a:lnTo>
                  <a:pt x="57" y="6"/>
                </a:lnTo>
                <a:lnTo>
                  <a:pt x="62" y="8"/>
                </a:lnTo>
                <a:lnTo>
                  <a:pt x="72" y="31"/>
                </a:lnTo>
                <a:lnTo>
                  <a:pt x="73" y="33"/>
                </a:lnTo>
                <a:lnTo>
                  <a:pt x="69" y="4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6" name="Freeform 643">
            <a:extLst>
              <a:ext uri="{FF2B5EF4-FFF2-40B4-BE49-F238E27FC236}">
                <a16:creationId xmlns:a16="http://schemas.microsoft.com/office/drawing/2014/main" id="{243701D7-C0EB-A945-CCBF-BEF93E9125C6}"/>
              </a:ext>
            </a:extLst>
          </p:cNvPr>
          <p:cNvSpPr>
            <a:spLocks/>
          </p:cNvSpPr>
          <p:nvPr/>
        </p:nvSpPr>
        <p:spPr bwMode="auto">
          <a:xfrm>
            <a:off x="4545013" y="6130925"/>
            <a:ext cx="71438" cy="103188"/>
          </a:xfrm>
          <a:custGeom>
            <a:avLst/>
            <a:gdLst>
              <a:gd name="T0" fmla="*/ 36 w 45"/>
              <a:gd name="T1" fmla="*/ 50 h 65"/>
              <a:gd name="T2" fmla="*/ 23 w 45"/>
              <a:gd name="T3" fmla="*/ 57 h 65"/>
              <a:gd name="T4" fmla="*/ 21 w 45"/>
              <a:gd name="T5" fmla="*/ 65 h 65"/>
              <a:gd name="T6" fmla="*/ 12 w 45"/>
              <a:gd name="T7" fmla="*/ 54 h 65"/>
              <a:gd name="T8" fmla="*/ 15 w 45"/>
              <a:gd name="T9" fmla="*/ 46 h 65"/>
              <a:gd name="T10" fmla="*/ 7 w 45"/>
              <a:gd name="T11" fmla="*/ 41 h 65"/>
              <a:gd name="T12" fmla="*/ 3 w 45"/>
              <a:gd name="T13" fmla="*/ 37 h 65"/>
              <a:gd name="T14" fmla="*/ 2 w 45"/>
              <a:gd name="T15" fmla="*/ 37 h 65"/>
              <a:gd name="T16" fmla="*/ 0 w 45"/>
              <a:gd name="T17" fmla="*/ 35 h 65"/>
              <a:gd name="T18" fmla="*/ 2 w 45"/>
              <a:gd name="T19" fmla="*/ 34 h 65"/>
              <a:gd name="T20" fmla="*/ 4 w 45"/>
              <a:gd name="T21" fmla="*/ 28 h 65"/>
              <a:gd name="T22" fmla="*/ 4 w 45"/>
              <a:gd name="T23" fmla="*/ 23 h 65"/>
              <a:gd name="T24" fmla="*/ 2 w 45"/>
              <a:gd name="T25" fmla="*/ 13 h 65"/>
              <a:gd name="T26" fmla="*/ 14 w 45"/>
              <a:gd name="T27" fmla="*/ 12 h 65"/>
              <a:gd name="T28" fmla="*/ 14 w 45"/>
              <a:gd name="T29" fmla="*/ 1 h 65"/>
              <a:gd name="T30" fmla="*/ 23 w 45"/>
              <a:gd name="T31" fmla="*/ 0 h 65"/>
              <a:gd name="T32" fmla="*/ 23 w 45"/>
              <a:gd name="T33" fmla="*/ 9 h 65"/>
              <a:gd name="T34" fmla="*/ 25 w 45"/>
              <a:gd name="T35" fmla="*/ 13 h 65"/>
              <a:gd name="T36" fmla="*/ 29 w 45"/>
              <a:gd name="T37" fmla="*/ 12 h 65"/>
              <a:gd name="T38" fmla="*/ 36 w 45"/>
              <a:gd name="T39" fmla="*/ 23 h 65"/>
              <a:gd name="T40" fmla="*/ 44 w 45"/>
              <a:gd name="T41" fmla="*/ 26 h 65"/>
              <a:gd name="T42" fmla="*/ 38 w 45"/>
              <a:gd name="T43" fmla="*/ 31 h 65"/>
              <a:gd name="T44" fmla="*/ 45 w 45"/>
              <a:gd name="T45" fmla="*/ 33 h 65"/>
              <a:gd name="T46" fmla="*/ 44 w 45"/>
              <a:gd name="T47" fmla="*/ 37 h 65"/>
              <a:gd name="T48" fmla="*/ 42 w 45"/>
              <a:gd name="T49" fmla="*/ 39 h 65"/>
              <a:gd name="T50" fmla="*/ 42 w 45"/>
              <a:gd name="T51" fmla="*/ 49 h 65"/>
              <a:gd name="T52" fmla="*/ 40 w 45"/>
              <a:gd name="T53" fmla="*/ 50 h 65"/>
              <a:gd name="T54" fmla="*/ 36 w 45"/>
              <a:gd name="T55" fmla="*/ 50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5" h="65">
                <a:moveTo>
                  <a:pt x="36" y="50"/>
                </a:moveTo>
                <a:lnTo>
                  <a:pt x="23" y="57"/>
                </a:lnTo>
                <a:lnTo>
                  <a:pt x="21" y="65"/>
                </a:lnTo>
                <a:lnTo>
                  <a:pt x="12" y="54"/>
                </a:lnTo>
                <a:lnTo>
                  <a:pt x="15" y="46"/>
                </a:lnTo>
                <a:lnTo>
                  <a:pt x="7" y="41"/>
                </a:lnTo>
                <a:lnTo>
                  <a:pt x="3" y="37"/>
                </a:lnTo>
                <a:lnTo>
                  <a:pt x="2" y="37"/>
                </a:lnTo>
                <a:lnTo>
                  <a:pt x="0" y="35"/>
                </a:lnTo>
                <a:lnTo>
                  <a:pt x="2" y="34"/>
                </a:lnTo>
                <a:lnTo>
                  <a:pt x="4" y="28"/>
                </a:lnTo>
                <a:lnTo>
                  <a:pt x="4" y="23"/>
                </a:lnTo>
                <a:lnTo>
                  <a:pt x="2" y="13"/>
                </a:lnTo>
                <a:lnTo>
                  <a:pt x="14" y="12"/>
                </a:lnTo>
                <a:lnTo>
                  <a:pt x="14" y="1"/>
                </a:lnTo>
                <a:lnTo>
                  <a:pt x="23" y="0"/>
                </a:lnTo>
                <a:lnTo>
                  <a:pt x="23" y="9"/>
                </a:lnTo>
                <a:lnTo>
                  <a:pt x="25" y="13"/>
                </a:lnTo>
                <a:lnTo>
                  <a:pt x="29" y="12"/>
                </a:lnTo>
                <a:lnTo>
                  <a:pt x="36" y="23"/>
                </a:lnTo>
                <a:lnTo>
                  <a:pt x="44" y="26"/>
                </a:lnTo>
                <a:lnTo>
                  <a:pt x="38" y="31"/>
                </a:lnTo>
                <a:lnTo>
                  <a:pt x="45" y="33"/>
                </a:lnTo>
                <a:lnTo>
                  <a:pt x="44" y="37"/>
                </a:lnTo>
                <a:lnTo>
                  <a:pt x="42" y="39"/>
                </a:lnTo>
                <a:lnTo>
                  <a:pt x="42" y="49"/>
                </a:lnTo>
                <a:lnTo>
                  <a:pt x="40" y="50"/>
                </a:lnTo>
                <a:lnTo>
                  <a:pt x="36" y="5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7" name="Freeform 644">
            <a:extLst>
              <a:ext uri="{FF2B5EF4-FFF2-40B4-BE49-F238E27FC236}">
                <a16:creationId xmlns:a16="http://schemas.microsoft.com/office/drawing/2014/main" id="{719C6B03-39B1-245D-AB5E-6C11FCF1BA07}"/>
              </a:ext>
            </a:extLst>
          </p:cNvPr>
          <p:cNvSpPr>
            <a:spLocks/>
          </p:cNvSpPr>
          <p:nvPr/>
        </p:nvSpPr>
        <p:spPr bwMode="auto">
          <a:xfrm>
            <a:off x="4575175" y="5159375"/>
            <a:ext cx="234950" cy="227013"/>
          </a:xfrm>
          <a:custGeom>
            <a:avLst/>
            <a:gdLst>
              <a:gd name="T0" fmla="*/ 138 w 148"/>
              <a:gd name="T1" fmla="*/ 113 h 143"/>
              <a:gd name="T2" fmla="*/ 148 w 148"/>
              <a:gd name="T3" fmla="*/ 124 h 143"/>
              <a:gd name="T4" fmla="*/ 142 w 148"/>
              <a:gd name="T5" fmla="*/ 126 h 143"/>
              <a:gd name="T6" fmla="*/ 128 w 148"/>
              <a:gd name="T7" fmla="*/ 136 h 143"/>
              <a:gd name="T8" fmla="*/ 93 w 148"/>
              <a:gd name="T9" fmla="*/ 141 h 143"/>
              <a:gd name="T10" fmla="*/ 82 w 148"/>
              <a:gd name="T11" fmla="*/ 143 h 143"/>
              <a:gd name="T12" fmla="*/ 79 w 148"/>
              <a:gd name="T13" fmla="*/ 137 h 143"/>
              <a:gd name="T14" fmla="*/ 71 w 148"/>
              <a:gd name="T15" fmla="*/ 140 h 143"/>
              <a:gd name="T16" fmla="*/ 59 w 148"/>
              <a:gd name="T17" fmla="*/ 126 h 143"/>
              <a:gd name="T18" fmla="*/ 37 w 148"/>
              <a:gd name="T19" fmla="*/ 130 h 143"/>
              <a:gd name="T20" fmla="*/ 26 w 148"/>
              <a:gd name="T21" fmla="*/ 118 h 143"/>
              <a:gd name="T22" fmla="*/ 34 w 148"/>
              <a:gd name="T23" fmla="*/ 91 h 143"/>
              <a:gd name="T24" fmla="*/ 23 w 148"/>
              <a:gd name="T25" fmla="*/ 79 h 143"/>
              <a:gd name="T26" fmla="*/ 15 w 148"/>
              <a:gd name="T27" fmla="*/ 51 h 143"/>
              <a:gd name="T28" fmla="*/ 6 w 148"/>
              <a:gd name="T29" fmla="*/ 50 h 143"/>
              <a:gd name="T30" fmla="*/ 4 w 148"/>
              <a:gd name="T31" fmla="*/ 46 h 143"/>
              <a:gd name="T32" fmla="*/ 21 w 148"/>
              <a:gd name="T33" fmla="*/ 34 h 143"/>
              <a:gd name="T34" fmla="*/ 37 w 148"/>
              <a:gd name="T35" fmla="*/ 32 h 143"/>
              <a:gd name="T36" fmla="*/ 38 w 148"/>
              <a:gd name="T37" fmla="*/ 19 h 143"/>
              <a:gd name="T38" fmla="*/ 51 w 148"/>
              <a:gd name="T39" fmla="*/ 0 h 143"/>
              <a:gd name="T40" fmla="*/ 66 w 148"/>
              <a:gd name="T41" fmla="*/ 8 h 143"/>
              <a:gd name="T42" fmla="*/ 78 w 148"/>
              <a:gd name="T43" fmla="*/ 24 h 143"/>
              <a:gd name="T44" fmla="*/ 85 w 148"/>
              <a:gd name="T45" fmla="*/ 32 h 143"/>
              <a:gd name="T46" fmla="*/ 96 w 148"/>
              <a:gd name="T47" fmla="*/ 45 h 143"/>
              <a:gd name="T48" fmla="*/ 103 w 148"/>
              <a:gd name="T49" fmla="*/ 50 h 143"/>
              <a:gd name="T50" fmla="*/ 107 w 148"/>
              <a:gd name="T51" fmla="*/ 60 h 143"/>
              <a:gd name="T52" fmla="*/ 118 w 148"/>
              <a:gd name="T53" fmla="*/ 65 h 143"/>
              <a:gd name="T54" fmla="*/ 124 w 148"/>
              <a:gd name="T55" fmla="*/ 73 h 143"/>
              <a:gd name="T56" fmla="*/ 124 w 148"/>
              <a:gd name="T57" fmla="*/ 83 h 143"/>
              <a:gd name="T58" fmla="*/ 123 w 148"/>
              <a:gd name="T59" fmla="*/ 87 h 143"/>
              <a:gd name="T60" fmla="*/ 122 w 148"/>
              <a:gd name="T61" fmla="*/ 94 h 143"/>
              <a:gd name="T62" fmla="*/ 113 w 148"/>
              <a:gd name="T63" fmla="*/ 105 h 143"/>
              <a:gd name="T64" fmla="*/ 128 w 148"/>
              <a:gd name="T65" fmla="*/ 109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48" h="143">
                <a:moveTo>
                  <a:pt x="128" y="109"/>
                </a:moveTo>
                <a:lnTo>
                  <a:pt x="138" y="113"/>
                </a:lnTo>
                <a:lnTo>
                  <a:pt x="139" y="114"/>
                </a:lnTo>
                <a:lnTo>
                  <a:pt x="148" y="124"/>
                </a:lnTo>
                <a:lnTo>
                  <a:pt x="146" y="125"/>
                </a:lnTo>
                <a:lnTo>
                  <a:pt x="142" y="126"/>
                </a:lnTo>
                <a:lnTo>
                  <a:pt x="141" y="133"/>
                </a:lnTo>
                <a:lnTo>
                  <a:pt x="128" y="136"/>
                </a:lnTo>
                <a:lnTo>
                  <a:pt x="118" y="137"/>
                </a:lnTo>
                <a:lnTo>
                  <a:pt x="93" y="141"/>
                </a:lnTo>
                <a:lnTo>
                  <a:pt x="90" y="143"/>
                </a:lnTo>
                <a:lnTo>
                  <a:pt x="82" y="143"/>
                </a:lnTo>
                <a:lnTo>
                  <a:pt x="81" y="141"/>
                </a:lnTo>
                <a:lnTo>
                  <a:pt x="79" y="137"/>
                </a:lnTo>
                <a:lnTo>
                  <a:pt x="78" y="137"/>
                </a:lnTo>
                <a:lnTo>
                  <a:pt x="71" y="140"/>
                </a:lnTo>
                <a:lnTo>
                  <a:pt x="71" y="133"/>
                </a:lnTo>
                <a:lnTo>
                  <a:pt x="59" y="126"/>
                </a:lnTo>
                <a:lnTo>
                  <a:pt x="45" y="129"/>
                </a:lnTo>
                <a:lnTo>
                  <a:pt x="37" y="130"/>
                </a:lnTo>
                <a:lnTo>
                  <a:pt x="26" y="124"/>
                </a:lnTo>
                <a:lnTo>
                  <a:pt x="26" y="118"/>
                </a:lnTo>
                <a:lnTo>
                  <a:pt x="26" y="117"/>
                </a:lnTo>
                <a:lnTo>
                  <a:pt x="34" y="91"/>
                </a:lnTo>
                <a:lnTo>
                  <a:pt x="26" y="81"/>
                </a:lnTo>
                <a:lnTo>
                  <a:pt x="23" y="79"/>
                </a:lnTo>
                <a:lnTo>
                  <a:pt x="25" y="60"/>
                </a:lnTo>
                <a:lnTo>
                  <a:pt x="15" y="51"/>
                </a:lnTo>
                <a:lnTo>
                  <a:pt x="14" y="51"/>
                </a:lnTo>
                <a:lnTo>
                  <a:pt x="6" y="50"/>
                </a:lnTo>
                <a:lnTo>
                  <a:pt x="0" y="49"/>
                </a:lnTo>
                <a:lnTo>
                  <a:pt x="4" y="46"/>
                </a:lnTo>
                <a:lnTo>
                  <a:pt x="19" y="35"/>
                </a:lnTo>
                <a:lnTo>
                  <a:pt x="21" y="34"/>
                </a:lnTo>
                <a:lnTo>
                  <a:pt x="26" y="30"/>
                </a:lnTo>
                <a:lnTo>
                  <a:pt x="37" y="32"/>
                </a:lnTo>
                <a:lnTo>
                  <a:pt x="40" y="27"/>
                </a:lnTo>
                <a:lnTo>
                  <a:pt x="38" y="19"/>
                </a:lnTo>
                <a:lnTo>
                  <a:pt x="47" y="6"/>
                </a:lnTo>
                <a:lnTo>
                  <a:pt x="51" y="0"/>
                </a:lnTo>
                <a:lnTo>
                  <a:pt x="63" y="10"/>
                </a:lnTo>
                <a:lnTo>
                  <a:pt x="66" y="8"/>
                </a:lnTo>
                <a:lnTo>
                  <a:pt x="68" y="17"/>
                </a:lnTo>
                <a:lnTo>
                  <a:pt x="78" y="24"/>
                </a:lnTo>
                <a:lnTo>
                  <a:pt x="77" y="30"/>
                </a:lnTo>
                <a:lnTo>
                  <a:pt x="85" y="32"/>
                </a:lnTo>
                <a:lnTo>
                  <a:pt x="90" y="45"/>
                </a:lnTo>
                <a:lnTo>
                  <a:pt x="96" y="45"/>
                </a:lnTo>
                <a:lnTo>
                  <a:pt x="94" y="49"/>
                </a:lnTo>
                <a:lnTo>
                  <a:pt x="103" y="50"/>
                </a:lnTo>
                <a:lnTo>
                  <a:pt x="107" y="51"/>
                </a:lnTo>
                <a:lnTo>
                  <a:pt x="107" y="60"/>
                </a:lnTo>
                <a:lnTo>
                  <a:pt x="113" y="64"/>
                </a:lnTo>
                <a:lnTo>
                  <a:pt x="118" y="65"/>
                </a:lnTo>
                <a:lnTo>
                  <a:pt x="123" y="72"/>
                </a:lnTo>
                <a:lnTo>
                  <a:pt x="124" y="73"/>
                </a:lnTo>
                <a:lnTo>
                  <a:pt x="126" y="80"/>
                </a:lnTo>
                <a:lnTo>
                  <a:pt x="124" y="83"/>
                </a:lnTo>
                <a:lnTo>
                  <a:pt x="124" y="83"/>
                </a:lnTo>
                <a:lnTo>
                  <a:pt x="123" y="87"/>
                </a:lnTo>
                <a:lnTo>
                  <a:pt x="120" y="88"/>
                </a:lnTo>
                <a:lnTo>
                  <a:pt x="122" y="94"/>
                </a:lnTo>
                <a:lnTo>
                  <a:pt x="116" y="95"/>
                </a:lnTo>
                <a:lnTo>
                  <a:pt x="113" y="105"/>
                </a:lnTo>
                <a:lnTo>
                  <a:pt x="118" y="113"/>
                </a:lnTo>
                <a:lnTo>
                  <a:pt x="128" y="10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8" name="Freeform 645">
            <a:extLst>
              <a:ext uri="{FF2B5EF4-FFF2-40B4-BE49-F238E27FC236}">
                <a16:creationId xmlns:a16="http://schemas.microsoft.com/office/drawing/2014/main" id="{99AB8255-C568-2946-323F-A3C417AF4C15}"/>
              </a:ext>
            </a:extLst>
          </p:cNvPr>
          <p:cNvSpPr>
            <a:spLocks/>
          </p:cNvSpPr>
          <p:nvPr/>
        </p:nvSpPr>
        <p:spPr bwMode="auto">
          <a:xfrm>
            <a:off x="4752975" y="5835650"/>
            <a:ext cx="169863" cy="182563"/>
          </a:xfrm>
          <a:custGeom>
            <a:avLst/>
            <a:gdLst>
              <a:gd name="T0" fmla="*/ 33 w 107"/>
              <a:gd name="T1" fmla="*/ 7 h 115"/>
              <a:gd name="T2" fmla="*/ 40 w 107"/>
              <a:gd name="T3" fmla="*/ 14 h 115"/>
              <a:gd name="T4" fmla="*/ 52 w 107"/>
              <a:gd name="T5" fmla="*/ 13 h 115"/>
              <a:gd name="T6" fmla="*/ 62 w 107"/>
              <a:gd name="T7" fmla="*/ 29 h 115"/>
              <a:gd name="T8" fmla="*/ 67 w 107"/>
              <a:gd name="T9" fmla="*/ 30 h 115"/>
              <a:gd name="T10" fmla="*/ 70 w 107"/>
              <a:gd name="T11" fmla="*/ 29 h 115"/>
              <a:gd name="T12" fmla="*/ 74 w 107"/>
              <a:gd name="T13" fmla="*/ 25 h 115"/>
              <a:gd name="T14" fmla="*/ 79 w 107"/>
              <a:gd name="T15" fmla="*/ 37 h 115"/>
              <a:gd name="T16" fmla="*/ 78 w 107"/>
              <a:gd name="T17" fmla="*/ 47 h 115"/>
              <a:gd name="T18" fmla="*/ 85 w 107"/>
              <a:gd name="T19" fmla="*/ 47 h 115"/>
              <a:gd name="T20" fmla="*/ 87 w 107"/>
              <a:gd name="T21" fmla="*/ 59 h 115"/>
              <a:gd name="T22" fmla="*/ 107 w 107"/>
              <a:gd name="T23" fmla="*/ 74 h 115"/>
              <a:gd name="T24" fmla="*/ 92 w 107"/>
              <a:gd name="T25" fmla="*/ 86 h 115"/>
              <a:gd name="T26" fmla="*/ 85 w 107"/>
              <a:gd name="T27" fmla="*/ 96 h 115"/>
              <a:gd name="T28" fmla="*/ 70 w 107"/>
              <a:gd name="T29" fmla="*/ 115 h 115"/>
              <a:gd name="T30" fmla="*/ 62 w 107"/>
              <a:gd name="T31" fmla="*/ 107 h 115"/>
              <a:gd name="T32" fmla="*/ 53 w 107"/>
              <a:gd name="T33" fmla="*/ 101 h 115"/>
              <a:gd name="T34" fmla="*/ 49 w 107"/>
              <a:gd name="T35" fmla="*/ 85 h 115"/>
              <a:gd name="T36" fmla="*/ 27 w 107"/>
              <a:gd name="T37" fmla="*/ 84 h 115"/>
              <a:gd name="T38" fmla="*/ 18 w 107"/>
              <a:gd name="T39" fmla="*/ 74 h 115"/>
              <a:gd name="T40" fmla="*/ 8 w 107"/>
              <a:gd name="T41" fmla="*/ 64 h 115"/>
              <a:gd name="T42" fmla="*/ 7 w 107"/>
              <a:gd name="T43" fmla="*/ 52 h 115"/>
              <a:gd name="T44" fmla="*/ 12 w 107"/>
              <a:gd name="T45" fmla="*/ 51 h 115"/>
              <a:gd name="T46" fmla="*/ 18 w 107"/>
              <a:gd name="T47" fmla="*/ 48 h 115"/>
              <a:gd name="T48" fmla="*/ 12 w 107"/>
              <a:gd name="T49" fmla="*/ 40 h 115"/>
              <a:gd name="T50" fmla="*/ 12 w 107"/>
              <a:gd name="T51" fmla="*/ 32 h 115"/>
              <a:gd name="T52" fmla="*/ 1 w 107"/>
              <a:gd name="T53" fmla="*/ 13 h 115"/>
              <a:gd name="T54" fmla="*/ 3 w 107"/>
              <a:gd name="T55" fmla="*/ 10 h 115"/>
              <a:gd name="T56" fmla="*/ 4 w 107"/>
              <a:gd name="T57" fmla="*/ 7 h 115"/>
              <a:gd name="T58" fmla="*/ 0 w 107"/>
              <a:gd name="T59" fmla="*/ 3 h 115"/>
              <a:gd name="T60" fmla="*/ 6 w 107"/>
              <a:gd name="T61" fmla="*/ 0 h 115"/>
              <a:gd name="T62" fmla="*/ 14 w 107"/>
              <a:gd name="T63" fmla="*/ 7 h 115"/>
              <a:gd name="T64" fmla="*/ 33 w 107"/>
              <a:gd name="T65" fmla="*/ 7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07" h="115">
                <a:moveTo>
                  <a:pt x="33" y="7"/>
                </a:moveTo>
                <a:lnTo>
                  <a:pt x="40" y="14"/>
                </a:lnTo>
                <a:lnTo>
                  <a:pt x="52" y="13"/>
                </a:lnTo>
                <a:lnTo>
                  <a:pt x="62" y="29"/>
                </a:lnTo>
                <a:lnTo>
                  <a:pt x="67" y="30"/>
                </a:lnTo>
                <a:lnTo>
                  <a:pt x="70" y="29"/>
                </a:lnTo>
                <a:lnTo>
                  <a:pt x="74" y="25"/>
                </a:lnTo>
                <a:lnTo>
                  <a:pt x="79" y="37"/>
                </a:lnTo>
                <a:lnTo>
                  <a:pt x="78" y="47"/>
                </a:lnTo>
                <a:lnTo>
                  <a:pt x="85" y="47"/>
                </a:lnTo>
                <a:lnTo>
                  <a:pt x="87" y="59"/>
                </a:lnTo>
                <a:lnTo>
                  <a:pt x="107" y="74"/>
                </a:lnTo>
                <a:lnTo>
                  <a:pt x="92" y="86"/>
                </a:lnTo>
                <a:lnTo>
                  <a:pt x="85" y="96"/>
                </a:lnTo>
                <a:lnTo>
                  <a:pt x="70" y="115"/>
                </a:lnTo>
                <a:lnTo>
                  <a:pt x="62" y="107"/>
                </a:lnTo>
                <a:lnTo>
                  <a:pt x="53" y="101"/>
                </a:lnTo>
                <a:lnTo>
                  <a:pt x="49" y="85"/>
                </a:lnTo>
                <a:lnTo>
                  <a:pt x="27" y="84"/>
                </a:lnTo>
                <a:lnTo>
                  <a:pt x="18" y="74"/>
                </a:lnTo>
                <a:lnTo>
                  <a:pt x="8" y="64"/>
                </a:lnTo>
                <a:lnTo>
                  <a:pt x="7" y="52"/>
                </a:lnTo>
                <a:lnTo>
                  <a:pt x="12" y="51"/>
                </a:lnTo>
                <a:lnTo>
                  <a:pt x="18" y="48"/>
                </a:lnTo>
                <a:lnTo>
                  <a:pt x="12" y="40"/>
                </a:lnTo>
                <a:lnTo>
                  <a:pt x="12" y="32"/>
                </a:lnTo>
                <a:lnTo>
                  <a:pt x="1" y="13"/>
                </a:lnTo>
                <a:lnTo>
                  <a:pt x="3" y="10"/>
                </a:lnTo>
                <a:lnTo>
                  <a:pt x="4" y="7"/>
                </a:lnTo>
                <a:lnTo>
                  <a:pt x="0" y="3"/>
                </a:lnTo>
                <a:lnTo>
                  <a:pt x="6" y="0"/>
                </a:lnTo>
                <a:lnTo>
                  <a:pt x="14" y="7"/>
                </a:lnTo>
                <a:lnTo>
                  <a:pt x="33" y="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9" name="Freeform 646">
            <a:extLst>
              <a:ext uri="{FF2B5EF4-FFF2-40B4-BE49-F238E27FC236}">
                <a16:creationId xmlns:a16="http://schemas.microsoft.com/office/drawing/2014/main" id="{1DF1B56A-6FBE-73E5-6713-4F933D43CD80}"/>
              </a:ext>
            </a:extLst>
          </p:cNvPr>
          <p:cNvSpPr>
            <a:spLocks/>
          </p:cNvSpPr>
          <p:nvPr/>
        </p:nvSpPr>
        <p:spPr bwMode="auto">
          <a:xfrm>
            <a:off x="4824413" y="5260975"/>
            <a:ext cx="158750" cy="122238"/>
          </a:xfrm>
          <a:custGeom>
            <a:avLst/>
            <a:gdLst>
              <a:gd name="T0" fmla="*/ 97 w 100"/>
              <a:gd name="T1" fmla="*/ 35 h 77"/>
              <a:gd name="T2" fmla="*/ 90 w 100"/>
              <a:gd name="T3" fmla="*/ 36 h 77"/>
              <a:gd name="T4" fmla="*/ 89 w 100"/>
              <a:gd name="T5" fmla="*/ 36 h 77"/>
              <a:gd name="T6" fmla="*/ 82 w 100"/>
              <a:gd name="T7" fmla="*/ 49 h 77"/>
              <a:gd name="T8" fmla="*/ 77 w 100"/>
              <a:gd name="T9" fmla="*/ 60 h 77"/>
              <a:gd name="T10" fmla="*/ 75 w 100"/>
              <a:gd name="T11" fmla="*/ 61 h 77"/>
              <a:gd name="T12" fmla="*/ 74 w 100"/>
              <a:gd name="T13" fmla="*/ 64 h 77"/>
              <a:gd name="T14" fmla="*/ 70 w 100"/>
              <a:gd name="T15" fmla="*/ 71 h 77"/>
              <a:gd name="T16" fmla="*/ 62 w 100"/>
              <a:gd name="T17" fmla="*/ 73 h 77"/>
              <a:gd name="T18" fmla="*/ 52 w 100"/>
              <a:gd name="T19" fmla="*/ 77 h 77"/>
              <a:gd name="T20" fmla="*/ 41 w 100"/>
              <a:gd name="T21" fmla="*/ 68 h 77"/>
              <a:gd name="T22" fmla="*/ 30 w 100"/>
              <a:gd name="T23" fmla="*/ 60 h 77"/>
              <a:gd name="T24" fmla="*/ 0 w 100"/>
              <a:gd name="T25" fmla="*/ 41 h 77"/>
              <a:gd name="T26" fmla="*/ 6 w 100"/>
              <a:gd name="T27" fmla="*/ 35 h 77"/>
              <a:gd name="T28" fmla="*/ 8 w 100"/>
              <a:gd name="T29" fmla="*/ 31 h 77"/>
              <a:gd name="T30" fmla="*/ 4 w 100"/>
              <a:gd name="T31" fmla="*/ 27 h 77"/>
              <a:gd name="T32" fmla="*/ 14 w 100"/>
              <a:gd name="T33" fmla="*/ 23 h 77"/>
              <a:gd name="T34" fmla="*/ 17 w 100"/>
              <a:gd name="T35" fmla="*/ 21 h 77"/>
              <a:gd name="T36" fmla="*/ 25 w 100"/>
              <a:gd name="T37" fmla="*/ 12 h 77"/>
              <a:gd name="T38" fmla="*/ 29 w 100"/>
              <a:gd name="T39" fmla="*/ 8 h 77"/>
              <a:gd name="T40" fmla="*/ 38 w 100"/>
              <a:gd name="T41" fmla="*/ 4 h 77"/>
              <a:gd name="T42" fmla="*/ 49 w 100"/>
              <a:gd name="T43" fmla="*/ 5 h 77"/>
              <a:gd name="T44" fmla="*/ 51 w 100"/>
              <a:gd name="T45" fmla="*/ 8 h 77"/>
              <a:gd name="T46" fmla="*/ 52 w 100"/>
              <a:gd name="T47" fmla="*/ 11 h 77"/>
              <a:gd name="T48" fmla="*/ 53 w 100"/>
              <a:gd name="T49" fmla="*/ 13 h 77"/>
              <a:gd name="T50" fmla="*/ 55 w 100"/>
              <a:gd name="T51" fmla="*/ 13 h 77"/>
              <a:gd name="T52" fmla="*/ 56 w 100"/>
              <a:gd name="T53" fmla="*/ 13 h 77"/>
              <a:gd name="T54" fmla="*/ 64 w 100"/>
              <a:gd name="T55" fmla="*/ 8 h 77"/>
              <a:gd name="T56" fmla="*/ 66 w 100"/>
              <a:gd name="T57" fmla="*/ 9 h 77"/>
              <a:gd name="T58" fmla="*/ 87 w 100"/>
              <a:gd name="T59" fmla="*/ 0 h 77"/>
              <a:gd name="T60" fmla="*/ 93 w 100"/>
              <a:gd name="T61" fmla="*/ 16 h 77"/>
              <a:gd name="T62" fmla="*/ 100 w 100"/>
              <a:gd name="T63" fmla="*/ 27 h 77"/>
              <a:gd name="T64" fmla="*/ 97 w 100"/>
              <a:gd name="T65" fmla="*/ 35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00" h="77">
                <a:moveTo>
                  <a:pt x="97" y="35"/>
                </a:moveTo>
                <a:lnTo>
                  <a:pt x="90" y="36"/>
                </a:lnTo>
                <a:lnTo>
                  <a:pt x="89" y="36"/>
                </a:lnTo>
                <a:lnTo>
                  <a:pt x="82" y="49"/>
                </a:lnTo>
                <a:lnTo>
                  <a:pt x="77" y="60"/>
                </a:lnTo>
                <a:lnTo>
                  <a:pt x="75" y="61"/>
                </a:lnTo>
                <a:lnTo>
                  <a:pt x="74" y="64"/>
                </a:lnTo>
                <a:lnTo>
                  <a:pt x="70" y="71"/>
                </a:lnTo>
                <a:lnTo>
                  <a:pt x="62" y="73"/>
                </a:lnTo>
                <a:lnTo>
                  <a:pt x="52" y="77"/>
                </a:lnTo>
                <a:lnTo>
                  <a:pt x="41" y="68"/>
                </a:lnTo>
                <a:lnTo>
                  <a:pt x="30" y="60"/>
                </a:lnTo>
                <a:lnTo>
                  <a:pt x="0" y="41"/>
                </a:lnTo>
                <a:lnTo>
                  <a:pt x="6" y="35"/>
                </a:lnTo>
                <a:lnTo>
                  <a:pt x="8" y="31"/>
                </a:lnTo>
                <a:lnTo>
                  <a:pt x="4" y="27"/>
                </a:lnTo>
                <a:lnTo>
                  <a:pt x="14" y="23"/>
                </a:lnTo>
                <a:lnTo>
                  <a:pt x="17" y="21"/>
                </a:lnTo>
                <a:lnTo>
                  <a:pt x="25" y="12"/>
                </a:lnTo>
                <a:lnTo>
                  <a:pt x="29" y="8"/>
                </a:lnTo>
                <a:lnTo>
                  <a:pt x="38" y="4"/>
                </a:lnTo>
                <a:lnTo>
                  <a:pt x="49" y="5"/>
                </a:lnTo>
                <a:lnTo>
                  <a:pt x="51" y="8"/>
                </a:lnTo>
                <a:lnTo>
                  <a:pt x="52" y="11"/>
                </a:lnTo>
                <a:lnTo>
                  <a:pt x="53" y="13"/>
                </a:lnTo>
                <a:lnTo>
                  <a:pt x="55" y="13"/>
                </a:lnTo>
                <a:lnTo>
                  <a:pt x="56" y="13"/>
                </a:lnTo>
                <a:lnTo>
                  <a:pt x="64" y="8"/>
                </a:lnTo>
                <a:lnTo>
                  <a:pt x="66" y="9"/>
                </a:lnTo>
                <a:lnTo>
                  <a:pt x="87" y="0"/>
                </a:lnTo>
                <a:lnTo>
                  <a:pt x="93" y="16"/>
                </a:lnTo>
                <a:lnTo>
                  <a:pt x="100" y="27"/>
                </a:lnTo>
                <a:lnTo>
                  <a:pt x="97" y="3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0" name="Freeform 647">
            <a:extLst>
              <a:ext uri="{FF2B5EF4-FFF2-40B4-BE49-F238E27FC236}">
                <a16:creationId xmlns:a16="http://schemas.microsoft.com/office/drawing/2014/main" id="{8BAFB6F6-07FA-C552-4168-F09DCECD1D7A}"/>
              </a:ext>
            </a:extLst>
          </p:cNvPr>
          <p:cNvSpPr>
            <a:spLocks/>
          </p:cNvSpPr>
          <p:nvPr/>
        </p:nvSpPr>
        <p:spPr bwMode="auto">
          <a:xfrm>
            <a:off x="4978400" y="5429250"/>
            <a:ext cx="82550" cy="103188"/>
          </a:xfrm>
          <a:custGeom>
            <a:avLst/>
            <a:gdLst>
              <a:gd name="T0" fmla="*/ 52 w 52"/>
              <a:gd name="T1" fmla="*/ 41 h 65"/>
              <a:gd name="T2" fmla="*/ 52 w 52"/>
              <a:gd name="T3" fmla="*/ 50 h 65"/>
              <a:gd name="T4" fmla="*/ 42 w 52"/>
              <a:gd name="T5" fmla="*/ 59 h 65"/>
              <a:gd name="T6" fmla="*/ 41 w 52"/>
              <a:gd name="T7" fmla="*/ 60 h 65"/>
              <a:gd name="T8" fmla="*/ 40 w 52"/>
              <a:gd name="T9" fmla="*/ 60 h 65"/>
              <a:gd name="T10" fmla="*/ 34 w 52"/>
              <a:gd name="T11" fmla="*/ 64 h 65"/>
              <a:gd name="T12" fmla="*/ 34 w 52"/>
              <a:gd name="T13" fmla="*/ 65 h 65"/>
              <a:gd name="T14" fmla="*/ 14 w 52"/>
              <a:gd name="T15" fmla="*/ 46 h 65"/>
              <a:gd name="T16" fmla="*/ 10 w 52"/>
              <a:gd name="T17" fmla="*/ 42 h 65"/>
              <a:gd name="T18" fmla="*/ 4 w 52"/>
              <a:gd name="T19" fmla="*/ 40 h 65"/>
              <a:gd name="T20" fmla="*/ 1 w 52"/>
              <a:gd name="T21" fmla="*/ 37 h 65"/>
              <a:gd name="T22" fmla="*/ 3 w 52"/>
              <a:gd name="T23" fmla="*/ 20 h 65"/>
              <a:gd name="T24" fmla="*/ 4 w 52"/>
              <a:gd name="T25" fmla="*/ 18 h 65"/>
              <a:gd name="T26" fmla="*/ 0 w 52"/>
              <a:gd name="T27" fmla="*/ 1 h 65"/>
              <a:gd name="T28" fmla="*/ 11 w 52"/>
              <a:gd name="T29" fmla="*/ 1 h 65"/>
              <a:gd name="T30" fmla="*/ 14 w 52"/>
              <a:gd name="T31" fmla="*/ 1 h 65"/>
              <a:gd name="T32" fmla="*/ 25 w 52"/>
              <a:gd name="T33" fmla="*/ 1 h 65"/>
              <a:gd name="T34" fmla="*/ 29 w 52"/>
              <a:gd name="T35" fmla="*/ 1 h 65"/>
              <a:gd name="T36" fmla="*/ 30 w 52"/>
              <a:gd name="T37" fmla="*/ 0 h 65"/>
              <a:gd name="T38" fmla="*/ 34 w 52"/>
              <a:gd name="T39" fmla="*/ 0 h 65"/>
              <a:gd name="T40" fmla="*/ 33 w 52"/>
              <a:gd name="T41" fmla="*/ 4 h 65"/>
              <a:gd name="T42" fmla="*/ 35 w 52"/>
              <a:gd name="T43" fmla="*/ 7 h 65"/>
              <a:gd name="T44" fmla="*/ 40 w 52"/>
              <a:gd name="T45" fmla="*/ 11 h 65"/>
              <a:gd name="T46" fmla="*/ 35 w 52"/>
              <a:gd name="T47" fmla="*/ 16 h 65"/>
              <a:gd name="T48" fmla="*/ 38 w 52"/>
              <a:gd name="T49" fmla="*/ 27 h 65"/>
              <a:gd name="T50" fmla="*/ 41 w 52"/>
              <a:gd name="T51" fmla="*/ 30 h 65"/>
              <a:gd name="T52" fmla="*/ 41 w 52"/>
              <a:gd name="T53" fmla="*/ 31 h 65"/>
              <a:gd name="T54" fmla="*/ 42 w 52"/>
              <a:gd name="T55" fmla="*/ 31 h 65"/>
              <a:gd name="T56" fmla="*/ 44 w 52"/>
              <a:gd name="T57" fmla="*/ 31 h 65"/>
              <a:gd name="T58" fmla="*/ 45 w 52"/>
              <a:gd name="T59" fmla="*/ 33 h 65"/>
              <a:gd name="T60" fmla="*/ 46 w 52"/>
              <a:gd name="T61" fmla="*/ 33 h 65"/>
              <a:gd name="T62" fmla="*/ 48 w 52"/>
              <a:gd name="T63" fmla="*/ 34 h 65"/>
              <a:gd name="T64" fmla="*/ 49 w 52"/>
              <a:gd name="T65" fmla="*/ 34 h 65"/>
              <a:gd name="T66" fmla="*/ 50 w 52"/>
              <a:gd name="T67" fmla="*/ 35 h 65"/>
              <a:gd name="T68" fmla="*/ 52 w 52"/>
              <a:gd name="T69" fmla="*/ 37 h 65"/>
              <a:gd name="T70" fmla="*/ 52 w 52"/>
              <a:gd name="T71" fmla="*/ 41 h 65"/>
              <a:gd name="T72" fmla="*/ 52 w 52"/>
              <a:gd name="T73" fmla="*/ 41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52" h="65">
                <a:moveTo>
                  <a:pt x="52" y="41"/>
                </a:moveTo>
                <a:lnTo>
                  <a:pt x="52" y="50"/>
                </a:lnTo>
                <a:lnTo>
                  <a:pt x="42" y="59"/>
                </a:lnTo>
                <a:lnTo>
                  <a:pt x="41" y="60"/>
                </a:lnTo>
                <a:lnTo>
                  <a:pt x="40" y="60"/>
                </a:lnTo>
                <a:lnTo>
                  <a:pt x="34" y="64"/>
                </a:lnTo>
                <a:lnTo>
                  <a:pt x="34" y="65"/>
                </a:lnTo>
                <a:lnTo>
                  <a:pt x="14" y="46"/>
                </a:lnTo>
                <a:lnTo>
                  <a:pt x="10" y="42"/>
                </a:lnTo>
                <a:lnTo>
                  <a:pt x="4" y="40"/>
                </a:lnTo>
                <a:lnTo>
                  <a:pt x="1" y="37"/>
                </a:lnTo>
                <a:lnTo>
                  <a:pt x="3" y="20"/>
                </a:lnTo>
                <a:lnTo>
                  <a:pt x="4" y="18"/>
                </a:lnTo>
                <a:lnTo>
                  <a:pt x="0" y="1"/>
                </a:lnTo>
                <a:lnTo>
                  <a:pt x="11" y="1"/>
                </a:lnTo>
                <a:lnTo>
                  <a:pt x="14" y="1"/>
                </a:lnTo>
                <a:lnTo>
                  <a:pt x="25" y="1"/>
                </a:lnTo>
                <a:lnTo>
                  <a:pt x="29" y="1"/>
                </a:lnTo>
                <a:lnTo>
                  <a:pt x="30" y="0"/>
                </a:lnTo>
                <a:lnTo>
                  <a:pt x="34" y="0"/>
                </a:lnTo>
                <a:lnTo>
                  <a:pt x="33" y="4"/>
                </a:lnTo>
                <a:lnTo>
                  <a:pt x="35" y="7"/>
                </a:lnTo>
                <a:lnTo>
                  <a:pt x="40" y="11"/>
                </a:lnTo>
                <a:lnTo>
                  <a:pt x="35" y="16"/>
                </a:lnTo>
                <a:lnTo>
                  <a:pt x="38" y="27"/>
                </a:lnTo>
                <a:lnTo>
                  <a:pt x="41" y="30"/>
                </a:lnTo>
                <a:lnTo>
                  <a:pt x="41" y="31"/>
                </a:lnTo>
                <a:lnTo>
                  <a:pt x="42" y="31"/>
                </a:lnTo>
                <a:lnTo>
                  <a:pt x="44" y="31"/>
                </a:lnTo>
                <a:lnTo>
                  <a:pt x="45" y="33"/>
                </a:lnTo>
                <a:lnTo>
                  <a:pt x="46" y="33"/>
                </a:lnTo>
                <a:lnTo>
                  <a:pt x="48" y="34"/>
                </a:lnTo>
                <a:lnTo>
                  <a:pt x="49" y="34"/>
                </a:lnTo>
                <a:lnTo>
                  <a:pt x="50" y="35"/>
                </a:lnTo>
                <a:lnTo>
                  <a:pt x="52" y="37"/>
                </a:lnTo>
                <a:lnTo>
                  <a:pt x="52" y="41"/>
                </a:lnTo>
                <a:lnTo>
                  <a:pt x="52" y="4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1" name="Freeform 648">
            <a:extLst>
              <a:ext uri="{FF2B5EF4-FFF2-40B4-BE49-F238E27FC236}">
                <a16:creationId xmlns:a16="http://schemas.microsoft.com/office/drawing/2014/main" id="{CBED4535-55FB-5533-72CE-F288536EBED5}"/>
              </a:ext>
            </a:extLst>
          </p:cNvPr>
          <p:cNvSpPr>
            <a:spLocks/>
          </p:cNvSpPr>
          <p:nvPr/>
        </p:nvSpPr>
        <p:spPr bwMode="auto">
          <a:xfrm>
            <a:off x="5316538" y="5802313"/>
            <a:ext cx="85725" cy="103188"/>
          </a:xfrm>
          <a:custGeom>
            <a:avLst/>
            <a:gdLst>
              <a:gd name="T0" fmla="*/ 50 w 54"/>
              <a:gd name="T1" fmla="*/ 4 h 65"/>
              <a:gd name="T2" fmla="*/ 54 w 54"/>
              <a:gd name="T3" fmla="*/ 25 h 65"/>
              <a:gd name="T4" fmla="*/ 50 w 54"/>
              <a:gd name="T5" fmla="*/ 39 h 65"/>
              <a:gd name="T6" fmla="*/ 52 w 54"/>
              <a:gd name="T7" fmla="*/ 43 h 65"/>
              <a:gd name="T8" fmla="*/ 53 w 54"/>
              <a:gd name="T9" fmla="*/ 51 h 65"/>
              <a:gd name="T10" fmla="*/ 49 w 54"/>
              <a:gd name="T11" fmla="*/ 61 h 65"/>
              <a:gd name="T12" fmla="*/ 48 w 54"/>
              <a:gd name="T13" fmla="*/ 61 h 65"/>
              <a:gd name="T14" fmla="*/ 45 w 54"/>
              <a:gd name="T15" fmla="*/ 62 h 65"/>
              <a:gd name="T16" fmla="*/ 38 w 54"/>
              <a:gd name="T17" fmla="*/ 61 h 65"/>
              <a:gd name="T18" fmla="*/ 34 w 54"/>
              <a:gd name="T19" fmla="*/ 62 h 65"/>
              <a:gd name="T20" fmla="*/ 33 w 54"/>
              <a:gd name="T21" fmla="*/ 64 h 65"/>
              <a:gd name="T22" fmla="*/ 27 w 54"/>
              <a:gd name="T23" fmla="*/ 65 h 65"/>
              <a:gd name="T24" fmla="*/ 24 w 54"/>
              <a:gd name="T25" fmla="*/ 61 h 65"/>
              <a:gd name="T26" fmla="*/ 19 w 54"/>
              <a:gd name="T27" fmla="*/ 60 h 65"/>
              <a:gd name="T28" fmla="*/ 15 w 54"/>
              <a:gd name="T29" fmla="*/ 40 h 65"/>
              <a:gd name="T30" fmla="*/ 15 w 54"/>
              <a:gd name="T31" fmla="*/ 38 h 65"/>
              <a:gd name="T32" fmla="*/ 12 w 54"/>
              <a:gd name="T33" fmla="*/ 35 h 65"/>
              <a:gd name="T34" fmla="*/ 11 w 54"/>
              <a:gd name="T35" fmla="*/ 34 h 65"/>
              <a:gd name="T36" fmla="*/ 9 w 54"/>
              <a:gd name="T37" fmla="*/ 24 h 65"/>
              <a:gd name="T38" fmla="*/ 4 w 54"/>
              <a:gd name="T39" fmla="*/ 20 h 65"/>
              <a:gd name="T40" fmla="*/ 3 w 54"/>
              <a:gd name="T41" fmla="*/ 20 h 65"/>
              <a:gd name="T42" fmla="*/ 0 w 54"/>
              <a:gd name="T43" fmla="*/ 19 h 65"/>
              <a:gd name="T44" fmla="*/ 1 w 54"/>
              <a:gd name="T45" fmla="*/ 19 h 65"/>
              <a:gd name="T46" fmla="*/ 8 w 54"/>
              <a:gd name="T47" fmla="*/ 1 h 65"/>
              <a:gd name="T48" fmla="*/ 15 w 54"/>
              <a:gd name="T49" fmla="*/ 2 h 65"/>
              <a:gd name="T50" fmla="*/ 18 w 54"/>
              <a:gd name="T51" fmla="*/ 8 h 65"/>
              <a:gd name="T52" fmla="*/ 19 w 54"/>
              <a:gd name="T53" fmla="*/ 4 h 65"/>
              <a:gd name="T54" fmla="*/ 20 w 54"/>
              <a:gd name="T55" fmla="*/ 0 h 65"/>
              <a:gd name="T56" fmla="*/ 23 w 54"/>
              <a:gd name="T57" fmla="*/ 2 h 65"/>
              <a:gd name="T58" fmla="*/ 26 w 54"/>
              <a:gd name="T59" fmla="*/ 4 h 65"/>
              <a:gd name="T60" fmla="*/ 27 w 54"/>
              <a:gd name="T61" fmla="*/ 2 h 65"/>
              <a:gd name="T62" fmla="*/ 29 w 54"/>
              <a:gd name="T63" fmla="*/ 1 h 65"/>
              <a:gd name="T64" fmla="*/ 31 w 54"/>
              <a:gd name="T65" fmla="*/ 0 h 65"/>
              <a:gd name="T66" fmla="*/ 50 w 54"/>
              <a:gd name="T67" fmla="*/ 4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54" h="65">
                <a:moveTo>
                  <a:pt x="50" y="4"/>
                </a:moveTo>
                <a:lnTo>
                  <a:pt x="54" y="25"/>
                </a:lnTo>
                <a:lnTo>
                  <a:pt x="50" y="39"/>
                </a:lnTo>
                <a:lnTo>
                  <a:pt x="52" y="43"/>
                </a:lnTo>
                <a:lnTo>
                  <a:pt x="53" y="51"/>
                </a:lnTo>
                <a:lnTo>
                  <a:pt x="49" y="61"/>
                </a:lnTo>
                <a:lnTo>
                  <a:pt x="48" y="61"/>
                </a:lnTo>
                <a:lnTo>
                  <a:pt x="45" y="62"/>
                </a:lnTo>
                <a:lnTo>
                  <a:pt x="38" y="61"/>
                </a:lnTo>
                <a:lnTo>
                  <a:pt x="34" y="62"/>
                </a:lnTo>
                <a:lnTo>
                  <a:pt x="33" y="64"/>
                </a:lnTo>
                <a:lnTo>
                  <a:pt x="27" y="65"/>
                </a:lnTo>
                <a:lnTo>
                  <a:pt x="24" y="61"/>
                </a:lnTo>
                <a:lnTo>
                  <a:pt x="19" y="60"/>
                </a:lnTo>
                <a:lnTo>
                  <a:pt x="15" y="40"/>
                </a:lnTo>
                <a:lnTo>
                  <a:pt x="15" y="38"/>
                </a:lnTo>
                <a:lnTo>
                  <a:pt x="12" y="35"/>
                </a:lnTo>
                <a:lnTo>
                  <a:pt x="11" y="34"/>
                </a:lnTo>
                <a:lnTo>
                  <a:pt x="9" y="24"/>
                </a:lnTo>
                <a:lnTo>
                  <a:pt x="4" y="20"/>
                </a:lnTo>
                <a:lnTo>
                  <a:pt x="3" y="20"/>
                </a:lnTo>
                <a:lnTo>
                  <a:pt x="0" y="19"/>
                </a:lnTo>
                <a:lnTo>
                  <a:pt x="1" y="19"/>
                </a:lnTo>
                <a:lnTo>
                  <a:pt x="8" y="1"/>
                </a:lnTo>
                <a:lnTo>
                  <a:pt x="15" y="2"/>
                </a:lnTo>
                <a:lnTo>
                  <a:pt x="18" y="8"/>
                </a:lnTo>
                <a:lnTo>
                  <a:pt x="19" y="4"/>
                </a:lnTo>
                <a:lnTo>
                  <a:pt x="20" y="0"/>
                </a:lnTo>
                <a:lnTo>
                  <a:pt x="23" y="2"/>
                </a:lnTo>
                <a:lnTo>
                  <a:pt x="26" y="4"/>
                </a:lnTo>
                <a:lnTo>
                  <a:pt x="27" y="2"/>
                </a:lnTo>
                <a:lnTo>
                  <a:pt x="29" y="1"/>
                </a:lnTo>
                <a:lnTo>
                  <a:pt x="31" y="0"/>
                </a:lnTo>
                <a:lnTo>
                  <a:pt x="50" y="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2" name="Freeform 649">
            <a:extLst>
              <a:ext uri="{FF2B5EF4-FFF2-40B4-BE49-F238E27FC236}">
                <a16:creationId xmlns:a16="http://schemas.microsoft.com/office/drawing/2014/main" id="{04846239-865F-01B2-44D2-BEA30AC2A041}"/>
              </a:ext>
            </a:extLst>
          </p:cNvPr>
          <p:cNvSpPr>
            <a:spLocks/>
          </p:cNvSpPr>
          <p:nvPr/>
        </p:nvSpPr>
        <p:spPr bwMode="auto">
          <a:xfrm>
            <a:off x="5345113" y="5578475"/>
            <a:ext cx="119063" cy="177800"/>
          </a:xfrm>
          <a:custGeom>
            <a:avLst/>
            <a:gdLst>
              <a:gd name="T0" fmla="*/ 49 w 75"/>
              <a:gd name="T1" fmla="*/ 93 h 112"/>
              <a:gd name="T2" fmla="*/ 45 w 75"/>
              <a:gd name="T3" fmla="*/ 91 h 112"/>
              <a:gd name="T4" fmla="*/ 39 w 75"/>
              <a:gd name="T5" fmla="*/ 98 h 112"/>
              <a:gd name="T6" fmla="*/ 36 w 75"/>
              <a:gd name="T7" fmla="*/ 100 h 112"/>
              <a:gd name="T8" fmla="*/ 34 w 75"/>
              <a:gd name="T9" fmla="*/ 101 h 112"/>
              <a:gd name="T10" fmla="*/ 32 w 75"/>
              <a:gd name="T11" fmla="*/ 101 h 112"/>
              <a:gd name="T12" fmla="*/ 32 w 75"/>
              <a:gd name="T13" fmla="*/ 105 h 112"/>
              <a:gd name="T14" fmla="*/ 31 w 75"/>
              <a:gd name="T15" fmla="*/ 109 h 112"/>
              <a:gd name="T16" fmla="*/ 27 w 75"/>
              <a:gd name="T17" fmla="*/ 112 h 112"/>
              <a:gd name="T18" fmla="*/ 24 w 75"/>
              <a:gd name="T19" fmla="*/ 111 h 112"/>
              <a:gd name="T20" fmla="*/ 26 w 75"/>
              <a:gd name="T21" fmla="*/ 104 h 112"/>
              <a:gd name="T22" fmla="*/ 28 w 75"/>
              <a:gd name="T23" fmla="*/ 104 h 112"/>
              <a:gd name="T24" fmla="*/ 26 w 75"/>
              <a:gd name="T25" fmla="*/ 96 h 112"/>
              <a:gd name="T26" fmla="*/ 15 w 75"/>
              <a:gd name="T27" fmla="*/ 87 h 112"/>
              <a:gd name="T28" fmla="*/ 13 w 75"/>
              <a:gd name="T29" fmla="*/ 85 h 112"/>
              <a:gd name="T30" fmla="*/ 11 w 75"/>
              <a:gd name="T31" fmla="*/ 83 h 112"/>
              <a:gd name="T32" fmla="*/ 8 w 75"/>
              <a:gd name="T33" fmla="*/ 68 h 112"/>
              <a:gd name="T34" fmla="*/ 4 w 75"/>
              <a:gd name="T35" fmla="*/ 57 h 112"/>
              <a:gd name="T36" fmla="*/ 1 w 75"/>
              <a:gd name="T37" fmla="*/ 55 h 112"/>
              <a:gd name="T38" fmla="*/ 0 w 75"/>
              <a:gd name="T39" fmla="*/ 51 h 112"/>
              <a:gd name="T40" fmla="*/ 5 w 75"/>
              <a:gd name="T41" fmla="*/ 45 h 112"/>
              <a:gd name="T42" fmla="*/ 11 w 75"/>
              <a:gd name="T43" fmla="*/ 42 h 112"/>
              <a:gd name="T44" fmla="*/ 12 w 75"/>
              <a:gd name="T45" fmla="*/ 38 h 112"/>
              <a:gd name="T46" fmla="*/ 6 w 75"/>
              <a:gd name="T47" fmla="*/ 36 h 112"/>
              <a:gd name="T48" fmla="*/ 8 w 75"/>
              <a:gd name="T49" fmla="*/ 31 h 112"/>
              <a:gd name="T50" fmla="*/ 11 w 75"/>
              <a:gd name="T51" fmla="*/ 25 h 112"/>
              <a:gd name="T52" fmla="*/ 12 w 75"/>
              <a:gd name="T53" fmla="*/ 22 h 112"/>
              <a:gd name="T54" fmla="*/ 13 w 75"/>
              <a:gd name="T55" fmla="*/ 16 h 112"/>
              <a:gd name="T56" fmla="*/ 19 w 75"/>
              <a:gd name="T57" fmla="*/ 11 h 112"/>
              <a:gd name="T58" fmla="*/ 26 w 75"/>
              <a:gd name="T59" fmla="*/ 7 h 112"/>
              <a:gd name="T60" fmla="*/ 35 w 75"/>
              <a:gd name="T61" fmla="*/ 1 h 112"/>
              <a:gd name="T62" fmla="*/ 39 w 75"/>
              <a:gd name="T63" fmla="*/ 0 h 112"/>
              <a:gd name="T64" fmla="*/ 53 w 75"/>
              <a:gd name="T65" fmla="*/ 4 h 112"/>
              <a:gd name="T66" fmla="*/ 56 w 75"/>
              <a:gd name="T67" fmla="*/ 6 h 112"/>
              <a:gd name="T68" fmla="*/ 65 w 75"/>
              <a:gd name="T69" fmla="*/ 4 h 112"/>
              <a:gd name="T70" fmla="*/ 69 w 75"/>
              <a:gd name="T71" fmla="*/ 6 h 112"/>
              <a:gd name="T72" fmla="*/ 75 w 75"/>
              <a:gd name="T73" fmla="*/ 1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75" h="112">
                <a:moveTo>
                  <a:pt x="49" y="93"/>
                </a:moveTo>
                <a:lnTo>
                  <a:pt x="45" y="91"/>
                </a:lnTo>
                <a:lnTo>
                  <a:pt x="39" y="98"/>
                </a:lnTo>
                <a:lnTo>
                  <a:pt x="36" y="100"/>
                </a:lnTo>
                <a:lnTo>
                  <a:pt x="34" y="101"/>
                </a:lnTo>
                <a:lnTo>
                  <a:pt x="32" y="101"/>
                </a:lnTo>
                <a:lnTo>
                  <a:pt x="32" y="105"/>
                </a:lnTo>
                <a:lnTo>
                  <a:pt x="31" y="109"/>
                </a:lnTo>
                <a:lnTo>
                  <a:pt x="27" y="112"/>
                </a:lnTo>
                <a:lnTo>
                  <a:pt x="24" y="111"/>
                </a:lnTo>
                <a:lnTo>
                  <a:pt x="26" y="104"/>
                </a:lnTo>
                <a:lnTo>
                  <a:pt x="28" y="104"/>
                </a:lnTo>
                <a:lnTo>
                  <a:pt x="26" y="96"/>
                </a:lnTo>
                <a:lnTo>
                  <a:pt x="15" y="87"/>
                </a:lnTo>
                <a:lnTo>
                  <a:pt x="13" y="85"/>
                </a:lnTo>
                <a:lnTo>
                  <a:pt x="11" y="83"/>
                </a:lnTo>
                <a:lnTo>
                  <a:pt x="8" y="68"/>
                </a:lnTo>
                <a:lnTo>
                  <a:pt x="4" y="57"/>
                </a:lnTo>
                <a:lnTo>
                  <a:pt x="1" y="55"/>
                </a:lnTo>
                <a:lnTo>
                  <a:pt x="0" y="51"/>
                </a:lnTo>
                <a:lnTo>
                  <a:pt x="5" y="45"/>
                </a:lnTo>
                <a:lnTo>
                  <a:pt x="11" y="42"/>
                </a:lnTo>
                <a:lnTo>
                  <a:pt x="12" y="38"/>
                </a:lnTo>
                <a:lnTo>
                  <a:pt x="6" y="36"/>
                </a:lnTo>
                <a:lnTo>
                  <a:pt x="8" y="31"/>
                </a:lnTo>
                <a:lnTo>
                  <a:pt x="11" y="25"/>
                </a:lnTo>
                <a:lnTo>
                  <a:pt x="12" y="22"/>
                </a:lnTo>
                <a:lnTo>
                  <a:pt x="13" y="16"/>
                </a:lnTo>
                <a:lnTo>
                  <a:pt x="19" y="11"/>
                </a:lnTo>
                <a:lnTo>
                  <a:pt x="26" y="7"/>
                </a:lnTo>
                <a:lnTo>
                  <a:pt x="35" y="1"/>
                </a:lnTo>
                <a:lnTo>
                  <a:pt x="39" y="0"/>
                </a:lnTo>
                <a:lnTo>
                  <a:pt x="53" y="4"/>
                </a:lnTo>
                <a:lnTo>
                  <a:pt x="56" y="6"/>
                </a:lnTo>
                <a:lnTo>
                  <a:pt x="65" y="4"/>
                </a:lnTo>
                <a:lnTo>
                  <a:pt x="69" y="6"/>
                </a:lnTo>
                <a:lnTo>
                  <a:pt x="75" y="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3" name="Freeform 650">
            <a:extLst>
              <a:ext uri="{FF2B5EF4-FFF2-40B4-BE49-F238E27FC236}">
                <a16:creationId xmlns:a16="http://schemas.microsoft.com/office/drawing/2014/main" id="{19B8E170-2737-CEFC-26B6-40EA22D36F89}"/>
              </a:ext>
            </a:extLst>
          </p:cNvPr>
          <p:cNvSpPr>
            <a:spLocks/>
          </p:cNvSpPr>
          <p:nvPr/>
        </p:nvSpPr>
        <p:spPr bwMode="auto">
          <a:xfrm>
            <a:off x="5137150" y="5400675"/>
            <a:ext cx="71438" cy="104775"/>
          </a:xfrm>
          <a:custGeom>
            <a:avLst/>
            <a:gdLst>
              <a:gd name="T0" fmla="*/ 32 w 45"/>
              <a:gd name="T1" fmla="*/ 23 h 66"/>
              <a:gd name="T2" fmla="*/ 32 w 45"/>
              <a:gd name="T3" fmla="*/ 29 h 66"/>
              <a:gd name="T4" fmla="*/ 32 w 45"/>
              <a:gd name="T5" fmla="*/ 32 h 66"/>
              <a:gd name="T6" fmla="*/ 36 w 45"/>
              <a:gd name="T7" fmla="*/ 33 h 66"/>
              <a:gd name="T8" fmla="*/ 39 w 45"/>
              <a:gd name="T9" fmla="*/ 33 h 66"/>
              <a:gd name="T10" fmla="*/ 39 w 45"/>
              <a:gd name="T11" fmla="*/ 34 h 66"/>
              <a:gd name="T12" fmla="*/ 41 w 45"/>
              <a:gd name="T13" fmla="*/ 52 h 66"/>
              <a:gd name="T14" fmla="*/ 45 w 45"/>
              <a:gd name="T15" fmla="*/ 56 h 66"/>
              <a:gd name="T16" fmla="*/ 42 w 45"/>
              <a:gd name="T17" fmla="*/ 66 h 66"/>
              <a:gd name="T18" fmla="*/ 36 w 45"/>
              <a:gd name="T19" fmla="*/ 63 h 66"/>
              <a:gd name="T20" fmla="*/ 30 w 45"/>
              <a:gd name="T21" fmla="*/ 58 h 66"/>
              <a:gd name="T22" fmla="*/ 19 w 45"/>
              <a:gd name="T23" fmla="*/ 49 h 66"/>
              <a:gd name="T24" fmla="*/ 16 w 45"/>
              <a:gd name="T25" fmla="*/ 51 h 66"/>
              <a:gd name="T26" fmla="*/ 16 w 45"/>
              <a:gd name="T27" fmla="*/ 49 h 66"/>
              <a:gd name="T28" fmla="*/ 16 w 45"/>
              <a:gd name="T29" fmla="*/ 48 h 66"/>
              <a:gd name="T30" fmla="*/ 11 w 45"/>
              <a:gd name="T31" fmla="*/ 41 h 66"/>
              <a:gd name="T32" fmla="*/ 12 w 45"/>
              <a:gd name="T33" fmla="*/ 37 h 66"/>
              <a:gd name="T34" fmla="*/ 0 w 45"/>
              <a:gd name="T35" fmla="*/ 0 h 66"/>
              <a:gd name="T36" fmla="*/ 0 w 45"/>
              <a:gd name="T37" fmla="*/ 2 h 66"/>
              <a:gd name="T38" fmla="*/ 6 w 45"/>
              <a:gd name="T39" fmla="*/ 2 h 66"/>
              <a:gd name="T40" fmla="*/ 17 w 45"/>
              <a:gd name="T41" fmla="*/ 10 h 66"/>
              <a:gd name="T42" fmla="*/ 19 w 45"/>
              <a:gd name="T43" fmla="*/ 10 h 66"/>
              <a:gd name="T44" fmla="*/ 24 w 45"/>
              <a:gd name="T45" fmla="*/ 8 h 66"/>
              <a:gd name="T46" fmla="*/ 20 w 45"/>
              <a:gd name="T47" fmla="*/ 22 h 66"/>
              <a:gd name="T48" fmla="*/ 24 w 45"/>
              <a:gd name="T49" fmla="*/ 22 h 66"/>
              <a:gd name="T50" fmla="*/ 32 w 45"/>
              <a:gd name="T51" fmla="*/ 23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5" h="66">
                <a:moveTo>
                  <a:pt x="32" y="23"/>
                </a:moveTo>
                <a:lnTo>
                  <a:pt x="32" y="29"/>
                </a:lnTo>
                <a:lnTo>
                  <a:pt x="32" y="32"/>
                </a:lnTo>
                <a:lnTo>
                  <a:pt x="36" y="33"/>
                </a:lnTo>
                <a:lnTo>
                  <a:pt x="39" y="33"/>
                </a:lnTo>
                <a:lnTo>
                  <a:pt x="39" y="34"/>
                </a:lnTo>
                <a:lnTo>
                  <a:pt x="41" y="52"/>
                </a:lnTo>
                <a:lnTo>
                  <a:pt x="45" y="56"/>
                </a:lnTo>
                <a:lnTo>
                  <a:pt x="42" y="66"/>
                </a:lnTo>
                <a:lnTo>
                  <a:pt x="36" y="63"/>
                </a:lnTo>
                <a:lnTo>
                  <a:pt x="30" y="58"/>
                </a:lnTo>
                <a:lnTo>
                  <a:pt x="19" y="49"/>
                </a:lnTo>
                <a:lnTo>
                  <a:pt x="16" y="51"/>
                </a:lnTo>
                <a:lnTo>
                  <a:pt x="16" y="49"/>
                </a:lnTo>
                <a:lnTo>
                  <a:pt x="16" y="48"/>
                </a:lnTo>
                <a:lnTo>
                  <a:pt x="11" y="41"/>
                </a:lnTo>
                <a:lnTo>
                  <a:pt x="12" y="37"/>
                </a:lnTo>
                <a:lnTo>
                  <a:pt x="0" y="0"/>
                </a:lnTo>
                <a:lnTo>
                  <a:pt x="0" y="2"/>
                </a:lnTo>
                <a:lnTo>
                  <a:pt x="6" y="2"/>
                </a:lnTo>
                <a:lnTo>
                  <a:pt x="17" y="10"/>
                </a:lnTo>
                <a:lnTo>
                  <a:pt x="19" y="10"/>
                </a:lnTo>
                <a:lnTo>
                  <a:pt x="24" y="8"/>
                </a:lnTo>
                <a:lnTo>
                  <a:pt x="20" y="22"/>
                </a:lnTo>
                <a:lnTo>
                  <a:pt x="24" y="22"/>
                </a:lnTo>
                <a:lnTo>
                  <a:pt x="32" y="2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4" name="Freeform 651">
            <a:extLst>
              <a:ext uri="{FF2B5EF4-FFF2-40B4-BE49-F238E27FC236}">
                <a16:creationId xmlns:a16="http://schemas.microsoft.com/office/drawing/2014/main" id="{AB3B5B55-AF8C-CD23-4CE2-465DE721D907}"/>
              </a:ext>
            </a:extLst>
          </p:cNvPr>
          <p:cNvSpPr>
            <a:spLocks/>
          </p:cNvSpPr>
          <p:nvPr/>
        </p:nvSpPr>
        <p:spPr bwMode="auto">
          <a:xfrm>
            <a:off x="5473700" y="5427663"/>
            <a:ext cx="146050" cy="173038"/>
          </a:xfrm>
          <a:custGeom>
            <a:avLst/>
            <a:gdLst>
              <a:gd name="T0" fmla="*/ 88 w 92"/>
              <a:gd name="T1" fmla="*/ 34 h 109"/>
              <a:gd name="T2" fmla="*/ 89 w 92"/>
              <a:gd name="T3" fmla="*/ 42 h 109"/>
              <a:gd name="T4" fmla="*/ 92 w 92"/>
              <a:gd name="T5" fmla="*/ 54 h 109"/>
              <a:gd name="T6" fmla="*/ 89 w 92"/>
              <a:gd name="T7" fmla="*/ 66 h 109"/>
              <a:gd name="T8" fmla="*/ 86 w 92"/>
              <a:gd name="T9" fmla="*/ 76 h 109"/>
              <a:gd name="T10" fmla="*/ 85 w 92"/>
              <a:gd name="T11" fmla="*/ 79 h 109"/>
              <a:gd name="T12" fmla="*/ 82 w 92"/>
              <a:gd name="T13" fmla="*/ 86 h 109"/>
              <a:gd name="T14" fmla="*/ 78 w 92"/>
              <a:gd name="T15" fmla="*/ 95 h 109"/>
              <a:gd name="T16" fmla="*/ 71 w 92"/>
              <a:gd name="T17" fmla="*/ 101 h 109"/>
              <a:gd name="T18" fmla="*/ 69 w 92"/>
              <a:gd name="T19" fmla="*/ 105 h 109"/>
              <a:gd name="T20" fmla="*/ 66 w 92"/>
              <a:gd name="T21" fmla="*/ 109 h 109"/>
              <a:gd name="T22" fmla="*/ 62 w 92"/>
              <a:gd name="T23" fmla="*/ 101 h 109"/>
              <a:gd name="T24" fmla="*/ 60 w 92"/>
              <a:gd name="T25" fmla="*/ 96 h 109"/>
              <a:gd name="T26" fmla="*/ 60 w 92"/>
              <a:gd name="T27" fmla="*/ 91 h 109"/>
              <a:gd name="T28" fmla="*/ 56 w 92"/>
              <a:gd name="T29" fmla="*/ 79 h 109"/>
              <a:gd name="T30" fmla="*/ 51 w 92"/>
              <a:gd name="T31" fmla="*/ 68 h 109"/>
              <a:gd name="T32" fmla="*/ 40 w 92"/>
              <a:gd name="T33" fmla="*/ 66 h 109"/>
              <a:gd name="T34" fmla="*/ 35 w 92"/>
              <a:gd name="T35" fmla="*/ 71 h 109"/>
              <a:gd name="T36" fmla="*/ 28 w 92"/>
              <a:gd name="T37" fmla="*/ 77 h 109"/>
              <a:gd name="T38" fmla="*/ 9 w 92"/>
              <a:gd name="T39" fmla="*/ 79 h 109"/>
              <a:gd name="T40" fmla="*/ 7 w 92"/>
              <a:gd name="T41" fmla="*/ 73 h 109"/>
              <a:gd name="T42" fmla="*/ 7 w 92"/>
              <a:gd name="T43" fmla="*/ 68 h 109"/>
              <a:gd name="T44" fmla="*/ 10 w 92"/>
              <a:gd name="T45" fmla="*/ 62 h 109"/>
              <a:gd name="T46" fmla="*/ 10 w 92"/>
              <a:gd name="T47" fmla="*/ 58 h 109"/>
              <a:gd name="T48" fmla="*/ 9 w 92"/>
              <a:gd name="T49" fmla="*/ 57 h 109"/>
              <a:gd name="T50" fmla="*/ 7 w 92"/>
              <a:gd name="T51" fmla="*/ 53 h 109"/>
              <a:gd name="T52" fmla="*/ 7 w 92"/>
              <a:gd name="T53" fmla="*/ 50 h 109"/>
              <a:gd name="T54" fmla="*/ 10 w 92"/>
              <a:gd name="T55" fmla="*/ 47 h 109"/>
              <a:gd name="T56" fmla="*/ 7 w 92"/>
              <a:gd name="T57" fmla="*/ 38 h 109"/>
              <a:gd name="T58" fmla="*/ 13 w 92"/>
              <a:gd name="T59" fmla="*/ 31 h 109"/>
              <a:gd name="T60" fmla="*/ 11 w 92"/>
              <a:gd name="T61" fmla="*/ 28 h 109"/>
              <a:gd name="T62" fmla="*/ 10 w 92"/>
              <a:gd name="T63" fmla="*/ 23 h 109"/>
              <a:gd name="T64" fmla="*/ 6 w 92"/>
              <a:gd name="T65" fmla="*/ 8 h 109"/>
              <a:gd name="T66" fmla="*/ 24 w 92"/>
              <a:gd name="T67" fmla="*/ 5 h 109"/>
              <a:gd name="T68" fmla="*/ 28 w 92"/>
              <a:gd name="T69" fmla="*/ 4 h 109"/>
              <a:gd name="T70" fmla="*/ 30 w 92"/>
              <a:gd name="T71" fmla="*/ 4 h 109"/>
              <a:gd name="T72" fmla="*/ 44 w 92"/>
              <a:gd name="T73" fmla="*/ 9 h 109"/>
              <a:gd name="T74" fmla="*/ 50 w 92"/>
              <a:gd name="T75" fmla="*/ 16 h 109"/>
              <a:gd name="T76" fmla="*/ 52 w 92"/>
              <a:gd name="T77" fmla="*/ 17 h 109"/>
              <a:gd name="T78" fmla="*/ 60 w 92"/>
              <a:gd name="T79" fmla="*/ 12 h 109"/>
              <a:gd name="T80" fmla="*/ 65 w 92"/>
              <a:gd name="T81" fmla="*/ 0 h 109"/>
              <a:gd name="T82" fmla="*/ 70 w 92"/>
              <a:gd name="T83" fmla="*/ 5 h 109"/>
              <a:gd name="T84" fmla="*/ 80 w 92"/>
              <a:gd name="T85" fmla="*/ 8 h 109"/>
              <a:gd name="T86" fmla="*/ 82 w 92"/>
              <a:gd name="T87" fmla="*/ 17 h 109"/>
              <a:gd name="T88" fmla="*/ 84 w 92"/>
              <a:gd name="T89" fmla="*/ 28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92" h="109">
                <a:moveTo>
                  <a:pt x="88" y="32"/>
                </a:moveTo>
                <a:lnTo>
                  <a:pt x="88" y="34"/>
                </a:lnTo>
                <a:lnTo>
                  <a:pt x="89" y="38"/>
                </a:lnTo>
                <a:lnTo>
                  <a:pt x="89" y="42"/>
                </a:lnTo>
                <a:lnTo>
                  <a:pt x="89" y="46"/>
                </a:lnTo>
                <a:lnTo>
                  <a:pt x="92" y="54"/>
                </a:lnTo>
                <a:lnTo>
                  <a:pt x="89" y="62"/>
                </a:lnTo>
                <a:lnTo>
                  <a:pt x="89" y="66"/>
                </a:lnTo>
                <a:lnTo>
                  <a:pt x="88" y="69"/>
                </a:lnTo>
                <a:lnTo>
                  <a:pt x="86" y="76"/>
                </a:lnTo>
                <a:lnTo>
                  <a:pt x="85" y="77"/>
                </a:lnTo>
                <a:lnTo>
                  <a:pt x="85" y="79"/>
                </a:lnTo>
                <a:lnTo>
                  <a:pt x="85" y="80"/>
                </a:lnTo>
                <a:lnTo>
                  <a:pt x="82" y="86"/>
                </a:lnTo>
                <a:lnTo>
                  <a:pt x="81" y="92"/>
                </a:lnTo>
                <a:lnTo>
                  <a:pt x="78" y="95"/>
                </a:lnTo>
                <a:lnTo>
                  <a:pt x="75" y="99"/>
                </a:lnTo>
                <a:lnTo>
                  <a:pt x="71" y="101"/>
                </a:lnTo>
                <a:lnTo>
                  <a:pt x="69" y="103"/>
                </a:lnTo>
                <a:lnTo>
                  <a:pt x="69" y="105"/>
                </a:lnTo>
                <a:lnTo>
                  <a:pt x="67" y="107"/>
                </a:lnTo>
                <a:lnTo>
                  <a:pt x="66" y="109"/>
                </a:lnTo>
                <a:lnTo>
                  <a:pt x="63" y="103"/>
                </a:lnTo>
                <a:lnTo>
                  <a:pt x="62" y="101"/>
                </a:lnTo>
                <a:lnTo>
                  <a:pt x="62" y="99"/>
                </a:lnTo>
                <a:lnTo>
                  <a:pt x="60" y="96"/>
                </a:lnTo>
                <a:lnTo>
                  <a:pt x="59" y="92"/>
                </a:lnTo>
                <a:lnTo>
                  <a:pt x="60" y="91"/>
                </a:lnTo>
                <a:lnTo>
                  <a:pt x="51" y="84"/>
                </a:lnTo>
                <a:lnTo>
                  <a:pt x="56" y="79"/>
                </a:lnTo>
                <a:lnTo>
                  <a:pt x="54" y="71"/>
                </a:lnTo>
                <a:lnTo>
                  <a:pt x="51" y="68"/>
                </a:lnTo>
                <a:lnTo>
                  <a:pt x="41" y="68"/>
                </a:lnTo>
                <a:lnTo>
                  <a:pt x="40" y="66"/>
                </a:lnTo>
                <a:lnTo>
                  <a:pt x="37" y="69"/>
                </a:lnTo>
                <a:lnTo>
                  <a:pt x="35" y="71"/>
                </a:lnTo>
                <a:lnTo>
                  <a:pt x="32" y="72"/>
                </a:lnTo>
                <a:lnTo>
                  <a:pt x="28" y="77"/>
                </a:lnTo>
                <a:lnTo>
                  <a:pt x="26" y="79"/>
                </a:lnTo>
                <a:lnTo>
                  <a:pt x="9" y="79"/>
                </a:lnTo>
                <a:lnTo>
                  <a:pt x="7" y="77"/>
                </a:lnTo>
                <a:lnTo>
                  <a:pt x="7" y="73"/>
                </a:lnTo>
                <a:lnTo>
                  <a:pt x="7" y="71"/>
                </a:lnTo>
                <a:lnTo>
                  <a:pt x="7" y="68"/>
                </a:lnTo>
                <a:lnTo>
                  <a:pt x="6" y="68"/>
                </a:lnTo>
                <a:lnTo>
                  <a:pt x="10" y="62"/>
                </a:lnTo>
                <a:lnTo>
                  <a:pt x="10" y="60"/>
                </a:lnTo>
                <a:lnTo>
                  <a:pt x="10" y="58"/>
                </a:lnTo>
                <a:lnTo>
                  <a:pt x="10" y="57"/>
                </a:lnTo>
                <a:lnTo>
                  <a:pt x="9" y="57"/>
                </a:lnTo>
                <a:lnTo>
                  <a:pt x="9" y="56"/>
                </a:lnTo>
                <a:lnTo>
                  <a:pt x="7" y="53"/>
                </a:lnTo>
                <a:lnTo>
                  <a:pt x="6" y="51"/>
                </a:lnTo>
                <a:lnTo>
                  <a:pt x="7" y="50"/>
                </a:lnTo>
                <a:lnTo>
                  <a:pt x="9" y="47"/>
                </a:lnTo>
                <a:lnTo>
                  <a:pt x="10" y="47"/>
                </a:lnTo>
                <a:lnTo>
                  <a:pt x="10" y="46"/>
                </a:lnTo>
                <a:lnTo>
                  <a:pt x="7" y="38"/>
                </a:lnTo>
                <a:lnTo>
                  <a:pt x="13" y="34"/>
                </a:lnTo>
                <a:lnTo>
                  <a:pt x="13" y="31"/>
                </a:lnTo>
                <a:lnTo>
                  <a:pt x="13" y="30"/>
                </a:lnTo>
                <a:lnTo>
                  <a:pt x="11" y="28"/>
                </a:lnTo>
                <a:lnTo>
                  <a:pt x="11" y="24"/>
                </a:lnTo>
                <a:lnTo>
                  <a:pt x="10" y="23"/>
                </a:lnTo>
                <a:lnTo>
                  <a:pt x="0" y="8"/>
                </a:lnTo>
                <a:lnTo>
                  <a:pt x="6" y="8"/>
                </a:lnTo>
                <a:lnTo>
                  <a:pt x="13" y="9"/>
                </a:lnTo>
                <a:lnTo>
                  <a:pt x="24" y="5"/>
                </a:lnTo>
                <a:lnTo>
                  <a:pt x="26" y="5"/>
                </a:lnTo>
                <a:lnTo>
                  <a:pt x="28" y="4"/>
                </a:lnTo>
                <a:lnTo>
                  <a:pt x="29" y="4"/>
                </a:lnTo>
                <a:lnTo>
                  <a:pt x="30" y="4"/>
                </a:lnTo>
                <a:lnTo>
                  <a:pt x="32" y="5"/>
                </a:lnTo>
                <a:lnTo>
                  <a:pt x="44" y="9"/>
                </a:lnTo>
                <a:lnTo>
                  <a:pt x="47" y="13"/>
                </a:lnTo>
                <a:lnTo>
                  <a:pt x="50" y="16"/>
                </a:lnTo>
                <a:lnTo>
                  <a:pt x="52" y="23"/>
                </a:lnTo>
                <a:lnTo>
                  <a:pt x="52" y="17"/>
                </a:lnTo>
                <a:lnTo>
                  <a:pt x="52" y="13"/>
                </a:lnTo>
                <a:lnTo>
                  <a:pt x="60" y="12"/>
                </a:lnTo>
                <a:lnTo>
                  <a:pt x="58" y="0"/>
                </a:lnTo>
                <a:lnTo>
                  <a:pt x="65" y="0"/>
                </a:lnTo>
                <a:lnTo>
                  <a:pt x="66" y="6"/>
                </a:lnTo>
                <a:lnTo>
                  <a:pt x="70" y="5"/>
                </a:lnTo>
                <a:lnTo>
                  <a:pt x="74" y="11"/>
                </a:lnTo>
                <a:lnTo>
                  <a:pt x="80" y="8"/>
                </a:lnTo>
                <a:lnTo>
                  <a:pt x="81" y="12"/>
                </a:lnTo>
                <a:lnTo>
                  <a:pt x="82" y="17"/>
                </a:lnTo>
                <a:lnTo>
                  <a:pt x="82" y="24"/>
                </a:lnTo>
                <a:lnTo>
                  <a:pt x="84" y="28"/>
                </a:lnTo>
                <a:lnTo>
                  <a:pt x="88" y="3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5" name="Freeform 652">
            <a:extLst>
              <a:ext uri="{FF2B5EF4-FFF2-40B4-BE49-F238E27FC236}">
                <a16:creationId xmlns:a16="http://schemas.microsoft.com/office/drawing/2014/main" id="{15372B87-46BF-4CCE-0EF1-124CDD05E9AA}"/>
              </a:ext>
            </a:extLst>
          </p:cNvPr>
          <p:cNvSpPr>
            <a:spLocks/>
          </p:cNvSpPr>
          <p:nvPr/>
        </p:nvSpPr>
        <p:spPr bwMode="auto">
          <a:xfrm>
            <a:off x="5441950" y="5219700"/>
            <a:ext cx="195263" cy="166688"/>
          </a:xfrm>
          <a:custGeom>
            <a:avLst/>
            <a:gdLst>
              <a:gd name="T0" fmla="*/ 93 w 123"/>
              <a:gd name="T1" fmla="*/ 13 h 105"/>
              <a:gd name="T2" fmla="*/ 95 w 123"/>
              <a:gd name="T3" fmla="*/ 27 h 105"/>
              <a:gd name="T4" fmla="*/ 97 w 123"/>
              <a:gd name="T5" fmla="*/ 34 h 105"/>
              <a:gd name="T6" fmla="*/ 101 w 123"/>
              <a:gd name="T7" fmla="*/ 45 h 105"/>
              <a:gd name="T8" fmla="*/ 106 w 123"/>
              <a:gd name="T9" fmla="*/ 56 h 105"/>
              <a:gd name="T10" fmla="*/ 112 w 123"/>
              <a:gd name="T11" fmla="*/ 67 h 105"/>
              <a:gd name="T12" fmla="*/ 112 w 123"/>
              <a:gd name="T13" fmla="*/ 77 h 105"/>
              <a:gd name="T14" fmla="*/ 117 w 123"/>
              <a:gd name="T15" fmla="*/ 84 h 105"/>
              <a:gd name="T16" fmla="*/ 121 w 123"/>
              <a:gd name="T17" fmla="*/ 91 h 105"/>
              <a:gd name="T18" fmla="*/ 106 w 123"/>
              <a:gd name="T19" fmla="*/ 98 h 105"/>
              <a:gd name="T20" fmla="*/ 100 w 123"/>
              <a:gd name="T21" fmla="*/ 91 h 105"/>
              <a:gd name="T22" fmla="*/ 97 w 123"/>
              <a:gd name="T23" fmla="*/ 91 h 105"/>
              <a:gd name="T24" fmla="*/ 95 w 123"/>
              <a:gd name="T25" fmla="*/ 92 h 105"/>
              <a:gd name="T26" fmla="*/ 91 w 123"/>
              <a:gd name="T27" fmla="*/ 94 h 105"/>
              <a:gd name="T28" fmla="*/ 79 w 123"/>
              <a:gd name="T29" fmla="*/ 98 h 105"/>
              <a:gd name="T30" fmla="*/ 78 w 123"/>
              <a:gd name="T31" fmla="*/ 94 h 105"/>
              <a:gd name="T32" fmla="*/ 68 w 123"/>
              <a:gd name="T33" fmla="*/ 90 h 105"/>
              <a:gd name="T34" fmla="*/ 65 w 123"/>
              <a:gd name="T35" fmla="*/ 92 h 105"/>
              <a:gd name="T36" fmla="*/ 53 w 123"/>
              <a:gd name="T37" fmla="*/ 88 h 105"/>
              <a:gd name="T38" fmla="*/ 49 w 123"/>
              <a:gd name="T39" fmla="*/ 92 h 105"/>
              <a:gd name="T40" fmla="*/ 41 w 123"/>
              <a:gd name="T41" fmla="*/ 99 h 105"/>
              <a:gd name="T42" fmla="*/ 18 w 123"/>
              <a:gd name="T43" fmla="*/ 103 h 105"/>
              <a:gd name="T44" fmla="*/ 11 w 123"/>
              <a:gd name="T45" fmla="*/ 101 h 105"/>
              <a:gd name="T46" fmla="*/ 5 w 123"/>
              <a:gd name="T47" fmla="*/ 92 h 105"/>
              <a:gd name="T48" fmla="*/ 4 w 123"/>
              <a:gd name="T49" fmla="*/ 87 h 105"/>
              <a:gd name="T50" fmla="*/ 0 w 123"/>
              <a:gd name="T51" fmla="*/ 80 h 105"/>
              <a:gd name="T52" fmla="*/ 16 w 123"/>
              <a:gd name="T53" fmla="*/ 82 h 105"/>
              <a:gd name="T54" fmla="*/ 34 w 123"/>
              <a:gd name="T55" fmla="*/ 72 h 105"/>
              <a:gd name="T56" fmla="*/ 35 w 123"/>
              <a:gd name="T57" fmla="*/ 68 h 105"/>
              <a:gd name="T58" fmla="*/ 37 w 123"/>
              <a:gd name="T59" fmla="*/ 60 h 105"/>
              <a:gd name="T60" fmla="*/ 35 w 123"/>
              <a:gd name="T61" fmla="*/ 52 h 105"/>
              <a:gd name="T62" fmla="*/ 40 w 123"/>
              <a:gd name="T63" fmla="*/ 47 h 105"/>
              <a:gd name="T64" fmla="*/ 44 w 123"/>
              <a:gd name="T65" fmla="*/ 34 h 105"/>
              <a:gd name="T66" fmla="*/ 55 w 123"/>
              <a:gd name="T67" fmla="*/ 28 h 105"/>
              <a:gd name="T68" fmla="*/ 61 w 123"/>
              <a:gd name="T69" fmla="*/ 27 h 105"/>
              <a:gd name="T70" fmla="*/ 72 w 123"/>
              <a:gd name="T71" fmla="*/ 12 h 105"/>
              <a:gd name="T72" fmla="*/ 68 w 123"/>
              <a:gd name="T73" fmla="*/ 1 h 105"/>
              <a:gd name="T74" fmla="*/ 76 w 123"/>
              <a:gd name="T75" fmla="*/ 4 h 105"/>
              <a:gd name="T76" fmla="*/ 89 w 123"/>
              <a:gd name="T77" fmla="*/ 12 h 1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23" h="105">
                <a:moveTo>
                  <a:pt x="93" y="12"/>
                </a:moveTo>
                <a:lnTo>
                  <a:pt x="93" y="13"/>
                </a:lnTo>
                <a:lnTo>
                  <a:pt x="94" y="19"/>
                </a:lnTo>
                <a:lnTo>
                  <a:pt x="95" y="27"/>
                </a:lnTo>
                <a:lnTo>
                  <a:pt x="97" y="32"/>
                </a:lnTo>
                <a:lnTo>
                  <a:pt x="97" y="34"/>
                </a:lnTo>
                <a:lnTo>
                  <a:pt x="98" y="41"/>
                </a:lnTo>
                <a:lnTo>
                  <a:pt x="101" y="45"/>
                </a:lnTo>
                <a:lnTo>
                  <a:pt x="102" y="49"/>
                </a:lnTo>
                <a:lnTo>
                  <a:pt x="106" y="56"/>
                </a:lnTo>
                <a:lnTo>
                  <a:pt x="109" y="60"/>
                </a:lnTo>
                <a:lnTo>
                  <a:pt x="112" y="67"/>
                </a:lnTo>
                <a:lnTo>
                  <a:pt x="112" y="71"/>
                </a:lnTo>
                <a:lnTo>
                  <a:pt x="112" y="77"/>
                </a:lnTo>
                <a:lnTo>
                  <a:pt x="115" y="82"/>
                </a:lnTo>
                <a:lnTo>
                  <a:pt x="117" y="84"/>
                </a:lnTo>
                <a:lnTo>
                  <a:pt x="119" y="88"/>
                </a:lnTo>
                <a:lnTo>
                  <a:pt x="121" y="91"/>
                </a:lnTo>
                <a:lnTo>
                  <a:pt x="123" y="98"/>
                </a:lnTo>
                <a:lnTo>
                  <a:pt x="106" y="98"/>
                </a:lnTo>
                <a:lnTo>
                  <a:pt x="102" y="94"/>
                </a:lnTo>
                <a:lnTo>
                  <a:pt x="100" y="91"/>
                </a:lnTo>
                <a:lnTo>
                  <a:pt x="98" y="91"/>
                </a:lnTo>
                <a:lnTo>
                  <a:pt x="97" y="91"/>
                </a:lnTo>
                <a:lnTo>
                  <a:pt x="97" y="92"/>
                </a:lnTo>
                <a:lnTo>
                  <a:pt x="95" y="92"/>
                </a:lnTo>
                <a:lnTo>
                  <a:pt x="94" y="94"/>
                </a:lnTo>
                <a:lnTo>
                  <a:pt x="91" y="94"/>
                </a:lnTo>
                <a:lnTo>
                  <a:pt x="87" y="95"/>
                </a:lnTo>
                <a:lnTo>
                  <a:pt x="79" y="98"/>
                </a:lnTo>
                <a:lnTo>
                  <a:pt x="78" y="97"/>
                </a:lnTo>
                <a:lnTo>
                  <a:pt x="78" y="94"/>
                </a:lnTo>
                <a:lnTo>
                  <a:pt x="70" y="90"/>
                </a:lnTo>
                <a:lnTo>
                  <a:pt x="68" y="90"/>
                </a:lnTo>
                <a:lnTo>
                  <a:pt x="67" y="91"/>
                </a:lnTo>
                <a:lnTo>
                  <a:pt x="65" y="92"/>
                </a:lnTo>
                <a:lnTo>
                  <a:pt x="57" y="90"/>
                </a:lnTo>
                <a:lnTo>
                  <a:pt x="53" y="88"/>
                </a:lnTo>
                <a:lnTo>
                  <a:pt x="50" y="91"/>
                </a:lnTo>
                <a:lnTo>
                  <a:pt x="49" y="92"/>
                </a:lnTo>
                <a:lnTo>
                  <a:pt x="50" y="99"/>
                </a:lnTo>
                <a:lnTo>
                  <a:pt x="41" y="99"/>
                </a:lnTo>
                <a:lnTo>
                  <a:pt x="37" y="98"/>
                </a:lnTo>
                <a:lnTo>
                  <a:pt x="18" y="103"/>
                </a:lnTo>
                <a:lnTo>
                  <a:pt x="12" y="105"/>
                </a:lnTo>
                <a:lnTo>
                  <a:pt x="11" y="101"/>
                </a:lnTo>
                <a:lnTo>
                  <a:pt x="8" y="95"/>
                </a:lnTo>
                <a:lnTo>
                  <a:pt x="5" y="92"/>
                </a:lnTo>
                <a:lnTo>
                  <a:pt x="4" y="87"/>
                </a:lnTo>
                <a:lnTo>
                  <a:pt x="4" y="87"/>
                </a:lnTo>
                <a:lnTo>
                  <a:pt x="0" y="82"/>
                </a:lnTo>
                <a:lnTo>
                  <a:pt x="0" y="80"/>
                </a:lnTo>
                <a:lnTo>
                  <a:pt x="0" y="77"/>
                </a:lnTo>
                <a:lnTo>
                  <a:pt x="16" y="82"/>
                </a:lnTo>
                <a:lnTo>
                  <a:pt x="27" y="75"/>
                </a:lnTo>
                <a:lnTo>
                  <a:pt x="34" y="72"/>
                </a:lnTo>
                <a:lnTo>
                  <a:pt x="34" y="71"/>
                </a:lnTo>
                <a:lnTo>
                  <a:pt x="35" y="68"/>
                </a:lnTo>
                <a:lnTo>
                  <a:pt x="37" y="65"/>
                </a:lnTo>
                <a:lnTo>
                  <a:pt x="37" y="60"/>
                </a:lnTo>
                <a:lnTo>
                  <a:pt x="35" y="54"/>
                </a:lnTo>
                <a:lnTo>
                  <a:pt x="35" y="52"/>
                </a:lnTo>
                <a:lnTo>
                  <a:pt x="35" y="49"/>
                </a:lnTo>
                <a:lnTo>
                  <a:pt x="40" y="47"/>
                </a:lnTo>
                <a:lnTo>
                  <a:pt x="41" y="42"/>
                </a:lnTo>
                <a:lnTo>
                  <a:pt x="44" y="34"/>
                </a:lnTo>
                <a:lnTo>
                  <a:pt x="53" y="30"/>
                </a:lnTo>
                <a:lnTo>
                  <a:pt x="55" y="28"/>
                </a:lnTo>
                <a:lnTo>
                  <a:pt x="59" y="26"/>
                </a:lnTo>
                <a:lnTo>
                  <a:pt x="61" y="27"/>
                </a:lnTo>
                <a:lnTo>
                  <a:pt x="59" y="22"/>
                </a:lnTo>
                <a:lnTo>
                  <a:pt x="72" y="12"/>
                </a:lnTo>
                <a:lnTo>
                  <a:pt x="74" y="12"/>
                </a:lnTo>
                <a:lnTo>
                  <a:pt x="68" y="1"/>
                </a:lnTo>
                <a:lnTo>
                  <a:pt x="71" y="0"/>
                </a:lnTo>
                <a:lnTo>
                  <a:pt x="76" y="4"/>
                </a:lnTo>
                <a:lnTo>
                  <a:pt x="85" y="8"/>
                </a:lnTo>
                <a:lnTo>
                  <a:pt x="89" y="12"/>
                </a:lnTo>
                <a:lnTo>
                  <a:pt x="93" y="1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6" name="Freeform 653">
            <a:extLst>
              <a:ext uri="{FF2B5EF4-FFF2-40B4-BE49-F238E27FC236}">
                <a16:creationId xmlns:a16="http://schemas.microsoft.com/office/drawing/2014/main" id="{8C267009-5DE1-0973-F3A8-472901BF7F83}"/>
              </a:ext>
            </a:extLst>
          </p:cNvPr>
          <p:cNvSpPr>
            <a:spLocks/>
          </p:cNvSpPr>
          <p:nvPr/>
        </p:nvSpPr>
        <p:spPr bwMode="auto">
          <a:xfrm>
            <a:off x="5386388" y="4398963"/>
            <a:ext cx="211138" cy="222250"/>
          </a:xfrm>
          <a:custGeom>
            <a:avLst/>
            <a:gdLst>
              <a:gd name="T0" fmla="*/ 121 w 133"/>
              <a:gd name="T1" fmla="*/ 33 h 140"/>
              <a:gd name="T2" fmla="*/ 118 w 133"/>
              <a:gd name="T3" fmla="*/ 41 h 140"/>
              <a:gd name="T4" fmla="*/ 115 w 133"/>
              <a:gd name="T5" fmla="*/ 49 h 140"/>
              <a:gd name="T6" fmla="*/ 114 w 133"/>
              <a:gd name="T7" fmla="*/ 53 h 140"/>
              <a:gd name="T8" fmla="*/ 111 w 133"/>
              <a:gd name="T9" fmla="*/ 60 h 140"/>
              <a:gd name="T10" fmla="*/ 115 w 133"/>
              <a:gd name="T11" fmla="*/ 72 h 140"/>
              <a:gd name="T12" fmla="*/ 121 w 133"/>
              <a:gd name="T13" fmla="*/ 93 h 140"/>
              <a:gd name="T14" fmla="*/ 125 w 133"/>
              <a:gd name="T15" fmla="*/ 108 h 140"/>
              <a:gd name="T16" fmla="*/ 129 w 133"/>
              <a:gd name="T17" fmla="*/ 123 h 140"/>
              <a:gd name="T18" fmla="*/ 132 w 133"/>
              <a:gd name="T19" fmla="*/ 131 h 140"/>
              <a:gd name="T20" fmla="*/ 117 w 133"/>
              <a:gd name="T21" fmla="*/ 140 h 140"/>
              <a:gd name="T22" fmla="*/ 100 w 133"/>
              <a:gd name="T23" fmla="*/ 125 h 140"/>
              <a:gd name="T24" fmla="*/ 91 w 133"/>
              <a:gd name="T25" fmla="*/ 124 h 140"/>
              <a:gd name="T26" fmla="*/ 73 w 133"/>
              <a:gd name="T27" fmla="*/ 119 h 140"/>
              <a:gd name="T28" fmla="*/ 68 w 133"/>
              <a:gd name="T29" fmla="*/ 127 h 140"/>
              <a:gd name="T30" fmla="*/ 62 w 133"/>
              <a:gd name="T31" fmla="*/ 119 h 140"/>
              <a:gd name="T32" fmla="*/ 53 w 133"/>
              <a:gd name="T33" fmla="*/ 120 h 140"/>
              <a:gd name="T34" fmla="*/ 39 w 133"/>
              <a:gd name="T35" fmla="*/ 101 h 140"/>
              <a:gd name="T36" fmla="*/ 23 w 133"/>
              <a:gd name="T37" fmla="*/ 80 h 140"/>
              <a:gd name="T38" fmla="*/ 19 w 133"/>
              <a:gd name="T39" fmla="*/ 79 h 140"/>
              <a:gd name="T40" fmla="*/ 12 w 133"/>
              <a:gd name="T41" fmla="*/ 75 h 140"/>
              <a:gd name="T42" fmla="*/ 6 w 133"/>
              <a:gd name="T43" fmla="*/ 63 h 140"/>
              <a:gd name="T44" fmla="*/ 5 w 133"/>
              <a:gd name="T45" fmla="*/ 49 h 140"/>
              <a:gd name="T46" fmla="*/ 0 w 133"/>
              <a:gd name="T47" fmla="*/ 41 h 140"/>
              <a:gd name="T48" fmla="*/ 1 w 133"/>
              <a:gd name="T49" fmla="*/ 35 h 140"/>
              <a:gd name="T50" fmla="*/ 6 w 133"/>
              <a:gd name="T51" fmla="*/ 34 h 140"/>
              <a:gd name="T52" fmla="*/ 20 w 133"/>
              <a:gd name="T53" fmla="*/ 27 h 140"/>
              <a:gd name="T54" fmla="*/ 23 w 133"/>
              <a:gd name="T55" fmla="*/ 22 h 140"/>
              <a:gd name="T56" fmla="*/ 30 w 133"/>
              <a:gd name="T57" fmla="*/ 20 h 140"/>
              <a:gd name="T58" fmla="*/ 34 w 133"/>
              <a:gd name="T59" fmla="*/ 22 h 140"/>
              <a:gd name="T60" fmla="*/ 42 w 133"/>
              <a:gd name="T61" fmla="*/ 19 h 140"/>
              <a:gd name="T62" fmla="*/ 68 w 133"/>
              <a:gd name="T63" fmla="*/ 15 h 140"/>
              <a:gd name="T64" fmla="*/ 84 w 133"/>
              <a:gd name="T65" fmla="*/ 0 h 140"/>
              <a:gd name="T66" fmla="*/ 91 w 133"/>
              <a:gd name="T67" fmla="*/ 4 h 140"/>
              <a:gd name="T68" fmla="*/ 124 w 133"/>
              <a:gd name="T69" fmla="*/ 24 h 1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133" h="140">
                <a:moveTo>
                  <a:pt x="124" y="24"/>
                </a:moveTo>
                <a:lnTo>
                  <a:pt x="121" y="33"/>
                </a:lnTo>
                <a:lnTo>
                  <a:pt x="120" y="34"/>
                </a:lnTo>
                <a:lnTo>
                  <a:pt x="118" y="41"/>
                </a:lnTo>
                <a:lnTo>
                  <a:pt x="117" y="44"/>
                </a:lnTo>
                <a:lnTo>
                  <a:pt x="115" y="49"/>
                </a:lnTo>
                <a:lnTo>
                  <a:pt x="114" y="52"/>
                </a:lnTo>
                <a:lnTo>
                  <a:pt x="114" y="53"/>
                </a:lnTo>
                <a:lnTo>
                  <a:pt x="113" y="56"/>
                </a:lnTo>
                <a:lnTo>
                  <a:pt x="111" y="60"/>
                </a:lnTo>
                <a:lnTo>
                  <a:pt x="113" y="64"/>
                </a:lnTo>
                <a:lnTo>
                  <a:pt x="115" y="72"/>
                </a:lnTo>
                <a:lnTo>
                  <a:pt x="117" y="79"/>
                </a:lnTo>
                <a:lnTo>
                  <a:pt x="121" y="93"/>
                </a:lnTo>
                <a:lnTo>
                  <a:pt x="124" y="101"/>
                </a:lnTo>
                <a:lnTo>
                  <a:pt x="125" y="108"/>
                </a:lnTo>
                <a:lnTo>
                  <a:pt x="128" y="116"/>
                </a:lnTo>
                <a:lnTo>
                  <a:pt x="129" y="123"/>
                </a:lnTo>
                <a:lnTo>
                  <a:pt x="130" y="125"/>
                </a:lnTo>
                <a:lnTo>
                  <a:pt x="132" y="131"/>
                </a:lnTo>
                <a:lnTo>
                  <a:pt x="133" y="135"/>
                </a:lnTo>
                <a:lnTo>
                  <a:pt x="117" y="140"/>
                </a:lnTo>
                <a:lnTo>
                  <a:pt x="107" y="128"/>
                </a:lnTo>
                <a:lnTo>
                  <a:pt x="100" y="125"/>
                </a:lnTo>
                <a:lnTo>
                  <a:pt x="99" y="125"/>
                </a:lnTo>
                <a:lnTo>
                  <a:pt x="91" y="124"/>
                </a:lnTo>
                <a:lnTo>
                  <a:pt x="81" y="121"/>
                </a:lnTo>
                <a:lnTo>
                  <a:pt x="73" y="119"/>
                </a:lnTo>
                <a:lnTo>
                  <a:pt x="69" y="125"/>
                </a:lnTo>
                <a:lnTo>
                  <a:pt x="68" y="127"/>
                </a:lnTo>
                <a:lnTo>
                  <a:pt x="64" y="125"/>
                </a:lnTo>
                <a:lnTo>
                  <a:pt x="62" y="119"/>
                </a:lnTo>
                <a:lnTo>
                  <a:pt x="61" y="119"/>
                </a:lnTo>
                <a:lnTo>
                  <a:pt x="53" y="120"/>
                </a:lnTo>
                <a:lnTo>
                  <a:pt x="47" y="120"/>
                </a:lnTo>
                <a:lnTo>
                  <a:pt x="39" y="101"/>
                </a:lnTo>
                <a:lnTo>
                  <a:pt x="34" y="94"/>
                </a:lnTo>
                <a:lnTo>
                  <a:pt x="23" y="80"/>
                </a:lnTo>
                <a:lnTo>
                  <a:pt x="21" y="80"/>
                </a:lnTo>
                <a:lnTo>
                  <a:pt x="19" y="79"/>
                </a:lnTo>
                <a:lnTo>
                  <a:pt x="15" y="76"/>
                </a:lnTo>
                <a:lnTo>
                  <a:pt x="12" y="75"/>
                </a:lnTo>
                <a:lnTo>
                  <a:pt x="10" y="65"/>
                </a:lnTo>
                <a:lnTo>
                  <a:pt x="6" y="63"/>
                </a:lnTo>
                <a:lnTo>
                  <a:pt x="6" y="60"/>
                </a:lnTo>
                <a:lnTo>
                  <a:pt x="5" y="49"/>
                </a:lnTo>
                <a:lnTo>
                  <a:pt x="4" y="45"/>
                </a:lnTo>
                <a:lnTo>
                  <a:pt x="0" y="41"/>
                </a:lnTo>
                <a:lnTo>
                  <a:pt x="0" y="39"/>
                </a:lnTo>
                <a:lnTo>
                  <a:pt x="1" y="35"/>
                </a:lnTo>
                <a:lnTo>
                  <a:pt x="5" y="37"/>
                </a:lnTo>
                <a:lnTo>
                  <a:pt x="6" y="34"/>
                </a:lnTo>
                <a:lnTo>
                  <a:pt x="12" y="29"/>
                </a:lnTo>
                <a:lnTo>
                  <a:pt x="20" y="27"/>
                </a:lnTo>
                <a:lnTo>
                  <a:pt x="21" y="22"/>
                </a:lnTo>
                <a:lnTo>
                  <a:pt x="23" y="22"/>
                </a:lnTo>
                <a:lnTo>
                  <a:pt x="27" y="20"/>
                </a:lnTo>
                <a:lnTo>
                  <a:pt x="30" y="20"/>
                </a:lnTo>
                <a:lnTo>
                  <a:pt x="31" y="20"/>
                </a:lnTo>
                <a:lnTo>
                  <a:pt x="34" y="22"/>
                </a:lnTo>
                <a:lnTo>
                  <a:pt x="36" y="18"/>
                </a:lnTo>
                <a:lnTo>
                  <a:pt x="42" y="19"/>
                </a:lnTo>
                <a:lnTo>
                  <a:pt x="53" y="15"/>
                </a:lnTo>
                <a:lnTo>
                  <a:pt x="68" y="15"/>
                </a:lnTo>
                <a:lnTo>
                  <a:pt x="80" y="4"/>
                </a:lnTo>
                <a:lnTo>
                  <a:pt x="84" y="0"/>
                </a:lnTo>
                <a:lnTo>
                  <a:pt x="85" y="1"/>
                </a:lnTo>
                <a:lnTo>
                  <a:pt x="91" y="4"/>
                </a:lnTo>
                <a:lnTo>
                  <a:pt x="96" y="7"/>
                </a:lnTo>
                <a:lnTo>
                  <a:pt x="124" y="2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7" name="Freeform 654">
            <a:extLst>
              <a:ext uri="{FF2B5EF4-FFF2-40B4-BE49-F238E27FC236}">
                <a16:creationId xmlns:a16="http://schemas.microsoft.com/office/drawing/2014/main" id="{F1D80A72-20EE-6FC0-209C-46BE5F04D40D}"/>
              </a:ext>
            </a:extLst>
          </p:cNvPr>
          <p:cNvSpPr>
            <a:spLocks/>
          </p:cNvSpPr>
          <p:nvPr/>
        </p:nvSpPr>
        <p:spPr bwMode="auto">
          <a:xfrm>
            <a:off x="5578475" y="3733800"/>
            <a:ext cx="236538" cy="195263"/>
          </a:xfrm>
          <a:custGeom>
            <a:avLst/>
            <a:gdLst>
              <a:gd name="T0" fmla="*/ 143 w 149"/>
              <a:gd name="T1" fmla="*/ 90 h 123"/>
              <a:gd name="T2" fmla="*/ 138 w 149"/>
              <a:gd name="T3" fmla="*/ 92 h 123"/>
              <a:gd name="T4" fmla="*/ 135 w 149"/>
              <a:gd name="T5" fmla="*/ 92 h 123"/>
              <a:gd name="T6" fmla="*/ 130 w 149"/>
              <a:gd name="T7" fmla="*/ 94 h 123"/>
              <a:gd name="T8" fmla="*/ 128 w 149"/>
              <a:gd name="T9" fmla="*/ 94 h 123"/>
              <a:gd name="T10" fmla="*/ 117 w 149"/>
              <a:gd name="T11" fmla="*/ 97 h 123"/>
              <a:gd name="T12" fmla="*/ 113 w 149"/>
              <a:gd name="T13" fmla="*/ 98 h 123"/>
              <a:gd name="T14" fmla="*/ 110 w 149"/>
              <a:gd name="T15" fmla="*/ 100 h 123"/>
              <a:gd name="T16" fmla="*/ 104 w 149"/>
              <a:gd name="T17" fmla="*/ 104 h 123"/>
              <a:gd name="T18" fmla="*/ 98 w 149"/>
              <a:gd name="T19" fmla="*/ 108 h 123"/>
              <a:gd name="T20" fmla="*/ 89 w 149"/>
              <a:gd name="T21" fmla="*/ 115 h 123"/>
              <a:gd name="T22" fmla="*/ 86 w 149"/>
              <a:gd name="T23" fmla="*/ 116 h 123"/>
              <a:gd name="T24" fmla="*/ 82 w 149"/>
              <a:gd name="T25" fmla="*/ 120 h 123"/>
              <a:gd name="T26" fmla="*/ 67 w 149"/>
              <a:gd name="T27" fmla="*/ 122 h 123"/>
              <a:gd name="T28" fmla="*/ 45 w 149"/>
              <a:gd name="T29" fmla="*/ 123 h 123"/>
              <a:gd name="T30" fmla="*/ 42 w 149"/>
              <a:gd name="T31" fmla="*/ 119 h 123"/>
              <a:gd name="T32" fmla="*/ 34 w 149"/>
              <a:gd name="T33" fmla="*/ 108 h 123"/>
              <a:gd name="T34" fmla="*/ 33 w 149"/>
              <a:gd name="T35" fmla="*/ 107 h 123"/>
              <a:gd name="T36" fmla="*/ 31 w 149"/>
              <a:gd name="T37" fmla="*/ 105 h 123"/>
              <a:gd name="T38" fmla="*/ 18 w 149"/>
              <a:gd name="T39" fmla="*/ 96 h 123"/>
              <a:gd name="T40" fmla="*/ 20 w 149"/>
              <a:gd name="T41" fmla="*/ 90 h 123"/>
              <a:gd name="T42" fmla="*/ 22 w 149"/>
              <a:gd name="T43" fmla="*/ 86 h 123"/>
              <a:gd name="T44" fmla="*/ 9 w 149"/>
              <a:gd name="T45" fmla="*/ 83 h 123"/>
              <a:gd name="T46" fmla="*/ 8 w 149"/>
              <a:gd name="T47" fmla="*/ 71 h 123"/>
              <a:gd name="T48" fmla="*/ 8 w 149"/>
              <a:gd name="T49" fmla="*/ 70 h 123"/>
              <a:gd name="T50" fmla="*/ 7 w 149"/>
              <a:gd name="T51" fmla="*/ 70 h 123"/>
              <a:gd name="T52" fmla="*/ 5 w 149"/>
              <a:gd name="T53" fmla="*/ 70 h 123"/>
              <a:gd name="T54" fmla="*/ 5 w 149"/>
              <a:gd name="T55" fmla="*/ 66 h 123"/>
              <a:gd name="T56" fmla="*/ 7 w 149"/>
              <a:gd name="T57" fmla="*/ 56 h 123"/>
              <a:gd name="T58" fmla="*/ 5 w 149"/>
              <a:gd name="T59" fmla="*/ 53 h 123"/>
              <a:gd name="T60" fmla="*/ 0 w 149"/>
              <a:gd name="T61" fmla="*/ 51 h 123"/>
              <a:gd name="T62" fmla="*/ 0 w 149"/>
              <a:gd name="T63" fmla="*/ 47 h 123"/>
              <a:gd name="T64" fmla="*/ 0 w 149"/>
              <a:gd name="T65" fmla="*/ 41 h 123"/>
              <a:gd name="T66" fmla="*/ 0 w 149"/>
              <a:gd name="T67" fmla="*/ 30 h 123"/>
              <a:gd name="T68" fmla="*/ 18 w 149"/>
              <a:gd name="T69" fmla="*/ 23 h 123"/>
              <a:gd name="T70" fmla="*/ 19 w 149"/>
              <a:gd name="T71" fmla="*/ 22 h 123"/>
              <a:gd name="T72" fmla="*/ 30 w 149"/>
              <a:gd name="T73" fmla="*/ 21 h 123"/>
              <a:gd name="T74" fmla="*/ 37 w 149"/>
              <a:gd name="T75" fmla="*/ 21 h 123"/>
              <a:gd name="T76" fmla="*/ 44 w 149"/>
              <a:gd name="T77" fmla="*/ 19 h 123"/>
              <a:gd name="T78" fmla="*/ 45 w 149"/>
              <a:gd name="T79" fmla="*/ 19 h 123"/>
              <a:gd name="T80" fmla="*/ 50 w 149"/>
              <a:gd name="T81" fmla="*/ 11 h 123"/>
              <a:gd name="T82" fmla="*/ 55 w 149"/>
              <a:gd name="T83" fmla="*/ 8 h 123"/>
              <a:gd name="T84" fmla="*/ 59 w 149"/>
              <a:gd name="T85" fmla="*/ 13 h 123"/>
              <a:gd name="T86" fmla="*/ 70 w 149"/>
              <a:gd name="T87" fmla="*/ 11 h 123"/>
              <a:gd name="T88" fmla="*/ 75 w 149"/>
              <a:gd name="T89" fmla="*/ 8 h 123"/>
              <a:gd name="T90" fmla="*/ 86 w 149"/>
              <a:gd name="T91" fmla="*/ 3 h 123"/>
              <a:gd name="T92" fmla="*/ 89 w 149"/>
              <a:gd name="T93" fmla="*/ 3 h 123"/>
              <a:gd name="T94" fmla="*/ 113 w 149"/>
              <a:gd name="T95" fmla="*/ 2 h 123"/>
              <a:gd name="T96" fmla="*/ 130 w 149"/>
              <a:gd name="T97" fmla="*/ 0 h 123"/>
              <a:gd name="T98" fmla="*/ 135 w 149"/>
              <a:gd name="T99" fmla="*/ 21 h 123"/>
              <a:gd name="T100" fmla="*/ 146 w 149"/>
              <a:gd name="T101" fmla="*/ 33 h 123"/>
              <a:gd name="T102" fmla="*/ 149 w 149"/>
              <a:gd name="T103" fmla="*/ 49 h 123"/>
              <a:gd name="T104" fmla="*/ 143 w 149"/>
              <a:gd name="T105" fmla="*/ 90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49" h="123">
                <a:moveTo>
                  <a:pt x="143" y="90"/>
                </a:moveTo>
                <a:lnTo>
                  <a:pt x="138" y="92"/>
                </a:lnTo>
                <a:lnTo>
                  <a:pt x="135" y="92"/>
                </a:lnTo>
                <a:lnTo>
                  <a:pt x="130" y="94"/>
                </a:lnTo>
                <a:lnTo>
                  <a:pt x="128" y="94"/>
                </a:lnTo>
                <a:lnTo>
                  <a:pt x="117" y="97"/>
                </a:lnTo>
                <a:lnTo>
                  <a:pt x="113" y="98"/>
                </a:lnTo>
                <a:lnTo>
                  <a:pt x="110" y="100"/>
                </a:lnTo>
                <a:lnTo>
                  <a:pt x="104" y="104"/>
                </a:lnTo>
                <a:lnTo>
                  <a:pt x="98" y="108"/>
                </a:lnTo>
                <a:lnTo>
                  <a:pt x="89" y="115"/>
                </a:lnTo>
                <a:lnTo>
                  <a:pt x="86" y="116"/>
                </a:lnTo>
                <a:lnTo>
                  <a:pt x="82" y="120"/>
                </a:lnTo>
                <a:lnTo>
                  <a:pt x="67" y="122"/>
                </a:lnTo>
                <a:lnTo>
                  <a:pt x="45" y="123"/>
                </a:lnTo>
                <a:lnTo>
                  <a:pt x="42" y="119"/>
                </a:lnTo>
                <a:lnTo>
                  <a:pt x="34" y="108"/>
                </a:lnTo>
                <a:lnTo>
                  <a:pt x="33" y="107"/>
                </a:lnTo>
                <a:lnTo>
                  <a:pt x="31" y="105"/>
                </a:lnTo>
                <a:lnTo>
                  <a:pt x="18" y="96"/>
                </a:lnTo>
                <a:lnTo>
                  <a:pt x="20" y="90"/>
                </a:lnTo>
                <a:lnTo>
                  <a:pt x="22" y="86"/>
                </a:lnTo>
                <a:lnTo>
                  <a:pt x="9" y="83"/>
                </a:lnTo>
                <a:lnTo>
                  <a:pt x="8" y="71"/>
                </a:lnTo>
                <a:lnTo>
                  <a:pt x="8" y="70"/>
                </a:lnTo>
                <a:lnTo>
                  <a:pt x="7" y="70"/>
                </a:lnTo>
                <a:lnTo>
                  <a:pt x="5" y="70"/>
                </a:lnTo>
                <a:lnTo>
                  <a:pt x="5" y="66"/>
                </a:lnTo>
                <a:lnTo>
                  <a:pt x="7" y="56"/>
                </a:lnTo>
                <a:lnTo>
                  <a:pt x="5" y="53"/>
                </a:lnTo>
                <a:lnTo>
                  <a:pt x="0" y="51"/>
                </a:lnTo>
                <a:lnTo>
                  <a:pt x="0" y="47"/>
                </a:lnTo>
                <a:lnTo>
                  <a:pt x="0" y="41"/>
                </a:lnTo>
                <a:lnTo>
                  <a:pt x="0" y="30"/>
                </a:lnTo>
                <a:lnTo>
                  <a:pt x="18" y="23"/>
                </a:lnTo>
                <a:lnTo>
                  <a:pt x="19" y="22"/>
                </a:lnTo>
                <a:lnTo>
                  <a:pt x="30" y="21"/>
                </a:lnTo>
                <a:lnTo>
                  <a:pt x="37" y="21"/>
                </a:lnTo>
                <a:lnTo>
                  <a:pt x="44" y="19"/>
                </a:lnTo>
                <a:lnTo>
                  <a:pt x="45" y="19"/>
                </a:lnTo>
                <a:lnTo>
                  <a:pt x="50" y="11"/>
                </a:lnTo>
                <a:lnTo>
                  <a:pt x="55" y="8"/>
                </a:lnTo>
                <a:lnTo>
                  <a:pt x="59" y="13"/>
                </a:lnTo>
                <a:lnTo>
                  <a:pt x="70" y="11"/>
                </a:lnTo>
                <a:lnTo>
                  <a:pt x="75" y="8"/>
                </a:lnTo>
                <a:lnTo>
                  <a:pt x="86" y="3"/>
                </a:lnTo>
                <a:lnTo>
                  <a:pt x="89" y="3"/>
                </a:lnTo>
                <a:lnTo>
                  <a:pt x="113" y="2"/>
                </a:lnTo>
                <a:lnTo>
                  <a:pt x="130" y="0"/>
                </a:lnTo>
                <a:lnTo>
                  <a:pt x="135" y="21"/>
                </a:lnTo>
                <a:lnTo>
                  <a:pt x="146" y="33"/>
                </a:lnTo>
                <a:lnTo>
                  <a:pt x="149" y="49"/>
                </a:lnTo>
                <a:lnTo>
                  <a:pt x="143" y="9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8" name="Freeform 655">
            <a:extLst>
              <a:ext uri="{FF2B5EF4-FFF2-40B4-BE49-F238E27FC236}">
                <a16:creationId xmlns:a16="http://schemas.microsoft.com/office/drawing/2014/main" id="{3C375D2F-25E6-EC9E-DA1F-9C8C404BD356}"/>
              </a:ext>
            </a:extLst>
          </p:cNvPr>
          <p:cNvSpPr>
            <a:spLocks/>
          </p:cNvSpPr>
          <p:nvPr/>
        </p:nvSpPr>
        <p:spPr bwMode="auto">
          <a:xfrm>
            <a:off x="4408488" y="5768975"/>
            <a:ext cx="173038" cy="182563"/>
          </a:xfrm>
          <a:custGeom>
            <a:avLst/>
            <a:gdLst>
              <a:gd name="T0" fmla="*/ 98 w 109"/>
              <a:gd name="T1" fmla="*/ 21 h 115"/>
              <a:gd name="T2" fmla="*/ 101 w 109"/>
              <a:gd name="T3" fmla="*/ 40 h 115"/>
              <a:gd name="T4" fmla="*/ 101 w 109"/>
              <a:gd name="T5" fmla="*/ 41 h 115"/>
              <a:gd name="T6" fmla="*/ 108 w 109"/>
              <a:gd name="T7" fmla="*/ 49 h 115"/>
              <a:gd name="T8" fmla="*/ 103 w 109"/>
              <a:gd name="T9" fmla="*/ 53 h 115"/>
              <a:gd name="T10" fmla="*/ 98 w 109"/>
              <a:gd name="T11" fmla="*/ 64 h 115"/>
              <a:gd name="T12" fmla="*/ 100 w 109"/>
              <a:gd name="T13" fmla="*/ 66 h 115"/>
              <a:gd name="T14" fmla="*/ 109 w 109"/>
              <a:gd name="T15" fmla="*/ 82 h 115"/>
              <a:gd name="T16" fmla="*/ 107 w 109"/>
              <a:gd name="T17" fmla="*/ 85 h 115"/>
              <a:gd name="T18" fmla="*/ 101 w 109"/>
              <a:gd name="T19" fmla="*/ 91 h 115"/>
              <a:gd name="T20" fmla="*/ 96 w 109"/>
              <a:gd name="T21" fmla="*/ 91 h 115"/>
              <a:gd name="T22" fmla="*/ 88 w 109"/>
              <a:gd name="T23" fmla="*/ 93 h 115"/>
              <a:gd name="T24" fmla="*/ 79 w 109"/>
              <a:gd name="T25" fmla="*/ 94 h 115"/>
              <a:gd name="T26" fmla="*/ 78 w 109"/>
              <a:gd name="T27" fmla="*/ 94 h 115"/>
              <a:gd name="T28" fmla="*/ 75 w 109"/>
              <a:gd name="T29" fmla="*/ 98 h 115"/>
              <a:gd name="T30" fmla="*/ 72 w 109"/>
              <a:gd name="T31" fmla="*/ 101 h 115"/>
              <a:gd name="T32" fmla="*/ 71 w 109"/>
              <a:gd name="T33" fmla="*/ 100 h 115"/>
              <a:gd name="T34" fmla="*/ 70 w 109"/>
              <a:gd name="T35" fmla="*/ 98 h 115"/>
              <a:gd name="T36" fmla="*/ 60 w 109"/>
              <a:gd name="T37" fmla="*/ 100 h 115"/>
              <a:gd name="T38" fmla="*/ 51 w 109"/>
              <a:gd name="T39" fmla="*/ 100 h 115"/>
              <a:gd name="T40" fmla="*/ 41 w 109"/>
              <a:gd name="T41" fmla="*/ 101 h 115"/>
              <a:gd name="T42" fmla="*/ 15 w 109"/>
              <a:gd name="T43" fmla="*/ 115 h 115"/>
              <a:gd name="T44" fmla="*/ 8 w 109"/>
              <a:gd name="T45" fmla="*/ 100 h 115"/>
              <a:gd name="T46" fmla="*/ 18 w 109"/>
              <a:gd name="T47" fmla="*/ 98 h 115"/>
              <a:gd name="T48" fmla="*/ 19 w 109"/>
              <a:gd name="T49" fmla="*/ 96 h 115"/>
              <a:gd name="T50" fmla="*/ 15 w 109"/>
              <a:gd name="T51" fmla="*/ 86 h 115"/>
              <a:gd name="T52" fmla="*/ 22 w 109"/>
              <a:gd name="T53" fmla="*/ 68 h 115"/>
              <a:gd name="T54" fmla="*/ 22 w 109"/>
              <a:gd name="T55" fmla="*/ 63 h 115"/>
              <a:gd name="T56" fmla="*/ 27 w 109"/>
              <a:gd name="T57" fmla="*/ 61 h 115"/>
              <a:gd name="T58" fmla="*/ 25 w 109"/>
              <a:gd name="T59" fmla="*/ 56 h 115"/>
              <a:gd name="T60" fmla="*/ 0 w 109"/>
              <a:gd name="T61" fmla="*/ 46 h 115"/>
              <a:gd name="T62" fmla="*/ 30 w 109"/>
              <a:gd name="T63" fmla="*/ 22 h 115"/>
              <a:gd name="T64" fmla="*/ 36 w 109"/>
              <a:gd name="T65" fmla="*/ 26 h 115"/>
              <a:gd name="T66" fmla="*/ 37 w 109"/>
              <a:gd name="T67" fmla="*/ 26 h 115"/>
              <a:gd name="T68" fmla="*/ 44 w 109"/>
              <a:gd name="T69" fmla="*/ 26 h 115"/>
              <a:gd name="T70" fmla="*/ 45 w 109"/>
              <a:gd name="T71" fmla="*/ 22 h 115"/>
              <a:gd name="T72" fmla="*/ 49 w 109"/>
              <a:gd name="T73" fmla="*/ 21 h 115"/>
              <a:gd name="T74" fmla="*/ 56 w 109"/>
              <a:gd name="T75" fmla="*/ 25 h 115"/>
              <a:gd name="T76" fmla="*/ 60 w 109"/>
              <a:gd name="T77" fmla="*/ 27 h 115"/>
              <a:gd name="T78" fmla="*/ 64 w 109"/>
              <a:gd name="T79" fmla="*/ 19 h 115"/>
              <a:gd name="T80" fmla="*/ 66 w 109"/>
              <a:gd name="T81" fmla="*/ 15 h 115"/>
              <a:gd name="T82" fmla="*/ 66 w 109"/>
              <a:gd name="T83" fmla="*/ 12 h 115"/>
              <a:gd name="T84" fmla="*/ 81 w 109"/>
              <a:gd name="T85" fmla="*/ 0 h 115"/>
              <a:gd name="T86" fmla="*/ 88 w 109"/>
              <a:gd name="T87" fmla="*/ 7 h 115"/>
              <a:gd name="T88" fmla="*/ 88 w 109"/>
              <a:gd name="T89" fmla="*/ 12 h 115"/>
              <a:gd name="T90" fmla="*/ 88 w 109"/>
              <a:gd name="T91" fmla="*/ 15 h 115"/>
              <a:gd name="T92" fmla="*/ 89 w 109"/>
              <a:gd name="T93" fmla="*/ 16 h 115"/>
              <a:gd name="T94" fmla="*/ 89 w 109"/>
              <a:gd name="T95" fmla="*/ 16 h 115"/>
              <a:gd name="T96" fmla="*/ 94 w 109"/>
              <a:gd name="T97" fmla="*/ 19 h 115"/>
              <a:gd name="T98" fmla="*/ 98 w 109"/>
              <a:gd name="T99" fmla="*/ 21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109" h="115">
                <a:moveTo>
                  <a:pt x="98" y="21"/>
                </a:moveTo>
                <a:lnTo>
                  <a:pt x="101" y="40"/>
                </a:lnTo>
                <a:lnTo>
                  <a:pt x="101" y="41"/>
                </a:lnTo>
                <a:lnTo>
                  <a:pt x="108" y="49"/>
                </a:lnTo>
                <a:lnTo>
                  <a:pt x="103" y="53"/>
                </a:lnTo>
                <a:lnTo>
                  <a:pt x="98" y="64"/>
                </a:lnTo>
                <a:lnTo>
                  <a:pt x="100" y="66"/>
                </a:lnTo>
                <a:lnTo>
                  <a:pt x="109" y="82"/>
                </a:lnTo>
                <a:lnTo>
                  <a:pt x="107" y="85"/>
                </a:lnTo>
                <a:lnTo>
                  <a:pt x="101" y="91"/>
                </a:lnTo>
                <a:lnTo>
                  <a:pt x="96" y="91"/>
                </a:lnTo>
                <a:lnTo>
                  <a:pt x="88" y="93"/>
                </a:lnTo>
                <a:lnTo>
                  <a:pt x="79" y="94"/>
                </a:lnTo>
                <a:lnTo>
                  <a:pt x="78" y="94"/>
                </a:lnTo>
                <a:lnTo>
                  <a:pt x="75" y="98"/>
                </a:lnTo>
                <a:lnTo>
                  <a:pt x="72" y="101"/>
                </a:lnTo>
                <a:lnTo>
                  <a:pt x="71" y="100"/>
                </a:lnTo>
                <a:lnTo>
                  <a:pt x="70" y="98"/>
                </a:lnTo>
                <a:lnTo>
                  <a:pt x="60" y="100"/>
                </a:lnTo>
                <a:lnTo>
                  <a:pt x="51" y="100"/>
                </a:lnTo>
                <a:lnTo>
                  <a:pt x="41" y="101"/>
                </a:lnTo>
                <a:lnTo>
                  <a:pt x="15" y="115"/>
                </a:lnTo>
                <a:lnTo>
                  <a:pt x="8" y="100"/>
                </a:lnTo>
                <a:lnTo>
                  <a:pt x="18" y="98"/>
                </a:lnTo>
                <a:lnTo>
                  <a:pt x="19" y="96"/>
                </a:lnTo>
                <a:lnTo>
                  <a:pt x="15" y="86"/>
                </a:lnTo>
                <a:lnTo>
                  <a:pt x="22" y="68"/>
                </a:lnTo>
                <a:lnTo>
                  <a:pt x="22" y="63"/>
                </a:lnTo>
                <a:lnTo>
                  <a:pt x="27" y="61"/>
                </a:lnTo>
                <a:lnTo>
                  <a:pt x="25" y="56"/>
                </a:lnTo>
                <a:lnTo>
                  <a:pt x="0" y="46"/>
                </a:lnTo>
                <a:lnTo>
                  <a:pt x="30" y="22"/>
                </a:lnTo>
                <a:lnTo>
                  <a:pt x="36" y="26"/>
                </a:lnTo>
                <a:lnTo>
                  <a:pt x="37" y="26"/>
                </a:lnTo>
                <a:lnTo>
                  <a:pt x="44" y="26"/>
                </a:lnTo>
                <a:lnTo>
                  <a:pt x="45" y="22"/>
                </a:lnTo>
                <a:lnTo>
                  <a:pt x="49" y="21"/>
                </a:lnTo>
                <a:lnTo>
                  <a:pt x="56" y="25"/>
                </a:lnTo>
                <a:lnTo>
                  <a:pt x="60" y="27"/>
                </a:lnTo>
                <a:lnTo>
                  <a:pt x="64" y="19"/>
                </a:lnTo>
                <a:lnTo>
                  <a:pt x="66" y="15"/>
                </a:lnTo>
                <a:lnTo>
                  <a:pt x="66" y="12"/>
                </a:lnTo>
                <a:lnTo>
                  <a:pt x="81" y="0"/>
                </a:lnTo>
                <a:lnTo>
                  <a:pt x="88" y="7"/>
                </a:lnTo>
                <a:lnTo>
                  <a:pt x="88" y="12"/>
                </a:lnTo>
                <a:lnTo>
                  <a:pt x="88" y="15"/>
                </a:lnTo>
                <a:lnTo>
                  <a:pt x="89" y="16"/>
                </a:lnTo>
                <a:lnTo>
                  <a:pt x="89" y="16"/>
                </a:lnTo>
                <a:lnTo>
                  <a:pt x="94" y="19"/>
                </a:lnTo>
                <a:lnTo>
                  <a:pt x="98" y="2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9" name="Freeform 656">
            <a:extLst>
              <a:ext uri="{FF2B5EF4-FFF2-40B4-BE49-F238E27FC236}">
                <a16:creationId xmlns:a16="http://schemas.microsoft.com/office/drawing/2014/main" id="{0DEB1515-665A-F4CE-461F-262991DAFCD7}"/>
              </a:ext>
            </a:extLst>
          </p:cNvPr>
          <p:cNvSpPr>
            <a:spLocks/>
          </p:cNvSpPr>
          <p:nvPr/>
        </p:nvSpPr>
        <p:spPr bwMode="auto">
          <a:xfrm>
            <a:off x="4679950" y="5845175"/>
            <a:ext cx="115888" cy="187325"/>
          </a:xfrm>
          <a:custGeom>
            <a:avLst/>
            <a:gdLst>
              <a:gd name="T0" fmla="*/ 47 w 73"/>
              <a:gd name="T1" fmla="*/ 7 h 118"/>
              <a:gd name="T2" fmla="*/ 58 w 73"/>
              <a:gd name="T3" fmla="*/ 26 h 118"/>
              <a:gd name="T4" fmla="*/ 58 w 73"/>
              <a:gd name="T5" fmla="*/ 34 h 118"/>
              <a:gd name="T6" fmla="*/ 64 w 73"/>
              <a:gd name="T7" fmla="*/ 42 h 118"/>
              <a:gd name="T8" fmla="*/ 58 w 73"/>
              <a:gd name="T9" fmla="*/ 45 h 118"/>
              <a:gd name="T10" fmla="*/ 53 w 73"/>
              <a:gd name="T11" fmla="*/ 46 h 118"/>
              <a:gd name="T12" fmla="*/ 54 w 73"/>
              <a:gd name="T13" fmla="*/ 58 h 118"/>
              <a:gd name="T14" fmla="*/ 64 w 73"/>
              <a:gd name="T15" fmla="*/ 68 h 118"/>
              <a:gd name="T16" fmla="*/ 73 w 73"/>
              <a:gd name="T17" fmla="*/ 78 h 118"/>
              <a:gd name="T18" fmla="*/ 61 w 73"/>
              <a:gd name="T19" fmla="*/ 90 h 118"/>
              <a:gd name="T20" fmla="*/ 71 w 73"/>
              <a:gd name="T21" fmla="*/ 98 h 118"/>
              <a:gd name="T22" fmla="*/ 65 w 73"/>
              <a:gd name="T23" fmla="*/ 110 h 118"/>
              <a:gd name="T24" fmla="*/ 64 w 73"/>
              <a:gd name="T25" fmla="*/ 116 h 118"/>
              <a:gd name="T26" fmla="*/ 58 w 73"/>
              <a:gd name="T27" fmla="*/ 118 h 118"/>
              <a:gd name="T28" fmla="*/ 46 w 73"/>
              <a:gd name="T29" fmla="*/ 106 h 118"/>
              <a:gd name="T30" fmla="*/ 37 w 73"/>
              <a:gd name="T31" fmla="*/ 90 h 118"/>
              <a:gd name="T32" fmla="*/ 32 w 73"/>
              <a:gd name="T33" fmla="*/ 93 h 118"/>
              <a:gd name="T34" fmla="*/ 30 w 73"/>
              <a:gd name="T35" fmla="*/ 95 h 118"/>
              <a:gd name="T36" fmla="*/ 23 w 73"/>
              <a:gd name="T37" fmla="*/ 99 h 118"/>
              <a:gd name="T38" fmla="*/ 0 w 73"/>
              <a:gd name="T39" fmla="*/ 87 h 118"/>
              <a:gd name="T40" fmla="*/ 5 w 73"/>
              <a:gd name="T41" fmla="*/ 83 h 118"/>
              <a:gd name="T42" fmla="*/ 7 w 73"/>
              <a:gd name="T43" fmla="*/ 82 h 118"/>
              <a:gd name="T44" fmla="*/ 2 w 73"/>
              <a:gd name="T45" fmla="*/ 73 h 118"/>
              <a:gd name="T46" fmla="*/ 16 w 73"/>
              <a:gd name="T47" fmla="*/ 64 h 118"/>
              <a:gd name="T48" fmla="*/ 12 w 73"/>
              <a:gd name="T49" fmla="*/ 61 h 118"/>
              <a:gd name="T50" fmla="*/ 13 w 73"/>
              <a:gd name="T51" fmla="*/ 52 h 118"/>
              <a:gd name="T52" fmla="*/ 13 w 73"/>
              <a:gd name="T53" fmla="*/ 48 h 118"/>
              <a:gd name="T54" fmla="*/ 9 w 73"/>
              <a:gd name="T55" fmla="*/ 42 h 118"/>
              <a:gd name="T56" fmla="*/ 5 w 73"/>
              <a:gd name="T57" fmla="*/ 37 h 118"/>
              <a:gd name="T58" fmla="*/ 9 w 73"/>
              <a:gd name="T59" fmla="*/ 31 h 118"/>
              <a:gd name="T60" fmla="*/ 5 w 73"/>
              <a:gd name="T61" fmla="*/ 23 h 118"/>
              <a:gd name="T62" fmla="*/ 5 w 73"/>
              <a:gd name="T63" fmla="*/ 15 h 118"/>
              <a:gd name="T64" fmla="*/ 5 w 73"/>
              <a:gd name="T65" fmla="*/ 8 h 118"/>
              <a:gd name="T66" fmla="*/ 5 w 73"/>
              <a:gd name="T67" fmla="*/ 5 h 118"/>
              <a:gd name="T68" fmla="*/ 16 w 73"/>
              <a:gd name="T69" fmla="*/ 0 h 118"/>
              <a:gd name="T70" fmla="*/ 28 w 73"/>
              <a:gd name="T71" fmla="*/ 0 h 118"/>
              <a:gd name="T72" fmla="*/ 34 w 73"/>
              <a:gd name="T73" fmla="*/ 0 h 118"/>
              <a:gd name="T74" fmla="*/ 37 w 73"/>
              <a:gd name="T75" fmla="*/ 3 h 118"/>
              <a:gd name="T76" fmla="*/ 37 w 73"/>
              <a:gd name="T77" fmla="*/ 4 h 118"/>
              <a:gd name="T78" fmla="*/ 38 w 73"/>
              <a:gd name="T79" fmla="*/ 4 h 118"/>
              <a:gd name="T80" fmla="*/ 47 w 73"/>
              <a:gd name="T81" fmla="*/ 7 h 1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73" h="118">
                <a:moveTo>
                  <a:pt x="47" y="7"/>
                </a:moveTo>
                <a:lnTo>
                  <a:pt x="58" y="26"/>
                </a:lnTo>
                <a:lnTo>
                  <a:pt x="58" y="34"/>
                </a:lnTo>
                <a:lnTo>
                  <a:pt x="64" y="42"/>
                </a:lnTo>
                <a:lnTo>
                  <a:pt x="58" y="45"/>
                </a:lnTo>
                <a:lnTo>
                  <a:pt x="53" y="46"/>
                </a:lnTo>
                <a:lnTo>
                  <a:pt x="54" y="58"/>
                </a:lnTo>
                <a:lnTo>
                  <a:pt x="64" y="68"/>
                </a:lnTo>
                <a:lnTo>
                  <a:pt x="73" y="78"/>
                </a:lnTo>
                <a:lnTo>
                  <a:pt x="61" y="90"/>
                </a:lnTo>
                <a:lnTo>
                  <a:pt x="71" y="98"/>
                </a:lnTo>
                <a:lnTo>
                  <a:pt x="65" y="110"/>
                </a:lnTo>
                <a:lnTo>
                  <a:pt x="64" y="116"/>
                </a:lnTo>
                <a:lnTo>
                  <a:pt x="58" y="118"/>
                </a:lnTo>
                <a:lnTo>
                  <a:pt x="46" y="106"/>
                </a:lnTo>
                <a:lnTo>
                  <a:pt x="37" y="90"/>
                </a:lnTo>
                <a:lnTo>
                  <a:pt x="32" y="93"/>
                </a:lnTo>
                <a:lnTo>
                  <a:pt x="30" y="95"/>
                </a:lnTo>
                <a:lnTo>
                  <a:pt x="23" y="99"/>
                </a:lnTo>
                <a:lnTo>
                  <a:pt x="0" y="87"/>
                </a:lnTo>
                <a:lnTo>
                  <a:pt x="5" y="83"/>
                </a:lnTo>
                <a:lnTo>
                  <a:pt x="7" y="82"/>
                </a:lnTo>
                <a:lnTo>
                  <a:pt x="2" y="73"/>
                </a:lnTo>
                <a:lnTo>
                  <a:pt x="16" y="64"/>
                </a:lnTo>
                <a:lnTo>
                  <a:pt x="12" y="61"/>
                </a:lnTo>
                <a:lnTo>
                  <a:pt x="13" y="52"/>
                </a:lnTo>
                <a:lnTo>
                  <a:pt x="13" y="48"/>
                </a:lnTo>
                <a:lnTo>
                  <a:pt x="9" y="42"/>
                </a:lnTo>
                <a:lnTo>
                  <a:pt x="5" y="37"/>
                </a:lnTo>
                <a:lnTo>
                  <a:pt x="9" y="31"/>
                </a:lnTo>
                <a:lnTo>
                  <a:pt x="5" y="23"/>
                </a:lnTo>
                <a:lnTo>
                  <a:pt x="5" y="15"/>
                </a:lnTo>
                <a:lnTo>
                  <a:pt x="5" y="8"/>
                </a:lnTo>
                <a:lnTo>
                  <a:pt x="5" y="5"/>
                </a:lnTo>
                <a:lnTo>
                  <a:pt x="16" y="0"/>
                </a:lnTo>
                <a:lnTo>
                  <a:pt x="28" y="0"/>
                </a:lnTo>
                <a:lnTo>
                  <a:pt x="34" y="0"/>
                </a:lnTo>
                <a:lnTo>
                  <a:pt x="37" y="3"/>
                </a:lnTo>
                <a:lnTo>
                  <a:pt x="37" y="4"/>
                </a:lnTo>
                <a:lnTo>
                  <a:pt x="38" y="4"/>
                </a:lnTo>
                <a:lnTo>
                  <a:pt x="47" y="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0" name="Freeform 657">
            <a:extLst>
              <a:ext uri="{FF2B5EF4-FFF2-40B4-BE49-F238E27FC236}">
                <a16:creationId xmlns:a16="http://schemas.microsoft.com/office/drawing/2014/main" id="{9B3CD09A-1EB2-885E-29EA-B5F130BCC778}"/>
              </a:ext>
            </a:extLst>
          </p:cNvPr>
          <p:cNvSpPr>
            <a:spLocks/>
          </p:cNvSpPr>
          <p:nvPr/>
        </p:nvSpPr>
        <p:spPr bwMode="auto">
          <a:xfrm>
            <a:off x="4664075" y="5713413"/>
            <a:ext cx="158750" cy="142875"/>
          </a:xfrm>
          <a:custGeom>
            <a:avLst/>
            <a:gdLst>
              <a:gd name="T0" fmla="*/ 100 w 100"/>
              <a:gd name="T1" fmla="*/ 65 h 90"/>
              <a:gd name="T2" fmla="*/ 98 w 100"/>
              <a:gd name="T3" fmla="*/ 76 h 90"/>
              <a:gd name="T4" fmla="*/ 98 w 100"/>
              <a:gd name="T5" fmla="*/ 79 h 90"/>
              <a:gd name="T6" fmla="*/ 92 w 100"/>
              <a:gd name="T7" fmla="*/ 79 h 90"/>
              <a:gd name="T8" fmla="*/ 90 w 100"/>
              <a:gd name="T9" fmla="*/ 81 h 90"/>
              <a:gd name="T10" fmla="*/ 89 w 100"/>
              <a:gd name="T11" fmla="*/ 84 h 90"/>
              <a:gd name="T12" fmla="*/ 70 w 100"/>
              <a:gd name="T13" fmla="*/ 84 h 90"/>
              <a:gd name="T14" fmla="*/ 62 w 100"/>
              <a:gd name="T15" fmla="*/ 77 h 90"/>
              <a:gd name="T16" fmla="*/ 56 w 100"/>
              <a:gd name="T17" fmla="*/ 80 h 90"/>
              <a:gd name="T18" fmla="*/ 60 w 100"/>
              <a:gd name="T19" fmla="*/ 84 h 90"/>
              <a:gd name="T20" fmla="*/ 59 w 100"/>
              <a:gd name="T21" fmla="*/ 87 h 90"/>
              <a:gd name="T22" fmla="*/ 57 w 100"/>
              <a:gd name="T23" fmla="*/ 90 h 90"/>
              <a:gd name="T24" fmla="*/ 48 w 100"/>
              <a:gd name="T25" fmla="*/ 87 h 90"/>
              <a:gd name="T26" fmla="*/ 47 w 100"/>
              <a:gd name="T27" fmla="*/ 87 h 90"/>
              <a:gd name="T28" fmla="*/ 47 w 100"/>
              <a:gd name="T29" fmla="*/ 86 h 90"/>
              <a:gd name="T30" fmla="*/ 44 w 100"/>
              <a:gd name="T31" fmla="*/ 83 h 90"/>
              <a:gd name="T32" fmla="*/ 38 w 100"/>
              <a:gd name="T33" fmla="*/ 83 h 90"/>
              <a:gd name="T34" fmla="*/ 26 w 100"/>
              <a:gd name="T35" fmla="*/ 83 h 90"/>
              <a:gd name="T36" fmla="*/ 23 w 100"/>
              <a:gd name="T37" fmla="*/ 81 h 90"/>
              <a:gd name="T38" fmla="*/ 14 w 100"/>
              <a:gd name="T39" fmla="*/ 71 h 90"/>
              <a:gd name="T40" fmla="*/ 0 w 100"/>
              <a:gd name="T41" fmla="*/ 56 h 90"/>
              <a:gd name="T42" fmla="*/ 2 w 100"/>
              <a:gd name="T43" fmla="*/ 54 h 90"/>
              <a:gd name="T44" fmla="*/ 3 w 100"/>
              <a:gd name="T45" fmla="*/ 53 h 90"/>
              <a:gd name="T46" fmla="*/ 4 w 100"/>
              <a:gd name="T47" fmla="*/ 51 h 90"/>
              <a:gd name="T48" fmla="*/ 14 w 100"/>
              <a:gd name="T49" fmla="*/ 47 h 90"/>
              <a:gd name="T50" fmla="*/ 14 w 100"/>
              <a:gd name="T51" fmla="*/ 46 h 90"/>
              <a:gd name="T52" fmla="*/ 14 w 100"/>
              <a:gd name="T53" fmla="*/ 43 h 90"/>
              <a:gd name="T54" fmla="*/ 19 w 100"/>
              <a:gd name="T55" fmla="*/ 43 h 90"/>
              <a:gd name="T56" fmla="*/ 26 w 100"/>
              <a:gd name="T57" fmla="*/ 45 h 90"/>
              <a:gd name="T58" fmla="*/ 27 w 100"/>
              <a:gd name="T59" fmla="*/ 38 h 90"/>
              <a:gd name="T60" fmla="*/ 21 w 100"/>
              <a:gd name="T61" fmla="*/ 36 h 90"/>
              <a:gd name="T62" fmla="*/ 19 w 100"/>
              <a:gd name="T63" fmla="*/ 26 h 90"/>
              <a:gd name="T64" fmla="*/ 27 w 100"/>
              <a:gd name="T65" fmla="*/ 21 h 90"/>
              <a:gd name="T66" fmla="*/ 29 w 100"/>
              <a:gd name="T67" fmla="*/ 11 h 90"/>
              <a:gd name="T68" fmla="*/ 32 w 100"/>
              <a:gd name="T69" fmla="*/ 6 h 90"/>
              <a:gd name="T70" fmla="*/ 27 w 100"/>
              <a:gd name="T71" fmla="*/ 0 h 90"/>
              <a:gd name="T72" fmla="*/ 36 w 100"/>
              <a:gd name="T73" fmla="*/ 4 h 90"/>
              <a:gd name="T74" fmla="*/ 36 w 100"/>
              <a:gd name="T75" fmla="*/ 11 h 90"/>
              <a:gd name="T76" fmla="*/ 48 w 100"/>
              <a:gd name="T77" fmla="*/ 16 h 90"/>
              <a:gd name="T78" fmla="*/ 57 w 100"/>
              <a:gd name="T79" fmla="*/ 35 h 90"/>
              <a:gd name="T80" fmla="*/ 59 w 100"/>
              <a:gd name="T81" fmla="*/ 35 h 90"/>
              <a:gd name="T82" fmla="*/ 66 w 100"/>
              <a:gd name="T83" fmla="*/ 35 h 90"/>
              <a:gd name="T84" fmla="*/ 67 w 100"/>
              <a:gd name="T85" fmla="*/ 54 h 90"/>
              <a:gd name="T86" fmla="*/ 67 w 100"/>
              <a:gd name="T87" fmla="*/ 57 h 90"/>
              <a:gd name="T88" fmla="*/ 79 w 100"/>
              <a:gd name="T89" fmla="*/ 56 h 90"/>
              <a:gd name="T90" fmla="*/ 81 w 100"/>
              <a:gd name="T91" fmla="*/ 54 h 90"/>
              <a:gd name="T92" fmla="*/ 82 w 100"/>
              <a:gd name="T93" fmla="*/ 51 h 90"/>
              <a:gd name="T94" fmla="*/ 83 w 100"/>
              <a:gd name="T95" fmla="*/ 54 h 90"/>
              <a:gd name="T96" fmla="*/ 86 w 100"/>
              <a:gd name="T97" fmla="*/ 56 h 90"/>
              <a:gd name="T98" fmla="*/ 90 w 100"/>
              <a:gd name="T99" fmla="*/ 62 h 90"/>
              <a:gd name="T100" fmla="*/ 100 w 100"/>
              <a:gd name="T101" fmla="*/ 65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00" h="90">
                <a:moveTo>
                  <a:pt x="100" y="65"/>
                </a:moveTo>
                <a:lnTo>
                  <a:pt x="98" y="76"/>
                </a:lnTo>
                <a:lnTo>
                  <a:pt x="98" y="79"/>
                </a:lnTo>
                <a:lnTo>
                  <a:pt x="92" y="79"/>
                </a:lnTo>
                <a:lnTo>
                  <a:pt x="90" y="81"/>
                </a:lnTo>
                <a:lnTo>
                  <a:pt x="89" y="84"/>
                </a:lnTo>
                <a:lnTo>
                  <a:pt x="70" y="84"/>
                </a:lnTo>
                <a:lnTo>
                  <a:pt x="62" y="77"/>
                </a:lnTo>
                <a:lnTo>
                  <a:pt x="56" y="80"/>
                </a:lnTo>
                <a:lnTo>
                  <a:pt x="60" y="84"/>
                </a:lnTo>
                <a:lnTo>
                  <a:pt x="59" y="87"/>
                </a:lnTo>
                <a:lnTo>
                  <a:pt x="57" y="90"/>
                </a:lnTo>
                <a:lnTo>
                  <a:pt x="48" y="87"/>
                </a:lnTo>
                <a:lnTo>
                  <a:pt x="47" y="87"/>
                </a:lnTo>
                <a:lnTo>
                  <a:pt x="47" y="86"/>
                </a:lnTo>
                <a:lnTo>
                  <a:pt x="44" y="83"/>
                </a:lnTo>
                <a:lnTo>
                  <a:pt x="38" y="83"/>
                </a:lnTo>
                <a:lnTo>
                  <a:pt x="26" y="83"/>
                </a:lnTo>
                <a:lnTo>
                  <a:pt x="23" y="81"/>
                </a:lnTo>
                <a:lnTo>
                  <a:pt x="14" y="71"/>
                </a:lnTo>
                <a:lnTo>
                  <a:pt x="0" y="56"/>
                </a:lnTo>
                <a:lnTo>
                  <a:pt x="2" y="54"/>
                </a:lnTo>
                <a:lnTo>
                  <a:pt x="3" y="53"/>
                </a:lnTo>
                <a:lnTo>
                  <a:pt x="4" y="51"/>
                </a:lnTo>
                <a:lnTo>
                  <a:pt x="14" y="47"/>
                </a:lnTo>
                <a:lnTo>
                  <a:pt x="14" y="46"/>
                </a:lnTo>
                <a:lnTo>
                  <a:pt x="14" y="43"/>
                </a:lnTo>
                <a:lnTo>
                  <a:pt x="19" y="43"/>
                </a:lnTo>
                <a:lnTo>
                  <a:pt x="26" y="45"/>
                </a:lnTo>
                <a:lnTo>
                  <a:pt x="27" y="38"/>
                </a:lnTo>
                <a:lnTo>
                  <a:pt x="21" y="36"/>
                </a:lnTo>
                <a:lnTo>
                  <a:pt x="19" y="26"/>
                </a:lnTo>
                <a:lnTo>
                  <a:pt x="27" y="21"/>
                </a:lnTo>
                <a:lnTo>
                  <a:pt x="29" y="11"/>
                </a:lnTo>
                <a:lnTo>
                  <a:pt x="32" y="6"/>
                </a:lnTo>
                <a:lnTo>
                  <a:pt x="27" y="0"/>
                </a:lnTo>
                <a:lnTo>
                  <a:pt x="36" y="4"/>
                </a:lnTo>
                <a:lnTo>
                  <a:pt x="36" y="11"/>
                </a:lnTo>
                <a:lnTo>
                  <a:pt x="48" y="16"/>
                </a:lnTo>
                <a:lnTo>
                  <a:pt x="57" y="35"/>
                </a:lnTo>
                <a:lnTo>
                  <a:pt x="59" y="35"/>
                </a:lnTo>
                <a:lnTo>
                  <a:pt x="66" y="35"/>
                </a:lnTo>
                <a:lnTo>
                  <a:pt x="67" y="54"/>
                </a:lnTo>
                <a:lnTo>
                  <a:pt x="67" y="57"/>
                </a:lnTo>
                <a:lnTo>
                  <a:pt x="79" y="56"/>
                </a:lnTo>
                <a:lnTo>
                  <a:pt x="81" y="54"/>
                </a:lnTo>
                <a:lnTo>
                  <a:pt x="82" y="51"/>
                </a:lnTo>
                <a:lnTo>
                  <a:pt x="83" y="54"/>
                </a:lnTo>
                <a:lnTo>
                  <a:pt x="86" y="56"/>
                </a:lnTo>
                <a:lnTo>
                  <a:pt x="90" y="62"/>
                </a:lnTo>
                <a:lnTo>
                  <a:pt x="100" y="6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1" name="Freeform 658">
            <a:extLst>
              <a:ext uri="{FF2B5EF4-FFF2-40B4-BE49-F238E27FC236}">
                <a16:creationId xmlns:a16="http://schemas.microsoft.com/office/drawing/2014/main" id="{F8B1A721-37CF-1EF0-22BA-B137EFBA53EB}"/>
              </a:ext>
            </a:extLst>
          </p:cNvPr>
          <p:cNvSpPr>
            <a:spLocks/>
          </p:cNvSpPr>
          <p:nvPr/>
        </p:nvSpPr>
        <p:spPr bwMode="auto">
          <a:xfrm>
            <a:off x="4906963" y="4781550"/>
            <a:ext cx="236538" cy="206375"/>
          </a:xfrm>
          <a:custGeom>
            <a:avLst/>
            <a:gdLst>
              <a:gd name="T0" fmla="*/ 35 w 149"/>
              <a:gd name="T1" fmla="*/ 127 h 130"/>
              <a:gd name="T2" fmla="*/ 33 w 149"/>
              <a:gd name="T3" fmla="*/ 130 h 130"/>
              <a:gd name="T4" fmla="*/ 26 w 149"/>
              <a:gd name="T5" fmla="*/ 123 h 130"/>
              <a:gd name="T6" fmla="*/ 19 w 149"/>
              <a:gd name="T7" fmla="*/ 116 h 130"/>
              <a:gd name="T8" fmla="*/ 31 w 149"/>
              <a:gd name="T9" fmla="*/ 104 h 130"/>
              <a:gd name="T10" fmla="*/ 31 w 149"/>
              <a:gd name="T11" fmla="*/ 100 h 130"/>
              <a:gd name="T12" fmla="*/ 31 w 149"/>
              <a:gd name="T13" fmla="*/ 96 h 130"/>
              <a:gd name="T14" fmla="*/ 19 w 149"/>
              <a:gd name="T15" fmla="*/ 97 h 130"/>
              <a:gd name="T16" fmla="*/ 15 w 149"/>
              <a:gd name="T17" fmla="*/ 97 h 130"/>
              <a:gd name="T18" fmla="*/ 8 w 149"/>
              <a:gd name="T19" fmla="*/ 93 h 130"/>
              <a:gd name="T20" fmla="*/ 0 w 149"/>
              <a:gd name="T21" fmla="*/ 97 h 130"/>
              <a:gd name="T22" fmla="*/ 1 w 149"/>
              <a:gd name="T23" fmla="*/ 89 h 130"/>
              <a:gd name="T24" fmla="*/ 8 w 149"/>
              <a:gd name="T25" fmla="*/ 81 h 130"/>
              <a:gd name="T26" fmla="*/ 14 w 149"/>
              <a:gd name="T27" fmla="*/ 81 h 130"/>
              <a:gd name="T28" fmla="*/ 26 w 149"/>
              <a:gd name="T29" fmla="*/ 85 h 130"/>
              <a:gd name="T30" fmla="*/ 42 w 149"/>
              <a:gd name="T31" fmla="*/ 73 h 130"/>
              <a:gd name="T32" fmla="*/ 44 w 149"/>
              <a:gd name="T33" fmla="*/ 73 h 130"/>
              <a:gd name="T34" fmla="*/ 56 w 149"/>
              <a:gd name="T35" fmla="*/ 62 h 130"/>
              <a:gd name="T36" fmla="*/ 59 w 149"/>
              <a:gd name="T37" fmla="*/ 60 h 130"/>
              <a:gd name="T38" fmla="*/ 61 w 149"/>
              <a:gd name="T39" fmla="*/ 59 h 130"/>
              <a:gd name="T40" fmla="*/ 68 w 149"/>
              <a:gd name="T41" fmla="*/ 51 h 130"/>
              <a:gd name="T42" fmla="*/ 72 w 149"/>
              <a:gd name="T43" fmla="*/ 55 h 130"/>
              <a:gd name="T44" fmla="*/ 80 w 149"/>
              <a:gd name="T45" fmla="*/ 49 h 130"/>
              <a:gd name="T46" fmla="*/ 87 w 149"/>
              <a:gd name="T47" fmla="*/ 48 h 130"/>
              <a:gd name="T48" fmla="*/ 89 w 149"/>
              <a:gd name="T49" fmla="*/ 48 h 130"/>
              <a:gd name="T50" fmla="*/ 89 w 149"/>
              <a:gd name="T51" fmla="*/ 47 h 130"/>
              <a:gd name="T52" fmla="*/ 93 w 149"/>
              <a:gd name="T53" fmla="*/ 41 h 130"/>
              <a:gd name="T54" fmla="*/ 111 w 149"/>
              <a:gd name="T55" fmla="*/ 17 h 130"/>
              <a:gd name="T56" fmla="*/ 113 w 149"/>
              <a:gd name="T57" fmla="*/ 11 h 130"/>
              <a:gd name="T58" fmla="*/ 115 w 149"/>
              <a:gd name="T59" fmla="*/ 8 h 130"/>
              <a:gd name="T60" fmla="*/ 138 w 149"/>
              <a:gd name="T61" fmla="*/ 8 h 130"/>
              <a:gd name="T62" fmla="*/ 146 w 149"/>
              <a:gd name="T63" fmla="*/ 0 h 130"/>
              <a:gd name="T64" fmla="*/ 149 w 149"/>
              <a:gd name="T65" fmla="*/ 14 h 130"/>
              <a:gd name="T66" fmla="*/ 138 w 149"/>
              <a:gd name="T67" fmla="*/ 28 h 130"/>
              <a:gd name="T68" fmla="*/ 136 w 149"/>
              <a:gd name="T69" fmla="*/ 32 h 130"/>
              <a:gd name="T70" fmla="*/ 136 w 149"/>
              <a:gd name="T71" fmla="*/ 34 h 130"/>
              <a:gd name="T72" fmla="*/ 132 w 149"/>
              <a:gd name="T73" fmla="*/ 48 h 130"/>
              <a:gd name="T74" fmla="*/ 127 w 149"/>
              <a:gd name="T75" fmla="*/ 64 h 130"/>
              <a:gd name="T76" fmla="*/ 127 w 149"/>
              <a:gd name="T77" fmla="*/ 66 h 130"/>
              <a:gd name="T78" fmla="*/ 123 w 149"/>
              <a:gd name="T79" fmla="*/ 70 h 130"/>
              <a:gd name="T80" fmla="*/ 120 w 149"/>
              <a:gd name="T81" fmla="*/ 74 h 130"/>
              <a:gd name="T82" fmla="*/ 102 w 149"/>
              <a:gd name="T83" fmla="*/ 97 h 130"/>
              <a:gd name="T84" fmla="*/ 98 w 149"/>
              <a:gd name="T85" fmla="*/ 101 h 130"/>
              <a:gd name="T86" fmla="*/ 83 w 149"/>
              <a:gd name="T87" fmla="*/ 101 h 130"/>
              <a:gd name="T88" fmla="*/ 78 w 149"/>
              <a:gd name="T89" fmla="*/ 97 h 130"/>
              <a:gd name="T90" fmla="*/ 70 w 149"/>
              <a:gd name="T91" fmla="*/ 93 h 130"/>
              <a:gd name="T92" fmla="*/ 67 w 149"/>
              <a:gd name="T93" fmla="*/ 94 h 130"/>
              <a:gd name="T94" fmla="*/ 63 w 149"/>
              <a:gd name="T95" fmla="*/ 96 h 130"/>
              <a:gd name="T96" fmla="*/ 68 w 149"/>
              <a:gd name="T97" fmla="*/ 100 h 130"/>
              <a:gd name="T98" fmla="*/ 59 w 149"/>
              <a:gd name="T99" fmla="*/ 104 h 130"/>
              <a:gd name="T100" fmla="*/ 55 w 149"/>
              <a:gd name="T101" fmla="*/ 107 h 130"/>
              <a:gd name="T102" fmla="*/ 56 w 149"/>
              <a:gd name="T103" fmla="*/ 109 h 130"/>
              <a:gd name="T104" fmla="*/ 59 w 149"/>
              <a:gd name="T105" fmla="*/ 116 h 130"/>
              <a:gd name="T106" fmla="*/ 61 w 149"/>
              <a:gd name="T107" fmla="*/ 120 h 130"/>
              <a:gd name="T108" fmla="*/ 59 w 149"/>
              <a:gd name="T109" fmla="*/ 120 h 130"/>
              <a:gd name="T110" fmla="*/ 56 w 149"/>
              <a:gd name="T111" fmla="*/ 122 h 130"/>
              <a:gd name="T112" fmla="*/ 50 w 149"/>
              <a:gd name="T113" fmla="*/ 130 h 130"/>
              <a:gd name="T114" fmla="*/ 42 w 149"/>
              <a:gd name="T115" fmla="*/ 128 h 130"/>
              <a:gd name="T116" fmla="*/ 41 w 149"/>
              <a:gd name="T117" fmla="*/ 128 h 130"/>
              <a:gd name="T118" fmla="*/ 35 w 149"/>
              <a:gd name="T119" fmla="*/ 124 h 130"/>
              <a:gd name="T120" fmla="*/ 35 w 149"/>
              <a:gd name="T121" fmla="*/ 127 h 1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49" h="130">
                <a:moveTo>
                  <a:pt x="35" y="127"/>
                </a:moveTo>
                <a:lnTo>
                  <a:pt x="33" y="130"/>
                </a:lnTo>
                <a:lnTo>
                  <a:pt x="26" y="123"/>
                </a:lnTo>
                <a:lnTo>
                  <a:pt x="19" y="116"/>
                </a:lnTo>
                <a:lnTo>
                  <a:pt x="31" y="104"/>
                </a:lnTo>
                <a:lnTo>
                  <a:pt x="31" y="100"/>
                </a:lnTo>
                <a:lnTo>
                  <a:pt x="31" y="96"/>
                </a:lnTo>
                <a:lnTo>
                  <a:pt x="19" y="97"/>
                </a:lnTo>
                <a:lnTo>
                  <a:pt x="15" y="97"/>
                </a:lnTo>
                <a:lnTo>
                  <a:pt x="8" y="93"/>
                </a:lnTo>
                <a:lnTo>
                  <a:pt x="0" y="97"/>
                </a:lnTo>
                <a:lnTo>
                  <a:pt x="1" y="89"/>
                </a:lnTo>
                <a:lnTo>
                  <a:pt x="8" y="81"/>
                </a:lnTo>
                <a:lnTo>
                  <a:pt x="14" y="81"/>
                </a:lnTo>
                <a:lnTo>
                  <a:pt x="26" y="85"/>
                </a:lnTo>
                <a:lnTo>
                  <a:pt x="42" y="73"/>
                </a:lnTo>
                <a:lnTo>
                  <a:pt x="44" y="73"/>
                </a:lnTo>
                <a:lnTo>
                  <a:pt x="56" y="62"/>
                </a:lnTo>
                <a:lnTo>
                  <a:pt x="59" y="60"/>
                </a:lnTo>
                <a:lnTo>
                  <a:pt x="61" y="59"/>
                </a:lnTo>
                <a:lnTo>
                  <a:pt x="68" y="51"/>
                </a:lnTo>
                <a:lnTo>
                  <a:pt x="72" y="55"/>
                </a:lnTo>
                <a:lnTo>
                  <a:pt x="80" y="49"/>
                </a:lnTo>
                <a:lnTo>
                  <a:pt x="87" y="48"/>
                </a:lnTo>
                <a:lnTo>
                  <a:pt x="89" y="48"/>
                </a:lnTo>
                <a:lnTo>
                  <a:pt x="89" y="47"/>
                </a:lnTo>
                <a:lnTo>
                  <a:pt x="93" y="41"/>
                </a:lnTo>
                <a:lnTo>
                  <a:pt x="111" y="17"/>
                </a:lnTo>
                <a:lnTo>
                  <a:pt x="113" y="11"/>
                </a:lnTo>
                <a:lnTo>
                  <a:pt x="115" y="8"/>
                </a:lnTo>
                <a:lnTo>
                  <a:pt x="138" y="8"/>
                </a:lnTo>
                <a:lnTo>
                  <a:pt x="146" y="0"/>
                </a:lnTo>
                <a:lnTo>
                  <a:pt x="149" y="14"/>
                </a:lnTo>
                <a:lnTo>
                  <a:pt x="138" y="28"/>
                </a:lnTo>
                <a:lnTo>
                  <a:pt x="136" y="32"/>
                </a:lnTo>
                <a:lnTo>
                  <a:pt x="136" y="34"/>
                </a:lnTo>
                <a:lnTo>
                  <a:pt x="132" y="48"/>
                </a:lnTo>
                <a:lnTo>
                  <a:pt x="127" y="64"/>
                </a:lnTo>
                <a:lnTo>
                  <a:pt x="127" y="66"/>
                </a:lnTo>
                <a:lnTo>
                  <a:pt x="123" y="70"/>
                </a:lnTo>
                <a:lnTo>
                  <a:pt x="120" y="74"/>
                </a:lnTo>
                <a:lnTo>
                  <a:pt x="102" y="97"/>
                </a:lnTo>
                <a:lnTo>
                  <a:pt x="98" y="101"/>
                </a:lnTo>
                <a:lnTo>
                  <a:pt x="83" y="101"/>
                </a:lnTo>
                <a:lnTo>
                  <a:pt x="78" y="97"/>
                </a:lnTo>
                <a:lnTo>
                  <a:pt x="70" y="93"/>
                </a:lnTo>
                <a:lnTo>
                  <a:pt x="67" y="94"/>
                </a:lnTo>
                <a:lnTo>
                  <a:pt x="63" y="96"/>
                </a:lnTo>
                <a:lnTo>
                  <a:pt x="68" y="100"/>
                </a:lnTo>
                <a:lnTo>
                  <a:pt x="59" y="104"/>
                </a:lnTo>
                <a:lnTo>
                  <a:pt x="55" y="107"/>
                </a:lnTo>
                <a:lnTo>
                  <a:pt x="56" y="109"/>
                </a:lnTo>
                <a:lnTo>
                  <a:pt x="59" y="116"/>
                </a:lnTo>
                <a:lnTo>
                  <a:pt x="61" y="120"/>
                </a:lnTo>
                <a:lnTo>
                  <a:pt x="59" y="120"/>
                </a:lnTo>
                <a:lnTo>
                  <a:pt x="56" y="122"/>
                </a:lnTo>
                <a:lnTo>
                  <a:pt x="50" y="130"/>
                </a:lnTo>
                <a:lnTo>
                  <a:pt x="42" y="128"/>
                </a:lnTo>
                <a:lnTo>
                  <a:pt x="41" y="128"/>
                </a:lnTo>
                <a:lnTo>
                  <a:pt x="35" y="124"/>
                </a:lnTo>
                <a:lnTo>
                  <a:pt x="35" y="12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2" name="Freeform 659">
            <a:extLst>
              <a:ext uri="{FF2B5EF4-FFF2-40B4-BE49-F238E27FC236}">
                <a16:creationId xmlns:a16="http://schemas.microsoft.com/office/drawing/2014/main" id="{41D33C6A-BC3F-9A62-6DA5-1547AF0D543C}"/>
              </a:ext>
            </a:extLst>
          </p:cNvPr>
          <p:cNvSpPr>
            <a:spLocks/>
          </p:cNvSpPr>
          <p:nvPr/>
        </p:nvSpPr>
        <p:spPr bwMode="auto">
          <a:xfrm>
            <a:off x="5334000" y="5680075"/>
            <a:ext cx="23813" cy="34925"/>
          </a:xfrm>
          <a:custGeom>
            <a:avLst/>
            <a:gdLst>
              <a:gd name="T0" fmla="*/ 0 w 15"/>
              <a:gd name="T1" fmla="*/ 22 h 22"/>
              <a:gd name="T2" fmla="*/ 2 w 15"/>
              <a:gd name="T3" fmla="*/ 3 h 22"/>
              <a:gd name="T4" fmla="*/ 4 w 15"/>
              <a:gd name="T5" fmla="*/ 2 h 22"/>
              <a:gd name="T6" fmla="*/ 4 w 15"/>
              <a:gd name="T7" fmla="*/ 0 h 22"/>
              <a:gd name="T8" fmla="*/ 7 w 15"/>
              <a:gd name="T9" fmla="*/ 2 h 22"/>
              <a:gd name="T10" fmla="*/ 8 w 15"/>
              <a:gd name="T11" fmla="*/ 3 h 22"/>
              <a:gd name="T12" fmla="*/ 9 w 15"/>
              <a:gd name="T13" fmla="*/ 3 h 22"/>
              <a:gd name="T14" fmla="*/ 15 w 15"/>
              <a:gd name="T15" fmla="*/ 4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" h="22">
                <a:moveTo>
                  <a:pt x="0" y="22"/>
                </a:moveTo>
                <a:lnTo>
                  <a:pt x="2" y="3"/>
                </a:lnTo>
                <a:lnTo>
                  <a:pt x="4" y="2"/>
                </a:lnTo>
                <a:lnTo>
                  <a:pt x="4" y="0"/>
                </a:lnTo>
                <a:lnTo>
                  <a:pt x="7" y="2"/>
                </a:lnTo>
                <a:lnTo>
                  <a:pt x="8" y="3"/>
                </a:lnTo>
                <a:lnTo>
                  <a:pt x="9" y="3"/>
                </a:lnTo>
                <a:lnTo>
                  <a:pt x="15" y="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3" name="Freeform 660">
            <a:extLst>
              <a:ext uri="{FF2B5EF4-FFF2-40B4-BE49-F238E27FC236}">
                <a16:creationId xmlns:a16="http://schemas.microsoft.com/office/drawing/2014/main" id="{0F0A8533-1DFA-CADF-93A3-4CDD49096C2C}"/>
              </a:ext>
            </a:extLst>
          </p:cNvPr>
          <p:cNvSpPr>
            <a:spLocks/>
          </p:cNvSpPr>
          <p:nvPr/>
        </p:nvSpPr>
        <p:spPr bwMode="auto">
          <a:xfrm>
            <a:off x="5145088" y="5135563"/>
            <a:ext cx="114300" cy="139700"/>
          </a:xfrm>
          <a:custGeom>
            <a:avLst/>
            <a:gdLst>
              <a:gd name="T0" fmla="*/ 41 w 72"/>
              <a:gd name="T1" fmla="*/ 2 h 88"/>
              <a:gd name="T2" fmla="*/ 63 w 72"/>
              <a:gd name="T3" fmla="*/ 23 h 88"/>
              <a:gd name="T4" fmla="*/ 66 w 72"/>
              <a:gd name="T5" fmla="*/ 31 h 88"/>
              <a:gd name="T6" fmla="*/ 71 w 72"/>
              <a:gd name="T7" fmla="*/ 47 h 88"/>
              <a:gd name="T8" fmla="*/ 66 w 72"/>
              <a:gd name="T9" fmla="*/ 58 h 88"/>
              <a:gd name="T10" fmla="*/ 72 w 72"/>
              <a:gd name="T11" fmla="*/ 73 h 88"/>
              <a:gd name="T12" fmla="*/ 70 w 72"/>
              <a:gd name="T13" fmla="*/ 75 h 88"/>
              <a:gd name="T14" fmla="*/ 68 w 72"/>
              <a:gd name="T15" fmla="*/ 76 h 88"/>
              <a:gd name="T16" fmla="*/ 67 w 72"/>
              <a:gd name="T17" fmla="*/ 77 h 88"/>
              <a:gd name="T18" fmla="*/ 66 w 72"/>
              <a:gd name="T19" fmla="*/ 79 h 88"/>
              <a:gd name="T20" fmla="*/ 59 w 72"/>
              <a:gd name="T21" fmla="*/ 77 h 88"/>
              <a:gd name="T22" fmla="*/ 57 w 72"/>
              <a:gd name="T23" fmla="*/ 77 h 88"/>
              <a:gd name="T24" fmla="*/ 56 w 72"/>
              <a:gd name="T25" fmla="*/ 77 h 88"/>
              <a:gd name="T26" fmla="*/ 56 w 72"/>
              <a:gd name="T27" fmla="*/ 79 h 88"/>
              <a:gd name="T28" fmla="*/ 41 w 72"/>
              <a:gd name="T29" fmla="*/ 85 h 88"/>
              <a:gd name="T30" fmla="*/ 41 w 72"/>
              <a:gd name="T31" fmla="*/ 88 h 88"/>
              <a:gd name="T32" fmla="*/ 26 w 72"/>
              <a:gd name="T33" fmla="*/ 70 h 88"/>
              <a:gd name="T34" fmla="*/ 26 w 72"/>
              <a:gd name="T35" fmla="*/ 66 h 88"/>
              <a:gd name="T36" fmla="*/ 23 w 72"/>
              <a:gd name="T37" fmla="*/ 58 h 88"/>
              <a:gd name="T38" fmla="*/ 26 w 72"/>
              <a:gd name="T39" fmla="*/ 53 h 88"/>
              <a:gd name="T40" fmla="*/ 21 w 72"/>
              <a:gd name="T41" fmla="*/ 47 h 88"/>
              <a:gd name="T42" fmla="*/ 19 w 72"/>
              <a:gd name="T43" fmla="*/ 46 h 88"/>
              <a:gd name="T44" fmla="*/ 16 w 72"/>
              <a:gd name="T45" fmla="*/ 43 h 88"/>
              <a:gd name="T46" fmla="*/ 10 w 72"/>
              <a:gd name="T47" fmla="*/ 43 h 88"/>
              <a:gd name="T48" fmla="*/ 8 w 72"/>
              <a:gd name="T49" fmla="*/ 40 h 88"/>
              <a:gd name="T50" fmla="*/ 0 w 72"/>
              <a:gd name="T51" fmla="*/ 23 h 88"/>
              <a:gd name="T52" fmla="*/ 11 w 72"/>
              <a:gd name="T53" fmla="*/ 2 h 88"/>
              <a:gd name="T54" fmla="*/ 19 w 72"/>
              <a:gd name="T55" fmla="*/ 0 h 88"/>
              <a:gd name="T56" fmla="*/ 26 w 72"/>
              <a:gd name="T57" fmla="*/ 2 h 88"/>
              <a:gd name="T58" fmla="*/ 30 w 72"/>
              <a:gd name="T59" fmla="*/ 5 h 88"/>
              <a:gd name="T60" fmla="*/ 36 w 72"/>
              <a:gd name="T61" fmla="*/ 4 h 88"/>
              <a:gd name="T62" fmla="*/ 37 w 72"/>
              <a:gd name="T63" fmla="*/ 4 h 88"/>
              <a:gd name="T64" fmla="*/ 41 w 72"/>
              <a:gd name="T65" fmla="*/ 2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72" h="88">
                <a:moveTo>
                  <a:pt x="41" y="2"/>
                </a:moveTo>
                <a:lnTo>
                  <a:pt x="63" y="23"/>
                </a:lnTo>
                <a:lnTo>
                  <a:pt x="66" y="31"/>
                </a:lnTo>
                <a:lnTo>
                  <a:pt x="71" y="47"/>
                </a:lnTo>
                <a:lnTo>
                  <a:pt x="66" y="58"/>
                </a:lnTo>
                <a:lnTo>
                  <a:pt x="72" y="73"/>
                </a:lnTo>
                <a:lnTo>
                  <a:pt x="70" y="75"/>
                </a:lnTo>
                <a:lnTo>
                  <a:pt x="68" y="76"/>
                </a:lnTo>
                <a:lnTo>
                  <a:pt x="67" y="77"/>
                </a:lnTo>
                <a:lnTo>
                  <a:pt x="66" y="79"/>
                </a:lnTo>
                <a:lnTo>
                  <a:pt x="59" y="77"/>
                </a:lnTo>
                <a:lnTo>
                  <a:pt x="57" y="77"/>
                </a:lnTo>
                <a:lnTo>
                  <a:pt x="56" y="77"/>
                </a:lnTo>
                <a:lnTo>
                  <a:pt x="56" y="79"/>
                </a:lnTo>
                <a:lnTo>
                  <a:pt x="41" y="85"/>
                </a:lnTo>
                <a:lnTo>
                  <a:pt x="41" y="88"/>
                </a:lnTo>
                <a:lnTo>
                  <a:pt x="26" y="70"/>
                </a:lnTo>
                <a:lnTo>
                  <a:pt x="26" y="66"/>
                </a:lnTo>
                <a:lnTo>
                  <a:pt x="23" y="58"/>
                </a:lnTo>
                <a:lnTo>
                  <a:pt x="26" y="53"/>
                </a:lnTo>
                <a:lnTo>
                  <a:pt x="21" y="47"/>
                </a:lnTo>
                <a:lnTo>
                  <a:pt x="19" y="46"/>
                </a:lnTo>
                <a:lnTo>
                  <a:pt x="16" y="43"/>
                </a:lnTo>
                <a:lnTo>
                  <a:pt x="10" y="43"/>
                </a:lnTo>
                <a:lnTo>
                  <a:pt x="8" y="40"/>
                </a:lnTo>
                <a:lnTo>
                  <a:pt x="0" y="23"/>
                </a:lnTo>
                <a:lnTo>
                  <a:pt x="11" y="2"/>
                </a:lnTo>
                <a:lnTo>
                  <a:pt x="19" y="0"/>
                </a:lnTo>
                <a:lnTo>
                  <a:pt x="26" y="2"/>
                </a:lnTo>
                <a:lnTo>
                  <a:pt x="30" y="5"/>
                </a:lnTo>
                <a:lnTo>
                  <a:pt x="36" y="4"/>
                </a:lnTo>
                <a:lnTo>
                  <a:pt x="37" y="4"/>
                </a:lnTo>
                <a:lnTo>
                  <a:pt x="41" y="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4" name="Freeform 661">
            <a:extLst>
              <a:ext uri="{FF2B5EF4-FFF2-40B4-BE49-F238E27FC236}">
                <a16:creationId xmlns:a16="http://schemas.microsoft.com/office/drawing/2014/main" id="{F6CD1644-100E-15B7-AD90-C8B49CF632F1}"/>
              </a:ext>
            </a:extLst>
          </p:cNvPr>
          <p:cNvSpPr>
            <a:spLocks/>
          </p:cNvSpPr>
          <p:nvPr/>
        </p:nvSpPr>
        <p:spPr bwMode="auto">
          <a:xfrm>
            <a:off x="5253038" y="4484688"/>
            <a:ext cx="231775" cy="200025"/>
          </a:xfrm>
          <a:custGeom>
            <a:avLst/>
            <a:gdLst>
              <a:gd name="T0" fmla="*/ 142 w 146"/>
              <a:gd name="T1" fmla="*/ 123 h 126"/>
              <a:gd name="T2" fmla="*/ 138 w 146"/>
              <a:gd name="T3" fmla="*/ 126 h 126"/>
              <a:gd name="T4" fmla="*/ 123 w 146"/>
              <a:gd name="T5" fmla="*/ 126 h 126"/>
              <a:gd name="T6" fmla="*/ 116 w 146"/>
              <a:gd name="T7" fmla="*/ 120 h 126"/>
              <a:gd name="T8" fmla="*/ 104 w 146"/>
              <a:gd name="T9" fmla="*/ 120 h 126"/>
              <a:gd name="T10" fmla="*/ 88 w 146"/>
              <a:gd name="T11" fmla="*/ 108 h 126"/>
              <a:gd name="T12" fmla="*/ 82 w 146"/>
              <a:gd name="T13" fmla="*/ 107 h 126"/>
              <a:gd name="T14" fmla="*/ 73 w 146"/>
              <a:gd name="T15" fmla="*/ 105 h 126"/>
              <a:gd name="T16" fmla="*/ 63 w 146"/>
              <a:gd name="T17" fmla="*/ 103 h 126"/>
              <a:gd name="T18" fmla="*/ 60 w 146"/>
              <a:gd name="T19" fmla="*/ 78 h 126"/>
              <a:gd name="T20" fmla="*/ 59 w 146"/>
              <a:gd name="T21" fmla="*/ 70 h 126"/>
              <a:gd name="T22" fmla="*/ 55 w 146"/>
              <a:gd name="T23" fmla="*/ 69 h 126"/>
              <a:gd name="T24" fmla="*/ 51 w 146"/>
              <a:gd name="T25" fmla="*/ 69 h 126"/>
              <a:gd name="T26" fmla="*/ 47 w 146"/>
              <a:gd name="T27" fmla="*/ 71 h 126"/>
              <a:gd name="T28" fmla="*/ 47 w 146"/>
              <a:gd name="T29" fmla="*/ 69 h 126"/>
              <a:gd name="T30" fmla="*/ 26 w 146"/>
              <a:gd name="T31" fmla="*/ 52 h 126"/>
              <a:gd name="T32" fmla="*/ 21 w 146"/>
              <a:gd name="T33" fmla="*/ 43 h 126"/>
              <a:gd name="T34" fmla="*/ 0 w 146"/>
              <a:gd name="T35" fmla="*/ 22 h 126"/>
              <a:gd name="T36" fmla="*/ 4 w 146"/>
              <a:gd name="T37" fmla="*/ 18 h 126"/>
              <a:gd name="T38" fmla="*/ 10 w 146"/>
              <a:gd name="T39" fmla="*/ 13 h 126"/>
              <a:gd name="T40" fmla="*/ 32 w 146"/>
              <a:gd name="T41" fmla="*/ 0 h 126"/>
              <a:gd name="T42" fmla="*/ 58 w 146"/>
              <a:gd name="T43" fmla="*/ 26 h 126"/>
              <a:gd name="T44" fmla="*/ 60 w 146"/>
              <a:gd name="T45" fmla="*/ 35 h 126"/>
              <a:gd name="T46" fmla="*/ 66 w 146"/>
              <a:gd name="T47" fmla="*/ 32 h 126"/>
              <a:gd name="T48" fmla="*/ 69 w 146"/>
              <a:gd name="T49" fmla="*/ 36 h 126"/>
              <a:gd name="T50" fmla="*/ 77 w 146"/>
              <a:gd name="T51" fmla="*/ 39 h 126"/>
              <a:gd name="T52" fmla="*/ 77 w 146"/>
              <a:gd name="T53" fmla="*/ 44 h 126"/>
              <a:gd name="T54" fmla="*/ 78 w 146"/>
              <a:gd name="T55" fmla="*/ 47 h 126"/>
              <a:gd name="T56" fmla="*/ 86 w 146"/>
              <a:gd name="T57" fmla="*/ 50 h 126"/>
              <a:gd name="T58" fmla="*/ 97 w 146"/>
              <a:gd name="T59" fmla="*/ 48 h 126"/>
              <a:gd name="T60" fmla="*/ 104 w 146"/>
              <a:gd name="T61" fmla="*/ 71 h 126"/>
              <a:gd name="T62" fmla="*/ 112 w 146"/>
              <a:gd name="T63" fmla="*/ 80 h 126"/>
              <a:gd name="T64" fmla="*/ 123 w 146"/>
              <a:gd name="T65" fmla="*/ 88 h 126"/>
              <a:gd name="T66" fmla="*/ 129 w 146"/>
              <a:gd name="T67" fmla="*/ 103 h 1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46" h="126">
                <a:moveTo>
                  <a:pt x="146" y="118"/>
                </a:moveTo>
                <a:lnTo>
                  <a:pt x="142" y="123"/>
                </a:lnTo>
                <a:lnTo>
                  <a:pt x="142" y="125"/>
                </a:lnTo>
                <a:lnTo>
                  <a:pt x="138" y="126"/>
                </a:lnTo>
                <a:lnTo>
                  <a:pt x="129" y="126"/>
                </a:lnTo>
                <a:lnTo>
                  <a:pt x="123" y="126"/>
                </a:lnTo>
                <a:lnTo>
                  <a:pt x="119" y="120"/>
                </a:lnTo>
                <a:lnTo>
                  <a:pt x="116" y="120"/>
                </a:lnTo>
                <a:lnTo>
                  <a:pt x="109" y="120"/>
                </a:lnTo>
                <a:lnTo>
                  <a:pt x="104" y="120"/>
                </a:lnTo>
                <a:lnTo>
                  <a:pt x="100" y="112"/>
                </a:lnTo>
                <a:lnTo>
                  <a:pt x="88" y="108"/>
                </a:lnTo>
                <a:lnTo>
                  <a:pt x="86" y="105"/>
                </a:lnTo>
                <a:lnTo>
                  <a:pt x="82" y="107"/>
                </a:lnTo>
                <a:lnTo>
                  <a:pt x="75" y="110"/>
                </a:lnTo>
                <a:lnTo>
                  <a:pt x="73" y="105"/>
                </a:lnTo>
                <a:lnTo>
                  <a:pt x="66" y="104"/>
                </a:lnTo>
                <a:lnTo>
                  <a:pt x="63" y="103"/>
                </a:lnTo>
                <a:lnTo>
                  <a:pt x="62" y="88"/>
                </a:lnTo>
                <a:lnTo>
                  <a:pt x="60" y="78"/>
                </a:lnTo>
                <a:lnTo>
                  <a:pt x="60" y="75"/>
                </a:lnTo>
                <a:lnTo>
                  <a:pt x="59" y="70"/>
                </a:lnTo>
                <a:lnTo>
                  <a:pt x="56" y="69"/>
                </a:lnTo>
                <a:lnTo>
                  <a:pt x="55" y="69"/>
                </a:lnTo>
                <a:lnTo>
                  <a:pt x="53" y="69"/>
                </a:lnTo>
                <a:lnTo>
                  <a:pt x="51" y="69"/>
                </a:lnTo>
                <a:lnTo>
                  <a:pt x="48" y="70"/>
                </a:lnTo>
                <a:lnTo>
                  <a:pt x="47" y="71"/>
                </a:lnTo>
                <a:lnTo>
                  <a:pt x="47" y="70"/>
                </a:lnTo>
                <a:lnTo>
                  <a:pt x="47" y="69"/>
                </a:lnTo>
                <a:lnTo>
                  <a:pt x="45" y="69"/>
                </a:lnTo>
                <a:lnTo>
                  <a:pt x="26" y="52"/>
                </a:lnTo>
                <a:lnTo>
                  <a:pt x="22" y="50"/>
                </a:lnTo>
                <a:lnTo>
                  <a:pt x="21" y="43"/>
                </a:lnTo>
                <a:lnTo>
                  <a:pt x="8" y="30"/>
                </a:lnTo>
                <a:lnTo>
                  <a:pt x="0" y="22"/>
                </a:lnTo>
                <a:lnTo>
                  <a:pt x="2" y="22"/>
                </a:lnTo>
                <a:lnTo>
                  <a:pt x="4" y="18"/>
                </a:lnTo>
                <a:lnTo>
                  <a:pt x="8" y="13"/>
                </a:lnTo>
                <a:lnTo>
                  <a:pt x="10" y="13"/>
                </a:lnTo>
                <a:lnTo>
                  <a:pt x="25" y="11"/>
                </a:lnTo>
                <a:lnTo>
                  <a:pt x="32" y="0"/>
                </a:lnTo>
                <a:lnTo>
                  <a:pt x="55" y="21"/>
                </a:lnTo>
                <a:lnTo>
                  <a:pt x="58" y="26"/>
                </a:lnTo>
                <a:lnTo>
                  <a:pt x="59" y="32"/>
                </a:lnTo>
                <a:lnTo>
                  <a:pt x="60" y="35"/>
                </a:lnTo>
                <a:lnTo>
                  <a:pt x="62" y="32"/>
                </a:lnTo>
                <a:lnTo>
                  <a:pt x="66" y="32"/>
                </a:lnTo>
                <a:lnTo>
                  <a:pt x="67" y="35"/>
                </a:lnTo>
                <a:lnTo>
                  <a:pt x="69" y="36"/>
                </a:lnTo>
                <a:lnTo>
                  <a:pt x="71" y="39"/>
                </a:lnTo>
                <a:lnTo>
                  <a:pt x="77" y="39"/>
                </a:lnTo>
                <a:lnTo>
                  <a:pt x="77" y="40"/>
                </a:lnTo>
                <a:lnTo>
                  <a:pt x="77" y="44"/>
                </a:lnTo>
                <a:lnTo>
                  <a:pt x="78" y="45"/>
                </a:lnTo>
                <a:lnTo>
                  <a:pt x="78" y="47"/>
                </a:lnTo>
                <a:lnTo>
                  <a:pt x="85" y="51"/>
                </a:lnTo>
                <a:lnTo>
                  <a:pt x="86" y="50"/>
                </a:lnTo>
                <a:lnTo>
                  <a:pt x="88" y="48"/>
                </a:lnTo>
                <a:lnTo>
                  <a:pt x="97" y="48"/>
                </a:lnTo>
                <a:lnTo>
                  <a:pt x="103" y="54"/>
                </a:lnTo>
                <a:lnTo>
                  <a:pt x="104" y="71"/>
                </a:lnTo>
                <a:lnTo>
                  <a:pt x="105" y="75"/>
                </a:lnTo>
                <a:lnTo>
                  <a:pt x="112" y="80"/>
                </a:lnTo>
                <a:lnTo>
                  <a:pt x="116" y="82"/>
                </a:lnTo>
                <a:lnTo>
                  <a:pt x="123" y="88"/>
                </a:lnTo>
                <a:lnTo>
                  <a:pt x="124" y="89"/>
                </a:lnTo>
                <a:lnTo>
                  <a:pt x="129" y="103"/>
                </a:lnTo>
                <a:lnTo>
                  <a:pt x="146" y="11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5" name="Freeform 662">
            <a:extLst>
              <a:ext uri="{FF2B5EF4-FFF2-40B4-BE49-F238E27FC236}">
                <a16:creationId xmlns:a16="http://schemas.microsoft.com/office/drawing/2014/main" id="{E03645C2-3158-7918-4642-A290AC516418}"/>
              </a:ext>
            </a:extLst>
          </p:cNvPr>
          <p:cNvSpPr>
            <a:spLocks/>
          </p:cNvSpPr>
          <p:nvPr/>
        </p:nvSpPr>
        <p:spPr bwMode="auto">
          <a:xfrm>
            <a:off x="5253038" y="4184650"/>
            <a:ext cx="71438" cy="61913"/>
          </a:xfrm>
          <a:custGeom>
            <a:avLst/>
            <a:gdLst>
              <a:gd name="T0" fmla="*/ 45 w 45"/>
              <a:gd name="T1" fmla="*/ 1 h 39"/>
              <a:gd name="T2" fmla="*/ 38 w 45"/>
              <a:gd name="T3" fmla="*/ 0 h 39"/>
              <a:gd name="T4" fmla="*/ 33 w 45"/>
              <a:gd name="T5" fmla="*/ 7 h 39"/>
              <a:gd name="T6" fmla="*/ 33 w 45"/>
              <a:gd name="T7" fmla="*/ 8 h 39"/>
              <a:gd name="T8" fmla="*/ 37 w 45"/>
              <a:gd name="T9" fmla="*/ 11 h 39"/>
              <a:gd name="T10" fmla="*/ 37 w 45"/>
              <a:gd name="T11" fmla="*/ 14 h 39"/>
              <a:gd name="T12" fmla="*/ 38 w 45"/>
              <a:gd name="T13" fmla="*/ 33 h 39"/>
              <a:gd name="T14" fmla="*/ 40 w 45"/>
              <a:gd name="T15" fmla="*/ 39 h 39"/>
              <a:gd name="T16" fmla="*/ 32 w 45"/>
              <a:gd name="T17" fmla="*/ 38 h 39"/>
              <a:gd name="T18" fmla="*/ 25 w 45"/>
              <a:gd name="T19" fmla="*/ 27 h 39"/>
              <a:gd name="T20" fmla="*/ 22 w 45"/>
              <a:gd name="T21" fmla="*/ 24 h 39"/>
              <a:gd name="T22" fmla="*/ 0 w 45"/>
              <a:gd name="T23" fmla="*/ 9 h 39"/>
              <a:gd name="T24" fmla="*/ 7 w 45"/>
              <a:gd name="T25" fmla="*/ 0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45" h="39">
                <a:moveTo>
                  <a:pt x="45" y="1"/>
                </a:moveTo>
                <a:lnTo>
                  <a:pt x="38" y="0"/>
                </a:lnTo>
                <a:lnTo>
                  <a:pt x="33" y="7"/>
                </a:lnTo>
                <a:lnTo>
                  <a:pt x="33" y="8"/>
                </a:lnTo>
                <a:lnTo>
                  <a:pt x="37" y="11"/>
                </a:lnTo>
                <a:lnTo>
                  <a:pt x="37" y="14"/>
                </a:lnTo>
                <a:lnTo>
                  <a:pt x="38" y="33"/>
                </a:lnTo>
                <a:lnTo>
                  <a:pt x="40" y="39"/>
                </a:lnTo>
                <a:lnTo>
                  <a:pt x="32" y="38"/>
                </a:lnTo>
                <a:lnTo>
                  <a:pt x="25" y="27"/>
                </a:lnTo>
                <a:lnTo>
                  <a:pt x="22" y="24"/>
                </a:lnTo>
                <a:lnTo>
                  <a:pt x="0" y="9"/>
                </a:lnTo>
                <a:lnTo>
                  <a:pt x="7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6" name="Freeform 663">
            <a:extLst>
              <a:ext uri="{FF2B5EF4-FFF2-40B4-BE49-F238E27FC236}">
                <a16:creationId xmlns:a16="http://schemas.microsoft.com/office/drawing/2014/main" id="{A9FF1158-B8FA-DB7C-1469-AAE94B653D5C}"/>
              </a:ext>
            </a:extLst>
          </p:cNvPr>
          <p:cNvSpPr>
            <a:spLocks/>
          </p:cNvSpPr>
          <p:nvPr/>
        </p:nvSpPr>
        <p:spPr bwMode="auto">
          <a:xfrm>
            <a:off x="4216400" y="6064250"/>
            <a:ext cx="82550" cy="138113"/>
          </a:xfrm>
          <a:custGeom>
            <a:avLst/>
            <a:gdLst>
              <a:gd name="T0" fmla="*/ 49 w 52"/>
              <a:gd name="T1" fmla="*/ 20 h 87"/>
              <a:gd name="T2" fmla="*/ 43 w 52"/>
              <a:gd name="T3" fmla="*/ 36 h 87"/>
              <a:gd name="T4" fmla="*/ 46 w 52"/>
              <a:gd name="T5" fmla="*/ 45 h 87"/>
              <a:gd name="T6" fmla="*/ 49 w 52"/>
              <a:gd name="T7" fmla="*/ 49 h 87"/>
              <a:gd name="T8" fmla="*/ 46 w 52"/>
              <a:gd name="T9" fmla="*/ 53 h 87"/>
              <a:gd name="T10" fmla="*/ 45 w 52"/>
              <a:gd name="T11" fmla="*/ 54 h 87"/>
              <a:gd name="T12" fmla="*/ 42 w 52"/>
              <a:gd name="T13" fmla="*/ 57 h 87"/>
              <a:gd name="T14" fmla="*/ 42 w 52"/>
              <a:gd name="T15" fmla="*/ 58 h 87"/>
              <a:gd name="T16" fmla="*/ 42 w 52"/>
              <a:gd name="T17" fmla="*/ 69 h 87"/>
              <a:gd name="T18" fmla="*/ 32 w 52"/>
              <a:gd name="T19" fmla="*/ 81 h 87"/>
              <a:gd name="T20" fmla="*/ 24 w 52"/>
              <a:gd name="T21" fmla="*/ 84 h 87"/>
              <a:gd name="T22" fmla="*/ 22 w 52"/>
              <a:gd name="T23" fmla="*/ 87 h 87"/>
              <a:gd name="T24" fmla="*/ 22 w 52"/>
              <a:gd name="T25" fmla="*/ 85 h 87"/>
              <a:gd name="T26" fmla="*/ 24 w 52"/>
              <a:gd name="T27" fmla="*/ 70 h 87"/>
              <a:gd name="T28" fmla="*/ 26 w 52"/>
              <a:gd name="T29" fmla="*/ 66 h 87"/>
              <a:gd name="T30" fmla="*/ 30 w 52"/>
              <a:gd name="T31" fmla="*/ 64 h 87"/>
              <a:gd name="T32" fmla="*/ 28 w 52"/>
              <a:gd name="T33" fmla="*/ 58 h 87"/>
              <a:gd name="T34" fmla="*/ 24 w 52"/>
              <a:gd name="T35" fmla="*/ 43 h 87"/>
              <a:gd name="T36" fmla="*/ 20 w 52"/>
              <a:gd name="T37" fmla="*/ 43 h 87"/>
              <a:gd name="T38" fmla="*/ 19 w 52"/>
              <a:gd name="T39" fmla="*/ 43 h 87"/>
              <a:gd name="T40" fmla="*/ 15 w 52"/>
              <a:gd name="T41" fmla="*/ 49 h 87"/>
              <a:gd name="T42" fmla="*/ 12 w 52"/>
              <a:gd name="T43" fmla="*/ 50 h 87"/>
              <a:gd name="T44" fmla="*/ 4 w 52"/>
              <a:gd name="T45" fmla="*/ 53 h 87"/>
              <a:gd name="T46" fmla="*/ 1 w 52"/>
              <a:gd name="T47" fmla="*/ 53 h 87"/>
              <a:gd name="T48" fmla="*/ 4 w 52"/>
              <a:gd name="T49" fmla="*/ 46 h 87"/>
              <a:gd name="T50" fmla="*/ 5 w 52"/>
              <a:gd name="T51" fmla="*/ 42 h 87"/>
              <a:gd name="T52" fmla="*/ 0 w 52"/>
              <a:gd name="T53" fmla="*/ 36 h 87"/>
              <a:gd name="T54" fmla="*/ 0 w 52"/>
              <a:gd name="T55" fmla="*/ 30 h 87"/>
              <a:gd name="T56" fmla="*/ 0 w 52"/>
              <a:gd name="T57" fmla="*/ 23 h 87"/>
              <a:gd name="T58" fmla="*/ 0 w 52"/>
              <a:gd name="T59" fmla="*/ 20 h 87"/>
              <a:gd name="T60" fmla="*/ 1 w 52"/>
              <a:gd name="T61" fmla="*/ 15 h 87"/>
              <a:gd name="T62" fmla="*/ 1 w 52"/>
              <a:gd name="T63" fmla="*/ 13 h 87"/>
              <a:gd name="T64" fmla="*/ 12 w 52"/>
              <a:gd name="T65" fmla="*/ 10 h 87"/>
              <a:gd name="T66" fmla="*/ 19 w 52"/>
              <a:gd name="T67" fmla="*/ 13 h 87"/>
              <a:gd name="T68" fmla="*/ 30 w 52"/>
              <a:gd name="T69" fmla="*/ 6 h 87"/>
              <a:gd name="T70" fmla="*/ 34 w 52"/>
              <a:gd name="T71" fmla="*/ 4 h 87"/>
              <a:gd name="T72" fmla="*/ 41 w 52"/>
              <a:gd name="T73" fmla="*/ 0 h 87"/>
              <a:gd name="T74" fmla="*/ 46 w 52"/>
              <a:gd name="T75" fmla="*/ 5 h 87"/>
              <a:gd name="T76" fmla="*/ 49 w 52"/>
              <a:gd name="T77" fmla="*/ 4 h 87"/>
              <a:gd name="T78" fmla="*/ 52 w 52"/>
              <a:gd name="T79" fmla="*/ 2 h 87"/>
              <a:gd name="T80" fmla="*/ 48 w 52"/>
              <a:gd name="T81" fmla="*/ 10 h 87"/>
              <a:gd name="T82" fmla="*/ 46 w 52"/>
              <a:gd name="T83" fmla="*/ 12 h 87"/>
              <a:gd name="T84" fmla="*/ 48 w 52"/>
              <a:gd name="T85" fmla="*/ 12 h 87"/>
              <a:gd name="T86" fmla="*/ 49 w 52"/>
              <a:gd name="T87" fmla="*/ 20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52" h="87">
                <a:moveTo>
                  <a:pt x="49" y="20"/>
                </a:moveTo>
                <a:lnTo>
                  <a:pt x="43" y="36"/>
                </a:lnTo>
                <a:lnTo>
                  <a:pt x="46" y="45"/>
                </a:lnTo>
                <a:lnTo>
                  <a:pt x="49" y="49"/>
                </a:lnTo>
                <a:lnTo>
                  <a:pt x="46" y="53"/>
                </a:lnTo>
                <a:lnTo>
                  <a:pt x="45" y="54"/>
                </a:lnTo>
                <a:lnTo>
                  <a:pt x="42" y="57"/>
                </a:lnTo>
                <a:lnTo>
                  <a:pt x="42" y="58"/>
                </a:lnTo>
                <a:lnTo>
                  <a:pt x="42" y="69"/>
                </a:lnTo>
                <a:lnTo>
                  <a:pt x="32" y="81"/>
                </a:lnTo>
                <a:lnTo>
                  <a:pt x="24" y="84"/>
                </a:lnTo>
                <a:lnTo>
                  <a:pt x="22" y="87"/>
                </a:lnTo>
                <a:lnTo>
                  <a:pt x="22" y="85"/>
                </a:lnTo>
                <a:lnTo>
                  <a:pt x="24" y="70"/>
                </a:lnTo>
                <a:lnTo>
                  <a:pt x="26" y="66"/>
                </a:lnTo>
                <a:lnTo>
                  <a:pt x="30" y="64"/>
                </a:lnTo>
                <a:lnTo>
                  <a:pt x="28" y="58"/>
                </a:lnTo>
                <a:lnTo>
                  <a:pt x="24" y="43"/>
                </a:lnTo>
                <a:lnTo>
                  <a:pt x="20" y="43"/>
                </a:lnTo>
                <a:lnTo>
                  <a:pt x="19" y="43"/>
                </a:lnTo>
                <a:lnTo>
                  <a:pt x="15" y="49"/>
                </a:lnTo>
                <a:lnTo>
                  <a:pt x="12" y="50"/>
                </a:lnTo>
                <a:lnTo>
                  <a:pt x="4" y="53"/>
                </a:lnTo>
                <a:lnTo>
                  <a:pt x="1" y="53"/>
                </a:lnTo>
                <a:lnTo>
                  <a:pt x="4" y="46"/>
                </a:lnTo>
                <a:lnTo>
                  <a:pt x="5" y="42"/>
                </a:lnTo>
                <a:lnTo>
                  <a:pt x="0" y="36"/>
                </a:lnTo>
                <a:lnTo>
                  <a:pt x="0" y="30"/>
                </a:lnTo>
                <a:lnTo>
                  <a:pt x="0" y="23"/>
                </a:lnTo>
                <a:lnTo>
                  <a:pt x="0" y="20"/>
                </a:lnTo>
                <a:lnTo>
                  <a:pt x="1" y="15"/>
                </a:lnTo>
                <a:lnTo>
                  <a:pt x="1" y="13"/>
                </a:lnTo>
                <a:lnTo>
                  <a:pt x="12" y="10"/>
                </a:lnTo>
                <a:lnTo>
                  <a:pt x="19" y="13"/>
                </a:lnTo>
                <a:lnTo>
                  <a:pt x="30" y="6"/>
                </a:lnTo>
                <a:lnTo>
                  <a:pt x="34" y="4"/>
                </a:lnTo>
                <a:lnTo>
                  <a:pt x="41" y="0"/>
                </a:lnTo>
                <a:lnTo>
                  <a:pt x="46" y="5"/>
                </a:lnTo>
                <a:lnTo>
                  <a:pt x="49" y="4"/>
                </a:lnTo>
                <a:lnTo>
                  <a:pt x="52" y="2"/>
                </a:lnTo>
                <a:lnTo>
                  <a:pt x="48" y="10"/>
                </a:lnTo>
                <a:lnTo>
                  <a:pt x="46" y="12"/>
                </a:lnTo>
                <a:lnTo>
                  <a:pt x="48" y="12"/>
                </a:lnTo>
                <a:lnTo>
                  <a:pt x="49" y="2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7" name="Freeform 664">
            <a:extLst>
              <a:ext uri="{FF2B5EF4-FFF2-40B4-BE49-F238E27FC236}">
                <a16:creationId xmlns:a16="http://schemas.microsoft.com/office/drawing/2014/main" id="{6F97B910-8442-0968-620C-ADE19DD08665}"/>
              </a:ext>
            </a:extLst>
          </p:cNvPr>
          <p:cNvSpPr>
            <a:spLocks/>
          </p:cNvSpPr>
          <p:nvPr/>
        </p:nvSpPr>
        <p:spPr bwMode="auto">
          <a:xfrm>
            <a:off x="4400550" y="5899150"/>
            <a:ext cx="215900" cy="190500"/>
          </a:xfrm>
          <a:custGeom>
            <a:avLst/>
            <a:gdLst>
              <a:gd name="T0" fmla="*/ 136 w 136"/>
              <a:gd name="T1" fmla="*/ 38 h 120"/>
              <a:gd name="T2" fmla="*/ 129 w 136"/>
              <a:gd name="T3" fmla="*/ 53 h 120"/>
              <a:gd name="T4" fmla="*/ 135 w 136"/>
              <a:gd name="T5" fmla="*/ 59 h 120"/>
              <a:gd name="T6" fmla="*/ 132 w 136"/>
              <a:gd name="T7" fmla="*/ 63 h 120"/>
              <a:gd name="T8" fmla="*/ 132 w 136"/>
              <a:gd name="T9" fmla="*/ 65 h 120"/>
              <a:gd name="T10" fmla="*/ 135 w 136"/>
              <a:gd name="T11" fmla="*/ 69 h 120"/>
              <a:gd name="T12" fmla="*/ 129 w 136"/>
              <a:gd name="T13" fmla="*/ 80 h 120"/>
              <a:gd name="T14" fmla="*/ 128 w 136"/>
              <a:gd name="T15" fmla="*/ 82 h 120"/>
              <a:gd name="T16" fmla="*/ 127 w 136"/>
              <a:gd name="T17" fmla="*/ 106 h 120"/>
              <a:gd name="T18" fmla="*/ 121 w 136"/>
              <a:gd name="T19" fmla="*/ 113 h 120"/>
              <a:gd name="T20" fmla="*/ 114 w 136"/>
              <a:gd name="T21" fmla="*/ 116 h 120"/>
              <a:gd name="T22" fmla="*/ 103 w 136"/>
              <a:gd name="T23" fmla="*/ 119 h 120"/>
              <a:gd name="T24" fmla="*/ 102 w 136"/>
              <a:gd name="T25" fmla="*/ 120 h 120"/>
              <a:gd name="T26" fmla="*/ 101 w 136"/>
              <a:gd name="T27" fmla="*/ 117 h 120"/>
              <a:gd name="T28" fmla="*/ 101 w 136"/>
              <a:gd name="T29" fmla="*/ 113 h 120"/>
              <a:gd name="T30" fmla="*/ 98 w 136"/>
              <a:gd name="T31" fmla="*/ 112 h 120"/>
              <a:gd name="T32" fmla="*/ 91 w 136"/>
              <a:gd name="T33" fmla="*/ 109 h 120"/>
              <a:gd name="T34" fmla="*/ 80 w 136"/>
              <a:gd name="T35" fmla="*/ 95 h 120"/>
              <a:gd name="T36" fmla="*/ 84 w 136"/>
              <a:gd name="T37" fmla="*/ 86 h 120"/>
              <a:gd name="T38" fmla="*/ 83 w 136"/>
              <a:gd name="T39" fmla="*/ 84 h 120"/>
              <a:gd name="T40" fmla="*/ 73 w 136"/>
              <a:gd name="T41" fmla="*/ 61 h 120"/>
              <a:gd name="T42" fmla="*/ 68 w 136"/>
              <a:gd name="T43" fmla="*/ 59 h 120"/>
              <a:gd name="T44" fmla="*/ 65 w 136"/>
              <a:gd name="T45" fmla="*/ 59 h 120"/>
              <a:gd name="T46" fmla="*/ 60 w 136"/>
              <a:gd name="T47" fmla="*/ 59 h 120"/>
              <a:gd name="T48" fmla="*/ 57 w 136"/>
              <a:gd name="T49" fmla="*/ 53 h 120"/>
              <a:gd name="T50" fmla="*/ 43 w 136"/>
              <a:gd name="T51" fmla="*/ 60 h 120"/>
              <a:gd name="T52" fmla="*/ 17 w 136"/>
              <a:gd name="T53" fmla="*/ 60 h 120"/>
              <a:gd name="T54" fmla="*/ 16 w 136"/>
              <a:gd name="T55" fmla="*/ 65 h 120"/>
              <a:gd name="T56" fmla="*/ 0 w 136"/>
              <a:gd name="T57" fmla="*/ 63 h 120"/>
              <a:gd name="T58" fmla="*/ 7 w 136"/>
              <a:gd name="T59" fmla="*/ 54 h 120"/>
              <a:gd name="T60" fmla="*/ 8 w 136"/>
              <a:gd name="T61" fmla="*/ 52 h 120"/>
              <a:gd name="T62" fmla="*/ 5 w 136"/>
              <a:gd name="T63" fmla="*/ 46 h 120"/>
              <a:gd name="T64" fmla="*/ 8 w 136"/>
              <a:gd name="T65" fmla="*/ 46 h 120"/>
              <a:gd name="T66" fmla="*/ 16 w 136"/>
              <a:gd name="T67" fmla="*/ 45 h 120"/>
              <a:gd name="T68" fmla="*/ 20 w 136"/>
              <a:gd name="T69" fmla="*/ 33 h 120"/>
              <a:gd name="T70" fmla="*/ 46 w 136"/>
              <a:gd name="T71" fmla="*/ 19 h 120"/>
              <a:gd name="T72" fmla="*/ 56 w 136"/>
              <a:gd name="T73" fmla="*/ 18 h 120"/>
              <a:gd name="T74" fmla="*/ 65 w 136"/>
              <a:gd name="T75" fmla="*/ 18 h 120"/>
              <a:gd name="T76" fmla="*/ 75 w 136"/>
              <a:gd name="T77" fmla="*/ 16 h 120"/>
              <a:gd name="T78" fmla="*/ 76 w 136"/>
              <a:gd name="T79" fmla="*/ 18 h 120"/>
              <a:gd name="T80" fmla="*/ 77 w 136"/>
              <a:gd name="T81" fmla="*/ 19 h 120"/>
              <a:gd name="T82" fmla="*/ 80 w 136"/>
              <a:gd name="T83" fmla="*/ 16 h 120"/>
              <a:gd name="T84" fmla="*/ 83 w 136"/>
              <a:gd name="T85" fmla="*/ 12 h 120"/>
              <a:gd name="T86" fmla="*/ 84 w 136"/>
              <a:gd name="T87" fmla="*/ 12 h 120"/>
              <a:gd name="T88" fmla="*/ 93 w 136"/>
              <a:gd name="T89" fmla="*/ 11 h 120"/>
              <a:gd name="T90" fmla="*/ 101 w 136"/>
              <a:gd name="T91" fmla="*/ 9 h 120"/>
              <a:gd name="T92" fmla="*/ 106 w 136"/>
              <a:gd name="T93" fmla="*/ 9 h 120"/>
              <a:gd name="T94" fmla="*/ 112 w 136"/>
              <a:gd name="T95" fmla="*/ 3 h 120"/>
              <a:gd name="T96" fmla="*/ 114 w 136"/>
              <a:gd name="T97" fmla="*/ 0 h 120"/>
              <a:gd name="T98" fmla="*/ 123 w 136"/>
              <a:gd name="T99" fmla="*/ 18 h 120"/>
              <a:gd name="T100" fmla="*/ 131 w 136"/>
              <a:gd name="T101" fmla="*/ 37 h 120"/>
              <a:gd name="T102" fmla="*/ 136 w 136"/>
              <a:gd name="T103" fmla="*/ 38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36" h="120">
                <a:moveTo>
                  <a:pt x="136" y="38"/>
                </a:moveTo>
                <a:lnTo>
                  <a:pt x="129" y="53"/>
                </a:lnTo>
                <a:lnTo>
                  <a:pt x="135" y="59"/>
                </a:lnTo>
                <a:lnTo>
                  <a:pt x="132" y="63"/>
                </a:lnTo>
                <a:lnTo>
                  <a:pt x="132" y="65"/>
                </a:lnTo>
                <a:lnTo>
                  <a:pt x="135" y="69"/>
                </a:lnTo>
                <a:lnTo>
                  <a:pt x="129" y="80"/>
                </a:lnTo>
                <a:lnTo>
                  <a:pt x="128" y="82"/>
                </a:lnTo>
                <a:lnTo>
                  <a:pt x="127" y="106"/>
                </a:lnTo>
                <a:lnTo>
                  <a:pt x="121" y="113"/>
                </a:lnTo>
                <a:lnTo>
                  <a:pt x="114" y="116"/>
                </a:lnTo>
                <a:lnTo>
                  <a:pt x="103" y="119"/>
                </a:lnTo>
                <a:lnTo>
                  <a:pt x="102" y="120"/>
                </a:lnTo>
                <a:lnTo>
                  <a:pt x="101" y="117"/>
                </a:lnTo>
                <a:lnTo>
                  <a:pt x="101" y="113"/>
                </a:lnTo>
                <a:lnTo>
                  <a:pt x="98" y="112"/>
                </a:lnTo>
                <a:lnTo>
                  <a:pt x="91" y="109"/>
                </a:lnTo>
                <a:lnTo>
                  <a:pt x="80" y="95"/>
                </a:lnTo>
                <a:lnTo>
                  <a:pt x="84" y="86"/>
                </a:lnTo>
                <a:lnTo>
                  <a:pt x="83" y="84"/>
                </a:lnTo>
                <a:lnTo>
                  <a:pt x="73" y="61"/>
                </a:lnTo>
                <a:lnTo>
                  <a:pt x="68" y="59"/>
                </a:lnTo>
                <a:lnTo>
                  <a:pt x="65" y="59"/>
                </a:lnTo>
                <a:lnTo>
                  <a:pt x="60" y="59"/>
                </a:lnTo>
                <a:lnTo>
                  <a:pt x="57" y="53"/>
                </a:lnTo>
                <a:lnTo>
                  <a:pt x="43" y="60"/>
                </a:lnTo>
                <a:lnTo>
                  <a:pt x="17" y="60"/>
                </a:lnTo>
                <a:lnTo>
                  <a:pt x="16" y="65"/>
                </a:lnTo>
                <a:lnTo>
                  <a:pt x="0" y="63"/>
                </a:lnTo>
                <a:lnTo>
                  <a:pt x="7" y="54"/>
                </a:lnTo>
                <a:lnTo>
                  <a:pt x="8" y="52"/>
                </a:lnTo>
                <a:lnTo>
                  <a:pt x="5" y="46"/>
                </a:lnTo>
                <a:lnTo>
                  <a:pt x="8" y="46"/>
                </a:lnTo>
                <a:lnTo>
                  <a:pt x="16" y="45"/>
                </a:lnTo>
                <a:lnTo>
                  <a:pt x="20" y="33"/>
                </a:lnTo>
                <a:lnTo>
                  <a:pt x="46" y="19"/>
                </a:lnTo>
                <a:lnTo>
                  <a:pt x="56" y="18"/>
                </a:lnTo>
                <a:lnTo>
                  <a:pt x="65" y="18"/>
                </a:lnTo>
                <a:lnTo>
                  <a:pt x="75" y="16"/>
                </a:lnTo>
                <a:lnTo>
                  <a:pt x="76" y="18"/>
                </a:lnTo>
                <a:lnTo>
                  <a:pt x="77" y="19"/>
                </a:lnTo>
                <a:lnTo>
                  <a:pt x="80" y="16"/>
                </a:lnTo>
                <a:lnTo>
                  <a:pt x="83" y="12"/>
                </a:lnTo>
                <a:lnTo>
                  <a:pt x="84" y="12"/>
                </a:lnTo>
                <a:lnTo>
                  <a:pt x="93" y="11"/>
                </a:lnTo>
                <a:lnTo>
                  <a:pt x="101" y="9"/>
                </a:lnTo>
                <a:lnTo>
                  <a:pt x="106" y="9"/>
                </a:lnTo>
                <a:lnTo>
                  <a:pt x="112" y="3"/>
                </a:lnTo>
                <a:lnTo>
                  <a:pt x="114" y="0"/>
                </a:lnTo>
                <a:lnTo>
                  <a:pt x="123" y="18"/>
                </a:lnTo>
                <a:lnTo>
                  <a:pt x="131" y="37"/>
                </a:lnTo>
                <a:lnTo>
                  <a:pt x="136" y="3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8" name="Freeform 665">
            <a:extLst>
              <a:ext uri="{FF2B5EF4-FFF2-40B4-BE49-F238E27FC236}">
                <a16:creationId xmlns:a16="http://schemas.microsoft.com/office/drawing/2014/main" id="{D154E9C7-F876-7565-B49F-7C53D2AF22EC}"/>
              </a:ext>
            </a:extLst>
          </p:cNvPr>
          <p:cNvSpPr>
            <a:spLocks/>
          </p:cNvSpPr>
          <p:nvPr/>
        </p:nvSpPr>
        <p:spPr bwMode="auto">
          <a:xfrm>
            <a:off x="4376738" y="5643563"/>
            <a:ext cx="180975" cy="201613"/>
          </a:xfrm>
          <a:custGeom>
            <a:avLst/>
            <a:gdLst>
              <a:gd name="T0" fmla="*/ 108 w 114"/>
              <a:gd name="T1" fmla="*/ 30 h 127"/>
              <a:gd name="T2" fmla="*/ 102 w 114"/>
              <a:gd name="T3" fmla="*/ 35 h 127"/>
              <a:gd name="T4" fmla="*/ 103 w 114"/>
              <a:gd name="T5" fmla="*/ 45 h 127"/>
              <a:gd name="T6" fmla="*/ 114 w 114"/>
              <a:gd name="T7" fmla="*/ 63 h 127"/>
              <a:gd name="T8" fmla="*/ 105 w 114"/>
              <a:gd name="T9" fmla="*/ 68 h 127"/>
              <a:gd name="T10" fmla="*/ 108 w 114"/>
              <a:gd name="T11" fmla="*/ 70 h 127"/>
              <a:gd name="T12" fmla="*/ 101 w 114"/>
              <a:gd name="T13" fmla="*/ 79 h 127"/>
              <a:gd name="T14" fmla="*/ 86 w 114"/>
              <a:gd name="T15" fmla="*/ 91 h 127"/>
              <a:gd name="T16" fmla="*/ 86 w 114"/>
              <a:gd name="T17" fmla="*/ 94 h 127"/>
              <a:gd name="T18" fmla="*/ 84 w 114"/>
              <a:gd name="T19" fmla="*/ 98 h 127"/>
              <a:gd name="T20" fmla="*/ 80 w 114"/>
              <a:gd name="T21" fmla="*/ 106 h 127"/>
              <a:gd name="T22" fmla="*/ 76 w 114"/>
              <a:gd name="T23" fmla="*/ 104 h 127"/>
              <a:gd name="T24" fmla="*/ 69 w 114"/>
              <a:gd name="T25" fmla="*/ 100 h 127"/>
              <a:gd name="T26" fmla="*/ 65 w 114"/>
              <a:gd name="T27" fmla="*/ 101 h 127"/>
              <a:gd name="T28" fmla="*/ 64 w 114"/>
              <a:gd name="T29" fmla="*/ 105 h 127"/>
              <a:gd name="T30" fmla="*/ 57 w 114"/>
              <a:gd name="T31" fmla="*/ 105 h 127"/>
              <a:gd name="T32" fmla="*/ 56 w 114"/>
              <a:gd name="T33" fmla="*/ 105 h 127"/>
              <a:gd name="T34" fmla="*/ 50 w 114"/>
              <a:gd name="T35" fmla="*/ 101 h 127"/>
              <a:gd name="T36" fmla="*/ 20 w 114"/>
              <a:gd name="T37" fmla="*/ 125 h 127"/>
              <a:gd name="T38" fmla="*/ 13 w 114"/>
              <a:gd name="T39" fmla="*/ 127 h 127"/>
              <a:gd name="T40" fmla="*/ 0 w 114"/>
              <a:gd name="T41" fmla="*/ 123 h 127"/>
              <a:gd name="T42" fmla="*/ 0 w 114"/>
              <a:gd name="T43" fmla="*/ 98 h 127"/>
              <a:gd name="T44" fmla="*/ 1 w 114"/>
              <a:gd name="T45" fmla="*/ 98 h 127"/>
              <a:gd name="T46" fmla="*/ 9 w 114"/>
              <a:gd name="T47" fmla="*/ 76 h 127"/>
              <a:gd name="T48" fmla="*/ 13 w 114"/>
              <a:gd name="T49" fmla="*/ 68 h 127"/>
              <a:gd name="T50" fmla="*/ 19 w 114"/>
              <a:gd name="T51" fmla="*/ 68 h 127"/>
              <a:gd name="T52" fmla="*/ 15 w 114"/>
              <a:gd name="T53" fmla="*/ 63 h 127"/>
              <a:gd name="T54" fmla="*/ 13 w 114"/>
              <a:gd name="T55" fmla="*/ 60 h 127"/>
              <a:gd name="T56" fmla="*/ 23 w 114"/>
              <a:gd name="T57" fmla="*/ 57 h 127"/>
              <a:gd name="T58" fmla="*/ 34 w 114"/>
              <a:gd name="T59" fmla="*/ 49 h 127"/>
              <a:gd name="T60" fmla="*/ 26 w 114"/>
              <a:gd name="T61" fmla="*/ 38 h 127"/>
              <a:gd name="T62" fmla="*/ 32 w 114"/>
              <a:gd name="T63" fmla="*/ 18 h 127"/>
              <a:gd name="T64" fmla="*/ 41 w 114"/>
              <a:gd name="T65" fmla="*/ 22 h 127"/>
              <a:gd name="T66" fmla="*/ 50 w 114"/>
              <a:gd name="T67" fmla="*/ 4 h 127"/>
              <a:gd name="T68" fmla="*/ 65 w 114"/>
              <a:gd name="T69" fmla="*/ 0 h 127"/>
              <a:gd name="T70" fmla="*/ 82 w 114"/>
              <a:gd name="T71" fmla="*/ 11 h 127"/>
              <a:gd name="T72" fmla="*/ 86 w 114"/>
              <a:gd name="T73" fmla="*/ 14 h 127"/>
              <a:gd name="T74" fmla="*/ 87 w 114"/>
              <a:gd name="T75" fmla="*/ 15 h 127"/>
              <a:gd name="T76" fmla="*/ 88 w 114"/>
              <a:gd name="T77" fmla="*/ 8 h 127"/>
              <a:gd name="T78" fmla="*/ 90 w 114"/>
              <a:gd name="T79" fmla="*/ 7 h 127"/>
              <a:gd name="T80" fmla="*/ 92 w 114"/>
              <a:gd name="T81" fmla="*/ 8 h 127"/>
              <a:gd name="T82" fmla="*/ 94 w 114"/>
              <a:gd name="T83" fmla="*/ 10 h 127"/>
              <a:gd name="T84" fmla="*/ 95 w 114"/>
              <a:gd name="T85" fmla="*/ 12 h 127"/>
              <a:gd name="T86" fmla="*/ 97 w 114"/>
              <a:gd name="T87" fmla="*/ 14 h 127"/>
              <a:gd name="T88" fmla="*/ 99 w 114"/>
              <a:gd name="T89" fmla="*/ 18 h 127"/>
              <a:gd name="T90" fmla="*/ 108 w 114"/>
              <a:gd name="T91" fmla="*/ 30 h 1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14" h="127">
                <a:moveTo>
                  <a:pt x="108" y="30"/>
                </a:moveTo>
                <a:lnTo>
                  <a:pt x="102" y="35"/>
                </a:lnTo>
                <a:lnTo>
                  <a:pt x="103" y="45"/>
                </a:lnTo>
                <a:lnTo>
                  <a:pt x="114" y="63"/>
                </a:lnTo>
                <a:lnTo>
                  <a:pt x="105" y="68"/>
                </a:lnTo>
                <a:lnTo>
                  <a:pt x="108" y="70"/>
                </a:lnTo>
                <a:lnTo>
                  <a:pt x="101" y="79"/>
                </a:lnTo>
                <a:lnTo>
                  <a:pt x="86" y="91"/>
                </a:lnTo>
                <a:lnTo>
                  <a:pt x="86" y="94"/>
                </a:lnTo>
                <a:lnTo>
                  <a:pt x="84" y="98"/>
                </a:lnTo>
                <a:lnTo>
                  <a:pt x="80" y="106"/>
                </a:lnTo>
                <a:lnTo>
                  <a:pt x="76" y="104"/>
                </a:lnTo>
                <a:lnTo>
                  <a:pt x="69" y="100"/>
                </a:lnTo>
                <a:lnTo>
                  <a:pt x="65" y="101"/>
                </a:lnTo>
                <a:lnTo>
                  <a:pt x="64" y="105"/>
                </a:lnTo>
                <a:lnTo>
                  <a:pt x="57" y="105"/>
                </a:lnTo>
                <a:lnTo>
                  <a:pt x="56" y="105"/>
                </a:lnTo>
                <a:lnTo>
                  <a:pt x="50" y="101"/>
                </a:lnTo>
                <a:lnTo>
                  <a:pt x="20" y="125"/>
                </a:lnTo>
                <a:lnTo>
                  <a:pt x="13" y="127"/>
                </a:lnTo>
                <a:lnTo>
                  <a:pt x="0" y="123"/>
                </a:lnTo>
                <a:lnTo>
                  <a:pt x="0" y="98"/>
                </a:lnTo>
                <a:lnTo>
                  <a:pt x="1" y="98"/>
                </a:lnTo>
                <a:lnTo>
                  <a:pt x="9" y="76"/>
                </a:lnTo>
                <a:lnTo>
                  <a:pt x="13" y="68"/>
                </a:lnTo>
                <a:lnTo>
                  <a:pt x="19" y="68"/>
                </a:lnTo>
                <a:lnTo>
                  <a:pt x="15" y="63"/>
                </a:lnTo>
                <a:lnTo>
                  <a:pt x="13" y="60"/>
                </a:lnTo>
                <a:lnTo>
                  <a:pt x="23" y="57"/>
                </a:lnTo>
                <a:lnTo>
                  <a:pt x="34" y="49"/>
                </a:lnTo>
                <a:lnTo>
                  <a:pt x="26" y="38"/>
                </a:lnTo>
                <a:lnTo>
                  <a:pt x="32" y="18"/>
                </a:lnTo>
                <a:lnTo>
                  <a:pt x="41" y="22"/>
                </a:lnTo>
                <a:lnTo>
                  <a:pt x="50" y="4"/>
                </a:lnTo>
                <a:lnTo>
                  <a:pt x="65" y="0"/>
                </a:lnTo>
                <a:lnTo>
                  <a:pt x="82" y="11"/>
                </a:lnTo>
                <a:lnTo>
                  <a:pt x="86" y="14"/>
                </a:lnTo>
                <a:lnTo>
                  <a:pt x="87" y="15"/>
                </a:lnTo>
                <a:lnTo>
                  <a:pt x="88" y="8"/>
                </a:lnTo>
                <a:lnTo>
                  <a:pt x="90" y="7"/>
                </a:lnTo>
                <a:lnTo>
                  <a:pt x="92" y="8"/>
                </a:lnTo>
                <a:lnTo>
                  <a:pt x="94" y="10"/>
                </a:lnTo>
                <a:lnTo>
                  <a:pt x="95" y="12"/>
                </a:lnTo>
                <a:lnTo>
                  <a:pt x="97" y="14"/>
                </a:lnTo>
                <a:lnTo>
                  <a:pt x="99" y="18"/>
                </a:lnTo>
                <a:lnTo>
                  <a:pt x="108" y="3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9" name="Freeform 666">
            <a:extLst>
              <a:ext uri="{FF2B5EF4-FFF2-40B4-BE49-F238E27FC236}">
                <a16:creationId xmlns:a16="http://schemas.microsoft.com/office/drawing/2014/main" id="{2B60ED2D-DE49-AB88-95E6-4159587BB1D9}"/>
              </a:ext>
            </a:extLst>
          </p:cNvPr>
          <p:cNvSpPr>
            <a:spLocks/>
          </p:cNvSpPr>
          <p:nvPr/>
        </p:nvSpPr>
        <p:spPr bwMode="auto">
          <a:xfrm>
            <a:off x="4564063" y="5792788"/>
            <a:ext cx="141288" cy="190500"/>
          </a:xfrm>
          <a:custGeom>
            <a:avLst/>
            <a:gdLst>
              <a:gd name="T0" fmla="*/ 63 w 89"/>
              <a:gd name="T1" fmla="*/ 6 h 120"/>
              <a:gd name="T2" fmla="*/ 77 w 89"/>
              <a:gd name="T3" fmla="*/ 21 h 120"/>
              <a:gd name="T4" fmla="*/ 86 w 89"/>
              <a:gd name="T5" fmla="*/ 31 h 120"/>
              <a:gd name="T6" fmla="*/ 89 w 89"/>
              <a:gd name="T7" fmla="*/ 33 h 120"/>
              <a:gd name="T8" fmla="*/ 78 w 89"/>
              <a:gd name="T9" fmla="*/ 38 h 120"/>
              <a:gd name="T10" fmla="*/ 78 w 89"/>
              <a:gd name="T11" fmla="*/ 41 h 120"/>
              <a:gd name="T12" fmla="*/ 78 w 89"/>
              <a:gd name="T13" fmla="*/ 48 h 120"/>
              <a:gd name="T14" fmla="*/ 78 w 89"/>
              <a:gd name="T15" fmla="*/ 56 h 120"/>
              <a:gd name="T16" fmla="*/ 82 w 89"/>
              <a:gd name="T17" fmla="*/ 64 h 120"/>
              <a:gd name="T18" fmla="*/ 78 w 89"/>
              <a:gd name="T19" fmla="*/ 70 h 120"/>
              <a:gd name="T20" fmla="*/ 82 w 89"/>
              <a:gd name="T21" fmla="*/ 75 h 120"/>
              <a:gd name="T22" fmla="*/ 86 w 89"/>
              <a:gd name="T23" fmla="*/ 81 h 120"/>
              <a:gd name="T24" fmla="*/ 86 w 89"/>
              <a:gd name="T25" fmla="*/ 85 h 120"/>
              <a:gd name="T26" fmla="*/ 85 w 89"/>
              <a:gd name="T27" fmla="*/ 94 h 120"/>
              <a:gd name="T28" fmla="*/ 89 w 89"/>
              <a:gd name="T29" fmla="*/ 97 h 120"/>
              <a:gd name="T30" fmla="*/ 75 w 89"/>
              <a:gd name="T31" fmla="*/ 106 h 120"/>
              <a:gd name="T32" fmla="*/ 80 w 89"/>
              <a:gd name="T33" fmla="*/ 115 h 120"/>
              <a:gd name="T34" fmla="*/ 78 w 89"/>
              <a:gd name="T35" fmla="*/ 116 h 120"/>
              <a:gd name="T36" fmla="*/ 73 w 89"/>
              <a:gd name="T37" fmla="*/ 120 h 120"/>
              <a:gd name="T38" fmla="*/ 65 w 89"/>
              <a:gd name="T39" fmla="*/ 111 h 120"/>
              <a:gd name="T40" fmla="*/ 56 w 89"/>
              <a:gd name="T41" fmla="*/ 104 h 120"/>
              <a:gd name="T42" fmla="*/ 45 w 89"/>
              <a:gd name="T43" fmla="*/ 104 h 120"/>
              <a:gd name="T44" fmla="*/ 43 w 89"/>
              <a:gd name="T45" fmla="*/ 105 h 120"/>
              <a:gd name="T46" fmla="*/ 51 w 89"/>
              <a:gd name="T47" fmla="*/ 109 h 120"/>
              <a:gd name="T48" fmla="*/ 44 w 89"/>
              <a:gd name="T49" fmla="*/ 112 h 120"/>
              <a:gd name="T50" fmla="*/ 33 w 89"/>
              <a:gd name="T51" fmla="*/ 105 h 120"/>
              <a:gd name="T52" fmla="*/ 28 w 89"/>
              <a:gd name="T53" fmla="*/ 104 h 120"/>
              <a:gd name="T54" fmla="*/ 20 w 89"/>
              <a:gd name="T55" fmla="*/ 85 h 120"/>
              <a:gd name="T56" fmla="*/ 11 w 89"/>
              <a:gd name="T57" fmla="*/ 67 h 120"/>
              <a:gd name="T58" fmla="*/ 2 w 89"/>
              <a:gd name="T59" fmla="*/ 51 h 120"/>
              <a:gd name="T60" fmla="*/ 0 w 89"/>
              <a:gd name="T61" fmla="*/ 49 h 120"/>
              <a:gd name="T62" fmla="*/ 5 w 89"/>
              <a:gd name="T63" fmla="*/ 38 h 120"/>
              <a:gd name="T64" fmla="*/ 10 w 89"/>
              <a:gd name="T65" fmla="*/ 34 h 120"/>
              <a:gd name="T66" fmla="*/ 3 w 89"/>
              <a:gd name="T67" fmla="*/ 26 h 120"/>
              <a:gd name="T68" fmla="*/ 3 w 89"/>
              <a:gd name="T69" fmla="*/ 25 h 120"/>
              <a:gd name="T70" fmla="*/ 0 w 89"/>
              <a:gd name="T71" fmla="*/ 6 h 120"/>
              <a:gd name="T72" fmla="*/ 3 w 89"/>
              <a:gd name="T73" fmla="*/ 6 h 120"/>
              <a:gd name="T74" fmla="*/ 9 w 89"/>
              <a:gd name="T75" fmla="*/ 7 h 120"/>
              <a:gd name="T76" fmla="*/ 13 w 89"/>
              <a:gd name="T77" fmla="*/ 4 h 120"/>
              <a:gd name="T78" fmla="*/ 15 w 89"/>
              <a:gd name="T79" fmla="*/ 1 h 120"/>
              <a:gd name="T80" fmla="*/ 24 w 89"/>
              <a:gd name="T81" fmla="*/ 0 h 120"/>
              <a:gd name="T82" fmla="*/ 39 w 89"/>
              <a:gd name="T83" fmla="*/ 3 h 120"/>
              <a:gd name="T84" fmla="*/ 39 w 89"/>
              <a:gd name="T85" fmla="*/ 4 h 120"/>
              <a:gd name="T86" fmla="*/ 41 w 89"/>
              <a:gd name="T87" fmla="*/ 8 h 120"/>
              <a:gd name="T88" fmla="*/ 50 w 89"/>
              <a:gd name="T89" fmla="*/ 4 h 120"/>
              <a:gd name="T90" fmla="*/ 51 w 89"/>
              <a:gd name="T91" fmla="*/ 3 h 120"/>
              <a:gd name="T92" fmla="*/ 52 w 89"/>
              <a:gd name="T93" fmla="*/ 4 h 120"/>
              <a:gd name="T94" fmla="*/ 59 w 89"/>
              <a:gd name="T95" fmla="*/ 8 h 120"/>
              <a:gd name="T96" fmla="*/ 63 w 89"/>
              <a:gd name="T97" fmla="*/ 6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89" h="120">
                <a:moveTo>
                  <a:pt x="63" y="6"/>
                </a:moveTo>
                <a:lnTo>
                  <a:pt x="77" y="21"/>
                </a:lnTo>
                <a:lnTo>
                  <a:pt x="86" y="31"/>
                </a:lnTo>
                <a:lnTo>
                  <a:pt x="89" y="33"/>
                </a:lnTo>
                <a:lnTo>
                  <a:pt x="78" y="38"/>
                </a:lnTo>
                <a:lnTo>
                  <a:pt x="78" y="41"/>
                </a:lnTo>
                <a:lnTo>
                  <a:pt x="78" y="48"/>
                </a:lnTo>
                <a:lnTo>
                  <a:pt x="78" y="56"/>
                </a:lnTo>
                <a:lnTo>
                  <a:pt x="82" y="64"/>
                </a:lnTo>
                <a:lnTo>
                  <a:pt x="78" y="70"/>
                </a:lnTo>
                <a:lnTo>
                  <a:pt x="82" y="75"/>
                </a:lnTo>
                <a:lnTo>
                  <a:pt x="86" y="81"/>
                </a:lnTo>
                <a:lnTo>
                  <a:pt x="86" y="85"/>
                </a:lnTo>
                <a:lnTo>
                  <a:pt x="85" y="94"/>
                </a:lnTo>
                <a:lnTo>
                  <a:pt x="89" y="97"/>
                </a:lnTo>
                <a:lnTo>
                  <a:pt x="75" y="106"/>
                </a:lnTo>
                <a:lnTo>
                  <a:pt x="80" y="115"/>
                </a:lnTo>
                <a:lnTo>
                  <a:pt x="78" y="116"/>
                </a:lnTo>
                <a:lnTo>
                  <a:pt x="73" y="120"/>
                </a:lnTo>
                <a:lnTo>
                  <a:pt x="65" y="111"/>
                </a:lnTo>
                <a:lnTo>
                  <a:pt x="56" y="104"/>
                </a:lnTo>
                <a:lnTo>
                  <a:pt x="45" y="104"/>
                </a:lnTo>
                <a:lnTo>
                  <a:pt x="43" y="105"/>
                </a:lnTo>
                <a:lnTo>
                  <a:pt x="51" y="109"/>
                </a:lnTo>
                <a:lnTo>
                  <a:pt x="44" y="112"/>
                </a:lnTo>
                <a:lnTo>
                  <a:pt x="33" y="105"/>
                </a:lnTo>
                <a:lnTo>
                  <a:pt x="28" y="104"/>
                </a:lnTo>
                <a:lnTo>
                  <a:pt x="20" y="85"/>
                </a:lnTo>
                <a:lnTo>
                  <a:pt x="11" y="67"/>
                </a:lnTo>
                <a:lnTo>
                  <a:pt x="2" y="51"/>
                </a:lnTo>
                <a:lnTo>
                  <a:pt x="0" y="49"/>
                </a:lnTo>
                <a:lnTo>
                  <a:pt x="5" y="38"/>
                </a:lnTo>
                <a:lnTo>
                  <a:pt x="10" y="34"/>
                </a:lnTo>
                <a:lnTo>
                  <a:pt x="3" y="26"/>
                </a:lnTo>
                <a:lnTo>
                  <a:pt x="3" y="25"/>
                </a:lnTo>
                <a:lnTo>
                  <a:pt x="0" y="6"/>
                </a:lnTo>
                <a:lnTo>
                  <a:pt x="3" y="6"/>
                </a:lnTo>
                <a:lnTo>
                  <a:pt x="9" y="7"/>
                </a:lnTo>
                <a:lnTo>
                  <a:pt x="13" y="4"/>
                </a:lnTo>
                <a:lnTo>
                  <a:pt x="15" y="1"/>
                </a:lnTo>
                <a:lnTo>
                  <a:pt x="24" y="0"/>
                </a:lnTo>
                <a:lnTo>
                  <a:pt x="39" y="3"/>
                </a:lnTo>
                <a:lnTo>
                  <a:pt x="39" y="4"/>
                </a:lnTo>
                <a:lnTo>
                  <a:pt x="41" y="8"/>
                </a:lnTo>
                <a:lnTo>
                  <a:pt x="50" y="4"/>
                </a:lnTo>
                <a:lnTo>
                  <a:pt x="51" y="3"/>
                </a:lnTo>
                <a:lnTo>
                  <a:pt x="52" y="4"/>
                </a:lnTo>
                <a:lnTo>
                  <a:pt x="59" y="8"/>
                </a:lnTo>
                <a:lnTo>
                  <a:pt x="63" y="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0" name="Freeform 667">
            <a:extLst>
              <a:ext uri="{FF2B5EF4-FFF2-40B4-BE49-F238E27FC236}">
                <a16:creationId xmlns:a16="http://schemas.microsoft.com/office/drawing/2014/main" id="{488FCC81-2ABD-8925-03FC-CD0CDB80AC44}"/>
              </a:ext>
            </a:extLst>
          </p:cNvPr>
          <p:cNvSpPr>
            <a:spLocks/>
          </p:cNvSpPr>
          <p:nvPr/>
        </p:nvSpPr>
        <p:spPr bwMode="auto">
          <a:xfrm>
            <a:off x="4635500" y="5453063"/>
            <a:ext cx="271463" cy="195263"/>
          </a:xfrm>
          <a:custGeom>
            <a:avLst/>
            <a:gdLst>
              <a:gd name="T0" fmla="*/ 146 w 171"/>
              <a:gd name="T1" fmla="*/ 38 h 123"/>
              <a:gd name="T2" fmla="*/ 148 w 171"/>
              <a:gd name="T3" fmla="*/ 49 h 123"/>
              <a:gd name="T4" fmla="*/ 149 w 171"/>
              <a:gd name="T5" fmla="*/ 59 h 123"/>
              <a:gd name="T6" fmla="*/ 148 w 171"/>
              <a:gd name="T7" fmla="*/ 64 h 123"/>
              <a:gd name="T8" fmla="*/ 152 w 171"/>
              <a:gd name="T9" fmla="*/ 64 h 123"/>
              <a:gd name="T10" fmla="*/ 167 w 171"/>
              <a:gd name="T11" fmla="*/ 78 h 123"/>
              <a:gd name="T12" fmla="*/ 171 w 171"/>
              <a:gd name="T13" fmla="*/ 80 h 123"/>
              <a:gd name="T14" fmla="*/ 171 w 171"/>
              <a:gd name="T15" fmla="*/ 85 h 123"/>
              <a:gd name="T16" fmla="*/ 171 w 171"/>
              <a:gd name="T17" fmla="*/ 90 h 123"/>
              <a:gd name="T18" fmla="*/ 171 w 171"/>
              <a:gd name="T19" fmla="*/ 94 h 123"/>
              <a:gd name="T20" fmla="*/ 170 w 171"/>
              <a:gd name="T21" fmla="*/ 108 h 123"/>
              <a:gd name="T22" fmla="*/ 161 w 171"/>
              <a:gd name="T23" fmla="*/ 117 h 123"/>
              <a:gd name="T24" fmla="*/ 160 w 171"/>
              <a:gd name="T25" fmla="*/ 119 h 123"/>
              <a:gd name="T26" fmla="*/ 149 w 171"/>
              <a:gd name="T27" fmla="*/ 123 h 123"/>
              <a:gd name="T28" fmla="*/ 149 w 171"/>
              <a:gd name="T29" fmla="*/ 121 h 123"/>
              <a:gd name="T30" fmla="*/ 145 w 171"/>
              <a:gd name="T31" fmla="*/ 116 h 123"/>
              <a:gd name="T32" fmla="*/ 148 w 171"/>
              <a:gd name="T33" fmla="*/ 106 h 123"/>
              <a:gd name="T34" fmla="*/ 140 w 171"/>
              <a:gd name="T35" fmla="*/ 100 h 123"/>
              <a:gd name="T36" fmla="*/ 134 w 171"/>
              <a:gd name="T37" fmla="*/ 85 h 123"/>
              <a:gd name="T38" fmla="*/ 131 w 171"/>
              <a:gd name="T39" fmla="*/ 87 h 123"/>
              <a:gd name="T40" fmla="*/ 130 w 171"/>
              <a:gd name="T41" fmla="*/ 89 h 123"/>
              <a:gd name="T42" fmla="*/ 127 w 171"/>
              <a:gd name="T43" fmla="*/ 90 h 123"/>
              <a:gd name="T44" fmla="*/ 119 w 171"/>
              <a:gd name="T45" fmla="*/ 97 h 123"/>
              <a:gd name="T46" fmla="*/ 112 w 171"/>
              <a:gd name="T47" fmla="*/ 95 h 123"/>
              <a:gd name="T48" fmla="*/ 114 w 171"/>
              <a:gd name="T49" fmla="*/ 100 h 123"/>
              <a:gd name="T50" fmla="*/ 97 w 171"/>
              <a:gd name="T51" fmla="*/ 101 h 123"/>
              <a:gd name="T52" fmla="*/ 92 w 171"/>
              <a:gd name="T53" fmla="*/ 98 h 123"/>
              <a:gd name="T54" fmla="*/ 84 w 171"/>
              <a:gd name="T55" fmla="*/ 91 h 123"/>
              <a:gd name="T56" fmla="*/ 62 w 171"/>
              <a:gd name="T57" fmla="*/ 104 h 123"/>
              <a:gd name="T58" fmla="*/ 60 w 171"/>
              <a:gd name="T59" fmla="*/ 105 h 123"/>
              <a:gd name="T60" fmla="*/ 59 w 171"/>
              <a:gd name="T61" fmla="*/ 106 h 123"/>
              <a:gd name="T62" fmla="*/ 51 w 171"/>
              <a:gd name="T63" fmla="*/ 109 h 123"/>
              <a:gd name="T64" fmla="*/ 50 w 171"/>
              <a:gd name="T65" fmla="*/ 101 h 123"/>
              <a:gd name="T66" fmla="*/ 50 w 171"/>
              <a:gd name="T67" fmla="*/ 100 h 123"/>
              <a:gd name="T68" fmla="*/ 50 w 171"/>
              <a:gd name="T69" fmla="*/ 98 h 123"/>
              <a:gd name="T70" fmla="*/ 52 w 171"/>
              <a:gd name="T71" fmla="*/ 97 h 123"/>
              <a:gd name="T72" fmla="*/ 54 w 171"/>
              <a:gd name="T73" fmla="*/ 95 h 123"/>
              <a:gd name="T74" fmla="*/ 47 w 171"/>
              <a:gd name="T75" fmla="*/ 93 h 123"/>
              <a:gd name="T76" fmla="*/ 47 w 171"/>
              <a:gd name="T77" fmla="*/ 94 h 123"/>
              <a:gd name="T78" fmla="*/ 47 w 171"/>
              <a:gd name="T79" fmla="*/ 97 h 123"/>
              <a:gd name="T80" fmla="*/ 33 w 171"/>
              <a:gd name="T81" fmla="*/ 87 h 123"/>
              <a:gd name="T82" fmla="*/ 35 w 171"/>
              <a:gd name="T83" fmla="*/ 85 h 123"/>
              <a:gd name="T84" fmla="*/ 35 w 171"/>
              <a:gd name="T85" fmla="*/ 83 h 123"/>
              <a:gd name="T86" fmla="*/ 40 w 171"/>
              <a:gd name="T87" fmla="*/ 67 h 123"/>
              <a:gd name="T88" fmla="*/ 29 w 171"/>
              <a:gd name="T89" fmla="*/ 48 h 123"/>
              <a:gd name="T90" fmla="*/ 33 w 171"/>
              <a:gd name="T91" fmla="*/ 45 h 123"/>
              <a:gd name="T92" fmla="*/ 30 w 171"/>
              <a:gd name="T93" fmla="*/ 38 h 123"/>
              <a:gd name="T94" fmla="*/ 21 w 171"/>
              <a:gd name="T95" fmla="*/ 34 h 123"/>
              <a:gd name="T96" fmla="*/ 21 w 171"/>
              <a:gd name="T97" fmla="*/ 30 h 123"/>
              <a:gd name="T98" fmla="*/ 21 w 171"/>
              <a:gd name="T99" fmla="*/ 29 h 123"/>
              <a:gd name="T100" fmla="*/ 13 w 171"/>
              <a:gd name="T101" fmla="*/ 19 h 123"/>
              <a:gd name="T102" fmla="*/ 0 w 171"/>
              <a:gd name="T103" fmla="*/ 15 h 123"/>
              <a:gd name="T104" fmla="*/ 30 w 171"/>
              <a:gd name="T105" fmla="*/ 1 h 123"/>
              <a:gd name="T106" fmla="*/ 35 w 171"/>
              <a:gd name="T107" fmla="*/ 0 h 123"/>
              <a:gd name="T108" fmla="*/ 45 w 171"/>
              <a:gd name="T109" fmla="*/ 4 h 123"/>
              <a:gd name="T110" fmla="*/ 44 w 171"/>
              <a:gd name="T111" fmla="*/ 0 h 123"/>
              <a:gd name="T112" fmla="*/ 85 w 171"/>
              <a:gd name="T113" fmla="*/ 10 h 123"/>
              <a:gd name="T114" fmla="*/ 116 w 171"/>
              <a:gd name="T115" fmla="*/ 8 h 123"/>
              <a:gd name="T116" fmla="*/ 146 w 171"/>
              <a:gd name="T117" fmla="*/ 33 h 123"/>
              <a:gd name="T118" fmla="*/ 146 w 171"/>
              <a:gd name="T119" fmla="*/ 38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71" h="123">
                <a:moveTo>
                  <a:pt x="146" y="38"/>
                </a:moveTo>
                <a:lnTo>
                  <a:pt x="148" y="49"/>
                </a:lnTo>
                <a:lnTo>
                  <a:pt x="149" y="59"/>
                </a:lnTo>
                <a:lnTo>
                  <a:pt x="148" y="64"/>
                </a:lnTo>
                <a:lnTo>
                  <a:pt x="152" y="64"/>
                </a:lnTo>
                <a:lnTo>
                  <a:pt x="167" y="78"/>
                </a:lnTo>
                <a:lnTo>
                  <a:pt x="171" y="80"/>
                </a:lnTo>
                <a:lnTo>
                  <a:pt x="171" y="85"/>
                </a:lnTo>
                <a:lnTo>
                  <a:pt x="171" y="90"/>
                </a:lnTo>
                <a:lnTo>
                  <a:pt x="171" y="94"/>
                </a:lnTo>
                <a:lnTo>
                  <a:pt x="170" y="108"/>
                </a:lnTo>
                <a:lnTo>
                  <a:pt x="161" y="117"/>
                </a:lnTo>
                <a:lnTo>
                  <a:pt x="160" y="119"/>
                </a:lnTo>
                <a:lnTo>
                  <a:pt x="149" y="123"/>
                </a:lnTo>
                <a:lnTo>
                  <a:pt x="149" y="121"/>
                </a:lnTo>
                <a:lnTo>
                  <a:pt x="145" y="116"/>
                </a:lnTo>
                <a:lnTo>
                  <a:pt x="148" y="106"/>
                </a:lnTo>
                <a:lnTo>
                  <a:pt x="140" y="100"/>
                </a:lnTo>
                <a:lnTo>
                  <a:pt x="134" y="85"/>
                </a:lnTo>
                <a:lnTo>
                  <a:pt x="131" y="87"/>
                </a:lnTo>
                <a:lnTo>
                  <a:pt x="130" y="89"/>
                </a:lnTo>
                <a:lnTo>
                  <a:pt x="127" y="90"/>
                </a:lnTo>
                <a:lnTo>
                  <a:pt x="119" y="97"/>
                </a:lnTo>
                <a:lnTo>
                  <a:pt x="112" y="95"/>
                </a:lnTo>
                <a:lnTo>
                  <a:pt x="114" y="100"/>
                </a:lnTo>
                <a:lnTo>
                  <a:pt x="97" y="101"/>
                </a:lnTo>
                <a:lnTo>
                  <a:pt x="92" y="98"/>
                </a:lnTo>
                <a:lnTo>
                  <a:pt x="84" y="91"/>
                </a:lnTo>
                <a:lnTo>
                  <a:pt x="62" y="104"/>
                </a:lnTo>
                <a:lnTo>
                  <a:pt x="60" y="105"/>
                </a:lnTo>
                <a:lnTo>
                  <a:pt x="59" y="106"/>
                </a:lnTo>
                <a:lnTo>
                  <a:pt x="51" y="109"/>
                </a:lnTo>
                <a:lnTo>
                  <a:pt x="50" y="101"/>
                </a:lnTo>
                <a:lnTo>
                  <a:pt x="50" y="100"/>
                </a:lnTo>
                <a:lnTo>
                  <a:pt x="50" y="98"/>
                </a:lnTo>
                <a:lnTo>
                  <a:pt x="52" y="97"/>
                </a:lnTo>
                <a:lnTo>
                  <a:pt x="54" y="95"/>
                </a:lnTo>
                <a:lnTo>
                  <a:pt x="47" y="93"/>
                </a:lnTo>
                <a:lnTo>
                  <a:pt x="47" y="94"/>
                </a:lnTo>
                <a:lnTo>
                  <a:pt x="47" y="97"/>
                </a:lnTo>
                <a:lnTo>
                  <a:pt x="33" y="87"/>
                </a:lnTo>
                <a:lnTo>
                  <a:pt x="35" y="85"/>
                </a:lnTo>
                <a:lnTo>
                  <a:pt x="35" y="83"/>
                </a:lnTo>
                <a:lnTo>
                  <a:pt x="40" y="67"/>
                </a:lnTo>
                <a:lnTo>
                  <a:pt x="29" y="48"/>
                </a:lnTo>
                <a:lnTo>
                  <a:pt x="33" y="45"/>
                </a:lnTo>
                <a:lnTo>
                  <a:pt x="30" y="38"/>
                </a:lnTo>
                <a:lnTo>
                  <a:pt x="21" y="34"/>
                </a:lnTo>
                <a:lnTo>
                  <a:pt x="21" y="30"/>
                </a:lnTo>
                <a:lnTo>
                  <a:pt x="21" y="29"/>
                </a:lnTo>
                <a:lnTo>
                  <a:pt x="13" y="19"/>
                </a:lnTo>
                <a:lnTo>
                  <a:pt x="0" y="15"/>
                </a:lnTo>
                <a:lnTo>
                  <a:pt x="30" y="1"/>
                </a:lnTo>
                <a:lnTo>
                  <a:pt x="35" y="0"/>
                </a:lnTo>
                <a:lnTo>
                  <a:pt x="45" y="4"/>
                </a:lnTo>
                <a:lnTo>
                  <a:pt x="44" y="0"/>
                </a:lnTo>
                <a:lnTo>
                  <a:pt x="85" y="10"/>
                </a:lnTo>
                <a:lnTo>
                  <a:pt x="116" y="8"/>
                </a:lnTo>
                <a:lnTo>
                  <a:pt x="146" y="33"/>
                </a:lnTo>
                <a:lnTo>
                  <a:pt x="146" y="3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1" name="Freeform 668">
            <a:extLst>
              <a:ext uri="{FF2B5EF4-FFF2-40B4-BE49-F238E27FC236}">
                <a16:creationId xmlns:a16="http://schemas.microsoft.com/office/drawing/2014/main" id="{4401FBCC-0764-7494-CD8B-B74EA570E55B}"/>
              </a:ext>
            </a:extLst>
          </p:cNvPr>
          <p:cNvSpPr>
            <a:spLocks/>
          </p:cNvSpPr>
          <p:nvPr/>
        </p:nvSpPr>
        <p:spPr bwMode="auto">
          <a:xfrm>
            <a:off x="4560888" y="5326063"/>
            <a:ext cx="363538" cy="193675"/>
          </a:xfrm>
          <a:custGeom>
            <a:avLst/>
            <a:gdLst>
              <a:gd name="T0" fmla="*/ 218 w 229"/>
              <a:gd name="T1" fmla="*/ 36 h 122"/>
              <a:gd name="T2" fmla="*/ 225 w 229"/>
              <a:gd name="T3" fmla="*/ 45 h 122"/>
              <a:gd name="T4" fmla="*/ 222 w 229"/>
              <a:gd name="T5" fmla="*/ 60 h 122"/>
              <a:gd name="T6" fmla="*/ 221 w 229"/>
              <a:gd name="T7" fmla="*/ 61 h 122"/>
              <a:gd name="T8" fmla="*/ 225 w 229"/>
              <a:gd name="T9" fmla="*/ 66 h 122"/>
              <a:gd name="T10" fmla="*/ 223 w 229"/>
              <a:gd name="T11" fmla="*/ 85 h 122"/>
              <a:gd name="T12" fmla="*/ 229 w 229"/>
              <a:gd name="T13" fmla="*/ 102 h 122"/>
              <a:gd name="T14" fmla="*/ 215 w 229"/>
              <a:gd name="T15" fmla="*/ 110 h 122"/>
              <a:gd name="T16" fmla="*/ 211 w 229"/>
              <a:gd name="T17" fmla="*/ 118 h 122"/>
              <a:gd name="T18" fmla="*/ 210 w 229"/>
              <a:gd name="T19" fmla="*/ 118 h 122"/>
              <a:gd name="T20" fmla="*/ 208 w 229"/>
              <a:gd name="T21" fmla="*/ 122 h 122"/>
              <a:gd name="T22" fmla="*/ 199 w 229"/>
              <a:gd name="T23" fmla="*/ 120 h 122"/>
              <a:gd name="T24" fmla="*/ 193 w 229"/>
              <a:gd name="T25" fmla="*/ 118 h 122"/>
              <a:gd name="T26" fmla="*/ 193 w 229"/>
              <a:gd name="T27" fmla="*/ 113 h 122"/>
              <a:gd name="T28" fmla="*/ 163 w 229"/>
              <a:gd name="T29" fmla="*/ 88 h 122"/>
              <a:gd name="T30" fmla="*/ 132 w 229"/>
              <a:gd name="T31" fmla="*/ 90 h 122"/>
              <a:gd name="T32" fmla="*/ 91 w 229"/>
              <a:gd name="T33" fmla="*/ 80 h 122"/>
              <a:gd name="T34" fmla="*/ 92 w 229"/>
              <a:gd name="T35" fmla="*/ 84 h 122"/>
              <a:gd name="T36" fmla="*/ 82 w 229"/>
              <a:gd name="T37" fmla="*/ 80 h 122"/>
              <a:gd name="T38" fmla="*/ 77 w 229"/>
              <a:gd name="T39" fmla="*/ 81 h 122"/>
              <a:gd name="T40" fmla="*/ 47 w 229"/>
              <a:gd name="T41" fmla="*/ 95 h 122"/>
              <a:gd name="T42" fmla="*/ 41 w 229"/>
              <a:gd name="T43" fmla="*/ 98 h 122"/>
              <a:gd name="T44" fmla="*/ 20 w 229"/>
              <a:gd name="T45" fmla="*/ 88 h 122"/>
              <a:gd name="T46" fmla="*/ 0 w 229"/>
              <a:gd name="T47" fmla="*/ 94 h 122"/>
              <a:gd name="T48" fmla="*/ 13 w 229"/>
              <a:gd name="T49" fmla="*/ 75 h 122"/>
              <a:gd name="T50" fmla="*/ 19 w 229"/>
              <a:gd name="T51" fmla="*/ 57 h 122"/>
              <a:gd name="T52" fmla="*/ 30 w 229"/>
              <a:gd name="T53" fmla="*/ 45 h 122"/>
              <a:gd name="T54" fmla="*/ 30 w 229"/>
              <a:gd name="T55" fmla="*/ 39 h 122"/>
              <a:gd name="T56" fmla="*/ 35 w 229"/>
              <a:gd name="T57" fmla="*/ 13 h 122"/>
              <a:gd name="T58" fmla="*/ 35 w 229"/>
              <a:gd name="T59" fmla="*/ 19 h 122"/>
              <a:gd name="T60" fmla="*/ 46 w 229"/>
              <a:gd name="T61" fmla="*/ 25 h 122"/>
              <a:gd name="T62" fmla="*/ 54 w 229"/>
              <a:gd name="T63" fmla="*/ 24 h 122"/>
              <a:gd name="T64" fmla="*/ 68 w 229"/>
              <a:gd name="T65" fmla="*/ 21 h 122"/>
              <a:gd name="T66" fmla="*/ 80 w 229"/>
              <a:gd name="T67" fmla="*/ 28 h 122"/>
              <a:gd name="T68" fmla="*/ 80 w 229"/>
              <a:gd name="T69" fmla="*/ 35 h 122"/>
              <a:gd name="T70" fmla="*/ 87 w 229"/>
              <a:gd name="T71" fmla="*/ 32 h 122"/>
              <a:gd name="T72" fmla="*/ 88 w 229"/>
              <a:gd name="T73" fmla="*/ 32 h 122"/>
              <a:gd name="T74" fmla="*/ 90 w 229"/>
              <a:gd name="T75" fmla="*/ 36 h 122"/>
              <a:gd name="T76" fmla="*/ 91 w 229"/>
              <a:gd name="T77" fmla="*/ 38 h 122"/>
              <a:gd name="T78" fmla="*/ 99 w 229"/>
              <a:gd name="T79" fmla="*/ 38 h 122"/>
              <a:gd name="T80" fmla="*/ 102 w 229"/>
              <a:gd name="T81" fmla="*/ 36 h 122"/>
              <a:gd name="T82" fmla="*/ 127 w 229"/>
              <a:gd name="T83" fmla="*/ 32 h 122"/>
              <a:gd name="T84" fmla="*/ 137 w 229"/>
              <a:gd name="T85" fmla="*/ 31 h 122"/>
              <a:gd name="T86" fmla="*/ 150 w 229"/>
              <a:gd name="T87" fmla="*/ 28 h 122"/>
              <a:gd name="T88" fmla="*/ 151 w 229"/>
              <a:gd name="T89" fmla="*/ 21 h 122"/>
              <a:gd name="T90" fmla="*/ 155 w 229"/>
              <a:gd name="T91" fmla="*/ 20 h 122"/>
              <a:gd name="T92" fmla="*/ 157 w 229"/>
              <a:gd name="T93" fmla="*/ 19 h 122"/>
              <a:gd name="T94" fmla="*/ 148 w 229"/>
              <a:gd name="T95" fmla="*/ 9 h 122"/>
              <a:gd name="T96" fmla="*/ 147 w 229"/>
              <a:gd name="T97" fmla="*/ 8 h 122"/>
              <a:gd name="T98" fmla="*/ 137 w 229"/>
              <a:gd name="T99" fmla="*/ 4 h 122"/>
              <a:gd name="T100" fmla="*/ 166 w 229"/>
              <a:gd name="T101" fmla="*/ 0 h 122"/>
              <a:gd name="T102" fmla="*/ 196 w 229"/>
              <a:gd name="T103" fmla="*/ 19 h 122"/>
              <a:gd name="T104" fmla="*/ 207 w 229"/>
              <a:gd name="T105" fmla="*/ 27 h 122"/>
              <a:gd name="T106" fmla="*/ 218 w 229"/>
              <a:gd name="T107" fmla="*/ 36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229" h="122">
                <a:moveTo>
                  <a:pt x="218" y="36"/>
                </a:moveTo>
                <a:lnTo>
                  <a:pt x="225" y="45"/>
                </a:lnTo>
                <a:lnTo>
                  <a:pt x="222" y="60"/>
                </a:lnTo>
                <a:lnTo>
                  <a:pt x="221" y="61"/>
                </a:lnTo>
                <a:lnTo>
                  <a:pt x="225" y="66"/>
                </a:lnTo>
                <a:lnTo>
                  <a:pt x="223" y="85"/>
                </a:lnTo>
                <a:lnTo>
                  <a:pt x="229" y="102"/>
                </a:lnTo>
                <a:lnTo>
                  <a:pt x="215" y="110"/>
                </a:lnTo>
                <a:lnTo>
                  <a:pt x="211" y="118"/>
                </a:lnTo>
                <a:lnTo>
                  <a:pt x="210" y="118"/>
                </a:lnTo>
                <a:lnTo>
                  <a:pt x="208" y="122"/>
                </a:lnTo>
                <a:lnTo>
                  <a:pt x="199" y="120"/>
                </a:lnTo>
                <a:lnTo>
                  <a:pt x="193" y="118"/>
                </a:lnTo>
                <a:lnTo>
                  <a:pt x="193" y="113"/>
                </a:lnTo>
                <a:lnTo>
                  <a:pt x="163" y="88"/>
                </a:lnTo>
                <a:lnTo>
                  <a:pt x="132" y="90"/>
                </a:lnTo>
                <a:lnTo>
                  <a:pt x="91" y="80"/>
                </a:lnTo>
                <a:lnTo>
                  <a:pt x="92" y="84"/>
                </a:lnTo>
                <a:lnTo>
                  <a:pt x="82" y="80"/>
                </a:lnTo>
                <a:lnTo>
                  <a:pt x="77" y="81"/>
                </a:lnTo>
                <a:lnTo>
                  <a:pt x="47" y="95"/>
                </a:lnTo>
                <a:lnTo>
                  <a:pt x="41" y="98"/>
                </a:lnTo>
                <a:lnTo>
                  <a:pt x="20" y="88"/>
                </a:lnTo>
                <a:lnTo>
                  <a:pt x="0" y="94"/>
                </a:lnTo>
                <a:lnTo>
                  <a:pt x="13" y="75"/>
                </a:lnTo>
                <a:lnTo>
                  <a:pt x="19" y="57"/>
                </a:lnTo>
                <a:lnTo>
                  <a:pt x="30" y="45"/>
                </a:lnTo>
                <a:lnTo>
                  <a:pt x="30" y="39"/>
                </a:lnTo>
                <a:lnTo>
                  <a:pt x="35" y="13"/>
                </a:lnTo>
                <a:lnTo>
                  <a:pt x="35" y="19"/>
                </a:lnTo>
                <a:lnTo>
                  <a:pt x="46" y="25"/>
                </a:lnTo>
                <a:lnTo>
                  <a:pt x="54" y="24"/>
                </a:lnTo>
                <a:lnTo>
                  <a:pt x="68" y="21"/>
                </a:lnTo>
                <a:lnTo>
                  <a:pt x="80" y="28"/>
                </a:lnTo>
                <a:lnTo>
                  <a:pt x="80" y="35"/>
                </a:lnTo>
                <a:lnTo>
                  <a:pt x="87" y="32"/>
                </a:lnTo>
                <a:lnTo>
                  <a:pt x="88" y="32"/>
                </a:lnTo>
                <a:lnTo>
                  <a:pt x="90" y="36"/>
                </a:lnTo>
                <a:lnTo>
                  <a:pt x="91" y="38"/>
                </a:lnTo>
                <a:lnTo>
                  <a:pt x="99" y="38"/>
                </a:lnTo>
                <a:lnTo>
                  <a:pt x="102" y="36"/>
                </a:lnTo>
                <a:lnTo>
                  <a:pt x="127" y="32"/>
                </a:lnTo>
                <a:lnTo>
                  <a:pt x="137" y="31"/>
                </a:lnTo>
                <a:lnTo>
                  <a:pt x="150" y="28"/>
                </a:lnTo>
                <a:lnTo>
                  <a:pt x="151" y="21"/>
                </a:lnTo>
                <a:lnTo>
                  <a:pt x="155" y="20"/>
                </a:lnTo>
                <a:lnTo>
                  <a:pt x="157" y="19"/>
                </a:lnTo>
                <a:lnTo>
                  <a:pt x="148" y="9"/>
                </a:lnTo>
                <a:lnTo>
                  <a:pt x="147" y="8"/>
                </a:lnTo>
                <a:lnTo>
                  <a:pt x="137" y="4"/>
                </a:lnTo>
                <a:lnTo>
                  <a:pt x="166" y="0"/>
                </a:lnTo>
                <a:lnTo>
                  <a:pt x="196" y="19"/>
                </a:lnTo>
                <a:lnTo>
                  <a:pt x="207" y="27"/>
                </a:lnTo>
                <a:lnTo>
                  <a:pt x="218" y="3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2" name="Freeform 669">
            <a:extLst>
              <a:ext uri="{FF2B5EF4-FFF2-40B4-BE49-F238E27FC236}">
                <a16:creationId xmlns:a16="http://schemas.microsoft.com/office/drawing/2014/main" id="{A37A0063-2908-9912-EB10-FE6AA3939CAE}"/>
              </a:ext>
            </a:extLst>
          </p:cNvPr>
          <p:cNvSpPr>
            <a:spLocks/>
          </p:cNvSpPr>
          <p:nvPr/>
        </p:nvSpPr>
        <p:spPr bwMode="auto">
          <a:xfrm>
            <a:off x="4714875" y="4692650"/>
            <a:ext cx="220663" cy="258763"/>
          </a:xfrm>
          <a:custGeom>
            <a:avLst/>
            <a:gdLst>
              <a:gd name="T0" fmla="*/ 132 w 139"/>
              <a:gd name="T1" fmla="*/ 6 h 163"/>
              <a:gd name="T2" fmla="*/ 131 w 139"/>
              <a:gd name="T3" fmla="*/ 17 h 163"/>
              <a:gd name="T4" fmla="*/ 133 w 139"/>
              <a:gd name="T5" fmla="*/ 19 h 163"/>
              <a:gd name="T6" fmla="*/ 133 w 139"/>
              <a:gd name="T7" fmla="*/ 22 h 163"/>
              <a:gd name="T8" fmla="*/ 132 w 139"/>
              <a:gd name="T9" fmla="*/ 26 h 163"/>
              <a:gd name="T10" fmla="*/ 129 w 139"/>
              <a:gd name="T11" fmla="*/ 32 h 163"/>
              <a:gd name="T12" fmla="*/ 128 w 139"/>
              <a:gd name="T13" fmla="*/ 39 h 163"/>
              <a:gd name="T14" fmla="*/ 128 w 139"/>
              <a:gd name="T15" fmla="*/ 41 h 163"/>
              <a:gd name="T16" fmla="*/ 128 w 139"/>
              <a:gd name="T17" fmla="*/ 47 h 163"/>
              <a:gd name="T18" fmla="*/ 126 w 139"/>
              <a:gd name="T19" fmla="*/ 51 h 163"/>
              <a:gd name="T20" fmla="*/ 126 w 139"/>
              <a:gd name="T21" fmla="*/ 54 h 163"/>
              <a:gd name="T22" fmla="*/ 126 w 139"/>
              <a:gd name="T23" fmla="*/ 55 h 163"/>
              <a:gd name="T24" fmla="*/ 131 w 139"/>
              <a:gd name="T25" fmla="*/ 58 h 163"/>
              <a:gd name="T26" fmla="*/ 135 w 139"/>
              <a:gd name="T27" fmla="*/ 60 h 163"/>
              <a:gd name="T28" fmla="*/ 139 w 139"/>
              <a:gd name="T29" fmla="*/ 73 h 163"/>
              <a:gd name="T30" fmla="*/ 139 w 139"/>
              <a:gd name="T31" fmla="*/ 79 h 163"/>
              <a:gd name="T32" fmla="*/ 136 w 139"/>
              <a:gd name="T33" fmla="*/ 77 h 163"/>
              <a:gd name="T34" fmla="*/ 132 w 139"/>
              <a:gd name="T35" fmla="*/ 79 h 163"/>
              <a:gd name="T36" fmla="*/ 125 w 139"/>
              <a:gd name="T37" fmla="*/ 85 h 163"/>
              <a:gd name="T38" fmla="*/ 121 w 139"/>
              <a:gd name="T39" fmla="*/ 101 h 163"/>
              <a:gd name="T40" fmla="*/ 120 w 139"/>
              <a:gd name="T41" fmla="*/ 103 h 163"/>
              <a:gd name="T42" fmla="*/ 107 w 139"/>
              <a:gd name="T43" fmla="*/ 112 h 163"/>
              <a:gd name="T44" fmla="*/ 83 w 139"/>
              <a:gd name="T45" fmla="*/ 114 h 163"/>
              <a:gd name="T46" fmla="*/ 77 w 139"/>
              <a:gd name="T47" fmla="*/ 115 h 163"/>
              <a:gd name="T48" fmla="*/ 77 w 139"/>
              <a:gd name="T49" fmla="*/ 118 h 163"/>
              <a:gd name="T50" fmla="*/ 84 w 139"/>
              <a:gd name="T51" fmla="*/ 133 h 163"/>
              <a:gd name="T52" fmla="*/ 88 w 139"/>
              <a:gd name="T53" fmla="*/ 139 h 163"/>
              <a:gd name="T54" fmla="*/ 69 w 139"/>
              <a:gd name="T55" fmla="*/ 149 h 163"/>
              <a:gd name="T56" fmla="*/ 71 w 139"/>
              <a:gd name="T57" fmla="*/ 163 h 163"/>
              <a:gd name="T58" fmla="*/ 65 w 139"/>
              <a:gd name="T59" fmla="*/ 163 h 163"/>
              <a:gd name="T60" fmla="*/ 57 w 139"/>
              <a:gd name="T61" fmla="*/ 157 h 163"/>
              <a:gd name="T62" fmla="*/ 45 w 139"/>
              <a:gd name="T63" fmla="*/ 148 h 163"/>
              <a:gd name="T64" fmla="*/ 47 w 139"/>
              <a:gd name="T65" fmla="*/ 145 h 163"/>
              <a:gd name="T66" fmla="*/ 42 w 139"/>
              <a:gd name="T67" fmla="*/ 124 h 163"/>
              <a:gd name="T68" fmla="*/ 35 w 139"/>
              <a:gd name="T69" fmla="*/ 120 h 163"/>
              <a:gd name="T70" fmla="*/ 30 w 139"/>
              <a:gd name="T71" fmla="*/ 122 h 163"/>
              <a:gd name="T72" fmla="*/ 27 w 139"/>
              <a:gd name="T73" fmla="*/ 124 h 163"/>
              <a:gd name="T74" fmla="*/ 24 w 139"/>
              <a:gd name="T75" fmla="*/ 126 h 163"/>
              <a:gd name="T76" fmla="*/ 9 w 139"/>
              <a:gd name="T77" fmla="*/ 118 h 163"/>
              <a:gd name="T78" fmla="*/ 4 w 139"/>
              <a:gd name="T79" fmla="*/ 114 h 163"/>
              <a:gd name="T80" fmla="*/ 0 w 139"/>
              <a:gd name="T81" fmla="*/ 90 h 163"/>
              <a:gd name="T82" fmla="*/ 2 w 139"/>
              <a:gd name="T83" fmla="*/ 81 h 163"/>
              <a:gd name="T84" fmla="*/ 12 w 139"/>
              <a:gd name="T85" fmla="*/ 71 h 163"/>
              <a:gd name="T86" fmla="*/ 16 w 139"/>
              <a:gd name="T87" fmla="*/ 69 h 163"/>
              <a:gd name="T88" fmla="*/ 24 w 139"/>
              <a:gd name="T89" fmla="*/ 69 h 163"/>
              <a:gd name="T90" fmla="*/ 32 w 139"/>
              <a:gd name="T91" fmla="*/ 69 h 163"/>
              <a:gd name="T92" fmla="*/ 40 w 139"/>
              <a:gd name="T93" fmla="*/ 60 h 163"/>
              <a:gd name="T94" fmla="*/ 51 w 139"/>
              <a:gd name="T95" fmla="*/ 52 h 163"/>
              <a:gd name="T96" fmla="*/ 64 w 139"/>
              <a:gd name="T97" fmla="*/ 49 h 163"/>
              <a:gd name="T98" fmla="*/ 77 w 139"/>
              <a:gd name="T99" fmla="*/ 43 h 163"/>
              <a:gd name="T100" fmla="*/ 77 w 139"/>
              <a:gd name="T101" fmla="*/ 41 h 163"/>
              <a:gd name="T102" fmla="*/ 79 w 139"/>
              <a:gd name="T103" fmla="*/ 40 h 163"/>
              <a:gd name="T104" fmla="*/ 80 w 139"/>
              <a:gd name="T105" fmla="*/ 39 h 163"/>
              <a:gd name="T106" fmla="*/ 83 w 139"/>
              <a:gd name="T107" fmla="*/ 36 h 163"/>
              <a:gd name="T108" fmla="*/ 86 w 139"/>
              <a:gd name="T109" fmla="*/ 33 h 163"/>
              <a:gd name="T110" fmla="*/ 77 w 139"/>
              <a:gd name="T111" fmla="*/ 22 h 163"/>
              <a:gd name="T112" fmla="*/ 75 w 139"/>
              <a:gd name="T113" fmla="*/ 19 h 163"/>
              <a:gd name="T114" fmla="*/ 96 w 139"/>
              <a:gd name="T115" fmla="*/ 4 h 163"/>
              <a:gd name="T116" fmla="*/ 107 w 139"/>
              <a:gd name="T117" fmla="*/ 4 h 163"/>
              <a:gd name="T118" fmla="*/ 118 w 139"/>
              <a:gd name="T119" fmla="*/ 0 h 163"/>
              <a:gd name="T120" fmla="*/ 132 w 139"/>
              <a:gd name="T121" fmla="*/ 6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39" h="163">
                <a:moveTo>
                  <a:pt x="132" y="6"/>
                </a:moveTo>
                <a:lnTo>
                  <a:pt x="131" y="17"/>
                </a:lnTo>
                <a:lnTo>
                  <a:pt x="133" y="19"/>
                </a:lnTo>
                <a:lnTo>
                  <a:pt x="133" y="22"/>
                </a:lnTo>
                <a:lnTo>
                  <a:pt x="132" y="26"/>
                </a:lnTo>
                <a:lnTo>
                  <a:pt x="129" y="32"/>
                </a:lnTo>
                <a:lnTo>
                  <a:pt x="128" y="39"/>
                </a:lnTo>
                <a:lnTo>
                  <a:pt x="128" y="41"/>
                </a:lnTo>
                <a:lnTo>
                  <a:pt x="128" y="47"/>
                </a:lnTo>
                <a:lnTo>
                  <a:pt x="126" y="51"/>
                </a:lnTo>
                <a:lnTo>
                  <a:pt x="126" y="54"/>
                </a:lnTo>
                <a:lnTo>
                  <a:pt x="126" y="55"/>
                </a:lnTo>
                <a:lnTo>
                  <a:pt x="131" y="58"/>
                </a:lnTo>
                <a:lnTo>
                  <a:pt x="135" y="60"/>
                </a:lnTo>
                <a:lnTo>
                  <a:pt x="139" y="73"/>
                </a:lnTo>
                <a:lnTo>
                  <a:pt x="139" y="79"/>
                </a:lnTo>
                <a:lnTo>
                  <a:pt x="136" y="77"/>
                </a:lnTo>
                <a:lnTo>
                  <a:pt x="132" y="79"/>
                </a:lnTo>
                <a:lnTo>
                  <a:pt x="125" y="85"/>
                </a:lnTo>
                <a:lnTo>
                  <a:pt x="121" y="101"/>
                </a:lnTo>
                <a:lnTo>
                  <a:pt x="120" y="103"/>
                </a:lnTo>
                <a:lnTo>
                  <a:pt x="107" y="112"/>
                </a:lnTo>
                <a:lnTo>
                  <a:pt x="83" y="114"/>
                </a:lnTo>
                <a:lnTo>
                  <a:pt x="77" y="115"/>
                </a:lnTo>
                <a:lnTo>
                  <a:pt x="77" y="118"/>
                </a:lnTo>
                <a:lnTo>
                  <a:pt x="84" y="133"/>
                </a:lnTo>
                <a:lnTo>
                  <a:pt x="88" y="139"/>
                </a:lnTo>
                <a:lnTo>
                  <a:pt x="69" y="149"/>
                </a:lnTo>
                <a:lnTo>
                  <a:pt x="71" y="163"/>
                </a:lnTo>
                <a:lnTo>
                  <a:pt x="65" y="163"/>
                </a:lnTo>
                <a:lnTo>
                  <a:pt x="57" y="157"/>
                </a:lnTo>
                <a:lnTo>
                  <a:pt x="45" y="148"/>
                </a:lnTo>
                <a:lnTo>
                  <a:pt x="47" y="145"/>
                </a:lnTo>
                <a:lnTo>
                  <a:pt x="42" y="124"/>
                </a:lnTo>
                <a:lnTo>
                  <a:pt x="35" y="120"/>
                </a:lnTo>
                <a:lnTo>
                  <a:pt x="30" y="122"/>
                </a:lnTo>
                <a:lnTo>
                  <a:pt x="27" y="124"/>
                </a:lnTo>
                <a:lnTo>
                  <a:pt x="24" y="126"/>
                </a:lnTo>
                <a:lnTo>
                  <a:pt x="9" y="118"/>
                </a:lnTo>
                <a:lnTo>
                  <a:pt x="4" y="114"/>
                </a:lnTo>
                <a:lnTo>
                  <a:pt x="0" y="90"/>
                </a:lnTo>
                <a:lnTo>
                  <a:pt x="2" y="81"/>
                </a:lnTo>
                <a:lnTo>
                  <a:pt x="12" y="71"/>
                </a:lnTo>
                <a:lnTo>
                  <a:pt x="16" y="69"/>
                </a:lnTo>
                <a:lnTo>
                  <a:pt x="24" y="69"/>
                </a:lnTo>
                <a:lnTo>
                  <a:pt x="32" y="69"/>
                </a:lnTo>
                <a:lnTo>
                  <a:pt x="40" y="60"/>
                </a:lnTo>
                <a:lnTo>
                  <a:pt x="51" y="52"/>
                </a:lnTo>
                <a:lnTo>
                  <a:pt x="64" y="49"/>
                </a:lnTo>
                <a:lnTo>
                  <a:pt x="77" y="43"/>
                </a:lnTo>
                <a:lnTo>
                  <a:pt x="77" y="41"/>
                </a:lnTo>
                <a:lnTo>
                  <a:pt x="79" y="40"/>
                </a:lnTo>
                <a:lnTo>
                  <a:pt x="80" y="39"/>
                </a:lnTo>
                <a:lnTo>
                  <a:pt x="83" y="36"/>
                </a:lnTo>
                <a:lnTo>
                  <a:pt x="86" y="33"/>
                </a:lnTo>
                <a:lnTo>
                  <a:pt x="77" y="22"/>
                </a:lnTo>
                <a:lnTo>
                  <a:pt x="75" y="19"/>
                </a:lnTo>
                <a:lnTo>
                  <a:pt x="96" y="4"/>
                </a:lnTo>
                <a:lnTo>
                  <a:pt x="107" y="4"/>
                </a:lnTo>
                <a:lnTo>
                  <a:pt x="118" y="0"/>
                </a:lnTo>
                <a:lnTo>
                  <a:pt x="132" y="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3" name="Freeform 670">
            <a:extLst>
              <a:ext uri="{FF2B5EF4-FFF2-40B4-BE49-F238E27FC236}">
                <a16:creationId xmlns:a16="http://schemas.microsoft.com/office/drawing/2014/main" id="{D141F2B4-45A8-8A98-AA1C-B4404F338D89}"/>
              </a:ext>
            </a:extLst>
          </p:cNvPr>
          <p:cNvSpPr>
            <a:spLocks/>
          </p:cNvSpPr>
          <p:nvPr/>
        </p:nvSpPr>
        <p:spPr bwMode="auto">
          <a:xfrm>
            <a:off x="4491038" y="4627563"/>
            <a:ext cx="22225" cy="46038"/>
          </a:xfrm>
          <a:custGeom>
            <a:avLst/>
            <a:gdLst>
              <a:gd name="T0" fmla="*/ 0 w 14"/>
              <a:gd name="T1" fmla="*/ 0 h 29"/>
              <a:gd name="T2" fmla="*/ 0 w 14"/>
              <a:gd name="T3" fmla="*/ 0 h 29"/>
              <a:gd name="T4" fmla="*/ 4 w 14"/>
              <a:gd name="T5" fmla="*/ 7 h 29"/>
              <a:gd name="T6" fmla="*/ 7 w 14"/>
              <a:gd name="T7" fmla="*/ 14 h 29"/>
              <a:gd name="T8" fmla="*/ 10 w 14"/>
              <a:gd name="T9" fmla="*/ 20 h 29"/>
              <a:gd name="T10" fmla="*/ 14 w 14"/>
              <a:gd name="T11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" h="29">
                <a:moveTo>
                  <a:pt x="0" y="0"/>
                </a:moveTo>
                <a:lnTo>
                  <a:pt x="0" y="0"/>
                </a:lnTo>
                <a:lnTo>
                  <a:pt x="4" y="7"/>
                </a:lnTo>
                <a:lnTo>
                  <a:pt x="7" y="14"/>
                </a:lnTo>
                <a:lnTo>
                  <a:pt x="10" y="20"/>
                </a:lnTo>
                <a:lnTo>
                  <a:pt x="14" y="2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4" name="Freeform 671">
            <a:extLst>
              <a:ext uri="{FF2B5EF4-FFF2-40B4-BE49-F238E27FC236}">
                <a16:creationId xmlns:a16="http://schemas.microsoft.com/office/drawing/2014/main" id="{705AD5D6-79C0-C2A3-AF06-352457E631A7}"/>
              </a:ext>
            </a:extLst>
          </p:cNvPr>
          <p:cNvSpPr>
            <a:spLocks/>
          </p:cNvSpPr>
          <p:nvPr/>
        </p:nvSpPr>
        <p:spPr bwMode="auto">
          <a:xfrm>
            <a:off x="4905375" y="5556250"/>
            <a:ext cx="109538" cy="122238"/>
          </a:xfrm>
          <a:custGeom>
            <a:avLst/>
            <a:gdLst>
              <a:gd name="T0" fmla="*/ 69 w 69"/>
              <a:gd name="T1" fmla="*/ 28 h 77"/>
              <a:gd name="T2" fmla="*/ 69 w 69"/>
              <a:gd name="T3" fmla="*/ 29 h 77"/>
              <a:gd name="T4" fmla="*/ 65 w 69"/>
              <a:gd name="T5" fmla="*/ 28 h 77"/>
              <a:gd name="T6" fmla="*/ 69 w 69"/>
              <a:gd name="T7" fmla="*/ 41 h 77"/>
              <a:gd name="T8" fmla="*/ 69 w 69"/>
              <a:gd name="T9" fmla="*/ 45 h 77"/>
              <a:gd name="T10" fmla="*/ 69 w 69"/>
              <a:gd name="T11" fmla="*/ 48 h 77"/>
              <a:gd name="T12" fmla="*/ 69 w 69"/>
              <a:gd name="T13" fmla="*/ 56 h 77"/>
              <a:gd name="T14" fmla="*/ 69 w 69"/>
              <a:gd name="T15" fmla="*/ 71 h 77"/>
              <a:gd name="T16" fmla="*/ 60 w 69"/>
              <a:gd name="T17" fmla="*/ 73 h 77"/>
              <a:gd name="T18" fmla="*/ 58 w 69"/>
              <a:gd name="T19" fmla="*/ 73 h 77"/>
              <a:gd name="T20" fmla="*/ 53 w 69"/>
              <a:gd name="T21" fmla="*/ 77 h 77"/>
              <a:gd name="T22" fmla="*/ 51 w 69"/>
              <a:gd name="T23" fmla="*/ 75 h 77"/>
              <a:gd name="T24" fmla="*/ 50 w 69"/>
              <a:gd name="T25" fmla="*/ 74 h 77"/>
              <a:gd name="T26" fmla="*/ 49 w 69"/>
              <a:gd name="T27" fmla="*/ 71 h 77"/>
              <a:gd name="T28" fmla="*/ 35 w 69"/>
              <a:gd name="T29" fmla="*/ 70 h 77"/>
              <a:gd name="T30" fmla="*/ 34 w 69"/>
              <a:gd name="T31" fmla="*/ 70 h 77"/>
              <a:gd name="T32" fmla="*/ 32 w 69"/>
              <a:gd name="T33" fmla="*/ 67 h 77"/>
              <a:gd name="T34" fmla="*/ 32 w 69"/>
              <a:gd name="T35" fmla="*/ 66 h 77"/>
              <a:gd name="T36" fmla="*/ 31 w 69"/>
              <a:gd name="T37" fmla="*/ 65 h 77"/>
              <a:gd name="T38" fmla="*/ 30 w 69"/>
              <a:gd name="T39" fmla="*/ 63 h 77"/>
              <a:gd name="T40" fmla="*/ 21 w 69"/>
              <a:gd name="T41" fmla="*/ 56 h 77"/>
              <a:gd name="T42" fmla="*/ 0 w 69"/>
              <a:gd name="T43" fmla="*/ 43 h 77"/>
              <a:gd name="T44" fmla="*/ 1 w 69"/>
              <a:gd name="T45" fmla="*/ 29 h 77"/>
              <a:gd name="T46" fmla="*/ 11 w 69"/>
              <a:gd name="T47" fmla="*/ 25 h 77"/>
              <a:gd name="T48" fmla="*/ 21 w 69"/>
              <a:gd name="T49" fmla="*/ 21 h 77"/>
              <a:gd name="T50" fmla="*/ 24 w 69"/>
              <a:gd name="T51" fmla="*/ 21 h 77"/>
              <a:gd name="T52" fmla="*/ 27 w 69"/>
              <a:gd name="T53" fmla="*/ 20 h 77"/>
              <a:gd name="T54" fmla="*/ 41 w 69"/>
              <a:gd name="T55" fmla="*/ 3 h 77"/>
              <a:gd name="T56" fmla="*/ 38 w 69"/>
              <a:gd name="T57" fmla="*/ 0 h 77"/>
              <a:gd name="T58" fmla="*/ 50 w 69"/>
              <a:gd name="T59" fmla="*/ 10 h 77"/>
              <a:gd name="T60" fmla="*/ 56 w 69"/>
              <a:gd name="T61" fmla="*/ 10 h 77"/>
              <a:gd name="T62" fmla="*/ 60 w 69"/>
              <a:gd name="T63" fmla="*/ 17 h 77"/>
              <a:gd name="T64" fmla="*/ 64 w 69"/>
              <a:gd name="T65" fmla="*/ 22 h 77"/>
              <a:gd name="T66" fmla="*/ 69 w 69"/>
              <a:gd name="T67" fmla="*/ 28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69" h="77">
                <a:moveTo>
                  <a:pt x="69" y="28"/>
                </a:moveTo>
                <a:lnTo>
                  <a:pt x="69" y="29"/>
                </a:lnTo>
                <a:lnTo>
                  <a:pt x="65" y="28"/>
                </a:lnTo>
                <a:lnTo>
                  <a:pt x="69" y="41"/>
                </a:lnTo>
                <a:lnTo>
                  <a:pt x="69" y="45"/>
                </a:lnTo>
                <a:lnTo>
                  <a:pt x="69" y="48"/>
                </a:lnTo>
                <a:lnTo>
                  <a:pt x="69" y="56"/>
                </a:lnTo>
                <a:lnTo>
                  <a:pt x="69" y="71"/>
                </a:lnTo>
                <a:lnTo>
                  <a:pt x="60" y="73"/>
                </a:lnTo>
                <a:lnTo>
                  <a:pt x="58" y="73"/>
                </a:lnTo>
                <a:lnTo>
                  <a:pt x="53" y="77"/>
                </a:lnTo>
                <a:lnTo>
                  <a:pt x="51" y="75"/>
                </a:lnTo>
                <a:lnTo>
                  <a:pt x="50" y="74"/>
                </a:lnTo>
                <a:lnTo>
                  <a:pt x="49" y="71"/>
                </a:lnTo>
                <a:lnTo>
                  <a:pt x="35" y="70"/>
                </a:lnTo>
                <a:lnTo>
                  <a:pt x="34" y="70"/>
                </a:lnTo>
                <a:lnTo>
                  <a:pt x="32" y="67"/>
                </a:lnTo>
                <a:lnTo>
                  <a:pt x="32" y="66"/>
                </a:lnTo>
                <a:lnTo>
                  <a:pt x="31" y="65"/>
                </a:lnTo>
                <a:lnTo>
                  <a:pt x="30" y="63"/>
                </a:lnTo>
                <a:lnTo>
                  <a:pt x="21" y="56"/>
                </a:lnTo>
                <a:lnTo>
                  <a:pt x="0" y="43"/>
                </a:lnTo>
                <a:lnTo>
                  <a:pt x="1" y="29"/>
                </a:lnTo>
                <a:lnTo>
                  <a:pt x="11" y="25"/>
                </a:lnTo>
                <a:lnTo>
                  <a:pt x="21" y="21"/>
                </a:lnTo>
                <a:lnTo>
                  <a:pt x="24" y="21"/>
                </a:lnTo>
                <a:lnTo>
                  <a:pt x="27" y="20"/>
                </a:lnTo>
                <a:lnTo>
                  <a:pt x="41" y="3"/>
                </a:lnTo>
                <a:lnTo>
                  <a:pt x="38" y="0"/>
                </a:lnTo>
                <a:lnTo>
                  <a:pt x="50" y="10"/>
                </a:lnTo>
                <a:lnTo>
                  <a:pt x="56" y="10"/>
                </a:lnTo>
                <a:lnTo>
                  <a:pt x="60" y="17"/>
                </a:lnTo>
                <a:lnTo>
                  <a:pt x="64" y="22"/>
                </a:lnTo>
                <a:lnTo>
                  <a:pt x="69" y="2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5" name="Freeform 672">
            <a:extLst>
              <a:ext uri="{FF2B5EF4-FFF2-40B4-BE49-F238E27FC236}">
                <a16:creationId xmlns:a16="http://schemas.microsoft.com/office/drawing/2014/main" id="{A58CA3F6-A1F4-769C-24EC-6E6CD0F6A57A}"/>
              </a:ext>
            </a:extLst>
          </p:cNvPr>
          <p:cNvSpPr>
            <a:spLocks/>
          </p:cNvSpPr>
          <p:nvPr/>
        </p:nvSpPr>
        <p:spPr bwMode="auto">
          <a:xfrm>
            <a:off x="4911725" y="5397500"/>
            <a:ext cx="138113" cy="206375"/>
          </a:xfrm>
          <a:custGeom>
            <a:avLst/>
            <a:gdLst>
              <a:gd name="T0" fmla="*/ 42 w 87"/>
              <a:gd name="T1" fmla="*/ 21 h 130"/>
              <a:gd name="T2" fmla="*/ 46 w 87"/>
              <a:gd name="T3" fmla="*/ 38 h 130"/>
              <a:gd name="T4" fmla="*/ 45 w 87"/>
              <a:gd name="T5" fmla="*/ 40 h 130"/>
              <a:gd name="T6" fmla="*/ 43 w 87"/>
              <a:gd name="T7" fmla="*/ 57 h 130"/>
              <a:gd name="T8" fmla="*/ 46 w 87"/>
              <a:gd name="T9" fmla="*/ 60 h 130"/>
              <a:gd name="T10" fmla="*/ 52 w 87"/>
              <a:gd name="T11" fmla="*/ 62 h 130"/>
              <a:gd name="T12" fmla="*/ 56 w 87"/>
              <a:gd name="T13" fmla="*/ 66 h 130"/>
              <a:gd name="T14" fmla="*/ 76 w 87"/>
              <a:gd name="T15" fmla="*/ 85 h 130"/>
              <a:gd name="T16" fmla="*/ 87 w 87"/>
              <a:gd name="T17" fmla="*/ 113 h 130"/>
              <a:gd name="T18" fmla="*/ 83 w 87"/>
              <a:gd name="T19" fmla="*/ 117 h 130"/>
              <a:gd name="T20" fmla="*/ 76 w 87"/>
              <a:gd name="T21" fmla="*/ 114 h 130"/>
              <a:gd name="T22" fmla="*/ 73 w 87"/>
              <a:gd name="T23" fmla="*/ 115 h 130"/>
              <a:gd name="T24" fmla="*/ 73 w 87"/>
              <a:gd name="T25" fmla="*/ 117 h 130"/>
              <a:gd name="T26" fmla="*/ 68 w 87"/>
              <a:gd name="T27" fmla="*/ 120 h 130"/>
              <a:gd name="T28" fmla="*/ 69 w 87"/>
              <a:gd name="T29" fmla="*/ 128 h 130"/>
              <a:gd name="T30" fmla="*/ 71 w 87"/>
              <a:gd name="T31" fmla="*/ 130 h 130"/>
              <a:gd name="T32" fmla="*/ 65 w 87"/>
              <a:gd name="T33" fmla="*/ 128 h 130"/>
              <a:gd name="T34" fmla="*/ 60 w 87"/>
              <a:gd name="T35" fmla="*/ 122 h 130"/>
              <a:gd name="T36" fmla="*/ 56 w 87"/>
              <a:gd name="T37" fmla="*/ 117 h 130"/>
              <a:gd name="T38" fmla="*/ 52 w 87"/>
              <a:gd name="T39" fmla="*/ 110 h 130"/>
              <a:gd name="T40" fmla="*/ 46 w 87"/>
              <a:gd name="T41" fmla="*/ 110 h 130"/>
              <a:gd name="T42" fmla="*/ 34 w 87"/>
              <a:gd name="T43" fmla="*/ 100 h 130"/>
              <a:gd name="T44" fmla="*/ 27 w 87"/>
              <a:gd name="T45" fmla="*/ 87 h 130"/>
              <a:gd name="T46" fmla="*/ 26 w 87"/>
              <a:gd name="T47" fmla="*/ 84 h 130"/>
              <a:gd name="T48" fmla="*/ 22 w 87"/>
              <a:gd name="T49" fmla="*/ 77 h 130"/>
              <a:gd name="T50" fmla="*/ 12 w 87"/>
              <a:gd name="T51" fmla="*/ 75 h 130"/>
              <a:gd name="T52" fmla="*/ 8 w 87"/>
              <a:gd name="T53" fmla="*/ 57 h 130"/>
              <a:gd name="T54" fmla="*/ 2 w 87"/>
              <a:gd name="T55" fmla="*/ 40 h 130"/>
              <a:gd name="T56" fmla="*/ 4 w 87"/>
              <a:gd name="T57" fmla="*/ 21 h 130"/>
              <a:gd name="T58" fmla="*/ 0 w 87"/>
              <a:gd name="T59" fmla="*/ 16 h 130"/>
              <a:gd name="T60" fmla="*/ 1 w 87"/>
              <a:gd name="T61" fmla="*/ 15 h 130"/>
              <a:gd name="T62" fmla="*/ 4 w 87"/>
              <a:gd name="T63" fmla="*/ 0 h 130"/>
              <a:gd name="T64" fmla="*/ 7 w 87"/>
              <a:gd name="T65" fmla="*/ 1 h 130"/>
              <a:gd name="T66" fmla="*/ 12 w 87"/>
              <a:gd name="T67" fmla="*/ 4 h 130"/>
              <a:gd name="T68" fmla="*/ 30 w 87"/>
              <a:gd name="T69" fmla="*/ 10 h 130"/>
              <a:gd name="T70" fmla="*/ 42 w 87"/>
              <a:gd name="T71" fmla="*/ 21 h 1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87" h="130">
                <a:moveTo>
                  <a:pt x="42" y="21"/>
                </a:moveTo>
                <a:lnTo>
                  <a:pt x="46" y="38"/>
                </a:lnTo>
                <a:lnTo>
                  <a:pt x="45" y="40"/>
                </a:lnTo>
                <a:lnTo>
                  <a:pt x="43" y="57"/>
                </a:lnTo>
                <a:lnTo>
                  <a:pt x="46" y="60"/>
                </a:lnTo>
                <a:lnTo>
                  <a:pt x="52" y="62"/>
                </a:lnTo>
                <a:lnTo>
                  <a:pt x="56" y="66"/>
                </a:lnTo>
                <a:lnTo>
                  <a:pt x="76" y="85"/>
                </a:lnTo>
                <a:lnTo>
                  <a:pt x="87" y="113"/>
                </a:lnTo>
                <a:lnTo>
                  <a:pt x="83" y="117"/>
                </a:lnTo>
                <a:lnTo>
                  <a:pt x="76" y="114"/>
                </a:lnTo>
                <a:lnTo>
                  <a:pt x="73" y="115"/>
                </a:lnTo>
                <a:lnTo>
                  <a:pt x="73" y="117"/>
                </a:lnTo>
                <a:lnTo>
                  <a:pt x="68" y="120"/>
                </a:lnTo>
                <a:lnTo>
                  <a:pt x="69" y="128"/>
                </a:lnTo>
                <a:lnTo>
                  <a:pt x="71" y="130"/>
                </a:lnTo>
                <a:lnTo>
                  <a:pt x="65" y="128"/>
                </a:lnTo>
                <a:lnTo>
                  <a:pt x="60" y="122"/>
                </a:lnTo>
                <a:lnTo>
                  <a:pt x="56" y="117"/>
                </a:lnTo>
                <a:lnTo>
                  <a:pt x="52" y="110"/>
                </a:lnTo>
                <a:lnTo>
                  <a:pt x="46" y="110"/>
                </a:lnTo>
                <a:lnTo>
                  <a:pt x="34" y="100"/>
                </a:lnTo>
                <a:lnTo>
                  <a:pt x="27" y="87"/>
                </a:lnTo>
                <a:lnTo>
                  <a:pt x="26" y="84"/>
                </a:lnTo>
                <a:lnTo>
                  <a:pt x="22" y="77"/>
                </a:lnTo>
                <a:lnTo>
                  <a:pt x="12" y="75"/>
                </a:lnTo>
                <a:lnTo>
                  <a:pt x="8" y="57"/>
                </a:lnTo>
                <a:lnTo>
                  <a:pt x="2" y="40"/>
                </a:lnTo>
                <a:lnTo>
                  <a:pt x="4" y="21"/>
                </a:lnTo>
                <a:lnTo>
                  <a:pt x="0" y="16"/>
                </a:lnTo>
                <a:lnTo>
                  <a:pt x="1" y="15"/>
                </a:lnTo>
                <a:lnTo>
                  <a:pt x="4" y="0"/>
                </a:lnTo>
                <a:lnTo>
                  <a:pt x="7" y="1"/>
                </a:lnTo>
                <a:lnTo>
                  <a:pt x="12" y="4"/>
                </a:lnTo>
                <a:lnTo>
                  <a:pt x="30" y="10"/>
                </a:lnTo>
                <a:lnTo>
                  <a:pt x="42" y="2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6" name="Freeform 673">
            <a:extLst>
              <a:ext uri="{FF2B5EF4-FFF2-40B4-BE49-F238E27FC236}">
                <a16:creationId xmlns:a16="http://schemas.microsoft.com/office/drawing/2014/main" id="{A9F25511-FCD7-F73C-925E-46705E2D0967}"/>
              </a:ext>
            </a:extLst>
          </p:cNvPr>
          <p:cNvSpPr>
            <a:spLocks/>
          </p:cNvSpPr>
          <p:nvPr/>
        </p:nvSpPr>
        <p:spPr bwMode="auto">
          <a:xfrm>
            <a:off x="4997450" y="5600700"/>
            <a:ext cx="93663" cy="139700"/>
          </a:xfrm>
          <a:custGeom>
            <a:avLst/>
            <a:gdLst>
              <a:gd name="T0" fmla="*/ 17 w 59"/>
              <a:gd name="T1" fmla="*/ 2 h 88"/>
              <a:gd name="T2" fmla="*/ 25 w 59"/>
              <a:gd name="T3" fmla="*/ 8 h 88"/>
              <a:gd name="T4" fmla="*/ 33 w 59"/>
              <a:gd name="T5" fmla="*/ 13 h 88"/>
              <a:gd name="T6" fmla="*/ 34 w 59"/>
              <a:gd name="T7" fmla="*/ 15 h 88"/>
              <a:gd name="T8" fmla="*/ 36 w 59"/>
              <a:gd name="T9" fmla="*/ 15 h 88"/>
              <a:gd name="T10" fmla="*/ 36 w 59"/>
              <a:gd name="T11" fmla="*/ 16 h 88"/>
              <a:gd name="T12" fmla="*/ 36 w 59"/>
              <a:gd name="T13" fmla="*/ 11 h 88"/>
              <a:gd name="T14" fmla="*/ 40 w 59"/>
              <a:gd name="T15" fmla="*/ 9 h 88"/>
              <a:gd name="T16" fmla="*/ 41 w 59"/>
              <a:gd name="T17" fmla="*/ 9 h 88"/>
              <a:gd name="T18" fmla="*/ 58 w 59"/>
              <a:gd name="T19" fmla="*/ 15 h 88"/>
              <a:gd name="T20" fmla="*/ 59 w 59"/>
              <a:gd name="T21" fmla="*/ 16 h 88"/>
              <a:gd name="T22" fmla="*/ 51 w 59"/>
              <a:gd name="T23" fmla="*/ 24 h 88"/>
              <a:gd name="T24" fmla="*/ 43 w 59"/>
              <a:gd name="T25" fmla="*/ 37 h 88"/>
              <a:gd name="T26" fmla="*/ 41 w 59"/>
              <a:gd name="T27" fmla="*/ 39 h 88"/>
              <a:gd name="T28" fmla="*/ 41 w 59"/>
              <a:gd name="T29" fmla="*/ 41 h 88"/>
              <a:gd name="T30" fmla="*/ 43 w 59"/>
              <a:gd name="T31" fmla="*/ 43 h 88"/>
              <a:gd name="T32" fmla="*/ 43 w 59"/>
              <a:gd name="T33" fmla="*/ 45 h 88"/>
              <a:gd name="T34" fmla="*/ 44 w 59"/>
              <a:gd name="T35" fmla="*/ 47 h 88"/>
              <a:gd name="T36" fmla="*/ 47 w 59"/>
              <a:gd name="T37" fmla="*/ 60 h 88"/>
              <a:gd name="T38" fmla="*/ 47 w 59"/>
              <a:gd name="T39" fmla="*/ 65 h 88"/>
              <a:gd name="T40" fmla="*/ 47 w 59"/>
              <a:gd name="T41" fmla="*/ 67 h 88"/>
              <a:gd name="T42" fmla="*/ 45 w 59"/>
              <a:gd name="T43" fmla="*/ 72 h 88"/>
              <a:gd name="T44" fmla="*/ 43 w 59"/>
              <a:gd name="T45" fmla="*/ 79 h 88"/>
              <a:gd name="T46" fmla="*/ 33 w 59"/>
              <a:gd name="T47" fmla="*/ 88 h 88"/>
              <a:gd name="T48" fmla="*/ 22 w 59"/>
              <a:gd name="T49" fmla="*/ 71 h 88"/>
              <a:gd name="T50" fmla="*/ 17 w 59"/>
              <a:gd name="T51" fmla="*/ 67 h 88"/>
              <a:gd name="T52" fmla="*/ 13 w 59"/>
              <a:gd name="T53" fmla="*/ 65 h 88"/>
              <a:gd name="T54" fmla="*/ 8 w 59"/>
              <a:gd name="T55" fmla="*/ 61 h 88"/>
              <a:gd name="T56" fmla="*/ 2 w 59"/>
              <a:gd name="T57" fmla="*/ 56 h 88"/>
              <a:gd name="T58" fmla="*/ 0 w 59"/>
              <a:gd name="T59" fmla="*/ 45 h 88"/>
              <a:gd name="T60" fmla="*/ 2 w 59"/>
              <a:gd name="T61" fmla="*/ 45 h 88"/>
              <a:gd name="T62" fmla="*/ 11 w 59"/>
              <a:gd name="T63" fmla="*/ 43 h 88"/>
              <a:gd name="T64" fmla="*/ 11 w 59"/>
              <a:gd name="T65" fmla="*/ 28 h 88"/>
              <a:gd name="T66" fmla="*/ 11 w 59"/>
              <a:gd name="T67" fmla="*/ 20 h 88"/>
              <a:gd name="T68" fmla="*/ 11 w 59"/>
              <a:gd name="T69" fmla="*/ 17 h 88"/>
              <a:gd name="T70" fmla="*/ 11 w 59"/>
              <a:gd name="T71" fmla="*/ 13 h 88"/>
              <a:gd name="T72" fmla="*/ 7 w 59"/>
              <a:gd name="T73" fmla="*/ 0 h 88"/>
              <a:gd name="T74" fmla="*/ 11 w 59"/>
              <a:gd name="T75" fmla="*/ 1 h 88"/>
              <a:gd name="T76" fmla="*/ 11 w 59"/>
              <a:gd name="T77" fmla="*/ 0 h 88"/>
              <a:gd name="T78" fmla="*/ 17 w 59"/>
              <a:gd name="T79" fmla="*/ 2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59" h="88">
                <a:moveTo>
                  <a:pt x="17" y="2"/>
                </a:moveTo>
                <a:lnTo>
                  <a:pt x="25" y="8"/>
                </a:lnTo>
                <a:lnTo>
                  <a:pt x="33" y="13"/>
                </a:lnTo>
                <a:lnTo>
                  <a:pt x="34" y="15"/>
                </a:lnTo>
                <a:lnTo>
                  <a:pt x="36" y="15"/>
                </a:lnTo>
                <a:lnTo>
                  <a:pt x="36" y="16"/>
                </a:lnTo>
                <a:lnTo>
                  <a:pt x="36" y="11"/>
                </a:lnTo>
                <a:lnTo>
                  <a:pt x="40" y="9"/>
                </a:lnTo>
                <a:lnTo>
                  <a:pt x="41" y="9"/>
                </a:lnTo>
                <a:lnTo>
                  <a:pt x="58" y="15"/>
                </a:lnTo>
                <a:lnTo>
                  <a:pt x="59" y="16"/>
                </a:lnTo>
                <a:lnTo>
                  <a:pt x="51" y="24"/>
                </a:lnTo>
                <a:lnTo>
                  <a:pt x="43" y="37"/>
                </a:lnTo>
                <a:lnTo>
                  <a:pt x="41" y="39"/>
                </a:lnTo>
                <a:lnTo>
                  <a:pt x="41" y="41"/>
                </a:lnTo>
                <a:lnTo>
                  <a:pt x="43" y="43"/>
                </a:lnTo>
                <a:lnTo>
                  <a:pt x="43" y="45"/>
                </a:lnTo>
                <a:lnTo>
                  <a:pt x="44" y="47"/>
                </a:lnTo>
                <a:lnTo>
                  <a:pt x="47" y="60"/>
                </a:lnTo>
                <a:lnTo>
                  <a:pt x="47" y="65"/>
                </a:lnTo>
                <a:lnTo>
                  <a:pt x="47" y="67"/>
                </a:lnTo>
                <a:lnTo>
                  <a:pt x="45" y="72"/>
                </a:lnTo>
                <a:lnTo>
                  <a:pt x="43" y="79"/>
                </a:lnTo>
                <a:lnTo>
                  <a:pt x="33" y="88"/>
                </a:lnTo>
                <a:lnTo>
                  <a:pt x="22" y="71"/>
                </a:lnTo>
                <a:lnTo>
                  <a:pt x="17" y="67"/>
                </a:lnTo>
                <a:lnTo>
                  <a:pt x="13" y="65"/>
                </a:lnTo>
                <a:lnTo>
                  <a:pt x="8" y="61"/>
                </a:lnTo>
                <a:lnTo>
                  <a:pt x="2" y="56"/>
                </a:lnTo>
                <a:lnTo>
                  <a:pt x="0" y="45"/>
                </a:lnTo>
                <a:lnTo>
                  <a:pt x="2" y="45"/>
                </a:lnTo>
                <a:lnTo>
                  <a:pt x="11" y="43"/>
                </a:lnTo>
                <a:lnTo>
                  <a:pt x="11" y="28"/>
                </a:lnTo>
                <a:lnTo>
                  <a:pt x="11" y="20"/>
                </a:lnTo>
                <a:lnTo>
                  <a:pt x="11" y="17"/>
                </a:lnTo>
                <a:lnTo>
                  <a:pt x="11" y="13"/>
                </a:lnTo>
                <a:lnTo>
                  <a:pt x="7" y="0"/>
                </a:lnTo>
                <a:lnTo>
                  <a:pt x="11" y="1"/>
                </a:lnTo>
                <a:lnTo>
                  <a:pt x="11" y="0"/>
                </a:lnTo>
                <a:lnTo>
                  <a:pt x="17" y="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7" name="Freeform 674">
            <a:extLst>
              <a:ext uri="{FF2B5EF4-FFF2-40B4-BE49-F238E27FC236}">
                <a16:creationId xmlns:a16="http://schemas.microsoft.com/office/drawing/2014/main" id="{ED941588-B577-4887-35EE-544E95ECD1B8}"/>
              </a:ext>
            </a:extLst>
          </p:cNvPr>
          <p:cNvSpPr>
            <a:spLocks/>
          </p:cNvSpPr>
          <p:nvPr/>
        </p:nvSpPr>
        <p:spPr bwMode="auto">
          <a:xfrm>
            <a:off x="4883150" y="5035550"/>
            <a:ext cx="171450" cy="195263"/>
          </a:xfrm>
          <a:custGeom>
            <a:avLst/>
            <a:gdLst>
              <a:gd name="T0" fmla="*/ 101 w 108"/>
              <a:gd name="T1" fmla="*/ 23 h 123"/>
              <a:gd name="T2" fmla="*/ 108 w 108"/>
              <a:gd name="T3" fmla="*/ 31 h 123"/>
              <a:gd name="T4" fmla="*/ 108 w 108"/>
              <a:gd name="T5" fmla="*/ 33 h 123"/>
              <a:gd name="T6" fmla="*/ 102 w 108"/>
              <a:gd name="T7" fmla="*/ 39 h 123"/>
              <a:gd name="T8" fmla="*/ 94 w 108"/>
              <a:gd name="T9" fmla="*/ 33 h 123"/>
              <a:gd name="T10" fmla="*/ 80 w 108"/>
              <a:gd name="T11" fmla="*/ 41 h 123"/>
              <a:gd name="T12" fmla="*/ 74 w 108"/>
              <a:gd name="T13" fmla="*/ 45 h 123"/>
              <a:gd name="T14" fmla="*/ 71 w 108"/>
              <a:gd name="T15" fmla="*/ 46 h 123"/>
              <a:gd name="T16" fmla="*/ 70 w 108"/>
              <a:gd name="T17" fmla="*/ 48 h 123"/>
              <a:gd name="T18" fmla="*/ 67 w 108"/>
              <a:gd name="T19" fmla="*/ 49 h 123"/>
              <a:gd name="T20" fmla="*/ 72 w 108"/>
              <a:gd name="T21" fmla="*/ 50 h 123"/>
              <a:gd name="T22" fmla="*/ 74 w 108"/>
              <a:gd name="T23" fmla="*/ 52 h 123"/>
              <a:gd name="T24" fmla="*/ 85 w 108"/>
              <a:gd name="T25" fmla="*/ 65 h 123"/>
              <a:gd name="T26" fmla="*/ 86 w 108"/>
              <a:gd name="T27" fmla="*/ 71 h 123"/>
              <a:gd name="T28" fmla="*/ 82 w 108"/>
              <a:gd name="T29" fmla="*/ 71 h 123"/>
              <a:gd name="T30" fmla="*/ 82 w 108"/>
              <a:gd name="T31" fmla="*/ 82 h 123"/>
              <a:gd name="T32" fmla="*/ 83 w 108"/>
              <a:gd name="T33" fmla="*/ 93 h 123"/>
              <a:gd name="T34" fmla="*/ 85 w 108"/>
              <a:gd name="T35" fmla="*/ 99 h 123"/>
              <a:gd name="T36" fmla="*/ 86 w 108"/>
              <a:gd name="T37" fmla="*/ 101 h 123"/>
              <a:gd name="T38" fmla="*/ 83 w 108"/>
              <a:gd name="T39" fmla="*/ 102 h 123"/>
              <a:gd name="T40" fmla="*/ 79 w 108"/>
              <a:gd name="T41" fmla="*/ 103 h 123"/>
              <a:gd name="T42" fmla="*/ 78 w 108"/>
              <a:gd name="T43" fmla="*/ 103 h 123"/>
              <a:gd name="T44" fmla="*/ 74 w 108"/>
              <a:gd name="T45" fmla="*/ 95 h 123"/>
              <a:gd name="T46" fmla="*/ 72 w 108"/>
              <a:gd name="T47" fmla="*/ 95 h 123"/>
              <a:gd name="T48" fmla="*/ 64 w 108"/>
              <a:gd name="T49" fmla="*/ 98 h 123"/>
              <a:gd name="T50" fmla="*/ 63 w 108"/>
              <a:gd name="T51" fmla="*/ 105 h 123"/>
              <a:gd name="T52" fmla="*/ 59 w 108"/>
              <a:gd name="T53" fmla="*/ 106 h 123"/>
              <a:gd name="T54" fmla="*/ 52 w 108"/>
              <a:gd name="T55" fmla="*/ 113 h 123"/>
              <a:gd name="T56" fmla="*/ 46 w 108"/>
              <a:gd name="T57" fmla="*/ 120 h 123"/>
              <a:gd name="T58" fmla="*/ 45 w 108"/>
              <a:gd name="T59" fmla="*/ 123 h 123"/>
              <a:gd name="T60" fmla="*/ 31 w 108"/>
              <a:gd name="T61" fmla="*/ 114 h 123"/>
              <a:gd name="T62" fmla="*/ 27 w 108"/>
              <a:gd name="T63" fmla="*/ 110 h 123"/>
              <a:gd name="T64" fmla="*/ 12 w 108"/>
              <a:gd name="T65" fmla="*/ 101 h 123"/>
              <a:gd name="T66" fmla="*/ 3 w 108"/>
              <a:gd name="T67" fmla="*/ 94 h 123"/>
              <a:gd name="T68" fmla="*/ 0 w 108"/>
              <a:gd name="T69" fmla="*/ 84 h 123"/>
              <a:gd name="T70" fmla="*/ 0 w 108"/>
              <a:gd name="T71" fmla="*/ 84 h 123"/>
              <a:gd name="T72" fmla="*/ 15 w 108"/>
              <a:gd name="T73" fmla="*/ 64 h 123"/>
              <a:gd name="T74" fmla="*/ 20 w 108"/>
              <a:gd name="T75" fmla="*/ 56 h 123"/>
              <a:gd name="T76" fmla="*/ 22 w 108"/>
              <a:gd name="T77" fmla="*/ 56 h 123"/>
              <a:gd name="T78" fmla="*/ 25 w 108"/>
              <a:gd name="T79" fmla="*/ 54 h 123"/>
              <a:gd name="T80" fmla="*/ 29 w 108"/>
              <a:gd name="T81" fmla="*/ 53 h 123"/>
              <a:gd name="T82" fmla="*/ 30 w 108"/>
              <a:gd name="T83" fmla="*/ 53 h 123"/>
              <a:gd name="T84" fmla="*/ 40 w 108"/>
              <a:gd name="T85" fmla="*/ 52 h 123"/>
              <a:gd name="T86" fmla="*/ 40 w 108"/>
              <a:gd name="T87" fmla="*/ 50 h 123"/>
              <a:gd name="T88" fmla="*/ 40 w 108"/>
              <a:gd name="T89" fmla="*/ 48 h 123"/>
              <a:gd name="T90" fmla="*/ 59 w 108"/>
              <a:gd name="T91" fmla="*/ 39 h 123"/>
              <a:gd name="T92" fmla="*/ 70 w 108"/>
              <a:gd name="T93" fmla="*/ 35 h 123"/>
              <a:gd name="T94" fmla="*/ 74 w 108"/>
              <a:gd name="T95" fmla="*/ 24 h 123"/>
              <a:gd name="T96" fmla="*/ 74 w 108"/>
              <a:gd name="T97" fmla="*/ 22 h 123"/>
              <a:gd name="T98" fmla="*/ 79 w 108"/>
              <a:gd name="T99" fmla="*/ 7 h 123"/>
              <a:gd name="T100" fmla="*/ 80 w 108"/>
              <a:gd name="T101" fmla="*/ 3 h 123"/>
              <a:gd name="T102" fmla="*/ 82 w 108"/>
              <a:gd name="T103" fmla="*/ 0 h 123"/>
              <a:gd name="T104" fmla="*/ 86 w 108"/>
              <a:gd name="T105" fmla="*/ 5 h 123"/>
              <a:gd name="T106" fmla="*/ 93 w 108"/>
              <a:gd name="T107" fmla="*/ 13 h 123"/>
              <a:gd name="T108" fmla="*/ 101 w 108"/>
              <a:gd name="T109" fmla="*/ 23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08" h="123">
                <a:moveTo>
                  <a:pt x="101" y="23"/>
                </a:moveTo>
                <a:lnTo>
                  <a:pt x="108" y="31"/>
                </a:lnTo>
                <a:lnTo>
                  <a:pt x="108" y="33"/>
                </a:lnTo>
                <a:lnTo>
                  <a:pt x="102" y="39"/>
                </a:lnTo>
                <a:lnTo>
                  <a:pt x="94" y="33"/>
                </a:lnTo>
                <a:lnTo>
                  <a:pt x="80" y="41"/>
                </a:lnTo>
                <a:lnTo>
                  <a:pt x="74" y="45"/>
                </a:lnTo>
                <a:lnTo>
                  <a:pt x="71" y="46"/>
                </a:lnTo>
                <a:lnTo>
                  <a:pt x="70" y="48"/>
                </a:lnTo>
                <a:lnTo>
                  <a:pt x="67" y="49"/>
                </a:lnTo>
                <a:lnTo>
                  <a:pt x="72" y="50"/>
                </a:lnTo>
                <a:lnTo>
                  <a:pt x="74" y="52"/>
                </a:lnTo>
                <a:lnTo>
                  <a:pt x="85" y="65"/>
                </a:lnTo>
                <a:lnTo>
                  <a:pt x="86" y="71"/>
                </a:lnTo>
                <a:lnTo>
                  <a:pt x="82" y="71"/>
                </a:lnTo>
                <a:lnTo>
                  <a:pt x="82" y="82"/>
                </a:lnTo>
                <a:lnTo>
                  <a:pt x="83" y="93"/>
                </a:lnTo>
                <a:lnTo>
                  <a:pt x="85" y="99"/>
                </a:lnTo>
                <a:lnTo>
                  <a:pt x="86" y="101"/>
                </a:lnTo>
                <a:lnTo>
                  <a:pt x="83" y="102"/>
                </a:lnTo>
                <a:lnTo>
                  <a:pt x="79" y="103"/>
                </a:lnTo>
                <a:lnTo>
                  <a:pt x="78" y="103"/>
                </a:lnTo>
                <a:lnTo>
                  <a:pt x="74" y="95"/>
                </a:lnTo>
                <a:lnTo>
                  <a:pt x="72" y="95"/>
                </a:lnTo>
                <a:lnTo>
                  <a:pt x="64" y="98"/>
                </a:lnTo>
                <a:lnTo>
                  <a:pt x="63" y="105"/>
                </a:lnTo>
                <a:lnTo>
                  <a:pt x="59" y="106"/>
                </a:lnTo>
                <a:lnTo>
                  <a:pt x="52" y="113"/>
                </a:lnTo>
                <a:lnTo>
                  <a:pt x="46" y="120"/>
                </a:lnTo>
                <a:lnTo>
                  <a:pt x="45" y="123"/>
                </a:lnTo>
                <a:lnTo>
                  <a:pt x="31" y="114"/>
                </a:lnTo>
                <a:lnTo>
                  <a:pt x="27" y="110"/>
                </a:lnTo>
                <a:lnTo>
                  <a:pt x="12" y="101"/>
                </a:lnTo>
                <a:lnTo>
                  <a:pt x="3" y="94"/>
                </a:lnTo>
                <a:lnTo>
                  <a:pt x="0" y="84"/>
                </a:lnTo>
                <a:lnTo>
                  <a:pt x="0" y="84"/>
                </a:lnTo>
                <a:lnTo>
                  <a:pt x="15" y="64"/>
                </a:lnTo>
                <a:lnTo>
                  <a:pt x="20" y="56"/>
                </a:lnTo>
                <a:lnTo>
                  <a:pt x="22" y="56"/>
                </a:lnTo>
                <a:lnTo>
                  <a:pt x="25" y="54"/>
                </a:lnTo>
                <a:lnTo>
                  <a:pt x="29" y="53"/>
                </a:lnTo>
                <a:lnTo>
                  <a:pt x="30" y="53"/>
                </a:lnTo>
                <a:lnTo>
                  <a:pt x="40" y="52"/>
                </a:lnTo>
                <a:lnTo>
                  <a:pt x="40" y="50"/>
                </a:lnTo>
                <a:lnTo>
                  <a:pt x="40" y="48"/>
                </a:lnTo>
                <a:lnTo>
                  <a:pt x="59" y="39"/>
                </a:lnTo>
                <a:lnTo>
                  <a:pt x="70" y="35"/>
                </a:lnTo>
                <a:lnTo>
                  <a:pt x="74" y="24"/>
                </a:lnTo>
                <a:lnTo>
                  <a:pt x="74" y="22"/>
                </a:lnTo>
                <a:lnTo>
                  <a:pt x="79" y="7"/>
                </a:lnTo>
                <a:lnTo>
                  <a:pt x="80" y="3"/>
                </a:lnTo>
                <a:lnTo>
                  <a:pt x="82" y="0"/>
                </a:lnTo>
                <a:lnTo>
                  <a:pt x="86" y="5"/>
                </a:lnTo>
                <a:lnTo>
                  <a:pt x="93" y="13"/>
                </a:lnTo>
                <a:lnTo>
                  <a:pt x="101" y="2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8" name="Freeform 675">
            <a:extLst>
              <a:ext uri="{FF2B5EF4-FFF2-40B4-BE49-F238E27FC236}">
                <a16:creationId xmlns:a16="http://schemas.microsoft.com/office/drawing/2014/main" id="{5A65D0D5-68CE-2430-B1D5-C12C64D0E4F0}"/>
              </a:ext>
            </a:extLst>
          </p:cNvPr>
          <p:cNvSpPr>
            <a:spLocks/>
          </p:cNvSpPr>
          <p:nvPr/>
        </p:nvSpPr>
        <p:spPr bwMode="auto">
          <a:xfrm>
            <a:off x="4962525" y="4762500"/>
            <a:ext cx="212725" cy="249238"/>
          </a:xfrm>
          <a:custGeom>
            <a:avLst/>
            <a:gdLst>
              <a:gd name="T0" fmla="*/ 129 w 134"/>
              <a:gd name="T1" fmla="*/ 5 h 157"/>
              <a:gd name="T2" fmla="*/ 134 w 134"/>
              <a:gd name="T3" fmla="*/ 10 h 157"/>
              <a:gd name="T4" fmla="*/ 127 w 134"/>
              <a:gd name="T5" fmla="*/ 23 h 157"/>
              <a:gd name="T6" fmla="*/ 112 w 134"/>
              <a:gd name="T7" fmla="*/ 50 h 157"/>
              <a:gd name="T8" fmla="*/ 106 w 134"/>
              <a:gd name="T9" fmla="*/ 55 h 157"/>
              <a:gd name="T10" fmla="*/ 106 w 134"/>
              <a:gd name="T11" fmla="*/ 76 h 157"/>
              <a:gd name="T12" fmla="*/ 112 w 134"/>
              <a:gd name="T13" fmla="*/ 94 h 157"/>
              <a:gd name="T14" fmla="*/ 112 w 134"/>
              <a:gd name="T15" fmla="*/ 101 h 157"/>
              <a:gd name="T16" fmla="*/ 104 w 134"/>
              <a:gd name="T17" fmla="*/ 128 h 157"/>
              <a:gd name="T18" fmla="*/ 96 w 134"/>
              <a:gd name="T19" fmla="*/ 138 h 157"/>
              <a:gd name="T20" fmla="*/ 66 w 134"/>
              <a:gd name="T21" fmla="*/ 132 h 157"/>
              <a:gd name="T22" fmla="*/ 47 w 134"/>
              <a:gd name="T23" fmla="*/ 125 h 157"/>
              <a:gd name="T24" fmla="*/ 43 w 134"/>
              <a:gd name="T25" fmla="*/ 131 h 157"/>
              <a:gd name="T26" fmla="*/ 24 w 134"/>
              <a:gd name="T27" fmla="*/ 151 h 157"/>
              <a:gd name="T28" fmla="*/ 11 w 134"/>
              <a:gd name="T29" fmla="*/ 157 h 157"/>
              <a:gd name="T30" fmla="*/ 3 w 134"/>
              <a:gd name="T31" fmla="*/ 143 h 157"/>
              <a:gd name="T32" fmla="*/ 0 w 134"/>
              <a:gd name="T33" fmla="*/ 136 h 157"/>
              <a:gd name="T34" fmla="*/ 7 w 134"/>
              <a:gd name="T35" fmla="*/ 140 h 157"/>
              <a:gd name="T36" fmla="*/ 21 w 134"/>
              <a:gd name="T37" fmla="*/ 134 h 157"/>
              <a:gd name="T38" fmla="*/ 26 w 134"/>
              <a:gd name="T39" fmla="*/ 132 h 157"/>
              <a:gd name="T40" fmla="*/ 21 w 134"/>
              <a:gd name="T41" fmla="*/ 121 h 157"/>
              <a:gd name="T42" fmla="*/ 24 w 134"/>
              <a:gd name="T43" fmla="*/ 116 h 157"/>
              <a:gd name="T44" fmla="*/ 28 w 134"/>
              <a:gd name="T45" fmla="*/ 108 h 157"/>
              <a:gd name="T46" fmla="*/ 35 w 134"/>
              <a:gd name="T47" fmla="*/ 105 h 157"/>
              <a:gd name="T48" fmla="*/ 48 w 134"/>
              <a:gd name="T49" fmla="*/ 113 h 157"/>
              <a:gd name="T50" fmla="*/ 67 w 134"/>
              <a:gd name="T51" fmla="*/ 109 h 157"/>
              <a:gd name="T52" fmla="*/ 88 w 134"/>
              <a:gd name="T53" fmla="*/ 82 h 157"/>
              <a:gd name="T54" fmla="*/ 92 w 134"/>
              <a:gd name="T55" fmla="*/ 76 h 157"/>
              <a:gd name="T56" fmla="*/ 101 w 134"/>
              <a:gd name="T57" fmla="*/ 46 h 157"/>
              <a:gd name="T58" fmla="*/ 103 w 134"/>
              <a:gd name="T59" fmla="*/ 40 h 157"/>
              <a:gd name="T60" fmla="*/ 111 w 134"/>
              <a:gd name="T61" fmla="*/ 12 h 157"/>
              <a:gd name="T62" fmla="*/ 115 w 134"/>
              <a:gd name="T63" fmla="*/ 3 h 157"/>
              <a:gd name="T64" fmla="*/ 116 w 134"/>
              <a:gd name="T65" fmla="*/ 0 h 157"/>
              <a:gd name="T66" fmla="*/ 125 w 134"/>
              <a:gd name="T67" fmla="*/ 1 h 1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34" h="157">
                <a:moveTo>
                  <a:pt x="125" y="1"/>
                </a:moveTo>
                <a:lnTo>
                  <a:pt x="129" y="5"/>
                </a:lnTo>
                <a:lnTo>
                  <a:pt x="130" y="5"/>
                </a:lnTo>
                <a:lnTo>
                  <a:pt x="134" y="10"/>
                </a:lnTo>
                <a:lnTo>
                  <a:pt x="134" y="11"/>
                </a:lnTo>
                <a:lnTo>
                  <a:pt x="127" y="23"/>
                </a:lnTo>
                <a:lnTo>
                  <a:pt x="116" y="44"/>
                </a:lnTo>
                <a:lnTo>
                  <a:pt x="112" y="50"/>
                </a:lnTo>
                <a:lnTo>
                  <a:pt x="111" y="52"/>
                </a:lnTo>
                <a:lnTo>
                  <a:pt x="106" y="55"/>
                </a:lnTo>
                <a:lnTo>
                  <a:pt x="104" y="65"/>
                </a:lnTo>
                <a:lnTo>
                  <a:pt x="106" y="76"/>
                </a:lnTo>
                <a:lnTo>
                  <a:pt x="112" y="89"/>
                </a:lnTo>
                <a:lnTo>
                  <a:pt x="112" y="94"/>
                </a:lnTo>
                <a:lnTo>
                  <a:pt x="112" y="98"/>
                </a:lnTo>
                <a:lnTo>
                  <a:pt x="112" y="101"/>
                </a:lnTo>
                <a:lnTo>
                  <a:pt x="111" y="104"/>
                </a:lnTo>
                <a:lnTo>
                  <a:pt x="104" y="128"/>
                </a:lnTo>
                <a:lnTo>
                  <a:pt x="101" y="134"/>
                </a:lnTo>
                <a:lnTo>
                  <a:pt x="96" y="138"/>
                </a:lnTo>
                <a:lnTo>
                  <a:pt x="85" y="130"/>
                </a:lnTo>
                <a:lnTo>
                  <a:pt x="66" y="132"/>
                </a:lnTo>
                <a:lnTo>
                  <a:pt x="47" y="125"/>
                </a:lnTo>
                <a:lnTo>
                  <a:pt x="47" y="125"/>
                </a:lnTo>
                <a:lnTo>
                  <a:pt x="45" y="125"/>
                </a:lnTo>
                <a:lnTo>
                  <a:pt x="43" y="131"/>
                </a:lnTo>
                <a:lnTo>
                  <a:pt x="37" y="140"/>
                </a:lnTo>
                <a:lnTo>
                  <a:pt x="24" y="151"/>
                </a:lnTo>
                <a:lnTo>
                  <a:pt x="18" y="157"/>
                </a:lnTo>
                <a:lnTo>
                  <a:pt x="11" y="157"/>
                </a:lnTo>
                <a:lnTo>
                  <a:pt x="11" y="151"/>
                </a:lnTo>
                <a:lnTo>
                  <a:pt x="3" y="143"/>
                </a:lnTo>
                <a:lnTo>
                  <a:pt x="0" y="139"/>
                </a:lnTo>
                <a:lnTo>
                  <a:pt x="0" y="136"/>
                </a:lnTo>
                <a:lnTo>
                  <a:pt x="6" y="140"/>
                </a:lnTo>
                <a:lnTo>
                  <a:pt x="7" y="140"/>
                </a:lnTo>
                <a:lnTo>
                  <a:pt x="15" y="142"/>
                </a:lnTo>
                <a:lnTo>
                  <a:pt x="21" y="134"/>
                </a:lnTo>
                <a:lnTo>
                  <a:pt x="24" y="132"/>
                </a:lnTo>
                <a:lnTo>
                  <a:pt x="26" y="132"/>
                </a:lnTo>
                <a:lnTo>
                  <a:pt x="24" y="128"/>
                </a:lnTo>
                <a:lnTo>
                  <a:pt x="21" y="121"/>
                </a:lnTo>
                <a:lnTo>
                  <a:pt x="20" y="119"/>
                </a:lnTo>
                <a:lnTo>
                  <a:pt x="24" y="116"/>
                </a:lnTo>
                <a:lnTo>
                  <a:pt x="33" y="112"/>
                </a:lnTo>
                <a:lnTo>
                  <a:pt x="28" y="108"/>
                </a:lnTo>
                <a:lnTo>
                  <a:pt x="32" y="106"/>
                </a:lnTo>
                <a:lnTo>
                  <a:pt x="35" y="105"/>
                </a:lnTo>
                <a:lnTo>
                  <a:pt x="43" y="109"/>
                </a:lnTo>
                <a:lnTo>
                  <a:pt x="48" y="113"/>
                </a:lnTo>
                <a:lnTo>
                  <a:pt x="63" y="113"/>
                </a:lnTo>
                <a:lnTo>
                  <a:pt x="67" y="109"/>
                </a:lnTo>
                <a:lnTo>
                  <a:pt x="85" y="86"/>
                </a:lnTo>
                <a:lnTo>
                  <a:pt x="88" y="82"/>
                </a:lnTo>
                <a:lnTo>
                  <a:pt x="92" y="78"/>
                </a:lnTo>
                <a:lnTo>
                  <a:pt x="92" y="76"/>
                </a:lnTo>
                <a:lnTo>
                  <a:pt x="97" y="60"/>
                </a:lnTo>
                <a:lnTo>
                  <a:pt x="101" y="46"/>
                </a:lnTo>
                <a:lnTo>
                  <a:pt x="101" y="44"/>
                </a:lnTo>
                <a:lnTo>
                  <a:pt x="103" y="40"/>
                </a:lnTo>
                <a:lnTo>
                  <a:pt x="114" y="26"/>
                </a:lnTo>
                <a:lnTo>
                  <a:pt x="111" y="12"/>
                </a:lnTo>
                <a:lnTo>
                  <a:pt x="115" y="7"/>
                </a:lnTo>
                <a:lnTo>
                  <a:pt x="115" y="3"/>
                </a:lnTo>
                <a:lnTo>
                  <a:pt x="115" y="0"/>
                </a:lnTo>
                <a:lnTo>
                  <a:pt x="116" y="0"/>
                </a:lnTo>
                <a:lnTo>
                  <a:pt x="122" y="1"/>
                </a:lnTo>
                <a:lnTo>
                  <a:pt x="125" y="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9" name="Freeform 676">
            <a:extLst>
              <a:ext uri="{FF2B5EF4-FFF2-40B4-BE49-F238E27FC236}">
                <a16:creationId xmlns:a16="http://schemas.microsoft.com/office/drawing/2014/main" id="{84A72FC9-B06F-D134-9334-37909D2A380D}"/>
              </a:ext>
            </a:extLst>
          </p:cNvPr>
          <p:cNvSpPr>
            <a:spLocks/>
          </p:cNvSpPr>
          <p:nvPr/>
        </p:nvSpPr>
        <p:spPr bwMode="auto">
          <a:xfrm>
            <a:off x="4983163" y="4206875"/>
            <a:ext cx="115888" cy="176213"/>
          </a:xfrm>
          <a:custGeom>
            <a:avLst/>
            <a:gdLst>
              <a:gd name="T0" fmla="*/ 64 w 73"/>
              <a:gd name="T1" fmla="*/ 10 h 111"/>
              <a:gd name="T2" fmla="*/ 64 w 73"/>
              <a:gd name="T3" fmla="*/ 12 h 111"/>
              <a:gd name="T4" fmla="*/ 61 w 73"/>
              <a:gd name="T5" fmla="*/ 15 h 111"/>
              <a:gd name="T6" fmla="*/ 63 w 73"/>
              <a:gd name="T7" fmla="*/ 21 h 111"/>
              <a:gd name="T8" fmla="*/ 60 w 73"/>
              <a:gd name="T9" fmla="*/ 30 h 111"/>
              <a:gd name="T10" fmla="*/ 58 w 73"/>
              <a:gd name="T11" fmla="*/ 32 h 111"/>
              <a:gd name="T12" fmla="*/ 56 w 73"/>
              <a:gd name="T13" fmla="*/ 45 h 111"/>
              <a:gd name="T14" fmla="*/ 61 w 73"/>
              <a:gd name="T15" fmla="*/ 47 h 111"/>
              <a:gd name="T16" fmla="*/ 63 w 73"/>
              <a:gd name="T17" fmla="*/ 51 h 111"/>
              <a:gd name="T18" fmla="*/ 63 w 73"/>
              <a:gd name="T19" fmla="*/ 53 h 111"/>
              <a:gd name="T20" fmla="*/ 65 w 73"/>
              <a:gd name="T21" fmla="*/ 54 h 111"/>
              <a:gd name="T22" fmla="*/ 73 w 73"/>
              <a:gd name="T23" fmla="*/ 55 h 111"/>
              <a:gd name="T24" fmla="*/ 64 w 73"/>
              <a:gd name="T25" fmla="*/ 58 h 111"/>
              <a:gd name="T26" fmla="*/ 63 w 73"/>
              <a:gd name="T27" fmla="*/ 58 h 111"/>
              <a:gd name="T28" fmla="*/ 54 w 73"/>
              <a:gd name="T29" fmla="*/ 69 h 111"/>
              <a:gd name="T30" fmla="*/ 54 w 73"/>
              <a:gd name="T31" fmla="*/ 73 h 111"/>
              <a:gd name="T32" fmla="*/ 54 w 73"/>
              <a:gd name="T33" fmla="*/ 85 h 111"/>
              <a:gd name="T34" fmla="*/ 56 w 73"/>
              <a:gd name="T35" fmla="*/ 95 h 111"/>
              <a:gd name="T36" fmla="*/ 56 w 73"/>
              <a:gd name="T37" fmla="*/ 96 h 111"/>
              <a:gd name="T38" fmla="*/ 49 w 73"/>
              <a:gd name="T39" fmla="*/ 106 h 111"/>
              <a:gd name="T40" fmla="*/ 42 w 73"/>
              <a:gd name="T41" fmla="*/ 111 h 111"/>
              <a:gd name="T42" fmla="*/ 37 w 73"/>
              <a:gd name="T43" fmla="*/ 106 h 111"/>
              <a:gd name="T44" fmla="*/ 38 w 73"/>
              <a:gd name="T45" fmla="*/ 102 h 111"/>
              <a:gd name="T46" fmla="*/ 38 w 73"/>
              <a:gd name="T47" fmla="*/ 96 h 111"/>
              <a:gd name="T48" fmla="*/ 39 w 73"/>
              <a:gd name="T49" fmla="*/ 92 h 111"/>
              <a:gd name="T50" fmla="*/ 34 w 73"/>
              <a:gd name="T51" fmla="*/ 87 h 111"/>
              <a:gd name="T52" fmla="*/ 37 w 73"/>
              <a:gd name="T53" fmla="*/ 81 h 111"/>
              <a:gd name="T54" fmla="*/ 32 w 73"/>
              <a:gd name="T55" fmla="*/ 75 h 111"/>
              <a:gd name="T56" fmla="*/ 26 w 73"/>
              <a:gd name="T57" fmla="*/ 76 h 111"/>
              <a:gd name="T58" fmla="*/ 22 w 73"/>
              <a:gd name="T59" fmla="*/ 76 h 111"/>
              <a:gd name="T60" fmla="*/ 16 w 73"/>
              <a:gd name="T61" fmla="*/ 72 h 111"/>
              <a:gd name="T62" fmla="*/ 16 w 73"/>
              <a:gd name="T63" fmla="*/ 60 h 111"/>
              <a:gd name="T64" fmla="*/ 24 w 73"/>
              <a:gd name="T65" fmla="*/ 55 h 111"/>
              <a:gd name="T66" fmla="*/ 20 w 73"/>
              <a:gd name="T67" fmla="*/ 53 h 111"/>
              <a:gd name="T68" fmla="*/ 22 w 73"/>
              <a:gd name="T69" fmla="*/ 51 h 111"/>
              <a:gd name="T70" fmla="*/ 22 w 73"/>
              <a:gd name="T71" fmla="*/ 50 h 111"/>
              <a:gd name="T72" fmla="*/ 16 w 73"/>
              <a:gd name="T73" fmla="*/ 46 h 111"/>
              <a:gd name="T74" fmla="*/ 16 w 73"/>
              <a:gd name="T75" fmla="*/ 36 h 111"/>
              <a:gd name="T76" fmla="*/ 15 w 73"/>
              <a:gd name="T77" fmla="*/ 30 h 111"/>
              <a:gd name="T78" fmla="*/ 11 w 73"/>
              <a:gd name="T79" fmla="*/ 30 h 111"/>
              <a:gd name="T80" fmla="*/ 1 w 73"/>
              <a:gd name="T81" fmla="*/ 32 h 111"/>
              <a:gd name="T82" fmla="*/ 0 w 73"/>
              <a:gd name="T83" fmla="*/ 27 h 111"/>
              <a:gd name="T84" fmla="*/ 4 w 73"/>
              <a:gd name="T85" fmla="*/ 24 h 111"/>
              <a:gd name="T86" fmla="*/ 4 w 73"/>
              <a:gd name="T87" fmla="*/ 21 h 111"/>
              <a:gd name="T88" fmla="*/ 8 w 73"/>
              <a:gd name="T89" fmla="*/ 17 h 111"/>
              <a:gd name="T90" fmla="*/ 11 w 73"/>
              <a:gd name="T91" fmla="*/ 20 h 111"/>
              <a:gd name="T92" fmla="*/ 12 w 73"/>
              <a:gd name="T93" fmla="*/ 19 h 111"/>
              <a:gd name="T94" fmla="*/ 12 w 73"/>
              <a:gd name="T95" fmla="*/ 17 h 111"/>
              <a:gd name="T96" fmla="*/ 13 w 73"/>
              <a:gd name="T97" fmla="*/ 17 h 111"/>
              <a:gd name="T98" fmla="*/ 19 w 73"/>
              <a:gd name="T99" fmla="*/ 17 h 111"/>
              <a:gd name="T100" fmla="*/ 22 w 73"/>
              <a:gd name="T101" fmla="*/ 19 h 111"/>
              <a:gd name="T102" fmla="*/ 28 w 73"/>
              <a:gd name="T103" fmla="*/ 17 h 111"/>
              <a:gd name="T104" fmla="*/ 26 w 73"/>
              <a:gd name="T105" fmla="*/ 8 h 111"/>
              <a:gd name="T106" fmla="*/ 34 w 73"/>
              <a:gd name="T107" fmla="*/ 1 h 111"/>
              <a:gd name="T108" fmla="*/ 35 w 73"/>
              <a:gd name="T109" fmla="*/ 1 h 111"/>
              <a:gd name="T110" fmla="*/ 37 w 73"/>
              <a:gd name="T111" fmla="*/ 1 h 111"/>
              <a:gd name="T112" fmla="*/ 43 w 73"/>
              <a:gd name="T113" fmla="*/ 4 h 111"/>
              <a:gd name="T114" fmla="*/ 52 w 73"/>
              <a:gd name="T115" fmla="*/ 0 h 111"/>
              <a:gd name="T116" fmla="*/ 52 w 73"/>
              <a:gd name="T117" fmla="*/ 2 h 111"/>
              <a:gd name="T118" fmla="*/ 63 w 73"/>
              <a:gd name="T119" fmla="*/ 10 h 111"/>
              <a:gd name="T120" fmla="*/ 64 w 73"/>
              <a:gd name="T121" fmla="*/ 10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73" h="111">
                <a:moveTo>
                  <a:pt x="64" y="10"/>
                </a:moveTo>
                <a:lnTo>
                  <a:pt x="64" y="12"/>
                </a:lnTo>
                <a:lnTo>
                  <a:pt x="61" y="15"/>
                </a:lnTo>
                <a:lnTo>
                  <a:pt x="63" y="21"/>
                </a:lnTo>
                <a:lnTo>
                  <a:pt x="60" y="30"/>
                </a:lnTo>
                <a:lnTo>
                  <a:pt x="58" y="32"/>
                </a:lnTo>
                <a:lnTo>
                  <a:pt x="56" y="45"/>
                </a:lnTo>
                <a:lnTo>
                  <a:pt x="61" y="47"/>
                </a:lnTo>
                <a:lnTo>
                  <a:pt x="63" y="51"/>
                </a:lnTo>
                <a:lnTo>
                  <a:pt x="63" y="53"/>
                </a:lnTo>
                <a:lnTo>
                  <a:pt x="65" y="54"/>
                </a:lnTo>
                <a:lnTo>
                  <a:pt x="73" y="55"/>
                </a:lnTo>
                <a:lnTo>
                  <a:pt x="64" y="58"/>
                </a:lnTo>
                <a:lnTo>
                  <a:pt x="63" y="58"/>
                </a:lnTo>
                <a:lnTo>
                  <a:pt x="54" y="69"/>
                </a:lnTo>
                <a:lnTo>
                  <a:pt x="54" y="73"/>
                </a:lnTo>
                <a:lnTo>
                  <a:pt x="54" y="85"/>
                </a:lnTo>
                <a:lnTo>
                  <a:pt x="56" y="95"/>
                </a:lnTo>
                <a:lnTo>
                  <a:pt x="56" y="96"/>
                </a:lnTo>
                <a:lnTo>
                  <a:pt x="49" y="106"/>
                </a:lnTo>
                <a:lnTo>
                  <a:pt x="42" y="111"/>
                </a:lnTo>
                <a:lnTo>
                  <a:pt x="37" y="106"/>
                </a:lnTo>
                <a:lnTo>
                  <a:pt x="38" y="102"/>
                </a:lnTo>
                <a:lnTo>
                  <a:pt x="38" y="96"/>
                </a:lnTo>
                <a:lnTo>
                  <a:pt x="39" y="92"/>
                </a:lnTo>
                <a:lnTo>
                  <a:pt x="34" y="87"/>
                </a:lnTo>
                <a:lnTo>
                  <a:pt x="37" y="81"/>
                </a:lnTo>
                <a:lnTo>
                  <a:pt x="32" y="75"/>
                </a:lnTo>
                <a:lnTo>
                  <a:pt x="26" y="76"/>
                </a:lnTo>
                <a:lnTo>
                  <a:pt x="22" y="76"/>
                </a:lnTo>
                <a:lnTo>
                  <a:pt x="16" y="72"/>
                </a:lnTo>
                <a:lnTo>
                  <a:pt x="16" y="60"/>
                </a:lnTo>
                <a:lnTo>
                  <a:pt x="24" y="55"/>
                </a:lnTo>
                <a:lnTo>
                  <a:pt x="20" y="53"/>
                </a:lnTo>
                <a:lnTo>
                  <a:pt x="22" y="51"/>
                </a:lnTo>
                <a:lnTo>
                  <a:pt x="22" y="50"/>
                </a:lnTo>
                <a:lnTo>
                  <a:pt x="16" y="46"/>
                </a:lnTo>
                <a:lnTo>
                  <a:pt x="16" y="36"/>
                </a:lnTo>
                <a:lnTo>
                  <a:pt x="15" y="30"/>
                </a:lnTo>
                <a:lnTo>
                  <a:pt x="11" y="30"/>
                </a:lnTo>
                <a:lnTo>
                  <a:pt x="1" y="32"/>
                </a:lnTo>
                <a:lnTo>
                  <a:pt x="0" y="27"/>
                </a:lnTo>
                <a:lnTo>
                  <a:pt x="4" y="24"/>
                </a:lnTo>
                <a:lnTo>
                  <a:pt x="4" y="21"/>
                </a:lnTo>
                <a:lnTo>
                  <a:pt x="8" y="17"/>
                </a:lnTo>
                <a:lnTo>
                  <a:pt x="11" y="20"/>
                </a:lnTo>
                <a:lnTo>
                  <a:pt x="12" y="19"/>
                </a:lnTo>
                <a:lnTo>
                  <a:pt x="12" y="17"/>
                </a:lnTo>
                <a:lnTo>
                  <a:pt x="13" y="17"/>
                </a:lnTo>
                <a:lnTo>
                  <a:pt x="19" y="17"/>
                </a:lnTo>
                <a:lnTo>
                  <a:pt x="22" y="19"/>
                </a:lnTo>
                <a:lnTo>
                  <a:pt x="28" y="17"/>
                </a:lnTo>
                <a:lnTo>
                  <a:pt x="26" y="8"/>
                </a:lnTo>
                <a:lnTo>
                  <a:pt x="34" y="1"/>
                </a:lnTo>
                <a:lnTo>
                  <a:pt x="35" y="1"/>
                </a:lnTo>
                <a:lnTo>
                  <a:pt x="37" y="1"/>
                </a:lnTo>
                <a:lnTo>
                  <a:pt x="43" y="4"/>
                </a:lnTo>
                <a:lnTo>
                  <a:pt x="52" y="0"/>
                </a:lnTo>
                <a:lnTo>
                  <a:pt x="52" y="2"/>
                </a:lnTo>
                <a:lnTo>
                  <a:pt x="63" y="10"/>
                </a:lnTo>
                <a:lnTo>
                  <a:pt x="64" y="1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0" name="Freeform 677">
            <a:extLst>
              <a:ext uri="{FF2B5EF4-FFF2-40B4-BE49-F238E27FC236}">
                <a16:creationId xmlns:a16="http://schemas.microsoft.com/office/drawing/2014/main" id="{D6F71189-502C-A80E-FD86-767A2EC52AB2}"/>
              </a:ext>
            </a:extLst>
          </p:cNvPr>
          <p:cNvSpPr>
            <a:spLocks/>
          </p:cNvSpPr>
          <p:nvPr/>
        </p:nvSpPr>
        <p:spPr bwMode="auto">
          <a:xfrm>
            <a:off x="5049838" y="5707063"/>
            <a:ext cx="46038" cy="92075"/>
          </a:xfrm>
          <a:custGeom>
            <a:avLst/>
            <a:gdLst>
              <a:gd name="T0" fmla="*/ 29 w 29"/>
              <a:gd name="T1" fmla="*/ 54 h 58"/>
              <a:gd name="T2" fmla="*/ 29 w 29"/>
              <a:gd name="T3" fmla="*/ 55 h 58"/>
              <a:gd name="T4" fmla="*/ 29 w 29"/>
              <a:gd name="T5" fmla="*/ 58 h 58"/>
              <a:gd name="T6" fmla="*/ 27 w 29"/>
              <a:gd name="T7" fmla="*/ 58 h 58"/>
              <a:gd name="T8" fmla="*/ 18 w 29"/>
              <a:gd name="T9" fmla="*/ 55 h 58"/>
              <a:gd name="T10" fmla="*/ 18 w 29"/>
              <a:gd name="T11" fmla="*/ 51 h 58"/>
              <a:gd name="T12" fmla="*/ 15 w 29"/>
              <a:gd name="T13" fmla="*/ 46 h 58"/>
              <a:gd name="T14" fmla="*/ 0 w 29"/>
              <a:gd name="T15" fmla="*/ 21 h 58"/>
              <a:gd name="T16" fmla="*/ 10 w 29"/>
              <a:gd name="T17" fmla="*/ 12 h 58"/>
              <a:gd name="T18" fmla="*/ 12 w 29"/>
              <a:gd name="T19" fmla="*/ 5 h 58"/>
              <a:gd name="T20" fmla="*/ 14 w 29"/>
              <a:gd name="T21" fmla="*/ 0 h 58"/>
              <a:gd name="T22" fmla="*/ 15 w 29"/>
              <a:gd name="T23" fmla="*/ 0 h 58"/>
              <a:gd name="T24" fmla="*/ 18 w 29"/>
              <a:gd name="T25" fmla="*/ 6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9" h="58">
                <a:moveTo>
                  <a:pt x="29" y="54"/>
                </a:moveTo>
                <a:lnTo>
                  <a:pt x="29" y="55"/>
                </a:lnTo>
                <a:lnTo>
                  <a:pt x="29" y="58"/>
                </a:lnTo>
                <a:lnTo>
                  <a:pt x="27" y="58"/>
                </a:lnTo>
                <a:lnTo>
                  <a:pt x="18" y="55"/>
                </a:lnTo>
                <a:lnTo>
                  <a:pt x="18" y="51"/>
                </a:lnTo>
                <a:lnTo>
                  <a:pt x="15" y="46"/>
                </a:lnTo>
                <a:lnTo>
                  <a:pt x="0" y="21"/>
                </a:lnTo>
                <a:lnTo>
                  <a:pt x="10" y="12"/>
                </a:lnTo>
                <a:lnTo>
                  <a:pt x="12" y="5"/>
                </a:lnTo>
                <a:lnTo>
                  <a:pt x="14" y="0"/>
                </a:lnTo>
                <a:lnTo>
                  <a:pt x="15" y="0"/>
                </a:lnTo>
                <a:lnTo>
                  <a:pt x="18" y="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1" name="Freeform 678">
            <a:extLst>
              <a:ext uri="{FF2B5EF4-FFF2-40B4-BE49-F238E27FC236}">
                <a16:creationId xmlns:a16="http://schemas.microsoft.com/office/drawing/2014/main" id="{F713BAE5-9BDF-41A3-83EA-BD97BDA9AA59}"/>
              </a:ext>
            </a:extLst>
          </p:cNvPr>
          <p:cNvSpPr>
            <a:spLocks/>
          </p:cNvSpPr>
          <p:nvPr/>
        </p:nvSpPr>
        <p:spPr bwMode="auto">
          <a:xfrm>
            <a:off x="5233988" y="5702300"/>
            <a:ext cx="65088" cy="79375"/>
          </a:xfrm>
          <a:custGeom>
            <a:avLst/>
            <a:gdLst>
              <a:gd name="T0" fmla="*/ 27 w 41"/>
              <a:gd name="T1" fmla="*/ 45 h 50"/>
              <a:gd name="T2" fmla="*/ 15 w 41"/>
              <a:gd name="T3" fmla="*/ 45 h 50"/>
              <a:gd name="T4" fmla="*/ 14 w 41"/>
              <a:gd name="T5" fmla="*/ 46 h 50"/>
              <a:gd name="T6" fmla="*/ 8 w 41"/>
              <a:gd name="T7" fmla="*/ 46 h 50"/>
              <a:gd name="T8" fmla="*/ 8 w 41"/>
              <a:gd name="T9" fmla="*/ 45 h 50"/>
              <a:gd name="T10" fmla="*/ 5 w 41"/>
              <a:gd name="T11" fmla="*/ 45 h 50"/>
              <a:gd name="T12" fmla="*/ 3 w 41"/>
              <a:gd name="T13" fmla="*/ 50 h 50"/>
              <a:gd name="T14" fmla="*/ 0 w 41"/>
              <a:gd name="T15" fmla="*/ 48 h 50"/>
              <a:gd name="T16" fmla="*/ 0 w 41"/>
              <a:gd name="T17" fmla="*/ 46 h 50"/>
              <a:gd name="T18" fmla="*/ 0 w 41"/>
              <a:gd name="T19" fmla="*/ 42 h 50"/>
              <a:gd name="T20" fmla="*/ 1 w 41"/>
              <a:gd name="T21" fmla="*/ 38 h 50"/>
              <a:gd name="T22" fmla="*/ 7 w 41"/>
              <a:gd name="T23" fmla="*/ 37 h 50"/>
              <a:gd name="T24" fmla="*/ 7 w 41"/>
              <a:gd name="T25" fmla="*/ 35 h 50"/>
              <a:gd name="T26" fmla="*/ 10 w 41"/>
              <a:gd name="T27" fmla="*/ 33 h 50"/>
              <a:gd name="T28" fmla="*/ 8 w 41"/>
              <a:gd name="T29" fmla="*/ 31 h 50"/>
              <a:gd name="T30" fmla="*/ 11 w 41"/>
              <a:gd name="T31" fmla="*/ 28 h 50"/>
              <a:gd name="T32" fmla="*/ 12 w 41"/>
              <a:gd name="T33" fmla="*/ 28 h 50"/>
              <a:gd name="T34" fmla="*/ 12 w 41"/>
              <a:gd name="T35" fmla="*/ 27 h 50"/>
              <a:gd name="T36" fmla="*/ 12 w 41"/>
              <a:gd name="T37" fmla="*/ 26 h 50"/>
              <a:gd name="T38" fmla="*/ 15 w 41"/>
              <a:gd name="T39" fmla="*/ 26 h 50"/>
              <a:gd name="T40" fmla="*/ 15 w 41"/>
              <a:gd name="T41" fmla="*/ 24 h 50"/>
              <a:gd name="T42" fmla="*/ 14 w 41"/>
              <a:gd name="T43" fmla="*/ 24 h 50"/>
              <a:gd name="T44" fmla="*/ 14 w 41"/>
              <a:gd name="T45" fmla="*/ 23 h 50"/>
              <a:gd name="T46" fmla="*/ 20 w 41"/>
              <a:gd name="T47" fmla="*/ 22 h 50"/>
              <a:gd name="T48" fmla="*/ 22 w 41"/>
              <a:gd name="T49" fmla="*/ 20 h 50"/>
              <a:gd name="T50" fmla="*/ 22 w 41"/>
              <a:gd name="T51" fmla="*/ 19 h 50"/>
              <a:gd name="T52" fmla="*/ 25 w 41"/>
              <a:gd name="T53" fmla="*/ 15 h 50"/>
              <a:gd name="T54" fmla="*/ 26 w 41"/>
              <a:gd name="T55" fmla="*/ 19 h 50"/>
              <a:gd name="T56" fmla="*/ 27 w 41"/>
              <a:gd name="T57" fmla="*/ 16 h 50"/>
              <a:gd name="T58" fmla="*/ 29 w 41"/>
              <a:gd name="T59" fmla="*/ 12 h 50"/>
              <a:gd name="T60" fmla="*/ 27 w 41"/>
              <a:gd name="T61" fmla="*/ 11 h 50"/>
              <a:gd name="T62" fmla="*/ 26 w 41"/>
              <a:gd name="T63" fmla="*/ 7 h 50"/>
              <a:gd name="T64" fmla="*/ 31 w 41"/>
              <a:gd name="T65" fmla="*/ 0 h 50"/>
              <a:gd name="T66" fmla="*/ 37 w 41"/>
              <a:gd name="T67" fmla="*/ 4 h 50"/>
              <a:gd name="T68" fmla="*/ 41 w 41"/>
              <a:gd name="T69" fmla="*/ 3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41" h="50">
                <a:moveTo>
                  <a:pt x="27" y="45"/>
                </a:moveTo>
                <a:lnTo>
                  <a:pt x="15" y="45"/>
                </a:lnTo>
                <a:lnTo>
                  <a:pt x="14" y="46"/>
                </a:lnTo>
                <a:lnTo>
                  <a:pt x="8" y="46"/>
                </a:lnTo>
                <a:lnTo>
                  <a:pt x="8" y="45"/>
                </a:lnTo>
                <a:lnTo>
                  <a:pt x="5" y="45"/>
                </a:lnTo>
                <a:lnTo>
                  <a:pt x="3" y="50"/>
                </a:lnTo>
                <a:lnTo>
                  <a:pt x="0" y="48"/>
                </a:lnTo>
                <a:lnTo>
                  <a:pt x="0" y="46"/>
                </a:lnTo>
                <a:lnTo>
                  <a:pt x="0" y="42"/>
                </a:lnTo>
                <a:lnTo>
                  <a:pt x="1" y="38"/>
                </a:lnTo>
                <a:lnTo>
                  <a:pt x="7" y="37"/>
                </a:lnTo>
                <a:lnTo>
                  <a:pt x="7" y="35"/>
                </a:lnTo>
                <a:lnTo>
                  <a:pt x="10" y="33"/>
                </a:lnTo>
                <a:lnTo>
                  <a:pt x="8" y="31"/>
                </a:lnTo>
                <a:lnTo>
                  <a:pt x="11" y="28"/>
                </a:lnTo>
                <a:lnTo>
                  <a:pt x="12" y="28"/>
                </a:lnTo>
                <a:lnTo>
                  <a:pt x="12" y="27"/>
                </a:lnTo>
                <a:lnTo>
                  <a:pt x="12" y="26"/>
                </a:lnTo>
                <a:lnTo>
                  <a:pt x="15" y="26"/>
                </a:lnTo>
                <a:lnTo>
                  <a:pt x="15" y="24"/>
                </a:lnTo>
                <a:lnTo>
                  <a:pt x="14" y="24"/>
                </a:lnTo>
                <a:lnTo>
                  <a:pt x="14" y="23"/>
                </a:lnTo>
                <a:lnTo>
                  <a:pt x="20" y="22"/>
                </a:lnTo>
                <a:lnTo>
                  <a:pt x="22" y="20"/>
                </a:lnTo>
                <a:lnTo>
                  <a:pt x="22" y="19"/>
                </a:lnTo>
                <a:lnTo>
                  <a:pt x="25" y="15"/>
                </a:lnTo>
                <a:lnTo>
                  <a:pt x="26" y="19"/>
                </a:lnTo>
                <a:lnTo>
                  <a:pt x="27" y="16"/>
                </a:lnTo>
                <a:lnTo>
                  <a:pt x="29" y="12"/>
                </a:lnTo>
                <a:lnTo>
                  <a:pt x="27" y="11"/>
                </a:lnTo>
                <a:lnTo>
                  <a:pt x="26" y="7"/>
                </a:lnTo>
                <a:lnTo>
                  <a:pt x="31" y="0"/>
                </a:lnTo>
                <a:lnTo>
                  <a:pt x="37" y="4"/>
                </a:lnTo>
                <a:lnTo>
                  <a:pt x="41" y="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2" name="Freeform 679">
            <a:extLst>
              <a:ext uri="{FF2B5EF4-FFF2-40B4-BE49-F238E27FC236}">
                <a16:creationId xmlns:a16="http://schemas.microsoft.com/office/drawing/2014/main" id="{EAD8E10F-4E90-B9D0-360B-46513475872A}"/>
              </a:ext>
            </a:extLst>
          </p:cNvPr>
          <p:cNvSpPr>
            <a:spLocks/>
          </p:cNvSpPr>
          <p:nvPr/>
        </p:nvSpPr>
        <p:spPr bwMode="auto">
          <a:xfrm>
            <a:off x="5203825" y="5257800"/>
            <a:ext cx="55563" cy="104775"/>
          </a:xfrm>
          <a:custGeom>
            <a:avLst/>
            <a:gdLst>
              <a:gd name="T0" fmla="*/ 29 w 35"/>
              <a:gd name="T1" fmla="*/ 2 h 66"/>
              <a:gd name="T2" fmla="*/ 35 w 35"/>
              <a:gd name="T3" fmla="*/ 13 h 66"/>
              <a:gd name="T4" fmla="*/ 35 w 35"/>
              <a:gd name="T5" fmla="*/ 21 h 66"/>
              <a:gd name="T6" fmla="*/ 30 w 35"/>
              <a:gd name="T7" fmla="*/ 25 h 66"/>
              <a:gd name="T8" fmla="*/ 24 w 35"/>
              <a:gd name="T9" fmla="*/ 26 h 66"/>
              <a:gd name="T10" fmla="*/ 27 w 35"/>
              <a:gd name="T11" fmla="*/ 30 h 66"/>
              <a:gd name="T12" fmla="*/ 23 w 35"/>
              <a:gd name="T13" fmla="*/ 36 h 66"/>
              <a:gd name="T14" fmla="*/ 23 w 35"/>
              <a:gd name="T15" fmla="*/ 37 h 66"/>
              <a:gd name="T16" fmla="*/ 24 w 35"/>
              <a:gd name="T17" fmla="*/ 45 h 66"/>
              <a:gd name="T18" fmla="*/ 24 w 35"/>
              <a:gd name="T19" fmla="*/ 49 h 66"/>
              <a:gd name="T20" fmla="*/ 26 w 35"/>
              <a:gd name="T21" fmla="*/ 62 h 66"/>
              <a:gd name="T22" fmla="*/ 26 w 35"/>
              <a:gd name="T23" fmla="*/ 64 h 66"/>
              <a:gd name="T24" fmla="*/ 18 w 35"/>
              <a:gd name="T25" fmla="*/ 66 h 66"/>
              <a:gd name="T26" fmla="*/ 16 w 35"/>
              <a:gd name="T27" fmla="*/ 64 h 66"/>
              <a:gd name="T28" fmla="*/ 11 w 35"/>
              <a:gd name="T29" fmla="*/ 62 h 66"/>
              <a:gd name="T30" fmla="*/ 14 w 35"/>
              <a:gd name="T31" fmla="*/ 59 h 66"/>
              <a:gd name="T32" fmla="*/ 14 w 35"/>
              <a:gd name="T33" fmla="*/ 58 h 66"/>
              <a:gd name="T34" fmla="*/ 12 w 35"/>
              <a:gd name="T35" fmla="*/ 55 h 66"/>
              <a:gd name="T36" fmla="*/ 8 w 35"/>
              <a:gd name="T37" fmla="*/ 52 h 66"/>
              <a:gd name="T38" fmla="*/ 5 w 35"/>
              <a:gd name="T39" fmla="*/ 51 h 66"/>
              <a:gd name="T40" fmla="*/ 0 w 35"/>
              <a:gd name="T41" fmla="*/ 49 h 66"/>
              <a:gd name="T42" fmla="*/ 7 w 35"/>
              <a:gd name="T43" fmla="*/ 36 h 66"/>
              <a:gd name="T44" fmla="*/ 7 w 35"/>
              <a:gd name="T45" fmla="*/ 34 h 66"/>
              <a:gd name="T46" fmla="*/ 7 w 35"/>
              <a:gd name="T47" fmla="*/ 29 h 66"/>
              <a:gd name="T48" fmla="*/ 7 w 35"/>
              <a:gd name="T49" fmla="*/ 28 h 66"/>
              <a:gd name="T50" fmla="*/ 0 w 35"/>
              <a:gd name="T51" fmla="*/ 26 h 66"/>
              <a:gd name="T52" fmla="*/ 0 w 35"/>
              <a:gd name="T53" fmla="*/ 21 h 66"/>
              <a:gd name="T54" fmla="*/ 0 w 35"/>
              <a:gd name="T55" fmla="*/ 17 h 66"/>
              <a:gd name="T56" fmla="*/ 0 w 35"/>
              <a:gd name="T57" fmla="*/ 15 h 66"/>
              <a:gd name="T58" fmla="*/ 4 w 35"/>
              <a:gd name="T59" fmla="*/ 11 h 66"/>
              <a:gd name="T60" fmla="*/ 4 w 35"/>
              <a:gd name="T61" fmla="*/ 8 h 66"/>
              <a:gd name="T62" fmla="*/ 19 w 35"/>
              <a:gd name="T63" fmla="*/ 2 h 66"/>
              <a:gd name="T64" fmla="*/ 19 w 35"/>
              <a:gd name="T65" fmla="*/ 0 h 66"/>
              <a:gd name="T66" fmla="*/ 20 w 35"/>
              <a:gd name="T67" fmla="*/ 0 h 66"/>
              <a:gd name="T68" fmla="*/ 22 w 35"/>
              <a:gd name="T69" fmla="*/ 0 h 66"/>
              <a:gd name="T70" fmla="*/ 29 w 35"/>
              <a:gd name="T71" fmla="*/ 2 h 66"/>
              <a:gd name="T72" fmla="*/ 29 w 35"/>
              <a:gd name="T73" fmla="*/ 2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35" h="66">
                <a:moveTo>
                  <a:pt x="29" y="2"/>
                </a:moveTo>
                <a:lnTo>
                  <a:pt x="35" y="13"/>
                </a:lnTo>
                <a:lnTo>
                  <a:pt x="35" y="21"/>
                </a:lnTo>
                <a:lnTo>
                  <a:pt x="30" y="25"/>
                </a:lnTo>
                <a:lnTo>
                  <a:pt x="24" y="26"/>
                </a:lnTo>
                <a:lnTo>
                  <a:pt x="27" y="30"/>
                </a:lnTo>
                <a:lnTo>
                  <a:pt x="23" y="36"/>
                </a:lnTo>
                <a:lnTo>
                  <a:pt x="23" y="37"/>
                </a:lnTo>
                <a:lnTo>
                  <a:pt x="24" y="45"/>
                </a:lnTo>
                <a:lnTo>
                  <a:pt x="24" y="49"/>
                </a:lnTo>
                <a:lnTo>
                  <a:pt x="26" y="62"/>
                </a:lnTo>
                <a:lnTo>
                  <a:pt x="26" y="64"/>
                </a:lnTo>
                <a:lnTo>
                  <a:pt x="18" y="66"/>
                </a:lnTo>
                <a:lnTo>
                  <a:pt x="16" y="64"/>
                </a:lnTo>
                <a:lnTo>
                  <a:pt x="11" y="62"/>
                </a:lnTo>
                <a:lnTo>
                  <a:pt x="14" y="59"/>
                </a:lnTo>
                <a:lnTo>
                  <a:pt x="14" y="58"/>
                </a:lnTo>
                <a:lnTo>
                  <a:pt x="12" y="55"/>
                </a:lnTo>
                <a:lnTo>
                  <a:pt x="8" y="52"/>
                </a:lnTo>
                <a:lnTo>
                  <a:pt x="5" y="51"/>
                </a:lnTo>
                <a:lnTo>
                  <a:pt x="0" y="49"/>
                </a:lnTo>
                <a:lnTo>
                  <a:pt x="7" y="36"/>
                </a:lnTo>
                <a:lnTo>
                  <a:pt x="7" y="34"/>
                </a:lnTo>
                <a:lnTo>
                  <a:pt x="7" y="29"/>
                </a:lnTo>
                <a:lnTo>
                  <a:pt x="7" y="28"/>
                </a:lnTo>
                <a:lnTo>
                  <a:pt x="0" y="26"/>
                </a:lnTo>
                <a:lnTo>
                  <a:pt x="0" y="21"/>
                </a:lnTo>
                <a:lnTo>
                  <a:pt x="0" y="17"/>
                </a:lnTo>
                <a:lnTo>
                  <a:pt x="0" y="15"/>
                </a:lnTo>
                <a:lnTo>
                  <a:pt x="4" y="11"/>
                </a:lnTo>
                <a:lnTo>
                  <a:pt x="4" y="8"/>
                </a:lnTo>
                <a:lnTo>
                  <a:pt x="19" y="2"/>
                </a:lnTo>
                <a:lnTo>
                  <a:pt x="19" y="0"/>
                </a:lnTo>
                <a:lnTo>
                  <a:pt x="20" y="0"/>
                </a:lnTo>
                <a:lnTo>
                  <a:pt x="22" y="0"/>
                </a:lnTo>
                <a:lnTo>
                  <a:pt x="29" y="2"/>
                </a:lnTo>
                <a:lnTo>
                  <a:pt x="29" y="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3" name="Freeform 680">
            <a:extLst>
              <a:ext uri="{FF2B5EF4-FFF2-40B4-BE49-F238E27FC236}">
                <a16:creationId xmlns:a16="http://schemas.microsoft.com/office/drawing/2014/main" id="{9089A693-6C9A-9A50-0D26-20DFADEEFC55}"/>
              </a:ext>
            </a:extLst>
          </p:cNvPr>
          <p:cNvSpPr>
            <a:spLocks/>
          </p:cNvSpPr>
          <p:nvPr/>
        </p:nvSpPr>
        <p:spPr bwMode="auto">
          <a:xfrm>
            <a:off x="5068888" y="4222750"/>
            <a:ext cx="112713" cy="119063"/>
          </a:xfrm>
          <a:custGeom>
            <a:avLst/>
            <a:gdLst>
              <a:gd name="T0" fmla="*/ 58 w 71"/>
              <a:gd name="T1" fmla="*/ 13 h 75"/>
              <a:gd name="T2" fmla="*/ 60 w 71"/>
              <a:gd name="T3" fmla="*/ 29 h 75"/>
              <a:gd name="T4" fmla="*/ 63 w 71"/>
              <a:gd name="T5" fmla="*/ 26 h 75"/>
              <a:gd name="T6" fmla="*/ 66 w 71"/>
              <a:gd name="T7" fmla="*/ 30 h 75"/>
              <a:gd name="T8" fmla="*/ 70 w 71"/>
              <a:gd name="T9" fmla="*/ 41 h 75"/>
              <a:gd name="T10" fmla="*/ 71 w 71"/>
              <a:gd name="T11" fmla="*/ 47 h 75"/>
              <a:gd name="T12" fmla="*/ 69 w 71"/>
              <a:gd name="T13" fmla="*/ 55 h 75"/>
              <a:gd name="T14" fmla="*/ 67 w 71"/>
              <a:gd name="T15" fmla="*/ 62 h 75"/>
              <a:gd name="T16" fmla="*/ 48 w 71"/>
              <a:gd name="T17" fmla="*/ 59 h 75"/>
              <a:gd name="T18" fmla="*/ 43 w 71"/>
              <a:gd name="T19" fmla="*/ 58 h 75"/>
              <a:gd name="T20" fmla="*/ 17 w 71"/>
              <a:gd name="T21" fmla="*/ 74 h 75"/>
              <a:gd name="T22" fmla="*/ 10 w 71"/>
              <a:gd name="T23" fmla="*/ 71 h 75"/>
              <a:gd name="T24" fmla="*/ 9 w 71"/>
              <a:gd name="T25" fmla="*/ 70 h 75"/>
              <a:gd name="T26" fmla="*/ 0 w 71"/>
              <a:gd name="T27" fmla="*/ 75 h 75"/>
              <a:gd name="T28" fmla="*/ 0 w 71"/>
              <a:gd name="T29" fmla="*/ 63 h 75"/>
              <a:gd name="T30" fmla="*/ 0 w 71"/>
              <a:gd name="T31" fmla="*/ 59 h 75"/>
              <a:gd name="T32" fmla="*/ 9 w 71"/>
              <a:gd name="T33" fmla="*/ 48 h 75"/>
              <a:gd name="T34" fmla="*/ 10 w 71"/>
              <a:gd name="T35" fmla="*/ 48 h 75"/>
              <a:gd name="T36" fmla="*/ 19 w 71"/>
              <a:gd name="T37" fmla="*/ 45 h 75"/>
              <a:gd name="T38" fmla="*/ 11 w 71"/>
              <a:gd name="T39" fmla="*/ 44 h 75"/>
              <a:gd name="T40" fmla="*/ 9 w 71"/>
              <a:gd name="T41" fmla="*/ 43 h 75"/>
              <a:gd name="T42" fmla="*/ 9 w 71"/>
              <a:gd name="T43" fmla="*/ 41 h 75"/>
              <a:gd name="T44" fmla="*/ 7 w 71"/>
              <a:gd name="T45" fmla="*/ 37 h 75"/>
              <a:gd name="T46" fmla="*/ 2 w 71"/>
              <a:gd name="T47" fmla="*/ 35 h 75"/>
              <a:gd name="T48" fmla="*/ 4 w 71"/>
              <a:gd name="T49" fmla="*/ 22 h 75"/>
              <a:gd name="T50" fmla="*/ 6 w 71"/>
              <a:gd name="T51" fmla="*/ 20 h 75"/>
              <a:gd name="T52" fmla="*/ 9 w 71"/>
              <a:gd name="T53" fmla="*/ 11 h 75"/>
              <a:gd name="T54" fmla="*/ 7 w 71"/>
              <a:gd name="T55" fmla="*/ 5 h 75"/>
              <a:gd name="T56" fmla="*/ 10 w 71"/>
              <a:gd name="T57" fmla="*/ 2 h 75"/>
              <a:gd name="T58" fmla="*/ 10 w 71"/>
              <a:gd name="T59" fmla="*/ 0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71" h="75">
                <a:moveTo>
                  <a:pt x="58" y="13"/>
                </a:moveTo>
                <a:lnTo>
                  <a:pt x="60" y="29"/>
                </a:lnTo>
                <a:lnTo>
                  <a:pt x="63" y="26"/>
                </a:lnTo>
                <a:lnTo>
                  <a:pt x="66" y="30"/>
                </a:lnTo>
                <a:lnTo>
                  <a:pt x="70" y="41"/>
                </a:lnTo>
                <a:lnTo>
                  <a:pt x="71" y="47"/>
                </a:lnTo>
                <a:lnTo>
                  <a:pt x="69" y="55"/>
                </a:lnTo>
                <a:lnTo>
                  <a:pt x="67" y="62"/>
                </a:lnTo>
                <a:lnTo>
                  <a:pt x="48" y="59"/>
                </a:lnTo>
                <a:lnTo>
                  <a:pt x="43" y="58"/>
                </a:lnTo>
                <a:lnTo>
                  <a:pt x="17" y="74"/>
                </a:lnTo>
                <a:lnTo>
                  <a:pt x="10" y="71"/>
                </a:lnTo>
                <a:lnTo>
                  <a:pt x="9" y="70"/>
                </a:lnTo>
                <a:lnTo>
                  <a:pt x="0" y="75"/>
                </a:lnTo>
                <a:lnTo>
                  <a:pt x="0" y="63"/>
                </a:lnTo>
                <a:lnTo>
                  <a:pt x="0" y="59"/>
                </a:lnTo>
                <a:lnTo>
                  <a:pt x="9" y="48"/>
                </a:lnTo>
                <a:lnTo>
                  <a:pt x="10" y="48"/>
                </a:lnTo>
                <a:lnTo>
                  <a:pt x="19" y="45"/>
                </a:lnTo>
                <a:lnTo>
                  <a:pt x="11" y="44"/>
                </a:lnTo>
                <a:lnTo>
                  <a:pt x="9" y="43"/>
                </a:lnTo>
                <a:lnTo>
                  <a:pt x="9" y="41"/>
                </a:lnTo>
                <a:lnTo>
                  <a:pt x="7" y="37"/>
                </a:lnTo>
                <a:lnTo>
                  <a:pt x="2" y="35"/>
                </a:lnTo>
                <a:lnTo>
                  <a:pt x="4" y="22"/>
                </a:lnTo>
                <a:lnTo>
                  <a:pt x="6" y="20"/>
                </a:lnTo>
                <a:lnTo>
                  <a:pt x="9" y="11"/>
                </a:lnTo>
                <a:lnTo>
                  <a:pt x="7" y="5"/>
                </a:lnTo>
                <a:lnTo>
                  <a:pt x="10" y="2"/>
                </a:lnTo>
                <a:lnTo>
                  <a:pt x="1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4" name="Freeform 681">
            <a:extLst>
              <a:ext uri="{FF2B5EF4-FFF2-40B4-BE49-F238E27FC236}">
                <a16:creationId xmlns:a16="http://schemas.microsoft.com/office/drawing/2014/main" id="{116F66F1-0F99-C49F-FC92-648C994D9355}"/>
              </a:ext>
            </a:extLst>
          </p:cNvPr>
          <p:cNvSpPr>
            <a:spLocks/>
          </p:cNvSpPr>
          <p:nvPr/>
        </p:nvSpPr>
        <p:spPr bwMode="auto">
          <a:xfrm>
            <a:off x="5060950" y="4314825"/>
            <a:ext cx="171450" cy="177800"/>
          </a:xfrm>
          <a:custGeom>
            <a:avLst/>
            <a:gdLst>
              <a:gd name="T0" fmla="*/ 72 w 108"/>
              <a:gd name="T1" fmla="*/ 4 h 112"/>
              <a:gd name="T2" fmla="*/ 78 w 108"/>
              <a:gd name="T3" fmla="*/ 13 h 112"/>
              <a:gd name="T4" fmla="*/ 80 w 108"/>
              <a:gd name="T5" fmla="*/ 22 h 112"/>
              <a:gd name="T6" fmla="*/ 83 w 108"/>
              <a:gd name="T7" fmla="*/ 26 h 112"/>
              <a:gd name="T8" fmla="*/ 86 w 108"/>
              <a:gd name="T9" fmla="*/ 31 h 112"/>
              <a:gd name="T10" fmla="*/ 89 w 108"/>
              <a:gd name="T11" fmla="*/ 43 h 112"/>
              <a:gd name="T12" fmla="*/ 90 w 108"/>
              <a:gd name="T13" fmla="*/ 49 h 112"/>
              <a:gd name="T14" fmla="*/ 91 w 108"/>
              <a:gd name="T15" fmla="*/ 60 h 112"/>
              <a:gd name="T16" fmla="*/ 108 w 108"/>
              <a:gd name="T17" fmla="*/ 69 h 112"/>
              <a:gd name="T18" fmla="*/ 108 w 108"/>
              <a:gd name="T19" fmla="*/ 79 h 112"/>
              <a:gd name="T20" fmla="*/ 97 w 108"/>
              <a:gd name="T21" fmla="*/ 79 h 112"/>
              <a:gd name="T22" fmla="*/ 86 w 108"/>
              <a:gd name="T23" fmla="*/ 79 h 112"/>
              <a:gd name="T24" fmla="*/ 84 w 108"/>
              <a:gd name="T25" fmla="*/ 79 h 112"/>
              <a:gd name="T26" fmla="*/ 84 w 108"/>
              <a:gd name="T27" fmla="*/ 80 h 112"/>
              <a:gd name="T28" fmla="*/ 80 w 108"/>
              <a:gd name="T29" fmla="*/ 84 h 112"/>
              <a:gd name="T30" fmla="*/ 75 w 108"/>
              <a:gd name="T31" fmla="*/ 97 h 112"/>
              <a:gd name="T32" fmla="*/ 71 w 108"/>
              <a:gd name="T33" fmla="*/ 105 h 112"/>
              <a:gd name="T34" fmla="*/ 65 w 108"/>
              <a:gd name="T35" fmla="*/ 112 h 112"/>
              <a:gd name="T36" fmla="*/ 63 w 108"/>
              <a:gd name="T37" fmla="*/ 91 h 112"/>
              <a:gd name="T38" fmla="*/ 64 w 108"/>
              <a:gd name="T39" fmla="*/ 86 h 112"/>
              <a:gd name="T40" fmla="*/ 65 w 108"/>
              <a:gd name="T41" fmla="*/ 84 h 112"/>
              <a:gd name="T42" fmla="*/ 59 w 108"/>
              <a:gd name="T43" fmla="*/ 80 h 112"/>
              <a:gd name="T44" fmla="*/ 60 w 108"/>
              <a:gd name="T45" fmla="*/ 77 h 112"/>
              <a:gd name="T46" fmla="*/ 61 w 108"/>
              <a:gd name="T47" fmla="*/ 75 h 112"/>
              <a:gd name="T48" fmla="*/ 59 w 108"/>
              <a:gd name="T49" fmla="*/ 72 h 112"/>
              <a:gd name="T50" fmla="*/ 54 w 108"/>
              <a:gd name="T51" fmla="*/ 67 h 112"/>
              <a:gd name="T52" fmla="*/ 50 w 108"/>
              <a:gd name="T53" fmla="*/ 68 h 112"/>
              <a:gd name="T54" fmla="*/ 48 w 108"/>
              <a:gd name="T55" fmla="*/ 68 h 112"/>
              <a:gd name="T56" fmla="*/ 46 w 108"/>
              <a:gd name="T57" fmla="*/ 67 h 112"/>
              <a:gd name="T58" fmla="*/ 39 w 108"/>
              <a:gd name="T59" fmla="*/ 61 h 112"/>
              <a:gd name="T60" fmla="*/ 35 w 108"/>
              <a:gd name="T61" fmla="*/ 68 h 112"/>
              <a:gd name="T62" fmla="*/ 22 w 108"/>
              <a:gd name="T63" fmla="*/ 54 h 112"/>
              <a:gd name="T64" fmla="*/ 16 w 108"/>
              <a:gd name="T65" fmla="*/ 49 h 112"/>
              <a:gd name="T66" fmla="*/ 16 w 108"/>
              <a:gd name="T67" fmla="*/ 46 h 112"/>
              <a:gd name="T68" fmla="*/ 15 w 108"/>
              <a:gd name="T69" fmla="*/ 45 h 112"/>
              <a:gd name="T70" fmla="*/ 0 w 108"/>
              <a:gd name="T71" fmla="*/ 38 h 112"/>
              <a:gd name="T72" fmla="*/ 7 w 108"/>
              <a:gd name="T73" fmla="*/ 28 h 112"/>
              <a:gd name="T74" fmla="*/ 7 w 108"/>
              <a:gd name="T75" fmla="*/ 27 h 112"/>
              <a:gd name="T76" fmla="*/ 5 w 108"/>
              <a:gd name="T77" fmla="*/ 17 h 112"/>
              <a:gd name="T78" fmla="*/ 14 w 108"/>
              <a:gd name="T79" fmla="*/ 12 h 112"/>
              <a:gd name="T80" fmla="*/ 15 w 108"/>
              <a:gd name="T81" fmla="*/ 13 h 112"/>
              <a:gd name="T82" fmla="*/ 22 w 108"/>
              <a:gd name="T83" fmla="*/ 16 h 112"/>
              <a:gd name="T84" fmla="*/ 48 w 108"/>
              <a:gd name="T85" fmla="*/ 0 h 112"/>
              <a:gd name="T86" fmla="*/ 53 w 108"/>
              <a:gd name="T87" fmla="*/ 1 h 112"/>
              <a:gd name="T88" fmla="*/ 72 w 108"/>
              <a:gd name="T89" fmla="*/ 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08" h="112">
                <a:moveTo>
                  <a:pt x="72" y="4"/>
                </a:moveTo>
                <a:lnTo>
                  <a:pt x="78" y="13"/>
                </a:lnTo>
                <a:lnTo>
                  <a:pt x="80" y="22"/>
                </a:lnTo>
                <a:lnTo>
                  <a:pt x="83" y="26"/>
                </a:lnTo>
                <a:lnTo>
                  <a:pt x="86" y="31"/>
                </a:lnTo>
                <a:lnTo>
                  <a:pt x="89" y="43"/>
                </a:lnTo>
                <a:lnTo>
                  <a:pt x="90" y="49"/>
                </a:lnTo>
                <a:lnTo>
                  <a:pt x="91" y="60"/>
                </a:lnTo>
                <a:lnTo>
                  <a:pt x="108" y="69"/>
                </a:lnTo>
                <a:lnTo>
                  <a:pt x="108" y="79"/>
                </a:lnTo>
                <a:lnTo>
                  <a:pt x="97" y="79"/>
                </a:lnTo>
                <a:lnTo>
                  <a:pt x="86" y="79"/>
                </a:lnTo>
                <a:lnTo>
                  <a:pt x="84" y="79"/>
                </a:lnTo>
                <a:lnTo>
                  <a:pt x="84" y="80"/>
                </a:lnTo>
                <a:lnTo>
                  <a:pt x="80" y="84"/>
                </a:lnTo>
                <a:lnTo>
                  <a:pt x="75" y="97"/>
                </a:lnTo>
                <a:lnTo>
                  <a:pt x="71" y="105"/>
                </a:lnTo>
                <a:lnTo>
                  <a:pt x="65" y="112"/>
                </a:lnTo>
                <a:lnTo>
                  <a:pt x="63" y="91"/>
                </a:lnTo>
                <a:lnTo>
                  <a:pt x="64" y="86"/>
                </a:lnTo>
                <a:lnTo>
                  <a:pt x="65" y="84"/>
                </a:lnTo>
                <a:lnTo>
                  <a:pt x="59" y="80"/>
                </a:lnTo>
                <a:lnTo>
                  <a:pt x="60" y="77"/>
                </a:lnTo>
                <a:lnTo>
                  <a:pt x="61" y="75"/>
                </a:lnTo>
                <a:lnTo>
                  <a:pt x="59" y="72"/>
                </a:lnTo>
                <a:lnTo>
                  <a:pt x="54" y="67"/>
                </a:lnTo>
                <a:lnTo>
                  <a:pt x="50" y="68"/>
                </a:lnTo>
                <a:lnTo>
                  <a:pt x="48" y="68"/>
                </a:lnTo>
                <a:lnTo>
                  <a:pt x="46" y="67"/>
                </a:lnTo>
                <a:lnTo>
                  <a:pt x="39" y="61"/>
                </a:lnTo>
                <a:lnTo>
                  <a:pt x="35" y="68"/>
                </a:lnTo>
                <a:lnTo>
                  <a:pt x="22" y="54"/>
                </a:lnTo>
                <a:lnTo>
                  <a:pt x="16" y="49"/>
                </a:lnTo>
                <a:lnTo>
                  <a:pt x="16" y="46"/>
                </a:lnTo>
                <a:lnTo>
                  <a:pt x="15" y="45"/>
                </a:lnTo>
                <a:lnTo>
                  <a:pt x="0" y="38"/>
                </a:lnTo>
                <a:lnTo>
                  <a:pt x="7" y="28"/>
                </a:lnTo>
                <a:lnTo>
                  <a:pt x="7" y="27"/>
                </a:lnTo>
                <a:lnTo>
                  <a:pt x="5" y="17"/>
                </a:lnTo>
                <a:lnTo>
                  <a:pt x="14" y="12"/>
                </a:lnTo>
                <a:lnTo>
                  <a:pt x="15" y="13"/>
                </a:lnTo>
                <a:lnTo>
                  <a:pt x="22" y="16"/>
                </a:lnTo>
                <a:lnTo>
                  <a:pt x="48" y="0"/>
                </a:lnTo>
                <a:lnTo>
                  <a:pt x="53" y="1"/>
                </a:lnTo>
                <a:lnTo>
                  <a:pt x="72" y="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5" name="Freeform 682">
            <a:extLst>
              <a:ext uri="{FF2B5EF4-FFF2-40B4-BE49-F238E27FC236}">
                <a16:creationId xmlns:a16="http://schemas.microsoft.com/office/drawing/2014/main" id="{95FC65C4-806E-BC64-57C3-E56B1A7B788D}"/>
              </a:ext>
            </a:extLst>
          </p:cNvPr>
          <p:cNvSpPr>
            <a:spLocks/>
          </p:cNvSpPr>
          <p:nvPr/>
        </p:nvSpPr>
        <p:spPr bwMode="auto">
          <a:xfrm>
            <a:off x="5175250" y="4256088"/>
            <a:ext cx="195263" cy="209550"/>
          </a:xfrm>
          <a:custGeom>
            <a:avLst/>
            <a:gdLst>
              <a:gd name="T0" fmla="*/ 123 w 123"/>
              <a:gd name="T1" fmla="*/ 23 h 132"/>
              <a:gd name="T2" fmla="*/ 122 w 123"/>
              <a:gd name="T3" fmla="*/ 26 h 132"/>
              <a:gd name="T4" fmla="*/ 116 w 123"/>
              <a:gd name="T5" fmla="*/ 42 h 132"/>
              <a:gd name="T6" fmla="*/ 116 w 123"/>
              <a:gd name="T7" fmla="*/ 44 h 132"/>
              <a:gd name="T8" fmla="*/ 116 w 123"/>
              <a:gd name="T9" fmla="*/ 46 h 132"/>
              <a:gd name="T10" fmla="*/ 115 w 123"/>
              <a:gd name="T11" fmla="*/ 48 h 132"/>
              <a:gd name="T12" fmla="*/ 115 w 123"/>
              <a:gd name="T13" fmla="*/ 53 h 132"/>
              <a:gd name="T14" fmla="*/ 115 w 123"/>
              <a:gd name="T15" fmla="*/ 67 h 132"/>
              <a:gd name="T16" fmla="*/ 115 w 123"/>
              <a:gd name="T17" fmla="*/ 69 h 132"/>
              <a:gd name="T18" fmla="*/ 108 w 123"/>
              <a:gd name="T19" fmla="*/ 79 h 132"/>
              <a:gd name="T20" fmla="*/ 112 w 123"/>
              <a:gd name="T21" fmla="*/ 95 h 132"/>
              <a:gd name="T22" fmla="*/ 109 w 123"/>
              <a:gd name="T23" fmla="*/ 95 h 132"/>
              <a:gd name="T24" fmla="*/ 107 w 123"/>
              <a:gd name="T25" fmla="*/ 97 h 132"/>
              <a:gd name="T26" fmla="*/ 105 w 123"/>
              <a:gd name="T27" fmla="*/ 98 h 132"/>
              <a:gd name="T28" fmla="*/ 92 w 123"/>
              <a:gd name="T29" fmla="*/ 123 h 132"/>
              <a:gd name="T30" fmla="*/ 85 w 123"/>
              <a:gd name="T31" fmla="*/ 132 h 132"/>
              <a:gd name="T32" fmla="*/ 77 w 123"/>
              <a:gd name="T33" fmla="*/ 123 h 132"/>
              <a:gd name="T34" fmla="*/ 67 w 123"/>
              <a:gd name="T35" fmla="*/ 125 h 132"/>
              <a:gd name="T36" fmla="*/ 36 w 123"/>
              <a:gd name="T37" fmla="*/ 116 h 132"/>
              <a:gd name="T38" fmla="*/ 36 w 123"/>
              <a:gd name="T39" fmla="*/ 106 h 132"/>
              <a:gd name="T40" fmla="*/ 19 w 123"/>
              <a:gd name="T41" fmla="*/ 97 h 132"/>
              <a:gd name="T42" fmla="*/ 18 w 123"/>
              <a:gd name="T43" fmla="*/ 86 h 132"/>
              <a:gd name="T44" fmla="*/ 17 w 123"/>
              <a:gd name="T45" fmla="*/ 80 h 132"/>
              <a:gd name="T46" fmla="*/ 14 w 123"/>
              <a:gd name="T47" fmla="*/ 68 h 132"/>
              <a:gd name="T48" fmla="*/ 11 w 123"/>
              <a:gd name="T49" fmla="*/ 63 h 132"/>
              <a:gd name="T50" fmla="*/ 8 w 123"/>
              <a:gd name="T51" fmla="*/ 59 h 132"/>
              <a:gd name="T52" fmla="*/ 6 w 123"/>
              <a:gd name="T53" fmla="*/ 50 h 132"/>
              <a:gd name="T54" fmla="*/ 0 w 123"/>
              <a:gd name="T55" fmla="*/ 41 h 132"/>
              <a:gd name="T56" fmla="*/ 2 w 123"/>
              <a:gd name="T57" fmla="*/ 34 h 132"/>
              <a:gd name="T58" fmla="*/ 4 w 123"/>
              <a:gd name="T59" fmla="*/ 26 h 132"/>
              <a:gd name="T60" fmla="*/ 14 w 123"/>
              <a:gd name="T61" fmla="*/ 23 h 132"/>
              <a:gd name="T62" fmla="*/ 17 w 123"/>
              <a:gd name="T63" fmla="*/ 20 h 132"/>
              <a:gd name="T64" fmla="*/ 21 w 123"/>
              <a:gd name="T65" fmla="*/ 18 h 132"/>
              <a:gd name="T66" fmla="*/ 34 w 123"/>
              <a:gd name="T67" fmla="*/ 16 h 132"/>
              <a:gd name="T68" fmla="*/ 36 w 123"/>
              <a:gd name="T69" fmla="*/ 16 h 132"/>
              <a:gd name="T70" fmla="*/ 37 w 123"/>
              <a:gd name="T71" fmla="*/ 16 h 132"/>
              <a:gd name="T72" fmla="*/ 41 w 123"/>
              <a:gd name="T73" fmla="*/ 16 h 132"/>
              <a:gd name="T74" fmla="*/ 53 w 123"/>
              <a:gd name="T75" fmla="*/ 15 h 132"/>
              <a:gd name="T76" fmla="*/ 70 w 123"/>
              <a:gd name="T77" fmla="*/ 14 h 132"/>
              <a:gd name="T78" fmla="*/ 71 w 123"/>
              <a:gd name="T79" fmla="*/ 14 h 132"/>
              <a:gd name="T80" fmla="*/ 72 w 123"/>
              <a:gd name="T81" fmla="*/ 14 h 132"/>
              <a:gd name="T82" fmla="*/ 74 w 123"/>
              <a:gd name="T83" fmla="*/ 12 h 132"/>
              <a:gd name="T84" fmla="*/ 82 w 123"/>
              <a:gd name="T85" fmla="*/ 5 h 132"/>
              <a:gd name="T86" fmla="*/ 90 w 123"/>
              <a:gd name="T87" fmla="*/ 0 h 132"/>
              <a:gd name="T88" fmla="*/ 109 w 123"/>
              <a:gd name="T89" fmla="*/ 18 h 132"/>
              <a:gd name="T90" fmla="*/ 113 w 123"/>
              <a:gd name="T91" fmla="*/ 20 h 132"/>
              <a:gd name="T92" fmla="*/ 119 w 123"/>
              <a:gd name="T93" fmla="*/ 22 h 132"/>
              <a:gd name="T94" fmla="*/ 123 w 123"/>
              <a:gd name="T95" fmla="*/ 23 h 1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123" h="132">
                <a:moveTo>
                  <a:pt x="123" y="23"/>
                </a:moveTo>
                <a:lnTo>
                  <a:pt x="122" y="26"/>
                </a:lnTo>
                <a:lnTo>
                  <a:pt x="116" y="42"/>
                </a:lnTo>
                <a:lnTo>
                  <a:pt x="116" y="44"/>
                </a:lnTo>
                <a:lnTo>
                  <a:pt x="116" y="46"/>
                </a:lnTo>
                <a:lnTo>
                  <a:pt x="115" y="48"/>
                </a:lnTo>
                <a:lnTo>
                  <a:pt x="115" y="53"/>
                </a:lnTo>
                <a:lnTo>
                  <a:pt x="115" y="67"/>
                </a:lnTo>
                <a:lnTo>
                  <a:pt x="115" y="69"/>
                </a:lnTo>
                <a:lnTo>
                  <a:pt x="108" y="79"/>
                </a:lnTo>
                <a:lnTo>
                  <a:pt x="112" y="95"/>
                </a:lnTo>
                <a:lnTo>
                  <a:pt x="109" y="95"/>
                </a:lnTo>
                <a:lnTo>
                  <a:pt x="107" y="97"/>
                </a:lnTo>
                <a:lnTo>
                  <a:pt x="105" y="98"/>
                </a:lnTo>
                <a:lnTo>
                  <a:pt x="92" y="123"/>
                </a:lnTo>
                <a:lnTo>
                  <a:pt x="85" y="132"/>
                </a:lnTo>
                <a:lnTo>
                  <a:pt x="77" y="123"/>
                </a:lnTo>
                <a:lnTo>
                  <a:pt x="67" y="125"/>
                </a:lnTo>
                <a:lnTo>
                  <a:pt x="36" y="116"/>
                </a:lnTo>
                <a:lnTo>
                  <a:pt x="36" y="106"/>
                </a:lnTo>
                <a:lnTo>
                  <a:pt x="19" y="97"/>
                </a:lnTo>
                <a:lnTo>
                  <a:pt x="18" y="86"/>
                </a:lnTo>
                <a:lnTo>
                  <a:pt x="17" y="80"/>
                </a:lnTo>
                <a:lnTo>
                  <a:pt x="14" y="68"/>
                </a:lnTo>
                <a:lnTo>
                  <a:pt x="11" y="63"/>
                </a:lnTo>
                <a:lnTo>
                  <a:pt x="8" y="59"/>
                </a:lnTo>
                <a:lnTo>
                  <a:pt x="6" y="50"/>
                </a:lnTo>
                <a:lnTo>
                  <a:pt x="0" y="41"/>
                </a:lnTo>
                <a:lnTo>
                  <a:pt x="2" y="34"/>
                </a:lnTo>
                <a:lnTo>
                  <a:pt x="4" y="26"/>
                </a:lnTo>
                <a:lnTo>
                  <a:pt x="14" y="23"/>
                </a:lnTo>
                <a:lnTo>
                  <a:pt x="17" y="20"/>
                </a:lnTo>
                <a:lnTo>
                  <a:pt x="21" y="18"/>
                </a:lnTo>
                <a:lnTo>
                  <a:pt x="34" y="16"/>
                </a:lnTo>
                <a:lnTo>
                  <a:pt x="36" y="16"/>
                </a:lnTo>
                <a:lnTo>
                  <a:pt x="37" y="16"/>
                </a:lnTo>
                <a:lnTo>
                  <a:pt x="41" y="16"/>
                </a:lnTo>
                <a:lnTo>
                  <a:pt x="53" y="15"/>
                </a:lnTo>
                <a:lnTo>
                  <a:pt x="70" y="14"/>
                </a:lnTo>
                <a:lnTo>
                  <a:pt x="71" y="14"/>
                </a:lnTo>
                <a:lnTo>
                  <a:pt x="72" y="14"/>
                </a:lnTo>
                <a:lnTo>
                  <a:pt x="74" y="12"/>
                </a:lnTo>
                <a:lnTo>
                  <a:pt x="82" y="5"/>
                </a:lnTo>
                <a:lnTo>
                  <a:pt x="90" y="0"/>
                </a:lnTo>
                <a:lnTo>
                  <a:pt x="109" y="18"/>
                </a:lnTo>
                <a:lnTo>
                  <a:pt x="113" y="20"/>
                </a:lnTo>
                <a:lnTo>
                  <a:pt x="119" y="22"/>
                </a:lnTo>
                <a:lnTo>
                  <a:pt x="123" y="2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6" name="Freeform 683">
            <a:extLst>
              <a:ext uri="{FF2B5EF4-FFF2-40B4-BE49-F238E27FC236}">
                <a16:creationId xmlns:a16="http://schemas.microsoft.com/office/drawing/2014/main" id="{391C9431-AA79-F644-39A9-1F7B643C4582}"/>
              </a:ext>
            </a:extLst>
          </p:cNvPr>
          <p:cNvSpPr>
            <a:spLocks/>
          </p:cNvSpPr>
          <p:nvPr/>
        </p:nvSpPr>
        <p:spPr bwMode="auto">
          <a:xfrm>
            <a:off x="5394325" y="5864225"/>
            <a:ext cx="55563" cy="130175"/>
          </a:xfrm>
          <a:custGeom>
            <a:avLst/>
            <a:gdLst>
              <a:gd name="T0" fmla="*/ 35 w 35"/>
              <a:gd name="T1" fmla="*/ 12 h 82"/>
              <a:gd name="T2" fmla="*/ 35 w 35"/>
              <a:gd name="T3" fmla="*/ 22 h 82"/>
              <a:gd name="T4" fmla="*/ 35 w 35"/>
              <a:gd name="T5" fmla="*/ 27 h 82"/>
              <a:gd name="T6" fmla="*/ 35 w 35"/>
              <a:gd name="T7" fmla="*/ 29 h 82"/>
              <a:gd name="T8" fmla="*/ 34 w 35"/>
              <a:gd name="T9" fmla="*/ 30 h 82"/>
              <a:gd name="T10" fmla="*/ 33 w 35"/>
              <a:gd name="T11" fmla="*/ 30 h 82"/>
              <a:gd name="T12" fmla="*/ 33 w 35"/>
              <a:gd name="T13" fmla="*/ 31 h 82"/>
              <a:gd name="T14" fmla="*/ 30 w 35"/>
              <a:gd name="T15" fmla="*/ 36 h 82"/>
              <a:gd name="T16" fmla="*/ 30 w 35"/>
              <a:gd name="T17" fmla="*/ 38 h 82"/>
              <a:gd name="T18" fmla="*/ 30 w 35"/>
              <a:gd name="T19" fmla="*/ 40 h 82"/>
              <a:gd name="T20" fmla="*/ 29 w 35"/>
              <a:gd name="T21" fmla="*/ 41 h 82"/>
              <a:gd name="T22" fmla="*/ 29 w 35"/>
              <a:gd name="T23" fmla="*/ 44 h 82"/>
              <a:gd name="T24" fmla="*/ 29 w 35"/>
              <a:gd name="T25" fmla="*/ 46 h 82"/>
              <a:gd name="T26" fmla="*/ 29 w 35"/>
              <a:gd name="T27" fmla="*/ 48 h 82"/>
              <a:gd name="T28" fmla="*/ 29 w 35"/>
              <a:gd name="T29" fmla="*/ 49 h 82"/>
              <a:gd name="T30" fmla="*/ 29 w 35"/>
              <a:gd name="T31" fmla="*/ 51 h 82"/>
              <a:gd name="T32" fmla="*/ 27 w 35"/>
              <a:gd name="T33" fmla="*/ 53 h 82"/>
              <a:gd name="T34" fmla="*/ 29 w 35"/>
              <a:gd name="T35" fmla="*/ 55 h 82"/>
              <a:gd name="T36" fmla="*/ 29 w 35"/>
              <a:gd name="T37" fmla="*/ 55 h 82"/>
              <a:gd name="T38" fmla="*/ 27 w 35"/>
              <a:gd name="T39" fmla="*/ 57 h 82"/>
              <a:gd name="T40" fmla="*/ 26 w 35"/>
              <a:gd name="T41" fmla="*/ 59 h 82"/>
              <a:gd name="T42" fmla="*/ 26 w 35"/>
              <a:gd name="T43" fmla="*/ 60 h 82"/>
              <a:gd name="T44" fmla="*/ 27 w 35"/>
              <a:gd name="T45" fmla="*/ 61 h 82"/>
              <a:gd name="T46" fmla="*/ 27 w 35"/>
              <a:gd name="T47" fmla="*/ 64 h 82"/>
              <a:gd name="T48" fmla="*/ 27 w 35"/>
              <a:gd name="T49" fmla="*/ 67 h 82"/>
              <a:gd name="T50" fmla="*/ 27 w 35"/>
              <a:gd name="T51" fmla="*/ 68 h 82"/>
              <a:gd name="T52" fmla="*/ 23 w 35"/>
              <a:gd name="T53" fmla="*/ 72 h 82"/>
              <a:gd name="T54" fmla="*/ 23 w 35"/>
              <a:gd name="T55" fmla="*/ 74 h 82"/>
              <a:gd name="T56" fmla="*/ 22 w 35"/>
              <a:gd name="T57" fmla="*/ 78 h 82"/>
              <a:gd name="T58" fmla="*/ 19 w 35"/>
              <a:gd name="T59" fmla="*/ 81 h 82"/>
              <a:gd name="T60" fmla="*/ 18 w 35"/>
              <a:gd name="T61" fmla="*/ 82 h 82"/>
              <a:gd name="T62" fmla="*/ 11 w 35"/>
              <a:gd name="T63" fmla="*/ 76 h 82"/>
              <a:gd name="T64" fmla="*/ 12 w 35"/>
              <a:gd name="T65" fmla="*/ 64 h 82"/>
              <a:gd name="T66" fmla="*/ 7 w 35"/>
              <a:gd name="T67" fmla="*/ 55 h 82"/>
              <a:gd name="T68" fmla="*/ 7 w 35"/>
              <a:gd name="T69" fmla="*/ 53 h 82"/>
              <a:gd name="T70" fmla="*/ 5 w 35"/>
              <a:gd name="T71" fmla="*/ 52 h 82"/>
              <a:gd name="T72" fmla="*/ 1 w 35"/>
              <a:gd name="T73" fmla="*/ 40 h 82"/>
              <a:gd name="T74" fmla="*/ 1 w 35"/>
              <a:gd name="T75" fmla="*/ 36 h 82"/>
              <a:gd name="T76" fmla="*/ 0 w 35"/>
              <a:gd name="T77" fmla="*/ 22 h 82"/>
              <a:gd name="T78" fmla="*/ 4 w 35"/>
              <a:gd name="T79" fmla="*/ 12 h 82"/>
              <a:gd name="T80" fmla="*/ 3 w 35"/>
              <a:gd name="T81" fmla="*/ 4 h 82"/>
              <a:gd name="T82" fmla="*/ 4 w 35"/>
              <a:gd name="T83" fmla="*/ 6 h 82"/>
              <a:gd name="T84" fmla="*/ 7 w 35"/>
              <a:gd name="T85" fmla="*/ 7 h 82"/>
              <a:gd name="T86" fmla="*/ 8 w 35"/>
              <a:gd name="T87" fmla="*/ 7 h 82"/>
              <a:gd name="T88" fmla="*/ 12 w 35"/>
              <a:gd name="T89" fmla="*/ 0 h 82"/>
              <a:gd name="T90" fmla="*/ 16 w 35"/>
              <a:gd name="T91" fmla="*/ 1 h 82"/>
              <a:gd name="T92" fmla="*/ 19 w 35"/>
              <a:gd name="T93" fmla="*/ 1 h 82"/>
              <a:gd name="T94" fmla="*/ 22 w 35"/>
              <a:gd name="T95" fmla="*/ 3 h 82"/>
              <a:gd name="T96" fmla="*/ 27 w 35"/>
              <a:gd name="T97" fmla="*/ 3 h 82"/>
              <a:gd name="T98" fmla="*/ 35 w 35"/>
              <a:gd name="T99" fmla="*/ 12 h 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35" h="82">
                <a:moveTo>
                  <a:pt x="35" y="12"/>
                </a:moveTo>
                <a:lnTo>
                  <a:pt x="35" y="22"/>
                </a:lnTo>
                <a:lnTo>
                  <a:pt x="35" y="27"/>
                </a:lnTo>
                <a:lnTo>
                  <a:pt x="35" y="29"/>
                </a:lnTo>
                <a:lnTo>
                  <a:pt x="34" y="30"/>
                </a:lnTo>
                <a:lnTo>
                  <a:pt x="33" y="30"/>
                </a:lnTo>
                <a:lnTo>
                  <a:pt x="33" y="31"/>
                </a:lnTo>
                <a:lnTo>
                  <a:pt x="30" y="36"/>
                </a:lnTo>
                <a:lnTo>
                  <a:pt x="30" y="38"/>
                </a:lnTo>
                <a:lnTo>
                  <a:pt x="30" y="40"/>
                </a:lnTo>
                <a:lnTo>
                  <a:pt x="29" y="41"/>
                </a:lnTo>
                <a:lnTo>
                  <a:pt x="29" y="44"/>
                </a:lnTo>
                <a:lnTo>
                  <a:pt x="29" y="46"/>
                </a:lnTo>
                <a:lnTo>
                  <a:pt x="29" y="48"/>
                </a:lnTo>
                <a:lnTo>
                  <a:pt x="29" y="49"/>
                </a:lnTo>
                <a:lnTo>
                  <a:pt x="29" y="51"/>
                </a:lnTo>
                <a:lnTo>
                  <a:pt x="27" y="53"/>
                </a:lnTo>
                <a:lnTo>
                  <a:pt x="29" y="55"/>
                </a:lnTo>
                <a:lnTo>
                  <a:pt x="29" y="55"/>
                </a:lnTo>
                <a:lnTo>
                  <a:pt x="27" y="57"/>
                </a:lnTo>
                <a:lnTo>
                  <a:pt x="26" y="59"/>
                </a:lnTo>
                <a:lnTo>
                  <a:pt x="26" y="60"/>
                </a:lnTo>
                <a:lnTo>
                  <a:pt x="27" y="61"/>
                </a:lnTo>
                <a:lnTo>
                  <a:pt x="27" y="64"/>
                </a:lnTo>
                <a:lnTo>
                  <a:pt x="27" y="67"/>
                </a:lnTo>
                <a:lnTo>
                  <a:pt x="27" y="68"/>
                </a:lnTo>
                <a:lnTo>
                  <a:pt x="23" y="72"/>
                </a:lnTo>
                <a:lnTo>
                  <a:pt x="23" y="74"/>
                </a:lnTo>
                <a:lnTo>
                  <a:pt x="22" y="78"/>
                </a:lnTo>
                <a:lnTo>
                  <a:pt x="19" y="81"/>
                </a:lnTo>
                <a:lnTo>
                  <a:pt x="18" y="82"/>
                </a:lnTo>
                <a:lnTo>
                  <a:pt x="11" y="76"/>
                </a:lnTo>
                <a:lnTo>
                  <a:pt x="12" y="64"/>
                </a:lnTo>
                <a:lnTo>
                  <a:pt x="7" y="55"/>
                </a:lnTo>
                <a:lnTo>
                  <a:pt x="7" y="53"/>
                </a:lnTo>
                <a:lnTo>
                  <a:pt x="5" y="52"/>
                </a:lnTo>
                <a:lnTo>
                  <a:pt x="1" y="40"/>
                </a:lnTo>
                <a:lnTo>
                  <a:pt x="1" y="36"/>
                </a:lnTo>
                <a:lnTo>
                  <a:pt x="0" y="22"/>
                </a:lnTo>
                <a:lnTo>
                  <a:pt x="4" y="12"/>
                </a:lnTo>
                <a:lnTo>
                  <a:pt x="3" y="4"/>
                </a:lnTo>
                <a:lnTo>
                  <a:pt x="4" y="6"/>
                </a:lnTo>
                <a:lnTo>
                  <a:pt x="7" y="7"/>
                </a:lnTo>
                <a:lnTo>
                  <a:pt x="8" y="7"/>
                </a:lnTo>
                <a:lnTo>
                  <a:pt x="12" y="0"/>
                </a:lnTo>
                <a:lnTo>
                  <a:pt x="16" y="1"/>
                </a:lnTo>
                <a:lnTo>
                  <a:pt x="19" y="1"/>
                </a:lnTo>
                <a:lnTo>
                  <a:pt x="22" y="3"/>
                </a:lnTo>
                <a:lnTo>
                  <a:pt x="27" y="3"/>
                </a:lnTo>
                <a:lnTo>
                  <a:pt x="35" y="1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7" name="Freeform 684">
            <a:extLst>
              <a:ext uri="{FF2B5EF4-FFF2-40B4-BE49-F238E27FC236}">
                <a16:creationId xmlns:a16="http://schemas.microsoft.com/office/drawing/2014/main" id="{A21BBCC8-B65F-6C06-9C37-68A8E6526A57}"/>
              </a:ext>
            </a:extLst>
          </p:cNvPr>
          <p:cNvSpPr>
            <a:spLocks/>
          </p:cNvSpPr>
          <p:nvPr/>
        </p:nvSpPr>
        <p:spPr bwMode="auto">
          <a:xfrm>
            <a:off x="5375275" y="5340350"/>
            <a:ext cx="101600" cy="120650"/>
          </a:xfrm>
          <a:custGeom>
            <a:avLst/>
            <a:gdLst>
              <a:gd name="T0" fmla="*/ 42 w 64"/>
              <a:gd name="T1" fmla="*/ 6 h 76"/>
              <a:gd name="T2" fmla="*/ 46 w 64"/>
              <a:gd name="T3" fmla="*/ 11 h 76"/>
              <a:gd name="T4" fmla="*/ 46 w 64"/>
              <a:gd name="T5" fmla="*/ 11 h 76"/>
              <a:gd name="T6" fmla="*/ 47 w 64"/>
              <a:gd name="T7" fmla="*/ 16 h 76"/>
              <a:gd name="T8" fmla="*/ 50 w 64"/>
              <a:gd name="T9" fmla="*/ 19 h 76"/>
              <a:gd name="T10" fmla="*/ 53 w 64"/>
              <a:gd name="T11" fmla="*/ 25 h 76"/>
              <a:gd name="T12" fmla="*/ 54 w 64"/>
              <a:gd name="T13" fmla="*/ 29 h 76"/>
              <a:gd name="T14" fmla="*/ 60 w 64"/>
              <a:gd name="T15" fmla="*/ 27 h 76"/>
              <a:gd name="T16" fmla="*/ 60 w 64"/>
              <a:gd name="T17" fmla="*/ 36 h 76"/>
              <a:gd name="T18" fmla="*/ 64 w 64"/>
              <a:gd name="T19" fmla="*/ 44 h 76"/>
              <a:gd name="T20" fmla="*/ 62 w 64"/>
              <a:gd name="T21" fmla="*/ 51 h 76"/>
              <a:gd name="T22" fmla="*/ 61 w 64"/>
              <a:gd name="T23" fmla="*/ 53 h 76"/>
              <a:gd name="T24" fmla="*/ 61 w 64"/>
              <a:gd name="T25" fmla="*/ 59 h 76"/>
              <a:gd name="T26" fmla="*/ 60 w 64"/>
              <a:gd name="T27" fmla="*/ 61 h 76"/>
              <a:gd name="T28" fmla="*/ 58 w 64"/>
              <a:gd name="T29" fmla="*/ 60 h 76"/>
              <a:gd name="T30" fmla="*/ 58 w 64"/>
              <a:gd name="T31" fmla="*/ 59 h 76"/>
              <a:gd name="T32" fmla="*/ 56 w 64"/>
              <a:gd name="T33" fmla="*/ 59 h 76"/>
              <a:gd name="T34" fmla="*/ 53 w 64"/>
              <a:gd name="T35" fmla="*/ 57 h 76"/>
              <a:gd name="T36" fmla="*/ 50 w 64"/>
              <a:gd name="T37" fmla="*/ 59 h 76"/>
              <a:gd name="T38" fmla="*/ 47 w 64"/>
              <a:gd name="T39" fmla="*/ 61 h 76"/>
              <a:gd name="T40" fmla="*/ 46 w 64"/>
              <a:gd name="T41" fmla="*/ 60 h 76"/>
              <a:gd name="T42" fmla="*/ 34 w 64"/>
              <a:gd name="T43" fmla="*/ 57 h 76"/>
              <a:gd name="T44" fmla="*/ 35 w 64"/>
              <a:gd name="T45" fmla="*/ 66 h 76"/>
              <a:gd name="T46" fmla="*/ 35 w 64"/>
              <a:gd name="T47" fmla="*/ 72 h 76"/>
              <a:gd name="T48" fmla="*/ 32 w 64"/>
              <a:gd name="T49" fmla="*/ 74 h 76"/>
              <a:gd name="T50" fmla="*/ 32 w 64"/>
              <a:gd name="T51" fmla="*/ 75 h 76"/>
              <a:gd name="T52" fmla="*/ 31 w 64"/>
              <a:gd name="T53" fmla="*/ 72 h 76"/>
              <a:gd name="T54" fmla="*/ 30 w 64"/>
              <a:gd name="T55" fmla="*/ 72 h 76"/>
              <a:gd name="T56" fmla="*/ 28 w 64"/>
              <a:gd name="T57" fmla="*/ 72 h 76"/>
              <a:gd name="T58" fmla="*/ 26 w 64"/>
              <a:gd name="T59" fmla="*/ 74 h 76"/>
              <a:gd name="T60" fmla="*/ 23 w 64"/>
              <a:gd name="T61" fmla="*/ 75 h 76"/>
              <a:gd name="T62" fmla="*/ 22 w 64"/>
              <a:gd name="T63" fmla="*/ 76 h 76"/>
              <a:gd name="T64" fmla="*/ 20 w 64"/>
              <a:gd name="T65" fmla="*/ 76 h 76"/>
              <a:gd name="T66" fmla="*/ 9 w 64"/>
              <a:gd name="T67" fmla="*/ 60 h 76"/>
              <a:gd name="T68" fmla="*/ 0 w 64"/>
              <a:gd name="T69" fmla="*/ 31 h 76"/>
              <a:gd name="T70" fmla="*/ 2 w 64"/>
              <a:gd name="T71" fmla="*/ 16 h 76"/>
              <a:gd name="T72" fmla="*/ 13 w 64"/>
              <a:gd name="T73" fmla="*/ 21 h 76"/>
              <a:gd name="T74" fmla="*/ 22 w 64"/>
              <a:gd name="T75" fmla="*/ 19 h 76"/>
              <a:gd name="T76" fmla="*/ 27 w 64"/>
              <a:gd name="T77" fmla="*/ 18 h 76"/>
              <a:gd name="T78" fmla="*/ 27 w 64"/>
              <a:gd name="T79" fmla="*/ 4 h 76"/>
              <a:gd name="T80" fmla="*/ 38 w 64"/>
              <a:gd name="T81" fmla="*/ 0 h 76"/>
              <a:gd name="T82" fmla="*/ 42 w 64"/>
              <a:gd name="T83" fmla="*/ 6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64" h="76">
                <a:moveTo>
                  <a:pt x="42" y="6"/>
                </a:moveTo>
                <a:lnTo>
                  <a:pt x="46" y="11"/>
                </a:lnTo>
                <a:lnTo>
                  <a:pt x="46" y="11"/>
                </a:lnTo>
                <a:lnTo>
                  <a:pt x="47" y="16"/>
                </a:lnTo>
                <a:lnTo>
                  <a:pt x="50" y="19"/>
                </a:lnTo>
                <a:lnTo>
                  <a:pt x="53" y="25"/>
                </a:lnTo>
                <a:lnTo>
                  <a:pt x="54" y="29"/>
                </a:lnTo>
                <a:lnTo>
                  <a:pt x="60" y="27"/>
                </a:lnTo>
                <a:lnTo>
                  <a:pt x="60" y="36"/>
                </a:lnTo>
                <a:lnTo>
                  <a:pt x="64" y="44"/>
                </a:lnTo>
                <a:lnTo>
                  <a:pt x="62" y="51"/>
                </a:lnTo>
                <a:lnTo>
                  <a:pt x="61" y="53"/>
                </a:lnTo>
                <a:lnTo>
                  <a:pt x="61" y="59"/>
                </a:lnTo>
                <a:lnTo>
                  <a:pt x="60" y="61"/>
                </a:lnTo>
                <a:lnTo>
                  <a:pt x="58" y="60"/>
                </a:lnTo>
                <a:lnTo>
                  <a:pt x="58" y="59"/>
                </a:lnTo>
                <a:lnTo>
                  <a:pt x="56" y="59"/>
                </a:lnTo>
                <a:lnTo>
                  <a:pt x="53" y="57"/>
                </a:lnTo>
                <a:lnTo>
                  <a:pt x="50" y="59"/>
                </a:lnTo>
                <a:lnTo>
                  <a:pt x="47" y="61"/>
                </a:lnTo>
                <a:lnTo>
                  <a:pt x="46" y="60"/>
                </a:lnTo>
                <a:lnTo>
                  <a:pt x="34" y="57"/>
                </a:lnTo>
                <a:lnTo>
                  <a:pt x="35" y="66"/>
                </a:lnTo>
                <a:lnTo>
                  <a:pt x="35" y="72"/>
                </a:lnTo>
                <a:lnTo>
                  <a:pt x="32" y="74"/>
                </a:lnTo>
                <a:lnTo>
                  <a:pt x="32" y="75"/>
                </a:lnTo>
                <a:lnTo>
                  <a:pt x="31" y="72"/>
                </a:lnTo>
                <a:lnTo>
                  <a:pt x="30" y="72"/>
                </a:lnTo>
                <a:lnTo>
                  <a:pt x="28" y="72"/>
                </a:lnTo>
                <a:lnTo>
                  <a:pt x="26" y="74"/>
                </a:lnTo>
                <a:lnTo>
                  <a:pt x="23" y="75"/>
                </a:lnTo>
                <a:lnTo>
                  <a:pt x="22" y="76"/>
                </a:lnTo>
                <a:lnTo>
                  <a:pt x="20" y="76"/>
                </a:lnTo>
                <a:lnTo>
                  <a:pt x="9" y="60"/>
                </a:lnTo>
                <a:lnTo>
                  <a:pt x="0" y="31"/>
                </a:lnTo>
                <a:lnTo>
                  <a:pt x="2" y="16"/>
                </a:lnTo>
                <a:lnTo>
                  <a:pt x="13" y="21"/>
                </a:lnTo>
                <a:lnTo>
                  <a:pt x="22" y="19"/>
                </a:lnTo>
                <a:lnTo>
                  <a:pt x="27" y="18"/>
                </a:lnTo>
                <a:lnTo>
                  <a:pt x="27" y="4"/>
                </a:lnTo>
                <a:lnTo>
                  <a:pt x="38" y="0"/>
                </a:lnTo>
                <a:lnTo>
                  <a:pt x="42" y="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8" name="Freeform 685">
            <a:extLst>
              <a:ext uri="{FF2B5EF4-FFF2-40B4-BE49-F238E27FC236}">
                <a16:creationId xmlns:a16="http://schemas.microsoft.com/office/drawing/2014/main" id="{597EF27A-D885-AF15-E691-2529138C2126}"/>
              </a:ext>
            </a:extLst>
          </p:cNvPr>
          <p:cNvSpPr>
            <a:spLocks/>
          </p:cNvSpPr>
          <p:nvPr/>
        </p:nvSpPr>
        <p:spPr bwMode="auto">
          <a:xfrm>
            <a:off x="5770563" y="3167063"/>
            <a:ext cx="166688" cy="287338"/>
          </a:xfrm>
          <a:custGeom>
            <a:avLst/>
            <a:gdLst>
              <a:gd name="T0" fmla="*/ 82 w 105"/>
              <a:gd name="T1" fmla="*/ 18 h 181"/>
              <a:gd name="T2" fmla="*/ 82 w 105"/>
              <a:gd name="T3" fmla="*/ 34 h 181"/>
              <a:gd name="T4" fmla="*/ 93 w 105"/>
              <a:gd name="T5" fmla="*/ 60 h 181"/>
              <a:gd name="T6" fmla="*/ 90 w 105"/>
              <a:gd name="T7" fmla="*/ 68 h 181"/>
              <a:gd name="T8" fmla="*/ 93 w 105"/>
              <a:gd name="T9" fmla="*/ 71 h 181"/>
              <a:gd name="T10" fmla="*/ 105 w 105"/>
              <a:gd name="T11" fmla="*/ 78 h 181"/>
              <a:gd name="T12" fmla="*/ 99 w 105"/>
              <a:gd name="T13" fmla="*/ 90 h 181"/>
              <a:gd name="T14" fmla="*/ 96 w 105"/>
              <a:gd name="T15" fmla="*/ 105 h 181"/>
              <a:gd name="T16" fmla="*/ 95 w 105"/>
              <a:gd name="T17" fmla="*/ 110 h 181"/>
              <a:gd name="T18" fmla="*/ 96 w 105"/>
              <a:gd name="T19" fmla="*/ 120 h 181"/>
              <a:gd name="T20" fmla="*/ 97 w 105"/>
              <a:gd name="T21" fmla="*/ 131 h 181"/>
              <a:gd name="T22" fmla="*/ 104 w 105"/>
              <a:gd name="T23" fmla="*/ 142 h 181"/>
              <a:gd name="T24" fmla="*/ 80 w 105"/>
              <a:gd name="T25" fmla="*/ 181 h 181"/>
              <a:gd name="T26" fmla="*/ 65 w 105"/>
              <a:gd name="T27" fmla="*/ 179 h 181"/>
              <a:gd name="T28" fmla="*/ 51 w 105"/>
              <a:gd name="T29" fmla="*/ 181 h 181"/>
              <a:gd name="T30" fmla="*/ 44 w 105"/>
              <a:gd name="T31" fmla="*/ 181 h 181"/>
              <a:gd name="T32" fmla="*/ 15 w 105"/>
              <a:gd name="T33" fmla="*/ 179 h 181"/>
              <a:gd name="T34" fmla="*/ 14 w 105"/>
              <a:gd name="T35" fmla="*/ 143 h 181"/>
              <a:gd name="T36" fmla="*/ 19 w 105"/>
              <a:gd name="T37" fmla="*/ 131 h 181"/>
              <a:gd name="T38" fmla="*/ 19 w 105"/>
              <a:gd name="T39" fmla="*/ 121 h 181"/>
              <a:gd name="T40" fmla="*/ 17 w 105"/>
              <a:gd name="T41" fmla="*/ 109 h 181"/>
              <a:gd name="T42" fmla="*/ 0 w 105"/>
              <a:gd name="T43" fmla="*/ 102 h 181"/>
              <a:gd name="T44" fmla="*/ 33 w 105"/>
              <a:gd name="T45" fmla="*/ 74 h 181"/>
              <a:gd name="T46" fmla="*/ 41 w 105"/>
              <a:gd name="T47" fmla="*/ 71 h 181"/>
              <a:gd name="T48" fmla="*/ 34 w 105"/>
              <a:gd name="T49" fmla="*/ 56 h 181"/>
              <a:gd name="T50" fmla="*/ 32 w 105"/>
              <a:gd name="T51" fmla="*/ 26 h 181"/>
              <a:gd name="T52" fmla="*/ 34 w 105"/>
              <a:gd name="T53" fmla="*/ 25 h 181"/>
              <a:gd name="T54" fmla="*/ 39 w 105"/>
              <a:gd name="T55" fmla="*/ 25 h 181"/>
              <a:gd name="T56" fmla="*/ 45 w 105"/>
              <a:gd name="T57" fmla="*/ 30 h 181"/>
              <a:gd name="T58" fmla="*/ 51 w 105"/>
              <a:gd name="T59" fmla="*/ 16 h 181"/>
              <a:gd name="T60" fmla="*/ 58 w 105"/>
              <a:gd name="T61" fmla="*/ 7 h 181"/>
              <a:gd name="T62" fmla="*/ 67 w 105"/>
              <a:gd name="T63" fmla="*/ 4 h 181"/>
              <a:gd name="T64" fmla="*/ 74 w 105"/>
              <a:gd name="T65" fmla="*/ 5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05" h="181">
                <a:moveTo>
                  <a:pt x="81" y="14"/>
                </a:moveTo>
                <a:lnTo>
                  <a:pt x="82" y="18"/>
                </a:lnTo>
                <a:lnTo>
                  <a:pt x="82" y="33"/>
                </a:lnTo>
                <a:lnTo>
                  <a:pt x="82" y="34"/>
                </a:lnTo>
                <a:lnTo>
                  <a:pt x="90" y="53"/>
                </a:lnTo>
                <a:lnTo>
                  <a:pt x="93" y="60"/>
                </a:lnTo>
                <a:lnTo>
                  <a:pt x="93" y="63"/>
                </a:lnTo>
                <a:lnTo>
                  <a:pt x="90" y="68"/>
                </a:lnTo>
                <a:lnTo>
                  <a:pt x="89" y="71"/>
                </a:lnTo>
                <a:lnTo>
                  <a:pt x="93" y="71"/>
                </a:lnTo>
                <a:lnTo>
                  <a:pt x="100" y="76"/>
                </a:lnTo>
                <a:lnTo>
                  <a:pt x="105" y="78"/>
                </a:lnTo>
                <a:lnTo>
                  <a:pt x="105" y="83"/>
                </a:lnTo>
                <a:lnTo>
                  <a:pt x="99" y="90"/>
                </a:lnTo>
                <a:lnTo>
                  <a:pt x="104" y="100"/>
                </a:lnTo>
                <a:lnTo>
                  <a:pt x="96" y="105"/>
                </a:lnTo>
                <a:lnTo>
                  <a:pt x="95" y="105"/>
                </a:lnTo>
                <a:lnTo>
                  <a:pt x="95" y="110"/>
                </a:lnTo>
                <a:lnTo>
                  <a:pt x="96" y="119"/>
                </a:lnTo>
                <a:lnTo>
                  <a:pt x="96" y="120"/>
                </a:lnTo>
                <a:lnTo>
                  <a:pt x="93" y="125"/>
                </a:lnTo>
                <a:lnTo>
                  <a:pt x="97" y="131"/>
                </a:lnTo>
                <a:lnTo>
                  <a:pt x="93" y="140"/>
                </a:lnTo>
                <a:lnTo>
                  <a:pt x="104" y="142"/>
                </a:lnTo>
                <a:lnTo>
                  <a:pt x="95" y="149"/>
                </a:lnTo>
                <a:lnTo>
                  <a:pt x="80" y="181"/>
                </a:lnTo>
                <a:lnTo>
                  <a:pt x="77" y="181"/>
                </a:lnTo>
                <a:lnTo>
                  <a:pt x="65" y="179"/>
                </a:lnTo>
                <a:lnTo>
                  <a:pt x="52" y="181"/>
                </a:lnTo>
                <a:lnTo>
                  <a:pt x="51" y="181"/>
                </a:lnTo>
                <a:lnTo>
                  <a:pt x="47" y="181"/>
                </a:lnTo>
                <a:lnTo>
                  <a:pt x="44" y="181"/>
                </a:lnTo>
                <a:lnTo>
                  <a:pt x="30" y="180"/>
                </a:lnTo>
                <a:lnTo>
                  <a:pt x="15" y="179"/>
                </a:lnTo>
                <a:lnTo>
                  <a:pt x="24" y="168"/>
                </a:lnTo>
                <a:lnTo>
                  <a:pt x="14" y="143"/>
                </a:lnTo>
                <a:lnTo>
                  <a:pt x="26" y="135"/>
                </a:lnTo>
                <a:lnTo>
                  <a:pt x="19" y="131"/>
                </a:lnTo>
                <a:lnTo>
                  <a:pt x="19" y="125"/>
                </a:lnTo>
                <a:lnTo>
                  <a:pt x="19" y="121"/>
                </a:lnTo>
                <a:lnTo>
                  <a:pt x="13" y="116"/>
                </a:lnTo>
                <a:lnTo>
                  <a:pt x="17" y="109"/>
                </a:lnTo>
                <a:lnTo>
                  <a:pt x="13" y="101"/>
                </a:lnTo>
                <a:lnTo>
                  <a:pt x="0" y="102"/>
                </a:lnTo>
                <a:lnTo>
                  <a:pt x="11" y="83"/>
                </a:lnTo>
                <a:lnTo>
                  <a:pt x="33" y="74"/>
                </a:lnTo>
                <a:lnTo>
                  <a:pt x="39" y="71"/>
                </a:lnTo>
                <a:lnTo>
                  <a:pt x="41" y="71"/>
                </a:lnTo>
                <a:lnTo>
                  <a:pt x="43" y="64"/>
                </a:lnTo>
                <a:lnTo>
                  <a:pt x="34" y="56"/>
                </a:lnTo>
                <a:lnTo>
                  <a:pt x="32" y="29"/>
                </a:lnTo>
                <a:lnTo>
                  <a:pt x="32" y="26"/>
                </a:lnTo>
                <a:lnTo>
                  <a:pt x="33" y="26"/>
                </a:lnTo>
                <a:lnTo>
                  <a:pt x="34" y="25"/>
                </a:lnTo>
                <a:lnTo>
                  <a:pt x="37" y="25"/>
                </a:lnTo>
                <a:lnTo>
                  <a:pt x="39" y="25"/>
                </a:lnTo>
                <a:lnTo>
                  <a:pt x="41" y="27"/>
                </a:lnTo>
                <a:lnTo>
                  <a:pt x="45" y="30"/>
                </a:lnTo>
                <a:lnTo>
                  <a:pt x="48" y="33"/>
                </a:lnTo>
                <a:lnTo>
                  <a:pt x="51" y="16"/>
                </a:lnTo>
                <a:lnTo>
                  <a:pt x="56" y="12"/>
                </a:lnTo>
                <a:lnTo>
                  <a:pt x="58" y="7"/>
                </a:lnTo>
                <a:lnTo>
                  <a:pt x="63" y="10"/>
                </a:lnTo>
                <a:lnTo>
                  <a:pt x="67" y="4"/>
                </a:lnTo>
                <a:lnTo>
                  <a:pt x="70" y="0"/>
                </a:lnTo>
                <a:lnTo>
                  <a:pt x="74" y="5"/>
                </a:lnTo>
                <a:lnTo>
                  <a:pt x="81" y="1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9" name="Freeform 686">
            <a:extLst>
              <a:ext uri="{FF2B5EF4-FFF2-40B4-BE49-F238E27FC236}">
                <a16:creationId xmlns:a16="http://schemas.microsoft.com/office/drawing/2014/main" id="{74D5DB1F-99B0-1AEB-6779-3D5A96C5BFDF}"/>
              </a:ext>
            </a:extLst>
          </p:cNvPr>
          <p:cNvSpPr>
            <a:spLocks/>
          </p:cNvSpPr>
          <p:nvPr/>
        </p:nvSpPr>
        <p:spPr bwMode="auto">
          <a:xfrm>
            <a:off x="7183438" y="1430338"/>
            <a:ext cx="523875" cy="461963"/>
          </a:xfrm>
          <a:custGeom>
            <a:avLst/>
            <a:gdLst>
              <a:gd name="T0" fmla="*/ 199 w 330"/>
              <a:gd name="T1" fmla="*/ 15 h 291"/>
              <a:gd name="T2" fmla="*/ 209 w 330"/>
              <a:gd name="T3" fmla="*/ 29 h 291"/>
              <a:gd name="T4" fmla="*/ 206 w 330"/>
              <a:gd name="T5" fmla="*/ 64 h 291"/>
              <a:gd name="T6" fmla="*/ 198 w 330"/>
              <a:gd name="T7" fmla="*/ 79 h 291"/>
              <a:gd name="T8" fmla="*/ 243 w 330"/>
              <a:gd name="T9" fmla="*/ 130 h 291"/>
              <a:gd name="T10" fmla="*/ 261 w 330"/>
              <a:gd name="T11" fmla="*/ 164 h 291"/>
              <a:gd name="T12" fmla="*/ 292 w 330"/>
              <a:gd name="T13" fmla="*/ 180 h 291"/>
              <a:gd name="T14" fmla="*/ 330 w 330"/>
              <a:gd name="T15" fmla="*/ 191 h 291"/>
              <a:gd name="T16" fmla="*/ 318 w 330"/>
              <a:gd name="T17" fmla="*/ 205 h 291"/>
              <a:gd name="T18" fmla="*/ 315 w 330"/>
              <a:gd name="T19" fmla="*/ 213 h 291"/>
              <a:gd name="T20" fmla="*/ 311 w 330"/>
              <a:gd name="T21" fmla="*/ 235 h 291"/>
              <a:gd name="T22" fmla="*/ 311 w 330"/>
              <a:gd name="T23" fmla="*/ 243 h 291"/>
              <a:gd name="T24" fmla="*/ 314 w 330"/>
              <a:gd name="T25" fmla="*/ 253 h 291"/>
              <a:gd name="T26" fmla="*/ 312 w 330"/>
              <a:gd name="T27" fmla="*/ 264 h 291"/>
              <a:gd name="T28" fmla="*/ 307 w 330"/>
              <a:gd name="T29" fmla="*/ 265 h 291"/>
              <a:gd name="T30" fmla="*/ 303 w 330"/>
              <a:gd name="T31" fmla="*/ 268 h 291"/>
              <a:gd name="T32" fmla="*/ 299 w 330"/>
              <a:gd name="T33" fmla="*/ 268 h 291"/>
              <a:gd name="T34" fmla="*/ 296 w 330"/>
              <a:gd name="T35" fmla="*/ 270 h 291"/>
              <a:gd name="T36" fmla="*/ 297 w 330"/>
              <a:gd name="T37" fmla="*/ 281 h 291"/>
              <a:gd name="T38" fmla="*/ 286 w 330"/>
              <a:gd name="T39" fmla="*/ 272 h 291"/>
              <a:gd name="T40" fmla="*/ 284 w 330"/>
              <a:gd name="T41" fmla="*/ 266 h 291"/>
              <a:gd name="T42" fmla="*/ 271 w 330"/>
              <a:gd name="T43" fmla="*/ 259 h 291"/>
              <a:gd name="T44" fmla="*/ 254 w 330"/>
              <a:gd name="T45" fmla="*/ 254 h 291"/>
              <a:gd name="T46" fmla="*/ 244 w 330"/>
              <a:gd name="T47" fmla="*/ 253 h 291"/>
              <a:gd name="T48" fmla="*/ 228 w 330"/>
              <a:gd name="T49" fmla="*/ 250 h 291"/>
              <a:gd name="T50" fmla="*/ 218 w 330"/>
              <a:gd name="T51" fmla="*/ 243 h 291"/>
              <a:gd name="T52" fmla="*/ 199 w 330"/>
              <a:gd name="T53" fmla="*/ 228 h 291"/>
              <a:gd name="T54" fmla="*/ 180 w 330"/>
              <a:gd name="T55" fmla="*/ 231 h 291"/>
              <a:gd name="T56" fmla="*/ 175 w 330"/>
              <a:gd name="T57" fmla="*/ 262 h 291"/>
              <a:gd name="T58" fmla="*/ 158 w 330"/>
              <a:gd name="T59" fmla="*/ 268 h 291"/>
              <a:gd name="T60" fmla="*/ 143 w 330"/>
              <a:gd name="T61" fmla="*/ 277 h 291"/>
              <a:gd name="T62" fmla="*/ 132 w 330"/>
              <a:gd name="T63" fmla="*/ 287 h 291"/>
              <a:gd name="T64" fmla="*/ 121 w 330"/>
              <a:gd name="T65" fmla="*/ 283 h 291"/>
              <a:gd name="T66" fmla="*/ 112 w 330"/>
              <a:gd name="T67" fmla="*/ 276 h 291"/>
              <a:gd name="T68" fmla="*/ 86 w 330"/>
              <a:gd name="T69" fmla="*/ 277 h 291"/>
              <a:gd name="T70" fmla="*/ 79 w 330"/>
              <a:gd name="T71" fmla="*/ 274 h 291"/>
              <a:gd name="T72" fmla="*/ 70 w 330"/>
              <a:gd name="T73" fmla="*/ 270 h 291"/>
              <a:gd name="T74" fmla="*/ 52 w 330"/>
              <a:gd name="T75" fmla="*/ 274 h 291"/>
              <a:gd name="T76" fmla="*/ 45 w 330"/>
              <a:gd name="T77" fmla="*/ 258 h 291"/>
              <a:gd name="T78" fmla="*/ 34 w 330"/>
              <a:gd name="T79" fmla="*/ 236 h 291"/>
              <a:gd name="T80" fmla="*/ 23 w 330"/>
              <a:gd name="T81" fmla="*/ 221 h 291"/>
              <a:gd name="T82" fmla="*/ 12 w 330"/>
              <a:gd name="T83" fmla="*/ 201 h 291"/>
              <a:gd name="T84" fmla="*/ 0 w 330"/>
              <a:gd name="T85" fmla="*/ 187 h 291"/>
              <a:gd name="T86" fmla="*/ 50 w 330"/>
              <a:gd name="T87" fmla="*/ 159 h 291"/>
              <a:gd name="T88" fmla="*/ 23 w 330"/>
              <a:gd name="T89" fmla="*/ 105 h 291"/>
              <a:gd name="T90" fmla="*/ 56 w 330"/>
              <a:gd name="T91" fmla="*/ 64 h 291"/>
              <a:gd name="T92" fmla="*/ 56 w 330"/>
              <a:gd name="T93" fmla="*/ 52 h 291"/>
              <a:gd name="T94" fmla="*/ 65 w 330"/>
              <a:gd name="T95" fmla="*/ 13 h 291"/>
              <a:gd name="T96" fmla="*/ 104 w 330"/>
              <a:gd name="T97" fmla="*/ 3 h 291"/>
              <a:gd name="T98" fmla="*/ 140 w 330"/>
              <a:gd name="T99" fmla="*/ 0 h 291"/>
              <a:gd name="T100" fmla="*/ 187 w 330"/>
              <a:gd name="T101" fmla="*/ 2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330" h="291">
                <a:moveTo>
                  <a:pt x="187" y="2"/>
                </a:moveTo>
                <a:lnTo>
                  <a:pt x="196" y="18"/>
                </a:lnTo>
                <a:lnTo>
                  <a:pt x="198" y="17"/>
                </a:lnTo>
                <a:lnTo>
                  <a:pt x="199" y="15"/>
                </a:lnTo>
                <a:lnTo>
                  <a:pt x="202" y="24"/>
                </a:lnTo>
                <a:lnTo>
                  <a:pt x="203" y="26"/>
                </a:lnTo>
                <a:lnTo>
                  <a:pt x="205" y="26"/>
                </a:lnTo>
                <a:lnTo>
                  <a:pt x="209" y="29"/>
                </a:lnTo>
                <a:lnTo>
                  <a:pt x="209" y="30"/>
                </a:lnTo>
                <a:lnTo>
                  <a:pt x="202" y="56"/>
                </a:lnTo>
                <a:lnTo>
                  <a:pt x="203" y="58"/>
                </a:lnTo>
                <a:lnTo>
                  <a:pt x="206" y="64"/>
                </a:lnTo>
                <a:lnTo>
                  <a:pt x="202" y="73"/>
                </a:lnTo>
                <a:lnTo>
                  <a:pt x="202" y="74"/>
                </a:lnTo>
                <a:lnTo>
                  <a:pt x="198" y="75"/>
                </a:lnTo>
                <a:lnTo>
                  <a:pt x="198" y="79"/>
                </a:lnTo>
                <a:lnTo>
                  <a:pt x="198" y="81"/>
                </a:lnTo>
                <a:lnTo>
                  <a:pt x="207" y="86"/>
                </a:lnTo>
                <a:lnTo>
                  <a:pt x="220" y="115"/>
                </a:lnTo>
                <a:lnTo>
                  <a:pt x="243" y="130"/>
                </a:lnTo>
                <a:lnTo>
                  <a:pt x="248" y="134"/>
                </a:lnTo>
                <a:lnTo>
                  <a:pt x="250" y="135"/>
                </a:lnTo>
                <a:lnTo>
                  <a:pt x="255" y="153"/>
                </a:lnTo>
                <a:lnTo>
                  <a:pt x="261" y="164"/>
                </a:lnTo>
                <a:lnTo>
                  <a:pt x="265" y="167"/>
                </a:lnTo>
                <a:lnTo>
                  <a:pt x="282" y="175"/>
                </a:lnTo>
                <a:lnTo>
                  <a:pt x="291" y="179"/>
                </a:lnTo>
                <a:lnTo>
                  <a:pt x="292" y="180"/>
                </a:lnTo>
                <a:lnTo>
                  <a:pt x="299" y="194"/>
                </a:lnTo>
                <a:lnTo>
                  <a:pt x="311" y="195"/>
                </a:lnTo>
                <a:lnTo>
                  <a:pt x="330" y="190"/>
                </a:lnTo>
                <a:lnTo>
                  <a:pt x="330" y="191"/>
                </a:lnTo>
                <a:lnTo>
                  <a:pt x="327" y="194"/>
                </a:lnTo>
                <a:lnTo>
                  <a:pt x="321" y="199"/>
                </a:lnTo>
                <a:lnTo>
                  <a:pt x="319" y="201"/>
                </a:lnTo>
                <a:lnTo>
                  <a:pt x="318" y="205"/>
                </a:lnTo>
                <a:lnTo>
                  <a:pt x="318" y="206"/>
                </a:lnTo>
                <a:lnTo>
                  <a:pt x="316" y="209"/>
                </a:lnTo>
                <a:lnTo>
                  <a:pt x="316" y="210"/>
                </a:lnTo>
                <a:lnTo>
                  <a:pt x="315" y="213"/>
                </a:lnTo>
                <a:lnTo>
                  <a:pt x="312" y="216"/>
                </a:lnTo>
                <a:lnTo>
                  <a:pt x="312" y="217"/>
                </a:lnTo>
                <a:lnTo>
                  <a:pt x="311" y="229"/>
                </a:lnTo>
                <a:lnTo>
                  <a:pt x="311" y="235"/>
                </a:lnTo>
                <a:lnTo>
                  <a:pt x="312" y="236"/>
                </a:lnTo>
                <a:lnTo>
                  <a:pt x="312" y="239"/>
                </a:lnTo>
                <a:lnTo>
                  <a:pt x="312" y="242"/>
                </a:lnTo>
                <a:lnTo>
                  <a:pt x="311" y="243"/>
                </a:lnTo>
                <a:lnTo>
                  <a:pt x="312" y="246"/>
                </a:lnTo>
                <a:lnTo>
                  <a:pt x="312" y="250"/>
                </a:lnTo>
                <a:lnTo>
                  <a:pt x="314" y="251"/>
                </a:lnTo>
                <a:lnTo>
                  <a:pt x="314" y="253"/>
                </a:lnTo>
                <a:lnTo>
                  <a:pt x="315" y="259"/>
                </a:lnTo>
                <a:lnTo>
                  <a:pt x="312" y="261"/>
                </a:lnTo>
                <a:lnTo>
                  <a:pt x="312" y="262"/>
                </a:lnTo>
                <a:lnTo>
                  <a:pt x="312" y="264"/>
                </a:lnTo>
                <a:lnTo>
                  <a:pt x="311" y="264"/>
                </a:lnTo>
                <a:lnTo>
                  <a:pt x="311" y="265"/>
                </a:lnTo>
                <a:lnTo>
                  <a:pt x="310" y="264"/>
                </a:lnTo>
                <a:lnTo>
                  <a:pt x="307" y="265"/>
                </a:lnTo>
                <a:lnTo>
                  <a:pt x="306" y="266"/>
                </a:lnTo>
                <a:lnTo>
                  <a:pt x="306" y="268"/>
                </a:lnTo>
                <a:lnTo>
                  <a:pt x="304" y="268"/>
                </a:lnTo>
                <a:lnTo>
                  <a:pt x="303" y="268"/>
                </a:lnTo>
                <a:lnTo>
                  <a:pt x="303" y="266"/>
                </a:lnTo>
                <a:lnTo>
                  <a:pt x="301" y="268"/>
                </a:lnTo>
                <a:lnTo>
                  <a:pt x="300" y="268"/>
                </a:lnTo>
                <a:lnTo>
                  <a:pt x="299" y="268"/>
                </a:lnTo>
                <a:lnTo>
                  <a:pt x="299" y="269"/>
                </a:lnTo>
                <a:lnTo>
                  <a:pt x="297" y="269"/>
                </a:lnTo>
                <a:lnTo>
                  <a:pt x="297" y="270"/>
                </a:lnTo>
                <a:lnTo>
                  <a:pt x="296" y="270"/>
                </a:lnTo>
                <a:lnTo>
                  <a:pt x="296" y="272"/>
                </a:lnTo>
                <a:lnTo>
                  <a:pt x="296" y="277"/>
                </a:lnTo>
                <a:lnTo>
                  <a:pt x="297" y="279"/>
                </a:lnTo>
                <a:lnTo>
                  <a:pt x="297" y="281"/>
                </a:lnTo>
                <a:lnTo>
                  <a:pt x="297" y="285"/>
                </a:lnTo>
                <a:lnTo>
                  <a:pt x="293" y="284"/>
                </a:lnTo>
                <a:lnTo>
                  <a:pt x="288" y="276"/>
                </a:lnTo>
                <a:lnTo>
                  <a:pt x="286" y="272"/>
                </a:lnTo>
                <a:lnTo>
                  <a:pt x="285" y="269"/>
                </a:lnTo>
                <a:lnTo>
                  <a:pt x="285" y="269"/>
                </a:lnTo>
                <a:lnTo>
                  <a:pt x="285" y="268"/>
                </a:lnTo>
                <a:lnTo>
                  <a:pt x="284" y="266"/>
                </a:lnTo>
                <a:lnTo>
                  <a:pt x="284" y="265"/>
                </a:lnTo>
                <a:lnTo>
                  <a:pt x="276" y="261"/>
                </a:lnTo>
                <a:lnTo>
                  <a:pt x="274" y="261"/>
                </a:lnTo>
                <a:lnTo>
                  <a:pt x="271" y="259"/>
                </a:lnTo>
                <a:lnTo>
                  <a:pt x="266" y="257"/>
                </a:lnTo>
                <a:lnTo>
                  <a:pt x="263" y="257"/>
                </a:lnTo>
                <a:lnTo>
                  <a:pt x="261" y="255"/>
                </a:lnTo>
                <a:lnTo>
                  <a:pt x="254" y="254"/>
                </a:lnTo>
                <a:lnTo>
                  <a:pt x="252" y="254"/>
                </a:lnTo>
                <a:lnTo>
                  <a:pt x="251" y="254"/>
                </a:lnTo>
                <a:lnTo>
                  <a:pt x="247" y="253"/>
                </a:lnTo>
                <a:lnTo>
                  <a:pt x="244" y="253"/>
                </a:lnTo>
                <a:lnTo>
                  <a:pt x="236" y="251"/>
                </a:lnTo>
                <a:lnTo>
                  <a:pt x="233" y="251"/>
                </a:lnTo>
                <a:lnTo>
                  <a:pt x="231" y="250"/>
                </a:lnTo>
                <a:lnTo>
                  <a:pt x="228" y="250"/>
                </a:lnTo>
                <a:lnTo>
                  <a:pt x="225" y="247"/>
                </a:lnTo>
                <a:lnTo>
                  <a:pt x="222" y="246"/>
                </a:lnTo>
                <a:lnTo>
                  <a:pt x="220" y="244"/>
                </a:lnTo>
                <a:lnTo>
                  <a:pt x="218" y="243"/>
                </a:lnTo>
                <a:lnTo>
                  <a:pt x="217" y="234"/>
                </a:lnTo>
                <a:lnTo>
                  <a:pt x="210" y="238"/>
                </a:lnTo>
                <a:lnTo>
                  <a:pt x="202" y="229"/>
                </a:lnTo>
                <a:lnTo>
                  <a:pt x="199" y="228"/>
                </a:lnTo>
                <a:lnTo>
                  <a:pt x="195" y="227"/>
                </a:lnTo>
                <a:lnTo>
                  <a:pt x="187" y="227"/>
                </a:lnTo>
                <a:lnTo>
                  <a:pt x="183" y="229"/>
                </a:lnTo>
                <a:lnTo>
                  <a:pt x="180" y="231"/>
                </a:lnTo>
                <a:lnTo>
                  <a:pt x="179" y="240"/>
                </a:lnTo>
                <a:lnTo>
                  <a:pt x="179" y="246"/>
                </a:lnTo>
                <a:lnTo>
                  <a:pt x="177" y="251"/>
                </a:lnTo>
                <a:lnTo>
                  <a:pt x="175" y="262"/>
                </a:lnTo>
                <a:lnTo>
                  <a:pt x="170" y="264"/>
                </a:lnTo>
                <a:lnTo>
                  <a:pt x="166" y="265"/>
                </a:lnTo>
                <a:lnTo>
                  <a:pt x="161" y="266"/>
                </a:lnTo>
                <a:lnTo>
                  <a:pt x="158" y="268"/>
                </a:lnTo>
                <a:lnTo>
                  <a:pt x="153" y="269"/>
                </a:lnTo>
                <a:lnTo>
                  <a:pt x="147" y="273"/>
                </a:lnTo>
                <a:lnTo>
                  <a:pt x="146" y="274"/>
                </a:lnTo>
                <a:lnTo>
                  <a:pt x="143" y="277"/>
                </a:lnTo>
                <a:lnTo>
                  <a:pt x="142" y="279"/>
                </a:lnTo>
                <a:lnTo>
                  <a:pt x="140" y="279"/>
                </a:lnTo>
                <a:lnTo>
                  <a:pt x="134" y="285"/>
                </a:lnTo>
                <a:lnTo>
                  <a:pt x="132" y="287"/>
                </a:lnTo>
                <a:lnTo>
                  <a:pt x="131" y="287"/>
                </a:lnTo>
                <a:lnTo>
                  <a:pt x="128" y="291"/>
                </a:lnTo>
                <a:lnTo>
                  <a:pt x="124" y="287"/>
                </a:lnTo>
                <a:lnTo>
                  <a:pt x="121" y="283"/>
                </a:lnTo>
                <a:lnTo>
                  <a:pt x="117" y="279"/>
                </a:lnTo>
                <a:lnTo>
                  <a:pt x="116" y="277"/>
                </a:lnTo>
                <a:lnTo>
                  <a:pt x="115" y="276"/>
                </a:lnTo>
                <a:lnTo>
                  <a:pt x="112" y="276"/>
                </a:lnTo>
                <a:lnTo>
                  <a:pt x="105" y="277"/>
                </a:lnTo>
                <a:lnTo>
                  <a:pt x="98" y="279"/>
                </a:lnTo>
                <a:lnTo>
                  <a:pt x="90" y="279"/>
                </a:lnTo>
                <a:lnTo>
                  <a:pt x="86" y="277"/>
                </a:lnTo>
                <a:lnTo>
                  <a:pt x="85" y="276"/>
                </a:lnTo>
                <a:lnTo>
                  <a:pt x="83" y="276"/>
                </a:lnTo>
                <a:lnTo>
                  <a:pt x="80" y="274"/>
                </a:lnTo>
                <a:lnTo>
                  <a:pt x="79" y="274"/>
                </a:lnTo>
                <a:lnTo>
                  <a:pt x="76" y="273"/>
                </a:lnTo>
                <a:lnTo>
                  <a:pt x="74" y="272"/>
                </a:lnTo>
                <a:lnTo>
                  <a:pt x="71" y="270"/>
                </a:lnTo>
                <a:lnTo>
                  <a:pt x="70" y="270"/>
                </a:lnTo>
                <a:lnTo>
                  <a:pt x="63" y="266"/>
                </a:lnTo>
                <a:lnTo>
                  <a:pt x="59" y="269"/>
                </a:lnTo>
                <a:lnTo>
                  <a:pt x="55" y="273"/>
                </a:lnTo>
                <a:lnTo>
                  <a:pt x="52" y="274"/>
                </a:lnTo>
                <a:lnTo>
                  <a:pt x="49" y="276"/>
                </a:lnTo>
                <a:lnTo>
                  <a:pt x="48" y="270"/>
                </a:lnTo>
                <a:lnTo>
                  <a:pt x="48" y="268"/>
                </a:lnTo>
                <a:lnTo>
                  <a:pt x="45" y="258"/>
                </a:lnTo>
                <a:lnTo>
                  <a:pt x="44" y="254"/>
                </a:lnTo>
                <a:lnTo>
                  <a:pt x="42" y="249"/>
                </a:lnTo>
                <a:lnTo>
                  <a:pt x="42" y="247"/>
                </a:lnTo>
                <a:lnTo>
                  <a:pt x="34" y="236"/>
                </a:lnTo>
                <a:lnTo>
                  <a:pt x="33" y="235"/>
                </a:lnTo>
                <a:lnTo>
                  <a:pt x="25" y="225"/>
                </a:lnTo>
                <a:lnTo>
                  <a:pt x="25" y="223"/>
                </a:lnTo>
                <a:lnTo>
                  <a:pt x="23" y="221"/>
                </a:lnTo>
                <a:lnTo>
                  <a:pt x="23" y="216"/>
                </a:lnTo>
                <a:lnTo>
                  <a:pt x="22" y="213"/>
                </a:lnTo>
                <a:lnTo>
                  <a:pt x="14" y="202"/>
                </a:lnTo>
                <a:lnTo>
                  <a:pt x="12" y="201"/>
                </a:lnTo>
                <a:lnTo>
                  <a:pt x="8" y="197"/>
                </a:lnTo>
                <a:lnTo>
                  <a:pt x="5" y="194"/>
                </a:lnTo>
                <a:lnTo>
                  <a:pt x="4" y="191"/>
                </a:lnTo>
                <a:lnTo>
                  <a:pt x="0" y="187"/>
                </a:lnTo>
                <a:lnTo>
                  <a:pt x="31" y="182"/>
                </a:lnTo>
                <a:lnTo>
                  <a:pt x="46" y="171"/>
                </a:lnTo>
                <a:lnTo>
                  <a:pt x="49" y="160"/>
                </a:lnTo>
                <a:lnTo>
                  <a:pt x="50" y="159"/>
                </a:lnTo>
                <a:lnTo>
                  <a:pt x="49" y="150"/>
                </a:lnTo>
                <a:lnTo>
                  <a:pt x="48" y="137"/>
                </a:lnTo>
                <a:lnTo>
                  <a:pt x="27" y="105"/>
                </a:lnTo>
                <a:lnTo>
                  <a:pt x="23" y="105"/>
                </a:lnTo>
                <a:lnTo>
                  <a:pt x="16" y="75"/>
                </a:lnTo>
                <a:lnTo>
                  <a:pt x="35" y="64"/>
                </a:lnTo>
                <a:lnTo>
                  <a:pt x="55" y="64"/>
                </a:lnTo>
                <a:lnTo>
                  <a:pt x="56" y="64"/>
                </a:lnTo>
                <a:lnTo>
                  <a:pt x="55" y="56"/>
                </a:lnTo>
                <a:lnTo>
                  <a:pt x="53" y="55"/>
                </a:lnTo>
                <a:lnTo>
                  <a:pt x="55" y="55"/>
                </a:lnTo>
                <a:lnTo>
                  <a:pt x="56" y="52"/>
                </a:lnTo>
                <a:lnTo>
                  <a:pt x="57" y="37"/>
                </a:lnTo>
                <a:lnTo>
                  <a:pt x="67" y="25"/>
                </a:lnTo>
                <a:lnTo>
                  <a:pt x="60" y="21"/>
                </a:lnTo>
                <a:lnTo>
                  <a:pt x="65" y="13"/>
                </a:lnTo>
                <a:lnTo>
                  <a:pt x="90" y="11"/>
                </a:lnTo>
                <a:lnTo>
                  <a:pt x="94" y="9"/>
                </a:lnTo>
                <a:lnTo>
                  <a:pt x="100" y="6"/>
                </a:lnTo>
                <a:lnTo>
                  <a:pt x="104" y="3"/>
                </a:lnTo>
                <a:lnTo>
                  <a:pt x="109" y="2"/>
                </a:lnTo>
                <a:lnTo>
                  <a:pt x="113" y="2"/>
                </a:lnTo>
                <a:lnTo>
                  <a:pt x="120" y="0"/>
                </a:lnTo>
                <a:lnTo>
                  <a:pt x="140" y="0"/>
                </a:lnTo>
                <a:lnTo>
                  <a:pt x="149" y="0"/>
                </a:lnTo>
                <a:lnTo>
                  <a:pt x="151" y="0"/>
                </a:lnTo>
                <a:lnTo>
                  <a:pt x="175" y="2"/>
                </a:lnTo>
                <a:lnTo>
                  <a:pt x="187" y="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0" name="Freeform 687">
            <a:extLst>
              <a:ext uri="{FF2B5EF4-FFF2-40B4-BE49-F238E27FC236}">
                <a16:creationId xmlns:a16="http://schemas.microsoft.com/office/drawing/2014/main" id="{7765AF34-F794-0473-D359-2E148FCDB058}"/>
              </a:ext>
            </a:extLst>
          </p:cNvPr>
          <p:cNvSpPr>
            <a:spLocks noEditPoints="1"/>
          </p:cNvSpPr>
          <p:nvPr/>
        </p:nvSpPr>
        <p:spPr bwMode="auto">
          <a:xfrm>
            <a:off x="4121150" y="6054725"/>
            <a:ext cx="149225" cy="111125"/>
          </a:xfrm>
          <a:custGeom>
            <a:avLst/>
            <a:gdLst>
              <a:gd name="T0" fmla="*/ 0 w 94"/>
              <a:gd name="T1" fmla="*/ 33 h 70"/>
              <a:gd name="T2" fmla="*/ 1 w 94"/>
              <a:gd name="T3" fmla="*/ 33 h 70"/>
              <a:gd name="T4" fmla="*/ 2 w 94"/>
              <a:gd name="T5" fmla="*/ 30 h 70"/>
              <a:gd name="T6" fmla="*/ 5 w 94"/>
              <a:gd name="T7" fmla="*/ 22 h 70"/>
              <a:gd name="T8" fmla="*/ 12 w 94"/>
              <a:gd name="T9" fmla="*/ 21 h 70"/>
              <a:gd name="T10" fmla="*/ 15 w 94"/>
              <a:gd name="T11" fmla="*/ 21 h 70"/>
              <a:gd name="T12" fmla="*/ 26 w 94"/>
              <a:gd name="T13" fmla="*/ 27 h 70"/>
              <a:gd name="T14" fmla="*/ 31 w 94"/>
              <a:gd name="T15" fmla="*/ 25 h 70"/>
              <a:gd name="T16" fmla="*/ 32 w 94"/>
              <a:gd name="T17" fmla="*/ 23 h 70"/>
              <a:gd name="T18" fmla="*/ 34 w 94"/>
              <a:gd name="T19" fmla="*/ 22 h 70"/>
              <a:gd name="T20" fmla="*/ 37 w 94"/>
              <a:gd name="T21" fmla="*/ 19 h 70"/>
              <a:gd name="T22" fmla="*/ 47 w 94"/>
              <a:gd name="T23" fmla="*/ 12 h 70"/>
              <a:gd name="T24" fmla="*/ 68 w 94"/>
              <a:gd name="T25" fmla="*/ 10 h 70"/>
              <a:gd name="T26" fmla="*/ 72 w 94"/>
              <a:gd name="T27" fmla="*/ 1 h 70"/>
              <a:gd name="T28" fmla="*/ 79 w 94"/>
              <a:gd name="T29" fmla="*/ 3 h 70"/>
              <a:gd name="T30" fmla="*/ 83 w 94"/>
              <a:gd name="T31" fmla="*/ 3 h 70"/>
              <a:gd name="T32" fmla="*/ 87 w 94"/>
              <a:gd name="T33" fmla="*/ 0 h 70"/>
              <a:gd name="T34" fmla="*/ 87 w 94"/>
              <a:gd name="T35" fmla="*/ 0 h 70"/>
              <a:gd name="T36" fmla="*/ 90 w 94"/>
              <a:gd name="T37" fmla="*/ 4 h 70"/>
              <a:gd name="T38" fmla="*/ 91 w 94"/>
              <a:gd name="T39" fmla="*/ 6 h 70"/>
              <a:gd name="T40" fmla="*/ 94 w 94"/>
              <a:gd name="T41" fmla="*/ 10 h 70"/>
              <a:gd name="T42" fmla="*/ 90 w 94"/>
              <a:gd name="T43" fmla="*/ 12 h 70"/>
              <a:gd name="T44" fmla="*/ 79 w 94"/>
              <a:gd name="T45" fmla="*/ 19 h 70"/>
              <a:gd name="T46" fmla="*/ 72 w 94"/>
              <a:gd name="T47" fmla="*/ 16 h 70"/>
              <a:gd name="T48" fmla="*/ 61 w 94"/>
              <a:gd name="T49" fmla="*/ 19 h 70"/>
              <a:gd name="T50" fmla="*/ 61 w 94"/>
              <a:gd name="T51" fmla="*/ 21 h 70"/>
              <a:gd name="T52" fmla="*/ 60 w 94"/>
              <a:gd name="T53" fmla="*/ 26 h 70"/>
              <a:gd name="T54" fmla="*/ 60 w 94"/>
              <a:gd name="T55" fmla="*/ 29 h 70"/>
              <a:gd name="T56" fmla="*/ 60 w 94"/>
              <a:gd name="T57" fmla="*/ 36 h 70"/>
              <a:gd name="T58" fmla="*/ 60 w 94"/>
              <a:gd name="T59" fmla="*/ 42 h 70"/>
              <a:gd name="T60" fmla="*/ 56 w 94"/>
              <a:gd name="T61" fmla="*/ 41 h 70"/>
              <a:gd name="T62" fmla="*/ 54 w 94"/>
              <a:gd name="T63" fmla="*/ 46 h 70"/>
              <a:gd name="T64" fmla="*/ 53 w 94"/>
              <a:gd name="T65" fmla="*/ 51 h 70"/>
              <a:gd name="T66" fmla="*/ 45 w 94"/>
              <a:gd name="T67" fmla="*/ 52 h 70"/>
              <a:gd name="T68" fmla="*/ 45 w 94"/>
              <a:gd name="T69" fmla="*/ 59 h 70"/>
              <a:gd name="T70" fmla="*/ 39 w 94"/>
              <a:gd name="T71" fmla="*/ 60 h 70"/>
              <a:gd name="T72" fmla="*/ 38 w 94"/>
              <a:gd name="T73" fmla="*/ 66 h 70"/>
              <a:gd name="T74" fmla="*/ 37 w 94"/>
              <a:gd name="T75" fmla="*/ 68 h 70"/>
              <a:gd name="T76" fmla="*/ 34 w 94"/>
              <a:gd name="T77" fmla="*/ 70 h 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94" h="70">
                <a:moveTo>
                  <a:pt x="0" y="33"/>
                </a:moveTo>
                <a:lnTo>
                  <a:pt x="1" y="33"/>
                </a:lnTo>
                <a:lnTo>
                  <a:pt x="2" y="30"/>
                </a:lnTo>
                <a:lnTo>
                  <a:pt x="5" y="22"/>
                </a:lnTo>
                <a:lnTo>
                  <a:pt x="12" y="21"/>
                </a:lnTo>
                <a:lnTo>
                  <a:pt x="15" y="21"/>
                </a:lnTo>
                <a:lnTo>
                  <a:pt x="26" y="27"/>
                </a:lnTo>
                <a:lnTo>
                  <a:pt x="31" y="25"/>
                </a:lnTo>
                <a:lnTo>
                  <a:pt x="32" y="23"/>
                </a:lnTo>
                <a:lnTo>
                  <a:pt x="34" y="22"/>
                </a:lnTo>
                <a:lnTo>
                  <a:pt x="37" y="19"/>
                </a:lnTo>
                <a:lnTo>
                  <a:pt x="47" y="12"/>
                </a:lnTo>
                <a:lnTo>
                  <a:pt x="68" y="10"/>
                </a:lnTo>
                <a:lnTo>
                  <a:pt x="72" y="1"/>
                </a:lnTo>
                <a:lnTo>
                  <a:pt x="79" y="3"/>
                </a:lnTo>
                <a:lnTo>
                  <a:pt x="83" y="3"/>
                </a:lnTo>
                <a:lnTo>
                  <a:pt x="87" y="0"/>
                </a:lnTo>
                <a:moveTo>
                  <a:pt x="87" y="0"/>
                </a:moveTo>
                <a:lnTo>
                  <a:pt x="90" y="4"/>
                </a:lnTo>
                <a:lnTo>
                  <a:pt x="91" y="6"/>
                </a:lnTo>
                <a:lnTo>
                  <a:pt x="94" y="10"/>
                </a:lnTo>
                <a:lnTo>
                  <a:pt x="90" y="12"/>
                </a:lnTo>
                <a:lnTo>
                  <a:pt x="79" y="19"/>
                </a:lnTo>
                <a:lnTo>
                  <a:pt x="72" y="16"/>
                </a:lnTo>
                <a:lnTo>
                  <a:pt x="61" y="19"/>
                </a:lnTo>
                <a:lnTo>
                  <a:pt x="61" y="21"/>
                </a:lnTo>
                <a:lnTo>
                  <a:pt x="60" y="26"/>
                </a:lnTo>
                <a:lnTo>
                  <a:pt x="60" y="29"/>
                </a:lnTo>
                <a:lnTo>
                  <a:pt x="60" y="36"/>
                </a:lnTo>
                <a:lnTo>
                  <a:pt x="60" y="42"/>
                </a:lnTo>
                <a:lnTo>
                  <a:pt x="56" y="41"/>
                </a:lnTo>
                <a:lnTo>
                  <a:pt x="54" y="46"/>
                </a:lnTo>
                <a:lnTo>
                  <a:pt x="53" y="51"/>
                </a:lnTo>
                <a:lnTo>
                  <a:pt x="45" y="52"/>
                </a:lnTo>
                <a:lnTo>
                  <a:pt x="45" y="59"/>
                </a:lnTo>
                <a:lnTo>
                  <a:pt x="39" y="60"/>
                </a:lnTo>
                <a:lnTo>
                  <a:pt x="38" y="66"/>
                </a:lnTo>
                <a:lnTo>
                  <a:pt x="37" y="68"/>
                </a:lnTo>
                <a:lnTo>
                  <a:pt x="34" y="7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1" name="Freeform 688">
            <a:extLst>
              <a:ext uri="{FF2B5EF4-FFF2-40B4-BE49-F238E27FC236}">
                <a16:creationId xmlns:a16="http://schemas.microsoft.com/office/drawing/2014/main" id="{B73A4F5D-0861-3109-889E-C79960247A62}"/>
              </a:ext>
            </a:extLst>
          </p:cNvPr>
          <p:cNvSpPr>
            <a:spLocks/>
          </p:cNvSpPr>
          <p:nvPr/>
        </p:nvSpPr>
        <p:spPr bwMode="auto">
          <a:xfrm>
            <a:off x="4094163" y="5883275"/>
            <a:ext cx="17463" cy="14288"/>
          </a:xfrm>
          <a:custGeom>
            <a:avLst/>
            <a:gdLst>
              <a:gd name="T0" fmla="*/ 0 w 11"/>
              <a:gd name="T1" fmla="*/ 7 h 9"/>
              <a:gd name="T2" fmla="*/ 10 w 11"/>
              <a:gd name="T3" fmla="*/ 9 h 9"/>
              <a:gd name="T4" fmla="*/ 9 w 11"/>
              <a:gd name="T5" fmla="*/ 3 h 9"/>
              <a:gd name="T6" fmla="*/ 10 w 11"/>
              <a:gd name="T7" fmla="*/ 2 h 9"/>
              <a:gd name="T8" fmla="*/ 11 w 11"/>
              <a:gd name="T9" fmla="*/ 0 h 9"/>
              <a:gd name="T10" fmla="*/ 11 w 11"/>
              <a:gd name="T11" fmla="*/ 0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" h="9">
                <a:moveTo>
                  <a:pt x="0" y="7"/>
                </a:moveTo>
                <a:lnTo>
                  <a:pt x="10" y="9"/>
                </a:lnTo>
                <a:lnTo>
                  <a:pt x="9" y="3"/>
                </a:lnTo>
                <a:lnTo>
                  <a:pt x="10" y="2"/>
                </a:lnTo>
                <a:lnTo>
                  <a:pt x="11" y="0"/>
                </a:lnTo>
                <a:lnTo>
                  <a:pt x="11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2" name="Freeform 689">
            <a:extLst>
              <a:ext uri="{FF2B5EF4-FFF2-40B4-BE49-F238E27FC236}">
                <a16:creationId xmlns:a16="http://schemas.microsoft.com/office/drawing/2014/main" id="{B0C3B35D-E49A-C6F6-70FC-D41DE176F5CC}"/>
              </a:ext>
            </a:extLst>
          </p:cNvPr>
          <p:cNvSpPr>
            <a:spLocks/>
          </p:cNvSpPr>
          <p:nvPr/>
        </p:nvSpPr>
        <p:spPr bwMode="auto">
          <a:xfrm>
            <a:off x="4105275" y="5911850"/>
            <a:ext cx="15875" cy="22225"/>
          </a:xfrm>
          <a:custGeom>
            <a:avLst/>
            <a:gdLst>
              <a:gd name="T0" fmla="*/ 10 w 10"/>
              <a:gd name="T1" fmla="*/ 14 h 14"/>
              <a:gd name="T2" fmla="*/ 7 w 10"/>
              <a:gd name="T3" fmla="*/ 12 h 14"/>
              <a:gd name="T4" fmla="*/ 4 w 10"/>
              <a:gd name="T5" fmla="*/ 11 h 14"/>
              <a:gd name="T6" fmla="*/ 3 w 10"/>
              <a:gd name="T7" fmla="*/ 6 h 14"/>
              <a:gd name="T8" fmla="*/ 7 w 10"/>
              <a:gd name="T9" fmla="*/ 0 h 14"/>
              <a:gd name="T10" fmla="*/ 0 w 10"/>
              <a:gd name="T11" fmla="*/ 1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0" h="14">
                <a:moveTo>
                  <a:pt x="10" y="14"/>
                </a:moveTo>
                <a:lnTo>
                  <a:pt x="7" y="12"/>
                </a:lnTo>
                <a:lnTo>
                  <a:pt x="4" y="11"/>
                </a:lnTo>
                <a:lnTo>
                  <a:pt x="3" y="6"/>
                </a:lnTo>
                <a:lnTo>
                  <a:pt x="7" y="0"/>
                </a:lnTo>
                <a:lnTo>
                  <a:pt x="0" y="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3" name="Freeform 690">
            <a:extLst>
              <a:ext uri="{FF2B5EF4-FFF2-40B4-BE49-F238E27FC236}">
                <a16:creationId xmlns:a16="http://schemas.microsoft.com/office/drawing/2014/main" id="{9C9BF30A-F0A1-EA1A-7369-BD41D2379215}"/>
              </a:ext>
            </a:extLst>
          </p:cNvPr>
          <p:cNvSpPr>
            <a:spLocks/>
          </p:cNvSpPr>
          <p:nvPr/>
        </p:nvSpPr>
        <p:spPr bwMode="auto">
          <a:xfrm>
            <a:off x="4090988" y="5929313"/>
            <a:ext cx="107950" cy="52388"/>
          </a:xfrm>
          <a:custGeom>
            <a:avLst/>
            <a:gdLst>
              <a:gd name="T0" fmla="*/ 68 w 68"/>
              <a:gd name="T1" fmla="*/ 15 h 33"/>
              <a:gd name="T2" fmla="*/ 64 w 68"/>
              <a:gd name="T3" fmla="*/ 16 h 33"/>
              <a:gd name="T4" fmla="*/ 57 w 68"/>
              <a:gd name="T5" fmla="*/ 19 h 33"/>
              <a:gd name="T6" fmla="*/ 54 w 68"/>
              <a:gd name="T7" fmla="*/ 22 h 33"/>
              <a:gd name="T8" fmla="*/ 51 w 68"/>
              <a:gd name="T9" fmla="*/ 26 h 33"/>
              <a:gd name="T10" fmla="*/ 50 w 68"/>
              <a:gd name="T11" fmla="*/ 27 h 33"/>
              <a:gd name="T12" fmla="*/ 47 w 68"/>
              <a:gd name="T13" fmla="*/ 26 h 33"/>
              <a:gd name="T14" fmla="*/ 47 w 68"/>
              <a:gd name="T15" fmla="*/ 25 h 33"/>
              <a:gd name="T16" fmla="*/ 28 w 68"/>
              <a:gd name="T17" fmla="*/ 33 h 33"/>
              <a:gd name="T18" fmla="*/ 27 w 68"/>
              <a:gd name="T19" fmla="*/ 33 h 33"/>
              <a:gd name="T20" fmla="*/ 16 w 68"/>
              <a:gd name="T21" fmla="*/ 26 h 33"/>
              <a:gd name="T22" fmla="*/ 12 w 68"/>
              <a:gd name="T23" fmla="*/ 23 h 33"/>
              <a:gd name="T24" fmla="*/ 9 w 68"/>
              <a:gd name="T25" fmla="*/ 22 h 33"/>
              <a:gd name="T26" fmla="*/ 0 w 68"/>
              <a:gd name="T27" fmla="*/ 15 h 33"/>
              <a:gd name="T28" fmla="*/ 9 w 68"/>
              <a:gd name="T29" fmla="*/ 4 h 33"/>
              <a:gd name="T30" fmla="*/ 13 w 68"/>
              <a:gd name="T31" fmla="*/ 0 h 33"/>
              <a:gd name="T32" fmla="*/ 16 w 68"/>
              <a:gd name="T33" fmla="*/ 1 h 33"/>
              <a:gd name="T34" fmla="*/ 19 w 68"/>
              <a:gd name="T35" fmla="*/ 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8" h="33">
                <a:moveTo>
                  <a:pt x="68" y="15"/>
                </a:moveTo>
                <a:lnTo>
                  <a:pt x="64" y="16"/>
                </a:lnTo>
                <a:lnTo>
                  <a:pt x="57" y="19"/>
                </a:lnTo>
                <a:lnTo>
                  <a:pt x="54" y="22"/>
                </a:lnTo>
                <a:lnTo>
                  <a:pt x="51" y="26"/>
                </a:lnTo>
                <a:lnTo>
                  <a:pt x="50" y="27"/>
                </a:lnTo>
                <a:lnTo>
                  <a:pt x="47" y="26"/>
                </a:lnTo>
                <a:lnTo>
                  <a:pt x="47" y="25"/>
                </a:lnTo>
                <a:lnTo>
                  <a:pt x="28" y="33"/>
                </a:lnTo>
                <a:lnTo>
                  <a:pt x="27" y="33"/>
                </a:lnTo>
                <a:lnTo>
                  <a:pt x="16" y="26"/>
                </a:lnTo>
                <a:lnTo>
                  <a:pt x="12" y="23"/>
                </a:lnTo>
                <a:lnTo>
                  <a:pt x="9" y="22"/>
                </a:lnTo>
                <a:lnTo>
                  <a:pt x="0" y="15"/>
                </a:lnTo>
                <a:lnTo>
                  <a:pt x="9" y="4"/>
                </a:lnTo>
                <a:lnTo>
                  <a:pt x="13" y="0"/>
                </a:lnTo>
                <a:lnTo>
                  <a:pt x="16" y="1"/>
                </a:lnTo>
                <a:lnTo>
                  <a:pt x="19" y="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4" name="Freeform 691">
            <a:extLst>
              <a:ext uri="{FF2B5EF4-FFF2-40B4-BE49-F238E27FC236}">
                <a16:creationId xmlns:a16="http://schemas.microsoft.com/office/drawing/2014/main" id="{D33361B1-1607-1FFD-BA40-84BBAE25EC09}"/>
              </a:ext>
            </a:extLst>
          </p:cNvPr>
          <p:cNvSpPr>
            <a:spLocks/>
          </p:cNvSpPr>
          <p:nvPr/>
        </p:nvSpPr>
        <p:spPr bwMode="auto">
          <a:xfrm>
            <a:off x="4090988" y="5494338"/>
            <a:ext cx="38100" cy="41275"/>
          </a:xfrm>
          <a:custGeom>
            <a:avLst/>
            <a:gdLst>
              <a:gd name="T0" fmla="*/ 0 w 24"/>
              <a:gd name="T1" fmla="*/ 26 h 26"/>
              <a:gd name="T2" fmla="*/ 11 w 24"/>
              <a:gd name="T3" fmla="*/ 20 h 26"/>
              <a:gd name="T4" fmla="*/ 11 w 24"/>
              <a:gd name="T5" fmla="*/ 19 h 26"/>
              <a:gd name="T6" fmla="*/ 16 w 24"/>
              <a:gd name="T7" fmla="*/ 8 h 26"/>
              <a:gd name="T8" fmla="*/ 23 w 24"/>
              <a:gd name="T9" fmla="*/ 1 h 26"/>
              <a:gd name="T10" fmla="*/ 24 w 24"/>
              <a:gd name="T11" fmla="*/ 0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26">
                <a:moveTo>
                  <a:pt x="0" y="26"/>
                </a:moveTo>
                <a:lnTo>
                  <a:pt x="11" y="20"/>
                </a:lnTo>
                <a:lnTo>
                  <a:pt x="11" y="19"/>
                </a:lnTo>
                <a:lnTo>
                  <a:pt x="16" y="8"/>
                </a:lnTo>
                <a:lnTo>
                  <a:pt x="23" y="1"/>
                </a:lnTo>
                <a:lnTo>
                  <a:pt x="24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5" name="Freeform 692">
            <a:extLst>
              <a:ext uri="{FF2B5EF4-FFF2-40B4-BE49-F238E27FC236}">
                <a16:creationId xmlns:a16="http://schemas.microsoft.com/office/drawing/2014/main" id="{EBA5559A-0963-4177-FA11-4F1824F296E9}"/>
              </a:ext>
            </a:extLst>
          </p:cNvPr>
          <p:cNvSpPr>
            <a:spLocks/>
          </p:cNvSpPr>
          <p:nvPr/>
        </p:nvSpPr>
        <p:spPr bwMode="auto">
          <a:xfrm>
            <a:off x="4384675" y="4894263"/>
            <a:ext cx="52388" cy="50800"/>
          </a:xfrm>
          <a:custGeom>
            <a:avLst/>
            <a:gdLst>
              <a:gd name="T0" fmla="*/ 0 w 33"/>
              <a:gd name="T1" fmla="*/ 32 h 32"/>
              <a:gd name="T2" fmla="*/ 10 w 33"/>
              <a:gd name="T3" fmla="*/ 26 h 32"/>
              <a:gd name="T4" fmla="*/ 11 w 33"/>
              <a:gd name="T5" fmla="*/ 22 h 32"/>
              <a:gd name="T6" fmla="*/ 11 w 33"/>
              <a:gd name="T7" fmla="*/ 21 h 32"/>
              <a:gd name="T8" fmla="*/ 12 w 33"/>
              <a:gd name="T9" fmla="*/ 21 h 32"/>
              <a:gd name="T10" fmla="*/ 26 w 33"/>
              <a:gd name="T11" fmla="*/ 7 h 32"/>
              <a:gd name="T12" fmla="*/ 27 w 33"/>
              <a:gd name="T13" fmla="*/ 6 h 32"/>
              <a:gd name="T14" fmla="*/ 33 w 33"/>
              <a:gd name="T15" fmla="*/ 0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3" h="32">
                <a:moveTo>
                  <a:pt x="0" y="32"/>
                </a:moveTo>
                <a:lnTo>
                  <a:pt x="10" y="26"/>
                </a:lnTo>
                <a:lnTo>
                  <a:pt x="11" y="22"/>
                </a:lnTo>
                <a:lnTo>
                  <a:pt x="11" y="21"/>
                </a:lnTo>
                <a:lnTo>
                  <a:pt x="12" y="21"/>
                </a:lnTo>
                <a:lnTo>
                  <a:pt x="26" y="7"/>
                </a:lnTo>
                <a:lnTo>
                  <a:pt x="27" y="6"/>
                </a:lnTo>
                <a:lnTo>
                  <a:pt x="33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6" name="Freeform 693">
            <a:extLst>
              <a:ext uri="{FF2B5EF4-FFF2-40B4-BE49-F238E27FC236}">
                <a16:creationId xmlns:a16="http://schemas.microsoft.com/office/drawing/2014/main" id="{F2ED159D-1720-AF4D-B88F-13DBAA82D7EC}"/>
              </a:ext>
            </a:extLst>
          </p:cNvPr>
          <p:cNvSpPr>
            <a:spLocks/>
          </p:cNvSpPr>
          <p:nvPr/>
        </p:nvSpPr>
        <p:spPr bwMode="auto">
          <a:xfrm>
            <a:off x="4514850" y="5060950"/>
            <a:ext cx="134938" cy="107950"/>
          </a:xfrm>
          <a:custGeom>
            <a:avLst/>
            <a:gdLst>
              <a:gd name="T0" fmla="*/ 0 w 85"/>
              <a:gd name="T1" fmla="*/ 0 h 68"/>
              <a:gd name="T2" fmla="*/ 3 w 85"/>
              <a:gd name="T3" fmla="*/ 0 h 68"/>
              <a:gd name="T4" fmla="*/ 4 w 85"/>
              <a:gd name="T5" fmla="*/ 2 h 68"/>
              <a:gd name="T6" fmla="*/ 4 w 85"/>
              <a:gd name="T7" fmla="*/ 3 h 68"/>
              <a:gd name="T8" fmla="*/ 4 w 85"/>
              <a:gd name="T9" fmla="*/ 4 h 68"/>
              <a:gd name="T10" fmla="*/ 16 w 85"/>
              <a:gd name="T11" fmla="*/ 0 h 68"/>
              <a:gd name="T12" fmla="*/ 21 w 85"/>
              <a:gd name="T13" fmla="*/ 7 h 68"/>
              <a:gd name="T14" fmla="*/ 30 w 85"/>
              <a:gd name="T15" fmla="*/ 11 h 68"/>
              <a:gd name="T16" fmla="*/ 36 w 85"/>
              <a:gd name="T17" fmla="*/ 8 h 68"/>
              <a:gd name="T18" fmla="*/ 37 w 85"/>
              <a:gd name="T19" fmla="*/ 8 h 68"/>
              <a:gd name="T20" fmla="*/ 37 w 85"/>
              <a:gd name="T21" fmla="*/ 26 h 68"/>
              <a:gd name="T22" fmla="*/ 44 w 85"/>
              <a:gd name="T23" fmla="*/ 26 h 68"/>
              <a:gd name="T24" fmla="*/ 45 w 85"/>
              <a:gd name="T25" fmla="*/ 26 h 68"/>
              <a:gd name="T26" fmla="*/ 56 w 85"/>
              <a:gd name="T27" fmla="*/ 34 h 68"/>
              <a:gd name="T28" fmla="*/ 76 w 85"/>
              <a:gd name="T29" fmla="*/ 63 h 68"/>
              <a:gd name="T30" fmla="*/ 85 w 85"/>
              <a:gd name="T31" fmla="*/ 68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85" h="68">
                <a:moveTo>
                  <a:pt x="0" y="0"/>
                </a:moveTo>
                <a:lnTo>
                  <a:pt x="3" y="0"/>
                </a:lnTo>
                <a:lnTo>
                  <a:pt x="4" y="2"/>
                </a:lnTo>
                <a:lnTo>
                  <a:pt x="4" y="3"/>
                </a:lnTo>
                <a:lnTo>
                  <a:pt x="4" y="4"/>
                </a:lnTo>
                <a:lnTo>
                  <a:pt x="16" y="0"/>
                </a:lnTo>
                <a:lnTo>
                  <a:pt x="21" y="7"/>
                </a:lnTo>
                <a:lnTo>
                  <a:pt x="30" y="11"/>
                </a:lnTo>
                <a:lnTo>
                  <a:pt x="36" y="8"/>
                </a:lnTo>
                <a:lnTo>
                  <a:pt x="37" y="8"/>
                </a:lnTo>
                <a:lnTo>
                  <a:pt x="37" y="26"/>
                </a:lnTo>
                <a:lnTo>
                  <a:pt x="44" y="26"/>
                </a:lnTo>
                <a:lnTo>
                  <a:pt x="45" y="26"/>
                </a:lnTo>
                <a:lnTo>
                  <a:pt x="56" y="34"/>
                </a:lnTo>
                <a:lnTo>
                  <a:pt x="76" y="63"/>
                </a:lnTo>
                <a:lnTo>
                  <a:pt x="85" y="6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7" name="Freeform 694">
            <a:extLst>
              <a:ext uri="{FF2B5EF4-FFF2-40B4-BE49-F238E27FC236}">
                <a16:creationId xmlns:a16="http://schemas.microsoft.com/office/drawing/2014/main" id="{A78A81B6-C2A6-EB8F-9952-745B979027ED}"/>
              </a:ext>
            </a:extLst>
          </p:cNvPr>
          <p:cNvSpPr>
            <a:spLocks/>
          </p:cNvSpPr>
          <p:nvPr/>
        </p:nvSpPr>
        <p:spPr bwMode="auto">
          <a:xfrm>
            <a:off x="4438650" y="5076825"/>
            <a:ext cx="211138" cy="155575"/>
          </a:xfrm>
          <a:custGeom>
            <a:avLst/>
            <a:gdLst>
              <a:gd name="T0" fmla="*/ 133 w 133"/>
              <a:gd name="T1" fmla="*/ 58 h 98"/>
              <a:gd name="T2" fmla="*/ 124 w 133"/>
              <a:gd name="T3" fmla="*/ 71 h 98"/>
              <a:gd name="T4" fmla="*/ 126 w 133"/>
              <a:gd name="T5" fmla="*/ 79 h 98"/>
              <a:gd name="T6" fmla="*/ 123 w 133"/>
              <a:gd name="T7" fmla="*/ 84 h 98"/>
              <a:gd name="T8" fmla="*/ 112 w 133"/>
              <a:gd name="T9" fmla="*/ 82 h 98"/>
              <a:gd name="T10" fmla="*/ 107 w 133"/>
              <a:gd name="T11" fmla="*/ 86 h 98"/>
              <a:gd name="T12" fmla="*/ 105 w 133"/>
              <a:gd name="T13" fmla="*/ 87 h 98"/>
              <a:gd name="T14" fmla="*/ 90 w 133"/>
              <a:gd name="T15" fmla="*/ 98 h 98"/>
              <a:gd name="T16" fmla="*/ 85 w 133"/>
              <a:gd name="T17" fmla="*/ 95 h 98"/>
              <a:gd name="T18" fmla="*/ 60 w 133"/>
              <a:gd name="T19" fmla="*/ 88 h 98"/>
              <a:gd name="T20" fmla="*/ 58 w 133"/>
              <a:gd name="T21" fmla="*/ 88 h 98"/>
              <a:gd name="T22" fmla="*/ 47 w 133"/>
              <a:gd name="T23" fmla="*/ 88 h 98"/>
              <a:gd name="T24" fmla="*/ 44 w 133"/>
              <a:gd name="T25" fmla="*/ 84 h 98"/>
              <a:gd name="T26" fmla="*/ 30 w 133"/>
              <a:gd name="T27" fmla="*/ 80 h 98"/>
              <a:gd name="T28" fmla="*/ 30 w 133"/>
              <a:gd name="T29" fmla="*/ 73 h 98"/>
              <a:gd name="T30" fmla="*/ 30 w 133"/>
              <a:gd name="T31" fmla="*/ 65 h 98"/>
              <a:gd name="T32" fmla="*/ 15 w 133"/>
              <a:gd name="T33" fmla="*/ 64 h 98"/>
              <a:gd name="T34" fmla="*/ 19 w 133"/>
              <a:gd name="T35" fmla="*/ 49 h 98"/>
              <a:gd name="T36" fmla="*/ 26 w 133"/>
              <a:gd name="T37" fmla="*/ 50 h 98"/>
              <a:gd name="T38" fmla="*/ 29 w 133"/>
              <a:gd name="T39" fmla="*/ 46 h 98"/>
              <a:gd name="T40" fmla="*/ 18 w 133"/>
              <a:gd name="T41" fmla="*/ 41 h 98"/>
              <a:gd name="T42" fmla="*/ 14 w 133"/>
              <a:gd name="T43" fmla="*/ 45 h 98"/>
              <a:gd name="T44" fmla="*/ 3 w 133"/>
              <a:gd name="T45" fmla="*/ 45 h 98"/>
              <a:gd name="T46" fmla="*/ 0 w 133"/>
              <a:gd name="T47" fmla="*/ 42 h 98"/>
              <a:gd name="T48" fmla="*/ 0 w 133"/>
              <a:gd name="T49" fmla="*/ 39 h 98"/>
              <a:gd name="T50" fmla="*/ 3 w 133"/>
              <a:gd name="T51" fmla="*/ 37 h 98"/>
              <a:gd name="T52" fmla="*/ 14 w 133"/>
              <a:gd name="T53" fmla="*/ 30 h 98"/>
              <a:gd name="T54" fmla="*/ 14 w 133"/>
              <a:gd name="T55" fmla="*/ 28 h 98"/>
              <a:gd name="T56" fmla="*/ 13 w 133"/>
              <a:gd name="T57" fmla="*/ 23 h 98"/>
              <a:gd name="T58" fmla="*/ 6 w 133"/>
              <a:gd name="T59" fmla="*/ 26 h 98"/>
              <a:gd name="T60" fmla="*/ 7 w 133"/>
              <a:gd name="T61" fmla="*/ 19 h 98"/>
              <a:gd name="T62" fmla="*/ 14 w 133"/>
              <a:gd name="T63" fmla="*/ 1 h 98"/>
              <a:gd name="T64" fmla="*/ 38 w 133"/>
              <a:gd name="T65" fmla="*/ 1 h 98"/>
              <a:gd name="T66" fmla="*/ 41 w 133"/>
              <a:gd name="T67" fmla="*/ 0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33" h="98">
                <a:moveTo>
                  <a:pt x="133" y="58"/>
                </a:moveTo>
                <a:lnTo>
                  <a:pt x="124" y="71"/>
                </a:lnTo>
                <a:lnTo>
                  <a:pt x="126" y="79"/>
                </a:lnTo>
                <a:lnTo>
                  <a:pt x="123" y="84"/>
                </a:lnTo>
                <a:lnTo>
                  <a:pt x="112" y="82"/>
                </a:lnTo>
                <a:lnTo>
                  <a:pt x="107" y="86"/>
                </a:lnTo>
                <a:lnTo>
                  <a:pt x="105" y="87"/>
                </a:lnTo>
                <a:lnTo>
                  <a:pt x="90" y="98"/>
                </a:lnTo>
                <a:lnTo>
                  <a:pt x="85" y="95"/>
                </a:lnTo>
                <a:lnTo>
                  <a:pt x="60" y="88"/>
                </a:lnTo>
                <a:lnTo>
                  <a:pt x="58" y="88"/>
                </a:lnTo>
                <a:lnTo>
                  <a:pt x="47" y="88"/>
                </a:lnTo>
                <a:lnTo>
                  <a:pt x="44" y="84"/>
                </a:lnTo>
                <a:lnTo>
                  <a:pt x="30" y="80"/>
                </a:lnTo>
                <a:lnTo>
                  <a:pt x="30" y="73"/>
                </a:lnTo>
                <a:lnTo>
                  <a:pt x="30" y="65"/>
                </a:lnTo>
                <a:lnTo>
                  <a:pt x="15" y="64"/>
                </a:lnTo>
                <a:lnTo>
                  <a:pt x="19" y="49"/>
                </a:lnTo>
                <a:lnTo>
                  <a:pt x="26" y="50"/>
                </a:lnTo>
                <a:lnTo>
                  <a:pt x="29" y="46"/>
                </a:lnTo>
                <a:lnTo>
                  <a:pt x="18" y="41"/>
                </a:lnTo>
                <a:lnTo>
                  <a:pt x="14" y="45"/>
                </a:lnTo>
                <a:lnTo>
                  <a:pt x="3" y="45"/>
                </a:lnTo>
                <a:lnTo>
                  <a:pt x="0" y="42"/>
                </a:lnTo>
                <a:lnTo>
                  <a:pt x="0" y="39"/>
                </a:lnTo>
                <a:lnTo>
                  <a:pt x="3" y="37"/>
                </a:lnTo>
                <a:lnTo>
                  <a:pt x="14" y="30"/>
                </a:lnTo>
                <a:lnTo>
                  <a:pt x="14" y="28"/>
                </a:lnTo>
                <a:lnTo>
                  <a:pt x="13" y="23"/>
                </a:lnTo>
                <a:lnTo>
                  <a:pt x="6" y="26"/>
                </a:lnTo>
                <a:lnTo>
                  <a:pt x="7" y="19"/>
                </a:lnTo>
                <a:lnTo>
                  <a:pt x="14" y="1"/>
                </a:lnTo>
                <a:lnTo>
                  <a:pt x="38" y="1"/>
                </a:lnTo>
                <a:lnTo>
                  <a:pt x="41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8" name="Freeform 695">
            <a:extLst>
              <a:ext uri="{FF2B5EF4-FFF2-40B4-BE49-F238E27FC236}">
                <a16:creationId xmlns:a16="http://schemas.microsoft.com/office/drawing/2014/main" id="{1ABB5FBF-EA91-F622-C69E-6A5CCBA59D1C}"/>
              </a:ext>
            </a:extLst>
          </p:cNvPr>
          <p:cNvSpPr>
            <a:spLocks/>
          </p:cNvSpPr>
          <p:nvPr/>
        </p:nvSpPr>
        <p:spPr bwMode="auto">
          <a:xfrm>
            <a:off x="4554538" y="4429125"/>
            <a:ext cx="1588" cy="6350"/>
          </a:xfrm>
          <a:custGeom>
            <a:avLst/>
            <a:gdLst>
              <a:gd name="T0" fmla="*/ 0 w 1"/>
              <a:gd name="T1" fmla="*/ 0 h 4"/>
              <a:gd name="T2" fmla="*/ 0 w 1"/>
              <a:gd name="T3" fmla="*/ 1 h 4"/>
              <a:gd name="T4" fmla="*/ 1 w 1"/>
              <a:gd name="T5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4">
                <a:moveTo>
                  <a:pt x="0" y="0"/>
                </a:moveTo>
                <a:lnTo>
                  <a:pt x="0" y="1"/>
                </a:lnTo>
                <a:lnTo>
                  <a:pt x="1" y="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9" name="Freeform 696">
            <a:extLst>
              <a:ext uri="{FF2B5EF4-FFF2-40B4-BE49-F238E27FC236}">
                <a16:creationId xmlns:a16="http://schemas.microsoft.com/office/drawing/2014/main" id="{CD8CBAB2-47CB-7903-239A-3918315BF5A5}"/>
              </a:ext>
            </a:extLst>
          </p:cNvPr>
          <p:cNvSpPr>
            <a:spLocks/>
          </p:cNvSpPr>
          <p:nvPr/>
        </p:nvSpPr>
        <p:spPr bwMode="auto">
          <a:xfrm>
            <a:off x="4525963" y="4389438"/>
            <a:ext cx="114300" cy="93663"/>
          </a:xfrm>
          <a:custGeom>
            <a:avLst/>
            <a:gdLst>
              <a:gd name="T0" fmla="*/ 64 w 72"/>
              <a:gd name="T1" fmla="*/ 14 h 59"/>
              <a:gd name="T2" fmla="*/ 64 w 72"/>
              <a:gd name="T3" fmla="*/ 17 h 59"/>
              <a:gd name="T4" fmla="*/ 61 w 72"/>
              <a:gd name="T5" fmla="*/ 24 h 59"/>
              <a:gd name="T6" fmla="*/ 68 w 72"/>
              <a:gd name="T7" fmla="*/ 32 h 59"/>
              <a:gd name="T8" fmla="*/ 72 w 72"/>
              <a:gd name="T9" fmla="*/ 36 h 59"/>
              <a:gd name="T10" fmla="*/ 69 w 72"/>
              <a:gd name="T11" fmla="*/ 37 h 59"/>
              <a:gd name="T12" fmla="*/ 69 w 72"/>
              <a:gd name="T13" fmla="*/ 39 h 59"/>
              <a:gd name="T14" fmla="*/ 61 w 72"/>
              <a:gd name="T15" fmla="*/ 44 h 59"/>
              <a:gd name="T16" fmla="*/ 61 w 72"/>
              <a:gd name="T17" fmla="*/ 51 h 59"/>
              <a:gd name="T18" fmla="*/ 53 w 72"/>
              <a:gd name="T19" fmla="*/ 59 h 59"/>
              <a:gd name="T20" fmla="*/ 48 w 72"/>
              <a:gd name="T21" fmla="*/ 58 h 59"/>
              <a:gd name="T22" fmla="*/ 35 w 72"/>
              <a:gd name="T23" fmla="*/ 51 h 59"/>
              <a:gd name="T24" fmla="*/ 31 w 72"/>
              <a:gd name="T25" fmla="*/ 35 h 59"/>
              <a:gd name="T26" fmla="*/ 29 w 72"/>
              <a:gd name="T27" fmla="*/ 33 h 59"/>
              <a:gd name="T28" fmla="*/ 24 w 72"/>
              <a:gd name="T29" fmla="*/ 32 h 59"/>
              <a:gd name="T30" fmla="*/ 19 w 72"/>
              <a:gd name="T31" fmla="*/ 29 h 59"/>
              <a:gd name="T32" fmla="*/ 18 w 72"/>
              <a:gd name="T33" fmla="*/ 26 h 59"/>
              <a:gd name="T34" fmla="*/ 18 w 72"/>
              <a:gd name="T35" fmla="*/ 25 h 59"/>
              <a:gd name="T36" fmla="*/ 5 w 72"/>
              <a:gd name="T37" fmla="*/ 13 h 59"/>
              <a:gd name="T38" fmla="*/ 9 w 72"/>
              <a:gd name="T39" fmla="*/ 10 h 59"/>
              <a:gd name="T40" fmla="*/ 1 w 72"/>
              <a:gd name="T41" fmla="*/ 3 h 59"/>
              <a:gd name="T42" fmla="*/ 0 w 72"/>
              <a:gd name="T43" fmla="*/ 0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72" h="59">
                <a:moveTo>
                  <a:pt x="64" y="14"/>
                </a:moveTo>
                <a:lnTo>
                  <a:pt x="64" y="17"/>
                </a:lnTo>
                <a:lnTo>
                  <a:pt x="61" y="24"/>
                </a:lnTo>
                <a:lnTo>
                  <a:pt x="68" y="32"/>
                </a:lnTo>
                <a:lnTo>
                  <a:pt x="72" y="36"/>
                </a:lnTo>
                <a:lnTo>
                  <a:pt x="69" y="37"/>
                </a:lnTo>
                <a:lnTo>
                  <a:pt x="69" y="39"/>
                </a:lnTo>
                <a:lnTo>
                  <a:pt x="61" y="44"/>
                </a:lnTo>
                <a:lnTo>
                  <a:pt x="61" y="51"/>
                </a:lnTo>
                <a:lnTo>
                  <a:pt x="53" y="59"/>
                </a:lnTo>
                <a:lnTo>
                  <a:pt x="48" y="58"/>
                </a:lnTo>
                <a:lnTo>
                  <a:pt x="35" y="51"/>
                </a:lnTo>
                <a:lnTo>
                  <a:pt x="31" y="35"/>
                </a:lnTo>
                <a:lnTo>
                  <a:pt x="29" y="33"/>
                </a:lnTo>
                <a:lnTo>
                  <a:pt x="24" y="32"/>
                </a:lnTo>
                <a:lnTo>
                  <a:pt x="19" y="29"/>
                </a:lnTo>
                <a:lnTo>
                  <a:pt x="18" y="26"/>
                </a:lnTo>
                <a:lnTo>
                  <a:pt x="18" y="25"/>
                </a:lnTo>
                <a:lnTo>
                  <a:pt x="5" y="13"/>
                </a:lnTo>
                <a:lnTo>
                  <a:pt x="9" y="10"/>
                </a:lnTo>
                <a:lnTo>
                  <a:pt x="1" y="3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0" name="Freeform 697">
            <a:extLst>
              <a:ext uri="{FF2B5EF4-FFF2-40B4-BE49-F238E27FC236}">
                <a16:creationId xmlns:a16="http://schemas.microsoft.com/office/drawing/2014/main" id="{004B1A94-AACE-C32D-F9AC-A5F701F1B4D4}"/>
              </a:ext>
            </a:extLst>
          </p:cNvPr>
          <p:cNvSpPr>
            <a:spLocks/>
          </p:cNvSpPr>
          <p:nvPr/>
        </p:nvSpPr>
        <p:spPr bwMode="auto">
          <a:xfrm>
            <a:off x="4670425" y="4291013"/>
            <a:ext cx="141288" cy="50800"/>
          </a:xfrm>
          <a:custGeom>
            <a:avLst/>
            <a:gdLst>
              <a:gd name="T0" fmla="*/ 89 w 89"/>
              <a:gd name="T1" fmla="*/ 30 h 32"/>
              <a:gd name="T2" fmla="*/ 85 w 89"/>
              <a:gd name="T3" fmla="*/ 30 h 32"/>
              <a:gd name="T4" fmla="*/ 81 w 89"/>
              <a:gd name="T5" fmla="*/ 31 h 32"/>
              <a:gd name="T6" fmla="*/ 78 w 89"/>
              <a:gd name="T7" fmla="*/ 30 h 32"/>
              <a:gd name="T8" fmla="*/ 64 w 89"/>
              <a:gd name="T9" fmla="*/ 32 h 32"/>
              <a:gd name="T10" fmla="*/ 60 w 89"/>
              <a:gd name="T11" fmla="*/ 30 h 32"/>
              <a:gd name="T12" fmla="*/ 58 w 89"/>
              <a:gd name="T13" fmla="*/ 30 h 32"/>
              <a:gd name="T14" fmla="*/ 52 w 89"/>
              <a:gd name="T15" fmla="*/ 30 h 32"/>
              <a:gd name="T16" fmla="*/ 52 w 89"/>
              <a:gd name="T17" fmla="*/ 28 h 32"/>
              <a:gd name="T18" fmla="*/ 49 w 89"/>
              <a:gd name="T19" fmla="*/ 20 h 32"/>
              <a:gd name="T20" fmla="*/ 44 w 89"/>
              <a:gd name="T21" fmla="*/ 19 h 32"/>
              <a:gd name="T22" fmla="*/ 44 w 89"/>
              <a:gd name="T23" fmla="*/ 23 h 32"/>
              <a:gd name="T24" fmla="*/ 32 w 89"/>
              <a:gd name="T25" fmla="*/ 27 h 32"/>
              <a:gd name="T26" fmla="*/ 28 w 89"/>
              <a:gd name="T27" fmla="*/ 27 h 32"/>
              <a:gd name="T28" fmla="*/ 14 w 89"/>
              <a:gd name="T29" fmla="*/ 26 h 32"/>
              <a:gd name="T30" fmla="*/ 8 w 89"/>
              <a:gd name="T31" fmla="*/ 26 h 32"/>
              <a:gd name="T32" fmla="*/ 6 w 89"/>
              <a:gd name="T33" fmla="*/ 24 h 32"/>
              <a:gd name="T34" fmla="*/ 0 w 89"/>
              <a:gd name="T35" fmla="*/ 20 h 32"/>
              <a:gd name="T36" fmla="*/ 3 w 89"/>
              <a:gd name="T37" fmla="*/ 17 h 32"/>
              <a:gd name="T38" fmla="*/ 28 w 89"/>
              <a:gd name="T39" fmla="*/ 13 h 32"/>
              <a:gd name="T40" fmla="*/ 30 w 89"/>
              <a:gd name="T41" fmla="*/ 2 h 32"/>
              <a:gd name="T42" fmla="*/ 30 w 89"/>
              <a:gd name="T43" fmla="*/ 1 h 32"/>
              <a:gd name="T44" fmla="*/ 28 w 89"/>
              <a:gd name="T45" fmla="*/ 0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89" h="32">
                <a:moveTo>
                  <a:pt x="89" y="30"/>
                </a:moveTo>
                <a:lnTo>
                  <a:pt x="85" y="30"/>
                </a:lnTo>
                <a:lnTo>
                  <a:pt x="81" y="31"/>
                </a:lnTo>
                <a:lnTo>
                  <a:pt x="78" y="30"/>
                </a:lnTo>
                <a:lnTo>
                  <a:pt x="64" y="32"/>
                </a:lnTo>
                <a:lnTo>
                  <a:pt x="60" y="30"/>
                </a:lnTo>
                <a:lnTo>
                  <a:pt x="58" y="30"/>
                </a:lnTo>
                <a:lnTo>
                  <a:pt x="52" y="30"/>
                </a:lnTo>
                <a:lnTo>
                  <a:pt x="52" y="28"/>
                </a:lnTo>
                <a:lnTo>
                  <a:pt x="49" y="20"/>
                </a:lnTo>
                <a:lnTo>
                  <a:pt x="44" y="19"/>
                </a:lnTo>
                <a:lnTo>
                  <a:pt x="44" y="23"/>
                </a:lnTo>
                <a:lnTo>
                  <a:pt x="32" y="27"/>
                </a:lnTo>
                <a:lnTo>
                  <a:pt x="28" y="27"/>
                </a:lnTo>
                <a:lnTo>
                  <a:pt x="14" y="26"/>
                </a:lnTo>
                <a:lnTo>
                  <a:pt x="8" y="26"/>
                </a:lnTo>
                <a:lnTo>
                  <a:pt x="6" y="24"/>
                </a:lnTo>
                <a:lnTo>
                  <a:pt x="0" y="20"/>
                </a:lnTo>
                <a:lnTo>
                  <a:pt x="3" y="17"/>
                </a:lnTo>
                <a:lnTo>
                  <a:pt x="28" y="13"/>
                </a:lnTo>
                <a:lnTo>
                  <a:pt x="30" y="2"/>
                </a:lnTo>
                <a:lnTo>
                  <a:pt x="30" y="1"/>
                </a:lnTo>
                <a:lnTo>
                  <a:pt x="28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1" name="Freeform 698">
            <a:extLst>
              <a:ext uri="{FF2B5EF4-FFF2-40B4-BE49-F238E27FC236}">
                <a16:creationId xmlns:a16="http://schemas.microsoft.com/office/drawing/2014/main" id="{20F1F59E-115C-BDA0-7A12-656925F9F987}"/>
              </a:ext>
            </a:extLst>
          </p:cNvPr>
          <p:cNvSpPr>
            <a:spLocks/>
          </p:cNvSpPr>
          <p:nvPr/>
        </p:nvSpPr>
        <p:spPr bwMode="auto">
          <a:xfrm>
            <a:off x="4864100" y="5972175"/>
            <a:ext cx="73025" cy="98425"/>
          </a:xfrm>
          <a:custGeom>
            <a:avLst/>
            <a:gdLst>
              <a:gd name="T0" fmla="*/ 24 w 46"/>
              <a:gd name="T1" fmla="*/ 62 h 62"/>
              <a:gd name="T2" fmla="*/ 20 w 46"/>
              <a:gd name="T3" fmla="*/ 58 h 62"/>
              <a:gd name="T4" fmla="*/ 17 w 46"/>
              <a:gd name="T5" fmla="*/ 60 h 62"/>
              <a:gd name="T6" fmla="*/ 13 w 46"/>
              <a:gd name="T7" fmla="*/ 53 h 62"/>
              <a:gd name="T8" fmla="*/ 4 w 46"/>
              <a:gd name="T9" fmla="*/ 52 h 62"/>
              <a:gd name="T10" fmla="*/ 4 w 46"/>
              <a:gd name="T11" fmla="*/ 44 h 62"/>
              <a:gd name="T12" fmla="*/ 1 w 46"/>
              <a:gd name="T13" fmla="*/ 32 h 62"/>
              <a:gd name="T14" fmla="*/ 0 w 46"/>
              <a:gd name="T15" fmla="*/ 29 h 62"/>
              <a:gd name="T16" fmla="*/ 15 w 46"/>
              <a:gd name="T17" fmla="*/ 10 h 62"/>
              <a:gd name="T18" fmla="*/ 22 w 46"/>
              <a:gd name="T19" fmla="*/ 0 h 62"/>
              <a:gd name="T20" fmla="*/ 30 w 46"/>
              <a:gd name="T21" fmla="*/ 7 h 62"/>
              <a:gd name="T22" fmla="*/ 35 w 46"/>
              <a:gd name="T23" fmla="*/ 17 h 62"/>
              <a:gd name="T24" fmla="*/ 37 w 46"/>
              <a:gd name="T25" fmla="*/ 19 h 62"/>
              <a:gd name="T26" fmla="*/ 42 w 46"/>
              <a:gd name="T27" fmla="*/ 18 h 62"/>
              <a:gd name="T28" fmla="*/ 46 w 46"/>
              <a:gd name="T29" fmla="*/ 19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46" h="62">
                <a:moveTo>
                  <a:pt x="24" y="62"/>
                </a:moveTo>
                <a:lnTo>
                  <a:pt x="20" y="58"/>
                </a:lnTo>
                <a:lnTo>
                  <a:pt x="17" y="60"/>
                </a:lnTo>
                <a:lnTo>
                  <a:pt x="13" y="53"/>
                </a:lnTo>
                <a:lnTo>
                  <a:pt x="4" y="52"/>
                </a:lnTo>
                <a:lnTo>
                  <a:pt x="4" y="44"/>
                </a:lnTo>
                <a:lnTo>
                  <a:pt x="1" y="32"/>
                </a:lnTo>
                <a:lnTo>
                  <a:pt x="0" y="29"/>
                </a:lnTo>
                <a:lnTo>
                  <a:pt x="15" y="10"/>
                </a:lnTo>
                <a:lnTo>
                  <a:pt x="22" y="0"/>
                </a:lnTo>
                <a:lnTo>
                  <a:pt x="30" y="7"/>
                </a:lnTo>
                <a:lnTo>
                  <a:pt x="35" y="17"/>
                </a:lnTo>
                <a:lnTo>
                  <a:pt x="37" y="19"/>
                </a:lnTo>
                <a:lnTo>
                  <a:pt x="42" y="18"/>
                </a:lnTo>
                <a:lnTo>
                  <a:pt x="46" y="1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2" name="Freeform 699">
            <a:extLst>
              <a:ext uri="{FF2B5EF4-FFF2-40B4-BE49-F238E27FC236}">
                <a16:creationId xmlns:a16="http://schemas.microsoft.com/office/drawing/2014/main" id="{56CBFDD8-3B58-49DC-5453-05380DF58F0F}"/>
              </a:ext>
            </a:extLst>
          </p:cNvPr>
          <p:cNvSpPr>
            <a:spLocks/>
          </p:cNvSpPr>
          <p:nvPr/>
        </p:nvSpPr>
        <p:spPr bwMode="auto">
          <a:xfrm>
            <a:off x="5197475" y="5672138"/>
            <a:ext cx="23813" cy="19050"/>
          </a:xfrm>
          <a:custGeom>
            <a:avLst/>
            <a:gdLst>
              <a:gd name="T0" fmla="*/ 0 w 15"/>
              <a:gd name="T1" fmla="*/ 11 h 12"/>
              <a:gd name="T2" fmla="*/ 5 w 15"/>
              <a:gd name="T3" fmla="*/ 12 h 12"/>
              <a:gd name="T4" fmla="*/ 7 w 15"/>
              <a:gd name="T5" fmla="*/ 11 h 12"/>
              <a:gd name="T6" fmla="*/ 8 w 15"/>
              <a:gd name="T7" fmla="*/ 4 h 12"/>
              <a:gd name="T8" fmla="*/ 12 w 15"/>
              <a:gd name="T9" fmla="*/ 0 h 12"/>
              <a:gd name="T10" fmla="*/ 15 w 15"/>
              <a:gd name="T11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5" h="12">
                <a:moveTo>
                  <a:pt x="0" y="11"/>
                </a:moveTo>
                <a:lnTo>
                  <a:pt x="5" y="12"/>
                </a:lnTo>
                <a:lnTo>
                  <a:pt x="7" y="11"/>
                </a:lnTo>
                <a:lnTo>
                  <a:pt x="8" y="4"/>
                </a:lnTo>
                <a:lnTo>
                  <a:pt x="12" y="0"/>
                </a:lnTo>
                <a:lnTo>
                  <a:pt x="15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3" name="Freeform 700">
            <a:extLst>
              <a:ext uri="{FF2B5EF4-FFF2-40B4-BE49-F238E27FC236}">
                <a16:creationId xmlns:a16="http://schemas.microsoft.com/office/drawing/2014/main" id="{3325DAEF-117B-233E-F71A-820C05037C1B}"/>
              </a:ext>
            </a:extLst>
          </p:cNvPr>
          <p:cNvSpPr>
            <a:spLocks/>
          </p:cNvSpPr>
          <p:nvPr/>
        </p:nvSpPr>
        <p:spPr bwMode="auto">
          <a:xfrm>
            <a:off x="5208588" y="5691188"/>
            <a:ext cx="23813" cy="46038"/>
          </a:xfrm>
          <a:custGeom>
            <a:avLst/>
            <a:gdLst>
              <a:gd name="T0" fmla="*/ 12 w 15"/>
              <a:gd name="T1" fmla="*/ 0 h 29"/>
              <a:gd name="T2" fmla="*/ 12 w 15"/>
              <a:gd name="T3" fmla="*/ 1 h 29"/>
              <a:gd name="T4" fmla="*/ 15 w 15"/>
              <a:gd name="T5" fmla="*/ 4 h 29"/>
              <a:gd name="T6" fmla="*/ 13 w 15"/>
              <a:gd name="T7" fmla="*/ 7 h 29"/>
              <a:gd name="T8" fmla="*/ 13 w 15"/>
              <a:gd name="T9" fmla="*/ 8 h 29"/>
              <a:gd name="T10" fmla="*/ 9 w 15"/>
              <a:gd name="T11" fmla="*/ 14 h 29"/>
              <a:gd name="T12" fmla="*/ 4 w 15"/>
              <a:gd name="T13" fmla="*/ 15 h 29"/>
              <a:gd name="T14" fmla="*/ 5 w 15"/>
              <a:gd name="T15" fmla="*/ 19 h 29"/>
              <a:gd name="T16" fmla="*/ 5 w 15"/>
              <a:gd name="T17" fmla="*/ 20 h 29"/>
              <a:gd name="T18" fmla="*/ 4 w 15"/>
              <a:gd name="T19" fmla="*/ 23 h 29"/>
              <a:gd name="T20" fmla="*/ 4 w 15"/>
              <a:gd name="T21" fmla="*/ 25 h 29"/>
              <a:gd name="T22" fmla="*/ 1 w 15"/>
              <a:gd name="T23" fmla="*/ 29 h 29"/>
              <a:gd name="T24" fmla="*/ 0 w 15"/>
              <a:gd name="T25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29">
                <a:moveTo>
                  <a:pt x="12" y="0"/>
                </a:moveTo>
                <a:lnTo>
                  <a:pt x="12" y="1"/>
                </a:lnTo>
                <a:lnTo>
                  <a:pt x="15" y="4"/>
                </a:lnTo>
                <a:lnTo>
                  <a:pt x="13" y="7"/>
                </a:lnTo>
                <a:lnTo>
                  <a:pt x="13" y="8"/>
                </a:lnTo>
                <a:lnTo>
                  <a:pt x="9" y="14"/>
                </a:lnTo>
                <a:lnTo>
                  <a:pt x="4" y="15"/>
                </a:lnTo>
                <a:lnTo>
                  <a:pt x="5" y="19"/>
                </a:lnTo>
                <a:lnTo>
                  <a:pt x="5" y="20"/>
                </a:lnTo>
                <a:lnTo>
                  <a:pt x="4" y="23"/>
                </a:lnTo>
                <a:lnTo>
                  <a:pt x="4" y="25"/>
                </a:lnTo>
                <a:lnTo>
                  <a:pt x="1" y="29"/>
                </a:lnTo>
                <a:lnTo>
                  <a:pt x="0" y="2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4" name="Freeform 701">
            <a:extLst>
              <a:ext uri="{FF2B5EF4-FFF2-40B4-BE49-F238E27FC236}">
                <a16:creationId xmlns:a16="http://schemas.microsoft.com/office/drawing/2014/main" id="{5A0CCB66-95BB-9AE9-1A04-CCE8C9AC1B68}"/>
              </a:ext>
            </a:extLst>
          </p:cNvPr>
          <p:cNvSpPr>
            <a:spLocks/>
          </p:cNvSpPr>
          <p:nvPr/>
        </p:nvSpPr>
        <p:spPr bwMode="auto">
          <a:xfrm>
            <a:off x="5327650" y="3981450"/>
            <a:ext cx="31750" cy="30163"/>
          </a:xfrm>
          <a:custGeom>
            <a:avLst/>
            <a:gdLst>
              <a:gd name="T0" fmla="*/ 0 w 20"/>
              <a:gd name="T1" fmla="*/ 0 h 19"/>
              <a:gd name="T2" fmla="*/ 19 w 20"/>
              <a:gd name="T3" fmla="*/ 12 h 19"/>
              <a:gd name="T4" fmla="*/ 20 w 20"/>
              <a:gd name="T5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0" h="19">
                <a:moveTo>
                  <a:pt x="0" y="0"/>
                </a:moveTo>
                <a:lnTo>
                  <a:pt x="19" y="12"/>
                </a:lnTo>
                <a:lnTo>
                  <a:pt x="20" y="1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5" name="Freeform 702">
            <a:extLst>
              <a:ext uri="{FF2B5EF4-FFF2-40B4-BE49-F238E27FC236}">
                <a16:creationId xmlns:a16="http://schemas.microsoft.com/office/drawing/2014/main" id="{F878C94B-BE1F-33C3-8E6D-F2A63C49353E}"/>
              </a:ext>
            </a:extLst>
          </p:cNvPr>
          <p:cNvSpPr>
            <a:spLocks/>
          </p:cNvSpPr>
          <p:nvPr/>
        </p:nvSpPr>
        <p:spPr bwMode="auto">
          <a:xfrm>
            <a:off x="5364163" y="4073525"/>
            <a:ext cx="157163" cy="11113"/>
          </a:xfrm>
          <a:custGeom>
            <a:avLst/>
            <a:gdLst>
              <a:gd name="T0" fmla="*/ 0 w 99"/>
              <a:gd name="T1" fmla="*/ 4 h 7"/>
              <a:gd name="T2" fmla="*/ 4 w 99"/>
              <a:gd name="T3" fmla="*/ 4 h 7"/>
              <a:gd name="T4" fmla="*/ 12 w 99"/>
              <a:gd name="T5" fmla="*/ 4 h 7"/>
              <a:gd name="T6" fmla="*/ 56 w 99"/>
              <a:gd name="T7" fmla="*/ 3 h 7"/>
              <a:gd name="T8" fmla="*/ 63 w 99"/>
              <a:gd name="T9" fmla="*/ 7 h 7"/>
              <a:gd name="T10" fmla="*/ 75 w 99"/>
              <a:gd name="T11" fmla="*/ 2 h 7"/>
              <a:gd name="T12" fmla="*/ 76 w 99"/>
              <a:gd name="T13" fmla="*/ 2 h 7"/>
              <a:gd name="T14" fmla="*/ 79 w 99"/>
              <a:gd name="T15" fmla="*/ 0 h 7"/>
              <a:gd name="T16" fmla="*/ 82 w 99"/>
              <a:gd name="T17" fmla="*/ 3 h 7"/>
              <a:gd name="T18" fmla="*/ 84 w 99"/>
              <a:gd name="T19" fmla="*/ 3 h 7"/>
              <a:gd name="T20" fmla="*/ 87 w 99"/>
              <a:gd name="T21" fmla="*/ 2 h 7"/>
              <a:gd name="T22" fmla="*/ 89 w 99"/>
              <a:gd name="T23" fmla="*/ 2 h 7"/>
              <a:gd name="T24" fmla="*/ 95 w 99"/>
              <a:gd name="T25" fmla="*/ 3 h 7"/>
              <a:gd name="T26" fmla="*/ 98 w 99"/>
              <a:gd name="T27" fmla="*/ 3 h 7"/>
              <a:gd name="T28" fmla="*/ 99 w 99"/>
              <a:gd name="T29" fmla="*/ 3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99" h="7">
                <a:moveTo>
                  <a:pt x="0" y="4"/>
                </a:moveTo>
                <a:lnTo>
                  <a:pt x="4" y="4"/>
                </a:lnTo>
                <a:lnTo>
                  <a:pt x="12" y="4"/>
                </a:lnTo>
                <a:lnTo>
                  <a:pt x="56" y="3"/>
                </a:lnTo>
                <a:lnTo>
                  <a:pt x="63" y="7"/>
                </a:lnTo>
                <a:lnTo>
                  <a:pt x="75" y="2"/>
                </a:lnTo>
                <a:lnTo>
                  <a:pt x="76" y="2"/>
                </a:lnTo>
                <a:lnTo>
                  <a:pt x="79" y="0"/>
                </a:lnTo>
                <a:lnTo>
                  <a:pt x="82" y="3"/>
                </a:lnTo>
                <a:lnTo>
                  <a:pt x="84" y="3"/>
                </a:lnTo>
                <a:lnTo>
                  <a:pt x="87" y="2"/>
                </a:lnTo>
                <a:lnTo>
                  <a:pt x="89" y="2"/>
                </a:lnTo>
                <a:lnTo>
                  <a:pt x="95" y="3"/>
                </a:lnTo>
                <a:lnTo>
                  <a:pt x="98" y="3"/>
                </a:lnTo>
                <a:lnTo>
                  <a:pt x="99" y="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6" name="Freeform 703">
            <a:extLst>
              <a:ext uri="{FF2B5EF4-FFF2-40B4-BE49-F238E27FC236}">
                <a16:creationId xmlns:a16="http://schemas.microsoft.com/office/drawing/2014/main" id="{C8EF08EA-32B5-5DF6-4F7E-EBC679D87986}"/>
              </a:ext>
            </a:extLst>
          </p:cNvPr>
          <p:cNvSpPr>
            <a:spLocks/>
          </p:cNvSpPr>
          <p:nvPr/>
        </p:nvSpPr>
        <p:spPr bwMode="auto">
          <a:xfrm>
            <a:off x="5351463" y="4078288"/>
            <a:ext cx="169863" cy="107950"/>
          </a:xfrm>
          <a:custGeom>
            <a:avLst/>
            <a:gdLst>
              <a:gd name="T0" fmla="*/ 107 w 107"/>
              <a:gd name="T1" fmla="*/ 0 h 68"/>
              <a:gd name="T2" fmla="*/ 84 w 107"/>
              <a:gd name="T3" fmla="*/ 30 h 68"/>
              <a:gd name="T4" fmla="*/ 83 w 107"/>
              <a:gd name="T5" fmla="*/ 31 h 68"/>
              <a:gd name="T6" fmla="*/ 82 w 107"/>
              <a:gd name="T7" fmla="*/ 33 h 68"/>
              <a:gd name="T8" fmla="*/ 82 w 107"/>
              <a:gd name="T9" fmla="*/ 33 h 68"/>
              <a:gd name="T10" fmla="*/ 82 w 107"/>
              <a:gd name="T11" fmla="*/ 34 h 68"/>
              <a:gd name="T12" fmla="*/ 80 w 107"/>
              <a:gd name="T13" fmla="*/ 38 h 68"/>
              <a:gd name="T14" fmla="*/ 76 w 107"/>
              <a:gd name="T15" fmla="*/ 49 h 68"/>
              <a:gd name="T16" fmla="*/ 71 w 107"/>
              <a:gd name="T17" fmla="*/ 68 h 68"/>
              <a:gd name="T18" fmla="*/ 57 w 107"/>
              <a:gd name="T19" fmla="*/ 66 h 68"/>
              <a:gd name="T20" fmla="*/ 39 w 107"/>
              <a:gd name="T21" fmla="*/ 61 h 68"/>
              <a:gd name="T22" fmla="*/ 12 w 107"/>
              <a:gd name="T23" fmla="*/ 66 h 68"/>
              <a:gd name="T24" fmla="*/ 0 w 107"/>
              <a:gd name="T25" fmla="*/ 60 h 68"/>
              <a:gd name="T26" fmla="*/ 0 w 107"/>
              <a:gd name="T27" fmla="*/ 44 h 68"/>
              <a:gd name="T28" fmla="*/ 0 w 107"/>
              <a:gd name="T29" fmla="*/ 37 h 68"/>
              <a:gd name="T30" fmla="*/ 0 w 107"/>
              <a:gd name="T31" fmla="*/ 36 h 68"/>
              <a:gd name="T32" fmla="*/ 1 w 107"/>
              <a:gd name="T33" fmla="*/ 36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07" h="68">
                <a:moveTo>
                  <a:pt x="107" y="0"/>
                </a:moveTo>
                <a:lnTo>
                  <a:pt x="84" y="30"/>
                </a:lnTo>
                <a:lnTo>
                  <a:pt x="83" y="31"/>
                </a:lnTo>
                <a:lnTo>
                  <a:pt x="82" y="33"/>
                </a:lnTo>
                <a:lnTo>
                  <a:pt x="82" y="33"/>
                </a:lnTo>
                <a:lnTo>
                  <a:pt x="82" y="34"/>
                </a:lnTo>
                <a:lnTo>
                  <a:pt x="80" y="38"/>
                </a:lnTo>
                <a:lnTo>
                  <a:pt x="76" y="49"/>
                </a:lnTo>
                <a:lnTo>
                  <a:pt x="71" y="68"/>
                </a:lnTo>
                <a:lnTo>
                  <a:pt x="57" y="66"/>
                </a:lnTo>
                <a:lnTo>
                  <a:pt x="39" y="61"/>
                </a:lnTo>
                <a:lnTo>
                  <a:pt x="12" y="66"/>
                </a:lnTo>
                <a:lnTo>
                  <a:pt x="0" y="60"/>
                </a:lnTo>
                <a:lnTo>
                  <a:pt x="0" y="44"/>
                </a:lnTo>
                <a:lnTo>
                  <a:pt x="0" y="37"/>
                </a:lnTo>
                <a:lnTo>
                  <a:pt x="0" y="36"/>
                </a:lnTo>
                <a:lnTo>
                  <a:pt x="1" y="3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7" name="Freeform 704">
            <a:extLst>
              <a:ext uri="{FF2B5EF4-FFF2-40B4-BE49-F238E27FC236}">
                <a16:creationId xmlns:a16="http://schemas.microsoft.com/office/drawing/2014/main" id="{9492F3FC-0FF4-DCE1-FCA1-1C672EBE1F48}"/>
              </a:ext>
            </a:extLst>
          </p:cNvPr>
          <p:cNvSpPr>
            <a:spLocks/>
          </p:cNvSpPr>
          <p:nvPr/>
        </p:nvSpPr>
        <p:spPr bwMode="auto">
          <a:xfrm>
            <a:off x="5289550" y="3716338"/>
            <a:ext cx="100013" cy="109538"/>
          </a:xfrm>
          <a:custGeom>
            <a:avLst/>
            <a:gdLst>
              <a:gd name="T0" fmla="*/ 21 w 63"/>
              <a:gd name="T1" fmla="*/ 0 h 69"/>
              <a:gd name="T2" fmla="*/ 32 w 63"/>
              <a:gd name="T3" fmla="*/ 13 h 69"/>
              <a:gd name="T4" fmla="*/ 37 w 63"/>
              <a:gd name="T5" fmla="*/ 11 h 69"/>
              <a:gd name="T6" fmla="*/ 39 w 63"/>
              <a:gd name="T7" fmla="*/ 14 h 69"/>
              <a:gd name="T8" fmla="*/ 37 w 63"/>
              <a:gd name="T9" fmla="*/ 21 h 69"/>
              <a:gd name="T10" fmla="*/ 39 w 63"/>
              <a:gd name="T11" fmla="*/ 25 h 69"/>
              <a:gd name="T12" fmla="*/ 43 w 63"/>
              <a:gd name="T13" fmla="*/ 30 h 69"/>
              <a:gd name="T14" fmla="*/ 63 w 63"/>
              <a:gd name="T15" fmla="*/ 40 h 69"/>
              <a:gd name="T16" fmla="*/ 62 w 63"/>
              <a:gd name="T17" fmla="*/ 45 h 69"/>
              <a:gd name="T18" fmla="*/ 59 w 63"/>
              <a:gd name="T19" fmla="*/ 54 h 69"/>
              <a:gd name="T20" fmla="*/ 58 w 63"/>
              <a:gd name="T21" fmla="*/ 60 h 69"/>
              <a:gd name="T22" fmla="*/ 40 w 63"/>
              <a:gd name="T23" fmla="*/ 66 h 69"/>
              <a:gd name="T24" fmla="*/ 22 w 63"/>
              <a:gd name="T25" fmla="*/ 69 h 69"/>
              <a:gd name="T26" fmla="*/ 25 w 63"/>
              <a:gd name="T27" fmla="*/ 62 h 69"/>
              <a:gd name="T28" fmla="*/ 9 w 63"/>
              <a:gd name="T29" fmla="*/ 49 h 69"/>
              <a:gd name="T30" fmla="*/ 3 w 63"/>
              <a:gd name="T31" fmla="*/ 45 h 69"/>
              <a:gd name="T32" fmla="*/ 2 w 63"/>
              <a:gd name="T33" fmla="*/ 40 h 69"/>
              <a:gd name="T34" fmla="*/ 0 w 63"/>
              <a:gd name="T35" fmla="*/ 33 h 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3" h="69">
                <a:moveTo>
                  <a:pt x="21" y="0"/>
                </a:moveTo>
                <a:lnTo>
                  <a:pt x="32" y="13"/>
                </a:lnTo>
                <a:lnTo>
                  <a:pt x="37" y="11"/>
                </a:lnTo>
                <a:lnTo>
                  <a:pt x="39" y="14"/>
                </a:lnTo>
                <a:lnTo>
                  <a:pt x="37" y="21"/>
                </a:lnTo>
                <a:lnTo>
                  <a:pt x="39" y="25"/>
                </a:lnTo>
                <a:lnTo>
                  <a:pt x="43" y="30"/>
                </a:lnTo>
                <a:lnTo>
                  <a:pt x="63" y="40"/>
                </a:lnTo>
                <a:lnTo>
                  <a:pt x="62" y="45"/>
                </a:lnTo>
                <a:lnTo>
                  <a:pt x="59" y="54"/>
                </a:lnTo>
                <a:lnTo>
                  <a:pt x="58" y="60"/>
                </a:lnTo>
                <a:lnTo>
                  <a:pt x="40" y="66"/>
                </a:lnTo>
                <a:lnTo>
                  <a:pt x="22" y="69"/>
                </a:lnTo>
                <a:lnTo>
                  <a:pt x="25" y="62"/>
                </a:lnTo>
                <a:lnTo>
                  <a:pt x="9" y="49"/>
                </a:lnTo>
                <a:lnTo>
                  <a:pt x="3" y="45"/>
                </a:lnTo>
                <a:lnTo>
                  <a:pt x="2" y="40"/>
                </a:lnTo>
                <a:lnTo>
                  <a:pt x="0" y="3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8" name="Freeform 705">
            <a:extLst>
              <a:ext uri="{FF2B5EF4-FFF2-40B4-BE49-F238E27FC236}">
                <a16:creationId xmlns:a16="http://schemas.microsoft.com/office/drawing/2014/main" id="{D99ECDD0-AF2C-DAE5-64C3-8724A7454214}"/>
              </a:ext>
            </a:extLst>
          </p:cNvPr>
          <p:cNvSpPr>
            <a:spLocks/>
          </p:cNvSpPr>
          <p:nvPr/>
        </p:nvSpPr>
        <p:spPr bwMode="auto">
          <a:xfrm>
            <a:off x="5286375" y="3838575"/>
            <a:ext cx="144463" cy="149225"/>
          </a:xfrm>
          <a:custGeom>
            <a:avLst/>
            <a:gdLst>
              <a:gd name="T0" fmla="*/ 0 w 91"/>
              <a:gd name="T1" fmla="*/ 88 h 94"/>
              <a:gd name="T2" fmla="*/ 1 w 91"/>
              <a:gd name="T3" fmla="*/ 94 h 94"/>
              <a:gd name="T4" fmla="*/ 22 w 91"/>
              <a:gd name="T5" fmla="*/ 60 h 94"/>
              <a:gd name="T6" fmla="*/ 35 w 91"/>
              <a:gd name="T7" fmla="*/ 53 h 94"/>
              <a:gd name="T8" fmla="*/ 42 w 91"/>
              <a:gd name="T9" fmla="*/ 41 h 94"/>
              <a:gd name="T10" fmla="*/ 42 w 91"/>
              <a:gd name="T11" fmla="*/ 28 h 94"/>
              <a:gd name="T12" fmla="*/ 48 w 91"/>
              <a:gd name="T13" fmla="*/ 23 h 94"/>
              <a:gd name="T14" fmla="*/ 49 w 91"/>
              <a:gd name="T15" fmla="*/ 22 h 94"/>
              <a:gd name="T16" fmla="*/ 50 w 91"/>
              <a:gd name="T17" fmla="*/ 13 h 94"/>
              <a:gd name="T18" fmla="*/ 52 w 91"/>
              <a:gd name="T19" fmla="*/ 13 h 94"/>
              <a:gd name="T20" fmla="*/ 57 w 91"/>
              <a:gd name="T21" fmla="*/ 12 h 94"/>
              <a:gd name="T22" fmla="*/ 67 w 91"/>
              <a:gd name="T23" fmla="*/ 7 h 94"/>
              <a:gd name="T24" fmla="*/ 72 w 91"/>
              <a:gd name="T25" fmla="*/ 2 h 94"/>
              <a:gd name="T26" fmla="*/ 79 w 91"/>
              <a:gd name="T27" fmla="*/ 0 h 94"/>
              <a:gd name="T28" fmla="*/ 91 w 91"/>
              <a:gd name="T29" fmla="*/ 4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91" h="94">
                <a:moveTo>
                  <a:pt x="0" y="88"/>
                </a:moveTo>
                <a:lnTo>
                  <a:pt x="1" y="94"/>
                </a:lnTo>
                <a:lnTo>
                  <a:pt x="22" y="60"/>
                </a:lnTo>
                <a:lnTo>
                  <a:pt x="35" y="53"/>
                </a:lnTo>
                <a:lnTo>
                  <a:pt x="42" y="41"/>
                </a:lnTo>
                <a:lnTo>
                  <a:pt x="42" y="28"/>
                </a:lnTo>
                <a:lnTo>
                  <a:pt x="48" y="23"/>
                </a:lnTo>
                <a:lnTo>
                  <a:pt x="49" y="22"/>
                </a:lnTo>
                <a:lnTo>
                  <a:pt x="50" y="13"/>
                </a:lnTo>
                <a:lnTo>
                  <a:pt x="52" y="13"/>
                </a:lnTo>
                <a:lnTo>
                  <a:pt x="57" y="12"/>
                </a:lnTo>
                <a:lnTo>
                  <a:pt x="67" y="7"/>
                </a:lnTo>
                <a:lnTo>
                  <a:pt x="72" y="2"/>
                </a:lnTo>
                <a:lnTo>
                  <a:pt x="79" y="0"/>
                </a:lnTo>
                <a:lnTo>
                  <a:pt x="91" y="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9" name="Freeform 706">
            <a:extLst>
              <a:ext uri="{FF2B5EF4-FFF2-40B4-BE49-F238E27FC236}">
                <a16:creationId xmlns:a16="http://schemas.microsoft.com/office/drawing/2014/main" id="{49A34104-8948-E33D-8754-DF418E362679}"/>
              </a:ext>
            </a:extLst>
          </p:cNvPr>
          <p:cNvSpPr>
            <a:spLocks/>
          </p:cNvSpPr>
          <p:nvPr/>
        </p:nvSpPr>
        <p:spPr bwMode="auto">
          <a:xfrm>
            <a:off x="5322888" y="3971925"/>
            <a:ext cx="4763" cy="9525"/>
          </a:xfrm>
          <a:custGeom>
            <a:avLst/>
            <a:gdLst>
              <a:gd name="T0" fmla="*/ 1 w 3"/>
              <a:gd name="T1" fmla="*/ 0 h 6"/>
              <a:gd name="T2" fmla="*/ 0 w 3"/>
              <a:gd name="T3" fmla="*/ 0 h 6"/>
              <a:gd name="T4" fmla="*/ 3 w 3"/>
              <a:gd name="T5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6">
                <a:moveTo>
                  <a:pt x="1" y="0"/>
                </a:moveTo>
                <a:lnTo>
                  <a:pt x="0" y="0"/>
                </a:lnTo>
                <a:lnTo>
                  <a:pt x="3" y="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0" name="Freeform 707">
            <a:extLst>
              <a:ext uri="{FF2B5EF4-FFF2-40B4-BE49-F238E27FC236}">
                <a16:creationId xmlns:a16="http://schemas.microsoft.com/office/drawing/2014/main" id="{364A1AB6-EAF3-C0FF-3C63-C8619CB334D8}"/>
              </a:ext>
            </a:extLst>
          </p:cNvPr>
          <p:cNvSpPr>
            <a:spLocks noEditPoints="1"/>
          </p:cNvSpPr>
          <p:nvPr/>
        </p:nvSpPr>
        <p:spPr bwMode="auto">
          <a:xfrm>
            <a:off x="5681663" y="3162300"/>
            <a:ext cx="111125" cy="115888"/>
          </a:xfrm>
          <a:custGeom>
            <a:avLst/>
            <a:gdLst>
              <a:gd name="T0" fmla="*/ 25 w 70"/>
              <a:gd name="T1" fmla="*/ 0 h 73"/>
              <a:gd name="T2" fmla="*/ 30 w 70"/>
              <a:gd name="T3" fmla="*/ 2 h 73"/>
              <a:gd name="T4" fmla="*/ 36 w 70"/>
              <a:gd name="T5" fmla="*/ 17 h 73"/>
              <a:gd name="T6" fmla="*/ 48 w 70"/>
              <a:gd name="T7" fmla="*/ 19 h 73"/>
              <a:gd name="T8" fmla="*/ 52 w 70"/>
              <a:gd name="T9" fmla="*/ 21 h 73"/>
              <a:gd name="T10" fmla="*/ 58 w 70"/>
              <a:gd name="T11" fmla="*/ 25 h 73"/>
              <a:gd name="T12" fmla="*/ 56 w 70"/>
              <a:gd name="T13" fmla="*/ 29 h 73"/>
              <a:gd name="T14" fmla="*/ 66 w 70"/>
              <a:gd name="T15" fmla="*/ 30 h 73"/>
              <a:gd name="T16" fmla="*/ 66 w 70"/>
              <a:gd name="T17" fmla="*/ 30 h 73"/>
              <a:gd name="T18" fmla="*/ 70 w 70"/>
              <a:gd name="T19" fmla="*/ 67 h 73"/>
              <a:gd name="T20" fmla="*/ 48 w 70"/>
              <a:gd name="T21" fmla="*/ 70 h 73"/>
              <a:gd name="T22" fmla="*/ 43 w 70"/>
              <a:gd name="T23" fmla="*/ 71 h 73"/>
              <a:gd name="T24" fmla="*/ 36 w 70"/>
              <a:gd name="T25" fmla="*/ 71 h 73"/>
              <a:gd name="T26" fmla="*/ 33 w 70"/>
              <a:gd name="T27" fmla="*/ 73 h 73"/>
              <a:gd name="T28" fmla="*/ 28 w 70"/>
              <a:gd name="T29" fmla="*/ 56 h 73"/>
              <a:gd name="T30" fmla="*/ 33 w 70"/>
              <a:gd name="T31" fmla="*/ 52 h 73"/>
              <a:gd name="T32" fmla="*/ 25 w 70"/>
              <a:gd name="T33" fmla="*/ 52 h 73"/>
              <a:gd name="T34" fmla="*/ 21 w 70"/>
              <a:gd name="T35" fmla="*/ 49 h 73"/>
              <a:gd name="T36" fmla="*/ 17 w 70"/>
              <a:gd name="T37" fmla="*/ 44 h 73"/>
              <a:gd name="T38" fmla="*/ 14 w 70"/>
              <a:gd name="T39" fmla="*/ 44 h 73"/>
              <a:gd name="T40" fmla="*/ 5 w 70"/>
              <a:gd name="T41" fmla="*/ 48 h 73"/>
              <a:gd name="T42" fmla="*/ 10 w 70"/>
              <a:gd name="T43" fmla="*/ 51 h 73"/>
              <a:gd name="T44" fmla="*/ 7 w 70"/>
              <a:gd name="T45" fmla="*/ 58 h 73"/>
              <a:gd name="T46" fmla="*/ 0 w 70"/>
              <a:gd name="T47" fmla="*/ 62 h 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70" h="73">
                <a:moveTo>
                  <a:pt x="25" y="0"/>
                </a:moveTo>
                <a:lnTo>
                  <a:pt x="30" y="2"/>
                </a:lnTo>
                <a:lnTo>
                  <a:pt x="36" y="17"/>
                </a:lnTo>
                <a:lnTo>
                  <a:pt x="48" y="19"/>
                </a:lnTo>
                <a:lnTo>
                  <a:pt x="52" y="21"/>
                </a:lnTo>
                <a:lnTo>
                  <a:pt x="58" y="25"/>
                </a:lnTo>
                <a:lnTo>
                  <a:pt x="56" y="29"/>
                </a:lnTo>
                <a:lnTo>
                  <a:pt x="66" y="30"/>
                </a:lnTo>
                <a:moveTo>
                  <a:pt x="66" y="30"/>
                </a:moveTo>
                <a:lnTo>
                  <a:pt x="70" y="67"/>
                </a:lnTo>
                <a:lnTo>
                  <a:pt x="48" y="70"/>
                </a:lnTo>
                <a:lnTo>
                  <a:pt x="43" y="71"/>
                </a:lnTo>
                <a:lnTo>
                  <a:pt x="36" y="71"/>
                </a:lnTo>
                <a:lnTo>
                  <a:pt x="33" y="73"/>
                </a:lnTo>
                <a:lnTo>
                  <a:pt x="28" y="56"/>
                </a:lnTo>
                <a:lnTo>
                  <a:pt x="33" y="52"/>
                </a:lnTo>
                <a:lnTo>
                  <a:pt x="25" y="52"/>
                </a:lnTo>
                <a:lnTo>
                  <a:pt x="21" y="49"/>
                </a:lnTo>
                <a:lnTo>
                  <a:pt x="17" y="44"/>
                </a:lnTo>
                <a:lnTo>
                  <a:pt x="14" y="44"/>
                </a:lnTo>
                <a:lnTo>
                  <a:pt x="5" y="48"/>
                </a:lnTo>
                <a:lnTo>
                  <a:pt x="10" y="51"/>
                </a:lnTo>
                <a:lnTo>
                  <a:pt x="7" y="58"/>
                </a:lnTo>
                <a:lnTo>
                  <a:pt x="0" y="6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1" name="Freeform 708">
            <a:extLst>
              <a:ext uri="{FF2B5EF4-FFF2-40B4-BE49-F238E27FC236}">
                <a16:creationId xmlns:a16="http://schemas.microsoft.com/office/drawing/2014/main" id="{23A1CA17-5FFB-4BA6-25FD-26D7FEEE7ACE}"/>
              </a:ext>
            </a:extLst>
          </p:cNvPr>
          <p:cNvSpPr>
            <a:spLocks noEditPoints="1"/>
          </p:cNvSpPr>
          <p:nvPr/>
        </p:nvSpPr>
        <p:spPr bwMode="auto">
          <a:xfrm>
            <a:off x="6165850" y="2257425"/>
            <a:ext cx="114300" cy="136525"/>
          </a:xfrm>
          <a:custGeom>
            <a:avLst/>
            <a:gdLst>
              <a:gd name="T0" fmla="*/ 42 w 72"/>
              <a:gd name="T1" fmla="*/ 55 h 86"/>
              <a:gd name="T2" fmla="*/ 42 w 72"/>
              <a:gd name="T3" fmla="*/ 55 h 86"/>
              <a:gd name="T4" fmla="*/ 42 w 72"/>
              <a:gd name="T5" fmla="*/ 56 h 86"/>
              <a:gd name="T6" fmla="*/ 43 w 72"/>
              <a:gd name="T7" fmla="*/ 64 h 86"/>
              <a:gd name="T8" fmla="*/ 54 w 72"/>
              <a:gd name="T9" fmla="*/ 67 h 86"/>
              <a:gd name="T10" fmla="*/ 54 w 72"/>
              <a:gd name="T11" fmla="*/ 67 h 86"/>
              <a:gd name="T12" fmla="*/ 53 w 72"/>
              <a:gd name="T13" fmla="*/ 75 h 86"/>
              <a:gd name="T14" fmla="*/ 43 w 72"/>
              <a:gd name="T15" fmla="*/ 74 h 86"/>
              <a:gd name="T16" fmla="*/ 38 w 72"/>
              <a:gd name="T17" fmla="*/ 82 h 86"/>
              <a:gd name="T18" fmla="*/ 34 w 72"/>
              <a:gd name="T19" fmla="*/ 79 h 86"/>
              <a:gd name="T20" fmla="*/ 31 w 72"/>
              <a:gd name="T21" fmla="*/ 82 h 86"/>
              <a:gd name="T22" fmla="*/ 30 w 72"/>
              <a:gd name="T23" fmla="*/ 83 h 86"/>
              <a:gd name="T24" fmla="*/ 28 w 72"/>
              <a:gd name="T25" fmla="*/ 85 h 86"/>
              <a:gd name="T26" fmla="*/ 20 w 72"/>
              <a:gd name="T27" fmla="*/ 77 h 86"/>
              <a:gd name="T28" fmla="*/ 15 w 72"/>
              <a:gd name="T29" fmla="*/ 85 h 86"/>
              <a:gd name="T30" fmla="*/ 8 w 72"/>
              <a:gd name="T31" fmla="*/ 79 h 86"/>
              <a:gd name="T32" fmla="*/ 0 w 72"/>
              <a:gd name="T33" fmla="*/ 86 h 86"/>
              <a:gd name="T34" fmla="*/ 52 w 72"/>
              <a:gd name="T35" fmla="*/ 0 h 86"/>
              <a:gd name="T36" fmla="*/ 52 w 72"/>
              <a:gd name="T37" fmla="*/ 2 h 86"/>
              <a:gd name="T38" fmla="*/ 56 w 72"/>
              <a:gd name="T39" fmla="*/ 6 h 86"/>
              <a:gd name="T40" fmla="*/ 56 w 72"/>
              <a:gd name="T41" fmla="*/ 6 h 86"/>
              <a:gd name="T42" fmla="*/ 49 w 72"/>
              <a:gd name="T43" fmla="*/ 8 h 86"/>
              <a:gd name="T44" fmla="*/ 57 w 72"/>
              <a:gd name="T45" fmla="*/ 23 h 86"/>
              <a:gd name="T46" fmla="*/ 54 w 72"/>
              <a:gd name="T47" fmla="*/ 29 h 86"/>
              <a:gd name="T48" fmla="*/ 61 w 72"/>
              <a:gd name="T49" fmla="*/ 30 h 86"/>
              <a:gd name="T50" fmla="*/ 62 w 72"/>
              <a:gd name="T51" fmla="*/ 30 h 86"/>
              <a:gd name="T52" fmla="*/ 68 w 72"/>
              <a:gd name="T53" fmla="*/ 34 h 86"/>
              <a:gd name="T54" fmla="*/ 72 w 72"/>
              <a:gd name="T55" fmla="*/ 38 h 86"/>
              <a:gd name="T56" fmla="*/ 68 w 72"/>
              <a:gd name="T57" fmla="*/ 47 h 86"/>
              <a:gd name="T58" fmla="*/ 64 w 72"/>
              <a:gd name="T59" fmla="*/ 47 h 86"/>
              <a:gd name="T60" fmla="*/ 58 w 72"/>
              <a:gd name="T61" fmla="*/ 47 h 86"/>
              <a:gd name="T62" fmla="*/ 53 w 72"/>
              <a:gd name="T63" fmla="*/ 47 h 86"/>
              <a:gd name="T64" fmla="*/ 52 w 72"/>
              <a:gd name="T65" fmla="*/ 52 h 86"/>
              <a:gd name="T66" fmla="*/ 52 w 72"/>
              <a:gd name="T67" fmla="*/ 53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72" h="86">
                <a:moveTo>
                  <a:pt x="42" y="55"/>
                </a:moveTo>
                <a:lnTo>
                  <a:pt x="42" y="55"/>
                </a:lnTo>
                <a:lnTo>
                  <a:pt x="42" y="56"/>
                </a:lnTo>
                <a:lnTo>
                  <a:pt x="43" y="64"/>
                </a:lnTo>
                <a:lnTo>
                  <a:pt x="54" y="67"/>
                </a:lnTo>
                <a:moveTo>
                  <a:pt x="54" y="67"/>
                </a:moveTo>
                <a:lnTo>
                  <a:pt x="53" y="75"/>
                </a:lnTo>
                <a:lnTo>
                  <a:pt x="43" y="74"/>
                </a:lnTo>
                <a:lnTo>
                  <a:pt x="38" y="82"/>
                </a:lnTo>
                <a:lnTo>
                  <a:pt x="34" y="79"/>
                </a:lnTo>
                <a:lnTo>
                  <a:pt x="31" y="82"/>
                </a:lnTo>
                <a:lnTo>
                  <a:pt x="30" y="83"/>
                </a:lnTo>
                <a:lnTo>
                  <a:pt x="28" y="85"/>
                </a:lnTo>
                <a:lnTo>
                  <a:pt x="20" y="77"/>
                </a:lnTo>
                <a:lnTo>
                  <a:pt x="15" y="85"/>
                </a:lnTo>
                <a:lnTo>
                  <a:pt x="8" y="79"/>
                </a:lnTo>
                <a:lnTo>
                  <a:pt x="0" y="86"/>
                </a:lnTo>
                <a:moveTo>
                  <a:pt x="52" y="0"/>
                </a:moveTo>
                <a:lnTo>
                  <a:pt x="52" y="2"/>
                </a:lnTo>
                <a:lnTo>
                  <a:pt x="56" y="6"/>
                </a:lnTo>
                <a:moveTo>
                  <a:pt x="56" y="6"/>
                </a:moveTo>
                <a:lnTo>
                  <a:pt x="49" y="8"/>
                </a:lnTo>
                <a:lnTo>
                  <a:pt x="57" y="23"/>
                </a:lnTo>
                <a:lnTo>
                  <a:pt x="54" y="29"/>
                </a:lnTo>
                <a:lnTo>
                  <a:pt x="61" y="30"/>
                </a:lnTo>
                <a:lnTo>
                  <a:pt x="62" y="30"/>
                </a:lnTo>
                <a:lnTo>
                  <a:pt x="68" y="34"/>
                </a:lnTo>
                <a:lnTo>
                  <a:pt x="72" y="38"/>
                </a:lnTo>
                <a:lnTo>
                  <a:pt x="68" y="47"/>
                </a:lnTo>
                <a:lnTo>
                  <a:pt x="64" y="47"/>
                </a:lnTo>
                <a:lnTo>
                  <a:pt x="58" y="47"/>
                </a:lnTo>
                <a:lnTo>
                  <a:pt x="53" y="47"/>
                </a:lnTo>
                <a:lnTo>
                  <a:pt x="52" y="52"/>
                </a:lnTo>
                <a:lnTo>
                  <a:pt x="52" y="5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2" name="Freeform 709">
            <a:extLst>
              <a:ext uri="{FF2B5EF4-FFF2-40B4-BE49-F238E27FC236}">
                <a16:creationId xmlns:a16="http://schemas.microsoft.com/office/drawing/2014/main" id="{32CE9E62-C666-FA33-2B1F-EEF6B77D5FEB}"/>
              </a:ext>
            </a:extLst>
          </p:cNvPr>
          <p:cNvSpPr>
            <a:spLocks/>
          </p:cNvSpPr>
          <p:nvPr/>
        </p:nvSpPr>
        <p:spPr bwMode="auto">
          <a:xfrm>
            <a:off x="6091238" y="1912938"/>
            <a:ext cx="22225" cy="41275"/>
          </a:xfrm>
          <a:custGeom>
            <a:avLst/>
            <a:gdLst>
              <a:gd name="T0" fmla="*/ 0 w 14"/>
              <a:gd name="T1" fmla="*/ 0 h 26"/>
              <a:gd name="T2" fmla="*/ 4 w 14"/>
              <a:gd name="T3" fmla="*/ 2 h 26"/>
              <a:gd name="T4" fmla="*/ 8 w 14"/>
              <a:gd name="T5" fmla="*/ 2 h 26"/>
              <a:gd name="T6" fmla="*/ 11 w 14"/>
              <a:gd name="T7" fmla="*/ 3 h 26"/>
              <a:gd name="T8" fmla="*/ 14 w 14"/>
              <a:gd name="T9" fmla="*/ 13 h 26"/>
              <a:gd name="T10" fmla="*/ 10 w 14"/>
              <a:gd name="T11" fmla="*/ 11 h 26"/>
              <a:gd name="T12" fmla="*/ 10 w 14"/>
              <a:gd name="T13" fmla="*/ 17 h 26"/>
              <a:gd name="T14" fmla="*/ 8 w 14"/>
              <a:gd name="T15" fmla="*/ 26 h 26"/>
              <a:gd name="T16" fmla="*/ 8 w 14"/>
              <a:gd name="T17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" h="26">
                <a:moveTo>
                  <a:pt x="0" y="0"/>
                </a:moveTo>
                <a:lnTo>
                  <a:pt x="4" y="2"/>
                </a:lnTo>
                <a:lnTo>
                  <a:pt x="8" y="2"/>
                </a:lnTo>
                <a:lnTo>
                  <a:pt x="11" y="3"/>
                </a:lnTo>
                <a:lnTo>
                  <a:pt x="14" y="13"/>
                </a:lnTo>
                <a:lnTo>
                  <a:pt x="10" y="11"/>
                </a:lnTo>
                <a:lnTo>
                  <a:pt x="10" y="17"/>
                </a:lnTo>
                <a:lnTo>
                  <a:pt x="8" y="26"/>
                </a:lnTo>
                <a:lnTo>
                  <a:pt x="8" y="2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3" name="Freeform 710">
            <a:extLst>
              <a:ext uri="{FF2B5EF4-FFF2-40B4-BE49-F238E27FC236}">
                <a16:creationId xmlns:a16="http://schemas.microsoft.com/office/drawing/2014/main" id="{70D80913-6052-AD55-DFDA-D289CB39F5CA}"/>
              </a:ext>
            </a:extLst>
          </p:cNvPr>
          <p:cNvSpPr>
            <a:spLocks noEditPoints="1"/>
          </p:cNvSpPr>
          <p:nvPr/>
        </p:nvSpPr>
        <p:spPr bwMode="auto">
          <a:xfrm>
            <a:off x="6103938" y="1833563"/>
            <a:ext cx="182563" cy="179388"/>
          </a:xfrm>
          <a:custGeom>
            <a:avLst/>
            <a:gdLst>
              <a:gd name="T0" fmla="*/ 2 w 115"/>
              <a:gd name="T1" fmla="*/ 67 h 113"/>
              <a:gd name="T2" fmla="*/ 6 w 115"/>
              <a:gd name="T3" fmla="*/ 63 h 113"/>
              <a:gd name="T4" fmla="*/ 13 w 115"/>
              <a:gd name="T5" fmla="*/ 63 h 113"/>
              <a:gd name="T6" fmla="*/ 25 w 115"/>
              <a:gd name="T7" fmla="*/ 46 h 113"/>
              <a:gd name="T8" fmla="*/ 29 w 115"/>
              <a:gd name="T9" fmla="*/ 46 h 113"/>
              <a:gd name="T10" fmla="*/ 40 w 115"/>
              <a:gd name="T11" fmla="*/ 46 h 113"/>
              <a:gd name="T12" fmla="*/ 47 w 115"/>
              <a:gd name="T13" fmla="*/ 40 h 113"/>
              <a:gd name="T14" fmla="*/ 44 w 115"/>
              <a:gd name="T15" fmla="*/ 35 h 113"/>
              <a:gd name="T16" fmla="*/ 39 w 115"/>
              <a:gd name="T17" fmla="*/ 87 h 113"/>
              <a:gd name="T18" fmla="*/ 33 w 115"/>
              <a:gd name="T19" fmla="*/ 82 h 113"/>
              <a:gd name="T20" fmla="*/ 24 w 115"/>
              <a:gd name="T21" fmla="*/ 79 h 113"/>
              <a:gd name="T22" fmla="*/ 22 w 115"/>
              <a:gd name="T23" fmla="*/ 75 h 113"/>
              <a:gd name="T24" fmla="*/ 78 w 115"/>
              <a:gd name="T25" fmla="*/ 35 h 113"/>
              <a:gd name="T26" fmla="*/ 85 w 115"/>
              <a:gd name="T27" fmla="*/ 40 h 113"/>
              <a:gd name="T28" fmla="*/ 88 w 115"/>
              <a:gd name="T29" fmla="*/ 46 h 113"/>
              <a:gd name="T30" fmla="*/ 88 w 115"/>
              <a:gd name="T31" fmla="*/ 50 h 113"/>
              <a:gd name="T32" fmla="*/ 92 w 115"/>
              <a:gd name="T33" fmla="*/ 52 h 113"/>
              <a:gd name="T34" fmla="*/ 95 w 115"/>
              <a:gd name="T35" fmla="*/ 44 h 113"/>
              <a:gd name="T36" fmla="*/ 96 w 115"/>
              <a:gd name="T37" fmla="*/ 37 h 113"/>
              <a:gd name="T38" fmla="*/ 101 w 115"/>
              <a:gd name="T39" fmla="*/ 19 h 113"/>
              <a:gd name="T40" fmla="*/ 103 w 115"/>
              <a:gd name="T41" fmla="*/ 1 h 113"/>
              <a:gd name="T42" fmla="*/ 115 w 115"/>
              <a:gd name="T43" fmla="*/ 56 h 113"/>
              <a:gd name="T44" fmla="*/ 104 w 115"/>
              <a:gd name="T45" fmla="*/ 67 h 113"/>
              <a:gd name="T46" fmla="*/ 95 w 115"/>
              <a:gd name="T47" fmla="*/ 67 h 113"/>
              <a:gd name="T48" fmla="*/ 96 w 115"/>
              <a:gd name="T49" fmla="*/ 78 h 113"/>
              <a:gd name="T50" fmla="*/ 95 w 115"/>
              <a:gd name="T51" fmla="*/ 82 h 113"/>
              <a:gd name="T52" fmla="*/ 92 w 115"/>
              <a:gd name="T53" fmla="*/ 83 h 113"/>
              <a:gd name="T54" fmla="*/ 82 w 115"/>
              <a:gd name="T55" fmla="*/ 89 h 113"/>
              <a:gd name="T56" fmla="*/ 84 w 115"/>
              <a:gd name="T57" fmla="*/ 97 h 113"/>
              <a:gd name="T58" fmla="*/ 80 w 115"/>
              <a:gd name="T59" fmla="*/ 110 h 113"/>
              <a:gd name="T60" fmla="*/ 61 w 115"/>
              <a:gd name="T61" fmla="*/ 113 h 113"/>
              <a:gd name="T62" fmla="*/ 54 w 115"/>
              <a:gd name="T63" fmla="*/ 10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15" h="113">
                <a:moveTo>
                  <a:pt x="0" y="76"/>
                </a:moveTo>
                <a:lnTo>
                  <a:pt x="2" y="67"/>
                </a:lnTo>
                <a:lnTo>
                  <a:pt x="2" y="61"/>
                </a:lnTo>
                <a:lnTo>
                  <a:pt x="6" y="63"/>
                </a:lnTo>
                <a:lnTo>
                  <a:pt x="7" y="63"/>
                </a:lnTo>
                <a:lnTo>
                  <a:pt x="13" y="63"/>
                </a:lnTo>
                <a:lnTo>
                  <a:pt x="24" y="48"/>
                </a:lnTo>
                <a:lnTo>
                  <a:pt x="25" y="46"/>
                </a:lnTo>
                <a:lnTo>
                  <a:pt x="28" y="48"/>
                </a:lnTo>
                <a:lnTo>
                  <a:pt x="29" y="46"/>
                </a:lnTo>
                <a:lnTo>
                  <a:pt x="31" y="46"/>
                </a:lnTo>
                <a:lnTo>
                  <a:pt x="40" y="46"/>
                </a:lnTo>
                <a:lnTo>
                  <a:pt x="40" y="42"/>
                </a:lnTo>
                <a:lnTo>
                  <a:pt x="47" y="40"/>
                </a:lnTo>
                <a:lnTo>
                  <a:pt x="44" y="37"/>
                </a:lnTo>
                <a:lnTo>
                  <a:pt x="44" y="35"/>
                </a:lnTo>
                <a:moveTo>
                  <a:pt x="39" y="89"/>
                </a:moveTo>
                <a:lnTo>
                  <a:pt x="39" y="87"/>
                </a:lnTo>
                <a:lnTo>
                  <a:pt x="37" y="87"/>
                </a:lnTo>
                <a:lnTo>
                  <a:pt x="33" y="82"/>
                </a:lnTo>
                <a:lnTo>
                  <a:pt x="22" y="89"/>
                </a:lnTo>
                <a:lnTo>
                  <a:pt x="24" y="79"/>
                </a:lnTo>
                <a:lnTo>
                  <a:pt x="24" y="76"/>
                </a:lnTo>
                <a:lnTo>
                  <a:pt x="22" y="75"/>
                </a:lnTo>
                <a:moveTo>
                  <a:pt x="77" y="35"/>
                </a:moveTo>
                <a:lnTo>
                  <a:pt x="78" y="35"/>
                </a:lnTo>
                <a:lnTo>
                  <a:pt x="84" y="40"/>
                </a:lnTo>
                <a:lnTo>
                  <a:pt x="85" y="40"/>
                </a:lnTo>
                <a:lnTo>
                  <a:pt x="88" y="42"/>
                </a:lnTo>
                <a:lnTo>
                  <a:pt x="88" y="46"/>
                </a:lnTo>
                <a:lnTo>
                  <a:pt x="88" y="48"/>
                </a:lnTo>
                <a:lnTo>
                  <a:pt x="88" y="50"/>
                </a:lnTo>
                <a:lnTo>
                  <a:pt x="91" y="52"/>
                </a:lnTo>
                <a:lnTo>
                  <a:pt x="92" y="52"/>
                </a:lnTo>
                <a:lnTo>
                  <a:pt x="96" y="44"/>
                </a:lnTo>
                <a:lnTo>
                  <a:pt x="95" y="44"/>
                </a:lnTo>
                <a:lnTo>
                  <a:pt x="92" y="40"/>
                </a:lnTo>
                <a:lnTo>
                  <a:pt x="96" y="37"/>
                </a:lnTo>
                <a:lnTo>
                  <a:pt x="99" y="38"/>
                </a:lnTo>
                <a:lnTo>
                  <a:pt x="101" y="19"/>
                </a:lnTo>
                <a:lnTo>
                  <a:pt x="101" y="14"/>
                </a:lnTo>
                <a:lnTo>
                  <a:pt x="103" y="1"/>
                </a:lnTo>
                <a:lnTo>
                  <a:pt x="101" y="0"/>
                </a:lnTo>
                <a:moveTo>
                  <a:pt x="115" y="56"/>
                </a:moveTo>
                <a:lnTo>
                  <a:pt x="106" y="61"/>
                </a:lnTo>
                <a:lnTo>
                  <a:pt x="104" y="67"/>
                </a:lnTo>
                <a:lnTo>
                  <a:pt x="99" y="67"/>
                </a:lnTo>
                <a:lnTo>
                  <a:pt x="95" y="67"/>
                </a:lnTo>
                <a:lnTo>
                  <a:pt x="97" y="75"/>
                </a:lnTo>
                <a:lnTo>
                  <a:pt x="96" y="78"/>
                </a:lnTo>
                <a:lnTo>
                  <a:pt x="95" y="79"/>
                </a:lnTo>
                <a:lnTo>
                  <a:pt x="95" y="82"/>
                </a:lnTo>
                <a:lnTo>
                  <a:pt x="93" y="83"/>
                </a:lnTo>
                <a:lnTo>
                  <a:pt x="92" y="83"/>
                </a:lnTo>
                <a:lnTo>
                  <a:pt x="81" y="87"/>
                </a:lnTo>
                <a:lnTo>
                  <a:pt x="82" y="89"/>
                </a:lnTo>
                <a:lnTo>
                  <a:pt x="82" y="90"/>
                </a:lnTo>
                <a:lnTo>
                  <a:pt x="84" y="97"/>
                </a:lnTo>
                <a:lnTo>
                  <a:pt x="78" y="104"/>
                </a:lnTo>
                <a:lnTo>
                  <a:pt x="80" y="110"/>
                </a:lnTo>
                <a:lnTo>
                  <a:pt x="73" y="112"/>
                </a:lnTo>
                <a:lnTo>
                  <a:pt x="61" y="113"/>
                </a:lnTo>
                <a:lnTo>
                  <a:pt x="55" y="106"/>
                </a:lnTo>
                <a:lnTo>
                  <a:pt x="54" y="105"/>
                </a:lnTo>
                <a:lnTo>
                  <a:pt x="48" y="10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4" name="Freeform 711">
            <a:extLst>
              <a:ext uri="{FF2B5EF4-FFF2-40B4-BE49-F238E27FC236}">
                <a16:creationId xmlns:a16="http://schemas.microsoft.com/office/drawing/2014/main" id="{62D832B0-2EE2-618D-2505-B9EB5D9BE244}"/>
              </a:ext>
            </a:extLst>
          </p:cNvPr>
          <p:cNvSpPr>
            <a:spLocks/>
          </p:cNvSpPr>
          <p:nvPr/>
        </p:nvSpPr>
        <p:spPr bwMode="auto">
          <a:xfrm>
            <a:off x="6227763" y="1874838"/>
            <a:ext cx="123825" cy="177800"/>
          </a:xfrm>
          <a:custGeom>
            <a:avLst/>
            <a:gdLst>
              <a:gd name="T0" fmla="*/ 60 w 78"/>
              <a:gd name="T1" fmla="*/ 0 h 112"/>
              <a:gd name="T2" fmla="*/ 60 w 78"/>
              <a:gd name="T3" fmla="*/ 8 h 112"/>
              <a:gd name="T4" fmla="*/ 62 w 78"/>
              <a:gd name="T5" fmla="*/ 12 h 112"/>
              <a:gd name="T6" fmla="*/ 70 w 78"/>
              <a:gd name="T7" fmla="*/ 18 h 112"/>
              <a:gd name="T8" fmla="*/ 71 w 78"/>
              <a:gd name="T9" fmla="*/ 20 h 112"/>
              <a:gd name="T10" fmla="*/ 73 w 78"/>
              <a:gd name="T11" fmla="*/ 22 h 112"/>
              <a:gd name="T12" fmla="*/ 68 w 78"/>
              <a:gd name="T13" fmla="*/ 26 h 112"/>
              <a:gd name="T14" fmla="*/ 73 w 78"/>
              <a:gd name="T15" fmla="*/ 27 h 112"/>
              <a:gd name="T16" fmla="*/ 73 w 78"/>
              <a:gd name="T17" fmla="*/ 39 h 112"/>
              <a:gd name="T18" fmla="*/ 77 w 78"/>
              <a:gd name="T19" fmla="*/ 42 h 112"/>
              <a:gd name="T20" fmla="*/ 75 w 78"/>
              <a:gd name="T21" fmla="*/ 45 h 112"/>
              <a:gd name="T22" fmla="*/ 78 w 78"/>
              <a:gd name="T23" fmla="*/ 49 h 112"/>
              <a:gd name="T24" fmla="*/ 77 w 78"/>
              <a:gd name="T25" fmla="*/ 50 h 112"/>
              <a:gd name="T26" fmla="*/ 64 w 78"/>
              <a:gd name="T27" fmla="*/ 60 h 112"/>
              <a:gd name="T28" fmla="*/ 45 w 78"/>
              <a:gd name="T29" fmla="*/ 68 h 112"/>
              <a:gd name="T30" fmla="*/ 40 w 78"/>
              <a:gd name="T31" fmla="*/ 76 h 112"/>
              <a:gd name="T32" fmla="*/ 34 w 78"/>
              <a:gd name="T33" fmla="*/ 65 h 112"/>
              <a:gd name="T34" fmla="*/ 32 w 78"/>
              <a:gd name="T35" fmla="*/ 76 h 112"/>
              <a:gd name="T36" fmla="*/ 29 w 78"/>
              <a:gd name="T37" fmla="*/ 86 h 112"/>
              <a:gd name="T38" fmla="*/ 22 w 78"/>
              <a:gd name="T39" fmla="*/ 86 h 112"/>
              <a:gd name="T40" fmla="*/ 21 w 78"/>
              <a:gd name="T41" fmla="*/ 89 h 112"/>
              <a:gd name="T42" fmla="*/ 17 w 78"/>
              <a:gd name="T43" fmla="*/ 93 h 112"/>
              <a:gd name="T44" fmla="*/ 13 w 78"/>
              <a:gd name="T45" fmla="*/ 99 h 112"/>
              <a:gd name="T46" fmla="*/ 11 w 78"/>
              <a:gd name="T47" fmla="*/ 102 h 112"/>
              <a:gd name="T48" fmla="*/ 4 w 78"/>
              <a:gd name="T49" fmla="*/ 112 h 112"/>
              <a:gd name="T50" fmla="*/ 2 w 78"/>
              <a:gd name="T51" fmla="*/ 109 h 112"/>
              <a:gd name="T52" fmla="*/ 7 w 78"/>
              <a:gd name="T53" fmla="*/ 101 h 112"/>
              <a:gd name="T54" fmla="*/ 7 w 78"/>
              <a:gd name="T55" fmla="*/ 99 h 112"/>
              <a:gd name="T56" fmla="*/ 6 w 78"/>
              <a:gd name="T57" fmla="*/ 97 h 112"/>
              <a:gd name="T58" fmla="*/ 4 w 78"/>
              <a:gd name="T59" fmla="*/ 93 h 112"/>
              <a:gd name="T60" fmla="*/ 2 w 78"/>
              <a:gd name="T61" fmla="*/ 86 h 112"/>
              <a:gd name="T62" fmla="*/ 2 w 78"/>
              <a:gd name="T63" fmla="*/ 84 h 112"/>
              <a:gd name="T64" fmla="*/ 0 w 78"/>
              <a:gd name="T65" fmla="*/ 78 h 112"/>
              <a:gd name="T66" fmla="*/ 6 w 78"/>
              <a:gd name="T67" fmla="*/ 71 h 112"/>
              <a:gd name="T68" fmla="*/ 4 w 78"/>
              <a:gd name="T69" fmla="*/ 64 h 112"/>
              <a:gd name="T70" fmla="*/ 4 w 78"/>
              <a:gd name="T71" fmla="*/ 63 h 112"/>
              <a:gd name="T72" fmla="*/ 3 w 78"/>
              <a:gd name="T73" fmla="*/ 61 h 112"/>
              <a:gd name="T74" fmla="*/ 14 w 78"/>
              <a:gd name="T75" fmla="*/ 57 h 112"/>
              <a:gd name="T76" fmla="*/ 15 w 78"/>
              <a:gd name="T77" fmla="*/ 57 h 112"/>
              <a:gd name="T78" fmla="*/ 17 w 78"/>
              <a:gd name="T79" fmla="*/ 56 h 112"/>
              <a:gd name="T80" fmla="*/ 17 w 78"/>
              <a:gd name="T81" fmla="*/ 53 h 112"/>
              <a:gd name="T82" fmla="*/ 18 w 78"/>
              <a:gd name="T83" fmla="*/ 52 h 112"/>
              <a:gd name="T84" fmla="*/ 19 w 78"/>
              <a:gd name="T85" fmla="*/ 49 h 112"/>
              <a:gd name="T86" fmla="*/ 17 w 78"/>
              <a:gd name="T87" fmla="*/ 41 h 112"/>
              <a:gd name="T88" fmla="*/ 21 w 78"/>
              <a:gd name="T89" fmla="*/ 41 h 112"/>
              <a:gd name="T90" fmla="*/ 26 w 78"/>
              <a:gd name="T91" fmla="*/ 41 h 112"/>
              <a:gd name="T92" fmla="*/ 28 w 78"/>
              <a:gd name="T93" fmla="*/ 35 h 112"/>
              <a:gd name="T94" fmla="*/ 37 w 78"/>
              <a:gd name="T95" fmla="*/ 30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78" h="112">
                <a:moveTo>
                  <a:pt x="60" y="0"/>
                </a:moveTo>
                <a:lnTo>
                  <a:pt x="60" y="8"/>
                </a:lnTo>
                <a:lnTo>
                  <a:pt x="62" y="12"/>
                </a:lnTo>
                <a:lnTo>
                  <a:pt x="70" y="18"/>
                </a:lnTo>
                <a:lnTo>
                  <a:pt x="71" y="20"/>
                </a:lnTo>
                <a:lnTo>
                  <a:pt x="73" y="22"/>
                </a:lnTo>
                <a:lnTo>
                  <a:pt x="68" y="26"/>
                </a:lnTo>
                <a:lnTo>
                  <a:pt x="73" y="27"/>
                </a:lnTo>
                <a:lnTo>
                  <a:pt x="73" y="39"/>
                </a:lnTo>
                <a:lnTo>
                  <a:pt x="77" y="42"/>
                </a:lnTo>
                <a:lnTo>
                  <a:pt x="75" y="45"/>
                </a:lnTo>
                <a:lnTo>
                  <a:pt x="78" y="49"/>
                </a:lnTo>
                <a:lnTo>
                  <a:pt x="77" y="50"/>
                </a:lnTo>
                <a:lnTo>
                  <a:pt x="64" y="60"/>
                </a:lnTo>
                <a:lnTo>
                  <a:pt x="45" y="68"/>
                </a:lnTo>
                <a:lnTo>
                  <a:pt x="40" y="76"/>
                </a:lnTo>
                <a:lnTo>
                  <a:pt x="34" y="65"/>
                </a:lnTo>
                <a:lnTo>
                  <a:pt x="32" y="76"/>
                </a:lnTo>
                <a:lnTo>
                  <a:pt x="29" y="86"/>
                </a:lnTo>
                <a:lnTo>
                  <a:pt x="22" y="86"/>
                </a:lnTo>
                <a:lnTo>
                  <a:pt x="21" y="89"/>
                </a:lnTo>
                <a:lnTo>
                  <a:pt x="17" y="93"/>
                </a:lnTo>
                <a:lnTo>
                  <a:pt x="13" y="99"/>
                </a:lnTo>
                <a:lnTo>
                  <a:pt x="11" y="102"/>
                </a:lnTo>
                <a:lnTo>
                  <a:pt x="4" y="112"/>
                </a:lnTo>
                <a:lnTo>
                  <a:pt x="2" y="109"/>
                </a:lnTo>
                <a:lnTo>
                  <a:pt x="7" y="101"/>
                </a:lnTo>
                <a:lnTo>
                  <a:pt x="7" y="99"/>
                </a:lnTo>
                <a:lnTo>
                  <a:pt x="6" y="97"/>
                </a:lnTo>
                <a:lnTo>
                  <a:pt x="4" y="93"/>
                </a:lnTo>
                <a:lnTo>
                  <a:pt x="2" y="86"/>
                </a:lnTo>
                <a:lnTo>
                  <a:pt x="2" y="84"/>
                </a:lnTo>
                <a:lnTo>
                  <a:pt x="0" y="78"/>
                </a:lnTo>
                <a:lnTo>
                  <a:pt x="6" y="71"/>
                </a:lnTo>
                <a:lnTo>
                  <a:pt x="4" y="64"/>
                </a:lnTo>
                <a:lnTo>
                  <a:pt x="4" y="63"/>
                </a:lnTo>
                <a:lnTo>
                  <a:pt x="3" y="61"/>
                </a:lnTo>
                <a:lnTo>
                  <a:pt x="14" y="57"/>
                </a:lnTo>
                <a:lnTo>
                  <a:pt x="15" y="57"/>
                </a:lnTo>
                <a:lnTo>
                  <a:pt x="17" y="56"/>
                </a:lnTo>
                <a:lnTo>
                  <a:pt x="17" y="53"/>
                </a:lnTo>
                <a:lnTo>
                  <a:pt x="18" y="52"/>
                </a:lnTo>
                <a:lnTo>
                  <a:pt x="19" y="49"/>
                </a:lnTo>
                <a:lnTo>
                  <a:pt x="17" y="41"/>
                </a:lnTo>
                <a:lnTo>
                  <a:pt x="21" y="41"/>
                </a:lnTo>
                <a:lnTo>
                  <a:pt x="26" y="41"/>
                </a:lnTo>
                <a:lnTo>
                  <a:pt x="28" y="35"/>
                </a:lnTo>
                <a:lnTo>
                  <a:pt x="37" y="3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5" name="Freeform 712">
            <a:extLst>
              <a:ext uri="{FF2B5EF4-FFF2-40B4-BE49-F238E27FC236}">
                <a16:creationId xmlns:a16="http://schemas.microsoft.com/office/drawing/2014/main" id="{2C9D40B1-7DF6-67CB-A1E2-9A265E3A958C}"/>
              </a:ext>
            </a:extLst>
          </p:cNvPr>
          <p:cNvSpPr>
            <a:spLocks/>
          </p:cNvSpPr>
          <p:nvPr/>
        </p:nvSpPr>
        <p:spPr bwMode="auto">
          <a:xfrm>
            <a:off x="6483350" y="1970088"/>
            <a:ext cx="131763" cy="58738"/>
          </a:xfrm>
          <a:custGeom>
            <a:avLst/>
            <a:gdLst>
              <a:gd name="T0" fmla="*/ 6 w 83"/>
              <a:gd name="T1" fmla="*/ 37 h 37"/>
              <a:gd name="T2" fmla="*/ 4 w 83"/>
              <a:gd name="T3" fmla="*/ 34 h 37"/>
              <a:gd name="T4" fmla="*/ 0 w 83"/>
              <a:gd name="T5" fmla="*/ 37 h 37"/>
              <a:gd name="T6" fmla="*/ 0 w 83"/>
              <a:gd name="T7" fmla="*/ 33 h 37"/>
              <a:gd name="T8" fmla="*/ 2 w 83"/>
              <a:gd name="T9" fmla="*/ 23 h 37"/>
              <a:gd name="T10" fmla="*/ 2 w 83"/>
              <a:gd name="T11" fmla="*/ 22 h 37"/>
              <a:gd name="T12" fmla="*/ 7 w 83"/>
              <a:gd name="T13" fmla="*/ 16 h 37"/>
              <a:gd name="T14" fmla="*/ 17 w 83"/>
              <a:gd name="T15" fmla="*/ 11 h 37"/>
              <a:gd name="T16" fmla="*/ 18 w 83"/>
              <a:gd name="T17" fmla="*/ 11 h 37"/>
              <a:gd name="T18" fmla="*/ 28 w 83"/>
              <a:gd name="T19" fmla="*/ 5 h 37"/>
              <a:gd name="T20" fmla="*/ 30 w 83"/>
              <a:gd name="T21" fmla="*/ 5 h 37"/>
              <a:gd name="T22" fmla="*/ 34 w 83"/>
              <a:gd name="T23" fmla="*/ 5 h 37"/>
              <a:gd name="T24" fmla="*/ 40 w 83"/>
              <a:gd name="T25" fmla="*/ 5 h 37"/>
              <a:gd name="T26" fmla="*/ 52 w 83"/>
              <a:gd name="T27" fmla="*/ 4 h 37"/>
              <a:gd name="T28" fmla="*/ 73 w 83"/>
              <a:gd name="T29" fmla="*/ 0 h 37"/>
              <a:gd name="T30" fmla="*/ 79 w 83"/>
              <a:gd name="T31" fmla="*/ 11 h 37"/>
              <a:gd name="T32" fmla="*/ 81 w 83"/>
              <a:gd name="T33" fmla="*/ 15 h 37"/>
              <a:gd name="T34" fmla="*/ 83 w 83"/>
              <a:gd name="T35" fmla="*/ 19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83" h="37">
                <a:moveTo>
                  <a:pt x="6" y="37"/>
                </a:moveTo>
                <a:lnTo>
                  <a:pt x="4" y="34"/>
                </a:lnTo>
                <a:lnTo>
                  <a:pt x="0" y="37"/>
                </a:lnTo>
                <a:lnTo>
                  <a:pt x="0" y="33"/>
                </a:lnTo>
                <a:lnTo>
                  <a:pt x="2" y="23"/>
                </a:lnTo>
                <a:lnTo>
                  <a:pt x="2" y="22"/>
                </a:lnTo>
                <a:lnTo>
                  <a:pt x="7" y="16"/>
                </a:lnTo>
                <a:lnTo>
                  <a:pt x="17" y="11"/>
                </a:lnTo>
                <a:lnTo>
                  <a:pt x="18" y="11"/>
                </a:lnTo>
                <a:lnTo>
                  <a:pt x="28" y="5"/>
                </a:lnTo>
                <a:lnTo>
                  <a:pt x="30" y="5"/>
                </a:lnTo>
                <a:lnTo>
                  <a:pt x="34" y="5"/>
                </a:lnTo>
                <a:lnTo>
                  <a:pt x="40" y="5"/>
                </a:lnTo>
                <a:lnTo>
                  <a:pt x="52" y="4"/>
                </a:lnTo>
                <a:lnTo>
                  <a:pt x="73" y="0"/>
                </a:lnTo>
                <a:lnTo>
                  <a:pt x="79" y="11"/>
                </a:lnTo>
                <a:lnTo>
                  <a:pt x="81" y="15"/>
                </a:lnTo>
                <a:lnTo>
                  <a:pt x="83" y="1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6" name="Freeform 713">
            <a:extLst>
              <a:ext uri="{FF2B5EF4-FFF2-40B4-BE49-F238E27FC236}">
                <a16:creationId xmlns:a16="http://schemas.microsoft.com/office/drawing/2014/main" id="{91322D19-B518-6B1B-532C-A5A7F03A1081}"/>
              </a:ext>
            </a:extLst>
          </p:cNvPr>
          <p:cNvSpPr>
            <a:spLocks/>
          </p:cNvSpPr>
          <p:nvPr/>
        </p:nvSpPr>
        <p:spPr bwMode="auto">
          <a:xfrm>
            <a:off x="6492875" y="2000250"/>
            <a:ext cx="136525" cy="239713"/>
          </a:xfrm>
          <a:custGeom>
            <a:avLst/>
            <a:gdLst>
              <a:gd name="T0" fmla="*/ 77 w 86"/>
              <a:gd name="T1" fmla="*/ 0 h 151"/>
              <a:gd name="T2" fmla="*/ 77 w 86"/>
              <a:gd name="T3" fmla="*/ 8 h 151"/>
              <a:gd name="T4" fmla="*/ 77 w 86"/>
              <a:gd name="T5" fmla="*/ 12 h 151"/>
              <a:gd name="T6" fmla="*/ 77 w 86"/>
              <a:gd name="T7" fmla="*/ 14 h 151"/>
              <a:gd name="T8" fmla="*/ 77 w 86"/>
              <a:gd name="T9" fmla="*/ 19 h 151"/>
              <a:gd name="T10" fmla="*/ 77 w 86"/>
              <a:gd name="T11" fmla="*/ 22 h 151"/>
              <a:gd name="T12" fmla="*/ 77 w 86"/>
              <a:gd name="T13" fmla="*/ 27 h 151"/>
              <a:gd name="T14" fmla="*/ 77 w 86"/>
              <a:gd name="T15" fmla="*/ 29 h 151"/>
              <a:gd name="T16" fmla="*/ 77 w 86"/>
              <a:gd name="T17" fmla="*/ 31 h 151"/>
              <a:gd name="T18" fmla="*/ 77 w 86"/>
              <a:gd name="T19" fmla="*/ 33 h 151"/>
              <a:gd name="T20" fmla="*/ 77 w 86"/>
              <a:gd name="T21" fmla="*/ 34 h 151"/>
              <a:gd name="T22" fmla="*/ 79 w 86"/>
              <a:gd name="T23" fmla="*/ 44 h 151"/>
              <a:gd name="T24" fmla="*/ 80 w 86"/>
              <a:gd name="T25" fmla="*/ 52 h 151"/>
              <a:gd name="T26" fmla="*/ 82 w 86"/>
              <a:gd name="T27" fmla="*/ 61 h 151"/>
              <a:gd name="T28" fmla="*/ 82 w 86"/>
              <a:gd name="T29" fmla="*/ 65 h 151"/>
              <a:gd name="T30" fmla="*/ 83 w 86"/>
              <a:gd name="T31" fmla="*/ 71 h 151"/>
              <a:gd name="T32" fmla="*/ 83 w 86"/>
              <a:gd name="T33" fmla="*/ 74 h 151"/>
              <a:gd name="T34" fmla="*/ 83 w 86"/>
              <a:gd name="T35" fmla="*/ 76 h 151"/>
              <a:gd name="T36" fmla="*/ 84 w 86"/>
              <a:gd name="T37" fmla="*/ 82 h 151"/>
              <a:gd name="T38" fmla="*/ 86 w 86"/>
              <a:gd name="T39" fmla="*/ 90 h 151"/>
              <a:gd name="T40" fmla="*/ 84 w 86"/>
              <a:gd name="T41" fmla="*/ 93 h 151"/>
              <a:gd name="T42" fmla="*/ 83 w 86"/>
              <a:gd name="T43" fmla="*/ 97 h 151"/>
              <a:gd name="T44" fmla="*/ 80 w 86"/>
              <a:gd name="T45" fmla="*/ 104 h 151"/>
              <a:gd name="T46" fmla="*/ 77 w 86"/>
              <a:gd name="T47" fmla="*/ 112 h 151"/>
              <a:gd name="T48" fmla="*/ 76 w 86"/>
              <a:gd name="T49" fmla="*/ 115 h 151"/>
              <a:gd name="T50" fmla="*/ 76 w 86"/>
              <a:gd name="T51" fmla="*/ 117 h 151"/>
              <a:gd name="T52" fmla="*/ 75 w 86"/>
              <a:gd name="T53" fmla="*/ 119 h 151"/>
              <a:gd name="T54" fmla="*/ 73 w 86"/>
              <a:gd name="T55" fmla="*/ 124 h 151"/>
              <a:gd name="T56" fmla="*/ 72 w 86"/>
              <a:gd name="T57" fmla="*/ 124 h 151"/>
              <a:gd name="T58" fmla="*/ 71 w 86"/>
              <a:gd name="T59" fmla="*/ 130 h 151"/>
              <a:gd name="T60" fmla="*/ 69 w 86"/>
              <a:gd name="T61" fmla="*/ 132 h 151"/>
              <a:gd name="T62" fmla="*/ 68 w 86"/>
              <a:gd name="T63" fmla="*/ 138 h 151"/>
              <a:gd name="T64" fmla="*/ 64 w 86"/>
              <a:gd name="T65" fmla="*/ 146 h 151"/>
              <a:gd name="T66" fmla="*/ 64 w 86"/>
              <a:gd name="T67" fmla="*/ 151 h 151"/>
              <a:gd name="T68" fmla="*/ 58 w 86"/>
              <a:gd name="T69" fmla="*/ 147 h 151"/>
              <a:gd name="T70" fmla="*/ 52 w 86"/>
              <a:gd name="T71" fmla="*/ 143 h 151"/>
              <a:gd name="T72" fmla="*/ 43 w 86"/>
              <a:gd name="T73" fmla="*/ 138 h 151"/>
              <a:gd name="T74" fmla="*/ 39 w 86"/>
              <a:gd name="T75" fmla="*/ 134 h 151"/>
              <a:gd name="T76" fmla="*/ 32 w 86"/>
              <a:gd name="T77" fmla="*/ 131 h 151"/>
              <a:gd name="T78" fmla="*/ 27 w 86"/>
              <a:gd name="T79" fmla="*/ 128 h 151"/>
              <a:gd name="T80" fmla="*/ 22 w 86"/>
              <a:gd name="T81" fmla="*/ 125 h 151"/>
              <a:gd name="T82" fmla="*/ 16 w 86"/>
              <a:gd name="T83" fmla="*/ 123 h 151"/>
              <a:gd name="T84" fmla="*/ 12 w 86"/>
              <a:gd name="T85" fmla="*/ 121 h 151"/>
              <a:gd name="T86" fmla="*/ 8 w 86"/>
              <a:gd name="T87" fmla="*/ 119 h 151"/>
              <a:gd name="T88" fmla="*/ 7 w 86"/>
              <a:gd name="T89" fmla="*/ 119 h 151"/>
              <a:gd name="T90" fmla="*/ 0 w 86"/>
              <a:gd name="T91" fmla="*/ 115 h 1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86" h="151">
                <a:moveTo>
                  <a:pt x="77" y="0"/>
                </a:moveTo>
                <a:lnTo>
                  <a:pt x="77" y="8"/>
                </a:lnTo>
                <a:lnTo>
                  <a:pt x="77" y="12"/>
                </a:lnTo>
                <a:lnTo>
                  <a:pt x="77" y="14"/>
                </a:lnTo>
                <a:lnTo>
                  <a:pt x="77" y="19"/>
                </a:lnTo>
                <a:lnTo>
                  <a:pt x="77" y="22"/>
                </a:lnTo>
                <a:lnTo>
                  <a:pt x="77" y="27"/>
                </a:lnTo>
                <a:lnTo>
                  <a:pt x="77" y="29"/>
                </a:lnTo>
                <a:lnTo>
                  <a:pt x="77" y="31"/>
                </a:lnTo>
                <a:lnTo>
                  <a:pt x="77" y="33"/>
                </a:lnTo>
                <a:lnTo>
                  <a:pt x="77" y="34"/>
                </a:lnTo>
                <a:lnTo>
                  <a:pt x="79" y="44"/>
                </a:lnTo>
                <a:lnTo>
                  <a:pt x="80" y="52"/>
                </a:lnTo>
                <a:lnTo>
                  <a:pt x="82" y="61"/>
                </a:lnTo>
                <a:lnTo>
                  <a:pt x="82" y="65"/>
                </a:lnTo>
                <a:lnTo>
                  <a:pt x="83" y="71"/>
                </a:lnTo>
                <a:lnTo>
                  <a:pt x="83" y="74"/>
                </a:lnTo>
                <a:lnTo>
                  <a:pt x="83" y="76"/>
                </a:lnTo>
                <a:lnTo>
                  <a:pt x="84" y="82"/>
                </a:lnTo>
                <a:lnTo>
                  <a:pt x="86" y="90"/>
                </a:lnTo>
                <a:lnTo>
                  <a:pt x="84" y="93"/>
                </a:lnTo>
                <a:lnTo>
                  <a:pt x="83" y="97"/>
                </a:lnTo>
                <a:lnTo>
                  <a:pt x="80" y="104"/>
                </a:lnTo>
                <a:lnTo>
                  <a:pt x="77" y="112"/>
                </a:lnTo>
                <a:lnTo>
                  <a:pt x="76" y="115"/>
                </a:lnTo>
                <a:lnTo>
                  <a:pt x="76" y="117"/>
                </a:lnTo>
                <a:lnTo>
                  <a:pt x="75" y="119"/>
                </a:lnTo>
                <a:lnTo>
                  <a:pt x="73" y="124"/>
                </a:lnTo>
                <a:lnTo>
                  <a:pt x="72" y="124"/>
                </a:lnTo>
                <a:lnTo>
                  <a:pt x="71" y="130"/>
                </a:lnTo>
                <a:lnTo>
                  <a:pt x="69" y="132"/>
                </a:lnTo>
                <a:lnTo>
                  <a:pt x="68" y="138"/>
                </a:lnTo>
                <a:lnTo>
                  <a:pt x="64" y="146"/>
                </a:lnTo>
                <a:lnTo>
                  <a:pt x="64" y="151"/>
                </a:lnTo>
                <a:lnTo>
                  <a:pt x="58" y="147"/>
                </a:lnTo>
                <a:lnTo>
                  <a:pt x="52" y="143"/>
                </a:lnTo>
                <a:lnTo>
                  <a:pt x="43" y="138"/>
                </a:lnTo>
                <a:lnTo>
                  <a:pt x="39" y="134"/>
                </a:lnTo>
                <a:lnTo>
                  <a:pt x="32" y="131"/>
                </a:lnTo>
                <a:lnTo>
                  <a:pt x="27" y="128"/>
                </a:lnTo>
                <a:lnTo>
                  <a:pt x="22" y="125"/>
                </a:lnTo>
                <a:lnTo>
                  <a:pt x="16" y="123"/>
                </a:lnTo>
                <a:lnTo>
                  <a:pt x="12" y="121"/>
                </a:lnTo>
                <a:lnTo>
                  <a:pt x="8" y="119"/>
                </a:lnTo>
                <a:lnTo>
                  <a:pt x="7" y="119"/>
                </a:lnTo>
                <a:lnTo>
                  <a:pt x="0" y="11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7" name="Freeform 714">
            <a:extLst>
              <a:ext uri="{FF2B5EF4-FFF2-40B4-BE49-F238E27FC236}">
                <a16:creationId xmlns:a16="http://schemas.microsoft.com/office/drawing/2014/main" id="{D73DFD8C-B55D-3244-54BA-78193E3E1F27}"/>
              </a:ext>
            </a:extLst>
          </p:cNvPr>
          <p:cNvSpPr>
            <a:spLocks/>
          </p:cNvSpPr>
          <p:nvPr/>
        </p:nvSpPr>
        <p:spPr bwMode="auto">
          <a:xfrm>
            <a:off x="6854825" y="1543050"/>
            <a:ext cx="39688" cy="76200"/>
          </a:xfrm>
          <a:custGeom>
            <a:avLst/>
            <a:gdLst>
              <a:gd name="T0" fmla="*/ 25 w 25"/>
              <a:gd name="T1" fmla="*/ 44 h 48"/>
              <a:gd name="T2" fmla="*/ 20 w 25"/>
              <a:gd name="T3" fmla="*/ 45 h 48"/>
              <a:gd name="T4" fmla="*/ 2 w 25"/>
              <a:gd name="T5" fmla="*/ 48 h 48"/>
              <a:gd name="T6" fmla="*/ 1 w 25"/>
              <a:gd name="T7" fmla="*/ 40 h 48"/>
              <a:gd name="T8" fmla="*/ 0 w 25"/>
              <a:gd name="T9" fmla="*/ 32 h 48"/>
              <a:gd name="T10" fmla="*/ 0 w 25"/>
              <a:gd name="T11" fmla="*/ 30 h 48"/>
              <a:gd name="T12" fmla="*/ 13 w 25"/>
              <a:gd name="T13" fmla="*/ 8 h 48"/>
              <a:gd name="T14" fmla="*/ 13 w 25"/>
              <a:gd name="T15" fmla="*/ 4 h 48"/>
              <a:gd name="T16" fmla="*/ 13 w 25"/>
              <a:gd name="T17" fmla="*/ 0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5" h="48">
                <a:moveTo>
                  <a:pt x="25" y="44"/>
                </a:moveTo>
                <a:lnTo>
                  <a:pt x="20" y="45"/>
                </a:lnTo>
                <a:lnTo>
                  <a:pt x="2" y="48"/>
                </a:lnTo>
                <a:lnTo>
                  <a:pt x="1" y="40"/>
                </a:lnTo>
                <a:lnTo>
                  <a:pt x="0" y="32"/>
                </a:lnTo>
                <a:lnTo>
                  <a:pt x="0" y="30"/>
                </a:lnTo>
                <a:lnTo>
                  <a:pt x="13" y="8"/>
                </a:lnTo>
                <a:lnTo>
                  <a:pt x="13" y="4"/>
                </a:lnTo>
                <a:lnTo>
                  <a:pt x="13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8" name="Freeform 715">
            <a:extLst>
              <a:ext uri="{FF2B5EF4-FFF2-40B4-BE49-F238E27FC236}">
                <a16:creationId xmlns:a16="http://schemas.microsoft.com/office/drawing/2014/main" id="{8C264152-807C-8FFB-AAD3-F26AD8F20814}"/>
              </a:ext>
            </a:extLst>
          </p:cNvPr>
          <p:cNvSpPr>
            <a:spLocks noEditPoints="1"/>
          </p:cNvSpPr>
          <p:nvPr/>
        </p:nvSpPr>
        <p:spPr bwMode="auto">
          <a:xfrm>
            <a:off x="6935788" y="1417638"/>
            <a:ext cx="23813" cy="17463"/>
          </a:xfrm>
          <a:custGeom>
            <a:avLst/>
            <a:gdLst>
              <a:gd name="T0" fmla="*/ 15 w 15"/>
              <a:gd name="T1" fmla="*/ 8 h 11"/>
              <a:gd name="T2" fmla="*/ 11 w 15"/>
              <a:gd name="T3" fmla="*/ 11 h 11"/>
              <a:gd name="T4" fmla="*/ 6 w 15"/>
              <a:gd name="T5" fmla="*/ 2 h 11"/>
              <a:gd name="T6" fmla="*/ 0 w 15"/>
              <a:gd name="T7" fmla="*/ 0 h 11"/>
              <a:gd name="T8" fmla="*/ 15 w 15"/>
              <a:gd name="T9" fmla="*/ 7 h 11"/>
              <a:gd name="T10" fmla="*/ 15 w 15"/>
              <a:gd name="T11" fmla="*/ 8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5" h="11">
                <a:moveTo>
                  <a:pt x="15" y="8"/>
                </a:moveTo>
                <a:lnTo>
                  <a:pt x="11" y="11"/>
                </a:lnTo>
                <a:lnTo>
                  <a:pt x="6" y="2"/>
                </a:lnTo>
                <a:lnTo>
                  <a:pt x="0" y="0"/>
                </a:lnTo>
                <a:moveTo>
                  <a:pt x="15" y="7"/>
                </a:moveTo>
                <a:lnTo>
                  <a:pt x="15" y="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9" name="Freeform 716">
            <a:extLst>
              <a:ext uri="{FF2B5EF4-FFF2-40B4-BE49-F238E27FC236}">
                <a16:creationId xmlns:a16="http://schemas.microsoft.com/office/drawing/2014/main" id="{F55090A4-9577-5511-C18A-EC74B43FFCD2}"/>
              </a:ext>
            </a:extLst>
          </p:cNvPr>
          <p:cNvSpPr>
            <a:spLocks/>
          </p:cNvSpPr>
          <p:nvPr/>
        </p:nvSpPr>
        <p:spPr bwMode="auto">
          <a:xfrm>
            <a:off x="7016750" y="1257300"/>
            <a:ext cx="153988" cy="63500"/>
          </a:xfrm>
          <a:custGeom>
            <a:avLst/>
            <a:gdLst>
              <a:gd name="T0" fmla="*/ 0 w 97"/>
              <a:gd name="T1" fmla="*/ 0 h 40"/>
              <a:gd name="T2" fmla="*/ 5 w 97"/>
              <a:gd name="T3" fmla="*/ 2 h 40"/>
              <a:gd name="T4" fmla="*/ 18 w 97"/>
              <a:gd name="T5" fmla="*/ 7 h 40"/>
              <a:gd name="T6" fmla="*/ 23 w 97"/>
              <a:gd name="T7" fmla="*/ 10 h 40"/>
              <a:gd name="T8" fmla="*/ 29 w 97"/>
              <a:gd name="T9" fmla="*/ 7 h 40"/>
              <a:gd name="T10" fmla="*/ 31 w 97"/>
              <a:gd name="T11" fmla="*/ 7 h 40"/>
              <a:gd name="T12" fmla="*/ 39 w 97"/>
              <a:gd name="T13" fmla="*/ 6 h 40"/>
              <a:gd name="T14" fmla="*/ 39 w 97"/>
              <a:gd name="T15" fmla="*/ 7 h 40"/>
              <a:gd name="T16" fmla="*/ 41 w 97"/>
              <a:gd name="T17" fmla="*/ 10 h 40"/>
              <a:gd name="T18" fmla="*/ 46 w 97"/>
              <a:gd name="T19" fmla="*/ 14 h 40"/>
              <a:gd name="T20" fmla="*/ 50 w 97"/>
              <a:gd name="T21" fmla="*/ 17 h 40"/>
              <a:gd name="T22" fmla="*/ 50 w 97"/>
              <a:gd name="T23" fmla="*/ 21 h 40"/>
              <a:gd name="T24" fmla="*/ 54 w 97"/>
              <a:gd name="T25" fmla="*/ 23 h 40"/>
              <a:gd name="T26" fmla="*/ 61 w 97"/>
              <a:gd name="T27" fmla="*/ 26 h 40"/>
              <a:gd name="T28" fmla="*/ 64 w 97"/>
              <a:gd name="T29" fmla="*/ 23 h 40"/>
              <a:gd name="T30" fmla="*/ 67 w 97"/>
              <a:gd name="T31" fmla="*/ 10 h 40"/>
              <a:gd name="T32" fmla="*/ 71 w 97"/>
              <a:gd name="T33" fmla="*/ 11 h 40"/>
              <a:gd name="T34" fmla="*/ 72 w 97"/>
              <a:gd name="T35" fmla="*/ 11 h 40"/>
              <a:gd name="T36" fmla="*/ 84 w 97"/>
              <a:gd name="T37" fmla="*/ 6 h 40"/>
              <a:gd name="T38" fmla="*/ 84 w 97"/>
              <a:gd name="T39" fmla="*/ 10 h 40"/>
              <a:gd name="T40" fmla="*/ 84 w 97"/>
              <a:gd name="T41" fmla="*/ 17 h 40"/>
              <a:gd name="T42" fmla="*/ 94 w 97"/>
              <a:gd name="T43" fmla="*/ 34 h 40"/>
              <a:gd name="T44" fmla="*/ 97 w 97"/>
              <a:gd name="T45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97" h="40">
                <a:moveTo>
                  <a:pt x="0" y="0"/>
                </a:moveTo>
                <a:lnTo>
                  <a:pt x="5" y="2"/>
                </a:lnTo>
                <a:lnTo>
                  <a:pt x="18" y="7"/>
                </a:lnTo>
                <a:lnTo>
                  <a:pt x="23" y="10"/>
                </a:lnTo>
                <a:lnTo>
                  <a:pt x="29" y="7"/>
                </a:lnTo>
                <a:lnTo>
                  <a:pt x="31" y="7"/>
                </a:lnTo>
                <a:lnTo>
                  <a:pt x="39" y="6"/>
                </a:lnTo>
                <a:lnTo>
                  <a:pt x="39" y="7"/>
                </a:lnTo>
                <a:lnTo>
                  <a:pt x="41" y="10"/>
                </a:lnTo>
                <a:lnTo>
                  <a:pt x="46" y="14"/>
                </a:lnTo>
                <a:lnTo>
                  <a:pt x="50" y="17"/>
                </a:lnTo>
                <a:lnTo>
                  <a:pt x="50" y="21"/>
                </a:lnTo>
                <a:lnTo>
                  <a:pt x="54" y="23"/>
                </a:lnTo>
                <a:lnTo>
                  <a:pt x="61" y="26"/>
                </a:lnTo>
                <a:lnTo>
                  <a:pt x="64" y="23"/>
                </a:lnTo>
                <a:lnTo>
                  <a:pt x="67" y="10"/>
                </a:lnTo>
                <a:lnTo>
                  <a:pt x="71" y="11"/>
                </a:lnTo>
                <a:lnTo>
                  <a:pt x="72" y="11"/>
                </a:lnTo>
                <a:lnTo>
                  <a:pt x="84" y="6"/>
                </a:lnTo>
                <a:lnTo>
                  <a:pt x="84" y="10"/>
                </a:lnTo>
                <a:lnTo>
                  <a:pt x="84" y="17"/>
                </a:lnTo>
                <a:lnTo>
                  <a:pt x="94" y="34"/>
                </a:lnTo>
                <a:lnTo>
                  <a:pt x="97" y="4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0" name="Freeform 717">
            <a:extLst>
              <a:ext uri="{FF2B5EF4-FFF2-40B4-BE49-F238E27FC236}">
                <a16:creationId xmlns:a16="http://schemas.microsoft.com/office/drawing/2014/main" id="{43411C9E-2BB9-7EC9-BA7F-987E20C09012}"/>
              </a:ext>
            </a:extLst>
          </p:cNvPr>
          <p:cNvSpPr>
            <a:spLocks/>
          </p:cNvSpPr>
          <p:nvPr/>
        </p:nvSpPr>
        <p:spPr bwMode="auto">
          <a:xfrm>
            <a:off x="7031038" y="1320800"/>
            <a:ext cx="258763" cy="228600"/>
          </a:xfrm>
          <a:custGeom>
            <a:avLst/>
            <a:gdLst>
              <a:gd name="T0" fmla="*/ 88 w 163"/>
              <a:gd name="T1" fmla="*/ 0 h 144"/>
              <a:gd name="T2" fmla="*/ 86 w 163"/>
              <a:gd name="T3" fmla="*/ 4 h 144"/>
              <a:gd name="T4" fmla="*/ 86 w 163"/>
              <a:gd name="T5" fmla="*/ 5 h 144"/>
              <a:gd name="T6" fmla="*/ 93 w 163"/>
              <a:gd name="T7" fmla="*/ 19 h 144"/>
              <a:gd name="T8" fmla="*/ 110 w 163"/>
              <a:gd name="T9" fmla="*/ 27 h 144"/>
              <a:gd name="T10" fmla="*/ 118 w 163"/>
              <a:gd name="T11" fmla="*/ 27 h 144"/>
              <a:gd name="T12" fmla="*/ 121 w 163"/>
              <a:gd name="T13" fmla="*/ 33 h 144"/>
              <a:gd name="T14" fmla="*/ 115 w 163"/>
              <a:gd name="T15" fmla="*/ 39 h 144"/>
              <a:gd name="T16" fmla="*/ 125 w 163"/>
              <a:gd name="T17" fmla="*/ 46 h 144"/>
              <a:gd name="T18" fmla="*/ 118 w 163"/>
              <a:gd name="T19" fmla="*/ 63 h 144"/>
              <a:gd name="T20" fmla="*/ 126 w 163"/>
              <a:gd name="T21" fmla="*/ 67 h 144"/>
              <a:gd name="T22" fmla="*/ 131 w 163"/>
              <a:gd name="T23" fmla="*/ 84 h 144"/>
              <a:gd name="T24" fmla="*/ 151 w 163"/>
              <a:gd name="T25" fmla="*/ 97 h 144"/>
              <a:gd name="T26" fmla="*/ 156 w 163"/>
              <a:gd name="T27" fmla="*/ 90 h 144"/>
              <a:gd name="T28" fmla="*/ 163 w 163"/>
              <a:gd name="T29" fmla="*/ 94 h 144"/>
              <a:gd name="T30" fmla="*/ 153 w 163"/>
              <a:gd name="T31" fmla="*/ 106 h 144"/>
              <a:gd name="T32" fmla="*/ 152 w 163"/>
              <a:gd name="T33" fmla="*/ 121 h 144"/>
              <a:gd name="T34" fmla="*/ 151 w 163"/>
              <a:gd name="T35" fmla="*/ 124 h 144"/>
              <a:gd name="T36" fmla="*/ 149 w 163"/>
              <a:gd name="T37" fmla="*/ 124 h 144"/>
              <a:gd name="T38" fmla="*/ 151 w 163"/>
              <a:gd name="T39" fmla="*/ 125 h 144"/>
              <a:gd name="T40" fmla="*/ 152 w 163"/>
              <a:gd name="T41" fmla="*/ 133 h 144"/>
              <a:gd name="T42" fmla="*/ 151 w 163"/>
              <a:gd name="T43" fmla="*/ 133 h 144"/>
              <a:gd name="T44" fmla="*/ 131 w 163"/>
              <a:gd name="T45" fmla="*/ 133 h 144"/>
              <a:gd name="T46" fmla="*/ 112 w 163"/>
              <a:gd name="T47" fmla="*/ 144 h 144"/>
              <a:gd name="T48" fmla="*/ 107 w 163"/>
              <a:gd name="T49" fmla="*/ 139 h 144"/>
              <a:gd name="T50" fmla="*/ 104 w 163"/>
              <a:gd name="T51" fmla="*/ 128 h 144"/>
              <a:gd name="T52" fmla="*/ 96 w 163"/>
              <a:gd name="T53" fmla="*/ 127 h 144"/>
              <a:gd name="T54" fmla="*/ 77 w 163"/>
              <a:gd name="T55" fmla="*/ 136 h 144"/>
              <a:gd name="T56" fmla="*/ 66 w 163"/>
              <a:gd name="T57" fmla="*/ 133 h 144"/>
              <a:gd name="T58" fmla="*/ 60 w 163"/>
              <a:gd name="T59" fmla="*/ 135 h 144"/>
              <a:gd name="T60" fmla="*/ 51 w 163"/>
              <a:gd name="T61" fmla="*/ 127 h 144"/>
              <a:gd name="T62" fmla="*/ 44 w 163"/>
              <a:gd name="T63" fmla="*/ 106 h 144"/>
              <a:gd name="T64" fmla="*/ 51 w 163"/>
              <a:gd name="T65" fmla="*/ 101 h 144"/>
              <a:gd name="T66" fmla="*/ 54 w 163"/>
              <a:gd name="T67" fmla="*/ 86 h 144"/>
              <a:gd name="T68" fmla="*/ 52 w 163"/>
              <a:gd name="T69" fmla="*/ 72 h 144"/>
              <a:gd name="T70" fmla="*/ 55 w 163"/>
              <a:gd name="T71" fmla="*/ 71 h 144"/>
              <a:gd name="T72" fmla="*/ 54 w 163"/>
              <a:gd name="T73" fmla="*/ 64 h 144"/>
              <a:gd name="T74" fmla="*/ 36 w 163"/>
              <a:gd name="T75" fmla="*/ 57 h 144"/>
              <a:gd name="T76" fmla="*/ 37 w 163"/>
              <a:gd name="T77" fmla="*/ 45 h 144"/>
              <a:gd name="T78" fmla="*/ 33 w 163"/>
              <a:gd name="T79" fmla="*/ 42 h 144"/>
              <a:gd name="T80" fmla="*/ 25 w 163"/>
              <a:gd name="T81" fmla="*/ 37 h 144"/>
              <a:gd name="T82" fmla="*/ 20 w 163"/>
              <a:gd name="T83" fmla="*/ 26 h 144"/>
              <a:gd name="T84" fmla="*/ 9 w 163"/>
              <a:gd name="T85" fmla="*/ 24 h 144"/>
              <a:gd name="T86" fmla="*/ 3 w 163"/>
              <a:gd name="T87" fmla="*/ 23 h 144"/>
              <a:gd name="T88" fmla="*/ 0 w 163"/>
              <a:gd name="T89" fmla="*/ 24 h 1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63" h="144">
                <a:moveTo>
                  <a:pt x="88" y="0"/>
                </a:moveTo>
                <a:lnTo>
                  <a:pt x="86" y="4"/>
                </a:lnTo>
                <a:lnTo>
                  <a:pt x="86" y="5"/>
                </a:lnTo>
                <a:lnTo>
                  <a:pt x="93" y="19"/>
                </a:lnTo>
                <a:lnTo>
                  <a:pt x="110" y="27"/>
                </a:lnTo>
                <a:lnTo>
                  <a:pt x="118" y="27"/>
                </a:lnTo>
                <a:lnTo>
                  <a:pt x="121" y="33"/>
                </a:lnTo>
                <a:lnTo>
                  <a:pt x="115" y="39"/>
                </a:lnTo>
                <a:lnTo>
                  <a:pt x="125" y="46"/>
                </a:lnTo>
                <a:lnTo>
                  <a:pt x="118" y="63"/>
                </a:lnTo>
                <a:lnTo>
                  <a:pt x="126" y="67"/>
                </a:lnTo>
                <a:lnTo>
                  <a:pt x="131" y="84"/>
                </a:lnTo>
                <a:lnTo>
                  <a:pt x="151" y="97"/>
                </a:lnTo>
                <a:lnTo>
                  <a:pt x="156" y="90"/>
                </a:lnTo>
                <a:lnTo>
                  <a:pt x="163" y="94"/>
                </a:lnTo>
                <a:lnTo>
                  <a:pt x="153" y="106"/>
                </a:lnTo>
                <a:lnTo>
                  <a:pt x="152" y="121"/>
                </a:lnTo>
                <a:lnTo>
                  <a:pt x="151" y="124"/>
                </a:lnTo>
                <a:lnTo>
                  <a:pt x="149" y="124"/>
                </a:lnTo>
                <a:lnTo>
                  <a:pt x="151" y="125"/>
                </a:lnTo>
                <a:lnTo>
                  <a:pt x="152" y="133"/>
                </a:lnTo>
                <a:lnTo>
                  <a:pt x="151" y="133"/>
                </a:lnTo>
                <a:lnTo>
                  <a:pt x="131" y="133"/>
                </a:lnTo>
                <a:lnTo>
                  <a:pt x="112" y="144"/>
                </a:lnTo>
                <a:lnTo>
                  <a:pt x="107" y="139"/>
                </a:lnTo>
                <a:lnTo>
                  <a:pt x="104" y="128"/>
                </a:lnTo>
                <a:lnTo>
                  <a:pt x="96" y="127"/>
                </a:lnTo>
                <a:lnTo>
                  <a:pt x="77" y="136"/>
                </a:lnTo>
                <a:lnTo>
                  <a:pt x="66" y="133"/>
                </a:lnTo>
                <a:lnTo>
                  <a:pt x="60" y="135"/>
                </a:lnTo>
                <a:lnTo>
                  <a:pt x="51" y="127"/>
                </a:lnTo>
                <a:lnTo>
                  <a:pt x="44" y="106"/>
                </a:lnTo>
                <a:lnTo>
                  <a:pt x="51" y="101"/>
                </a:lnTo>
                <a:lnTo>
                  <a:pt x="54" y="86"/>
                </a:lnTo>
                <a:lnTo>
                  <a:pt x="52" y="72"/>
                </a:lnTo>
                <a:lnTo>
                  <a:pt x="55" y="71"/>
                </a:lnTo>
                <a:lnTo>
                  <a:pt x="54" y="64"/>
                </a:lnTo>
                <a:lnTo>
                  <a:pt x="36" y="57"/>
                </a:lnTo>
                <a:lnTo>
                  <a:pt x="37" y="45"/>
                </a:lnTo>
                <a:lnTo>
                  <a:pt x="33" y="42"/>
                </a:lnTo>
                <a:lnTo>
                  <a:pt x="25" y="37"/>
                </a:lnTo>
                <a:lnTo>
                  <a:pt x="20" y="26"/>
                </a:lnTo>
                <a:lnTo>
                  <a:pt x="9" y="24"/>
                </a:lnTo>
                <a:lnTo>
                  <a:pt x="3" y="23"/>
                </a:lnTo>
                <a:lnTo>
                  <a:pt x="0" y="2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1" name="Freeform 718">
            <a:extLst>
              <a:ext uri="{FF2B5EF4-FFF2-40B4-BE49-F238E27FC236}">
                <a16:creationId xmlns:a16="http://schemas.microsoft.com/office/drawing/2014/main" id="{1764FA2F-3E2D-04C1-5413-DE42024384D0}"/>
              </a:ext>
            </a:extLst>
          </p:cNvPr>
          <p:cNvSpPr>
            <a:spLocks noEditPoints="1"/>
          </p:cNvSpPr>
          <p:nvPr/>
        </p:nvSpPr>
        <p:spPr bwMode="auto">
          <a:xfrm>
            <a:off x="4084638" y="5106988"/>
            <a:ext cx="146050" cy="55563"/>
          </a:xfrm>
          <a:custGeom>
            <a:avLst/>
            <a:gdLst>
              <a:gd name="T0" fmla="*/ 2 w 92"/>
              <a:gd name="T1" fmla="*/ 7 h 35"/>
              <a:gd name="T2" fmla="*/ 5 w 92"/>
              <a:gd name="T3" fmla="*/ 5 h 35"/>
              <a:gd name="T4" fmla="*/ 6 w 92"/>
              <a:gd name="T5" fmla="*/ 5 h 35"/>
              <a:gd name="T6" fmla="*/ 1 w 92"/>
              <a:gd name="T7" fmla="*/ 1 h 35"/>
              <a:gd name="T8" fmla="*/ 0 w 92"/>
              <a:gd name="T9" fmla="*/ 0 h 35"/>
              <a:gd name="T10" fmla="*/ 54 w 92"/>
              <a:gd name="T11" fmla="*/ 35 h 35"/>
              <a:gd name="T12" fmla="*/ 60 w 92"/>
              <a:gd name="T13" fmla="*/ 34 h 35"/>
              <a:gd name="T14" fmla="*/ 60 w 92"/>
              <a:gd name="T15" fmla="*/ 19 h 35"/>
              <a:gd name="T16" fmla="*/ 64 w 92"/>
              <a:gd name="T17" fmla="*/ 13 h 35"/>
              <a:gd name="T18" fmla="*/ 72 w 92"/>
              <a:gd name="T19" fmla="*/ 18 h 35"/>
              <a:gd name="T20" fmla="*/ 79 w 92"/>
              <a:gd name="T21" fmla="*/ 11 h 35"/>
              <a:gd name="T22" fmla="*/ 92 w 92"/>
              <a:gd name="T23" fmla="*/ 4 h 35"/>
              <a:gd name="T24" fmla="*/ 91 w 92"/>
              <a:gd name="T25" fmla="*/ 15 h 35"/>
              <a:gd name="T26" fmla="*/ 87 w 92"/>
              <a:gd name="T27" fmla="*/ 19 h 35"/>
              <a:gd name="T28" fmla="*/ 85 w 92"/>
              <a:gd name="T29" fmla="*/ 22 h 35"/>
              <a:gd name="T30" fmla="*/ 84 w 92"/>
              <a:gd name="T31" fmla="*/ 23 h 35"/>
              <a:gd name="T32" fmla="*/ 81 w 92"/>
              <a:gd name="T33" fmla="*/ 26 h 35"/>
              <a:gd name="T34" fmla="*/ 84 w 92"/>
              <a:gd name="T35" fmla="*/ 33 h 35"/>
              <a:gd name="T36" fmla="*/ 84 w 92"/>
              <a:gd name="T37" fmla="*/ 33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92" h="35">
                <a:moveTo>
                  <a:pt x="2" y="7"/>
                </a:moveTo>
                <a:lnTo>
                  <a:pt x="5" y="5"/>
                </a:lnTo>
                <a:lnTo>
                  <a:pt x="6" y="5"/>
                </a:lnTo>
                <a:lnTo>
                  <a:pt x="1" y="1"/>
                </a:lnTo>
                <a:lnTo>
                  <a:pt x="0" y="0"/>
                </a:lnTo>
                <a:moveTo>
                  <a:pt x="54" y="35"/>
                </a:moveTo>
                <a:lnTo>
                  <a:pt x="60" y="34"/>
                </a:lnTo>
                <a:lnTo>
                  <a:pt x="60" y="19"/>
                </a:lnTo>
                <a:lnTo>
                  <a:pt x="64" y="13"/>
                </a:lnTo>
                <a:lnTo>
                  <a:pt x="72" y="18"/>
                </a:lnTo>
                <a:lnTo>
                  <a:pt x="79" y="11"/>
                </a:lnTo>
                <a:lnTo>
                  <a:pt x="92" y="4"/>
                </a:lnTo>
                <a:lnTo>
                  <a:pt x="91" y="15"/>
                </a:lnTo>
                <a:lnTo>
                  <a:pt x="87" y="19"/>
                </a:lnTo>
                <a:lnTo>
                  <a:pt x="85" y="22"/>
                </a:lnTo>
                <a:lnTo>
                  <a:pt x="84" y="23"/>
                </a:lnTo>
                <a:lnTo>
                  <a:pt x="81" y="26"/>
                </a:lnTo>
                <a:lnTo>
                  <a:pt x="84" y="33"/>
                </a:lnTo>
                <a:lnTo>
                  <a:pt x="84" y="3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2" name="Freeform 719">
            <a:extLst>
              <a:ext uri="{FF2B5EF4-FFF2-40B4-BE49-F238E27FC236}">
                <a16:creationId xmlns:a16="http://schemas.microsoft.com/office/drawing/2014/main" id="{C788F81A-D4D1-1145-7FD6-072E73D09632}"/>
              </a:ext>
            </a:extLst>
          </p:cNvPr>
          <p:cNvSpPr>
            <a:spLocks/>
          </p:cNvSpPr>
          <p:nvPr/>
        </p:nvSpPr>
        <p:spPr bwMode="auto">
          <a:xfrm>
            <a:off x="4213225" y="5838825"/>
            <a:ext cx="22225" cy="47625"/>
          </a:xfrm>
          <a:custGeom>
            <a:avLst/>
            <a:gdLst>
              <a:gd name="T0" fmla="*/ 3 w 14"/>
              <a:gd name="T1" fmla="*/ 1 h 30"/>
              <a:gd name="T2" fmla="*/ 6 w 14"/>
              <a:gd name="T3" fmla="*/ 0 h 30"/>
              <a:gd name="T4" fmla="*/ 7 w 14"/>
              <a:gd name="T5" fmla="*/ 5 h 30"/>
              <a:gd name="T6" fmla="*/ 7 w 14"/>
              <a:gd name="T7" fmla="*/ 7 h 30"/>
              <a:gd name="T8" fmla="*/ 7 w 14"/>
              <a:gd name="T9" fmla="*/ 9 h 30"/>
              <a:gd name="T10" fmla="*/ 2 w 14"/>
              <a:gd name="T11" fmla="*/ 12 h 30"/>
              <a:gd name="T12" fmla="*/ 0 w 14"/>
              <a:gd name="T13" fmla="*/ 15 h 30"/>
              <a:gd name="T14" fmla="*/ 2 w 14"/>
              <a:gd name="T15" fmla="*/ 16 h 30"/>
              <a:gd name="T16" fmla="*/ 3 w 14"/>
              <a:gd name="T17" fmla="*/ 22 h 30"/>
              <a:gd name="T18" fmla="*/ 6 w 14"/>
              <a:gd name="T19" fmla="*/ 22 h 30"/>
              <a:gd name="T20" fmla="*/ 11 w 14"/>
              <a:gd name="T21" fmla="*/ 24 h 30"/>
              <a:gd name="T22" fmla="*/ 14 w 14"/>
              <a:gd name="T23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4" h="30">
                <a:moveTo>
                  <a:pt x="3" y="1"/>
                </a:moveTo>
                <a:lnTo>
                  <a:pt x="6" y="0"/>
                </a:lnTo>
                <a:lnTo>
                  <a:pt x="7" y="5"/>
                </a:lnTo>
                <a:lnTo>
                  <a:pt x="7" y="7"/>
                </a:lnTo>
                <a:lnTo>
                  <a:pt x="7" y="9"/>
                </a:lnTo>
                <a:lnTo>
                  <a:pt x="2" y="12"/>
                </a:lnTo>
                <a:lnTo>
                  <a:pt x="0" y="15"/>
                </a:lnTo>
                <a:lnTo>
                  <a:pt x="2" y="16"/>
                </a:lnTo>
                <a:lnTo>
                  <a:pt x="3" y="22"/>
                </a:lnTo>
                <a:lnTo>
                  <a:pt x="6" y="22"/>
                </a:lnTo>
                <a:lnTo>
                  <a:pt x="11" y="24"/>
                </a:lnTo>
                <a:lnTo>
                  <a:pt x="14" y="3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3" name="Freeform 720">
            <a:extLst>
              <a:ext uri="{FF2B5EF4-FFF2-40B4-BE49-F238E27FC236}">
                <a16:creationId xmlns:a16="http://schemas.microsoft.com/office/drawing/2014/main" id="{5DE5DB9E-D58F-79A9-A69F-0482530D9302}"/>
              </a:ext>
            </a:extLst>
          </p:cNvPr>
          <p:cNvSpPr>
            <a:spLocks/>
          </p:cNvSpPr>
          <p:nvPr/>
        </p:nvSpPr>
        <p:spPr bwMode="auto">
          <a:xfrm>
            <a:off x="4311650" y="5405438"/>
            <a:ext cx="219075" cy="215900"/>
          </a:xfrm>
          <a:custGeom>
            <a:avLst/>
            <a:gdLst>
              <a:gd name="T0" fmla="*/ 138 w 138"/>
              <a:gd name="T1" fmla="*/ 68 h 136"/>
              <a:gd name="T2" fmla="*/ 124 w 138"/>
              <a:gd name="T3" fmla="*/ 70 h 136"/>
              <a:gd name="T4" fmla="*/ 118 w 138"/>
              <a:gd name="T5" fmla="*/ 75 h 136"/>
              <a:gd name="T6" fmla="*/ 103 w 138"/>
              <a:gd name="T7" fmla="*/ 94 h 136"/>
              <a:gd name="T8" fmla="*/ 103 w 138"/>
              <a:gd name="T9" fmla="*/ 95 h 136"/>
              <a:gd name="T10" fmla="*/ 103 w 138"/>
              <a:gd name="T11" fmla="*/ 105 h 136"/>
              <a:gd name="T12" fmla="*/ 103 w 138"/>
              <a:gd name="T13" fmla="*/ 110 h 136"/>
              <a:gd name="T14" fmla="*/ 94 w 138"/>
              <a:gd name="T15" fmla="*/ 120 h 136"/>
              <a:gd name="T16" fmla="*/ 78 w 138"/>
              <a:gd name="T17" fmla="*/ 121 h 136"/>
              <a:gd name="T18" fmla="*/ 49 w 138"/>
              <a:gd name="T19" fmla="*/ 136 h 136"/>
              <a:gd name="T20" fmla="*/ 48 w 138"/>
              <a:gd name="T21" fmla="*/ 136 h 136"/>
              <a:gd name="T22" fmla="*/ 45 w 138"/>
              <a:gd name="T23" fmla="*/ 136 h 136"/>
              <a:gd name="T24" fmla="*/ 41 w 138"/>
              <a:gd name="T25" fmla="*/ 136 h 136"/>
              <a:gd name="T26" fmla="*/ 37 w 138"/>
              <a:gd name="T27" fmla="*/ 136 h 136"/>
              <a:gd name="T28" fmla="*/ 33 w 138"/>
              <a:gd name="T29" fmla="*/ 132 h 136"/>
              <a:gd name="T30" fmla="*/ 39 w 138"/>
              <a:gd name="T31" fmla="*/ 117 h 136"/>
              <a:gd name="T32" fmla="*/ 41 w 138"/>
              <a:gd name="T33" fmla="*/ 101 h 136"/>
              <a:gd name="T34" fmla="*/ 37 w 138"/>
              <a:gd name="T35" fmla="*/ 97 h 136"/>
              <a:gd name="T36" fmla="*/ 20 w 138"/>
              <a:gd name="T37" fmla="*/ 97 h 136"/>
              <a:gd name="T38" fmla="*/ 19 w 138"/>
              <a:gd name="T39" fmla="*/ 80 h 136"/>
              <a:gd name="T40" fmla="*/ 19 w 138"/>
              <a:gd name="T41" fmla="*/ 79 h 136"/>
              <a:gd name="T42" fmla="*/ 19 w 138"/>
              <a:gd name="T43" fmla="*/ 78 h 136"/>
              <a:gd name="T44" fmla="*/ 19 w 138"/>
              <a:gd name="T45" fmla="*/ 74 h 136"/>
              <a:gd name="T46" fmla="*/ 19 w 138"/>
              <a:gd name="T47" fmla="*/ 70 h 136"/>
              <a:gd name="T48" fmla="*/ 11 w 138"/>
              <a:gd name="T49" fmla="*/ 59 h 136"/>
              <a:gd name="T50" fmla="*/ 0 w 138"/>
              <a:gd name="T51" fmla="*/ 46 h 136"/>
              <a:gd name="T52" fmla="*/ 19 w 138"/>
              <a:gd name="T53" fmla="*/ 26 h 136"/>
              <a:gd name="T54" fmla="*/ 22 w 138"/>
              <a:gd name="T55" fmla="*/ 23 h 136"/>
              <a:gd name="T56" fmla="*/ 22 w 138"/>
              <a:gd name="T57" fmla="*/ 20 h 136"/>
              <a:gd name="T58" fmla="*/ 24 w 138"/>
              <a:gd name="T59" fmla="*/ 0 h 1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138" h="136">
                <a:moveTo>
                  <a:pt x="138" y="68"/>
                </a:moveTo>
                <a:lnTo>
                  <a:pt x="124" y="70"/>
                </a:lnTo>
                <a:lnTo>
                  <a:pt x="118" y="75"/>
                </a:lnTo>
                <a:lnTo>
                  <a:pt x="103" y="94"/>
                </a:lnTo>
                <a:lnTo>
                  <a:pt x="103" y="95"/>
                </a:lnTo>
                <a:lnTo>
                  <a:pt x="103" y="105"/>
                </a:lnTo>
                <a:lnTo>
                  <a:pt x="103" y="110"/>
                </a:lnTo>
                <a:lnTo>
                  <a:pt x="94" y="120"/>
                </a:lnTo>
                <a:lnTo>
                  <a:pt x="78" y="121"/>
                </a:lnTo>
                <a:lnTo>
                  <a:pt x="49" y="136"/>
                </a:lnTo>
                <a:lnTo>
                  <a:pt x="48" y="136"/>
                </a:lnTo>
                <a:lnTo>
                  <a:pt x="45" y="136"/>
                </a:lnTo>
                <a:lnTo>
                  <a:pt x="41" y="136"/>
                </a:lnTo>
                <a:lnTo>
                  <a:pt x="37" y="136"/>
                </a:lnTo>
                <a:lnTo>
                  <a:pt x="33" y="132"/>
                </a:lnTo>
                <a:lnTo>
                  <a:pt x="39" y="117"/>
                </a:lnTo>
                <a:lnTo>
                  <a:pt x="41" y="101"/>
                </a:lnTo>
                <a:lnTo>
                  <a:pt x="37" y="97"/>
                </a:lnTo>
                <a:lnTo>
                  <a:pt x="20" y="97"/>
                </a:lnTo>
                <a:lnTo>
                  <a:pt x="19" y="80"/>
                </a:lnTo>
                <a:lnTo>
                  <a:pt x="19" y="79"/>
                </a:lnTo>
                <a:lnTo>
                  <a:pt x="19" y="78"/>
                </a:lnTo>
                <a:lnTo>
                  <a:pt x="19" y="74"/>
                </a:lnTo>
                <a:lnTo>
                  <a:pt x="19" y="70"/>
                </a:lnTo>
                <a:lnTo>
                  <a:pt x="11" y="59"/>
                </a:lnTo>
                <a:lnTo>
                  <a:pt x="0" y="46"/>
                </a:lnTo>
                <a:lnTo>
                  <a:pt x="19" y="26"/>
                </a:lnTo>
                <a:lnTo>
                  <a:pt x="22" y="23"/>
                </a:lnTo>
                <a:lnTo>
                  <a:pt x="22" y="20"/>
                </a:lnTo>
                <a:lnTo>
                  <a:pt x="24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4" name="Freeform 721">
            <a:extLst>
              <a:ext uri="{FF2B5EF4-FFF2-40B4-BE49-F238E27FC236}">
                <a16:creationId xmlns:a16="http://schemas.microsoft.com/office/drawing/2014/main" id="{1C996F86-C2B5-22D2-D5CB-774AA32A4522}"/>
              </a:ext>
            </a:extLst>
          </p:cNvPr>
          <p:cNvSpPr>
            <a:spLocks/>
          </p:cNvSpPr>
          <p:nvPr/>
        </p:nvSpPr>
        <p:spPr bwMode="auto">
          <a:xfrm>
            <a:off x="4298950" y="5397500"/>
            <a:ext cx="53975" cy="9525"/>
          </a:xfrm>
          <a:custGeom>
            <a:avLst/>
            <a:gdLst>
              <a:gd name="T0" fmla="*/ 34 w 34"/>
              <a:gd name="T1" fmla="*/ 2 h 6"/>
              <a:gd name="T2" fmla="*/ 31 w 34"/>
              <a:gd name="T3" fmla="*/ 2 h 6"/>
              <a:gd name="T4" fmla="*/ 30 w 34"/>
              <a:gd name="T5" fmla="*/ 2 h 6"/>
              <a:gd name="T6" fmla="*/ 27 w 34"/>
              <a:gd name="T7" fmla="*/ 2 h 6"/>
              <a:gd name="T8" fmla="*/ 24 w 34"/>
              <a:gd name="T9" fmla="*/ 1 h 6"/>
              <a:gd name="T10" fmla="*/ 8 w 34"/>
              <a:gd name="T11" fmla="*/ 0 h 6"/>
              <a:gd name="T12" fmla="*/ 0 w 34"/>
              <a:gd name="T13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4" h="6">
                <a:moveTo>
                  <a:pt x="34" y="2"/>
                </a:moveTo>
                <a:lnTo>
                  <a:pt x="31" y="2"/>
                </a:lnTo>
                <a:lnTo>
                  <a:pt x="30" y="2"/>
                </a:lnTo>
                <a:lnTo>
                  <a:pt x="27" y="2"/>
                </a:lnTo>
                <a:lnTo>
                  <a:pt x="24" y="1"/>
                </a:lnTo>
                <a:lnTo>
                  <a:pt x="8" y="0"/>
                </a:lnTo>
                <a:lnTo>
                  <a:pt x="0" y="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5" name="Freeform 722">
            <a:extLst>
              <a:ext uri="{FF2B5EF4-FFF2-40B4-BE49-F238E27FC236}">
                <a16:creationId xmlns:a16="http://schemas.microsoft.com/office/drawing/2014/main" id="{FE68CC45-A43F-EC1F-7A3D-EFD0C8E9A83B}"/>
              </a:ext>
            </a:extLst>
          </p:cNvPr>
          <p:cNvSpPr>
            <a:spLocks/>
          </p:cNvSpPr>
          <p:nvPr/>
        </p:nvSpPr>
        <p:spPr bwMode="auto">
          <a:xfrm>
            <a:off x="4213225" y="5043488"/>
            <a:ext cx="115888" cy="115888"/>
          </a:xfrm>
          <a:custGeom>
            <a:avLst/>
            <a:gdLst>
              <a:gd name="T0" fmla="*/ 3 w 73"/>
              <a:gd name="T1" fmla="*/ 73 h 73"/>
              <a:gd name="T2" fmla="*/ 0 w 73"/>
              <a:gd name="T3" fmla="*/ 66 h 73"/>
              <a:gd name="T4" fmla="*/ 3 w 73"/>
              <a:gd name="T5" fmla="*/ 63 h 73"/>
              <a:gd name="T6" fmla="*/ 4 w 73"/>
              <a:gd name="T7" fmla="*/ 62 h 73"/>
              <a:gd name="T8" fmla="*/ 6 w 73"/>
              <a:gd name="T9" fmla="*/ 59 h 73"/>
              <a:gd name="T10" fmla="*/ 10 w 73"/>
              <a:gd name="T11" fmla="*/ 55 h 73"/>
              <a:gd name="T12" fmla="*/ 11 w 73"/>
              <a:gd name="T13" fmla="*/ 44 h 73"/>
              <a:gd name="T14" fmla="*/ 21 w 73"/>
              <a:gd name="T15" fmla="*/ 38 h 73"/>
              <a:gd name="T16" fmla="*/ 26 w 73"/>
              <a:gd name="T17" fmla="*/ 36 h 73"/>
              <a:gd name="T18" fmla="*/ 34 w 73"/>
              <a:gd name="T19" fmla="*/ 19 h 73"/>
              <a:gd name="T20" fmla="*/ 37 w 73"/>
              <a:gd name="T21" fmla="*/ 19 h 73"/>
              <a:gd name="T22" fmla="*/ 45 w 73"/>
              <a:gd name="T23" fmla="*/ 6 h 73"/>
              <a:gd name="T24" fmla="*/ 58 w 73"/>
              <a:gd name="T25" fmla="*/ 0 h 73"/>
              <a:gd name="T26" fmla="*/ 58 w 73"/>
              <a:gd name="T27" fmla="*/ 0 h 73"/>
              <a:gd name="T28" fmla="*/ 63 w 73"/>
              <a:gd name="T29" fmla="*/ 11 h 73"/>
              <a:gd name="T30" fmla="*/ 73 w 73"/>
              <a:gd name="T31" fmla="*/ 15 h 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73" h="73">
                <a:moveTo>
                  <a:pt x="3" y="73"/>
                </a:moveTo>
                <a:lnTo>
                  <a:pt x="0" y="66"/>
                </a:lnTo>
                <a:lnTo>
                  <a:pt x="3" y="63"/>
                </a:lnTo>
                <a:lnTo>
                  <a:pt x="4" y="62"/>
                </a:lnTo>
                <a:lnTo>
                  <a:pt x="6" y="59"/>
                </a:lnTo>
                <a:lnTo>
                  <a:pt x="10" y="55"/>
                </a:lnTo>
                <a:lnTo>
                  <a:pt x="11" y="44"/>
                </a:lnTo>
                <a:lnTo>
                  <a:pt x="21" y="38"/>
                </a:lnTo>
                <a:lnTo>
                  <a:pt x="26" y="36"/>
                </a:lnTo>
                <a:lnTo>
                  <a:pt x="34" y="19"/>
                </a:lnTo>
                <a:lnTo>
                  <a:pt x="37" y="19"/>
                </a:lnTo>
                <a:lnTo>
                  <a:pt x="45" y="6"/>
                </a:lnTo>
                <a:lnTo>
                  <a:pt x="58" y="0"/>
                </a:lnTo>
                <a:lnTo>
                  <a:pt x="58" y="0"/>
                </a:lnTo>
                <a:lnTo>
                  <a:pt x="63" y="11"/>
                </a:lnTo>
                <a:lnTo>
                  <a:pt x="73" y="1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6" name="Freeform 723">
            <a:extLst>
              <a:ext uri="{FF2B5EF4-FFF2-40B4-BE49-F238E27FC236}">
                <a16:creationId xmlns:a16="http://schemas.microsoft.com/office/drawing/2014/main" id="{E6B2562F-6BBE-F2FD-F152-39833D630CB8}"/>
              </a:ext>
            </a:extLst>
          </p:cNvPr>
          <p:cNvSpPr>
            <a:spLocks/>
          </p:cNvSpPr>
          <p:nvPr/>
        </p:nvSpPr>
        <p:spPr bwMode="auto">
          <a:xfrm>
            <a:off x="4219575" y="5067300"/>
            <a:ext cx="117475" cy="98425"/>
          </a:xfrm>
          <a:custGeom>
            <a:avLst/>
            <a:gdLst>
              <a:gd name="T0" fmla="*/ 69 w 74"/>
              <a:gd name="T1" fmla="*/ 0 h 62"/>
              <a:gd name="T2" fmla="*/ 66 w 74"/>
              <a:gd name="T3" fmla="*/ 13 h 62"/>
              <a:gd name="T4" fmla="*/ 74 w 74"/>
              <a:gd name="T5" fmla="*/ 21 h 62"/>
              <a:gd name="T6" fmla="*/ 47 w 74"/>
              <a:gd name="T7" fmla="*/ 40 h 62"/>
              <a:gd name="T8" fmla="*/ 41 w 74"/>
              <a:gd name="T9" fmla="*/ 38 h 62"/>
              <a:gd name="T10" fmla="*/ 36 w 74"/>
              <a:gd name="T11" fmla="*/ 44 h 62"/>
              <a:gd name="T12" fmla="*/ 24 w 74"/>
              <a:gd name="T13" fmla="*/ 41 h 62"/>
              <a:gd name="T14" fmla="*/ 17 w 74"/>
              <a:gd name="T15" fmla="*/ 51 h 62"/>
              <a:gd name="T16" fmla="*/ 11 w 74"/>
              <a:gd name="T17" fmla="*/ 56 h 62"/>
              <a:gd name="T18" fmla="*/ 6 w 74"/>
              <a:gd name="T19" fmla="*/ 62 h 62"/>
              <a:gd name="T20" fmla="*/ 0 w 74"/>
              <a:gd name="T21" fmla="*/ 59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74" h="62">
                <a:moveTo>
                  <a:pt x="69" y="0"/>
                </a:moveTo>
                <a:lnTo>
                  <a:pt x="66" y="13"/>
                </a:lnTo>
                <a:lnTo>
                  <a:pt x="74" y="21"/>
                </a:lnTo>
                <a:lnTo>
                  <a:pt x="47" y="40"/>
                </a:lnTo>
                <a:lnTo>
                  <a:pt x="41" y="38"/>
                </a:lnTo>
                <a:lnTo>
                  <a:pt x="36" y="44"/>
                </a:lnTo>
                <a:lnTo>
                  <a:pt x="24" y="41"/>
                </a:lnTo>
                <a:lnTo>
                  <a:pt x="17" y="51"/>
                </a:lnTo>
                <a:lnTo>
                  <a:pt x="11" y="56"/>
                </a:lnTo>
                <a:lnTo>
                  <a:pt x="6" y="62"/>
                </a:lnTo>
                <a:lnTo>
                  <a:pt x="0" y="5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7" name="Freeform 724">
            <a:extLst>
              <a:ext uri="{FF2B5EF4-FFF2-40B4-BE49-F238E27FC236}">
                <a16:creationId xmlns:a16="http://schemas.microsoft.com/office/drawing/2014/main" id="{C4002B16-4A10-A993-2B99-956381FCC8BA}"/>
              </a:ext>
            </a:extLst>
          </p:cNvPr>
          <p:cNvSpPr>
            <a:spLocks noEditPoints="1"/>
          </p:cNvSpPr>
          <p:nvPr/>
        </p:nvSpPr>
        <p:spPr bwMode="auto">
          <a:xfrm>
            <a:off x="4525963" y="4389438"/>
            <a:ext cx="28575" cy="39688"/>
          </a:xfrm>
          <a:custGeom>
            <a:avLst/>
            <a:gdLst>
              <a:gd name="T0" fmla="*/ 0 w 18"/>
              <a:gd name="T1" fmla="*/ 0 h 25"/>
              <a:gd name="T2" fmla="*/ 1 w 18"/>
              <a:gd name="T3" fmla="*/ 3 h 25"/>
              <a:gd name="T4" fmla="*/ 9 w 18"/>
              <a:gd name="T5" fmla="*/ 10 h 25"/>
              <a:gd name="T6" fmla="*/ 5 w 18"/>
              <a:gd name="T7" fmla="*/ 13 h 25"/>
              <a:gd name="T8" fmla="*/ 5 w 18"/>
              <a:gd name="T9" fmla="*/ 13 h 25"/>
              <a:gd name="T10" fmla="*/ 18 w 18"/>
              <a:gd name="T11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8" h="25">
                <a:moveTo>
                  <a:pt x="0" y="0"/>
                </a:moveTo>
                <a:lnTo>
                  <a:pt x="1" y="3"/>
                </a:lnTo>
                <a:lnTo>
                  <a:pt x="9" y="10"/>
                </a:lnTo>
                <a:lnTo>
                  <a:pt x="5" y="13"/>
                </a:lnTo>
                <a:moveTo>
                  <a:pt x="5" y="13"/>
                </a:moveTo>
                <a:lnTo>
                  <a:pt x="18" y="2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8" name="Freeform 725">
            <a:extLst>
              <a:ext uri="{FF2B5EF4-FFF2-40B4-BE49-F238E27FC236}">
                <a16:creationId xmlns:a16="http://schemas.microsoft.com/office/drawing/2014/main" id="{140FED5A-1C4C-355F-C55A-E10584E7C485}"/>
              </a:ext>
            </a:extLst>
          </p:cNvPr>
          <p:cNvSpPr>
            <a:spLocks/>
          </p:cNvSpPr>
          <p:nvPr/>
        </p:nvSpPr>
        <p:spPr bwMode="auto">
          <a:xfrm>
            <a:off x="4611688" y="6232525"/>
            <a:ext cx="57150" cy="77788"/>
          </a:xfrm>
          <a:custGeom>
            <a:avLst/>
            <a:gdLst>
              <a:gd name="T0" fmla="*/ 3 w 36"/>
              <a:gd name="T1" fmla="*/ 49 h 49"/>
              <a:gd name="T2" fmla="*/ 3 w 36"/>
              <a:gd name="T3" fmla="*/ 48 h 49"/>
              <a:gd name="T4" fmla="*/ 0 w 36"/>
              <a:gd name="T5" fmla="*/ 41 h 49"/>
              <a:gd name="T6" fmla="*/ 5 w 36"/>
              <a:gd name="T7" fmla="*/ 34 h 49"/>
              <a:gd name="T8" fmla="*/ 11 w 36"/>
              <a:gd name="T9" fmla="*/ 22 h 49"/>
              <a:gd name="T10" fmla="*/ 11 w 36"/>
              <a:gd name="T11" fmla="*/ 19 h 49"/>
              <a:gd name="T12" fmla="*/ 17 w 36"/>
              <a:gd name="T13" fmla="*/ 20 h 49"/>
              <a:gd name="T14" fmla="*/ 28 w 36"/>
              <a:gd name="T15" fmla="*/ 8 h 49"/>
              <a:gd name="T16" fmla="*/ 24 w 36"/>
              <a:gd name="T17" fmla="*/ 3 h 49"/>
              <a:gd name="T18" fmla="*/ 28 w 36"/>
              <a:gd name="T19" fmla="*/ 0 h 49"/>
              <a:gd name="T20" fmla="*/ 36 w 36"/>
              <a:gd name="T21" fmla="*/ 1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6" h="49">
                <a:moveTo>
                  <a:pt x="3" y="49"/>
                </a:moveTo>
                <a:lnTo>
                  <a:pt x="3" y="48"/>
                </a:lnTo>
                <a:lnTo>
                  <a:pt x="0" y="41"/>
                </a:lnTo>
                <a:lnTo>
                  <a:pt x="5" y="34"/>
                </a:lnTo>
                <a:lnTo>
                  <a:pt x="11" y="22"/>
                </a:lnTo>
                <a:lnTo>
                  <a:pt x="11" y="19"/>
                </a:lnTo>
                <a:lnTo>
                  <a:pt x="17" y="20"/>
                </a:lnTo>
                <a:lnTo>
                  <a:pt x="28" y="8"/>
                </a:lnTo>
                <a:lnTo>
                  <a:pt x="24" y="3"/>
                </a:lnTo>
                <a:lnTo>
                  <a:pt x="28" y="0"/>
                </a:lnTo>
                <a:lnTo>
                  <a:pt x="36" y="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9" name="Freeform 726">
            <a:extLst>
              <a:ext uri="{FF2B5EF4-FFF2-40B4-BE49-F238E27FC236}">
                <a16:creationId xmlns:a16="http://schemas.microsoft.com/office/drawing/2014/main" id="{0B6DBDE7-73D1-E817-571C-E0241C011431}"/>
              </a:ext>
            </a:extLst>
          </p:cNvPr>
          <p:cNvSpPr>
            <a:spLocks/>
          </p:cNvSpPr>
          <p:nvPr/>
        </p:nvSpPr>
        <p:spPr bwMode="auto">
          <a:xfrm>
            <a:off x="4668838" y="6234113"/>
            <a:ext cx="17463" cy="34925"/>
          </a:xfrm>
          <a:custGeom>
            <a:avLst/>
            <a:gdLst>
              <a:gd name="T0" fmla="*/ 0 w 11"/>
              <a:gd name="T1" fmla="*/ 0 h 22"/>
              <a:gd name="T2" fmla="*/ 11 w 11"/>
              <a:gd name="T3" fmla="*/ 10 h 22"/>
              <a:gd name="T4" fmla="*/ 9 w 11"/>
              <a:gd name="T5" fmla="*/ 14 h 22"/>
              <a:gd name="T6" fmla="*/ 8 w 11"/>
              <a:gd name="T7" fmla="*/ 17 h 22"/>
              <a:gd name="T8" fmla="*/ 7 w 11"/>
              <a:gd name="T9" fmla="*/ 19 h 22"/>
              <a:gd name="T10" fmla="*/ 8 w 11"/>
              <a:gd name="T11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" h="22">
                <a:moveTo>
                  <a:pt x="0" y="0"/>
                </a:moveTo>
                <a:lnTo>
                  <a:pt x="11" y="10"/>
                </a:lnTo>
                <a:lnTo>
                  <a:pt x="9" y="14"/>
                </a:lnTo>
                <a:lnTo>
                  <a:pt x="8" y="17"/>
                </a:lnTo>
                <a:lnTo>
                  <a:pt x="7" y="19"/>
                </a:lnTo>
                <a:lnTo>
                  <a:pt x="8" y="2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0" name="Freeform 727">
            <a:extLst>
              <a:ext uri="{FF2B5EF4-FFF2-40B4-BE49-F238E27FC236}">
                <a16:creationId xmlns:a16="http://schemas.microsoft.com/office/drawing/2014/main" id="{20094402-598D-D504-1F91-7637E35DF3A3}"/>
              </a:ext>
            </a:extLst>
          </p:cNvPr>
          <p:cNvSpPr>
            <a:spLocks noEditPoints="1"/>
          </p:cNvSpPr>
          <p:nvPr/>
        </p:nvSpPr>
        <p:spPr bwMode="auto">
          <a:xfrm>
            <a:off x="4595813" y="4338638"/>
            <a:ext cx="7938" cy="12700"/>
          </a:xfrm>
          <a:custGeom>
            <a:avLst/>
            <a:gdLst>
              <a:gd name="T0" fmla="*/ 1 w 5"/>
              <a:gd name="T1" fmla="*/ 0 h 8"/>
              <a:gd name="T2" fmla="*/ 2 w 5"/>
              <a:gd name="T3" fmla="*/ 0 h 8"/>
              <a:gd name="T4" fmla="*/ 2 w 5"/>
              <a:gd name="T5" fmla="*/ 0 h 8"/>
              <a:gd name="T6" fmla="*/ 5 w 5"/>
              <a:gd name="T7" fmla="*/ 8 h 8"/>
              <a:gd name="T8" fmla="*/ 0 w 5"/>
              <a:gd name="T9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" h="8">
                <a:moveTo>
                  <a:pt x="1" y="0"/>
                </a:moveTo>
                <a:lnTo>
                  <a:pt x="2" y="0"/>
                </a:lnTo>
                <a:moveTo>
                  <a:pt x="2" y="0"/>
                </a:moveTo>
                <a:lnTo>
                  <a:pt x="5" y="8"/>
                </a:lnTo>
                <a:lnTo>
                  <a:pt x="0" y="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1" name="Freeform 728">
            <a:extLst>
              <a:ext uri="{FF2B5EF4-FFF2-40B4-BE49-F238E27FC236}">
                <a16:creationId xmlns:a16="http://schemas.microsoft.com/office/drawing/2014/main" id="{312681D5-1669-234C-EE70-920DBFB508E5}"/>
              </a:ext>
            </a:extLst>
          </p:cNvPr>
          <p:cNvSpPr>
            <a:spLocks/>
          </p:cNvSpPr>
          <p:nvPr/>
        </p:nvSpPr>
        <p:spPr bwMode="auto">
          <a:xfrm>
            <a:off x="4597400" y="4318000"/>
            <a:ext cx="82550" cy="33338"/>
          </a:xfrm>
          <a:custGeom>
            <a:avLst/>
            <a:gdLst>
              <a:gd name="T0" fmla="*/ 49 w 52"/>
              <a:gd name="T1" fmla="*/ 0 h 21"/>
              <a:gd name="T2" fmla="*/ 46 w 52"/>
              <a:gd name="T3" fmla="*/ 3 h 21"/>
              <a:gd name="T4" fmla="*/ 52 w 52"/>
              <a:gd name="T5" fmla="*/ 7 h 21"/>
              <a:gd name="T6" fmla="*/ 48 w 52"/>
              <a:gd name="T7" fmla="*/ 13 h 21"/>
              <a:gd name="T8" fmla="*/ 45 w 52"/>
              <a:gd name="T9" fmla="*/ 14 h 21"/>
              <a:gd name="T10" fmla="*/ 44 w 52"/>
              <a:gd name="T11" fmla="*/ 14 h 21"/>
              <a:gd name="T12" fmla="*/ 38 w 52"/>
              <a:gd name="T13" fmla="*/ 14 h 21"/>
              <a:gd name="T14" fmla="*/ 29 w 52"/>
              <a:gd name="T15" fmla="*/ 14 h 21"/>
              <a:gd name="T16" fmla="*/ 24 w 52"/>
              <a:gd name="T17" fmla="*/ 14 h 21"/>
              <a:gd name="T18" fmla="*/ 22 w 52"/>
              <a:gd name="T19" fmla="*/ 15 h 21"/>
              <a:gd name="T20" fmla="*/ 7 w 52"/>
              <a:gd name="T21" fmla="*/ 20 h 21"/>
              <a:gd name="T22" fmla="*/ 4 w 52"/>
              <a:gd name="T23" fmla="*/ 21 h 21"/>
              <a:gd name="T24" fmla="*/ 1 w 52"/>
              <a:gd name="T25" fmla="*/ 13 h 21"/>
              <a:gd name="T26" fmla="*/ 0 w 52"/>
              <a:gd name="T27" fmla="*/ 13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52" h="21">
                <a:moveTo>
                  <a:pt x="49" y="0"/>
                </a:moveTo>
                <a:lnTo>
                  <a:pt x="46" y="3"/>
                </a:lnTo>
                <a:lnTo>
                  <a:pt x="52" y="7"/>
                </a:lnTo>
                <a:lnTo>
                  <a:pt x="48" y="13"/>
                </a:lnTo>
                <a:lnTo>
                  <a:pt x="45" y="14"/>
                </a:lnTo>
                <a:lnTo>
                  <a:pt x="44" y="14"/>
                </a:lnTo>
                <a:lnTo>
                  <a:pt x="38" y="14"/>
                </a:lnTo>
                <a:lnTo>
                  <a:pt x="29" y="14"/>
                </a:lnTo>
                <a:lnTo>
                  <a:pt x="24" y="14"/>
                </a:lnTo>
                <a:lnTo>
                  <a:pt x="22" y="15"/>
                </a:lnTo>
                <a:lnTo>
                  <a:pt x="7" y="20"/>
                </a:lnTo>
                <a:lnTo>
                  <a:pt x="4" y="21"/>
                </a:lnTo>
                <a:lnTo>
                  <a:pt x="1" y="13"/>
                </a:lnTo>
                <a:lnTo>
                  <a:pt x="0" y="1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2" name="Freeform 729">
            <a:extLst>
              <a:ext uri="{FF2B5EF4-FFF2-40B4-BE49-F238E27FC236}">
                <a16:creationId xmlns:a16="http://schemas.microsoft.com/office/drawing/2014/main" id="{2630407A-97F6-AB31-7469-3D878212D953}"/>
              </a:ext>
            </a:extLst>
          </p:cNvPr>
          <p:cNvSpPr>
            <a:spLocks noEditPoints="1"/>
          </p:cNvSpPr>
          <p:nvPr/>
        </p:nvSpPr>
        <p:spPr bwMode="auto">
          <a:xfrm>
            <a:off x="4899025" y="5924550"/>
            <a:ext cx="53975" cy="77788"/>
          </a:xfrm>
          <a:custGeom>
            <a:avLst/>
            <a:gdLst>
              <a:gd name="T0" fmla="*/ 24 w 34"/>
              <a:gd name="T1" fmla="*/ 49 h 49"/>
              <a:gd name="T2" fmla="*/ 20 w 34"/>
              <a:gd name="T3" fmla="*/ 48 h 49"/>
              <a:gd name="T4" fmla="*/ 15 w 34"/>
              <a:gd name="T5" fmla="*/ 49 h 49"/>
              <a:gd name="T6" fmla="*/ 13 w 34"/>
              <a:gd name="T7" fmla="*/ 47 h 49"/>
              <a:gd name="T8" fmla="*/ 8 w 34"/>
              <a:gd name="T9" fmla="*/ 37 h 49"/>
              <a:gd name="T10" fmla="*/ 0 w 34"/>
              <a:gd name="T11" fmla="*/ 30 h 49"/>
              <a:gd name="T12" fmla="*/ 15 w 34"/>
              <a:gd name="T13" fmla="*/ 18 h 49"/>
              <a:gd name="T14" fmla="*/ 17 w 34"/>
              <a:gd name="T15" fmla="*/ 19 h 49"/>
              <a:gd name="T16" fmla="*/ 27 w 34"/>
              <a:gd name="T17" fmla="*/ 13 h 49"/>
              <a:gd name="T18" fmla="*/ 25 w 34"/>
              <a:gd name="T19" fmla="*/ 7 h 49"/>
              <a:gd name="T20" fmla="*/ 32 w 34"/>
              <a:gd name="T21" fmla="*/ 0 h 49"/>
              <a:gd name="T22" fmla="*/ 34 w 34"/>
              <a:gd name="T23" fmla="*/ 0 h 49"/>
              <a:gd name="T24" fmla="*/ 34 w 34"/>
              <a:gd name="T25" fmla="*/ 0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4" h="49">
                <a:moveTo>
                  <a:pt x="24" y="49"/>
                </a:moveTo>
                <a:lnTo>
                  <a:pt x="20" y="48"/>
                </a:lnTo>
                <a:lnTo>
                  <a:pt x="15" y="49"/>
                </a:lnTo>
                <a:lnTo>
                  <a:pt x="13" y="47"/>
                </a:lnTo>
                <a:lnTo>
                  <a:pt x="8" y="37"/>
                </a:lnTo>
                <a:lnTo>
                  <a:pt x="0" y="30"/>
                </a:lnTo>
                <a:lnTo>
                  <a:pt x="15" y="18"/>
                </a:lnTo>
                <a:lnTo>
                  <a:pt x="17" y="19"/>
                </a:lnTo>
                <a:lnTo>
                  <a:pt x="27" y="13"/>
                </a:lnTo>
                <a:lnTo>
                  <a:pt x="25" y="7"/>
                </a:lnTo>
                <a:lnTo>
                  <a:pt x="32" y="0"/>
                </a:lnTo>
                <a:moveTo>
                  <a:pt x="34" y="0"/>
                </a:moveTo>
                <a:lnTo>
                  <a:pt x="34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3" name="Freeform 730">
            <a:extLst>
              <a:ext uri="{FF2B5EF4-FFF2-40B4-BE49-F238E27FC236}">
                <a16:creationId xmlns:a16="http://schemas.microsoft.com/office/drawing/2014/main" id="{C0D7D5F0-17A3-AEC5-6F38-7AFC4BED718D}"/>
              </a:ext>
            </a:extLst>
          </p:cNvPr>
          <p:cNvSpPr>
            <a:spLocks/>
          </p:cNvSpPr>
          <p:nvPr/>
        </p:nvSpPr>
        <p:spPr bwMode="auto">
          <a:xfrm>
            <a:off x="4851400" y="4233863"/>
            <a:ext cx="138113" cy="33338"/>
          </a:xfrm>
          <a:custGeom>
            <a:avLst/>
            <a:gdLst>
              <a:gd name="T0" fmla="*/ 0 w 87"/>
              <a:gd name="T1" fmla="*/ 21 h 21"/>
              <a:gd name="T2" fmla="*/ 6 w 87"/>
              <a:gd name="T3" fmla="*/ 15 h 21"/>
              <a:gd name="T4" fmla="*/ 8 w 87"/>
              <a:gd name="T5" fmla="*/ 18 h 21"/>
              <a:gd name="T6" fmla="*/ 15 w 87"/>
              <a:gd name="T7" fmla="*/ 14 h 21"/>
              <a:gd name="T8" fmla="*/ 16 w 87"/>
              <a:gd name="T9" fmla="*/ 13 h 21"/>
              <a:gd name="T10" fmla="*/ 17 w 87"/>
              <a:gd name="T11" fmla="*/ 15 h 21"/>
              <a:gd name="T12" fmla="*/ 19 w 87"/>
              <a:gd name="T13" fmla="*/ 15 h 21"/>
              <a:gd name="T14" fmla="*/ 20 w 87"/>
              <a:gd name="T15" fmla="*/ 13 h 21"/>
              <a:gd name="T16" fmla="*/ 25 w 87"/>
              <a:gd name="T17" fmla="*/ 7 h 21"/>
              <a:gd name="T18" fmla="*/ 27 w 87"/>
              <a:gd name="T19" fmla="*/ 17 h 21"/>
              <a:gd name="T20" fmla="*/ 30 w 87"/>
              <a:gd name="T21" fmla="*/ 13 h 21"/>
              <a:gd name="T22" fmla="*/ 46 w 87"/>
              <a:gd name="T23" fmla="*/ 14 h 21"/>
              <a:gd name="T24" fmla="*/ 49 w 87"/>
              <a:gd name="T25" fmla="*/ 13 h 21"/>
              <a:gd name="T26" fmla="*/ 51 w 87"/>
              <a:gd name="T27" fmla="*/ 10 h 21"/>
              <a:gd name="T28" fmla="*/ 66 w 87"/>
              <a:gd name="T29" fmla="*/ 0 h 21"/>
              <a:gd name="T30" fmla="*/ 80 w 87"/>
              <a:gd name="T31" fmla="*/ 3 h 21"/>
              <a:gd name="T32" fmla="*/ 84 w 87"/>
              <a:gd name="T33" fmla="*/ 0 h 21"/>
              <a:gd name="T34" fmla="*/ 87 w 87"/>
              <a:gd name="T35" fmla="*/ 4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87" h="21">
                <a:moveTo>
                  <a:pt x="0" y="21"/>
                </a:moveTo>
                <a:lnTo>
                  <a:pt x="6" y="15"/>
                </a:lnTo>
                <a:lnTo>
                  <a:pt x="8" y="18"/>
                </a:lnTo>
                <a:lnTo>
                  <a:pt x="15" y="14"/>
                </a:lnTo>
                <a:lnTo>
                  <a:pt x="16" y="13"/>
                </a:lnTo>
                <a:lnTo>
                  <a:pt x="17" y="15"/>
                </a:lnTo>
                <a:lnTo>
                  <a:pt x="19" y="15"/>
                </a:lnTo>
                <a:lnTo>
                  <a:pt x="20" y="13"/>
                </a:lnTo>
                <a:lnTo>
                  <a:pt x="25" y="7"/>
                </a:lnTo>
                <a:lnTo>
                  <a:pt x="27" y="17"/>
                </a:lnTo>
                <a:lnTo>
                  <a:pt x="30" y="13"/>
                </a:lnTo>
                <a:lnTo>
                  <a:pt x="46" y="14"/>
                </a:lnTo>
                <a:lnTo>
                  <a:pt x="49" y="13"/>
                </a:lnTo>
                <a:lnTo>
                  <a:pt x="51" y="10"/>
                </a:lnTo>
                <a:lnTo>
                  <a:pt x="66" y="0"/>
                </a:lnTo>
                <a:lnTo>
                  <a:pt x="80" y="3"/>
                </a:lnTo>
                <a:lnTo>
                  <a:pt x="84" y="0"/>
                </a:lnTo>
                <a:lnTo>
                  <a:pt x="87" y="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4" name="Freeform 731">
            <a:extLst>
              <a:ext uri="{FF2B5EF4-FFF2-40B4-BE49-F238E27FC236}">
                <a16:creationId xmlns:a16="http://schemas.microsoft.com/office/drawing/2014/main" id="{D9939228-AE8A-BDFB-12C3-590076956E8E}"/>
              </a:ext>
            </a:extLst>
          </p:cNvPr>
          <p:cNvSpPr>
            <a:spLocks/>
          </p:cNvSpPr>
          <p:nvPr/>
        </p:nvSpPr>
        <p:spPr bwMode="auto">
          <a:xfrm>
            <a:off x="4900613" y="4240213"/>
            <a:ext cx="149225" cy="169863"/>
          </a:xfrm>
          <a:custGeom>
            <a:avLst/>
            <a:gdLst>
              <a:gd name="T0" fmla="*/ 56 w 94"/>
              <a:gd name="T1" fmla="*/ 0 h 107"/>
              <a:gd name="T2" fmla="*/ 56 w 94"/>
              <a:gd name="T3" fmla="*/ 3 h 107"/>
              <a:gd name="T4" fmla="*/ 52 w 94"/>
              <a:gd name="T5" fmla="*/ 6 h 107"/>
              <a:gd name="T6" fmla="*/ 53 w 94"/>
              <a:gd name="T7" fmla="*/ 11 h 107"/>
              <a:gd name="T8" fmla="*/ 63 w 94"/>
              <a:gd name="T9" fmla="*/ 9 h 107"/>
              <a:gd name="T10" fmla="*/ 67 w 94"/>
              <a:gd name="T11" fmla="*/ 9 h 107"/>
              <a:gd name="T12" fmla="*/ 68 w 94"/>
              <a:gd name="T13" fmla="*/ 15 h 107"/>
              <a:gd name="T14" fmla="*/ 68 w 94"/>
              <a:gd name="T15" fmla="*/ 25 h 107"/>
              <a:gd name="T16" fmla="*/ 74 w 94"/>
              <a:gd name="T17" fmla="*/ 29 h 107"/>
              <a:gd name="T18" fmla="*/ 74 w 94"/>
              <a:gd name="T19" fmla="*/ 30 h 107"/>
              <a:gd name="T20" fmla="*/ 72 w 94"/>
              <a:gd name="T21" fmla="*/ 32 h 107"/>
              <a:gd name="T22" fmla="*/ 76 w 94"/>
              <a:gd name="T23" fmla="*/ 34 h 107"/>
              <a:gd name="T24" fmla="*/ 68 w 94"/>
              <a:gd name="T25" fmla="*/ 39 h 107"/>
              <a:gd name="T26" fmla="*/ 68 w 94"/>
              <a:gd name="T27" fmla="*/ 51 h 107"/>
              <a:gd name="T28" fmla="*/ 74 w 94"/>
              <a:gd name="T29" fmla="*/ 55 h 107"/>
              <a:gd name="T30" fmla="*/ 78 w 94"/>
              <a:gd name="T31" fmla="*/ 55 h 107"/>
              <a:gd name="T32" fmla="*/ 84 w 94"/>
              <a:gd name="T33" fmla="*/ 54 h 107"/>
              <a:gd name="T34" fmla="*/ 89 w 94"/>
              <a:gd name="T35" fmla="*/ 60 h 107"/>
              <a:gd name="T36" fmla="*/ 86 w 94"/>
              <a:gd name="T37" fmla="*/ 66 h 107"/>
              <a:gd name="T38" fmla="*/ 91 w 94"/>
              <a:gd name="T39" fmla="*/ 71 h 107"/>
              <a:gd name="T40" fmla="*/ 90 w 94"/>
              <a:gd name="T41" fmla="*/ 75 h 107"/>
              <a:gd name="T42" fmla="*/ 90 w 94"/>
              <a:gd name="T43" fmla="*/ 81 h 107"/>
              <a:gd name="T44" fmla="*/ 89 w 94"/>
              <a:gd name="T45" fmla="*/ 85 h 107"/>
              <a:gd name="T46" fmla="*/ 94 w 94"/>
              <a:gd name="T47" fmla="*/ 90 h 107"/>
              <a:gd name="T48" fmla="*/ 67 w 94"/>
              <a:gd name="T49" fmla="*/ 96 h 107"/>
              <a:gd name="T50" fmla="*/ 63 w 94"/>
              <a:gd name="T51" fmla="*/ 96 h 107"/>
              <a:gd name="T52" fmla="*/ 57 w 94"/>
              <a:gd name="T53" fmla="*/ 94 h 107"/>
              <a:gd name="T54" fmla="*/ 38 w 94"/>
              <a:gd name="T55" fmla="*/ 107 h 107"/>
              <a:gd name="T56" fmla="*/ 29 w 94"/>
              <a:gd name="T57" fmla="*/ 97 h 107"/>
              <a:gd name="T58" fmla="*/ 15 w 94"/>
              <a:gd name="T59" fmla="*/ 94 h 107"/>
              <a:gd name="T60" fmla="*/ 3 w 94"/>
              <a:gd name="T61" fmla="*/ 85 h 107"/>
              <a:gd name="T62" fmla="*/ 0 w 94"/>
              <a:gd name="T63" fmla="*/ 71 h 107"/>
              <a:gd name="T64" fmla="*/ 3 w 94"/>
              <a:gd name="T65" fmla="*/ 70 h 107"/>
              <a:gd name="T66" fmla="*/ 4 w 94"/>
              <a:gd name="T67" fmla="*/ 70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94" h="107">
                <a:moveTo>
                  <a:pt x="56" y="0"/>
                </a:moveTo>
                <a:lnTo>
                  <a:pt x="56" y="3"/>
                </a:lnTo>
                <a:lnTo>
                  <a:pt x="52" y="6"/>
                </a:lnTo>
                <a:lnTo>
                  <a:pt x="53" y="11"/>
                </a:lnTo>
                <a:lnTo>
                  <a:pt x="63" y="9"/>
                </a:lnTo>
                <a:lnTo>
                  <a:pt x="67" y="9"/>
                </a:lnTo>
                <a:lnTo>
                  <a:pt x="68" y="15"/>
                </a:lnTo>
                <a:lnTo>
                  <a:pt x="68" y="25"/>
                </a:lnTo>
                <a:lnTo>
                  <a:pt x="74" y="29"/>
                </a:lnTo>
                <a:lnTo>
                  <a:pt x="74" y="30"/>
                </a:lnTo>
                <a:lnTo>
                  <a:pt x="72" y="32"/>
                </a:lnTo>
                <a:lnTo>
                  <a:pt x="76" y="34"/>
                </a:lnTo>
                <a:lnTo>
                  <a:pt x="68" y="39"/>
                </a:lnTo>
                <a:lnTo>
                  <a:pt x="68" y="51"/>
                </a:lnTo>
                <a:lnTo>
                  <a:pt x="74" y="55"/>
                </a:lnTo>
                <a:lnTo>
                  <a:pt x="78" y="55"/>
                </a:lnTo>
                <a:lnTo>
                  <a:pt x="84" y="54"/>
                </a:lnTo>
                <a:lnTo>
                  <a:pt x="89" y="60"/>
                </a:lnTo>
                <a:lnTo>
                  <a:pt x="86" y="66"/>
                </a:lnTo>
                <a:lnTo>
                  <a:pt x="91" y="71"/>
                </a:lnTo>
                <a:lnTo>
                  <a:pt x="90" y="75"/>
                </a:lnTo>
                <a:lnTo>
                  <a:pt x="90" y="81"/>
                </a:lnTo>
                <a:lnTo>
                  <a:pt x="89" y="85"/>
                </a:lnTo>
                <a:lnTo>
                  <a:pt x="94" y="90"/>
                </a:lnTo>
                <a:lnTo>
                  <a:pt x="67" y="96"/>
                </a:lnTo>
                <a:lnTo>
                  <a:pt x="63" y="96"/>
                </a:lnTo>
                <a:lnTo>
                  <a:pt x="57" y="94"/>
                </a:lnTo>
                <a:lnTo>
                  <a:pt x="38" y="107"/>
                </a:lnTo>
                <a:lnTo>
                  <a:pt x="29" y="97"/>
                </a:lnTo>
                <a:lnTo>
                  <a:pt x="15" y="94"/>
                </a:lnTo>
                <a:lnTo>
                  <a:pt x="3" y="85"/>
                </a:lnTo>
                <a:lnTo>
                  <a:pt x="0" y="71"/>
                </a:lnTo>
                <a:lnTo>
                  <a:pt x="3" y="70"/>
                </a:lnTo>
                <a:lnTo>
                  <a:pt x="4" y="7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5" name="Freeform 732">
            <a:extLst>
              <a:ext uri="{FF2B5EF4-FFF2-40B4-BE49-F238E27FC236}">
                <a16:creationId xmlns:a16="http://schemas.microsoft.com/office/drawing/2014/main" id="{863C9016-18CC-64FE-5F03-FE4B34BB4105}"/>
              </a:ext>
            </a:extLst>
          </p:cNvPr>
          <p:cNvSpPr>
            <a:spLocks/>
          </p:cNvSpPr>
          <p:nvPr/>
        </p:nvSpPr>
        <p:spPr bwMode="auto">
          <a:xfrm>
            <a:off x="5106988" y="5849938"/>
            <a:ext cx="12700" cy="12700"/>
          </a:xfrm>
          <a:custGeom>
            <a:avLst/>
            <a:gdLst>
              <a:gd name="T0" fmla="*/ 0 w 8"/>
              <a:gd name="T1" fmla="*/ 0 h 8"/>
              <a:gd name="T2" fmla="*/ 1 w 8"/>
              <a:gd name="T3" fmla="*/ 4 h 8"/>
              <a:gd name="T4" fmla="*/ 5 w 8"/>
              <a:gd name="T5" fmla="*/ 2 h 8"/>
              <a:gd name="T6" fmla="*/ 8 w 8"/>
              <a:gd name="T7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8">
                <a:moveTo>
                  <a:pt x="0" y="0"/>
                </a:moveTo>
                <a:lnTo>
                  <a:pt x="1" y="4"/>
                </a:lnTo>
                <a:lnTo>
                  <a:pt x="5" y="2"/>
                </a:lnTo>
                <a:lnTo>
                  <a:pt x="8" y="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6" name="Freeform 733">
            <a:extLst>
              <a:ext uri="{FF2B5EF4-FFF2-40B4-BE49-F238E27FC236}">
                <a16:creationId xmlns:a16="http://schemas.microsoft.com/office/drawing/2014/main" id="{F1380356-9A94-5AD9-08E7-F6AE5FB0C5F6}"/>
              </a:ext>
            </a:extLst>
          </p:cNvPr>
          <p:cNvSpPr>
            <a:spLocks/>
          </p:cNvSpPr>
          <p:nvPr/>
        </p:nvSpPr>
        <p:spPr bwMode="auto">
          <a:xfrm>
            <a:off x="5119688" y="5862638"/>
            <a:ext cx="17463" cy="20638"/>
          </a:xfrm>
          <a:custGeom>
            <a:avLst/>
            <a:gdLst>
              <a:gd name="T0" fmla="*/ 0 w 11"/>
              <a:gd name="T1" fmla="*/ 0 h 13"/>
              <a:gd name="T2" fmla="*/ 1 w 11"/>
              <a:gd name="T3" fmla="*/ 1 h 13"/>
              <a:gd name="T4" fmla="*/ 1 w 11"/>
              <a:gd name="T5" fmla="*/ 2 h 13"/>
              <a:gd name="T6" fmla="*/ 0 w 11"/>
              <a:gd name="T7" fmla="*/ 2 h 13"/>
              <a:gd name="T8" fmla="*/ 2 w 11"/>
              <a:gd name="T9" fmla="*/ 7 h 13"/>
              <a:gd name="T10" fmla="*/ 4 w 11"/>
              <a:gd name="T11" fmla="*/ 8 h 13"/>
              <a:gd name="T12" fmla="*/ 5 w 11"/>
              <a:gd name="T13" fmla="*/ 12 h 13"/>
              <a:gd name="T14" fmla="*/ 7 w 11"/>
              <a:gd name="T15" fmla="*/ 13 h 13"/>
              <a:gd name="T16" fmla="*/ 11 w 11"/>
              <a:gd name="T17" fmla="*/ 11 h 13"/>
              <a:gd name="T18" fmla="*/ 11 w 11"/>
              <a:gd name="T19" fmla="*/ 12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" h="13">
                <a:moveTo>
                  <a:pt x="0" y="0"/>
                </a:moveTo>
                <a:lnTo>
                  <a:pt x="1" y="1"/>
                </a:lnTo>
                <a:lnTo>
                  <a:pt x="1" y="2"/>
                </a:lnTo>
                <a:lnTo>
                  <a:pt x="0" y="2"/>
                </a:lnTo>
                <a:lnTo>
                  <a:pt x="2" y="7"/>
                </a:lnTo>
                <a:lnTo>
                  <a:pt x="4" y="8"/>
                </a:lnTo>
                <a:lnTo>
                  <a:pt x="5" y="12"/>
                </a:lnTo>
                <a:lnTo>
                  <a:pt x="7" y="13"/>
                </a:lnTo>
                <a:lnTo>
                  <a:pt x="11" y="11"/>
                </a:lnTo>
                <a:lnTo>
                  <a:pt x="11" y="1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7" name="Line 734">
            <a:extLst>
              <a:ext uri="{FF2B5EF4-FFF2-40B4-BE49-F238E27FC236}">
                <a16:creationId xmlns:a16="http://schemas.microsoft.com/office/drawing/2014/main" id="{6D111A87-6240-A74F-5D53-AA690967999A}"/>
              </a:ext>
            </a:extLst>
          </p:cNvPr>
          <p:cNvSpPr>
            <a:spLocks noChangeShapeType="1"/>
          </p:cNvSpPr>
          <p:nvPr/>
        </p:nvSpPr>
        <p:spPr bwMode="auto">
          <a:xfrm>
            <a:off x="5122863" y="5675313"/>
            <a:ext cx="0" cy="0"/>
          </a:xfrm>
          <a:prstGeom prst="line">
            <a:avLst/>
          </a:pr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8" name="Freeform 735">
            <a:extLst>
              <a:ext uri="{FF2B5EF4-FFF2-40B4-BE49-F238E27FC236}">
                <a16:creationId xmlns:a16="http://schemas.microsoft.com/office/drawing/2014/main" id="{008EC97C-9557-586F-261E-21300BF84CEA}"/>
              </a:ext>
            </a:extLst>
          </p:cNvPr>
          <p:cNvSpPr>
            <a:spLocks/>
          </p:cNvSpPr>
          <p:nvPr/>
        </p:nvSpPr>
        <p:spPr bwMode="auto">
          <a:xfrm>
            <a:off x="5095875" y="5643563"/>
            <a:ext cx="26988" cy="31750"/>
          </a:xfrm>
          <a:custGeom>
            <a:avLst/>
            <a:gdLst>
              <a:gd name="T0" fmla="*/ 0 w 17"/>
              <a:gd name="T1" fmla="*/ 0 h 20"/>
              <a:gd name="T2" fmla="*/ 13 w 17"/>
              <a:gd name="T3" fmla="*/ 15 h 20"/>
              <a:gd name="T4" fmla="*/ 17 w 17"/>
              <a:gd name="T5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7" h="20">
                <a:moveTo>
                  <a:pt x="0" y="0"/>
                </a:moveTo>
                <a:lnTo>
                  <a:pt x="13" y="15"/>
                </a:lnTo>
                <a:lnTo>
                  <a:pt x="17" y="2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9" name="Freeform 736">
            <a:extLst>
              <a:ext uri="{FF2B5EF4-FFF2-40B4-BE49-F238E27FC236}">
                <a16:creationId xmlns:a16="http://schemas.microsoft.com/office/drawing/2014/main" id="{E0FCC243-BD7A-AFD7-E6D7-17F06055F296}"/>
              </a:ext>
            </a:extLst>
          </p:cNvPr>
          <p:cNvSpPr>
            <a:spLocks/>
          </p:cNvSpPr>
          <p:nvPr/>
        </p:nvSpPr>
        <p:spPr bwMode="auto">
          <a:xfrm>
            <a:off x="5211763" y="5788025"/>
            <a:ext cx="20638" cy="9525"/>
          </a:xfrm>
          <a:custGeom>
            <a:avLst/>
            <a:gdLst>
              <a:gd name="T0" fmla="*/ 0 w 13"/>
              <a:gd name="T1" fmla="*/ 2 h 6"/>
              <a:gd name="T2" fmla="*/ 2 w 13"/>
              <a:gd name="T3" fmla="*/ 2 h 6"/>
              <a:gd name="T4" fmla="*/ 3 w 13"/>
              <a:gd name="T5" fmla="*/ 2 h 6"/>
              <a:gd name="T6" fmla="*/ 6 w 13"/>
              <a:gd name="T7" fmla="*/ 6 h 6"/>
              <a:gd name="T8" fmla="*/ 7 w 13"/>
              <a:gd name="T9" fmla="*/ 4 h 6"/>
              <a:gd name="T10" fmla="*/ 13 w 13"/>
              <a:gd name="T11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3" h="6">
                <a:moveTo>
                  <a:pt x="0" y="2"/>
                </a:moveTo>
                <a:lnTo>
                  <a:pt x="2" y="2"/>
                </a:lnTo>
                <a:lnTo>
                  <a:pt x="3" y="2"/>
                </a:lnTo>
                <a:lnTo>
                  <a:pt x="6" y="6"/>
                </a:lnTo>
                <a:lnTo>
                  <a:pt x="7" y="4"/>
                </a:lnTo>
                <a:lnTo>
                  <a:pt x="13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0" name="Freeform 737">
            <a:extLst>
              <a:ext uri="{FF2B5EF4-FFF2-40B4-BE49-F238E27FC236}">
                <a16:creationId xmlns:a16="http://schemas.microsoft.com/office/drawing/2014/main" id="{27AD00E4-C301-F10E-072D-E05F79B45945}"/>
              </a:ext>
            </a:extLst>
          </p:cNvPr>
          <p:cNvSpPr>
            <a:spLocks/>
          </p:cNvSpPr>
          <p:nvPr/>
        </p:nvSpPr>
        <p:spPr bwMode="auto">
          <a:xfrm>
            <a:off x="5186363" y="5519738"/>
            <a:ext cx="42863" cy="98425"/>
          </a:xfrm>
          <a:custGeom>
            <a:avLst/>
            <a:gdLst>
              <a:gd name="T0" fmla="*/ 18 w 27"/>
              <a:gd name="T1" fmla="*/ 62 h 62"/>
              <a:gd name="T2" fmla="*/ 16 w 27"/>
              <a:gd name="T3" fmla="*/ 58 h 62"/>
              <a:gd name="T4" fmla="*/ 16 w 27"/>
              <a:gd name="T5" fmla="*/ 56 h 62"/>
              <a:gd name="T6" fmla="*/ 15 w 27"/>
              <a:gd name="T7" fmla="*/ 55 h 62"/>
              <a:gd name="T8" fmla="*/ 18 w 27"/>
              <a:gd name="T9" fmla="*/ 49 h 62"/>
              <a:gd name="T10" fmla="*/ 12 w 27"/>
              <a:gd name="T11" fmla="*/ 43 h 62"/>
              <a:gd name="T12" fmla="*/ 11 w 27"/>
              <a:gd name="T13" fmla="*/ 38 h 62"/>
              <a:gd name="T14" fmla="*/ 0 w 27"/>
              <a:gd name="T15" fmla="*/ 29 h 62"/>
              <a:gd name="T16" fmla="*/ 15 w 27"/>
              <a:gd name="T17" fmla="*/ 14 h 62"/>
              <a:gd name="T18" fmla="*/ 12 w 27"/>
              <a:gd name="T19" fmla="*/ 4 h 62"/>
              <a:gd name="T20" fmla="*/ 16 w 27"/>
              <a:gd name="T21" fmla="*/ 0 h 62"/>
              <a:gd name="T22" fmla="*/ 27 w 27"/>
              <a:gd name="T23" fmla="*/ 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7" h="62">
                <a:moveTo>
                  <a:pt x="18" y="62"/>
                </a:moveTo>
                <a:lnTo>
                  <a:pt x="16" y="58"/>
                </a:lnTo>
                <a:lnTo>
                  <a:pt x="16" y="56"/>
                </a:lnTo>
                <a:lnTo>
                  <a:pt x="15" y="55"/>
                </a:lnTo>
                <a:lnTo>
                  <a:pt x="18" y="49"/>
                </a:lnTo>
                <a:lnTo>
                  <a:pt x="12" y="43"/>
                </a:lnTo>
                <a:lnTo>
                  <a:pt x="11" y="38"/>
                </a:lnTo>
                <a:lnTo>
                  <a:pt x="0" y="29"/>
                </a:lnTo>
                <a:lnTo>
                  <a:pt x="15" y="14"/>
                </a:lnTo>
                <a:lnTo>
                  <a:pt x="12" y="4"/>
                </a:lnTo>
                <a:lnTo>
                  <a:pt x="16" y="0"/>
                </a:lnTo>
                <a:lnTo>
                  <a:pt x="27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1" name="Freeform 738">
            <a:extLst>
              <a:ext uri="{FF2B5EF4-FFF2-40B4-BE49-F238E27FC236}">
                <a16:creationId xmlns:a16="http://schemas.microsoft.com/office/drawing/2014/main" id="{94CF8E28-D1CB-3637-95ED-89685761F47D}"/>
              </a:ext>
            </a:extLst>
          </p:cNvPr>
          <p:cNvSpPr>
            <a:spLocks/>
          </p:cNvSpPr>
          <p:nvPr/>
        </p:nvSpPr>
        <p:spPr bwMode="auto">
          <a:xfrm>
            <a:off x="5229225" y="5519738"/>
            <a:ext cx="52388" cy="134938"/>
          </a:xfrm>
          <a:custGeom>
            <a:avLst/>
            <a:gdLst>
              <a:gd name="T0" fmla="*/ 0 w 33"/>
              <a:gd name="T1" fmla="*/ 0 h 85"/>
              <a:gd name="T2" fmla="*/ 3 w 33"/>
              <a:gd name="T3" fmla="*/ 3 h 85"/>
              <a:gd name="T4" fmla="*/ 10 w 33"/>
              <a:gd name="T5" fmla="*/ 7 h 85"/>
              <a:gd name="T6" fmla="*/ 10 w 33"/>
              <a:gd name="T7" fmla="*/ 10 h 85"/>
              <a:gd name="T8" fmla="*/ 11 w 33"/>
              <a:gd name="T9" fmla="*/ 14 h 85"/>
              <a:gd name="T10" fmla="*/ 15 w 33"/>
              <a:gd name="T11" fmla="*/ 19 h 85"/>
              <a:gd name="T12" fmla="*/ 15 w 33"/>
              <a:gd name="T13" fmla="*/ 26 h 85"/>
              <a:gd name="T14" fmla="*/ 17 w 33"/>
              <a:gd name="T15" fmla="*/ 30 h 85"/>
              <a:gd name="T16" fmla="*/ 18 w 33"/>
              <a:gd name="T17" fmla="*/ 37 h 85"/>
              <a:gd name="T18" fmla="*/ 28 w 33"/>
              <a:gd name="T19" fmla="*/ 43 h 85"/>
              <a:gd name="T20" fmla="*/ 30 w 33"/>
              <a:gd name="T21" fmla="*/ 43 h 85"/>
              <a:gd name="T22" fmla="*/ 30 w 33"/>
              <a:gd name="T23" fmla="*/ 44 h 85"/>
              <a:gd name="T24" fmla="*/ 33 w 33"/>
              <a:gd name="T25" fmla="*/ 51 h 85"/>
              <a:gd name="T26" fmla="*/ 32 w 33"/>
              <a:gd name="T27" fmla="*/ 52 h 85"/>
              <a:gd name="T28" fmla="*/ 30 w 33"/>
              <a:gd name="T29" fmla="*/ 53 h 85"/>
              <a:gd name="T30" fmla="*/ 30 w 33"/>
              <a:gd name="T31" fmla="*/ 56 h 85"/>
              <a:gd name="T32" fmla="*/ 29 w 33"/>
              <a:gd name="T33" fmla="*/ 59 h 85"/>
              <a:gd name="T34" fmla="*/ 25 w 33"/>
              <a:gd name="T35" fmla="*/ 68 h 85"/>
              <a:gd name="T36" fmla="*/ 28 w 33"/>
              <a:gd name="T37" fmla="*/ 81 h 85"/>
              <a:gd name="T38" fmla="*/ 29 w 33"/>
              <a:gd name="T39" fmla="*/ 81 h 85"/>
              <a:gd name="T40" fmla="*/ 22 w 33"/>
              <a:gd name="T41" fmla="*/ 85 h 85"/>
              <a:gd name="T42" fmla="*/ 15 w 33"/>
              <a:gd name="T43" fmla="*/ 85 h 85"/>
              <a:gd name="T44" fmla="*/ 14 w 33"/>
              <a:gd name="T45" fmla="*/ 85 h 85"/>
              <a:gd name="T46" fmla="*/ 10 w 33"/>
              <a:gd name="T47" fmla="*/ 82 h 85"/>
              <a:gd name="T48" fmla="*/ 7 w 33"/>
              <a:gd name="T49" fmla="*/ 81 h 85"/>
              <a:gd name="T50" fmla="*/ 6 w 33"/>
              <a:gd name="T51" fmla="*/ 79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33" h="85">
                <a:moveTo>
                  <a:pt x="0" y="0"/>
                </a:moveTo>
                <a:lnTo>
                  <a:pt x="3" y="3"/>
                </a:lnTo>
                <a:lnTo>
                  <a:pt x="10" y="7"/>
                </a:lnTo>
                <a:lnTo>
                  <a:pt x="10" y="10"/>
                </a:lnTo>
                <a:lnTo>
                  <a:pt x="11" y="14"/>
                </a:lnTo>
                <a:lnTo>
                  <a:pt x="15" y="19"/>
                </a:lnTo>
                <a:lnTo>
                  <a:pt x="15" y="26"/>
                </a:lnTo>
                <a:lnTo>
                  <a:pt x="17" y="30"/>
                </a:lnTo>
                <a:lnTo>
                  <a:pt x="18" y="37"/>
                </a:lnTo>
                <a:lnTo>
                  <a:pt x="28" y="43"/>
                </a:lnTo>
                <a:lnTo>
                  <a:pt x="30" y="43"/>
                </a:lnTo>
                <a:lnTo>
                  <a:pt x="30" y="44"/>
                </a:lnTo>
                <a:lnTo>
                  <a:pt x="33" y="51"/>
                </a:lnTo>
                <a:lnTo>
                  <a:pt x="32" y="52"/>
                </a:lnTo>
                <a:lnTo>
                  <a:pt x="30" y="53"/>
                </a:lnTo>
                <a:lnTo>
                  <a:pt x="30" y="56"/>
                </a:lnTo>
                <a:lnTo>
                  <a:pt x="29" y="59"/>
                </a:lnTo>
                <a:lnTo>
                  <a:pt x="25" y="68"/>
                </a:lnTo>
                <a:lnTo>
                  <a:pt x="28" y="81"/>
                </a:lnTo>
                <a:lnTo>
                  <a:pt x="29" y="81"/>
                </a:lnTo>
                <a:lnTo>
                  <a:pt x="22" y="85"/>
                </a:lnTo>
                <a:lnTo>
                  <a:pt x="15" y="85"/>
                </a:lnTo>
                <a:lnTo>
                  <a:pt x="14" y="85"/>
                </a:lnTo>
                <a:lnTo>
                  <a:pt x="10" y="82"/>
                </a:lnTo>
                <a:lnTo>
                  <a:pt x="7" y="81"/>
                </a:lnTo>
                <a:lnTo>
                  <a:pt x="6" y="7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2" name="Freeform 739">
            <a:extLst>
              <a:ext uri="{FF2B5EF4-FFF2-40B4-BE49-F238E27FC236}">
                <a16:creationId xmlns:a16="http://schemas.microsoft.com/office/drawing/2014/main" id="{7C7045F7-A1F6-0D65-AB1B-94361F166DEC}"/>
              </a:ext>
            </a:extLst>
          </p:cNvPr>
          <p:cNvSpPr>
            <a:spLocks/>
          </p:cNvSpPr>
          <p:nvPr/>
        </p:nvSpPr>
        <p:spPr bwMode="auto">
          <a:xfrm>
            <a:off x="5062538" y="4179888"/>
            <a:ext cx="22225" cy="42863"/>
          </a:xfrm>
          <a:custGeom>
            <a:avLst/>
            <a:gdLst>
              <a:gd name="T0" fmla="*/ 14 w 14"/>
              <a:gd name="T1" fmla="*/ 27 h 27"/>
              <a:gd name="T2" fmla="*/ 13 w 14"/>
              <a:gd name="T3" fmla="*/ 27 h 27"/>
              <a:gd name="T4" fmla="*/ 2 w 14"/>
              <a:gd name="T5" fmla="*/ 19 h 27"/>
              <a:gd name="T6" fmla="*/ 2 w 14"/>
              <a:gd name="T7" fmla="*/ 17 h 27"/>
              <a:gd name="T8" fmla="*/ 2 w 14"/>
              <a:gd name="T9" fmla="*/ 11 h 27"/>
              <a:gd name="T10" fmla="*/ 0 w 14"/>
              <a:gd name="T11" fmla="*/ 3 h 27"/>
              <a:gd name="T12" fmla="*/ 4 w 14"/>
              <a:gd name="T13" fmla="*/ 2 h 27"/>
              <a:gd name="T14" fmla="*/ 11 w 14"/>
              <a:gd name="T15" fmla="*/ 0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" h="27">
                <a:moveTo>
                  <a:pt x="14" y="27"/>
                </a:moveTo>
                <a:lnTo>
                  <a:pt x="13" y="27"/>
                </a:lnTo>
                <a:lnTo>
                  <a:pt x="2" y="19"/>
                </a:lnTo>
                <a:lnTo>
                  <a:pt x="2" y="17"/>
                </a:lnTo>
                <a:lnTo>
                  <a:pt x="2" y="11"/>
                </a:lnTo>
                <a:lnTo>
                  <a:pt x="0" y="3"/>
                </a:lnTo>
                <a:lnTo>
                  <a:pt x="4" y="2"/>
                </a:lnTo>
                <a:lnTo>
                  <a:pt x="11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3" name="Freeform 740">
            <a:extLst>
              <a:ext uri="{FF2B5EF4-FFF2-40B4-BE49-F238E27FC236}">
                <a16:creationId xmlns:a16="http://schemas.microsoft.com/office/drawing/2014/main" id="{871F0AF5-1065-4847-3335-66B3FC7F0BDF}"/>
              </a:ext>
            </a:extLst>
          </p:cNvPr>
          <p:cNvSpPr>
            <a:spLocks/>
          </p:cNvSpPr>
          <p:nvPr/>
        </p:nvSpPr>
        <p:spPr bwMode="auto">
          <a:xfrm>
            <a:off x="5160963" y="4171950"/>
            <a:ext cx="12700" cy="71438"/>
          </a:xfrm>
          <a:custGeom>
            <a:avLst/>
            <a:gdLst>
              <a:gd name="T0" fmla="*/ 5 w 8"/>
              <a:gd name="T1" fmla="*/ 0 h 45"/>
              <a:gd name="T2" fmla="*/ 5 w 8"/>
              <a:gd name="T3" fmla="*/ 1 h 45"/>
              <a:gd name="T4" fmla="*/ 5 w 8"/>
              <a:gd name="T5" fmla="*/ 7 h 45"/>
              <a:gd name="T6" fmla="*/ 8 w 8"/>
              <a:gd name="T7" fmla="*/ 7 h 45"/>
              <a:gd name="T8" fmla="*/ 5 w 8"/>
              <a:gd name="T9" fmla="*/ 12 h 45"/>
              <a:gd name="T10" fmla="*/ 4 w 8"/>
              <a:gd name="T11" fmla="*/ 15 h 45"/>
              <a:gd name="T12" fmla="*/ 6 w 8"/>
              <a:gd name="T13" fmla="*/ 28 h 45"/>
              <a:gd name="T14" fmla="*/ 5 w 8"/>
              <a:gd name="T15" fmla="*/ 38 h 45"/>
              <a:gd name="T16" fmla="*/ 0 w 8"/>
              <a:gd name="T17" fmla="*/ 45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" h="45">
                <a:moveTo>
                  <a:pt x="5" y="0"/>
                </a:moveTo>
                <a:lnTo>
                  <a:pt x="5" y="1"/>
                </a:lnTo>
                <a:lnTo>
                  <a:pt x="5" y="7"/>
                </a:lnTo>
                <a:lnTo>
                  <a:pt x="8" y="7"/>
                </a:lnTo>
                <a:lnTo>
                  <a:pt x="5" y="12"/>
                </a:lnTo>
                <a:lnTo>
                  <a:pt x="4" y="15"/>
                </a:lnTo>
                <a:lnTo>
                  <a:pt x="6" y="28"/>
                </a:lnTo>
                <a:lnTo>
                  <a:pt x="5" y="38"/>
                </a:lnTo>
                <a:lnTo>
                  <a:pt x="0" y="4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4" name="Freeform 741">
            <a:extLst>
              <a:ext uri="{FF2B5EF4-FFF2-40B4-BE49-F238E27FC236}">
                <a16:creationId xmlns:a16="http://schemas.microsoft.com/office/drawing/2014/main" id="{715366F8-305D-66FE-E142-AE66E3CA1222}"/>
              </a:ext>
            </a:extLst>
          </p:cNvPr>
          <p:cNvSpPr>
            <a:spLocks/>
          </p:cNvSpPr>
          <p:nvPr/>
        </p:nvSpPr>
        <p:spPr bwMode="auto">
          <a:xfrm>
            <a:off x="5203825" y="3930650"/>
            <a:ext cx="41275" cy="52388"/>
          </a:xfrm>
          <a:custGeom>
            <a:avLst/>
            <a:gdLst>
              <a:gd name="T0" fmla="*/ 0 w 26"/>
              <a:gd name="T1" fmla="*/ 0 h 33"/>
              <a:gd name="T2" fmla="*/ 1 w 26"/>
              <a:gd name="T3" fmla="*/ 3 h 33"/>
              <a:gd name="T4" fmla="*/ 9 w 26"/>
              <a:gd name="T5" fmla="*/ 4 h 33"/>
              <a:gd name="T6" fmla="*/ 14 w 26"/>
              <a:gd name="T7" fmla="*/ 4 h 33"/>
              <a:gd name="T8" fmla="*/ 20 w 26"/>
              <a:gd name="T9" fmla="*/ 10 h 33"/>
              <a:gd name="T10" fmla="*/ 24 w 26"/>
              <a:gd name="T11" fmla="*/ 9 h 33"/>
              <a:gd name="T12" fmla="*/ 26 w 26"/>
              <a:gd name="T13" fmla="*/ 13 h 33"/>
              <a:gd name="T14" fmla="*/ 26 w 26"/>
              <a:gd name="T15" fmla="*/ 19 h 33"/>
              <a:gd name="T16" fmla="*/ 24 w 26"/>
              <a:gd name="T17" fmla="*/ 28 h 33"/>
              <a:gd name="T18" fmla="*/ 19 w 26"/>
              <a:gd name="T19" fmla="*/ 29 h 33"/>
              <a:gd name="T20" fmla="*/ 11 w 26"/>
              <a:gd name="T21" fmla="*/ 3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6" h="33">
                <a:moveTo>
                  <a:pt x="0" y="0"/>
                </a:moveTo>
                <a:lnTo>
                  <a:pt x="1" y="3"/>
                </a:lnTo>
                <a:lnTo>
                  <a:pt x="9" y="4"/>
                </a:lnTo>
                <a:lnTo>
                  <a:pt x="14" y="4"/>
                </a:lnTo>
                <a:lnTo>
                  <a:pt x="20" y="10"/>
                </a:lnTo>
                <a:lnTo>
                  <a:pt x="24" y="9"/>
                </a:lnTo>
                <a:lnTo>
                  <a:pt x="26" y="13"/>
                </a:lnTo>
                <a:lnTo>
                  <a:pt x="26" y="19"/>
                </a:lnTo>
                <a:lnTo>
                  <a:pt x="24" y="28"/>
                </a:lnTo>
                <a:lnTo>
                  <a:pt x="19" y="29"/>
                </a:lnTo>
                <a:lnTo>
                  <a:pt x="11" y="3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5" name="Freeform 742">
            <a:extLst>
              <a:ext uri="{FF2B5EF4-FFF2-40B4-BE49-F238E27FC236}">
                <a16:creationId xmlns:a16="http://schemas.microsoft.com/office/drawing/2014/main" id="{67372A13-2979-107D-998A-26924DC9F77F}"/>
              </a:ext>
            </a:extLst>
          </p:cNvPr>
          <p:cNvSpPr>
            <a:spLocks noEditPoints="1"/>
          </p:cNvSpPr>
          <p:nvPr/>
        </p:nvSpPr>
        <p:spPr bwMode="auto">
          <a:xfrm>
            <a:off x="5322888" y="3668713"/>
            <a:ext cx="101600" cy="111125"/>
          </a:xfrm>
          <a:custGeom>
            <a:avLst/>
            <a:gdLst>
              <a:gd name="T0" fmla="*/ 63 w 64"/>
              <a:gd name="T1" fmla="*/ 0 h 70"/>
              <a:gd name="T2" fmla="*/ 59 w 64"/>
              <a:gd name="T3" fmla="*/ 2 h 70"/>
              <a:gd name="T4" fmla="*/ 57 w 64"/>
              <a:gd name="T5" fmla="*/ 9 h 70"/>
              <a:gd name="T6" fmla="*/ 57 w 64"/>
              <a:gd name="T7" fmla="*/ 9 h 70"/>
              <a:gd name="T8" fmla="*/ 56 w 64"/>
              <a:gd name="T9" fmla="*/ 17 h 70"/>
              <a:gd name="T10" fmla="*/ 56 w 64"/>
              <a:gd name="T11" fmla="*/ 18 h 70"/>
              <a:gd name="T12" fmla="*/ 61 w 64"/>
              <a:gd name="T13" fmla="*/ 26 h 70"/>
              <a:gd name="T14" fmla="*/ 56 w 64"/>
              <a:gd name="T15" fmla="*/ 30 h 70"/>
              <a:gd name="T16" fmla="*/ 56 w 64"/>
              <a:gd name="T17" fmla="*/ 36 h 70"/>
              <a:gd name="T18" fmla="*/ 59 w 64"/>
              <a:gd name="T19" fmla="*/ 36 h 70"/>
              <a:gd name="T20" fmla="*/ 64 w 64"/>
              <a:gd name="T21" fmla="*/ 36 h 70"/>
              <a:gd name="T22" fmla="*/ 64 w 64"/>
              <a:gd name="T23" fmla="*/ 48 h 70"/>
              <a:gd name="T24" fmla="*/ 64 w 64"/>
              <a:gd name="T25" fmla="*/ 49 h 70"/>
              <a:gd name="T26" fmla="*/ 59 w 64"/>
              <a:gd name="T27" fmla="*/ 49 h 70"/>
              <a:gd name="T28" fmla="*/ 55 w 64"/>
              <a:gd name="T29" fmla="*/ 49 h 70"/>
              <a:gd name="T30" fmla="*/ 46 w 64"/>
              <a:gd name="T31" fmla="*/ 62 h 70"/>
              <a:gd name="T32" fmla="*/ 45 w 64"/>
              <a:gd name="T33" fmla="*/ 66 h 70"/>
              <a:gd name="T34" fmla="*/ 42 w 64"/>
              <a:gd name="T35" fmla="*/ 70 h 70"/>
              <a:gd name="T36" fmla="*/ 22 w 64"/>
              <a:gd name="T37" fmla="*/ 60 h 70"/>
              <a:gd name="T38" fmla="*/ 18 w 64"/>
              <a:gd name="T39" fmla="*/ 55 h 70"/>
              <a:gd name="T40" fmla="*/ 16 w 64"/>
              <a:gd name="T41" fmla="*/ 51 h 70"/>
              <a:gd name="T42" fmla="*/ 18 w 64"/>
              <a:gd name="T43" fmla="*/ 44 h 70"/>
              <a:gd name="T44" fmla="*/ 16 w 64"/>
              <a:gd name="T45" fmla="*/ 41 h 70"/>
              <a:gd name="T46" fmla="*/ 11 w 64"/>
              <a:gd name="T47" fmla="*/ 43 h 70"/>
              <a:gd name="T48" fmla="*/ 0 w 64"/>
              <a:gd name="T49" fmla="*/ 30 h 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64" h="70">
                <a:moveTo>
                  <a:pt x="63" y="0"/>
                </a:moveTo>
                <a:lnTo>
                  <a:pt x="59" y="2"/>
                </a:lnTo>
                <a:lnTo>
                  <a:pt x="57" y="9"/>
                </a:lnTo>
                <a:moveTo>
                  <a:pt x="57" y="9"/>
                </a:moveTo>
                <a:lnTo>
                  <a:pt x="56" y="17"/>
                </a:lnTo>
                <a:lnTo>
                  <a:pt x="56" y="18"/>
                </a:lnTo>
                <a:lnTo>
                  <a:pt x="61" y="26"/>
                </a:lnTo>
                <a:lnTo>
                  <a:pt x="56" y="30"/>
                </a:lnTo>
                <a:lnTo>
                  <a:pt x="56" y="36"/>
                </a:lnTo>
                <a:lnTo>
                  <a:pt x="59" y="36"/>
                </a:lnTo>
                <a:lnTo>
                  <a:pt x="64" y="36"/>
                </a:lnTo>
                <a:lnTo>
                  <a:pt x="64" y="48"/>
                </a:lnTo>
                <a:lnTo>
                  <a:pt x="64" y="49"/>
                </a:lnTo>
                <a:lnTo>
                  <a:pt x="59" y="49"/>
                </a:lnTo>
                <a:lnTo>
                  <a:pt x="55" y="49"/>
                </a:lnTo>
                <a:lnTo>
                  <a:pt x="46" y="62"/>
                </a:lnTo>
                <a:lnTo>
                  <a:pt x="45" y="66"/>
                </a:lnTo>
                <a:lnTo>
                  <a:pt x="42" y="70"/>
                </a:lnTo>
                <a:lnTo>
                  <a:pt x="22" y="60"/>
                </a:lnTo>
                <a:lnTo>
                  <a:pt x="18" y="55"/>
                </a:lnTo>
                <a:lnTo>
                  <a:pt x="16" y="51"/>
                </a:lnTo>
                <a:lnTo>
                  <a:pt x="18" y="44"/>
                </a:lnTo>
                <a:lnTo>
                  <a:pt x="16" y="41"/>
                </a:lnTo>
                <a:lnTo>
                  <a:pt x="11" y="43"/>
                </a:lnTo>
                <a:lnTo>
                  <a:pt x="0" y="3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6" name="Freeform 743">
            <a:extLst>
              <a:ext uri="{FF2B5EF4-FFF2-40B4-BE49-F238E27FC236}">
                <a16:creationId xmlns:a16="http://schemas.microsoft.com/office/drawing/2014/main" id="{ADDC45B9-F0ED-259D-819B-BC522714F9EC}"/>
              </a:ext>
            </a:extLst>
          </p:cNvPr>
          <p:cNvSpPr>
            <a:spLocks noEditPoints="1"/>
          </p:cNvSpPr>
          <p:nvPr/>
        </p:nvSpPr>
        <p:spPr bwMode="auto">
          <a:xfrm>
            <a:off x="5461000" y="3910013"/>
            <a:ext cx="28575" cy="65088"/>
          </a:xfrm>
          <a:custGeom>
            <a:avLst/>
            <a:gdLst>
              <a:gd name="T0" fmla="*/ 0 w 18"/>
              <a:gd name="T1" fmla="*/ 26 h 41"/>
              <a:gd name="T2" fmla="*/ 3 w 18"/>
              <a:gd name="T3" fmla="*/ 26 h 41"/>
              <a:gd name="T4" fmla="*/ 4 w 18"/>
              <a:gd name="T5" fmla="*/ 26 h 41"/>
              <a:gd name="T6" fmla="*/ 7 w 18"/>
              <a:gd name="T7" fmla="*/ 24 h 41"/>
              <a:gd name="T8" fmla="*/ 8 w 18"/>
              <a:gd name="T9" fmla="*/ 27 h 41"/>
              <a:gd name="T10" fmla="*/ 8 w 18"/>
              <a:gd name="T11" fmla="*/ 27 h 41"/>
              <a:gd name="T12" fmla="*/ 8 w 18"/>
              <a:gd name="T13" fmla="*/ 31 h 41"/>
              <a:gd name="T14" fmla="*/ 10 w 18"/>
              <a:gd name="T15" fmla="*/ 31 h 41"/>
              <a:gd name="T16" fmla="*/ 14 w 18"/>
              <a:gd name="T17" fmla="*/ 30 h 41"/>
              <a:gd name="T18" fmla="*/ 18 w 18"/>
              <a:gd name="T19" fmla="*/ 34 h 41"/>
              <a:gd name="T20" fmla="*/ 11 w 18"/>
              <a:gd name="T21" fmla="*/ 38 h 41"/>
              <a:gd name="T22" fmla="*/ 10 w 18"/>
              <a:gd name="T23" fmla="*/ 39 h 41"/>
              <a:gd name="T24" fmla="*/ 8 w 18"/>
              <a:gd name="T25" fmla="*/ 41 h 41"/>
              <a:gd name="T26" fmla="*/ 7 w 18"/>
              <a:gd name="T27" fmla="*/ 41 h 41"/>
              <a:gd name="T28" fmla="*/ 4 w 18"/>
              <a:gd name="T29" fmla="*/ 0 h 41"/>
              <a:gd name="T30" fmla="*/ 0 w 18"/>
              <a:gd name="T31" fmla="*/ 9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8" h="41">
                <a:moveTo>
                  <a:pt x="0" y="26"/>
                </a:moveTo>
                <a:lnTo>
                  <a:pt x="3" y="26"/>
                </a:lnTo>
                <a:lnTo>
                  <a:pt x="4" y="26"/>
                </a:lnTo>
                <a:lnTo>
                  <a:pt x="7" y="24"/>
                </a:lnTo>
                <a:lnTo>
                  <a:pt x="8" y="27"/>
                </a:lnTo>
                <a:moveTo>
                  <a:pt x="8" y="27"/>
                </a:moveTo>
                <a:lnTo>
                  <a:pt x="8" y="31"/>
                </a:lnTo>
                <a:lnTo>
                  <a:pt x="10" y="31"/>
                </a:lnTo>
                <a:lnTo>
                  <a:pt x="14" y="30"/>
                </a:lnTo>
                <a:lnTo>
                  <a:pt x="18" y="34"/>
                </a:lnTo>
                <a:lnTo>
                  <a:pt x="11" y="38"/>
                </a:lnTo>
                <a:lnTo>
                  <a:pt x="10" y="39"/>
                </a:lnTo>
                <a:lnTo>
                  <a:pt x="8" y="41"/>
                </a:lnTo>
                <a:lnTo>
                  <a:pt x="7" y="41"/>
                </a:lnTo>
                <a:moveTo>
                  <a:pt x="4" y="0"/>
                </a:moveTo>
                <a:lnTo>
                  <a:pt x="0" y="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7" name="Freeform 744">
            <a:extLst>
              <a:ext uri="{FF2B5EF4-FFF2-40B4-BE49-F238E27FC236}">
                <a16:creationId xmlns:a16="http://schemas.microsoft.com/office/drawing/2014/main" id="{A1C7ECAA-FDB5-1A6D-5BCB-BBF5AD0B0A6D}"/>
              </a:ext>
            </a:extLst>
          </p:cNvPr>
          <p:cNvSpPr>
            <a:spLocks noEditPoints="1"/>
          </p:cNvSpPr>
          <p:nvPr/>
        </p:nvSpPr>
        <p:spPr bwMode="auto">
          <a:xfrm>
            <a:off x="5829300" y="2751138"/>
            <a:ext cx="396875" cy="288925"/>
          </a:xfrm>
          <a:custGeom>
            <a:avLst/>
            <a:gdLst>
              <a:gd name="T0" fmla="*/ 0 w 250"/>
              <a:gd name="T1" fmla="*/ 119 h 182"/>
              <a:gd name="T2" fmla="*/ 7 w 250"/>
              <a:gd name="T3" fmla="*/ 115 h 182"/>
              <a:gd name="T4" fmla="*/ 7 w 250"/>
              <a:gd name="T5" fmla="*/ 102 h 182"/>
              <a:gd name="T6" fmla="*/ 30 w 250"/>
              <a:gd name="T7" fmla="*/ 83 h 182"/>
              <a:gd name="T8" fmla="*/ 40 w 250"/>
              <a:gd name="T9" fmla="*/ 85 h 182"/>
              <a:gd name="T10" fmla="*/ 60 w 250"/>
              <a:gd name="T11" fmla="*/ 79 h 182"/>
              <a:gd name="T12" fmla="*/ 68 w 250"/>
              <a:gd name="T13" fmla="*/ 67 h 182"/>
              <a:gd name="T14" fmla="*/ 63 w 250"/>
              <a:gd name="T15" fmla="*/ 62 h 182"/>
              <a:gd name="T16" fmla="*/ 74 w 250"/>
              <a:gd name="T17" fmla="*/ 41 h 182"/>
              <a:gd name="T18" fmla="*/ 98 w 250"/>
              <a:gd name="T19" fmla="*/ 30 h 182"/>
              <a:gd name="T20" fmla="*/ 100 w 250"/>
              <a:gd name="T21" fmla="*/ 30 h 182"/>
              <a:gd name="T22" fmla="*/ 109 w 250"/>
              <a:gd name="T23" fmla="*/ 33 h 182"/>
              <a:gd name="T24" fmla="*/ 123 w 250"/>
              <a:gd name="T25" fmla="*/ 30 h 182"/>
              <a:gd name="T26" fmla="*/ 126 w 250"/>
              <a:gd name="T27" fmla="*/ 23 h 182"/>
              <a:gd name="T28" fmla="*/ 128 w 250"/>
              <a:gd name="T29" fmla="*/ 26 h 182"/>
              <a:gd name="T30" fmla="*/ 135 w 250"/>
              <a:gd name="T31" fmla="*/ 27 h 182"/>
              <a:gd name="T32" fmla="*/ 153 w 250"/>
              <a:gd name="T33" fmla="*/ 21 h 182"/>
              <a:gd name="T34" fmla="*/ 153 w 250"/>
              <a:gd name="T35" fmla="*/ 14 h 182"/>
              <a:gd name="T36" fmla="*/ 163 w 250"/>
              <a:gd name="T37" fmla="*/ 18 h 182"/>
              <a:gd name="T38" fmla="*/ 168 w 250"/>
              <a:gd name="T39" fmla="*/ 36 h 182"/>
              <a:gd name="T40" fmla="*/ 175 w 250"/>
              <a:gd name="T41" fmla="*/ 30 h 182"/>
              <a:gd name="T42" fmla="*/ 183 w 250"/>
              <a:gd name="T43" fmla="*/ 29 h 182"/>
              <a:gd name="T44" fmla="*/ 191 w 250"/>
              <a:gd name="T45" fmla="*/ 18 h 182"/>
              <a:gd name="T46" fmla="*/ 194 w 250"/>
              <a:gd name="T47" fmla="*/ 2 h 182"/>
              <a:gd name="T48" fmla="*/ 214 w 250"/>
              <a:gd name="T49" fmla="*/ 12 h 182"/>
              <a:gd name="T50" fmla="*/ 212 w 250"/>
              <a:gd name="T51" fmla="*/ 18 h 182"/>
              <a:gd name="T52" fmla="*/ 209 w 250"/>
              <a:gd name="T53" fmla="*/ 30 h 182"/>
              <a:gd name="T54" fmla="*/ 11 w 250"/>
              <a:gd name="T55" fmla="*/ 132 h 182"/>
              <a:gd name="T56" fmla="*/ 209 w 250"/>
              <a:gd name="T57" fmla="*/ 30 h 182"/>
              <a:gd name="T58" fmla="*/ 214 w 250"/>
              <a:gd name="T59" fmla="*/ 51 h 182"/>
              <a:gd name="T60" fmla="*/ 225 w 250"/>
              <a:gd name="T61" fmla="*/ 55 h 182"/>
              <a:gd name="T62" fmla="*/ 229 w 250"/>
              <a:gd name="T63" fmla="*/ 55 h 182"/>
              <a:gd name="T64" fmla="*/ 247 w 250"/>
              <a:gd name="T65" fmla="*/ 62 h 182"/>
              <a:gd name="T66" fmla="*/ 238 w 250"/>
              <a:gd name="T67" fmla="*/ 71 h 182"/>
              <a:gd name="T68" fmla="*/ 234 w 250"/>
              <a:gd name="T69" fmla="*/ 83 h 182"/>
              <a:gd name="T70" fmla="*/ 239 w 250"/>
              <a:gd name="T71" fmla="*/ 104 h 182"/>
              <a:gd name="T72" fmla="*/ 240 w 250"/>
              <a:gd name="T73" fmla="*/ 116 h 182"/>
              <a:gd name="T74" fmla="*/ 244 w 250"/>
              <a:gd name="T75" fmla="*/ 132 h 182"/>
              <a:gd name="T76" fmla="*/ 238 w 250"/>
              <a:gd name="T77" fmla="*/ 137 h 182"/>
              <a:gd name="T78" fmla="*/ 225 w 250"/>
              <a:gd name="T79" fmla="*/ 146 h 182"/>
              <a:gd name="T80" fmla="*/ 214 w 250"/>
              <a:gd name="T81" fmla="*/ 154 h 182"/>
              <a:gd name="T82" fmla="*/ 195 w 250"/>
              <a:gd name="T83" fmla="*/ 167 h 182"/>
              <a:gd name="T84" fmla="*/ 178 w 250"/>
              <a:gd name="T85" fmla="*/ 169 h 182"/>
              <a:gd name="T86" fmla="*/ 165 w 250"/>
              <a:gd name="T87" fmla="*/ 171 h 182"/>
              <a:gd name="T88" fmla="*/ 152 w 250"/>
              <a:gd name="T89" fmla="*/ 172 h 182"/>
              <a:gd name="T90" fmla="*/ 141 w 250"/>
              <a:gd name="T91" fmla="*/ 172 h 182"/>
              <a:gd name="T92" fmla="*/ 115 w 250"/>
              <a:gd name="T93" fmla="*/ 176 h 182"/>
              <a:gd name="T94" fmla="*/ 104 w 250"/>
              <a:gd name="T95" fmla="*/ 153 h 182"/>
              <a:gd name="T96" fmla="*/ 77 w 250"/>
              <a:gd name="T97" fmla="*/ 150 h 182"/>
              <a:gd name="T98" fmla="*/ 74 w 250"/>
              <a:gd name="T99" fmla="*/ 147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250" h="182">
                <a:moveTo>
                  <a:pt x="0" y="123"/>
                </a:moveTo>
                <a:lnTo>
                  <a:pt x="0" y="119"/>
                </a:lnTo>
                <a:lnTo>
                  <a:pt x="2" y="115"/>
                </a:lnTo>
                <a:lnTo>
                  <a:pt x="7" y="115"/>
                </a:lnTo>
                <a:lnTo>
                  <a:pt x="3" y="105"/>
                </a:lnTo>
                <a:lnTo>
                  <a:pt x="7" y="102"/>
                </a:lnTo>
                <a:lnTo>
                  <a:pt x="6" y="100"/>
                </a:lnTo>
                <a:lnTo>
                  <a:pt x="30" y="83"/>
                </a:lnTo>
                <a:lnTo>
                  <a:pt x="37" y="85"/>
                </a:lnTo>
                <a:lnTo>
                  <a:pt x="40" y="85"/>
                </a:lnTo>
                <a:lnTo>
                  <a:pt x="51" y="82"/>
                </a:lnTo>
                <a:lnTo>
                  <a:pt x="60" y="79"/>
                </a:lnTo>
                <a:lnTo>
                  <a:pt x="66" y="83"/>
                </a:lnTo>
                <a:lnTo>
                  <a:pt x="68" y="67"/>
                </a:lnTo>
                <a:lnTo>
                  <a:pt x="66" y="64"/>
                </a:lnTo>
                <a:lnTo>
                  <a:pt x="63" y="62"/>
                </a:lnTo>
                <a:lnTo>
                  <a:pt x="64" y="57"/>
                </a:lnTo>
                <a:lnTo>
                  <a:pt x="74" y="41"/>
                </a:lnTo>
                <a:lnTo>
                  <a:pt x="88" y="40"/>
                </a:lnTo>
                <a:lnTo>
                  <a:pt x="98" y="30"/>
                </a:lnTo>
                <a:lnTo>
                  <a:pt x="100" y="29"/>
                </a:lnTo>
                <a:lnTo>
                  <a:pt x="100" y="30"/>
                </a:lnTo>
                <a:lnTo>
                  <a:pt x="107" y="32"/>
                </a:lnTo>
                <a:lnTo>
                  <a:pt x="109" y="33"/>
                </a:lnTo>
                <a:lnTo>
                  <a:pt x="109" y="42"/>
                </a:lnTo>
                <a:lnTo>
                  <a:pt x="123" y="30"/>
                </a:lnTo>
                <a:lnTo>
                  <a:pt x="124" y="27"/>
                </a:lnTo>
                <a:lnTo>
                  <a:pt x="126" y="23"/>
                </a:lnTo>
                <a:lnTo>
                  <a:pt x="127" y="25"/>
                </a:lnTo>
                <a:lnTo>
                  <a:pt x="128" y="26"/>
                </a:lnTo>
                <a:lnTo>
                  <a:pt x="133" y="29"/>
                </a:lnTo>
                <a:lnTo>
                  <a:pt x="135" y="27"/>
                </a:lnTo>
                <a:lnTo>
                  <a:pt x="137" y="27"/>
                </a:lnTo>
                <a:lnTo>
                  <a:pt x="153" y="21"/>
                </a:lnTo>
                <a:lnTo>
                  <a:pt x="153" y="18"/>
                </a:lnTo>
                <a:lnTo>
                  <a:pt x="153" y="14"/>
                </a:lnTo>
                <a:lnTo>
                  <a:pt x="161" y="7"/>
                </a:lnTo>
                <a:lnTo>
                  <a:pt x="163" y="18"/>
                </a:lnTo>
                <a:lnTo>
                  <a:pt x="165" y="34"/>
                </a:lnTo>
                <a:lnTo>
                  <a:pt x="168" y="36"/>
                </a:lnTo>
                <a:lnTo>
                  <a:pt x="169" y="36"/>
                </a:lnTo>
                <a:lnTo>
                  <a:pt x="175" y="30"/>
                </a:lnTo>
                <a:lnTo>
                  <a:pt x="180" y="34"/>
                </a:lnTo>
                <a:lnTo>
                  <a:pt x="183" y="29"/>
                </a:lnTo>
                <a:lnTo>
                  <a:pt x="191" y="26"/>
                </a:lnTo>
                <a:lnTo>
                  <a:pt x="191" y="18"/>
                </a:lnTo>
                <a:lnTo>
                  <a:pt x="190" y="3"/>
                </a:lnTo>
                <a:lnTo>
                  <a:pt x="194" y="2"/>
                </a:lnTo>
                <a:lnTo>
                  <a:pt x="209" y="0"/>
                </a:lnTo>
                <a:lnTo>
                  <a:pt x="214" y="12"/>
                </a:lnTo>
                <a:lnTo>
                  <a:pt x="212" y="17"/>
                </a:lnTo>
                <a:lnTo>
                  <a:pt x="212" y="18"/>
                </a:lnTo>
                <a:lnTo>
                  <a:pt x="209" y="22"/>
                </a:lnTo>
                <a:lnTo>
                  <a:pt x="209" y="30"/>
                </a:lnTo>
                <a:moveTo>
                  <a:pt x="12" y="138"/>
                </a:moveTo>
                <a:lnTo>
                  <a:pt x="11" y="132"/>
                </a:lnTo>
                <a:lnTo>
                  <a:pt x="11" y="130"/>
                </a:lnTo>
                <a:moveTo>
                  <a:pt x="209" y="30"/>
                </a:moveTo>
                <a:lnTo>
                  <a:pt x="216" y="44"/>
                </a:lnTo>
                <a:lnTo>
                  <a:pt x="214" y="51"/>
                </a:lnTo>
                <a:lnTo>
                  <a:pt x="219" y="56"/>
                </a:lnTo>
                <a:lnTo>
                  <a:pt x="225" y="55"/>
                </a:lnTo>
                <a:lnTo>
                  <a:pt x="227" y="55"/>
                </a:lnTo>
                <a:lnTo>
                  <a:pt x="229" y="55"/>
                </a:lnTo>
                <a:lnTo>
                  <a:pt x="250" y="59"/>
                </a:lnTo>
                <a:lnTo>
                  <a:pt x="247" y="62"/>
                </a:lnTo>
                <a:lnTo>
                  <a:pt x="240" y="68"/>
                </a:lnTo>
                <a:lnTo>
                  <a:pt x="238" y="71"/>
                </a:lnTo>
                <a:lnTo>
                  <a:pt x="232" y="79"/>
                </a:lnTo>
                <a:lnTo>
                  <a:pt x="234" y="83"/>
                </a:lnTo>
                <a:lnTo>
                  <a:pt x="236" y="93"/>
                </a:lnTo>
                <a:lnTo>
                  <a:pt x="239" y="104"/>
                </a:lnTo>
                <a:lnTo>
                  <a:pt x="239" y="109"/>
                </a:lnTo>
                <a:lnTo>
                  <a:pt x="240" y="116"/>
                </a:lnTo>
                <a:lnTo>
                  <a:pt x="243" y="127"/>
                </a:lnTo>
                <a:lnTo>
                  <a:pt x="244" y="132"/>
                </a:lnTo>
                <a:lnTo>
                  <a:pt x="240" y="135"/>
                </a:lnTo>
                <a:lnTo>
                  <a:pt x="238" y="137"/>
                </a:lnTo>
                <a:lnTo>
                  <a:pt x="229" y="143"/>
                </a:lnTo>
                <a:lnTo>
                  <a:pt x="225" y="146"/>
                </a:lnTo>
                <a:lnTo>
                  <a:pt x="217" y="152"/>
                </a:lnTo>
                <a:lnTo>
                  <a:pt x="214" y="154"/>
                </a:lnTo>
                <a:lnTo>
                  <a:pt x="206" y="160"/>
                </a:lnTo>
                <a:lnTo>
                  <a:pt x="195" y="167"/>
                </a:lnTo>
                <a:lnTo>
                  <a:pt x="184" y="168"/>
                </a:lnTo>
                <a:lnTo>
                  <a:pt x="178" y="169"/>
                </a:lnTo>
                <a:lnTo>
                  <a:pt x="172" y="169"/>
                </a:lnTo>
                <a:lnTo>
                  <a:pt x="165" y="171"/>
                </a:lnTo>
                <a:lnTo>
                  <a:pt x="158" y="171"/>
                </a:lnTo>
                <a:lnTo>
                  <a:pt x="152" y="172"/>
                </a:lnTo>
                <a:lnTo>
                  <a:pt x="149" y="172"/>
                </a:lnTo>
                <a:lnTo>
                  <a:pt x="141" y="172"/>
                </a:lnTo>
                <a:lnTo>
                  <a:pt x="142" y="182"/>
                </a:lnTo>
                <a:lnTo>
                  <a:pt x="115" y="176"/>
                </a:lnTo>
                <a:lnTo>
                  <a:pt x="115" y="164"/>
                </a:lnTo>
                <a:lnTo>
                  <a:pt x="104" y="153"/>
                </a:lnTo>
                <a:lnTo>
                  <a:pt x="78" y="156"/>
                </a:lnTo>
                <a:lnTo>
                  <a:pt x="77" y="150"/>
                </a:lnTo>
                <a:lnTo>
                  <a:pt x="75" y="149"/>
                </a:lnTo>
                <a:lnTo>
                  <a:pt x="74" y="14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8" name="Freeform 745">
            <a:extLst>
              <a:ext uri="{FF2B5EF4-FFF2-40B4-BE49-F238E27FC236}">
                <a16:creationId xmlns:a16="http://schemas.microsoft.com/office/drawing/2014/main" id="{8C84C47A-917D-8F9E-D76D-45AD9873C261}"/>
              </a:ext>
            </a:extLst>
          </p:cNvPr>
          <p:cNvSpPr>
            <a:spLocks/>
          </p:cNvSpPr>
          <p:nvPr/>
        </p:nvSpPr>
        <p:spPr bwMode="auto">
          <a:xfrm>
            <a:off x="6026150" y="2595563"/>
            <a:ext cx="6350" cy="23813"/>
          </a:xfrm>
          <a:custGeom>
            <a:avLst/>
            <a:gdLst>
              <a:gd name="T0" fmla="*/ 3 w 4"/>
              <a:gd name="T1" fmla="*/ 0 h 15"/>
              <a:gd name="T2" fmla="*/ 4 w 4"/>
              <a:gd name="T3" fmla="*/ 3 h 15"/>
              <a:gd name="T4" fmla="*/ 4 w 4"/>
              <a:gd name="T5" fmla="*/ 4 h 15"/>
              <a:gd name="T6" fmla="*/ 0 w 4"/>
              <a:gd name="T7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15">
                <a:moveTo>
                  <a:pt x="3" y="0"/>
                </a:moveTo>
                <a:lnTo>
                  <a:pt x="4" y="3"/>
                </a:lnTo>
                <a:lnTo>
                  <a:pt x="4" y="4"/>
                </a:lnTo>
                <a:lnTo>
                  <a:pt x="0" y="1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9" name="Freeform 746">
            <a:extLst>
              <a:ext uri="{FF2B5EF4-FFF2-40B4-BE49-F238E27FC236}">
                <a16:creationId xmlns:a16="http://schemas.microsoft.com/office/drawing/2014/main" id="{FF7430DC-D407-4E6F-8726-FC5E638A13CB}"/>
              </a:ext>
            </a:extLst>
          </p:cNvPr>
          <p:cNvSpPr>
            <a:spLocks noEditPoints="1"/>
          </p:cNvSpPr>
          <p:nvPr/>
        </p:nvSpPr>
        <p:spPr bwMode="auto">
          <a:xfrm>
            <a:off x="6067425" y="2076450"/>
            <a:ext cx="100013" cy="25400"/>
          </a:xfrm>
          <a:custGeom>
            <a:avLst/>
            <a:gdLst>
              <a:gd name="T0" fmla="*/ 44 w 63"/>
              <a:gd name="T1" fmla="*/ 15 h 16"/>
              <a:gd name="T2" fmla="*/ 48 w 63"/>
              <a:gd name="T3" fmla="*/ 15 h 16"/>
              <a:gd name="T4" fmla="*/ 56 w 63"/>
              <a:gd name="T5" fmla="*/ 9 h 16"/>
              <a:gd name="T6" fmla="*/ 63 w 63"/>
              <a:gd name="T7" fmla="*/ 9 h 16"/>
              <a:gd name="T8" fmla="*/ 0 w 63"/>
              <a:gd name="T9" fmla="*/ 0 h 16"/>
              <a:gd name="T10" fmla="*/ 3 w 63"/>
              <a:gd name="T11" fmla="*/ 5 h 16"/>
              <a:gd name="T12" fmla="*/ 4 w 63"/>
              <a:gd name="T13" fmla="*/ 5 h 16"/>
              <a:gd name="T14" fmla="*/ 15 w 63"/>
              <a:gd name="T15" fmla="*/ 4 h 16"/>
              <a:gd name="T16" fmla="*/ 18 w 63"/>
              <a:gd name="T17" fmla="*/ 5 h 16"/>
              <a:gd name="T18" fmla="*/ 19 w 63"/>
              <a:gd name="T19" fmla="*/ 5 h 16"/>
              <a:gd name="T20" fmla="*/ 26 w 63"/>
              <a:gd name="T21" fmla="*/ 11 h 16"/>
              <a:gd name="T22" fmla="*/ 26 w 63"/>
              <a:gd name="T23" fmla="*/ 15 h 16"/>
              <a:gd name="T24" fmla="*/ 30 w 63"/>
              <a:gd name="T25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63" h="16">
                <a:moveTo>
                  <a:pt x="44" y="15"/>
                </a:moveTo>
                <a:lnTo>
                  <a:pt x="48" y="15"/>
                </a:lnTo>
                <a:lnTo>
                  <a:pt x="56" y="9"/>
                </a:lnTo>
                <a:lnTo>
                  <a:pt x="63" y="9"/>
                </a:lnTo>
                <a:moveTo>
                  <a:pt x="0" y="0"/>
                </a:moveTo>
                <a:lnTo>
                  <a:pt x="3" y="5"/>
                </a:lnTo>
                <a:lnTo>
                  <a:pt x="4" y="5"/>
                </a:lnTo>
                <a:lnTo>
                  <a:pt x="15" y="4"/>
                </a:lnTo>
                <a:lnTo>
                  <a:pt x="18" y="5"/>
                </a:lnTo>
                <a:lnTo>
                  <a:pt x="19" y="5"/>
                </a:lnTo>
                <a:lnTo>
                  <a:pt x="26" y="11"/>
                </a:lnTo>
                <a:lnTo>
                  <a:pt x="26" y="15"/>
                </a:lnTo>
                <a:lnTo>
                  <a:pt x="30" y="1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0" name="Freeform 747">
            <a:extLst>
              <a:ext uri="{FF2B5EF4-FFF2-40B4-BE49-F238E27FC236}">
                <a16:creationId xmlns:a16="http://schemas.microsoft.com/office/drawing/2014/main" id="{151522F3-BD80-7749-E342-8F26F7B700AF}"/>
              </a:ext>
            </a:extLst>
          </p:cNvPr>
          <p:cNvSpPr>
            <a:spLocks noEditPoints="1"/>
          </p:cNvSpPr>
          <p:nvPr/>
        </p:nvSpPr>
        <p:spPr bwMode="auto">
          <a:xfrm>
            <a:off x="6067425" y="1954213"/>
            <a:ext cx="133350" cy="147638"/>
          </a:xfrm>
          <a:custGeom>
            <a:avLst/>
            <a:gdLst>
              <a:gd name="T0" fmla="*/ 30 w 84"/>
              <a:gd name="T1" fmla="*/ 93 h 93"/>
              <a:gd name="T2" fmla="*/ 26 w 84"/>
              <a:gd name="T3" fmla="*/ 92 h 93"/>
              <a:gd name="T4" fmla="*/ 26 w 84"/>
              <a:gd name="T5" fmla="*/ 88 h 93"/>
              <a:gd name="T6" fmla="*/ 19 w 84"/>
              <a:gd name="T7" fmla="*/ 82 h 93"/>
              <a:gd name="T8" fmla="*/ 18 w 84"/>
              <a:gd name="T9" fmla="*/ 82 h 93"/>
              <a:gd name="T10" fmla="*/ 15 w 84"/>
              <a:gd name="T11" fmla="*/ 81 h 93"/>
              <a:gd name="T12" fmla="*/ 4 w 84"/>
              <a:gd name="T13" fmla="*/ 82 h 93"/>
              <a:gd name="T14" fmla="*/ 3 w 84"/>
              <a:gd name="T15" fmla="*/ 82 h 93"/>
              <a:gd name="T16" fmla="*/ 0 w 84"/>
              <a:gd name="T17" fmla="*/ 77 h 93"/>
              <a:gd name="T18" fmla="*/ 71 w 84"/>
              <a:gd name="T19" fmla="*/ 25 h 93"/>
              <a:gd name="T20" fmla="*/ 77 w 84"/>
              <a:gd name="T21" fmla="*/ 29 h 93"/>
              <a:gd name="T22" fmla="*/ 78 w 84"/>
              <a:gd name="T23" fmla="*/ 30 h 93"/>
              <a:gd name="T24" fmla="*/ 84 w 84"/>
              <a:gd name="T25" fmla="*/ 37 h 93"/>
              <a:gd name="T26" fmla="*/ 84 w 84"/>
              <a:gd name="T27" fmla="*/ 43 h 93"/>
              <a:gd name="T28" fmla="*/ 84 w 84"/>
              <a:gd name="T29" fmla="*/ 43 h 93"/>
              <a:gd name="T30" fmla="*/ 84 w 84"/>
              <a:gd name="T31" fmla="*/ 52 h 93"/>
              <a:gd name="T32" fmla="*/ 84 w 84"/>
              <a:gd name="T33" fmla="*/ 56 h 93"/>
              <a:gd name="T34" fmla="*/ 84 w 84"/>
              <a:gd name="T35" fmla="*/ 59 h 93"/>
              <a:gd name="T36" fmla="*/ 84 w 84"/>
              <a:gd name="T37" fmla="*/ 60 h 93"/>
              <a:gd name="T38" fmla="*/ 73 w 84"/>
              <a:gd name="T39" fmla="*/ 62 h 93"/>
              <a:gd name="T40" fmla="*/ 70 w 84"/>
              <a:gd name="T41" fmla="*/ 70 h 93"/>
              <a:gd name="T42" fmla="*/ 69 w 84"/>
              <a:gd name="T43" fmla="*/ 71 h 93"/>
              <a:gd name="T44" fmla="*/ 59 w 84"/>
              <a:gd name="T45" fmla="*/ 78 h 93"/>
              <a:gd name="T46" fmla="*/ 56 w 84"/>
              <a:gd name="T47" fmla="*/ 86 h 93"/>
              <a:gd name="T48" fmla="*/ 48 w 84"/>
              <a:gd name="T49" fmla="*/ 92 h 93"/>
              <a:gd name="T50" fmla="*/ 44 w 84"/>
              <a:gd name="T51" fmla="*/ 92 h 93"/>
              <a:gd name="T52" fmla="*/ 47 w 84"/>
              <a:gd name="T53" fmla="*/ 0 h 93"/>
              <a:gd name="T54" fmla="*/ 47 w 84"/>
              <a:gd name="T55" fmla="*/ 3 h 93"/>
              <a:gd name="T56" fmla="*/ 47 w 84"/>
              <a:gd name="T57" fmla="*/ 3 h 93"/>
              <a:gd name="T58" fmla="*/ 45 w 84"/>
              <a:gd name="T59" fmla="*/ 13 h 93"/>
              <a:gd name="T60" fmla="*/ 56 w 84"/>
              <a:gd name="T61" fmla="*/ 6 h 93"/>
              <a:gd name="T62" fmla="*/ 60 w 84"/>
              <a:gd name="T63" fmla="*/ 11 h 93"/>
              <a:gd name="T64" fmla="*/ 62 w 84"/>
              <a:gd name="T65" fmla="*/ 11 h 93"/>
              <a:gd name="T66" fmla="*/ 62 w 84"/>
              <a:gd name="T67" fmla="*/ 13 h 93"/>
              <a:gd name="T68" fmla="*/ 62 w 84"/>
              <a:gd name="T69" fmla="*/ 13 h 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84" h="93">
                <a:moveTo>
                  <a:pt x="30" y="93"/>
                </a:moveTo>
                <a:lnTo>
                  <a:pt x="26" y="92"/>
                </a:lnTo>
                <a:lnTo>
                  <a:pt x="26" y="88"/>
                </a:lnTo>
                <a:lnTo>
                  <a:pt x="19" y="82"/>
                </a:lnTo>
                <a:lnTo>
                  <a:pt x="18" y="82"/>
                </a:lnTo>
                <a:lnTo>
                  <a:pt x="15" y="81"/>
                </a:lnTo>
                <a:lnTo>
                  <a:pt x="4" y="82"/>
                </a:lnTo>
                <a:lnTo>
                  <a:pt x="3" y="82"/>
                </a:lnTo>
                <a:lnTo>
                  <a:pt x="0" y="77"/>
                </a:lnTo>
                <a:moveTo>
                  <a:pt x="71" y="25"/>
                </a:moveTo>
                <a:lnTo>
                  <a:pt x="77" y="29"/>
                </a:lnTo>
                <a:lnTo>
                  <a:pt x="78" y="30"/>
                </a:lnTo>
                <a:lnTo>
                  <a:pt x="84" y="37"/>
                </a:lnTo>
                <a:lnTo>
                  <a:pt x="84" y="43"/>
                </a:lnTo>
                <a:moveTo>
                  <a:pt x="84" y="43"/>
                </a:moveTo>
                <a:lnTo>
                  <a:pt x="84" y="52"/>
                </a:lnTo>
                <a:lnTo>
                  <a:pt x="84" y="56"/>
                </a:lnTo>
                <a:lnTo>
                  <a:pt x="84" y="59"/>
                </a:lnTo>
                <a:lnTo>
                  <a:pt x="84" y="60"/>
                </a:lnTo>
                <a:lnTo>
                  <a:pt x="73" y="62"/>
                </a:lnTo>
                <a:lnTo>
                  <a:pt x="70" y="70"/>
                </a:lnTo>
                <a:lnTo>
                  <a:pt x="69" y="71"/>
                </a:lnTo>
                <a:lnTo>
                  <a:pt x="59" y="78"/>
                </a:lnTo>
                <a:lnTo>
                  <a:pt x="56" y="86"/>
                </a:lnTo>
                <a:lnTo>
                  <a:pt x="48" y="92"/>
                </a:lnTo>
                <a:lnTo>
                  <a:pt x="44" y="92"/>
                </a:lnTo>
                <a:moveTo>
                  <a:pt x="47" y="0"/>
                </a:moveTo>
                <a:lnTo>
                  <a:pt x="47" y="3"/>
                </a:lnTo>
                <a:moveTo>
                  <a:pt x="47" y="3"/>
                </a:moveTo>
                <a:lnTo>
                  <a:pt x="45" y="13"/>
                </a:lnTo>
                <a:lnTo>
                  <a:pt x="56" y="6"/>
                </a:lnTo>
                <a:lnTo>
                  <a:pt x="60" y="11"/>
                </a:lnTo>
                <a:lnTo>
                  <a:pt x="62" y="11"/>
                </a:lnTo>
                <a:lnTo>
                  <a:pt x="62" y="13"/>
                </a:lnTo>
                <a:lnTo>
                  <a:pt x="62" y="1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1" name="Freeform 748">
            <a:extLst>
              <a:ext uri="{FF2B5EF4-FFF2-40B4-BE49-F238E27FC236}">
                <a16:creationId xmlns:a16="http://schemas.microsoft.com/office/drawing/2014/main" id="{C170A22C-81FA-90A2-C0E2-2FF405285761}"/>
              </a:ext>
            </a:extLst>
          </p:cNvPr>
          <p:cNvSpPr>
            <a:spLocks/>
          </p:cNvSpPr>
          <p:nvPr/>
        </p:nvSpPr>
        <p:spPr bwMode="auto">
          <a:xfrm>
            <a:off x="6323013" y="1874838"/>
            <a:ext cx="34925" cy="125413"/>
          </a:xfrm>
          <a:custGeom>
            <a:avLst/>
            <a:gdLst>
              <a:gd name="T0" fmla="*/ 22 w 22"/>
              <a:gd name="T1" fmla="*/ 79 h 79"/>
              <a:gd name="T2" fmla="*/ 22 w 22"/>
              <a:gd name="T3" fmla="*/ 79 h 79"/>
              <a:gd name="T4" fmla="*/ 21 w 22"/>
              <a:gd name="T5" fmla="*/ 78 h 79"/>
              <a:gd name="T6" fmla="*/ 19 w 22"/>
              <a:gd name="T7" fmla="*/ 74 h 79"/>
              <a:gd name="T8" fmla="*/ 7 w 22"/>
              <a:gd name="T9" fmla="*/ 68 h 79"/>
              <a:gd name="T10" fmla="*/ 7 w 22"/>
              <a:gd name="T11" fmla="*/ 67 h 79"/>
              <a:gd name="T12" fmla="*/ 4 w 22"/>
              <a:gd name="T13" fmla="*/ 60 h 79"/>
              <a:gd name="T14" fmla="*/ 17 w 22"/>
              <a:gd name="T15" fmla="*/ 50 h 79"/>
              <a:gd name="T16" fmla="*/ 18 w 22"/>
              <a:gd name="T17" fmla="*/ 49 h 79"/>
              <a:gd name="T18" fmla="*/ 15 w 22"/>
              <a:gd name="T19" fmla="*/ 45 h 79"/>
              <a:gd name="T20" fmla="*/ 17 w 22"/>
              <a:gd name="T21" fmla="*/ 42 h 79"/>
              <a:gd name="T22" fmla="*/ 13 w 22"/>
              <a:gd name="T23" fmla="*/ 39 h 79"/>
              <a:gd name="T24" fmla="*/ 13 w 22"/>
              <a:gd name="T25" fmla="*/ 27 h 79"/>
              <a:gd name="T26" fmla="*/ 8 w 22"/>
              <a:gd name="T27" fmla="*/ 26 h 79"/>
              <a:gd name="T28" fmla="*/ 13 w 22"/>
              <a:gd name="T29" fmla="*/ 22 h 79"/>
              <a:gd name="T30" fmla="*/ 11 w 22"/>
              <a:gd name="T31" fmla="*/ 20 h 79"/>
              <a:gd name="T32" fmla="*/ 10 w 22"/>
              <a:gd name="T33" fmla="*/ 18 h 79"/>
              <a:gd name="T34" fmla="*/ 2 w 22"/>
              <a:gd name="T35" fmla="*/ 12 h 79"/>
              <a:gd name="T36" fmla="*/ 0 w 22"/>
              <a:gd name="T37" fmla="*/ 8 h 79"/>
              <a:gd name="T38" fmla="*/ 0 w 22"/>
              <a:gd name="T39" fmla="*/ 0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2" h="79">
                <a:moveTo>
                  <a:pt x="22" y="79"/>
                </a:moveTo>
                <a:lnTo>
                  <a:pt x="22" y="79"/>
                </a:lnTo>
                <a:lnTo>
                  <a:pt x="21" y="78"/>
                </a:lnTo>
                <a:lnTo>
                  <a:pt x="19" y="74"/>
                </a:lnTo>
                <a:lnTo>
                  <a:pt x="7" y="68"/>
                </a:lnTo>
                <a:lnTo>
                  <a:pt x="7" y="67"/>
                </a:lnTo>
                <a:lnTo>
                  <a:pt x="4" y="60"/>
                </a:lnTo>
                <a:lnTo>
                  <a:pt x="17" y="50"/>
                </a:lnTo>
                <a:lnTo>
                  <a:pt x="18" y="49"/>
                </a:lnTo>
                <a:lnTo>
                  <a:pt x="15" y="45"/>
                </a:lnTo>
                <a:lnTo>
                  <a:pt x="17" y="42"/>
                </a:lnTo>
                <a:lnTo>
                  <a:pt x="13" y="39"/>
                </a:lnTo>
                <a:lnTo>
                  <a:pt x="13" y="27"/>
                </a:lnTo>
                <a:lnTo>
                  <a:pt x="8" y="26"/>
                </a:lnTo>
                <a:lnTo>
                  <a:pt x="13" y="22"/>
                </a:lnTo>
                <a:lnTo>
                  <a:pt x="11" y="20"/>
                </a:lnTo>
                <a:lnTo>
                  <a:pt x="10" y="18"/>
                </a:lnTo>
                <a:lnTo>
                  <a:pt x="2" y="12"/>
                </a:lnTo>
                <a:lnTo>
                  <a:pt x="0" y="8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2" name="Freeform 749">
            <a:extLst>
              <a:ext uri="{FF2B5EF4-FFF2-40B4-BE49-F238E27FC236}">
                <a16:creationId xmlns:a16="http://schemas.microsoft.com/office/drawing/2014/main" id="{2B3C108F-313C-5967-8167-C1F5450A9E96}"/>
              </a:ext>
            </a:extLst>
          </p:cNvPr>
          <p:cNvSpPr>
            <a:spLocks/>
          </p:cNvSpPr>
          <p:nvPr/>
        </p:nvSpPr>
        <p:spPr bwMode="auto">
          <a:xfrm>
            <a:off x="6534150" y="1879600"/>
            <a:ext cx="60325" cy="36513"/>
          </a:xfrm>
          <a:custGeom>
            <a:avLst/>
            <a:gdLst>
              <a:gd name="T0" fmla="*/ 0 w 38"/>
              <a:gd name="T1" fmla="*/ 6 h 23"/>
              <a:gd name="T2" fmla="*/ 1 w 38"/>
              <a:gd name="T3" fmla="*/ 2 h 23"/>
              <a:gd name="T4" fmla="*/ 12 w 38"/>
              <a:gd name="T5" fmla="*/ 0 h 23"/>
              <a:gd name="T6" fmla="*/ 16 w 38"/>
              <a:gd name="T7" fmla="*/ 4 h 23"/>
              <a:gd name="T8" fmla="*/ 17 w 38"/>
              <a:gd name="T9" fmla="*/ 1 h 23"/>
              <a:gd name="T10" fmla="*/ 17 w 38"/>
              <a:gd name="T11" fmla="*/ 0 h 23"/>
              <a:gd name="T12" fmla="*/ 21 w 38"/>
              <a:gd name="T13" fmla="*/ 2 h 23"/>
              <a:gd name="T14" fmla="*/ 27 w 38"/>
              <a:gd name="T15" fmla="*/ 6 h 23"/>
              <a:gd name="T16" fmla="*/ 35 w 38"/>
              <a:gd name="T17" fmla="*/ 11 h 23"/>
              <a:gd name="T18" fmla="*/ 32 w 38"/>
              <a:gd name="T19" fmla="*/ 20 h 23"/>
              <a:gd name="T20" fmla="*/ 38 w 38"/>
              <a:gd name="T2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8" h="23">
                <a:moveTo>
                  <a:pt x="0" y="6"/>
                </a:moveTo>
                <a:lnTo>
                  <a:pt x="1" y="2"/>
                </a:lnTo>
                <a:lnTo>
                  <a:pt x="12" y="0"/>
                </a:lnTo>
                <a:lnTo>
                  <a:pt x="16" y="4"/>
                </a:lnTo>
                <a:lnTo>
                  <a:pt x="17" y="1"/>
                </a:lnTo>
                <a:lnTo>
                  <a:pt x="17" y="0"/>
                </a:lnTo>
                <a:lnTo>
                  <a:pt x="21" y="2"/>
                </a:lnTo>
                <a:lnTo>
                  <a:pt x="27" y="6"/>
                </a:lnTo>
                <a:lnTo>
                  <a:pt x="35" y="11"/>
                </a:lnTo>
                <a:lnTo>
                  <a:pt x="32" y="20"/>
                </a:lnTo>
                <a:lnTo>
                  <a:pt x="38" y="2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3" name="Line 750">
            <a:extLst>
              <a:ext uri="{FF2B5EF4-FFF2-40B4-BE49-F238E27FC236}">
                <a16:creationId xmlns:a16="http://schemas.microsoft.com/office/drawing/2014/main" id="{16FBA82A-4876-AED9-8CDE-604185B392EB}"/>
              </a:ext>
            </a:extLst>
          </p:cNvPr>
          <p:cNvSpPr>
            <a:spLocks noChangeShapeType="1"/>
          </p:cNvSpPr>
          <p:nvPr/>
        </p:nvSpPr>
        <p:spPr bwMode="auto">
          <a:xfrm>
            <a:off x="6507163" y="1889125"/>
            <a:ext cx="3175" cy="0"/>
          </a:xfrm>
          <a:prstGeom prst="line">
            <a:avLst/>
          </a:pr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4" name="Freeform 751">
            <a:extLst>
              <a:ext uri="{FF2B5EF4-FFF2-40B4-BE49-F238E27FC236}">
                <a16:creationId xmlns:a16="http://schemas.microsoft.com/office/drawing/2014/main" id="{23C3F753-1682-C60C-2210-764D3FB28324}"/>
              </a:ext>
            </a:extLst>
          </p:cNvPr>
          <p:cNvSpPr>
            <a:spLocks/>
          </p:cNvSpPr>
          <p:nvPr/>
        </p:nvSpPr>
        <p:spPr bwMode="auto">
          <a:xfrm>
            <a:off x="6505575" y="1889125"/>
            <a:ext cx="95250" cy="87313"/>
          </a:xfrm>
          <a:custGeom>
            <a:avLst/>
            <a:gdLst>
              <a:gd name="T0" fmla="*/ 56 w 60"/>
              <a:gd name="T1" fmla="*/ 17 h 55"/>
              <a:gd name="T2" fmla="*/ 56 w 60"/>
              <a:gd name="T3" fmla="*/ 21 h 55"/>
              <a:gd name="T4" fmla="*/ 57 w 60"/>
              <a:gd name="T5" fmla="*/ 25 h 55"/>
              <a:gd name="T6" fmla="*/ 60 w 60"/>
              <a:gd name="T7" fmla="*/ 28 h 55"/>
              <a:gd name="T8" fmla="*/ 60 w 60"/>
              <a:gd name="T9" fmla="*/ 30 h 55"/>
              <a:gd name="T10" fmla="*/ 60 w 60"/>
              <a:gd name="T11" fmla="*/ 36 h 55"/>
              <a:gd name="T12" fmla="*/ 60 w 60"/>
              <a:gd name="T13" fmla="*/ 39 h 55"/>
              <a:gd name="T14" fmla="*/ 56 w 60"/>
              <a:gd name="T15" fmla="*/ 40 h 55"/>
              <a:gd name="T16" fmla="*/ 59 w 60"/>
              <a:gd name="T17" fmla="*/ 51 h 55"/>
              <a:gd name="T18" fmla="*/ 38 w 60"/>
              <a:gd name="T19" fmla="*/ 55 h 55"/>
              <a:gd name="T20" fmla="*/ 39 w 60"/>
              <a:gd name="T21" fmla="*/ 39 h 55"/>
              <a:gd name="T22" fmla="*/ 39 w 60"/>
              <a:gd name="T23" fmla="*/ 37 h 55"/>
              <a:gd name="T24" fmla="*/ 41 w 60"/>
              <a:gd name="T25" fmla="*/ 35 h 55"/>
              <a:gd name="T26" fmla="*/ 41 w 60"/>
              <a:gd name="T27" fmla="*/ 30 h 55"/>
              <a:gd name="T28" fmla="*/ 33 w 60"/>
              <a:gd name="T29" fmla="*/ 29 h 55"/>
              <a:gd name="T30" fmla="*/ 27 w 60"/>
              <a:gd name="T31" fmla="*/ 28 h 55"/>
              <a:gd name="T32" fmla="*/ 18 w 60"/>
              <a:gd name="T33" fmla="*/ 26 h 55"/>
              <a:gd name="T34" fmla="*/ 18 w 60"/>
              <a:gd name="T35" fmla="*/ 18 h 55"/>
              <a:gd name="T36" fmla="*/ 18 w 60"/>
              <a:gd name="T37" fmla="*/ 14 h 55"/>
              <a:gd name="T38" fmla="*/ 14 w 60"/>
              <a:gd name="T39" fmla="*/ 13 h 55"/>
              <a:gd name="T40" fmla="*/ 4 w 60"/>
              <a:gd name="T41" fmla="*/ 7 h 55"/>
              <a:gd name="T42" fmla="*/ 0 w 60"/>
              <a:gd name="T43" fmla="*/ 5 h 55"/>
              <a:gd name="T44" fmla="*/ 0 w 60"/>
              <a:gd name="T45" fmla="*/ 5 h 55"/>
              <a:gd name="T46" fmla="*/ 1 w 60"/>
              <a:gd name="T47" fmla="*/ 0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60" h="55">
                <a:moveTo>
                  <a:pt x="56" y="17"/>
                </a:moveTo>
                <a:lnTo>
                  <a:pt x="56" y="21"/>
                </a:lnTo>
                <a:lnTo>
                  <a:pt x="57" y="25"/>
                </a:lnTo>
                <a:lnTo>
                  <a:pt x="60" y="28"/>
                </a:lnTo>
                <a:lnTo>
                  <a:pt x="60" y="30"/>
                </a:lnTo>
                <a:lnTo>
                  <a:pt x="60" y="36"/>
                </a:lnTo>
                <a:lnTo>
                  <a:pt x="60" y="39"/>
                </a:lnTo>
                <a:lnTo>
                  <a:pt x="56" y="40"/>
                </a:lnTo>
                <a:lnTo>
                  <a:pt x="59" y="51"/>
                </a:lnTo>
                <a:lnTo>
                  <a:pt x="38" y="55"/>
                </a:lnTo>
                <a:lnTo>
                  <a:pt x="39" y="39"/>
                </a:lnTo>
                <a:lnTo>
                  <a:pt x="39" y="37"/>
                </a:lnTo>
                <a:lnTo>
                  <a:pt x="41" y="35"/>
                </a:lnTo>
                <a:lnTo>
                  <a:pt x="41" y="30"/>
                </a:lnTo>
                <a:lnTo>
                  <a:pt x="33" y="29"/>
                </a:lnTo>
                <a:lnTo>
                  <a:pt x="27" y="28"/>
                </a:lnTo>
                <a:lnTo>
                  <a:pt x="18" y="26"/>
                </a:lnTo>
                <a:lnTo>
                  <a:pt x="18" y="18"/>
                </a:lnTo>
                <a:lnTo>
                  <a:pt x="18" y="14"/>
                </a:lnTo>
                <a:lnTo>
                  <a:pt x="14" y="13"/>
                </a:lnTo>
                <a:lnTo>
                  <a:pt x="4" y="7"/>
                </a:lnTo>
                <a:lnTo>
                  <a:pt x="0" y="5"/>
                </a:lnTo>
                <a:lnTo>
                  <a:pt x="0" y="5"/>
                </a:lnTo>
                <a:lnTo>
                  <a:pt x="1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5" name="Freeform 752">
            <a:extLst>
              <a:ext uri="{FF2B5EF4-FFF2-40B4-BE49-F238E27FC236}">
                <a16:creationId xmlns:a16="http://schemas.microsoft.com/office/drawing/2014/main" id="{2FA291A1-F300-C61D-DE69-7132CB411611}"/>
              </a:ext>
            </a:extLst>
          </p:cNvPr>
          <p:cNvSpPr>
            <a:spLocks/>
          </p:cNvSpPr>
          <p:nvPr/>
        </p:nvSpPr>
        <p:spPr bwMode="auto">
          <a:xfrm>
            <a:off x="6594475" y="1712913"/>
            <a:ext cx="60325" cy="73025"/>
          </a:xfrm>
          <a:custGeom>
            <a:avLst/>
            <a:gdLst>
              <a:gd name="T0" fmla="*/ 0 w 38"/>
              <a:gd name="T1" fmla="*/ 4 h 46"/>
              <a:gd name="T2" fmla="*/ 3 w 38"/>
              <a:gd name="T3" fmla="*/ 2 h 46"/>
              <a:gd name="T4" fmla="*/ 19 w 38"/>
              <a:gd name="T5" fmla="*/ 0 h 46"/>
              <a:gd name="T6" fmla="*/ 26 w 38"/>
              <a:gd name="T7" fmla="*/ 2 h 46"/>
              <a:gd name="T8" fmla="*/ 26 w 38"/>
              <a:gd name="T9" fmla="*/ 8 h 46"/>
              <a:gd name="T10" fmla="*/ 23 w 38"/>
              <a:gd name="T11" fmla="*/ 11 h 46"/>
              <a:gd name="T12" fmla="*/ 23 w 38"/>
              <a:gd name="T13" fmla="*/ 9 h 46"/>
              <a:gd name="T14" fmla="*/ 12 w 38"/>
              <a:gd name="T15" fmla="*/ 9 h 46"/>
              <a:gd name="T16" fmla="*/ 12 w 38"/>
              <a:gd name="T17" fmla="*/ 12 h 46"/>
              <a:gd name="T18" fmla="*/ 15 w 38"/>
              <a:gd name="T19" fmla="*/ 15 h 46"/>
              <a:gd name="T20" fmla="*/ 26 w 38"/>
              <a:gd name="T21" fmla="*/ 20 h 46"/>
              <a:gd name="T22" fmla="*/ 28 w 38"/>
              <a:gd name="T23" fmla="*/ 21 h 46"/>
              <a:gd name="T24" fmla="*/ 35 w 38"/>
              <a:gd name="T25" fmla="*/ 21 h 46"/>
              <a:gd name="T26" fmla="*/ 35 w 38"/>
              <a:gd name="T27" fmla="*/ 23 h 46"/>
              <a:gd name="T28" fmla="*/ 35 w 38"/>
              <a:gd name="T29" fmla="*/ 35 h 46"/>
              <a:gd name="T30" fmla="*/ 35 w 38"/>
              <a:gd name="T31" fmla="*/ 36 h 46"/>
              <a:gd name="T32" fmla="*/ 38 w 38"/>
              <a:gd name="T33" fmla="*/ 42 h 46"/>
              <a:gd name="T34" fmla="*/ 38 w 38"/>
              <a:gd name="T35" fmla="*/ 46 h 46"/>
              <a:gd name="T36" fmla="*/ 31 w 38"/>
              <a:gd name="T37" fmla="*/ 45 h 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8" h="46">
                <a:moveTo>
                  <a:pt x="0" y="4"/>
                </a:moveTo>
                <a:lnTo>
                  <a:pt x="3" y="2"/>
                </a:lnTo>
                <a:lnTo>
                  <a:pt x="19" y="0"/>
                </a:lnTo>
                <a:lnTo>
                  <a:pt x="26" y="2"/>
                </a:lnTo>
                <a:lnTo>
                  <a:pt x="26" y="8"/>
                </a:lnTo>
                <a:lnTo>
                  <a:pt x="23" y="11"/>
                </a:lnTo>
                <a:lnTo>
                  <a:pt x="23" y="9"/>
                </a:lnTo>
                <a:lnTo>
                  <a:pt x="12" y="9"/>
                </a:lnTo>
                <a:lnTo>
                  <a:pt x="12" y="12"/>
                </a:lnTo>
                <a:lnTo>
                  <a:pt x="15" y="15"/>
                </a:lnTo>
                <a:lnTo>
                  <a:pt x="26" y="20"/>
                </a:lnTo>
                <a:lnTo>
                  <a:pt x="28" y="21"/>
                </a:lnTo>
                <a:lnTo>
                  <a:pt x="35" y="21"/>
                </a:lnTo>
                <a:lnTo>
                  <a:pt x="35" y="23"/>
                </a:lnTo>
                <a:lnTo>
                  <a:pt x="35" y="35"/>
                </a:lnTo>
                <a:lnTo>
                  <a:pt x="35" y="36"/>
                </a:lnTo>
                <a:lnTo>
                  <a:pt x="38" y="42"/>
                </a:lnTo>
                <a:lnTo>
                  <a:pt x="38" y="46"/>
                </a:lnTo>
                <a:lnTo>
                  <a:pt x="31" y="4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6" name="Freeform 753">
            <a:extLst>
              <a:ext uri="{FF2B5EF4-FFF2-40B4-BE49-F238E27FC236}">
                <a16:creationId xmlns:a16="http://schemas.microsoft.com/office/drawing/2014/main" id="{E668CDFC-AE3B-2141-A826-61A7630F67F4}"/>
              </a:ext>
            </a:extLst>
          </p:cNvPr>
          <p:cNvSpPr>
            <a:spLocks/>
          </p:cNvSpPr>
          <p:nvPr/>
        </p:nvSpPr>
        <p:spPr bwMode="auto">
          <a:xfrm>
            <a:off x="6570663" y="1749425"/>
            <a:ext cx="73025" cy="65088"/>
          </a:xfrm>
          <a:custGeom>
            <a:avLst/>
            <a:gdLst>
              <a:gd name="T0" fmla="*/ 46 w 46"/>
              <a:gd name="T1" fmla="*/ 22 h 41"/>
              <a:gd name="T2" fmla="*/ 39 w 46"/>
              <a:gd name="T3" fmla="*/ 28 h 41"/>
              <a:gd name="T4" fmla="*/ 33 w 46"/>
              <a:gd name="T5" fmla="*/ 35 h 41"/>
              <a:gd name="T6" fmla="*/ 15 w 46"/>
              <a:gd name="T7" fmla="*/ 41 h 41"/>
              <a:gd name="T8" fmla="*/ 9 w 46"/>
              <a:gd name="T9" fmla="*/ 31 h 41"/>
              <a:gd name="T10" fmla="*/ 3 w 46"/>
              <a:gd name="T11" fmla="*/ 26 h 41"/>
              <a:gd name="T12" fmla="*/ 1 w 46"/>
              <a:gd name="T13" fmla="*/ 23 h 41"/>
              <a:gd name="T14" fmla="*/ 1 w 46"/>
              <a:gd name="T15" fmla="*/ 20 h 41"/>
              <a:gd name="T16" fmla="*/ 4 w 46"/>
              <a:gd name="T17" fmla="*/ 7 h 41"/>
              <a:gd name="T18" fmla="*/ 1 w 46"/>
              <a:gd name="T19" fmla="*/ 3 h 41"/>
              <a:gd name="T20" fmla="*/ 0 w 46"/>
              <a:gd name="T21" fmla="*/ 0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6" h="41">
                <a:moveTo>
                  <a:pt x="46" y="22"/>
                </a:moveTo>
                <a:lnTo>
                  <a:pt x="39" y="28"/>
                </a:lnTo>
                <a:lnTo>
                  <a:pt x="33" y="35"/>
                </a:lnTo>
                <a:lnTo>
                  <a:pt x="15" y="41"/>
                </a:lnTo>
                <a:lnTo>
                  <a:pt x="9" y="31"/>
                </a:lnTo>
                <a:lnTo>
                  <a:pt x="3" y="26"/>
                </a:lnTo>
                <a:lnTo>
                  <a:pt x="1" y="23"/>
                </a:lnTo>
                <a:lnTo>
                  <a:pt x="1" y="20"/>
                </a:lnTo>
                <a:lnTo>
                  <a:pt x="4" y="7"/>
                </a:lnTo>
                <a:lnTo>
                  <a:pt x="1" y="3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7" name="Freeform 754">
            <a:extLst>
              <a:ext uri="{FF2B5EF4-FFF2-40B4-BE49-F238E27FC236}">
                <a16:creationId xmlns:a16="http://schemas.microsoft.com/office/drawing/2014/main" id="{27ED0D8D-2890-03C6-F243-3A550E2EFFD4}"/>
              </a:ext>
            </a:extLst>
          </p:cNvPr>
          <p:cNvSpPr>
            <a:spLocks/>
          </p:cNvSpPr>
          <p:nvPr/>
        </p:nvSpPr>
        <p:spPr bwMode="auto">
          <a:xfrm>
            <a:off x="7850188" y="742950"/>
            <a:ext cx="122238" cy="306388"/>
          </a:xfrm>
          <a:custGeom>
            <a:avLst/>
            <a:gdLst>
              <a:gd name="T0" fmla="*/ 77 w 77"/>
              <a:gd name="T1" fmla="*/ 97 h 193"/>
              <a:gd name="T2" fmla="*/ 75 w 77"/>
              <a:gd name="T3" fmla="*/ 109 h 193"/>
              <a:gd name="T4" fmla="*/ 55 w 77"/>
              <a:gd name="T5" fmla="*/ 142 h 193"/>
              <a:gd name="T6" fmla="*/ 34 w 77"/>
              <a:gd name="T7" fmla="*/ 157 h 193"/>
              <a:gd name="T8" fmla="*/ 27 w 77"/>
              <a:gd name="T9" fmla="*/ 184 h 193"/>
              <a:gd name="T10" fmla="*/ 26 w 77"/>
              <a:gd name="T11" fmla="*/ 188 h 193"/>
              <a:gd name="T12" fmla="*/ 21 w 77"/>
              <a:gd name="T13" fmla="*/ 193 h 193"/>
              <a:gd name="T14" fmla="*/ 15 w 77"/>
              <a:gd name="T15" fmla="*/ 180 h 193"/>
              <a:gd name="T16" fmla="*/ 14 w 77"/>
              <a:gd name="T17" fmla="*/ 177 h 193"/>
              <a:gd name="T18" fmla="*/ 4 w 77"/>
              <a:gd name="T19" fmla="*/ 154 h 193"/>
              <a:gd name="T20" fmla="*/ 4 w 77"/>
              <a:gd name="T21" fmla="*/ 144 h 193"/>
              <a:gd name="T22" fmla="*/ 4 w 77"/>
              <a:gd name="T23" fmla="*/ 135 h 193"/>
              <a:gd name="T24" fmla="*/ 25 w 77"/>
              <a:gd name="T25" fmla="*/ 86 h 193"/>
              <a:gd name="T26" fmla="*/ 25 w 77"/>
              <a:gd name="T27" fmla="*/ 82 h 193"/>
              <a:gd name="T28" fmla="*/ 10 w 77"/>
              <a:gd name="T29" fmla="*/ 35 h 193"/>
              <a:gd name="T30" fmla="*/ 2 w 77"/>
              <a:gd name="T31" fmla="*/ 22 h 193"/>
              <a:gd name="T32" fmla="*/ 4 w 77"/>
              <a:gd name="T33" fmla="*/ 9 h 193"/>
              <a:gd name="T34" fmla="*/ 0 w 77"/>
              <a:gd name="T35" fmla="*/ 0 h 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77" h="193">
                <a:moveTo>
                  <a:pt x="77" y="97"/>
                </a:moveTo>
                <a:lnTo>
                  <a:pt x="75" y="109"/>
                </a:lnTo>
                <a:lnTo>
                  <a:pt x="55" y="142"/>
                </a:lnTo>
                <a:lnTo>
                  <a:pt x="34" y="157"/>
                </a:lnTo>
                <a:lnTo>
                  <a:pt x="27" y="184"/>
                </a:lnTo>
                <a:lnTo>
                  <a:pt x="26" y="188"/>
                </a:lnTo>
                <a:lnTo>
                  <a:pt x="21" y="193"/>
                </a:lnTo>
                <a:lnTo>
                  <a:pt x="15" y="180"/>
                </a:lnTo>
                <a:lnTo>
                  <a:pt x="14" y="177"/>
                </a:lnTo>
                <a:lnTo>
                  <a:pt x="4" y="154"/>
                </a:lnTo>
                <a:lnTo>
                  <a:pt x="4" y="144"/>
                </a:lnTo>
                <a:lnTo>
                  <a:pt x="4" y="135"/>
                </a:lnTo>
                <a:lnTo>
                  <a:pt x="25" y="86"/>
                </a:lnTo>
                <a:lnTo>
                  <a:pt x="25" y="82"/>
                </a:lnTo>
                <a:lnTo>
                  <a:pt x="10" y="35"/>
                </a:lnTo>
                <a:lnTo>
                  <a:pt x="2" y="22"/>
                </a:lnTo>
                <a:lnTo>
                  <a:pt x="4" y="9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8" name="Freeform 755">
            <a:extLst>
              <a:ext uri="{FF2B5EF4-FFF2-40B4-BE49-F238E27FC236}">
                <a16:creationId xmlns:a16="http://schemas.microsoft.com/office/drawing/2014/main" id="{E96B59DD-DD33-94A2-F3CB-B97B57FB1085}"/>
              </a:ext>
            </a:extLst>
          </p:cNvPr>
          <p:cNvSpPr>
            <a:spLocks/>
          </p:cNvSpPr>
          <p:nvPr/>
        </p:nvSpPr>
        <p:spPr bwMode="auto">
          <a:xfrm>
            <a:off x="4076700" y="5911850"/>
            <a:ext cx="39688" cy="47625"/>
          </a:xfrm>
          <a:custGeom>
            <a:avLst/>
            <a:gdLst>
              <a:gd name="T0" fmla="*/ 18 w 25"/>
              <a:gd name="T1" fmla="*/ 1 h 30"/>
              <a:gd name="T2" fmla="*/ 25 w 25"/>
              <a:gd name="T3" fmla="*/ 0 h 30"/>
              <a:gd name="T4" fmla="*/ 21 w 25"/>
              <a:gd name="T5" fmla="*/ 6 h 30"/>
              <a:gd name="T6" fmla="*/ 22 w 25"/>
              <a:gd name="T7" fmla="*/ 11 h 30"/>
              <a:gd name="T8" fmla="*/ 18 w 25"/>
              <a:gd name="T9" fmla="*/ 15 h 30"/>
              <a:gd name="T10" fmla="*/ 9 w 25"/>
              <a:gd name="T11" fmla="*/ 26 h 30"/>
              <a:gd name="T12" fmla="*/ 7 w 25"/>
              <a:gd name="T13" fmla="*/ 30 h 30"/>
              <a:gd name="T14" fmla="*/ 0 w 25"/>
              <a:gd name="T15" fmla="*/ 25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5" h="30">
                <a:moveTo>
                  <a:pt x="18" y="1"/>
                </a:moveTo>
                <a:lnTo>
                  <a:pt x="25" y="0"/>
                </a:lnTo>
                <a:lnTo>
                  <a:pt x="21" y="6"/>
                </a:lnTo>
                <a:lnTo>
                  <a:pt x="22" y="11"/>
                </a:lnTo>
                <a:lnTo>
                  <a:pt x="18" y="15"/>
                </a:lnTo>
                <a:lnTo>
                  <a:pt x="9" y="26"/>
                </a:lnTo>
                <a:lnTo>
                  <a:pt x="7" y="30"/>
                </a:lnTo>
                <a:lnTo>
                  <a:pt x="0" y="2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9" name="Freeform 756">
            <a:extLst>
              <a:ext uri="{FF2B5EF4-FFF2-40B4-BE49-F238E27FC236}">
                <a16:creationId xmlns:a16="http://schemas.microsoft.com/office/drawing/2014/main" id="{CD47F34B-A12C-6A55-DEA0-BDB0ACA05F5C}"/>
              </a:ext>
            </a:extLst>
          </p:cNvPr>
          <p:cNvSpPr>
            <a:spLocks/>
          </p:cNvSpPr>
          <p:nvPr/>
        </p:nvSpPr>
        <p:spPr bwMode="auto">
          <a:xfrm>
            <a:off x="4121150" y="5281613"/>
            <a:ext cx="79375" cy="82550"/>
          </a:xfrm>
          <a:custGeom>
            <a:avLst/>
            <a:gdLst>
              <a:gd name="T0" fmla="*/ 45 w 50"/>
              <a:gd name="T1" fmla="*/ 0 h 52"/>
              <a:gd name="T2" fmla="*/ 46 w 50"/>
              <a:gd name="T3" fmla="*/ 0 h 52"/>
              <a:gd name="T4" fmla="*/ 50 w 50"/>
              <a:gd name="T5" fmla="*/ 2 h 52"/>
              <a:gd name="T6" fmla="*/ 45 w 50"/>
              <a:gd name="T7" fmla="*/ 8 h 52"/>
              <a:gd name="T8" fmla="*/ 35 w 50"/>
              <a:gd name="T9" fmla="*/ 15 h 52"/>
              <a:gd name="T10" fmla="*/ 34 w 50"/>
              <a:gd name="T11" fmla="*/ 23 h 52"/>
              <a:gd name="T12" fmla="*/ 32 w 50"/>
              <a:gd name="T13" fmla="*/ 28 h 52"/>
              <a:gd name="T14" fmla="*/ 23 w 50"/>
              <a:gd name="T15" fmla="*/ 40 h 52"/>
              <a:gd name="T16" fmla="*/ 19 w 50"/>
              <a:gd name="T17" fmla="*/ 37 h 52"/>
              <a:gd name="T18" fmla="*/ 12 w 50"/>
              <a:gd name="T19" fmla="*/ 43 h 52"/>
              <a:gd name="T20" fmla="*/ 0 w 50"/>
              <a:gd name="T21" fmla="*/ 52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50" h="52">
                <a:moveTo>
                  <a:pt x="45" y="0"/>
                </a:moveTo>
                <a:lnTo>
                  <a:pt x="46" y="0"/>
                </a:lnTo>
                <a:lnTo>
                  <a:pt x="50" y="2"/>
                </a:lnTo>
                <a:lnTo>
                  <a:pt x="45" y="8"/>
                </a:lnTo>
                <a:lnTo>
                  <a:pt x="35" y="15"/>
                </a:lnTo>
                <a:lnTo>
                  <a:pt x="34" y="23"/>
                </a:lnTo>
                <a:lnTo>
                  <a:pt x="32" y="28"/>
                </a:lnTo>
                <a:lnTo>
                  <a:pt x="23" y="40"/>
                </a:lnTo>
                <a:lnTo>
                  <a:pt x="19" y="37"/>
                </a:lnTo>
                <a:lnTo>
                  <a:pt x="12" y="43"/>
                </a:lnTo>
                <a:lnTo>
                  <a:pt x="0" y="5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0" name="Freeform 757">
            <a:extLst>
              <a:ext uri="{FF2B5EF4-FFF2-40B4-BE49-F238E27FC236}">
                <a16:creationId xmlns:a16="http://schemas.microsoft.com/office/drawing/2014/main" id="{7A75B1A5-72D3-243F-A042-C9A5351E26C3}"/>
              </a:ext>
            </a:extLst>
          </p:cNvPr>
          <p:cNvSpPr>
            <a:spLocks/>
          </p:cNvSpPr>
          <p:nvPr/>
        </p:nvSpPr>
        <p:spPr bwMode="auto">
          <a:xfrm>
            <a:off x="4111625" y="5013325"/>
            <a:ext cx="111125" cy="88900"/>
          </a:xfrm>
          <a:custGeom>
            <a:avLst/>
            <a:gdLst>
              <a:gd name="T0" fmla="*/ 70 w 70"/>
              <a:gd name="T1" fmla="*/ 0 h 56"/>
              <a:gd name="T2" fmla="*/ 67 w 70"/>
              <a:gd name="T3" fmla="*/ 4 h 56"/>
              <a:gd name="T4" fmla="*/ 70 w 70"/>
              <a:gd name="T5" fmla="*/ 7 h 56"/>
              <a:gd name="T6" fmla="*/ 66 w 70"/>
              <a:gd name="T7" fmla="*/ 12 h 56"/>
              <a:gd name="T8" fmla="*/ 67 w 70"/>
              <a:gd name="T9" fmla="*/ 17 h 56"/>
              <a:gd name="T10" fmla="*/ 67 w 70"/>
              <a:gd name="T11" fmla="*/ 19 h 56"/>
              <a:gd name="T12" fmla="*/ 68 w 70"/>
              <a:gd name="T13" fmla="*/ 27 h 56"/>
              <a:gd name="T14" fmla="*/ 53 w 70"/>
              <a:gd name="T15" fmla="*/ 38 h 56"/>
              <a:gd name="T16" fmla="*/ 52 w 70"/>
              <a:gd name="T17" fmla="*/ 38 h 56"/>
              <a:gd name="T18" fmla="*/ 43 w 70"/>
              <a:gd name="T19" fmla="*/ 36 h 56"/>
              <a:gd name="T20" fmla="*/ 30 w 70"/>
              <a:gd name="T21" fmla="*/ 38 h 56"/>
              <a:gd name="T22" fmla="*/ 29 w 70"/>
              <a:gd name="T23" fmla="*/ 38 h 56"/>
              <a:gd name="T24" fmla="*/ 26 w 70"/>
              <a:gd name="T25" fmla="*/ 33 h 56"/>
              <a:gd name="T26" fmla="*/ 25 w 70"/>
              <a:gd name="T27" fmla="*/ 30 h 56"/>
              <a:gd name="T28" fmla="*/ 23 w 70"/>
              <a:gd name="T29" fmla="*/ 33 h 56"/>
              <a:gd name="T30" fmla="*/ 17 w 70"/>
              <a:gd name="T31" fmla="*/ 33 h 56"/>
              <a:gd name="T32" fmla="*/ 8 w 70"/>
              <a:gd name="T33" fmla="*/ 38 h 56"/>
              <a:gd name="T34" fmla="*/ 7 w 70"/>
              <a:gd name="T35" fmla="*/ 38 h 56"/>
              <a:gd name="T36" fmla="*/ 3 w 70"/>
              <a:gd name="T37" fmla="*/ 48 h 56"/>
              <a:gd name="T38" fmla="*/ 0 w 70"/>
              <a:gd name="T39" fmla="*/ 56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70" h="56">
                <a:moveTo>
                  <a:pt x="70" y="0"/>
                </a:moveTo>
                <a:lnTo>
                  <a:pt x="67" y="4"/>
                </a:lnTo>
                <a:lnTo>
                  <a:pt x="70" y="7"/>
                </a:lnTo>
                <a:lnTo>
                  <a:pt x="66" y="12"/>
                </a:lnTo>
                <a:lnTo>
                  <a:pt x="67" y="17"/>
                </a:lnTo>
                <a:lnTo>
                  <a:pt x="67" y="19"/>
                </a:lnTo>
                <a:lnTo>
                  <a:pt x="68" y="27"/>
                </a:lnTo>
                <a:lnTo>
                  <a:pt x="53" y="38"/>
                </a:lnTo>
                <a:lnTo>
                  <a:pt x="52" y="38"/>
                </a:lnTo>
                <a:lnTo>
                  <a:pt x="43" y="36"/>
                </a:lnTo>
                <a:lnTo>
                  <a:pt x="30" y="38"/>
                </a:lnTo>
                <a:lnTo>
                  <a:pt x="29" y="38"/>
                </a:lnTo>
                <a:lnTo>
                  <a:pt x="26" y="33"/>
                </a:lnTo>
                <a:lnTo>
                  <a:pt x="25" y="30"/>
                </a:lnTo>
                <a:lnTo>
                  <a:pt x="23" y="33"/>
                </a:lnTo>
                <a:lnTo>
                  <a:pt x="17" y="33"/>
                </a:lnTo>
                <a:lnTo>
                  <a:pt x="8" y="38"/>
                </a:lnTo>
                <a:lnTo>
                  <a:pt x="7" y="38"/>
                </a:lnTo>
                <a:lnTo>
                  <a:pt x="3" y="48"/>
                </a:lnTo>
                <a:lnTo>
                  <a:pt x="0" y="5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1" name="Freeform 758">
            <a:extLst>
              <a:ext uri="{FF2B5EF4-FFF2-40B4-BE49-F238E27FC236}">
                <a16:creationId xmlns:a16="http://schemas.microsoft.com/office/drawing/2014/main" id="{B6D1D53B-93AC-473A-E89C-08B592541AEF}"/>
              </a:ext>
            </a:extLst>
          </p:cNvPr>
          <p:cNvSpPr>
            <a:spLocks/>
          </p:cNvSpPr>
          <p:nvPr/>
        </p:nvSpPr>
        <p:spPr bwMode="auto">
          <a:xfrm>
            <a:off x="4205288" y="4859338"/>
            <a:ext cx="30163" cy="17463"/>
          </a:xfrm>
          <a:custGeom>
            <a:avLst/>
            <a:gdLst>
              <a:gd name="T0" fmla="*/ 15 w 19"/>
              <a:gd name="T1" fmla="*/ 0 h 11"/>
              <a:gd name="T2" fmla="*/ 19 w 19"/>
              <a:gd name="T3" fmla="*/ 4 h 11"/>
              <a:gd name="T4" fmla="*/ 1 w 19"/>
              <a:gd name="T5" fmla="*/ 4 h 11"/>
              <a:gd name="T6" fmla="*/ 1 w 19"/>
              <a:gd name="T7" fmla="*/ 7 h 11"/>
              <a:gd name="T8" fmla="*/ 0 w 19"/>
              <a:gd name="T9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9" h="11">
                <a:moveTo>
                  <a:pt x="15" y="0"/>
                </a:moveTo>
                <a:lnTo>
                  <a:pt x="19" y="4"/>
                </a:lnTo>
                <a:lnTo>
                  <a:pt x="1" y="4"/>
                </a:lnTo>
                <a:lnTo>
                  <a:pt x="1" y="7"/>
                </a:lnTo>
                <a:lnTo>
                  <a:pt x="0" y="1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2" name="Freeform 759">
            <a:extLst>
              <a:ext uri="{FF2B5EF4-FFF2-40B4-BE49-F238E27FC236}">
                <a16:creationId xmlns:a16="http://schemas.microsoft.com/office/drawing/2014/main" id="{E6759046-C853-5040-F15A-054744838665}"/>
              </a:ext>
            </a:extLst>
          </p:cNvPr>
          <p:cNvSpPr>
            <a:spLocks noEditPoints="1"/>
          </p:cNvSpPr>
          <p:nvPr/>
        </p:nvSpPr>
        <p:spPr bwMode="auto">
          <a:xfrm>
            <a:off x="4141788" y="4727575"/>
            <a:ext cx="139700" cy="104775"/>
          </a:xfrm>
          <a:custGeom>
            <a:avLst/>
            <a:gdLst>
              <a:gd name="T0" fmla="*/ 0 w 88"/>
              <a:gd name="T1" fmla="*/ 8 h 66"/>
              <a:gd name="T2" fmla="*/ 3 w 88"/>
              <a:gd name="T3" fmla="*/ 10 h 66"/>
              <a:gd name="T4" fmla="*/ 10 w 88"/>
              <a:gd name="T5" fmla="*/ 15 h 66"/>
              <a:gd name="T6" fmla="*/ 18 w 88"/>
              <a:gd name="T7" fmla="*/ 17 h 66"/>
              <a:gd name="T8" fmla="*/ 18 w 88"/>
              <a:gd name="T9" fmla="*/ 14 h 66"/>
              <a:gd name="T10" fmla="*/ 26 w 88"/>
              <a:gd name="T11" fmla="*/ 19 h 66"/>
              <a:gd name="T12" fmla="*/ 40 w 88"/>
              <a:gd name="T13" fmla="*/ 17 h 66"/>
              <a:gd name="T14" fmla="*/ 37 w 88"/>
              <a:gd name="T15" fmla="*/ 7 h 66"/>
              <a:gd name="T16" fmla="*/ 48 w 88"/>
              <a:gd name="T17" fmla="*/ 10 h 66"/>
              <a:gd name="T18" fmla="*/ 54 w 88"/>
              <a:gd name="T19" fmla="*/ 3 h 66"/>
              <a:gd name="T20" fmla="*/ 66 w 88"/>
              <a:gd name="T21" fmla="*/ 2 h 66"/>
              <a:gd name="T22" fmla="*/ 73 w 88"/>
              <a:gd name="T23" fmla="*/ 0 h 66"/>
              <a:gd name="T24" fmla="*/ 74 w 88"/>
              <a:gd name="T25" fmla="*/ 2 h 66"/>
              <a:gd name="T26" fmla="*/ 81 w 88"/>
              <a:gd name="T27" fmla="*/ 7 h 66"/>
              <a:gd name="T28" fmla="*/ 81 w 88"/>
              <a:gd name="T29" fmla="*/ 7 h 66"/>
              <a:gd name="T30" fmla="*/ 84 w 88"/>
              <a:gd name="T31" fmla="*/ 12 h 66"/>
              <a:gd name="T32" fmla="*/ 88 w 88"/>
              <a:gd name="T33" fmla="*/ 21 h 66"/>
              <a:gd name="T34" fmla="*/ 81 w 88"/>
              <a:gd name="T35" fmla="*/ 33 h 66"/>
              <a:gd name="T36" fmla="*/ 77 w 88"/>
              <a:gd name="T37" fmla="*/ 41 h 66"/>
              <a:gd name="T38" fmla="*/ 78 w 88"/>
              <a:gd name="T39" fmla="*/ 48 h 66"/>
              <a:gd name="T40" fmla="*/ 85 w 88"/>
              <a:gd name="T41" fmla="*/ 49 h 66"/>
              <a:gd name="T42" fmla="*/ 86 w 88"/>
              <a:gd name="T43" fmla="*/ 53 h 66"/>
              <a:gd name="T44" fmla="*/ 86 w 88"/>
              <a:gd name="T45" fmla="*/ 55 h 66"/>
              <a:gd name="T46" fmla="*/ 79 w 88"/>
              <a:gd name="T47" fmla="*/ 56 h 66"/>
              <a:gd name="T48" fmla="*/ 78 w 88"/>
              <a:gd name="T49" fmla="*/ 56 h 66"/>
              <a:gd name="T50" fmla="*/ 70 w 88"/>
              <a:gd name="T51" fmla="*/ 57 h 66"/>
              <a:gd name="T52" fmla="*/ 69 w 88"/>
              <a:gd name="T53" fmla="*/ 57 h 66"/>
              <a:gd name="T54" fmla="*/ 69 w 88"/>
              <a:gd name="T55" fmla="*/ 64 h 66"/>
              <a:gd name="T56" fmla="*/ 66 w 88"/>
              <a:gd name="T57" fmla="*/ 66 h 66"/>
              <a:gd name="T58" fmla="*/ 64 w 88"/>
              <a:gd name="T59" fmla="*/ 66 h 66"/>
              <a:gd name="T60" fmla="*/ 59 w 88"/>
              <a:gd name="T61" fmla="*/ 66 h 66"/>
              <a:gd name="T62" fmla="*/ 26 w 88"/>
              <a:gd name="T63" fmla="*/ 62 h 66"/>
              <a:gd name="T64" fmla="*/ 25 w 88"/>
              <a:gd name="T65" fmla="*/ 62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88" h="66">
                <a:moveTo>
                  <a:pt x="0" y="8"/>
                </a:moveTo>
                <a:lnTo>
                  <a:pt x="3" y="10"/>
                </a:lnTo>
                <a:lnTo>
                  <a:pt x="10" y="15"/>
                </a:lnTo>
                <a:lnTo>
                  <a:pt x="18" y="17"/>
                </a:lnTo>
                <a:lnTo>
                  <a:pt x="18" y="14"/>
                </a:lnTo>
                <a:lnTo>
                  <a:pt x="26" y="19"/>
                </a:lnTo>
                <a:lnTo>
                  <a:pt x="40" y="17"/>
                </a:lnTo>
                <a:lnTo>
                  <a:pt x="37" y="7"/>
                </a:lnTo>
                <a:lnTo>
                  <a:pt x="48" y="10"/>
                </a:lnTo>
                <a:lnTo>
                  <a:pt x="54" y="3"/>
                </a:lnTo>
                <a:lnTo>
                  <a:pt x="66" y="2"/>
                </a:lnTo>
                <a:lnTo>
                  <a:pt x="73" y="0"/>
                </a:lnTo>
                <a:lnTo>
                  <a:pt x="74" y="2"/>
                </a:lnTo>
                <a:lnTo>
                  <a:pt x="81" y="7"/>
                </a:lnTo>
                <a:moveTo>
                  <a:pt x="81" y="7"/>
                </a:moveTo>
                <a:lnTo>
                  <a:pt x="84" y="12"/>
                </a:lnTo>
                <a:lnTo>
                  <a:pt x="88" y="21"/>
                </a:lnTo>
                <a:lnTo>
                  <a:pt x="81" y="33"/>
                </a:lnTo>
                <a:lnTo>
                  <a:pt x="77" y="41"/>
                </a:lnTo>
                <a:lnTo>
                  <a:pt x="78" y="48"/>
                </a:lnTo>
                <a:lnTo>
                  <a:pt x="85" y="49"/>
                </a:lnTo>
                <a:lnTo>
                  <a:pt x="86" y="53"/>
                </a:lnTo>
                <a:lnTo>
                  <a:pt x="86" y="55"/>
                </a:lnTo>
                <a:lnTo>
                  <a:pt x="79" y="56"/>
                </a:lnTo>
                <a:lnTo>
                  <a:pt x="78" y="56"/>
                </a:lnTo>
                <a:lnTo>
                  <a:pt x="70" y="57"/>
                </a:lnTo>
                <a:lnTo>
                  <a:pt x="69" y="57"/>
                </a:lnTo>
                <a:lnTo>
                  <a:pt x="69" y="64"/>
                </a:lnTo>
                <a:lnTo>
                  <a:pt x="66" y="66"/>
                </a:lnTo>
                <a:lnTo>
                  <a:pt x="64" y="66"/>
                </a:lnTo>
                <a:lnTo>
                  <a:pt x="59" y="66"/>
                </a:lnTo>
                <a:lnTo>
                  <a:pt x="26" y="62"/>
                </a:lnTo>
                <a:lnTo>
                  <a:pt x="25" y="6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3" name="Freeform 760">
            <a:extLst>
              <a:ext uri="{FF2B5EF4-FFF2-40B4-BE49-F238E27FC236}">
                <a16:creationId xmlns:a16="http://schemas.microsoft.com/office/drawing/2014/main" id="{A3537A0A-1B9F-C607-D81E-CB0887581DFF}"/>
              </a:ext>
            </a:extLst>
          </p:cNvPr>
          <p:cNvSpPr>
            <a:spLocks noEditPoints="1"/>
          </p:cNvSpPr>
          <p:nvPr/>
        </p:nvSpPr>
        <p:spPr bwMode="auto">
          <a:xfrm>
            <a:off x="4229100" y="6096000"/>
            <a:ext cx="123825" cy="142875"/>
          </a:xfrm>
          <a:custGeom>
            <a:avLst/>
            <a:gdLst>
              <a:gd name="T0" fmla="*/ 0 w 78"/>
              <a:gd name="T1" fmla="*/ 71 h 90"/>
              <a:gd name="T2" fmla="*/ 8 w 78"/>
              <a:gd name="T3" fmla="*/ 68 h 90"/>
              <a:gd name="T4" fmla="*/ 11 w 78"/>
              <a:gd name="T5" fmla="*/ 67 h 90"/>
              <a:gd name="T6" fmla="*/ 14 w 78"/>
              <a:gd name="T7" fmla="*/ 67 h 90"/>
              <a:gd name="T8" fmla="*/ 16 w 78"/>
              <a:gd name="T9" fmla="*/ 64 h 90"/>
              <a:gd name="T10" fmla="*/ 24 w 78"/>
              <a:gd name="T11" fmla="*/ 61 h 90"/>
              <a:gd name="T12" fmla="*/ 34 w 78"/>
              <a:gd name="T13" fmla="*/ 49 h 90"/>
              <a:gd name="T14" fmla="*/ 34 w 78"/>
              <a:gd name="T15" fmla="*/ 38 h 90"/>
              <a:gd name="T16" fmla="*/ 34 w 78"/>
              <a:gd name="T17" fmla="*/ 37 h 90"/>
              <a:gd name="T18" fmla="*/ 37 w 78"/>
              <a:gd name="T19" fmla="*/ 34 h 90"/>
              <a:gd name="T20" fmla="*/ 38 w 78"/>
              <a:gd name="T21" fmla="*/ 33 h 90"/>
              <a:gd name="T22" fmla="*/ 41 w 78"/>
              <a:gd name="T23" fmla="*/ 29 h 90"/>
              <a:gd name="T24" fmla="*/ 38 w 78"/>
              <a:gd name="T25" fmla="*/ 25 h 90"/>
              <a:gd name="T26" fmla="*/ 35 w 78"/>
              <a:gd name="T27" fmla="*/ 16 h 90"/>
              <a:gd name="T28" fmla="*/ 41 w 78"/>
              <a:gd name="T29" fmla="*/ 0 h 90"/>
              <a:gd name="T30" fmla="*/ 45 w 78"/>
              <a:gd name="T31" fmla="*/ 0 h 90"/>
              <a:gd name="T32" fmla="*/ 49 w 78"/>
              <a:gd name="T33" fmla="*/ 1 h 90"/>
              <a:gd name="T34" fmla="*/ 53 w 78"/>
              <a:gd name="T35" fmla="*/ 1 h 90"/>
              <a:gd name="T36" fmla="*/ 53 w 78"/>
              <a:gd name="T37" fmla="*/ 1 h 90"/>
              <a:gd name="T38" fmla="*/ 48 w 78"/>
              <a:gd name="T39" fmla="*/ 16 h 90"/>
              <a:gd name="T40" fmla="*/ 49 w 78"/>
              <a:gd name="T41" fmla="*/ 16 h 90"/>
              <a:gd name="T42" fmla="*/ 60 w 78"/>
              <a:gd name="T43" fmla="*/ 15 h 90"/>
              <a:gd name="T44" fmla="*/ 70 w 78"/>
              <a:gd name="T45" fmla="*/ 15 h 90"/>
              <a:gd name="T46" fmla="*/ 74 w 78"/>
              <a:gd name="T47" fmla="*/ 19 h 90"/>
              <a:gd name="T48" fmla="*/ 75 w 78"/>
              <a:gd name="T49" fmla="*/ 20 h 90"/>
              <a:gd name="T50" fmla="*/ 72 w 78"/>
              <a:gd name="T51" fmla="*/ 44 h 90"/>
              <a:gd name="T52" fmla="*/ 75 w 78"/>
              <a:gd name="T53" fmla="*/ 50 h 90"/>
              <a:gd name="T54" fmla="*/ 78 w 78"/>
              <a:gd name="T55" fmla="*/ 63 h 90"/>
              <a:gd name="T56" fmla="*/ 63 w 78"/>
              <a:gd name="T57" fmla="*/ 65 h 90"/>
              <a:gd name="T58" fmla="*/ 57 w 78"/>
              <a:gd name="T59" fmla="*/ 60 h 90"/>
              <a:gd name="T60" fmla="*/ 55 w 78"/>
              <a:gd name="T61" fmla="*/ 72 h 90"/>
              <a:gd name="T62" fmla="*/ 52 w 78"/>
              <a:gd name="T63" fmla="*/ 79 h 90"/>
              <a:gd name="T64" fmla="*/ 52 w 78"/>
              <a:gd name="T65" fmla="*/ 80 h 90"/>
              <a:gd name="T66" fmla="*/ 45 w 78"/>
              <a:gd name="T67" fmla="*/ 86 h 90"/>
              <a:gd name="T68" fmla="*/ 46 w 78"/>
              <a:gd name="T69" fmla="*/ 90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78" h="90">
                <a:moveTo>
                  <a:pt x="0" y="71"/>
                </a:moveTo>
                <a:lnTo>
                  <a:pt x="8" y="68"/>
                </a:lnTo>
                <a:lnTo>
                  <a:pt x="11" y="67"/>
                </a:lnTo>
                <a:lnTo>
                  <a:pt x="14" y="67"/>
                </a:lnTo>
                <a:lnTo>
                  <a:pt x="16" y="64"/>
                </a:lnTo>
                <a:lnTo>
                  <a:pt x="24" y="61"/>
                </a:lnTo>
                <a:lnTo>
                  <a:pt x="34" y="49"/>
                </a:lnTo>
                <a:lnTo>
                  <a:pt x="34" y="38"/>
                </a:lnTo>
                <a:lnTo>
                  <a:pt x="34" y="37"/>
                </a:lnTo>
                <a:lnTo>
                  <a:pt x="37" y="34"/>
                </a:lnTo>
                <a:lnTo>
                  <a:pt x="38" y="33"/>
                </a:lnTo>
                <a:lnTo>
                  <a:pt x="41" y="29"/>
                </a:lnTo>
                <a:lnTo>
                  <a:pt x="38" y="25"/>
                </a:lnTo>
                <a:lnTo>
                  <a:pt x="35" y="16"/>
                </a:lnTo>
                <a:lnTo>
                  <a:pt x="41" y="0"/>
                </a:lnTo>
                <a:lnTo>
                  <a:pt x="45" y="0"/>
                </a:lnTo>
                <a:lnTo>
                  <a:pt x="49" y="1"/>
                </a:lnTo>
                <a:lnTo>
                  <a:pt x="53" y="1"/>
                </a:lnTo>
                <a:moveTo>
                  <a:pt x="53" y="1"/>
                </a:moveTo>
                <a:lnTo>
                  <a:pt x="48" y="16"/>
                </a:lnTo>
                <a:lnTo>
                  <a:pt x="49" y="16"/>
                </a:lnTo>
                <a:lnTo>
                  <a:pt x="60" y="15"/>
                </a:lnTo>
                <a:lnTo>
                  <a:pt x="70" y="15"/>
                </a:lnTo>
                <a:lnTo>
                  <a:pt x="74" y="19"/>
                </a:lnTo>
                <a:lnTo>
                  <a:pt x="75" y="20"/>
                </a:lnTo>
                <a:lnTo>
                  <a:pt x="72" y="44"/>
                </a:lnTo>
                <a:lnTo>
                  <a:pt x="75" y="50"/>
                </a:lnTo>
                <a:lnTo>
                  <a:pt x="78" y="63"/>
                </a:lnTo>
                <a:lnTo>
                  <a:pt x="63" y="65"/>
                </a:lnTo>
                <a:lnTo>
                  <a:pt x="57" y="60"/>
                </a:lnTo>
                <a:lnTo>
                  <a:pt x="55" y="72"/>
                </a:lnTo>
                <a:lnTo>
                  <a:pt x="52" y="79"/>
                </a:lnTo>
                <a:lnTo>
                  <a:pt x="52" y="80"/>
                </a:lnTo>
                <a:lnTo>
                  <a:pt x="45" y="86"/>
                </a:lnTo>
                <a:lnTo>
                  <a:pt x="46" y="9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4" name="Freeform 761">
            <a:extLst>
              <a:ext uri="{FF2B5EF4-FFF2-40B4-BE49-F238E27FC236}">
                <a16:creationId xmlns:a16="http://schemas.microsoft.com/office/drawing/2014/main" id="{D5E13CFD-4D18-A8FB-100B-D894C9F85560}"/>
              </a:ext>
            </a:extLst>
          </p:cNvPr>
          <p:cNvSpPr>
            <a:spLocks/>
          </p:cNvSpPr>
          <p:nvPr/>
        </p:nvSpPr>
        <p:spPr bwMode="auto">
          <a:xfrm>
            <a:off x="4484688" y="6299200"/>
            <a:ext cx="17463" cy="42863"/>
          </a:xfrm>
          <a:custGeom>
            <a:avLst/>
            <a:gdLst>
              <a:gd name="T0" fmla="*/ 0 w 11"/>
              <a:gd name="T1" fmla="*/ 0 h 27"/>
              <a:gd name="T2" fmla="*/ 0 w 11"/>
              <a:gd name="T3" fmla="*/ 6 h 27"/>
              <a:gd name="T4" fmla="*/ 8 w 11"/>
              <a:gd name="T5" fmla="*/ 10 h 27"/>
              <a:gd name="T6" fmla="*/ 9 w 11"/>
              <a:gd name="T7" fmla="*/ 11 h 27"/>
              <a:gd name="T8" fmla="*/ 4 w 11"/>
              <a:gd name="T9" fmla="*/ 19 h 27"/>
              <a:gd name="T10" fmla="*/ 8 w 11"/>
              <a:gd name="T11" fmla="*/ 21 h 27"/>
              <a:gd name="T12" fmla="*/ 8 w 11"/>
              <a:gd name="T13" fmla="*/ 27 h 27"/>
              <a:gd name="T14" fmla="*/ 11 w 11"/>
              <a:gd name="T15" fmla="*/ 27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" h="27">
                <a:moveTo>
                  <a:pt x="0" y="0"/>
                </a:moveTo>
                <a:lnTo>
                  <a:pt x="0" y="6"/>
                </a:lnTo>
                <a:lnTo>
                  <a:pt x="8" y="10"/>
                </a:lnTo>
                <a:lnTo>
                  <a:pt x="9" y="11"/>
                </a:lnTo>
                <a:lnTo>
                  <a:pt x="4" y="19"/>
                </a:lnTo>
                <a:lnTo>
                  <a:pt x="8" y="21"/>
                </a:lnTo>
                <a:lnTo>
                  <a:pt x="8" y="27"/>
                </a:lnTo>
                <a:lnTo>
                  <a:pt x="11" y="2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5" name="Freeform 762">
            <a:extLst>
              <a:ext uri="{FF2B5EF4-FFF2-40B4-BE49-F238E27FC236}">
                <a16:creationId xmlns:a16="http://schemas.microsoft.com/office/drawing/2014/main" id="{A38DD15D-ED91-EB66-89B0-60173EC324E7}"/>
              </a:ext>
            </a:extLst>
          </p:cNvPr>
          <p:cNvSpPr>
            <a:spLocks/>
          </p:cNvSpPr>
          <p:nvPr/>
        </p:nvSpPr>
        <p:spPr bwMode="auto">
          <a:xfrm>
            <a:off x="4219575" y="5918200"/>
            <a:ext cx="109538" cy="87313"/>
          </a:xfrm>
          <a:custGeom>
            <a:avLst/>
            <a:gdLst>
              <a:gd name="T0" fmla="*/ 0 w 69"/>
              <a:gd name="T1" fmla="*/ 26 h 55"/>
              <a:gd name="T2" fmla="*/ 15 w 69"/>
              <a:gd name="T3" fmla="*/ 21 h 55"/>
              <a:gd name="T4" fmla="*/ 17 w 69"/>
              <a:gd name="T5" fmla="*/ 21 h 55"/>
              <a:gd name="T6" fmla="*/ 32 w 69"/>
              <a:gd name="T7" fmla="*/ 21 h 55"/>
              <a:gd name="T8" fmla="*/ 44 w 69"/>
              <a:gd name="T9" fmla="*/ 14 h 55"/>
              <a:gd name="T10" fmla="*/ 52 w 69"/>
              <a:gd name="T11" fmla="*/ 0 h 55"/>
              <a:gd name="T12" fmla="*/ 69 w 69"/>
              <a:gd name="T13" fmla="*/ 0 h 55"/>
              <a:gd name="T14" fmla="*/ 62 w 69"/>
              <a:gd name="T15" fmla="*/ 12 h 55"/>
              <a:gd name="T16" fmla="*/ 52 w 69"/>
              <a:gd name="T17" fmla="*/ 19 h 55"/>
              <a:gd name="T18" fmla="*/ 52 w 69"/>
              <a:gd name="T19" fmla="*/ 25 h 55"/>
              <a:gd name="T20" fmla="*/ 56 w 69"/>
              <a:gd name="T21" fmla="*/ 27 h 55"/>
              <a:gd name="T22" fmla="*/ 41 w 69"/>
              <a:gd name="T23" fmla="*/ 55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69" h="55">
                <a:moveTo>
                  <a:pt x="0" y="26"/>
                </a:moveTo>
                <a:lnTo>
                  <a:pt x="15" y="21"/>
                </a:lnTo>
                <a:lnTo>
                  <a:pt x="17" y="21"/>
                </a:lnTo>
                <a:lnTo>
                  <a:pt x="32" y="21"/>
                </a:lnTo>
                <a:lnTo>
                  <a:pt x="44" y="14"/>
                </a:lnTo>
                <a:lnTo>
                  <a:pt x="52" y="0"/>
                </a:lnTo>
                <a:lnTo>
                  <a:pt x="69" y="0"/>
                </a:lnTo>
                <a:lnTo>
                  <a:pt x="62" y="12"/>
                </a:lnTo>
                <a:lnTo>
                  <a:pt x="52" y="19"/>
                </a:lnTo>
                <a:lnTo>
                  <a:pt x="52" y="25"/>
                </a:lnTo>
                <a:lnTo>
                  <a:pt x="56" y="27"/>
                </a:lnTo>
                <a:lnTo>
                  <a:pt x="41" y="5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6" name="Freeform 763">
            <a:extLst>
              <a:ext uri="{FF2B5EF4-FFF2-40B4-BE49-F238E27FC236}">
                <a16:creationId xmlns:a16="http://schemas.microsoft.com/office/drawing/2014/main" id="{339DEC99-053F-BD8C-1218-59468DD6A4C7}"/>
              </a:ext>
            </a:extLst>
          </p:cNvPr>
          <p:cNvSpPr>
            <a:spLocks/>
          </p:cNvSpPr>
          <p:nvPr/>
        </p:nvSpPr>
        <p:spPr bwMode="auto">
          <a:xfrm>
            <a:off x="4127500" y="5953125"/>
            <a:ext cx="157163" cy="76200"/>
          </a:xfrm>
          <a:custGeom>
            <a:avLst/>
            <a:gdLst>
              <a:gd name="T0" fmla="*/ 99 w 99"/>
              <a:gd name="T1" fmla="*/ 33 h 48"/>
              <a:gd name="T2" fmla="*/ 79 w 99"/>
              <a:gd name="T3" fmla="*/ 40 h 48"/>
              <a:gd name="T4" fmla="*/ 75 w 99"/>
              <a:gd name="T5" fmla="*/ 40 h 48"/>
              <a:gd name="T6" fmla="*/ 69 w 99"/>
              <a:gd name="T7" fmla="*/ 38 h 48"/>
              <a:gd name="T8" fmla="*/ 64 w 99"/>
              <a:gd name="T9" fmla="*/ 35 h 48"/>
              <a:gd name="T10" fmla="*/ 64 w 99"/>
              <a:gd name="T11" fmla="*/ 27 h 48"/>
              <a:gd name="T12" fmla="*/ 52 w 99"/>
              <a:gd name="T13" fmla="*/ 20 h 48"/>
              <a:gd name="T14" fmla="*/ 46 w 99"/>
              <a:gd name="T15" fmla="*/ 34 h 48"/>
              <a:gd name="T16" fmla="*/ 37 w 99"/>
              <a:gd name="T17" fmla="*/ 31 h 48"/>
              <a:gd name="T18" fmla="*/ 31 w 99"/>
              <a:gd name="T19" fmla="*/ 37 h 48"/>
              <a:gd name="T20" fmla="*/ 26 w 99"/>
              <a:gd name="T21" fmla="*/ 44 h 48"/>
              <a:gd name="T22" fmla="*/ 27 w 99"/>
              <a:gd name="T23" fmla="*/ 46 h 48"/>
              <a:gd name="T24" fmla="*/ 22 w 99"/>
              <a:gd name="T25" fmla="*/ 48 h 48"/>
              <a:gd name="T26" fmla="*/ 18 w 99"/>
              <a:gd name="T27" fmla="*/ 48 h 48"/>
              <a:gd name="T28" fmla="*/ 15 w 99"/>
              <a:gd name="T29" fmla="*/ 45 h 48"/>
              <a:gd name="T30" fmla="*/ 7 w 99"/>
              <a:gd name="T31" fmla="*/ 41 h 48"/>
              <a:gd name="T32" fmla="*/ 9 w 99"/>
              <a:gd name="T33" fmla="*/ 37 h 48"/>
              <a:gd name="T34" fmla="*/ 7 w 99"/>
              <a:gd name="T35" fmla="*/ 30 h 48"/>
              <a:gd name="T36" fmla="*/ 5 w 99"/>
              <a:gd name="T37" fmla="*/ 25 h 48"/>
              <a:gd name="T38" fmla="*/ 0 w 99"/>
              <a:gd name="T39" fmla="*/ 25 h 48"/>
              <a:gd name="T40" fmla="*/ 4 w 99"/>
              <a:gd name="T41" fmla="*/ 18 h 48"/>
              <a:gd name="T42" fmla="*/ 5 w 99"/>
              <a:gd name="T43" fmla="*/ 18 h 48"/>
              <a:gd name="T44" fmla="*/ 24 w 99"/>
              <a:gd name="T45" fmla="*/ 10 h 48"/>
              <a:gd name="T46" fmla="*/ 24 w 99"/>
              <a:gd name="T47" fmla="*/ 11 h 48"/>
              <a:gd name="T48" fmla="*/ 27 w 99"/>
              <a:gd name="T49" fmla="*/ 12 h 48"/>
              <a:gd name="T50" fmla="*/ 28 w 99"/>
              <a:gd name="T51" fmla="*/ 11 h 48"/>
              <a:gd name="T52" fmla="*/ 31 w 99"/>
              <a:gd name="T53" fmla="*/ 7 h 48"/>
              <a:gd name="T54" fmla="*/ 34 w 99"/>
              <a:gd name="T55" fmla="*/ 4 h 48"/>
              <a:gd name="T56" fmla="*/ 41 w 99"/>
              <a:gd name="T57" fmla="*/ 1 h 48"/>
              <a:gd name="T58" fmla="*/ 45 w 99"/>
              <a:gd name="T59" fmla="*/ 0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99" h="48">
                <a:moveTo>
                  <a:pt x="99" y="33"/>
                </a:moveTo>
                <a:lnTo>
                  <a:pt x="79" y="40"/>
                </a:lnTo>
                <a:lnTo>
                  <a:pt x="75" y="40"/>
                </a:lnTo>
                <a:lnTo>
                  <a:pt x="69" y="38"/>
                </a:lnTo>
                <a:lnTo>
                  <a:pt x="64" y="35"/>
                </a:lnTo>
                <a:lnTo>
                  <a:pt x="64" y="27"/>
                </a:lnTo>
                <a:lnTo>
                  <a:pt x="52" y="20"/>
                </a:lnTo>
                <a:lnTo>
                  <a:pt x="46" y="34"/>
                </a:lnTo>
                <a:lnTo>
                  <a:pt x="37" y="31"/>
                </a:lnTo>
                <a:lnTo>
                  <a:pt x="31" y="37"/>
                </a:lnTo>
                <a:lnTo>
                  <a:pt x="26" y="44"/>
                </a:lnTo>
                <a:lnTo>
                  <a:pt x="27" y="46"/>
                </a:lnTo>
                <a:lnTo>
                  <a:pt x="22" y="48"/>
                </a:lnTo>
                <a:lnTo>
                  <a:pt x="18" y="48"/>
                </a:lnTo>
                <a:lnTo>
                  <a:pt x="15" y="45"/>
                </a:lnTo>
                <a:lnTo>
                  <a:pt x="7" y="41"/>
                </a:lnTo>
                <a:lnTo>
                  <a:pt x="9" y="37"/>
                </a:lnTo>
                <a:lnTo>
                  <a:pt x="7" y="30"/>
                </a:lnTo>
                <a:lnTo>
                  <a:pt x="5" y="25"/>
                </a:lnTo>
                <a:lnTo>
                  <a:pt x="0" y="25"/>
                </a:lnTo>
                <a:lnTo>
                  <a:pt x="4" y="18"/>
                </a:lnTo>
                <a:lnTo>
                  <a:pt x="5" y="18"/>
                </a:lnTo>
                <a:lnTo>
                  <a:pt x="24" y="10"/>
                </a:lnTo>
                <a:lnTo>
                  <a:pt x="24" y="11"/>
                </a:lnTo>
                <a:lnTo>
                  <a:pt x="27" y="12"/>
                </a:lnTo>
                <a:lnTo>
                  <a:pt x="28" y="11"/>
                </a:lnTo>
                <a:lnTo>
                  <a:pt x="31" y="7"/>
                </a:lnTo>
                <a:lnTo>
                  <a:pt x="34" y="4"/>
                </a:lnTo>
                <a:lnTo>
                  <a:pt x="41" y="1"/>
                </a:lnTo>
                <a:lnTo>
                  <a:pt x="45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7" name="Freeform 764">
            <a:extLst>
              <a:ext uri="{FF2B5EF4-FFF2-40B4-BE49-F238E27FC236}">
                <a16:creationId xmlns:a16="http://schemas.microsoft.com/office/drawing/2014/main" id="{76BFCE61-04C1-70D4-A018-B42A2F9B84B7}"/>
              </a:ext>
            </a:extLst>
          </p:cNvPr>
          <p:cNvSpPr>
            <a:spLocks noEditPoints="1"/>
          </p:cNvSpPr>
          <p:nvPr/>
        </p:nvSpPr>
        <p:spPr bwMode="auto">
          <a:xfrm>
            <a:off x="4213225" y="5749925"/>
            <a:ext cx="177800" cy="136525"/>
          </a:xfrm>
          <a:custGeom>
            <a:avLst/>
            <a:gdLst>
              <a:gd name="T0" fmla="*/ 26 w 112"/>
              <a:gd name="T1" fmla="*/ 15 h 86"/>
              <a:gd name="T2" fmla="*/ 26 w 112"/>
              <a:gd name="T3" fmla="*/ 16 h 86"/>
              <a:gd name="T4" fmla="*/ 33 w 112"/>
              <a:gd name="T5" fmla="*/ 18 h 86"/>
              <a:gd name="T6" fmla="*/ 34 w 112"/>
              <a:gd name="T7" fmla="*/ 15 h 86"/>
              <a:gd name="T8" fmla="*/ 39 w 112"/>
              <a:gd name="T9" fmla="*/ 9 h 86"/>
              <a:gd name="T10" fmla="*/ 39 w 112"/>
              <a:gd name="T11" fmla="*/ 8 h 86"/>
              <a:gd name="T12" fmla="*/ 41 w 112"/>
              <a:gd name="T13" fmla="*/ 7 h 86"/>
              <a:gd name="T14" fmla="*/ 44 w 112"/>
              <a:gd name="T15" fmla="*/ 3 h 86"/>
              <a:gd name="T16" fmla="*/ 47 w 112"/>
              <a:gd name="T17" fmla="*/ 0 h 86"/>
              <a:gd name="T18" fmla="*/ 47 w 112"/>
              <a:gd name="T19" fmla="*/ 0 h 86"/>
              <a:gd name="T20" fmla="*/ 52 w 112"/>
              <a:gd name="T21" fmla="*/ 3 h 86"/>
              <a:gd name="T22" fmla="*/ 56 w 112"/>
              <a:gd name="T23" fmla="*/ 3 h 86"/>
              <a:gd name="T24" fmla="*/ 58 w 112"/>
              <a:gd name="T25" fmla="*/ 0 h 86"/>
              <a:gd name="T26" fmla="*/ 71 w 112"/>
              <a:gd name="T27" fmla="*/ 7 h 86"/>
              <a:gd name="T28" fmla="*/ 75 w 112"/>
              <a:gd name="T29" fmla="*/ 3 h 86"/>
              <a:gd name="T30" fmla="*/ 75 w 112"/>
              <a:gd name="T31" fmla="*/ 4 h 86"/>
              <a:gd name="T32" fmla="*/ 78 w 112"/>
              <a:gd name="T33" fmla="*/ 12 h 86"/>
              <a:gd name="T34" fmla="*/ 97 w 112"/>
              <a:gd name="T35" fmla="*/ 5 h 86"/>
              <a:gd name="T36" fmla="*/ 112 w 112"/>
              <a:gd name="T37" fmla="*/ 9 h 86"/>
              <a:gd name="T38" fmla="*/ 104 w 112"/>
              <a:gd name="T39" fmla="*/ 31 h 86"/>
              <a:gd name="T40" fmla="*/ 103 w 112"/>
              <a:gd name="T41" fmla="*/ 31 h 86"/>
              <a:gd name="T42" fmla="*/ 103 w 112"/>
              <a:gd name="T43" fmla="*/ 56 h 86"/>
              <a:gd name="T44" fmla="*/ 90 w 112"/>
              <a:gd name="T45" fmla="*/ 60 h 86"/>
              <a:gd name="T46" fmla="*/ 78 w 112"/>
              <a:gd name="T47" fmla="*/ 54 h 86"/>
              <a:gd name="T48" fmla="*/ 65 w 112"/>
              <a:gd name="T49" fmla="*/ 64 h 86"/>
              <a:gd name="T50" fmla="*/ 59 w 112"/>
              <a:gd name="T51" fmla="*/ 75 h 86"/>
              <a:gd name="T52" fmla="*/ 30 w 112"/>
              <a:gd name="T53" fmla="*/ 75 h 86"/>
              <a:gd name="T54" fmla="*/ 21 w 112"/>
              <a:gd name="T55" fmla="*/ 82 h 86"/>
              <a:gd name="T56" fmla="*/ 17 w 112"/>
              <a:gd name="T57" fmla="*/ 84 h 86"/>
              <a:gd name="T58" fmla="*/ 14 w 112"/>
              <a:gd name="T59" fmla="*/ 86 h 86"/>
              <a:gd name="T60" fmla="*/ 11 w 112"/>
              <a:gd name="T61" fmla="*/ 80 h 86"/>
              <a:gd name="T62" fmla="*/ 6 w 112"/>
              <a:gd name="T63" fmla="*/ 78 h 86"/>
              <a:gd name="T64" fmla="*/ 3 w 112"/>
              <a:gd name="T65" fmla="*/ 78 h 86"/>
              <a:gd name="T66" fmla="*/ 2 w 112"/>
              <a:gd name="T67" fmla="*/ 72 h 86"/>
              <a:gd name="T68" fmla="*/ 0 w 112"/>
              <a:gd name="T69" fmla="*/ 71 h 86"/>
              <a:gd name="T70" fmla="*/ 2 w 112"/>
              <a:gd name="T71" fmla="*/ 68 h 86"/>
              <a:gd name="T72" fmla="*/ 7 w 112"/>
              <a:gd name="T73" fmla="*/ 65 h 86"/>
              <a:gd name="T74" fmla="*/ 7 w 112"/>
              <a:gd name="T75" fmla="*/ 63 h 86"/>
              <a:gd name="T76" fmla="*/ 7 w 112"/>
              <a:gd name="T77" fmla="*/ 61 h 86"/>
              <a:gd name="T78" fmla="*/ 6 w 112"/>
              <a:gd name="T79" fmla="*/ 56 h 86"/>
              <a:gd name="T80" fmla="*/ 3 w 112"/>
              <a:gd name="T81" fmla="*/ 57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112" h="86">
                <a:moveTo>
                  <a:pt x="26" y="15"/>
                </a:moveTo>
                <a:lnTo>
                  <a:pt x="26" y="16"/>
                </a:lnTo>
                <a:lnTo>
                  <a:pt x="33" y="18"/>
                </a:lnTo>
                <a:lnTo>
                  <a:pt x="34" y="15"/>
                </a:lnTo>
                <a:lnTo>
                  <a:pt x="39" y="9"/>
                </a:lnTo>
                <a:lnTo>
                  <a:pt x="39" y="8"/>
                </a:lnTo>
                <a:lnTo>
                  <a:pt x="41" y="7"/>
                </a:lnTo>
                <a:lnTo>
                  <a:pt x="44" y="3"/>
                </a:lnTo>
                <a:lnTo>
                  <a:pt x="47" y="0"/>
                </a:lnTo>
                <a:moveTo>
                  <a:pt x="47" y="0"/>
                </a:moveTo>
                <a:lnTo>
                  <a:pt x="52" y="3"/>
                </a:lnTo>
                <a:lnTo>
                  <a:pt x="56" y="3"/>
                </a:lnTo>
                <a:lnTo>
                  <a:pt x="58" y="0"/>
                </a:lnTo>
                <a:lnTo>
                  <a:pt x="71" y="7"/>
                </a:lnTo>
                <a:lnTo>
                  <a:pt x="75" y="3"/>
                </a:lnTo>
                <a:lnTo>
                  <a:pt x="75" y="4"/>
                </a:lnTo>
                <a:lnTo>
                  <a:pt x="78" y="12"/>
                </a:lnTo>
                <a:lnTo>
                  <a:pt x="97" y="5"/>
                </a:lnTo>
                <a:lnTo>
                  <a:pt x="112" y="9"/>
                </a:lnTo>
                <a:lnTo>
                  <a:pt x="104" y="31"/>
                </a:lnTo>
                <a:lnTo>
                  <a:pt x="103" y="31"/>
                </a:lnTo>
                <a:lnTo>
                  <a:pt x="103" y="56"/>
                </a:lnTo>
                <a:lnTo>
                  <a:pt x="90" y="60"/>
                </a:lnTo>
                <a:lnTo>
                  <a:pt x="78" y="54"/>
                </a:lnTo>
                <a:lnTo>
                  <a:pt x="65" y="64"/>
                </a:lnTo>
                <a:lnTo>
                  <a:pt x="59" y="75"/>
                </a:lnTo>
                <a:lnTo>
                  <a:pt x="30" y="75"/>
                </a:lnTo>
                <a:lnTo>
                  <a:pt x="21" y="82"/>
                </a:lnTo>
                <a:lnTo>
                  <a:pt x="17" y="84"/>
                </a:lnTo>
                <a:lnTo>
                  <a:pt x="14" y="86"/>
                </a:lnTo>
                <a:lnTo>
                  <a:pt x="11" y="80"/>
                </a:lnTo>
                <a:lnTo>
                  <a:pt x="6" y="78"/>
                </a:lnTo>
                <a:lnTo>
                  <a:pt x="3" y="78"/>
                </a:lnTo>
                <a:lnTo>
                  <a:pt x="2" y="72"/>
                </a:lnTo>
                <a:lnTo>
                  <a:pt x="0" y="71"/>
                </a:lnTo>
                <a:lnTo>
                  <a:pt x="2" y="68"/>
                </a:lnTo>
                <a:lnTo>
                  <a:pt x="7" y="65"/>
                </a:lnTo>
                <a:lnTo>
                  <a:pt x="7" y="63"/>
                </a:lnTo>
                <a:lnTo>
                  <a:pt x="7" y="61"/>
                </a:lnTo>
                <a:lnTo>
                  <a:pt x="6" y="56"/>
                </a:lnTo>
                <a:lnTo>
                  <a:pt x="3" y="5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8" name="Freeform 765">
            <a:extLst>
              <a:ext uri="{FF2B5EF4-FFF2-40B4-BE49-F238E27FC236}">
                <a16:creationId xmlns:a16="http://schemas.microsoft.com/office/drawing/2014/main" id="{0E87D6EC-7BFB-4D3A-CCB0-7C53150180D2}"/>
              </a:ext>
            </a:extLst>
          </p:cNvPr>
          <p:cNvSpPr>
            <a:spLocks/>
          </p:cNvSpPr>
          <p:nvPr/>
        </p:nvSpPr>
        <p:spPr bwMode="auto">
          <a:xfrm>
            <a:off x="4189413" y="5175250"/>
            <a:ext cx="23813" cy="68263"/>
          </a:xfrm>
          <a:custGeom>
            <a:avLst/>
            <a:gdLst>
              <a:gd name="T0" fmla="*/ 15 w 15"/>
              <a:gd name="T1" fmla="*/ 0 h 43"/>
              <a:gd name="T2" fmla="*/ 7 w 15"/>
              <a:gd name="T3" fmla="*/ 15 h 43"/>
              <a:gd name="T4" fmla="*/ 9 w 15"/>
              <a:gd name="T5" fmla="*/ 17 h 43"/>
              <a:gd name="T6" fmla="*/ 13 w 15"/>
              <a:gd name="T7" fmla="*/ 21 h 43"/>
              <a:gd name="T8" fmla="*/ 13 w 15"/>
              <a:gd name="T9" fmla="*/ 26 h 43"/>
              <a:gd name="T10" fmla="*/ 7 w 15"/>
              <a:gd name="T11" fmla="*/ 29 h 43"/>
              <a:gd name="T12" fmla="*/ 4 w 15"/>
              <a:gd name="T13" fmla="*/ 29 h 43"/>
              <a:gd name="T14" fmla="*/ 3 w 15"/>
              <a:gd name="T15" fmla="*/ 29 h 43"/>
              <a:gd name="T16" fmla="*/ 0 w 15"/>
              <a:gd name="T17" fmla="*/ 29 h 43"/>
              <a:gd name="T18" fmla="*/ 2 w 15"/>
              <a:gd name="T19" fmla="*/ 33 h 43"/>
              <a:gd name="T20" fmla="*/ 6 w 15"/>
              <a:gd name="T21" fmla="*/ 41 h 43"/>
              <a:gd name="T22" fmla="*/ 7 w 15"/>
              <a:gd name="T23" fmla="*/ 43 h 43"/>
              <a:gd name="T24" fmla="*/ 10 w 15"/>
              <a:gd name="T25" fmla="*/ 43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43">
                <a:moveTo>
                  <a:pt x="15" y="0"/>
                </a:moveTo>
                <a:lnTo>
                  <a:pt x="7" y="15"/>
                </a:lnTo>
                <a:lnTo>
                  <a:pt x="9" y="17"/>
                </a:lnTo>
                <a:lnTo>
                  <a:pt x="13" y="21"/>
                </a:lnTo>
                <a:lnTo>
                  <a:pt x="13" y="26"/>
                </a:lnTo>
                <a:lnTo>
                  <a:pt x="7" y="29"/>
                </a:lnTo>
                <a:lnTo>
                  <a:pt x="4" y="29"/>
                </a:lnTo>
                <a:lnTo>
                  <a:pt x="3" y="29"/>
                </a:lnTo>
                <a:lnTo>
                  <a:pt x="0" y="29"/>
                </a:lnTo>
                <a:lnTo>
                  <a:pt x="2" y="33"/>
                </a:lnTo>
                <a:lnTo>
                  <a:pt x="6" y="41"/>
                </a:lnTo>
                <a:lnTo>
                  <a:pt x="7" y="43"/>
                </a:lnTo>
                <a:lnTo>
                  <a:pt x="10" y="4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9" name="Freeform 766">
            <a:extLst>
              <a:ext uri="{FF2B5EF4-FFF2-40B4-BE49-F238E27FC236}">
                <a16:creationId xmlns:a16="http://schemas.microsoft.com/office/drawing/2014/main" id="{08684939-4B7B-E947-732F-34A563DE3140}"/>
              </a:ext>
            </a:extLst>
          </p:cNvPr>
          <p:cNvSpPr>
            <a:spLocks noEditPoints="1"/>
          </p:cNvSpPr>
          <p:nvPr/>
        </p:nvSpPr>
        <p:spPr bwMode="auto">
          <a:xfrm>
            <a:off x="4424363" y="5292725"/>
            <a:ext cx="136525" cy="220663"/>
          </a:xfrm>
          <a:custGeom>
            <a:avLst/>
            <a:gdLst>
              <a:gd name="T0" fmla="*/ 13 w 86"/>
              <a:gd name="T1" fmla="*/ 6 h 139"/>
              <a:gd name="T2" fmla="*/ 12 w 86"/>
              <a:gd name="T3" fmla="*/ 10 h 139"/>
              <a:gd name="T4" fmla="*/ 12 w 86"/>
              <a:gd name="T5" fmla="*/ 11 h 139"/>
              <a:gd name="T6" fmla="*/ 17 w 86"/>
              <a:gd name="T7" fmla="*/ 14 h 139"/>
              <a:gd name="T8" fmla="*/ 20 w 86"/>
              <a:gd name="T9" fmla="*/ 21 h 139"/>
              <a:gd name="T10" fmla="*/ 35 w 86"/>
              <a:gd name="T11" fmla="*/ 25 h 139"/>
              <a:gd name="T12" fmla="*/ 35 w 86"/>
              <a:gd name="T13" fmla="*/ 25 h 139"/>
              <a:gd name="T14" fmla="*/ 28 w 86"/>
              <a:gd name="T15" fmla="*/ 37 h 139"/>
              <a:gd name="T16" fmla="*/ 26 w 86"/>
              <a:gd name="T17" fmla="*/ 41 h 139"/>
              <a:gd name="T18" fmla="*/ 37 w 86"/>
              <a:gd name="T19" fmla="*/ 41 h 139"/>
              <a:gd name="T20" fmla="*/ 43 w 86"/>
              <a:gd name="T21" fmla="*/ 41 h 139"/>
              <a:gd name="T22" fmla="*/ 43 w 86"/>
              <a:gd name="T23" fmla="*/ 44 h 139"/>
              <a:gd name="T24" fmla="*/ 42 w 86"/>
              <a:gd name="T25" fmla="*/ 49 h 139"/>
              <a:gd name="T26" fmla="*/ 45 w 86"/>
              <a:gd name="T27" fmla="*/ 57 h 139"/>
              <a:gd name="T28" fmla="*/ 57 w 86"/>
              <a:gd name="T29" fmla="*/ 66 h 139"/>
              <a:gd name="T30" fmla="*/ 57 w 86"/>
              <a:gd name="T31" fmla="*/ 70 h 139"/>
              <a:gd name="T32" fmla="*/ 47 w 86"/>
              <a:gd name="T33" fmla="*/ 67 h 139"/>
              <a:gd name="T34" fmla="*/ 46 w 86"/>
              <a:gd name="T35" fmla="*/ 78 h 139"/>
              <a:gd name="T36" fmla="*/ 53 w 86"/>
              <a:gd name="T37" fmla="*/ 86 h 139"/>
              <a:gd name="T38" fmla="*/ 52 w 86"/>
              <a:gd name="T39" fmla="*/ 101 h 139"/>
              <a:gd name="T40" fmla="*/ 69 w 86"/>
              <a:gd name="T41" fmla="*/ 105 h 139"/>
              <a:gd name="T42" fmla="*/ 86 w 86"/>
              <a:gd name="T43" fmla="*/ 115 h 139"/>
              <a:gd name="T44" fmla="*/ 75 w 86"/>
              <a:gd name="T45" fmla="*/ 134 h 139"/>
              <a:gd name="T46" fmla="*/ 67 w 86"/>
              <a:gd name="T47" fmla="*/ 139 h 139"/>
              <a:gd name="T48" fmla="*/ 0 w 86"/>
              <a:gd name="T49" fmla="*/ 4 h 139"/>
              <a:gd name="T50" fmla="*/ 0 w 86"/>
              <a:gd name="T51" fmla="*/ 4 h 139"/>
              <a:gd name="T52" fmla="*/ 0 w 86"/>
              <a:gd name="T53" fmla="*/ 0 h 139"/>
              <a:gd name="T54" fmla="*/ 5 w 86"/>
              <a:gd name="T55" fmla="*/ 0 h 139"/>
              <a:gd name="T56" fmla="*/ 5 w 86"/>
              <a:gd name="T57" fmla="*/ 3 h 139"/>
              <a:gd name="T58" fmla="*/ 5 w 86"/>
              <a:gd name="T59" fmla="*/ 3 h 1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86" h="139">
                <a:moveTo>
                  <a:pt x="13" y="6"/>
                </a:moveTo>
                <a:lnTo>
                  <a:pt x="12" y="10"/>
                </a:lnTo>
                <a:lnTo>
                  <a:pt x="12" y="11"/>
                </a:lnTo>
                <a:lnTo>
                  <a:pt x="17" y="14"/>
                </a:lnTo>
                <a:lnTo>
                  <a:pt x="20" y="21"/>
                </a:lnTo>
                <a:lnTo>
                  <a:pt x="35" y="25"/>
                </a:lnTo>
                <a:moveTo>
                  <a:pt x="35" y="25"/>
                </a:moveTo>
                <a:lnTo>
                  <a:pt x="28" y="37"/>
                </a:lnTo>
                <a:lnTo>
                  <a:pt x="26" y="41"/>
                </a:lnTo>
                <a:lnTo>
                  <a:pt x="37" y="41"/>
                </a:lnTo>
                <a:lnTo>
                  <a:pt x="43" y="41"/>
                </a:lnTo>
                <a:lnTo>
                  <a:pt x="43" y="44"/>
                </a:lnTo>
                <a:lnTo>
                  <a:pt x="42" y="49"/>
                </a:lnTo>
                <a:lnTo>
                  <a:pt x="45" y="57"/>
                </a:lnTo>
                <a:lnTo>
                  <a:pt x="57" y="66"/>
                </a:lnTo>
                <a:lnTo>
                  <a:pt x="57" y="70"/>
                </a:lnTo>
                <a:lnTo>
                  <a:pt x="47" y="67"/>
                </a:lnTo>
                <a:lnTo>
                  <a:pt x="46" y="78"/>
                </a:lnTo>
                <a:lnTo>
                  <a:pt x="53" y="86"/>
                </a:lnTo>
                <a:lnTo>
                  <a:pt x="52" y="101"/>
                </a:lnTo>
                <a:lnTo>
                  <a:pt x="69" y="105"/>
                </a:lnTo>
                <a:lnTo>
                  <a:pt x="86" y="115"/>
                </a:lnTo>
                <a:lnTo>
                  <a:pt x="75" y="134"/>
                </a:lnTo>
                <a:lnTo>
                  <a:pt x="67" y="139"/>
                </a:lnTo>
                <a:moveTo>
                  <a:pt x="0" y="4"/>
                </a:moveTo>
                <a:lnTo>
                  <a:pt x="0" y="4"/>
                </a:lnTo>
                <a:moveTo>
                  <a:pt x="0" y="0"/>
                </a:moveTo>
                <a:lnTo>
                  <a:pt x="5" y="0"/>
                </a:lnTo>
                <a:lnTo>
                  <a:pt x="5" y="3"/>
                </a:lnTo>
                <a:lnTo>
                  <a:pt x="5" y="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0" name="Freeform 767">
            <a:extLst>
              <a:ext uri="{FF2B5EF4-FFF2-40B4-BE49-F238E27FC236}">
                <a16:creationId xmlns:a16="http://schemas.microsoft.com/office/drawing/2014/main" id="{2D962CE8-8101-E4B7-0645-144910B5B22A}"/>
              </a:ext>
            </a:extLst>
          </p:cNvPr>
          <p:cNvSpPr>
            <a:spLocks noEditPoints="1"/>
          </p:cNvSpPr>
          <p:nvPr/>
        </p:nvSpPr>
        <p:spPr bwMode="auto">
          <a:xfrm>
            <a:off x="4186238" y="4935538"/>
            <a:ext cx="215900" cy="138113"/>
          </a:xfrm>
          <a:custGeom>
            <a:avLst/>
            <a:gdLst>
              <a:gd name="T0" fmla="*/ 99 w 136"/>
              <a:gd name="T1" fmla="*/ 52 h 87"/>
              <a:gd name="T2" fmla="*/ 94 w 136"/>
              <a:gd name="T3" fmla="*/ 68 h 87"/>
              <a:gd name="T4" fmla="*/ 90 w 136"/>
              <a:gd name="T5" fmla="*/ 83 h 87"/>
              <a:gd name="T6" fmla="*/ 80 w 136"/>
              <a:gd name="T7" fmla="*/ 79 h 87"/>
              <a:gd name="T8" fmla="*/ 75 w 136"/>
              <a:gd name="T9" fmla="*/ 68 h 87"/>
              <a:gd name="T10" fmla="*/ 75 w 136"/>
              <a:gd name="T11" fmla="*/ 68 h 87"/>
              <a:gd name="T12" fmla="*/ 62 w 136"/>
              <a:gd name="T13" fmla="*/ 74 h 87"/>
              <a:gd name="T14" fmla="*/ 54 w 136"/>
              <a:gd name="T15" fmla="*/ 87 h 87"/>
              <a:gd name="T16" fmla="*/ 51 w 136"/>
              <a:gd name="T17" fmla="*/ 87 h 87"/>
              <a:gd name="T18" fmla="*/ 45 w 136"/>
              <a:gd name="T19" fmla="*/ 78 h 87"/>
              <a:gd name="T20" fmla="*/ 38 w 136"/>
              <a:gd name="T21" fmla="*/ 82 h 87"/>
              <a:gd name="T22" fmla="*/ 32 w 136"/>
              <a:gd name="T23" fmla="*/ 83 h 87"/>
              <a:gd name="T24" fmla="*/ 21 w 136"/>
              <a:gd name="T25" fmla="*/ 76 h 87"/>
              <a:gd name="T26" fmla="*/ 20 w 136"/>
              <a:gd name="T27" fmla="*/ 68 h 87"/>
              <a:gd name="T28" fmla="*/ 20 w 136"/>
              <a:gd name="T29" fmla="*/ 66 h 87"/>
              <a:gd name="T30" fmla="*/ 19 w 136"/>
              <a:gd name="T31" fmla="*/ 61 h 87"/>
              <a:gd name="T32" fmla="*/ 23 w 136"/>
              <a:gd name="T33" fmla="*/ 56 h 87"/>
              <a:gd name="T34" fmla="*/ 20 w 136"/>
              <a:gd name="T35" fmla="*/ 53 h 87"/>
              <a:gd name="T36" fmla="*/ 23 w 136"/>
              <a:gd name="T37" fmla="*/ 51 h 87"/>
              <a:gd name="T38" fmla="*/ 0 w 136"/>
              <a:gd name="T39" fmla="*/ 45 h 87"/>
              <a:gd name="T40" fmla="*/ 5 w 136"/>
              <a:gd name="T41" fmla="*/ 38 h 87"/>
              <a:gd name="T42" fmla="*/ 6 w 136"/>
              <a:gd name="T43" fmla="*/ 31 h 87"/>
              <a:gd name="T44" fmla="*/ 8 w 136"/>
              <a:gd name="T45" fmla="*/ 23 h 87"/>
              <a:gd name="T46" fmla="*/ 9 w 136"/>
              <a:gd name="T47" fmla="*/ 14 h 87"/>
              <a:gd name="T48" fmla="*/ 30 w 136"/>
              <a:gd name="T49" fmla="*/ 22 h 87"/>
              <a:gd name="T50" fmla="*/ 30 w 136"/>
              <a:gd name="T51" fmla="*/ 21 h 87"/>
              <a:gd name="T52" fmla="*/ 32 w 136"/>
              <a:gd name="T53" fmla="*/ 18 h 87"/>
              <a:gd name="T54" fmla="*/ 36 w 136"/>
              <a:gd name="T55" fmla="*/ 12 h 87"/>
              <a:gd name="T56" fmla="*/ 38 w 136"/>
              <a:gd name="T57" fmla="*/ 12 h 87"/>
              <a:gd name="T58" fmla="*/ 42 w 136"/>
              <a:gd name="T59" fmla="*/ 10 h 87"/>
              <a:gd name="T60" fmla="*/ 46 w 136"/>
              <a:gd name="T61" fmla="*/ 8 h 87"/>
              <a:gd name="T62" fmla="*/ 56 w 136"/>
              <a:gd name="T63" fmla="*/ 11 h 87"/>
              <a:gd name="T64" fmla="*/ 58 w 136"/>
              <a:gd name="T65" fmla="*/ 11 h 87"/>
              <a:gd name="T66" fmla="*/ 67 w 136"/>
              <a:gd name="T67" fmla="*/ 6 h 87"/>
              <a:gd name="T68" fmla="*/ 72 w 136"/>
              <a:gd name="T69" fmla="*/ 0 h 87"/>
              <a:gd name="T70" fmla="*/ 101 w 136"/>
              <a:gd name="T71" fmla="*/ 3 h 87"/>
              <a:gd name="T72" fmla="*/ 101 w 136"/>
              <a:gd name="T73" fmla="*/ 3 h 87"/>
              <a:gd name="T74" fmla="*/ 103 w 136"/>
              <a:gd name="T75" fmla="*/ 11 h 87"/>
              <a:gd name="T76" fmla="*/ 112 w 136"/>
              <a:gd name="T77" fmla="*/ 6 h 87"/>
              <a:gd name="T78" fmla="*/ 125 w 136"/>
              <a:gd name="T79" fmla="*/ 6 h 87"/>
              <a:gd name="T80" fmla="*/ 125 w 136"/>
              <a:gd name="T81" fmla="*/ 11 h 87"/>
              <a:gd name="T82" fmla="*/ 133 w 136"/>
              <a:gd name="T83" fmla="*/ 16 h 87"/>
              <a:gd name="T84" fmla="*/ 129 w 136"/>
              <a:gd name="T85" fmla="*/ 21 h 87"/>
              <a:gd name="T86" fmla="*/ 120 w 136"/>
              <a:gd name="T87" fmla="*/ 19 h 87"/>
              <a:gd name="T88" fmla="*/ 113 w 136"/>
              <a:gd name="T89" fmla="*/ 21 h 87"/>
              <a:gd name="T90" fmla="*/ 113 w 136"/>
              <a:gd name="T91" fmla="*/ 23 h 87"/>
              <a:gd name="T92" fmla="*/ 136 w 136"/>
              <a:gd name="T93" fmla="*/ 36 h 87"/>
              <a:gd name="T94" fmla="*/ 127 w 136"/>
              <a:gd name="T95" fmla="*/ 44 h 87"/>
              <a:gd name="T96" fmla="*/ 124 w 136"/>
              <a:gd name="T97" fmla="*/ 49 h 87"/>
              <a:gd name="T98" fmla="*/ 122 w 136"/>
              <a:gd name="T99" fmla="*/ 52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136" h="87">
                <a:moveTo>
                  <a:pt x="99" y="52"/>
                </a:moveTo>
                <a:lnTo>
                  <a:pt x="94" y="68"/>
                </a:lnTo>
                <a:lnTo>
                  <a:pt x="90" y="83"/>
                </a:lnTo>
                <a:lnTo>
                  <a:pt x="80" y="79"/>
                </a:lnTo>
                <a:lnTo>
                  <a:pt x="75" y="68"/>
                </a:lnTo>
                <a:lnTo>
                  <a:pt x="75" y="68"/>
                </a:lnTo>
                <a:lnTo>
                  <a:pt x="62" y="74"/>
                </a:lnTo>
                <a:lnTo>
                  <a:pt x="54" y="87"/>
                </a:lnTo>
                <a:lnTo>
                  <a:pt x="51" y="87"/>
                </a:lnTo>
                <a:lnTo>
                  <a:pt x="45" y="78"/>
                </a:lnTo>
                <a:lnTo>
                  <a:pt x="38" y="82"/>
                </a:lnTo>
                <a:lnTo>
                  <a:pt x="32" y="83"/>
                </a:lnTo>
                <a:lnTo>
                  <a:pt x="21" y="76"/>
                </a:lnTo>
                <a:lnTo>
                  <a:pt x="20" y="68"/>
                </a:lnTo>
                <a:lnTo>
                  <a:pt x="20" y="66"/>
                </a:lnTo>
                <a:lnTo>
                  <a:pt x="19" y="61"/>
                </a:lnTo>
                <a:lnTo>
                  <a:pt x="23" y="56"/>
                </a:lnTo>
                <a:lnTo>
                  <a:pt x="20" y="53"/>
                </a:lnTo>
                <a:lnTo>
                  <a:pt x="23" y="51"/>
                </a:lnTo>
                <a:moveTo>
                  <a:pt x="0" y="45"/>
                </a:moveTo>
                <a:lnTo>
                  <a:pt x="5" y="38"/>
                </a:lnTo>
                <a:lnTo>
                  <a:pt x="6" y="31"/>
                </a:lnTo>
                <a:lnTo>
                  <a:pt x="8" y="23"/>
                </a:lnTo>
                <a:lnTo>
                  <a:pt x="9" y="14"/>
                </a:lnTo>
                <a:lnTo>
                  <a:pt x="30" y="22"/>
                </a:lnTo>
                <a:lnTo>
                  <a:pt x="30" y="21"/>
                </a:lnTo>
                <a:lnTo>
                  <a:pt x="32" y="18"/>
                </a:lnTo>
                <a:lnTo>
                  <a:pt x="36" y="12"/>
                </a:lnTo>
                <a:lnTo>
                  <a:pt x="38" y="12"/>
                </a:lnTo>
                <a:lnTo>
                  <a:pt x="42" y="10"/>
                </a:lnTo>
                <a:lnTo>
                  <a:pt x="46" y="8"/>
                </a:lnTo>
                <a:lnTo>
                  <a:pt x="56" y="11"/>
                </a:lnTo>
                <a:lnTo>
                  <a:pt x="58" y="11"/>
                </a:lnTo>
                <a:lnTo>
                  <a:pt x="67" y="6"/>
                </a:lnTo>
                <a:lnTo>
                  <a:pt x="72" y="0"/>
                </a:lnTo>
                <a:lnTo>
                  <a:pt x="101" y="3"/>
                </a:lnTo>
                <a:moveTo>
                  <a:pt x="101" y="3"/>
                </a:moveTo>
                <a:lnTo>
                  <a:pt x="103" y="11"/>
                </a:lnTo>
                <a:lnTo>
                  <a:pt x="112" y="6"/>
                </a:lnTo>
                <a:lnTo>
                  <a:pt x="125" y="6"/>
                </a:lnTo>
                <a:lnTo>
                  <a:pt x="125" y="11"/>
                </a:lnTo>
                <a:lnTo>
                  <a:pt x="133" y="16"/>
                </a:lnTo>
                <a:lnTo>
                  <a:pt x="129" y="21"/>
                </a:lnTo>
                <a:lnTo>
                  <a:pt x="120" y="19"/>
                </a:lnTo>
                <a:lnTo>
                  <a:pt x="113" y="21"/>
                </a:lnTo>
                <a:lnTo>
                  <a:pt x="113" y="23"/>
                </a:lnTo>
                <a:lnTo>
                  <a:pt x="136" y="36"/>
                </a:lnTo>
                <a:lnTo>
                  <a:pt x="127" y="44"/>
                </a:lnTo>
                <a:lnTo>
                  <a:pt x="124" y="49"/>
                </a:lnTo>
                <a:lnTo>
                  <a:pt x="122" y="5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1" name="Freeform 768">
            <a:extLst>
              <a:ext uri="{FF2B5EF4-FFF2-40B4-BE49-F238E27FC236}">
                <a16:creationId xmlns:a16="http://schemas.microsoft.com/office/drawing/2014/main" id="{EE5498B7-9014-7094-8C05-908BEEF968F2}"/>
              </a:ext>
            </a:extLst>
          </p:cNvPr>
          <p:cNvSpPr>
            <a:spLocks/>
          </p:cNvSpPr>
          <p:nvPr/>
        </p:nvSpPr>
        <p:spPr bwMode="auto">
          <a:xfrm>
            <a:off x="4402138" y="4883150"/>
            <a:ext cx="53975" cy="44450"/>
          </a:xfrm>
          <a:custGeom>
            <a:avLst/>
            <a:gdLst>
              <a:gd name="T0" fmla="*/ 34 w 34"/>
              <a:gd name="T1" fmla="*/ 0 h 28"/>
              <a:gd name="T2" fmla="*/ 22 w 34"/>
              <a:gd name="T3" fmla="*/ 7 h 28"/>
              <a:gd name="T4" fmla="*/ 16 w 34"/>
              <a:gd name="T5" fmla="*/ 13 h 28"/>
              <a:gd name="T6" fmla="*/ 15 w 34"/>
              <a:gd name="T7" fmla="*/ 14 h 28"/>
              <a:gd name="T8" fmla="*/ 1 w 34"/>
              <a:gd name="T9" fmla="*/ 28 h 28"/>
              <a:gd name="T10" fmla="*/ 0 w 34"/>
              <a:gd name="T11" fmla="*/ 28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4" h="28">
                <a:moveTo>
                  <a:pt x="34" y="0"/>
                </a:moveTo>
                <a:lnTo>
                  <a:pt x="22" y="7"/>
                </a:lnTo>
                <a:lnTo>
                  <a:pt x="16" y="13"/>
                </a:lnTo>
                <a:lnTo>
                  <a:pt x="15" y="14"/>
                </a:lnTo>
                <a:lnTo>
                  <a:pt x="1" y="28"/>
                </a:lnTo>
                <a:lnTo>
                  <a:pt x="0" y="2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2" name="Freeform 769">
            <a:extLst>
              <a:ext uri="{FF2B5EF4-FFF2-40B4-BE49-F238E27FC236}">
                <a16:creationId xmlns:a16="http://schemas.microsoft.com/office/drawing/2014/main" id="{47CA0016-5A24-6036-4AE0-1075D52505C9}"/>
              </a:ext>
            </a:extLst>
          </p:cNvPr>
          <p:cNvSpPr>
            <a:spLocks/>
          </p:cNvSpPr>
          <p:nvPr/>
        </p:nvSpPr>
        <p:spPr bwMode="auto">
          <a:xfrm>
            <a:off x="4294188" y="4506913"/>
            <a:ext cx="28575" cy="39688"/>
          </a:xfrm>
          <a:custGeom>
            <a:avLst/>
            <a:gdLst>
              <a:gd name="T0" fmla="*/ 18 w 18"/>
              <a:gd name="T1" fmla="*/ 25 h 25"/>
              <a:gd name="T2" fmla="*/ 14 w 18"/>
              <a:gd name="T3" fmla="*/ 25 h 25"/>
              <a:gd name="T4" fmla="*/ 18 w 18"/>
              <a:gd name="T5" fmla="*/ 18 h 25"/>
              <a:gd name="T6" fmla="*/ 16 w 18"/>
              <a:gd name="T7" fmla="*/ 18 h 25"/>
              <a:gd name="T8" fmla="*/ 4 w 18"/>
              <a:gd name="T9" fmla="*/ 10 h 25"/>
              <a:gd name="T10" fmla="*/ 0 w 18"/>
              <a:gd name="T11" fmla="*/ 0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8" h="25">
                <a:moveTo>
                  <a:pt x="18" y="25"/>
                </a:moveTo>
                <a:lnTo>
                  <a:pt x="14" y="25"/>
                </a:lnTo>
                <a:lnTo>
                  <a:pt x="18" y="18"/>
                </a:lnTo>
                <a:lnTo>
                  <a:pt x="16" y="18"/>
                </a:lnTo>
                <a:lnTo>
                  <a:pt x="4" y="10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3" name="Freeform 770">
            <a:extLst>
              <a:ext uri="{FF2B5EF4-FFF2-40B4-BE49-F238E27FC236}">
                <a16:creationId xmlns:a16="http://schemas.microsoft.com/office/drawing/2014/main" id="{48566006-E4FC-D7F1-FE29-8B60CF89542E}"/>
              </a:ext>
            </a:extLst>
          </p:cNvPr>
          <p:cNvSpPr>
            <a:spLocks/>
          </p:cNvSpPr>
          <p:nvPr/>
        </p:nvSpPr>
        <p:spPr bwMode="auto">
          <a:xfrm>
            <a:off x="4611688" y="6267450"/>
            <a:ext cx="17463" cy="42863"/>
          </a:xfrm>
          <a:custGeom>
            <a:avLst/>
            <a:gdLst>
              <a:gd name="T0" fmla="*/ 11 w 11"/>
              <a:gd name="T1" fmla="*/ 0 h 27"/>
              <a:gd name="T2" fmla="*/ 5 w 11"/>
              <a:gd name="T3" fmla="*/ 12 h 27"/>
              <a:gd name="T4" fmla="*/ 0 w 11"/>
              <a:gd name="T5" fmla="*/ 19 h 27"/>
              <a:gd name="T6" fmla="*/ 3 w 11"/>
              <a:gd name="T7" fmla="*/ 26 h 27"/>
              <a:gd name="T8" fmla="*/ 3 w 11"/>
              <a:gd name="T9" fmla="*/ 27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27">
                <a:moveTo>
                  <a:pt x="11" y="0"/>
                </a:moveTo>
                <a:lnTo>
                  <a:pt x="5" y="12"/>
                </a:lnTo>
                <a:lnTo>
                  <a:pt x="0" y="19"/>
                </a:lnTo>
                <a:lnTo>
                  <a:pt x="3" y="26"/>
                </a:lnTo>
                <a:lnTo>
                  <a:pt x="3" y="2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4" name="Freeform 771">
            <a:extLst>
              <a:ext uri="{FF2B5EF4-FFF2-40B4-BE49-F238E27FC236}">
                <a16:creationId xmlns:a16="http://schemas.microsoft.com/office/drawing/2014/main" id="{DB1936E2-D2E8-0A6D-D44A-ADD242067D38}"/>
              </a:ext>
            </a:extLst>
          </p:cNvPr>
          <p:cNvSpPr>
            <a:spLocks/>
          </p:cNvSpPr>
          <p:nvPr/>
        </p:nvSpPr>
        <p:spPr bwMode="auto">
          <a:xfrm>
            <a:off x="4465638" y="4489450"/>
            <a:ext cx="84138" cy="76200"/>
          </a:xfrm>
          <a:custGeom>
            <a:avLst/>
            <a:gdLst>
              <a:gd name="T0" fmla="*/ 53 w 53"/>
              <a:gd name="T1" fmla="*/ 0 h 48"/>
              <a:gd name="T2" fmla="*/ 47 w 53"/>
              <a:gd name="T3" fmla="*/ 3 h 48"/>
              <a:gd name="T4" fmla="*/ 49 w 53"/>
              <a:gd name="T5" fmla="*/ 7 h 48"/>
              <a:gd name="T6" fmla="*/ 50 w 53"/>
              <a:gd name="T7" fmla="*/ 11 h 48"/>
              <a:gd name="T8" fmla="*/ 45 w 53"/>
              <a:gd name="T9" fmla="*/ 17 h 48"/>
              <a:gd name="T10" fmla="*/ 45 w 53"/>
              <a:gd name="T11" fmla="*/ 18 h 48"/>
              <a:gd name="T12" fmla="*/ 46 w 53"/>
              <a:gd name="T13" fmla="*/ 27 h 48"/>
              <a:gd name="T14" fmla="*/ 42 w 53"/>
              <a:gd name="T15" fmla="*/ 29 h 48"/>
              <a:gd name="T16" fmla="*/ 38 w 53"/>
              <a:gd name="T17" fmla="*/ 29 h 48"/>
              <a:gd name="T18" fmla="*/ 36 w 53"/>
              <a:gd name="T19" fmla="*/ 32 h 48"/>
              <a:gd name="T20" fmla="*/ 31 w 53"/>
              <a:gd name="T21" fmla="*/ 38 h 48"/>
              <a:gd name="T22" fmla="*/ 32 w 53"/>
              <a:gd name="T23" fmla="*/ 45 h 48"/>
              <a:gd name="T24" fmla="*/ 27 w 53"/>
              <a:gd name="T25" fmla="*/ 48 h 48"/>
              <a:gd name="T26" fmla="*/ 19 w 53"/>
              <a:gd name="T27" fmla="*/ 36 h 48"/>
              <a:gd name="T28" fmla="*/ 15 w 53"/>
              <a:gd name="T29" fmla="*/ 36 h 48"/>
              <a:gd name="T30" fmla="*/ 11 w 53"/>
              <a:gd name="T31" fmla="*/ 25 h 48"/>
              <a:gd name="T32" fmla="*/ 2 w 53"/>
              <a:gd name="T33" fmla="*/ 23 h 48"/>
              <a:gd name="T34" fmla="*/ 2 w 53"/>
              <a:gd name="T35" fmla="*/ 14 h 48"/>
              <a:gd name="T36" fmla="*/ 0 w 53"/>
              <a:gd name="T37" fmla="*/ 15 h 48"/>
              <a:gd name="T38" fmla="*/ 0 w 53"/>
              <a:gd name="T39" fmla="*/ 15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53" h="48">
                <a:moveTo>
                  <a:pt x="53" y="0"/>
                </a:moveTo>
                <a:lnTo>
                  <a:pt x="47" y="3"/>
                </a:lnTo>
                <a:lnTo>
                  <a:pt x="49" y="7"/>
                </a:lnTo>
                <a:lnTo>
                  <a:pt x="50" y="11"/>
                </a:lnTo>
                <a:lnTo>
                  <a:pt x="45" y="17"/>
                </a:lnTo>
                <a:lnTo>
                  <a:pt x="45" y="18"/>
                </a:lnTo>
                <a:lnTo>
                  <a:pt x="46" y="27"/>
                </a:lnTo>
                <a:lnTo>
                  <a:pt x="42" y="29"/>
                </a:lnTo>
                <a:lnTo>
                  <a:pt x="38" y="29"/>
                </a:lnTo>
                <a:lnTo>
                  <a:pt x="36" y="32"/>
                </a:lnTo>
                <a:lnTo>
                  <a:pt x="31" y="38"/>
                </a:lnTo>
                <a:lnTo>
                  <a:pt x="32" y="45"/>
                </a:lnTo>
                <a:lnTo>
                  <a:pt x="27" y="48"/>
                </a:lnTo>
                <a:lnTo>
                  <a:pt x="19" y="36"/>
                </a:lnTo>
                <a:lnTo>
                  <a:pt x="15" y="36"/>
                </a:lnTo>
                <a:lnTo>
                  <a:pt x="11" y="25"/>
                </a:lnTo>
                <a:lnTo>
                  <a:pt x="2" y="23"/>
                </a:lnTo>
                <a:lnTo>
                  <a:pt x="2" y="14"/>
                </a:lnTo>
                <a:lnTo>
                  <a:pt x="0" y="15"/>
                </a:lnTo>
                <a:lnTo>
                  <a:pt x="0" y="1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5" name="Freeform 772">
            <a:extLst>
              <a:ext uri="{FF2B5EF4-FFF2-40B4-BE49-F238E27FC236}">
                <a16:creationId xmlns:a16="http://schemas.microsoft.com/office/drawing/2014/main" id="{22C80FF7-4518-F52A-D70A-B0B8EECCFEDA}"/>
              </a:ext>
            </a:extLst>
          </p:cNvPr>
          <p:cNvSpPr>
            <a:spLocks/>
          </p:cNvSpPr>
          <p:nvPr/>
        </p:nvSpPr>
        <p:spPr bwMode="auto">
          <a:xfrm>
            <a:off x="4675188" y="4291013"/>
            <a:ext cx="42863" cy="26988"/>
          </a:xfrm>
          <a:custGeom>
            <a:avLst/>
            <a:gdLst>
              <a:gd name="T0" fmla="*/ 25 w 27"/>
              <a:gd name="T1" fmla="*/ 0 h 17"/>
              <a:gd name="T2" fmla="*/ 27 w 27"/>
              <a:gd name="T3" fmla="*/ 1 h 17"/>
              <a:gd name="T4" fmla="*/ 27 w 27"/>
              <a:gd name="T5" fmla="*/ 2 h 17"/>
              <a:gd name="T6" fmla="*/ 25 w 27"/>
              <a:gd name="T7" fmla="*/ 13 h 17"/>
              <a:gd name="T8" fmla="*/ 0 w 27"/>
              <a:gd name="T9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7" h="17">
                <a:moveTo>
                  <a:pt x="25" y="0"/>
                </a:moveTo>
                <a:lnTo>
                  <a:pt x="27" y="1"/>
                </a:lnTo>
                <a:lnTo>
                  <a:pt x="27" y="2"/>
                </a:lnTo>
                <a:lnTo>
                  <a:pt x="25" y="13"/>
                </a:lnTo>
                <a:lnTo>
                  <a:pt x="0" y="1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6" name="Freeform 773">
            <a:extLst>
              <a:ext uri="{FF2B5EF4-FFF2-40B4-BE49-F238E27FC236}">
                <a16:creationId xmlns:a16="http://schemas.microsoft.com/office/drawing/2014/main" id="{E420BAAC-4EEB-F9BF-64EA-B66ECE3244BA}"/>
              </a:ext>
            </a:extLst>
          </p:cNvPr>
          <p:cNvSpPr>
            <a:spLocks/>
          </p:cNvSpPr>
          <p:nvPr/>
        </p:nvSpPr>
        <p:spPr bwMode="auto">
          <a:xfrm>
            <a:off x="5056188" y="5846763"/>
            <a:ext cx="39688" cy="104775"/>
          </a:xfrm>
          <a:custGeom>
            <a:avLst/>
            <a:gdLst>
              <a:gd name="T0" fmla="*/ 4 w 25"/>
              <a:gd name="T1" fmla="*/ 0 h 66"/>
              <a:gd name="T2" fmla="*/ 4 w 25"/>
              <a:gd name="T3" fmla="*/ 8 h 66"/>
              <a:gd name="T4" fmla="*/ 0 w 25"/>
              <a:gd name="T5" fmla="*/ 17 h 66"/>
              <a:gd name="T6" fmla="*/ 11 w 25"/>
              <a:gd name="T7" fmla="*/ 33 h 66"/>
              <a:gd name="T8" fmla="*/ 18 w 25"/>
              <a:gd name="T9" fmla="*/ 40 h 66"/>
              <a:gd name="T10" fmla="*/ 18 w 25"/>
              <a:gd name="T11" fmla="*/ 53 h 66"/>
              <a:gd name="T12" fmla="*/ 18 w 25"/>
              <a:gd name="T13" fmla="*/ 57 h 66"/>
              <a:gd name="T14" fmla="*/ 18 w 25"/>
              <a:gd name="T15" fmla="*/ 59 h 66"/>
              <a:gd name="T16" fmla="*/ 21 w 25"/>
              <a:gd name="T17" fmla="*/ 62 h 66"/>
              <a:gd name="T18" fmla="*/ 23 w 25"/>
              <a:gd name="T19" fmla="*/ 64 h 66"/>
              <a:gd name="T20" fmla="*/ 25 w 25"/>
              <a:gd name="T21" fmla="*/ 66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5" h="66">
                <a:moveTo>
                  <a:pt x="4" y="0"/>
                </a:moveTo>
                <a:lnTo>
                  <a:pt x="4" y="8"/>
                </a:lnTo>
                <a:lnTo>
                  <a:pt x="0" y="17"/>
                </a:lnTo>
                <a:lnTo>
                  <a:pt x="11" y="33"/>
                </a:lnTo>
                <a:lnTo>
                  <a:pt x="18" y="40"/>
                </a:lnTo>
                <a:lnTo>
                  <a:pt x="18" y="53"/>
                </a:lnTo>
                <a:lnTo>
                  <a:pt x="18" y="57"/>
                </a:lnTo>
                <a:lnTo>
                  <a:pt x="18" y="59"/>
                </a:lnTo>
                <a:lnTo>
                  <a:pt x="21" y="62"/>
                </a:lnTo>
                <a:lnTo>
                  <a:pt x="23" y="64"/>
                </a:lnTo>
                <a:lnTo>
                  <a:pt x="25" y="6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7" name="Freeform 774">
            <a:extLst>
              <a:ext uri="{FF2B5EF4-FFF2-40B4-BE49-F238E27FC236}">
                <a16:creationId xmlns:a16="http://schemas.microsoft.com/office/drawing/2014/main" id="{7AC32A08-62F0-CAF8-D6DC-9F7D8BC2B01C}"/>
              </a:ext>
            </a:extLst>
          </p:cNvPr>
          <p:cNvSpPr>
            <a:spLocks/>
          </p:cNvSpPr>
          <p:nvPr/>
        </p:nvSpPr>
        <p:spPr bwMode="auto">
          <a:xfrm>
            <a:off x="4854575" y="4335463"/>
            <a:ext cx="17463" cy="34925"/>
          </a:xfrm>
          <a:custGeom>
            <a:avLst/>
            <a:gdLst>
              <a:gd name="T0" fmla="*/ 0 w 11"/>
              <a:gd name="T1" fmla="*/ 18 h 22"/>
              <a:gd name="T2" fmla="*/ 4 w 11"/>
              <a:gd name="T3" fmla="*/ 17 h 22"/>
              <a:gd name="T4" fmla="*/ 11 w 11"/>
              <a:gd name="T5" fmla="*/ 22 h 22"/>
              <a:gd name="T6" fmla="*/ 7 w 11"/>
              <a:gd name="T7" fmla="*/ 10 h 22"/>
              <a:gd name="T8" fmla="*/ 4 w 11"/>
              <a:gd name="T9" fmla="*/ 2 h 22"/>
              <a:gd name="T10" fmla="*/ 7 w 11"/>
              <a:gd name="T11" fmla="*/ 2 h 22"/>
              <a:gd name="T12" fmla="*/ 7 w 11"/>
              <a:gd name="T13" fmla="*/ 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" h="22">
                <a:moveTo>
                  <a:pt x="0" y="18"/>
                </a:moveTo>
                <a:lnTo>
                  <a:pt x="4" y="17"/>
                </a:lnTo>
                <a:lnTo>
                  <a:pt x="11" y="22"/>
                </a:lnTo>
                <a:lnTo>
                  <a:pt x="7" y="10"/>
                </a:lnTo>
                <a:lnTo>
                  <a:pt x="4" y="2"/>
                </a:lnTo>
                <a:lnTo>
                  <a:pt x="7" y="2"/>
                </a:lnTo>
                <a:lnTo>
                  <a:pt x="7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8" name="Freeform 775">
            <a:extLst>
              <a:ext uri="{FF2B5EF4-FFF2-40B4-BE49-F238E27FC236}">
                <a16:creationId xmlns:a16="http://schemas.microsoft.com/office/drawing/2014/main" id="{379702C5-E74D-AC36-A849-4D2B450C0E17}"/>
              </a:ext>
            </a:extLst>
          </p:cNvPr>
          <p:cNvSpPr>
            <a:spLocks/>
          </p:cNvSpPr>
          <p:nvPr/>
        </p:nvSpPr>
        <p:spPr bwMode="auto">
          <a:xfrm>
            <a:off x="4819650" y="4351338"/>
            <a:ext cx="198438" cy="207963"/>
          </a:xfrm>
          <a:custGeom>
            <a:avLst/>
            <a:gdLst>
              <a:gd name="T0" fmla="*/ 55 w 125"/>
              <a:gd name="T1" fmla="*/ 0 h 131"/>
              <a:gd name="T2" fmla="*/ 54 w 125"/>
              <a:gd name="T3" fmla="*/ 0 h 131"/>
              <a:gd name="T4" fmla="*/ 51 w 125"/>
              <a:gd name="T5" fmla="*/ 1 h 131"/>
              <a:gd name="T6" fmla="*/ 54 w 125"/>
              <a:gd name="T7" fmla="*/ 15 h 131"/>
              <a:gd name="T8" fmla="*/ 66 w 125"/>
              <a:gd name="T9" fmla="*/ 24 h 131"/>
              <a:gd name="T10" fmla="*/ 80 w 125"/>
              <a:gd name="T11" fmla="*/ 27 h 131"/>
              <a:gd name="T12" fmla="*/ 89 w 125"/>
              <a:gd name="T13" fmla="*/ 37 h 131"/>
              <a:gd name="T14" fmla="*/ 112 w 125"/>
              <a:gd name="T15" fmla="*/ 74 h 131"/>
              <a:gd name="T16" fmla="*/ 114 w 125"/>
              <a:gd name="T17" fmla="*/ 76 h 131"/>
              <a:gd name="T18" fmla="*/ 120 w 125"/>
              <a:gd name="T19" fmla="*/ 76 h 131"/>
              <a:gd name="T20" fmla="*/ 122 w 125"/>
              <a:gd name="T21" fmla="*/ 76 h 131"/>
              <a:gd name="T22" fmla="*/ 125 w 125"/>
              <a:gd name="T23" fmla="*/ 82 h 131"/>
              <a:gd name="T24" fmla="*/ 119 w 125"/>
              <a:gd name="T25" fmla="*/ 90 h 131"/>
              <a:gd name="T26" fmla="*/ 118 w 125"/>
              <a:gd name="T27" fmla="*/ 97 h 131"/>
              <a:gd name="T28" fmla="*/ 118 w 125"/>
              <a:gd name="T29" fmla="*/ 99 h 131"/>
              <a:gd name="T30" fmla="*/ 114 w 125"/>
              <a:gd name="T31" fmla="*/ 114 h 131"/>
              <a:gd name="T32" fmla="*/ 99 w 125"/>
              <a:gd name="T33" fmla="*/ 127 h 131"/>
              <a:gd name="T34" fmla="*/ 81 w 125"/>
              <a:gd name="T35" fmla="*/ 131 h 131"/>
              <a:gd name="T36" fmla="*/ 77 w 125"/>
              <a:gd name="T37" fmla="*/ 124 h 131"/>
              <a:gd name="T38" fmla="*/ 58 w 125"/>
              <a:gd name="T39" fmla="*/ 123 h 131"/>
              <a:gd name="T40" fmla="*/ 50 w 125"/>
              <a:gd name="T41" fmla="*/ 114 h 131"/>
              <a:gd name="T42" fmla="*/ 45 w 125"/>
              <a:gd name="T43" fmla="*/ 114 h 131"/>
              <a:gd name="T44" fmla="*/ 40 w 125"/>
              <a:gd name="T45" fmla="*/ 113 h 131"/>
              <a:gd name="T46" fmla="*/ 33 w 125"/>
              <a:gd name="T47" fmla="*/ 105 h 131"/>
              <a:gd name="T48" fmla="*/ 33 w 125"/>
              <a:gd name="T49" fmla="*/ 98 h 131"/>
              <a:gd name="T50" fmla="*/ 14 w 125"/>
              <a:gd name="T51" fmla="*/ 83 h 131"/>
              <a:gd name="T52" fmla="*/ 17 w 125"/>
              <a:gd name="T53" fmla="*/ 78 h 131"/>
              <a:gd name="T54" fmla="*/ 11 w 125"/>
              <a:gd name="T55" fmla="*/ 65 h 131"/>
              <a:gd name="T56" fmla="*/ 5 w 125"/>
              <a:gd name="T57" fmla="*/ 64 h 131"/>
              <a:gd name="T58" fmla="*/ 3 w 125"/>
              <a:gd name="T59" fmla="*/ 67 h 131"/>
              <a:gd name="T60" fmla="*/ 0 w 125"/>
              <a:gd name="T61" fmla="*/ 63 h 131"/>
              <a:gd name="T62" fmla="*/ 11 w 125"/>
              <a:gd name="T63" fmla="*/ 38 h 131"/>
              <a:gd name="T64" fmla="*/ 3 w 125"/>
              <a:gd name="T65" fmla="*/ 22 h 131"/>
              <a:gd name="T66" fmla="*/ 10 w 125"/>
              <a:gd name="T67" fmla="*/ 16 h 131"/>
              <a:gd name="T68" fmla="*/ 13 w 125"/>
              <a:gd name="T69" fmla="*/ 14 h 131"/>
              <a:gd name="T70" fmla="*/ 14 w 125"/>
              <a:gd name="T71" fmla="*/ 12 h 1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25" h="131">
                <a:moveTo>
                  <a:pt x="55" y="0"/>
                </a:moveTo>
                <a:lnTo>
                  <a:pt x="54" y="0"/>
                </a:lnTo>
                <a:lnTo>
                  <a:pt x="51" y="1"/>
                </a:lnTo>
                <a:lnTo>
                  <a:pt x="54" y="15"/>
                </a:lnTo>
                <a:lnTo>
                  <a:pt x="66" y="24"/>
                </a:lnTo>
                <a:lnTo>
                  <a:pt x="80" y="27"/>
                </a:lnTo>
                <a:lnTo>
                  <a:pt x="89" y="37"/>
                </a:lnTo>
                <a:lnTo>
                  <a:pt x="112" y="74"/>
                </a:lnTo>
                <a:lnTo>
                  <a:pt x="114" y="76"/>
                </a:lnTo>
                <a:lnTo>
                  <a:pt x="120" y="76"/>
                </a:lnTo>
                <a:lnTo>
                  <a:pt x="122" y="76"/>
                </a:lnTo>
                <a:lnTo>
                  <a:pt x="125" y="82"/>
                </a:lnTo>
                <a:lnTo>
                  <a:pt x="119" y="90"/>
                </a:lnTo>
                <a:lnTo>
                  <a:pt x="118" y="97"/>
                </a:lnTo>
                <a:lnTo>
                  <a:pt x="118" y="99"/>
                </a:lnTo>
                <a:lnTo>
                  <a:pt x="114" y="114"/>
                </a:lnTo>
                <a:lnTo>
                  <a:pt x="99" y="127"/>
                </a:lnTo>
                <a:lnTo>
                  <a:pt x="81" y="131"/>
                </a:lnTo>
                <a:lnTo>
                  <a:pt x="77" y="124"/>
                </a:lnTo>
                <a:lnTo>
                  <a:pt x="58" y="123"/>
                </a:lnTo>
                <a:lnTo>
                  <a:pt x="50" y="114"/>
                </a:lnTo>
                <a:lnTo>
                  <a:pt x="45" y="114"/>
                </a:lnTo>
                <a:lnTo>
                  <a:pt x="40" y="113"/>
                </a:lnTo>
                <a:lnTo>
                  <a:pt x="33" y="105"/>
                </a:lnTo>
                <a:lnTo>
                  <a:pt x="33" y="98"/>
                </a:lnTo>
                <a:lnTo>
                  <a:pt x="14" y="83"/>
                </a:lnTo>
                <a:lnTo>
                  <a:pt x="17" y="78"/>
                </a:lnTo>
                <a:lnTo>
                  <a:pt x="11" y="65"/>
                </a:lnTo>
                <a:lnTo>
                  <a:pt x="5" y="64"/>
                </a:lnTo>
                <a:lnTo>
                  <a:pt x="3" y="67"/>
                </a:lnTo>
                <a:lnTo>
                  <a:pt x="0" y="63"/>
                </a:lnTo>
                <a:lnTo>
                  <a:pt x="11" y="38"/>
                </a:lnTo>
                <a:lnTo>
                  <a:pt x="3" y="22"/>
                </a:lnTo>
                <a:lnTo>
                  <a:pt x="10" y="16"/>
                </a:lnTo>
                <a:lnTo>
                  <a:pt x="13" y="14"/>
                </a:lnTo>
                <a:lnTo>
                  <a:pt x="14" y="1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9" name="Freeform 776">
            <a:extLst>
              <a:ext uri="{FF2B5EF4-FFF2-40B4-BE49-F238E27FC236}">
                <a16:creationId xmlns:a16="http://schemas.microsoft.com/office/drawing/2014/main" id="{D4221EC5-FD03-2C06-9F11-0ECB0D4C9E8C}"/>
              </a:ext>
            </a:extLst>
          </p:cNvPr>
          <p:cNvSpPr>
            <a:spLocks/>
          </p:cNvSpPr>
          <p:nvPr/>
        </p:nvSpPr>
        <p:spPr bwMode="auto">
          <a:xfrm>
            <a:off x="5221288" y="5864225"/>
            <a:ext cx="77788" cy="76200"/>
          </a:xfrm>
          <a:custGeom>
            <a:avLst/>
            <a:gdLst>
              <a:gd name="T0" fmla="*/ 0 w 49"/>
              <a:gd name="T1" fmla="*/ 7 h 48"/>
              <a:gd name="T2" fmla="*/ 5 w 49"/>
              <a:gd name="T3" fmla="*/ 7 h 48"/>
              <a:gd name="T4" fmla="*/ 7 w 49"/>
              <a:gd name="T5" fmla="*/ 3 h 48"/>
              <a:gd name="T6" fmla="*/ 12 w 49"/>
              <a:gd name="T7" fmla="*/ 7 h 48"/>
              <a:gd name="T8" fmla="*/ 15 w 49"/>
              <a:gd name="T9" fmla="*/ 4 h 48"/>
              <a:gd name="T10" fmla="*/ 18 w 49"/>
              <a:gd name="T11" fmla="*/ 1 h 48"/>
              <a:gd name="T12" fmla="*/ 20 w 49"/>
              <a:gd name="T13" fmla="*/ 7 h 48"/>
              <a:gd name="T14" fmla="*/ 20 w 49"/>
              <a:gd name="T15" fmla="*/ 8 h 48"/>
              <a:gd name="T16" fmla="*/ 22 w 49"/>
              <a:gd name="T17" fmla="*/ 10 h 48"/>
              <a:gd name="T18" fmla="*/ 22 w 49"/>
              <a:gd name="T19" fmla="*/ 6 h 48"/>
              <a:gd name="T20" fmla="*/ 20 w 49"/>
              <a:gd name="T21" fmla="*/ 3 h 48"/>
              <a:gd name="T22" fmla="*/ 27 w 49"/>
              <a:gd name="T23" fmla="*/ 0 h 48"/>
              <a:gd name="T24" fmla="*/ 33 w 49"/>
              <a:gd name="T25" fmla="*/ 6 h 48"/>
              <a:gd name="T26" fmla="*/ 34 w 49"/>
              <a:gd name="T27" fmla="*/ 6 h 48"/>
              <a:gd name="T28" fmla="*/ 37 w 49"/>
              <a:gd name="T29" fmla="*/ 15 h 48"/>
              <a:gd name="T30" fmla="*/ 38 w 49"/>
              <a:gd name="T31" fmla="*/ 16 h 48"/>
              <a:gd name="T32" fmla="*/ 45 w 49"/>
              <a:gd name="T33" fmla="*/ 15 h 48"/>
              <a:gd name="T34" fmla="*/ 48 w 49"/>
              <a:gd name="T35" fmla="*/ 18 h 48"/>
              <a:gd name="T36" fmla="*/ 49 w 49"/>
              <a:gd name="T37" fmla="*/ 22 h 48"/>
              <a:gd name="T38" fmla="*/ 46 w 49"/>
              <a:gd name="T39" fmla="*/ 23 h 48"/>
              <a:gd name="T40" fmla="*/ 46 w 49"/>
              <a:gd name="T41" fmla="*/ 25 h 48"/>
              <a:gd name="T42" fmla="*/ 42 w 49"/>
              <a:gd name="T43" fmla="*/ 31 h 48"/>
              <a:gd name="T44" fmla="*/ 45 w 49"/>
              <a:gd name="T45" fmla="*/ 42 h 48"/>
              <a:gd name="T46" fmla="*/ 46 w 49"/>
              <a:gd name="T47" fmla="*/ 48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49" h="48">
                <a:moveTo>
                  <a:pt x="0" y="7"/>
                </a:moveTo>
                <a:lnTo>
                  <a:pt x="5" y="7"/>
                </a:lnTo>
                <a:lnTo>
                  <a:pt x="7" y="3"/>
                </a:lnTo>
                <a:lnTo>
                  <a:pt x="12" y="7"/>
                </a:lnTo>
                <a:lnTo>
                  <a:pt x="15" y="4"/>
                </a:lnTo>
                <a:lnTo>
                  <a:pt x="18" y="1"/>
                </a:lnTo>
                <a:lnTo>
                  <a:pt x="20" y="7"/>
                </a:lnTo>
                <a:lnTo>
                  <a:pt x="20" y="8"/>
                </a:lnTo>
                <a:lnTo>
                  <a:pt x="22" y="10"/>
                </a:lnTo>
                <a:lnTo>
                  <a:pt x="22" y="6"/>
                </a:lnTo>
                <a:lnTo>
                  <a:pt x="20" y="3"/>
                </a:lnTo>
                <a:lnTo>
                  <a:pt x="27" y="0"/>
                </a:lnTo>
                <a:lnTo>
                  <a:pt x="33" y="6"/>
                </a:lnTo>
                <a:lnTo>
                  <a:pt x="34" y="6"/>
                </a:lnTo>
                <a:lnTo>
                  <a:pt x="37" y="15"/>
                </a:lnTo>
                <a:lnTo>
                  <a:pt x="38" y="16"/>
                </a:lnTo>
                <a:lnTo>
                  <a:pt x="45" y="15"/>
                </a:lnTo>
                <a:lnTo>
                  <a:pt x="48" y="18"/>
                </a:lnTo>
                <a:lnTo>
                  <a:pt x="49" y="22"/>
                </a:lnTo>
                <a:lnTo>
                  <a:pt x="46" y="23"/>
                </a:lnTo>
                <a:lnTo>
                  <a:pt x="46" y="25"/>
                </a:lnTo>
                <a:lnTo>
                  <a:pt x="42" y="31"/>
                </a:lnTo>
                <a:lnTo>
                  <a:pt x="45" y="42"/>
                </a:lnTo>
                <a:lnTo>
                  <a:pt x="46" y="4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0" name="Freeform 777">
            <a:extLst>
              <a:ext uri="{FF2B5EF4-FFF2-40B4-BE49-F238E27FC236}">
                <a16:creationId xmlns:a16="http://schemas.microsoft.com/office/drawing/2014/main" id="{4273BC45-8A36-5346-F5F5-EB9D81DB8054}"/>
              </a:ext>
            </a:extLst>
          </p:cNvPr>
          <p:cNvSpPr>
            <a:spLocks/>
          </p:cNvSpPr>
          <p:nvPr/>
        </p:nvSpPr>
        <p:spPr bwMode="auto">
          <a:xfrm>
            <a:off x="5137150" y="5708650"/>
            <a:ext cx="12700" cy="55563"/>
          </a:xfrm>
          <a:custGeom>
            <a:avLst/>
            <a:gdLst>
              <a:gd name="T0" fmla="*/ 8 w 8"/>
              <a:gd name="T1" fmla="*/ 35 h 35"/>
              <a:gd name="T2" fmla="*/ 5 w 8"/>
              <a:gd name="T3" fmla="*/ 33 h 35"/>
              <a:gd name="T4" fmla="*/ 4 w 8"/>
              <a:gd name="T5" fmla="*/ 31 h 35"/>
              <a:gd name="T6" fmla="*/ 1 w 8"/>
              <a:gd name="T7" fmla="*/ 18 h 35"/>
              <a:gd name="T8" fmla="*/ 2 w 8"/>
              <a:gd name="T9" fmla="*/ 11 h 35"/>
              <a:gd name="T10" fmla="*/ 0 w 8"/>
              <a:gd name="T11" fmla="*/ 0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" h="35">
                <a:moveTo>
                  <a:pt x="8" y="35"/>
                </a:moveTo>
                <a:lnTo>
                  <a:pt x="5" y="33"/>
                </a:lnTo>
                <a:lnTo>
                  <a:pt x="4" y="31"/>
                </a:lnTo>
                <a:lnTo>
                  <a:pt x="1" y="18"/>
                </a:lnTo>
                <a:lnTo>
                  <a:pt x="2" y="11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1" name="Freeform 778">
            <a:extLst>
              <a:ext uri="{FF2B5EF4-FFF2-40B4-BE49-F238E27FC236}">
                <a16:creationId xmlns:a16="http://schemas.microsoft.com/office/drawing/2014/main" id="{7C8ACB2C-871C-F814-F369-53C35B6838F7}"/>
              </a:ext>
            </a:extLst>
          </p:cNvPr>
          <p:cNvSpPr>
            <a:spLocks/>
          </p:cNvSpPr>
          <p:nvPr/>
        </p:nvSpPr>
        <p:spPr bwMode="auto">
          <a:xfrm>
            <a:off x="5197475" y="5672138"/>
            <a:ext cx="23813" cy="19050"/>
          </a:xfrm>
          <a:custGeom>
            <a:avLst/>
            <a:gdLst>
              <a:gd name="T0" fmla="*/ 15 w 15"/>
              <a:gd name="T1" fmla="*/ 0 h 12"/>
              <a:gd name="T2" fmla="*/ 12 w 15"/>
              <a:gd name="T3" fmla="*/ 0 h 12"/>
              <a:gd name="T4" fmla="*/ 8 w 15"/>
              <a:gd name="T5" fmla="*/ 4 h 12"/>
              <a:gd name="T6" fmla="*/ 7 w 15"/>
              <a:gd name="T7" fmla="*/ 11 h 12"/>
              <a:gd name="T8" fmla="*/ 5 w 15"/>
              <a:gd name="T9" fmla="*/ 12 h 12"/>
              <a:gd name="T10" fmla="*/ 0 w 15"/>
              <a:gd name="T11" fmla="*/ 11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5" h="12">
                <a:moveTo>
                  <a:pt x="15" y="0"/>
                </a:moveTo>
                <a:lnTo>
                  <a:pt x="12" y="0"/>
                </a:lnTo>
                <a:lnTo>
                  <a:pt x="8" y="4"/>
                </a:lnTo>
                <a:lnTo>
                  <a:pt x="7" y="11"/>
                </a:lnTo>
                <a:lnTo>
                  <a:pt x="5" y="12"/>
                </a:lnTo>
                <a:lnTo>
                  <a:pt x="0" y="1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2" name="Freeform 779">
            <a:extLst>
              <a:ext uri="{FF2B5EF4-FFF2-40B4-BE49-F238E27FC236}">
                <a16:creationId xmlns:a16="http://schemas.microsoft.com/office/drawing/2014/main" id="{0EAC9EF9-423D-DCBD-C62A-B5623F7925CB}"/>
              </a:ext>
            </a:extLst>
          </p:cNvPr>
          <p:cNvSpPr>
            <a:spLocks/>
          </p:cNvSpPr>
          <p:nvPr/>
        </p:nvSpPr>
        <p:spPr bwMode="auto">
          <a:xfrm>
            <a:off x="5208588" y="5722938"/>
            <a:ext cx="42863" cy="23813"/>
          </a:xfrm>
          <a:custGeom>
            <a:avLst/>
            <a:gdLst>
              <a:gd name="T0" fmla="*/ 0 w 27"/>
              <a:gd name="T1" fmla="*/ 9 h 15"/>
              <a:gd name="T2" fmla="*/ 1 w 27"/>
              <a:gd name="T3" fmla="*/ 9 h 15"/>
              <a:gd name="T4" fmla="*/ 4 w 27"/>
              <a:gd name="T5" fmla="*/ 5 h 15"/>
              <a:gd name="T6" fmla="*/ 4 w 27"/>
              <a:gd name="T7" fmla="*/ 3 h 15"/>
              <a:gd name="T8" fmla="*/ 5 w 27"/>
              <a:gd name="T9" fmla="*/ 0 h 15"/>
              <a:gd name="T10" fmla="*/ 11 w 27"/>
              <a:gd name="T11" fmla="*/ 5 h 15"/>
              <a:gd name="T12" fmla="*/ 12 w 27"/>
              <a:gd name="T13" fmla="*/ 6 h 15"/>
              <a:gd name="T14" fmla="*/ 13 w 27"/>
              <a:gd name="T15" fmla="*/ 7 h 15"/>
              <a:gd name="T16" fmla="*/ 17 w 27"/>
              <a:gd name="T17" fmla="*/ 6 h 15"/>
              <a:gd name="T18" fmla="*/ 19 w 27"/>
              <a:gd name="T19" fmla="*/ 6 h 15"/>
              <a:gd name="T20" fmla="*/ 20 w 27"/>
              <a:gd name="T21" fmla="*/ 7 h 15"/>
              <a:gd name="T22" fmla="*/ 21 w 27"/>
              <a:gd name="T23" fmla="*/ 11 h 15"/>
              <a:gd name="T24" fmla="*/ 24 w 27"/>
              <a:gd name="T25" fmla="*/ 14 h 15"/>
              <a:gd name="T26" fmla="*/ 27 w 27"/>
              <a:gd name="T27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7" h="15">
                <a:moveTo>
                  <a:pt x="0" y="9"/>
                </a:moveTo>
                <a:lnTo>
                  <a:pt x="1" y="9"/>
                </a:lnTo>
                <a:lnTo>
                  <a:pt x="4" y="5"/>
                </a:lnTo>
                <a:lnTo>
                  <a:pt x="4" y="3"/>
                </a:lnTo>
                <a:lnTo>
                  <a:pt x="5" y="0"/>
                </a:lnTo>
                <a:lnTo>
                  <a:pt x="11" y="5"/>
                </a:lnTo>
                <a:lnTo>
                  <a:pt x="12" y="6"/>
                </a:lnTo>
                <a:lnTo>
                  <a:pt x="13" y="7"/>
                </a:lnTo>
                <a:lnTo>
                  <a:pt x="17" y="6"/>
                </a:lnTo>
                <a:lnTo>
                  <a:pt x="19" y="6"/>
                </a:lnTo>
                <a:lnTo>
                  <a:pt x="20" y="7"/>
                </a:lnTo>
                <a:lnTo>
                  <a:pt x="21" y="11"/>
                </a:lnTo>
                <a:lnTo>
                  <a:pt x="24" y="14"/>
                </a:lnTo>
                <a:lnTo>
                  <a:pt x="27" y="1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3" name="Freeform 780">
            <a:extLst>
              <a:ext uri="{FF2B5EF4-FFF2-40B4-BE49-F238E27FC236}">
                <a16:creationId xmlns:a16="http://schemas.microsoft.com/office/drawing/2014/main" id="{D2AACD9D-D582-1A73-1F0E-3C4178E6631F}"/>
              </a:ext>
            </a:extLst>
          </p:cNvPr>
          <p:cNvSpPr>
            <a:spLocks/>
          </p:cNvSpPr>
          <p:nvPr/>
        </p:nvSpPr>
        <p:spPr bwMode="auto">
          <a:xfrm>
            <a:off x="5211763" y="5746750"/>
            <a:ext cx="39688" cy="50800"/>
          </a:xfrm>
          <a:custGeom>
            <a:avLst/>
            <a:gdLst>
              <a:gd name="T0" fmla="*/ 25 w 25"/>
              <a:gd name="T1" fmla="*/ 0 h 32"/>
              <a:gd name="T2" fmla="*/ 22 w 25"/>
              <a:gd name="T3" fmla="*/ 3 h 32"/>
              <a:gd name="T4" fmla="*/ 24 w 25"/>
              <a:gd name="T5" fmla="*/ 5 h 32"/>
              <a:gd name="T6" fmla="*/ 21 w 25"/>
              <a:gd name="T7" fmla="*/ 7 h 32"/>
              <a:gd name="T8" fmla="*/ 21 w 25"/>
              <a:gd name="T9" fmla="*/ 9 h 32"/>
              <a:gd name="T10" fmla="*/ 15 w 25"/>
              <a:gd name="T11" fmla="*/ 10 h 32"/>
              <a:gd name="T12" fmla="*/ 14 w 25"/>
              <a:gd name="T13" fmla="*/ 14 h 32"/>
              <a:gd name="T14" fmla="*/ 14 w 25"/>
              <a:gd name="T15" fmla="*/ 18 h 32"/>
              <a:gd name="T16" fmla="*/ 14 w 25"/>
              <a:gd name="T17" fmla="*/ 20 h 32"/>
              <a:gd name="T18" fmla="*/ 13 w 25"/>
              <a:gd name="T19" fmla="*/ 26 h 32"/>
              <a:gd name="T20" fmla="*/ 7 w 25"/>
              <a:gd name="T21" fmla="*/ 30 h 32"/>
              <a:gd name="T22" fmla="*/ 6 w 25"/>
              <a:gd name="T23" fmla="*/ 32 h 32"/>
              <a:gd name="T24" fmla="*/ 3 w 25"/>
              <a:gd name="T25" fmla="*/ 28 h 32"/>
              <a:gd name="T26" fmla="*/ 2 w 25"/>
              <a:gd name="T27" fmla="*/ 28 h 32"/>
              <a:gd name="T28" fmla="*/ 0 w 25"/>
              <a:gd name="T29" fmla="*/ 28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5" h="32">
                <a:moveTo>
                  <a:pt x="25" y="0"/>
                </a:moveTo>
                <a:lnTo>
                  <a:pt x="22" y="3"/>
                </a:lnTo>
                <a:lnTo>
                  <a:pt x="24" y="5"/>
                </a:lnTo>
                <a:lnTo>
                  <a:pt x="21" y="7"/>
                </a:lnTo>
                <a:lnTo>
                  <a:pt x="21" y="9"/>
                </a:lnTo>
                <a:lnTo>
                  <a:pt x="15" y="10"/>
                </a:lnTo>
                <a:lnTo>
                  <a:pt x="14" y="14"/>
                </a:lnTo>
                <a:lnTo>
                  <a:pt x="14" y="18"/>
                </a:lnTo>
                <a:lnTo>
                  <a:pt x="14" y="20"/>
                </a:lnTo>
                <a:lnTo>
                  <a:pt x="13" y="26"/>
                </a:lnTo>
                <a:lnTo>
                  <a:pt x="7" y="30"/>
                </a:lnTo>
                <a:lnTo>
                  <a:pt x="6" y="32"/>
                </a:lnTo>
                <a:lnTo>
                  <a:pt x="3" y="28"/>
                </a:lnTo>
                <a:lnTo>
                  <a:pt x="2" y="28"/>
                </a:lnTo>
                <a:lnTo>
                  <a:pt x="0" y="2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4" name="Freeform 781">
            <a:extLst>
              <a:ext uri="{FF2B5EF4-FFF2-40B4-BE49-F238E27FC236}">
                <a16:creationId xmlns:a16="http://schemas.microsoft.com/office/drawing/2014/main" id="{65470CCD-25FA-5389-BD3B-A30385E35D6C}"/>
              </a:ext>
            </a:extLst>
          </p:cNvPr>
          <p:cNvSpPr>
            <a:spLocks/>
          </p:cNvSpPr>
          <p:nvPr/>
        </p:nvSpPr>
        <p:spPr bwMode="auto">
          <a:xfrm>
            <a:off x="5167313" y="4171950"/>
            <a:ext cx="66675" cy="61913"/>
          </a:xfrm>
          <a:custGeom>
            <a:avLst/>
            <a:gdLst>
              <a:gd name="T0" fmla="*/ 38 w 42"/>
              <a:gd name="T1" fmla="*/ 0 h 39"/>
              <a:gd name="T2" fmla="*/ 39 w 42"/>
              <a:gd name="T3" fmla="*/ 2 h 39"/>
              <a:gd name="T4" fmla="*/ 42 w 42"/>
              <a:gd name="T5" fmla="*/ 4 h 39"/>
              <a:gd name="T6" fmla="*/ 37 w 42"/>
              <a:gd name="T7" fmla="*/ 12 h 39"/>
              <a:gd name="T8" fmla="*/ 35 w 42"/>
              <a:gd name="T9" fmla="*/ 15 h 39"/>
              <a:gd name="T10" fmla="*/ 28 w 42"/>
              <a:gd name="T11" fmla="*/ 31 h 39"/>
              <a:gd name="T12" fmla="*/ 23 w 42"/>
              <a:gd name="T13" fmla="*/ 34 h 39"/>
              <a:gd name="T14" fmla="*/ 22 w 42"/>
              <a:gd name="T15" fmla="*/ 31 h 39"/>
              <a:gd name="T16" fmla="*/ 9 w 42"/>
              <a:gd name="T17" fmla="*/ 39 h 39"/>
              <a:gd name="T18" fmla="*/ 1 w 42"/>
              <a:gd name="T19" fmla="*/ 38 h 39"/>
              <a:gd name="T20" fmla="*/ 2 w 42"/>
              <a:gd name="T21" fmla="*/ 28 h 39"/>
              <a:gd name="T22" fmla="*/ 0 w 42"/>
              <a:gd name="T23" fmla="*/ 15 h 39"/>
              <a:gd name="T24" fmla="*/ 1 w 42"/>
              <a:gd name="T25" fmla="*/ 12 h 39"/>
              <a:gd name="T26" fmla="*/ 4 w 42"/>
              <a:gd name="T27" fmla="*/ 7 h 39"/>
              <a:gd name="T28" fmla="*/ 1 w 42"/>
              <a:gd name="T29" fmla="*/ 7 h 39"/>
              <a:gd name="T30" fmla="*/ 1 w 42"/>
              <a:gd name="T31" fmla="*/ 1 h 39"/>
              <a:gd name="T32" fmla="*/ 1 w 42"/>
              <a:gd name="T33" fmla="*/ 0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2" h="39">
                <a:moveTo>
                  <a:pt x="38" y="0"/>
                </a:moveTo>
                <a:lnTo>
                  <a:pt x="39" y="2"/>
                </a:lnTo>
                <a:lnTo>
                  <a:pt x="42" y="4"/>
                </a:lnTo>
                <a:lnTo>
                  <a:pt x="37" y="12"/>
                </a:lnTo>
                <a:lnTo>
                  <a:pt x="35" y="15"/>
                </a:lnTo>
                <a:lnTo>
                  <a:pt x="28" y="31"/>
                </a:lnTo>
                <a:lnTo>
                  <a:pt x="23" y="34"/>
                </a:lnTo>
                <a:lnTo>
                  <a:pt x="22" y="31"/>
                </a:lnTo>
                <a:lnTo>
                  <a:pt x="9" y="39"/>
                </a:lnTo>
                <a:lnTo>
                  <a:pt x="1" y="38"/>
                </a:lnTo>
                <a:lnTo>
                  <a:pt x="2" y="28"/>
                </a:lnTo>
                <a:lnTo>
                  <a:pt x="0" y="15"/>
                </a:lnTo>
                <a:lnTo>
                  <a:pt x="1" y="12"/>
                </a:lnTo>
                <a:lnTo>
                  <a:pt x="4" y="7"/>
                </a:lnTo>
                <a:lnTo>
                  <a:pt x="1" y="7"/>
                </a:lnTo>
                <a:lnTo>
                  <a:pt x="1" y="1"/>
                </a:lnTo>
                <a:lnTo>
                  <a:pt x="1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5" name="Freeform 782">
            <a:extLst>
              <a:ext uri="{FF2B5EF4-FFF2-40B4-BE49-F238E27FC236}">
                <a16:creationId xmlns:a16="http://schemas.microsoft.com/office/drawing/2014/main" id="{910D214E-96E8-B432-E3A7-DEC56060E1C7}"/>
              </a:ext>
            </a:extLst>
          </p:cNvPr>
          <p:cNvSpPr>
            <a:spLocks/>
          </p:cNvSpPr>
          <p:nvPr/>
        </p:nvSpPr>
        <p:spPr bwMode="auto">
          <a:xfrm>
            <a:off x="5365750" y="4035425"/>
            <a:ext cx="11113" cy="25400"/>
          </a:xfrm>
          <a:custGeom>
            <a:avLst/>
            <a:gdLst>
              <a:gd name="T0" fmla="*/ 0 w 7"/>
              <a:gd name="T1" fmla="*/ 0 h 16"/>
              <a:gd name="T2" fmla="*/ 0 w 7"/>
              <a:gd name="T3" fmla="*/ 0 h 16"/>
              <a:gd name="T4" fmla="*/ 7 w 7"/>
              <a:gd name="T5" fmla="*/ 9 h 16"/>
              <a:gd name="T6" fmla="*/ 2 w 7"/>
              <a:gd name="T7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16">
                <a:moveTo>
                  <a:pt x="0" y="0"/>
                </a:moveTo>
                <a:lnTo>
                  <a:pt x="0" y="0"/>
                </a:lnTo>
                <a:lnTo>
                  <a:pt x="7" y="9"/>
                </a:lnTo>
                <a:lnTo>
                  <a:pt x="2" y="1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6" name="Freeform 783">
            <a:extLst>
              <a:ext uri="{FF2B5EF4-FFF2-40B4-BE49-F238E27FC236}">
                <a16:creationId xmlns:a16="http://schemas.microsoft.com/office/drawing/2014/main" id="{6DC25643-BF35-3A5B-6A9C-3448C2B8C2E4}"/>
              </a:ext>
            </a:extLst>
          </p:cNvPr>
          <p:cNvSpPr>
            <a:spLocks/>
          </p:cNvSpPr>
          <p:nvPr/>
        </p:nvSpPr>
        <p:spPr bwMode="auto">
          <a:xfrm>
            <a:off x="5353050" y="3668713"/>
            <a:ext cx="147638" cy="188913"/>
          </a:xfrm>
          <a:custGeom>
            <a:avLst/>
            <a:gdLst>
              <a:gd name="T0" fmla="*/ 93 w 93"/>
              <a:gd name="T1" fmla="*/ 88 h 119"/>
              <a:gd name="T2" fmla="*/ 72 w 93"/>
              <a:gd name="T3" fmla="*/ 97 h 119"/>
              <a:gd name="T4" fmla="*/ 71 w 93"/>
              <a:gd name="T5" fmla="*/ 104 h 119"/>
              <a:gd name="T6" fmla="*/ 64 w 93"/>
              <a:gd name="T7" fmla="*/ 104 h 119"/>
              <a:gd name="T8" fmla="*/ 60 w 93"/>
              <a:gd name="T9" fmla="*/ 105 h 119"/>
              <a:gd name="T10" fmla="*/ 59 w 93"/>
              <a:gd name="T11" fmla="*/ 107 h 119"/>
              <a:gd name="T12" fmla="*/ 59 w 93"/>
              <a:gd name="T13" fmla="*/ 105 h 119"/>
              <a:gd name="T14" fmla="*/ 59 w 93"/>
              <a:gd name="T15" fmla="*/ 104 h 119"/>
              <a:gd name="T16" fmla="*/ 56 w 93"/>
              <a:gd name="T17" fmla="*/ 109 h 119"/>
              <a:gd name="T18" fmla="*/ 49 w 93"/>
              <a:gd name="T19" fmla="*/ 111 h 119"/>
              <a:gd name="T20" fmla="*/ 37 w 93"/>
              <a:gd name="T21" fmla="*/ 107 h 119"/>
              <a:gd name="T22" fmla="*/ 30 w 93"/>
              <a:gd name="T23" fmla="*/ 109 h 119"/>
              <a:gd name="T24" fmla="*/ 25 w 93"/>
              <a:gd name="T25" fmla="*/ 114 h 119"/>
              <a:gd name="T26" fmla="*/ 15 w 93"/>
              <a:gd name="T27" fmla="*/ 119 h 119"/>
              <a:gd name="T28" fmla="*/ 14 w 93"/>
              <a:gd name="T29" fmla="*/ 115 h 119"/>
              <a:gd name="T30" fmla="*/ 4 w 93"/>
              <a:gd name="T31" fmla="*/ 114 h 119"/>
              <a:gd name="T32" fmla="*/ 0 w 93"/>
              <a:gd name="T33" fmla="*/ 96 h 119"/>
              <a:gd name="T34" fmla="*/ 18 w 93"/>
              <a:gd name="T35" fmla="*/ 90 h 119"/>
              <a:gd name="T36" fmla="*/ 19 w 93"/>
              <a:gd name="T37" fmla="*/ 84 h 119"/>
              <a:gd name="T38" fmla="*/ 22 w 93"/>
              <a:gd name="T39" fmla="*/ 75 h 119"/>
              <a:gd name="T40" fmla="*/ 23 w 93"/>
              <a:gd name="T41" fmla="*/ 70 h 119"/>
              <a:gd name="T42" fmla="*/ 26 w 93"/>
              <a:gd name="T43" fmla="*/ 66 h 119"/>
              <a:gd name="T44" fmla="*/ 27 w 93"/>
              <a:gd name="T45" fmla="*/ 62 h 119"/>
              <a:gd name="T46" fmla="*/ 36 w 93"/>
              <a:gd name="T47" fmla="*/ 49 h 119"/>
              <a:gd name="T48" fmla="*/ 40 w 93"/>
              <a:gd name="T49" fmla="*/ 49 h 119"/>
              <a:gd name="T50" fmla="*/ 45 w 93"/>
              <a:gd name="T51" fmla="*/ 49 h 119"/>
              <a:gd name="T52" fmla="*/ 45 w 93"/>
              <a:gd name="T53" fmla="*/ 48 h 119"/>
              <a:gd name="T54" fmla="*/ 45 w 93"/>
              <a:gd name="T55" fmla="*/ 36 h 119"/>
              <a:gd name="T56" fmla="*/ 40 w 93"/>
              <a:gd name="T57" fmla="*/ 36 h 119"/>
              <a:gd name="T58" fmla="*/ 37 w 93"/>
              <a:gd name="T59" fmla="*/ 36 h 119"/>
              <a:gd name="T60" fmla="*/ 37 w 93"/>
              <a:gd name="T61" fmla="*/ 30 h 119"/>
              <a:gd name="T62" fmla="*/ 42 w 93"/>
              <a:gd name="T63" fmla="*/ 26 h 119"/>
              <a:gd name="T64" fmla="*/ 37 w 93"/>
              <a:gd name="T65" fmla="*/ 18 h 119"/>
              <a:gd name="T66" fmla="*/ 37 w 93"/>
              <a:gd name="T67" fmla="*/ 17 h 119"/>
              <a:gd name="T68" fmla="*/ 38 w 93"/>
              <a:gd name="T69" fmla="*/ 9 h 119"/>
              <a:gd name="T70" fmla="*/ 40 w 93"/>
              <a:gd name="T71" fmla="*/ 2 h 119"/>
              <a:gd name="T72" fmla="*/ 44 w 93"/>
              <a:gd name="T73" fmla="*/ 0 h 1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93" h="119">
                <a:moveTo>
                  <a:pt x="93" y="88"/>
                </a:moveTo>
                <a:lnTo>
                  <a:pt x="72" y="97"/>
                </a:lnTo>
                <a:lnTo>
                  <a:pt x="71" y="104"/>
                </a:lnTo>
                <a:lnTo>
                  <a:pt x="64" y="104"/>
                </a:lnTo>
                <a:lnTo>
                  <a:pt x="60" y="105"/>
                </a:lnTo>
                <a:lnTo>
                  <a:pt x="59" y="107"/>
                </a:lnTo>
                <a:lnTo>
                  <a:pt x="59" y="105"/>
                </a:lnTo>
                <a:lnTo>
                  <a:pt x="59" y="104"/>
                </a:lnTo>
                <a:lnTo>
                  <a:pt x="56" y="109"/>
                </a:lnTo>
                <a:lnTo>
                  <a:pt x="49" y="111"/>
                </a:lnTo>
                <a:lnTo>
                  <a:pt x="37" y="107"/>
                </a:lnTo>
                <a:lnTo>
                  <a:pt x="30" y="109"/>
                </a:lnTo>
                <a:lnTo>
                  <a:pt x="25" y="114"/>
                </a:lnTo>
                <a:lnTo>
                  <a:pt x="15" y="119"/>
                </a:lnTo>
                <a:lnTo>
                  <a:pt x="14" y="115"/>
                </a:lnTo>
                <a:lnTo>
                  <a:pt x="4" y="114"/>
                </a:lnTo>
                <a:lnTo>
                  <a:pt x="0" y="96"/>
                </a:lnTo>
                <a:lnTo>
                  <a:pt x="18" y="90"/>
                </a:lnTo>
                <a:lnTo>
                  <a:pt x="19" y="84"/>
                </a:lnTo>
                <a:lnTo>
                  <a:pt x="22" y="75"/>
                </a:lnTo>
                <a:lnTo>
                  <a:pt x="23" y="70"/>
                </a:lnTo>
                <a:lnTo>
                  <a:pt x="26" y="66"/>
                </a:lnTo>
                <a:lnTo>
                  <a:pt x="27" y="62"/>
                </a:lnTo>
                <a:lnTo>
                  <a:pt x="36" y="49"/>
                </a:lnTo>
                <a:lnTo>
                  <a:pt x="40" y="49"/>
                </a:lnTo>
                <a:lnTo>
                  <a:pt x="45" y="49"/>
                </a:lnTo>
                <a:lnTo>
                  <a:pt x="45" y="48"/>
                </a:lnTo>
                <a:lnTo>
                  <a:pt x="45" y="36"/>
                </a:lnTo>
                <a:lnTo>
                  <a:pt x="40" y="36"/>
                </a:lnTo>
                <a:lnTo>
                  <a:pt x="37" y="36"/>
                </a:lnTo>
                <a:lnTo>
                  <a:pt x="37" y="30"/>
                </a:lnTo>
                <a:lnTo>
                  <a:pt x="42" y="26"/>
                </a:lnTo>
                <a:lnTo>
                  <a:pt x="37" y="18"/>
                </a:lnTo>
                <a:lnTo>
                  <a:pt x="37" y="17"/>
                </a:lnTo>
                <a:lnTo>
                  <a:pt x="38" y="9"/>
                </a:lnTo>
                <a:lnTo>
                  <a:pt x="40" y="2"/>
                </a:lnTo>
                <a:lnTo>
                  <a:pt x="44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7" name="Freeform 784">
            <a:extLst>
              <a:ext uri="{FF2B5EF4-FFF2-40B4-BE49-F238E27FC236}">
                <a16:creationId xmlns:a16="http://schemas.microsoft.com/office/drawing/2014/main" id="{F0B77BB8-4EB8-7BC7-C819-2DD743F26809}"/>
              </a:ext>
            </a:extLst>
          </p:cNvPr>
          <p:cNvSpPr>
            <a:spLocks/>
          </p:cNvSpPr>
          <p:nvPr/>
        </p:nvSpPr>
        <p:spPr bwMode="auto">
          <a:xfrm>
            <a:off x="5500688" y="3641725"/>
            <a:ext cx="76200" cy="166688"/>
          </a:xfrm>
          <a:custGeom>
            <a:avLst/>
            <a:gdLst>
              <a:gd name="T0" fmla="*/ 45 w 48"/>
              <a:gd name="T1" fmla="*/ 0 h 105"/>
              <a:gd name="T2" fmla="*/ 48 w 48"/>
              <a:gd name="T3" fmla="*/ 13 h 105"/>
              <a:gd name="T4" fmla="*/ 45 w 48"/>
              <a:gd name="T5" fmla="*/ 17 h 105"/>
              <a:gd name="T6" fmla="*/ 28 w 48"/>
              <a:gd name="T7" fmla="*/ 23 h 105"/>
              <a:gd name="T8" fmla="*/ 24 w 48"/>
              <a:gd name="T9" fmla="*/ 20 h 105"/>
              <a:gd name="T10" fmla="*/ 18 w 48"/>
              <a:gd name="T11" fmla="*/ 26 h 105"/>
              <a:gd name="T12" fmla="*/ 11 w 48"/>
              <a:gd name="T13" fmla="*/ 32 h 105"/>
              <a:gd name="T14" fmla="*/ 15 w 48"/>
              <a:gd name="T15" fmla="*/ 35 h 105"/>
              <a:gd name="T16" fmla="*/ 15 w 48"/>
              <a:gd name="T17" fmla="*/ 36 h 105"/>
              <a:gd name="T18" fmla="*/ 13 w 48"/>
              <a:gd name="T19" fmla="*/ 41 h 105"/>
              <a:gd name="T20" fmla="*/ 13 w 48"/>
              <a:gd name="T21" fmla="*/ 45 h 105"/>
              <a:gd name="T22" fmla="*/ 13 w 48"/>
              <a:gd name="T23" fmla="*/ 56 h 105"/>
              <a:gd name="T24" fmla="*/ 18 w 48"/>
              <a:gd name="T25" fmla="*/ 61 h 105"/>
              <a:gd name="T26" fmla="*/ 15 w 48"/>
              <a:gd name="T27" fmla="*/ 75 h 105"/>
              <a:gd name="T28" fmla="*/ 15 w 48"/>
              <a:gd name="T29" fmla="*/ 80 h 105"/>
              <a:gd name="T30" fmla="*/ 15 w 48"/>
              <a:gd name="T31" fmla="*/ 81 h 105"/>
              <a:gd name="T32" fmla="*/ 23 w 48"/>
              <a:gd name="T33" fmla="*/ 88 h 105"/>
              <a:gd name="T34" fmla="*/ 27 w 48"/>
              <a:gd name="T35" fmla="*/ 92 h 105"/>
              <a:gd name="T36" fmla="*/ 15 w 48"/>
              <a:gd name="T37" fmla="*/ 101 h 105"/>
              <a:gd name="T38" fmla="*/ 0 w 48"/>
              <a:gd name="T39" fmla="*/ 105 h 1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48" h="105">
                <a:moveTo>
                  <a:pt x="45" y="0"/>
                </a:moveTo>
                <a:lnTo>
                  <a:pt x="48" y="13"/>
                </a:lnTo>
                <a:lnTo>
                  <a:pt x="45" y="17"/>
                </a:lnTo>
                <a:lnTo>
                  <a:pt x="28" y="23"/>
                </a:lnTo>
                <a:lnTo>
                  <a:pt x="24" y="20"/>
                </a:lnTo>
                <a:lnTo>
                  <a:pt x="18" y="26"/>
                </a:lnTo>
                <a:lnTo>
                  <a:pt x="11" y="32"/>
                </a:lnTo>
                <a:lnTo>
                  <a:pt x="15" y="35"/>
                </a:lnTo>
                <a:lnTo>
                  <a:pt x="15" y="36"/>
                </a:lnTo>
                <a:lnTo>
                  <a:pt x="13" y="41"/>
                </a:lnTo>
                <a:lnTo>
                  <a:pt x="13" y="45"/>
                </a:lnTo>
                <a:lnTo>
                  <a:pt x="13" y="56"/>
                </a:lnTo>
                <a:lnTo>
                  <a:pt x="18" y="61"/>
                </a:lnTo>
                <a:lnTo>
                  <a:pt x="15" y="75"/>
                </a:lnTo>
                <a:lnTo>
                  <a:pt x="15" y="80"/>
                </a:lnTo>
                <a:lnTo>
                  <a:pt x="15" y="81"/>
                </a:lnTo>
                <a:lnTo>
                  <a:pt x="23" y="88"/>
                </a:lnTo>
                <a:lnTo>
                  <a:pt x="27" y="92"/>
                </a:lnTo>
                <a:lnTo>
                  <a:pt x="15" y="101"/>
                </a:lnTo>
                <a:lnTo>
                  <a:pt x="0" y="10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8" name="Freeform 785">
            <a:extLst>
              <a:ext uri="{FF2B5EF4-FFF2-40B4-BE49-F238E27FC236}">
                <a16:creationId xmlns:a16="http://schemas.microsoft.com/office/drawing/2014/main" id="{38BB17ED-CF09-71A1-6982-0381EF178E15}"/>
              </a:ext>
            </a:extLst>
          </p:cNvPr>
          <p:cNvSpPr>
            <a:spLocks noEditPoints="1"/>
          </p:cNvSpPr>
          <p:nvPr/>
        </p:nvSpPr>
        <p:spPr bwMode="auto">
          <a:xfrm>
            <a:off x="5554663" y="3454400"/>
            <a:ext cx="149225" cy="77788"/>
          </a:xfrm>
          <a:custGeom>
            <a:avLst/>
            <a:gdLst>
              <a:gd name="T0" fmla="*/ 64 w 94"/>
              <a:gd name="T1" fmla="*/ 45 h 49"/>
              <a:gd name="T2" fmla="*/ 63 w 94"/>
              <a:gd name="T3" fmla="*/ 48 h 49"/>
              <a:gd name="T4" fmla="*/ 63 w 94"/>
              <a:gd name="T5" fmla="*/ 49 h 49"/>
              <a:gd name="T6" fmla="*/ 0 w 94"/>
              <a:gd name="T7" fmla="*/ 10 h 49"/>
              <a:gd name="T8" fmla="*/ 1 w 94"/>
              <a:gd name="T9" fmla="*/ 10 h 49"/>
              <a:gd name="T10" fmla="*/ 5 w 94"/>
              <a:gd name="T11" fmla="*/ 9 h 49"/>
              <a:gd name="T12" fmla="*/ 16 w 94"/>
              <a:gd name="T13" fmla="*/ 2 h 49"/>
              <a:gd name="T14" fmla="*/ 20 w 94"/>
              <a:gd name="T15" fmla="*/ 2 h 49"/>
              <a:gd name="T16" fmla="*/ 26 w 94"/>
              <a:gd name="T17" fmla="*/ 0 h 49"/>
              <a:gd name="T18" fmla="*/ 29 w 94"/>
              <a:gd name="T19" fmla="*/ 2 h 49"/>
              <a:gd name="T20" fmla="*/ 34 w 94"/>
              <a:gd name="T21" fmla="*/ 3 h 49"/>
              <a:gd name="T22" fmla="*/ 34 w 94"/>
              <a:gd name="T23" fmla="*/ 6 h 49"/>
              <a:gd name="T24" fmla="*/ 34 w 94"/>
              <a:gd name="T25" fmla="*/ 6 h 49"/>
              <a:gd name="T26" fmla="*/ 34 w 94"/>
              <a:gd name="T27" fmla="*/ 18 h 49"/>
              <a:gd name="T28" fmla="*/ 38 w 94"/>
              <a:gd name="T29" fmla="*/ 22 h 49"/>
              <a:gd name="T30" fmla="*/ 44 w 94"/>
              <a:gd name="T31" fmla="*/ 22 h 49"/>
              <a:gd name="T32" fmla="*/ 42 w 94"/>
              <a:gd name="T33" fmla="*/ 19 h 49"/>
              <a:gd name="T34" fmla="*/ 46 w 94"/>
              <a:gd name="T35" fmla="*/ 18 h 49"/>
              <a:gd name="T36" fmla="*/ 48 w 94"/>
              <a:gd name="T37" fmla="*/ 21 h 49"/>
              <a:gd name="T38" fmla="*/ 49 w 94"/>
              <a:gd name="T39" fmla="*/ 21 h 49"/>
              <a:gd name="T40" fmla="*/ 48 w 94"/>
              <a:gd name="T41" fmla="*/ 24 h 49"/>
              <a:gd name="T42" fmla="*/ 50 w 94"/>
              <a:gd name="T43" fmla="*/ 24 h 49"/>
              <a:gd name="T44" fmla="*/ 49 w 94"/>
              <a:gd name="T45" fmla="*/ 29 h 49"/>
              <a:gd name="T46" fmla="*/ 60 w 94"/>
              <a:gd name="T47" fmla="*/ 33 h 49"/>
              <a:gd name="T48" fmla="*/ 61 w 94"/>
              <a:gd name="T49" fmla="*/ 33 h 49"/>
              <a:gd name="T50" fmla="*/ 72 w 94"/>
              <a:gd name="T51" fmla="*/ 26 h 49"/>
              <a:gd name="T52" fmla="*/ 86 w 94"/>
              <a:gd name="T53" fmla="*/ 30 h 49"/>
              <a:gd name="T54" fmla="*/ 94 w 94"/>
              <a:gd name="T55" fmla="*/ 29 h 49"/>
              <a:gd name="T56" fmla="*/ 86 w 94"/>
              <a:gd name="T57" fmla="*/ 40 h 49"/>
              <a:gd name="T58" fmla="*/ 78 w 94"/>
              <a:gd name="T59" fmla="*/ 47 h 49"/>
              <a:gd name="T60" fmla="*/ 74 w 94"/>
              <a:gd name="T61" fmla="*/ 48 h 49"/>
              <a:gd name="T62" fmla="*/ 71 w 94"/>
              <a:gd name="T63" fmla="*/ 47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94" h="49">
                <a:moveTo>
                  <a:pt x="64" y="45"/>
                </a:moveTo>
                <a:lnTo>
                  <a:pt x="63" y="48"/>
                </a:lnTo>
                <a:lnTo>
                  <a:pt x="63" y="49"/>
                </a:lnTo>
                <a:moveTo>
                  <a:pt x="0" y="10"/>
                </a:moveTo>
                <a:lnTo>
                  <a:pt x="1" y="10"/>
                </a:lnTo>
                <a:lnTo>
                  <a:pt x="5" y="9"/>
                </a:lnTo>
                <a:lnTo>
                  <a:pt x="16" y="2"/>
                </a:lnTo>
                <a:lnTo>
                  <a:pt x="20" y="2"/>
                </a:lnTo>
                <a:lnTo>
                  <a:pt x="26" y="0"/>
                </a:lnTo>
                <a:lnTo>
                  <a:pt x="29" y="2"/>
                </a:lnTo>
                <a:lnTo>
                  <a:pt x="34" y="3"/>
                </a:lnTo>
                <a:lnTo>
                  <a:pt x="34" y="6"/>
                </a:lnTo>
                <a:moveTo>
                  <a:pt x="34" y="6"/>
                </a:moveTo>
                <a:lnTo>
                  <a:pt x="34" y="18"/>
                </a:lnTo>
                <a:lnTo>
                  <a:pt x="38" y="22"/>
                </a:lnTo>
                <a:lnTo>
                  <a:pt x="44" y="22"/>
                </a:lnTo>
                <a:lnTo>
                  <a:pt x="42" y="19"/>
                </a:lnTo>
                <a:lnTo>
                  <a:pt x="46" y="18"/>
                </a:lnTo>
                <a:lnTo>
                  <a:pt x="48" y="21"/>
                </a:lnTo>
                <a:lnTo>
                  <a:pt x="49" y="21"/>
                </a:lnTo>
                <a:lnTo>
                  <a:pt x="48" y="24"/>
                </a:lnTo>
                <a:lnTo>
                  <a:pt x="50" y="24"/>
                </a:lnTo>
                <a:lnTo>
                  <a:pt x="49" y="29"/>
                </a:lnTo>
                <a:lnTo>
                  <a:pt x="60" y="33"/>
                </a:lnTo>
                <a:lnTo>
                  <a:pt x="61" y="33"/>
                </a:lnTo>
                <a:lnTo>
                  <a:pt x="72" y="26"/>
                </a:lnTo>
                <a:lnTo>
                  <a:pt x="86" y="30"/>
                </a:lnTo>
                <a:lnTo>
                  <a:pt x="94" y="29"/>
                </a:lnTo>
                <a:lnTo>
                  <a:pt x="86" y="40"/>
                </a:lnTo>
                <a:lnTo>
                  <a:pt x="78" y="47"/>
                </a:lnTo>
                <a:lnTo>
                  <a:pt x="74" y="48"/>
                </a:lnTo>
                <a:lnTo>
                  <a:pt x="71" y="4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9" name="Freeform 786">
            <a:extLst>
              <a:ext uri="{FF2B5EF4-FFF2-40B4-BE49-F238E27FC236}">
                <a16:creationId xmlns:a16="http://schemas.microsoft.com/office/drawing/2014/main" id="{80E0B5BA-2EFC-312D-A07F-54530B6F5305}"/>
              </a:ext>
            </a:extLst>
          </p:cNvPr>
          <p:cNvSpPr>
            <a:spLocks/>
          </p:cNvSpPr>
          <p:nvPr/>
        </p:nvSpPr>
        <p:spPr bwMode="auto">
          <a:xfrm>
            <a:off x="6142038" y="2468563"/>
            <a:ext cx="209550" cy="84138"/>
          </a:xfrm>
          <a:custGeom>
            <a:avLst/>
            <a:gdLst>
              <a:gd name="T0" fmla="*/ 2 w 132"/>
              <a:gd name="T1" fmla="*/ 36 h 53"/>
              <a:gd name="T2" fmla="*/ 1 w 132"/>
              <a:gd name="T3" fmla="*/ 35 h 53"/>
              <a:gd name="T4" fmla="*/ 1 w 132"/>
              <a:gd name="T5" fmla="*/ 34 h 53"/>
              <a:gd name="T6" fmla="*/ 0 w 132"/>
              <a:gd name="T7" fmla="*/ 32 h 53"/>
              <a:gd name="T8" fmla="*/ 0 w 132"/>
              <a:gd name="T9" fmla="*/ 30 h 53"/>
              <a:gd name="T10" fmla="*/ 13 w 132"/>
              <a:gd name="T11" fmla="*/ 21 h 53"/>
              <a:gd name="T12" fmla="*/ 13 w 132"/>
              <a:gd name="T13" fmla="*/ 12 h 53"/>
              <a:gd name="T14" fmla="*/ 17 w 132"/>
              <a:gd name="T15" fmla="*/ 9 h 53"/>
              <a:gd name="T16" fmla="*/ 17 w 132"/>
              <a:gd name="T17" fmla="*/ 5 h 53"/>
              <a:gd name="T18" fmla="*/ 16 w 132"/>
              <a:gd name="T19" fmla="*/ 4 h 53"/>
              <a:gd name="T20" fmla="*/ 19 w 132"/>
              <a:gd name="T21" fmla="*/ 2 h 53"/>
              <a:gd name="T22" fmla="*/ 24 w 132"/>
              <a:gd name="T23" fmla="*/ 0 h 53"/>
              <a:gd name="T24" fmla="*/ 27 w 132"/>
              <a:gd name="T25" fmla="*/ 2 h 53"/>
              <a:gd name="T26" fmla="*/ 31 w 132"/>
              <a:gd name="T27" fmla="*/ 2 h 53"/>
              <a:gd name="T28" fmla="*/ 39 w 132"/>
              <a:gd name="T29" fmla="*/ 2 h 53"/>
              <a:gd name="T30" fmla="*/ 41 w 132"/>
              <a:gd name="T31" fmla="*/ 5 h 53"/>
              <a:gd name="T32" fmla="*/ 46 w 132"/>
              <a:gd name="T33" fmla="*/ 16 h 53"/>
              <a:gd name="T34" fmla="*/ 43 w 132"/>
              <a:gd name="T35" fmla="*/ 24 h 53"/>
              <a:gd name="T36" fmla="*/ 46 w 132"/>
              <a:gd name="T37" fmla="*/ 25 h 53"/>
              <a:gd name="T38" fmla="*/ 54 w 132"/>
              <a:gd name="T39" fmla="*/ 30 h 53"/>
              <a:gd name="T40" fmla="*/ 56 w 132"/>
              <a:gd name="T41" fmla="*/ 30 h 53"/>
              <a:gd name="T42" fmla="*/ 56 w 132"/>
              <a:gd name="T43" fmla="*/ 35 h 53"/>
              <a:gd name="T44" fmla="*/ 56 w 132"/>
              <a:gd name="T45" fmla="*/ 42 h 53"/>
              <a:gd name="T46" fmla="*/ 54 w 132"/>
              <a:gd name="T47" fmla="*/ 50 h 53"/>
              <a:gd name="T48" fmla="*/ 56 w 132"/>
              <a:gd name="T49" fmla="*/ 53 h 53"/>
              <a:gd name="T50" fmla="*/ 64 w 132"/>
              <a:gd name="T51" fmla="*/ 46 h 53"/>
              <a:gd name="T52" fmla="*/ 68 w 132"/>
              <a:gd name="T53" fmla="*/ 43 h 53"/>
              <a:gd name="T54" fmla="*/ 76 w 132"/>
              <a:gd name="T55" fmla="*/ 36 h 53"/>
              <a:gd name="T56" fmla="*/ 80 w 132"/>
              <a:gd name="T57" fmla="*/ 38 h 53"/>
              <a:gd name="T58" fmla="*/ 82 w 132"/>
              <a:gd name="T59" fmla="*/ 45 h 53"/>
              <a:gd name="T60" fmla="*/ 88 w 132"/>
              <a:gd name="T61" fmla="*/ 45 h 53"/>
              <a:gd name="T62" fmla="*/ 121 w 132"/>
              <a:gd name="T63" fmla="*/ 49 h 53"/>
              <a:gd name="T64" fmla="*/ 132 w 132"/>
              <a:gd name="T65" fmla="*/ 50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32" h="53">
                <a:moveTo>
                  <a:pt x="2" y="36"/>
                </a:moveTo>
                <a:lnTo>
                  <a:pt x="1" y="35"/>
                </a:lnTo>
                <a:lnTo>
                  <a:pt x="1" y="34"/>
                </a:lnTo>
                <a:lnTo>
                  <a:pt x="0" y="32"/>
                </a:lnTo>
                <a:lnTo>
                  <a:pt x="0" y="30"/>
                </a:lnTo>
                <a:lnTo>
                  <a:pt x="13" y="21"/>
                </a:lnTo>
                <a:lnTo>
                  <a:pt x="13" y="12"/>
                </a:lnTo>
                <a:lnTo>
                  <a:pt x="17" y="9"/>
                </a:lnTo>
                <a:lnTo>
                  <a:pt x="17" y="5"/>
                </a:lnTo>
                <a:lnTo>
                  <a:pt x="16" y="4"/>
                </a:lnTo>
                <a:lnTo>
                  <a:pt x="19" y="2"/>
                </a:lnTo>
                <a:lnTo>
                  <a:pt x="24" y="0"/>
                </a:lnTo>
                <a:lnTo>
                  <a:pt x="27" y="2"/>
                </a:lnTo>
                <a:lnTo>
                  <a:pt x="31" y="2"/>
                </a:lnTo>
                <a:lnTo>
                  <a:pt x="39" y="2"/>
                </a:lnTo>
                <a:lnTo>
                  <a:pt x="41" y="5"/>
                </a:lnTo>
                <a:lnTo>
                  <a:pt x="46" y="16"/>
                </a:lnTo>
                <a:lnTo>
                  <a:pt x="43" y="24"/>
                </a:lnTo>
                <a:lnTo>
                  <a:pt x="46" y="25"/>
                </a:lnTo>
                <a:lnTo>
                  <a:pt x="54" y="30"/>
                </a:lnTo>
                <a:lnTo>
                  <a:pt x="56" y="30"/>
                </a:lnTo>
                <a:lnTo>
                  <a:pt x="56" y="35"/>
                </a:lnTo>
                <a:lnTo>
                  <a:pt x="56" y="42"/>
                </a:lnTo>
                <a:lnTo>
                  <a:pt x="54" y="50"/>
                </a:lnTo>
                <a:lnTo>
                  <a:pt x="56" y="53"/>
                </a:lnTo>
                <a:lnTo>
                  <a:pt x="64" y="46"/>
                </a:lnTo>
                <a:lnTo>
                  <a:pt x="68" y="43"/>
                </a:lnTo>
                <a:lnTo>
                  <a:pt x="76" y="36"/>
                </a:lnTo>
                <a:lnTo>
                  <a:pt x="80" y="38"/>
                </a:lnTo>
                <a:lnTo>
                  <a:pt x="82" y="45"/>
                </a:lnTo>
                <a:lnTo>
                  <a:pt x="88" y="45"/>
                </a:lnTo>
                <a:lnTo>
                  <a:pt x="121" y="49"/>
                </a:lnTo>
                <a:lnTo>
                  <a:pt x="132" y="5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0" name="Freeform 787">
            <a:extLst>
              <a:ext uri="{FF2B5EF4-FFF2-40B4-BE49-F238E27FC236}">
                <a16:creationId xmlns:a16="http://schemas.microsoft.com/office/drawing/2014/main" id="{B7DE21E6-5494-2F07-9C37-507038770E3A}"/>
              </a:ext>
            </a:extLst>
          </p:cNvPr>
          <p:cNvSpPr>
            <a:spLocks/>
          </p:cNvSpPr>
          <p:nvPr/>
        </p:nvSpPr>
        <p:spPr bwMode="auto">
          <a:xfrm>
            <a:off x="6208713" y="2547938"/>
            <a:ext cx="155575" cy="103188"/>
          </a:xfrm>
          <a:custGeom>
            <a:avLst/>
            <a:gdLst>
              <a:gd name="T0" fmla="*/ 90 w 98"/>
              <a:gd name="T1" fmla="*/ 0 h 65"/>
              <a:gd name="T2" fmla="*/ 94 w 98"/>
              <a:gd name="T3" fmla="*/ 7 h 65"/>
              <a:gd name="T4" fmla="*/ 98 w 98"/>
              <a:gd name="T5" fmla="*/ 15 h 65"/>
              <a:gd name="T6" fmla="*/ 98 w 98"/>
              <a:gd name="T7" fmla="*/ 20 h 65"/>
              <a:gd name="T8" fmla="*/ 98 w 98"/>
              <a:gd name="T9" fmla="*/ 22 h 65"/>
              <a:gd name="T10" fmla="*/ 98 w 98"/>
              <a:gd name="T11" fmla="*/ 27 h 65"/>
              <a:gd name="T12" fmla="*/ 97 w 98"/>
              <a:gd name="T13" fmla="*/ 40 h 65"/>
              <a:gd name="T14" fmla="*/ 97 w 98"/>
              <a:gd name="T15" fmla="*/ 42 h 65"/>
              <a:gd name="T16" fmla="*/ 97 w 98"/>
              <a:gd name="T17" fmla="*/ 48 h 65"/>
              <a:gd name="T18" fmla="*/ 97 w 98"/>
              <a:gd name="T19" fmla="*/ 50 h 65"/>
              <a:gd name="T20" fmla="*/ 97 w 98"/>
              <a:gd name="T21" fmla="*/ 56 h 65"/>
              <a:gd name="T22" fmla="*/ 95 w 98"/>
              <a:gd name="T23" fmla="*/ 59 h 65"/>
              <a:gd name="T24" fmla="*/ 94 w 98"/>
              <a:gd name="T25" fmla="*/ 59 h 65"/>
              <a:gd name="T26" fmla="*/ 89 w 98"/>
              <a:gd name="T27" fmla="*/ 64 h 65"/>
              <a:gd name="T28" fmla="*/ 75 w 98"/>
              <a:gd name="T29" fmla="*/ 65 h 65"/>
              <a:gd name="T30" fmla="*/ 65 w 98"/>
              <a:gd name="T31" fmla="*/ 60 h 65"/>
              <a:gd name="T32" fmla="*/ 63 w 98"/>
              <a:gd name="T33" fmla="*/ 59 h 65"/>
              <a:gd name="T34" fmla="*/ 56 w 98"/>
              <a:gd name="T35" fmla="*/ 56 h 65"/>
              <a:gd name="T36" fmla="*/ 55 w 98"/>
              <a:gd name="T37" fmla="*/ 55 h 65"/>
              <a:gd name="T38" fmla="*/ 53 w 98"/>
              <a:gd name="T39" fmla="*/ 53 h 65"/>
              <a:gd name="T40" fmla="*/ 42 w 98"/>
              <a:gd name="T41" fmla="*/ 45 h 65"/>
              <a:gd name="T42" fmla="*/ 41 w 98"/>
              <a:gd name="T43" fmla="*/ 44 h 65"/>
              <a:gd name="T44" fmla="*/ 23 w 98"/>
              <a:gd name="T45" fmla="*/ 34 h 65"/>
              <a:gd name="T46" fmla="*/ 22 w 98"/>
              <a:gd name="T47" fmla="*/ 29 h 65"/>
              <a:gd name="T48" fmla="*/ 15 w 98"/>
              <a:gd name="T49" fmla="*/ 19 h 65"/>
              <a:gd name="T50" fmla="*/ 14 w 98"/>
              <a:gd name="T51" fmla="*/ 16 h 65"/>
              <a:gd name="T52" fmla="*/ 5 w 98"/>
              <a:gd name="T53" fmla="*/ 15 h 65"/>
              <a:gd name="T54" fmla="*/ 5 w 98"/>
              <a:gd name="T55" fmla="*/ 16 h 65"/>
              <a:gd name="T56" fmla="*/ 1 w 98"/>
              <a:gd name="T57" fmla="*/ 18 h 65"/>
              <a:gd name="T58" fmla="*/ 0 w 98"/>
              <a:gd name="T59" fmla="*/ 19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98" h="65">
                <a:moveTo>
                  <a:pt x="90" y="0"/>
                </a:moveTo>
                <a:lnTo>
                  <a:pt x="94" y="7"/>
                </a:lnTo>
                <a:lnTo>
                  <a:pt x="98" y="15"/>
                </a:lnTo>
                <a:lnTo>
                  <a:pt x="98" y="20"/>
                </a:lnTo>
                <a:lnTo>
                  <a:pt x="98" y="22"/>
                </a:lnTo>
                <a:lnTo>
                  <a:pt x="98" y="27"/>
                </a:lnTo>
                <a:lnTo>
                  <a:pt x="97" y="40"/>
                </a:lnTo>
                <a:lnTo>
                  <a:pt x="97" y="42"/>
                </a:lnTo>
                <a:lnTo>
                  <a:pt x="97" y="48"/>
                </a:lnTo>
                <a:lnTo>
                  <a:pt x="97" y="50"/>
                </a:lnTo>
                <a:lnTo>
                  <a:pt x="97" y="56"/>
                </a:lnTo>
                <a:lnTo>
                  <a:pt x="95" y="59"/>
                </a:lnTo>
                <a:lnTo>
                  <a:pt x="94" y="59"/>
                </a:lnTo>
                <a:lnTo>
                  <a:pt x="89" y="64"/>
                </a:lnTo>
                <a:lnTo>
                  <a:pt x="75" y="65"/>
                </a:lnTo>
                <a:lnTo>
                  <a:pt x="65" y="60"/>
                </a:lnTo>
                <a:lnTo>
                  <a:pt x="63" y="59"/>
                </a:lnTo>
                <a:lnTo>
                  <a:pt x="56" y="56"/>
                </a:lnTo>
                <a:lnTo>
                  <a:pt x="55" y="55"/>
                </a:lnTo>
                <a:lnTo>
                  <a:pt x="53" y="53"/>
                </a:lnTo>
                <a:lnTo>
                  <a:pt x="42" y="45"/>
                </a:lnTo>
                <a:lnTo>
                  <a:pt x="41" y="44"/>
                </a:lnTo>
                <a:lnTo>
                  <a:pt x="23" y="34"/>
                </a:lnTo>
                <a:lnTo>
                  <a:pt x="22" y="29"/>
                </a:lnTo>
                <a:lnTo>
                  <a:pt x="15" y="19"/>
                </a:lnTo>
                <a:lnTo>
                  <a:pt x="14" y="16"/>
                </a:lnTo>
                <a:lnTo>
                  <a:pt x="5" y="15"/>
                </a:lnTo>
                <a:lnTo>
                  <a:pt x="5" y="16"/>
                </a:lnTo>
                <a:lnTo>
                  <a:pt x="1" y="18"/>
                </a:lnTo>
                <a:lnTo>
                  <a:pt x="0" y="1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1" name="Freeform 788">
            <a:extLst>
              <a:ext uri="{FF2B5EF4-FFF2-40B4-BE49-F238E27FC236}">
                <a16:creationId xmlns:a16="http://schemas.microsoft.com/office/drawing/2014/main" id="{E71B9C3D-89E0-C4F0-AF46-EC9C20483522}"/>
              </a:ext>
            </a:extLst>
          </p:cNvPr>
          <p:cNvSpPr>
            <a:spLocks noEditPoints="1"/>
          </p:cNvSpPr>
          <p:nvPr/>
        </p:nvSpPr>
        <p:spPr bwMode="auto">
          <a:xfrm>
            <a:off x="6156325" y="1978025"/>
            <a:ext cx="153988" cy="112713"/>
          </a:xfrm>
          <a:custGeom>
            <a:avLst/>
            <a:gdLst>
              <a:gd name="T0" fmla="*/ 7 w 97"/>
              <a:gd name="T1" fmla="*/ 71 h 71"/>
              <a:gd name="T2" fmla="*/ 0 w 97"/>
              <a:gd name="T3" fmla="*/ 71 h 71"/>
              <a:gd name="T4" fmla="*/ 3 w 97"/>
              <a:gd name="T5" fmla="*/ 63 h 71"/>
              <a:gd name="T6" fmla="*/ 13 w 97"/>
              <a:gd name="T7" fmla="*/ 56 h 71"/>
              <a:gd name="T8" fmla="*/ 14 w 97"/>
              <a:gd name="T9" fmla="*/ 55 h 71"/>
              <a:gd name="T10" fmla="*/ 17 w 97"/>
              <a:gd name="T11" fmla="*/ 47 h 71"/>
              <a:gd name="T12" fmla="*/ 28 w 97"/>
              <a:gd name="T13" fmla="*/ 45 h 71"/>
              <a:gd name="T14" fmla="*/ 28 w 97"/>
              <a:gd name="T15" fmla="*/ 44 h 71"/>
              <a:gd name="T16" fmla="*/ 28 w 97"/>
              <a:gd name="T17" fmla="*/ 41 h 71"/>
              <a:gd name="T18" fmla="*/ 28 w 97"/>
              <a:gd name="T19" fmla="*/ 37 h 71"/>
              <a:gd name="T20" fmla="*/ 28 w 97"/>
              <a:gd name="T21" fmla="*/ 28 h 71"/>
              <a:gd name="T22" fmla="*/ 28 w 97"/>
              <a:gd name="T23" fmla="*/ 22 h 71"/>
              <a:gd name="T24" fmla="*/ 40 w 97"/>
              <a:gd name="T25" fmla="*/ 21 h 71"/>
              <a:gd name="T26" fmla="*/ 47 w 97"/>
              <a:gd name="T27" fmla="*/ 19 h 71"/>
              <a:gd name="T28" fmla="*/ 47 w 97"/>
              <a:gd name="T29" fmla="*/ 21 h 71"/>
              <a:gd name="T30" fmla="*/ 49 w 97"/>
              <a:gd name="T31" fmla="*/ 28 h 71"/>
              <a:gd name="T32" fmla="*/ 51 w 97"/>
              <a:gd name="T33" fmla="*/ 32 h 71"/>
              <a:gd name="T34" fmla="*/ 52 w 97"/>
              <a:gd name="T35" fmla="*/ 34 h 71"/>
              <a:gd name="T36" fmla="*/ 52 w 97"/>
              <a:gd name="T37" fmla="*/ 36 h 71"/>
              <a:gd name="T38" fmla="*/ 47 w 97"/>
              <a:gd name="T39" fmla="*/ 44 h 71"/>
              <a:gd name="T40" fmla="*/ 49 w 97"/>
              <a:gd name="T41" fmla="*/ 47 h 71"/>
              <a:gd name="T42" fmla="*/ 56 w 97"/>
              <a:gd name="T43" fmla="*/ 37 h 71"/>
              <a:gd name="T44" fmla="*/ 58 w 97"/>
              <a:gd name="T45" fmla="*/ 34 h 71"/>
              <a:gd name="T46" fmla="*/ 62 w 97"/>
              <a:gd name="T47" fmla="*/ 28 h 71"/>
              <a:gd name="T48" fmla="*/ 66 w 97"/>
              <a:gd name="T49" fmla="*/ 24 h 71"/>
              <a:gd name="T50" fmla="*/ 67 w 97"/>
              <a:gd name="T51" fmla="*/ 21 h 71"/>
              <a:gd name="T52" fmla="*/ 74 w 97"/>
              <a:gd name="T53" fmla="*/ 21 h 71"/>
              <a:gd name="T54" fmla="*/ 77 w 97"/>
              <a:gd name="T55" fmla="*/ 11 h 71"/>
              <a:gd name="T56" fmla="*/ 79 w 97"/>
              <a:gd name="T57" fmla="*/ 0 h 71"/>
              <a:gd name="T58" fmla="*/ 85 w 97"/>
              <a:gd name="T59" fmla="*/ 11 h 71"/>
              <a:gd name="T60" fmla="*/ 83 w 97"/>
              <a:gd name="T61" fmla="*/ 19 h 71"/>
              <a:gd name="T62" fmla="*/ 86 w 97"/>
              <a:gd name="T63" fmla="*/ 21 h 71"/>
              <a:gd name="T64" fmla="*/ 86 w 97"/>
              <a:gd name="T65" fmla="*/ 21 h 71"/>
              <a:gd name="T66" fmla="*/ 89 w 97"/>
              <a:gd name="T67" fmla="*/ 22 h 71"/>
              <a:gd name="T68" fmla="*/ 96 w 97"/>
              <a:gd name="T69" fmla="*/ 19 h 71"/>
              <a:gd name="T70" fmla="*/ 97 w 97"/>
              <a:gd name="T71" fmla="*/ 21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97" h="71">
                <a:moveTo>
                  <a:pt x="7" y="71"/>
                </a:moveTo>
                <a:lnTo>
                  <a:pt x="0" y="71"/>
                </a:lnTo>
                <a:lnTo>
                  <a:pt x="3" y="63"/>
                </a:lnTo>
                <a:lnTo>
                  <a:pt x="13" y="56"/>
                </a:lnTo>
                <a:lnTo>
                  <a:pt x="14" y="55"/>
                </a:lnTo>
                <a:lnTo>
                  <a:pt x="17" y="47"/>
                </a:lnTo>
                <a:lnTo>
                  <a:pt x="28" y="45"/>
                </a:lnTo>
                <a:moveTo>
                  <a:pt x="28" y="44"/>
                </a:moveTo>
                <a:lnTo>
                  <a:pt x="28" y="41"/>
                </a:lnTo>
                <a:lnTo>
                  <a:pt x="28" y="37"/>
                </a:lnTo>
                <a:lnTo>
                  <a:pt x="28" y="28"/>
                </a:lnTo>
                <a:lnTo>
                  <a:pt x="28" y="22"/>
                </a:lnTo>
                <a:lnTo>
                  <a:pt x="40" y="21"/>
                </a:lnTo>
                <a:lnTo>
                  <a:pt x="47" y="19"/>
                </a:lnTo>
                <a:lnTo>
                  <a:pt x="47" y="21"/>
                </a:lnTo>
                <a:lnTo>
                  <a:pt x="49" y="28"/>
                </a:lnTo>
                <a:lnTo>
                  <a:pt x="51" y="32"/>
                </a:lnTo>
                <a:lnTo>
                  <a:pt x="52" y="34"/>
                </a:lnTo>
                <a:lnTo>
                  <a:pt x="52" y="36"/>
                </a:lnTo>
                <a:lnTo>
                  <a:pt x="47" y="44"/>
                </a:lnTo>
                <a:lnTo>
                  <a:pt x="49" y="47"/>
                </a:lnTo>
                <a:lnTo>
                  <a:pt x="56" y="37"/>
                </a:lnTo>
                <a:lnTo>
                  <a:pt x="58" y="34"/>
                </a:lnTo>
                <a:lnTo>
                  <a:pt x="62" y="28"/>
                </a:lnTo>
                <a:lnTo>
                  <a:pt x="66" y="24"/>
                </a:lnTo>
                <a:lnTo>
                  <a:pt x="67" y="21"/>
                </a:lnTo>
                <a:lnTo>
                  <a:pt x="74" y="21"/>
                </a:lnTo>
                <a:lnTo>
                  <a:pt x="77" y="11"/>
                </a:lnTo>
                <a:lnTo>
                  <a:pt x="79" y="0"/>
                </a:lnTo>
                <a:lnTo>
                  <a:pt x="85" y="11"/>
                </a:lnTo>
                <a:lnTo>
                  <a:pt x="83" y="19"/>
                </a:lnTo>
                <a:lnTo>
                  <a:pt x="86" y="21"/>
                </a:lnTo>
                <a:moveTo>
                  <a:pt x="86" y="21"/>
                </a:moveTo>
                <a:lnTo>
                  <a:pt x="89" y="22"/>
                </a:lnTo>
                <a:lnTo>
                  <a:pt x="96" y="19"/>
                </a:lnTo>
                <a:lnTo>
                  <a:pt x="97" y="2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2" name="Freeform 789">
            <a:extLst>
              <a:ext uri="{FF2B5EF4-FFF2-40B4-BE49-F238E27FC236}">
                <a16:creationId xmlns:a16="http://schemas.microsoft.com/office/drawing/2014/main" id="{DF016532-C900-33F5-208D-1A4B6EF80D3A}"/>
              </a:ext>
            </a:extLst>
          </p:cNvPr>
          <p:cNvSpPr>
            <a:spLocks noEditPoints="1"/>
          </p:cNvSpPr>
          <p:nvPr/>
        </p:nvSpPr>
        <p:spPr bwMode="auto">
          <a:xfrm>
            <a:off x="7300913" y="1012825"/>
            <a:ext cx="225425" cy="249238"/>
          </a:xfrm>
          <a:custGeom>
            <a:avLst/>
            <a:gdLst>
              <a:gd name="T0" fmla="*/ 8 w 142"/>
              <a:gd name="T1" fmla="*/ 82 h 157"/>
              <a:gd name="T2" fmla="*/ 0 w 142"/>
              <a:gd name="T3" fmla="*/ 79 h 157"/>
              <a:gd name="T4" fmla="*/ 113 w 142"/>
              <a:gd name="T5" fmla="*/ 0 h 157"/>
              <a:gd name="T6" fmla="*/ 116 w 142"/>
              <a:gd name="T7" fmla="*/ 0 h 157"/>
              <a:gd name="T8" fmla="*/ 121 w 142"/>
              <a:gd name="T9" fmla="*/ 0 h 157"/>
              <a:gd name="T10" fmla="*/ 142 w 142"/>
              <a:gd name="T11" fmla="*/ 6 h 157"/>
              <a:gd name="T12" fmla="*/ 135 w 142"/>
              <a:gd name="T13" fmla="*/ 22 h 157"/>
              <a:gd name="T14" fmla="*/ 135 w 142"/>
              <a:gd name="T15" fmla="*/ 23 h 157"/>
              <a:gd name="T16" fmla="*/ 132 w 142"/>
              <a:gd name="T17" fmla="*/ 29 h 157"/>
              <a:gd name="T18" fmla="*/ 122 w 142"/>
              <a:gd name="T19" fmla="*/ 51 h 157"/>
              <a:gd name="T20" fmla="*/ 122 w 142"/>
              <a:gd name="T21" fmla="*/ 52 h 157"/>
              <a:gd name="T22" fmla="*/ 122 w 142"/>
              <a:gd name="T23" fmla="*/ 53 h 157"/>
              <a:gd name="T24" fmla="*/ 122 w 142"/>
              <a:gd name="T25" fmla="*/ 56 h 157"/>
              <a:gd name="T26" fmla="*/ 125 w 142"/>
              <a:gd name="T27" fmla="*/ 59 h 157"/>
              <a:gd name="T28" fmla="*/ 129 w 142"/>
              <a:gd name="T29" fmla="*/ 63 h 157"/>
              <a:gd name="T30" fmla="*/ 127 w 142"/>
              <a:gd name="T31" fmla="*/ 66 h 157"/>
              <a:gd name="T32" fmla="*/ 125 w 142"/>
              <a:gd name="T33" fmla="*/ 70 h 157"/>
              <a:gd name="T34" fmla="*/ 122 w 142"/>
              <a:gd name="T35" fmla="*/ 77 h 157"/>
              <a:gd name="T36" fmla="*/ 112 w 142"/>
              <a:gd name="T37" fmla="*/ 86 h 157"/>
              <a:gd name="T38" fmla="*/ 95 w 142"/>
              <a:gd name="T39" fmla="*/ 141 h 157"/>
              <a:gd name="T40" fmla="*/ 94 w 142"/>
              <a:gd name="T41" fmla="*/ 142 h 157"/>
              <a:gd name="T42" fmla="*/ 92 w 142"/>
              <a:gd name="T43" fmla="*/ 149 h 157"/>
              <a:gd name="T44" fmla="*/ 88 w 142"/>
              <a:gd name="T45" fmla="*/ 150 h 157"/>
              <a:gd name="T46" fmla="*/ 87 w 142"/>
              <a:gd name="T47" fmla="*/ 152 h 157"/>
              <a:gd name="T48" fmla="*/ 73 w 142"/>
              <a:gd name="T49" fmla="*/ 157 h 157"/>
              <a:gd name="T50" fmla="*/ 58 w 142"/>
              <a:gd name="T51" fmla="*/ 135 h 157"/>
              <a:gd name="T52" fmla="*/ 50 w 142"/>
              <a:gd name="T53" fmla="*/ 127 h 157"/>
              <a:gd name="T54" fmla="*/ 45 w 142"/>
              <a:gd name="T55" fmla="*/ 98 h 157"/>
              <a:gd name="T56" fmla="*/ 26 w 142"/>
              <a:gd name="T57" fmla="*/ 90 h 1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142" h="157">
                <a:moveTo>
                  <a:pt x="8" y="82"/>
                </a:moveTo>
                <a:lnTo>
                  <a:pt x="0" y="79"/>
                </a:lnTo>
                <a:moveTo>
                  <a:pt x="113" y="0"/>
                </a:moveTo>
                <a:lnTo>
                  <a:pt x="116" y="0"/>
                </a:lnTo>
                <a:lnTo>
                  <a:pt x="121" y="0"/>
                </a:lnTo>
                <a:lnTo>
                  <a:pt x="142" y="6"/>
                </a:lnTo>
                <a:lnTo>
                  <a:pt x="135" y="22"/>
                </a:lnTo>
                <a:lnTo>
                  <a:pt x="135" y="23"/>
                </a:lnTo>
                <a:lnTo>
                  <a:pt x="132" y="29"/>
                </a:lnTo>
                <a:lnTo>
                  <a:pt x="122" y="51"/>
                </a:lnTo>
                <a:lnTo>
                  <a:pt x="122" y="52"/>
                </a:lnTo>
                <a:lnTo>
                  <a:pt x="122" y="53"/>
                </a:lnTo>
                <a:lnTo>
                  <a:pt x="122" y="56"/>
                </a:lnTo>
                <a:lnTo>
                  <a:pt x="125" y="59"/>
                </a:lnTo>
                <a:lnTo>
                  <a:pt x="129" y="63"/>
                </a:lnTo>
                <a:lnTo>
                  <a:pt x="127" y="66"/>
                </a:lnTo>
                <a:lnTo>
                  <a:pt x="125" y="70"/>
                </a:lnTo>
                <a:lnTo>
                  <a:pt x="122" y="77"/>
                </a:lnTo>
                <a:lnTo>
                  <a:pt x="112" y="86"/>
                </a:lnTo>
                <a:lnTo>
                  <a:pt x="95" y="141"/>
                </a:lnTo>
                <a:lnTo>
                  <a:pt x="94" y="142"/>
                </a:lnTo>
                <a:lnTo>
                  <a:pt x="92" y="149"/>
                </a:lnTo>
                <a:lnTo>
                  <a:pt x="88" y="150"/>
                </a:lnTo>
                <a:lnTo>
                  <a:pt x="87" y="152"/>
                </a:lnTo>
                <a:lnTo>
                  <a:pt x="73" y="157"/>
                </a:lnTo>
                <a:lnTo>
                  <a:pt x="58" y="135"/>
                </a:lnTo>
                <a:lnTo>
                  <a:pt x="50" y="127"/>
                </a:lnTo>
                <a:lnTo>
                  <a:pt x="45" y="98"/>
                </a:lnTo>
                <a:lnTo>
                  <a:pt x="26" y="9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3" name="Freeform 790">
            <a:extLst>
              <a:ext uri="{FF2B5EF4-FFF2-40B4-BE49-F238E27FC236}">
                <a16:creationId xmlns:a16="http://schemas.microsoft.com/office/drawing/2014/main" id="{578FEBB5-2763-4F4C-388C-B49E8CC0EE20}"/>
              </a:ext>
            </a:extLst>
          </p:cNvPr>
          <p:cNvSpPr>
            <a:spLocks/>
          </p:cNvSpPr>
          <p:nvPr/>
        </p:nvSpPr>
        <p:spPr bwMode="auto">
          <a:xfrm>
            <a:off x="8056563" y="1149350"/>
            <a:ext cx="403225" cy="422275"/>
          </a:xfrm>
          <a:custGeom>
            <a:avLst/>
            <a:gdLst>
              <a:gd name="T0" fmla="*/ 230 w 254"/>
              <a:gd name="T1" fmla="*/ 29 h 266"/>
              <a:gd name="T2" fmla="*/ 233 w 254"/>
              <a:gd name="T3" fmla="*/ 33 h 266"/>
              <a:gd name="T4" fmla="*/ 237 w 254"/>
              <a:gd name="T5" fmla="*/ 36 h 266"/>
              <a:gd name="T6" fmla="*/ 240 w 254"/>
              <a:gd name="T7" fmla="*/ 45 h 266"/>
              <a:gd name="T8" fmla="*/ 244 w 254"/>
              <a:gd name="T9" fmla="*/ 46 h 266"/>
              <a:gd name="T10" fmla="*/ 245 w 254"/>
              <a:gd name="T11" fmla="*/ 49 h 266"/>
              <a:gd name="T12" fmla="*/ 251 w 254"/>
              <a:gd name="T13" fmla="*/ 61 h 266"/>
              <a:gd name="T14" fmla="*/ 254 w 254"/>
              <a:gd name="T15" fmla="*/ 75 h 266"/>
              <a:gd name="T16" fmla="*/ 245 w 254"/>
              <a:gd name="T17" fmla="*/ 91 h 266"/>
              <a:gd name="T18" fmla="*/ 233 w 254"/>
              <a:gd name="T19" fmla="*/ 91 h 266"/>
              <a:gd name="T20" fmla="*/ 204 w 254"/>
              <a:gd name="T21" fmla="*/ 85 h 266"/>
              <a:gd name="T22" fmla="*/ 184 w 254"/>
              <a:gd name="T23" fmla="*/ 74 h 266"/>
              <a:gd name="T24" fmla="*/ 170 w 254"/>
              <a:gd name="T25" fmla="*/ 75 h 266"/>
              <a:gd name="T26" fmla="*/ 180 w 254"/>
              <a:gd name="T27" fmla="*/ 86 h 266"/>
              <a:gd name="T28" fmla="*/ 185 w 254"/>
              <a:gd name="T29" fmla="*/ 96 h 266"/>
              <a:gd name="T30" fmla="*/ 187 w 254"/>
              <a:gd name="T31" fmla="*/ 104 h 266"/>
              <a:gd name="T32" fmla="*/ 183 w 254"/>
              <a:gd name="T33" fmla="*/ 111 h 266"/>
              <a:gd name="T34" fmla="*/ 185 w 254"/>
              <a:gd name="T35" fmla="*/ 123 h 266"/>
              <a:gd name="T36" fmla="*/ 179 w 254"/>
              <a:gd name="T37" fmla="*/ 139 h 266"/>
              <a:gd name="T38" fmla="*/ 172 w 254"/>
              <a:gd name="T39" fmla="*/ 143 h 266"/>
              <a:gd name="T40" fmla="*/ 164 w 254"/>
              <a:gd name="T41" fmla="*/ 142 h 266"/>
              <a:gd name="T42" fmla="*/ 155 w 254"/>
              <a:gd name="T43" fmla="*/ 151 h 266"/>
              <a:gd name="T44" fmla="*/ 154 w 254"/>
              <a:gd name="T45" fmla="*/ 160 h 266"/>
              <a:gd name="T46" fmla="*/ 140 w 254"/>
              <a:gd name="T47" fmla="*/ 173 h 266"/>
              <a:gd name="T48" fmla="*/ 128 w 254"/>
              <a:gd name="T49" fmla="*/ 176 h 266"/>
              <a:gd name="T50" fmla="*/ 123 w 254"/>
              <a:gd name="T51" fmla="*/ 196 h 266"/>
              <a:gd name="T52" fmla="*/ 128 w 254"/>
              <a:gd name="T53" fmla="*/ 201 h 266"/>
              <a:gd name="T54" fmla="*/ 128 w 254"/>
              <a:gd name="T55" fmla="*/ 209 h 266"/>
              <a:gd name="T56" fmla="*/ 128 w 254"/>
              <a:gd name="T57" fmla="*/ 217 h 266"/>
              <a:gd name="T58" fmla="*/ 127 w 254"/>
              <a:gd name="T59" fmla="*/ 222 h 266"/>
              <a:gd name="T60" fmla="*/ 128 w 254"/>
              <a:gd name="T61" fmla="*/ 233 h 266"/>
              <a:gd name="T62" fmla="*/ 123 w 254"/>
              <a:gd name="T63" fmla="*/ 250 h 266"/>
              <a:gd name="T64" fmla="*/ 117 w 254"/>
              <a:gd name="T65" fmla="*/ 265 h 266"/>
              <a:gd name="T66" fmla="*/ 113 w 254"/>
              <a:gd name="T67" fmla="*/ 263 h 266"/>
              <a:gd name="T68" fmla="*/ 110 w 254"/>
              <a:gd name="T69" fmla="*/ 261 h 266"/>
              <a:gd name="T70" fmla="*/ 106 w 254"/>
              <a:gd name="T71" fmla="*/ 259 h 266"/>
              <a:gd name="T72" fmla="*/ 97 w 254"/>
              <a:gd name="T73" fmla="*/ 254 h 266"/>
              <a:gd name="T74" fmla="*/ 88 w 254"/>
              <a:gd name="T75" fmla="*/ 244 h 266"/>
              <a:gd name="T76" fmla="*/ 87 w 254"/>
              <a:gd name="T77" fmla="*/ 228 h 266"/>
              <a:gd name="T78" fmla="*/ 83 w 254"/>
              <a:gd name="T79" fmla="*/ 214 h 266"/>
              <a:gd name="T80" fmla="*/ 94 w 254"/>
              <a:gd name="T81" fmla="*/ 192 h 266"/>
              <a:gd name="T82" fmla="*/ 101 w 254"/>
              <a:gd name="T83" fmla="*/ 176 h 266"/>
              <a:gd name="T84" fmla="*/ 110 w 254"/>
              <a:gd name="T85" fmla="*/ 151 h 266"/>
              <a:gd name="T86" fmla="*/ 114 w 254"/>
              <a:gd name="T87" fmla="*/ 138 h 266"/>
              <a:gd name="T88" fmla="*/ 103 w 254"/>
              <a:gd name="T89" fmla="*/ 123 h 266"/>
              <a:gd name="T90" fmla="*/ 98 w 254"/>
              <a:gd name="T91" fmla="*/ 113 h 266"/>
              <a:gd name="T92" fmla="*/ 93 w 254"/>
              <a:gd name="T93" fmla="*/ 105 h 266"/>
              <a:gd name="T94" fmla="*/ 87 w 254"/>
              <a:gd name="T95" fmla="*/ 96 h 266"/>
              <a:gd name="T96" fmla="*/ 83 w 254"/>
              <a:gd name="T97" fmla="*/ 86 h 266"/>
              <a:gd name="T98" fmla="*/ 72 w 254"/>
              <a:gd name="T99" fmla="*/ 83 h 266"/>
              <a:gd name="T100" fmla="*/ 58 w 254"/>
              <a:gd name="T101" fmla="*/ 81 h 266"/>
              <a:gd name="T102" fmla="*/ 37 w 254"/>
              <a:gd name="T103" fmla="*/ 76 h 266"/>
              <a:gd name="T104" fmla="*/ 30 w 254"/>
              <a:gd name="T105" fmla="*/ 74 h 266"/>
              <a:gd name="T106" fmla="*/ 13 w 254"/>
              <a:gd name="T107" fmla="*/ 71 h 266"/>
              <a:gd name="T108" fmla="*/ 0 w 254"/>
              <a:gd name="T109" fmla="*/ 63 h 266"/>
              <a:gd name="T110" fmla="*/ 76 w 254"/>
              <a:gd name="T111" fmla="*/ 14 h 266"/>
              <a:gd name="T112" fmla="*/ 80 w 254"/>
              <a:gd name="T113" fmla="*/ 0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254" h="266">
                <a:moveTo>
                  <a:pt x="228" y="25"/>
                </a:moveTo>
                <a:lnTo>
                  <a:pt x="228" y="26"/>
                </a:lnTo>
                <a:lnTo>
                  <a:pt x="230" y="29"/>
                </a:lnTo>
                <a:lnTo>
                  <a:pt x="232" y="30"/>
                </a:lnTo>
                <a:lnTo>
                  <a:pt x="233" y="30"/>
                </a:lnTo>
                <a:lnTo>
                  <a:pt x="233" y="33"/>
                </a:lnTo>
                <a:lnTo>
                  <a:pt x="234" y="31"/>
                </a:lnTo>
                <a:lnTo>
                  <a:pt x="234" y="36"/>
                </a:lnTo>
                <a:lnTo>
                  <a:pt x="237" y="36"/>
                </a:lnTo>
                <a:lnTo>
                  <a:pt x="239" y="41"/>
                </a:lnTo>
                <a:lnTo>
                  <a:pt x="237" y="42"/>
                </a:lnTo>
                <a:lnTo>
                  <a:pt x="240" y="45"/>
                </a:lnTo>
                <a:lnTo>
                  <a:pt x="241" y="45"/>
                </a:lnTo>
                <a:lnTo>
                  <a:pt x="244" y="48"/>
                </a:lnTo>
                <a:lnTo>
                  <a:pt x="244" y="46"/>
                </a:lnTo>
                <a:lnTo>
                  <a:pt x="245" y="48"/>
                </a:lnTo>
                <a:lnTo>
                  <a:pt x="247" y="51"/>
                </a:lnTo>
                <a:lnTo>
                  <a:pt x="245" y="49"/>
                </a:lnTo>
                <a:lnTo>
                  <a:pt x="245" y="52"/>
                </a:lnTo>
                <a:lnTo>
                  <a:pt x="248" y="57"/>
                </a:lnTo>
                <a:lnTo>
                  <a:pt x="251" y="61"/>
                </a:lnTo>
                <a:lnTo>
                  <a:pt x="252" y="70"/>
                </a:lnTo>
                <a:lnTo>
                  <a:pt x="251" y="71"/>
                </a:lnTo>
                <a:lnTo>
                  <a:pt x="254" y="75"/>
                </a:lnTo>
                <a:lnTo>
                  <a:pt x="254" y="76"/>
                </a:lnTo>
                <a:lnTo>
                  <a:pt x="254" y="79"/>
                </a:lnTo>
                <a:lnTo>
                  <a:pt x="245" y="91"/>
                </a:lnTo>
                <a:lnTo>
                  <a:pt x="237" y="91"/>
                </a:lnTo>
                <a:lnTo>
                  <a:pt x="236" y="91"/>
                </a:lnTo>
                <a:lnTo>
                  <a:pt x="233" y="91"/>
                </a:lnTo>
                <a:lnTo>
                  <a:pt x="226" y="93"/>
                </a:lnTo>
                <a:lnTo>
                  <a:pt x="217" y="96"/>
                </a:lnTo>
                <a:lnTo>
                  <a:pt x="204" y="85"/>
                </a:lnTo>
                <a:lnTo>
                  <a:pt x="198" y="81"/>
                </a:lnTo>
                <a:lnTo>
                  <a:pt x="187" y="75"/>
                </a:lnTo>
                <a:lnTo>
                  <a:pt x="184" y="74"/>
                </a:lnTo>
                <a:lnTo>
                  <a:pt x="176" y="71"/>
                </a:lnTo>
                <a:lnTo>
                  <a:pt x="173" y="74"/>
                </a:lnTo>
                <a:lnTo>
                  <a:pt x="170" y="75"/>
                </a:lnTo>
                <a:lnTo>
                  <a:pt x="172" y="78"/>
                </a:lnTo>
                <a:lnTo>
                  <a:pt x="176" y="78"/>
                </a:lnTo>
                <a:lnTo>
                  <a:pt x="180" y="86"/>
                </a:lnTo>
                <a:lnTo>
                  <a:pt x="181" y="87"/>
                </a:lnTo>
                <a:lnTo>
                  <a:pt x="184" y="93"/>
                </a:lnTo>
                <a:lnTo>
                  <a:pt x="185" y="96"/>
                </a:lnTo>
                <a:lnTo>
                  <a:pt x="187" y="100"/>
                </a:lnTo>
                <a:lnTo>
                  <a:pt x="187" y="101"/>
                </a:lnTo>
                <a:lnTo>
                  <a:pt x="187" y="104"/>
                </a:lnTo>
                <a:lnTo>
                  <a:pt x="184" y="109"/>
                </a:lnTo>
                <a:lnTo>
                  <a:pt x="183" y="111"/>
                </a:lnTo>
                <a:lnTo>
                  <a:pt x="183" y="111"/>
                </a:lnTo>
                <a:lnTo>
                  <a:pt x="184" y="113"/>
                </a:lnTo>
                <a:lnTo>
                  <a:pt x="184" y="119"/>
                </a:lnTo>
                <a:lnTo>
                  <a:pt x="185" y="123"/>
                </a:lnTo>
                <a:lnTo>
                  <a:pt x="181" y="134"/>
                </a:lnTo>
                <a:lnTo>
                  <a:pt x="180" y="139"/>
                </a:lnTo>
                <a:lnTo>
                  <a:pt x="179" y="139"/>
                </a:lnTo>
                <a:lnTo>
                  <a:pt x="174" y="143"/>
                </a:lnTo>
                <a:lnTo>
                  <a:pt x="173" y="143"/>
                </a:lnTo>
                <a:lnTo>
                  <a:pt x="172" y="143"/>
                </a:lnTo>
                <a:lnTo>
                  <a:pt x="170" y="141"/>
                </a:lnTo>
                <a:lnTo>
                  <a:pt x="165" y="141"/>
                </a:lnTo>
                <a:lnTo>
                  <a:pt x="164" y="142"/>
                </a:lnTo>
                <a:lnTo>
                  <a:pt x="161" y="146"/>
                </a:lnTo>
                <a:lnTo>
                  <a:pt x="161" y="149"/>
                </a:lnTo>
                <a:lnTo>
                  <a:pt x="155" y="151"/>
                </a:lnTo>
                <a:lnTo>
                  <a:pt x="155" y="154"/>
                </a:lnTo>
                <a:lnTo>
                  <a:pt x="154" y="157"/>
                </a:lnTo>
                <a:lnTo>
                  <a:pt x="154" y="160"/>
                </a:lnTo>
                <a:lnTo>
                  <a:pt x="146" y="175"/>
                </a:lnTo>
                <a:lnTo>
                  <a:pt x="142" y="176"/>
                </a:lnTo>
                <a:lnTo>
                  <a:pt x="140" y="173"/>
                </a:lnTo>
                <a:lnTo>
                  <a:pt x="138" y="176"/>
                </a:lnTo>
                <a:lnTo>
                  <a:pt x="131" y="177"/>
                </a:lnTo>
                <a:lnTo>
                  <a:pt x="128" y="176"/>
                </a:lnTo>
                <a:lnTo>
                  <a:pt x="125" y="181"/>
                </a:lnTo>
                <a:lnTo>
                  <a:pt x="121" y="186"/>
                </a:lnTo>
                <a:lnTo>
                  <a:pt x="123" y="196"/>
                </a:lnTo>
                <a:lnTo>
                  <a:pt x="124" y="199"/>
                </a:lnTo>
                <a:lnTo>
                  <a:pt x="125" y="199"/>
                </a:lnTo>
                <a:lnTo>
                  <a:pt x="128" y="201"/>
                </a:lnTo>
                <a:lnTo>
                  <a:pt x="128" y="203"/>
                </a:lnTo>
                <a:lnTo>
                  <a:pt x="128" y="209"/>
                </a:lnTo>
                <a:lnTo>
                  <a:pt x="128" y="209"/>
                </a:lnTo>
                <a:lnTo>
                  <a:pt x="128" y="211"/>
                </a:lnTo>
                <a:lnTo>
                  <a:pt x="128" y="213"/>
                </a:lnTo>
                <a:lnTo>
                  <a:pt x="128" y="217"/>
                </a:lnTo>
                <a:lnTo>
                  <a:pt x="128" y="217"/>
                </a:lnTo>
                <a:lnTo>
                  <a:pt x="128" y="220"/>
                </a:lnTo>
                <a:lnTo>
                  <a:pt x="127" y="222"/>
                </a:lnTo>
                <a:lnTo>
                  <a:pt x="128" y="224"/>
                </a:lnTo>
                <a:lnTo>
                  <a:pt x="127" y="228"/>
                </a:lnTo>
                <a:lnTo>
                  <a:pt x="128" y="233"/>
                </a:lnTo>
                <a:lnTo>
                  <a:pt x="128" y="235"/>
                </a:lnTo>
                <a:lnTo>
                  <a:pt x="124" y="248"/>
                </a:lnTo>
                <a:lnTo>
                  <a:pt x="123" y="250"/>
                </a:lnTo>
                <a:lnTo>
                  <a:pt x="118" y="256"/>
                </a:lnTo>
                <a:lnTo>
                  <a:pt x="118" y="259"/>
                </a:lnTo>
                <a:lnTo>
                  <a:pt x="117" y="265"/>
                </a:lnTo>
                <a:lnTo>
                  <a:pt x="116" y="266"/>
                </a:lnTo>
                <a:lnTo>
                  <a:pt x="114" y="263"/>
                </a:lnTo>
                <a:lnTo>
                  <a:pt x="113" y="263"/>
                </a:lnTo>
                <a:lnTo>
                  <a:pt x="113" y="262"/>
                </a:lnTo>
                <a:lnTo>
                  <a:pt x="110" y="262"/>
                </a:lnTo>
                <a:lnTo>
                  <a:pt x="110" y="261"/>
                </a:lnTo>
                <a:lnTo>
                  <a:pt x="109" y="261"/>
                </a:lnTo>
                <a:lnTo>
                  <a:pt x="108" y="259"/>
                </a:lnTo>
                <a:lnTo>
                  <a:pt x="106" y="259"/>
                </a:lnTo>
                <a:lnTo>
                  <a:pt x="103" y="258"/>
                </a:lnTo>
                <a:lnTo>
                  <a:pt x="102" y="258"/>
                </a:lnTo>
                <a:lnTo>
                  <a:pt x="97" y="254"/>
                </a:lnTo>
                <a:lnTo>
                  <a:pt x="95" y="252"/>
                </a:lnTo>
                <a:lnTo>
                  <a:pt x="93" y="250"/>
                </a:lnTo>
                <a:lnTo>
                  <a:pt x="88" y="244"/>
                </a:lnTo>
                <a:lnTo>
                  <a:pt x="87" y="241"/>
                </a:lnTo>
                <a:lnTo>
                  <a:pt x="87" y="232"/>
                </a:lnTo>
                <a:lnTo>
                  <a:pt x="87" y="228"/>
                </a:lnTo>
                <a:lnTo>
                  <a:pt x="86" y="224"/>
                </a:lnTo>
                <a:lnTo>
                  <a:pt x="84" y="218"/>
                </a:lnTo>
                <a:lnTo>
                  <a:pt x="83" y="214"/>
                </a:lnTo>
                <a:lnTo>
                  <a:pt x="87" y="207"/>
                </a:lnTo>
                <a:lnTo>
                  <a:pt x="90" y="202"/>
                </a:lnTo>
                <a:lnTo>
                  <a:pt x="94" y="192"/>
                </a:lnTo>
                <a:lnTo>
                  <a:pt x="97" y="183"/>
                </a:lnTo>
                <a:lnTo>
                  <a:pt x="101" y="176"/>
                </a:lnTo>
                <a:lnTo>
                  <a:pt x="101" y="176"/>
                </a:lnTo>
                <a:lnTo>
                  <a:pt x="103" y="171"/>
                </a:lnTo>
                <a:lnTo>
                  <a:pt x="108" y="161"/>
                </a:lnTo>
                <a:lnTo>
                  <a:pt x="110" y="151"/>
                </a:lnTo>
                <a:lnTo>
                  <a:pt x="112" y="147"/>
                </a:lnTo>
                <a:lnTo>
                  <a:pt x="112" y="146"/>
                </a:lnTo>
                <a:lnTo>
                  <a:pt x="114" y="138"/>
                </a:lnTo>
                <a:lnTo>
                  <a:pt x="110" y="134"/>
                </a:lnTo>
                <a:lnTo>
                  <a:pt x="106" y="127"/>
                </a:lnTo>
                <a:lnTo>
                  <a:pt x="103" y="123"/>
                </a:lnTo>
                <a:lnTo>
                  <a:pt x="103" y="121"/>
                </a:lnTo>
                <a:lnTo>
                  <a:pt x="101" y="119"/>
                </a:lnTo>
                <a:lnTo>
                  <a:pt x="98" y="113"/>
                </a:lnTo>
                <a:lnTo>
                  <a:pt x="95" y="111"/>
                </a:lnTo>
                <a:lnTo>
                  <a:pt x="94" y="108"/>
                </a:lnTo>
                <a:lnTo>
                  <a:pt x="93" y="105"/>
                </a:lnTo>
                <a:lnTo>
                  <a:pt x="91" y="102"/>
                </a:lnTo>
                <a:lnTo>
                  <a:pt x="90" y="100"/>
                </a:lnTo>
                <a:lnTo>
                  <a:pt x="87" y="96"/>
                </a:lnTo>
                <a:lnTo>
                  <a:pt x="86" y="93"/>
                </a:lnTo>
                <a:lnTo>
                  <a:pt x="84" y="90"/>
                </a:lnTo>
                <a:lnTo>
                  <a:pt x="83" y="86"/>
                </a:lnTo>
                <a:lnTo>
                  <a:pt x="82" y="86"/>
                </a:lnTo>
                <a:lnTo>
                  <a:pt x="80" y="85"/>
                </a:lnTo>
                <a:lnTo>
                  <a:pt x="72" y="83"/>
                </a:lnTo>
                <a:lnTo>
                  <a:pt x="68" y="83"/>
                </a:lnTo>
                <a:lnTo>
                  <a:pt x="61" y="81"/>
                </a:lnTo>
                <a:lnTo>
                  <a:pt x="58" y="81"/>
                </a:lnTo>
                <a:lnTo>
                  <a:pt x="49" y="78"/>
                </a:lnTo>
                <a:lnTo>
                  <a:pt x="45" y="78"/>
                </a:lnTo>
                <a:lnTo>
                  <a:pt x="37" y="76"/>
                </a:lnTo>
                <a:lnTo>
                  <a:pt x="33" y="75"/>
                </a:lnTo>
                <a:lnTo>
                  <a:pt x="31" y="75"/>
                </a:lnTo>
                <a:lnTo>
                  <a:pt x="30" y="74"/>
                </a:lnTo>
                <a:lnTo>
                  <a:pt x="20" y="72"/>
                </a:lnTo>
                <a:lnTo>
                  <a:pt x="18" y="71"/>
                </a:lnTo>
                <a:lnTo>
                  <a:pt x="13" y="71"/>
                </a:lnTo>
                <a:lnTo>
                  <a:pt x="9" y="70"/>
                </a:lnTo>
                <a:lnTo>
                  <a:pt x="7" y="68"/>
                </a:lnTo>
                <a:lnTo>
                  <a:pt x="0" y="63"/>
                </a:lnTo>
                <a:lnTo>
                  <a:pt x="31" y="33"/>
                </a:lnTo>
                <a:lnTo>
                  <a:pt x="73" y="15"/>
                </a:lnTo>
                <a:lnTo>
                  <a:pt x="76" y="14"/>
                </a:lnTo>
                <a:lnTo>
                  <a:pt x="79" y="12"/>
                </a:lnTo>
                <a:lnTo>
                  <a:pt x="83" y="12"/>
                </a:lnTo>
                <a:lnTo>
                  <a:pt x="8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4" name="Freeform 791">
            <a:extLst>
              <a:ext uri="{FF2B5EF4-FFF2-40B4-BE49-F238E27FC236}">
                <a16:creationId xmlns:a16="http://schemas.microsoft.com/office/drawing/2014/main" id="{99CE8D02-3412-82AE-AAEA-F88A28B44286}"/>
              </a:ext>
            </a:extLst>
          </p:cNvPr>
          <p:cNvSpPr>
            <a:spLocks/>
          </p:cNvSpPr>
          <p:nvPr/>
        </p:nvSpPr>
        <p:spPr bwMode="auto">
          <a:xfrm>
            <a:off x="4067175" y="6007100"/>
            <a:ext cx="74613" cy="42863"/>
          </a:xfrm>
          <a:custGeom>
            <a:avLst/>
            <a:gdLst>
              <a:gd name="T0" fmla="*/ 0 w 47"/>
              <a:gd name="T1" fmla="*/ 1 h 27"/>
              <a:gd name="T2" fmla="*/ 9 w 47"/>
              <a:gd name="T3" fmla="*/ 0 h 27"/>
              <a:gd name="T4" fmla="*/ 12 w 47"/>
              <a:gd name="T5" fmla="*/ 0 h 27"/>
              <a:gd name="T6" fmla="*/ 16 w 47"/>
              <a:gd name="T7" fmla="*/ 3 h 27"/>
              <a:gd name="T8" fmla="*/ 23 w 47"/>
              <a:gd name="T9" fmla="*/ 10 h 27"/>
              <a:gd name="T10" fmla="*/ 24 w 47"/>
              <a:gd name="T11" fmla="*/ 7 h 27"/>
              <a:gd name="T12" fmla="*/ 28 w 47"/>
              <a:gd name="T13" fmla="*/ 19 h 27"/>
              <a:gd name="T14" fmla="*/ 35 w 47"/>
              <a:gd name="T15" fmla="*/ 23 h 27"/>
              <a:gd name="T16" fmla="*/ 34 w 47"/>
              <a:gd name="T17" fmla="*/ 27 h 27"/>
              <a:gd name="T18" fmla="*/ 47 w 47"/>
              <a:gd name="T19" fmla="*/ 26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7" h="27">
                <a:moveTo>
                  <a:pt x="0" y="1"/>
                </a:moveTo>
                <a:lnTo>
                  <a:pt x="9" y="0"/>
                </a:lnTo>
                <a:lnTo>
                  <a:pt x="12" y="0"/>
                </a:lnTo>
                <a:lnTo>
                  <a:pt x="16" y="3"/>
                </a:lnTo>
                <a:lnTo>
                  <a:pt x="23" y="10"/>
                </a:lnTo>
                <a:lnTo>
                  <a:pt x="24" y="7"/>
                </a:lnTo>
                <a:lnTo>
                  <a:pt x="28" y="19"/>
                </a:lnTo>
                <a:lnTo>
                  <a:pt x="35" y="23"/>
                </a:lnTo>
                <a:lnTo>
                  <a:pt x="34" y="27"/>
                </a:lnTo>
                <a:lnTo>
                  <a:pt x="47" y="2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5" name="Freeform 792">
            <a:extLst>
              <a:ext uri="{FF2B5EF4-FFF2-40B4-BE49-F238E27FC236}">
                <a16:creationId xmlns:a16="http://schemas.microsoft.com/office/drawing/2014/main" id="{1E4BC934-5DF8-132F-528C-7D058B274128}"/>
              </a:ext>
            </a:extLst>
          </p:cNvPr>
          <p:cNvSpPr>
            <a:spLocks/>
          </p:cNvSpPr>
          <p:nvPr/>
        </p:nvSpPr>
        <p:spPr bwMode="auto">
          <a:xfrm>
            <a:off x="4121150" y="6048375"/>
            <a:ext cx="23813" cy="58738"/>
          </a:xfrm>
          <a:custGeom>
            <a:avLst/>
            <a:gdLst>
              <a:gd name="T0" fmla="*/ 13 w 15"/>
              <a:gd name="T1" fmla="*/ 0 h 37"/>
              <a:gd name="T2" fmla="*/ 13 w 15"/>
              <a:gd name="T3" fmla="*/ 8 h 37"/>
              <a:gd name="T4" fmla="*/ 7 w 15"/>
              <a:gd name="T5" fmla="*/ 15 h 37"/>
              <a:gd name="T6" fmla="*/ 11 w 15"/>
              <a:gd name="T7" fmla="*/ 19 h 37"/>
              <a:gd name="T8" fmla="*/ 15 w 15"/>
              <a:gd name="T9" fmla="*/ 25 h 37"/>
              <a:gd name="T10" fmla="*/ 12 w 15"/>
              <a:gd name="T11" fmla="*/ 25 h 37"/>
              <a:gd name="T12" fmla="*/ 5 w 15"/>
              <a:gd name="T13" fmla="*/ 26 h 37"/>
              <a:gd name="T14" fmla="*/ 2 w 15"/>
              <a:gd name="T15" fmla="*/ 34 h 37"/>
              <a:gd name="T16" fmla="*/ 1 w 15"/>
              <a:gd name="T17" fmla="*/ 37 h 37"/>
              <a:gd name="T18" fmla="*/ 0 w 15"/>
              <a:gd name="T19" fmla="*/ 37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5" h="37">
                <a:moveTo>
                  <a:pt x="13" y="0"/>
                </a:moveTo>
                <a:lnTo>
                  <a:pt x="13" y="8"/>
                </a:lnTo>
                <a:lnTo>
                  <a:pt x="7" y="15"/>
                </a:lnTo>
                <a:lnTo>
                  <a:pt x="11" y="19"/>
                </a:lnTo>
                <a:lnTo>
                  <a:pt x="15" y="25"/>
                </a:lnTo>
                <a:lnTo>
                  <a:pt x="12" y="25"/>
                </a:lnTo>
                <a:lnTo>
                  <a:pt x="5" y="26"/>
                </a:lnTo>
                <a:lnTo>
                  <a:pt x="2" y="34"/>
                </a:lnTo>
                <a:lnTo>
                  <a:pt x="1" y="37"/>
                </a:lnTo>
                <a:lnTo>
                  <a:pt x="0" y="3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6" name="Freeform 793">
            <a:extLst>
              <a:ext uri="{FF2B5EF4-FFF2-40B4-BE49-F238E27FC236}">
                <a16:creationId xmlns:a16="http://schemas.microsoft.com/office/drawing/2014/main" id="{BB489004-8526-2E1D-3DF2-141F983131DE}"/>
              </a:ext>
            </a:extLst>
          </p:cNvPr>
          <p:cNvSpPr>
            <a:spLocks/>
          </p:cNvSpPr>
          <p:nvPr/>
        </p:nvSpPr>
        <p:spPr bwMode="auto">
          <a:xfrm>
            <a:off x="4235450" y="5835650"/>
            <a:ext cx="141288" cy="63500"/>
          </a:xfrm>
          <a:custGeom>
            <a:avLst/>
            <a:gdLst>
              <a:gd name="T0" fmla="*/ 65 w 65"/>
              <a:gd name="T1" fmla="*/ 1 h 29"/>
              <a:gd name="T2" fmla="*/ 56 w 65"/>
              <a:gd name="T3" fmla="*/ 4 h 29"/>
              <a:gd name="T4" fmla="*/ 47 w 65"/>
              <a:gd name="T5" fmla="*/ 0 h 29"/>
              <a:gd name="T6" fmla="*/ 37 w 65"/>
              <a:gd name="T7" fmla="*/ 7 h 29"/>
              <a:gd name="T8" fmla="*/ 33 w 65"/>
              <a:gd name="T9" fmla="*/ 15 h 29"/>
              <a:gd name="T10" fmla="*/ 12 w 65"/>
              <a:gd name="T11" fmla="*/ 15 h 29"/>
              <a:gd name="T12" fmla="*/ 5 w 65"/>
              <a:gd name="T13" fmla="*/ 20 h 29"/>
              <a:gd name="T14" fmla="*/ 2 w 65"/>
              <a:gd name="T15" fmla="*/ 22 h 29"/>
              <a:gd name="T16" fmla="*/ 0 w 65"/>
              <a:gd name="T17" fmla="*/ 23 h 29"/>
              <a:gd name="T18" fmla="*/ 0 w 65"/>
              <a:gd name="T19" fmla="*/ 24 h 29"/>
              <a:gd name="T20" fmla="*/ 0 w 65"/>
              <a:gd name="T21" fmla="*/ 29 h 29"/>
              <a:gd name="T22" fmla="*/ 1 w 65"/>
              <a:gd name="T23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65" h="29">
                <a:moveTo>
                  <a:pt x="65" y="1"/>
                </a:moveTo>
                <a:cubicBezTo>
                  <a:pt x="56" y="4"/>
                  <a:pt x="56" y="4"/>
                  <a:pt x="56" y="4"/>
                </a:cubicBezTo>
                <a:cubicBezTo>
                  <a:pt x="47" y="0"/>
                  <a:pt x="47" y="0"/>
                  <a:pt x="47" y="0"/>
                </a:cubicBezTo>
                <a:cubicBezTo>
                  <a:pt x="37" y="7"/>
                  <a:pt x="37" y="7"/>
                  <a:pt x="37" y="7"/>
                </a:cubicBezTo>
                <a:cubicBezTo>
                  <a:pt x="33" y="15"/>
                  <a:pt x="33" y="15"/>
                  <a:pt x="33" y="15"/>
                </a:cubicBezTo>
                <a:cubicBezTo>
                  <a:pt x="12" y="15"/>
                  <a:pt x="12" y="15"/>
                  <a:pt x="12" y="15"/>
                </a:cubicBezTo>
                <a:cubicBezTo>
                  <a:pt x="5" y="20"/>
                  <a:pt x="5" y="20"/>
                  <a:pt x="5" y="20"/>
                </a:cubicBezTo>
                <a:cubicBezTo>
                  <a:pt x="2" y="22"/>
                  <a:pt x="2" y="22"/>
                  <a:pt x="2" y="22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8"/>
                  <a:pt x="0" y="29"/>
                </a:cubicBezTo>
                <a:cubicBezTo>
                  <a:pt x="0" y="29"/>
                  <a:pt x="1" y="29"/>
                  <a:pt x="1" y="29"/>
                </a:cubicBez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7" name="Freeform 794">
            <a:extLst>
              <a:ext uri="{FF2B5EF4-FFF2-40B4-BE49-F238E27FC236}">
                <a16:creationId xmlns:a16="http://schemas.microsoft.com/office/drawing/2014/main" id="{650F9625-68A9-627B-DB10-DA478464E8B7}"/>
              </a:ext>
            </a:extLst>
          </p:cNvPr>
          <p:cNvSpPr>
            <a:spLocks/>
          </p:cNvSpPr>
          <p:nvPr/>
        </p:nvSpPr>
        <p:spPr bwMode="auto">
          <a:xfrm>
            <a:off x="4219575" y="5838825"/>
            <a:ext cx="177800" cy="120650"/>
          </a:xfrm>
          <a:custGeom>
            <a:avLst/>
            <a:gdLst>
              <a:gd name="T0" fmla="*/ 99 w 112"/>
              <a:gd name="T1" fmla="*/ 0 h 76"/>
              <a:gd name="T2" fmla="*/ 112 w 112"/>
              <a:gd name="T3" fmla="*/ 4 h 76"/>
              <a:gd name="T4" fmla="*/ 103 w 112"/>
              <a:gd name="T5" fmla="*/ 12 h 76"/>
              <a:gd name="T6" fmla="*/ 104 w 112"/>
              <a:gd name="T7" fmla="*/ 20 h 76"/>
              <a:gd name="T8" fmla="*/ 69 w 112"/>
              <a:gd name="T9" fmla="*/ 50 h 76"/>
              <a:gd name="T10" fmla="*/ 52 w 112"/>
              <a:gd name="T11" fmla="*/ 50 h 76"/>
              <a:gd name="T12" fmla="*/ 44 w 112"/>
              <a:gd name="T13" fmla="*/ 64 h 76"/>
              <a:gd name="T14" fmla="*/ 32 w 112"/>
              <a:gd name="T15" fmla="*/ 71 h 76"/>
              <a:gd name="T16" fmla="*/ 17 w 112"/>
              <a:gd name="T17" fmla="*/ 71 h 76"/>
              <a:gd name="T18" fmla="*/ 15 w 112"/>
              <a:gd name="T19" fmla="*/ 71 h 76"/>
              <a:gd name="T20" fmla="*/ 0 w 112"/>
              <a:gd name="T21" fmla="*/ 76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2" h="76">
                <a:moveTo>
                  <a:pt x="99" y="0"/>
                </a:moveTo>
                <a:lnTo>
                  <a:pt x="112" y="4"/>
                </a:lnTo>
                <a:lnTo>
                  <a:pt x="103" y="12"/>
                </a:lnTo>
                <a:lnTo>
                  <a:pt x="104" y="20"/>
                </a:lnTo>
                <a:lnTo>
                  <a:pt x="69" y="50"/>
                </a:lnTo>
                <a:lnTo>
                  <a:pt x="52" y="50"/>
                </a:lnTo>
                <a:lnTo>
                  <a:pt x="44" y="64"/>
                </a:lnTo>
                <a:lnTo>
                  <a:pt x="32" y="71"/>
                </a:lnTo>
                <a:lnTo>
                  <a:pt x="17" y="71"/>
                </a:lnTo>
                <a:lnTo>
                  <a:pt x="15" y="71"/>
                </a:lnTo>
                <a:lnTo>
                  <a:pt x="0" y="7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8" name="Freeform 795">
            <a:extLst>
              <a:ext uri="{FF2B5EF4-FFF2-40B4-BE49-F238E27FC236}">
                <a16:creationId xmlns:a16="http://schemas.microsoft.com/office/drawing/2014/main" id="{5E346089-AFA3-F97E-7816-A793E894A58F}"/>
              </a:ext>
            </a:extLst>
          </p:cNvPr>
          <p:cNvSpPr>
            <a:spLocks noEditPoints="1"/>
          </p:cNvSpPr>
          <p:nvPr/>
        </p:nvSpPr>
        <p:spPr bwMode="auto">
          <a:xfrm>
            <a:off x="4243388" y="5595938"/>
            <a:ext cx="236538" cy="182563"/>
          </a:xfrm>
          <a:custGeom>
            <a:avLst/>
            <a:gdLst>
              <a:gd name="T0" fmla="*/ 3 w 149"/>
              <a:gd name="T1" fmla="*/ 64 h 115"/>
              <a:gd name="T2" fmla="*/ 5 w 149"/>
              <a:gd name="T3" fmla="*/ 61 h 115"/>
              <a:gd name="T4" fmla="*/ 6 w 149"/>
              <a:gd name="T5" fmla="*/ 60 h 115"/>
              <a:gd name="T6" fmla="*/ 2 w 149"/>
              <a:gd name="T7" fmla="*/ 57 h 115"/>
              <a:gd name="T8" fmla="*/ 2 w 149"/>
              <a:gd name="T9" fmla="*/ 56 h 115"/>
              <a:gd name="T10" fmla="*/ 0 w 149"/>
              <a:gd name="T11" fmla="*/ 45 h 115"/>
              <a:gd name="T12" fmla="*/ 2 w 149"/>
              <a:gd name="T13" fmla="*/ 44 h 115"/>
              <a:gd name="T14" fmla="*/ 6 w 149"/>
              <a:gd name="T15" fmla="*/ 44 h 115"/>
              <a:gd name="T16" fmla="*/ 6 w 149"/>
              <a:gd name="T17" fmla="*/ 37 h 115"/>
              <a:gd name="T18" fmla="*/ 9 w 149"/>
              <a:gd name="T19" fmla="*/ 37 h 115"/>
              <a:gd name="T20" fmla="*/ 14 w 149"/>
              <a:gd name="T21" fmla="*/ 41 h 115"/>
              <a:gd name="T22" fmla="*/ 21 w 149"/>
              <a:gd name="T23" fmla="*/ 44 h 115"/>
              <a:gd name="T24" fmla="*/ 26 w 149"/>
              <a:gd name="T25" fmla="*/ 45 h 115"/>
              <a:gd name="T26" fmla="*/ 32 w 149"/>
              <a:gd name="T27" fmla="*/ 45 h 115"/>
              <a:gd name="T28" fmla="*/ 39 w 149"/>
              <a:gd name="T29" fmla="*/ 40 h 115"/>
              <a:gd name="T30" fmla="*/ 59 w 149"/>
              <a:gd name="T31" fmla="*/ 34 h 115"/>
              <a:gd name="T32" fmla="*/ 80 w 149"/>
              <a:gd name="T33" fmla="*/ 16 h 115"/>
              <a:gd name="T34" fmla="*/ 84 w 149"/>
              <a:gd name="T35" fmla="*/ 16 h 115"/>
              <a:gd name="T36" fmla="*/ 88 w 149"/>
              <a:gd name="T37" fmla="*/ 16 h 115"/>
              <a:gd name="T38" fmla="*/ 91 w 149"/>
              <a:gd name="T39" fmla="*/ 16 h 115"/>
              <a:gd name="T40" fmla="*/ 92 w 149"/>
              <a:gd name="T41" fmla="*/ 16 h 115"/>
              <a:gd name="T42" fmla="*/ 121 w 149"/>
              <a:gd name="T43" fmla="*/ 1 h 115"/>
              <a:gd name="T44" fmla="*/ 137 w 149"/>
              <a:gd name="T45" fmla="*/ 0 h 115"/>
              <a:gd name="T46" fmla="*/ 137 w 149"/>
              <a:gd name="T47" fmla="*/ 0 h 115"/>
              <a:gd name="T48" fmla="*/ 137 w 149"/>
              <a:gd name="T49" fmla="*/ 23 h 115"/>
              <a:gd name="T50" fmla="*/ 149 w 149"/>
              <a:gd name="T51" fmla="*/ 30 h 115"/>
              <a:gd name="T52" fmla="*/ 134 w 149"/>
              <a:gd name="T53" fmla="*/ 34 h 115"/>
              <a:gd name="T54" fmla="*/ 125 w 149"/>
              <a:gd name="T55" fmla="*/ 52 h 115"/>
              <a:gd name="T56" fmla="*/ 116 w 149"/>
              <a:gd name="T57" fmla="*/ 48 h 115"/>
              <a:gd name="T58" fmla="*/ 110 w 149"/>
              <a:gd name="T59" fmla="*/ 68 h 115"/>
              <a:gd name="T60" fmla="*/ 118 w 149"/>
              <a:gd name="T61" fmla="*/ 79 h 115"/>
              <a:gd name="T62" fmla="*/ 107 w 149"/>
              <a:gd name="T63" fmla="*/ 87 h 115"/>
              <a:gd name="T64" fmla="*/ 97 w 149"/>
              <a:gd name="T65" fmla="*/ 90 h 115"/>
              <a:gd name="T66" fmla="*/ 99 w 149"/>
              <a:gd name="T67" fmla="*/ 93 h 115"/>
              <a:gd name="T68" fmla="*/ 103 w 149"/>
              <a:gd name="T69" fmla="*/ 98 h 115"/>
              <a:gd name="T70" fmla="*/ 97 w 149"/>
              <a:gd name="T71" fmla="*/ 98 h 115"/>
              <a:gd name="T72" fmla="*/ 93 w 149"/>
              <a:gd name="T73" fmla="*/ 106 h 115"/>
              <a:gd name="T74" fmla="*/ 78 w 149"/>
              <a:gd name="T75" fmla="*/ 102 h 115"/>
              <a:gd name="T76" fmla="*/ 59 w 149"/>
              <a:gd name="T77" fmla="*/ 109 h 115"/>
              <a:gd name="T78" fmla="*/ 56 w 149"/>
              <a:gd name="T79" fmla="*/ 101 h 115"/>
              <a:gd name="T80" fmla="*/ 56 w 149"/>
              <a:gd name="T81" fmla="*/ 100 h 115"/>
              <a:gd name="T82" fmla="*/ 52 w 149"/>
              <a:gd name="T83" fmla="*/ 104 h 115"/>
              <a:gd name="T84" fmla="*/ 39 w 149"/>
              <a:gd name="T85" fmla="*/ 97 h 115"/>
              <a:gd name="T86" fmla="*/ 37 w 149"/>
              <a:gd name="T87" fmla="*/ 100 h 115"/>
              <a:gd name="T88" fmla="*/ 33 w 149"/>
              <a:gd name="T89" fmla="*/ 100 h 115"/>
              <a:gd name="T90" fmla="*/ 28 w 149"/>
              <a:gd name="T91" fmla="*/ 97 h 115"/>
              <a:gd name="T92" fmla="*/ 25 w 149"/>
              <a:gd name="T93" fmla="*/ 100 h 115"/>
              <a:gd name="T94" fmla="*/ 22 w 149"/>
              <a:gd name="T95" fmla="*/ 104 h 115"/>
              <a:gd name="T96" fmla="*/ 20 w 149"/>
              <a:gd name="T97" fmla="*/ 105 h 115"/>
              <a:gd name="T98" fmla="*/ 20 w 149"/>
              <a:gd name="T99" fmla="*/ 106 h 115"/>
              <a:gd name="T100" fmla="*/ 15 w 149"/>
              <a:gd name="T101" fmla="*/ 112 h 115"/>
              <a:gd name="T102" fmla="*/ 14 w 149"/>
              <a:gd name="T103" fmla="*/ 115 h 115"/>
              <a:gd name="T104" fmla="*/ 7 w 149"/>
              <a:gd name="T105" fmla="*/ 113 h 115"/>
              <a:gd name="T106" fmla="*/ 7 w 149"/>
              <a:gd name="T107" fmla="*/ 112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49" h="115">
                <a:moveTo>
                  <a:pt x="3" y="64"/>
                </a:moveTo>
                <a:lnTo>
                  <a:pt x="5" y="61"/>
                </a:lnTo>
                <a:lnTo>
                  <a:pt x="6" y="60"/>
                </a:lnTo>
                <a:lnTo>
                  <a:pt x="2" y="57"/>
                </a:lnTo>
                <a:lnTo>
                  <a:pt x="2" y="56"/>
                </a:lnTo>
                <a:lnTo>
                  <a:pt x="0" y="45"/>
                </a:lnTo>
                <a:lnTo>
                  <a:pt x="2" y="44"/>
                </a:lnTo>
                <a:lnTo>
                  <a:pt x="6" y="44"/>
                </a:lnTo>
                <a:lnTo>
                  <a:pt x="6" y="37"/>
                </a:lnTo>
                <a:lnTo>
                  <a:pt x="9" y="37"/>
                </a:lnTo>
                <a:lnTo>
                  <a:pt x="14" y="41"/>
                </a:lnTo>
                <a:lnTo>
                  <a:pt x="21" y="44"/>
                </a:lnTo>
                <a:moveTo>
                  <a:pt x="26" y="45"/>
                </a:moveTo>
                <a:lnTo>
                  <a:pt x="32" y="45"/>
                </a:lnTo>
                <a:lnTo>
                  <a:pt x="39" y="40"/>
                </a:lnTo>
                <a:lnTo>
                  <a:pt x="59" y="34"/>
                </a:lnTo>
                <a:lnTo>
                  <a:pt x="80" y="16"/>
                </a:lnTo>
                <a:lnTo>
                  <a:pt x="84" y="16"/>
                </a:lnTo>
                <a:lnTo>
                  <a:pt x="88" y="16"/>
                </a:lnTo>
                <a:lnTo>
                  <a:pt x="91" y="16"/>
                </a:lnTo>
                <a:lnTo>
                  <a:pt x="92" y="16"/>
                </a:lnTo>
                <a:lnTo>
                  <a:pt x="121" y="1"/>
                </a:lnTo>
                <a:lnTo>
                  <a:pt x="137" y="0"/>
                </a:lnTo>
                <a:moveTo>
                  <a:pt x="137" y="0"/>
                </a:moveTo>
                <a:lnTo>
                  <a:pt x="137" y="23"/>
                </a:lnTo>
                <a:lnTo>
                  <a:pt x="149" y="30"/>
                </a:lnTo>
                <a:lnTo>
                  <a:pt x="134" y="34"/>
                </a:lnTo>
                <a:lnTo>
                  <a:pt x="125" y="52"/>
                </a:lnTo>
                <a:lnTo>
                  <a:pt x="116" y="48"/>
                </a:lnTo>
                <a:lnTo>
                  <a:pt x="110" y="68"/>
                </a:lnTo>
                <a:lnTo>
                  <a:pt x="118" y="79"/>
                </a:lnTo>
                <a:lnTo>
                  <a:pt x="107" y="87"/>
                </a:lnTo>
                <a:lnTo>
                  <a:pt x="97" y="90"/>
                </a:lnTo>
                <a:lnTo>
                  <a:pt x="99" y="93"/>
                </a:lnTo>
                <a:lnTo>
                  <a:pt x="103" y="98"/>
                </a:lnTo>
                <a:lnTo>
                  <a:pt x="97" y="98"/>
                </a:lnTo>
                <a:lnTo>
                  <a:pt x="93" y="106"/>
                </a:lnTo>
                <a:lnTo>
                  <a:pt x="78" y="102"/>
                </a:lnTo>
                <a:lnTo>
                  <a:pt x="59" y="109"/>
                </a:lnTo>
                <a:lnTo>
                  <a:pt x="56" y="101"/>
                </a:lnTo>
                <a:lnTo>
                  <a:pt x="56" y="100"/>
                </a:lnTo>
                <a:lnTo>
                  <a:pt x="52" y="104"/>
                </a:lnTo>
                <a:lnTo>
                  <a:pt x="39" y="97"/>
                </a:lnTo>
                <a:lnTo>
                  <a:pt x="37" y="100"/>
                </a:lnTo>
                <a:lnTo>
                  <a:pt x="33" y="100"/>
                </a:lnTo>
                <a:lnTo>
                  <a:pt x="28" y="97"/>
                </a:lnTo>
                <a:lnTo>
                  <a:pt x="25" y="100"/>
                </a:lnTo>
                <a:lnTo>
                  <a:pt x="22" y="104"/>
                </a:lnTo>
                <a:lnTo>
                  <a:pt x="20" y="105"/>
                </a:lnTo>
                <a:lnTo>
                  <a:pt x="20" y="106"/>
                </a:lnTo>
                <a:lnTo>
                  <a:pt x="15" y="112"/>
                </a:lnTo>
                <a:lnTo>
                  <a:pt x="14" y="115"/>
                </a:lnTo>
                <a:lnTo>
                  <a:pt x="7" y="113"/>
                </a:lnTo>
                <a:lnTo>
                  <a:pt x="7" y="11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9" name="Freeform 796">
            <a:extLst>
              <a:ext uri="{FF2B5EF4-FFF2-40B4-BE49-F238E27FC236}">
                <a16:creationId xmlns:a16="http://schemas.microsoft.com/office/drawing/2014/main" id="{53C72208-E015-91A9-DDB3-4B3E2BBCA0CF}"/>
              </a:ext>
            </a:extLst>
          </p:cNvPr>
          <p:cNvSpPr>
            <a:spLocks/>
          </p:cNvSpPr>
          <p:nvPr/>
        </p:nvSpPr>
        <p:spPr bwMode="auto">
          <a:xfrm>
            <a:off x="4424363" y="5192713"/>
            <a:ext cx="157163" cy="104775"/>
          </a:xfrm>
          <a:custGeom>
            <a:avLst/>
            <a:gdLst>
              <a:gd name="T0" fmla="*/ 5 w 99"/>
              <a:gd name="T1" fmla="*/ 66 h 66"/>
              <a:gd name="T2" fmla="*/ 5 w 99"/>
              <a:gd name="T3" fmla="*/ 63 h 66"/>
              <a:gd name="T4" fmla="*/ 0 w 99"/>
              <a:gd name="T5" fmla="*/ 63 h 66"/>
              <a:gd name="T6" fmla="*/ 7 w 99"/>
              <a:gd name="T7" fmla="*/ 59 h 66"/>
              <a:gd name="T8" fmla="*/ 9 w 99"/>
              <a:gd name="T9" fmla="*/ 56 h 66"/>
              <a:gd name="T10" fmla="*/ 16 w 99"/>
              <a:gd name="T11" fmla="*/ 30 h 66"/>
              <a:gd name="T12" fmla="*/ 16 w 99"/>
              <a:gd name="T13" fmla="*/ 28 h 66"/>
              <a:gd name="T14" fmla="*/ 20 w 99"/>
              <a:gd name="T15" fmla="*/ 19 h 66"/>
              <a:gd name="T16" fmla="*/ 22 w 99"/>
              <a:gd name="T17" fmla="*/ 18 h 66"/>
              <a:gd name="T18" fmla="*/ 19 w 99"/>
              <a:gd name="T19" fmla="*/ 15 h 66"/>
              <a:gd name="T20" fmla="*/ 28 w 99"/>
              <a:gd name="T21" fmla="*/ 17 h 66"/>
              <a:gd name="T22" fmla="*/ 32 w 99"/>
              <a:gd name="T23" fmla="*/ 10 h 66"/>
              <a:gd name="T24" fmla="*/ 34 w 99"/>
              <a:gd name="T25" fmla="*/ 7 h 66"/>
              <a:gd name="T26" fmla="*/ 39 w 99"/>
              <a:gd name="T27" fmla="*/ 0 h 66"/>
              <a:gd name="T28" fmla="*/ 39 w 99"/>
              <a:gd name="T29" fmla="*/ 7 h 66"/>
              <a:gd name="T30" fmla="*/ 53 w 99"/>
              <a:gd name="T31" fmla="*/ 11 h 66"/>
              <a:gd name="T32" fmla="*/ 56 w 99"/>
              <a:gd name="T33" fmla="*/ 15 h 66"/>
              <a:gd name="T34" fmla="*/ 67 w 99"/>
              <a:gd name="T35" fmla="*/ 15 h 66"/>
              <a:gd name="T36" fmla="*/ 69 w 99"/>
              <a:gd name="T37" fmla="*/ 15 h 66"/>
              <a:gd name="T38" fmla="*/ 94 w 99"/>
              <a:gd name="T39" fmla="*/ 22 h 66"/>
              <a:gd name="T40" fmla="*/ 99 w 99"/>
              <a:gd name="T41" fmla="*/ 25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99" h="66">
                <a:moveTo>
                  <a:pt x="5" y="66"/>
                </a:moveTo>
                <a:lnTo>
                  <a:pt x="5" y="63"/>
                </a:lnTo>
                <a:lnTo>
                  <a:pt x="0" y="63"/>
                </a:lnTo>
                <a:lnTo>
                  <a:pt x="7" y="59"/>
                </a:lnTo>
                <a:lnTo>
                  <a:pt x="9" y="56"/>
                </a:lnTo>
                <a:lnTo>
                  <a:pt x="16" y="30"/>
                </a:lnTo>
                <a:lnTo>
                  <a:pt x="16" y="28"/>
                </a:lnTo>
                <a:lnTo>
                  <a:pt x="20" y="19"/>
                </a:lnTo>
                <a:lnTo>
                  <a:pt x="22" y="18"/>
                </a:lnTo>
                <a:lnTo>
                  <a:pt x="19" y="15"/>
                </a:lnTo>
                <a:lnTo>
                  <a:pt x="28" y="17"/>
                </a:lnTo>
                <a:lnTo>
                  <a:pt x="32" y="10"/>
                </a:lnTo>
                <a:lnTo>
                  <a:pt x="34" y="7"/>
                </a:lnTo>
                <a:lnTo>
                  <a:pt x="39" y="0"/>
                </a:lnTo>
                <a:lnTo>
                  <a:pt x="39" y="7"/>
                </a:lnTo>
                <a:lnTo>
                  <a:pt x="53" y="11"/>
                </a:lnTo>
                <a:lnTo>
                  <a:pt x="56" y="15"/>
                </a:lnTo>
                <a:lnTo>
                  <a:pt x="67" y="15"/>
                </a:lnTo>
                <a:lnTo>
                  <a:pt x="69" y="15"/>
                </a:lnTo>
                <a:lnTo>
                  <a:pt x="94" y="22"/>
                </a:lnTo>
                <a:lnTo>
                  <a:pt x="99" y="2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0" name="Freeform 797">
            <a:extLst>
              <a:ext uri="{FF2B5EF4-FFF2-40B4-BE49-F238E27FC236}">
                <a16:creationId xmlns:a16="http://schemas.microsoft.com/office/drawing/2014/main" id="{A6B3E384-06C2-8F2F-6336-74033D34C93C}"/>
              </a:ext>
            </a:extLst>
          </p:cNvPr>
          <p:cNvSpPr>
            <a:spLocks/>
          </p:cNvSpPr>
          <p:nvPr/>
        </p:nvSpPr>
        <p:spPr bwMode="auto">
          <a:xfrm>
            <a:off x="4468813" y="5232400"/>
            <a:ext cx="160338" cy="71438"/>
          </a:xfrm>
          <a:custGeom>
            <a:avLst/>
            <a:gdLst>
              <a:gd name="T0" fmla="*/ 71 w 101"/>
              <a:gd name="T1" fmla="*/ 0 h 45"/>
              <a:gd name="T2" fmla="*/ 67 w 101"/>
              <a:gd name="T3" fmla="*/ 3 h 45"/>
              <a:gd name="T4" fmla="*/ 73 w 101"/>
              <a:gd name="T5" fmla="*/ 4 h 45"/>
              <a:gd name="T6" fmla="*/ 81 w 101"/>
              <a:gd name="T7" fmla="*/ 5 h 45"/>
              <a:gd name="T8" fmla="*/ 82 w 101"/>
              <a:gd name="T9" fmla="*/ 5 h 45"/>
              <a:gd name="T10" fmla="*/ 92 w 101"/>
              <a:gd name="T11" fmla="*/ 14 h 45"/>
              <a:gd name="T12" fmla="*/ 90 w 101"/>
              <a:gd name="T13" fmla="*/ 33 h 45"/>
              <a:gd name="T14" fmla="*/ 93 w 101"/>
              <a:gd name="T15" fmla="*/ 35 h 45"/>
              <a:gd name="T16" fmla="*/ 101 w 101"/>
              <a:gd name="T17" fmla="*/ 45 h 45"/>
              <a:gd name="T18" fmla="*/ 74 w 101"/>
              <a:gd name="T19" fmla="*/ 35 h 45"/>
              <a:gd name="T20" fmla="*/ 65 w 101"/>
              <a:gd name="T21" fmla="*/ 33 h 45"/>
              <a:gd name="T22" fmla="*/ 48 w 101"/>
              <a:gd name="T23" fmla="*/ 22 h 45"/>
              <a:gd name="T24" fmla="*/ 44 w 101"/>
              <a:gd name="T25" fmla="*/ 19 h 45"/>
              <a:gd name="T26" fmla="*/ 37 w 101"/>
              <a:gd name="T27" fmla="*/ 20 h 45"/>
              <a:gd name="T28" fmla="*/ 33 w 101"/>
              <a:gd name="T29" fmla="*/ 33 h 45"/>
              <a:gd name="T30" fmla="*/ 11 w 101"/>
              <a:gd name="T31" fmla="*/ 31 h 45"/>
              <a:gd name="T32" fmla="*/ 9 w 101"/>
              <a:gd name="T33" fmla="*/ 31 h 45"/>
              <a:gd name="T34" fmla="*/ 0 w 101"/>
              <a:gd name="T35" fmla="*/ 38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01" h="45">
                <a:moveTo>
                  <a:pt x="71" y="0"/>
                </a:moveTo>
                <a:lnTo>
                  <a:pt x="67" y="3"/>
                </a:lnTo>
                <a:lnTo>
                  <a:pt x="73" y="4"/>
                </a:lnTo>
                <a:lnTo>
                  <a:pt x="81" y="5"/>
                </a:lnTo>
                <a:lnTo>
                  <a:pt x="82" y="5"/>
                </a:lnTo>
                <a:lnTo>
                  <a:pt x="92" y="14"/>
                </a:lnTo>
                <a:lnTo>
                  <a:pt x="90" y="33"/>
                </a:lnTo>
                <a:lnTo>
                  <a:pt x="93" y="35"/>
                </a:lnTo>
                <a:lnTo>
                  <a:pt x="101" y="45"/>
                </a:lnTo>
                <a:lnTo>
                  <a:pt x="74" y="35"/>
                </a:lnTo>
                <a:lnTo>
                  <a:pt x="65" y="33"/>
                </a:lnTo>
                <a:lnTo>
                  <a:pt x="48" y="22"/>
                </a:lnTo>
                <a:lnTo>
                  <a:pt x="44" y="19"/>
                </a:lnTo>
                <a:lnTo>
                  <a:pt x="37" y="20"/>
                </a:lnTo>
                <a:lnTo>
                  <a:pt x="33" y="33"/>
                </a:lnTo>
                <a:lnTo>
                  <a:pt x="11" y="31"/>
                </a:lnTo>
                <a:lnTo>
                  <a:pt x="9" y="31"/>
                </a:lnTo>
                <a:lnTo>
                  <a:pt x="0" y="3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1" name="Freeform 798">
            <a:extLst>
              <a:ext uri="{FF2B5EF4-FFF2-40B4-BE49-F238E27FC236}">
                <a16:creationId xmlns:a16="http://schemas.microsoft.com/office/drawing/2014/main" id="{9C1DFD61-5510-1C85-3028-69D746D0339F}"/>
              </a:ext>
            </a:extLst>
          </p:cNvPr>
          <p:cNvSpPr>
            <a:spLocks/>
          </p:cNvSpPr>
          <p:nvPr/>
        </p:nvSpPr>
        <p:spPr bwMode="auto">
          <a:xfrm>
            <a:off x="4324350" y="5018088"/>
            <a:ext cx="182563" cy="100013"/>
          </a:xfrm>
          <a:custGeom>
            <a:avLst/>
            <a:gdLst>
              <a:gd name="T0" fmla="*/ 115 w 115"/>
              <a:gd name="T1" fmla="*/ 35 h 63"/>
              <a:gd name="T2" fmla="*/ 110 w 115"/>
              <a:gd name="T3" fmla="*/ 38 h 63"/>
              <a:gd name="T4" fmla="*/ 86 w 115"/>
              <a:gd name="T5" fmla="*/ 38 h 63"/>
              <a:gd name="T6" fmla="*/ 79 w 115"/>
              <a:gd name="T7" fmla="*/ 56 h 63"/>
              <a:gd name="T8" fmla="*/ 74 w 115"/>
              <a:gd name="T9" fmla="*/ 56 h 63"/>
              <a:gd name="T10" fmla="*/ 72 w 115"/>
              <a:gd name="T11" fmla="*/ 49 h 63"/>
              <a:gd name="T12" fmla="*/ 67 w 115"/>
              <a:gd name="T13" fmla="*/ 48 h 63"/>
              <a:gd name="T14" fmla="*/ 65 w 115"/>
              <a:gd name="T15" fmla="*/ 56 h 63"/>
              <a:gd name="T16" fmla="*/ 50 w 115"/>
              <a:gd name="T17" fmla="*/ 63 h 63"/>
              <a:gd name="T18" fmla="*/ 45 w 115"/>
              <a:gd name="T19" fmla="*/ 59 h 63"/>
              <a:gd name="T20" fmla="*/ 48 w 115"/>
              <a:gd name="T21" fmla="*/ 54 h 63"/>
              <a:gd name="T22" fmla="*/ 44 w 115"/>
              <a:gd name="T23" fmla="*/ 48 h 63"/>
              <a:gd name="T24" fmla="*/ 38 w 115"/>
              <a:gd name="T25" fmla="*/ 53 h 63"/>
              <a:gd name="T26" fmla="*/ 31 w 115"/>
              <a:gd name="T27" fmla="*/ 50 h 63"/>
              <a:gd name="T28" fmla="*/ 19 w 115"/>
              <a:gd name="T29" fmla="*/ 63 h 63"/>
              <a:gd name="T30" fmla="*/ 8 w 115"/>
              <a:gd name="T31" fmla="*/ 52 h 63"/>
              <a:gd name="T32" fmla="*/ 0 w 115"/>
              <a:gd name="T33" fmla="*/ 44 h 63"/>
              <a:gd name="T34" fmla="*/ 3 w 115"/>
              <a:gd name="T35" fmla="*/ 31 h 63"/>
              <a:gd name="T36" fmla="*/ 7 w 115"/>
              <a:gd name="T37" fmla="*/ 16 h 63"/>
              <a:gd name="T38" fmla="*/ 12 w 115"/>
              <a:gd name="T39" fmla="*/ 0 h 63"/>
              <a:gd name="T40" fmla="*/ 12 w 115"/>
              <a:gd name="T41" fmla="*/ 1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15" h="63">
                <a:moveTo>
                  <a:pt x="115" y="35"/>
                </a:moveTo>
                <a:lnTo>
                  <a:pt x="110" y="38"/>
                </a:lnTo>
                <a:lnTo>
                  <a:pt x="86" y="38"/>
                </a:lnTo>
                <a:lnTo>
                  <a:pt x="79" y="56"/>
                </a:lnTo>
                <a:lnTo>
                  <a:pt x="74" y="56"/>
                </a:lnTo>
                <a:lnTo>
                  <a:pt x="72" y="49"/>
                </a:lnTo>
                <a:lnTo>
                  <a:pt x="67" y="48"/>
                </a:lnTo>
                <a:lnTo>
                  <a:pt x="65" y="56"/>
                </a:lnTo>
                <a:lnTo>
                  <a:pt x="50" y="63"/>
                </a:lnTo>
                <a:lnTo>
                  <a:pt x="45" y="59"/>
                </a:lnTo>
                <a:lnTo>
                  <a:pt x="48" y="54"/>
                </a:lnTo>
                <a:lnTo>
                  <a:pt x="44" y="48"/>
                </a:lnTo>
                <a:lnTo>
                  <a:pt x="38" y="53"/>
                </a:lnTo>
                <a:lnTo>
                  <a:pt x="31" y="50"/>
                </a:lnTo>
                <a:lnTo>
                  <a:pt x="19" y="63"/>
                </a:lnTo>
                <a:lnTo>
                  <a:pt x="8" y="52"/>
                </a:lnTo>
                <a:lnTo>
                  <a:pt x="0" y="44"/>
                </a:lnTo>
                <a:lnTo>
                  <a:pt x="3" y="31"/>
                </a:lnTo>
                <a:lnTo>
                  <a:pt x="7" y="16"/>
                </a:lnTo>
                <a:lnTo>
                  <a:pt x="12" y="0"/>
                </a:lnTo>
                <a:lnTo>
                  <a:pt x="12" y="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2" name="Freeform 799">
            <a:extLst>
              <a:ext uri="{FF2B5EF4-FFF2-40B4-BE49-F238E27FC236}">
                <a16:creationId xmlns:a16="http://schemas.microsoft.com/office/drawing/2014/main" id="{53FB7BD7-4715-2B2E-51C5-9A898C80A69A}"/>
              </a:ext>
            </a:extLst>
          </p:cNvPr>
          <p:cNvSpPr>
            <a:spLocks/>
          </p:cNvSpPr>
          <p:nvPr/>
        </p:nvSpPr>
        <p:spPr bwMode="auto">
          <a:xfrm>
            <a:off x="4305300" y="4556125"/>
            <a:ext cx="131763" cy="109538"/>
          </a:xfrm>
          <a:custGeom>
            <a:avLst/>
            <a:gdLst>
              <a:gd name="T0" fmla="*/ 83 w 83"/>
              <a:gd name="T1" fmla="*/ 63 h 69"/>
              <a:gd name="T2" fmla="*/ 80 w 83"/>
              <a:gd name="T3" fmla="*/ 65 h 69"/>
              <a:gd name="T4" fmla="*/ 69 w 83"/>
              <a:gd name="T5" fmla="*/ 69 h 69"/>
              <a:gd name="T6" fmla="*/ 68 w 83"/>
              <a:gd name="T7" fmla="*/ 66 h 69"/>
              <a:gd name="T8" fmla="*/ 62 w 83"/>
              <a:gd name="T9" fmla="*/ 59 h 69"/>
              <a:gd name="T10" fmla="*/ 64 w 83"/>
              <a:gd name="T11" fmla="*/ 59 h 69"/>
              <a:gd name="T12" fmla="*/ 65 w 83"/>
              <a:gd name="T13" fmla="*/ 56 h 69"/>
              <a:gd name="T14" fmla="*/ 56 w 83"/>
              <a:gd name="T15" fmla="*/ 54 h 69"/>
              <a:gd name="T16" fmla="*/ 50 w 83"/>
              <a:gd name="T17" fmla="*/ 59 h 69"/>
              <a:gd name="T18" fmla="*/ 49 w 83"/>
              <a:gd name="T19" fmla="*/ 59 h 69"/>
              <a:gd name="T20" fmla="*/ 49 w 83"/>
              <a:gd name="T21" fmla="*/ 59 h 69"/>
              <a:gd name="T22" fmla="*/ 50 w 83"/>
              <a:gd name="T23" fmla="*/ 62 h 69"/>
              <a:gd name="T24" fmla="*/ 49 w 83"/>
              <a:gd name="T25" fmla="*/ 62 h 69"/>
              <a:gd name="T26" fmla="*/ 47 w 83"/>
              <a:gd name="T27" fmla="*/ 62 h 69"/>
              <a:gd name="T28" fmla="*/ 35 w 83"/>
              <a:gd name="T29" fmla="*/ 65 h 69"/>
              <a:gd name="T30" fmla="*/ 34 w 83"/>
              <a:gd name="T31" fmla="*/ 62 h 69"/>
              <a:gd name="T32" fmla="*/ 31 w 83"/>
              <a:gd name="T33" fmla="*/ 58 h 69"/>
              <a:gd name="T34" fmla="*/ 28 w 83"/>
              <a:gd name="T35" fmla="*/ 55 h 69"/>
              <a:gd name="T36" fmla="*/ 7 w 83"/>
              <a:gd name="T37" fmla="*/ 59 h 69"/>
              <a:gd name="T38" fmla="*/ 0 w 83"/>
              <a:gd name="T39" fmla="*/ 54 h 69"/>
              <a:gd name="T40" fmla="*/ 2 w 83"/>
              <a:gd name="T41" fmla="*/ 43 h 69"/>
              <a:gd name="T42" fmla="*/ 13 w 83"/>
              <a:gd name="T43" fmla="*/ 41 h 69"/>
              <a:gd name="T44" fmla="*/ 17 w 83"/>
              <a:gd name="T45" fmla="*/ 36 h 69"/>
              <a:gd name="T46" fmla="*/ 20 w 83"/>
              <a:gd name="T47" fmla="*/ 26 h 69"/>
              <a:gd name="T48" fmla="*/ 15 w 83"/>
              <a:gd name="T49" fmla="*/ 15 h 69"/>
              <a:gd name="T50" fmla="*/ 22 w 83"/>
              <a:gd name="T51" fmla="*/ 10 h 69"/>
              <a:gd name="T52" fmla="*/ 22 w 83"/>
              <a:gd name="T53" fmla="*/ 0 h 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83" h="69">
                <a:moveTo>
                  <a:pt x="83" y="63"/>
                </a:moveTo>
                <a:lnTo>
                  <a:pt x="80" y="65"/>
                </a:lnTo>
                <a:lnTo>
                  <a:pt x="69" y="69"/>
                </a:lnTo>
                <a:lnTo>
                  <a:pt x="68" y="66"/>
                </a:lnTo>
                <a:lnTo>
                  <a:pt x="62" y="59"/>
                </a:lnTo>
                <a:lnTo>
                  <a:pt x="64" y="59"/>
                </a:lnTo>
                <a:lnTo>
                  <a:pt x="65" y="56"/>
                </a:lnTo>
                <a:lnTo>
                  <a:pt x="56" y="54"/>
                </a:lnTo>
                <a:lnTo>
                  <a:pt x="50" y="59"/>
                </a:lnTo>
                <a:lnTo>
                  <a:pt x="49" y="59"/>
                </a:lnTo>
                <a:lnTo>
                  <a:pt x="49" y="59"/>
                </a:lnTo>
                <a:lnTo>
                  <a:pt x="50" y="62"/>
                </a:lnTo>
                <a:lnTo>
                  <a:pt x="49" y="62"/>
                </a:lnTo>
                <a:lnTo>
                  <a:pt x="47" y="62"/>
                </a:lnTo>
                <a:lnTo>
                  <a:pt x="35" y="65"/>
                </a:lnTo>
                <a:lnTo>
                  <a:pt x="34" y="62"/>
                </a:lnTo>
                <a:lnTo>
                  <a:pt x="31" y="58"/>
                </a:lnTo>
                <a:lnTo>
                  <a:pt x="28" y="55"/>
                </a:lnTo>
                <a:lnTo>
                  <a:pt x="7" y="59"/>
                </a:lnTo>
                <a:lnTo>
                  <a:pt x="0" y="54"/>
                </a:lnTo>
                <a:lnTo>
                  <a:pt x="2" y="43"/>
                </a:lnTo>
                <a:lnTo>
                  <a:pt x="13" y="41"/>
                </a:lnTo>
                <a:lnTo>
                  <a:pt x="17" y="36"/>
                </a:lnTo>
                <a:lnTo>
                  <a:pt x="20" y="26"/>
                </a:lnTo>
                <a:lnTo>
                  <a:pt x="15" y="15"/>
                </a:lnTo>
                <a:lnTo>
                  <a:pt x="22" y="10"/>
                </a:lnTo>
                <a:lnTo>
                  <a:pt x="22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3" name="Freeform 800">
            <a:extLst>
              <a:ext uri="{FF2B5EF4-FFF2-40B4-BE49-F238E27FC236}">
                <a16:creationId xmlns:a16="http://schemas.microsoft.com/office/drawing/2014/main" id="{30026BCE-8140-3BD5-8160-BF54EBAEBEBE}"/>
              </a:ext>
            </a:extLst>
          </p:cNvPr>
          <p:cNvSpPr>
            <a:spLocks/>
          </p:cNvSpPr>
          <p:nvPr/>
        </p:nvSpPr>
        <p:spPr bwMode="auto">
          <a:xfrm>
            <a:off x="4365625" y="4549775"/>
            <a:ext cx="82550" cy="57150"/>
          </a:xfrm>
          <a:custGeom>
            <a:avLst/>
            <a:gdLst>
              <a:gd name="T0" fmla="*/ 0 w 52"/>
              <a:gd name="T1" fmla="*/ 0 h 36"/>
              <a:gd name="T2" fmla="*/ 8 w 52"/>
              <a:gd name="T3" fmla="*/ 11 h 36"/>
              <a:gd name="T4" fmla="*/ 11 w 52"/>
              <a:gd name="T5" fmla="*/ 14 h 36"/>
              <a:gd name="T6" fmla="*/ 23 w 52"/>
              <a:gd name="T7" fmla="*/ 17 h 36"/>
              <a:gd name="T8" fmla="*/ 27 w 52"/>
              <a:gd name="T9" fmla="*/ 30 h 36"/>
              <a:gd name="T10" fmla="*/ 30 w 52"/>
              <a:gd name="T11" fmla="*/ 30 h 36"/>
              <a:gd name="T12" fmla="*/ 35 w 52"/>
              <a:gd name="T13" fmla="*/ 34 h 36"/>
              <a:gd name="T14" fmla="*/ 39 w 52"/>
              <a:gd name="T15" fmla="*/ 32 h 36"/>
              <a:gd name="T16" fmla="*/ 41 w 52"/>
              <a:gd name="T17" fmla="*/ 36 h 36"/>
              <a:gd name="T18" fmla="*/ 46 w 52"/>
              <a:gd name="T19" fmla="*/ 33 h 36"/>
              <a:gd name="T20" fmla="*/ 52 w 52"/>
              <a:gd name="T21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52" h="36">
                <a:moveTo>
                  <a:pt x="0" y="0"/>
                </a:moveTo>
                <a:lnTo>
                  <a:pt x="8" y="11"/>
                </a:lnTo>
                <a:lnTo>
                  <a:pt x="11" y="14"/>
                </a:lnTo>
                <a:lnTo>
                  <a:pt x="23" y="17"/>
                </a:lnTo>
                <a:lnTo>
                  <a:pt x="27" y="30"/>
                </a:lnTo>
                <a:lnTo>
                  <a:pt x="30" y="30"/>
                </a:lnTo>
                <a:lnTo>
                  <a:pt x="35" y="34"/>
                </a:lnTo>
                <a:lnTo>
                  <a:pt x="39" y="32"/>
                </a:lnTo>
                <a:lnTo>
                  <a:pt x="41" y="36"/>
                </a:lnTo>
                <a:lnTo>
                  <a:pt x="46" y="33"/>
                </a:lnTo>
                <a:lnTo>
                  <a:pt x="52" y="3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4" name="Freeform 801">
            <a:extLst>
              <a:ext uri="{FF2B5EF4-FFF2-40B4-BE49-F238E27FC236}">
                <a16:creationId xmlns:a16="http://schemas.microsoft.com/office/drawing/2014/main" id="{CE1946B4-F6D6-AF93-3CA9-987531C2808C}"/>
              </a:ext>
            </a:extLst>
          </p:cNvPr>
          <p:cNvSpPr>
            <a:spLocks noEditPoints="1"/>
          </p:cNvSpPr>
          <p:nvPr/>
        </p:nvSpPr>
        <p:spPr bwMode="auto">
          <a:xfrm>
            <a:off x="4705350" y="6130925"/>
            <a:ext cx="101600" cy="84138"/>
          </a:xfrm>
          <a:custGeom>
            <a:avLst/>
            <a:gdLst>
              <a:gd name="T0" fmla="*/ 27 w 64"/>
              <a:gd name="T1" fmla="*/ 53 h 53"/>
              <a:gd name="T2" fmla="*/ 25 w 64"/>
              <a:gd name="T3" fmla="*/ 52 h 53"/>
              <a:gd name="T4" fmla="*/ 22 w 64"/>
              <a:gd name="T5" fmla="*/ 52 h 53"/>
              <a:gd name="T6" fmla="*/ 21 w 64"/>
              <a:gd name="T7" fmla="*/ 50 h 53"/>
              <a:gd name="T8" fmla="*/ 11 w 64"/>
              <a:gd name="T9" fmla="*/ 49 h 53"/>
              <a:gd name="T10" fmla="*/ 11 w 64"/>
              <a:gd name="T11" fmla="*/ 43 h 53"/>
              <a:gd name="T12" fmla="*/ 6 w 64"/>
              <a:gd name="T13" fmla="*/ 49 h 53"/>
              <a:gd name="T14" fmla="*/ 0 w 64"/>
              <a:gd name="T15" fmla="*/ 24 h 53"/>
              <a:gd name="T16" fmla="*/ 0 w 64"/>
              <a:gd name="T17" fmla="*/ 22 h 53"/>
              <a:gd name="T18" fmla="*/ 4 w 64"/>
              <a:gd name="T19" fmla="*/ 26 h 53"/>
              <a:gd name="T20" fmla="*/ 4 w 64"/>
              <a:gd name="T21" fmla="*/ 34 h 53"/>
              <a:gd name="T22" fmla="*/ 8 w 64"/>
              <a:gd name="T23" fmla="*/ 34 h 53"/>
              <a:gd name="T24" fmla="*/ 12 w 64"/>
              <a:gd name="T25" fmla="*/ 37 h 53"/>
              <a:gd name="T26" fmla="*/ 14 w 64"/>
              <a:gd name="T27" fmla="*/ 37 h 53"/>
              <a:gd name="T28" fmla="*/ 15 w 64"/>
              <a:gd name="T29" fmla="*/ 31 h 53"/>
              <a:gd name="T30" fmla="*/ 16 w 64"/>
              <a:gd name="T31" fmla="*/ 31 h 53"/>
              <a:gd name="T32" fmla="*/ 23 w 64"/>
              <a:gd name="T33" fmla="*/ 30 h 53"/>
              <a:gd name="T34" fmla="*/ 23 w 64"/>
              <a:gd name="T35" fmla="*/ 27 h 53"/>
              <a:gd name="T36" fmla="*/ 22 w 64"/>
              <a:gd name="T37" fmla="*/ 24 h 53"/>
              <a:gd name="T38" fmla="*/ 34 w 64"/>
              <a:gd name="T39" fmla="*/ 18 h 53"/>
              <a:gd name="T40" fmla="*/ 38 w 64"/>
              <a:gd name="T41" fmla="*/ 1 h 53"/>
              <a:gd name="T42" fmla="*/ 42 w 64"/>
              <a:gd name="T43" fmla="*/ 4 h 53"/>
              <a:gd name="T44" fmla="*/ 45 w 64"/>
              <a:gd name="T45" fmla="*/ 0 h 53"/>
              <a:gd name="T46" fmla="*/ 45 w 64"/>
              <a:gd name="T47" fmla="*/ 0 h 53"/>
              <a:gd name="T48" fmla="*/ 51 w 64"/>
              <a:gd name="T49" fmla="*/ 5 h 53"/>
              <a:gd name="T50" fmla="*/ 52 w 64"/>
              <a:gd name="T51" fmla="*/ 7 h 53"/>
              <a:gd name="T52" fmla="*/ 53 w 64"/>
              <a:gd name="T53" fmla="*/ 16 h 53"/>
              <a:gd name="T54" fmla="*/ 60 w 64"/>
              <a:gd name="T55" fmla="*/ 13 h 53"/>
              <a:gd name="T56" fmla="*/ 61 w 64"/>
              <a:gd name="T57" fmla="*/ 8 h 53"/>
              <a:gd name="T58" fmla="*/ 64 w 64"/>
              <a:gd name="T59" fmla="*/ 7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64" h="53">
                <a:moveTo>
                  <a:pt x="27" y="53"/>
                </a:moveTo>
                <a:lnTo>
                  <a:pt x="25" y="52"/>
                </a:lnTo>
                <a:lnTo>
                  <a:pt x="22" y="52"/>
                </a:lnTo>
                <a:lnTo>
                  <a:pt x="21" y="50"/>
                </a:lnTo>
                <a:lnTo>
                  <a:pt x="11" y="49"/>
                </a:lnTo>
                <a:lnTo>
                  <a:pt x="11" y="43"/>
                </a:lnTo>
                <a:lnTo>
                  <a:pt x="6" y="49"/>
                </a:lnTo>
                <a:lnTo>
                  <a:pt x="0" y="24"/>
                </a:lnTo>
                <a:lnTo>
                  <a:pt x="0" y="22"/>
                </a:lnTo>
                <a:lnTo>
                  <a:pt x="4" y="26"/>
                </a:lnTo>
                <a:lnTo>
                  <a:pt x="4" y="34"/>
                </a:lnTo>
                <a:lnTo>
                  <a:pt x="8" y="34"/>
                </a:lnTo>
                <a:lnTo>
                  <a:pt x="12" y="37"/>
                </a:lnTo>
                <a:lnTo>
                  <a:pt x="14" y="37"/>
                </a:lnTo>
                <a:lnTo>
                  <a:pt x="15" y="31"/>
                </a:lnTo>
                <a:lnTo>
                  <a:pt x="16" y="31"/>
                </a:lnTo>
                <a:lnTo>
                  <a:pt x="23" y="30"/>
                </a:lnTo>
                <a:lnTo>
                  <a:pt x="23" y="27"/>
                </a:lnTo>
                <a:lnTo>
                  <a:pt x="22" y="24"/>
                </a:lnTo>
                <a:lnTo>
                  <a:pt x="34" y="18"/>
                </a:lnTo>
                <a:lnTo>
                  <a:pt x="38" y="1"/>
                </a:lnTo>
                <a:lnTo>
                  <a:pt x="42" y="4"/>
                </a:lnTo>
                <a:lnTo>
                  <a:pt x="45" y="0"/>
                </a:lnTo>
                <a:moveTo>
                  <a:pt x="45" y="0"/>
                </a:moveTo>
                <a:lnTo>
                  <a:pt x="51" y="5"/>
                </a:lnTo>
                <a:lnTo>
                  <a:pt x="52" y="7"/>
                </a:lnTo>
                <a:lnTo>
                  <a:pt x="53" y="16"/>
                </a:lnTo>
                <a:lnTo>
                  <a:pt x="60" y="13"/>
                </a:lnTo>
                <a:lnTo>
                  <a:pt x="61" y="8"/>
                </a:lnTo>
                <a:lnTo>
                  <a:pt x="64" y="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5" name="Freeform 802">
            <a:extLst>
              <a:ext uri="{FF2B5EF4-FFF2-40B4-BE49-F238E27FC236}">
                <a16:creationId xmlns:a16="http://schemas.microsoft.com/office/drawing/2014/main" id="{A33669BA-BF79-AA8B-344A-8AD822D3F5A5}"/>
              </a:ext>
            </a:extLst>
          </p:cNvPr>
          <p:cNvSpPr>
            <a:spLocks/>
          </p:cNvSpPr>
          <p:nvPr/>
        </p:nvSpPr>
        <p:spPr bwMode="auto">
          <a:xfrm>
            <a:off x="4556125" y="4435475"/>
            <a:ext cx="46038" cy="46038"/>
          </a:xfrm>
          <a:custGeom>
            <a:avLst/>
            <a:gdLst>
              <a:gd name="T0" fmla="*/ 0 w 29"/>
              <a:gd name="T1" fmla="*/ 0 h 29"/>
              <a:gd name="T2" fmla="*/ 5 w 29"/>
              <a:gd name="T3" fmla="*/ 3 h 29"/>
              <a:gd name="T4" fmla="*/ 10 w 29"/>
              <a:gd name="T5" fmla="*/ 4 h 29"/>
              <a:gd name="T6" fmla="*/ 12 w 29"/>
              <a:gd name="T7" fmla="*/ 6 h 29"/>
              <a:gd name="T8" fmla="*/ 16 w 29"/>
              <a:gd name="T9" fmla="*/ 22 h 29"/>
              <a:gd name="T10" fmla="*/ 29 w 29"/>
              <a:gd name="T11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29">
                <a:moveTo>
                  <a:pt x="0" y="0"/>
                </a:moveTo>
                <a:lnTo>
                  <a:pt x="5" y="3"/>
                </a:lnTo>
                <a:lnTo>
                  <a:pt x="10" y="4"/>
                </a:lnTo>
                <a:lnTo>
                  <a:pt x="12" y="6"/>
                </a:lnTo>
                <a:lnTo>
                  <a:pt x="16" y="22"/>
                </a:lnTo>
                <a:lnTo>
                  <a:pt x="29" y="2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6" name="Freeform 803">
            <a:extLst>
              <a:ext uri="{FF2B5EF4-FFF2-40B4-BE49-F238E27FC236}">
                <a16:creationId xmlns:a16="http://schemas.microsoft.com/office/drawing/2014/main" id="{49D3585B-2A55-2D57-53D6-C84DC998C85A}"/>
              </a:ext>
            </a:extLst>
          </p:cNvPr>
          <p:cNvSpPr>
            <a:spLocks/>
          </p:cNvSpPr>
          <p:nvPr/>
        </p:nvSpPr>
        <p:spPr bwMode="auto">
          <a:xfrm>
            <a:off x="4562475" y="4481513"/>
            <a:ext cx="39688" cy="12700"/>
          </a:xfrm>
          <a:custGeom>
            <a:avLst/>
            <a:gdLst>
              <a:gd name="T0" fmla="*/ 25 w 25"/>
              <a:gd name="T1" fmla="*/ 0 h 8"/>
              <a:gd name="T2" fmla="*/ 23 w 25"/>
              <a:gd name="T3" fmla="*/ 5 h 8"/>
              <a:gd name="T4" fmla="*/ 16 w 25"/>
              <a:gd name="T5" fmla="*/ 8 h 8"/>
              <a:gd name="T6" fmla="*/ 11 w 25"/>
              <a:gd name="T7" fmla="*/ 2 h 8"/>
              <a:gd name="T8" fmla="*/ 6 w 25"/>
              <a:gd name="T9" fmla="*/ 1 h 8"/>
              <a:gd name="T10" fmla="*/ 1 w 25"/>
              <a:gd name="T11" fmla="*/ 1 h 8"/>
              <a:gd name="T12" fmla="*/ 0 w 25"/>
              <a:gd name="T13" fmla="*/ 1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5" h="8">
                <a:moveTo>
                  <a:pt x="25" y="0"/>
                </a:moveTo>
                <a:lnTo>
                  <a:pt x="23" y="5"/>
                </a:lnTo>
                <a:lnTo>
                  <a:pt x="16" y="8"/>
                </a:lnTo>
                <a:lnTo>
                  <a:pt x="11" y="2"/>
                </a:lnTo>
                <a:lnTo>
                  <a:pt x="6" y="1"/>
                </a:lnTo>
                <a:lnTo>
                  <a:pt x="1" y="1"/>
                </a:lnTo>
                <a:lnTo>
                  <a:pt x="0" y="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7" name="Freeform 804">
            <a:extLst>
              <a:ext uri="{FF2B5EF4-FFF2-40B4-BE49-F238E27FC236}">
                <a16:creationId xmlns:a16="http://schemas.microsoft.com/office/drawing/2014/main" id="{78C028DA-E553-F43B-8E4D-0B9798762DA3}"/>
              </a:ext>
            </a:extLst>
          </p:cNvPr>
          <p:cNvSpPr>
            <a:spLocks/>
          </p:cNvSpPr>
          <p:nvPr/>
        </p:nvSpPr>
        <p:spPr bwMode="auto">
          <a:xfrm>
            <a:off x="4816475" y="6042025"/>
            <a:ext cx="85725" cy="73025"/>
          </a:xfrm>
          <a:custGeom>
            <a:avLst/>
            <a:gdLst>
              <a:gd name="T0" fmla="*/ 19 w 54"/>
              <a:gd name="T1" fmla="*/ 46 h 46"/>
              <a:gd name="T2" fmla="*/ 13 w 54"/>
              <a:gd name="T3" fmla="*/ 33 h 46"/>
              <a:gd name="T4" fmla="*/ 5 w 54"/>
              <a:gd name="T5" fmla="*/ 35 h 46"/>
              <a:gd name="T6" fmla="*/ 5 w 54"/>
              <a:gd name="T7" fmla="*/ 34 h 46"/>
              <a:gd name="T8" fmla="*/ 0 w 54"/>
              <a:gd name="T9" fmla="*/ 30 h 46"/>
              <a:gd name="T10" fmla="*/ 7 w 54"/>
              <a:gd name="T11" fmla="*/ 19 h 46"/>
              <a:gd name="T12" fmla="*/ 7 w 54"/>
              <a:gd name="T13" fmla="*/ 9 h 46"/>
              <a:gd name="T14" fmla="*/ 9 w 54"/>
              <a:gd name="T15" fmla="*/ 15 h 46"/>
              <a:gd name="T16" fmla="*/ 11 w 54"/>
              <a:gd name="T17" fmla="*/ 14 h 46"/>
              <a:gd name="T18" fmla="*/ 17 w 54"/>
              <a:gd name="T19" fmla="*/ 8 h 46"/>
              <a:gd name="T20" fmla="*/ 23 w 54"/>
              <a:gd name="T21" fmla="*/ 8 h 46"/>
              <a:gd name="T22" fmla="*/ 34 w 54"/>
              <a:gd name="T23" fmla="*/ 0 h 46"/>
              <a:gd name="T24" fmla="*/ 34 w 54"/>
              <a:gd name="T25" fmla="*/ 8 h 46"/>
              <a:gd name="T26" fmla="*/ 43 w 54"/>
              <a:gd name="T27" fmla="*/ 9 h 46"/>
              <a:gd name="T28" fmla="*/ 47 w 54"/>
              <a:gd name="T29" fmla="*/ 16 h 46"/>
              <a:gd name="T30" fmla="*/ 50 w 54"/>
              <a:gd name="T31" fmla="*/ 14 h 46"/>
              <a:gd name="T32" fmla="*/ 54 w 54"/>
              <a:gd name="T33" fmla="*/ 18 h 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54" h="46">
                <a:moveTo>
                  <a:pt x="19" y="46"/>
                </a:moveTo>
                <a:lnTo>
                  <a:pt x="13" y="33"/>
                </a:lnTo>
                <a:lnTo>
                  <a:pt x="5" y="35"/>
                </a:lnTo>
                <a:lnTo>
                  <a:pt x="5" y="34"/>
                </a:lnTo>
                <a:lnTo>
                  <a:pt x="0" y="30"/>
                </a:lnTo>
                <a:lnTo>
                  <a:pt x="7" y="19"/>
                </a:lnTo>
                <a:lnTo>
                  <a:pt x="7" y="9"/>
                </a:lnTo>
                <a:lnTo>
                  <a:pt x="9" y="15"/>
                </a:lnTo>
                <a:lnTo>
                  <a:pt x="11" y="14"/>
                </a:lnTo>
                <a:lnTo>
                  <a:pt x="17" y="8"/>
                </a:lnTo>
                <a:lnTo>
                  <a:pt x="23" y="8"/>
                </a:lnTo>
                <a:lnTo>
                  <a:pt x="34" y="0"/>
                </a:lnTo>
                <a:lnTo>
                  <a:pt x="34" y="8"/>
                </a:lnTo>
                <a:lnTo>
                  <a:pt x="43" y="9"/>
                </a:lnTo>
                <a:lnTo>
                  <a:pt x="47" y="16"/>
                </a:lnTo>
                <a:lnTo>
                  <a:pt x="50" y="14"/>
                </a:lnTo>
                <a:lnTo>
                  <a:pt x="54" y="1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8" name="Line 805">
            <a:extLst>
              <a:ext uri="{FF2B5EF4-FFF2-40B4-BE49-F238E27FC236}">
                <a16:creationId xmlns:a16="http://schemas.microsoft.com/office/drawing/2014/main" id="{FAF53E88-D3C0-C0D7-CD2D-C0E4D610F9BF}"/>
              </a:ext>
            </a:extLst>
          </p:cNvPr>
          <p:cNvSpPr>
            <a:spLocks noChangeShapeType="1"/>
          </p:cNvSpPr>
          <p:nvPr/>
        </p:nvSpPr>
        <p:spPr bwMode="auto">
          <a:xfrm>
            <a:off x="4902200" y="6070600"/>
            <a:ext cx="0" cy="0"/>
          </a:xfrm>
          <a:prstGeom prst="line">
            <a:avLst/>
          </a:pr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9" name="Freeform 806">
            <a:extLst>
              <a:ext uri="{FF2B5EF4-FFF2-40B4-BE49-F238E27FC236}">
                <a16:creationId xmlns:a16="http://schemas.microsoft.com/office/drawing/2014/main" id="{22F212E1-B7AF-ABA2-084D-9E7E04B0F991}"/>
              </a:ext>
            </a:extLst>
          </p:cNvPr>
          <p:cNvSpPr>
            <a:spLocks/>
          </p:cNvSpPr>
          <p:nvPr/>
        </p:nvSpPr>
        <p:spPr bwMode="auto">
          <a:xfrm>
            <a:off x="4484688" y="6288088"/>
            <a:ext cx="30163" cy="53975"/>
          </a:xfrm>
          <a:custGeom>
            <a:avLst/>
            <a:gdLst>
              <a:gd name="T0" fmla="*/ 11 w 19"/>
              <a:gd name="T1" fmla="*/ 34 h 34"/>
              <a:gd name="T2" fmla="*/ 8 w 19"/>
              <a:gd name="T3" fmla="*/ 34 h 34"/>
              <a:gd name="T4" fmla="*/ 8 w 19"/>
              <a:gd name="T5" fmla="*/ 28 h 34"/>
              <a:gd name="T6" fmla="*/ 4 w 19"/>
              <a:gd name="T7" fmla="*/ 26 h 34"/>
              <a:gd name="T8" fmla="*/ 9 w 19"/>
              <a:gd name="T9" fmla="*/ 18 h 34"/>
              <a:gd name="T10" fmla="*/ 8 w 19"/>
              <a:gd name="T11" fmla="*/ 17 h 34"/>
              <a:gd name="T12" fmla="*/ 0 w 19"/>
              <a:gd name="T13" fmla="*/ 13 h 34"/>
              <a:gd name="T14" fmla="*/ 0 w 19"/>
              <a:gd name="T15" fmla="*/ 7 h 34"/>
              <a:gd name="T16" fmla="*/ 9 w 19"/>
              <a:gd name="T17" fmla="*/ 3 h 34"/>
              <a:gd name="T18" fmla="*/ 18 w 19"/>
              <a:gd name="T19" fmla="*/ 7 h 34"/>
              <a:gd name="T20" fmla="*/ 19 w 19"/>
              <a:gd name="T21" fmla="*/ 0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9" h="34">
                <a:moveTo>
                  <a:pt x="11" y="34"/>
                </a:moveTo>
                <a:lnTo>
                  <a:pt x="8" y="34"/>
                </a:lnTo>
                <a:lnTo>
                  <a:pt x="8" y="28"/>
                </a:lnTo>
                <a:lnTo>
                  <a:pt x="4" y="26"/>
                </a:lnTo>
                <a:lnTo>
                  <a:pt x="9" y="18"/>
                </a:lnTo>
                <a:lnTo>
                  <a:pt x="8" y="17"/>
                </a:lnTo>
                <a:lnTo>
                  <a:pt x="0" y="13"/>
                </a:lnTo>
                <a:lnTo>
                  <a:pt x="0" y="7"/>
                </a:lnTo>
                <a:lnTo>
                  <a:pt x="9" y="3"/>
                </a:lnTo>
                <a:lnTo>
                  <a:pt x="18" y="7"/>
                </a:lnTo>
                <a:lnTo>
                  <a:pt x="19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0" name="Line 807">
            <a:extLst>
              <a:ext uri="{FF2B5EF4-FFF2-40B4-BE49-F238E27FC236}">
                <a16:creationId xmlns:a16="http://schemas.microsoft.com/office/drawing/2014/main" id="{58B25C7C-C5F3-8D58-CAFC-CC5B15075242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5068888" y="4168775"/>
            <a:ext cx="11113" cy="11113"/>
          </a:xfrm>
          <a:prstGeom prst="line">
            <a:avLst/>
          </a:pr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1" name="Freeform 809">
            <a:extLst>
              <a:ext uri="{FF2B5EF4-FFF2-40B4-BE49-F238E27FC236}">
                <a16:creationId xmlns:a16="http://schemas.microsoft.com/office/drawing/2014/main" id="{B2D2F9C3-C5FD-42E7-D1EE-2FDA1DE093A7}"/>
              </a:ext>
            </a:extLst>
          </p:cNvPr>
          <p:cNvSpPr>
            <a:spLocks/>
          </p:cNvSpPr>
          <p:nvPr/>
        </p:nvSpPr>
        <p:spPr bwMode="auto">
          <a:xfrm>
            <a:off x="5299076" y="4130675"/>
            <a:ext cx="71438" cy="60325"/>
          </a:xfrm>
          <a:custGeom>
            <a:avLst/>
            <a:gdLst>
              <a:gd name="T0" fmla="*/ 33 w 45"/>
              <a:gd name="T1" fmla="*/ 3 h 38"/>
              <a:gd name="T2" fmla="*/ 33 w 45"/>
              <a:gd name="T3" fmla="*/ 4 h 38"/>
              <a:gd name="T4" fmla="*/ 33 w 45"/>
              <a:gd name="T5" fmla="*/ 11 h 38"/>
              <a:gd name="T6" fmla="*/ 33 w 45"/>
              <a:gd name="T7" fmla="*/ 27 h 38"/>
              <a:gd name="T8" fmla="*/ 45 w 45"/>
              <a:gd name="T9" fmla="*/ 33 h 38"/>
              <a:gd name="T10" fmla="*/ 23 w 45"/>
              <a:gd name="T11" fmla="*/ 38 h 38"/>
              <a:gd name="T12" fmla="*/ 16 w 45"/>
              <a:gd name="T13" fmla="*/ 35 h 38"/>
              <a:gd name="T14" fmla="*/ 12 w 45"/>
              <a:gd name="T15" fmla="*/ 31 h 38"/>
              <a:gd name="T16" fmla="*/ 15 w 45"/>
              <a:gd name="T17" fmla="*/ 24 h 38"/>
              <a:gd name="T18" fmla="*/ 11 w 45"/>
              <a:gd name="T19" fmla="*/ 20 h 38"/>
              <a:gd name="T20" fmla="*/ 7 w 45"/>
              <a:gd name="T21" fmla="*/ 23 h 38"/>
              <a:gd name="T22" fmla="*/ 9 w 45"/>
              <a:gd name="T23" fmla="*/ 20 h 38"/>
              <a:gd name="T24" fmla="*/ 5 w 45"/>
              <a:gd name="T25" fmla="*/ 15 h 38"/>
              <a:gd name="T26" fmla="*/ 3 w 45"/>
              <a:gd name="T27" fmla="*/ 8 h 38"/>
              <a:gd name="T28" fmla="*/ 1 w 45"/>
              <a:gd name="T29" fmla="*/ 5 h 38"/>
              <a:gd name="T30" fmla="*/ 1 w 45"/>
              <a:gd name="T31" fmla="*/ 1 h 38"/>
              <a:gd name="T32" fmla="*/ 0 w 45"/>
              <a:gd name="T33" fmla="*/ 0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5" h="38">
                <a:moveTo>
                  <a:pt x="33" y="3"/>
                </a:moveTo>
                <a:lnTo>
                  <a:pt x="33" y="4"/>
                </a:lnTo>
                <a:lnTo>
                  <a:pt x="33" y="11"/>
                </a:lnTo>
                <a:lnTo>
                  <a:pt x="33" y="27"/>
                </a:lnTo>
                <a:lnTo>
                  <a:pt x="45" y="33"/>
                </a:lnTo>
                <a:lnTo>
                  <a:pt x="23" y="38"/>
                </a:lnTo>
                <a:lnTo>
                  <a:pt x="16" y="35"/>
                </a:lnTo>
                <a:lnTo>
                  <a:pt x="12" y="31"/>
                </a:lnTo>
                <a:lnTo>
                  <a:pt x="15" y="24"/>
                </a:lnTo>
                <a:lnTo>
                  <a:pt x="11" y="20"/>
                </a:lnTo>
                <a:lnTo>
                  <a:pt x="7" y="23"/>
                </a:lnTo>
                <a:lnTo>
                  <a:pt x="9" y="20"/>
                </a:lnTo>
                <a:lnTo>
                  <a:pt x="5" y="15"/>
                </a:lnTo>
                <a:lnTo>
                  <a:pt x="3" y="8"/>
                </a:lnTo>
                <a:lnTo>
                  <a:pt x="1" y="5"/>
                </a:lnTo>
                <a:lnTo>
                  <a:pt x="1" y="1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2" name="Freeform 810">
            <a:extLst>
              <a:ext uri="{FF2B5EF4-FFF2-40B4-BE49-F238E27FC236}">
                <a16:creationId xmlns:a16="http://schemas.microsoft.com/office/drawing/2014/main" id="{BBC359EC-9B24-43E6-78F0-C32E59216946}"/>
              </a:ext>
            </a:extLst>
          </p:cNvPr>
          <p:cNvSpPr>
            <a:spLocks/>
          </p:cNvSpPr>
          <p:nvPr/>
        </p:nvSpPr>
        <p:spPr bwMode="auto">
          <a:xfrm>
            <a:off x="5289551" y="3768725"/>
            <a:ext cx="63500" cy="57150"/>
          </a:xfrm>
          <a:custGeom>
            <a:avLst/>
            <a:gdLst>
              <a:gd name="T0" fmla="*/ 0 w 40"/>
              <a:gd name="T1" fmla="*/ 0 h 36"/>
              <a:gd name="T2" fmla="*/ 2 w 40"/>
              <a:gd name="T3" fmla="*/ 7 h 36"/>
              <a:gd name="T4" fmla="*/ 3 w 40"/>
              <a:gd name="T5" fmla="*/ 12 h 36"/>
              <a:gd name="T6" fmla="*/ 9 w 40"/>
              <a:gd name="T7" fmla="*/ 16 h 36"/>
              <a:gd name="T8" fmla="*/ 25 w 40"/>
              <a:gd name="T9" fmla="*/ 29 h 36"/>
              <a:gd name="T10" fmla="*/ 22 w 40"/>
              <a:gd name="T11" fmla="*/ 36 h 36"/>
              <a:gd name="T12" fmla="*/ 40 w 40"/>
              <a:gd name="T13" fmla="*/ 33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0" h="36">
                <a:moveTo>
                  <a:pt x="0" y="0"/>
                </a:moveTo>
                <a:lnTo>
                  <a:pt x="2" y="7"/>
                </a:lnTo>
                <a:lnTo>
                  <a:pt x="3" y="12"/>
                </a:lnTo>
                <a:lnTo>
                  <a:pt x="9" y="16"/>
                </a:lnTo>
                <a:lnTo>
                  <a:pt x="25" y="29"/>
                </a:lnTo>
                <a:lnTo>
                  <a:pt x="22" y="36"/>
                </a:lnTo>
                <a:lnTo>
                  <a:pt x="40" y="3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3" name="Line 811">
            <a:extLst>
              <a:ext uri="{FF2B5EF4-FFF2-40B4-BE49-F238E27FC236}">
                <a16:creationId xmlns:a16="http://schemas.microsoft.com/office/drawing/2014/main" id="{DF7056BE-A283-3DE9-661D-6CAAEF976451}"/>
              </a:ext>
            </a:extLst>
          </p:cNvPr>
          <p:cNvSpPr>
            <a:spLocks noChangeShapeType="1"/>
          </p:cNvSpPr>
          <p:nvPr/>
        </p:nvSpPr>
        <p:spPr bwMode="auto">
          <a:xfrm>
            <a:off x="5353051" y="3821113"/>
            <a:ext cx="6350" cy="28575"/>
          </a:xfrm>
          <a:prstGeom prst="line">
            <a:avLst/>
          </a:pr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4" name="Freeform 812">
            <a:extLst>
              <a:ext uri="{FF2B5EF4-FFF2-40B4-BE49-F238E27FC236}">
                <a16:creationId xmlns:a16="http://schemas.microsoft.com/office/drawing/2014/main" id="{2E7EDCE3-29CB-ED40-B338-BC6DFB06974E}"/>
              </a:ext>
            </a:extLst>
          </p:cNvPr>
          <p:cNvSpPr>
            <a:spLocks noEditPoints="1"/>
          </p:cNvSpPr>
          <p:nvPr/>
        </p:nvSpPr>
        <p:spPr bwMode="auto">
          <a:xfrm>
            <a:off x="5865813" y="2678113"/>
            <a:ext cx="171450" cy="139700"/>
          </a:xfrm>
          <a:custGeom>
            <a:avLst/>
            <a:gdLst>
              <a:gd name="T0" fmla="*/ 26 w 108"/>
              <a:gd name="T1" fmla="*/ 0 h 88"/>
              <a:gd name="T2" fmla="*/ 26 w 108"/>
              <a:gd name="T3" fmla="*/ 1 h 88"/>
              <a:gd name="T4" fmla="*/ 28 w 108"/>
              <a:gd name="T5" fmla="*/ 1 h 88"/>
              <a:gd name="T6" fmla="*/ 35 w 108"/>
              <a:gd name="T7" fmla="*/ 7 h 88"/>
              <a:gd name="T8" fmla="*/ 40 w 108"/>
              <a:gd name="T9" fmla="*/ 7 h 88"/>
              <a:gd name="T10" fmla="*/ 58 w 108"/>
              <a:gd name="T11" fmla="*/ 7 h 88"/>
              <a:gd name="T12" fmla="*/ 60 w 108"/>
              <a:gd name="T13" fmla="*/ 24 h 88"/>
              <a:gd name="T14" fmla="*/ 67 w 108"/>
              <a:gd name="T15" fmla="*/ 28 h 88"/>
              <a:gd name="T16" fmla="*/ 67 w 108"/>
              <a:gd name="T17" fmla="*/ 31 h 88"/>
              <a:gd name="T18" fmla="*/ 78 w 108"/>
              <a:gd name="T19" fmla="*/ 31 h 88"/>
              <a:gd name="T20" fmla="*/ 77 w 108"/>
              <a:gd name="T21" fmla="*/ 39 h 88"/>
              <a:gd name="T22" fmla="*/ 82 w 108"/>
              <a:gd name="T23" fmla="*/ 43 h 88"/>
              <a:gd name="T24" fmla="*/ 82 w 108"/>
              <a:gd name="T25" fmla="*/ 43 h 88"/>
              <a:gd name="T26" fmla="*/ 82 w 108"/>
              <a:gd name="T27" fmla="*/ 48 h 88"/>
              <a:gd name="T28" fmla="*/ 88 w 108"/>
              <a:gd name="T29" fmla="*/ 49 h 88"/>
              <a:gd name="T30" fmla="*/ 93 w 108"/>
              <a:gd name="T31" fmla="*/ 42 h 88"/>
              <a:gd name="T32" fmla="*/ 101 w 108"/>
              <a:gd name="T33" fmla="*/ 42 h 88"/>
              <a:gd name="T34" fmla="*/ 105 w 108"/>
              <a:gd name="T35" fmla="*/ 48 h 88"/>
              <a:gd name="T36" fmla="*/ 99 w 108"/>
              <a:gd name="T37" fmla="*/ 53 h 88"/>
              <a:gd name="T38" fmla="*/ 99 w 108"/>
              <a:gd name="T39" fmla="*/ 54 h 88"/>
              <a:gd name="T40" fmla="*/ 100 w 108"/>
              <a:gd name="T41" fmla="*/ 57 h 88"/>
              <a:gd name="T42" fmla="*/ 108 w 108"/>
              <a:gd name="T43" fmla="*/ 60 h 88"/>
              <a:gd name="T44" fmla="*/ 107 w 108"/>
              <a:gd name="T45" fmla="*/ 63 h 88"/>
              <a:gd name="T46" fmla="*/ 103 w 108"/>
              <a:gd name="T47" fmla="*/ 68 h 88"/>
              <a:gd name="T48" fmla="*/ 103 w 108"/>
              <a:gd name="T49" fmla="*/ 69 h 88"/>
              <a:gd name="T50" fmla="*/ 101 w 108"/>
              <a:gd name="T51" fmla="*/ 73 h 88"/>
              <a:gd name="T52" fmla="*/ 100 w 108"/>
              <a:gd name="T53" fmla="*/ 76 h 88"/>
              <a:gd name="T54" fmla="*/ 86 w 108"/>
              <a:gd name="T55" fmla="*/ 88 h 88"/>
              <a:gd name="T56" fmla="*/ 86 w 108"/>
              <a:gd name="T57" fmla="*/ 79 h 88"/>
              <a:gd name="T58" fmla="*/ 84 w 108"/>
              <a:gd name="T59" fmla="*/ 78 h 88"/>
              <a:gd name="T60" fmla="*/ 77 w 108"/>
              <a:gd name="T61" fmla="*/ 76 h 88"/>
              <a:gd name="T62" fmla="*/ 77 w 108"/>
              <a:gd name="T63" fmla="*/ 75 h 88"/>
              <a:gd name="T64" fmla="*/ 75 w 108"/>
              <a:gd name="T65" fmla="*/ 76 h 88"/>
              <a:gd name="T66" fmla="*/ 65 w 108"/>
              <a:gd name="T67" fmla="*/ 86 h 88"/>
              <a:gd name="T68" fmla="*/ 51 w 108"/>
              <a:gd name="T69" fmla="*/ 87 h 88"/>
              <a:gd name="T70" fmla="*/ 35 w 108"/>
              <a:gd name="T71" fmla="*/ 76 h 88"/>
              <a:gd name="T72" fmla="*/ 33 w 108"/>
              <a:gd name="T73" fmla="*/ 76 h 88"/>
              <a:gd name="T74" fmla="*/ 28 w 108"/>
              <a:gd name="T75" fmla="*/ 76 h 88"/>
              <a:gd name="T76" fmla="*/ 10 w 108"/>
              <a:gd name="T77" fmla="*/ 67 h 88"/>
              <a:gd name="T78" fmla="*/ 9 w 108"/>
              <a:gd name="T79" fmla="*/ 65 h 88"/>
              <a:gd name="T80" fmla="*/ 2 w 108"/>
              <a:gd name="T81" fmla="*/ 64 h 88"/>
              <a:gd name="T82" fmla="*/ 0 w 108"/>
              <a:gd name="T83" fmla="*/ 63 h 88"/>
              <a:gd name="T84" fmla="*/ 0 w 108"/>
              <a:gd name="T85" fmla="*/ 61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108" h="88">
                <a:moveTo>
                  <a:pt x="26" y="0"/>
                </a:moveTo>
                <a:lnTo>
                  <a:pt x="26" y="1"/>
                </a:lnTo>
                <a:lnTo>
                  <a:pt x="28" y="1"/>
                </a:lnTo>
                <a:lnTo>
                  <a:pt x="35" y="7"/>
                </a:lnTo>
                <a:lnTo>
                  <a:pt x="40" y="7"/>
                </a:lnTo>
                <a:lnTo>
                  <a:pt x="58" y="7"/>
                </a:lnTo>
                <a:lnTo>
                  <a:pt x="60" y="24"/>
                </a:lnTo>
                <a:lnTo>
                  <a:pt x="67" y="28"/>
                </a:lnTo>
                <a:lnTo>
                  <a:pt x="67" y="31"/>
                </a:lnTo>
                <a:lnTo>
                  <a:pt x="78" y="31"/>
                </a:lnTo>
                <a:lnTo>
                  <a:pt x="77" y="39"/>
                </a:lnTo>
                <a:lnTo>
                  <a:pt x="82" y="43"/>
                </a:lnTo>
                <a:moveTo>
                  <a:pt x="82" y="43"/>
                </a:moveTo>
                <a:lnTo>
                  <a:pt x="82" y="48"/>
                </a:lnTo>
                <a:lnTo>
                  <a:pt x="88" y="49"/>
                </a:lnTo>
                <a:lnTo>
                  <a:pt x="93" y="42"/>
                </a:lnTo>
                <a:lnTo>
                  <a:pt x="101" y="42"/>
                </a:lnTo>
                <a:lnTo>
                  <a:pt x="105" y="48"/>
                </a:lnTo>
                <a:lnTo>
                  <a:pt x="99" y="53"/>
                </a:lnTo>
                <a:lnTo>
                  <a:pt x="99" y="54"/>
                </a:lnTo>
                <a:lnTo>
                  <a:pt x="100" y="57"/>
                </a:lnTo>
                <a:lnTo>
                  <a:pt x="108" y="60"/>
                </a:lnTo>
                <a:lnTo>
                  <a:pt x="107" y="63"/>
                </a:lnTo>
                <a:lnTo>
                  <a:pt x="103" y="68"/>
                </a:lnTo>
                <a:lnTo>
                  <a:pt x="103" y="69"/>
                </a:lnTo>
                <a:lnTo>
                  <a:pt x="101" y="73"/>
                </a:lnTo>
                <a:lnTo>
                  <a:pt x="100" y="76"/>
                </a:lnTo>
                <a:lnTo>
                  <a:pt x="86" y="88"/>
                </a:lnTo>
                <a:lnTo>
                  <a:pt x="86" y="79"/>
                </a:lnTo>
                <a:lnTo>
                  <a:pt x="84" y="78"/>
                </a:lnTo>
                <a:lnTo>
                  <a:pt x="77" y="76"/>
                </a:lnTo>
                <a:lnTo>
                  <a:pt x="77" y="75"/>
                </a:lnTo>
                <a:lnTo>
                  <a:pt x="75" y="76"/>
                </a:lnTo>
                <a:lnTo>
                  <a:pt x="65" y="86"/>
                </a:lnTo>
                <a:lnTo>
                  <a:pt x="51" y="87"/>
                </a:lnTo>
                <a:lnTo>
                  <a:pt x="35" y="76"/>
                </a:lnTo>
                <a:lnTo>
                  <a:pt x="33" y="76"/>
                </a:lnTo>
                <a:lnTo>
                  <a:pt x="28" y="76"/>
                </a:lnTo>
                <a:lnTo>
                  <a:pt x="10" y="67"/>
                </a:lnTo>
                <a:lnTo>
                  <a:pt x="9" y="65"/>
                </a:lnTo>
                <a:lnTo>
                  <a:pt x="2" y="64"/>
                </a:lnTo>
                <a:lnTo>
                  <a:pt x="0" y="63"/>
                </a:lnTo>
                <a:lnTo>
                  <a:pt x="0" y="6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5" name="Freeform 813">
            <a:extLst>
              <a:ext uri="{FF2B5EF4-FFF2-40B4-BE49-F238E27FC236}">
                <a16:creationId xmlns:a16="http://schemas.microsoft.com/office/drawing/2014/main" id="{DB87D834-CA95-E10B-94DE-8E0D20EFC93C}"/>
              </a:ext>
            </a:extLst>
          </p:cNvPr>
          <p:cNvSpPr>
            <a:spLocks/>
          </p:cNvSpPr>
          <p:nvPr/>
        </p:nvSpPr>
        <p:spPr bwMode="auto">
          <a:xfrm>
            <a:off x="6208713" y="2571750"/>
            <a:ext cx="141288" cy="79375"/>
          </a:xfrm>
          <a:custGeom>
            <a:avLst/>
            <a:gdLst>
              <a:gd name="T0" fmla="*/ 0 w 89"/>
              <a:gd name="T1" fmla="*/ 4 h 50"/>
              <a:gd name="T2" fmla="*/ 1 w 89"/>
              <a:gd name="T3" fmla="*/ 3 h 50"/>
              <a:gd name="T4" fmla="*/ 5 w 89"/>
              <a:gd name="T5" fmla="*/ 1 h 50"/>
              <a:gd name="T6" fmla="*/ 5 w 89"/>
              <a:gd name="T7" fmla="*/ 0 h 50"/>
              <a:gd name="T8" fmla="*/ 14 w 89"/>
              <a:gd name="T9" fmla="*/ 1 h 50"/>
              <a:gd name="T10" fmla="*/ 15 w 89"/>
              <a:gd name="T11" fmla="*/ 4 h 50"/>
              <a:gd name="T12" fmla="*/ 22 w 89"/>
              <a:gd name="T13" fmla="*/ 14 h 50"/>
              <a:gd name="T14" fmla="*/ 23 w 89"/>
              <a:gd name="T15" fmla="*/ 19 h 50"/>
              <a:gd name="T16" fmla="*/ 41 w 89"/>
              <a:gd name="T17" fmla="*/ 29 h 50"/>
              <a:gd name="T18" fmla="*/ 42 w 89"/>
              <a:gd name="T19" fmla="*/ 30 h 50"/>
              <a:gd name="T20" fmla="*/ 53 w 89"/>
              <a:gd name="T21" fmla="*/ 38 h 50"/>
              <a:gd name="T22" fmla="*/ 55 w 89"/>
              <a:gd name="T23" fmla="*/ 40 h 50"/>
              <a:gd name="T24" fmla="*/ 56 w 89"/>
              <a:gd name="T25" fmla="*/ 41 h 50"/>
              <a:gd name="T26" fmla="*/ 63 w 89"/>
              <a:gd name="T27" fmla="*/ 44 h 50"/>
              <a:gd name="T28" fmla="*/ 65 w 89"/>
              <a:gd name="T29" fmla="*/ 45 h 50"/>
              <a:gd name="T30" fmla="*/ 75 w 89"/>
              <a:gd name="T31" fmla="*/ 50 h 50"/>
              <a:gd name="T32" fmla="*/ 89 w 89"/>
              <a:gd name="T33" fmla="*/ 49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89" h="50">
                <a:moveTo>
                  <a:pt x="0" y="4"/>
                </a:moveTo>
                <a:lnTo>
                  <a:pt x="1" y="3"/>
                </a:lnTo>
                <a:lnTo>
                  <a:pt x="5" y="1"/>
                </a:lnTo>
                <a:lnTo>
                  <a:pt x="5" y="0"/>
                </a:lnTo>
                <a:lnTo>
                  <a:pt x="14" y="1"/>
                </a:lnTo>
                <a:lnTo>
                  <a:pt x="15" y="4"/>
                </a:lnTo>
                <a:lnTo>
                  <a:pt x="22" y="14"/>
                </a:lnTo>
                <a:lnTo>
                  <a:pt x="23" y="19"/>
                </a:lnTo>
                <a:lnTo>
                  <a:pt x="41" y="29"/>
                </a:lnTo>
                <a:lnTo>
                  <a:pt x="42" y="30"/>
                </a:lnTo>
                <a:lnTo>
                  <a:pt x="53" y="38"/>
                </a:lnTo>
                <a:lnTo>
                  <a:pt x="55" y="40"/>
                </a:lnTo>
                <a:lnTo>
                  <a:pt x="56" y="41"/>
                </a:lnTo>
                <a:lnTo>
                  <a:pt x="63" y="44"/>
                </a:lnTo>
                <a:lnTo>
                  <a:pt x="65" y="45"/>
                </a:lnTo>
                <a:lnTo>
                  <a:pt x="75" y="50"/>
                </a:lnTo>
                <a:lnTo>
                  <a:pt x="89" y="4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6" name="Line 814">
            <a:extLst>
              <a:ext uri="{FF2B5EF4-FFF2-40B4-BE49-F238E27FC236}">
                <a16:creationId xmlns:a16="http://schemas.microsoft.com/office/drawing/2014/main" id="{16B47D6B-E414-25A5-5515-CB0FA563137F}"/>
              </a:ext>
            </a:extLst>
          </p:cNvPr>
          <p:cNvSpPr>
            <a:spLocks noChangeShapeType="1"/>
          </p:cNvSpPr>
          <p:nvPr/>
        </p:nvSpPr>
        <p:spPr bwMode="auto">
          <a:xfrm>
            <a:off x="6192838" y="2579688"/>
            <a:ext cx="3175" cy="3175"/>
          </a:xfrm>
          <a:prstGeom prst="line">
            <a:avLst/>
          </a:pr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7" name="Freeform 815">
            <a:extLst>
              <a:ext uri="{FF2B5EF4-FFF2-40B4-BE49-F238E27FC236}">
                <a16:creationId xmlns:a16="http://schemas.microsoft.com/office/drawing/2014/main" id="{8FFF6883-E190-2430-353F-48AEF6AD1D13}"/>
              </a:ext>
            </a:extLst>
          </p:cNvPr>
          <p:cNvSpPr>
            <a:spLocks/>
          </p:cNvSpPr>
          <p:nvPr/>
        </p:nvSpPr>
        <p:spPr bwMode="auto">
          <a:xfrm>
            <a:off x="6127751" y="2579688"/>
            <a:ext cx="222250" cy="265113"/>
          </a:xfrm>
          <a:custGeom>
            <a:avLst/>
            <a:gdLst>
              <a:gd name="T0" fmla="*/ 140 w 140"/>
              <a:gd name="T1" fmla="*/ 44 h 167"/>
              <a:gd name="T2" fmla="*/ 137 w 140"/>
              <a:gd name="T3" fmla="*/ 47 h 167"/>
              <a:gd name="T4" fmla="*/ 129 w 140"/>
              <a:gd name="T5" fmla="*/ 54 h 167"/>
              <a:gd name="T6" fmla="*/ 125 w 140"/>
              <a:gd name="T7" fmla="*/ 60 h 167"/>
              <a:gd name="T8" fmla="*/ 122 w 140"/>
              <a:gd name="T9" fmla="*/ 60 h 167"/>
              <a:gd name="T10" fmla="*/ 116 w 140"/>
              <a:gd name="T11" fmla="*/ 67 h 167"/>
              <a:gd name="T12" fmla="*/ 112 w 140"/>
              <a:gd name="T13" fmla="*/ 73 h 167"/>
              <a:gd name="T14" fmla="*/ 108 w 140"/>
              <a:gd name="T15" fmla="*/ 84 h 167"/>
              <a:gd name="T16" fmla="*/ 104 w 140"/>
              <a:gd name="T17" fmla="*/ 92 h 167"/>
              <a:gd name="T18" fmla="*/ 100 w 140"/>
              <a:gd name="T19" fmla="*/ 96 h 167"/>
              <a:gd name="T20" fmla="*/ 99 w 140"/>
              <a:gd name="T21" fmla="*/ 100 h 167"/>
              <a:gd name="T22" fmla="*/ 95 w 140"/>
              <a:gd name="T23" fmla="*/ 110 h 167"/>
              <a:gd name="T24" fmla="*/ 93 w 140"/>
              <a:gd name="T25" fmla="*/ 112 h 167"/>
              <a:gd name="T26" fmla="*/ 89 w 140"/>
              <a:gd name="T27" fmla="*/ 120 h 167"/>
              <a:gd name="T28" fmla="*/ 86 w 140"/>
              <a:gd name="T29" fmla="*/ 126 h 167"/>
              <a:gd name="T30" fmla="*/ 85 w 140"/>
              <a:gd name="T31" fmla="*/ 127 h 167"/>
              <a:gd name="T32" fmla="*/ 82 w 140"/>
              <a:gd name="T33" fmla="*/ 134 h 167"/>
              <a:gd name="T34" fmla="*/ 80 w 140"/>
              <a:gd name="T35" fmla="*/ 138 h 167"/>
              <a:gd name="T36" fmla="*/ 78 w 140"/>
              <a:gd name="T37" fmla="*/ 142 h 167"/>
              <a:gd name="T38" fmla="*/ 73 w 140"/>
              <a:gd name="T39" fmla="*/ 152 h 167"/>
              <a:gd name="T40" fmla="*/ 70 w 140"/>
              <a:gd name="T41" fmla="*/ 159 h 167"/>
              <a:gd name="T42" fmla="*/ 63 w 140"/>
              <a:gd name="T43" fmla="*/ 164 h 167"/>
              <a:gd name="T44" fmla="*/ 62 w 140"/>
              <a:gd name="T45" fmla="*/ 167 h 167"/>
              <a:gd name="T46" fmla="*/ 41 w 140"/>
              <a:gd name="T47" fmla="*/ 163 h 167"/>
              <a:gd name="T48" fmla="*/ 39 w 140"/>
              <a:gd name="T49" fmla="*/ 163 h 167"/>
              <a:gd name="T50" fmla="*/ 37 w 140"/>
              <a:gd name="T51" fmla="*/ 163 h 167"/>
              <a:gd name="T52" fmla="*/ 31 w 140"/>
              <a:gd name="T53" fmla="*/ 164 h 167"/>
              <a:gd name="T54" fmla="*/ 26 w 140"/>
              <a:gd name="T55" fmla="*/ 159 h 167"/>
              <a:gd name="T56" fmla="*/ 28 w 140"/>
              <a:gd name="T57" fmla="*/ 152 h 167"/>
              <a:gd name="T58" fmla="*/ 21 w 140"/>
              <a:gd name="T59" fmla="*/ 138 h 167"/>
              <a:gd name="T60" fmla="*/ 21 w 140"/>
              <a:gd name="T61" fmla="*/ 130 h 167"/>
              <a:gd name="T62" fmla="*/ 24 w 140"/>
              <a:gd name="T63" fmla="*/ 126 h 167"/>
              <a:gd name="T64" fmla="*/ 24 w 140"/>
              <a:gd name="T65" fmla="*/ 125 h 167"/>
              <a:gd name="T66" fmla="*/ 26 w 140"/>
              <a:gd name="T67" fmla="*/ 120 h 167"/>
              <a:gd name="T68" fmla="*/ 21 w 140"/>
              <a:gd name="T69" fmla="*/ 108 h 167"/>
              <a:gd name="T70" fmla="*/ 6 w 140"/>
              <a:gd name="T71" fmla="*/ 110 h 167"/>
              <a:gd name="T72" fmla="*/ 2 w 140"/>
              <a:gd name="T73" fmla="*/ 111 h 167"/>
              <a:gd name="T74" fmla="*/ 0 w 140"/>
              <a:gd name="T75" fmla="*/ 92 h 167"/>
              <a:gd name="T76" fmla="*/ 6 w 140"/>
              <a:gd name="T77" fmla="*/ 70 h 167"/>
              <a:gd name="T78" fmla="*/ 10 w 140"/>
              <a:gd name="T79" fmla="*/ 66 h 167"/>
              <a:gd name="T80" fmla="*/ 16 w 140"/>
              <a:gd name="T81" fmla="*/ 60 h 167"/>
              <a:gd name="T82" fmla="*/ 17 w 140"/>
              <a:gd name="T83" fmla="*/ 60 h 167"/>
              <a:gd name="T84" fmla="*/ 22 w 140"/>
              <a:gd name="T85" fmla="*/ 48 h 167"/>
              <a:gd name="T86" fmla="*/ 22 w 140"/>
              <a:gd name="T87" fmla="*/ 47 h 167"/>
              <a:gd name="T88" fmla="*/ 24 w 140"/>
              <a:gd name="T89" fmla="*/ 33 h 167"/>
              <a:gd name="T90" fmla="*/ 24 w 140"/>
              <a:gd name="T91" fmla="*/ 29 h 167"/>
              <a:gd name="T92" fmla="*/ 25 w 140"/>
              <a:gd name="T93" fmla="*/ 28 h 167"/>
              <a:gd name="T94" fmla="*/ 26 w 140"/>
              <a:gd name="T95" fmla="*/ 26 h 167"/>
              <a:gd name="T96" fmla="*/ 31 w 140"/>
              <a:gd name="T97" fmla="*/ 11 h 167"/>
              <a:gd name="T98" fmla="*/ 41 w 140"/>
              <a:gd name="T99" fmla="*/ 2 h 167"/>
              <a:gd name="T100" fmla="*/ 41 w 140"/>
              <a:gd name="T101" fmla="*/ 0 h 1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40" h="167">
                <a:moveTo>
                  <a:pt x="140" y="44"/>
                </a:moveTo>
                <a:lnTo>
                  <a:pt x="137" y="47"/>
                </a:lnTo>
                <a:lnTo>
                  <a:pt x="129" y="54"/>
                </a:lnTo>
                <a:lnTo>
                  <a:pt x="125" y="60"/>
                </a:lnTo>
                <a:lnTo>
                  <a:pt x="122" y="60"/>
                </a:lnTo>
                <a:lnTo>
                  <a:pt x="116" y="67"/>
                </a:lnTo>
                <a:lnTo>
                  <a:pt x="112" y="73"/>
                </a:lnTo>
                <a:lnTo>
                  <a:pt x="108" y="84"/>
                </a:lnTo>
                <a:lnTo>
                  <a:pt x="104" y="92"/>
                </a:lnTo>
                <a:lnTo>
                  <a:pt x="100" y="96"/>
                </a:lnTo>
                <a:lnTo>
                  <a:pt x="99" y="100"/>
                </a:lnTo>
                <a:lnTo>
                  <a:pt x="95" y="110"/>
                </a:lnTo>
                <a:lnTo>
                  <a:pt x="93" y="112"/>
                </a:lnTo>
                <a:lnTo>
                  <a:pt x="89" y="120"/>
                </a:lnTo>
                <a:lnTo>
                  <a:pt x="86" y="126"/>
                </a:lnTo>
                <a:lnTo>
                  <a:pt x="85" y="127"/>
                </a:lnTo>
                <a:lnTo>
                  <a:pt x="82" y="134"/>
                </a:lnTo>
                <a:lnTo>
                  <a:pt x="80" y="138"/>
                </a:lnTo>
                <a:lnTo>
                  <a:pt x="78" y="142"/>
                </a:lnTo>
                <a:lnTo>
                  <a:pt x="73" y="152"/>
                </a:lnTo>
                <a:lnTo>
                  <a:pt x="70" y="159"/>
                </a:lnTo>
                <a:lnTo>
                  <a:pt x="63" y="164"/>
                </a:lnTo>
                <a:lnTo>
                  <a:pt x="62" y="167"/>
                </a:lnTo>
                <a:lnTo>
                  <a:pt x="41" y="163"/>
                </a:lnTo>
                <a:lnTo>
                  <a:pt x="39" y="163"/>
                </a:lnTo>
                <a:lnTo>
                  <a:pt x="37" y="163"/>
                </a:lnTo>
                <a:lnTo>
                  <a:pt x="31" y="164"/>
                </a:lnTo>
                <a:lnTo>
                  <a:pt x="26" y="159"/>
                </a:lnTo>
                <a:lnTo>
                  <a:pt x="28" y="152"/>
                </a:lnTo>
                <a:lnTo>
                  <a:pt x="21" y="138"/>
                </a:lnTo>
                <a:lnTo>
                  <a:pt x="21" y="130"/>
                </a:lnTo>
                <a:lnTo>
                  <a:pt x="24" y="126"/>
                </a:lnTo>
                <a:lnTo>
                  <a:pt x="24" y="125"/>
                </a:lnTo>
                <a:lnTo>
                  <a:pt x="26" y="120"/>
                </a:lnTo>
                <a:lnTo>
                  <a:pt x="21" y="108"/>
                </a:lnTo>
                <a:lnTo>
                  <a:pt x="6" y="110"/>
                </a:lnTo>
                <a:lnTo>
                  <a:pt x="2" y="111"/>
                </a:lnTo>
                <a:lnTo>
                  <a:pt x="0" y="92"/>
                </a:lnTo>
                <a:lnTo>
                  <a:pt x="6" y="70"/>
                </a:lnTo>
                <a:lnTo>
                  <a:pt x="10" y="66"/>
                </a:lnTo>
                <a:lnTo>
                  <a:pt x="16" y="60"/>
                </a:lnTo>
                <a:lnTo>
                  <a:pt x="17" y="60"/>
                </a:lnTo>
                <a:lnTo>
                  <a:pt x="22" y="48"/>
                </a:lnTo>
                <a:lnTo>
                  <a:pt x="22" y="47"/>
                </a:lnTo>
                <a:lnTo>
                  <a:pt x="24" y="33"/>
                </a:lnTo>
                <a:lnTo>
                  <a:pt x="24" y="29"/>
                </a:lnTo>
                <a:lnTo>
                  <a:pt x="25" y="28"/>
                </a:lnTo>
                <a:lnTo>
                  <a:pt x="26" y="26"/>
                </a:lnTo>
                <a:lnTo>
                  <a:pt x="31" y="11"/>
                </a:lnTo>
                <a:lnTo>
                  <a:pt x="41" y="2"/>
                </a:lnTo>
                <a:lnTo>
                  <a:pt x="41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8" name="Freeform 816">
            <a:extLst>
              <a:ext uri="{FF2B5EF4-FFF2-40B4-BE49-F238E27FC236}">
                <a16:creationId xmlns:a16="http://schemas.microsoft.com/office/drawing/2014/main" id="{957460B1-7234-50D3-19A0-F429C6FD8581}"/>
              </a:ext>
            </a:extLst>
          </p:cNvPr>
          <p:cNvSpPr>
            <a:spLocks/>
          </p:cNvSpPr>
          <p:nvPr/>
        </p:nvSpPr>
        <p:spPr bwMode="auto">
          <a:xfrm>
            <a:off x="6227763" y="1833563"/>
            <a:ext cx="39688" cy="82550"/>
          </a:xfrm>
          <a:custGeom>
            <a:avLst/>
            <a:gdLst>
              <a:gd name="T0" fmla="*/ 23 w 25"/>
              <a:gd name="T1" fmla="*/ 0 h 52"/>
              <a:gd name="T2" fmla="*/ 25 w 25"/>
              <a:gd name="T3" fmla="*/ 1 h 52"/>
              <a:gd name="T4" fmla="*/ 23 w 25"/>
              <a:gd name="T5" fmla="*/ 14 h 52"/>
              <a:gd name="T6" fmla="*/ 23 w 25"/>
              <a:gd name="T7" fmla="*/ 19 h 52"/>
              <a:gd name="T8" fmla="*/ 21 w 25"/>
              <a:gd name="T9" fmla="*/ 38 h 52"/>
              <a:gd name="T10" fmla="*/ 18 w 25"/>
              <a:gd name="T11" fmla="*/ 37 h 52"/>
              <a:gd name="T12" fmla="*/ 14 w 25"/>
              <a:gd name="T13" fmla="*/ 40 h 52"/>
              <a:gd name="T14" fmla="*/ 17 w 25"/>
              <a:gd name="T15" fmla="*/ 44 h 52"/>
              <a:gd name="T16" fmla="*/ 18 w 25"/>
              <a:gd name="T17" fmla="*/ 44 h 52"/>
              <a:gd name="T18" fmla="*/ 14 w 25"/>
              <a:gd name="T19" fmla="*/ 52 h 52"/>
              <a:gd name="T20" fmla="*/ 13 w 25"/>
              <a:gd name="T21" fmla="*/ 52 h 52"/>
              <a:gd name="T22" fmla="*/ 10 w 25"/>
              <a:gd name="T23" fmla="*/ 50 h 52"/>
              <a:gd name="T24" fmla="*/ 10 w 25"/>
              <a:gd name="T25" fmla="*/ 48 h 52"/>
              <a:gd name="T26" fmla="*/ 10 w 25"/>
              <a:gd name="T27" fmla="*/ 46 h 52"/>
              <a:gd name="T28" fmla="*/ 10 w 25"/>
              <a:gd name="T29" fmla="*/ 42 h 52"/>
              <a:gd name="T30" fmla="*/ 7 w 25"/>
              <a:gd name="T31" fmla="*/ 40 h 52"/>
              <a:gd name="T32" fmla="*/ 6 w 25"/>
              <a:gd name="T33" fmla="*/ 40 h 52"/>
              <a:gd name="T34" fmla="*/ 0 w 25"/>
              <a:gd name="T35" fmla="*/ 35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5" h="52">
                <a:moveTo>
                  <a:pt x="23" y="0"/>
                </a:moveTo>
                <a:lnTo>
                  <a:pt x="25" y="1"/>
                </a:lnTo>
                <a:lnTo>
                  <a:pt x="23" y="14"/>
                </a:lnTo>
                <a:lnTo>
                  <a:pt x="23" y="19"/>
                </a:lnTo>
                <a:lnTo>
                  <a:pt x="21" y="38"/>
                </a:lnTo>
                <a:lnTo>
                  <a:pt x="18" y="37"/>
                </a:lnTo>
                <a:lnTo>
                  <a:pt x="14" y="40"/>
                </a:lnTo>
                <a:lnTo>
                  <a:pt x="17" y="44"/>
                </a:lnTo>
                <a:lnTo>
                  <a:pt x="18" y="44"/>
                </a:lnTo>
                <a:lnTo>
                  <a:pt x="14" y="52"/>
                </a:lnTo>
                <a:lnTo>
                  <a:pt x="13" y="52"/>
                </a:lnTo>
                <a:lnTo>
                  <a:pt x="10" y="50"/>
                </a:lnTo>
                <a:lnTo>
                  <a:pt x="10" y="48"/>
                </a:lnTo>
                <a:lnTo>
                  <a:pt x="10" y="46"/>
                </a:lnTo>
                <a:lnTo>
                  <a:pt x="10" y="42"/>
                </a:lnTo>
                <a:lnTo>
                  <a:pt x="7" y="40"/>
                </a:lnTo>
                <a:lnTo>
                  <a:pt x="6" y="40"/>
                </a:lnTo>
                <a:lnTo>
                  <a:pt x="0" y="3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9" name="Freeform 817">
            <a:extLst>
              <a:ext uri="{FF2B5EF4-FFF2-40B4-BE49-F238E27FC236}">
                <a16:creationId xmlns:a16="http://schemas.microsoft.com/office/drawing/2014/main" id="{73056946-F8E9-AD66-E07B-167887439DB3}"/>
              </a:ext>
            </a:extLst>
          </p:cNvPr>
          <p:cNvSpPr>
            <a:spLocks noEditPoints="1"/>
          </p:cNvSpPr>
          <p:nvPr/>
        </p:nvSpPr>
        <p:spPr bwMode="auto">
          <a:xfrm>
            <a:off x="6291263" y="1970088"/>
            <a:ext cx="88900" cy="76200"/>
          </a:xfrm>
          <a:custGeom>
            <a:avLst/>
            <a:gdLst>
              <a:gd name="T0" fmla="*/ 54 w 56"/>
              <a:gd name="T1" fmla="*/ 48 h 48"/>
              <a:gd name="T2" fmla="*/ 53 w 56"/>
              <a:gd name="T3" fmla="*/ 48 h 48"/>
              <a:gd name="T4" fmla="*/ 56 w 56"/>
              <a:gd name="T5" fmla="*/ 34 h 48"/>
              <a:gd name="T6" fmla="*/ 54 w 56"/>
              <a:gd name="T7" fmla="*/ 48 h 48"/>
              <a:gd name="T8" fmla="*/ 0 w 56"/>
              <a:gd name="T9" fmla="*/ 16 h 48"/>
              <a:gd name="T10" fmla="*/ 5 w 56"/>
              <a:gd name="T11" fmla="*/ 8 h 48"/>
              <a:gd name="T12" fmla="*/ 24 w 56"/>
              <a:gd name="T13" fmla="*/ 0 h 48"/>
              <a:gd name="T14" fmla="*/ 27 w 56"/>
              <a:gd name="T15" fmla="*/ 7 h 48"/>
              <a:gd name="T16" fmla="*/ 27 w 56"/>
              <a:gd name="T17" fmla="*/ 8 h 48"/>
              <a:gd name="T18" fmla="*/ 39 w 56"/>
              <a:gd name="T19" fmla="*/ 14 h 48"/>
              <a:gd name="T20" fmla="*/ 39 w 56"/>
              <a:gd name="T21" fmla="*/ 14 h 48"/>
              <a:gd name="T22" fmla="*/ 41 w 56"/>
              <a:gd name="T23" fmla="*/ 18 h 48"/>
              <a:gd name="T24" fmla="*/ 42 w 56"/>
              <a:gd name="T25" fmla="*/ 19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6" h="48">
                <a:moveTo>
                  <a:pt x="54" y="48"/>
                </a:moveTo>
                <a:lnTo>
                  <a:pt x="53" y="48"/>
                </a:lnTo>
                <a:moveTo>
                  <a:pt x="56" y="34"/>
                </a:moveTo>
                <a:lnTo>
                  <a:pt x="54" y="48"/>
                </a:lnTo>
                <a:moveTo>
                  <a:pt x="0" y="16"/>
                </a:moveTo>
                <a:lnTo>
                  <a:pt x="5" y="8"/>
                </a:lnTo>
                <a:lnTo>
                  <a:pt x="24" y="0"/>
                </a:lnTo>
                <a:lnTo>
                  <a:pt x="27" y="7"/>
                </a:lnTo>
                <a:lnTo>
                  <a:pt x="27" y="8"/>
                </a:lnTo>
                <a:lnTo>
                  <a:pt x="39" y="14"/>
                </a:lnTo>
                <a:moveTo>
                  <a:pt x="39" y="14"/>
                </a:moveTo>
                <a:lnTo>
                  <a:pt x="41" y="18"/>
                </a:lnTo>
                <a:lnTo>
                  <a:pt x="42" y="1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0" name="Freeform 818">
            <a:extLst>
              <a:ext uri="{FF2B5EF4-FFF2-40B4-BE49-F238E27FC236}">
                <a16:creationId xmlns:a16="http://schemas.microsoft.com/office/drawing/2014/main" id="{E993EFEA-432C-1DBE-1678-E4F1269708AB}"/>
              </a:ext>
            </a:extLst>
          </p:cNvPr>
          <p:cNvSpPr>
            <a:spLocks/>
          </p:cNvSpPr>
          <p:nvPr/>
        </p:nvSpPr>
        <p:spPr bwMode="auto">
          <a:xfrm>
            <a:off x="6380163" y="1993900"/>
            <a:ext cx="114300" cy="30163"/>
          </a:xfrm>
          <a:custGeom>
            <a:avLst/>
            <a:gdLst>
              <a:gd name="T0" fmla="*/ 0 w 72"/>
              <a:gd name="T1" fmla="*/ 19 h 19"/>
              <a:gd name="T2" fmla="*/ 2 w 72"/>
              <a:gd name="T3" fmla="*/ 18 h 19"/>
              <a:gd name="T4" fmla="*/ 11 w 72"/>
              <a:gd name="T5" fmla="*/ 16 h 19"/>
              <a:gd name="T6" fmla="*/ 12 w 72"/>
              <a:gd name="T7" fmla="*/ 16 h 19"/>
              <a:gd name="T8" fmla="*/ 20 w 72"/>
              <a:gd name="T9" fmla="*/ 7 h 19"/>
              <a:gd name="T10" fmla="*/ 27 w 72"/>
              <a:gd name="T11" fmla="*/ 0 h 19"/>
              <a:gd name="T12" fmla="*/ 58 w 72"/>
              <a:gd name="T13" fmla="*/ 3 h 19"/>
              <a:gd name="T14" fmla="*/ 61 w 72"/>
              <a:gd name="T15" fmla="*/ 3 h 19"/>
              <a:gd name="T16" fmla="*/ 72 w 72"/>
              <a:gd name="T17" fmla="*/ 1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72" h="19">
                <a:moveTo>
                  <a:pt x="0" y="19"/>
                </a:moveTo>
                <a:lnTo>
                  <a:pt x="2" y="18"/>
                </a:lnTo>
                <a:lnTo>
                  <a:pt x="11" y="16"/>
                </a:lnTo>
                <a:lnTo>
                  <a:pt x="12" y="16"/>
                </a:lnTo>
                <a:lnTo>
                  <a:pt x="20" y="7"/>
                </a:lnTo>
                <a:lnTo>
                  <a:pt x="27" y="0"/>
                </a:lnTo>
                <a:lnTo>
                  <a:pt x="58" y="3"/>
                </a:lnTo>
                <a:lnTo>
                  <a:pt x="61" y="3"/>
                </a:lnTo>
                <a:lnTo>
                  <a:pt x="72" y="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1" name="Freeform 819">
            <a:extLst>
              <a:ext uri="{FF2B5EF4-FFF2-40B4-BE49-F238E27FC236}">
                <a16:creationId xmlns:a16="http://schemas.microsoft.com/office/drawing/2014/main" id="{F2E0AC2E-B9F6-4EDA-DAC1-1D85A17586CB}"/>
              </a:ext>
            </a:extLst>
          </p:cNvPr>
          <p:cNvSpPr>
            <a:spLocks/>
          </p:cNvSpPr>
          <p:nvPr/>
        </p:nvSpPr>
        <p:spPr bwMode="auto">
          <a:xfrm>
            <a:off x="6483351" y="1995488"/>
            <a:ext cx="11113" cy="33338"/>
          </a:xfrm>
          <a:custGeom>
            <a:avLst/>
            <a:gdLst>
              <a:gd name="T0" fmla="*/ 7 w 7"/>
              <a:gd name="T1" fmla="*/ 0 h 21"/>
              <a:gd name="T2" fmla="*/ 2 w 7"/>
              <a:gd name="T3" fmla="*/ 6 h 21"/>
              <a:gd name="T4" fmla="*/ 2 w 7"/>
              <a:gd name="T5" fmla="*/ 7 h 21"/>
              <a:gd name="T6" fmla="*/ 0 w 7"/>
              <a:gd name="T7" fmla="*/ 17 h 21"/>
              <a:gd name="T8" fmla="*/ 0 w 7"/>
              <a:gd name="T9" fmla="*/ 21 h 21"/>
              <a:gd name="T10" fmla="*/ 4 w 7"/>
              <a:gd name="T11" fmla="*/ 18 h 21"/>
              <a:gd name="T12" fmla="*/ 6 w 7"/>
              <a:gd name="T13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" h="21">
                <a:moveTo>
                  <a:pt x="7" y="0"/>
                </a:moveTo>
                <a:lnTo>
                  <a:pt x="2" y="6"/>
                </a:lnTo>
                <a:lnTo>
                  <a:pt x="2" y="7"/>
                </a:lnTo>
                <a:lnTo>
                  <a:pt x="0" y="17"/>
                </a:lnTo>
                <a:lnTo>
                  <a:pt x="0" y="21"/>
                </a:lnTo>
                <a:lnTo>
                  <a:pt x="4" y="18"/>
                </a:lnTo>
                <a:lnTo>
                  <a:pt x="6" y="2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2" name="Freeform 820">
            <a:extLst>
              <a:ext uri="{FF2B5EF4-FFF2-40B4-BE49-F238E27FC236}">
                <a16:creationId xmlns:a16="http://schemas.microsoft.com/office/drawing/2014/main" id="{732CCDB4-D45B-E120-B2D9-76C04F8C558D}"/>
              </a:ext>
            </a:extLst>
          </p:cNvPr>
          <p:cNvSpPr>
            <a:spLocks noEditPoints="1"/>
          </p:cNvSpPr>
          <p:nvPr/>
        </p:nvSpPr>
        <p:spPr bwMode="auto">
          <a:xfrm>
            <a:off x="6650038" y="1349375"/>
            <a:ext cx="225425" cy="323850"/>
          </a:xfrm>
          <a:custGeom>
            <a:avLst/>
            <a:gdLst>
              <a:gd name="T0" fmla="*/ 39 w 142"/>
              <a:gd name="T1" fmla="*/ 160 h 204"/>
              <a:gd name="T2" fmla="*/ 37 w 142"/>
              <a:gd name="T3" fmla="*/ 160 h 204"/>
              <a:gd name="T4" fmla="*/ 36 w 142"/>
              <a:gd name="T5" fmla="*/ 160 h 204"/>
              <a:gd name="T6" fmla="*/ 26 w 142"/>
              <a:gd name="T7" fmla="*/ 165 h 204"/>
              <a:gd name="T8" fmla="*/ 26 w 142"/>
              <a:gd name="T9" fmla="*/ 165 h 204"/>
              <a:gd name="T10" fmla="*/ 19 w 142"/>
              <a:gd name="T11" fmla="*/ 166 h 204"/>
              <a:gd name="T12" fmla="*/ 18 w 142"/>
              <a:gd name="T13" fmla="*/ 159 h 204"/>
              <a:gd name="T14" fmla="*/ 3 w 142"/>
              <a:gd name="T15" fmla="*/ 152 h 204"/>
              <a:gd name="T16" fmla="*/ 2 w 142"/>
              <a:gd name="T17" fmla="*/ 152 h 204"/>
              <a:gd name="T18" fmla="*/ 0 w 142"/>
              <a:gd name="T19" fmla="*/ 148 h 204"/>
              <a:gd name="T20" fmla="*/ 142 w 142"/>
              <a:gd name="T21" fmla="*/ 122 h 204"/>
              <a:gd name="T22" fmla="*/ 142 w 142"/>
              <a:gd name="T23" fmla="*/ 126 h 204"/>
              <a:gd name="T24" fmla="*/ 142 w 142"/>
              <a:gd name="T25" fmla="*/ 130 h 204"/>
              <a:gd name="T26" fmla="*/ 129 w 142"/>
              <a:gd name="T27" fmla="*/ 152 h 204"/>
              <a:gd name="T28" fmla="*/ 129 w 142"/>
              <a:gd name="T29" fmla="*/ 154 h 204"/>
              <a:gd name="T30" fmla="*/ 130 w 142"/>
              <a:gd name="T31" fmla="*/ 162 h 204"/>
              <a:gd name="T32" fmla="*/ 131 w 142"/>
              <a:gd name="T33" fmla="*/ 170 h 204"/>
              <a:gd name="T34" fmla="*/ 119 w 142"/>
              <a:gd name="T35" fmla="*/ 188 h 204"/>
              <a:gd name="T36" fmla="*/ 120 w 142"/>
              <a:gd name="T37" fmla="*/ 197 h 204"/>
              <a:gd name="T38" fmla="*/ 111 w 142"/>
              <a:gd name="T39" fmla="*/ 204 h 204"/>
              <a:gd name="T40" fmla="*/ 112 w 142"/>
              <a:gd name="T41" fmla="*/ 193 h 204"/>
              <a:gd name="T42" fmla="*/ 107 w 142"/>
              <a:gd name="T43" fmla="*/ 189 h 204"/>
              <a:gd name="T44" fmla="*/ 104 w 142"/>
              <a:gd name="T45" fmla="*/ 189 h 204"/>
              <a:gd name="T46" fmla="*/ 103 w 142"/>
              <a:gd name="T47" fmla="*/ 184 h 204"/>
              <a:gd name="T48" fmla="*/ 101 w 142"/>
              <a:gd name="T49" fmla="*/ 184 h 204"/>
              <a:gd name="T50" fmla="*/ 96 w 142"/>
              <a:gd name="T51" fmla="*/ 186 h 204"/>
              <a:gd name="T52" fmla="*/ 89 w 142"/>
              <a:gd name="T53" fmla="*/ 181 h 204"/>
              <a:gd name="T54" fmla="*/ 82 w 142"/>
              <a:gd name="T55" fmla="*/ 175 h 204"/>
              <a:gd name="T56" fmla="*/ 79 w 142"/>
              <a:gd name="T57" fmla="*/ 173 h 204"/>
              <a:gd name="T58" fmla="*/ 84 w 142"/>
              <a:gd name="T59" fmla="*/ 165 h 204"/>
              <a:gd name="T60" fmla="*/ 82 w 142"/>
              <a:gd name="T61" fmla="*/ 159 h 204"/>
              <a:gd name="T62" fmla="*/ 74 w 142"/>
              <a:gd name="T63" fmla="*/ 163 h 204"/>
              <a:gd name="T64" fmla="*/ 70 w 142"/>
              <a:gd name="T65" fmla="*/ 165 h 204"/>
              <a:gd name="T66" fmla="*/ 69 w 142"/>
              <a:gd name="T67" fmla="*/ 166 h 204"/>
              <a:gd name="T68" fmla="*/ 63 w 142"/>
              <a:gd name="T69" fmla="*/ 167 h 204"/>
              <a:gd name="T70" fmla="*/ 67 w 142"/>
              <a:gd name="T71" fmla="*/ 171 h 204"/>
              <a:gd name="T72" fmla="*/ 63 w 142"/>
              <a:gd name="T73" fmla="*/ 173 h 204"/>
              <a:gd name="T74" fmla="*/ 52 w 142"/>
              <a:gd name="T75" fmla="*/ 158 h 204"/>
              <a:gd name="T76" fmla="*/ 48 w 142"/>
              <a:gd name="T77" fmla="*/ 151 h 204"/>
              <a:gd name="T78" fmla="*/ 47 w 142"/>
              <a:gd name="T79" fmla="*/ 151 h 204"/>
              <a:gd name="T80" fmla="*/ 22 w 142"/>
              <a:gd name="T81" fmla="*/ 20 h 204"/>
              <a:gd name="T82" fmla="*/ 29 w 142"/>
              <a:gd name="T83" fmla="*/ 19 h 204"/>
              <a:gd name="T84" fmla="*/ 29 w 142"/>
              <a:gd name="T85" fmla="*/ 19 h 204"/>
              <a:gd name="T86" fmla="*/ 30 w 142"/>
              <a:gd name="T87" fmla="*/ 24 h 204"/>
              <a:gd name="T88" fmla="*/ 36 w 142"/>
              <a:gd name="T89" fmla="*/ 21 h 204"/>
              <a:gd name="T90" fmla="*/ 44 w 142"/>
              <a:gd name="T91" fmla="*/ 27 h 204"/>
              <a:gd name="T92" fmla="*/ 41 w 142"/>
              <a:gd name="T93" fmla="*/ 42 h 204"/>
              <a:gd name="T94" fmla="*/ 49 w 142"/>
              <a:gd name="T95" fmla="*/ 40 h 204"/>
              <a:gd name="T96" fmla="*/ 52 w 142"/>
              <a:gd name="T97" fmla="*/ 53 h 204"/>
              <a:gd name="T98" fmla="*/ 59 w 142"/>
              <a:gd name="T99" fmla="*/ 55 h 204"/>
              <a:gd name="T100" fmla="*/ 67 w 142"/>
              <a:gd name="T101" fmla="*/ 50 h 204"/>
              <a:gd name="T102" fmla="*/ 70 w 142"/>
              <a:gd name="T103" fmla="*/ 57 h 204"/>
              <a:gd name="T104" fmla="*/ 7 w 142"/>
              <a:gd name="T105" fmla="*/ 0 h 204"/>
              <a:gd name="T106" fmla="*/ 18 w 142"/>
              <a:gd name="T107" fmla="*/ 5 h 204"/>
              <a:gd name="T108" fmla="*/ 21 w 142"/>
              <a:gd name="T109" fmla="*/ 12 h 2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42" h="204">
                <a:moveTo>
                  <a:pt x="39" y="160"/>
                </a:moveTo>
                <a:lnTo>
                  <a:pt x="37" y="160"/>
                </a:lnTo>
                <a:lnTo>
                  <a:pt x="36" y="160"/>
                </a:lnTo>
                <a:lnTo>
                  <a:pt x="26" y="165"/>
                </a:lnTo>
                <a:moveTo>
                  <a:pt x="26" y="165"/>
                </a:moveTo>
                <a:lnTo>
                  <a:pt x="19" y="166"/>
                </a:lnTo>
                <a:lnTo>
                  <a:pt x="18" y="159"/>
                </a:lnTo>
                <a:lnTo>
                  <a:pt x="3" y="152"/>
                </a:lnTo>
                <a:lnTo>
                  <a:pt x="2" y="152"/>
                </a:lnTo>
                <a:lnTo>
                  <a:pt x="0" y="148"/>
                </a:lnTo>
                <a:moveTo>
                  <a:pt x="142" y="122"/>
                </a:moveTo>
                <a:lnTo>
                  <a:pt x="142" y="126"/>
                </a:lnTo>
                <a:lnTo>
                  <a:pt x="142" y="130"/>
                </a:lnTo>
                <a:lnTo>
                  <a:pt x="129" y="152"/>
                </a:lnTo>
                <a:lnTo>
                  <a:pt x="129" y="154"/>
                </a:lnTo>
                <a:lnTo>
                  <a:pt x="130" y="162"/>
                </a:lnTo>
                <a:lnTo>
                  <a:pt x="131" y="170"/>
                </a:lnTo>
                <a:lnTo>
                  <a:pt x="119" y="188"/>
                </a:lnTo>
                <a:lnTo>
                  <a:pt x="120" y="197"/>
                </a:lnTo>
                <a:lnTo>
                  <a:pt x="111" y="204"/>
                </a:lnTo>
                <a:lnTo>
                  <a:pt x="112" y="193"/>
                </a:lnTo>
                <a:lnTo>
                  <a:pt x="107" y="189"/>
                </a:lnTo>
                <a:lnTo>
                  <a:pt x="104" y="189"/>
                </a:lnTo>
                <a:lnTo>
                  <a:pt x="103" y="184"/>
                </a:lnTo>
                <a:lnTo>
                  <a:pt x="101" y="184"/>
                </a:lnTo>
                <a:lnTo>
                  <a:pt x="96" y="186"/>
                </a:lnTo>
                <a:lnTo>
                  <a:pt x="89" y="181"/>
                </a:lnTo>
                <a:lnTo>
                  <a:pt x="82" y="175"/>
                </a:lnTo>
                <a:lnTo>
                  <a:pt x="79" y="173"/>
                </a:lnTo>
                <a:lnTo>
                  <a:pt x="84" y="165"/>
                </a:lnTo>
                <a:lnTo>
                  <a:pt x="82" y="159"/>
                </a:lnTo>
                <a:lnTo>
                  <a:pt x="74" y="163"/>
                </a:lnTo>
                <a:lnTo>
                  <a:pt x="70" y="165"/>
                </a:lnTo>
                <a:lnTo>
                  <a:pt x="69" y="166"/>
                </a:lnTo>
                <a:lnTo>
                  <a:pt x="63" y="167"/>
                </a:lnTo>
                <a:lnTo>
                  <a:pt x="67" y="171"/>
                </a:lnTo>
                <a:lnTo>
                  <a:pt x="63" y="173"/>
                </a:lnTo>
                <a:lnTo>
                  <a:pt x="52" y="158"/>
                </a:lnTo>
                <a:lnTo>
                  <a:pt x="48" y="151"/>
                </a:lnTo>
                <a:lnTo>
                  <a:pt x="47" y="151"/>
                </a:lnTo>
                <a:moveTo>
                  <a:pt x="22" y="20"/>
                </a:moveTo>
                <a:lnTo>
                  <a:pt x="29" y="19"/>
                </a:lnTo>
                <a:moveTo>
                  <a:pt x="29" y="19"/>
                </a:moveTo>
                <a:lnTo>
                  <a:pt x="30" y="24"/>
                </a:lnTo>
                <a:lnTo>
                  <a:pt x="36" y="21"/>
                </a:lnTo>
                <a:lnTo>
                  <a:pt x="44" y="27"/>
                </a:lnTo>
                <a:lnTo>
                  <a:pt x="41" y="42"/>
                </a:lnTo>
                <a:lnTo>
                  <a:pt x="49" y="40"/>
                </a:lnTo>
                <a:lnTo>
                  <a:pt x="52" y="53"/>
                </a:lnTo>
                <a:lnTo>
                  <a:pt x="59" y="55"/>
                </a:lnTo>
                <a:lnTo>
                  <a:pt x="67" y="50"/>
                </a:lnTo>
                <a:lnTo>
                  <a:pt x="70" y="57"/>
                </a:lnTo>
                <a:moveTo>
                  <a:pt x="7" y="0"/>
                </a:moveTo>
                <a:lnTo>
                  <a:pt x="18" y="5"/>
                </a:lnTo>
                <a:lnTo>
                  <a:pt x="21" y="1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3" name="Line 821">
            <a:extLst>
              <a:ext uri="{FF2B5EF4-FFF2-40B4-BE49-F238E27FC236}">
                <a16:creationId xmlns:a16="http://schemas.microsoft.com/office/drawing/2014/main" id="{AC33FC70-5A50-1C1A-7549-FD2D6DA2C985}"/>
              </a:ext>
            </a:extLst>
          </p:cNvPr>
          <p:cNvSpPr>
            <a:spLocks noChangeShapeType="1"/>
          </p:cNvSpPr>
          <p:nvPr/>
        </p:nvSpPr>
        <p:spPr bwMode="auto">
          <a:xfrm>
            <a:off x="6650038" y="1677988"/>
            <a:ext cx="0" cy="0"/>
          </a:xfrm>
          <a:prstGeom prst="line">
            <a:avLst/>
          </a:pr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4" name="Freeform 822">
            <a:extLst>
              <a:ext uri="{FF2B5EF4-FFF2-40B4-BE49-F238E27FC236}">
                <a16:creationId xmlns:a16="http://schemas.microsoft.com/office/drawing/2014/main" id="{34B1ADE0-D98C-D845-EEAD-F5239ADA2D4C}"/>
              </a:ext>
            </a:extLst>
          </p:cNvPr>
          <p:cNvSpPr>
            <a:spLocks/>
          </p:cNvSpPr>
          <p:nvPr/>
        </p:nvSpPr>
        <p:spPr bwMode="auto">
          <a:xfrm>
            <a:off x="6613526" y="1677988"/>
            <a:ext cx="333375" cy="296863"/>
          </a:xfrm>
          <a:custGeom>
            <a:avLst/>
            <a:gdLst>
              <a:gd name="T0" fmla="*/ 51 w 210"/>
              <a:gd name="T1" fmla="*/ 9 h 187"/>
              <a:gd name="T2" fmla="*/ 70 w 210"/>
              <a:gd name="T3" fmla="*/ 30 h 187"/>
              <a:gd name="T4" fmla="*/ 81 w 210"/>
              <a:gd name="T5" fmla="*/ 42 h 187"/>
              <a:gd name="T6" fmla="*/ 112 w 210"/>
              <a:gd name="T7" fmla="*/ 64 h 187"/>
              <a:gd name="T8" fmla="*/ 115 w 210"/>
              <a:gd name="T9" fmla="*/ 58 h 187"/>
              <a:gd name="T10" fmla="*/ 120 w 210"/>
              <a:gd name="T11" fmla="*/ 63 h 187"/>
              <a:gd name="T12" fmla="*/ 146 w 210"/>
              <a:gd name="T13" fmla="*/ 57 h 187"/>
              <a:gd name="T14" fmla="*/ 156 w 210"/>
              <a:gd name="T15" fmla="*/ 56 h 187"/>
              <a:gd name="T16" fmla="*/ 179 w 210"/>
              <a:gd name="T17" fmla="*/ 56 h 187"/>
              <a:gd name="T18" fmla="*/ 186 w 210"/>
              <a:gd name="T19" fmla="*/ 65 h 187"/>
              <a:gd name="T20" fmla="*/ 198 w 210"/>
              <a:gd name="T21" fmla="*/ 78 h 187"/>
              <a:gd name="T22" fmla="*/ 205 w 210"/>
              <a:gd name="T23" fmla="*/ 86 h 187"/>
              <a:gd name="T24" fmla="*/ 206 w 210"/>
              <a:gd name="T25" fmla="*/ 94 h 187"/>
              <a:gd name="T26" fmla="*/ 209 w 210"/>
              <a:gd name="T27" fmla="*/ 105 h 187"/>
              <a:gd name="T28" fmla="*/ 210 w 210"/>
              <a:gd name="T29" fmla="*/ 118 h 187"/>
              <a:gd name="T30" fmla="*/ 208 w 210"/>
              <a:gd name="T31" fmla="*/ 128 h 187"/>
              <a:gd name="T32" fmla="*/ 203 w 210"/>
              <a:gd name="T33" fmla="*/ 142 h 187"/>
              <a:gd name="T34" fmla="*/ 201 w 210"/>
              <a:gd name="T35" fmla="*/ 155 h 187"/>
              <a:gd name="T36" fmla="*/ 190 w 210"/>
              <a:gd name="T37" fmla="*/ 172 h 187"/>
              <a:gd name="T38" fmla="*/ 183 w 210"/>
              <a:gd name="T39" fmla="*/ 181 h 187"/>
              <a:gd name="T40" fmla="*/ 164 w 210"/>
              <a:gd name="T41" fmla="*/ 187 h 187"/>
              <a:gd name="T42" fmla="*/ 154 w 210"/>
              <a:gd name="T43" fmla="*/ 185 h 187"/>
              <a:gd name="T44" fmla="*/ 108 w 210"/>
              <a:gd name="T45" fmla="*/ 146 h 187"/>
              <a:gd name="T46" fmla="*/ 89 w 210"/>
              <a:gd name="T47" fmla="*/ 140 h 187"/>
              <a:gd name="T48" fmla="*/ 68 w 210"/>
              <a:gd name="T49" fmla="*/ 128 h 187"/>
              <a:gd name="T50" fmla="*/ 56 w 210"/>
              <a:gd name="T51" fmla="*/ 116 h 187"/>
              <a:gd name="T52" fmla="*/ 42 w 210"/>
              <a:gd name="T53" fmla="*/ 105 h 187"/>
              <a:gd name="T54" fmla="*/ 38 w 210"/>
              <a:gd name="T55" fmla="*/ 84 h 187"/>
              <a:gd name="T56" fmla="*/ 38 w 210"/>
              <a:gd name="T57" fmla="*/ 68 h 187"/>
              <a:gd name="T58" fmla="*/ 33 w 210"/>
              <a:gd name="T59" fmla="*/ 65 h 187"/>
              <a:gd name="T60" fmla="*/ 30 w 210"/>
              <a:gd name="T61" fmla="*/ 72 h 187"/>
              <a:gd name="T62" fmla="*/ 26 w 210"/>
              <a:gd name="T63" fmla="*/ 68 h 187"/>
              <a:gd name="T64" fmla="*/ 23 w 210"/>
              <a:gd name="T65" fmla="*/ 58 h 187"/>
              <a:gd name="T66" fmla="*/ 23 w 210"/>
              <a:gd name="T67" fmla="*/ 45 h 187"/>
              <a:gd name="T68" fmla="*/ 16 w 210"/>
              <a:gd name="T69" fmla="*/ 43 h 187"/>
              <a:gd name="T70" fmla="*/ 3 w 210"/>
              <a:gd name="T71" fmla="*/ 37 h 187"/>
              <a:gd name="T72" fmla="*/ 0 w 210"/>
              <a:gd name="T73" fmla="*/ 31 h 187"/>
              <a:gd name="T74" fmla="*/ 11 w 210"/>
              <a:gd name="T75" fmla="*/ 33 h 187"/>
              <a:gd name="T76" fmla="*/ 14 w 210"/>
              <a:gd name="T77" fmla="*/ 24 h 187"/>
              <a:gd name="T78" fmla="*/ 6 w 210"/>
              <a:gd name="T79" fmla="*/ 18 h 187"/>
              <a:gd name="T80" fmla="*/ 11 w 210"/>
              <a:gd name="T81" fmla="*/ 9 h 187"/>
              <a:gd name="T82" fmla="*/ 22 w 210"/>
              <a:gd name="T83" fmla="*/ 0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210" h="187">
                <a:moveTo>
                  <a:pt x="49" y="8"/>
                </a:moveTo>
                <a:lnTo>
                  <a:pt x="51" y="9"/>
                </a:lnTo>
                <a:lnTo>
                  <a:pt x="53" y="18"/>
                </a:lnTo>
                <a:lnTo>
                  <a:pt x="70" y="30"/>
                </a:lnTo>
                <a:lnTo>
                  <a:pt x="81" y="39"/>
                </a:lnTo>
                <a:lnTo>
                  <a:pt x="81" y="42"/>
                </a:lnTo>
                <a:lnTo>
                  <a:pt x="108" y="64"/>
                </a:lnTo>
                <a:lnTo>
                  <a:pt x="112" y="64"/>
                </a:lnTo>
                <a:lnTo>
                  <a:pt x="111" y="58"/>
                </a:lnTo>
                <a:lnTo>
                  <a:pt x="115" y="58"/>
                </a:lnTo>
                <a:lnTo>
                  <a:pt x="116" y="64"/>
                </a:lnTo>
                <a:lnTo>
                  <a:pt x="120" y="63"/>
                </a:lnTo>
                <a:lnTo>
                  <a:pt x="127" y="61"/>
                </a:lnTo>
                <a:lnTo>
                  <a:pt x="146" y="57"/>
                </a:lnTo>
                <a:lnTo>
                  <a:pt x="153" y="61"/>
                </a:lnTo>
                <a:lnTo>
                  <a:pt x="156" y="56"/>
                </a:lnTo>
                <a:lnTo>
                  <a:pt x="169" y="49"/>
                </a:lnTo>
                <a:lnTo>
                  <a:pt x="179" y="56"/>
                </a:lnTo>
                <a:lnTo>
                  <a:pt x="184" y="63"/>
                </a:lnTo>
                <a:lnTo>
                  <a:pt x="186" y="65"/>
                </a:lnTo>
                <a:lnTo>
                  <a:pt x="192" y="72"/>
                </a:lnTo>
                <a:lnTo>
                  <a:pt x="198" y="78"/>
                </a:lnTo>
                <a:lnTo>
                  <a:pt x="201" y="80"/>
                </a:lnTo>
                <a:lnTo>
                  <a:pt x="205" y="86"/>
                </a:lnTo>
                <a:lnTo>
                  <a:pt x="206" y="88"/>
                </a:lnTo>
                <a:lnTo>
                  <a:pt x="206" y="94"/>
                </a:lnTo>
                <a:lnTo>
                  <a:pt x="208" y="105"/>
                </a:lnTo>
                <a:lnTo>
                  <a:pt x="209" y="105"/>
                </a:lnTo>
                <a:lnTo>
                  <a:pt x="209" y="112"/>
                </a:lnTo>
                <a:lnTo>
                  <a:pt x="210" y="118"/>
                </a:lnTo>
                <a:lnTo>
                  <a:pt x="209" y="124"/>
                </a:lnTo>
                <a:lnTo>
                  <a:pt x="208" y="128"/>
                </a:lnTo>
                <a:lnTo>
                  <a:pt x="206" y="136"/>
                </a:lnTo>
                <a:lnTo>
                  <a:pt x="203" y="142"/>
                </a:lnTo>
                <a:lnTo>
                  <a:pt x="202" y="151"/>
                </a:lnTo>
                <a:lnTo>
                  <a:pt x="201" y="155"/>
                </a:lnTo>
                <a:lnTo>
                  <a:pt x="197" y="161"/>
                </a:lnTo>
                <a:lnTo>
                  <a:pt x="190" y="172"/>
                </a:lnTo>
                <a:lnTo>
                  <a:pt x="187" y="176"/>
                </a:lnTo>
                <a:lnTo>
                  <a:pt x="183" y="181"/>
                </a:lnTo>
                <a:lnTo>
                  <a:pt x="177" y="185"/>
                </a:lnTo>
                <a:lnTo>
                  <a:pt x="164" y="187"/>
                </a:lnTo>
                <a:lnTo>
                  <a:pt x="157" y="187"/>
                </a:lnTo>
                <a:lnTo>
                  <a:pt x="154" y="185"/>
                </a:lnTo>
                <a:lnTo>
                  <a:pt x="143" y="178"/>
                </a:lnTo>
                <a:lnTo>
                  <a:pt x="108" y="146"/>
                </a:lnTo>
                <a:lnTo>
                  <a:pt x="102" y="135"/>
                </a:lnTo>
                <a:lnTo>
                  <a:pt x="89" y="140"/>
                </a:lnTo>
                <a:lnTo>
                  <a:pt x="83" y="128"/>
                </a:lnTo>
                <a:lnTo>
                  <a:pt x="68" y="128"/>
                </a:lnTo>
                <a:lnTo>
                  <a:pt x="68" y="120"/>
                </a:lnTo>
                <a:lnTo>
                  <a:pt x="56" y="116"/>
                </a:lnTo>
                <a:lnTo>
                  <a:pt x="49" y="105"/>
                </a:lnTo>
                <a:lnTo>
                  <a:pt x="42" y="105"/>
                </a:lnTo>
                <a:lnTo>
                  <a:pt x="40" y="97"/>
                </a:lnTo>
                <a:lnTo>
                  <a:pt x="38" y="84"/>
                </a:lnTo>
                <a:lnTo>
                  <a:pt x="38" y="72"/>
                </a:lnTo>
                <a:lnTo>
                  <a:pt x="38" y="68"/>
                </a:lnTo>
                <a:lnTo>
                  <a:pt x="38" y="67"/>
                </a:lnTo>
                <a:lnTo>
                  <a:pt x="33" y="65"/>
                </a:lnTo>
                <a:lnTo>
                  <a:pt x="31" y="72"/>
                </a:lnTo>
                <a:lnTo>
                  <a:pt x="30" y="72"/>
                </a:lnTo>
                <a:lnTo>
                  <a:pt x="19" y="67"/>
                </a:lnTo>
                <a:lnTo>
                  <a:pt x="26" y="68"/>
                </a:lnTo>
                <a:lnTo>
                  <a:pt x="26" y="64"/>
                </a:lnTo>
                <a:lnTo>
                  <a:pt x="23" y="58"/>
                </a:lnTo>
                <a:lnTo>
                  <a:pt x="23" y="57"/>
                </a:lnTo>
                <a:lnTo>
                  <a:pt x="23" y="45"/>
                </a:lnTo>
                <a:lnTo>
                  <a:pt x="23" y="43"/>
                </a:lnTo>
                <a:lnTo>
                  <a:pt x="16" y="43"/>
                </a:lnTo>
                <a:lnTo>
                  <a:pt x="14" y="42"/>
                </a:lnTo>
                <a:lnTo>
                  <a:pt x="3" y="37"/>
                </a:lnTo>
                <a:lnTo>
                  <a:pt x="0" y="34"/>
                </a:lnTo>
                <a:lnTo>
                  <a:pt x="0" y="31"/>
                </a:lnTo>
                <a:lnTo>
                  <a:pt x="11" y="31"/>
                </a:lnTo>
                <a:lnTo>
                  <a:pt x="11" y="33"/>
                </a:lnTo>
                <a:lnTo>
                  <a:pt x="14" y="30"/>
                </a:lnTo>
                <a:lnTo>
                  <a:pt x="14" y="24"/>
                </a:lnTo>
                <a:lnTo>
                  <a:pt x="7" y="22"/>
                </a:lnTo>
                <a:lnTo>
                  <a:pt x="6" y="18"/>
                </a:lnTo>
                <a:lnTo>
                  <a:pt x="6" y="13"/>
                </a:lnTo>
                <a:lnTo>
                  <a:pt x="11" y="9"/>
                </a:lnTo>
                <a:lnTo>
                  <a:pt x="19" y="4"/>
                </a:lnTo>
                <a:lnTo>
                  <a:pt x="22" y="0"/>
                </a:lnTo>
                <a:lnTo>
                  <a:pt x="23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5" name="Line 823">
            <a:extLst>
              <a:ext uri="{FF2B5EF4-FFF2-40B4-BE49-F238E27FC236}">
                <a16:creationId xmlns:a16="http://schemas.microsoft.com/office/drawing/2014/main" id="{9DDBDEB1-4CD6-B835-452E-A188C7F34F0A}"/>
              </a:ext>
            </a:extLst>
          </p:cNvPr>
          <p:cNvSpPr>
            <a:spLocks noChangeShapeType="1"/>
          </p:cNvSpPr>
          <p:nvPr/>
        </p:nvSpPr>
        <p:spPr bwMode="auto">
          <a:xfrm>
            <a:off x="6691313" y="1689100"/>
            <a:ext cx="0" cy="1588"/>
          </a:xfrm>
          <a:prstGeom prst="line">
            <a:avLst/>
          </a:pr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6" name="Freeform 824">
            <a:extLst>
              <a:ext uri="{FF2B5EF4-FFF2-40B4-BE49-F238E27FC236}">
                <a16:creationId xmlns:a16="http://schemas.microsoft.com/office/drawing/2014/main" id="{B6E5C778-1E40-E44A-0930-0B0F4A490C9F}"/>
              </a:ext>
            </a:extLst>
          </p:cNvPr>
          <p:cNvSpPr>
            <a:spLocks/>
          </p:cNvSpPr>
          <p:nvPr/>
        </p:nvSpPr>
        <p:spPr bwMode="auto">
          <a:xfrm>
            <a:off x="6932613" y="1460500"/>
            <a:ext cx="136525" cy="176213"/>
          </a:xfrm>
          <a:custGeom>
            <a:avLst/>
            <a:gdLst>
              <a:gd name="T0" fmla="*/ 0 w 86"/>
              <a:gd name="T1" fmla="*/ 2 h 111"/>
              <a:gd name="T2" fmla="*/ 2 w 86"/>
              <a:gd name="T3" fmla="*/ 0 h 111"/>
              <a:gd name="T4" fmla="*/ 5 w 86"/>
              <a:gd name="T5" fmla="*/ 2 h 111"/>
              <a:gd name="T6" fmla="*/ 7 w 86"/>
              <a:gd name="T7" fmla="*/ 3 h 111"/>
              <a:gd name="T8" fmla="*/ 13 w 86"/>
              <a:gd name="T9" fmla="*/ 6 h 111"/>
              <a:gd name="T10" fmla="*/ 17 w 86"/>
              <a:gd name="T11" fmla="*/ 18 h 111"/>
              <a:gd name="T12" fmla="*/ 37 w 86"/>
              <a:gd name="T13" fmla="*/ 32 h 111"/>
              <a:gd name="T14" fmla="*/ 42 w 86"/>
              <a:gd name="T15" fmla="*/ 41 h 111"/>
              <a:gd name="T16" fmla="*/ 39 w 86"/>
              <a:gd name="T17" fmla="*/ 47 h 111"/>
              <a:gd name="T18" fmla="*/ 52 w 86"/>
              <a:gd name="T19" fmla="*/ 58 h 111"/>
              <a:gd name="T20" fmla="*/ 49 w 86"/>
              <a:gd name="T21" fmla="*/ 65 h 111"/>
              <a:gd name="T22" fmla="*/ 68 w 86"/>
              <a:gd name="T23" fmla="*/ 59 h 111"/>
              <a:gd name="T24" fmla="*/ 72 w 86"/>
              <a:gd name="T25" fmla="*/ 70 h 111"/>
              <a:gd name="T26" fmla="*/ 58 w 86"/>
              <a:gd name="T27" fmla="*/ 84 h 111"/>
              <a:gd name="T28" fmla="*/ 69 w 86"/>
              <a:gd name="T29" fmla="*/ 88 h 111"/>
              <a:gd name="T30" fmla="*/ 86 w 86"/>
              <a:gd name="T31" fmla="*/ 111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86" h="111">
                <a:moveTo>
                  <a:pt x="0" y="2"/>
                </a:moveTo>
                <a:lnTo>
                  <a:pt x="2" y="0"/>
                </a:lnTo>
                <a:lnTo>
                  <a:pt x="5" y="2"/>
                </a:lnTo>
                <a:lnTo>
                  <a:pt x="7" y="3"/>
                </a:lnTo>
                <a:lnTo>
                  <a:pt x="13" y="6"/>
                </a:lnTo>
                <a:lnTo>
                  <a:pt x="17" y="18"/>
                </a:lnTo>
                <a:lnTo>
                  <a:pt x="37" y="32"/>
                </a:lnTo>
                <a:lnTo>
                  <a:pt x="42" y="41"/>
                </a:lnTo>
                <a:lnTo>
                  <a:pt x="39" y="47"/>
                </a:lnTo>
                <a:lnTo>
                  <a:pt x="52" y="58"/>
                </a:lnTo>
                <a:lnTo>
                  <a:pt x="49" y="65"/>
                </a:lnTo>
                <a:lnTo>
                  <a:pt x="68" y="59"/>
                </a:lnTo>
                <a:lnTo>
                  <a:pt x="72" y="70"/>
                </a:lnTo>
                <a:lnTo>
                  <a:pt x="58" y="84"/>
                </a:lnTo>
                <a:lnTo>
                  <a:pt x="69" y="88"/>
                </a:lnTo>
                <a:lnTo>
                  <a:pt x="86" y="11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7" name="Freeform 825">
            <a:extLst>
              <a:ext uri="{FF2B5EF4-FFF2-40B4-BE49-F238E27FC236}">
                <a16:creationId xmlns:a16="http://schemas.microsoft.com/office/drawing/2014/main" id="{277E6A69-417C-E8FF-9C5A-83E025CE7878}"/>
              </a:ext>
            </a:extLst>
          </p:cNvPr>
          <p:cNvSpPr>
            <a:spLocks/>
          </p:cNvSpPr>
          <p:nvPr/>
        </p:nvSpPr>
        <p:spPr bwMode="auto">
          <a:xfrm>
            <a:off x="6918326" y="1589088"/>
            <a:ext cx="150813" cy="85725"/>
          </a:xfrm>
          <a:custGeom>
            <a:avLst/>
            <a:gdLst>
              <a:gd name="T0" fmla="*/ 95 w 95"/>
              <a:gd name="T1" fmla="*/ 30 h 54"/>
              <a:gd name="T2" fmla="*/ 93 w 95"/>
              <a:gd name="T3" fmla="*/ 31 h 54"/>
              <a:gd name="T4" fmla="*/ 89 w 95"/>
              <a:gd name="T5" fmla="*/ 37 h 54"/>
              <a:gd name="T6" fmla="*/ 80 w 95"/>
              <a:gd name="T7" fmla="*/ 46 h 54"/>
              <a:gd name="T8" fmla="*/ 74 w 95"/>
              <a:gd name="T9" fmla="*/ 54 h 54"/>
              <a:gd name="T10" fmla="*/ 67 w 95"/>
              <a:gd name="T11" fmla="*/ 48 h 54"/>
              <a:gd name="T12" fmla="*/ 65 w 95"/>
              <a:gd name="T13" fmla="*/ 52 h 54"/>
              <a:gd name="T14" fmla="*/ 55 w 95"/>
              <a:gd name="T15" fmla="*/ 45 h 54"/>
              <a:gd name="T16" fmla="*/ 55 w 95"/>
              <a:gd name="T17" fmla="*/ 35 h 54"/>
              <a:gd name="T18" fmla="*/ 40 w 95"/>
              <a:gd name="T19" fmla="*/ 35 h 54"/>
              <a:gd name="T20" fmla="*/ 25 w 95"/>
              <a:gd name="T21" fmla="*/ 30 h 54"/>
              <a:gd name="T22" fmla="*/ 20 w 95"/>
              <a:gd name="T23" fmla="*/ 22 h 54"/>
              <a:gd name="T24" fmla="*/ 17 w 95"/>
              <a:gd name="T25" fmla="*/ 3 h 54"/>
              <a:gd name="T26" fmla="*/ 5 w 95"/>
              <a:gd name="T27" fmla="*/ 0 h 54"/>
              <a:gd name="T28" fmla="*/ 3 w 95"/>
              <a:gd name="T29" fmla="*/ 0 h 54"/>
              <a:gd name="T30" fmla="*/ 0 w 95"/>
              <a:gd name="T31" fmla="*/ 0 h 54"/>
              <a:gd name="T32" fmla="*/ 0 w 95"/>
              <a:gd name="T33" fmla="*/ 0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5" h="54">
                <a:moveTo>
                  <a:pt x="95" y="30"/>
                </a:moveTo>
                <a:lnTo>
                  <a:pt x="93" y="31"/>
                </a:lnTo>
                <a:lnTo>
                  <a:pt x="89" y="37"/>
                </a:lnTo>
                <a:lnTo>
                  <a:pt x="80" y="46"/>
                </a:lnTo>
                <a:lnTo>
                  <a:pt x="74" y="54"/>
                </a:lnTo>
                <a:lnTo>
                  <a:pt x="67" y="48"/>
                </a:lnTo>
                <a:lnTo>
                  <a:pt x="65" y="52"/>
                </a:lnTo>
                <a:lnTo>
                  <a:pt x="55" y="45"/>
                </a:lnTo>
                <a:lnTo>
                  <a:pt x="55" y="35"/>
                </a:lnTo>
                <a:lnTo>
                  <a:pt x="40" y="35"/>
                </a:lnTo>
                <a:lnTo>
                  <a:pt x="25" y="30"/>
                </a:lnTo>
                <a:lnTo>
                  <a:pt x="20" y="22"/>
                </a:lnTo>
                <a:lnTo>
                  <a:pt x="17" y="3"/>
                </a:lnTo>
                <a:lnTo>
                  <a:pt x="5" y="0"/>
                </a:lnTo>
                <a:lnTo>
                  <a:pt x="3" y="0"/>
                </a:ln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8" name="Freeform 826">
            <a:extLst>
              <a:ext uri="{FF2B5EF4-FFF2-40B4-BE49-F238E27FC236}">
                <a16:creationId xmlns:a16="http://schemas.microsoft.com/office/drawing/2014/main" id="{732E45DB-2E83-41DE-4FC5-5B9DCE652E03}"/>
              </a:ext>
            </a:extLst>
          </p:cNvPr>
          <p:cNvSpPr>
            <a:spLocks noEditPoints="1"/>
          </p:cNvSpPr>
          <p:nvPr/>
        </p:nvSpPr>
        <p:spPr bwMode="auto">
          <a:xfrm>
            <a:off x="7016751" y="1189038"/>
            <a:ext cx="206375" cy="131763"/>
          </a:xfrm>
          <a:custGeom>
            <a:avLst/>
            <a:gdLst>
              <a:gd name="T0" fmla="*/ 110 w 130"/>
              <a:gd name="T1" fmla="*/ 21 h 83"/>
              <a:gd name="T2" fmla="*/ 108 w 130"/>
              <a:gd name="T3" fmla="*/ 27 h 83"/>
              <a:gd name="T4" fmla="*/ 112 w 130"/>
              <a:gd name="T5" fmla="*/ 30 h 83"/>
              <a:gd name="T6" fmla="*/ 112 w 130"/>
              <a:gd name="T7" fmla="*/ 35 h 83"/>
              <a:gd name="T8" fmla="*/ 124 w 130"/>
              <a:gd name="T9" fmla="*/ 46 h 83"/>
              <a:gd name="T10" fmla="*/ 125 w 130"/>
              <a:gd name="T11" fmla="*/ 50 h 83"/>
              <a:gd name="T12" fmla="*/ 127 w 130"/>
              <a:gd name="T13" fmla="*/ 56 h 83"/>
              <a:gd name="T14" fmla="*/ 127 w 130"/>
              <a:gd name="T15" fmla="*/ 57 h 83"/>
              <a:gd name="T16" fmla="*/ 130 w 130"/>
              <a:gd name="T17" fmla="*/ 61 h 83"/>
              <a:gd name="T18" fmla="*/ 127 w 130"/>
              <a:gd name="T19" fmla="*/ 64 h 83"/>
              <a:gd name="T20" fmla="*/ 125 w 130"/>
              <a:gd name="T21" fmla="*/ 64 h 83"/>
              <a:gd name="T22" fmla="*/ 124 w 130"/>
              <a:gd name="T23" fmla="*/ 62 h 83"/>
              <a:gd name="T24" fmla="*/ 120 w 130"/>
              <a:gd name="T25" fmla="*/ 60 h 83"/>
              <a:gd name="T26" fmla="*/ 116 w 130"/>
              <a:gd name="T27" fmla="*/ 61 h 83"/>
              <a:gd name="T28" fmla="*/ 101 w 130"/>
              <a:gd name="T29" fmla="*/ 66 h 83"/>
              <a:gd name="T30" fmla="*/ 98 w 130"/>
              <a:gd name="T31" fmla="*/ 76 h 83"/>
              <a:gd name="T32" fmla="*/ 97 w 130"/>
              <a:gd name="T33" fmla="*/ 83 h 83"/>
              <a:gd name="T34" fmla="*/ 94 w 130"/>
              <a:gd name="T35" fmla="*/ 77 h 83"/>
              <a:gd name="T36" fmla="*/ 84 w 130"/>
              <a:gd name="T37" fmla="*/ 60 h 83"/>
              <a:gd name="T38" fmla="*/ 84 w 130"/>
              <a:gd name="T39" fmla="*/ 53 h 83"/>
              <a:gd name="T40" fmla="*/ 84 w 130"/>
              <a:gd name="T41" fmla="*/ 49 h 83"/>
              <a:gd name="T42" fmla="*/ 72 w 130"/>
              <a:gd name="T43" fmla="*/ 54 h 83"/>
              <a:gd name="T44" fmla="*/ 71 w 130"/>
              <a:gd name="T45" fmla="*/ 54 h 83"/>
              <a:gd name="T46" fmla="*/ 67 w 130"/>
              <a:gd name="T47" fmla="*/ 53 h 83"/>
              <a:gd name="T48" fmla="*/ 64 w 130"/>
              <a:gd name="T49" fmla="*/ 66 h 83"/>
              <a:gd name="T50" fmla="*/ 61 w 130"/>
              <a:gd name="T51" fmla="*/ 69 h 83"/>
              <a:gd name="T52" fmla="*/ 54 w 130"/>
              <a:gd name="T53" fmla="*/ 66 h 83"/>
              <a:gd name="T54" fmla="*/ 50 w 130"/>
              <a:gd name="T55" fmla="*/ 64 h 83"/>
              <a:gd name="T56" fmla="*/ 50 w 130"/>
              <a:gd name="T57" fmla="*/ 60 h 83"/>
              <a:gd name="T58" fmla="*/ 46 w 130"/>
              <a:gd name="T59" fmla="*/ 57 h 83"/>
              <a:gd name="T60" fmla="*/ 41 w 130"/>
              <a:gd name="T61" fmla="*/ 53 h 83"/>
              <a:gd name="T62" fmla="*/ 39 w 130"/>
              <a:gd name="T63" fmla="*/ 50 h 83"/>
              <a:gd name="T64" fmla="*/ 39 w 130"/>
              <a:gd name="T65" fmla="*/ 49 h 83"/>
              <a:gd name="T66" fmla="*/ 31 w 130"/>
              <a:gd name="T67" fmla="*/ 50 h 83"/>
              <a:gd name="T68" fmla="*/ 29 w 130"/>
              <a:gd name="T69" fmla="*/ 50 h 83"/>
              <a:gd name="T70" fmla="*/ 23 w 130"/>
              <a:gd name="T71" fmla="*/ 53 h 83"/>
              <a:gd name="T72" fmla="*/ 18 w 130"/>
              <a:gd name="T73" fmla="*/ 50 h 83"/>
              <a:gd name="T74" fmla="*/ 5 w 130"/>
              <a:gd name="T75" fmla="*/ 45 h 83"/>
              <a:gd name="T76" fmla="*/ 0 w 130"/>
              <a:gd name="T77" fmla="*/ 43 h 83"/>
              <a:gd name="T78" fmla="*/ 99 w 130"/>
              <a:gd name="T79" fmla="*/ 0 h 83"/>
              <a:gd name="T80" fmla="*/ 104 w 130"/>
              <a:gd name="T81" fmla="*/ 1 h 83"/>
              <a:gd name="T82" fmla="*/ 108 w 130"/>
              <a:gd name="T83" fmla="*/ 9 h 83"/>
              <a:gd name="T84" fmla="*/ 115 w 130"/>
              <a:gd name="T85" fmla="*/ 1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130" h="83">
                <a:moveTo>
                  <a:pt x="110" y="21"/>
                </a:moveTo>
                <a:lnTo>
                  <a:pt x="108" y="27"/>
                </a:lnTo>
                <a:lnTo>
                  <a:pt x="112" y="30"/>
                </a:lnTo>
                <a:lnTo>
                  <a:pt x="112" y="35"/>
                </a:lnTo>
                <a:lnTo>
                  <a:pt x="124" y="46"/>
                </a:lnTo>
                <a:lnTo>
                  <a:pt x="125" y="50"/>
                </a:lnTo>
                <a:lnTo>
                  <a:pt x="127" y="56"/>
                </a:lnTo>
                <a:lnTo>
                  <a:pt x="127" y="57"/>
                </a:lnTo>
                <a:lnTo>
                  <a:pt x="130" y="61"/>
                </a:lnTo>
                <a:lnTo>
                  <a:pt x="127" y="64"/>
                </a:lnTo>
                <a:lnTo>
                  <a:pt x="125" y="64"/>
                </a:lnTo>
                <a:lnTo>
                  <a:pt x="124" y="62"/>
                </a:lnTo>
                <a:lnTo>
                  <a:pt x="120" y="60"/>
                </a:lnTo>
                <a:lnTo>
                  <a:pt x="116" y="61"/>
                </a:lnTo>
                <a:lnTo>
                  <a:pt x="101" y="66"/>
                </a:lnTo>
                <a:lnTo>
                  <a:pt x="98" y="76"/>
                </a:lnTo>
                <a:lnTo>
                  <a:pt x="97" y="83"/>
                </a:lnTo>
                <a:lnTo>
                  <a:pt x="94" y="77"/>
                </a:lnTo>
                <a:lnTo>
                  <a:pt x="84" y="60"/>
                </a:lnTo>
                <a:lnTo>
                  <a:pt x="84" y="53"/>
                </a:lnTo>
                <a:lnTo>
                  <a:pt x="84" y="49"/>
                </a:lnTo>
                <a:lnTo>
                  <a:pt x="72" y="54"/>
                </a:lnTo>
                <a:lnTo>
                  <a:pt x="71" y="54"/>
                </a:lnTo>
                <a:lnTo>
                  <a:pt x="67" y="53"/>
                </a:lnTo>
                <a:lnTo>
                  <a:pt x="64" y="66"/>
                </a:lnTo>
                <a:lnTo>
                  <a:pt x="61" y="69"/>
                </a:lnTo>
                <a:lnTo>
                  <a:pt x="54" y="66"/>
                </a:lnTo>
                <a:lnTo>
                  <a:pt x="50" y="64"/>
                </a:lnTo>
                <a:lnTo>
                  <a:pt x="50" y="60"/>
                </a:lnTo>
                <a:lnTo>
                  <a:pt x="46" y="57"/>
                </a:lnTo>
                <a:lnTo>
                  <a:pt x="41" y="53"/>
                </a:lnTo>
                <a:lnTo>
                  <a:pt x="39" y="50"/>
                </a:lnTo>
                <a:lnTo>
                  <a:pt x="39" y="49"/>
                </a:lnTo>
                <a:lnTo>
                  <a:pt x="31" y="50"/>
                </a:lnTo>
                <a:lnTo>
                  <a:pt x="29" y="50"/>
                </a:lnTo>
                <a:lnTo>
                  <a:pt x="23" y="53"/>
                </a:lnTo>
                <a:lnTo>
                  <a:pt x="18" y="50"/>
                </a:lnTo>
                <a:lnTo>
                  <a:pt x="5" y="45"/>
                </a:lnTo>
                <a:lnTo>
                  <a:pt x="0" y="43"/>
                </a:lnTo>
                <a:moveTo>
                  <a:pt x="99" y="0"/>
                </a:moveTo>
                <a:lnTo>
                  <a:pt x="104" y="1"/>
                </a:lnTo>
                <a:lnTo>
                  <a:pt x="108" y="9"/>
                </a:lnTo>
                <a:lnTo>
                  <a:pt x="115" y="1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9" name="Freeform 827">
            <a:extLst>
              <a:ext uri="{FF2B5EF4-FFF2-40B4-BE49-F238E27FC236}">
                <a16:creationId xmlns:a16="http://schemas.microsoft.com/office/drawing/2014/main" id="{68E120C1-339D-B8F3-18A0-4790C9F6B247}"/>
              </a:ext>
            </a:extLst>
          </p:cNvPr>
          <p:cNvSpPr>
            <a:spLocks noEditPoints="1"/>
          </p:cNvSpPr>
          <p:nvPr/>
        </p:nvSpPr>
        <p:spPr bwMode="auto">
          <a:xfrm>
            <a:off x="7167563" y="1131888"/>
            <a:ext cx="312738" cy="342900"/>
          </a:xfrm>
          <a:custGeom>
            <a:avLst/>
            <a:gdLst>
              <a:gd name="T0" fmla="*/ 20 w 197"/>
              <a:gd name="T1" fmla="*/ 49 h 216"/>
              <a:gd name="T2" fmla="*/ 33 w 197"/>
              <a:gd name="T3" fmla="*/ 45 h 216"/>
              <a:gd name="T4" fmla="*/ 110 w 197"/>
              <a:gd name="T5" fmla="*/ 15 h 216"/>
              <a:gd name="T6" fmla="*/ 129 w 197"/>
              <a:gd name="T7" fmla="*/ 23 h 216"/>
              <a:gd name="T8" fmla="*/ 142 w 197"/>
              <a:gd name="T9" fmla="*/ 60 h 216"/>
              <a:gd name="T10" fmla="*/ 157 w 197"/>
              <a:gd name="T11" fmla="*/ 86 h 216"/>
              <a:gd name="T12" fmla="*/ 171 w 197"/>
              <a:gd name="T13" fmla="*/ 111 h 216"/>
              <a:gd name="T14" fmla="*/ 193 w 197"/>
              <a:gd name="T15" fmla="*/ 154 h 216"/>
              <a:gd name="T16" fmla="*/ 197 w 197"/>
              <a:gd name="T17" fmla="*/ 190 h 216"/>
              <a:gd name="T18" fmla="*/ 161 w 197"/>
              <a:gd name="T19" fmla="*/ 188 h 216"/>
              <a:gd name="T20" fmla="*/ 150 w 197"/>
              <a:gd name="T21" fmla="*/ 188 h 216"/>
              <a:gd name="T22" fmla="*/ 123 w 197"/>
              <a:gd name="T23" fmla="*/ 190 h 216"/>
              <a:gd name="T24" fmla="*/ 114 w 197"/>
              <a:gd name="T25" fmla="*/ 191 h 216"/>
              <a:gd name="T26" fmla="*/ 104 w 197"/>
              <a:gd name="T27" fmla="*/ 197 h 216"/>
              <a:gd name="T28" fmla="*/ 75 w 197"/>
              <a:gd name="T29" fmla="*/ 201 h 216"/>
              <a:gd name="T30" fmla="*/ 65 w 197"/>
              <a:gd name="T31" fmla="*/ 216 h 216"/>
              <a:gd name="T32" fmla="*/ 40 w 197"/>
              <a:gd name="T33" fmla="*/ 186 h 216"/>
              <a:gd name="T34" fmla="*/ 39 w 197"/>
              <a:gd name="T35" fmla="*/ 165 h 216"/>
              <a:gd name="T36" fmla="*/ 35 w 197"/>
              <a:gd name="T37" fmla="*/ 152 h 216"/>
              <a:gd name="T38" fmla="*/ 24 w 197"/>
              <a:gd name="T39" fmla="*/ 146 h 216"/>
              <a:gd name="T40" fmla="*/ 0 w 197"/>
              <a:gd name="T41" fmla="*/ 124 h 216"/>
              <a:gd name="T42" fmla="*/ 2 w 197"/>
              <a:gd name="T43" fmla="*/ 119 h 216"/>
              <a:gd name="T44" fmla="*/ 6 w 197"/>
              <a:gd name="T45" fmla="*/ 102 h 216"/>
              <a:gd name="T46" fmla="*/ 25 w 197"/>
              <a:gd name="T47" fmla="*/ 96 h 216"/>
              <a:gd name="T48" fmla="*/ 30 w 197"/>
              <a:gd name="T49" fmla="*/ 100 h 216"/>
              <a:gd name="T50" fmla="*/ 35 w 197"/>
              <a:gd name="T51" fmla="*/ 97 h 216"/>
              <a:gd name="T52" fmla="*/ 32 w 197"/>
              <a:gd name="T53" fmla="*/ 92 h 216"/>
              <a:gd name="T54" fmla="*/ 29 w 197"/>
              <a:gd name="T55" fmla="*/ 82 h 216"/>
              <a:gd name="T56" fmla="*/ 17 w 197"/>
              <a:gd name="T57" fmla="*/ 66 h 216"/>
              <a:gd name="T58" fmla="*/ 15 w 197"/>
              <a:gd name="T59" fmla="*/ 57 h 216"/>
              <a:gd name="T60" fmla="*/ 63 w 197"/>
              <a:gd name="T61" fmla="*/ 15 h 216"/>
              <a:gd name="T62" fmla="*/ 66 w 197"/>
              <a:gd name="T63" fmla="*/ 8 h 216"/>
              <a:gd name="T64" fmla="*/ 69 w 197"/>
              <a:gd name="T65" fmla="*/ 0 h 216"/>
              <a:gd name="T66" fmla="*/ 84 w 197"/>
              <a:gd name="T67" fmla="*/ 4 h 216"/>
              <a:gd name="T68" fmla="*/ 99 w 197"/>
              <a:gd name="T69" fmla="*/ 10 h 2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197" h="216">
                <a:moveTo>
                  <a:pt x="18" y="51"/>
                </a:moveTo>
                <a:lnTo>
                  <a:pt x="20" y="49"/>
                </a:lnTo>
                <a:lnTo>
                  <a:pt x="26" y="51"/>
                </a:lnTo>
                <a:lnTo>
                  <a:pt x="33" y="45"/>
                </a:lnTo>
                <a:lnTo>
                  <a:pt x="33" y="23"/>
                </a:lnTo>
                <a:moveTo>
                  <a:pt x="110" y="15"/>
                </a:moveTo>
                <a:lnTo>
                  <a:pt x="129" y="23"/>
                </a:lnTo>
                <a:moveTo>
                  <a:pt x="129" y="23"/>
                </a:moveTo>
                <a:lnTo>
                  <a:pt x="134" y="52"/>
                </a:lnTo>
                <a:lnTo>
                  <a:pt x="142" y="60"/>
                </a:lnTo>
                <a:lnTo>
                  <a:pt x="157" y="82"/>
                </a:lnTo>
                <a:lnTo>
                  <a:pt x="157" y="86"/>
                </a:lnTo>
                <a:lnTo>
                  <a:pt x="157" y="107"/>
                </a:lnTo>
                <a:lnTo>
                  <a:pt x="171" y="111"/>
                </a:lnTo>
                <a:lnTo>
                  <a:pt x="175" y="108"/>
                </a:lnTo>
                <a:lnTo>
                  <a:pt x="193" y="154"/>
                </a:lnTo>
                <a:lnTo>
                  <a:pt x="197" y="182"/>
                </a:lnTo>
                <a:lnTo>
                  <a:pt x="197" y="190"/>
                </a:lnTo>
                <a:lnTo>
                  <a:pt x="185" y="190"/>
                </a:lnTo>
                <a:lnTo>
                  <a:pt x="161" y="188"/>
                </a:lnTo>
                <a:lnTo>
                  <a:pt x="159" y="188"/>
                </a:lnTo>
                <a:lnTo>
                  <a:pt x="150" y="188"/>
                </a:lnTo>
                <a:lnTo>
                  <a:pt x="130" y="188"/>
                </a:lnTo>
                <a:lnTo>
                  <a:pt x="123" y="190"/>
                </a:lnTo>
                <a:lnTo>
                  <a:pt x="119" y="190"/>
                </a:lnTo>
                <a:lnTo>
                  <a:pt x="114" y="191"/>
                </a:lnTo>
                <a:lnTo>
                  <a:pt x="110" y="194"/>
                </a:lnTo>
                <a:lnTo>
                  <a:pt x="104" y="197"/>
                </a:lnTo>
                <a:lnTo>
                  <a:pt x="100" y="199"/>
                </a:lnTo>
                <a:lnTo>
                  <a:pt x="75" y="201"/>
                </a:lnTo>
                <a:lnTo>
                  <a:pt x="70" y="209"/>
                </a:lnTo>
                <a:lnTo>
                  <a:pt x="65" y="216"/>
                </a:lnTo>
                <a:lnTo>
                  <a:pt x="45" y="203"/>
                </a:lnTo>
                <a:lnTo>
                  <a:pt x="40" y="186"/>
                </a:lnTo>
                <a:lnTo>
                  <a:pt x="32" y="182"/>
                </a:lnTo>
                <a:lnTo>
                  <a:pt x="39" y="165"/>
                </a:lnTo>
                <a:lnTo>
                  <a:pt x="29" y="158"/>
                </a:lnTo>
                <a:lnTo>
                  <a:pt x="35" y="152"/>
                </a:lnTo>
                <a:lnTo>
                  <a:pt x="32" y="146"/>
                </a:lnTo>
                <a:lnTo>
                  <a:pt x="24" y="146"/>
                </a:lnTo>
                <a:lnTo>
                  <a:pt x="7" y="138"/>
                </a:lnTo>
                <a:lnTo>
                  <a:pt x="0" y="124"/>
                </a:lnTo>
                <a:lnTo>
                  <a:pt x="0" y="123"/>
                </a:lnTo>
                <a:lnTo>
                  <a:pt x="2" y="119"/>
                </a:lnTo>
                <a:lnTo>
                  <a:pt x="3" y="112"/>
                </a:lnTo>
                <a:lnTo>
                  <a:pt x="6" y="102"/>
                </a:lnTo>
                <a:lnTo>
                  <a:pt x="21" y="97"/>
                </a:lnTo>
                <a:lnTo>
                  <a:pt x="25" y="96"/>
                </a:lnTo>
                <a:lnTo>
                  <a:pt x="29" y="98"/>
                </a:lnTo>
                <a:lnTo>
                  <a:pt x="30" y="100"/>
                </a:lnTo>
                <a:lnTo>
                  <a:pt x="32" y="100"/>
                </a:lnTo>
                <a:lnTo>
                  <a:pt x="35" y="97"/>
                </a:lnTo>
                <a:lnTo>
                  <a:pt x="32" y="93"/>
                </a:lnTo>
                <a:lnTo>
                  <a:pt x="32" y="92"/>
                </a:lnTo>
                <a:lnTo>
                  <a:pt x="30" y="86"/>
                </a:lnTo>
                <a:lnTo>
                  <a:pt x="29" y="82"/>
                </a:lnTo>
                <a:lnTo>
                  <a:pt x="17" y="71"/>
                </a:lnTo>
                <a:lnTo>
                  <a:pt x="17" y="66"/>
                </a:lnTo>
                <a:lnTo>
                  <a:pt x="13" y="63"/>
                </a:lnTo>
                <a:lnTo>
                  <a:pt x="15" y="57"/>
                </a:lnTo>
                <a:moveTo>
                  <a:pt x="50" y="17"/>
                </a:moveTo>
                <a:lnTo>
                  <a:pt x="63" y="15"/>
                </a:lnTo>
                <a:lnTo>
                  <a:pt x="65" y="12"/>
                </a:lnTo>
                <a:lnTo>
                  <a:pt x="66" y="8"/>
                </a:lnTo>
                <a:lnTo>
                  <a:pt x="67" y="0"/>
                </a:lnTo>
                <a:lnTo>
                  <a:pt x="69" y="0"/>
                </a:lnTo>
                <a:lnTo>
                  <a:pt x="75" y="2"/>
                </a:lnTo>
                <a:lnTo>
                  <a:pt x="84" y="4"/>
                </a:lnTo>
                <a:lnTo>
                  <a:pt x="92" y="7"/>
                </a:lnTo>
                <a:lnTo>
                  <a:pt x="99" y="1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0" name="Freeform 828">
            <a:extLst>
              <a:ext uri="{FF2B5EF4-FFF2-40B4-BE49-F238E27FC236}">
                <a16:creationId xmlns:a16="http://schemas.microsoft.com/office/drawing/2014/main" id="{1D2AB7CC-4885-781D-3EC3-34887C909721}"/>
              </a:ext>
            </a:extLst>
          </p:cNvPr>
          <p:cNvSpPr>
            <a:spLocks noEditPoints="1"/>
          </p:cNvSpPr>
          <p:nvPr/>
        </p:nvSpPr>
        <p:spPr bwMode="auto">
          <a:xfrm>
            <a:off x="7173913" y="1008063"/>
            <a:ext cx="63500" cy="204788"/>
          </a:xfrm>
          <a:custGeom>
            <a:avLst/>
            <a:gdLst>
              <a:gd name="T0" fmla="*/ 29 w 40"/>
              <a:gd name="T1" fmla="*/ 101 h 129"/>
              <a:gd name="T2" fmla="*/ 29 w 40"/>
              <a:gd name="T3" fmla="*/ 123 h 129"/>
              <a:gd name="T4" fmla="*/ 22 w 40"/>
              <a:gd name="T5" fmla="*/ 129 h 129"/>
              <a:gd name="T6" fmla="*/ 16 w 40"/>
              <a:gd name="T7" fmla="*/ 127 h 129"/>
              <a:gd name="T8" fmla="*/ 9 w 40"/>
              <a:gd name="T9" fmla="*/ 123 h 129"/>
              <a:gd name="T10" fmla="*/ 5 w 40"/>
              <a:gd name="T11" fmla="*/ 115 h 129"/>
              <a:gd name="T12" fmla="*/ 0 w 40"/>
              <a:gd name="T13" fmla="*/ 114 h 129"/>
              <a:gd name="T14" fmla="*/ 24 w 40"/>
              <a:gd name="T15" fmla="*/ 0 h 129"/>
              <a:gd name="T16" fmla="*/ 24 w 40"/>
              <a:gd name="T17" fmla="*/ 2 h 129"/>
              <a:gd name="T18" fmla="*/ 24 w 40"/>
              <a:gd name="T19" fmla="*/ 3 h 129"/>
              <a:gd name="T20" fmla="*/ 33 w 40"/>
              <a:gd name="T21" fmla="*/ 11 h 129"/>
              <a:gd name="T22" fmla="*/ 31 w 40"/>
              <a:gd name="T23" fmla="*/ 18 h 129"/>
              <a:gd name="T24" fmla="*/ 36 w 40"/>
              <a:gd name="T25" fmla="*/ 25 h 129"/>
              <a:gd name="T26" fmla="*/ 33 w 40"/>
              <a:gd name="T27" fmla="*/ 32 h 129"/>
              <a:gd name="T28" fmla="*/ 36 w 40"/>
              <a:gd name="T29" fmla="*/ 32 h 129"/>
              <a:gd name="T30" fmla="*/ 36 w 40"/>
              <a:gd name="T31" fmla="*/ 32 h 129"/>
              <a:gd name="T32" fmla="*/ 40 w 40"/>
              <a:gd name="T33" fmla="*/ 37 h 129"/>
              <a:gd name="T34" fmla="*/ 35 w 40"/>
              <a:gd name="T35" fmla="*/ 44 h 129"/>
              <a:gd name="T36" fmla="*/ 32 w 40"/>
              <a:gd name="T37" fmla="*/ 44 h 129"/>
              <a:gd name="T38" fmla="*/ 26 w 40"/>
              <a:gd name="T39" fmla="*/ 56 h 129"/>
              <a:gd name="T40" fmla="*/ 26 w 40"/>
              <a:gd name="T41" fmla="*/ 65 h 129"/>
              <a:gd name="T42" fmla="*/ 25 w 40"/>
              <a:gd name="T43" fmla="*/ 65 h 1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40" h="129">
                <a:moveTo>
                  <a:pt x="29" y="101"/>
                </a:moveTo>
                <a:lnTo>
                  <a:pt x="29" y="123"/>
                </a:lnTo>
                <a:lnTo>
                  <a:pt x="22" y="129"/>
                </a:lnTo>
                <a:lnTo>
                  <a:pt x="16" y="127"/>
                </a:lnTo>
                <a:lnTo>
                  <a:pt x="9" y="123"/>
                </a:lnTo>
                <a:lnTo>
                  <a:pt x="5" y="115"/>
                </a:lnTo>
                <a:lnTo>
                  <a:pt x="0" y="114"/>
                </a:lnTo>
                <a:moveTo>
                  <a:pt x="24" y="0"/>
                </a:moveTo>
                <a:lnTo>
                  <a:pt x="24" y="2"/>
                </a:lnTo>
                <a:lnTo>
                  <a:pt x="24" y="3"/>
                </a:lnTo>
                <a:lnTo>
                  <a:pt x="33" y="11"/>
                </a:lnTo>
                <a:lnTo>
                  <a:pt x="31" y="18"/>
                </a:lnTo>
                <a:lnTo>
                  <a:pt x="36" y="25"/>
                </a:lnTo>
                <a:lnTo>
                  <a:pt x="33" y="32"/>
                </a:lnTo>
                <a:lnTo>
                  <a:pt x="36" y="32"/>
                </a:lnTo>
                <a:moveTo>
                  <a:pt x="36" y="32"/>
                </a:moveTo>
                <a:lnTo>
                  <a:pt x="40" y="37"/>
                </a:lnTo>
                <a:lnTo>
                  <a:pt x="35" y="44"/>
                </a:lnTo>
                <a:lnTo>
                  <a:pt x="32" y="44"/>
                </a:lnTo>
                <a:lnTo>
                  <a:pt x="26" y="56"/>
                </a:lnTo>
                <a:lnTo>
                  <a:pt x="26" y="65"/>
                </a:lnTo>
                <a:lnTo>
                  <a:pt x="25" y="6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1" name="Freeform 829">
            <a:extLst>
              <a:ext uri="{FF2B5EF4-FFF2-40B4-BE49-F238E27FC236}">
                <a16:creationId xmlns:a16="http://schemas.microsoft.com/office/drawing/2014/main" id="{7E163074-E7AF-E0FA-3090-2AE9E15A0CF3}"/>
              </a:ext>
            </a:extLst>
          </p:cNvPr>
          <p:cNvSpPr>
            <a:spLocks/>
          </p:cNvSpPr>
          <p:nvPr/>
        </p:nvSpPr>
        <p:spPr bwMode="auto">
          <a:xfrm>
            <a:off x="8005763" y="841375"/>
            <a:ext cx="163513" cy="122238"/>
          </a:xfrm>
          <a:custGeom>
            <a:avLst/>
            <a:gdLst>
              <a:gd name="T0" fmla="*/ 103 w 103"/>
              <a:gd name="T1" fmla="*/ 0 h 77"/>
              <a:gd name="T2" fmla="*/ 90 w 103"/>
              <a:gd name="T3" fmla="*/ 29 h 77"/>
              <a:gd name="T4" fmla="*/ 92 w 103"/>
              <a:gd name="T5" fmla="*/ 37 h 77"/>
              <a:gd name="T6" fmla="*/ 80 w 103"/>
              <a:gd name="T7" fmla="*/ 58 h 77"/>
              <a:gd name="T8" fmla="*/ 71 w 103"/>
              <a:gd name="T9" fmla="*/ 71 h 77"/>
              <a:gd name="T10" fmla="*/ 74 w 103"/>
              <a:gd name="T11" fmla="*/ 75 h 77"/>
              <a:gd name="T12" fmla="*/ 65 w 103"/>
              <a:gd name="T13" fmla="*/ 77 h 77"/>
              <a:gd name="T14" fmla="*/ 59 w 103"/>
              <a:gd name="T15" fmla="*/ 74 h 77"/>
              <a:gd name="T16" fmla="*/ 54 w 103"/>
              <a:gd name="T17" fmla="*/ 71 h 77"/>
              <a:gd name="T18" fmla="*/ 35 w 103"/>
              <a:gd name="T19" fmla="*/ 77 h 77"/>
              <a:gd name="T20" fmla="*/ 25 w 103"/>
              <a:gd name="T21" fmla="*/ 58 h 77"/>
              <a:gd name="T22" fmla="*/ 11 w 103"/>
              <a:gd name="T23" fmla="*/ 48 h 77"/>
              <a:gd name="T24" fmla="*/ 9 w 103"/>
              <a:gd name="T25" fmla="*/ 43 h 77"/>
              <a:gd name="T26" fmla="*/ 0 w 103"/>
              <a:gd name="T27" fmla="*/ 40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03" h="77">
                <a:moveTo>
                  <a:pt x="103" y="0"/>
                </a:moveTo>
                <a:lnTo>
                  <a:pt x="90" y="29"/>
                </a:lnTo>
                <a:lnTo>
                  <a:pt x="92" y="37"/>
                </a:lnTo>
                <a:lnTo>
                  <a:pt x="80" y="58"/>
                </a:lnTo>
                <a:lnTo>
                  <a:pt x="71" y="71"/>
                </a:lnTo>
                <a:lnTo>
                  <a:pt x="74" y="75"/>
                </a:lnTo>
                <a:lnTo>
                  <a:pt x="65" y="77"/>
                </a:lnTo>
                <a:lnTo>
                  <a:pt x="59" y="74"/>
                </a:lnTo>
                <a:lnTo>
                  <a:pt x="54" y="71"/>
                </a:lnTo>
                <a:lnTo>
                  <a:pt x="35" y="77"/>
                </a:lnTo>
                <a:lnTo>
                  <a:pt x="25" y="58"/>
                </a:lnTo>
                <a:lnTo>
                  <a:pt x="11" y="48"/>
                </a:lnTo>
                <a:lnTo>
                  <a:pt x="9" y="43"/>
                </a:lnTo>
                <a:lnTo>
                  <a:pt x="0" y="4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2" name="Freeform 830">
            <a:extLst>
              <a:ext uri="{FF2B5EF4-FFF2-40B4-BE49-F238E27FC236}">
                <a16:creationId xmlns:a16="http://schemas.microsoft.com/office/drawing/2014/main" id="{D411F85A-AE30-FF64-2E80-D5D0415B28C0}"/>
              </a:ext>
            </a:extLst>
          </p:cNvPr>
          <p:cNvSpPr>
            <a:spLocks/>
          </p:cNvSpPr>
          <p:nvPr/>
        </p:nvSpPr>
        <p:spPr bwMode="auto">
          <a:xfrm>
            <a:off x="4175126" y="6119813"/>
            <a:ext cx="41275" cy="46038"/>
          </a:xfrm>
          <a:custGeom>
            <a:avLst/>
            <a:gdLst>
              <a:gd name="T0" fmla="*/ 0 w 26"/>
              <a:gd name="T1" fmla="*/ 29 h 29"/>
              <a:gd name="T2" fmla="*/ 3 w 26"/>
              <a:gd name="T3" fmla="*/ 27 h 29"/>
              <a:gd name="T4" fmla="*/ 4 w 26"/>
              <a:gd name="T5" fmla="*/ 25 h 29"/>
              <a:gd name="T6" fmla="*/ 5 w 26"/>
              <a:gd name="T7" fmla="*/ 19 h 29"/>
              <a:gd name="T8" fmla="*/ 11 w 26"/>
              <a:gd name="T9" fmla="*/ 18 h 29"/>
              <a:gd name="T10" fmla="*/ 11 w 26"/>
              <a:gd name="T11" fmla="*/ 11 h 29"/>
              <a:gd name="T12" fmla="*/ 19 w 26"/>
              <a:gd name="T13" fmla="*/ 10 h 29"/>
              <a:gd name="T14" fmla="*/ 20 w 26"/>
              <a:gd name="T15" fmla="*/ 5 h 29"/>
              <a:gd name="T16" fmla="*/ 22 w 26"/>
              <a:gd name="T17" fmla="*/ 0 h 29"/>
              <a:gd name="T18" fmla="*/ 26 w 26"/>
              <a:gd name="T19" fmla="*/ 1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6" h="29">
                <a:moveTo>
                  <a:pt x="0" y="29"/>
                </a:moveTo>
                <a:lnTo>
                  <a:pt x="3" y="27"/>
                </a:lnTo>
                <a:lnTo>
                  <a:pt x="4" y="25"/>
                </a:lnTo>
                <a:lnTo>
                  <a:pt x="5" y="19"/>
                </a:lnTo>
                <a:lnTo>
                  <a:pt x="11" y="18"/>
                </a:lnTo>
                <a:lnTo>
                  <a:pt x="11" y="11"/>
                </a:lnTo>
                <a:lnTo>
                  <a:pt x="19" y="10"/>
                </a:lnTo>
                <a:lnTo>
                  <a:pt x="20" y="5"/>
                </a:lnTo>
                <a:lnTo>
                  <a:pt x="22" y="0"/>
                </a:lnTo>
                <a:lnTo>
                  <a:pt x="26" y="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3" name="Freeform 831">
            <a:extLst>
              <a:ext uri="{FF2B5EF4-FFF2-40B4-BE49-F238E27FC236}">
                <a16:creationId xmlns:a16="http://schemas.microsoft.com/office/drawing/2014/main" id="{415E0D24-15B7-203B-33DF-B550743D4394}"/>
              </a:ext>
            </a:extLst>
          </p:cNvPr>
          <p:cNvSpPr>
            <a:spLocks/>
          </p:cNvSpPr>
          <p:nvPr/>
        </p:nvSpPr>
        <p:spPr bwMode="auto">
          <a:xfrm>
            <a:off x="4216401" y="6121400"/>
            <a:ext cx="47625" cy="87313"/>
          </a:xfrm>
          <a:custGeom>
            <a:avLst/>
            <a:gdLst>
              <a:gd name="T0" fmla="*/ 0 w 30"/>
              <a:gd name="T1" fmla="*/ 0 h 55"/>
              <a:gd name="T2" fmla="*/ 5 w 30"/>
              <a:gd name="T3" fmla="*/ 6 h 55"/>
              <a:gd name="T4" fmla="*/ 4 w 30"/>
              <a:gd name="T5" fmla="*/ 10 h 55"/>
              <a:gd name="T6" fmla="*/ 1 w 30"/>
              <a:gd name="T7" fmla="*/ 17 h 55"/>
              <a:gd name="T8" fmla="*/ 4 w 30"/>
              <a:gd name="T9" fmla="*/ 17 h 55"/>
              <a:gd name="T10" fmla="*/ 12 w 30"/>
              <a:gd name="T11" fmla="*/ 14 h 55"/>
              <a:gd name="T12" fmla="*/ 15 w 30"/>
              <a:gd name="T13" fmla="*/ 13 h 55"/>
              <a:gd name="T14" fmla="*/ 19 w 30"/>
              <a:gd name="T15" fmla="*/ 7 h 55"/>
              <a:gd name="T16" fmla="*/ 20 w 30"/>
              <a:gd name="T17" fmla="*/ 7 h 55"/>
              <a:gd name="T18" fmla="*/ 24 w 30"/>
              <a:gd name="T19" fmla="*/ 7 h 55"/>
              <a:gd name="T20" fmla="*/ 28 w 30"/>
              <a:gd name="T21" fmla="*/ 22 h 55"/>
              <a:gd name="T22" fmla="*/ 30 w 30"/>
              <a:gd name="T23" fmla="*/ 28 h 55"/>
              <a:gd name="T24" fmla="*/ 26 w 30"/>
              <a:gd name="T25" fmla="*/ 30 h 55"/>
              <a:gd name="T26" fmla="*/ 24 w 30"/>
              <a:gd name="T27" fmla="*/ 34 h 55"/>
              <a:gd name="T28" fmla="*/ 22 w 30"/>
              <a:gd name="T29" fmla="*/ 49 h 55"/>
              <a:gd name="T30" fmla="*/ 22 w 30"/>
              <a:gd name="T31" fmla="*/ 51 h 55"/>
              <a:gd name="T32" fmla="*/ 19 w 30"/>
              <a:gd name="T33" fmla="*/ 51 h 55"/>
              <a:gd name="T34" fmla="*/ 16 w 30"/>
              <a:gd name="T35" fmla="*/ 52 h 55"/>
              <a:gd name="T36" fmla="*/ 8 w 30"/>
              <a:gd name="T37" fmla="*/ 55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0" h="55">
                <a:moveTo>
                  <a:pt x="0" y="0"/>
                </a:moveTo>
                <a:lnTo>
                  <a:pt x="5" y="6"/>
                </a:lnTo>
                <a:lnTo>
                  <a:pt x="4" y="10"/>
                </a:lnTo>
                <a:lnTo>
                  <a:pt x="1" y="17"/>
                </a:lnTo>
                <a:lnTo>
                  <a:pt x="4" y="17"/>
                </a:lnTo>
                <a:lnTo>
                  <a:pt x="12" y="14"/>
                </a:lnTo>
                <a:lnTo>
                  <a:pt x="15" y="13"/>
                </a:lnTo>
                <a:lnTo>
                  <a:pt x="19" y="7"/>
                </a:lnTo>
                <a:lnTo>
                  <a:pt x="20" y="7"/>
                </a:lnTo>
                <a:lnTo>
                  <a:pt x="24" y="7"/>
                </a:lnTo>
                <a:lnTo>
                  <a:pt x="28" y="22"/>
                </a:lnTo>
                <a:lnTo>
                  <a:pt x="30" y="28"/>
                </a:lnTo>
                <a:lnTo>
                  <a:pt x="26" y="30"/>
                </a:lnTo>
                <a:lnTo>
                  <a:pt x="24" y="34"/>
                </a:lnTo>
                <a:lnTo>
                  <a:pt x="22" y="49"/>
                </a:lnTo>
                <a:lnTo>
                  <a:pt x="22" y="51"/>
                </a:lnTo>
                <a:lnTo>
                  <a:pt x="19" y="51"/>
                </a:lnTo>
                <a:lnTo>
                  <a:pt x="16" y="52"/>
                </a:lnTo>
                <a:lnTo>
                  <a:pt x="8" y="5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4" name="Freeform 832">
            <a:extLst>
              <a:ext uri="{FF2B5EF4-FFF2-40B4-BE49-F238E27FC236}">
                <a16:creationId xmlns:a16="http://schemas.microsoft.com/office/drawing/2014/main" id="{CE61F535-00B6-B929-C4F5-596A97881FD5}"/>
              </a:ext>
            </a:extLst>
          </p:cNvPr>
          <p:cNvSpPr>
            <a:spLocks/>
          </p:cNvSpPr>
          <p:nvPr/>
        </p:nvSpPr>
        <p:spPr bwMode="auto">
          <a:xfrm>
            <a:off x="4056063" y="5702300"/>
            <a:ext cx="17463" cy="11113"/>
          </a:xfrm>
          <a:custGeom>
            <a:avLst/>
            <a:gdLst>
              <a:gd name="T0" fmla="*/ 0 w 11"/>
              <a:gd name="T1" fmla="*/ 7 h 7"/>
              <a:gd name="T2" fmla="*/ 1 w 11"/>
              <a:gd name="T3" fmla="*/ 7 h 7"/>
              <a:gd name="T4" fmla="*/ 7 w 11"/>
              <a:gd name="T5" fmla="*/ 4 h 7"/>
              <a:gd name="T6" fmla="*/ 9 w 11"/>
              <a:gd name="T7" fmla="*/ 0 h 7"/>
              <a:gd name="T8" fmla="*/ 11 w 11"/>
              <a:gd name="T9" fmla="*/ 3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7">
                <a:moveTo>
                  <a:pt x="0" y="7"/>
                </a:moveTo>
                <a:lnTo>
                  <a:pt x="1" y="7"/>
                </a:lnTo>
                <a:lnTo>
                  <a:pt x="7" y="4"/>
                </a:lnTo>
                <a:lnTo>
                  <a:pt x="9" y="0"/>
                </a:lnTo>
                <a:lnTo>
                  <a:pt x="11" y="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5" name="Freeform 833">
            <a:extLst>
              <a:ext uri="{FF2B5EF4-FFF2-40B4-BE49-F238E27FC236}">
                <a16:creationId xmlns:a16="http://schemas.microsoft.com/office/drawing/2014/main" id="{E7BA3A27-3CAB-4BB0-C62E-C4452B1CAAA0}"/>
              </a:ext>
            </a:extLst>
          </p:cNvPr>
          <p:cNvSpPr>
            <a:spLocks/>
          </p:cNvSpPr>
          <p:nvPr/>
        </p:nvSpPr>
        <p:spPr bwMode="auto">
          <a:xfrm>
            <a:off x="4094163" y="5883275"/>
            <a:ext cx="17463" cy="14288"/>
          </a:xfrm>
          <a:custGeom>
            <a:avLst/>
            <a:gdLst>
              <a:gd name="T0" fmla="*/ 11 w 11"/>
              <a:gd name="T1" fmla="*/ 0 h 9"/>
              <a:gd name="T2" fmla="*/ 10 w 11"/>
              <a:gd name="T3" fmla="*/ 2 h 9"/>
              <a:gd name="T4" fmla="*/ 9 w 11"/>
              <a:gd name="T5" fmla="*/ 3 h 9"/>
              <a:gd name="T6" fmla="*/ 10 w 11"/>
              <a:gd name="T7" fmla="*/ 9 h 9"/>
              <a:gd name="T8" fmla="*/ 0 w 11"/>
              <a:gd name="T9" fmla="*/ 7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9">
                <a:moveTo>
                  <a:pt x="11" y="0"/>
                </a:moveTo>
                <a:lnTo>
                  <a:pt x="10" y="2"/>
                </a:lnTo>
                <a:lnTo>
                  <a:pt x="9" y="3"/>
                </a:lnTo>
                <a:lnTo>
                  <a:pt x="10" y="9"/>
                </a:lnTo>
                <a:lnTo>
                  <a:pt x="0" y="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6" name="Freeform 834">
            <a:extLst>
              <a:ext uri="{FF2B5EF4-FFF2-40B4-BE49-F238E27FC236}">
                <a16:creationId xmlns:a16="http://schemas.microsoft.com/office/drawing/2014/main" id="{41C665C6-3FAB-8951-3243-624297B1F617}"/>
              </a:ext>
            </a:extLst>
          </p:cNvPr>
          <p:cNvSpPr>
            <a:spLocks/>
          </p:cNvSpPr>
          <p:nvPr/>
        </p:nvSpPr>
        <p:spPr bwMode="auto">
          <a:xfrm>
            <a:off x="4090988" y="5494338"/>
            <a:ext cx="38100" cy="41275"/>
          </a:xfrm>
          <a:custGeom>
            <a:avLst/>
            <a:gdLst>
              <a:gd name="T0" fmla="*/ 24 w 24"/>
              <a:gd name="T1" fmla="*/ 0 h 26"/>
              <a:gd name="T2" fmla="*/ 23 w 24"/>
              <a:gd name="T3" fmla="*/ 1 h 26"/>
              <a:gd name="T4" fmla="*/ 16 w 24"/>
              <a:gd name="T5" fmla="*/ 8 h 26"/>
              <a:gd name="T6" fmla="*/ 11 w 24"/>
              <a:gd name="T7" fmla="*/ 19 h 26"/>
              <a:gd name="T8" fmla="*/ 11 w 24"/>
              <a:gd name="T9" fmla="*/ 20 h 26"/>
              <a:gd name="T10" fmla="*/ 0 w 24"/>
              <a:gd name="T11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26">
                <a:moveTo>
                  <a:pt x="24" y="0"/>
                </a:moveTo>
                <a:lnTo>
                  <a:pt x="23" y="1"/>
                </a:lnTo>
                <a:lnTo>
                  <a:pt x="16" y="8"/>
                </a:lnTo>
                <a:lnTo>
                  <a:pt x="11" y="19"/>
                </a:lnTo>
                <a:lnTo>
                  <a:pt x="11" y="20"/>
                </a:lnTo>
                <a:lnTo>
                  <a:pt x="0" y="2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7" name="Freeform 835">
            <a:extLst>
              <a:ext uri="{FF2B5EF4-FFF2-40B4-BE49-F238E27FC236}">
                <a16:creationId xmlns:a16="http://schemas.microsoft.com/office/drawing/2014/main" id="{FFAAAEC1-D38E-8925-1387-BBC348CE39AE}"/>
              </a:ext>
            </a:extLst>
          </p:cNvPr>
          <p:cNvSpPr>
            <a:spLocks/>
          </p:cNvSpPr>
          <p:nvPr/>
        </p:nvSpPr>
        <p:spPr bwMode="auto">
          <a:xfrm>
            <a:off x="4121151" y="5326063"/>
            <a:ext cx="53975" cy="38100"/>
          </a:xfrm>
          <a:custGeom>
            <a:avLst/>
            <a:gdLst>
              <a:gd name="T0" fmla="*/ 0 w 34"/>
              <a:gd name="T1" fmla="*/ 24 h 24"/>
              <a:gd name="T2" fmla="*/ 12 w 34"/>
              <a:gd name="T3" fmla="*/ 15 h 24"/>
              <a:gd name="T4" fmla="*/ 19 w 34"/>
              <a:gd name="T5" fmla="*/ 9 h 24"/>
              <a:gd name="T6" fmla="*/ 23 w 34"/>
              <a:gd name="T7" fmla="*/ 12 h 24"/>
              <a:gd name="T8" fmla="*/ 32 w 34"/>
              <a:gd name="T9" fmla="*/ 0 h 24"/>
              <a:gd name="T10" fmla="*/ 30 w 34"/>
              <a:gd name="T11" fmla="*/ 10 h 24"/>
              <a:gd name="T12" fmla="*/ 34 w 34"/>
              <a:gd name="T13" fmla="*/ 1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4" h="24">
                <a:moveTo>
                  <a:pt x="0" y="24"/>
                </a:moveTo>
                <a:lnTo>
                  <a:pt x="12" y="15"/>
                </a:lnTo>
                <a:lnTo>
                  <a:pt x="19" y="9"/>
                </a:lnTo>
                <a:lnTo>
                  <a:pt x="23" y="12"/>
                </a:lnTo>
                <a:lnTo>
                  <a:pt x="32" y="0"/>
                </a:lnTo>
                <a:lnTo>
                  <a:pt x="30" y="10"/>
                </a:lnTo>
                <a:lnTo>
                  <a:pt x="34" y="1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8" name="Freeform 836">
            <a:extLst>
              <a:ext uri="{FF2B5EF4-FFF2-40B4-BE49-F238E27FC236}">
                <a16:creationId xmlns:a16="http://schemas.microsoft.com/office/drawing/2014/main" id="{5DAB0C60-6442-6A1E-140E-DB6F8A04983E}"/>
              </a:ext>
            </a:extLst>
          </p:cNvPr>
          <p:cNvSpPr>
            <a:spLocks/>
          </p:cNvSpPr>
          <p:nvPr/>
        </p:nvSpPr>
        <p:spPr bwMode="auto">
          <a:xfrm>
            <a:off x="4219576" y="5260975"/>
            <a:ext cx="152400" cy="169863"/>
          </a:xfrm>
          <a:custGeom>
            <a:avLst/>
            <a:gdLst>
              <a:gd name="T0" fmla="*/ 6 w 96"/>
              <a:gd name="T1" fmla="*/ 105 h 107"/>
              <a:gd name="T2" fmla="*/ 5 w 96"/>
              <a:gd name="T3" fmla="*/ 106 h 107"/>
              <a:gd name="T4" fmla="*/ 0 w 96"/>
              <a:gd name="T5" fmla="*/ 107 h 107"/>
              <a:gd name="T6" fmla="*/ 0 w 96"/>
              <a:gd name="T7" fmla="*/ 96 h 107"/>
              <a:gd name="T8" fmla="*/ 2 w 96"/>
              <a:gd name="T9" fmla="*/ 87 h 107"/>
              <a:gd name="T10" fmla="*/ 3 w 96"/>
              <a:gd name="T11" fmla="*/ 87 h 107"/>
              <a:gd name="T12" fmla="*/ 7 w 96"/>
              <a:gd name="T13" fmla="*/ 84 h 107"/>
              <a:gd name="T14" fmla="*/ 11 w 96"/>
              <a:gd name="T15" fmla="*/ 81 h 107"/>
              <a:gd name="T16" fmla="*/ 17 w 96"/>
              <a:gd name="T17" fmla="*/ 71 h 107"/>
              <a:gd name="T18" fmla="*/ 20 w 96"/>
              <a:gd name="T19" fmla="*/ 65 h 107"/>
              <a:gd name="T20" fmla="*/ 18 w 96"/>
              <a:gd name="T21" fmla="*/ 64 h 107"/>
              <a:gd name="T22" fmla="*/ 17 w 96"/>
              <a:gd name="T23" fmla="*/ 53 h 107"/>
              <a:gd name="T24" fmla="*/ 15 w 96"/>
              <a:gd name="T25" fmla="*/ 47 h 107"/>
              <a:gd name="T26" fmla="*/ 17 w 96"/>
              <a:gd name="T27" fmla="*/ 39 h 107"/>
              <a:gd name="T28" fmla="*/ 18 w 96"/>
              <a:gd name="T29" fmla="*/ 31 h 107"/>
              <a:gd name="T30" fmla="*/ 18 w 96"/>
              <a:gd name="T31" fmla="*/ 27 h 107"/>
              <a:gd name="T32" fmla="*/ 30 w 96"/>
              <a:gd name="T33" fmla="*/ 4 h 107"/>
              <a:gd name="T34" fmla="*/ 44 w 96"/>
              <a:gd name="T35" fmla="*/ 0 h 107"/>
              <a:gd name="T36" fmla="*/ 66 w 96"/>
              <a:gd name="T37" fmla="*/ 0 h 107"/>
              <a:gd name="T38" fmla="*/ 67 w 96"/>
              <a:gd name="T39" fmla="*/ 8 h 107"/>
              <a:gd name="T40" fmla="*/ 81 w 96"/>
              <a:gd name="T41" fmla="*/ 8 h 107"/>
              <a:gd name="T42" fmla="*/ 85 w 96"/>
              <a:gd name="T43" fmla="*/ 19 h 107"/>
              <a:gd name="T44" fmla="*/ 96 w 96"/>
              <a:gd name="T45" fmla="*/ 19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96" h="107">
                <a:moveTo>
                  <a:pt x="6" y="105"/>
                </a:moveTo>
                <a:lnTo>
                  <a:pt x="5" y="106"/>
                </a:lnTo>
                <a:lnTo>
                  <a:pt x="0" y="107"/>
                </a:lnTo>
                <a:lnTo>
                  <a:pt x="0" y="96"/>
                </a:lnTo>
                <a:lnTo>
                  <a:pt x="2" y="87"/>
                </a:lnTo>
                <a:lnTo>
                  <a:pt x="3" y="87"/>
                </a:lnTo>
                <a:lnTo>
                  <a:pt x="7" y="84"/>
                </a:lnTo>
                <a:lnTo>
                  <a:pt x="11" y="81"/>
                </a:lnTo>
                <a:lnTo>
                  <a:pt x="17" y="71"/>
                </a:lnTo>
                <a:lnTo>
                  <a:pt x="20" y="65"/>
                </a:lnTo>
                <a:lnTo>
                  <a:pt x="18" y="64"/>
                </a:lnTo>
                <a:lnTo>
                  <a:pt x="17" y="53"/>
                </a:lnTo>
                <a:lnTo>
                  <a:pt x="15" y="47"/>
                </a:lnTo>
                <a:lnTo>
                  <a:pt x="17" y="39"/>
                </a:lnTo>
                <a:lnTo>
                  <a:pt x="18" y="31"/>
                </a:lnTo>
                <a:lnTo>
                  <a:pt x="18" y="27"/>
                </a:lnTo>
                <a:lnTo>
                  <a:pt x="30" y="4"/>
                </a:lnTo>
                <a:lnTo>
                  <a:pt x="44" y="0"/>
                </a:lnTo>
                <a:lnTo>
                  <a:pt x="66" y="0"/>
                </a:lnTo>
                <a:lnTo>
                  <a:pt x="67" y="8"/>
                </a:lnTo>
                <a:lnTo>
                  <a:pt x="81" y="8"/>
                </a:lnTo>
                <a:lnTo>
                  <a:pt x="85" y="19"/>
                </a:lnTo>
                <a:lnTo>
                  <a:pt x="96" y="1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9" name="Freeform 837">
            <a:extLst>
              <a:ext uri="{FF2B5EF4-FFF2-40B4-BE49-F238E27FC236}">
                <a16:creationId xmlns:a16="http://schemas.microsoft.com/office/drawing/2014/main" id="{2D0F0432-6CC4-16D3-D962-1E7F5B77190E}"/>
              </a:ext>
            </a:extLst>
          </p:cNvPr>
          <p:cNvSpPr>
            <a:spLocks/>
          </p:cNvSpPr>
          <p:nvPr/>
        </p:nvSpPr>
        <p:spPr bwMode="auto">
          <a:xfrm>
            <a:off x="4370388" y="5291138"/>
            <a:ext cx="6350" cy="12700"/>
          </a:xfrm>
          <a:custGeom>
            <a:avLst/>
            <a:gdLst>
              <a:gd name="T0" fmla="*/ 1 w 4"/>
              <a:gd name="T1" fmla="*/ 0 h 8"/>
              <a:gd name="T2" fmla="*/ 4 w 4"/>
              <a:gd name="T3" fmla="*/ 2 h 8"/>
              <a:gd name="T4" fmla="*/ 0 w 4"/>
              <a:gd name="T5" fmla="*/ 5 h 8"/>
              <a:gd name="T6" fmla="*/ 0 w 4"/>
              <a:gd name="T7" fmla="*/ 7 h 8"/>
              <a:gd name="T8" fmla="*/ 0 w 4"/>
              <a:gd name="T9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" h="8">
                <a:moveTo>
                  <a:pt x="1" y="0"/>
                </a:moveTo>
                <a:lnTo>
                  <a:pt x="4" y="2"/>
                </a:lnTo>
                <a:lnTo>
                  <a:pt x="0" y="5"/>
                </a:lnTo>
                <a:lnTo>
                  <a:pt x="0" y="7"/>
                </a:lnTo>
                <a:lnTo>
                  <a:pt x="0" y="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0" name="Freeform 838">
            <a:extLst>
              <a:ext uri="{FF2B5EF4-FFF2-40B4-BE49-F238E27FC236}">
                <a16:creationId xmlns:a16="http://schemas.microsoft.com/office/drawing/2014/main" id="{DF2FC89D-6588-75A7-79F0-C1A34E159965}"/>
              </a:ext>
            </a:extLst>
          </p:cNvPr>
          <p:cNvSpPr>
            <a:spLocks/>
          </p:cNvSpPr>
          <p:nvPr/>
        </p:nvSpPr>
        <p:spPr bwMode="auto">
          <a:xfrm>
            <a:off x="4356101" y="4465638"/>
            <a:ext cx="15875" cy="57150"/>
          </a:xfrm>
          <a:custGeom>
            <a:avLst/>
            <a:gdLst>
              <a:gd name="T0" fmla="*/ 10 w 10"/>
              <a:gd name="T1" fmla="*/ 0 h 36"/>
              <a:gd name="T2" fmla="*/ 10 w 10"/>
              <a:gd name="T3" fmla="*/ 7 h 36"/>
              <a:gd name="T4" fmla="*/ 3 w 10"/>
              <a:gd name="T5" fmla="*/ 8 h 36"/>
              <a:gd name="T6" fmla="*/ 2 w 10"/>
              <a:gd name="T7" fmla="*/ 15 h 36"/>
              <a:gd name="T8" fmla="*/ 2 w 10"/>
              <a:gd name="T9" fmla="*/ 18 h 36"/>
              <a:gd name="T10" fmla="*/ 0 w 10"/>
              <a:gd name="T11" fmla="*/ 22 h 36"/>
              <a:gd name="T12" fmla="*/ 6 w 10"/>
              <a:gd name="T13" fmla="*/ 32 h 36"/>
              <a:gd name="T14" fmla="*/ 5 w 10"/>
              <a:gd name="T15" fmla="*/ 34 h 36"/>
              <a:gd name="T16" fmla="*/ 3 w 10"/>
              <a:gd name="T17" fmla="*/ 36 h 36"/>
              <a:gd name="T18" fmla="*/ 5 w 10"/>
              <a:gd name="T19" fmla="*/ 36 h 36"/>
              <a:gd name="T20" fmla="*/ 5 w 10"/>
              <a:gd name="T21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0" h="36">
                <a:moveTo>
                  <a:pt x="10" y="0"/>
                </a:moveTo>
                <a:lnTo>
                  <a:pt x="10" y="7"/>
                </a:lnTo>
                <a:lnTo>
                  <a:pt x="3" y="8"/>
                </a:lnTo>
                <a:lnTo>
                  <a:pt x="2" y="15"/>
                </a:lnTo>
                <a:lnTo>
                  <a:pt x="2" y="18"/>
                </a:lnTo>
                <a:lnTo>
                  <a:pt x="0" y="22"/>
                </a:lnTo>
                <a:lnTo>
                  <a:pt x="6" y="32"/>
                </a:lnTo>
                <a:lnTo>
                  <a:pt x="5" y="34"/>
                </a:lnTo>
                <a:lnTo>
                  <a:pt x="3" y="36"/>
                </a:lnTo>
                <a:lnTo>
                  <a:pt x="5" y="36"/>
                </a:lnTo>
                <a:lnTo>
                  <a:pt x="5" y="3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1" name="Line 839">
            <a:extLst>
              <a:ext uri="{FF2B5EF4-FFF2-40B4-BE49-F238E27FC236}">
                <a16:creationId xmlns:a16="http://schemas.microsoft.com/office/drawing/2014/main" id="{DCC6C37C-C537-F0B0-9C97-23D50446BAB4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4364038" y="4522788"/>
            <a:ext cx="1588" cy="0"/>
          </a:xfrm>
          <a:prstGeom prst="line">
            <a:avLst/>
          </a:pr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2" name="Freeform 840">
            <a:extLst>
              <a:ext uri="{FF2B5EF4-FFF2-40B4-BE49-F238E27FC236}">
                <a16:creationId xmlns:a16="http://schemas.microsoft.com/office/drawing/2014/main" id="{8A19B486-78DB-CA9F-D2BF-91A05DF0800B}"/>
              </a:ext>
            </a:extLst>
          </p:cNvPr>
          <p:cNvSpPr>
            <a:spLocks/>
          </p:cNvSpPr>
          <p:nvPr/>
        </p:nvSpPr>
        <p:spPr bwMode="auto">
          <a:xfrm>
            <a:off x="4356101" y="4465638"/>
            <a:ext cx="15875" cy="57150"/>
          </a:xfrm>
          <a:custGeom>
            <a:avLst/>
            <a:gdLst>
              <a:gd name="T0" fmla="*/ 5 w 10"/>
              <a:gd name="T1" fmla="*/ 36 h 36"/>
              <a:gd name="T2" fmla="*/ 3 w 10"/>
              <a:gd name="T3" fmla="*/ 36 h 36"/>
              <a:gd name="T4" fmla="*/ 5 w 10"/>
              <a:gd name="T5" fmla="*/ 34 h 36"/>
              <a:gd name="T6" fmla="*/ 6 w 10"/>
              <a:gd name="T7" fmla="*/ 32 h 36"/>
              <a:gd name="T8" fmla="*/ 0 w 10"/>
              <a:gd name="T9" fmla="*/ 22 h 36"/>
              <a:gd name="T10" fmla="*/ 2 w 10"/>
              <a:gd name="T11" fmla="*/ 18 h 36"/>
              <a:gd name="T12" fmla="*/ 2 w 10"/>
              <a:gd name="T13" fmla="*/ 15 h 36"/>
              <a:gd name="T14" fmla="*/ 3 w 10"/>
              <a:gd name="T15" fmla="*/ 8 h 36"/>
              <a:gd name="T16" fmla="*/ 10 w 10"/>
              <a:gd name="T17" fmla="*/ 7 h 36"/>
              <a:gd name="T18" fmla="*/ 10 w 10"/>
              <a:gd name="T19" fmla="*/ 0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" h="36">
                <a:moveTo>
                  <a:pt x="5" y="36"/>
                </a:moveTo>
                <a:lnTo>
                  <a:pt x="3" y="36"/>
                </a:lnTo>
                <a:lnTo>
                  <a:pt x="5" y="34"/>
                </a:lnTo>
                <a:lnTo>
                  <a:pt x="6" y="32"/>
                </a:lnTo>
                <a:lnTo>
                  <a:pt x="0" y="22"/>
                </a:lnTo>
                <a:lnTo>
                  <a:pt x="2" y="18"/>
                </a:lnTo>
                <a:lnTo>
                  <a:pt x="2" y="15"/>
                </a:lnTo>
                <a:lnTo>
                  <a:pt x="3" y="8"/>
                </a:lnTo>
                <a:lnTo>
                  <a:pt x="10" y="7"/>
                </a:lnTo>
                <a:lnTo>
                  <a:pt x="1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3" name="Freeform 841">
            <a:extLst>
              <a:ext uri="{FF2B5EF4-FFF2-40B4-BE49-F238E27FC236}">
                <a16:creationId xmlns:a16="http://schemas.microsoft.com/office/drawing/2014/main" id="{37AC4F51-0A19-7E0C-53D8-A54597EAEA2F}"/>
              </a:ext>
            </a:extLst>
          </p:cNvPr>
          <p:cNvSpPr>
            <a:spLocks/>
          </p:cNvSpPr>
          <p:nvPr/>
        </p:nvSpPr>
        <p:spPr bwMode="auto">
          <a:xfrm>
            <a:off x="4657726" y="6169025"/>
            <a:ext cx="90488" cy="100013"/>
          </a:xfrm>
          <a:custGeom>
            <a:avLst/>
            <a:gdLst>
              <a:gd name="T0" fmla="*/ 15 w 57"/>
              <a:gd name="T1" fmla="*/ 63 h 63"/>
              <a:gd name="T2" fmla="*/ 14 w 57"/>
              <a:gd name="T3" fmla="*/ 60 h 63"/>
              <a:gd name="T4" fmla="*/ 15 w 57"/>
              <a:gd name="T5" fmla="*/ 58 h 63"/>
              <a:gd name="T6" fmla="*/ 16 w 57"/>
              <a:gd name="T7" fmla="*/ 55 h 63"/>
              <a:gd name="T8" fmla="*/ 18 w 57"/>
              <a:gd name="T9" fmla="*/ 51 h 63"/>
              <a:gd name="T10" fmla="*/ 7 w 57"/>
              <a:gd name="T11" fmla="*/ 41 h 63"/>
              <a:gd name="T12" fmla="*/ 1 w 57"/>
              <a:gd name="T13" fmla="*/ 30 h 63"/>
              <a:gd name="T14" fmla="*/ 4 w 57"/>
              <a:gd name="T15" fmla="*/ 26 h 63"/>
              <a:gd name="T16" fmla="*/ 0 w 57"/>
              <a:gd name="T17" fmla="*/ 25 h 63"/>
              <a:gd name="T18" fmla="*/ 16 w 57"/>
              <a:gd name="T19" fmla="*/ 3 h 63"/>
              <a:gd name="T20" fmla="*/ 30 w 57"/>
              <a:gd name="T21" fmla="*/ 0 h 63"/>
              <a:gd name="T22" fmla="*/ 36 w 57"/>
              <a:gd name="T23" fmla="*/ 25 h 63"/>
              <a:gd name="T24" fmla="*/ 41 w 57"/>
              <a:gd name="T25" fmla="*/ 19 h 63"/>
              <a:gd name="T26" fmla="*/ 41 w 57"/>
              <a:gd name="T27" fmla="*/ 25 h 63"/>
              <a:gd name="T28" fmla="*/ 51 w 57"/>
              <a:gd name="T29" fmla="*/ 26 h 63"/>
              <a:gd name="T30" fmla="*/ 52 w 57"/>
              <a:gd name="T31" fmla="*/ 28 h 63"/>
              <a:gd name="T32" fmla="*/ 55 w 57"/>
              <a:gd name="T33" fmla="*/ 28 h 63"/>
              <a:gd name="T34" fmla="*/ 57 w 57"/>
              <a:gd name="T35" fmla="*/ 29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7" h="63">
                <a:moveTo>
                  <a:pt x="15" y="63"/>
                </a:moveTo>
                <a:lnTo>
                  <a:pt x="14" y="60"/>
                </a:lnTo>
                <a:lnTo>
                  <a:pt x="15" y="58"/>
                </a:lnTo>
                <a:lnTo>
                  <a:pt x="16" y="55"/>
                </a:lnTo>
                <a:lnTo>
                  <a:pt x="18" y="51"/>
                </a:lnTo>
                <a:lnTo>
                  <a:pt x="7" y="41"/>
                </a:lnTo>
                <a:lnTo>
                  <a:pt x="1" y="30"/>
                </a:lnTo>
                <a:lnTo>
                  <a:pt x="4" y="26"/>
                </a:lnTo>
                <a:lnTo>
                  <a:pt x="0" y="25"/>
                </a:lnTo>
                <a:lnTo>
                  <a:pt x="16" y="3"/>
                </a:lnTo>
                <a:lnTo>
                  <a:pt x="30" y="0"/>
                </a:lnTo>
                <a:lnTo>
                  <a:pt x="36" y="25"/>
                </a:lnTo>
                <a:lnTo>
                  <a:pt x="41" y="19"/>
                </a:lnTo>
                <a:lnTo>
                  <a:pt x="41" y="25"/>
                </a:lnTo>
                <a:lnTo>
                  <a:pt x="51" y="26"/>
                </a:lnTo>
                <a:lnTo>
                  <a:pt x="52" y="28"/>
                </a:lnTo>
                <a:lnTo>
                  <a:pt x="55" y="28"/>
                </a:lnTo>
                <a:lnTo>
                  <a:pt x="57" y="2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4" name="Freeform 842">
            <a:extLst>
              <a:ext uri="{FF2B5EF4-FFF2-40B4-BE49-F238E27FC236}">
                <a16:creationId xmlns:a16="http://schemas.microsoft.com/office/drawing/2014/main" id="{F1993D6E-3908-16DA-53A0-6F2BFA40C04E}"/>
              </a:ext>
            </a:extLst>
          </p:cNvPr>
          <p:cNvSpPr>
            <a:spLocks/>
          </p:cNvSpPr>
          <p:nvPr/>
        </p:nvSpPr>
        <p:spPr bwMode="auto">
          <a:xfrm>
            <a:off x="4597401" y="4911725"/>
            <a:ext cx="157163" cy="95250"/>
          </a:xfrm>
          <a:custGeom>
            <a:avLst/>
            <a:gdLst>
              <a:gd name="T0" fmla="*/ 0 w 99"/>
              <a:gd name="T1" fmla="*/ 60 h 60"/>
              <a:gd name="T2" fmla="*/ 4 w 99"/>
              <a:gd name="T3" fmla="*/ 59 h 60"/>
              <a:gd name="T4" fmla="*/ 4 w 99"/>
              <a:gd name="T5" fmla="*/ 55 h 60"/>
              <a:gd name="T6" fmla="*/ 3 w 99"/>
              <a:gd name="T7" fmla="*/ 51 h 60"/>
              <a:gd name="T8" fmla="*/ 8 w 99"/>
              <a:gd name="T9" fmla="*/ 40 h 60"/>
              <a:gd name="T10" fmla="*/ 15 w 99"/>
              <a:gd name="T11" fmla="*/ 34 h 60"/>
              <a:gd name="T12" fmla="*/ 15 w 99"/>
              <a:gd name="T13" fmla="*/ 30 h 60"/>
              <a:gd name="T14" fmla="*/ 26 w 99"/>
              <a:gd name="T15" fmla="*/ 34 h 60"/>
              <a:gd name="T16" fmla="*/ 30 w 99"/>
              <a:gd name="T17" fmla="*/ 33 h 60"/>
              <a:gd name="T18" fmla="*/ 27 w 99"/>
              <a:gd name="T19" fmla="*/ 30 h 60"/>
              <a:gd name="T20" fmla="*/ 37 w 99"/>
              <a:gd name="T21" fmla="*/ 18 h 60"/>
              <a:gd name="T22" fmla="*/ 33 w 99"/>
              <a:gd name="T23" fmla="*/ 6 h 60"/>
              <a:gd name="T24" fmla="*/ 37 w 99"/>
              <a:gd name="T25" fmla="*/ 1 h 60"/>
              <a:gd name="T26" fmla="*/ 49 w 99"/>
              <a:gd name="T27" fmla="*/ 6 h 60"/>
              <a:gd name="T28" fmla="*/ 52 w 99"/>
              <a:gd name="T29" fmla="*/ 6 h 60"/>
              <a:gd name="T30" fmla="*/ 54 w 99"/>
              <a:gd name="T31" fmla="*/ 7 h 60"/>
              <a:gd name="T32" fmla="*/ 65 w 99"/>
              <a:gd name="T33" fmla="*/ 0 h 60"/>
              <a:gd name="T34" fmla="*/ 72 w 99"/>
              <a:gd name="T35" fmla="*/ 4 h 60"/>
              <a:gd name="T36" fmla="*/ 76 w 99"/>
              <a:gd name="T37" fmla="*/ 7 h 60"/>
              <a:gd name="T38" fmla="*/ 76 w 99"/>
              <a:gd name="T39" fmla="*/ 8 h 60"/>
              <a:gd name="T40" fmla="*/ 78 w 99"/>
              <a:gd name="T41" fmla="*/ 10 h 60"/>
              <a:gd name="T42" fmla="*/ 80 w 99"/>
              <a:gd name="T43" fmla="*/ 11 h 60"/>
              <a:gd name="T44" fmla="*/ 95 w 99"/>
              <a:gd name="T45" fmla="*/ 12 h 60"/>
              <a:gd name="T46" fmla="*/ 99 w 99"/>
              <a:gd name="T47" fmla="*/ 12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99" h="60">
                <a:moveTo>
                  <a:pt x="0" y="60"/>
                </a:moveTo>
                <a:lnTo>
                  <a:pt x="4" y="59"/>
                </a:lnTo>
                <a:lnTo>
                  <a:pt x="4" y="55"/>
                </a:lnTo>
                <a:lnTo>
                  <a:pt x="3" y="51"/>
                </a:lnTo>
                <a:lnTo>
                  <a:pt x="8" y="40"/>
                </a:lnTo>
                <a:lnTo>
                  <a:pt x="15" y="34"/>
                </a:lnTo>
                <a:lnTo>
                  <a:pt x="15" y="30"/>
                </a:lnTo>
                <a:lnTo>
                  <a:pt x="26" y="34"/>
                </a:lnTo>
                <a:lnTo>
                  <a:pt x="30" y="33"/>
                </a:lnTo>
                <a:lnTo>
                  <a:pt x="27" y="30"/>
                </a:lnTo>
                <a:lnTo>
                  <a:pt x="37" y="18"/>
                </a:lnTo>
                <a:lnTo>
                  <a:pt x="33" y="6"/>
                </a:lnTo>
                <a:lnTo>
                  <a:pt x="37" y="1"/>
                </a:lnTo>
                <a:lnTo>
                  <a:pt x="49" y="6"/>
                </a:lnTo>
                <a:lnTo>
                  <a:pt x="52" y="6"/>
                </a:lnTo>
                <a:lnTo>
                  <a:pt x="54" y="7"/>
                </a:lnTo>
                <a:lnTo>
                  <a:pt x="65" y="0"/>
                </a:lnTo>
                <a:lnTo>
                  <a:pt x="72" y="4"/>
                </a:lnTo>
                <a:lnTo>
                  <a:pt x="76" y="7"/>
                </a:lnTo>
                <a:lnTo>
                  <a:pt x="76" y="8"/>
                </a:lnTo>
                <a:lnTo>
                  <a:pt x="78" y="10"/>
                </a:lnTo>
                <a:lnTo>
                  <a:pt x="80" y="11"/>
                </a:lnTo>
                <a:lnTo>
                  <a:pt x="95" y="12"/>
                </a:lnTo>
                <a:lnTo>
                  <a:pt x="99" y="1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5" name="Freeform 843">
            <a:extLst>
              <a:ext uri="{FF2B5EF4-FFF2-40B4-BE49-F238E27FC236}">
                <a16:creationId xmlns:a16="http://schemas.microsoft.com/office/drawing/2014/main" id="{FC11794F-9EDE-990B-B9CA-060976C99E1C}"/>
              </a:ext>
            </a:extLst>
          </p:cNvPr>
          <p:cNvSpPr>
            <a:spLocks/>
          </p:cNvSpPr>
          <p:nvPr/>
        </p:nvSpPr>
        <p:spPr bwMode="auto">
          <a:xfrm>
            <a:off x="4605338" y="4930775"/>
            <a:ext cx="166688" cy="123825"/>
          </a:xfrm>
          <a:custGeom>
            <a:avLst/>
            <a:gdLst>
              <a:gd name="T0" fmla="*/ 94 w 105"/>
              <a:gd name="T1" fmla="*/ 0 h 78"/>
              <a:gd name="T2" fmla="*/ 94 w 105"/>
              <a:gd name="T3" fmla="*/ 9 h 78"/>
              <a:gd name="T4" fmla="*/ 94 w 105"/>
              <a:gd name="T5" fmla="*/ 17 h 78"/>
              <a:gd name="T6" fmla="*/ 99 w 105"/>
              <a:gd name="T7" fmla="*/ 21 h 78"/>
              <a:gd name="T8" fmla="*/ 105 w 105"/>
              <a:gd name="T9" fmla="*/ 25 h 78"/>
              <a:gd name="T10" fmla="*/ 103 w 105"/>
              <a:gd name="T11" fmla="*/ 30 h 78"/>
              <a:gd name="T12" fmla="*/ 99 w 105"/>
              <a:gd name="T13" fmla="*/ 34 h 78"/>
              <a:gd name="T14" fmla="*/ 90 w 105"/>
              <a:gd name="T15" fmla="*/ 40 h 78"/>
              <a:gd name="T16" fmla="*/ 88 w 105"/>
              <a:gd name="T17" fmla="*/ 41 h 78"/>
              <a:gd name="T18" fmla="*/ 77 w 105"/>
              <a:gd name="T19" fmla="*/ 52 h 78"/>
              <a:gd name="T20" fmla="*/ 71 w 105"/>
              <a:gd name="T21" fmla="*/ 51 h 78"/>
              <a:gd name="T22" fmla="*/ 63 w 105"/>
              <a:gd name="T23" fmla="*/ 51 h 78"/>
              <a:gd name="T24" fmla="*/ 64 w 105"/>
              <a:gd name="T25" fmla="*/ 55 h 78"/>
              <a:gd name="T26" fmla="*/ 59 w 105"/>
              <a:gd name="T27" fmla="*/ 56 h 78"/>
              <a:gd name="T28" fmla="*/ 55 w 105"/>
              <a:gd name="T29" fmla="*/ 64 h 78"/>
              <a:gd name="T30" fmla="*/ 40 w 105"/>
              <a:gd name="T31" fmla="*/ 69 h 78"/>
              <a:gd name="T32" fmla="*/ 41 w 105"/>
              <a:gd name="T33" fmla="*/ 71 h 78"/>
              <a:gd name="T34" fmla="*/ 45 w 105"/>
              <a:gd name="T35" fmla="*/ 77 h 78"/>
              <a:gd name="T36" fmla="*/ 43 w 105"/>
              <a:gd name="T37" fmla="*/ 78 h 78"/>
              <a:gd name="T38" fmla="*/ 22 w 105"/>
              <a:gd name="T39" fmla="*/ 78 h 78"/>
              <a:gd name="T40" fmla="*/ 17 w 105"/>
              <a:gd name="T41" fmla="*/ 71 h 78"/>
              <a:gd name="T42" fmla="*/ 14 w 105"/>
              <a:gd name="T43" fmla="*/ 69 h 78"/>
              <a:gd name="T44" fmla="*/ 0 w 105"/>
              <a:gd name="T45" fmla="*/ 66 h 78"/>
              <a:gd name="T46" fmla="*/ 3 w 105"/>
              <a:gd name="T47" fmla="*/ 60 h 78"/>
              <a:gd name="T48" fmla="*/ 4 w 105"/>
              <a:gd name="T49" fmla="*/ 59 h 78"/>
              <a:gd name="T50" fmla="*/ 4 w 105"/>
              <a:gd name="T51" fmla="*/ 58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05" h="78">
                <a:moveTo>
                  <a:pt x="94" y="0"/>
                </a:moveTo>
                <a:lnTo>
                  <a:pt x="94" y="9"/>
                </a:lnTo>
                <a:lnTo>
                  <a:pt x="94" y="17"/>
                </a:lnTo>
                <a:lnTo>
                  <a:pt x="99" y="21"/>
                </a:lnTo>
                <a:lnTo>
                  <a:pt x="105" y="25"/>
                </a:lnTo>
                <a:lnTo>
                  <a:pt x="103" y="30"/>
                </a:lnTo>
                <a:lnTo>
                  <a:pt x="99" y="34"/>
                </a:lnTo>
                <a:lnTo>
                  <a:pt x="90" y="40"/>
                </a:lnTo>
                <a:lnTo>
                  <a:pt x="88" y="41"/>
                </a:lnTo>
                <a:lnTo>
                  <a:pt x="77" y="52"/>
                </a:lnTo>
                <a:lnTo>
                  <a:pt x="71" y="51"/>
                </a:lnTo>
                <a:lnTo>
                  <a:pt x="63" y="51"/>
                </a:lnTo>
                <a:lnTo>
                  <a:pt x="64" y="55"/>
                </a:lnTo>
                <a:lnTo>
                  <a:pt x="59" y="56"/>
                </a:lnTo>
                <a:lnTo>
                  <a:pt x="55" y="64"/>
                </a:lnTo>
                <a:lnTo>
                  <a:pt x="40" y="69"/>
                </a:lnTo>
                <a:lnTo>
                  <a:pt x="41" y="71"/>
                </a:lnTo>
                <a:lnTo>
                  <a:pt x="45" y="77"/>
                </a:lnTo>
                <a:lnTo>
                  <a:pt x="43" y="78"/>
                </a:lnTo>
                <a:lnTo>
                  <a:pt x="22" y="78"/>
                </a:lnTo>
                <a:lnTo>
                  <a:pt x="17" y="71"/>
                </a:lnTo>
                <a:lnTo>
                  <a:pt x="14" y="69"/>
                </a:lnTo>
                <a:lnTo>
                  <a:pt x="0" y="66"/>
                </a:lnTo>
                <a:lnTo>
                  <a:pt x="3" y="60"/>
                </a:lnTo>
                <a:lnTo>
                  <a:pt x="4" y="59"/>
                </a:lnTo>
                <a:lnTo>
                  <a:pt x="4" y="5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6" name="Freeform 844">
            <a:extLst>
              <a:ext uri="{FF2B5EF4-FFF2-40B4-BE49-F238E27FC236}">
                <a16:creationId xmlns:a16="http://schemas.microsoft.com/office/drawing/2014/main" id="{68BC4B62-62FC-8B7F-368D-88CB91A4AEE9}"/>
              </a:ext>
            </a:extLst>
          </p:cNvPr>
          <p:cNvSpPr>
            <a:spLocks noEditPoints="1"/>
          </p:cNvSpPr>
          <p:nvPr/>
        </p:nvSpPr>
        <p:spPr bwMode="auto">
          <a:xfrm>
            <a:off x="4540251" y="4470400"/>
            <a:ext cx="100013" cy="66675"/>
          </a:xfrm>
          <a:custGeom>
            <a:avLst/>
            <a:gdLst>
              <a:gd name="T0" fmla="*/ 7 w 63"/>
              <a:gd name="T1" fmla="*/ 24 h 42"/>
              <a:gd name="T2" fmla="*/ 3 w 63"/>
              <a:gd name="T3" fmla="*/ 23 h 42"/>
              <a:gd name="T4" fmla="*/ 2 w 63"/>
              <a:gd name="T5" fmla="*/ 19 h 42"/>
              <a:gd name="T6" fmla="*/ 0 w 63"/>
              <a:gd name="T7" fmla="*/ 15 h 42"/>
              <a:gd name="T8" fmla="*/ 6 w 63"/>
              <a:gd name="T9" fmla="*/ 12 h 42"/>
              <a:gd name="T10" fmla="*/ 15 w 63"/>
              <a:gd name="T11" fmla="*/ 8 h 42"/>
              <a:gd name="T12" fmla="*/ 20 w 63"/>
              <a:gd name="T13" fmla="*/ 8 h 42"/>
              <a:gd name="T14" fmla="*/ 25 w 63"/>
              <a:gd name="T15" fmla="*/ 9 h 42"/>
              <a:gd name="T16" fmla="*/ 30 w 63"/>
              <a:gd name="T17" fmla="*/ 15 h 42"/>
              <a:gd name="T18" fmla="*/ 37 w 63"/>
              <a:gd name="T19" fmla="*/ 12 h 42"/>
              <a:gd name="T20" fmla="*/ 39 w 63"/>
              <a:gd name="T21" fmla="*/ 7 h 42"/>
              <a:gd name="T22" fmla="*/ 44 w 63"/>
              <a:gd name="T23" fmla="*/ 8 h 42"/>
              <a:gd name="T24" fmla="*/ 52 w 63"/>
              <a:gd name="T25" fmla="*/ 0 h 42"/>
              <a:gd name="T26" fmla="*/ 63 w 63"/>
              <a:gd name="T27" fmla="*/ 7 h 42"/>
              <a:gd name="T28" fmla="*/ 40 w 63"/>
              <a:gd name="T29" fmla="*/ 42 h 42"/>
              <a:gd name="T30" fmla="*/ 35 w 63"/>
              <a:gd name="T31" fmla="*/ 41 h 42"/>
              <a:gd name="T32" fmla="*/ 30 w 63"/>
              <a:gd name="T33" fmla="*/ 38 h 42"/>
              <a:gd name="T34" fmla="*/ 28 w 63"/>
              <a:gd name="T35" fmla="*/ 33 h 42"/>
              <a:gd name="T36" fmla="*/ 25 w 63"/>
              <a:gd name="T37" fmla="*/ 29 h 42"/>
              <a:gd name="T38" fmla="*/ 17 w 63"/>
              <a:gd name="T39" fmla="*/ 31 h 42"/>
              <a:gd name="T40" fmla="*/ 63 w 63"/>
              <a:gd name="T41" fmla="*/ 7 h 42"/>
              <a:gd name="T42" fmla="*/ 63 w 63"/>
              <a:gd name="T43" fmla="*/ 15 h 42"/>
              <a:gd name="T44" fmla="*/ 63 w 63"/>
              <a:gd name="T45" fmla="*/ 18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63" h="42">
                <a:moveTo>
                  <a:pt x="7" y="24"/>
                </a:moveTo>
                <a:lnTo>
                  <a:pt x="3" y="23"/>
                </a:lnTo>
                <a:lnTo>
                  <a:pt x="2" y="19"/>
                </a:lnTo>
                <a:lnTo>
                  <a:pt x="0" y="15"/>
                </a:lnTo>
                <a:lnTo>
                  <a:pt x="6" y="12"/>
                </a:lnTo>
                <a:moveTo>
                  <a:pt x="15" y="8"/>
                </a:moveTo>
                <a:lnTo>
                  <a:pt x="20" y="8"/>
                </a:lnTo>
                <a:lnTo>
                  <a:pt x="25" y="9"/>
                </a:lnTo>
                <a:lnTo>
                  <a:pt x="30" y="15"/>
                </a:lnTo>
                <a:lnTo>
                  <a:pt x="37" y="12"/>
                </a:lnTo>
                <a:lnTo>
                  <a:pt x="39" y="7"/>
                </a:lnTo>
                <a:lnTo>
                  <a:pt x="44" y="8"/>
                </a:lnTo>
                <a:lnTo>
                  <a:pt x="52" y="0"/>
                </a:lnTo>
                <a:lnTo>
                  <a:pt x="63" y="7"/>
                </a:lnTo>
                <a:moveTo>
                  <a:pt x="40" y="42"/>
                </a:moveTo>
                <a:lnTo>
                  <a:pt x="35" y="41"/>
                </a:lnTo>
                <a:lnTo>
                  <a:pt x="30" y="38"/>
                </a:lnTo>
                <a:lnTo>
                  <a:pt x="28" y="33"/>
                </a:lnTo>
                <a:lnTo>
                  <a:pt x="25" y="29"/>
                </a:lnTo>
                <a:lnTo>
                  <a:pt x="17" y="31"/>
                </a:lnTo>
                <a:moveTo>
                  <a:pt x="63" y="7"/>
                </a:moveTo>
                <a:lnTo>
                  <a:pt x="63" y="15"/>
                </a:lnTo>
                <a:lnTo>
                  <a:pt x="63" y="1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7" name="Freeform 845">
            <a:extLst>
              <a:ext uri="{FF2B5EF4-FFF2-40B4-BE49-F238E27FC236}">
                <a16:creationId xmlns:a16="http://schemas.microsoft.com/office/drawing/2014/main" id="{A8AFE2DA-5ABE-28DF-BEB4-515AEBDB8A4A}"/>
              </a:ext>
            </a:extLst>
          </p:cNvPr>
          <p:cNvSpPr>
            <a:spLocks/>
          </p:cNvSpPr>
          <p:nvPr/>
        </p:nvSpPr>
        <p:spPr bwMode="auto">
          <a:xfrm>
            <a:off x="4759326" y="6089650"/>
            <a:ext cx="98425" cy="66675"/>
          </a:xfrm>
          <a:custGeom>
            <a:avLst/>
            <a:gdLst>
              <a:gd name="T0" fmla="*/ 30 w 62"/>
              <a:gd name="T1" fmla="*/ 33 h 42"/>
              <a:gd name="T2" fmla="*/ 27 w 62"/>
              <a:gd name="T3" fmla="*/ 34 h 42"/>
              <a:gd name="T4" fmla="*/ 26 w 62"/>
              <a:gd name="T5" fmla="*/ 39 h 42"/>
              <a:gd name="T6" fmla="*/ 19 w 62"/>
              <a:gd name="T7" fmla="*/ 42 h 42"/>
              <a:gd name="T8" fmla="*/ 18 w 62"/>
              <a:gd name="T9" fmla="*/ 33 h 42"/>
              <a:gd name="T10" fmla="*/ 17 w 62"/>
              <a:gd name="T11" fmla="*/ 31 h 42"/>
              <a:gd name="T12" fmla="*/ 11 w 62"/>
              <a:gd name="T13" fmla="*/ 26 h 42"/>
              <a:gd name="T14" fmla="*/ 8 w 62"/>
              <a:gd name="T15" fmla="*/ 30 h 42"/>
              <a:gd name="T16" fmla="*/ 4 w 62"/>
              <a:gd name="T17" fmla="*/ 27 h 42"/>
              <a:gd name="T18" fmla="*/ 0 w 62"/>
              <a:gd name="T19" fmla="*/ 26 h 42"/>
              <a:gd name="T20" fmla="*/ 4 w 62"/>
              <a:gd name="T21" fmla="*/ 15 h 42"/>
              <a:gd name="T22" fmla="*/ 6 w 62"/>
              <a:gd name="T23" fmla="*/ 11 h 42"/>
              <a:gd name="T24" fmla="*/ 14 w 62"/>
              <a:gd name="T25" fmla="*/ 15 h 42"/>
              <a:gd name="T26" fmla="*/ 19 w 62"/>
              <a:gd name="T27" fmla="*/ 3 h 42"/>
              <a:gd name="T28" fmla="*/ 32 w 62"/>
              <a:gd name="T29" fmla="*/ 5 h 42"/>
              <a:gd name="T30" fmla="*/ 36 w 62"/>
              <a:gd name="T31" fmla="*/ 0 h 42"/>
              <a:gd name="T32" fmla="*/ 41 w 62"/>
              <a:gd name="T33" fmla="*/ 4 h 42"/>
              <a:gd name="T34" fmla="*/ 41 w 62"/>
              <a:gd name="T35" fmla="*/ 5 h 42"/>
              <a:gd name="T36" fmla="*/ 49 w 62"/>
              <a:gd name="T37" fmla="*/ 3 h 42"/>
              <a:gd name="T38" fmla="*/ 55 w 62"/>
              <a:gd name="T39" fmla="*/ 16 h 42"/>
              <a:gd name="T40" fmla="*/ 60 w 62"/>
              <a:gd name="T41" fmla="*/ 14 h 42"/>
              <a:gd name="T42" fmla="*/ 62 w 62"/>
              <a:gd name="T43" fmla="*/ 15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62" h="42">
                <a:moveTo>
                  <a:pt x="30" y="33"/>
                </a:moveTo>
                <a:lnTo>
                  <a:pt x="27" y="34"/>
                </a:lnTo>
                <a:lnTo>
                  <a:pt x="26" y="39"/>
                </a:lnTo>
                <a:lnTo>
                  <a:pt x="19" y="42"/>
                </a:lnTo>
                <a:lnTo>
                  <a:pt x="18" y="33"/>
                </a:lnTo>
                <a:lnTo>
                  <a:pt x="17" y="31"/>
                </a:lnTo>
                <a:lnTo>
                  <a:pt x="11" y="26"/>
                </a:lnTo>
                <a:lnTo>
                  <a:pt x="8" y="30"/>
                </a:lnTo>
                <a:lnTo>
                  <a:pt x="4" y="27"/>
                </a:lnTo>
                <a:lnTo>
                  <a:pt x="0" y="26"/>
                </a:lnTo>
                <a:lnTo>
                  <a:pt x="4" y="15"/>
                </a:lnTo>
                <a:lnTo>
                  <a:pt x="6" y="11"/>
                </a:lnTo>
                <a:lnTo>
                  <a:pt x="14" y="15"/>
                </a:lnTo>
                <a:lnTo>
                  <a:pt x="19" y="3"/>
                </a:lnTo>
                <a:lnTo>
                  <a:pt x="32" y="5"/>
                </a:lnTo>
                <a:lnTo>
                  <a:pt x="36" y="0"/>
                </a:lnTo>
                <a:lnTo>
                  <a:pt x="41" y="4"/>
                </a:lnTo>
                <a:lnTo>
                  <a:pt x="41" y="5"/>
                </a:lnTo>
                <a:lnTo>
                  <a:pt x="49" y="3"/>
                </a:lnTo>
                <a:lnTo>
                  <a:pt x="55" y="16"/>
                </a:lnTo>
                <a:lnTo>
                  <a:pt x="60" y="14"/>
                </a:lnTo>
                <a:lnTo>
                  <a:pt x="62" y="1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8" name="Freeform 846">
            <a:extLst>
              <a:ext uri="{FF2B5EF4-FFF2-40B4-BE49-F238E27FC236}">
                <a16:creationId xmlns:a16="http://schemas.microsoft.com/office/drawing/2014/main" id="{57F68105-3371-B0CA-6AA2-8D3C309C38F3}"/>
              </a:ext>
            </a:extLst>
          </p:cNvPr>
          <p:cNvSpPr>
            <a:spLocks/>
          </p:cNvSpPr>
          <p:nvPr/>
        </p:nvSpPr>
        <p:spPr bwMode="auto">
          <a:xfrm>
            <a:off x="5264151" y="5827713"/>
            <a:ext cx="52388" cy="112713"/>
          </a:xfrm>
          <a:custGeom>
            <a:avLst/>
            <a:gdLst>
              <a:gd name="T0" fmla="*/ 19 w 33"/>
              <a:gd name="T1" fmla="*/ 71 h 71"/>
              <a:gd name="T2" fmla="*/ 18 w 33"/>
              <a:gd name="T3" fmla="*/ 65 h 71"/>
              <a:gd name="T4" fmla="*/ 15 w 33"/>
              <a:gd name="T5" fmla="*/ 54 h 71"/>
              <a:gd name="T6" fmla="*/ 19 w 33"/>
              <a:gd name="T7" fmla="*/ 48 h 71"/>
              <a:gd name="T8" fmla="*/ 19 w 33"/>
              <a:gd name="T9" fmla="*/ 46 h 71"/>
              <a:gd name="T10" fmla="*/ 22 w 33"/>
              <a:gd name="T11" fmla="*/ 45 h 71"/>
              <a:gd name="T12" fmla="*/ 21 w 33"/>
              <a:gd name="T13" fmla="*/ 41 h 71"/>
              <a:gd name="T14" fmla="*/ 18 w 33"/>
              <a:gd name="T15" fmla="*/ 38 h 71"/>
              <a:gd name="T16" fmla="*/ 11 w 33"/>
              <a:gd name="T17" fmla="*/ 39 h 71"/>
              <a:gd name="T18" fmla="*/ 10 w 33"/>
              <a:gd name="T19" fmla="*/ 38 h 71"/>
              <a:gd name="T20" fmla="*/ 7 w 33"/>
              <a:gd name="T21" fmla="*/ 29 h 71"/>
              <a:gd name="T22" fmla="*/ 6 w 33"/>
              <a:gd name="T23" fmla="*/ 29 h 71"/>
              <a:gd name="T24" fmla="*/ 0 w 33"/>
              <a:gd name="T25" fmla="*/ 23 h 71"/>
              <a:gd name="T26" fmla="*/ 0 w 33"/>
              <a:gd name="T27" fmla="*/ 22 h 71"/>
              <a:gd name="T28" fmla="*/ 0 w 33"/>
              <a:gd name="T29" fmla="*/ 20 h 71"/>
              <a:gd name="T30" fmla="*/ 0 w 33"/>
              <a:gd name="T31" fmla="*/ 19 h 71"/>
              <a:gd name="T32" fmla="*/ 0 w 33"/>
              <a:gd name="T33" fmla="*/ 18 h 71"/>
              <a:gd name="T34" fmla="*/ 3 w 33"/>
              <a:gd name="T35" fmla="*/ 14 h 71"/>
              <a:gd name="T36" fmla="*/ 4 w 33"/>
              <a:gd name="T37" fmla="*/ 11 h 71"/>
              <a:gd name="T38" fmla="*/ 4 w 33"/>
              <a:gd name="T39" fmla="*/ 4 h 71"/>
              <a:gd name="T40" fmla="*/ 18 w 33"/>
              <a:gd name="T41" fmla="*/ 5 h 71"/>
              <a:gd name="T42" fmla="*/ 26 w 33"/>
              <a:gd name="T43" fmla="*/ 0 h 71"/>
              <a:gd name="T44" fmla="*/ 29 w 33"/>
              <a:gd name="T45" fmla="*/ 7 h 71"/>
              <a:gd name="T46" fmla="*/ 31 w 33"/>
              <a:gd name="T47" fmla="*/ 4 h 71"/>
              <a:gd name="T48" fmla="*/ 33 w 33"/>
              <a:gd name="T49" fmla="*/ 3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3" h="71">
                <a:moveTo>
                  <a:pt x="19" y="71"/>
                </a:moveTo>
                <a:lnTo>
                  <a:pt x="18" y="65"/>
                </a:lnTo>
                <a:lnTo>
                  <a:pt x="15" y="54"/>
                </a:lnTo>
                <a:lnTo>
                  <a:pt x="19" y="48"/>
                </a:lnTo>
                <a:lnTo>
                  <a:pt x="19" y="46"/>
                </a:lnTo>
                <a:lnTo>
                  <a:pt x="22" y="45"/>
                </a:lnTo>
                <a:lnTo>
                  <a:pt x="21" y="41"/>
                </a:lnTo>
                <a:lnTo>
                  <a:pt x="18" y="38"/>
                </a:lnTo>
                <a:lnTo>
                  <a:pt x="11" y="39"/>
                </a:lnTo>
                <a:lnTo>
                  <a:pt x="10" y="38"/>
                </a:lnTo>
                <a:lnTo>
                  <a:pt x="7" y="29"/>
                </a:lnTo>
                <a:lnTo>
                  <a:pt x="6" y="29"/>
                </a:lnTo>
                <a:lnTo>
                  <a:pt x="0" y="23"/>
                </a:lnTo>
                <a:lnTo>
                  <a:pt x="0" y="22"/>
                </a:lnTo>
                <a:lnTo>
                  <a:pt x="0" y="20"/>
                </a:lnTo>
                <a:lnTo>
                  <a:pt x="0" y="19"/>
                </a:lnTo>
                <a:lnTo>
                  <a:pt x="0" y="18"/>
                </a:lnTo>
                <a:lnTo>
                  <a:pt x="3" y="14"/>
                </a:lnTo>
                <a:lnTo>
                  <a:pt x="4" y="11"/>
                </a:lnTo>
                <a:lnTo>
                  <a:pt x="4" y="4"/>
                </a:lnTo>
                <a:lnTo>
                  <a:pt x="18" y="5"/>
                </a:lnTo>
                <a:lnTo>
                  <a:pt x="26" y="0"/>
                </a:lnTo>
                <a:lnTo>
                  <a:pt x="29" y="7"/>
                </a:lnTo>
                <a:lnTo>
                  <a:pt x="31" y="4"/>
                </a:lnTo>
                <a:lnTo>
                  <a:pt x="33" y="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9" name="Freeform 847">
            <a:extLst>
              <a:ext uri="{FF2B5EF4-FFF2-40B4-BE49-F238E27FC236}">
                <a16:creationId xmlns:a16="http://schemas.microsoft.com/office/drawing/2014/main" id="{285D51CA-8455-6CFA-13B0-45BCEC4E46AF}"/>
              </a:ext>
            </a:extLst>
          </p:cNvPr>
          <p:cNvSpPr>
            <a:spLocks/>
          </p:cNvSpPr>
          <p:nvPr/>
        </p:nvSpPr>
        <p:spPr bwMode="auto">
          <a:xfrm>
            <a:off x="5313363" y="5832475"/>
            <a:ext cx="33338" cy="119063"/>
          </a:xfrm>
          <a:custGeom>
            <a:avLst/>
            <a:gdLst>
              <a:gd name="T0" fmla="*/ 2 w 21"/>
              <a:gd name="T1" fmla="*/ 0 h 75"/>
              <a:gd name="T2" fmla="*/ 5 w 21"/>
              <a:gd name="T3" fmla="*/ 1 h 75"/>
              <a:gd name="T4" fmla="*/ 6 w 21"/>
              <a:gd name="T5" fmla="*/ 1 h 75"/>
              <a:gd name="T6" fmla="*/ 11 w 21"/>
              <a:gd name="T7" fmla="*/ 5 h 75"/>
              <a:gd name="T8" fmla="*/ 13 w 21"/>
              <a:gd name="T9" fmla="*/ 15 h 75"/>
              <a:gd name="T10" fmla="*/ 14 w 21"/>
              <a:gd name="T11" fmla="*/ 16 h 75"/>
              <a:gd name="T12" fmla="*/ 17 w 21"/>
              <a:gd name="T13" fmla="*/ 19 h 75"/>
              <a:gd name="T14" fmla="*/ 17 w 21"/>
              <a:gd name="T15" fmla="*/ 21 h 75"/>
              <a:gd name="T16" fmla="*/ 21 w 21"/>
              <a:gd name="T17" fmla="*/ 41 h 75"/>
              <a:gd name="T18" fmla="*/ 7 w 21"/>
              <a:gd name="T19" fmla="*/ 61 h 75"/>
              <a:gd name="T20" fmla="*/ 7 w 21"/>
              <a:gd name="T21" fmla="*/ 62 h 75"/>
              <a:gd name="T22" fmla="*/ 6 w 21"/>
              <a:gd name="T23" fmla="*/ 64 h 75"/>
              <a:gd name="T24" fmla="*/ 6 w 21"/>
              <a:gd name="T25" fmla="*/ 69 h 75"/>
              <a:gd name="T26" fmla="*/ 5 w 21"/>
              <a:gd name="T27" fmla="*/ 71 h 75"/>
              <a:gd name="T28" fmla="*/ 0 w 21"/>
              <a:gd name="T29" fmla="*/ 75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1" h="75">
                <a:moveTo>
                  <a:pt x="2" y="0"/>
                </a:moveTo>
                <a:lnTo>
                  <a:pt x="5" y="1"/>
                </a:lnTo>
                <a:lnTo>
                  <a:pt x="6" y="1"/>
                </a:lnTo>
                <a:lnTo>
                  <a:pt x="11" y="5"/>
                </a:lnTo>
                <a:lnTo>
                  <a:pt x="13" y="15"/>
                </a:lnTo>
                <a:lnTo>
                  <a:pt x="14" y="16"/>
                </a:lnTo>
                <a:lnTo>
                  <a:pt x="17" y="19"/>
                </a:lnTo>
                <a:lnTo>
                  <a:pt x="17" y="21"/>
                </a:lnTo>
                <a:lnTo>
                  <a:pt x="21" y="41"/>
                </a:lnTo>
                <a:lnTo>
                  <a:pt x="7" y="61"/>
                </a:lnTo>
                <a:lnTo>
                  <a:pt x="7" y="62"/>
                </a:lnTo>
                <a:lnTo>
                  <a:pt x="6" y="64"/>
                </a:lnTo>
                <a:lnTo>
                  <a:pt x="6" y="69"/>
                </a:lnTo>
                <a:lnTo>
                  <a:pt x="5" y="71"/>
                </a:lnTo>
                <a:lnTo>
                  <a:pt x="0" y="7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0" name="Freeform 848">
            <a:extLst>
              <a:ext uri="{FF2B5EF4-FFF2-40B4-BE49-F238E27FC236}">
                <a16:creationId xmlns:a16="http://schemas.microsoft.com/office/drawing/2014/main" id="{2C1C0899-35A4-C971-3E21-27127E86DA63}"/>
              </a:ext>
            </a:extLst>
          </p:cNvPr>
          <p:cNvSpPr>
            <a:spLocks/>
          </p:cNvSpPr>
          <p:nvPr/>
        </p:nvSpPr>
        <p:spPr bwMode="auto">
          <a:xfrm>
            <a:off x="5322888" y="3971925"/>
            <a:ext cx="36513" cy="39688"/>
          </a:xfrm>
          <a:custGeom>
            <a:avLst/>
            <a:gdLst>
              <a:gd name="T0" fmla="*/ 23 w 23"/>
              <a:gd name="T1" fmla="*/ 25 h 25"/>
              <a:gd name="T2" fmla="*/ 22 w 23"/>
              <a:gd name="T3" fmla="*/ 18 h 25"/>
              <a:gd name="T4" fmla="*/ 3 w 23"/>
              <a:gd name="T5" fmla="*/ 6 h 25"/>
              <a:gd name="T6" fmla="*/ 0 w 23"/>
              <a:gd name="T7" fmla="*/ 0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" h="25">
                <a:moveTo>
                  <a:pt x="23" y="25"/>
                </a:moveTo>
                <a:lnTo>
                  <a:pt x="22" y="18"/>
                </a:lnTo>
                <a:lnTo>
                  <a:pt x="3" y="6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1" name="Line 849">
            <a:extLst>
              <a:ext uri="{FF2B5EF4-FFF2-40B4-BE49-F238E27FC236}">
                <a16:creationId xmlns:a16="http://schemas.microsoft.com/office/drawing/2014/main" id="{3A920E2D-F3F4-4440-6FE0-D6EC3092EDA4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5461001" y="3910013"/>
            <a:ext cx="6350" cy="14288"/>
          </a:xfrm>
          <a:prstGeom prst="line">
            <a:avLst/>
          </a:pr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2" name="Freeform 850">
            <a:extLst>
              <a:ext uri="{FF2B5EF4-FFF2-40B4-BE49-F238E27FC236}">
                <a16:creationId xmlns:a16="http://schemas.microsoft.com/office/drawing/2014/main" id="{F6670F4F-FBAF-3991-8F3B-DB5946198247}"/>
              </a:ext>
            </a:extLst>
          </p:cNvPr>
          <p:cNvSpPr>
            <a:spLocks/>
          </p:cNvSpPr>
          <p:nvPr/>
        </p:nvSpPr>
        <p:spPr bwMode="auto">
          <a:xfrm>
            <a:off x="5461001" y="3781425"/>
            <a:ext cx="188913" cy="182563"/>
          </a:xfrm>
          <a:custGeom>
            <a:avLst/>
            <a:gdLst>
              <a:gd name="T0" fmla="*/ 74 w 119"/>
              <a:gd name="T1" fmla="*/ 0 h 115"/>
              <a:gd name="T2" fmla="*/ 74 w 119"/>
              <a:gd name="T3" fmla="*/ 11 h 115"/>
              <a:gd name="T4" fmla="*/ 74 w 119"/>
              <a:gd name="T5" fmla="*/ 17 h 115"/>
              <a:gd name="T6" fmla="*/ 74 w 119"/>
              <a:gd name="T7" fmla="*/ 21 h 115"/>
              <a:gd name="T8" fmla="*/ 79 w 119"/>
              <a:gd name="T9" fmla="*/ 23 h 115"/>
              <a:gd name="T10" fmla="*/ 81 w 119"/>
              <a:gd name="T11" fmla="*/ 26 h 115"/>
              <a:gd name="T12" fmla="*/ 79 w 119"/>
              <a:gd name="T13" fmla="*/ 36 h 115"/>
              <a:gd name="T14" fmla="*/ 79 w 119"/>
              <a:gd name="T15" fmla="*/ 40 h 115"/>
              <a:gd name="T16" fmla="*/ 81 w 119"/>
              <a:gd name="T17" fmla="*/ 40 h 115"/>
              <a:gd name="T18" fmla="*/ 82 w 119"/>
              <a:gd name="T19" fmla="*/ 40 h 115"/>
              <a:gd name="T20" fmla="*/ 82 w 119"/>
              <a:gd name="T21" fmla="*/ 41 h 115"/>
              <a:gd name="T22" fmla="*/ 83 w 119"/>
              <a:gd name="T23" fmla="*/ 53 h 115"/>
              <a:gd name="T24" fmla="*/ 96 w 119"/>
              <a:gd name="T25" fmla="*/ 56 h 115"/>
              <a:gd name="T26" fmla="*/ 94 w 119"/>
              <a:gd name="T27" fmla="*/ 60 h 115"/>
              <a:gd name="T28" fmla="*/ 92 w 119"/>
              <a:gd name="T29" fmla="*/ 66 h 115"/>
              <a:gd name="T30" fmla="*/ 105 w 119"/>
              <a:gd name="T31" fmla="*/ 75 h 115"/>
              <a:gd name="T32" fmla="*/ 107 w 119"/>
              <a:gd name="T33" fmla="*/ 77 h 115"/>
              <a:gd name="T34" fmla="*/ 108 w 119"/>
              <a:gd name="T35" fmla="*/ 78 h 115"/>
              <a:gd name="T36" fmla="*/ 116 w 119"/>
              <a:gd name="T37" fmla="*/ 89 h 115"/>
              <a:gd name="T38" fmla="*/ 119 w 119"/>
              <a:gd name="T39" fmla="*/ 93 h 115"/>
              <a:gd name="T40" fmla="*/ 108 w 119"/>
              <a:gd name="T41" fmla="*/ 94 h 115"/>
              <a:gd name="T42" fmla="*/ 107 w 119"/>
              <a:gd name="T43" fmla="*/ 94 h 115"/>
              <a:gd name="T44" fmla="*/ 101 w 119"/>
              <a:gd name="T45" fmla="*/ 96 h 115"/>
              <a:gd name="T46" fmla="*/ 85 w 119"/>
              <a:gd name="T47" fmla="*/ 101 h 115"/>
              <a:gd name="T48" fmla="*/ 75 w 119"/>
              <a:gd name="T49" fmla="*/ 104 h 115"/>
              <a:gd name="T50" fmla="*/ 44 w 119"/>
              <a:gd name="T51" fmla="*/ 104 h 115"/>
              <a:gd name="T52" fmla="*/ 36 w 119"/>
              <a:gd name="T53" fmla="*/ 108 h 115"/>
              <a:gd name="T54" fmla="*/ 25 w 119"/>
              <a:gd name="T55" fmla="*/ 112 h 115"/>
              <a:gd name="T56" fmla="*/ 18 w 119"/>
              <a:gd name="T57" fmla="*/ 115 h 115"/>
              <a:gd name="T58" fmla="*/ 14 w 119"/>
              <a:gd name="T59" fmla="*/ 111 h 115"/>
              <a:gd name="T60" fmla="*/ 10 w 119"/>
              <a:gd name="T61" fmla="*/ 112 h 115"/>
              <a:gd name="T62" fmla="*/ 8 w 119"/>
              <a:gd name="T63" fmla="*/ 112 h 115"/>
              <a:gd name="T64" fmla="*/ 8 w 119"/>
              <a:gd name="T65" fmla="*/ 108 h 115"/>
              <a:gd name="T66" fmla="*/ 7 w 119"/>
              <a:gd name="T67" fmla="*/ 105 h 115"/>
              <a:gd name="T68" fmla="*/ 4 w 119"/>
              <a:gd name="T69" fmla="*/ 107 h 115"/>
              <a:gd name="T70" fmla="*/ 3 w 119"/>
              <a:gd name="T71" fmla="*/ 107 h 115"/>
              <a:gd name="T72" fmla="*/ 0 w 119"/>
              <a:gd name="T73" fmla="*/ 107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19" h="115">
                <a:moveTo>
                  <a:pt x="74" y="0"/>
                </a:moveTo>
                <a:lnTo>
                  <a:pt x="74" y="11"/>
                </a:lnTo>
                <a:lnTo>
                  <a:pt x="74" y="17"/>
                </a:lnTo>
                <a:lnTo>
                  <a:pt x="74" y="21"/>
                </a:lnTo>
                <a:lnTo>
                  <a:pt x="79" y="23"/>
                </a:lnTo>
                <a:lnTo>
                  <a:pt x="81" y="26"/>
                </a:lnTo>
                <a:lnTo>
                  <a:pt x="79" y="36"/>
                </a:lnTo>
                <a:lnTo>
                  <a:pt x="79" y="40"/>
                </a:lnTo>
                <a:lnTo>
                  <a:pt x="81" y="40"/>
                </a:lnTo>
                <a:lnTo>
                  <a:pt x="82" y="40"/>
                </a:lnTo>
                <a:lnTo>
                  <a:pt x="82" y="41"/>
                </a:lnTo>
                <a:lnTo>
                  <a:pt x="83" y="53"/>
                </a:lnTo>
                <a:lnTo>
                  <a:pt x="96" y="56"/>
                </a:lnTo>
                <a:lnTo>
                  <a:pt x="94" y="60"/>
                </a:lnTo>
                <a:lnTo>
                  <a:pt x="92" y="66"/>
                </a:lnTo>
                <a:lnTo>
                  <a:pt x="105" y="75"/>
                </a:lnTo>
                <a:lnTo>
                  <a:pt x="107" y="77"/>
                </a:lnTo>
                <a:lnTo>
                  <a:pt x="108" y="78"/>
                </a:lnTo>
                <a:lnTo>
                  <a:pt x="116" y="89"/>
                </a:lnTo>
                <a:lnTo>
                  <a:pt x="119" y="93"/>
                </a:lnTo>
                <a:lnTo>
                  <a:pt x="108" y="94"/>
                </a:lnTo>
                <a:lnTo>
                  <a:pt x="107" y="94"/>
                </a:lnTo>
                <a:lnTo>
                  <a:pt x="101" y="96"/>
                </a:lnTo>
                <a:lnTo>
                  <a:pt x="85" y="101"/>
                </a:lnTo>
                <a:lnTo>
                  <a:pt x="75" y="104"/>
                </a:lnTo>
                <a:lnTo>
                  <a:pt x="44" y="104"/>
                </a:lnTo>
                <a:lnTo>
                  <a:pt x="36" y="108"/>
                </a:lnTo>
                <a:lnTo>
                  <a:pt x="25" y="112"/>
                </a:lnTo>
                <a:lnTo>
                  <a:pt x="18" y="115"/>
                </a:lnTo>
                <a:lnTo>
                  <a:pt x="14" y="111"/>
                </a:lnTo>
                <a:lnTo>
                  <a:pt x="10" y="112"/>
                </a:lnTo>
                <a:lnTo>
                  <a:pt x="8" y="112"/>
                </a:lnTo>
                <a:lnTo>
                  <a:pt x="8" y="108"/>
                </a:lnTo>
                <a:lnTo>
                  <a:pt x="7" y="105"/>
                </a:lnTo>
                <a:lnTo>
                  <a:pt x="4" y="107"/>
                </a:lnTo>
                <a:lnTo>
                  <a:pt x="3" y="107"/>
                </a:lnTo>
                <a:lnTo>
                  <a:pt x="0" y="10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3" name="Freeform 851">
            <a:extLst>
              <a:ext uri="{FF2B5EF4-FFF2-40B4-BE49-F238E27FC236}">
                <a16:creationId xmlns:a16="http://schemas.microsoft.com/office/drawing/2014/main" id="{BA2F5BC9-A7A3-0DCF-993E-AE754BF964EB}"/>
              </a:ext>
            </a:extLst>
          </p:cNvPr>
          <p:cNvSpPr>
            <a:spLocks noEditPoints="1"/>
          </p:cNvSpPr>
          <p:nvPr/>
        </p:nvSpPr>
        <p:spPr bwMode="auto">
          <a:xfrm>
            <a:off x="5651501" y="3305175"/>
            <a:ext cx="34925" cy="65088"/>
          </a:xfrm>
          <a:custGeom>
            <a:avLst/>
            <a:gdLst>
              <a:gd name="T0" fmla="*/ 21 w 22"/>
              <a:gd name="T1" fmla="*/ 34 h 41"/>
              <a:gd name="T2" fmla="*/ 21 w 22"/>
              <a:gd name="T3" fmla="*/ 37 h 41"/>
              <a:gd name="T4" fmla="*/ 21 w 22"/>
              <a:gd name="T5" fmla="*/ 37 h 41"/>
              <a:gd name="T6" fmla="*/ 9 w 22"/>
              <a:gd name="T7" fmla="*/ 41 h 41"/>
              <a:gd name="T8" fmla="*/ 22 w 22"/>
              <a:gd name="T9" fmla="*/ 25 h 41"/>
              <a:gd name="T10" fmla="*/ 21 w 22"/>
              <a:gd name="T11" fmla="*/ 32 h 41"/>
              <a:gd name="T12" fmla="*/ 0 w 22"/>
              <a:gd name="T13" fmla="*/ 17 h 41"/>
              <a:gd name="T14" fmla="*/ 11 w 22"/>
              <a:gd name="T15" fmla="*/ 0 h 41"/>
              <a:gd name="T16" fmla="*/ 14 w 22"/>
              <a:gd name="T17" fmla="*/ 10 h 41"/>
              <a:gd name="T18" fmla="*/ 15 w 22"/>
              <a:gd name="T19" fmla="*/ 14 h 41"/>
              <a:gd name="T20" fmla="*/ 21 w 22"/>
              <a:gd name="T21" fmla="*/ 19 h 41"/>
              <a:gd name="T22" fmla="*/ 22 w 22"/>
              <a:gd name="T23" fmla="*/ 21 h 41"/>
              <a:gd name="T24" fmla="*/ 21 w 22"/>
              <a:gd name="T25" fmla="*/ 2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2" h="41">
                <a:moveTo>
                  <a:pt x="21" y="34"/>
                </a:moveTo>
                <a:lnTo>
                  <a:pt x="21" y="37"/>
                </a:lnTo>
                <a:moveTo>
                  <a:pt x="21" y="37"/>
                </a:moveTo>
                <a:lnTo>
                  <a:pt x="9" y="41"/>
                </a:lnTo>
                <a:moveTo>
                  <a:pt x="22" y="25"/>
                </a:moveTo>
                <a:lnTo>
                  <a:pt x="21" y="32"/>
                </a:lnTo>
                <a:moveTo>
                  <a:pt x="0" y="17"/>
                </a:moveTo>
                <a:lnTo>
                  <a:pt x="11" y="0"/>
                </a:lnTo>
                <a:lnTo>
                  <a:pt x="14" y="10"/>
                </a:lnTo>
                <a:lnTo>
                  <a:pt x="15" y="14"/>
                </a:lnTo>
                <a:lnTo>
                  <a:pt x="21" y="19"/>
                </a:lnTo>
                <a:lnTo>
                  <a:pt x="22" y="21"/>
                </a:lnTo>
                <a:lnTo>
                  <a:pt x="21" y="2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4" name="Freeform 852">
            <a:extLst>
              <a:ext uri="{FF2B5EF4-FFF2-40B4-BE49-F238E27FC236}">
                <a16:creationId xmlns:a16="http://schemas.microsoft.com/office/drawing/2014/main" id="{12ACCD73-4E1A-74F8-5716-45C2DABEF33A}"/>
              </a:ext>
            </a:extLst>
          </p:cNvPr>
          <p:cNvSpPr>
            <a:spLocks/>
          </p:cNvSpPr>
          <p:nvPr/>
        </p:nvSpPr>
        <p:spPr bwMode="auto">
          <a:xfrm>
            <a:off x="5737226" y="3070225"/>
            <a:ext cx="15875" cy="20638"/>
          </a:xfrm>
          <a:custGeom>
            <a:avLst/>
            <a:gdLst>
              <a:gd name="T0" fmla="*/ 10 w 10"/>
              <a:gd name="T1" fmla="*/ 0 h 13"/>
              <a:gd name="T2" fmla="*/ 10 w 10"/>
              <a:gd name="T3" fmla="*/ 1 h 13"/>
              <a:gd name="T4" fmla="*/ 0 w 10"/>
              <a:gd name="T5" fmla="*/ 8 h 13"/>
              <a:gd name="T6" fmla="*/ 1 w 10"/>
              <a:gd name="T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" h="13">
                <a:moveTo>
                  <a:pt x="10" y="0"/>
                </a:moveTo>
                <a:lnTo>
                  <a:pt x="10" y="1"/>
                </a:lnTo>
                <a:lnTo>
                  <a:pt x="0" y="8"/>
                </a:lnTo>
                <a:lnTo>
                  <a:pt x="1" y="1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5" name="Freeform 853">
            <a:extLst>
              <a:ext uri="{FF2B5EF4-FFF2-40B4-BE49-F238E27FC236}">
                <a16:creationId xmlns:a16="http://schemas.microsoft.com/office/drawing/2014/main" id="{D67C1ED1-2B46-BE0C-EAC2-8D73EDD84421}"/>
              </a:ext>
            </a:extLst>
          </p:cNvPr>
          <p:cNvSpPr>
            <a:spLocks noEditPoints="1"/>
          </p:cNvSpPr>
          <p:nvPr/>
        </p:nvSpPr>
        <p:spPr bwMode="auto">
          <a:xfrm>
            <a:off x="5737226" y="2982913"/>
            <a:ext cx="139700" cy="107950"/>
          </a:xfrm>
          <a:custGeom>
            <a:avLst/>
            <a:gdLst>
              <a:gd name="T0" fmla="*/ 1 w 88"/>
              <a:gd name="T1" fmla="*/ 68 h 68"/>
              <a:gd name="T2" fmla="*/ 0 w 88"/>
              <a:gd name="T3" fmla="*/ 63 h 68"/>
              <a:gd name="T4" fmla="*/ 10 w 88"/>
              <a:gd name="T5" fmla="*/ 56 h 68"/>
              <a:gd name="T6" fmla="*/ 10 w 88"/>
              <a:gd name="T7" fmla="*/ 55 h 68"/>
              <a:gd name="T8" fmla="*/ 88 w 88"/>
              <a:gd name="T9" fmla="*/ 0 h 68"/>
              <a:gd name="T10" fmla="*/ 88 w 88"/>
              <a:gd name="T11" fmla="*/ 4 h 68"/>
              <a:gd name="T12" fmla="*/ 81 w 88"/>
              <a:gd name="T13" fmla="*/ 8 h 68"/>
              <a:gd name="T14" fmla="*/ 79 w 88"/>
              <a:gd name="T15" fmla="*/ 15 h 68"/>
              <a:gd name="T16" fmla="*/ 72 w 88"/>
              <a:gd name="T17" fmla="*/ 30 h 68"/>
              <a:gd name="T18" fmla="*/ 62 w 88"/>
              <a:gd name="T19" fmla="*/ 36 h 68"/>
              <a:gd name="T20" fmla="*/ 62 w 88"/>
              <a:gd name="T21" fmla="*/ 36 h 68"/>
              <a:gd name="T22" fmla="*/ 62 w 88"/>
              <a:gd name="T23" fmla="*/ 46 h 68"/>
              <a:gd name="T24" fmla="*/ 57 w 88"/>
              <a:gd name="T25" fmla="*/ 46 h 68"/>
              <a:gd name="T26" fmla="*/ 54 w 88"/>
              <a:gd name="T27" fmla="*/ 59 h 68"/>
              <a:gd name="T28" fmla="*/ 39 w 88"/>
              <a:gd name="T29" fmla="*/ 63 h 68"/>
              <a:gd name="T30" fmla="*/ 32 w 88"/>
              <a:gd name="T31" fmla="*/ 59 h 68"/>
              <a:gd name="T32" fmla="*/ 31 w 88"/>
              <a:gd name="T33" fmla="*/ 61 h 68"/>
              <a:gd name="T34" fmla="*/ 25 w 88"/>
              <a:gd name="T35" fmla="*/ 66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88" h="68">
                <a:moveTo>
                  <a:pt x="1" y="68"/>
                </a:moveTo>
                <a:lnTo>
                  <a:pt x="0" y="63"/>
                </a:lnTo>
                <a:lnTo>
                  <a:pt x="10" y="56"/>
                </a:lnTo>
                <a:lnTo>
                  <a:pt x="10" y="55"/>
                </a:lnTo>
                <a:moveTo>
                  <a:pt x="88" y="0"/>
                </a:moveTo>
                <a:lnTo>
                  <a:pt x="88" y="4"/>
                </a:lnTo>
                <a:lnTo>
                  <a:pt x="81" y="8"/>
                </a:lnTo>
                <a:lnTo>
                  <a:pt x="79" y="15"/>
                </a:lnTo>
                <a:lnTo>
                  <a:pt x="72" y="30"/>
                </a:lnTo>
                <a:lnTo>
                  <a:pt x="62" y="36"/>
                </a:lnTo>
                <a:moveTo>
                  <a:pt x="62" y="36"/>
                </a:moveTo>
                <a:lnTo>
                  <a:pt x="62" y="46"/>
                </a:lnTo>
                <a:lnTo>
                  <a:pt x="57" y="46"/>
                </a:lnTo>
                <a:lnTo>
                  <a:pt x="54" y="59"/>
                </a:lnTo>
                <a:lnTo>
                  <a:pt x="39" y="63"/>
                </a:lnTo>
                <a:lnTo>
                  <a:pt x="32" y="59"/>
                </a:lnTo>
                <a:lnTo>
                  <a:pt x="31" y="61"/>
                </a:lnTo>
                <a:lnTo>
                  <a:pt x="25" y="6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6" name="Freeform 854">
            <a:extLst>
              <a:ext uri="{FF2B5EF4-FFF2-40B4-BE49-F238E27FC236}">
                <a16:creationId xmlns:a16="http://schemas.microsoft.com/office/drawing/2014/main" id="{4C1FD0FF-5A53-07D3-1E1F-A5FDDAECCB8A}"/>
              </a:ext>
            </a:extLst>
          </p:cNvPr>
          <p:cNvSpPr>
            <a:spLocks/>
          </p:cNvSpPr>
          <p:nvPr/>
        </p:nvSpPr>
        <p:spPr bwMode="auto">
          <a:xfrm>
            <a:off x="5788026" y="3001963"/>
            <a:ext cx="104775" cy="80963"/>
          </a:xfrm>
          <a:custGeom>
            <a:avLst/>
            <a:gdLst>
              <a:gd name="T0" fmla="*/ 0 w 66"/>
              <a:gd name="T1" fmla="*/ 47 h 51"/>
              <a:gd name="T2" fmla="*/ 7 w 66"/>
              <a:gd name="T3" fmla="*/ 51 h 51"/>
              <a:gd name="T4" fmla="*/ 22 w 66"/>
              <a:gd name="T5" fmla="*/ 47 h 51"/>
              <a:gd name="T6" fmla="*/ 25 w 66"/>
              <a:gd name="T7" fmla="*/ 34 h 51"/>
              <a:gd name="T8" fmla="*/ 30 w 66"/>
              <a:gd name="T9" fmla="*/ 34 h 51"/>
              <a:gd name="T10" fmla="*/ 30 w 66"/>
              <a:gd name="T11" fmla="*/ 24 h 51"/>
              <a:gd name="T12" fmla="*/ 40 w 66"/>
              <a:gd name="T13" fmla="*/ 18 h 51"/>
              <a:gd name="T14" fmla="*/ 63 w 66"/>
              <a:gd name="T15" fmla="*/ 0 h 51"/>
              <a:gd name="T16" fmla="*/ 64 w 66"/>
              <a:gd name="T17" fmla="*/ 0 h 51"/>
              <a:gd name="T18" fmla="*/ 66 w 66"/>
              <a:gd name="T19" fmla="*/ 2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6" h="51">
                <a:moveTo>
                  <a:pt x="0" y="47"/>
                </a:moveTo>
                <a:lnTo>
                  <a:pt x="7" y="51"/>
                </a:lnTo>
                <a:lnTo>
                  <a:pt x="22" y="47"/>
                </a:lnTo>
                <a:lnTo>
                  <a:pt x="25" y="34"/>
                </a:lnTo>
                <a:lnTo>
                  <a:pt x="30" y="34"/>
                </a:lnTo>
                <a:lnTo>
                  <a:pt x="30" y="24"/>
                </a:lnTo>
                <a:lnTo>
                  <a:pt x="40" y="18"/>
                </a:lnTo>
                <a:lnTo>
                  <a:pt x="63" y="0"/>
                </a:lnTo>
                <a:lnTo>
                  <a:pt x="64" y="0"/>
                </a:lnTo>
                <a:lnTo>
                  <a:pt x="66" y="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7" name="Freeform 855">
            <a:extLst>
              <a:ext uri="{FF2B5EF4-FFF2-40B4-BE49-F238E27FC236}">
                <a16:creationId xmlns:a16="http://schemas.microsoft.com/office/drawing/2014/main" id="{265F1280-7352-F29E-2FF2-FEDAB5C5B492}"/>
              </a:ext>
            </a:extLst>
          </p:cNvPr>
          <p:cNvSpPr>
            <a:spLocks/>
          </p:cNvSpPr>
          <p:nvPr/>
        </p:nvSpPr>
        <p:spPr bwMode="auto">
          <a:xfrm>
            <a:off x="5721351" y="3011488"/>
            <a:ext cx="200025" cy="287338"/>
          </a:xfrm>
          <a:custGeom>
            <a:avLst/>
            <a:gdLst>
              <a:gd name="T0" fmla="*/ 120 w 126"/>
              <a:gd name="T1" fmla="*/ 0 h 181"/>
              <a:gd name="T2" fmla="*/ 120 w 126"/>
              <a:gd name="T3" fmla="*/ 3 h 181"/>
              <a:gd name="T4" fmla="*/ 121 w 126"/>
              <a:gd name="T5" fmla="*/ 5 h 181"/>
              <a:gd name="T6" fmla="*/ 119 w 126"/>
              <a:gd name="T7" fmla="*/ 22 h 181"/>
              <a:gd name="T8" fmla="*/ 120 w 126"/>
              <a:gd name="T9" fmla="*/ 26 h 181"/>
              <a:gd name="T10" fmla="*/ 120 w 126"/>
              <a:gd name="T11" fmla="*/ 27 h 181"/>
              <a:gd name="T12" fmla="*/ 124 w 126"/>
              <a:gd name="T13" fmla="*/ 35 h 181"/>
              <a:gd name="T14" fmla="*/ 124 w 126"/>
              <a:gd name="T15" fmla="*/ 38 h 181"/>
              <a:gd name="T16" fmla="*/ 123 w 126"/>
              <a:gd name="T17" fmla="*/ 46 h 181"/>
              <a:gd name="T18" fmla="*/ 119 w 126"/>
              <a:gd name="T19" fmla="*/ 63 h 181"/>
              <a:gd name="T20" fmla="*/ 112 w 126"/>
              <a:gd name="T21" fmla="*/ 60 h 181"/>
              <a:gd name="T22" fmla="*/ 109 w 126"/>
              <a:gd name="T23" fmla="*/ 58 h 181"/>
              <a:gd name="T24" fmla="*/ 109 w 126"/>
              <a:gd name="T25" fmla="*/ 60 h 181"/>
              <a:gd name="T26" fmla="*/ 112 w 126"/>
              <a:gd name="T27" fmla="*/ 71 h 181"/>
              <a:gd name="T28" fmla="*/ 117 w 126"/>
              <a:gd name="T29" fmla="*/ 72 h 181"/>
              <a:gd name="T30" fmla="*/ 117 w 126"/>
              <a:gd name="T31" fmla="*/ 79 h 181"/>
              <a:gd name="T32" fmla="*/ 126 w 126"/>
              <a:gd name="T33" fmla="*/ 88 h 181"/>
              <a:gd name="T34" fmla="*/ 123 w 126"/>
              <a:gd name="T35" fmla="*/ 94 h 181"/>
              <a:gd name="T36" fmla="*/ 124 w 126"/>
              <a:gd name="T37" fmla="*/ 102 h 181"/>
              <a:gd name="T38" fmla="*/ 116 w 126"/>
              <a:gd name="T39" fmla="*/ 105 h 181"/>
              <a:gd name="T40" fmla="*/ 112 w 126"/>
              <a:gd name="T41" fmla="*/ 112 h 181"/>
              <a:gd name="T42" fmla="*/ 105 w 126"/>
              <a:gd name="T43" fmla="*/ 103 h 181"/>
              <a:gd name="T44" fmla="*/ 101 w 126"/>
              <a:gd name="T45" fmla="*/ 98 h 181"/>
              <a:gd name="T46" fmla="*/ 98 w 126"/>
              <a:gd name="T47" fmla="*/ 102 h 181"/>
              <a:gd name="T48" fmla="*/ 94 w 126"/>
              <a:gd name="T49" fmla="*/ 108 h 181"/>
              <a:gd name="T50" fmla="*/ 89 w 126"/>
              <a:gd name="T51" fmla="*/ 105 h 181"/>
              <a:gd name="T52" fmla="*/ 87 w 126"/>
              <a:gd name="T53" fmla="*/ 110 h 181"/>
              <a:gd name="T54" fmla="*/ 82 w 126"/>
              <a:gd name="T55" fmla="*/ 114 h 181"/>
              <a:gd name="T56" fmla="*/ 79 w 126"/>
              <a:gd name="T57" fmla="*/ 131 h 181"/>
              <a:gd name="T58" fmla="*/ 76 w 126"/>
              <a:gd name="T59" fmla="*/ 128 h 181"/>
              <a:gd name="T60" fmla="*/ 72 w 126"/>
              <a:gd name="T61" fmla="*/ 125 h 181"/>
              <a:gd name="T62" fmla="*/ 70 w 126"/>
              <a:gd name="T63" fmla="*/ 123 h 181"/>
              <a:gd name="T64" fmla="*/ 68 w 126"/>
              <a:gd name="T65" fmla="*/ 123 h 181"/>
              <a:gd name="T66" fmla="*/ 65 w 126"/>
              <a:gd name="T67" fmla="*/ 123 h 181"/>
              <a:gd name="T68" fmla="*/ 64 w 126"/>
              <a:gd name="T69" fmla="*/ 124 h 181"/>
              <a:gd name="T70" fmla="*/ 63 w 126"/>
              <a:gd name="T71" fmla="*/ 124 h 181"/>
              <a:gd name="T72" fmla="*/ 63 w 126"/>
              <a:gd name="T73" fmla="*/ 127 h 181"/>
              <a:gd name="T74" fmla="*/ 65 w 126"/>
              <a:gd name="T75" fmla="*/ 154 h 181"/>
              <a:gd name="T76" fmla="*/ 74 w 126"/>
              <a:gd name="T77" fmla="*/ 162 h 181"/>
              <a:gd name="T78" fmla="*/ 72 w 126"/>
              <a:gd name="T79" fmla="*/ 169 h 181"/>
              <a:gd name="T80" fmla="*/ 70 w 126"/>
              <a:gd name="T81" fmla="*/ 169 h 181"/>
              <a:gd name="T82" fmla="*/ 64 w 126"/>
              <a:gd name="T83" fmla="*/ 172 h 181"/>
              <a:gd name="T84" fmla="*/ 42 w 126"/>
              <a:gd name="T85" fmla="*/ 181 h 181"/>
              <a:gd name="T86" fmla="*/ 45 w 126"/>
              <a:gd name="T87" fmla="*/ 162 h 181"/>
              <a:gd name="T88" fmla="*/ 41 w 126"/>
              <a:gd name="T89" fmla="*/ 125 h 181"/>
              <a:gd name="T90" fmla="*/ 31 w 126"/>
              <a:gd name="T91" fmla="*/ 124 h 181"/>
              <a:gd name="T92" fmla="*/ 33 w 126"/>
              <a:gd name="T93" fmla="*/ 120 h 181"/>
              <a:gd name="T94" fmla="*/ 27 w 126"/>
              <a:gd name="T95" fmla="*/ 116 h 181"/>
              <a:gd name="T96" fmla="*/ 23 w 126"/>
              <a:gd name="T97" fmla="*/ 114 h 181"/>
              <a:gd name="T98" fmla="*/ 11 w 126"/>
              <a:gd name="T99" fmla="*/ 112 h 181"/>
              <a:gd name="T100" fmla="*/ 5 w 126"/>
              <a:gd name="T101" fmla="*/ 97 h 181"/>
              <a:gd name="T102" fmla="*/ 0 w 126"/>
              <a:gd name="T103" fmla="*/ 95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6" h="181">
                <a:moveTo>
                  <a:pt x="120" y="0"/>
                </a:moveTo>
                <a:lnTo>
                  <a:pt x="120" y="3"/>
                </a:lnTo>
                <a:lnTo>
                  <a:pt x="121" y="5"/>
                </a:lnTo>
                <a:lnTo>
                  <a:pt x="119" y="22"/>
                </a:lnTo>
                <a:lnTo>
                  <a:pt x="120" y="26"/>
                </a:lnTo>
                <a:lnTo>
                  <a:pt x="120" y="27"/>
                </a:lnTo>
                <a:lnTo>
                  <a:pt x="124" y="35"/>
                </a:lnTo>
                <a:lnTo>
                  <a:pt x="124" y="38"/>
                </a:lnTo>
                <a:lnTo>
                  <a:pt x="123" y="46"/>
                </a:lnTo>
                <a:lnTo>
                  <a:pt x="119" y="63"/>
                </a:lnTo>
                <a:lnTo>
                  <a:pt x="112" y="60"/>
                </a:lnTo>
                <a:lnTo>
                  <a:pt x="109" y="58"/>
                </a:lnTo>
                <a:lnTo>
                  <a:pt x="109" y="60"/>
                </a:lnTo>
                <a:lnTo>
                  <a:pt x="112" y="71"/>
                </a:lnTo>
                <a:lnTo>
                  <a:pt x="117" y="72"/>
                </a:lnTo>
                <a:lnTo>
                  <a:pt x="117" y="79"/>
                </a:lnTo>
                <a:lnTo>
                  <a:pt x="126" y="88"/>
                </a:lnTo>
                <a:lnTo>
                  <a:pt x="123" y="94"/>
                </a:lnTo>
                <a:lnTo>
                  <a:pt x="124" y="102"/>
                </a:lnTo>
                <a:lnTo>
                  <a:pt x="116" y="105"/>
                </a:lnTo>
                <a:lnTo>
                  <a:pt x="112" y="112"/>
                </a:lnTo>
                <a:lnTo>
                  <a:pt x="105" y="103"/>
                </a:lnTo>
                <a:lnTo>
                  <a:pt x="101" y="98"/>
                </a:lnTo>
                <a:lnTo>
                  <a:pt x="98" y="102"/>
                </a:lnTo>
                <a:lnTo>
                  <a:pt x="94" y="108"/>
                </a:lnTo>
                <a:lnTo>
                  <a:pt x="89" y="105"/>
                </a:lnTo>
                <a:lnTo>
                  <a:pt x="87" y="110"/>
                </a:lnTo>
                <a:lnTo>
                  <a:pt x="82" y="114"/>
                </a:lnTo>
                <a:lnTo>
                  <a:pt x="79" y="131"/>
                </a:lnTo>
                <a:lnTo>
                  <a:pt x="76" y="128"/>
                </a:lnTo>
                <a:lnTo>
                  <a:pt x="72" y="125"/>
                </a:lnTo>
                <a:lnTo>
                  <a:pt x="70" y="123"/>
                </a:lnTo>
                <a:lnTo>
                  <a:pt x="68" y="123"/>
                </a:lnTo>
                <a:lnTo>
                  <a:pt x="65" y="123"/>
                </a:lnTo>
                <a:lnTo>
                  <a:pt x="64" y="124"/>
                </a:lnTo>
                <a:lnTo>
                  <a:pt x="63" y="124"/>
                </a:lnTo>
                <a:lnTo>
                  <a:pt x="63" y="127"/>
                </a:lnTo>
                <a:lnTo>
                  <a:pt x="65" y="154"/>
                </a:lnTo>
                <a:lnTo>
                  <a:pt x="74" y="162"/>
                </a:lnTo>
                <a:lnTo>
                  <a:pt x="72" y="169"/>
                </a:lnTo>
                <a:lnTo>
                  <a:pt x="70" y="169"/>
                </a:lnTo>
                <a:lnTo>
                  <a:pt x="64" y="172"/>
                </a:lnTo>
                <a:lnTo>
                  <a:pt x="42" y="181"/>
                </a:lnTo>
                <a:lnTo>
                  <a:pt x="45" y="162"/>
                </a:lnTo>
                <a:lnTo>
                  <a:pt x="41" y="125"/>
                </a:lnTo>
                <a:lnTo>
                  <a:pt x="31" y="124"/>
                </a:lnTo>
                <a:lnTo>
                  <a:pt x="33" y="120"/>
                </a:lnTo>
                <a:lnTo>
                  <a:pt x="27" y="116"/>
                </a:lnTo>
                <a:lnTo>
                  <a:pt x="23" y="114"/>
                </a:lnTo>
                <a:lnTo>
                  <a:pt x="11" y="112"/>
                </a:lnTo>
                <a:lnTo>
                  <a:pt x="5" y="97"/>
                </a:lnTo>
                <a:lnTo>
                  <a:pt x="0" y="9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8" name="Freeform 856">
            <a:extLst>
              <a:ext uri="{FF2B5EF4-FFF2-40B4-BE49-F238E27FC236}">
                <a16:creationId xmlns:a16="http://schemas.microsoft.com/office/drawing/2014/main" id="{64C2C04F-E2C3-0FA3-89E2-123B5D0C56B8}"/>
              </a:ext>
            </a:extLst>
          </p:cNvPr>
          <p:cNvSpPr>
            <a:spLocks/>
          </p:cNvSpPr>
          <p:nvPr/>
        </p:nvSpPr>
        <p:spPr bwMode="auto">
          <a:xfrm>
            <a:off x="5816601" y="2214563"/>
            <a:ext cx="28575" cy="30163"/>
          </a:xfrm>
          <a:custGeom>
            <a:avLst/>
            <a:gdLst>
              <a:gd name="T0" fmla="*/ 0 w 18"/>
              <a:gd name="T1" fmla="*/ 1 h 19"/>
              <a:gd name="T2" fmla="*/ 0 w 18"/>
              <a:gd name="T3" fmla="*/ 0 h 19"/>
              <a:gd name="T4" fmla="*/ 3 w 18"/>
              <a:gd name="T5" fmla="*/ 1 h 19"/>
              <a:gd name="T6" fmla="*/ 7 w 18"/>
              <a:gd name="T7" fmla="*/ 18 h 19"/>
              <a:gd name="T8" fmla="*/ 15 w 18"/>
              <a:gd name="T9" fmla="*/ 18 h 19"/>
              <a:gd name="T10" fmla="*/ 16 w 18"/>
              <a:gd name="T11" fmla="*/ 18 h 19"/>
              <a:gd name="T12" fmla="*/ 18 w 18"/>
              <a:gd name="T13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8" h="19">
                <a:moveTo>
                  <a:pt x="0" y="1"/>
                </a:moveTo>
                <a:lnTo>
                  <a:pt x="0" y="0"/>
                </a:lnTo>
                <a:lnTo>
                  <a:pt x="3" y="1"/>
                </a:lnTo>
                <a:lnTo>
                  <a:pt x="7" y="18"/>
                </a:lnTo>
                <a:lnTo>
                  <a:pt x="15" y="18"/>
                </a:lnTo>
                <a:lnTo>
                  <a:pt x="16" y="18"/>
                </a:lnTo>
                <a:lnTo>
                  <a:pt x="18" y="1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9" name="Freeform 857">
            <a:extLst>
              <a:ext uri="{FF2B5EF4-FFF2-40B4-BE49-F238E27FC236}">
                <a16:creationId xmlns:a16="http://schemas.microsoft.com/office/drawing/2014/main" id="{3C7C62C4-4995-66F7-0DC8-8102215CCF4F}"/>
              </a:ext>
            </a:extLst>
          </p:cNvPr>
          <p:cNvSpPr>
            <a:spLocks/>
          </p:cNvSpPr>
          <p:nvPr/>
        </p:nvSpPr>
        <p:spPr bwMode="auto">
          <a:xfrm>
            <a:off x="6507163" y="1803400"/>
            <a:ext cx="87313" cy="42863"/>
          </a:xfrm>
          <a:custGeom>
            <a:avLst/>
            <a:gdLst>
              <a:gd name="T0" fmla="*/ 0 w 55"/>
              <a:gd name="T1" fmla="*/ 27 h 27"/>
              <a:gd name="T2" fmla="*/ 3 w 55"/>
              <a:gd name="T3" fmla="*/ 26 h 27"/>
              <a:gd name="T4" fmla="*/ 6 w 55"/>
              <a:gd name="T5" fmla="*/ 24 h 27"/>
              <a:gd name="T6" fmla="*/ 11 w 55"/>
              <a:gd name="T7" fmla="*/ 22 h 27"/>
              <a:gd name="T8" fmla="*/ 19 w 55"/>
              <a:gd name="T9" fmla="*/ 16 h 27"/>
              <a:gd name="T10" fmla="*/ 18 w 55"/>
              <a:gd name="T11" fmla="*/ 12 h 27"/>
              <a:gd name="T12" fmla="*/ 17 w 55"/>
              <a:gd name="T13" fmla="*/ 9 h 27"/>
              <a:gd name="T14" fmla="*/ 17 w 55"/>
              <a:gd name="T15" fmla="*/ 7 h 27"/>
              <a:gd name="T16" fmla="*/ 19 w 55"/>
              <a:gd name="T17" fmla="*/ 3 h 27"/>
              <a:gd name="T18" fmla="*/ 22 w 55"/>
              <a:gd name="T19" fmla="*/ 0 h 27"/>
              <a:gd name="T20" fmla="*/ 25 w 55"/>
              <a:gd name="T21" fmla="*/ 0 h 27"/>
              <a:gd name="T22" fmla="*/ 33 w 55"/>
              <a:gd name="T23" fmla="*/ 0 h 27"/>
              <a:gd name="T24" fmla="*/ 37 w 55"/>
              <a:gd name="T25" fmla="*/ 4 h 27"/>
              <a:gd name="T26" fmla="*/ 48 w 55"/>
              <a:gd name="T27" fmla="*/ 12 h 27"/>
              <a:gd name="T28" fmla="*/ 55 w 55"/>
              <a:gd name="T29" fmla="*/ 7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55" h="27">
                <a:moveTo>
                  <a:pt x="0" y="27"/>
                </a:moveTo>
                <a:lnTo>
                  <a:pt x="3" y="26"/>
                </a:lnTo>
                <a:lnTo>
                  <a:pt x="6" y="24"/>
                </a:lnTo>
                <a:lnTo>
                  <a:pt x="11" y="22"/>
                </a:lnTo>
                <a:lnTo>
                  <a:pt x="19" y="16"/>
                </a:lnTo>
                <a:lnTo>
                  <a:pt x="18" y="12"/>
                </a:lnTo>
                <a:lnTo>
                  <a:pt x="17" y="9"/>
                </a:lnTo>
                <a:lnTo>
                  <a:pt x="17" y="7"/>
                </a:lnTo>
                <a:lnTo>
                  <a:pt x="19" y="3"/>
                </a:lnTo>
                <a:lnTo>
                  <a:pt x="22" y="0"/>
                </a:lnTo>
                <a:lnTo>
                  <a:pt x="25" y="0"/>
                </a:lnTo>
                <a:lnTo>
                  <a:pt x="33" y="0"/>
                </a:lnTo>
                <a:lnTo>
                  <a:pt x="37" y="4"/>
                </a:lnTo>
                <a:lnTo>
                  <a:pt x="48" y="12"/>
                </a:lnTo>
                <a:lnTo>
                  <a:pt x="55" y="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0" name="Freeform 858">
            <a:extLst>
              <a:ext uri="{FF2B5EF4-FFF2-40B4-BE49-F238E27FC236}">
                <a16:creationId xmlns:a16="http://schemas.microsoft.com/office/drawing/2014/main" id="{0B7E0190-3E89-9FA8-2265-A261B7FA1332}"/>
              </a:ext>
            </a:extLst>
          </p:cNvPr>
          <p:cNvSpPr>
            <a:spLocks/>
          </p:cNvSpPr>
          <p:nvPr/>
        </p:nvSpPr>
        <p:spPr bwMode="auto">
          <a:xfrm>
            <a:off x="6534151" y="1804988"/>
            <a:ext cx="88900" cy="111125"/>
          </a:xfrm>
          <a:custGeom>
            <a:avLst/>
            <a:gdLst>
              <a:gd name="T0" fmla="*/ 38 w 56"/>
              <a:gd name="T1" fmla="*/ 6 h 70"/>
              <a:gd name="T2" fmla="*/ 56 w 56"/>
              <a:gd name="T3" fmla="*/ 0 h 70"/>
              <a:gd name="T4" fmla="*/ 49 w 56"/>
              <a:gd name="T5" fmla="*/ 25 h 70"/>
              <a:gd name="T6" fmla="*/ 50 w 56"/>
              <a:gd name="T7" fmla="*/ 26 h 70"/>
              <a:gd name="T8" fmla="*/ 53 w 56"/>
              <a:gd name="T9" fmla="*/ 29 h 70"/>
              <a:gd name="T10" fmla="*/ 46 w 56"/>
              <a:gd name="T11" fmla="*/ 36 h 70"/>
              <a:gd name="T12" fmla="*/ 45 w 56"/>
              <a:gd name="T13" fmla="*/ 36 h 70"/>
              <a:gd name="T14" fmla="*/ 43 w 56"/>
              <a:gd name="T15" fmla="*/ 36 h 70"/>
              <a:gd name="T16" fmla="*/ 49 w 56"/>
              <a:gd name="T17" fmla="*/ 48 h 70"/>
              <a:gd name="T18" fmla="*/ 47 w 56"/>
              <a:gd name="T19" fmla="*/ 53 h 70"/>
              <a:gd name="T20" fmla="*/ 46 w 56"/>
              <a:gd name="T21" fmla="*/ 62 h 70"/>
              <a:gd name="T22" fmla="*/ 36 w 56"/>
              <a:gd name="T23" fmla="*/ 64 h 70"/>
              <a:gd name="T24" fmla="*/ 38 w 56"/>
              <a:gd name="T25" fmla="*/ 70 h 70"/>
              <a:gd name="T26" fmla="*/ 32 w 56"/>
              <a:gd name="T27" fmla="*/ 67 h 70"/>
              <a:gd name="T28" fmla="*/ 35 w 56"/>
              <a:gd name="T29" fmla="*/ 58 h 70"/>
              <a:gd name="T30" fmla="*/ 27 w 56"/>
              <a:gd name="T31" fmla="*/ 53 h 70"/>
              <a:gd name="T32" fmla="*/ 21 w 56"/>
              <a:gd name="T33" fmla="*/ 49 h 70"/>
              <a:gd name="T34" fmla="*/ 17 w 56"/>
              <a:gd name="T35" fmla="*/ 47 h 70"/>
              <a:gd name="T36" fmla="*/ 17 w 56"/>
              <a:gd name="T37" fmla="*/ 48 h 70"/>
              <a:gd name="T38" fmla="*/ 16 w 56"/>
              <a:gd name="T39" fmla="*/ 51 h 70"/>
              <a:gd name="T40" fmla="*/ 12 w 56"/>
              <a:gd name="T41" fmla="*/ 47 h 70"/>
              <a:gd name="T42" fmla="*/ 1 w 56"/>
              <a:gd name="T43" fmla="*/ 49 h 70"/>
              <a:gd name="T44" fmla="*/ 0 w 56"/>
              <a:gd name="T45" fmla="*/ 53 h 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56" h="70">
                <a:moveTo>
                  <a:pt x="38" y="6"/>
                </a:moveTo>
                <a:lnTo>
                  <a:pt x="56" y="0"/>
                </a:lnTo>
                <a:lnTo>
                  <a:pt x="49" y="25"/>
                </a:lnTo>
                <a:lnTo>
                  <a:pt x="50" y="26"/>
                </a:lnTo>
                <a:lnTo>
                  <a:pt x="53" y="29"/>
                </a:lnTo>
                <a:lnTo>
                  <a:pt x="46" y="36"/>
                </a:lnTo>
                <a:lnTo>
                  <a:pt x="45" y="36"/>
                </a:lnTo>
                <a:lnTo>
                  <a:pt x="43" y="36"/>
                </a:lnTo>
                <a:lnTo>
                  <a:pt x="49" y="48"/>
                </a:lnTo>
                <a:lnTo>
                  <a:pt x="47" y="53"/>
                </a:lnTo>
                <a:lnTo>
                  <a:pt x="46" y="62"/>
                </a:lnTo>
                <a:lnTo>
                  <a:pt x="36" y="64"/>
                </a:lnTo>
                <a:lnTo>
                  <a:pt x="38" y="70"/>
                </a:lnTo>
                <a:lnTo>
                  <a:pt x="32" y="67"/>
                </a:lnTo>
                <a:lnTo>
                  <a:pt x="35" y="58"/>
                </a:lnTo>
                <a:lnTo>
                  <a:pt x="27" y="53"/>
                </a:lnTo>
                <a:lnTo>
                  <a:pt x="21" y="49"/>
                </a:lnTo>
                <a:lnTo>
                  <a:pt x="17" y="47"/>
                </a:lnTo>
                <a:lnTo>
                  <a:pt x="17" y="48"/>
                </a:lnTo>
                <a:lnTo>
                  <a:pt x="16" y="51"/>
                </a:lnTo>
                <a:lnTo>
                  <a:pt x="12" y="47"/>
                </a:lnTo>
                <a:lnTo>
                  <a:pt x="1" y="49"/>
                </a:lnTo>
                <a:lnTo>
                  <a:pt x="0" y="5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1" name="Freeform 859">
            <a:extLst>
              <a:ext uri="{FF2B5EF4-FFF2-40B4-BE49-F238E27FC236}">
                <a16:creationId xmlns:a16="http://schemas.microsoft.com/office/drawing/2014/main" id="{64D6C203-87FA-2981-4970-6B125B37AAC4}"/>
              </a:ext>
            </a:extLst>
          </p:cNvPr>
          <p:cNvSpPr>
            <a:spLocks noEditPoints="1"/>
          </p:cNvSpPr>
          <p:nvPr/>
        </p:nvSpPr>
        <p:spPr bwMode="auto">
          <a:xfrm>
            <a:off x="7212013" y="1011238"/>
            <a:ext cx="88900" cy="147638"/>
          </a:xfrm>
          <a:custGeom>
            <a:avLst/>
            <a:gdLst>
              <a:gd name="T0" fmla="*/ 56 w 56"/>
              <a:gd name="T1" fmla="*/ 80 h 93"/>
              <a:gd name="T2" fmla="*/ 47 w 56"/>
              <a:gd name="T3" fmla="*/ 78 h 93"/>
              <a:gd name="T4" fmla="*/ 41 w 56"/>
              <a:gd name="T5" fmla="*/ 76 h 93"/>
              <a:gd name="T6" fmla="*/ 39 w 56"/>
              <a:gd name="T7" fmla="*/ 76 h 93"/>
              <a:gd name="T8" fmla="*/ 38 w 56"/>
              <a:gd name="T9" fmla="*/ 84 h 93"/>
              <a:gd name="T10" fmla="*/ 37 w 56"/>
              <a:gd name="T11" fmla="*/ 88 h 93"/>
              <a:gd name="T12" fmla="*/ 35 w 56"/>
              <a:gd name="T13" fmla="*/ 91 h 93"/>
              <a:gd name="T14" fmla="*/ 22 w 56"/>
              <a:gd name="T15" fmla="*/ 93 h 93"/>
              <a:gd name="T16" fmla="*/ 2 w 56"/>
              <a:gd name="T17" fmla="*/ 63 h 93"/>
              <a:gd name="T18" fmla="*/ 2 w 56"/>
              <a:gd name="T19" fmla="*/ 54 h 93"/>
              <a:gd name="T20" fmla="*/ 8 w 56"/>
              <a:gd name="T21" fmla="*/ 42 h 93"/>
              <a:gd name="T22" fmla="*/ 11 w 56"/>
              <a:gd name="T23" fmla="*/ 42 h 93"/>
              <a:gd name="T24" fmla="*/ 16 w 56"/>
              <a:gd name="T25" fmla="*/ 35 h 93"/>
              <a:gd name="T26" fmla="*/ 12 w 56"/>
              <a:gd name="T27" fmla="*/ 30 h 93"/>
              <a:gd name="T28" fmla="*/ 9 w 56"/>
              <a:gd name="T29" fmla="*/ 30 h 93"/>
              <a:gd name="T30" fmla="*/ 12 w 56"/>
              <a:gd name="T31" fmla="*/ 23 h 93"/>
              <a:gd name="T32" fmla="*/ 7 w 56"/>
              <a:gd name="T33" fmla="*/ 16 h 93"/>
              <a:gd name="T34" fmla="*/ 9 w 56"/>
              <a:gd name="T35" fmla="*/ 9 h 93"/>
              <a:gd name="T36" fmla="*/ 0 w 56"/>
              <a:gd name="T37" fmla="*/ 1 h 93"/>
              <a:gd name="T38" fmla="*/ 0 w 56"/>
              <a:gd name="T39" fmla="*/ 0 h 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56" h="93">
                <a:moveTo>
                  <a:pt x="56" y="80"/>
                </a:moveTo>
                <a:lnTo>
                  <a:pt x="47" y="78"/>
                </a:lnTo>
                <a:lnTo>
                  <a:pt x="41" y="76"/>
                </a:lnTo>
                <a:lnTo>
                  <a:pt x="39" y="76"/>
                </a:lnTo>
                <a:lnTo>
                  <a:pt x="38" y="84"/>
                </a:lnTo>
                <a:lnTo>
                  <a:pt x="37" y="88"/>
                </a:lnTo>
                <a:lnTo>
                  <a:pt x="35" y="91"/>
                </a:lnTo>
                <a:lnTo>
                  <a:pt x="22" y="93"/>
                </a:lnTo>
                <a:moveTo>
                  <a:pt x="2" y="63"/>
                </a:moveTo>
                <a:lnTo>
                  <a:pt x="2" y="54"/>
                </a:lnTo>
                <a:lnTo>
                  <a:pt x="8" y="42"/>
                </a:lnTo>
                <a:lnTo>
                  <a:pt x="11" y="42"/>
                </a:lnTo>
                <a:lnTo>
                  <a:pt x="16" y="35"/>
                </a:lnTo>
                <a:lnTo>
                  <a:pt x="12" y="30"/>
                </a:lnTo>
                <a:lnTo>
                  <a:pt x="9" y="30"/>
                </a:lnTo>
                <a:lnTo>
                  <a:pt x="12" y="23"/>
                </a:lnTo>
                <a:lnTo>
                  <a:pt x="7" y="16"/>
                </a:lnTo>
                <a:lnTo>
                  <a:pt x="9" y="9"/>
                </a:lnTo>
                <a:lnTo>
                  <a:pt x="0" y="1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2" name="Freeform 860">
            <a:extLst>
              <a:ext uri="{FF2B5EF4-FFF2-40B4-BE49-F238E27FC236}">
                <a16:creationId xmlns:a16="http://schemas.microsoft.com/office/drawing/2014/main" id="{2B546C8D-A306-0A75-6B93-F85F4D3BACCE}"/>
              </a:ext>
            </a:extLst>
          </p:cNvPr>
          <p:cNvSpPr>
            <a:spLocks noEditPoints="1"/>
          </p:cNvSpPr>
          <p:nvPr/>
        </p:nvSpPr>
        <p:spPr bwMode="auto">
          <a:xfrm>
            <a:off x="7562851" y="838200"/>
            <a:ext cx="171450" cy="139700"/>
          </a:xfrm>
          <a:custGeom>
            <a:avLst/>
            <a:gdLst>
              <a:gd name="T0" fmla="*/ 23 w 108"/>
              <a:gd name="T1" fmla="*/ 83 h 88"/>
              <a:gd name="T2" fmla="*/ 20 w 108"/>
              <a:gd name="T3" fmla="*/ 80 h 88"/>
              <a:gd name="T4" fmla="*/ 17 w 108"/>
              <a:gd name="T5" fmla="*/ 79 h 88"/>
              <a:gd name="T6" fmla="*/ 0 w 108"/>
              <a:gd name="T7" fmla="*/ 75 h 88"/>
              <a:gd name="T8" fmla="*/ 5 w 108"/>
              <a:gd name="T9" fmla="*/ 56 h 88"/>
              <a:gd name="T10" fmla="*/ 0 w 108"/>
              <a:gd name="T11" fmla="*/ 46 h 88"/>
              <a:gd name="T12" fmla="*/ 7 w 108"/>
              <a:gd name="T13" fmla="*/ 41 h 88"/>
              <a:gd name="T14" fmla="*/ 7 w 108"/>
              <a:gd name="T15" fmla="*/ 30 h 88"/>
              <a:gd name="T16" fmla="*/ 108 w 108"/>
              <a:gd name="T17" fmla="*/ 0 h 88"/>
              <a:gd name="T18" fmla="*/ 103 w 108"/>
              <a:gd name="T19" fmla="*/ 26 h 88"/>
              <a:gd name="T20" fmla="*/ 94 w 108"/>
              <a:gd name="T21" fmla="*/ 41 h 88"/>
              <a:gd name="T22" fmla="*/ 80 w 108"/>
              <a:gd name="T23" fmla="*/ 73 h 88"/>
              <a:gd name="T24" fmla="*/ 82 w 108"/>
              <a:gd name="T25" fmla="*/ 80 h 88"/>
              <a:gd name="T26" fmla="*/ 82 w 108"/>
              <a:gd name="T27" fmla="*/ 80 h 88"/>
              <a:gd name="T28" fmla="*/ 73 w 108"/>
              <a:gd name="T29" fmla="*/ 88 h 88"/>
              <a:gd name="T30" fmla="*/ 65 w 108"/>
              <a:gd name="T31" fmla="*/ 88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08" h="88">
                <a:moveTo>
                  <a:pt x="23" y="83"/>
                </a:moveTo>
                <a:lnTo>
                  <a:pt x="20" y="80"/>
                </a:lnTo>
                <a:lnTo>
                  <a:pt x="17" y="79"/>
                </a:lnTo>
                <a:lnTo>
                  <a:pt x="0" y="75"/>
                </a:lnTo>
                <a:lnTo>
                  <a:pt x="5" y="56"/>
                </a:lnTo>
                <a:lnTo>
                  <a:pt x="0" y="46"/>
                </a:lnTo>
                <a:lnTo>
                  <a:pt x="7" y="41"/>
                </a:lnTo>
                <a:lnTo>
                  <a:pt x="7" y="30"/>
                </a:lnTo>
                <a:moveTo>
                  <a:pt x="108" y="0"/>
                </a:moveTo>
                <a:lnTo>
                  <a:pt x="103" y="26"/>
                </a:lnTo>
                <a:lnTo>
                  <a:pt x="94" y="41"/>
                </a:lnTo>
                <a:lnTo>
                  <a:pt x="80" y="73"/>
                </a:lnTo>
                <a:lnTo>
                  <a:pt x="82" y="80"/>
                </a:lnTo>
                <a:moveTo>
                  <a:pt x="82" y="80"/>
                </a:moveTo>
                <a:lnTo>
                  <a:pt x="73" y="88"/>
                </a:lnTo>
                <a:lnTo>
                  <a:pt x="65" y="8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3" name="Freeform 861">
            <a:extLst>
              <a:ext uri="{FF2B5EF4-FFF2-40B4-BE49-F238E27FC236}">
                <a16:creationId xmlns:a16="http://schemas.microsoft.com/office/drawing/2014/main" id="{0B1B332F-EFA8-6DB1-3860-FE61C4F161A6}"/>
              </a:ext>
            </a:extLst>
          </p:cNvPr>
          <p:cNvSpPr>
            <a:spLocks/>
          </p:cNvSpPr>
          <p:nvPr/>
        </p:nvSpPr>
        <p:spPr bwMode="auto">
          <a:xfrm>
            <a:off x="8026401" y="998538"/>
            <a:ext cx="161925" cy="250825"/>
          </a:xfrm>
          <a:custGeom>
            <a:avLst/>
            <a:gdLst>
              <a:gd name="T0" fmla="*/ 99 w 102"/>
              <a:gd name="T1" fmla="*/ 95 h 158"/>
              <a:gd name="T2" fmla="*/ 102 w 102"/>
              <a:gd name="T3" fmla="*/ 107 h 158"/>
              <a:gd name="T4" fmla="*/ 98 w 102"/>
              <a:gd name="T5" fmla="*/ 107 h 158"/>
              <a:gd name="T6" fmla="*/ 95 w 102"/>
              <a:gd name="T7" fmla="*/ 109 h 158"/>
              <a:gd name="T8" fmla="*/ 92 w 102"/>
              <a:gd name="T9" fmla="*/ 110 h 158"/>
              <a:gd name="T10" fmla="*/ 50 w 102"/>
              <a:gd name="T11" fmla="*/ 128 h 158"/>
              <a:gd name="T12" fmla="*/ 19 w 102"/>
              <a:gd name="T13" fmla="*/ 158 h 158"/>
              <a:gd name="T14" fmla="*/ 19 w 102"/>
              <a:gd name="T15" fmla="*/ 152 h 158"/>
              <a:gd name="T16" fmla="*/ 19 w 102"/>
              <a:gd name="T17" fmla="*/ 148 h 158"/>
              <a:gd name="T18" fmla="*/ 19 w 102"/>
              <a:gd name="T19" fmla="*/ 140 h 158"/>
              <a:gd name="T20" fmla="*/ 19 w 102"/>
              <a:gd name="T21" fmla="*/ 135 h 158"/>
              <a:gd name="T22" fmla="*/ 16 w 102"/>
              <a:gd name="T23" fmla="*/ 126 h 158"/>
              <a:gd name="T24" fmla="*/ 4 w 102"/>
              <a:gd name="T25" fmla="*/ 96 h 158"/>
              <a:gd name="T26" fmla="*/ 1 w 102"/>
              <a:gd name="T27" fmla="*/ 73 h 158"/>
              <a:gd name="T28" fmla="*/ 1 w 102"/>
              <a:gd name="T29" fmla="*/ 72 h 158"/>
              <a:gd name="T30" fmla="*/ 0 w 102"/>
              <a:gd name="T31" fmla="*/ 68 h 158"/>
              <a:gd name="T32" fmla="*/ 4 w 102"/>
              <a:gd name="T33" fmla="*/ 57 h 158"/>
              <a:gd name="T34" fmla="*/ 7 w 102"/>
              <a:gd name="T35" fmla="*/ 42 h 158"/>
              <a:gd name="T36" fmla="*/ 11 w 102"/>
              <a:gd name="T37" fmla="*/ 26 h 158"/>
              <a:gd name="T38" fmla="*/ 34 w 102"/>
              <a:gd name="T39" fmla="*/ 21 h 158"/>
              <a:gd name="T40" fmla="*/ 45 w 102"/>
              <a:gd name="T41" fmla="*/ 0 h 158"/>
              <a:gd name="T42" fmla="*/ 56 w 102"/>
              <a:gd name="T43" fmla="*/ 5 h 158"/>
              <a:gd name="T44" fmla="*/ 61 w 102"/>
              <a:gd name="T45" fmla="*/ 5 h 158"/>
              <a:gd name="T46" fmla="*/ 72 w 102"/>
              <a:gd name="T47" fmla="*/ 2 h 158"/>
              <a:gd name="T48" fmla="*/ 76 w 102"/>
              <a:gd name="T49" fmla="*/ 20 h 158"/>
              <a:gd name="T50" fmla="*/ 73 w 102"/>
              <a:gd name="T51" fmla="*/ 42 h 158"/>
              <a:gd name="T52" fmla="*/ 73 w 102"/>
              <a:gd name="T53" fmla="*/ 43 h 158"/>
              <a:gd name="T54" fmla="*/ 75 w 102"/>
              <a:gd name="T55" fmla="*/ 46 h 158"/>
              <a:gd name="T56" fmla="*/ 82 w 102"/>
              <a:gd name="T57" fmla="*/ 62 h 158"/>
              <a:gd name="T58" fmla="*/ 80 w 102"/>
              <a:gd name="T59" fmla="*/ 68 h 158"/>
              <a:gd name="T60" fmla="*/ 80 w 102"/>
              <a:gd name="T61" fmla="*/ 71 h 1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02" h="158">
                <a:moveTo>
                  <a:pt x="99" y="95"/>
                </a:moveTo>
                <a:lnTo>
                  <a:pt x="102" y="107"/>
                </a:lnTo>
                <a:lnTo>
                  <a:pt x="98" y="107"/>
                </a:lnTo>
                <a:lnTo>
                  <a:pt x="95" y="109"/>
                </a:lnTo>
                <a:lnTo>
                  <a:pt x="92" y="110"/>
                </a:lnTo>
                <a:lnTo>
                  <a:pt x="50" y="128"/>
                </a:lnTo>
                <a:lnTo>
                  <a:pt x="19" y="158"/>
                </a:lnTo>
                <a:lnTo>
                  <a:pt x="19" y="152"/>
                </a:lnTo>
                <a:lnTo>
                  <a:pt x="19" y="148"/>
                </a:lnTo>
                <a:lnTo>
                  <a:pt x="19" y="140"/>
                </a:lnTo>
                <a:lnTo>
                  <a:pt x="19" y="135"/>
                </a:lnTo>
                <a:lnTo>
                  <a:pt x="16" y="126"/>
                </a:lnTo>
                <a:lnTo>
                  <a:pt x="4" y="96"/>
                </a:lnTo>
                <a:lnTo>
                  <a:pt x="1" y="73"/>
                </a:lnTo>
                <a:lnTo>
                  <a:pt x="1" y="72"/>
                </a:lnTo>
                <a:lnTo>
                  <a:pt x="0" y="68"/>
                </a:lnTo>
                <a:lnTo>
                  <a:pt x="4" y="57"/>
                </a:lnTo>
                <a:lnTo>
                  <a:pt x="7" y="42"/>
                </a:lnTo>
                <a:lnTo>
                  <a:pt x="11" y="26"/>
                </a:lnTo>
                <a:lnTo>
                  <a:pt x="34" y="21"/>
                </a:lnTo>
                <a:lnTo>
                  <a:pt x="45" y="0"/>
                </a:lnTo>
                <a:lnTo>
                  <a:pt x="56" y="5"/>
                </a:lnTo>
                <a:lnTo>
                  <a:pt x="61" y="5"/>
                </a:lnTo>
                <a:lnTo>
                  <a:pt x="72" y="2"/>
                </a:lnTo>
                <a:lnTo>
                  <a:pt x="76" y="20"/>
                </a:lnTo>
                <a:lnTo>
                  <a:pt x="73" y="42"/>
                </a:lnTo>
                <a:lnTo>
                  <a:pt x="73" y="43"/>
                </a:lnTo>
                <a:lnTo>
                  <a:pt x="75" y="46"/>
                </a:lnTo>
                <a:lnTo>
                  <a:pt x="82" y="62"/>
                </a:lnTo>
                <a:lnTo>
                  <a:pt x="80" y="68"/>
                </a:lnTo>
                <a:lnTo>
                  <a:pt x="80" y="7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4" name="Freeform 862">
            <a:extLst>
              <a:ext uri="{FF2B5EF4-FFF2-40B4-BE49-F238E27FC236}">
                <a16:creationId xmlns:a16="http://schemas.microsoft.com/office/drawing/2014/main" id="{F8388045-CA12-2E54-FDA7-EBF9FBFF9972}"/>
              </a:ext>
            </a:extLst>
          </p:cNvPr>
          <p:cNvSpPr>
            <a:spLocks/>
          </p:cNvSpPr>
          <p:nvPr/>
        </p:nvSpPr>
        <p:spPr bwMode="auto">
          <a:xfrm>
            <a:off x="8259763" y="911225"/>
            <a:ext cx="69850" cy="123825"/>
          </a:xfrm>
          <a:custGeom>
            <a:avLst/>
            <a:gdLst>
              <a:gd name="T0" fmla="*/ 40 w 44"/>
              <a:gd name="T1" fmla="*/ 78 h 78"/>
              <a:gd name="T2" fmla="*/ 38 w 44"/>
              <a:gd name="T3" fmla="*/ 74 h 78"/>
              <a:gd name="T4" fmla="*/ 37 w 44"/>
              <a:gd name="T5" fmla="*/ 74 h 78"/>
              <a:gd name="T6" fmla="*/ 22 w 44"/>
              <a:gd name="T7" fmla="*/ 67 h 78"/>
              <a:gd name="T8" fmla="*/ 0 w 44"/>
              <a:gd name="T9" fmla="*/ 60 h 78"/>
              <a:gd name="T10" fmla="*/ 33 w 44"/>
              <a:gd name="T11" fmla="*/ 15 h 78"/>
              <a:gd name="T12" fmla="*/ 44 w 44"/>
              <a:gd name="T13" fmla="*/ 0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4" h="78">
                <a:moveTo>
                  <a:pt x="40" y="78"/>
                </a:moveTo>
                <a:lnTo>
                  <a:pt x="38" y="74"/>
                </a:lnTo>
                <a:lnTo>
                  <a:pt x="37" y="74"/>
                </a:lnTo>
                <a:lnTo>
                  <a:pt x="22" y="67"/>
                </a:lnTo>
                <a:lnTo>
                  <a:pt x="0" y="60"/>
                </a:lnTo>
                <a:lnTo>
                  <a:pt x="33" y="15"/>
                </a:lnTo>
                <a:lnTo>
                  <a:pt x="44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5" name="Freeform 863">
            <a:extLst>
              <a:ext uri="{FF2B5EF4-FFF2-40B4-BE49-F238E27FC236}">
                <a16:creationId xmlns:a16="http://schemas.microsoft.com/office/drawing/2014/main" id="{EC4C8EEF-7014-025C-0A93-D34FE08A855B}"/>
              </a:ext>
            </a:extLst>
          </p:cNvPr>
          <p:cNvSpPr>
            <a:spLocks/>
          </p:cNvSpPr>
          <p:nvPr/>
        </p:nvSpPr>
        <p:spPr bwMode="auto">
          <a:xfrm>
            <a:off x="4056063" y="5665788"/>
            <a:ext cx="28575" cy="47625"/>
          </a:xfrm>
          <a:custGeom>
            <a:avLst/>
            <a:gdLst>
              <a:gd name="T0" fmla="*/ 0 w 18"/>
              <a:gd name="T1" fmla="*/ 0 h 30"/>
              <a:gd name="T2" fmla="*/ 5 w 18"/>
              <a:gd name="T3" fmla="*/ 5 h 30"/>
              <a:gd name="T4" fmla="*/ 7 w 18"/>
              <a:gd name="T5" fmla="*/ 6 h 30"/>
              <a:gd name="T6" fmla="*/ 15 w 18"/>
              <a:gd name="T7" fmla="*/ 1 h 30"/>
              <a:gd name="T8" fmla="*/ 18 w 18"/>
              <a:gd name="T9" fmla="*/ 5 h 30"/>
              <a:gd name="T10" fmla="*/ 9 w 18"/>
              <a:gd name="T11" fmla="*/ 15 h 30"/>
              <a:gd name="T12" fmla="*/ 9 w 18"/>
              <a:gd name="T13" fmla="*/ 21 h 30"/>
              <a:gd name="T14" fmla="*/ 9 w 18"/>
              <a:gd name="T15" fmla="*/ 23 h 30"/>
              <a:gd name="T16" fmla="*/ 7 w 18"/>
              <a:gd name="T17" fmla="*/ 27 h 30"/>
              <a:gd name="T18" fmla="*/ 1 w 18"/>
              <a:gd name="T19" fmla="*/ 30 h 30"/>
              <a:gd name="T20" fmla="*/ 0 w 18"/>
              <a:gd name="T21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8" h="30">
                <a:moveTo>
                  <a:pt x="0" y="0"/>
                </a:moveTo>
                <a:lnTo>
                  <a:pt x="5" y="5"/>
                </a:lnTo>
                <a:lnTo>
                  <a:pt x="7" y="6"/>
                </a:lnTo>
                <a:lnTo>
                  <a:pt x="15" y="1"/>
                </a:lnTo>
                <a:lnTo>
                  <a:pt x="18" y="5"/>
                </a:lnTo>
                <a:lnTo>
                  <a:pt x="9" y="15"/>
                </a:lnTo>
                <a:lnTo>
                  <a:pt x="9" y="21"/>
                </a:lnTo>
                <a:lnTo>
                  <a:pt x="9" y="23"/>
                </a:lnTo>
                <a:lnTo>
                  <a:pt x="7" y="27"/>
                </a:lnTo>
                <a:lnTo>
                  <a:pt x="1" y="30"/>
                </a:lnTo>
                <a:lnTo>
                  <a:pt x="0" y="3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6" name="Freeform 864">
            <a:extLst>
              <a:ext uri="{FF2B5EF4-FFF2-40B4-BE49-F238E27FC236}">
                <a16:creationId xmlns:a16="http://schemas.microsoft.com/office/drawing/2014/main" id="{90CCF1E3-ADF4-556C-E198-45957841A1DD}"/>
              </a:ext>
            </a:extLst>
          </p:cNvPr>
          <p:cNvSpPr>
            <a:spLocks noEditPoints="1"/>
          </p:cNvSpPr>
          <p:nvPr/>
        </p:nvSpPr>
        <p:spPr bwMode="auto">
          <a:xfrm>
            <a:off x="4070351" y="5667375"/>
            <a:ext cx="76200" cy="46038"/>
          </a:xfrm>
          <a:custGeom>
            <a:avLst/>
            <a:gdLst>
              <a:gd name="T0" fmla="*/ 47 w 48"/>
              <a:gd name="T1" fmla="*/ 29 h 29"/>
              <a:gd name="T2" fmla="*/ 47 w 48"/>
              <a:gd name="T3" fmla="*/ 29 h 29"/>
              <a:gd name="T4" fmla="*/ 39 w 48"/>
              <a:gd name="T5" fmla="*/ 15 h 29"/>
              <a:gd name="T6" fmla="*/ 47 w 48"/>
              <a:gd name="T7" fmla="*/ 18 h 29"/>
              <a:gd name="T8" fmla="*/ 48 w 48"/>
              <a:gd name="T9" fmla="*/ 29 h 29"/>
              <a:gd name="T10" fmla="*/ 47 w 48"/>
              <a:gd name="T11" fmla="*/ 29 h 29"/>
              <a:gd name="T12" fmla="*/ 2 w 48"/>
              <a:gd name="T13" fmla="*/ 25 h 29"/>
              <a:gd name="T14" fmla="*/ 0 w 48"/>
              <a:gd name="T15" fmla="*/ 22 h 29"/>
              <a:gd name="T16" fmla="*/ 0 w 48"/>
              <a:gd name="T17" fmla="*/ 20 h 29"/>
              <a:gd name="T18" fmla="*/ 0 w 48"/>
              <a:gd name="T19" fmla="*/ 14 h 29"/>
              <a:gd name="T20" fmla="*/ 9 w 48"/>
              <a:gd name="T21" fmla="*/ 4 h 29"/>
              <a:gd name="T22" fmla="*/ 13 w 48"/>
              <a:gd name="T23" fmla="*/ 0 h 29"/>
              <a:gd name="T24" fmla="*/ 15 w 48"/>
              <a:gd name="T25" fmla="*/ 1 h 29"/>
              <a:gd name="T26" fmla="*/ 15 w 48"/>
              <a:gd name="T27" fmla="*/ 1 h 29"/>
              <a:gd name="T28" fmla="*/ 15 w 48"/>
              <a:gd name="T29" fmla="*/ 1 h 29"/>
              <a:gd name="T30" fmla="*/ 17 w 48"/>
              <a:gd name="T31" fmla="*/ 1 h 29"/>
              <a:gd name="T32" fmla="*/ 21 w 48"/>
              <a:gd name="T33" fmla="*/ 12 h 29"/>
              <a:gd name="T34" fmla="*/ 21 w 48"/>
              <a:gd name="T35" fmla="*/ 15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48" h="29">
                <a:moveTo>
                  <a:pt x="47" y="29"/>
                </a:moveTo>
                <a:lnTo>
                  <a:pt x="47" y="29"/>
                </a:lnTo>
                <a:moveTo>
                  <a:pt x="39" y="15"/>
                </a:moveTo>
                <a:lnTo>
                  <a:pt x="47" y="18"/>
                </a:lnTo>
                <a:lnTo>
                  <a:pt x="48" y="29"/>
                </a:lnTo>
                <a:lnTo>
                  <a:pt x="47" y="29"/>
                </a:lnTo>
                <a:moveTo>
                  <a:pt x="2" y="25"/>
                </a:moveTo>
                <a:lnTo>
                  <a:pt x="0" y="22"/>
                </a:lnTo>
                <a:lnTo>
                  <a:pt x="0" y="20"/>
                </a:lnTo>
                <a:lnTo>
                  <a:pt x="0" y="14"/>
                </a:lnTo>
                <a:lnTo>
                  <a:pt x="9" y="4"/>
                </a:lnTo>
                <a:lnTo>
                  <a:pt x="13" y="0"/>
                </a:lnTo>
                <a:lnTo>
                  <a:pt x="15" y="1"/>
                </a:lnTo>
                <a:lnTo>
                  <a:pt x="15" y="1"/>
                </a:lnTo>
                <a:moveTo>
                  <a:pt x="15" y="1"/>
                </a:moveTo>
                <a:lnTo>
                  <a:pt x="17" y="1"/>
                </a:lnTo>
                <a:lnTo>
                  <a:pt x="21" y="12"/>
                </a:lnTo>
                <a:lnTo>
                  <a:pt x="21" y="1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7" name="Freeform 865">
            <a:extLst>
              <a:ext uri="{FF2B5EF4-FFF2-40B4-BE49-F238E27FC236}">
                <a16:creationId xmlns:a16="http://schemas.microsoft.com/office/drawing/2014/main" id="{F9BCDB51-730D-AAF8-E296-1F3F66EC39A9}"/>
              </a:ext>
            </a:extLst>
          </p:cNvPr>
          <p:cNvSpPr>
            <a:spLocks/>
          </p:cNvSpPr>
          <p:nvPr/>
        </p:nvSpPr>
        <p:spPr bwMode="auto">
          <a:xfrm>
            <a:off x="4111626" y="5056188"/>
            <a:ext cx="155575" cy="46038"/>
          </a:xfrm>
          <a:custGeom>
            <a:avLst/>
            <a:gdLst>
              <a:gd name="T0" fmla="*/ 0 w 98"/>
              <a:gd name="T1" fmla="*/ 29 h 29"/>
              <a:gd name="T2" fmla="*/ 3 w 98"/>
              <a:gd name="T3" fmla="*/ 21 h 29"/>
              <a:gd name="T4" fmla="*/ 7 w 98"/>
              <a:gd name="T5" fmla="*/ 11 h 29"/>
              <a:gd name="T6" fmla="*/ 8 w 98"/>
              <a:gd name="T7" fmla="*/ 11 h 29"/>
              <a:gd name="T8" fmla="*/ 17 w 98"/>
              <a:gd name="T9" fmla="*/ 6 h 29"/>
              <a:gd name="T10" fmla="*/ 23 w 98"/>
              <a:gd name="T11" fmla="*/ 6 h 29"/>
              <a:gd name="T12" fmla="*/ 25 w 98"/>
              <a:gd name="T13" fmla="*/ 3 h 29"/>
              <a:gd name="T14" fmla="*/ 26 w 98"/>
              <a:gd name="T15" fmla="*/ 6 h 29"/>
              <a:gd name="T16" fmla="*/ 29 w 98"/>
              <a:gd name="T17" fmla="*/ 11 h 29"/>
              <a:gd name="T18" fmla="*/ 30 w 98"/>
              <a:gd name="T19" fmla="*/ 11 h 29"/>
              <a:gd name="T20" fmla="*/ 43 w 98"/>
              <a:gd name="T21" fmla="*/ 9 h 29"/>
              <a:gd name="T22" fmla="*/ 52 w 98"/>
              <a:gd name="T23" fmla="*/ 11 h 29"/>
              <a:gd name="T24" fmla="*/ 53 w 98"/>
              <a:gd name="T25" fmla="*/ 11 h 29"/>
              <a:gd name="T26" fmla="*/ 68 w 98"/>
              <a:gd name="T27" fmla="*/ 0 h 29"/>
              <a:gd name="T28" fmla="*/ 79 w 98"/>
              <a:gd name="T29" fmla="*/ 7 h 29"/>
              <a:gd name="T30" fmla="*/ 85 w 98"/>
              <a:gd name="T31" fmla="*/ 6 h 29"/>
              <a:gd name="T32" fmla="*/ 92 w 98"/>
              <a:gd name="T33" fmla="*/ 2 h 29"/>
              <a:gd name="T34" fmla="*/ 98 w 98"/>
              <a:gd name="T35" fmla="*/ 11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8" h="29">
                <a:moveTo>
                  <a:pt x="0" y="29"/>
                </a:moveTo>
                <a:lnTo>
                  <a:pt x="3" y="21"/>
                </a:lnTo>
                <a:lnTo>
                  <a:pt x="7" y="11"/>
                </a:lnTo>
                <a:lnTo>
                  <a:pt x="8" y="11"/>
                </a:lnTo>
                <a:lnTo>
                  <a:pt x="17" y="6"/>
                </a:lnTo>
                <a:lnTo>
                  <a:pt x="23" y="6"/>
                </a:lnTo>
                <a:lnTo>
                  <a:pt x="25" y="3"/>
                </a:lnTo>
                <a:lnTo>
                  <a:pt x="26" y="6"/>
                </a:lnTo>
                <a:lnTo>
                  <a:pt x="29" y="11"/>
                </a:lnTo>
                <a:lnTo>
                  <a:pt x="30" y="11"/>
                </a:lnTo>
                <a:lnTo>
                  <a:pt x="43" y="9"/>
                </a:lnTo>
                <a:lnTo>
                  <a:pt x="52" y="11"/>
                </a:lnTo>
                <a:lnTo>
                  <a:pt x="53" y="11"/>
                </a:lnTo>
                <a:lnTo>
                  <a:pt x="68" y="0"/>
                </a:lnTo>
                <a:lnTo>
                  <a:pt x="79" y="7"/>
                </a:lnTo>
                <a:lnTo>
                  <a:pt x="85" y="6"/>
                </a:lnTo>
                <a:lnTo>
                  <a:pt x="92" y="2"/>
                </a:lnTo>
                <a:lnTo>
                  <a:pt x="98" y="1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8" name="Freeform 866">
            <a:extLst>
              <a:ext uri="{FF2B5EF4-FFF2-40B4-BE49-F238E27FC236}">
                <a16:creationId xmlns:a16="http://schemas.microsoft.com/office/drawing/2014/main" id="{F8366075-19F5-2CEC-2A38-2A483E10B0F2}"/>
              </a:ext>
            </a:extLst>
          </p:cNvPr>
          <p:cNvSpPr>
            <a:spLocks/>
          </p:cNvSpPr>
          <p:nvPr/>
        </p:nvSpPr>
        <p:spPr bwMode="auto">
          <a:xfrm>
            <a:off x="4170363" y="5073650"/>
            <a:ext cx="96838" cy="88900"/>
          </a:xfrm>
          <a:custGeom>
            <a:avLst/>
            <a:gdLst>
              <a:gd name="T0" fmla="*/ 61 w 61"/>
              <a:gd name="T1" fmla="*/ 0 h 56"/>
              <a:gd name="T2" fmla="*/ 53 w 61"/>
              <a:gd name="T3" fmla="*/ 17 h 56"/>
              <a:gd name="T4" fmla="*/ 48 w 61"/>
              <a:gd name="T5" fmla="*/ 19 h 56"/>
              <a:gd name="T6" fmla="*/ 38 w 61"/>
              <a:gd name="T7" fmla="*/ 25 h 56"/>
              <a:gd name="T8" fmla="*/ 25 w 61"/>
              <a:gd name="T9" fmla="*/ 32 h 56"/>
              <a:gd name="T10" fmla="*/ 18 w 61"/>
              <a:gd name="T11" fmla="*/ 39 h 56"/>
              <a:gd name="T12" fmla="*/ 10 w 61"/>
              <a:gd name="T13" fmla="*/ 34 h 56"/>
              <a:gd name="T14" fmla="*/ 6 w 61"/>
              <a:gd name="T15" fmla="*/ 40 h 56"/>
              <a:gd name="T16" fmla="*/ 6 w 61"/>
              <a:gd name="T17" fmla="*/ 55 h 56"/>
              <a:gd name="T18" fmla="*/ 0 w 61"/>
              <a:gd name="T19" fmla="*/ 56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1" h="56">
                <a:moveTo>
                  <a:pt x="61" y="0"/>
                </a:moveTo>
                <a:lnTo>
                  <a:pt x="53" y="17"/>
                </a:lnTo>
                <a:lnTo>
                  <a:pt x="48" y="19"/>
                </a:lnTo>
                <a:lnTo>
                  <a:pt x="38" y="25"/>
                </a:lnTo>
                <a:lnTo>
                  <a:pt x="25" y="32"/>
                </a:lnTo>
                <a:lnTo>
                  <a:pt x="18" y="39"/>
                </a:lnTo>
                <a:lnTo>
                  <a:pt x="10" y="34"/>
                </a:lnTo>
                <a:lnTo>
                  <a:pt x="6" y="40"/>
                </a:lnTo>
                <a:lnTo>
                  <a:pt x="6" y="55"/>
                </a:lnTo>
                <a:lnTo>
                  <a:pt x="0" y="5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9" name="Freeform 867">
            <a:extLst>
              <a:ext uri="{FF2B5EF4-FFF2-40B4-BE49-F238E27FC236}">
                <a16:creationId xmlns:a16="http://schemas.microsoft.com/office/drawing/2014/main" id="{B00D74E5-0E4B-F5CD-14F6-D3A194CF496A}"/>
              </a:ext>
            </a:extLst>
          </p:cNvPr>
          <p:cNvSpPr>
            <a:spLocks/>
          </p:cNvSpPr>
          <p:nvPr/>
        </p:nvSpPr>
        <p:spPr bwMode="auto">
          <a:xfrm>
            <a:off x="4198938" y="4625975"/>
            <a:ext cx="12700" cy="23813"/>
          </a:xfrm>
          <a:custGeom>
            <a:avLst/>
            <a:gdLst>
              <a:gd name="T0" fmla="*/ 8 w 8"/>
              <a:gd name="T1" fmla="*/ 15 h 15"/>
              <a:gd name="T2" fmla="*/ 0 w 8"/>
              <a:gd name="T3" fmla="*/ 6 h 15"/>
              <a:gd name="T4" fmla="*/ 1 w 8"/>
              <a:gd name="T5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15">
                <a:moveTo>
                  <a:pt x="8" y="15"/>
                </a:moveTo>
                <a:lnTo>
                  <a:pt x="0" y="6"/>
                </a:lnTo>
                <a:lnTo>
                  <a:pt x="1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0" name="Freeform 868">
            <a:extLst>
              <a:ext uri="{FF2B5EF4-FFF2-40B4-BE49-F238E27FC236}">
                <a16:creationId xmlns:a16="http://schemas.microsoft.com/office/drawing/2014/main" id="{8AF5023E-B8EA-FE18-34E6-F4E460C60208}"/>
              </a:ext>
            </a:extLst>
          </p:cNvPr>
          <p:cNvSpPr>
            <a:spLocks/>
          </p:cNvSpPr>
          <p:nvPr/>
        </p:nvSpPr>
        <p:spPr bwMode="auto">
          <a:xfrm>
            <a:off x="4246563" y="4613275"/>
            <a:ext cx="14288" cy="23813"/>
          </a:xfrm>
          <a:custGeom>
            <a:avLst/>
            <a:gdLst>
              <a:gd name="T0" fmla="*/ 9 w 9"/>
              <a:gd name="T1" fmla="*/ 0 h 15"/>
              <a:gd name="T2" fmla="*/ 8 w 9"/>
              <a:gd name="T3" fmla="*/ 7 h 15"/>
              <a:gd name="T4" fmla="*/ 7 w 9"/>
              <a:gd name="T5" fmla="*/ 8 h 15"/>
              <a:gd name="T6" fmla="*/ 0 w 9"/>
              <a:gd name="T7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" h="15">
                <a:moveTo>
                  <a:pt x="9" y="0"/>
                </a:moveTo>
                <a:lnTo>
                  <a:pt x="8" y="7"/>
                </a:lnTo>
                <a:lnTo>
                  <a:pt x="7" y="8"/>
                </a:lnTo>
                <a:lnTo>
                  <a:pt x="0" y="1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1" name="Freeform 869">
            <a:extLst>
              <a:ext uri="{FF2B5EF4-FFF2-40B4-BE49-F238E27FC236}">
                <a16:creationId xmlns:a16="http://schemas.microsoft.com/office/drawing/2014/main" id="{0637B03C-F050-4F97-5656-022A01A66213}"/>
              </a:ext>
            </a:extLst>
          </p:cNvPr>
          <p:cNvSpPr>
            <a:spLocks noEditPoints="1"/>
          </p:cNvSpPr>
          <p:nvPr/>
        </p:nvSpPr>
        <p:spPr bwMode="auto">
          <a:xfrm>
            <a:off x="4308476" y="6240463"/>
            <a:ext cx="47625" cy="71438"/>
          </a:xfrm>
          <a:custGeom>
            <a:avLst/>
            <a:gdLst>
              <a:gd name="T0" fmla="*/ 22 w 30"/>
              <a:gd name="T1" fmla="*/ 30 h 45"/>
              <a:gd name="T2" fmla="*/ 22 w 30"/>
              <a:gd name="T3" fmla="*/ 33 h 45"/>
              <a:gd name="T4" fmla="*/ 24 w 30"/>
              <a:gd name="T5" fmla="*/ 34 h 45"/>
              <a:gd name="T6" fmla="*/ 29 w 30"/>
              <a:gd name="T7" fmla="*/ 36 h 45"/>
              <a:gd name="T8" fmla="*/ 29 w 30"/>
              <a:gd name="T9" fmla="*/ 36 h 45"/>
              <a:gd name="T10" fmla="*/ 30 w 30"/>
              <a:gd name="T11" fmla="*/ 40 h 45"/>
              <a:gd name="T12" fmla="*/ 26 w 30"/>
              <a:gd name="T13" fmla="*/ 45 h 45"/>
              <a:gd name="T14" fmla="*/ 26 w 30"/>
              <a:gd name="T15" fmla="*/ 45 h 45"/>
              <a:gd name="T16" fmla="*/ 0 w 30"/>
              <a:gd name="T17" fmla="*/ 0 h 45"/>
              <a:gd name="T18" fmla="*/ 2 w 30"/>
              <a:gd name="T19" fmla="*/ 3 h 45"/>
              <a:gd name="T20" fmla="*/ 9 w 30"/>
              <a:gd name="T21" fmla="*/ 0 h 45"/>
              <a:gd name="T22" fmla="*/ 9 w 30"/>
              <a:gd name="T23" fmla="*/ 0 h 45"/>
              <a:gd name="T24" fmla="*/ 20 w 30"/>
              <a:gd name="T25" fmla="*/ 3 h 45"/>
              <a:gd name="T26" fmla="*/ 22 w 30"/>
              <a:gd name="T27" fmla="*/ 7 h 45"/>
              <a:gd name="T28" fmla="*/ 22 w 30"/>
              <a:gd name="T29" fmla="*/ 14 h 45"/>
              <a:gd name="T30" fmla="*/ 17 w 30"/>
              <a:gd name="T31" fmla="*/ 14 h 45"/>
              <a:gd name="T32" fmla="*/ 13 w 30"/>
              <a:gd name="T33" fmla="*/ 21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0" h="45">
                <a:moveTo>
                  <a:pt x="22" y="30"/>
                </a:moveTo>
                <a:lnTo>
                  <a:pt x="22" y="33"/>
                </a:lnTo>
                <a:lnTo>
                  <a:pt x="24" y="34"/>
                </a:lnTo>
                <a:lnTo>
                  <a:pt x="29" y="36"/>
                </a:lnTo>
                <a:moveTo>
                  <a:pt x="29" y="36"/>
                </a:moveTo>
                <a:lnTo>
                  <a:pt x="30" y="40"/>
                </a:lnTo>
                <a:lnTo>
                  <a:pt x="26" y="45"/>
                </a:lnTo>
                <a:lnTo>
                  <a:pt x="26" y="45"/>
                </a:lnTo>
                <a:moveTo>
                  <a:pt x="0" y="0"/>
                </a:moveTo>
                <a:lnTo>
                  <a:pt x="2" y="3"/>
                </a:lnTo>
                <a:lnTo>
                  <a:pt x="9" y="0"/>
                </a:lnTo>
                <a:moveTo>
                  <a:pt x="9" y="0"/>
                </a:moveTo>
                <a:lnTo>
                  <a:pt x="20" y="3"/>
                </a:lnTo>
                <a:lnTo>
                  <a:pt x="22" y="7"/>
                </a:lnTo>
                <a:lnTo>
                  <a:pt x="22" y="14"/>
                </a:lnTo>
                <a:lnTo>
                  <a:pt x="17" y="14"/>
                </a:lnTo>
                <a:lnTo>
                  <a:pt x="13" y="2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2" name="Freeform 870">
            <a:extLst>
              <a:ext uri="{FF2B5EF4-FFF2-40B4-BE49-F238E27FC236}">
                <a16:creationId xmlns:a16="http://schemas.microsoft.com/office/drawing/2014/main" id="{D53B2272-9568-48E4-DADC-D72220C66825}"/>
              </a:ext>
            </a:extLst>
          </p:cNvPr>
          <p:cNvSpPr>
            <a:spLocks/>
          </p:cNvSpPr>
          <p:nvPr/>
        </p:nvSpPr>
        <p:spPr bwMode="auto">
          <a:xfrm>
            <a:off x="4329113" y="6213475"/>
            <a:ext cx="90488" cy="60325"/>
          </a:xfrm>
          <a:custGeom>
            <a:avLst/>
            <a:gdLst>
              <a:gd name="T0" fmla="*/ 0 w 57"/>
              <a:gd name="T1" fmla="*/ 38 h 38"/>
              <a:gd name="T2" fmla="*/ 4 w 57"/>
              <a:gd name="T3" fmla="*/ 31 h 38"/>
              <a:gd name="T4" fmla="*/ 9 w 57"/>
              <a:gd name="T5" fmla="*/ 31 h 38"/>
              <a:gd name="T6" fmla="*/ 9 w 57"/>
              <a:gd name="T7" fmla="*/ 24 h 38"/>
              <a:gd name="T8" fmla="*/ 7 w 57"/>
              <a:gd name="T9" fmla="*/ 20 h 38"/>
              <a:gd name="T10" fmla="*/ 9 w 57"/>
              <a:gd name="T11" fmla="*/ 19 h 38"/>
              <a:gd name="T12" fmla="*/ 15 w 57"/>
              <a:gd name="T13" fmla="*/ 16 h 38"/>
              <a:gd name="T14" fmla="*/ 27 w 57"/>
              <a:gd name="T15" fmla="*/ 17 h 38"/>
              <a:gd name="T16" fmla="*/ 27 w 57"/>
              <a:gd name="T17" fmla="*/ 11 h 38"/>
              <a:gd name="T18" fmla="*/ 31 w 57"/>
              <a:gd name="T19" fmla="*/ 6 h 38"/>
              <a:gd name="T20" fmla="*/ 42 w 57"/>
              <a:gd name="T21" fmla="*/ 8 h 38"/>
              <a:gd name="T22" fmla="*/ 52 w 57"/>
              <a:gd name="T23" fmla="*/ 0 h 38"/>
              <a:gd name="T24" fmla="*/ 52 w 57"/>
              <a:gd name="T25" fmla="*/ 2 h 38"/>
              <a:gd name="T26" fmla="*/ 50 w 57"/>
              <a:gd name="T27" fmla="*/ 5 h 38"/>
              <a:gd name="T28" fmla="*/ 57 w 57"/>
              <a:gd name="T29" fmla="*/ 4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57" h="38">
                <a:moveTo>
                  <a:pt x="0" y="38"/>
                </a:moveTo>
                <a:lnTo>
                  <a:pt x="4" y="31"/>
                </a:lnTo>
                <a:lnTo>
                  <a:pt x="9" y="31"/>
                </a:lnTo>
                <a:lnTo>
                  <a:pt x="9" y="24"/>
                </a:lnTo>
                <a:lnTo>
                  <a:pt x="7" y="20"/>
                </a:lnTo>
                <a:lnTo>
                  <a:pt x="9" y="19"/>
                </a:lnTo>
                <a:lnTo>
                  <a:pt x="15" y="16"/>
                </a:lnTo>
                <a:lnTo>
                  <a:pt x="27" y="17"/>
                </a:lnTo>
                <a:lnTo>
                  <a:pt x="27" y="11"/>
                </a:lnTo>
                <a:lnTo>
                  <a:pt x="31" y="6"/>
                </a:lnTo>
                <a:lnTo>
                  <a:pt x="42" y="8"/>
                </a:lnTo>
                <a:lnTo>
                  <a:pt x="52" y="0"/>
                </a:lnTo>
                <a:lnTo>
                  <a:pt x="52" y="2"/>
                </a:lnTo>
                <a:lnTo>
                  <a:pt x="50" y="5"/>
                </a:lnTo>
                <a:lnTo>
                  <a:pt x="57" y="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3" name="Freeform 871">
            <a:extLst>
              <a:ext uri="{FF2B5EF4-FFF2-40B4-BE49-F238E27FC236}">
                <a16:creationId xmlns:a16="http://schemas.microsoft.com/office/drawing/2014/main" id="{DC6B7016-65BE-A9DE-FF00-15FCE43E78AA}"/>
              </a:ext>
            </a:extLst>
          </p:cNvPr>
          <p:cNvSpPr>
            <a:spLocks/>
          </p:cNvSpPr>
          <p:nvPr/>
        </p:nvSpPr>
        <p:spPr bwMode="auto">
          <a:xfrm>
            <a:off x="4343401" y="6288088"/>
            <a:ext cx="12700" cy="23813"/>
          </a:xfrm>
          <a:custGeom>
            <a:avLst/>
            <a:gdLst>
              <a:gd name="T0" fmla="*/ 4 w 8"/>
              <a:gd name="T1" fmla="*/ 15 h 15"/>
              <a:gd name="T2" fmla="*/ 8 w 8"/>
              <a:gd name="T3" fmla="*/ 10 h 15"/>
              <a:gd name="T4" fmla="*/ 7 w 8"/>
              <a:gd name="T5" fmla="*/ 6 h 15"/>
              <a:gd name="T6" fmla="*/ 2 w 8"/>
              <a:gd name="T7" fmla="*/ 4 h 15"/>
              <a:gd name="T8" fmla="*/ 0 w 8"/>
              <a:gd name="T9" fmla="*/ 3 h 15"/>
              <a:gd name="T10" fmla="*/ 0 w 8"/>
              <a:gd name="T11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" h="15">
                <a:moveTo>
                  <a:pt x="4" y="15"/>
                </a:moveTo>
                <a:lnTo>
                  <a:pt x="8" y="10"/>
                </a:lnTo>
                <a:lnTo>
                  <a:pt x="7" y="6"/>
                </a:lnTo>
                <a:lnTo>
                  <a:pt x="2" y="4"/>
                </a:lnTo>
                <a:lnTo>
                  <a:pt x="0" y="3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4" name="Freeform 872">
            <a:extLst>
              <a:ext uri="{FF2B5EF4-FFF2-40B4-BE49-F238E27FC236}">
                <a16:creationId xmlns:a16="http://schemas.microsoft.com/office/drawing/2014/main" id="{77D3C1A8-CD17-93FD-11BA-977A1A6F1FCC}"/>
              </a:ext>
            </a:extLst>
          </p:cNvPr>
          <p:cNvSpPr>
            <a:spLocks noEditPoints="1"/>
          </p:cNvSpPr>
          <p:nvPr/>
        </p:nvSpPr>
        <p:spPr bwMode="auto">
          <a:xfrm>
            <a:off x="4189413" y="5397500"/>
            <a:ext cx="163513" cy="166688"/>
          </a:xfrm>
          <a:custGeom>
            <a:avLst/>
            <a:gdLst>
              <a:gd name="T0" fmla="*/ 0 w 103"/>
              <a:gd name="T1" fmla="*/ 31 h 105"/>
              <a:gd name="T2" fmla="*/ 3 w 103"/>
              <a:gd name="T3" fmla="*/ 36 h 105"/>
              <a:gd name="T4" fmla="*/ 7 w 103"/>
              <a:gd name="T5" fmla="*/ 35 h 105"/>
              <a:gd name="T6" fmla="*/ 19 w 103"/>
              <a:gd name="T7" fmla="*/ 21 h 105"/>
              <a:gd name="T8" fmla="*/ 24 w 103"/>
              <a:gd name="T9" fmla="*/ 20 h 105"/>
              <a:gd name="T10" fmla="*/ 25 w 103"/>
              <a:gd name="T11" fmla="*/ 19 h 105"/>
              <a:gd name="T12" fmla="*/ 59 w 103"/>
              <a:gd name="T13" fmla="*/ 20 h 105"/>
              <a:gd name="T14" fmla="*/ 63 w 103"/>
              <a:gd name="T15" fmla="*/ 16 h 105"/>
              <a:gd name="T16" fmla="*/ 65 w 103"/>
              <a:gd name="T17" fmla="*/ 10 h 105"/>
              <a:gd name="T18" fmla="*/ 67 w 103"/>
              <a:gd name="T19" fmla="*/ 6 h 105"/>
              <a:gd name="T20" fmla="*/ 77 w 103"/>
              <a:gd name="T21" fmla="*/ 0 h 105"/>
              <a:gd name="T22" fmla="*/ 93 w 103"/>
              <a:gd name="T23" fmla="*/ 1 h 105"/>
              <a:gd name="T24" fmla="*/ 96 w 103"/>
              <a:gd name="T25" fmla="*/ 2 h 105"/>
              <a:gd name="T26" fmla="*/ 99 w 103"/>
              <a:gd name="T27" fmla="*/ 2 h 105"/>
              <a:gd name="T28" fmla="*/ 100 w 103"/>
              <a:gd name="T29" fmla="*/ 2 h 105"/>
              <a:gd name="T30" fmla="*/ 103 w 103"/>
              <a:gd name="T31" fmla="*/ 2 h 105"/>
              <a:gd name="T32" fmla="*/ 101 w 103"/>
              <a:gd name="T33" fmla="*/ 5 h 105"/>
              <a:gd name="T34" fmla="*/ 101 w 103"/>
              <a:gd name="T35" fmla="*/ 5 h 105"/>
              <a:gd name="T36" fmla="*/ 99 w 103"/>
              <a:gd name="T37" fmla="*/ 25 h 105"/>
              <a:gd name="T38" fmla="*/ 99 w 103"/>
              <a:gd name="T39" fmla="*/ 28 h 105"/>
              <a:gd name="T40" fmla="*/ 96 w 103"/>
              <a:gd name="T41" fmla="*/ 31 h 105"/>
              <a:gd name="T42" fmla="*/ 77 w 103"/>
              <a:gd name="T43" fmla="*/ 51 h 105"/>
              <a:gd name="T44" fmla="*/ 70 w 103"/>
              <a:gd name="T45" fmla="*/ 68 h 105"/>
              <a:gd name="T46" fmla="*/ 67 w 103"/>
              <a:gd name="T47" fmla="*/ 73 h 105"/>
              <a:gd name="T48" fmla="*/ 65 w 103"/>
              <a:gd name="T49" fmla="*/ 77 h 105"/>
              <a:gd name="T50" fmla="*/ 59 w 103"/>
              <a:gd name="T51" fmla="*/ 75 h 105"/>
              <a:gd name="T52" fmla="*/ 60 w 103"/>
              <a:gd name="T53" fmla="*/ 79 h 105"/>
              <a:gd name="T54" fmla="*/ 55 w 103"/>
              <a:gd name="T55" fmla="*/ 85 h 105"/>
              <a:gd name="T56" fmla="*/ 44 w 103"/>
              <a:gd name="T57" fmla="*/ 90 h 105"/>
              <a:gd name="T58" fmla="*/ 43 w 103"/>
              <a:gd name="T59" fmla="*/ 99 h 105"/>
              <a:gd name="T60" fmla="*/ 44 w 103"/>
              <a:gd name="T61" fmla="*/ 103 h 105"/>
              <a:gd name="T62" fmla="*/ 45 w 103"/>
              <a:gd name="T63" fmla="*/ 105 h 105"/>
              <a:gd name="T64" fmla="*/ 45 w 103"/>
              <a:gd name="T65" fmla="*/ 105 h 1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03" h="105">
                <a:moveTo>
                  <a:pt x="0" y="31"/>
                </a:moveTo>
                <a:lnTo>
                  <a:pt x="3" y="36"/>
                </a:lnTo>
                <a:lnTo>
                  <a:pt x="7" y="35"/>
                </a:lnTo>
                <a:lnTo>
                  <a:pt x="19" y="21"/>
                </a:lnTo>
                <a:lnTo>
                  <a:pt x="24" y="20"/>
                </a:lnTo>
                <a:lnTo>
                  <a:pt x="25" y="19"/>
                </a:lnTo>
                <a:moveTo>
                  <a:pt x="59" y="20"/>
                </a:moveTo>
                <a:lnTo>
                  <a:pt x="63" y="16"/>
                </a:lnTo>
                <a:lnTo>
                  <a:pt x="65" y="10"/>
                </a:lnTo>
                <a:lnTo>
                  <a:pt x="67" y="6"/>
                </a:lnTo>
                <a:lnTo>
                  <a:pt x="77" y="0"/>
                </a:lnTo>
                <a:lnTo>
                  <a:pt x="93" y="1"/>
                </a:lnTo>
                <a:lnTo>
                  <a:pt x="96" y="2"/>
                </a:lnTo>
                <a:lnTo>
                  <a:pt x="99" y="2"/>
                </a:lnTo>
                <a:lnTo>
                  <a:pt x="100" y="2"/>
                </a:lnTo>
                <a:lnTo>
                  <a:pt x="103" y="2"/>
                </a:lnTo>
                <a:lnTo>
                  <a:pt x="101" y="5"/>
                </a:lnTo>
                <a:moveTo>
                  <a:pt x="101" y="5"/>
                </a:moveTo>
                <a:lnTo>
                  <a:pt x="99" y="25"/>
                </a:lnTo>
                <a:lnTo>
                  <a:pt x="99" y="28"/>
                </a:lnTo>
                <a:lnTo>
                  <a:pt x="96" y="31"/>
                </a:lnTo>
                <a:lnTo>
                  <a:pt x="77" y="51"/>
                </a:lnTo>
                <a:lnTo>
                  <a:pt x="70" y="68"/>
                </a:lnTo>
                <a:lnTo>
                  <a:pt x="67" y="73"/>
                </a:lnTo>
                <a:lnTo>
                  <a:pt x="65" y="77"/>
                </a:lnTo>
                <a:lnTo>
                  <a:pt x="59" y="75"/>
                </a:lnTo>
                <a:lnTo>
                  <a:pt x="60" y="79"/>
                </a:lnTo>
                <a:lnTo>
                  <a:pt x="55" y="85"/>
                </a:lnTo>
                <a:lnTo>
                  <a:pt x="44" y="90"/>
                </a:lnTo>
                <a:lnTo>
                  <a:pt x="43" y="99"/>
                </a:lnTo>
                <a:lnTo>
                  <a:pt x="44" y="103"/>
                </a:lnTo>
                <a:lnTo>
                  <a:pt x="45" y="105"/>
                </a:lnTo>
                <a:lnTo>
                  <a:pt x="45" y="10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5" name="Freeform 873">
            <a:extLst>
              <a:ext uri="{FF2B5EF4-FFF2-40B4-BE49-F238E27FC236}">
                <a16:creationId xmlns:a16="http://schemas.microsoft.com/office/drawing/2014/main" id="{08D16D86-9768-D003-CB2B-8213F94E6C9B}"/>
              </a:ext>
            </a:extLst>
          </p:cNvPr>
          <p:cNvSpPr>
            <a:spLocks/>
          </p:cNvSpPr>
          <p:nvPr/>
        </p:nvSpPr>
        <p:spPr bwMode="auto">
          <a:xfrm>
            <a:off x="4189413" y="5321300"/>
            <a:ext cx="53975" cy="14288"/>
          </a:xfrm>
          <a:custGeom>
            <a:avLst/>
            <a:gdLst>
              <a:gd name="T0" fmla="*/ 0 w 34"/>
              <a:gd name="T1" fmla="*/ 7 h 9"/>
              <a:gd name="T2" fmla="*/ 4 w 34"/>
              <a:gd name="T3" fmla="*/ 7 h 9"/>
              <a:gd name="T4" fmla="*/ 9 w 34"/>
              <a:gd name="T5" fmla="*/ 7 h 9"/>
              <a:gd name="T6" fmla="*/ 11 w 34"/>
              <a:gd name="T7" fmla="*/ 0 h 9"/>
              <a:gd name="T8" fmla="*/ 13 w 34"/>
              <a:gd name="T9" fmla="*/ 3 h 9"/>
              <a:gd name="T10" fmla="*/ 14 w 34"/>
              <a:gd name="T11" fmla="*/ 8 h 9"/>
              <a:gd name="T12" fmla="*/ 34 w 34"/>
              <a:gd name="T13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4" h="9">
                <a:moveTo>
                  <a:pt x="0" y="7"/>
                </a:moveTo>
                <a:lnTo>
                  <a:pt x="4" y="7"/>
                </a:lnTo>
                <a:lnTo>
                  <a:pt x="9" y="7"/>
                </a:lnTo>
                <a:lnTo>
                  <a:pt x="11" y="0"/>
                </a:lnTo>
                <a:lnTo>
                  <a:pt x="13" y="3"/>
                </a:lnTo>
                <a:lnTo>
                  <a:pt x="14" y="8"/>
                </a:lnTo>
                <a:lnTo>
                  <a:pt x="34" y="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6" name="Freeform 874">
            <a:extLst>
              <a:ext uri="{FF2B5EF4-FFF2-40B4-BE49-F238E27FC236}">
                <a16:creationId xmlns:a16="http://schemas.microsoft.com/office/drawing/2014/main" id="{9B142F7E-94FB-820C-8989-834D0F6EA00A}"/>
              </a:ext>
            </a:extLst>
          </p:cNvPr>
          <p:cNvSpPr>
            <a:spLocks/>
          </p:cNvSpPr>
          <p:nvPr/>
        </p:nvSpPr>
        <p:spPr bwMode="auto">
          <a:xfrm>
            <a:off x="4189413" y="5335588"/>
            <a:ext cx="61913" cy="119063"/>
          </a:xfrm>
          <a:custGeom>
            <a:avLst/>
            <a:gdLst>
              <a:gd name="T0" fmla="*/ 34 w 39"/>
              <a:gd name="T1" fmla="*/ 0 h 75"/>
              <a:gd name="T2" fmla="*/ 36 w 39"/>
              <a:gd name="T3" fmla="*/ 6 h 75"/>
              <a:gd name="T4" fmla="*/ 37 w 39"/>
              <a:gd name="T5" fmla="*/ 17 h 75"/>
              <a:gd name="T6" fmla="*/ 39 w 39"/>
              <a:gd name="T7" fmla="*/ 18 h 75"/>
              <a:gd name="T8" fmla="*/ 36 w 39"/>
              <a:gd name="T9" fmla="*/ 24 h 75"/>
              <a:gd name="T10" fmla="*/ 30 w 39"/>
              <a:gd name="T11" fmla="*/ 34 h 75"/>
              <a:gd name="T12" fmla="*/ 26 w 39"/>
              <a:gd name="T13" fmla="*/ 37 h 75"/>
              <a:gd name="T14" fmla="*/ 22 w 39"/>
              <a:gd name="T15" fmla="*/ 40 h 75"/>
              <a:gd name="T16" fmla="*/ 21 w 39"/>
              <a:gd name="T17" fmla="*/ 40 h 75"/>
              <a:gd name="T18" fmla="*/ 19 w 39"/>
              <a:gd name="T19" fmla="*/ 49 h 75"/>
              <a:gd name="T20" fmla="*/ 19 w 39"/>
              <a:gd name="T21" fmla="*/ 60 h 75"/>
              <a:gd name="T22" fmla="*/ 7 w 39"/>
              <a:gd name="T23" fmla="*/ 74 h 75"/>
              <a:gd name="T24" fmla="*/ 3 w 39"/>
              <a:gd name="T25" fmla="*/ 75 h 75"/>
              <a:gd name="T26" fmla="*/ 0 w 39"/>
              <a:gd name="T27" fmla="*/ 71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9" h="75">
                <a:moveTo>
                  <a:pt x="34" y="0"/>
                </a:moveTo>
                <a:lnTo>
                  <a:pt x="36" y="6"/>
                </a:lnTo>
                <a:lnTo>
                  <a:pt x="37" y="17"/>
                </a:lnTo>
                <a:lnTo>
                  <a:pt x="39" y="18"/>
                </a:lnTo>
                <a:lnTo>
                  <a:pt x="36" y="24"/>
                </a:lnTo>
                <a:lnTo>
                  <a:pt x="30" y="34"/>
                </a:lnTo>
                <a:lnTo>
                  <a:pt x="26" y="37"/>
                </a:lnTo>
                <a:lnTo>
                  <a:pt x="22" y="40"/>
                </a:lnTo>
                <a:lnTo>
                  <a:pt x="21" y="40"/>
                </a:lnTo>
                <a:lnTo>
                  <a:pt x="19" y="49"/>
                </a:lnTo>
                <a:lnTo>
                  <a:pt x="19" y="60"/>
                </a:lnTo>
                <a:lnTo>
                  <a:pt x="7" y="74"/>
                </a:lnTo>
                <a:lnTo>
                  <a:pt x="3" y="75"/>
                </a:lnTo>
                <a:lnTo>
                  <a:pt x="0" y="7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7" name="Freeform 875">
            <a:extLst>
              <a:ext uri="{FF2B5EF4-FFF2-40B4-BE49-F238E27FC236}">
                <a16:creationId xmlns:a16="http://schemas.microsoft.com/office/drawing/2014/main" id="{441F1631-B55B-F6D4-7223-541B6B22BB0C}"/>
              </a:ext>
            </a:extLst>
          </p:cNvPr>
          <p:cNvSpPr>
            <a:spLocks/>
          </p:cNvSpPr>
          <p:nvPr/>
        </p:nvSpPr>
        <p:spPr bwMode="auto">
          <a:xfrm>
            <a:off x="4370388" y="5291138"/>
            <a:ext cx="6350" cy="12700"/>
          </a:xfrm>
          <a:custGeom>
            <a:avLst/>
            <a:gdLst>
              <a:gd name="T0" fmla="*/ 0 w 4"/>
              <a:gd name="T1" fmla="*/ 8 h 8"/>
              <a:gd name="T2" fmla="*/ 0 w 4"/>
              <a:gd name="T3" fmla="*/ 7 h 8"/>
              <a:gd name="T4" fmla="*/ 0 w 4"/>
              <a:gd name="T5" fmla="*/ 5 h 8"/>
              <a:gd name="T6" fmla="*/ 4 w 4"/>
              <a:gd name="T7" fmla="*/ 2 h 8"/>
              <a:gd name="T8" fmla="*/ 1 w 4"/>
              <a:gd name="T9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" h="8">
                <a:moveTo>
                  <a:pt x="0" y="8"/>
                </a:moveTo>
                <a:lnTo>
                  <a:pt x="0" y="7"/>
                </a:lnTo>
                <a:lnTo>
                  <a:pt x="0" y="5"/>
                </a:lnTo>
                <a:lnTo>
                  <a:pt x="4" y="2"/>
                </a:lnTo>
                <a:lnTo>
                  <a:pt x="1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8" name="Freeform 876">
            <a:extLst>
              <a:ext uri="{FF2B5EF4-FFF2-40B4-BE49-F238E27FC236}">
                <a16:creationId xmlns:a16="http://schemas.microsoft.com/office/drawing/2014/main" id="{94AC8EBC-B4B6-230C-41B3-CEBB90E16D82}"/>
              </a:ext>
            </a:extLst>
          </p:cNvPr>
          <p:cNvSpPr>
            <a:spLocks/>
          </p:cNvSpPr>
          <p:nvPr/>
        </p:nvSpPr>
        <p:spPr bwMode="auto">
          <a:xfrm>
            <a:off x="4424363" y="5237163"/>
            <a:ext cx="25400" cy="55563"/>
          </a:xfrm>
          <a:custGeom>
            <a:avLst/>
            <a:gdLst>
              <a:gd name="T0" fmla="*/ 16 w 16"/>
              <a:gd name="T1" fmla="*/ 0 h 35"/>
              <a:gd name="T2" fmla="*/ 16 w 16"/>
              <a:gd name="T3" fmla="*/ 2 h 35"/>
              <a:gd name="T4" fmla="*/ 9 w 16"/>
              <a:gd name="T5" fmla="*/ 28 h 35"/>
              <a:gd name="T6" fmla="*/ 7 w 16"/>
              <a:gd name="T7" fmla="*/ 31 h 35"/>
              <a:gd name="T8" fmla="*/ 0 w 16"/>
              <a:gd name="T9" fmla="*/ 35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35">
                <a:moveTo>
                  <a:pt x="16" y="0"/>
                </a:moveTo>
                <a:lnTo>
                  <a:pt x="16" y="2"/>
                </a:lnTo>
                <a:lnTo>
                  <a:pt x="9" y="28"/>
                </a:lnTo>
                <a:lnTo>
                  <a:pt x="7" y="31"/>
                </a:lnTo>
                <a:lnTo>
                  <a:pt x="0" y="3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9" name="Freeform 877">
            <a:extLst>
              <a:ext uri="{FF2B5EF4-FFF2-40B4-BE49-F238E27FC236}">
                <a16:creationId xmlns:a16="http://schemas.microsoft.com/office/drawing/2014/main" id="{8DE176C1-63D9-2D51-848C-42EE1A0261C6}"/>
              </a:ext>
            </a:extLst>
          </p:cNvPr>
          <p:cNvSpPr>
            <a:spLocks/>
          </p:cNvSpPr>
          <p:nvPr/>
        </p:nvSpPr>
        <p:spPr bwMode="auto">
          <a:xfrm>
            <a:off x="4365626" y="4549775"/>
            <a:ext cx="107950" cy="57150"/>
          </a:xfrm>
          <a:custGeom>
            <a:avLst/>
            <a:gdLst>
              <a:gd name="T0" fmla="*/ 0 w 68"/>
              <a:gd name="T1" fmla="*/ 0 h 36"/>
              <a:gd name="T2" fmla="*/ 8 w 68"/>
              <a:gd name="T3" fmla="*/ 11 h 36"/>
              <a:gd name="T4" fmla="*/ 11 w 68"/>
              <a:gd name="T5" fmla="*/ 14 h 36"/>
              <a:gd name="T6" fmla="*/ 23 w 68"/>
              <a:gd name="T7" fmla="*/ 17 h 36"/>
              <a:gd name="T8" fmla="*/ 27 w 68"/>
              <a:gd name="T9" fmla="*/ 30 h 36"/>
              <a:gd name="T10" fmla="*/ 30 w 68"/>
              <a:gd name="T11" fmla="*/ 30 h 36"/>
              <a:gd name="T12" fmla="*/ 35 w 68"/>
              <a:gd name="T13" fmla="*/ 34 h 36"/>
              <a:gd name="T14" fmla="*/ 39 w 68"/>
              <a:gd name="T15" fmla="*/ 32 h 36"/>
              <a:gd name="T16" fmla="*/ 41 w 68"/>
              <a:gd name="T17" fmla="*/ 36 h 36"/>
              <a:gd name="T18" fmla="*/ 46 w 68"/>
              <a:gd name="T19" fmla="*/ 33 h 36"/>
              <a:gd name="T20" fmla="*/ 52 w 68"/>
              <a:gd name="T21" fmla="*/ 36 h 36"/>
              <a:gd name="T22" fmla="*/ 54 w 68"/>
              <a:gd name="T23" fmla="*/ 30 h 36"/>
              <a:gd name="T24" fmla="*/ 63 w 68"/>
              <a:gd name="T25" fmla="*/ 32 h 36"/>
              <a:gd name="T26" fmla="*/ 68 w 68"/>
              <a:gd name="T27" fmla="*/ 24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68" h="36">
                <a:moveTo>
                  <a:pt x="0" y="0"/>
                </a:moveTo>
                <a:lnTo>
                  <a:pt x="8" y="11"/>
                </a:lnTo>
                <a:lnTo>
                  <a:pt x="11" y="14"/>
                </a:lnTo>
                <a:lnTo>
                  <a:pt x="23" y="17"/>
                </a:lnTo>
                <a:lnTo>
                  <a:pt x="27" y="30"/>
                </a:lnTo>
                <a:lnTo>
                  <a:pt x="30" y="30"/>
                </a:lnTo>
                <a:lnTo>
                  <a:pt x="35" y="34"/>
                </a:lnTo>
                <a:lnTo>
                  <a:pt x="39" y="32"/>
                </a:lnTo>
                <a:lnTo>
                  <a:pt x="41" y="36"/>
                </a:lnTo>
                <a:lnTo>
                  <a:pt x="46" y="33"/>
                </a:lnTo>
                <a:lnTo>
                  <a:pt x="52" y="36"/>
                </a:lnTo>
                <a:lnTo>
                  <a:pt x="54" y="30"/>
                </a:lnTo>
                <a:lnTo>
                  <a:pt x="63" y="32"/>
                </a:lnTo>
                <a:lnTo>
                  <a:pt x="68" y="2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0" name="Freeform 878">
            <a:extLst>
              <a:ext uri="{FF2B5EF4-FFF2-40B4-BE49-F238E27FC236}">
                <a16:creationId xmlns:a16="http://schemas.microsoft.com/office/drawing/2014/main" id="{1601EE9A-7BFA-E4D1-CB3F-C436427CCFEC}"/>
              </a:ext>
            </a:extLst>
          </p:cNvPr>
          <p:cNvSpPr>
            <a:spLocks/>
          </p:cNvSpPr>
          <p:nvPr/>
        </p:nvSpPr>
        <p:spPr bwMode="auto">
          <a:xfrm>
            <a:off x="4465638" y="4511675"/>
            <a:ext cx="55563" cy="115888"/>
          </a:xfrm>
          <a:custGeom>
            <a:avLst/>
            <a:gdLst>
              <a:gd name="T0" fmla="*/ 0 w 35"/>
              <a:gd name="T1" fmla="*/ 1 h 73"/>
              <a:gd name="T2" fmla="*/ 2 w 35"/>
              <a:gd name="T3" fmla="*/ 0 h 73"/>
              <a:gd name="T4" fmla="*/ 2 w 35"/>
              <a:gd name="T5" fmla="*/ 9 h 73"/>
              <a:gd name="T6" fmla="*/ 11 w 35"/>
              <a:gd name="T7" fmla="*/ 11 h 73"/>
              <a:gd name="T8" fmla="*/ 15 w 35"/>
              <a:gd name="T9" fmla="*/ 22 h 73"/>
              <a:gd name="T10" fmla="*/ 19 w 35"/>
              <a:gd name="T11" fmla="*/ 22 h 73"/>
              <a:gd name="T12" fmla="*/ 27 w 35"/>
              <a:gd name="T13" fmla="*/ 34 h 73"/>
              <a:gd name="T14" fmla="*/ 35 w 35"/>
              <a:gd name="T15" fmla="*/ 46 h 73"/>
              <a:gd name="T16" fmla="*/ 30 w 35"/>
              <a:gd name="T17" fmla="*/ 58 h 73"/>
              <a:gd name="T18" fmla="*/ 19 w 35"/>
              <a:gd name="T19" fmla="*/ 61 h 73"/>
              <a:gd name="T20" fmla="*/ 23 w 35"/>
              <a:gd name="T21" fmla="*/ 69 h 73"/>
              <a:gd name="T22" fmla="*/ 16 w 35"/>
              <a:gd name="T23" fmla="*/ 73 h 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5" h="73">
                <a:moveTo>
                  <a:pt x="0" y="1"/>
                </a:moveTo>
                <a:lnTo>
                  <a:pt x="2" y="0"/>
                </a:lnTo>
                <a:lnTo>
                  <a:pt x="2" y="9"/>
                </a:lnTo>
                <a:lnTo>
                  <a:pt x="11" y="11"/>
                </a:lnTo>
                <a:lnTo>
                  <a:pt x="15" y="22"/>
                </a:lnTo>
                <a:lnTo>
                  <a:pt x="19" y="22"/>
                </a:lnTo>
                <a:lnTo>
                  <a:pt x="27" y="34"/>
                </a:lnTo>
                <a:lnTo>
                  <a:pt x="35" y="46"/>
                </a:lnTo>
                <a:lnTo>
                  <a:pt x="30" y="58"/>
                </a:lnTo>
                <a:lnTo>
                  <a:pt x="19" y="61"/>
                </a:lnTo>
                <a:lnTo>
                  <a:pt x="23" y="69"/>
                </a:lnTo>
                <a:lnTo>
                  <a:pt x="16" y="7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1" name="Freeform 879">
            <a:extLst>
              <a:ext uri="{FF2B5EF4-FFF2-40B4-BE49-F238E27FC236}">
                <a16:creationId xmlns:a16="http://schemas.microsoft.com/office/drawing/2014/main" id="{A51461F2-7AFE-168D-20D2-9F4AFB61DF0B}"/>
              </a:ext>
            </a:extLst>
          </p:cNvPr>
          <p:cNvSpPr>
            <a:spLocks/>
          </p:cNvSpPr>
          <p:nvPr/>
        </p:nvSpPr>
        <p:spPr bwMode="auto">
          <a:xfrm>
            <a:off x="4437063" y="4841875"/>
            <a:ext cx="150813" cy="174625"/>
          </a:xfrm>
          <a:custGeom>
            <a:avLst/>
            <a:gdLst>
              <a:gd name="T0" fmla="*/ 0 w 95"/>
              <a:gd name="T1" fmla="*/ 33 h 110"/>
              <a:gd name="T2" fmla="*/ 12 w 95"/>
              <a:gd name="T3" fmla="*/ 26 h 110"/>
              <a:gd name="T4" fmla="*/ 15 w 95"/>
              <a:gd name="T5" fmla="*/ 21 h 110"/>
              <a:gd name="T6" fmla="*/ 16 w 95"/>
              <a:gd name="T7" fmla="*/ 20 h 110"/>
              <a:gd name="T8" fmla="*/ 18 w 95"/>
              <a:gd name="T9" fmla="*/ 18 h 110"/>
              <a:gd name="T10" fmla="*/ 35 w 95"/>
              <a:gd name="T11" fmla="*/ 0 h 110"/>
              <a:gd name="T12" fmla="*/ 37 w 95"/>
              <a:gd name="T13" fmla="*/ 7 h 110"/>
              <a:gd name="T14" fmla="*/ 42 w 95"/>
              <a:gd name="T15" fmla="*/ 10 h 110"/>
              <a:gd name="T16" fmla="*/ 44 w 95"/>
              <a:gd name="T17" fmla="*/ 14 h 110"/>
              <a:gd name="T18" fmla="*/ 45 w 95"/>
              <a:gd name="T19" fmla="*/ 24 h 110"/>
              <a:gd name="T20" fmla="*/ 44 w 95"/>
              <a:gd name="T21" fmla="*/ 39 h 110"/>
              <a:gd name="T22" fmla="*/ 39 w 95"/>
              <a:gd name="T23" fmla="*/ 43 h 110"/>
              <a:gd name="T24" fmla="*/ 49 w 95"/>
              <a:gd name="T25" fmla="*/ 44 h 110"/>
              <a:gd name="T26" fmla="*/ 48 w 95"/>
              <a:gd name="T27" fmla="*/ 54 h 110"/>
              <a:gd name="T28" fmla="*/ 48 w 95"/>
              <a:gd name="T29" fmla="*/ 56 h 110"/>
              <a:gd name="T30" fmla="*/ 54 w 95"/>
              <a:gd name="T31" fmla="*/ 60 h 110"/>
              <a:gd name="T32" fmla="*/ 61 w 95"/>
              <a:gd name="T33" fmla="*/ 75 h 110"/>
              <a:gd name="T34" fmla="*/ 64 w 95"/>
              <a:gd name="T35" fmla="*/ 77 h 110"/>
              <a:gd name="T36" fmla="*/ 71 w 95"/>
              <a:gd name="T37" fmla="*/ 80 h 110"/>
              <a:gd name="T38" fmla="*/ 74 w 95"/>
              <a:gd name="T39" fmla="*/ 80 h 110"/>
              <a:gd name="T40" fmla="*/ 74 w 95"/>
              <a:gd name="T41" fmla="*/ 84 h 110"/>
              <a:gd name="T42" fmla="*/ 78 w 95"/>
              <a:gd name="T43" fmla="*/ 81 h 110"/>
              <a:gd name="T44" fmla="*/ 87 w 95"/>
              <a:gd name="T45" fmla="*/ 92 h 110"/>
              <a:gd name="T46" fmla="*/ 93 w 95"/>
              <a:gd name="T47" fmla="*/ 110 h 110"/>
              <a:gd name="T48" fmla="*/ 95 w 95"/>
              <a:gd name="T49" fmla="*/ 110 h 1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95" h="110">
                <a:moveTo>
                  <a:pt x="0" y="33"/>
                </a:moveTo>
                <a:lnTo>
                  <a:pt x="12" y="26"/>
                </a:lnTo>
                <a:lnTo>
                  <a:pt x="15" y="21"/>
                </a:lnTo>
                <a:lnTo>
                  <a:pt x="16" y="20"/>
                </a:lnTo>
                <a:lnTo>
                  <a:pt x="18" y="18"/>
                </a:lnTo>
                <a:lnTo>
                  <a:pt x="35" y="0"/>
                </a:lnTo>
                <a:lnTo>
                  <a:pt x="37" y="7"/>
                </a:lnTo>
                <a:lnTo>
                  <a:pt x="42" y="10"/>
                </a:lnTo>
                <a:lnTo>
                  <a:pt x="44" y="14"/>
                </a:lnTo>
                <a:lnTo>
                  <a:pt x="45" y="24"/>
                </a:lnTo>
                <a:lnTo>
                  <a:pt x="44" y="39"/>
                </a:lnTo>
                <a:lnTo>
                  <a:pt x="39" y="43"/>
                </a:lnTo>
                <a:lnTo>
                  <a:pt x="49" y="44"/>
                </a:lnTo>
                <a:lnTo>
                  <a:pt x="48" y="54"/>
                </a:lnTo>
                <a:lnTo>
                  <a:pt x="48" y="56"/>
                </a:lnTo>
                <a:lnTo>
                  <a:pt x="54" y="60"/>
                </a:lnTo>
                <a:lnTo>
                  <a:pt x="61" y="75"/>
                </a:lnTo>
                <a:lnTo>
                  <a:pt x="64" y="77"/>
                </a:lnTo>
                <a:lnTo>
                  <a:pt x="71" y="80"/>
                </a:lnTo>
                <a:lnTo>
                  <a:pt x="74" y="80"/>
                </a:lnTo>
                <a:lnTo>
                  <a:pt x="74" y="84"/>
                </a:lnTo>
                <a:lnTo>
                  <a:pt x="78" y="81"/>
                </a:lnTo>
                <a:lnTo>
                  <a:pt x="87" y="92"/>
                </a:lnTo>
                <a:lnTo>
                  <a:pt x="93" y="110"/>
                </a:lnTo>
                <a:lnTo>
                  <a:pt x="95" y="11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2" name="Freeform 880">
            <a:extLst>
              <a:ext uri="{FF2B5EF4-FFF2-40B4-BE49-F238E27FC236}">
                <a16:creationId xmlns:a16="http://schemas.microsoft.com/office/drawing/2014/main" id="{255E1380-417E-37A2-F90F-70434C31E12F}"/>
              </a:ext>
            </a:extLst>
          </p:cNvPr>
          <p:cNvSpPr>
            <a:spLocks/>
          </p:cNvSpPr>
          <p:nvPr/>
        </p:nvSpPr>
        <p:spPr bwMode="auto">
          <a:xfrm>
            <a:off x="4752976" y="4338638"/>
            <a:ext cx="58738" cy="3175"/>
          </a:xfrm>
          <a:custGeom>
            <a:avLst/>
            <a:gdLst>
              <a:gd name="T0" fmla="*/ 0 w 37"/>
              <a:gd name="T1" fmla="*/ 0 h 2"/>
              <a:gd name="T2" fmla="*/ 6 w 37"/>
              <a:gd name="T3" fmla="*/ 0 h 2"/>
              <a:gd name="T4" fmla="*/ 8 w 37"/>
              <a:gd name="T5" fmla="*/ 0 h 2"/>
              <a:gd name="T6" fmla="*/ 12 w 37"/>
              <a:gd name="T7" fmla="*/ 2 h 2"/>
              <a:gd name="T8" fmla="*/ 26 w 37"/>
              <a:gd name="T9" fmla="*/ 0 h 2"/>
              <a:gd name="T10" fmla="*/ 29 w 37"/>
              <a:gd name="T11" fmla="*/ 1 h 2"/>
              <a:gd name="T12" fmla="*/ 33 w 37"/>
              <a:gd name="T13" fmla="*/ 0 h 2"/>
              <a:gd name="T14" fmla="*/ 37 w 37"/>
              <a:gd name="T15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7" h="2">
                <a:moveTo>
                  <a:pt x="0" y="0"/>
                </a:moveTo>
                <a:lnTo>
                  <a:pt x="6" y="0"/>
                </a:lnTo>
                <a:lnTo>
                  <a:pt x="8" y="0"/>
                </a:lnTo>
                <a:lnTo>
                  <a:pt x="12" y="2"/>
                </a:lnTo>
                <a:lnTo>
                  <a:pt x="26" y="0"/>
                </a:lnTo>
                <a:lnTo>
                  <a:pt x="29" y="1"/>
                </a:lnTo>
                <a:lnTo>
                  <a:pt x="33" y="0"/>
                </a:lnTo>
                <a:lnTo>
                  <a:pt x="37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3" name="Freeform 881">
            <a:extLst>
              <a:ext uri="{FF2B5EF4-FFF2-40B4-BE49-F238E27FC236}">
                <a16:creationId xmlns:a16="http://schemas.microsoft.com/office/drawing/2014/main" id="{825E8D0A-F7E0-C879-4EAC-D6F34D83A951}"/>
              </a:ext>
            </a:extLst>
          </p:cNvPr>
          <p:cNvSpPr>
            <a:spLocks/>
          </p:cNvSpPr>
          <p:nvPr/>
        </p:nvSpPr>
        <p:spPr bwMode="auto">
          <a:xfrm>
            <a:off x="4733926" y="4370388"/>
            <a:ext cx="177800" cy="184150"/>
          </a:xfrm>
          <a:custGeom>
            <a:avLst/>
            <a:gdLst>
              <a:gd name="T0" fmla="*/ 68 w 112"/>
              <a:gd name="T1" fmla="*/ 0 h 116"/>
              <a:gd name="T2" fmla="*/ 67 w 112"/>
              <a:gd name="T3" fmla="*/ 2 h 116"/>
              <a:gd name="T4" fmla="*/ 64 w 112"/>
              <a:gd name="T5" fmla="*/ 4 h 116"/>
              <a:gd name="T6" fmla="*/ 57 w 112"/>
              <a:gd name="T7" fmla="*/ 10 h 116"/>
              <a:gd name="T8" fmla="*/ 65 w 112"/>
              <a:gd name="T9" fmla="*/ 26 h 116"/>
              <a:gd name="T10" fmla="*/ 54 w 112"/>
              <a:gd name="T11" fmla="*/ 51 h 116"/>
              <a:gd name="T12" fmla="*/ 57 w 112"/>
              <a:gd name="T13" fmla="*/ 55 h 116"/>
              <a:gd name="T14" fmla="*/ 59 w 112"/>
              <a:gd name="T15" fmla="*/ 52 h 116"/>
              <a:gd name="T16" fmla="*/ 65 w 112"/>
              <a:gd name="T17" fmla="*/ 53 h 116"/>
              <a:gd name="T18" fmla="*/ 71 w 112"/>
              <a:gd name="T19" fmla="*/ 66 h 116"/>
              <a:gd name="T20" fmla="*/ 68 w 112"/>
              <a:gd name="T21" fmla="*/ 71 h 116"/>
              <a:gd name="T22" fmla="*/ 87 w 112"/>
              <a:gd name="T23" fmla="*/ 86 h 116"/>
              <a:gd name="T24" fmla="*/ 87 w 112"/>
              <a:gd name="T25" fmla="*/ 93 h 116"/>
              <a:gd name="T26" fmla="*/ 94 w 112"/>
              <a:gd name="T27" fmla="*/ 101 h 116"/>
              <a:gd name="T28" fmla="*/ 99 w 112"/>
              <a:gd name="T29" fmla="*/ 102 h 116"/>
              <a:gd name="T30" fmla="*/ 104 w 112"/>
              <a:gd name="T31" fmla="*/ 102 h 116"/>
              <a:gd name="T32" fmla="*/ 112 w 112"/>
              <a:gd name="T33" fmla="*/ 111 h 116"/>
              <a:gd name="T34" fmla="*/ 101 w 112"/>
              <a:gd name="T35" fmla="*/ 111 h 116"/>
              <a:gd name="T36" fmla="*/ 69 w 112"/>
              <a:gd name="T37" fmla="*/ 111 h 116"/>
              <a:gd name="T38" fmla="*/ 46 w 112"/>
              <a:gd name="T39" fmla="*/ 116 h 116"/>
              <a:gd name="T40" fmla="*/ 46 w 112"/>
              <a:gd name="T41" fmla="*/ 104 h 116"/>
              <a:gd name="T42" fmla="*/ 27 w 112"/>
              <a:gd name="T43" fmla="*/ 82 h 116"/>
              <a:gd name="T44" fmla="*/ 26 w 112"/>
              <a:gd name="T45" fmla="*/ 68 h 116"/>
              <a:gd name="T46" fmla="*/ 30 w 112"/>
              <a:gd name="T47" fmla="*/ 60 h 116"/>
              <a:gd name="T48" fmla="*/ 38 w 112"/>
              <a:gd name="T49" fmla="*/ 60 h 116"/>
              <a:gd name="T50" fmla="*/ 33 w 112"/>
              <a:gd name="T51" fmla="*/ 52 h 116"/>
              <a:gd name="T52" fmla="*/ 37 w 112"/>
              <a:gd name="T53" fmla="*/ 48 h 116"/>
              <a:gd name="T54" fmla="*/ 27 w 112"/>
              <a:gd name="T55" fmla="*/ 40 h 116"/>
              <a:gd name="T56" fmla="*/ 18 w 112"/>
              <a:gd name="T57" fmla="*/ 38 h 116"/>
              <a:gd name="T58" fmla="*/ 15 w 112"/>
              <a:gd name="T59" fmla="*/ 36 h 116"/>
              <a:gd name="T60" fmla="*/ 11 w 112"/>
              <a:gd name="T61" fmla="*/ 37 h 116"/>
              <a:gd name="T62" fmla="*/ 7 w 112"/>
              <a:gd name="T63" fmla="*/ 30 h 116"/>
              <a:gd name="T64" fmla="*/ 9 w 112"/>
              <a:gd name="T65" fmla="*/ 19 h 116"/>
              <a:gd name="T66" fmla="*/ 1 w 112"/>
              <a:gd name="T67" fmla="*/ 15 h 116"/>
              <a:gd name="T68" fmla="*/ 0 w 112"/>
              <a:gd name="T69" fmla="*/ 12 h 116"/>
              <a:gd name="T70" fmla="*/ 0 w 112"/>
              <a:gd name="T71" fmla="*/ 10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12" h="116">
                <a:moveTo>
                  <a:pt x="68" y="0"/>
                </a:moveTo>
                <a:lnTo>
                  <a:pt x="67" y="2"/>
                </a:lnTo>
                <a:lnTo>
                  <a:pt x="64" y="4"/>
                </a:lnTo>
                <a:lnTo>
                  <a:pt x="57" y="10"/>
                </a:lnTo>
                <a:lnTo>
                  <a:pt x="65" y="26"/>
                </a:lnTo>
                <a:lnTo>
                  <a:pt x="54" y="51"/>
                </a:lnTo>
                <a:lnTo>
                  <a:pt x="57" y="55"/>
                </a:lnTo>
                <a:lnTo>
                  <a:pt x="59" y="52"/>
                </a:lnTo>
                <a:lnTo>
                  <a:pt x="65" y="53"/>
                </a:lnTo>
                <a:lnTo>
                  <a:pt x="71" y="66"/>
                </a:lnTo>
                <a:lnTo>
                  <a:pt x="68" y="71"/>
                </a:lnTo>
                <a:lnTo>
                  <a:pt x="87" y="86"/>
                </a:lnTo>
                <a:lnTo>
                  <a:pt x="87" y="93"/>
                </a:lnTo>
                <a:lnTo>
                  <a:pt x="94" y="101"/>
                </a:lnTo>
                <a:lnTo>
                  <a:pt x="99" y="102"/>
                </a:lnTo>
                <a:lnTo>
                  <a:pt x="104" y="102"/>
                </a:lnTo>
                <a:lnTo>
                  <a:pt x="112" y="111"/>
                </a:lnTo>
                <a:lnTo>
                  <a:pt x="101" y="111"/>
                </a:lnTo>
                <a:lnTo>
                  <a:pt x="69" y="111"/>
                </a:lnTo>
                <a:lnTo>
                  <a:pt x="46" y="116"/>
                </a:lnTo>
                <a:lnTo>
                  <a:pt x="46" y="104"/>
                </a:lnTo>
                <a:lnTo>
                  <a:pt x="27" y="82"/>
                </a:lnTo>
                <a:lnTo>
                  <a:pt x="26" y="68"/>
                </a:lnTo>
                <a:lnTo>
                  <a:pt x="30" y="60"/>
                </a:lnTo>
                <a:lnTo>
                  <a:pt x="38" y="60"/>
                </a:lnTo>
                <a:lnTo>
                  <a:pt x="33" y="52"/>
                </a:lnTo>
                <a:lnTo>
                  <a:pt x="37" y="48"/>
                </a:lnTo>
                <a:lnTo>
                  <a:pt x="27" y="40"/>
                </a:lnTo>
                <a:lnTo>
                  <a:pt x="18" y="38"/>
                </a:lnTo>
                <a:lnTo>
                  <a:pt x="15" y="36"/>
                </a:lnTo>
                <a:lnTo>
                  <a:pt x="11" y="37"/>
                </a:lnTo>
                <a:lnTo>
                  <a:pt x="7" y="30"/>
                </a:lnTo>
                <a:lnTo>
                  <a:pt x="9" y="19"/>
                </a:lnTo>
                <a:lnTo>
                  <a:pt x="1" y="15"/>
                </a:lnTo>
                <a:lnTo>
                  <a:pt x="0" y="12"/>
                </a:lnTo>
                <a:lnTo>
                  <a:pt x="0" y="1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4" name="Freeform 882">
            <a:extLst>
              <a:ext uri="{FF2B5EF4-FFF2-40B4-BE49-F238E27FC236}">
                <a16:creationId xmlns:a16="http://schemas.microsoft.com/office/drawing/2014/main" id="{FD7CB069-6DCA-E832-83AF-4D2F8D5858D4}"/>
              </a:ext>
            </a:extLst>
          </p:cNvPr>
          <p:cNvSpPr>
            <a:spLocks/>
          </p:cNvSpPr>
          <p:nvPr/>
        </p:nvSpPr>
        <p:spPr bwMode="auto">
          <a:xfrm>
            <a:off x="4972051" y="5897563"/>
            <a:ext cx="58738" cy="26988"/>
          </a:xfrm>
          <a:custGeom>
            <a:avLst/>
            <a:gdLst>
              <a:gd name="T0" fmla="*/ 0 w 37"/>
              <a:gd name="T1" fmla="*/ 17 h 17"/>
              <a:gd name="T2" fmla="*/ 0 w 37"/>
              <a:gd name="T3" fmla="*/ 15 h 17"/>
              <a:gd name="T4" fmla="*/ 4 w 37"/>
              <a:gd name="T5" fmla="*/ 12 h 17"/>
              <a:gd name="T6" fmla="*/ 5 w 37"/>
              <a:gd name="T7" fmla="*/ 10 h 17"/>
              <a:gd name="T8" fmla="*/ 5 w 37"/>
              <a:gd name="T9" fmla="*/ 9 h 17"/>
              <a:gd name="T10" fmla="*/ 12 w 37"/>
              <a:gd name="T11" fmla="*/ 12 h 17"/>
              <a:gd name="T12" fmla="*/ 12 w 37"/>
              <a:gd name="T13" fmla="*/ 13 h 17"/>
              <a:gd name="T14" fmla="*/ 18 w 37"/>
              <a:gd name="T15" fmla="*/ 5 h 17"/>
              <a:gd name="T16" fmla="*/ 23 w 37"/>
              <a:gd name="T17" fmla="*/ 0 h 17"/>
              <a:gd name="T18" fmla="*/ 37 w 37"/>
              <a:gd name="T19" fmla="*/ 1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7" h="17">
                <a:moveTo>
                  <a:pt x="0" y="17"/>
                </a:moveTo>
                <a:lnTo>
                  <a:pt x="0" y="15"/>
                </a:lnTo>
                <a:lnTo>
                  <a:pt x="4" y="12"/>
                </a:lnTo>
                <a:lnTo>
                  <a:pt x="5" y="10"/>
                </a:lnTo>
                <a:lnTo>
                  <a:pt x="5" y="9"/>
                </a:lnTo>
                <a:lnTo>
                  <a:pt x="12" y="12"/>
                </a:lnTo>
                <a:lnTo>
                  <a:pt x="12" y="13"/>
                </a:lnTo>
                <a:lnTo>
                  <a:pt x="18" y="5"/>
                </a:lnTo>
                <a:lnTo>
                  <a:pt x="23" y="0"/>
                </a:lnTo>
                <a:lnTo>
                  <a:pt x="37" y="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5" name="Freeform 883">
            <a:extLst>
              <a:ext uri="{FF2B5EF4-FFF2-40B4-BE49-F238E27FC236}">
                <a16:creationId xmlns:a16="http://schemas.microsoft.com/office/drawing/2014/main" id="{91B0F99E-77B7-35B9-3881-8F9EEB20AB9B}"/>
              </a:ext>
            </a:extLst>
          </p:cNvPr>
          <p:cNvSpPr>
            <a:spLocks/>
          </p:cNvSpPr>
          <p:nvPr/>
        </p:nvSpPr>
        <p:spPr bwMode="auto">
          <a:xfrm>
            <a:off x="5013326" y="5899150"/>
            <a:ext cx="19050" cy="66675"/>
          </a:xfrm>
          <a:custGeom>
            <a:avLst/>
            <a:gdLst>
              <a:gd name="T0" fmla="*/ 11 w 12"/>
              <a:gd name="T1" fmla="*/ 0 h 42"/>
              <a:gd name="T2" fmla="*/ 12 w 12"/>
              <a:gd name="T3" fmla="*/ 5 h 42"/>
              <a:gd name="T4" fmla="*/ 7 w 12"/>
              <a:gd name="T5" fmla="*/ 8 h 42"/>
              <a:gd name="T6" fmla="*/ 3 w 12"/>
              <a:gd name="T7" fmla="*/ 11 h 42"/>
              <a:gd name="T8" fmla="*/ 1 w 12"/>
              <a:gd name="T9" fmla="*/ 18 h 42"/>
              <a:gd name="T10" fmla="*/ 5 w 12"/>
              <a:gd name="T11" fmla="*/ 27 h 42"/>
              <a:gd name="T12" fmla="*/ 4 w 12"/>
              <a:gd name="T13" fmla="*/ 33 h 42"/>
              <a:gd name="T14" fmla="*/ 1 w 12"/>
              <a:gd name="T15" fmla="*/ 42 h 42"/>
              <a:gd name="T16" fmla="*/ 0 w 12"/>
              <a:gd name="T17" fmla="*/ 42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2" h="42">
                <a:moveTo>
                  <a:pt x="11" y="0"/>
                </a:moveTo>
                <a:lnTo>
                  <a:pt x="12" y="5"/>
                </a:lnTo>
                <a:lnTo>
                  <a:pt x="7" y="8"/>
                </a:lnTo>
                <a:lnTo>
                  <a:pt x="3" y="11"/>
                </a:lnTo>
                <a:lnTo>
                  <a:pt x="1" y="18"/>
                </a:lnTo>
                <a:lnTo>
                  <a:pt x="5" y="27"/>
                </a:lnTo>
                <a:lnTo>
                  <a:pt x="4" y="33"/>
                </a:lnTo>
                <a:lnTo>
                  <a:pt x="1" y="42"/>
                </a:lnTo>
                <a:lnTo>
                  <a:pt x="0" y="4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6" name="Freeform 884">
            <a:extLst>
              <a:ext uri="{FF2B5EF4-FFF2-40B4-BE49-F238E27FC236}">
                <a16:creationId xmlns:a16="http://schemas.microsoft.com/office/drawing/2014/main" id="{9B0A00B0-6A25-DAC7-4520-2FADFDB2DFF4}"/>
              </a:ext>
            </a:extLst>
          </p:cNvPr>
          <p:cNvSpPr>
            <a:spLocks/>
          </p:cNvSpPr>
          <p:nvPr/>
        </p:nvSpPr>
        <p:spPr bwMode="auto">
          <a:xfrm>
            <a:off x="4854576" y="4335463"/>
            <a:ext cx="17463" cy="34925"/>
          </a:xfrm>
          <a:custGeom>
            <a:avLst/>
            <a:gdLst>
              <a:gd name="T0" fmla="*/ 8 w 11"/>
              <a:gd name="T1" fmla="*/ 0 h 22"/>
              <a:gd name="T2" fmla="*/ 7 w 11"/>
              <a:gd name="T3" fmla="*/ 2 h 22"/>
              <a:gd name="T4" fmla="*/ 4 w 11"/>
              <a:gd name="T5" fmla="*/ 2 h 22"/>
              <a:gd name="T6" fmla="*/ 7 w 11"/>
              <a:gd name="T7" fmla="*/ 10 h 22"/>
              <a:gd name="T8" fmla="*/ 11 w 11"/>
              <a:gd name="T9" fmla="*/ 22 h 22"/>
              <a:gd name="T10" fmla="*/ 4 w 11"/>
              <a:gd name="T11" fmla="*/ 17 h 22"/>
              <a:gd name="T12" fmla="*/ 0 w 11"/>
              <a:gd name="T13" fmla="*/ 18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" h="22">
                <a:moveTo>
                  <a:pt x="8" y="0"/>
                </a:moveTo>
                <a:lnTo>
                  <a:pt x="7" y="2"/>
                </a:lnTo>
                <a:lnTo>
                  <a:pt x="4" y="2"/>
                </a:lnTo>
                <a:lnTo>
                  <a:pt x="7" y="10"/>
                </a:lnTo>
                <a:lnTo>
                  <a:pt x="11" y="22"/>
                </a:lnTo>
                <a:lnTo>
                  <a:pt x="4" y="17"/>
                </a:lnTo>
                <a:lnTo>
                  <a:pt x="0" y="1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7" name="Freeform 885">
            <a:extLst>
              <a:ext uri="{FF2B5EF4-FFF2-40B4-BE49-F238E27FC236}">
                <a16:creationId xmlns:a16="http://schemas.microsoft.com/office/drawing/2014/main" id="{B6633792-B9F5-F758-FE4F-8B0AA0C2C34F}"/>
              </a:ext>
            </a:extLst>
          </p:cNvPr>
          <p:cNvSpPr>
            <a:spLocks/>
          </p:cNvSpPr>
          <p:nvPr/>
        </p:nvSpPr>
        <p:spPr bwMode="auto">
          <a:xfrm>
            <a:off x="5084763" y="5910263"/>
            <a:ext cx="11113" cy="41275"/>
          </a:xfrm>
          <a:custGeom>
            <a:avLst/>
            <a:gdLst>
              <a:gd name="T0" fmla="*/ 7 w 7"/>
              <a:gd name="T1" fmla="*/ 26 h 26"/>
              <a:gd name="T2" fmla="*/ 5 w 7"/>
              <a:gd name="T3" fmla="*/ 24 h 26"/>
              <a:gd name="T4" fmla="*/ 3 w 7"/>
              <a:gd name="T5" fmla="*/ 22 h 26"/>
              <a:gd name="T6" fmla="*/ 0 w 7"/>
              <a:gd name="T7" fmla="*/ 19 h 26"/>
              <a:gd name="T8" fmla="*/ 0 w 7"/>
              <a:gd name="T9" fmla="*/ 17 h 26"/>
              <a:gd name="T10" fmla="*/ 0 w 7"/>
              <a:gd name="T11" fmla="*/ 13 h 26"/>
              <a:gd name="T12" fmla="*/ 0 w 7"/>
              <a:gd name="T13" fmla="*/ 0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" h="26">
                <a:moveTo>
                  <a:pt x="7" y="26"/>
                </a:moveTo>
                <a:lnTo>
                  <a:pt x="5" y="24"/>
                </a:lnTo>
                <a:lnTo>
                  <a:pt x="3" y="22"/>
                </a:lnTo>
                <a:lnTo>
                  <a:pt x="0" y="19"/>
                </a:lnTo>
                <a:lnTo>
                  <a:pt x="0" y="17"/>
                </a:lnTo>
                <a:lnTo>
                  <a:pt x="0" y="13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8" name="Freeform 886">
            <a:extLst>
              <a:ext uri="{FF2B5EF4-FFF2-40B4-BE49-F238E27FC236}">
                <a16:creationId xmlns:a16="http://schemas.microsoft.com/office/drawing/2014/main" id="{D42F09FA-9FDD-09EF-5E1A-506F4B59EB95}"/>
              </a:ext>
            </a:extLst>
          </p:cNvPr>
          <p:cNvSpPr>
            <a:spLocks noEditPoints="1"/>
          </p:cNvSpPr>
          <p:nvPr/>
        </p:nvSpPr>
        <p:spPr bwMode="auto">
          <a:xfrm>
            <a:off x="5119688" y="5842000"/>
            <a:ext cx="42863" cy="41275"/>
          </a:xfrm>
          <a:custGeom>
            <a:avLst/>
            <a:gdLst>
              <a:gd name="T0" fmla="*/ 15 w 27"/>
              <a:gd name="T1" fmla="*/ 2 h 26"/>
              <a:gd name="T2" fmla="*/ 17 w 27"/>
              <a:gd name="T3" fmla="*/ 0 h 26"/>
              <a:gd name="T4" fmla="*/ 19 w 27"/>
              <a:gd name="T5" fmla="*/ 0 h 26"/>
              <a:gd name="T6" fmla="*/ 20 w 27"/>
              <a:gd name="T7" fmla="*/ 0 h 26"/>
              <a:gd name="T8" fmla="*/ 22 w 27"/>
              <a:gd name="T9" fmla="*/ 2 h 26"/>
              <a:gd name="T10" fmla="*/ 11 w 27"/>
              <a:gd name="T11" fmla="*/ 25 h 26"/>
              <a:gd name="T12" fmla="*/ 11 w 27"/>
              <a:gd name="T13" fmla="*/ 24 h 26"/>
              <a:gd name="T14" fmla="*/ 7 w 27"/>
              <a:gd name="T15" fmla="*/ 26 h 26"/>
              <a:gd name="T16" fmla="*/ 5 w 27"/>
              <a:gd name="T17" fmla="*/ 25 h 26"/>
              <a:gd name="T18" fmla="*/ 4 w 27"/>
              <a:gd name="T19" fmla="*/ 21 h 26"/>
              <a:gd name="T20" fmla="*/ 2 w 27"/>
              <a:gd name="T21" fmla="*/ 20 h 26"/>
              <a:gd name="T22" fmla="*/ 0 w 27"/>
              <a:gd name="T23" fmla="*/ 15 h 26"/>
              <a:gd name="T24" fmla="*/ 1 w 27"/>
              <a:gd name="T25" fmla="*/ 15 h 26"/>
              <a:gd name="T26" fmla="*/ 1 w 27"/>
              <a:gd name="T27" fmla="*/ 14 h 26"/>
              <a:gd name="T28" fmla="*/ 0 w 27"/>
              <a:gd name="T29" fmla="*/ 13 h 26"/>
              <a:gd name="T30" fmla="*/ 22 w 27"/>
              <a:gd name="T31" fmla="*/ 2 h 26"/>
              <a:gd name="T32" fmla="*/ 24 w 27"/>
              <a:gd name="T33" fmla="*/ 3 h 26"/>
              <a:gd name="T34" fmla="*/ 27 w 27"/>
              <a:gd name="T35" fmla="*/ 3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7" h="26">
                <a:moveTo>
                  <a:pt x="15" y="2"/>
                </a:moveTo>
                <a:lnTo>
                  <a:pt x="17" y="0"/>
                </a:lnTo>
                <a:lnTo>
                  <a:pt x="19" y="0"/>
                </a:lnTo>
                <a:lnTo>
                  <a:pt x="20" y="0"/>
                </a:lnTo>
                <a:lnTo>
                  <a:pt x="22" y="2"/>
                </a:lnTo>
                <a:moveTo>
                  <a:pt x="11" y="25"/>
                </a:moveTo>
                <a:lnTo>
                  <a:pt x="11" y="24"/>
                </a:lnTo>
                <a:lnTo>
                  <a:pt x="7" y="26"/>
                </a:lnTo>
                <a:lnTo>
                  <a:pt x="5" y="25"/>
                </a:lnTo>
                <a:lnTo>
                  <a:pt x="4" y="21"/>
                </a:lnTo>
                <a:lnTo>
                  <a:pt x="2" y="20"/>
                </a:lnTo>
                <a:lnTo>
                  <a:pt x="0" y="15"/>
                </a:lnTo>
                <a:lnTo>
                  <a:pt x="1" y="15"/>
                </a:lnTo>
                <a:lnTo>
                  <a:pt x="1" y="14"/>
                </a:lnTo>
                <a:lnTo>
                  <a:pt x="0" y="13"/>
                </a:lnTo>
                <a:moveTo>
                  <a:pt x="22" y="2"/>
                </a:moveTo>
                <a:lnTo>
                  <a:pt x="24" y="3"/>
                </a:lnTo>
                <a:lnTo>
                  <a:pt x="27" y="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9" name="Freeform 887">
            <a:extLst>
              <a:ext uri="{FF2B5EF4-FFF2-40B4-BE49-F238E27FC236}">
                <a16:creationId xmlns:a16="http://schemas.microsoft.com/office/drawing/2014/main" id="{C78BA7F7-F27B-88D1-60E0-4235B9F04DA0}"/>
              </a:ext>
            </a:extLst>
          </p:cNvPr>
          <p:cNvSpPr>
            <a:spLocks/>
          </p:cNvSpPr>
          <p:nvPr/>
        </p:nvSpPr>
        <p:spPr bwMode="auto">
          <a:xfrm>
            <a:off x="5233988" y="4165600"/>
            <a:ext cx="30163" cy="19050"/>
          </a:xfrm>
          <a:custGeom>
            <a:avLst/>
            <a:gdLst>
              <a:gd name="T0" fmla="*/ 0 w 19"/>
              <a:gd name="T1" fmla="*/ 0 h 12"/>
              <a:gd name="T2" fmla="*/ 3 w 19"/>
              <a:gd name="T3" fmla="*/ 1 h 12"/>
              <a:gd name="T4" fmla="*/ 4 w 19"/>
              <a:gd name="T5" fmla="*/ 6 h 12"/>
              <a:gd name="T6" fmla="*/ 7 w 19"/>
              <a:gd name="T7" fmla="*/ 11 h 12"/>
              <a:gd name="T8" fmla="*/ 14 w 19"/>
              <a:gd name="T9" fmla="*/ 6 h 12"/>
              <a:gd name="T10" fmla="*/ 16 w 19"/>
              <a:gd name="T11" fmla="*/ 11 h 12"/>
              <a:gd name="T12" fmla="*/ 19 w 19"/>
              <a:gd name="T13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9" h="12">
                <a:moveTo>
                  <a:pt x="0" y="0"/>
                </a:moveTo>
                <a:lnTo>
                  <a:pt x="3" y="1"/>
                </a:lnTo>
                <a:lnTo>
                  <a:pt x="4" y="6"/>
                </a:lnTo>
                <a:lnTo>
                  <a:pt x="7" y="11"/>
                </a:lnTo>
                <a:lnTo>
                  <a:pt x="14" y="6"/>
                </a:lnTo>
                <a:lnTo>
                  <a:pt x="16" y="11"/>
                </a:lnTo>
                <a:lnTo>
                  <a:pt x="19" y="1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0" name="Freeform 888">
            <a:extLst>
              <a:ext uri="{FF2B5EF4-FFF2-40B4-BE49-F238E27FC236}">
                <a16:creationId xmlns:a16="http://schemas.microsoft.com/office/drawing/2014/main" id="{96F2871E-543F-41E2-B0AC-0A0B2EBEA3E3}"/>
              </a:ext>
            </a:extLst>
          </p:cNvPr>
          <p:cNvSpPr>
            <a:spLocks/>
          </p:cNvSpPr>
          <p:nvPr/>
        </p:nvSpPr>
        <p:spPr bwMode="auto">
          <a:xfrm>
            <a:off x="5160963" y="4171950"/>
            <a:ext cx="157163" cy="125413"/>
          </a:xfrm>
          <a:custGeom>
            <a:avLst/>
            <a:gdLst>
              <a:gd name="T0" fmla="*/ 65 w 99"/>
              <a:gd name="T1" fmla="*/ 8 h 79"/>
              <a:gd name="T2" fmla="*/ 58 w 99"/>
              <a:gd name="T3" fmla="*/ 17 h 79"/>
              <a:gd name="T4" fmla="*/ 80 w 99"/>
              <a:gd name="T5" fmla="*/ 32 h 79"/>
              <a:gd name="T6" fmla="*/ 83 w 99"/>
              <a:gd name="T7" fmla="*/ 35 h 79"/>
              <a:gd name="T8" fmla="*/ 90 w 99"/>
              <a:gd name="T9" fmla="*/ 46 h 79"/>
              <a:gd name="T10" fmla="*/ 98 w 99"/>
              <a:gd name="T11" fmla="*/ 47 h 79"/>
              <a:gd name="T12" fmla="*/ 99 w 99"/>
              <a:gd name="T13" fmla="*/ 53 h 79"/>
              <a:gd name="T14" fmla="*/ 91 w 99"/>
              <a:gd name="T15" fmla="*/ 58 h 79"/>
              <a:gd name="T16" fmla="*/ 83 w 99"/>
              <a:gd name="T17" fmla="*/ 65 h 79"/>
              <a:gd name="T18" fmla="*/ 81 w 99"/>
              <a:gd name="T19" fmla="*/ 67 h 79"/>
              <a:gd name="T20" fmla="*/ 80 w 99"/>
              <a:gd name="T21" fmla="*/ 67 h 79"/>
              <a:gd name="T22" fmla="*/ 79 w 99"/>
              <a:gd name="T23" fmla="*/ 67 h 79"/>
              <a:gd name="T24" fmla="*/ 62 w 99"/>
              <a:gd name="T25" fmla="*/ 68 h 79"/>
              <a:gd name="T26" fmla="*/ 50 w 99"/>
              <a:gd name="T27" fmla="*/ 69 h 79"/>
              <a:gd name="T28" fmla="*/ 46 w 99"/>
              <a:gd name="T29" fmla="*/ 69 h 79"/>
              <a:gd name="T30" fmla="*/ 45 w 99"/>
              <a:gd name="T31" fmla="*/ 69 h 79"/>
              <a:gd name="T32" fmla="*/ 43 w 99"/>
              <a:gd name="T33" fmla="*/ 69 h 79"/>
              <a:gd name="T34" fmla="*/ 30 w 99"/>
              <a:gd name="T35" fmla="*/ 71 h 79"/>
              <a:gd name="T36" fmla="*/ 26 w 99"/>
              <a:gd name="T37" fmla="*/ 73 h 79"/>
              <a:gd name="T38" fmla="*/ 23 w 99"/>
              <a:gd name="T39" fmla="*/ 76 h 79"/>
              <a:gd name="T40" fmla="*/ 13 w 99"/>
              <a:gd name="T41" fmla="*/ 79 h 79"/>
              <a:gd name="T42" fmla="*/ 12 w 99"/>
              <a:gd name="T43" fmla="*/ 73 h 79"/>
              <a:gd name="T44" fmla="*/ 8 w 99"/>
              <a:gd name="T45" fmla="*/ 62 h 79"/>
              <a:gd name="T46" fmla="*/ 5 w 99"/>
              <a:gd name="T47" fmla="*/ 58 h 79"/>
              <a:gd name="T48" fmla="*/ 2 w 99"/>
              <a:gd name="T49" fmla="*/ 61 h 79"/>
              <a:gd name="T50" fmla="*/ 0 w 99"/>
              <a:gd name="T51" fmla="*/ 45 h 79"/>
              <a:gd name="T52" fmla="*/ 5 w 99"/>
              <a:gd name="T53" fmla="*/ 38 h 79"/>
              <a:gd name="T54" fmla="*/ 13 w 99"/>
              <a:gd name="T55" fmla="*/ 39 h 79"/>
              <a:gd name="T56" fmla="*/ 26 w 99"/>
              <a:gd name="T57" fmla="*/ 31 h 79"/>
              <a:gd name="T58" fmla="*/ 27 w 99"/>
              <a:gd name="T59" fmla="*/ 34 h 79"/>
              <a:gd name="T60" fmla="*/ 32 w 99"/>
              <a:gd name="T61" fmla="*/ 31 h 79"/>
              <a:gd name="T62" fmla="*/ 39 w 99"/>
              <a:gd name="T63" fmla="*/ 15 h 79"/>
              <a:gd name="T64" fmla="*/ 41 w 99"/>
              <a:gd name="T65" fmla="*/ 12 h 79"/>
              <a:gd name="T66" fmla="*/ 46 w 99"/>
              <a:gd name="T67" fmla="*/ 4 h 79"/>
              <a:gd name="T68" fmla="*/ 43 w 99"/>
              <a:gd name="T69" fmla="*/ 2 h 79"/>
              <a:gd name="T70" fmla="*/ 42 w 99"/>
              <a:gd name="T71" fmla="*/ 0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99" h="79">
                <a:moveTo>
                  <a:pt x="65" y="8"/>
                </a:moveTo>
                <a:lnTo>
                  <a:pt x="58" y="17"/>
                </a:lnTo>
                <a:lnTo>
                  <a:pt x="80" y="32"/>
                </a:lnTo>
                <a:lnTo>
                  <a:pt x="83" y="35"/>
                </a:lnTo>
                <a:lnTo>
                  <a:pt x="90" y="46"/>
                </a:lnTo>
                <a:lnTo>
                  <a:pt x="98" y="47"/>
                </a:lnTo>
                <a:lnTo>
                  <a:pt x="99" y="53"/>
                </a:lnTo>
                <a:lnTo>
                  <a:pt x="91" y="58"/>
                </a:lnTo>
                <a:lnTo>
                  <a:pt x="83" y="65"/>
                </a:lnTo>
                <a:lnTo>
                  <a:pt x="81" y="67"/>
                </a:lnTo>
                <a:lnTo>
                  <a:pt x="80" y="67"/>
                </a:lnTo>
                <a:lnTo>
                  <a:pt x="79" y="67"/>
                </a:lnTo>
                <a:lnTo>
                  <a:pt x="62" y="68"/>
                </a:lnTo>
                <a:lnTo>
                  <a:pt x="50" y="69"/>
                </a:lnTo>
                <a:lnTo>
                  <a:pt x="46" y="69"/>
                </a:lnTo>
                <a:lnTo>
                  <a:pt x="45" y="69"/>
                </a:lnTo>
                <a:lnTo>
                  <a:pt x="43" y="69"/>
                </a:lnTo>
                <a:lnTo>
                  <a:pt x="30" y="71"/>
                </a:lnTo>
                <a:lnTo>
                  <a:pt x="26" y="73"/>
                </a:lnTo>
                <a:lnTo>
                  <a:pt x="23" y="76"/>
                </a:lnTo>
                <a:lnTo>
                  <a:pt x="13" y="79"/>
                </a:lnTo>
                <a:lnTo>
                  <a:pt x="12" y="73"/>
                </a:lnTo>
                <a:lnTo>
                  <a:pt x="8" y="62"/>
                </a:lnTo>
                <a:lnTo>
                  <a:pt x="5" y="58"/>
                </a:lnTo>
                <a:lnTo>
                  <a:pt x="2" y="61"/>
                </a:lnTo>
                <a:lnTo>
                  <a:pt x="0" y="45"/>
                </a:lnTo>
                <a:lnTo>
                  <a:pt x="5" y="38"/>
                </a:lnTo>
                <a:lnTo>
                  <a:pt x="13" y="39"/>
                </a:lnTo>
                <a:lnTo>
                  <a:pt x="26" y="31"/>
                </a:lnTo>
                <a:lnTo>
                  <a:pt x="27" y="34"/>
                </a:lnTo>
                <a:lnTo>
                  <a:pt x="32" y="31"/>
                </a:lnTo>
                <a:lnTo>
                  <a:pt x="39" y="15"/>
                </a:lnTo>
                <a:lnTo>
                  <a:pt x="41" y="12"/>
                </a:lnTo>
                <a:lnTo>
                  <a:pt x="46" y="4"/>
                </a:lnTo>
                <a:lnTo>
                  <a:pt x="43" y="2"/>
                </a:lnTo>
                <a:lnTo>
                  <a:pt x="42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1" name="Freeform 889">
            <a:extLst>
              <a:ext uri="{FF2B5EF4-FFF2-40B4-BE49-F238E27FC236}">
                <a16:creationId xmlns:a16="http://schemas.microsoft.com/office/drawing/2014/main" id="{B5CF6125-9F21-B6E7-BFAD-E666BAA8F027}"/>
              </a:ext>
            </a:extLst>
          </p:cNvPr>
          <p:cNvSpPr>
            <a:spLocks/>
          </p:cNvSpPr>
          <p:nvPr/>
        </p:nvSpPr>
        <p:spPr bwMode="auto">
          <a:xfrm>
            <a:off x="5203826" y="3849688"/>
            <a:ext cx="173038" cy="138113"/>
          </a:xfrm>
          <a:custGeom>
            <a:avLst/>
            <a:gdLst>
              <a:gd name="T0" fmla="*/ 98 w 109"/>
              <a:gd name="T1" fmla="*/ 0 h 87"/>
              <a:gd name="T2" fmla="*/ 108 w 109"/>
              <a:gd name="T3" fmla="*/ 1 h 87"/>
              <a:gd name="T4" fmla="*/ 109 w 109"/>
              <a:gd name="T5" fmla="*/ 5 h 87"/>
              <a:gd name="T6" fmla="*/ 104 w 109"/>
              <a:gd name="T7" fmla="*/ 6 h 87"/>
              <a:gd name="T8" fmla="*/ 102 w 109"/>
              <a:gd name="T9" fmla="*/ 6 h 87"/>
              <a:gd name="T10" fmla="*/ 101 w 109"/>
              <a:gd name="T11" fmla="*/ 15 h 87"/>
              <a:gd name="T12" fmla="*/ 100 w 109"/>
              <a:gd name="T13" fmla="*/ 16 h 87"/>
              <a:gd name="T14" fmla="*/ 94 w 109"/>
              <a:gd name="T15" fmla="*/ 21 h 87"/>
              <a:gd name="T16" fmla="*/ 94 w 109"/>
              <a:gd name="T17" fmla="*/ 34 h 87"/>
              <a:gd name="T18" fmla="*/ 87 w 109"/>
              <a:gd name="T19" fmla="*/ 46 h 87"/>
              <a:gd name="T20" fmla="*/ 74 w 109"/>
              <a:gd name="T21" fmla="*/ 53 h 87"/>
              <a:gd name="T22" fmla="*/ 53 w 109"/>
              <a:gd name="T23" fmla="*/ 87 h 87"/>
              <a:gd name="T24" fmla="*/ 52 w 109"/>
              <a:gd name="T25" fmla="*/ 81 h 87"/>
              <a:gd name="T26" fmla="*/ 49 w 109"/>
              <a:gd name="T27" fmla="*/ 70 h 87"/>
              <a:gd name="T28" fmla="*/ 42 w 109"/>
              <a:gd name="T29" fmla="*/ 61 h 87"/>
              <a:gd name="T30" fmla="*/ 31 w 109"/>
              <a:gd name="T31" fmla="*/ 64 h 87"/>
              <a:gd name="T32" fmla="*/ 26 w 109"/>
              <a:gd name="T33" fmla="*/ 64 h 87"/>
              <a:gd name="T34" fmla="*/ 24 w 109"/>
              <a:gd name="T35" fmla="*/ 60 h 87"/>
              <a:gd name="T36" fmla="*/ 20 w 109"/>
              <a:gd name="T37" fmla="*/ 61 h 87"/>
              <a:gd name="T38" fmla="*/ 14 w 109"/>
              <a:gd name="T39" fmla="*/ 55 h 87"/>
              <a:gd name="T40" fmla="*/ 9 w 109"/>
              <a:gd name="T41" fmla="*/ 55 h 87"/>
              <a:gd name="T42" fmla="*/ 1 w 109"/>
              <a:gd name="T43" fmla="*/ 54 h 87"/>
              <a:gd name="T44" fmla="*/ 0 w 109"/>
              <a:gd name="T45" fmla="*/ 51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09" h="87">
                <a:moveTo>
                  <a:pt x="98" y="0"/>
                </a:moveTo>
                <a:lnTo>
                  <a:pt x="108" y="1"/>
                </a:lnTo>
                <a:lnTo>
                  <a:pt x="109" y="5"/>
                </a:lnTo>
                <a:lnTo>
                  <a:pt x="104" y="6"/>
                </a:lnTo>
                <a:lnTo>
                  <a:pt x="102" y="6"/>
                </a:lnTo>
                <a:lnTo>
                  <a:pt x="101" y="15"/>
                </a:lnTo>
                <a:lnTo>
                  <a:pt x="100" y="16"/>
                </a:lnTo>
                <a:lnTo>
                  <a:pt x="94" y="21"/>
                </a:lnTo>
                <a:lnTo>
                  <a:pt x="94" y="34"/>
                </a:lnTo>
                <a:lnTo>
                  <a:pt x="87" y="46"/>
                </a:lnTo>
                <a:lnTo>
                  <a:pt x="74" y="53"/>
                </a:lnTo>
                <a:lnTo>
                  <a:pt x="53" y="87"/>
                </a:lnTo>
                <a:lnTo>
                  <a:pt x="52" y="81"/>
                </a:lnTo>
                <a:lnTo>
                  <a:pt x="49" y="70"/>
                </a:lnTo>
                <a:lnTo>
                  <a:pt x="42" y="61"/>
                </a:lnTo>
                <a:lnTo>
                  <a:pt x="31" y="64"/>
                </a:lnTo>
                <a:lnTo>
                  <a:pt x="26" y="64"/>
                </a:lnTo>
                <a:lnTo>
                  <a:pt x="24" y="60"/>
                </a:lnTo>
                <a:lnTo>
                  <a:pt x="20" y="61"/>
                </a:lnTo>
                <a:lnTo>
                  <a:pt x="14" y="55"/>
                </a:lnTo>
                <a:lnTo>
                  <a:pt x="9" y="55"/>
                </a:lnTo>
                <a:lnTo>
                  <a:pt x="1" y="54"/>
                </a:lnTo>
                <a:lnTo>
                  <a:pt x="0" y="5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2" name="Freeform 890">
            <a:extLst>
              <a:ext uri="{FF2B5EF4-FFF2-40B4-BE49-F238E27FC236}">
                <a16:creationId xmlns:a16="http://schemas.microsoft.com/office/drawing/2014/main" id="{B970B1CD-39E0-9991-9BD5-BAA48B2D1DFC}"/>
              </a:ext>
            </a:extLst>
          </p:cNvPr>
          <p:cNvSpPr>
            <a:spLocks/>
          </p:cNvSpPr>
          <p:nvPr/>
        </p:nvSpPr>
        <p:spPr bwMode="auto">
          <a:xfrm>
            <a:off x="5667376" y="3500438"/>
            <a:ext cx="58738" cy="30163"/>
          </a:xfrm>
          <a:custGeom>
            <a:avLst/>
            <a:gdLst>
              <a:gd name="T0" fmla="*/ 0 w 37"/>
              <a:gd name="T1" fmla="*/ 18 h 19"/>
              <a:gd name="T2" fmla="*/ 3 w 37"/>
              <a:gd name="T3" fmla="*/ 19 h 19"/>
              <a:gd name="T4" fmla="*/ 7 w 37"/>
              <a:gd name="T5" fmla="*/ 18 h 19"/>
              <a:gd name="T6" fmla="*/ 15 w 37"/>
              <a:gd name="T7" fmla="*/ 11 h 19"/>
              <a:gd name="T8" fmla="*/ 23 w 37"/>
              <a:gd name="T9" fmla="*/ 0 h 19"/>
              <a:gd name="T10" fmla="*/ 27 w 37"/>
              <a:gd name="T11" fmla="*/ 11 h 19"/>
              <a:gd name="T12" fmla="*/ 37 w 37"/>
              <a:gd name="T13" fmla="*/ 8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7" h="19">
                <a:moveTo>
                  <a:pt x="0" y="18"/>
                </a:moveTo>
                <a:lnTo>
                  <a:pt x="3" y="19"/>
                </a:lnTo>
                <a:lnTo>
                  <a:pt x="7" y="18"/>
                </a:lnTo>
                <a:lnTo>
                  <a:pt x="15" y="11"/>
                </a:lnTo>
                <a:lnTo>
                  <a:pt x="23" y="0"/>
                </a:lnTo>
                <a:lnTo>
                  <a:pt x="27" y="11"/>
                </a:lnTo>
                <a:lnTo>
                  <a:pt x="37" y="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3" name="Freeform 891">
            <a:extLst>
              <a:ext uri="{FF2B5EF4-FFF2-40B4-BE49-F238E27FC236}">
                <a16:creationId xmlns:a16="http://schemas.microsoft.com/office/drawing/2014/main" id="{36E35220-E12F-1B9E-275B-87C0150E5E08}"/>
              </a:ext>
            </a:extLst>
          </p:cNvPr>
          <p:cNvSpPr>
            <a:spLocks/>
          </p:cNvSpPr>
          <p:nvPr/>
        </p:nvSpPr>
        <p:spPr bwMode="auto">
          <a:xfrm>
            <a:off x="5600701" y="3513138"/>
            <a:ext cx="125413" cy="177800"/>
          </a:xfrm>
          <a:custGeom>
            <a:avLst/>
            <a:gdLst>
              <a:gd name="T0" fmla="*/ 79 w 79"/>
              <a:gd name="T1" fmla="*/ 0 h 112"/>
              <a:gd name="T2" fmla="*/ 79 w 79"/>
              <a:gd name="T3" fmla="*/ 12 h 112"/>
              <a:gd name="T4" fmla="*/ 79 w 79"/>
              <a:gd name="T5" fmla="*/ 21 h 112"/>
              <a:gd name="T6" fmla="*/ 57 w 79"/>
              <a:gd name="T7" fmla="*/ 27 h 112"/>
              <a:gd name="T8" fmla="*/ 64 w 79"/>
              <a:gd name="T9" fmla="*/ 33 h 112"/>
              <a:gd name="T10" fmla="*/ 57 w 79"/>
              <a:gd name="T11" fmla="*/ 40 h 112"/>
              <a:gd name="T12" fmla="*/ 56 w 79"/>
              <a:gd name="T13" fmla="*/ 62 h 112"/>
              <a:gd name="T14" fmla="*/ 62 w 79"/>
              <a:gd name="T15" fmla="*/ 63 h 112"/>
              <a:gd name="T16" fmla="*/ 56 w 79"/>
              <a:gd name="T17" fmla="*/ 70 h 112"/>
              <a:gd name="T18" fmla="*/ 47 w 79"/>
              <a:gd name="T19" fmla="*/ 81 h 112"/>
              <a:gd name="T20" fmla="*/ 51 w 79"/>
              <a:gd name="T21" fmla="*/ 85 h 112"/>
              <a:gd name="T22" fmla="*/ 51 w 79"/>
              <a:gd name="T23" fmla="*/ 86 h 112"/>
              <a:gd name="T24" fmla="*/ 41 w 79"/>
              <a:gd name="T25" fmla="*/ 94 h 112"/>
              <a:gd name="T26" fmla="*/ 23 w 79"/>
              <a:gd name="T27" fmla="*/ 108 h 112"/>
              <a:gd name="T28" fmla="*/ 20 w 79"/>
              <a:gd name="T29" fmla="*/ 111 h 112"/>
              <a:gd name="T30" fmla="*/ 16 w 79"/>
              <a:gd name="T31" fmla="*/ 112 h 112"/>
              <a:gd name="T32" fmla="*/ 16 w 79"/>
              <a:gd name="T33" fmla="*/ 111 h 112"/>
              <a:gd name="T34" fmla="*/ 13 w 79"/>
              <a:gd name="T35" fmla="*/ 107 h 112"/>
              <a:gd name="T36" fmla="*/ 12 w 79"/>
              <a:gd name="T37" fmla="*/ 104 h 112"/>
              <a:gd name="T38" fmla="*/ 6 w 79"/>
              <a:gd name="T39" fmla="*/ 105 h 112"/>
              <a:gd name="T40" fmla="*/ 2 w 79"/>
              <a:gd name="T41" fmla="*/ 85 h 112"/>
              <a:gd name="T42" fmla="*/ 0 w 79"/>
              <a:gd name="T43" fmla="*/ 70 h 112"/>
              <a:gd name="T44" fmla="*/ 15 w 79"/>
              <a:gd name="T45" fmla="*/ 60 h 112"/>
              <a:gd name="T46" fmla="*/ 21 w 79"/>
              <a:gd name="T47" fmla="*/ 44 h 112"/>
              <a:gd name="T48" fmla="*/ 16 w 79"/>
              <a:gd name="T49" fmla="*/ 38 h 112"/>
              <a:gd name="T50" fmla="*/ 20 w 79"/>
              <a:gd name="T51" fmla="*/ 37 h 112"/>
              <a:gd name="T52" fmla="*/ 26 w 79"/>
              <a:gd name="T53" fmla="*/ 36 h 112"/>
              <a:gd name="T54" fmla="*/ 34 w 79"/>
              <a:gd name="T55" fmla="*/ 12 h 112"/>
              <a:gd name="T56" fmla="*/ 34 w 79"/>
              <a:gd name="T57" fmla="*/ 11 h 112"/>
              <a:gd name="T58" fmla="*/ 35 w 79"/>
              <a:gd name="T59" fmla="*/ 8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79" h="112">
                <a:moveTo>
                  <a:pt x="79" y="0"/>
                </a:moveTo>
                <a:lnTo>
                  <a:pt x="79" y="12"/>
                </a:lnTo>
                <a:lnTo>
                  <a:pt x="79" y="21"/>
                </a:lnTo>
                <a:lnTo>
                  <a:pt x="57" y="27"/>
                </a:lnTo>
                <a:lnTo>
                  <a:pt x="64" y="33"/>
                </a:lnTo>
                <a:lnTo>
                  <a:pt x="57" y="40"/>
                </a:lnTo>
                <a:lnTo>
                  <a:pt x="56" y="62"/>
                </a:lnTo>
                <a:lnTo>
                  <a:pt x="62" y="63"/>
                </a:lnTo>
                <a:lnTo>
                  <a:pt x="56" y="70"/>
                </a:lnTo>
                <a:lnTo>
                  <a:pt x="47" y="81"/>
                </a:lnTo>
                <a:lnTo>
                  <a:pt x="51" y="85"/>
                </a:lnTo>
                <a:lnTo>
                  <a:pt x="51" y="86"/>
                </a:lnTo>
                <a:lnTo>
                  <a:pt x="41" y="94"/>
                </a:lnTo>
                <a:lnTo>
                  <a:pt x="23" y="108"/>
                </a:lnTo>
                <a:lnTo>
                  <a:pt x="20" y="111"/>
                </a:lnTo>
                <a:lnTo>
                  <a:pt x="16" y="112"/>
                </a:lnTo>
                <a:lnTo>
                  <a:pt x="16" y="111"/>
                </a:lnTo>
                <a:lnTo>
                  <a:pt x="13" y="107"/>
                </a:lnTo>
                <a:lnTo>
                  <a:pt x="12" y="104"/>
                </a:lnTo>
                <a:lnTo>
                  <a:pt x="6" y="105"/>
                </a:lnTo>
                <a:lnTo>
                  <a:pt x="2" y="85"/>
                </a:lnTo>
                <a:lnTo>
                  <a:pt x="0" y="70"/>
                </a:lnTo>
                <a:lnTo>
                  <a:pt x="15" y="60"/>
                </a:lnTo>
                <a:lnTo>
                  <a:pt x="21" y="44"/>
                </a:lnTo>
                <a:lnTo>
                  <a:pt x="16" y="38"/>
                </a:lnTo>
                <a:lnTo>
                  <a:pt x="20" y="37"/>
                </a:lnTo>
                <a:lnTo>
                  <a:pt x="26" y="36"/>
                </a:lnTo>
                <a:lnTo>
                  <a:pt x="34" y="12"/>
                </a:lnTo>
                <a:lnTo>
                  <a:pt x="34" y="11"/>
                </a:lnTo>
                <a:lnTo>
                  <a:pt x="35" y="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4" name="Freeform 892">
            <a:extLst>
              <a:ext uri="{FF2B5EF4-FFF2-40B4-BE49-F238E27FC236}">
                <a16:creationId xmlns:a16="http://schemas.microsoft.com/office/drawing/2014/main" id="{7F1EEE91-DA19-AC8D-A97F-CD28176B7C20}"/>
              </a:ext>
            </a:extLst>
          </p:cNvPr>
          <p:cNvSpPr>
            <a:spLocks noEditPoints="1"/>
          </p:cNvSpPr>
          <p:nvPr/>
        </p:nvSpPr>
        <p:spPr bwMode="auto">
          <a:xfrm>
            <a:off x="5580063" y="3363913"/>
            <a:ext cx="228600" cy="153988"/>
          </a:xfrm>
          <a:custGeom>
            <a:avLst/>
            <a:gdLst>
              <a:gd name="T0" fmla="*/ 33 w 144"/>
              <a:gd name="T1" fmla="*/ 78 h 97"/>
              <a:gd name="T2" fmla="*/ 32 w 144"/>
              <a:gd name="T3" fmla="*/ 78 h 97"/>
              <a:gd name="T4" fmla="*/ 30 w 144"/>
              <a:gd name="T5" fmla="*/ 75 h 97"/>
              <a:gd name="T6" fmla="*/ 26 w 144"/>
              <a:gd name="T7" fmla="*/ 76 h 97"/>
              <a:gd name="T8" fmla="*/ 28 w 144"/>
              <a:gd name="T9" fmla="*/ 79 h 97"/>
              <a:gd name="T10" fmla="*/ 22 w 144"/>
              <a:gd name="T11" fmla="*/ 79 h 97"/>
              <a:gd name="T12" fmla="*/ 18 w 144"/>
              <a:gd name="T13" fmla="*/ 75 h 97"/>
              <a:gd name="T14" fmla="*/ 18 w 144"/>
              <a:gd name="T15" fmla="*/ 63 h 97"/>
              <a:gd name="T16" fmla="*/ 18 w 144"/>
              <a:gd name="T17" fmla="*/ 60 h 97"/>
              <a:gd name="T18" fmla="*/ 13 w 144"/>
              <a:gd name="T19" fmla="*/ 59 h 97"/>
              <a:gd name="T20" fmla="*/ 10 w 144"/>
              <a:gd name="T21" fmla="*/ 57 h 97"/>
              <a:gd name="T22" fmla="*/ 4 w 144"/>
              <a:gd name="T23" fmla="*/ 59 h 97"/>
              <a:gd name="T24" fmla="*/ 0 w 144"/>
              <a:gd name="T25" fmla="*/ 59 h 97"/>
              <a:gd name="T26" fmla="*/ 10 w 144"/>
              <a:gd name="T27" fmla="*/ 48 h 97"/>
              <a:gd name="T28" fmla="*/ 8 w 144"/>
              <a:gd name="T29" fmla="*/ 40 h 97"/>
              <a:gd name="T30" fmla="*/ 8 w 144"/>
              <a:gd name="T31" fmla="*/ 38 h 97"/>
              <a:gd name="T32" fmla="*/ 7 w 144"/>
              <a:gd name="T33" fmla="*/ 38 h 97"/>
              <a:gd name="T34" fmla="*/ 111 w 144"/>
              <a:gd name="T35" fmla="*/ 16 h 97"/>
              <a:gd name="T36" fmla="*/ 112 w 144"/>
              <a:gd name="T37" fmla="*/ 16 h 97"/>
              <a:gd name="T38" fmla="*/ 114 w 144"/>
              <a:gd name="T39" fmla="*/ 16 h 97"/>
              <a:gd name="T40" fmla="*/ 119 w 144"/>
              <a:gd name="T41" fmla="*/ 25 h 97"/>
              <a:gd name="T42" fmla="*/ 126 w 144"/>
              <a:gd name="T43" fmla="*/ 22 h 97"/>
              <a:gd name="T44" fmla="*/ 124 w 144"/>
              <a:gd name="T45" fmla="*/ 15 h 97"/>
              <a:gd name="T46" fmla="*/ 134 w 144"/>
              <a:gd name="T47" fmla="*/ 19 h 97"/>
              <a:gd name="T48" fmla="*/ 134 w 144"/>
              <a:gd name="T49" fmla="*/ 19 h 97"/>
              <a:gd name="T50" fmla="*/ 144 w 144"/>
              <a:gd name="T51" fmla="*/ 44 h 97"/>
              <a:gd name="T52" fmla="*/ 135 w 144"/>
              <a:gd name="T53" fmla="*/ 55 h 97"/>
              <a:gd name="T54" fmla="*/ 131 w 144"/>
              <a:gd name="T55" fmla="*/ 63 h 97"/>
              <a:gd name="T56" fmla="*/ 124 w 144"/>
              <a:gd name="T57" fmla="*/ 64 h 97"/>
              <a:gd name="T58" fmla="*/ 122 w 144"/>
              <a:gd name="T59" fmla="*/ 74 h 97"/>
              <a:gd name="T60" fmla="*/ 115 w 144"/>
              <a:gd name="T61" fmla="*/ 75 h 97"/>
              <a:gd name="T62" fmla="*/ 119 w 144"/>
              <a:gd name="T63" fmla="*/ 83 h 97"/>
              <a:gd name="T64" fmla="*/ 116 w 144"/>
              <a:gd name="T65" fmla="*/ 87 h 97"/>
              <a:gd name="T66" fmla="*/ 112 w 144"/>
              <a:gd name="T67" fmla="*/ 89 h 97"/>
              <a:gd name="T68" fmla="*/ 100 w 144"/>
              <a:gd name="T69" fmla="*/ 89 h 97"/>
              <a:gd name="T70" fmla="*/ 99 w 144"/>
              <a:gd name="T71" fmla="*/ 97 h 97"/>
              <a:gd name="T72" fmla="*/ 92 w 144"/>
              <a:gd name="T73" fmla="*/ 94 h 97"/>
              <a:gd name="T74" fmla="*/ 82 w 144"/>
              <a:gd name="T75" fmla="*/ 97 h 97"/>
              <a:gd name="T76" fmla="*/ 78 w 144"/>
              <a:gd name="T77" fmla="*/ 86 h 97"/>
              <a:gd name="T78" fmla="*/ 70 w 144"/>
              <a:gd name="T79" fmla="*/ 87 h 97"/>
              <a:gd name="T80" fmla="*/ 56 w 144"/>
              <a:gd name="T81" fmla="*/ 83 h 97"/>
              <a:gd name="T82" fmla="*/ 45 w 144"/>
              <a:gd name="T83" fmla="*/ 90 h 97"/>
              <a:gd name="T84" fmla="*/ 44 w 144"/>
              <a:gd name="T85" fmla="*/ 90 h 97"/>
              <a:gd name="T86" fmla="*/ 33 w 144"/>
              <a:gd name="T87" fmla="*/ 86 h 97"/>
              <a:gd name="T88" fmla="*/ 34 w 144"/>
              <a:gd name="T89" fmla="*/ 81 h 97"/>
              <a:gd name="T90" fmla="*/ 54 w 144"/>
              <a:gd name="T91" fmla="*/ 4 h 97"/>
              <a:gd name="T92" fmla="*/ 66 w 144"/>
              <a:gd name="T93" fmla="*/ 0 h 97"/>
              <a:gd name="T94" fmla="*/ 67 w 144"/>
              <a:gd name="T95" fmla="*/ 3 h 97"/>
              <a:gd name="T96" fmla="*/ 67 w 144"/>
              <a:gd name="T97" fmla="*/ 3 h 97"/>
              <a:gd name="T98" fmla="*/ 73 w 144"/>
              <a:gd name="T99" fmla="*/ 7 h 97"/>
              <a:gd name="T100" fmla="*/ 78 w 144"/>
              <a:gd name="T101" fmla="*/ 6 h 97"/>
              <a:gd name="T102" fmla="*/ 78 w 144"/>
              <a:gd name="T103" fmla="*/ 3 h 97"/>
              <a:gd name="T104" fmla="*/ 81 w 144"/>
              <a:gd name="T105" fmla="*/ 7 h 97"/>
              <a:gd name="T106" fmla="*/ 82 w 144"/>
              <a:gd name="T107" fmla="*/ 12 h 97"/>
              <a:gd name="T108" fmla="*/ 93 w 144"/>
              <a:gd name="T109" fmla="*/ 16 h 97"/>
              <a:gd name="T110" fmla="*/ 96 w 144"/>
              <a:gd name="T111" fmla="*/ 21 h 97"/>
              <a:gd name="T112" fmla="*/ 92 w 144"/>
              <a:gd name="T113" fmla="*/ 25 h 97"/>
              <a:gd name="T114" fmla="*/ 94 w 144"/>
              <a:gd name="T115" fmla="*/ 25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44" h="97">
                <a:moveTo>
                  <a:pt x="33" y="78"/>
                </a:moveTo>
                <a:lnTo>
                  <a:pt x="32" y="78"/>
                </a:lnTo>
                <a:lnTo>
                  <a:pt x="30" y="75"/>
                </a:lnTo>
                <a:lnTo>
                  <a:pt x="26" y="76"/>
                </a:lnTo>
                <a:lnTo>
                  <a:pt x="28" y="79"/>
                </a:lnTo>
                <a:lnTo>
                  <a:pt x="22" y="79"/>
                </a:lnTo>
                <a:lnTo>
                  <a:pt x="18" y="75"/>
                </a:lnTo>
                <a:lnTo>
                  <a:pt x="18" y="63"/>
                </a:lnTo>
                <a:lnTo>
                  <a:pt x="18" y="60"/>
                </a:lnTo>
                <a:lnTo>
                  <a:pt x="13" y="59"/>
                </a:lnTo>
                <a:lnTo>
                  <a:pt x="10" y="57"/>
                </a:lnTo>
                <a:lnTo>
                  <a:pt x="4" y="59"/>
                </a:lnTo>
                <a:lnTo>
                  <a:pt x="0" y="59"/>
                </a:lnTo>
                <a:lnTo>
                  <a:pt x="10" y="48"/>
                </a:lnTo>
                <a:lnTo>
                  <a:pt x="8" y="40"/>
                </a:lnTo>
                <a:lnTo>
                  <a:pt x="8" y="38"/>
                </a:lnTo>
                <a:lnTo>
                  <a:pt x="7" y="38"/>
                </a:lnTo>
                <a:moveTo>
                  <a:pt x="111" y="16"/>
                </a:moveTo>
                <a:lnTo>
                  <a:pt x="112" y="16"/>
                </a:lnTo>
                <a:lnTo>
                  <a:pt x="114" y="16"/>
                </a:lnTo>
                <a:lnTo>
                  <a:pt x="119" y="25"/>
                </a:lnTo>
                <a:lnTo>
                  <a:pt x="126" y="22"/>
                </a:lnTo>
                <a:lnTo>
                  <a:pt x="124" y="15"/>
                </a:lnTo>
                <a:lnTo>
                  <a:pt x="134" y="19"/>
                </a:lnTo>
                <a:moveTo>
                  <a:pt x="134" y="19"/>
                </a:moveTo>
                <a:lnTo>
                  <a:pt x="144" y="44"/>
                </a:lnTo>
                <a:lnTo>
                  <a:pt x="135" y="55"/>
                </a:lnTo>
                <a:lnTo>
                  <a:pt x="131" y="63"/>
                </a:lnTo>
                <a:lnTo>
                  <a:pt x="124" y="64"/>
                </a:lnTo>
                <a:lnTo>
                  <a:pt x="122" y="74"/>
                </a:lnTo>
                <a:lnTo>
                  <a:pt x="115" y="75"/>
                </a:lnTo>
                <a:lnTo>
                  <a:pt x="119" y="83"/>
                </a:lnTo>
                <a:lnTo>
                  <a:pt x="116" y="87"/>
                </a:lnTo>
                <a:lnTo>
                  <a:pt x="112" y="89"/>
                </a:lnTo>
                <a:lnTo>
                  <a:pt x="100" y="89"/>
                </a:lnTo>
                <a:lnTo>
                  <a:pt x="99" y="97"/>
                </a:lnTo>
                <a:lnTo>
                  <a:pt x="92" y="94"/>
                </a:lnTo>
                <a:lnTo>
                  <a:pt x="82" y="97"/>
                </a:lnTo>
                <a:lnTo>
                  <a:pt x="78" y="86"/>
                </a:lnTo>
                <a:lnTo>
                  <a:pt x="70" y="87"/>
                </a:lnTo>
                <a:lnTo>
                  <a:pt x="56" y="83"/>
                </a:lnTo>
                <a:lnTo>
                  <a:pt x="45" y="90"/>
                </a:lnTo>
                <a:lnTo>
                  <a:pt x="44" y="90"/>
                </a:lnTo>
                <a:lnTo>
                  <a:pt x="33" y="86"/>
                </a:lnTo>
                <a:lnTo>
                  <a:pt x="34" y="81"/>
                </a:lnTo>
                <a:moveTo>
                  <a:pt x="54" y="4"/>
                </a:moveTo>
                <a:lnTo>
                  <a:pt x="66" y="0"/>
                </a:lnTo>
                <a:lnTo>
                  <a:pt x="67" y="3"/>
                </a:lnTo>
                <a:moveTo>
                  <a:pt x="67" y="3"/>
                </a:moveTo>
                <a:lnTo>
                  <a:pt x="73" y="7"/>
                </a:lnTo>
                <a:lnTo>
                  <a:pt x="78" y="6"/>
                </a:lnTo>
                <a:lnTo>
                  <a:pt x="78" y="3"/>
                </a:lnTo>
                <a:lnTo>
                  <a:pt x="81" y="7"/>
                </a:lnTo>
                <a:lnTo>
                  <a:pt x="82" y="12"/>
                </a:lnTo>
                <a:lnTo>
                  <a:pt x="93" y="16"/>
                </a:lnTo>
                <a:lnTo>
                  <a:pt x="96" y="21"/>
                </a:lnTo>
                <a:lnTo>
                  <a:pt x="92" y="25"/>
                </a:lnTo>
                <a:lnTo>
                  <a:pt x="94" y="2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5" name="Freeform 893">
            <a:extLst>
              <a:ext uri="{FF2B5EF4-FFF2-40B4-BE49-F238E27FC236}">
                <a16:creationId xmlns:a16="http://schemas.microsoft.com/office/drawing/2014/main" id="{444F166C-4C9E-34A2-6F96-683BCDC10934}"/>
              </a:ext>
            </a:extLst>
          </p:cNvPr>
          <p:cNvSpPr>
            <a:spLocks/>
          </p:cNvSpPr>
          <p:nvPr/>
        </p:nvSpPr>
        <p:spPr bwMode="auto">
          <a:xfrm>
            <a:off x="5846763" y="2957513"/>
            <a:ext cx="1588" cy="12700"/>
          </a:xfrm>
          <a:custGeom>
            <a:avLst/>
            <a:gdLst>
              <a:gd name="T0" fmla="*/ 0 w 1"/>
              <a:gd name="T1" fmla="*/ 0 h 8"/>
              <a:gd name="T2" fmla="*/ 0 w 1"/>
              <a:gd name="T3" fmla="*/ 2 h 8"/>
              <a:gd name="T4" fmla="*/ 1 w 1"/>
              <a:gd name="T5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8">
                <a:moveTo>
                  <a:pt x="0" y="0"/>
                </a:moveTo>
                <a:lnTo>
                  <a:pt x="0" y="2"/>
                </a:lnTo>
                <a:lnTo>
                  <a:pt x="1" y="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6" name="Freeform 894">
            <a:extLst>
              <a:ext uri="{FF2B5EF4-FFF2-40B4-BE49-F238E27FC236}">
                <a16:creationId xmlns:a16="http://schemas.microsoft.com/office/drawing/2014/main" id="{3F57D9B9-9C09-1FD9-5FCB-7A6858D1CA39}"/>
              </a:ext>
            </a:extLst>
          </p:cNvPr>
          <p:cNvSpPr>
            <a:spLocks noEditPoints="1"/>
          </p:cNvSpPr>
          <p:nvPr/>
        </p:nvSpPr>
        <p:spPr bwMode="auto">
          <a:xfrm>
            <a:off x="6030913" y="2444750"/>
            <a:ext cx="161925" cy="246063"/>
          </a:xfrm>
          <a:custGeom>
            <a:avLst/>
            <a:gdLst>
              <a:gd name="T0" fmla="*/ 102 w 102"/>
              <a:gd name="T1" fmla="*/ 85 h 155"/>
              <a:gd name="T2" fmla="*/ 102 w 102"/>
              <a:gd name="T3" fmla="*/ 87 h 155"/>
              <a:gd name="T4" fmla="*/ 92 w 102"/>
              <a:gd name="T5" fmla="*/ 96 h 155"/>
              <a:gd name="T6" fmla="*/ 87 w 102"/>
              <a:gd name="T7" fmla="*/ 111 h 155"/>
              <a:gd name="T8" fmla="*/ 86 w 102"/>
              <a:gd name="T9" fmla="*/ 113 h 155"/>
              <a:gd name="T10" fmla="*/ 85 w 102"/>
              <a:gd name="T11" fmla="*/ 114 h 155"/>
              <a:gd name="T12" fmla="*/ 85 w 102"/>
              <a:gd name="T13" fmla="*/ 118 h 155"/>
              <a:gd name="T14" fmla="*/ 83 w 102"/>
              <a:gd name="T15" fmla="*/ 132 h 155"/>
              <a:gd name="T16" fmla="*/ 83 w 102"/>
              <a:gd name="T17" fmla="*/ 133 h 155"/>
              <a:gd name="T18" fmla="*/ 78 w 102"/>
              <a:gd name="T19" fmla="*/ 145 h 155"/>
              <a:gd name="T20" fmla="*/ 77 w 102"/>
              <a:gd name="T21" fmla="*/ 145 h 155"/>
              <a:gd name="T22" fmla="*/ 71 w 102"/>
              <a:gd name="T23" fmla="*/ 151 h 155"/>
              <a:gd name="T24" fmla="*/ 67 w 102"/>
              <a:gd name="T25" fmla="*/ 155 h 155"/>
              <a:gd name="T26" fmla="*/ 67 w 102"/>
              <a:gd name="T27" fmla="*/ 152 h 155"/>
              <a:gd name="T28" fmla="*/ 57 w 102"/>
              <a:gd name="T29" fmla="*/ 126 h 155"/>
              <a:gd name="T30" fmla="*/ 38 w 102"/>
              <a:gd name="T31" fmla="*/ 113 h 155"/>
              <a:gd name="T32" fmla="*/ 36 w 102"/>
              <a:gd name="T33" fmla="*/ 114 h 155"/>
              <a:gd name="T34" fmla="*/ 30 w 102"/>
              <a:gd name="T35" fmla="*/ 102 h 155"/>
              <a:gd name="T36" fmla="*/ 19 w 102"/>
              <a:gd name="T37" fmla="*/ 109 h 155"/>
              <a:gd name="T38" fmla="*/ 14 w 102"/>
              <a:gd name="T39" fmla="*/ 106 h 155"/>
              <a:gd name="T40" fmla="*/ 1 w 102"/>
              <a:gd name="T41" fmla="*/ 99 h 155"/>
              <a:gd name="T42" fmla="*/ 1 w 102"/>
              <a:gd name="T43" fmla="*/ 98 h 155"/>
              <a:gd name="T44" fmla="*/ 0 w 102"/>
              <a:gd name="T45" fmla="*/ 95 h 155"/>
              <a:gd name="T46" fmla="*/ 72 w 102"/>
              <a:gd name="T47" fmla="*/ 15 h 155"/>
              <a:gd name="T48" fmla="*/ 74 w 102"/>
              <a:gd name="T49" fmla="*/ 23 h 155"/>
              <a:gd name="T50" fmla="*/ 83 w 102"/>
              <a:gd name="T51" fmla="*/ 27 h 155"/>
              <a:gd name="T52" fmla="*/ 83 w 102"/>
              <a:gd name="T53" fmla="*/ 27 h 155"/>
              <a:gd name="T54" fmla="*/ 83 w 102"/>
              <a:gd name="T55" fmla="*/ 36 h 155"/>
              <a:gd name="T56" fmla="*/ 70 w 102"/>
              <a:gd name="T57" fmla="*/ 45 h 155"/>
              <a:gd name="T58" fmla="*/ 70 w 102"/>
              <a:gd name="T59" fmla="*/ 47 h 155"/>
              <a:gd name="T60" fmla="*/ 71 w 102"/>
              <a:gd name="T61" fmla="*/ 49 h 155"/>
              <a:gd name="T62" fmla="*/ 71 w 102"/>
              <a:gd name="T63" fmla="*/ 50 h 155"/>
              <a:gd name="T64" fmla="*/ 72 w 102"/>
              <a:gd name="T65" fmla="*/ 51 h 155"/>
              <a:gd name="T66" fmla="*/ 82 w 102"/>
              <a:gd name="T67" fmla="*/ 0 h 155"/>
              <a:gd name="T68" fmla="*/ 71 w 102"/>
              <a:gd name="T69" fmla="*/ 8 h 155"/>
              <a:gd name="T70" fmla="*/ 72 w 102"/>
              <a:gd name="T71" fmla="*/ 15 h 1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02" h="155">
                <a:moveTo>
                  <a:pt x="102" y="85"/>
                </a:moveTo>
                <a:lnTo>
                  <a:pt x="102" y="87"/>
                </a:lnTo>
                <a:lnTo>
                  <a:pt x="92" y="96"/>
                </a:lnTo>
                <a:lnTo>
                  <a:pt x="87" y="111"/>
                </a:lnTo>
                <a:lnTo>
                  <a:pt x="86" y="113"/>
                </a:lnTo>
                <a:lnTo>
                  <a:pt x="85" y="114"/>
                </a:lnTo>
                <a:lnTo>
                  <a:pt x="85" y="118"/>
                </a:lnTo>
                <a:lnTo>
                  <a:pt x="83" y="132"/>
                </a:lnTo>
                <a:lnTo>
                  <a:pt x="83" y="133"/>
                </a:lnTo>
                <a:lnTo>
                  <a:pt x="78" y="145"/>
                </a:lnTo>
                <a:lnTo>
                  <a:pt x="77" y="145"/>
                </a:lnTo>
                <a:lnTo>
                  <a:pt x="71" y="151"/>
                </a:lnTo>
                <a:lnTo>
                  <a:pt x="67" y="155"/>
                </a:lnTo>
                <a:lnTo>
                  <a:pt x="67" y="152"/>
                </a:lnTo>
                <a:lnTo>
                  <a:pt x="57" y="126"/>
                </a:lnTo>
                <a:lnTo>
                  <a:pt x="38" y="113"/>
                </a:lnTo>
                <a:lnTo>
                  <a:pt x="36" y="114"/>
                </a:lnTo>
                <a:lnTo>
                  <a:pt x="30" y="102"/>
                </a:lnTo>
                <a:lnTo>
                  <a:pt x="19" y="109"/>
                </a:lnTo>
                <a:lnTo>
                  <a:pt x="14" y="106"/>
                </a:lnTo>
                <a:lnTo>
                  <a:pt x="1" y="99"/>
                </a:lnTo>
                <a:lnTo>
                  <a:pt x="1" y="98"/>
                </a:lnTo>
                <a:lnTo>
                  <a:pt x="0" y="95"/>
                </a:lnTo>
                <a:moveTo>
                  <a:pt x="72" y="15"/>
                </a:moveTo>
                <a:lnTo>
                  <a:pt x="74" y="23"/>
                </a:lnTo>
                <a:lnTo>
                  <a:pt x="83" y="27"/>
                </a:lnTo>
                <a:moveTo>
                  <a:pt x="83" y="27"/>
                </a:moveTo>
                <a:lnTo>
                  <a:pt x="83" y="36"/>
                </a:lnTo>
                <a:lnTo>
                  <a:pt x="70" y="45"/>
                </a:lnTo>
                <a:lnTo>
                  <a:pt x="70" y="47"/>
                </a:lnTo>
                <a:lnTo>
                  <a:pt x="71" y="49"/>
                </a:lnTo>
                <a:lnTo>
                  <a:pt x="71" y="50"/>
                </a:lnTo>
                <a:lnTo>
                  <a:pt x="72" y="51"/>
                </a:lnTo>
                <a:moveTo>
                  <a:pt x="82" y="0"/>
                </a:moveTo>
                <a:lnTo>
                  <a:pt x="71" y="8"/>
                </a:lnTo>
                <a:lnTo>
                  <a:pt x="72" y="1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7" name="Freeform 895">
            <a:extLst>
              <a:ext uri="{FF2B5EF4-FFF2-40B4-BE49-F238E27FC236}">
                <a16:creationId xmlns:a16="http://schemas.microsoft.com/office/drawing/2014/main" id="{CC2B3419-A6E6-4843-EA58-2091470BB032}"/>
              </a:ext>
            </a:extLst>
          </p:cNvPr>
          <p:cNvSpPr>
            <a:spLocks/>
          </p:cNvSpPr>
          <p:nvPr/>
        </p:nvSpPr>
        <p:spPr bwMode="auto">
          <a:xfrm>
            <a:off x="6469063" y="1889125"/>
            <a:ext cx="101600" cy="88900"/>
          </a:xfrm>
          <a:custGeom>
            <a:avLst/>
            <a:gdLst>
              <a:gd name="T0" fmla="*/ 24 w 64"/>
              <a:gd name="T1" fmla="*/ 0 h 56"/>
              <a:gd name="T2" fmla="*/ 23 w 64"/>
              <a:gd name="T3" fmla="*/ 5 h 56"/>
              <a:gd name="T4" fmla="*/ 23 w 64"/>
              <a:gd name="T5" fmla="*/ 5 h 56"/>
              <a:gd name="T6" fmla="*/ 27 w 64"/>
              <a:gd name="T7" fmla="*/ 7 h 56"/>
              <a:gd name="T8" fmla="*/ 37 w 64"/>
              <a:gd name="T9" fmla="*/ 13 h 56"/>
              <a:gd name="T10" fmla="*/ 41 w 64"/>
              <a:gd name="T11" fmla="*/ 14 h 56"/>
              <a:gd name="T12" fmla="*/ 41 w 64"/>
              <a:gd name="T13" fmla="*/ 18 h 56"/>
              <a:gd name="T14" fmla="*/ 41 w 64"/>
              <a:gd name="T15" fmla="*/ 26 h 56"/>
              <a:gd name="T16" fmla="*/ 50 w 64"/>
              <a:gd name="T17" fmla="*/ 28 h 56"/>
              <a:gd name="T18" fmla="*/ 56 w 64"/>
              <a:gd name="T19" fmla="*/ 29 h 56"/>
              <a:gd name="T20" fmla="*/ 64 w 64"/>
              <a:gd name="T21" fmla="*/ 30 h 56"/>
              <a:gd name="T22" fmla="*/ 64 w 64"/>
              <a:gd name="T23" fmla="*/ 35 h 56"/>
              <a:gd name="T24" fmla="*/ 62 w 64"/>
              <a:gd name="T25" fmla="*/ 37 h 56"/>
              <a:gd name="T26" fmla="*/ 62 w 64"/>
              <a:gd name="T27" fmla="*/ 39 h 56"/>
              <a:gd name="T28" fmla="*/ 61 w 64"/>
              <a:gd name="T29" fmla="*/ 55 h 56"/>
              <a:gd name="T30" fmla="*/ 49 w 64"/>
              <a:gd name="T31" fmla="*/ 56 h 56"/>
              <a:gd name="T32" fmla="*/ 43 w 64"/>
              <a:gd name="T33" fmla="*/ 56 h 56"/>
              <a:gd name="T34" fmla="*/ 39 w 64"/>
              <a:gd name="T35" fmla="*/ 56 h 56"/>
              <a:gd name="T36" fmla="*/ 37 w 64"/>
              <a:gd name="T37" fmla="*/ 56 h 56"/>
              <a:gd name="T38" fmla="*/ 27 w 64"/>
              <a:gd name="T39" fmla="*/ 47 h 56"/>
              <a:gd name="T40" fmla="*/ 26 w 64"/>
              <a:gd name="T41" fmla="*/ 45 h 56"/>
              <a:gd name="T42" fmla="*/ 15 w 64"/>
              <a:gd name="T43" fmla="*/ 44 h 56"/>
              <a:gd name="T44" fmla="*/ 13 w 64"/>
              <a:gd name="T45" fmla="*/ 41 h 56"/>
              <a:gd name="T46" fmla="*/ 15 w 64"/>
              <a:gd name="T47" fmla="*/ 37 h 56"/>
              <a:gd name="T48" fmla="*/ 7 w 64"/>
              <a:gd name="T49" fmla="*/ 37 h 56"/>
              <a:gd name="T50" fmla="*/ 0 w 64"/>
              <a:gd name="T51" fmla="*/ 25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64" h="56">
                <a:moveTo>
                  <a:pt x="24" y="0"/>
                </a:moveTo>
                <a:lnTo>
                  <a:pt x="23" y="5"/>
                </a:lnTo>
                <a:lnTo>
                  <a:pt x="23" y="5"/>
                </a:lnTo>
                <a:lnTo>
                  <a:pt x="27" y="7"/>
                </a:lnTo>
                <a:lnTo>
                  <a:pt x="37" y="13"/>
                </a:lnTo>
                <a:lnTo>
                  <a:pt x="41" y="14"/>
                </a:lnTo>
                <a:lnTo>
                  <a:pt x="41" y="18"/>
                </a:lnTo>
                <a:lnTo>
                  <a:pt x="41" y="26"/>
                </a:lnTo>
                <a:lnTo>
                  <a:pt x="50" y="28"/>
                </a:lnTo>
                <a:lnTo>
                  <a:pt x="56" y="29"/>
                </a:lnTo>
                <a:lnTo>
                  <a:pt x="64" y="30"/>
                </a:lnTo>
                <a:lnTo>
                  <a:pt x="64" y="35"/>
                </a:lnTo>
                <a:lnTo>
                  <a:pt x="62" y="37"/>
                </a:lnTo>
                <a:lnTo>
                  <a:pt x="62" y="39"/>
                </a:lnTo>
                <a:lnTo>
                  <a:pt x="61" y="55"/>
                </a:lnTo>
                <a:lnTo>
                  <a:pt x="49" y="56"/>
                </a:lnTo>
                <a:lnTo>
                  <a:pt x="43" y="56"/>
                </a:lnTo>
                <a:lnTo>
                  <a:pt x="39" y="56"/>
                </a:lnTo>
                <a:lnTo>
                  <a:pt x="37" y="56"/>
                </a:lnTo>
                <a:lnTo>
                  <a:pt x="27" y="47"/>
                </a:lnTo>
                <a:lnTo>
                  <a:pt x="26" y="45"/>
                </a:lnTo>
                <a:lnTo>
                  <a:pt x="15" y="44"/>
                </a:lnTo>
                <a:lnTo>
                  <a:pt x="13" y="41"/>
                </a:lnTo>
                <a:lnTo>
                  <a:pt x="15" y="37"/>
                </a:lnTo>
                <a:lnTo>
                  <a:pt x="7" y="37"/>
                </a:lnTo>
                <a:lnTo>
                  <a:pt x="0" y="2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8" name="Freeform 896">
            <a:extLst>
              <a:ext uri="{FF2B5EF4-FFF2-40B4-BE49-F238E27FC236}">
                <a16:creationId xmlns:a16="http://schemas.microsoft.com/office/drawing/2014/main" id="{486DB271-6B53-93E9-FC0A-25AC3317C3BF}"/>
              </a:ext>
            </a:extLst>
          </p:cNvPr>
          <p:cNvSpPr>
            <a:spLocks noEditPoints="1"/>
          </p:cNvSpPr>
          <p:nvPr/>
        </p:nvSpPr>
        <p:spPr bwMode="auto">
          <a:xfrm>
            <a:off x="6661151" y="1349375"/>
            <a:ext cx="100013" cy="90488"/>
          </a:xfrm>
          <a:custGeom>
            <a:avLst/>
            <a:gdLst>
              <a:gd name="T0" fmla="*/ 63 w 63"/>
              <a:gd name="T1" fmla="*/ 57 h 57"/>
              <a:gd name="T2" fmla="*/ 60 w 63"/>
              <a:gd name="T3" fmla="*/ 50 h 57"/>
              <a:gd name="T4" fmla="*/ 52 w 63"/>
              <a:gd name="T5" fmla="*/ 55 h 57"/>
              <a:gd name="T6" fmla="*/ 45 w 63"/>
              <a:gd name="T7" fmla="*/ 53 h 57"/>
              <a:gd name="T8" fmla="*/ 42 w 63"/>
              <a:gd name="T9" fmla="*/ 40 h 57"/>
              <a:gd name="T10" fmla="*/ 34 w 63"/>
              <a:gd name="T11" fmla="*/ 42 h 57"/>
              <a:gd name="T12" fmla="*/ 37 w 63"/>
              <a:gd name="T13" fmla="*/ 27 h 57"/>
              <a:gd name="T14" fmla="*/ 29 w 63"/>
              <a:gd name="T15" fmla="*/ 21 h 57"/>
              <a:gd name="T16" fmla="*/ 23 w 63"/>
              <a:gd name="T17" fmla="*/ 24 h 57"/>
              <a:gd name="T18" fmla="*/ 22 w 63"/>
              <a:gd name="T19" fmla="*/ 19 h 57"/>
              <a:gd name="T20" fmla="*/ 15 w 63"/>
              <a:gd name="T21" fmla="*/ 20 h 57"/>
              <a:gd name="T22" fmla="*/ 14 w 63"/>
              <a:gd name="T23" fmla="*/ 12 h 57"/>
              <a:gd name="T24" fmla="*/ 14 w 63"/>
              <a:gd name="T25" fmla="*/ 12 h 57"/>
              <a:gd name="T26" fmla="*/ 11 w 63"/>
              <a:gd name="T27" fmla="*/ 5 h 57"/>
              <a:gd name="T28" fmla="*/ 0 w 63"/>
              <a:gd name="T29" fmla="*/ 0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63" h="57">
                <a:moveTo>
                  <a:pt x="63" y="57"/>
                </a:moveTo>
                <a:lnTo>
                  <a:pt x="60" y="50"/>
                </a:lnTo>
                <a:lnTo>
                  <a:pt x="52" y="55"/>
                </a:lnTo>
                <a:lnTo>
                  <a:pt x="45" y="53"/>
                </a:lnTo>
                <a:lnTo>
                  <a:pt x="42" y="40"/>
                </a:lnTo>
                <a:lnTo>
                  <a:pt x="34" y="42"/>
                </a:lnTo>
                <a:lnTo>
                  <a:pt x="37" y="27"/>
                </a:lnTo>
                <a:lnTo>
                  <a:pt x="29" y="21"/>
                </a:lnTo>
                <a:lnTo>
                  <a:pt x="23" y="24"/>
                </a:lnTo>
                <a:lnTo>
                  <a:pt x="22" y="19"/>
                </a:lnTo>
                <a:lnTo>
                  <a:pt x="15" y="20"/>
                </a:lnTo>
                <a:moveTo>
                  <a:pt x="14" y="12"/>
                </a:moveTo>
                <a:lnTo>
                  <a:pt x="14" y="12"/>
                </a:lnTo>
                <a:lnTo>
                  <a:pt x="11" y="5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9" name="Freeform 897">
            <a:extLst>
              <a:ext uri="{FF2B5EF4-FFF2-40B4-BE49-F238E27FC236}">
                <a16:creationId xmlns:a16="http://schemas.microsoft.com/office/drawing/2014/main" id="{4D9559C5-89DC-0AA5-2DE3-8898BF1059FB}"/>
              </a:ext>
            </a:extLst>
          </p:cNvPr>
          <p:cNvSpPr>
            <a:spLocks/>
          </p:cNvSpPr>
          <p:nvPr/>
        </p:nvSpPr>
        <p:spPr bwMode="auto">
          <a:xfrm>
            <a:off x="6918326" y="1589088"/>
            <a:ext cx="117475" cy="85725"/>
          </a:xfrm>
          <a:custGeom>
            <a:avLst/>
            <a:gdLst>
              <a:gd name="T0" fmla="*/ 0 w 74"/>
              <a:gd name="T1" fmla="*/ 0 h 54"/>
              <a:gd name="T2" fmla="*/ 3 w 74"/>
              <a:gd name="T3" fmla="*/ 0 h 54"/>
              <a:gd name="T4" fmla="*/ 5 w 74"/>
              <a:gd name="T5" fmla="*/ 0 h 54"/>
              <a:gd name="T6" fmla="*/ 17 w 74"/>
              <a:gd name="T7" fmla="*/ 3 h 54"/>
              <a:gd name="T8" fmla="*/ 20 w 74"/>
              <a:gd name="T9" fmla="*/ 22 h 54"/>
              <a:gd name="T10" fmla="*/ 25 w 74"/>
              <a:gd name="T11" fmla="*/ 30 h 54"/>
              <a:gd name="T12" fmla="*/ 40 w 74"/>
              <a:gd name="T13" fmla="*/ 35 h 54"/>
              <a:gd name="T14" fmla="*/ 55 w 74"/>
              <a:gd name="T15" fmla="*/ 35 h 54"/>
              <a:gd name="T16" fmla="*/ 55 w 74"/>
              <a:gd name="T17" fmla="*/ 45 h 54"/>
              <a:gd name="T18" fmla="*/ 65 w 74"/>
              <a:gd name="T19" fmla="*/ 52 h 54"/>
              <a:gd name="T20" fmla="*/ 67 w 74"/>
              <a:gd name="T21" fmla="*/ 48 h 54"/>
              <a:gd name="T22" fmla="*/ 74 w 74"/>
              <a:gd name="T23" fmla="*/ 54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74" h="54">
                <a:moveTo>
                  <a:pt x="0" y="0"/>
                </a:moveTo>
                <a:lnTo>
                  <a:pt x="3" y="0"/>
                </a:lnTo>
                <a:lnTo>
                  <a:pt x="5" y="0"/>
                </a:lnTo>
                <a:lnTo>
                  <a:pt x="17" y="3"/>
                </a:lnTo>
                <a:lnTo>
                  <a:pt x="20" y="22"/>
                </a:lnTo>
                <a:lnTo>
                  <a:pt x="25" y="30"/>
                </a:lnTo>
                <a:lnTo>
                  <a:pt x="40" y="35"/>
                </a:lnTo>
                <a:lnTo>
                  <a:pt x="55" y="35"/>
                </a:lnTo>
                <a:lnTo>
                  <a:pt x="55" y="45"/>
                </a:lnTo>
                <a:lnTo>
                  <a:pt x="65" y="52"/>
                </a:lnTo>
                <a:lnTo>
                  <a:pt x="67" y="48"/>
                </a:lnTo>
                <a:lnTo>
                  <a:pt x="74" y="5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0" name="Freeform 898">
            <a:extLst>
              <a:ext uri="{FF2B5EF4-FFF2-40B4-BE49-F238E27FC236}">
                <a16:creationId xmlns:a16="http://schemas.microsoft.com/office/drawing/2014/main" id="{262FC25C-CF09-C4A2-71AA-C687001042CD}"/>
              </a:ext>
            </a:extLst>
          </p:cNvPr>
          <p:cNvSpPr>
            <a:spLocks/>
          </p:cNvSpPr>
          <p:nvPr/>
        </p:nvSpPr>
        <p:spPr bwMode="auto">
          <a:xfrm>
            <a:off x="6826251" y="1612900"/>
            <a:ext cx="227013" cy="153988"/>
          </a:xfrm>
          <a:custGeom>
            <a:avLst/>
            <a:gdLst>
              <a:gd name="T0" fmla="*/ 132 w 143"/>
              <a:gd name="T1" fmla="*/ 39 h 97"/>
              <a:gd name="T2" fmla="*/ 131 w 143"/>
              <a:gd name="T3" fmla="*/ 39 h 97"/>
              <a:gd name="T4" fmla="*/ 129 w 143"/>
              <a:gd name="T5" fmla="*/ 42 h 97"/>
              <a:gd name="T6" fmla="*/ 129 w 143"/>
              <a:gd name="T7" fmla="*/ 44 h 97"/>
              <a:gd name="T8" fmla="*/ 129 w 143"/>
              <a:gd name="T9" fmla="*/ 46 h 97"/>
              <a:gd name="T10" fmla="*/ 128 w 143"/>
              <a:gd name="T11" fmla="*/ 50 h 97"/>
              <a:gd name="T12" fmla="*/ 131 w 143"/>
              <a:gd name="T13" fmla="*/ 54 h 97"/>
              <a:gd name="T14" fmla="*/ 134 w 143"/>
              <a:gd name="T15" fmla="*/ 60 h 97"/>
              <a:gd name="T16" fmla="*/ 136 w 143"/>
              <a:gd name="T17" fmla="*/ 64 h 97"/>
              <a:gd name="T18" fmla="*/ 138 w 143"/>
              <a:gd name="T19" fmla="*/ 68 h 97"/>
              <a:gd name="T20" fmla="*/ 143 w 143"/>
              <a:gd name="T21" fmla="*/ 74 h 97"/>
              <a:gd name="T22" fmla="*/ 140 w 143"/>
              <a:gd name="T23" fmla="*/ 82 h 97"/>
              <a:gd name="T24" fmla="*/ 139 w 143"/>
              <a:gd name="T25" fmla="*/ 91 h 97"/>
              <a:gd name="T26" fmla="*/ 132 w 143"/>
              <a:gd name="T27" fmla="*/ 87 h 97"/>
              <a:gd name="T28" fmla="*/ 121 w 143"/>
              <a:gd name="T29" fmla="*/ 80 h 97"/>
              <a:gd name="T30" fmla="*/ 116 w 143"/>
              <a:gd name="T31" fmla="*/ 79 h 97"/>
              <a:gd name="T32" fmla="*/ 110 w 143"/>
              <a:gd name="T33" fmla="*/ 75 h 97"/>
              <a:gd name="T34" fmla="*/ 109 w 143"/>
              <a:gd name="T35" fmla="*/ 74 h 97"/>
              <a:gd name="T36" fmla="*/ 108 w 143"/>
              <a:gd name="T37" fmla="*/ 74 h 97"/>
              <a:gd name="T38" fmla="*/ 105 w 143"/>
              <a:gd name="T39" fmla="*/ 72 h 97"/>
              <a:gd name="T40" fmla="*/ 105 w 143"/>
              <a:gd name="T41" fmla="*/ 74 h 97"/>
              <a:gd name="T42" fmla="*/ 104 w 143"/>
              <a:gd name="T43" fmla="*/ 74 h 97"/>
              <a:gd name="T44" fmla="*/ 101 w 143"/>
              <a:gd name="T45" fmla="*/ 78 h 97"/>
              <a:gd name="T46" fmla="*/ 99 w 143"/>
              <a:gd name="T47" fmla="*/ 79 h 97"/>
              <a:gd name="T48" fmla="*/ 98 w 143"/>
              <a:gd name="T49" fmla="*/ 80 h 97"/>
              <a:gd name="T50" fmla="*/ 98 w 143"/>
              <a:gd name="T51" fmla="*/ 80 h 97"/>
              <a:gd name="T52" fmla="*/ 97 w 143"/>
              <a:gd name="T53" fmla="*/ 82 h 97"/>
              <a:gd name="T54" fmla="*/ 94 w 143"/>
              <a:gd name="T55" fmla="*/ 84 h 97"/>
              <a:gd name="T56" fmla="*/ 91 w 143"/>
              <a:gd name="T57" fmla="*/ 87 h 97"/>
              <a:gd name="T58" fmla="*/ 91 w 143"/>
              <a:gd name="T59" fmla="*/ 89 h 97"/>
              <a:gd name="T60" fmla="*/ 90 w 143"/>
              <a:gd name="T61" fmla="*/ 89 h 97"/>
              <a:gd name="T62" fmla="*/ 83 w 143"/>
              <a:gd name="T63" fmla="*/ 90 h 97"/>
              <a:gd name="T64" fmla="*/ 80 w 143"/>
              <a:gd name="T65" fmla="*/ 91 h 97"/>
              <a:gd name="T66" fmla="*/ 78 w 143"/>
              <a:gd name="T67" fmla="*/ 91 h 97"/>
              <a:gd name="T68" fmla="*/ 68 w 143"/>
              <a:gd name="T69" fmla="*/ 93 h 97"/>
              <a:gd name="T70" fmla="*/ 57 w 143"/>
              <a:gd name="T71" fmla="*/ 95 h 97"/>
              <a:gd name="T72" fmla="*/ 52 w 143"/>
              <a:gd name="T73" fmla="*/ 95 h 97"/>
              <a:gd name="T74" fmla="*/ 45 w 143"/>
              <a:gd name="T75" fmla="*/ 97 h 97"/>
              <a:gd name="T76" fmla="*/ 35 w 143"/>
              <a:gd name="T77" fmla="*/ 90 h 97"/>
              <a:gd name="T78" fmla="*/ 37 w 143"/>
              <a:gd name="T79" fmla="*/ 84 h 97"/>
              <a:gd name="T80" fmla="*/ 34 w 143"/>
              <a:gd name="T81" fmla="*/ 83 h 97"/>
              <a:gd name="T82" fmla="*/ 27 w 143"/>
              <a:gd name="T83" fmla="*/ 56 h 97"/>
              <a:gd name="T84" fmla="*/ 20 w 143"/>
              <a:gd name="T85" fmla="*/ 53 h 97"/>
              <a:gd name="T86" fmla="*/ 18 w 143"/>
              <a:gd name="T87" fmla="*/ 52 h 97"/>
              <a:gd name="T88" fmla="*/ 13 w 143"/>
              <a:gd name="T89" fmla="*/ 49 h 97"/>
              <a:gd name="T90" fmla="*/ 8 w 143"/>
              <a:gd name="T91" fmla="*/ 48 h 97"/>
              <a:gd name="T92" fmla="*/ 0 w 143"/>
              <a:gd name="T93" fmla="*/ 38 h 97"/>
              <a:gd name="T94" fmla="*/ 9 w 143"/>
              <a:gd name="T95" fmla="*/ 31 h 97"/>
              <a:gd name="T96" fmla="*/ 8 w 143"/>
              <a:gd name="T97" fmla="*/ 22 h 97"/>
              <a:gd name="T98" fmla="*/ 20 w 143"/>
              <a:gd name="T99" fmla="*/ 4 h 97"/>
              <a:gd name="T100" fmla="*/ 38 w 143"/>
              <a:gd name="T101" fmla="*/ 1 h 97"/>
              <a:gd name="T102" fmla="*/ 43 w 143"/>
              <a:gd name="T103" fmla="*/ 0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43" h="97">
                <a:moveTo>
                  <a:pt x="132" y="39"/>
                </a:moveTo>
                <a:lnTo>
                  <a:pt x="131" y="39"/>
                </a:lnTo>
                <a:lnTo>
                  <a:pt x="129" y="42"/>
                </a:lnTo>
                <a:lnTo>
                  <a:pt x="129" y="44"/>
                </a:lnTo>
                <a:lnTo>
                  <a:pt x="129" y="46"/>
                </a:lnTo>
                <a:lnTo>
                  <a:pt x="128" y="50"/>
                </a:lnTo>
                <a:lnTo>
                  <a:pt x="131" y="54"/>
                </a:lnTo>
                <a:lnTo>
                  <a:pt x="134" y="60"/>
                </a:lnTo>
                <a:lnTo>
                  <a:pt x="136" y="64"/>
                </a:lnTo>
                <a:lnTo>
                  <a:pt x="138" y="68"/>
                </a:lnTo>
                <a:lnTo>
                  <a:pt x="143" y="74"/>
                </a:lnTo>
                <a:lnTo>
                  <a:pt x="140" y="82"/>
                </a:lnTo>
                <a:lnTo>
                  <a:pt x="139" y="91"/>
                </a:lnTo>
                <a:lnTo>
                  <a:pt x="132" y="87"/>
                </a:lnTo>
                <a:lnTo>
                  <a:pt x="121" y="80"/>
                </a:lnTo>
                <a:lnTo>
                  <a:pt x="116" y="79"/>
                </a:lnTo>
                <a:lnTo>
                  <a:pt x="110" y="75"/>
                </a:lnTo>
                <a:lnTo>
                  <a:pt x="109" y="74"/>
                </a:lnTo>
                <a:lnTo>
                  <a:pt x="108" y="74"/>
                </a:lnTo>
                <a:lnTo>
                  <a:pt x="105" y="72"/>
                </a:lnTo>
                <a:lnTo>
                  <a:pt x="105" y="74"/>
                </a:lnTo>
                <a:lnTo>
                  <a:pt x="104" y="74"/>
                </a:lnTo>
                <a:lnTo>
                  <a:pt x="101" y="78"/>
                </a:lnTo>
                <a:lnTo>
                  <a:pt x="99" y="79"/>
                </a:lnTo>
                <a:lnTo>
                  <a:pt x="98" y="80"/>
                </a:lnTo>
                <a:lnTo>
                  <a:pt x="98" y="80"/>
                </a:lnTo>
                <a:lnTo>
                  <a:pt x="97" y="82"/>
                </a:lnTo>
                <a:lnTo>
                  <a:pt x="94" y="84"/>
                </a:lnTo>
                <a:lnTo>
                  <a:pt x="91" y="87"/>
                </a:lnTo>
                <a:lnTo>
                  <a:pt x="91" y="89"/>
                </a:lnTo>
                <a:lnTo>
                  <a:pt x="90" y="89"/>
                </a:lnTo>
                <a:lnTo>
                  <a:pt x="83" y="90"/>
                </a:lnTo>
                <a:lnTo>
                  <a:pt x="80" y="91"/>
                </a:lnTo>
                <a:lnTo>
                  <a:pt x="78" y="91"/>
                </a:lnTo>
                <a:lnTo>
                  <a:pt x="68" y="93"/>
                </a:lnTo>
                <a:lnTo>
                  <a:pt x="57" y="95"/>
                </a:lnTo>
                <a:lnTo>
                  <a:pt x="52" y="95"/>
                </a:lnTo>
                <a:lnTo>
                  <a:pt x="45" y="97"/>
                </a:lnTo>
                <a:lnTo>
                  <a:pt x="35" y="90"/>
                </a:lnTo>
                <a:lnTo>
                  <a:pt x="37" y="84"/>
                </a:lnTo>
                <a:lnTo>
                  <a:pt x="34" y="83"/>
                </a:lnTo>
                <a:lnTo>
                  <a:pt x="27" y="56"/>
                </a:lnTo>
                <a:lnTo>
                  <a:pt x="20" y="53"/>
                </a:lnTo>
                <a:lnTo>
                  <a:pt x="18" y="52"/>
                </a:lnTo>
                <a:lnTo>
                  <a:pt x="13" y="49"/>
                </a:lnTo>
                <a:lnTo>
                  <a:pt x="8" y="48"/>
                </a:lnTo>
                <a:lnTo>
                  <a:pt x="0" y="38"/>
                </a:lnTo>
                <a:lnTo>
                  <a:pt x="9" y="31"/>
                </a:lnTo>
                <a:lnTo>
                  <a:pt x="8" y="22"/>
                </a:lnTo>
                <a:lnTo>
                  <a:pt x="20" y="4"/>
                </a:lnTo>
                <a:lnTo>
                  <a:pt x="38" y="1"/>
                </a:lnTo>
                <a:lnTo>
                  <a:pt x="43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1" name="Freeform 899">
            <a:extLst>
              <a:ext uri="{FF2B5EF4-FFF2-40B4-BE49-F238E27FC236}">
                <a16:creationId xmlns:a16="http://schemas.microsoft.com/office/drawing/2014/main" id="{B6F0E0C0-7C1F-700D-545E-423A526B1FC2}"/>
              </a:ext>
            </a:extLst>
          </p:cNvPr>
          <p:cNvSpPr>
            <a:spLocks/>
          </p:cNvSpPr>
          <p:nvPr/>
        </p:nvSpPr>
        <p:spPr bwMode="auto">
          <a:xfrm>
            <a:off x="8118476" y="841375"/>
            <a:ext cx="211138" cy="165100"/>
          </a:xfrm>
          <a:custGeom>
            <a:avLst/>
            <a:gdLst>
              <a:gd name="T0" fmla="*/ 133 w 133"/>
              <a:gd name="T1" fmla="*/ 44 h 104"/>
              <a:gd name="T2" fmla="*/ 122 w 133"/>
              <a:gd name="T3" fmla="*/ 59 h 104"/>
              <a:gd name="T4" fmla="*/ 89 w 133"/>
              <a:gd name="T5" fmla="*/ 104 h 104"/>
              <a:gd name="T6" fmla="*/ 67 w 133"/>
              <a:gd name="T7" fmla="*/ 101 h 104"/>
              <a:gd name="T8" fmla="*/ 44 w 133"/>
              <a:gd name="T9" fmla="*/ 104 h 104"/>
              <a:gd name="T10" fmla="*/ 49 w 133"/>
              <a:gd name="T11" fmla="*/ 96 h 104"/>
              <a:gd name="T12" fmla="*/ 40 w 133"/>
              <a:gd name="T13" fmla="*/ 95 h 104"/>
              <a:gd name="T14" fmla="*/ 25 w 133"/>
              <a:gd name="T15" fmla="*/ 84 h 104"/>
              <a:gd name="T16" fmla="*/ 4 w 133"/>
              <a:gd name="T17" fmla="*/ 75 h 104"/>
              <a:gd name="T18" fmla="*/ 3 w 133"/>
              <a:gd name="T19" fmla="*/ 75 h 104"/>
              <a:gd name="T20" fmla="*/ 0 w 133"/>
              <a:gd name="T21" fmla="*/ 71 h 104"/>
              <a:gd name="T22" fmla="*/ 9 w 133"/>
              <a:gd name="T23" fmla="*/ 58 h 104"/>
              <a:gd name="T24" fmla="*/ 21 w 133"/>
              <a:gd name="T25" fmla="*/ 37 h 104"/>
              <a:gd name="T26" fmla="*/ 19 w 133"/>
              <a:gd name="T27" fmla="*/ 29 h 104"/>
              <a:gd name="T28" fmla="*/ 32 w 133"/>
              <a:gd name="T29" fmla="*/ 0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33" h="104">
                <a:moveTo>
                  <a:pt x="133" y="44"/>
                </a:moveTo>
                <a:lnTo>
                  <a:pt x="122" y="59"/>
                </a:lnTo>
                <a:lnTo>
                  <a:pt x="89" y="104"/>
                </a:lnTo>
                <a:lnTo>
                  <a:pt x="67" y="101"/>
                </a:lnTo>
                <a:lnTo>
                  <a:pt x="44" y="104"/>
                </a:lnTo>
                <a:lnTo>
                  <a:pt x="49" y="96"/>
                </a:lnTo>
                <a:lnTo>
                  <a:pt x="40" y="95"/>
                </a:lnTo>
                <a:lnTo>
                  <a:pt x="25" y="84"/>
                </a:lnTo>
                <a:lnTo>
                  <a:pt x="4" y="75"/>
                </a:lnTo>
                <a:lnTo>
                  <a:pt x="3" y="75"/>
                </a:lnTo>
                <a:lnTo>
                  <a:pt x="0" y="71"/>
                </a:lnTo>
                <a:lnTo>
                  <a:pt x="9" y="58"/>
                </a:lnTo>
                <a:lnTo>
                  <a:pt x="21" y="37"/>
                </a:lnTo>
                <a:lnTo>
                  <a:pt x="19" y="29"/>
                </a:lnTo>
                <a:lnTo>
                  <a:pt x="32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2" name="Freeform 900">
            <a:extLst>
              <a:ext uri="{FF2B5EF4-FFF2-40B4-BE49-F238E27FC236}">
                <a16:creationId xmlns:a16="http://schemas.microsoft.com/office/drawing/2014/main" id="{C13D3777-A4F4-7CA2-5410-B6E12203F161}"/>
              </a:ext>
            </a:extLst>
          </p:cNvPr>
          <p:cNvSpPr>
            <a:spLocks/>
          </p:cNvSpPr>
          <p:nvPr/>
        </p:nvSpPr>
        <p:spPr bwMode="auto">
          <a:xfrm>
            <a:off x="4076701" y="5951538"/>
            <a:ext cx="14288" cy="7938"/>
          </a:xfrm>
          <a:custGeom>
            <a:avLst/>
            <a:gdLst>
              <a:gd name="T0" fmla="*/ 0 w 9"/>
              <a:gd name="T1" fmla="*/ 0 h 5"/>
              <a:gd name="T2" fmla="*/ 7 w 9"/>
              <a:gd name="T3" fmla="*/ 5 h 5"/>
              <a:gd name="T4" fmla="*/ 9 w 9"/>
              <a:gd name="T5" fmla="*/ 1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9" h="5">
                <a:moveTo>
                  <a:pt x="0" y="0"/>
                </a:moveTo>
                <a:lnTo>
                  <a:pt x="7" y="5"/>
                </a:lnTo>
                <a:lnTo>
                  <a:pt x="9" y="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3" name="Freeform 901">
            <a:extLst>
              <a:ext uri="{FF2B5EF4-FFF2-40B4-BE49-F238E27FC236}">
                <a16:creationId xmlns:a16="http://schemas.microsoft.com/office/drawing/2014/main" id="{93E2D86F-478D-95EA-C768-FFC3A1338E03}"/>
              </a:ext>
            </a:extLst>
          </p:cNvPr>
          <p:cNvSpPr>
            <a:spLocks/>
          </p:cNvSpPr>
          <p:nvPr/>
        </p:nvSpPr>
        <p:spPr bwMode="auto">
          <a:xfrm>
            <a:off x="4067176" y="5953125"/>
            <a:ext cx="49213" cy="55563"/>
          </a:xfrm>
          <a:custGeom>
            <a:avLst/>
            <a:gdLst>
              <a:gd name="T0" fmla="*/ 15 w 31"/>
              <a:gd name="T1" fmla="*/ 0 h 35"/>
              <a:gd name="T2" fmla="*/ 24 w 31"/>
              <a:gd name="T3" fmla="*/ 7 h 35"/>
              <a:gd name="T4" fmla="*/ 27 w 31"/>
              <a:gd name="T5" fmla="*/ 8 h 35"/>
              <a:gd name="T6" fmla="*/ 31 w 31"/>
              <a:gd name="T7" fmla="*/ 11 h 35"/>
              <a:gd name="T8" fmla="*/ 19 w 31"/>
              <a:gd name="T9" fmla="*/ 25 h 35"/>
              <a:gd name="T10" fmla="*/ 17 w 31"/>
              <a:gd name="T11" fmla="*/ 25 h 35"/>
              <a:gd name="T12" fmla="*/ 13 w 31"/>
              <a:gd name="T13" fmla="*/ 26 h 35"/>
              <a:gd name="T14" fmla="*/ 11 w 31"/>
              <a:gd name="T15" fmla="*/ 27 h 35"/>
              <a:gd name="T16" fmla="*/ 11 w 31"/>
              <a:gd name="T17" fmla="*/ 31 h 35"/>
              <a:gd name="T18" fmla="*/ 12 w 31"/>
              <a:gd name="T19" fmla="*/ 34 h 35"/>
              <a:gd name="T20" fmla="*/ 9 w 31"/>
              <a:gd name="T21" fmla="*/ 34 h 35"/>
              <a:gd name="T22" fmla="*/ 0 w 31"/>
              <a:gd name="T23" fmla="*/ 35 h 35"/>
              <a:gd name="T24" fmla="*/ 0 w 31"/>
              <a:gd name="T25" fmla="*/ 35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1" h="35">
                <a:moveTo>
                  <a:pt x="15" y="0"/>
                </a:moveTo>
                <a:lnTo>
                  <a:pt x="24" y="7"/>
                </a:lnTo>
                <a:lnTo>
                  <a:pt x="27" y="8"/>
                </a:lnTo>
                <a:lnTo>
                  <a:pt x="31" y="11"/>
                </a:lnTo>
                <a:lnTo>
                  <a:pt x="19" y="25"/>
                </a:lnTo>
                <a:lnTo>
                  <a:pt x="17" y="25"/>
                </a:lnTo>
                <a:lnTo>
                  <a:pt x="13" y="26"/>
                </a:lnTo>
                <a:lnTo>
                  <a:pt x="11" y="27"/>
                </a:lnTo>
                <a:lnTo>
                  <a:pt x="11" y="31"/>
                </a:lnTo>
                <a:lnTo>
                  <a:pt x="12" y="34"/>
                </a:lnTo>
                <a:lnTo>
                  <a:pt x="9" y="34"/>
                </a:lnTo>
                <a:lnTo>
                  <a:pt x="0" y="35"/>
                </a:lnTo>
                <a:lnTo>
                  <a:pt x="0" y="3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4" name="Freeform 902">
            <a:extLst>
              <a:ext uri="{FF2B5EF4-FFF2-40B4-BE49-F238E27FC236}">
                <a16:creationId xmlns:a16="http://schemas.microsoft.com/office/drawing/2014/main" id="{D1E93681-2742-EB20-BF95-87FF2D00F71A}"/>
              </a:ext>
            </a:extLst>
          </p:cNvPr>
          <p:cNvSpPr>
            <a:spLocks noEditPoints="1"/>
          </p:cNvSpPr>
          <p:nvPr/>
        </p:nvSpPr>
        <p:spPr bwMode="auto">
          <a:xfrm>
            <a:off x="4122738" y="4913313"/>
            <a:ext cx="77788" cy="93663"/>
          </a:xfrm>
          <a:custGeom>
            <a:avLst/>
            <a:gdLst>
              <a:gd name="T0" fmla="*/ 0 w 49"/>
              <a:gd name="T1" fmla="*/ 7 h 59"/>
              <a:gd name="T2" fmla="*/ 4 w 49"/>
              <a:gd name="T3" fmla="*/ 7 h 59"/>
              <a:gd name="T4" fmla="*/ 6 w 49"/>
              <a:gd name="T5" fmla="*/ 3 h 59"/>
              <a:gd name="T6" fmla="*/ 6 w 49"/>
              <a:gd name="T7" fmla="*/ 0 h 59"/>
              <a:gd name="T8" fmla="*/ 6 w 49"/>
              <a:gd name="T9" fmla="*/ 0 h 59"/>
              <a:gd name="T10" fmla="*/ 6 w 49"/>
              <a:gd name="T11" fmla="*/ 0 h 59"/>
              <a:gd name="T12" fmla="*/ 16 w 49"/>
              <a:gd name="T13" fmla="*/ 7 h 59"/>
              <a:gd name="T14" fmla="*/ 29 w 49"/>
              <a:gd name="T15" fmla="*/ 3 h 59"/>
              <a:gd name="T16" fmla="*/ 26 w 49"/>
              <a:gd name="T17" fmla="*/ 9 h 59"/>
              <a:gd name="T18" fmla="*/ 27 w 49"/>
              <a:gd name="T19" fmla="*/ 9 h 59"/>
              <a:gd name="T20" fmla="*/ 33 w 49"/>
              <a:gd name="T21" fmla="*/ 17 h 59"/>
              <a:gd name="T22" fmla="*/ 38 w 49"/>
              <a:gd name="T23" fmla="*/ 15 h 59"/>
              <a:gd name="T24" fmla="*/ 41 w 49"/>
              <a:gd name="T25" fmla="*/ 15 h 59"/>
              <a:gd name="T26" fmla="*/ 42 w 49"/>
              <a:gd name="T27" fmla="*/ 18 h 59"/>
              <a:gd name="T28" fmla="*/ 44 w 49"/>
              <a:gd name="T29" fmla="*/ 25 h 59"/>
              <a:gd name="T30" fmla="*/ 45 w 49"/>
              <a:gd name="T31" fmla="*/ 25 h 59"/>
              <a:gd name="T32" fmla="*/ 49 w 49"/>
              <a:gd name="T33" fmla="*/ 28 h 59"/>
              <a:gd name="T34" fmla="*/ 48 w 49"/>
              <a:gd name="T35" fmla="*/ 37 h 59"/>
              <a:gd name="T36" fmla="*/ 46 w 49"/>
              <a:gd name="T37" fmla="*/ 45 h 59"/>
              <a:gd name="T38" fmla="*/ 45 w 49"/>
              <a:gd name="T39" fmla="*/ 52 h 59"/>
              <a:gd name="T40" fmla="*/ 40 w 49"/>
              <a:gd name="T41" fmla="*/ 59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49" h="59">
                <a:moveTo>
                  <a:pt x="0" y="7"/>
                </a:moveTo>
                <a:lnTo>
                  <a:pt x="4" y="7"/>
                </a:lnTo>
                <a:lnTo>
                  <a:pt x="6" y="3"/>
                </a:lnTo>
                <a:lnTo>
                  <a:pt x="6" y="0"/>
                </a:lnTo>
                <a:lnTo>
                  <a:pt x="6" y="0"/>
                </a:lnTo>
                <a:moveTo>
                  <a:pt x="6" y="0"/>
                </a:moveTo>
                <a:lnTo>
                  <a:pt x="16" y="7"/>
                </a:lnTo>
                <a:lnTo>
                  <a:pt x="29" y="3"/>
                </a:lnTo>
                <a:lnTo>
                  <a:pt x="26" y="9"/>
                </a:lnTo>
                <a:lnTo>
                  <a:pt x="27" y="9"/>
                </a:lnTo>
                <a:lnTo>
                  <a:pt x="33" y="17"/>
                </a:lnTo>
                <a:lnTo>
                  <a:pt x="38" y="15"/>
                </a:lnTo>
                <a:lnTo>
                  <a:pt x="41" y="15"/>
                </a:lnTo>
                <a:lnTo>
                  <a:pt x="42" y="18"/>
                </a:lnTo>
                <a:lnTo>
                  <a:pt x="44" y="25"/>
                </a:lnTo>
                <a:lnTo>
                  <a:pt x="45" y="25"/>
                </a:lnTo>
                <a:lnTo>
                  <a:pt x="49" y="28"/>
                </a:lnTo>
                <a:lnTo>
                  <a:pt x="48" y="37"/>
                </a:lnTo>
                <a:lnTo>
                  <a:pt x="46" y="45"/>
                </a:lnTo>
                <a:lnTo>
                  <a:pt x="45" y="52"/>
                </a:lnTo>
                <a:lnTo>
                  <a:pt x="40" y="5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5" name="Freeform 903">
            <a:extLst>
              <a:ext uri="{FF2B5EF4-FFF2-40B4-BE49-F238E27FC236}">
                <a16:creationId xmlns:a16="http://schemas.microsoft.com/office/drawing/2014/main" id="{B1011E57-8975-83FF-A90B-EDF2B4178397}"/>
              </a:ext>
            </a:extLst>
          </p:cNvPr>
          <p:cNvSpPr>
            <a:spLocks/>
          </p:cNvSpPr>
          <p:nvPr/>
        </p:nvSpPr>
        <p:spPr bwMode="auto">
          <a:xfrm>
            <a:off x="4122738" y="4894263"/>
            <a:ext cx="136525" cy="76200"/>
          </a:xfrm>
          <a:custGeom>
            <a:avLst/>
            <a:gdLst>
              <a:gd name="T0" fmla="*/ 68 w 86"/>
              <a:gd name="T1" fmla="*/ 0 h 48"/>
              <a:gd name="T2" fmla="*/ 67 w 86"/>
              <a:gd name="T3" fmla="*/ 0 h 48"/>
              <a:gd name="T4" fmla="*/ 67 w 86"/>
              <a:gd name="T5" fmla="*/ 2 h 48"/>
              <a:gd name="T6" fmla="*/ 68 w 86"/>
              <a:gd name="T7" fmla="*/ 10 h 48"/>
              <a:gd name="T8" fmla="*/ 75 w 86"/>
              <a:gd name="T9" fmla="*/ 11 h 48"/>
              <a:gd name="T10" fmla="*/ 75 w 86"/>
              <a:gd name="T11" fmla="*/ 12 h 48"/>
              <a:gd name="T12" fmla="*/ 78 w 86"/>
              <a:gd name="T13" fmla="*/ 19 h 48"/>
              <a:gd name="T14" fmla="*/ 78 w 86"/>
              <a:gd name="T15" fmla="*/ 21 h 48"/>
              <a:gd name="T16" fmla="*/ 79 w 86"/>
              <a:gd name="T17" fmla="*/ 21 h 48"/>
              <a:gd name="T18" fmla="*/ 83 w 86"/>
              <a:gd name="T19" fmla="*/ 21 h 48"/>
              <a:gd name="T20" fmla="*/ 82 w 86"/>
              <a:gd name="T21" fmla="*/ 26 h 48"/>
              <a:gd name="T22" fmla="*/ 82 w 86"/>
              <a:gd name="T23" fmla="*/ 29 h 48"/>
              <a:gd name="T24" fmla="*/ 86 w 86"/>
              <a:gd name="T25" fmla="*/ 34 h 48"/>
              <a:gd name="T26" fmla="*/ 82 w 86"/>
              <a:gd name="T27" fmla="*/ 36 h 48"/>
              <a:gd name="T28" fmla="*/ 78 w 86"/>
              <a:gd name="T29" fmla="*/ 38 h 48"/>
              <a:gd name="T30" fmla="*/ 76 w 86"/>
              <a:gd name="T31" fmla="*/ 38 h 48"/>
              <a:gd name="T32" fmla="*/ 72 w 86"/>
              <a:gd name="T33" fmla="*/ 44 h 48"/>
              <a:gd name="T34" fmla="*/ 70 w 86"/>
              <a:gd name="T35" fmla="*/ 47 h 48"/>
              <a:gd name="T36" fmla="*/ 70 w 86"/>
              <a:gd name="T37" fmla="*/ 48 h 48"/>
              <a:gd name="T38" fmla="*/ 49 w 86"/>
              <a:gd name="T39" fmla="*/ 40 h 48"/>
              <a:gd name="T40" fmla="*/ 45 w 86"/>
              <a:gd name="T41" fmla="*/ 37 h 48"/>
              <a:gd name="T42" fmla="*/ 44 w 86"/>
              <a:gd name="T43" fmla="*/ 37 h 48"/>
              <a:gd name="T44" fmla="*/ 42 w 86"/>
              <a:gd name="T45" fmla="*/ 30 h 48"/>
              <a:gd name="T46" fmla="*/ 41 w 86"/>
              <a:gd name="T47" fmla="*/ 27 h 48"/>
              <a:gd name="T48" fmla="*/ 38 w 86"/>
              <a:gd name="T49" fmla="*/ 27 h 48"/>
              <a:gd name="T50" fmla="*/ 33 w 86"/>
              <a:gd name="T51" fmla="*/ 29 h 48"/>
              <a:gd name="T52" fmla="*/ 27 w 86"/>
              <a:gd name="T53" fmla="*/ 21 h 48"/>
              <a:gd name="T54" fmla="*/ 26 w 86"/>
              <a:gd name="T55" fmla="*/ 21 h 48"/>
              <a:gd name="T56" fmla="*/ 29 w 86"/>
              <a:gd name="T57" fmla="*/ 15 h 48"/>
              <a:gd name="T58" fmla="*/ 16 w 86"/>
              <a:gd name="T59" fmla="*/ 19 h 48"/>
              <a:gd name="T60" fmla="*/ 6 w 86"/>
              <a:gd name="T61" fmla="*/ 12 h 48"/>
              <a:gd name="T62" fmla="*/ 6 w 86"/>
              <a:gd name="T63" fmla="*/ 15 h 48"/>
              <a:gd name="T64" fmla="*/ 4 w 86"/>
              <a:gd name="T65" fmla="*/ 19 h 48"/>
              <a:gd name="T66" fmla="*/ 0 w 86"/>
              <a:gd name="T67" fmla="*/ 19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86" h="48">
                <a:moveTo>
                  <a:pt x="68" y="0"/>
                </a:moveTo>
                <a:lnTo>
                  <a:pt x="67" y="0"/>
                </a:lnTo>
                <a:lnTo>
                  <a:pt x="67" y="2"/>
                </a:lnTo>
                <a:lnTo>
                  <a:pt x="68" y="10"/>
                </a:lnTo>
                <a:lnTo>
                  <a:pt x="75" y="11"/>
                </a:lnTo>
                <a:lnTo>
                  <a:pt x="75" y="12"/>
                </a:lnTo>
                <a:lnTo>
                  <a:pt x="78" y="19"/>
                </a:lnTo>
                <a:lnTo>
                  <a:pt x="78" y="21"/>
                </a:lnTo>
                <a:lnTo>
                  <a:pt x="79" y="21"/>
                </a:lnTo>
                <a:lnTo>
                  <a:pt x="83" y="21"/>
                </a:lnTo>
                <a:lnTo>
                  <a:pt x="82" y="26"/>
                </a:lnTo>
                <a:lnTo>
                  <a:pt x="82" y="29"/>
                </a:lnTo>
                <a:lnTo>
                  <a:pt x="86" y="34"/>
                </a:lnTo>
                <a:lnTo>
                  <a:pt x="82" y="36"/>
                </a:lnTo>
                <a:lnTo>
                  <a:pt x="78" y="38"/>
                </a:lnTo>
                <a:lnTo>
                  <a:pt x="76" y="38"/>
                </a:lnTo>
                <a:lnTo>
                  <a:pt x="72" y="44"/>
                </a:lnTo>
                <a:lnTo>
                  <a:pt x="70" y="47"/>
                </a:lnTo>
                <a:lnTo>
                  <a:pt x="70" y="48"/>
                </a:lnTo>
                <a:lnTo>
                  <a:pt x="49" y="40"/>
                </a:lnTo>
                <a:lnTo>
                  <a:pt x="45" y="37"/>
                </a:lnTo>
                <a:lnTo>
                  <a:pt x="44" y="37"/>
                </a:lnTo>
                <a:lnTo>
                  <a:pt x="42" y="30"/>
                </a:lnTo>
                <a:lnTo>
                  <a:pt x="41" y="27"/>
                </a:lnTo>
                <a:lnTo>
                  <a:pt x="38" y="27"/>
                </a:lnTo>
                <a:lnTo>
                  <a:pt x="33" y="29"/>
                </a:lnTo>
                <a:lnTo>
                  <a:pt x="27" y="21"/>
                </a:lnTo>
                <a:lnTo>
                  <a:pt x="26" y="21"/>
                </a:lnTo>
                <a:lnTo>
                  <a:pt x="29" y="15"/>
                </a:lnTo>
                <a:lnTo>
                  <a:pt x="16" y="19"/>
                </a:lnTo>
                <a:lnTo>
                  <a:pt x="6" y="12"/>
                </a:lnTo>
                <a:lnTo>
                  <a:pt x="6" y="15"/>
                </a:lnTo>
                <a:lnTo>
                  <a:pt x="4" y="19"/>
                </a:lnTo>
                <a:lnTo>
                  <a:pt x="0" y="1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6" name="Freeform 904">
            <a:extLst>
              <a:ext uri="{FF2B5EF4-FFF2-40B4-BE49-F238E27FC236}">
                <a16:creationId xmlns:a16="http://schemas.microsoft.com/office/drawing/2014/main" id="{D7E28ABF-F97B-E17F-ACEA-11E27BD94B35}"/>
              </a:ext>
            </a:extLst>
          </p:cNvPr>
          <p:cNvSpPr>
            <a:spLocks noEditPoints="1"/>
          </p:cNvSpPr>
          <p:nvPr/>
        </p:nvSpPr>
        <p:spPr bwMode="auto">
          <a:xfrm>
            <a:off x="4198938" y="4625975"/>
            <a:ext cx="65088" cy="28575"/>
          </a:xfrm>
          <a:custGeom>
            <a:avLst/>
            <a:gdLst>
              <a:gd name="T0" fmla="*/ 1 w 41"/>
              <a:gd name="T1" fmla="*/ 0 h 18"/>
              <a:gd name="T2" fmla="*/ 0 w 41"/>
              <a:gd name="T3" fmla="*/ 6 h 18"/>
              <a:gd name="T4" fmla="*/ 30 w 41"/>
              <a:gd name="T5" fmla="*/ 7 h 18"/>
              <a:gd name="T6" fmla="*/ 34 w 41"/>
              <a:gd name="T7" fmla="*/ 4 h 18"/>
              <a:gd name="T8" fmla="*/ 38 w 41"/>
              <a:gd name="T9" fmla="*/ 7 h 18"/>
              <a:gd name="T10" fmla="*/ 41 w 41"/>
              <a:gd name="T11" fmla="*/ 11 h 18"/>
              <a:gd name="T12" fmla="*/ 0 w 41"/>
              <a:gd name="T13" fmla="*/ 6 h 18"/>
              <a:gd name="T14" fmla="*/ 8 w 41"/>
              <a:gd name="T15" fmla="*/ 15 h 18"/>
              <a:gd name="T16" fmla="*/ 11 w 41"/>
              <a:gd name="T17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1" h="18">
                <a:moveTo>
                  <a:pt x="1" y="0"/>
                </a:moveTo>
                <a:lnTo>
                  <a:pt x="0" y="6"/>
                </a:lnTo>
                <a:moveTo>
                  <a:pt x="30" y="7"/>
                </a:moveTo>
                <a:lnTo>
                  <a:pt x="34" y="4"/>
                </a:lnTo>
                <a:lnTo>
                  <a:pt x="38" y="7"/>
                </a:lnTo>
                <a:lnTo>
                  <a:pt x="41" y="11"/>
                </a:lnTo>
                <a:moveTo>
                  <a:pt x="0" y="6"/>
                </a:moveTo>
                <a:lnTo>
                  <a:pt x="8" y="15"/>
                </a:lnTo>
                <a:lnTo>
                  <a:pt x="11" y="1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7" name="Freeform 905">
            <a:extLst>
              <a:ext uri="{FF2B5EF4-FFF2-40B4-BE49-F238E27FC236}">
                <a16:creationId xmlns:a16="http://schemas.microsoft.com/office/drawing/2014/main" id="{3557EC2E-C59E-F11F-5E31-FA31BD8B6508}"/>
              </a:ext>
            </a:extLst>
          </p:cNvPr>
          <p:cNvSpPr>
            <a:spLocks/>
          </p:cNvSpPr>
          <p:nvPr/>
        </p:nvSpPr>
        <p:spPr bwMode="auto">
          <a:xfrm>
            <a:off x="4300538" y="5999163"/>
            <a:ext cx="125413" cy="239713"/>
          </a:xfrm>
          <a:custGeom>
            <a:avLst/>
            <a:gdLst>
              <a:gd name="T0" fmla="*/ 1 w 79"/>
              <a:gd name="T1" fmla="*/ 151 h 151"/>
              <a:gd name="T2" fmla="*/ 0 w 79"/>
              <a:gd name="T3" fmla="*/ 147 h 151"/>
              <a:gd name="T4" fmla="*/ 7 w 79"/>
              <a:gd name="T5" fmla="*/ 141 h 151"/>
              <a:gd name="T6" fmla="*/ 7 w 79"/>
              <a:gd name="T7" fmla="*/ 140 h 151"/>
              <a:gd name="T8" fmla="*/ 10 w 79"/>
              <a:gd name="T9" fmla="*/ 133 h 151"/>
              <a:gd name="T10" fmla="*/ 12 w 79"/>
              <a:gd name="T11" fmla="*/ 121 h 151"/>
              <a:gd name="T12" fmla="*/ 18 w 79"/>
              <a:gd name="T13" fmla="*/ 126 h 151"/>
              <a:gd name="T14" fmla="*/ 33 w 79"/>
              <a:gd name="T15" fmla="*/ 124 h 151"/>
              <a:gd name="T16" fmla="*/ 30 w 79"/>
              <a:gd name="T17" fmla="*/ 111 h 151"/>
              <a:gd name="T18" fmla="*/ 27 w 79"/>
              <a:gd name="T19" fmla="*/ 105 h 151"/>
              <a:gd name="T20" fmla="*/ 30 w 79"/>
              <a:gd name="T21" fmla="*/ 81 h 151"/>
              <a:gd name="T22" fmla="*/ 29 w 79"/>
              <a:gd name="T23" fmla="*/ 80 h 151"/>
              <a:gd name="T24" fmla="*/ 25 w 79"/>
              <a:gd name="T25" fmla="*/ 76 h 151"/>
              <a:gd name="T26" fmla="*/ 23 w 79"/>
              <a:gd name="T27" fmla="*/ 60 h 151"/>
              <a:gd name="T28" fmla="*/ 34 w 79"/>
              <a:gd name="T29" fmla="*/ 34 h 151"/>
              <a:gd name="T30" fmla="*/ 37 w 79"/>
              <a:gd name="T31" fmla="*/ 31 h 151"/>
              <a:gd name="T32" fmla="*/ 38 w 79"/>
              <a:gd name="T33" fmla="*/ 26 h 151"/>
              <a:gd name="T34" fmla="*/ 45 w 79"/>
              <a:gd name="T35" fmla="*/ 17 h 151"/>
              <a:gd name="T36" fmla="*/ 46 w 79"/>
              <a:gd name="T37" fmla="*/ 11 h 151"/>
              <a:gd name="T38" fmla="*/ 45 w 79"/>
              <a:gd name="T39" fmla="*/ 4 h 151"/>
              <a:gd name="T40" fmla="*/ 59 w 79"/>
              <a:gd name="T41" fmla="*/ 5 h 151"/>
              <a:gd name="T42" fmla="*/ 63 w 79"/>
              <a:gd name="T43" fmla="*/ 0 h 151"/>
              <a:gd name="T44" fmla="*/ 79 w 79"/>
              <a:gd name="T45" fmla="*/ 2 h 1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79" h="151">
                <a:moveTo>
                  <a:pt x="1" y="151"/>
                </a:moveTo>
                <a:lnTo>
                  <a:pt x="0" y="147"/>
                </a:lnTo>
                <a:lnTo>
                  <a:pt x="7" y="141"/>
                </a:lnTo>
                <a:lnTo>
                  <a:pt x="7" y="140"/>
                </a:lnTo>
                <a:lnTo>
                  <a:pt x="10" y="133"/>
                </a:lnTo>
                <a:lnTo>
                  <a:pt x="12" y="121"/>
                </a:lnTo>
                <a:lnTo>
                  <a:pt x="18" y="126"/>
                </a:lnTo>
                <a:lnTo>
                  <a:pt x="33" y="124"/>
                </a:lnTo>
                <a:lnTo>
                  <a:pt x="30" y="111"/>
                </a:lnTo>
                <a:lnTo>
                  <a:pt x="27" y="105"/>
                </a:lnTo>
                <a:lnTo>
                  <a:pt x="30" y="81"/>
                </a:lnTo>
                <a:lnTo>
                  <a:pt x="29" y="80"/>
                </a:lnTo>
                <a:lnTo>
                  <a:pt x="25" y="76"/>
                </a:lnTo>
                <a:lnTo>
                  <a:pt x="23" y="60"/>
                </a:lnTo>
                <a:lnTo>
                  <a:pt x="34" y="34"/>
                </a:lnTo>
                <a:lnTo>
                  <a:pt x="37" y="31"/>
                </a:lnTo>
                <a:lnTo>
                  <a:pt x="38" y="26"/>
                </a:lnTo>
                <a:lnTo>
                  <a:pt x="45" y="17"/>
                </a:lnTo>
                <a:lnTo>
                  <a:pt x="46" y="11"/>
                </a:lnTo>
                <a:lnTo>
                  <a:pt x="45" y="4"/>
                </a:lnTo>
                <a:lnTo>
                  <a:pt x="59" y="5"/>
                </a:lnTo>
                <a:lnTo>
                  <a:pt x="63" y="0"/>
                </a:lnTo>
                <a:lnTo>
                  <a:pt x="79" y="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8" name="Freeform 906">
            <a:extLst>
              <a:ext uri="{FF2B5EF4-FFF2-40B4-BE49-F238E27FC236}">
                <a16:creationId xmlns:a16="http://schemas.microsoft.com/office/drawing/2014/main" id="{37156857-6CC4-9B53-3315-B67466042F83}"/>
              </a:ext>
            </a:extLst>
          </p:cNvPr>
          <p:cNvSpPr>
            <a:spLocks/>
          </p:cNvSpPr>
          <p:nvPr/>
        </p:nvSpPr>
        <p:spPr bwMode="auto">
          <a:xfrm>
            <a:off x="4308476" y="6002338"/>
            <a:ext cx="117475" cy="242888"/>
          </a:xfrm>
          <a:custGeom>
            <a:avLst/>
            <a:gdLst>
              <a:gd name="T0" fmla="*/ 74 w 74"/>
              <a:gd name="T1" fmla="*/ 0 h 153"/>
              <a:gd name="T2" fmla="*/ 70 w 74"/>
              <a:gd name="T3" fmla="*/ 11 h 153"/>
              <a:gd name="T4" fmla="*/ 74 w 74"/>
              <a:gd name="T5" fmla="*/ 22 h 153"/>
              <a:gd name="T6" fmla="*/ 69 w 74"/>
              <a:gd name="T7" fmla="*/ 39 h 153"/>
              <a:gd name="T8" fmla="*/ 59 w 74"/>
              <a:gd name="T9" fmla="*/ 43 h 153"/>
              <a:gd name="T10" fmla="*/ 54 w 74"/>
              <a:gd name="T11" fmla="*/ 66 h 153"/>
              <a:gd name="T12" fmla="*/ 54 w 74"/>
              <a:gd name="T13" fmla="*/ 73 h 153"/>
              <a:gd name="T14" fmla="*/ 55 w 74"/>
              <a:gd name="T15" fmla="*/ 82 h 153"/>
              <a:gd name="T16" fmla="*/ 59 w 74"/>
              <a:gd name="T17" fmla="*/ 99 h 153"/>
              <a:gd name="T18" fmla="*/ 54 w 74"/>
              <a:gd name="T19" fmla="*/ 105 h 153"/>
              <a:gd name="T20" fmla="*/ 55 w 74"/>
              <a:gd name="T21" fmla="*/ 127 h 153"/>
              <a:gd name="T22" fmla="*/ 55 w 74"/>
              <a:gd name="T23" fmla="*/ 141 h 153"/>
              <a:gd name="T24" fmla="*/ 44 w 74"/>
              <a:gd name="T25" fmla="*/ 139 h 153"/>
              <a:gd name="T26" fmla="*/ 40 w 74"/>
              <a:gd name="T27" fmla="*/ 144 h 153"/>
              <a:gd name="T28" fmla="*/ 40 w 74"/>
              <a:gd name="T29" fmla="*/ 150 h 153"/>
              <a:gd name="T30" fmla="*/ 28 w 74"/>
              <a:gd name="T31" fmla="*/ 149 h 153"/>
              <a:gd name="T32" fmla="*/ 22 w 74"/>
              <a:gd name="T33" fmla="*/ 152 h 153"/>
              <a:gd name="T34" fmla="*/ 20 w 74"/>
              <a:gd name="T35" fmla="*/ 153 h 153"/>
              <a:gd name="T36" fmla="*/ 9 w 74"/>
              <a:gd name="T37" fmla="*/ 150 h 153"/>
              <a:gd name="T38" fmla="*/ 2 w 74"/>
              <a:gd name="T39" fmla="*/ 153 h 153"/>
              <a:gd name="T40" fmla="*/ 0 w 74"/>
              <a:gd name="T41" fmla="*/ 150 h 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74" h="153">
                <a:moveTo>
                  <a:pt x="74" y="0"/>
                </a:moveTo>
                <a:lnTo>
                  <a:pt x="70" y="11"/>
                </a:lnTo>
                <a:lnTo>
                  <a:pt x="74" y="22"/>
                </a:lnTo>
                <a:lnTo>
                  <a:pt x="69" y="39"/>
                </a:lnTo>
                <a:lnTo>
                  <a:pt x="59" y="43"/>
                </a:lnTo>
                <a:lnTo>
                  <a:pt x="54" y="66"/>
                </a:lnTo>
                <a:lnTo>
                  <a:pt x="54" y="73"/>
                </a:lnTo>
                <a:lnTo>
                  <a:pt x="55" y="82"/>
                </a:lnTo>
                <a:lnTo>
                  <a:pt x="59" y="99"/>
                </a:lnTo>
                <a:lnTo>
                  <a:pt x="54" y="105"/>
                </a:lnTo>
                <a:lnTo>
                  <a:pt x="55" y="127"/>
                </a:lnTo>
                <a:lnTo>
                  <a:pt x="55" y="141"/>
                </a:lnTo>
                <a:lnTo>
                  <a:pt x="44" y="139"/>
                </a:lnTo>
                <a:lnTo>
                  <a:pt x="40" y="144"/>
                </a:lnTo>
                <a:lnTo>
                  <a:pt x="40" y="150"/>
                </a:lnTo>
                <a:lnTo>
                  <a:pt x="28" y="149"/>
                </a:lnTo>
                <a:lnTo>
                  <a:pt x="22" y="152"/>
                </a:lnTo>
                <a:lnTo>
                  <a:pt x="20" y="153"/>
                </a:lnTo>
                <a:lnTo>
                  <a:pt x="9" y="150"/>
                </a:lnTo>
                <a:lnTo>
                  <a:pt x="2" y="153"/>
                </a:lnTo>
                <a:lnTo>
                  <a:pt x="0" y="15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9" name="Freeform 907">
            <a:extLst>
              <a:ext uri="{FF2B5EF4-FFF2-40B4-BE49-F238E27FC236}">
                <a16:creationId xmlns:a16="http://schemas.microsoft.com/office/drawing/2014/main" id="{C031095C-5464-396D-E506-E6119CFD3D6F}"/>
              </a:ext>
            </a:extLst>
          </p:cNvPr>
          <p:cNvSpPr>
            <a:spLocks noEditPoints="1"/>
          </p:cNvSpPr>
          <p:nvPr/>
        </p:nvSpPr>
        <p:spPr bwMode="auto">
          <a:xfrm>
            <a:off x="4189413" y="5100638"/>
            <a:ext cx="165100" cy="184150"/>
          </a:xfrm>
          <a:custGeom>
            <a:avLst/>
            <a:gdLst>
              <a:gd name="T0" fmla="*/ 10 w 104"/>
              <a:gd name="T1" fmla="*/ 90 h 116"/>
              <a:gd name="T2" fmla="*/ 7 w 104"/>
              <a:gd name="T3" fmla="*/ 90 h 116"/>
              <a:gd name="T4" fmla="*/ 6 w 104"/>
              <a:gd name="T5" fmla="*/ 88 h 116"/>
              <a:gd name="T6" fmla="*/ 2 w 104"/>
              <a:gd name="T7" fmla="*/ 80 h 116"/>
              <a:gd name="T8" fmla="*/ 0 w 104"/>
              <a:gd name="T9" fmla="*/ 76 h 116"/>
              <a:gd name="T10" fmla="*/ 3 w 104"/>
              <a:gd name="T11" fmla="*/ 76 h 116"/>
              <a:gd name="T12" fmla="*/ 4 w 104"/>
              <a:gd name="T13" fmla="*/ 76 h 116"/>
              <a:gd name="T14" fmla="*/ 7 w 104"/>
              <a:gd name="T15" fmla="*/ 76 h 116"/>
              <a:gd name="T16" fmla="*/ 13 w 104"/>
              <a:gd name="T17" fmla="*/ 73 h 116"/>
              <a:gd name="T18" fmla="*/ 13 w 104"/>
              <a:gd name="T19" fmla="*/ 68 h 116"/>
              <a:gd name="T20" fmla="*/ 9 w 104"/>
              <a:gd name="T21" fmla="*/ 64 h 116"/>
              <a:gd name="T22" fmla="*/ 7 w 104"/>
              <a:gd name="T23" fmla="*/ 62 h 116"/>
              <a:gd name="T24" fmla="*/ 15 w 104"/>
              <a:gd name="T25" fmla="*/ 47 h 116"/>
              <a:gd name="T26" fmla="*/ 19 w 104"/>
              <a:gd name="T27" fmla="*/ 38 h 116"/>
              <a:gd name="T28" fmla="*/ 25 w 104"/>
              <a:gd name="T29" fmla="*/ 41 h 116"/>
              <a:gd name="T30" fmla="*/ 30 w 104"/>
              <a:gd name="T31" fmla="*/ 35 h 116"/>
              <a:gd name="T32" fmla="*/ 36 w 104"/>
              <a:gd name="T33" fmla="*/ 30 h 116"/>
              <a:gd name="T34" fmla="*/ 43 w 104"/>
              <a:gd name="T35" fmla="*/ 20 h 116"/>
              <a:gd name="T36" fmla="*/ 55 w 104"/>
              <a:gd name="T37" fmla="*/ 23 h 116"/>
              <a:gd name="T38" fmla="*/ 60 w 104"/>
              <a:gd name="T39" fmla="*/ 17 h 116"/>
              <a:gd name="T40" fmla="*/ 66 w 104"/>
              <a:gd name="T41" fmla="*/ 19 h 116"/>
              <a:gd name="T42" fmla="*/ 93 w 104"/>
              <a:gd name="T43" fmla="*/ 0 h 116"/>
              <a:gd name="T44" fmla="*/ 104 w 104"/>
              <a:gd name="T45" fmla="*/ 11 h 116"/>
              <a:gd name="T46" fmla="*/ 101 w 104"/>
              <a:gd name="T47" fmla="*/ 16 h 116"/>
              <a:gd name="T48" fmla="*/ 101 w 104"/>
              <a:gd name="T49" fmla="*/ 16 h 116"/>
              <a:gd name="T50" fmla="*/ 104 w 104"/>
              <a:gd name="T51" fmla="*/ 20 h 116"/>
              <a:gd name="T52" fmla="*/ 103 w 104"/>
              <a:gd name="T53" fmla="*/ 27 h 116"/>
              <a:gd name="T54" fmla="*/ 97 w 104"/>
              <a:gd name="T55" fmla="*/ 28 h 116"/>
              <a:gd name="T56" fmla="*/ 90 w 104"/>
              <a:gd name="T57" fmla="*/ 30 h 116"/>
              <a:gd name="T58" fmla="*/ 90 w 104"/>
              <a:gd name="T59" fmla="*/ 31 h 116"/>
              <a:gd name="T60" fmla="*/ 90 w 104"/>
              <a:gd name="T61" fmla="*/ 39 h 116"/>
              <a:gd name="T62" fmla="*/ 86 w 104"/>
              <a:gd name="T63" fmla="*/ 34 h 116"/>
              <a:gd name="T64" fmla="*/ 85 w 104"/>
              <a:gd name="T65" fmla="*/ 32 h 116"/>
              <a:gd name="T66" fmla="*/ 82 w 104"/>
              <a:gd name="T67" fmla="*/ 35 h 116"/>
              <a:gd name="T68" fmla="*/ 78 w 104"/>
              <a:gd name="T69" fmla="*/ 38 h 116"/>
              <a:gd name="T70" fmla="*/ 73 w 104"/>
              <a:gd name="T71" fmla="*/ 37 h 116"/>
              <a:gd name="T72" fmla="*/ 66 w 104"/>
              <a:gd name="T73" fmla="*/ 49 h 116"/>
              <a:gd name="T74" fmla="*/ 60 w 104"/>
              <a:gd name="T75" fmla="*/ 39 h 116"/>
              <a:gd name="T76" fmla="*/ 47 w 104"/>
              <a:gd name="T77" fmla="*/ 45 h 116"/>
              <a:gd name="T78" fmla="*/ 40 w 104"/>
              <a:gd name="T79" fmla="*/ 56 h 116"/>
              <a:gd name="T80" fmla="*/ 36 w 104"/>
              <a:gd name="T81" fmla="*/ 67 h 116"/>
              <a:gd name="T82" fmla="*/ 44 w 104"/>
              <a:gd name="T83" fmla="*/ 69 h 116"/>
              <a:gd name="T84" fmla="*/ 43 w 104"/>
              <a:gd name="T85" fmla="*/ 71 h 116"/>
              <a:gd name="T86" fmla="*/ 43 w 104"/>
              <a:gd name="T87" fmla="*/ 75 h 116"/>
              <a:gd name="T88" fmla="*/ 43 w 104"/>
              <a:gd name="T89" fmla="*/ 76 h 116"/>
              <a:gd name="T90" fmla="*/ 43 w 104"/>
              <a:gd name="T91" fmla="*/ 76 h 116"/>
              <a:gd name="T92" fmla="*/ 49 w 104"/>
              <a:gd name="T93" fmla="*/ 84 h 116"/>
              <a:gd name="T94" fmla="*/ 65 w 104"/>
              <a:gd name="T95" fmla="*/ 83 h 116"/>
              <a:gd name="T96" fmla="*/ 63 w 104"/>
              <a:gd name="T97" fmla="*/ 101 h 116"/>
              <a:gd name="T98" fmla="*/ 49 w 104"/>
              <a:gd name="T99" fmla="*/ 105 h 116"/>
              <a:gd name="T100" fmla="*/ 41 w 104"/>
              <a:gd name="T101" fmla="*/ 97 h 116"/>
              <a:gd name="T102" fmla="*/ 36 w 104"/>
              <a:gd name="T103" fmla="*/ 107 h 116"/>
              <a:gd name="T104" fmla="*/ 22 w 104"/>
              <a:gd name="T105" fmla="*/ 114 h 116"/>
              <a:gd name="T106" fmla="*/ 11 w 104"/>
              <a:gd name="T107" fmla="*/ 116 h 116"/>
              <a:gd name="T108" fmla="*/ 7 w 104"/>
              <a:gd name="T109" fmla="*/ 116 h 116"/>
              <a:gd name="T110" fmla="*/ 3 w 104"/>
              <a:gd name="T111" fmla="*/ 114 h 116"/>
              <a:gd name="T112" fmla="*/ 2 w 104"/>
              <a:gd name="T113" fmla="*/ 114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04" h="116">
                <a:moveTo>
                  <a:pt x="10" y="90"/>
                </a:moveTo>
                <a:lnTo>
                  <a:pt x="7" y="90"/>
                </a:lnTo>
                <a:lnTo>
                  <a:pt x="6" y="88"/>
                </a:lnTo>
                <a:lnTo>
                  <a:pt x="2" y="80"/>
                </a:lnTo>
                <a:lnTo>
                  <a:pt x="0" y="76"/>
                </a:lnTo>
                <a:lnTo>
                  <a:pt x="3" y="76"/>
                </a:lnTo>
                <a:lnTo>
                  <a:pt x="4" y="76"/>
                </a:lnTo>
                <a:lnTo>
                  <a:pt x="7" y="76"/>
                </a:lnTo>
                <a:lnTo>
                  <a:pt x="13" y="73"/>
                </a:lnTo>
                <a:lnTo>
                  <a:pt x="13" y="68"/>
                </a:lnTo>
                <a:lnTo>
                  <a:pt x="9" y="64"/>
                </a:lnTo>
                <a:lnTo>
                  <a:pt x="7" y="62"/>
                </a:lnTo>
                <a:lnTo>
                  <a:pt x="15" y="47"/>
                </a:lnTo>
                <a:moveTo>
                  <a:pt x="19" y="38"/>
                </a:moveTo>
                <a:lnTo>
                  <a:pt x="25" y="41"/>
                </a:lnTo>
                <a:lnTo>
                  <a:pt x="30" y="35"/>
                </a:lnTo>
                <a:lnTo>
                  <a:pt x="36" y="30"/>
                </a:lnTo>
                <a:lnTo>
                  <a:pt x="43" y="20"/>
                </a:lnTo>
                <a:lnTo>
                  <a:pt x="55" y="23"/>
                </a:lnTo>
                <a:lnTo>
                  <a:pt x="60" y="17"/>
                </a:lnTo>
                <a:lnTo>
                  <a:pt x="66" y="19"/>
                </a:lnTo>
                <a:lnTo>
                  <a:pt x="93" y="0"/>
                </a:lnTo>
                <a:lnTo>
                  <a:pt x="104" y="11"/>
                </a:lnTo>
                <a:lnTo>
                  <a:pt x="101" y="16"/>
                </a:lnTo>
                <a:moveTo>
                  <a:pt x="101" y="16"/>
                </a:moveTo>
                <a:lnTo>
                  <a:pt x="104" y="20"/>
                </a:lnTo>
                <a:lnTo>
                  <a:pt x="103" y="27"/>
                </a:lnTo>
                <a:lnTo>
                  <a:pt x="97" y="28"/>
                </a:lnTo>
                <a:lnTo>
                  <a:pt x="90" y="30"/>
                </a:lnTo>
                <a:lnTo>
                  <a:pt x="90" y="31"/>
                </a:lnTo>
                <a:lnTo>
                  <a:pt x="90" y="39"/>
                </a:lnTo>
                <a:lnTo>
                  <a:pt x="86" y="34"/>
                </a:lnTo>
                <a:lnTo>
                  <a:pt x="85" y="32"/>
                </a:lnTo>
                <a:lnTo>
                  <a:pt x="82" y="35"/>
                </a:lnTo>
                <a:lnTo>
                  <a:pt x="78" y="38"/>
                </a:lnTo>
                <a:lnTo>
                  <a:pt x="73" y="37"/>
                </a:lnTo>
                <a:lnTo>
                  <a:pt x="66" y="49"/>
                </a:lnTo>
                <a:lnTo>
                  <a:pt x="60" y="39"/>
                </a:lnTo>
                <a:lnTo>
                  <a:pt x="47" y="45"/>
                </a:lnTo>
                <a:lnTo>
                  <a:pt x="40" y="56"/>
                </a:lnTo>
                <a:lnTo>
                  <a:pt x="36" y="67"/>
                </a:lnTo>
                <a:lnTo>
                  <a:pt x="44" y="69"/>
                </a:lnTo>
                <a:lnTo>
                  <a:pt x="43" y="71"/>
                </a:lnTo>
                <a:lnTo>
                  <a:pt x="43" y="75"/>
                </a:lnTo>
                <a:lnTo>
                  <a:pt x="43" y="76"/>
                </a:lnTo>
                <a:lnTo>
                  <a:pt x="43" y="76"/>
                </a:lnTo>
                <a:lnTo>
                  <a:pt x="49" y="84"/>
                </a:lnTo>
                <a:lnTo>
                  <a:pt x="65" y="83"/>
                </a:lnTo>
                <a:lnTo>
                  <a:pt x="63" y="101"/>
                </a:lnTo>
                <a:lnTo>
                  <a:pt x="49" y="105"/>
                </a:lnTo>
                <a:lnTo>
                  <a:pt x="41" y="97"/>
                </a:lnTo>
                <a:lnTo>
                  <a:pt x="36" y="107"/>
                </a:lnTo>
                <a:lnTo>
                  <a:pt x="22" y="114"/>
                </a:lnTo>
                <a:lnTo>
                  <a:pt x="11" y="116"/>
                </a:lnTo>
                <a:lnTo>
                  <a:pt x="7" y="116"/>
                </a:lnTo>
                <a:lnTo>
                  <a:pt x="3" y="114"/>
                </a:lnTo>
                <a:lnTo>
                  <a:pt x="2" y="11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0" name="Freeform 908">
            <a:extLst>
              <a:ext uri="{FF2B5EF4-FFF2-40B4-BE49-F238E27FC236}">
                <a16:creationId xmlns:a16="http://schemas.microsoft.com/office/drawing/2014/main" id="{F40059DD-7801-936A-D4F3-F05150C71835}"/>
              </a:ext>
            </a:extLst>
          </p:cNvPr>
          <p:cNvSpPr>
            <a:spLocks/>
          </p:cNvSpPr>
          <p:nvPr/>
        </p:nvSpPr>
        <p:spPr bwMode="auto">
          <a:xfrm>
            <a:off x="4205288" y="4865688"/>
            <a:ext cx="30163" cy="11113"/>
          </a:xfrm>
          <a:custGeom>
            <a:avLst/>
            <a:gdLst>
              <a:gd name="T0" fmla="*/ 0 w 19"/>
              <a:gd name="T1" fmla="*/ 7 h 7"/>
              <a:gd name="T2" fmla="*/ 1 w 19"/>
              <a:gd name="T3" fmla="*/ 3 h 7"/>
              <a:gd name="T4" fmla="*/ 1 w 19"/>
              <a:gd name="T5" fmla="*/ 0 h 7"/>
              <a:gd name="T6" fmla="*/ 19 w 19"/>
              <a:gd name="T7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9" h="7">
                <a:moveTo>
                  <a:pt x="0" y="7"/>
                </a:moveTo>
                <a:lnTo>
                  <a:pt x="1" y="3"/>
                </a:lnTo>
                <a:lnTo>
                  <a:pt x="1" y="0"/>
                </a:lnTo>
                <a:lnTo>
                  <a:pt x="19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1" name="Freeform 909">
            <a:extLst>
              <a:ext uri="{FF2B5EF4-FFF2-40B4-BE49-F238E27FC236}">
                <a16:creationId xmlns:a16="http://schemas.microsoft.com/office/drawing/2014/main" id="{D061CDE3-1EDD-1B00-275A-97404E61DCD0}"/>
              </a:ext>
            </a:extLst>
          </p:cNvPr>
          <p:cNvSpPr>
            <a:spLocks/>
          </p:cNvSpPr>
          <p:nvPr/>
        </p:nvSpPr>
        <p:spPr bwMode="auto">
          <a:xfrm>
            <a:off x="4229101" y="4894263"/>
            <a:ext cx="173038" cy="58738"/>
          </a:xfrm>
          <a:custGeom>
            <a:avLst/>
            <a:gdLst>
              <a:gd name="T0" fmla="*/ 109 w 109"/>
              <a:gd name="T1" fmla="*/ 21 h 37"/>
              <a:gd name="T2" fmla="*/ 109 w 109"/>
              <a:gd name="T3" fmla="*/ 22 h 37"/>
              <a:gd name="T4" fmla="*/ 108 w 109"/>
              <a:gd name="T5" fmla="*/ 26 h 37"/>
              <a:gd name="T6" fmla="*/ 98 w 109"/>
              <a:gd name="T7" fmla="*/ 32 h 37"/>
              <a:gd name="T8" fmla="*/ 85 w 109"/>
              <a:gd name="T9" fmla="*/ 32 h 37"/>
              <a:gd name="T10" fmla="*/ 76 w 109"/>
              <a:gd name="T11" fmla="*/ 37 h 37"/>
              <a:gd name="T12" fmla="*/ 74 w 109"/>
              <a:gd name="T13" fmla="*/ 29 h 37"/>
              <a:gd name="T14" fmla="*/ 45 w 109"/>
              <a:gd name="T15" fmla="*/ 26 h 37"/>
              <a:gd name="T16" fmla="*/ 40 w 109"/>
              <a:gd name="T17" fmla="*/ 32 h 37"/>
              <a:gd name="T18" fmla="*/ 31 w 109"/>
              <a:gd name="T19" fmla="*/ 37 h 37"/>
              <a:gd name="T20" fmla="*/ 29 w 109"/>
              <a:gd name="T21" fmla="*/ 37 h 37"/>
              <a:gd name="T22" fmla="*/ 19 w 109"/>
              <a:gd name="T23" fmla="*/ 34 h 37"/>
              <a:gd name="T24" fmla="*/ 15 w 109"/>
              <a:gd name="T25" fmla="*/ 29 h 37"/>
              <a:gd name="T26" fmla="*/ 15 w 109"/>
              <a:gd name="T27" fmla="*/ 26 h 37"/>
              <a:gd name="T28" fmla="*/ 16 w 109"/>
              <a:gd name="T29" fmla="*/ 21 h 37"/>
              <a:gd name="T30" fmla="*/ 12 w 109"/>
              <a:gd name="T31" fmla="*/ 21 h 37"/>
              <a:gd name="T32" fmla="*/ 11 w 109"/>
              <a:gd name="T33" fmla="*/ 21 h 37"/>
              <a:gd name="T34" fmla="*/ 11 w 109"/>
              <a:gd name="T35" fmla="*/ 19 h 37"/>
              <a:gd name="T36" fmla="*/ 8 w 109"/>
              <a:gd name="T37" fmla="*/ 12 h 37"/>
              <a:gd name="T38" fmla="*/ 8 w 109"/>
              <a:gd name="T39" fmla="*/ 11 h 37"/>
              <a:gd name="T40" fmla="*/ 1 w 109"/>
              <a:gd name="T41" fmla="*/ 10 h 37"/>
              <a:gd name="T42" fmla="*/ 0 w 109"/>
              <a:gd name="T43" fmla="*/ 2 h 37"/>
              <a:gd name="T44" fmla="*/ 0 w 109"/>
              <a:gd name="T45" fmla="*/ 0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09" h="37">
                <a:moveTo>
                  <a:pt x="109" y="21"/>
                </a:moveTo>
                <a:lnTo>
                  <a:pt x="109" y="22"/>
                </a:lnTo>
                <a:lnTo>
                  <a:pt x="108" y="26"/>
                </a:lnTo>
                <a:lnTo>
                  <a:pt x="98" y="32"/>
                </a:lnTo>
                <a:lnTo>
                  <a:pt x="85" y="32"/>
                </a:lnTo>
                <a:lnTo>
                  <a:pt x="76" y="37"/>
                </a:lnTo>
                <a:lnTo>
                  <a:pt x="74" y="29"/>
                </a:lnTo>
                <a:lnTo>
                  <a:pt x="45" y="26"/>
                </a:lnTo>
                <a:lnTo>
                  <a:pt x="40" y="32"/>
                </a:lnTo>
                <a:lnTo>
                  <a:pt x="31" y="37"/>
                </a:lnTo>
                <a:lnTo>
                  <a:pt x="29" y="37"/>
                </a:lnTo>
                <a:lnTo>
                  <a:pt x="19" y="34"/>
                </a:lnTo>
                <a:lnTo>
                  <a:pt x="15" y="29"/>
                </a:lnTo>
                <a:lnTo>
                  <a:pt x="15" y="26"/>
                </a:lnTo>
                <a:lnTo>
                  <a:pt x="16" y="21"/>
                </a:lnTo>
                <a:lnTo>
                  <a:pt x="12" y="21"/>
                </a:lnTo>
                <a:lnTo>
                  <a:pt x="11" y="21"/>
                </a:lnTo>
                <a:lnTo>
                  <a:pt x="11" y="19"/>
                </a:lnTo>
                <a:lnTo>
                  <a:pt x="8" y="12"/>
                </a:lnTo>
                <a:lnTo>
                  <a:pt x="8" y="11"/>
                </a:lnTo>
                <a:lnTo>
                  <a:pt x="1" y="10"/>
                </a:lnTo>
                <a:lnTo>
                  <a:pt x="0" y="2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2" name="Freeform 910">
            <a:extLst>
              <a:ext uri="{FF2B5EF4-FFF2-40B4-BE49-F238E27FC236}">
                <a16:creationId xmlns:a16="http://schemas.microsoft.com/office/drawing/2014/main" id="{CAF29B89-CB6E-D41E-5E9C-AE3563C945D1}"/>
              </a:ext>
            </a:extLst>
          </p:cNvPr>
          <p:cNvSpPr>
            <a:spLocks/>
          </p:cNvSpPr>
          <p:nvPr/>
        </p:nvSpPr>
        <p:spPr bwMode="auto">
          <a:xfrm>
            <a:off x="4246563" y="4556125"/>
            <a:ext cx="93663" cy="88900"/>
          </a:xfrm>
          <a:custGeom>
            <a:avLst/>
            <a:gdLst>
              <a:gd name="T0" fmla="*/ 59 w 59"/>
              <a:gd name="T1" fmla="*/ 0 h 56"/>
              <a:gd name="T2" fmla="*/ 59 w 59"/>
              <a:gd name="T3" fmla="*/ 10 h 56"/>
              <a:gd name="T4" fmla="*/ 52 w 59"/>
              <a:gd name="T5" fmla="*/ 15 h 56"/>
              <a:gd name="T6" fmla="*/ 57 w 59"/>
              <a:gd name="T7" fmla="*/ 26 h 56"/>
              <a:gd name="T8" fmla="*/ 54 w 59"/>
              <a:gd name="T9" fmla="*/ 36 h 56"/>
              <a:gd name="T10" fmla="*/ 50 w 59"/>
              <a:gd name="T11" fmla="*/ 41 h 56"/>
              <a:gd name="T12" fmla="*/ 39 w 59"/>
              <a:gd name="T13" fmla="*/ 43 h 56"/>
              <a:gd name="T14" fmla="*/ 37 w 59"/>
              <a:gd name="T15" fmla="*/ 54 h 56"/>
              <a:gd name="T16" fmla="*/ 31 w 59"/>
              <a:gd name="T17" fmla="*/ 56 h 56"/>
              <a:gd name="T18" fmla="*/ 11 w 59"/>
              <a:gd name="T19" fmla="*/ 55 h 56"/>
              <a:gd name="T20" fmla="*/ 8 w 59"/>
              <a:gd name="T21" fmla="*/ 51 h 56"/>
              <a:gd name="T22" fmla="*/ 4 w 59"/>
              <a:gd name="T23" fmla="*/ 48 h 56"/>
              <a:gd name="T24" fmla="*/ 0 w 59"/>
              <a:gd name="T25" fmla="*/ 51 h 56"/>
              <a:gd name="T26" fmla="*/ 7 w 59"/>
              <a:gd name="T27" fmla="*/ 44 h 56"/>
              <a:gd name="T28" fmla="*/ 8 w 59"/>
              <a:gd name="T29" fmla="*/ 43 h 56"/>
              <a:gd name="T30" fmla="*/ 9 w 59"/>
              <a:gd name="T31" fmla="*/ 37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59" h="56">
                <a:moveTo>
                  <a:pt x="59" y="0"/>
                </a:moveTo>
                <a:lnTo>
                  <a:pt x="59" y="10"/>
                </a:lnTo>
                <a:lnTo>
                  <a:pt x="52" y="15"/>
                </a:lnTo>
                <a:lnTo>
                  <a:pt x="57" y="26"/>
                </a:lnTo>
                <a:lnTo>
                  <a:pt x="54" y="36"/>
                </a:lnTo>
                <a:lnTo>
                  <a:pt x="50" y="41"/>
                </a:lnTo>
                <a:lnTo>
                  <a:pt x="39" y="43"/>
                </a:lnTo>
                <a:lnTo>
                  <a:pt x="37" y="54"/>
                </a:lnTo>
                <a:lnTo>
                  <a:pt x="31" y="56"/>
                </a:lnTo>
                <a:lnTo>
                  <a:pt x="11" y="55"/>
                </a:lnTo>
                <a:lnTo>
                  <a:pt x="8" y="51"/>
                </a:lnTo>
                <a:lnTo>
                  <a:pt x="4" y="48"/>
                </a:lnTo>
                <a:lnTo>
                  <a:pt x="0" y="51"/>
                </a:lnTo>
                <a:lnTo>
                  <a:pt x="7" y="44"/>
                </a:lnTo>
                <a:lnTo>
                  <a:pt x="8" y="43"/>
                </a:lnTo>
                <a:lnTo>
                  <a:pt x="9" y="3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3" name="Freeform 911">
            <a:extLst>
              <a:ext uri="{FF2B5EF4-FFF2-40B4-BE49-F238E27FC236}">
                <a16:creationId xmlns:a16="http://schemas.microsoft.com/office/drawing/2014/main" id="{0D11E246-5184-E816-0ACB-9C4D372471D2}"/>
              </a:ext>
            </a:extLst>
          </p:cNvPr>
          <p:cNvSpPr>
            <a:spLocks/>
          </p:cNvSpPr>
          <p:nvPr/>
        </p:nvSpPr>
        <p:spPr bwMode="auto">
          <a:xfrm>
            <a:off x="4492626" y="4737100"/>
            <a:ext cx="228600" cy="279400"/>
          </a:xfrm>
          <a:custGeom>
            <a:avLst/>
            <a:gdLst>
              <a:gd name="T0" fmla="*/ 60 w 144"/>
              <a:gd name="T1" fmla="*/ 176 h 176"/>
              <a:gd name="T2" fmla="*/ 58 w 144"/>
              <a:gd name="T3" fmla="*/ 176 h 176"/>
              <a:gd name="T4" fmla="*/ 52 w 144"/>
              <a:gd name="T5" fmla="*/ 158 h 176"/>
              <a:gd name="T6" fmla="*/ 43 w 144"/>
              <a:gd name="T7" fmla="*/ 147 h 176"/>
              <a:gd name="T8" fmla="*/ 39 w 144"/>
              <a:gd name="T9" fmla="*/ 150 h 176"/>
              <a:gd name="T10" fmla="*/ 39 w 144"/>
              <a:gd name="T11" fmla="*/ 146 h 176"/>
              <a:gd name="T12" fmla="*/ 36 w 144"/>
              <a:gd name="T13" fmla="*/ 146 h 176"/>
              <a:gd name="T14" fmla="*/ 29 w 144"/>
              <a:gd name="T15" fmla="*/ 143 h 176"/>
              <a:gd name="T16" fmla="*/ 26 w 144"/>
              <a:gd name="T17" fmla="*/ 141 h 176"/>
              <a:gd name="T18" fmla="*/ 19 w 144"/>
              <a:gd name="T19" fmla="*/ 126 h 176"/>
              <a:gd name="T20" fmla="*/ 13 w 144"/>
              <a:gd name="T21" fmla="*/ 122 h 176"/>
              <a:gd name="T22" fmla="*/ 13 w 144"/>
              <a:gd name="T23" fmla="*/ 120 h 176"/>
              <a:gd name="T24" fmla="*/ 14 w 144"/>
              <a:gd name="T25" fmla="*/ 110 h 176"/>
              <a:gd name="T26" fmla="*/ 4 w 144"/>
              <a:gd name="T27" fmla="*/ 109 h 176"/>
              <a:gd name="T28" fmla="*/ 9 w 144"/>
              <a:gd name="T29" fmla="*/ 105 h 176"/>
              <a:gd name="T30" fmla="*/ 10 w 144"/>
              <a:gd name="T31" fmla="*/ 90 h 176"/>
              <a:gd name="T32" fmla="*/ 9 w 144"/>
              <a:gd name="T33" fmla="*/ 80 h 176"/>
              <a:gd name="T34" fmla="*/ 7 w 144"/>
              <a:gd name="T35" fmla="*/ 76 h 176"/>
              <a:gd name="T36" fmla="*/ 2 w 144"/>
              <a:gd name="T37" fmla="*/ 73 h 176"/>
              <a:gd name="T38" fmla="*/ 0 w 144"/>
              <a:gd name="T39" fmla="*/ 66 h 176"/>
              <a:gd name="T40" fmla="*/ 9 w 144"/>
              <a:gd name="T41" fmla="*/ 56 h 176"/>
              <a:gd name="T42" fmla="*/ 33 w 144"/>
              <a:gd name="T43" fmla="*/ 42 h 176"/>
              <a:gd name="T44" fmla="*/ 60 w 144"/>
              <a:gd name="T45" fmla="*/ 11 h 176"/>
              <a:gd name="T46" fmla="*/ 81 w 144"/>
              <a:gd name="T47" fmla="*/ 1 h 176"/>
              <a:gd name="T48" fmla="*/ 82 w 144"/>
              <a:gd name="T49" fmla="*/ 1 h 176"/>
              <a:gd name="T50" fmla="*/ 84 w 144"/>
              <a:gd name="T51" fmla="*/ 0 h 176"/>
              <a:gd name="T52" fmla="*/ 85 w 144"/>
              <a:gd name="T53" fmla="*/ 0 h 176"/>
              <a:gd name="T54" fmla="*/ 85 w 144"/>
              <a:gd name="T55" fmla="*/ 1 h 176"/>
              <a:gd name="T56" fmla="*/ 96 w 144"/>
              <a:gd name="T57" fmla="*/ 26 h 176"/>
              <a:gd name="T58" fmla="*/ 95 w 144"/>
              <a:gd name="T59" fmla="*/ 35 h 176"/>
              <a:gd name="T60" fmla="*/ 110 w 144"/>
              <a:gd name="T61" fmla="*/ 34 h 176"/>
              <a:gd name="T62" fmla="*/ 119 w 144"/>
              <a:gd name="T63" fmla="*/ 32 h 176"/>
              <a:gd name="T64" fmla="*/ 125 w 144"/>
              <a:gd name="T65" fmla="*/ 31 h 176"/>
              <a:gd name="T66" fmla="*/ 135 w 144"/>
              <a:gd name="T67" fmla="*/ 38 h 176"/>
              <a:gd name="T68" fmla="*/ 141 w 144"/>
              <a:gd name="T69" fmla="*/ 41 h 176"/>
              <a:gd name="T70" fmla="*/ 144 w 144"/>
              <a:gd name="T71" fmla="*/ 43 h 176"/>
              <a:gd name="T72" fmla="*/ 142 w 144"/>
              <a:gd name="T73" fmla="*/ 53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44" h="176">
                <a:moveTo>
                  <a:pt x="60" y="176"/>
                </a:moveTo>
                <a:lnTo>
                  <a:pt x="58" y="176"/>
                </a:lnTo>
                <a:lnTo>
                  <a:pt x="52" y="158"/>
                </a:lnTo>
                <a:lnTo>
                  <a:pt x="43" y="147"/>
                </a:lnTo>
                <a:lnTo>
                  <a:pt x="39" y="150"/>
                </a:lnTo>
                <a:lnTo>
                  <a:pt x="39" y="146"/>
                </a:lnTo>
                <a:lnTo>
                  <a:pt x="36" y="146"/>
                </a:lnTo>
                <a:lnTo>
                  <a:pt x="29" y="143"/>
                </a:lnTo>
                <a:lnTo>
                  <a:pt x="26" y="141"/>
                </a:lnTo>
                <a:lnTo>
                  <a:pt x="19" y="126"/>
                </a:lnTo>
                <a:lnTo>
                  <a:pt x="13" y="122"/>
                </a:lnTo>
                <a:lnTo>
                  <a:pt x="13" y="120"/>
                </a:lnTo>
                <a:lnTo>
                  <a:pt x="14" y="110"/>
                </a:lnTo>
                <a:lnTo>
                  <a:pt x="4" y="109"/>
                </a:lnTo>
                <a:lnTo>
                  <a:pt x="9" y="105"/>
                </a:lnTo>
                <a:lnTo>
                  <a:pt x="10" y="90"/>
                </a:lnTo>
                <a:lnTo>
                  <a:pt x="9" y="80"/>
                </a:lnTo>
                <a:lnTo>
                  <a:pt x="7" y="76"/>
                </a:lnTo>
                <a:lnTo>
                  <a:pt x="2" y="73"/>
                </a:lnTo>
                <a:lnTo>
                  <a:pt x="0" y="66"/>
                </a:lnTo>
                <a:lnTo>
                  <a:pt x="9" y="56"/>
                </a:lnTo>
                <a:lnTo>
                  <a:pt x="33" y="42"/>
                </a:lnTo>
                <a:lnTo>
                  <a:pt x="60" y="11"/>
                </a:lnTo>
                <a:lnTo>
                  <a:pt x="81" y="1"/>
                </a:lnTo>
                <a:lnTo>
                  <a:pt x="82" y="1"/>
                </a:lnTo>
                <a:lnTo>
                  <a:pt x="84" y="0"/>
                </a:lnTo>
                <a:lnTo>
                  <a:pt x="85" y="0"/>
                </a:lnTo>
                <a:lnTo>
                  <a:pt x="85" y="1"/>
                </a:lnTo>
                <a:lnTo>
                  <a:pt x="96" y="26"/>
                </a:lnTo>
                <a:lnTo>
                  <a:pt x="95" y="35"/>
                </a:lnTo>
                <a:lnTo>
                  <a:pt x="110" y="34"/>
                </a:lnTo>
                <a:lnTo>
                  <a:pt x="119" y="32"/>
                </a:lnTo>
                <a:lnTo>
                  <a:pt x="125" y="31"/>
                </a:lnTo>
                <a:lnTo>
                  <a:pt x="135" y="38"/>
                </a:lnTo>
                <a:lnTo>
                  <a:pt x="141" y="41"/>
                </a:lnTo>
                <a:lnTo>
                  <a:pt x="144" y="43"/>
                </a:lnTo>
                <a:lnTo>
                  <a:pt x="142" y="5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4" name="Freeform 912">
            <a:extLst>
              <a:ext uri="{FF2B5EF4-FFF2-40B4-BE49-F238E27FC236}">
                <a16:creationId xmlns:a16="http://schemas.microsoft.com/office/drawing/2014/main" id="{A39A1614-FF43-B222-9CB8-8562801105C3}"/>
              </a:ext>
            </a:extLst>
          </p:cNvPr>
          <p:cNvSpPr>
            <a:spLocks/>
          </p:cNvSpPr>
          <p:nvPr/>
        </p:nvSpPr>
        <p:spPr bwMode="auto">
          <a:xfrm>
            <a:off x="4597401" y="4821238"/>
            <a:ext cx="192088" cy="185738"/>
          </a:xfrm>
          <a:custGeom>
            <a:avLst/>
            <a:gdLst>
              <a:gd name="T0" fmla="*/ 76 w 121"/>
              <a:gd name="T1" fmla="*/ 0 h 117"/>
              <a:gd name="T2" fmla="*/ 74 w 121"/>
              <a:gd name="T3" fmla="*/ 9 h 117"/>
              <a:gd name="T4" fmla="*/ 78 w 121"/>
              <a:gd name="T5" fmla="*/ 33 h 117"/>
              <a:gd name="T6" fmla="*/ 83 w 121"/>
              <a:gd name="T7" fmla="*/ 37 h 117"/>
              <a:gd name="T8" fmla="*/ 98 w 121"/>
              <a:gd name="T9" fmla="*/ 45 h 117"/>
              <a:gd name="T10" fmla="*/ 101 w 121"/>
              <a:gd name="T11" fmla="*/ 43 h 117"/>
              <a:gd name="T12" fmla="*/ 104 w 121"/>
              <a:gd name="T13" fmla="*/ 41 h 117"/>
              <a:gd name="T14" fmla="*/ 109 w 121"/>
              <a:gd name="T15" fmla="*/ 39 h 117"/>
              <a:gd name="T16" fmla="*/ 116 w 121"/>
              <a:gd name="T17" fmla="*/ 43 h 117"/>
              <a:gd name="T18" fmla="*/ 121 w 121"/>
              <a:gd name="T19" fmla="*/ 64 h 117"/>
              <a:gd name="T20" fmla="*/ 119 w 121"/>
              <a:gd name="T21" fmla="*/ 67 h 117"/>
              <a:gd name="T22" fmla="*/ 114 w 121"/>
              <a:gd name="T23" fmla="*/ 71 h 117"/>
              <a:gd name="T24" fmla="*/ 106 w 121"/>
              <a:gd name="T25" fmla="*/ 67 h 117"/>
              <a:gd name="T26" fmla="*/ 99 w 121"/>
              <a:gd name="T27" fmla="*/ 69 h 117"/>
              <a:gd name="T28" fmla="*/ 95 w 121"/>
              <a:gd name="T29" fmla="*/ 69 h 117"/>
              <a:gd name="T30" fmla="*/ 80 w 121"/>
              <a:gd name="T31" fmla="*/ 68 h 117"/>
              <a:gd name="T32" fmla="*/ 78 w 121"/>
              <a:gd name="T33" fmla="*/ 67 h 117"/>
              <a:gd name="T34" fmla="*/ 76 w 121"/>
              <a:gd name="T35" fmla="*/ 65 h 117"/>
              <a:gd name="T36" fmla="*/ 76 w 121"/>
              <a:gd name="T37" fmla="*/ 64 h 117"/>
              <a:gd name="T38" fmla="*/ 72 w 121"/>
              <a:gd name="T39" fmla="*/ 61 h 117"/>
              <a:gd name="T40" fmla="*/ 65 w 121"/>
              <a:gd name="T41" fmla="*/ 57 h 117"/>
              <a:gd name="T42" fmla="*/ 54 w 121"/>
              <a:gd name="T43" fmla="*/ 64 h 117"/>
              <a:gd name="T44" fmla="*/ 52 w 121"/>
              <a:gd name="T45" fmla="*/ 63 h 117"/>
              <a:gd name="T46" fmla="*/ 49 w 121"/>
              <a:gd name="T47" fmla="*/ 63 h 117"/>
              <a:gd name="T48" fmla="*/ 37 w 121"/>
              <a:gd name="T49" fmla="*/ 58 h 117"/>
              <a:gd name="T50" fmla="*/ 33 w 121"/>
              <a:gd name="T51" fmla="*/ 63 h 117"/>
              <a:gd name="T52" fmla="*/ 37 w 121"/>
              <a:gd name="T53" fmla="*/ 75 h 117"/>
              <a:gd name="T54" fmla="*/ 27 w 121"/>
              <a:gd name="T55" fmla="*/ 87 h 117"/>
              <a:gd name="T56" fmla="*/ 30 w 121"/>
              <a:gd name="T57" fmla="*/ 90 h 117"/>
              <a:gd name="T58" fmla="*/ 26 w 121"/>
              <a:gd name="T59" fmla="*/ 91 h 117"/>
              <a:gd name="T60" fmla="*/ 15 w 121"/>
              <a:gd name="T61" fmla="*/ 87 h 117"/>
              <a:gd name="T62" fmla="*/ 15 w 121"/>
              <a:gd name="T63" fmla="*/ 91 h 117"/>
              <a:gd name="T64" fmla="*/ 8 w 121"/>
              <a:gd name="T65" fmla="*/ 97 h 117"/>
              <a:gd name="T66" fmla="*/ 3 w 121"/>
              <a:gd name="T67" fmla="*/ 108 h 117"/>
              <a:gd name="T68" fmla="*/ 4 w 121"/>
              <a:gd name="T69" fmla="*/ 112 h 117"/>
              <a:gd name="T70" fmla="*/ 4 w 121"/>
              <a:gd name="T71" fmla="*/ 116 h 117"/>
              <a:gd name="T72" fmla="*/ 0 w 121"/>
              <a:gd name="T73" fmla="*/ 117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21" h="117">
                <a:moveTo>
                  <a:pt x="76" y="0"/>
                </a:moveTo>
                <a:lnTo>
                  <a:pt x="74" y="9"/>
                </a:lnTo>
                <a:lnTo>
                  <a:pt x="78" y="33"/>
                </a:lnTo>
                <a:lnTo>
                  <a:pt x="83" y="37"/>
                </a:lnTo>
                <a:lnTo>
                  <a:pt x="98" y="45"/>
                </a:lnTo>
                <a:lnTo>
                  <a:pt x="101" y="43"/>
                </a:lnTo>
                <a:lnTo>
                  <a:pt x="104" y="41"/>
                </a:lnTo>
                <a:lnTo>
                  <a:pt x="109" y="39"/>
                </a:lnTo>
                <a:lnTo>
                  <a:pt x="116" y="43"/>
                </a:lnTo>
                <a:lnTo>
                  <a:pt x="121" y="64"/>
                </a:lnTo>
                <a:lnTo>
                  <a:pt x="119" y="67"/>
                </a:lnTo>
                <a:lnTo>
                  <a:pt x="114" y="71"/>
                </a:lnTo>
                <a:lnTo>
                  <a:pt x="106" y="67"/>
                </a:lnTo>
                <a:lnTo>
                  <a:pt x="99" y="69"/>
                </a:lnTo>
                <a:lnTo>
                  <a:pt x="95" y="69"/>
                </a:lnTo>
                <a:lnTo>
                  <a:pt x="80" y="68"/>
                </a:lnTo>
                <a:lnTo>
                  <a:pt x="78" y="67"/>
                </a:lnTo>
                <a:lnTo>
                  <a:pt x="76" y="65"/>
                </a:lnTo>
                <a:lnTo>
                  <a:pt x="76" y="64"/>
                </a:lnTo>
                <a:lnTo>
                  <a:pt x="72" y="61"/>
                </a:lnTo>
                <a:lnTo>
                  <a:pt x="65" y="57"/>
                </a:lnTo>
                <a:lnTo>
                  <a:pt x="54" y="64"/>
                </a:lnTo>
                <a:lnTo>
                  <a:pt x="52" y="63"/>
                </a:lnTo>
                <a:lnTo>
                  <a:pt x="49" y="63"/>
                </a:lnTo>
                <a:lnTo>
                  <a:pt x="37" y="58"/>
                </a:lnTo>
                <a:lnTo>
                  <a:pt x="33" y="63"/>
                </a:lnTo>
                <a:lnTo>
                  <a:pt x="37" y="75"/>
                </a:lnTo>
                <a:lnTo>
                  <a:pt x="27" y="87"/>
                </a:lnTo>
                <a:lnTo>
                  <a:pt x="30" y="90"/>
                </a:lnTo>
                <a:lnTo>
                  <a:pt x="26" y="91"/>
                </a:lnTo>
                <a:lnTo>
                  <a:pt x="15" y="87"/>
                </a:lnTo>
                <a:lnTo>
                  <a:pt x="15" y="91"/>
                </a:lnTo>
                <a:lnTo>
                  <a:pt x="8" y="97"/>
                </a:lnTo>
                <a:lnTo>
                  <a:pt x="3" y="108"/>
                </a:lnTo>
                <a:lnTo>
                  <a:pt x="4" y="112"/>
                </a:lnTo>
                <a:lnTo>
                  <a:pt x="4" y="116"/>
                </a:lnTo>
                <a:lnTo>
                  <a:pt x="0" y="11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5" name="Freeform 913">
            <a:extLst>
              <a:ext uri="{FF2B5EF4-FFF2-40B4-BE49-F238E27FC236}">
                <a16:creationId xmlns:a16="http://schemas.microsoft.com/office/drawing/2014/main" id="{866A327F-BF74-A1BB-4B0A-613963E4506D}"/>
              </a:ext>
            </a:extLst>
          </p:cNvPr>
          <p:cNvSpPr>
            <a:spLocks/>
          </p:cNvSpPr>
          <p:nvPr/>
        </p:nvSpPr>
        <p:spPr bwMode="auto">
          <a:xfrm>
            <a:off x="4640263" y="4495800"/>
            <a:ext cx="93663" cy="107950"/>
          </a:xfrm>
          <a:custGeom>
            <a:avLst/>
            <a:gdLst>
              <a:gd name="T0" fmla="*/ 0 w 59"/>
              <a:gd name="T1" fmla="*/ 2 h 68"/>
              <a:gd name="T2" fmla="*/ 4 w 59"/>
              <a:gd name="T3" fmla="*/ 10 h 68"/>
              <a:gd name="T4" fmla="*/ 11 w 59"/>
              <a:gd name="T5" fmla="*/ 11 h 68"/>
              <a:gd name="T6" fmla="*/ 21 w 59"/>
              <a:gd name="T7" fmla="*/ 4 h 68"/>
              <a:gd name="T8" fmla="*/ 34 w 59"/>
              <a:gd name="T9" fmla="*/ 6 h 68"/>
              <a:gd name="T10" fmla="*/ 33 w 59"/>
              <a:gd name="T11" fmla="*/ 2 h 68"/>
              <a:gd name="T12" fmla="*/ 37 w 59"/>
              <a:gd name="T13" fmla="*/ 0 h 68"/>
              <a:gd name="T14" fmla="*/ 41 w 59"/>
              <a:gd name="T15" fmla="*/ 3 h 68"/>
              <a:gd name="T16" fmla="*/ 42 w 59"/>
              <a:gd name="T17" fmla="*/ 3 h 68"/>
              <a:gd name="T18" fmla="*/ 51 w 59"/>
              <a:gd name="T19" fmla="*/ 7 h 68"/>
              <a:gd name="T20" fmla="*/ 56 w 59"/>
              <a:gd name="T21" fmla="*/ 15 h 68"/>
              <a:gd name="T22" fmla="*/ 59 w 59"/>
              <a:gd name="T23" fmla="*/ 22 h 68"/>
              <a:gd name="T24" fmla="*/ 59 w 59"/>
              <a:gd name="T25" fmla="*/ 23 h 68"/>
              <a:gd name="T26" fmla="*/ 55 w 59"/>
              <a:gd name="T27" fmla="*/ 25 h 68"/>
              <a:gd name="T28" fmla="*/ 52 w 59"/>
              <a:gd name="T29" fmla="*/ 26 h 68"/>
              <a:gd name="T30" fmla="*/ 51 w 59"/>
              <a:gd name="T31" fmla="*/ 32 h 68"/>
              <a:gd name="T32" fmla="*/ 45 w 59"/>
              <a:gd name="T33" fmla="*/ 36 h 68"/>
              <a:gd name="T34" fmla="*/ 42 w 59"/>
              <a:gd name="T35" fmla="*/ 45 h 68"/>
              <a:gd name="T36" fmla="*/ 33 w 59"/>
              <a:gd name="T37" fmla="*/ 47 h 68"/>
              <a:gd name="T38" fmla="*/ 41 w 59"/>
              <a:gd name="T39" fmla="*/ 59 h 68"/>
              <a:gd name="T40" fmla="*/ 37 w 59"/>
              <a:gd name="T41" fmla="*/ 64 h 68"/>
              <a:gd name="T42" fmla="*/ 42 w 59"/>
              <a:gd name="T43" fmla="*/ 68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59" h="68">
                <a:moveTo>
                  <a:pt x="0" y="2"/>
                </a:moveTo>
                <a:lnTo>
                  <a:pt x="4" y="10"/>
                </a:lnTo>
                <a:lnTo>
                  <a:pt x="11" y="11"/>
                </a:lnTo>
                <a:lnTo>
                  <a:pt x="21" y="4"/>
                </a:lnTo>
                <a:lnTo>
                  <a:pt x="34" y="6"/>
                </a:lnTo>
                <a:lnTo>
                  <a:pt x="33" y="2"/>
                </a:lnTo>
                <a:lnTo>
                  <a:pt x="37" y="0"/>
                </a:lnTo>
                <a:lnTo>
                  <a:pt x="41" y="3"/>
                </a:lnTo>
                <a:lnTo>
                  <a:pt x="42" y="3"/>
                </a:lnTo>
                <a:lnTo>
                  <a:pt x="51" y="7"/>
                </a:lnTo>
                <a:lnTo>
                  <a:pt x="56" y="15"/>
                </a:lnTo>
                <a:lnTo>
                  <a:pt x="59" y="22"/>
                </a:lnTo>
                <a:lnTo>
                  <a:pt x="59" y="23"/>
                </a:lnTo>
                <a:lnTo>
                  <a:pt x="55" y="25"/>
                </a:lnTo>
                <a:lnTo>
                  <a:pt x="52" y="26"/>
                </a:lnTo>
                <a:lnTo>
                  <a:pt x="51" y="32"/>
                </a:lnTo>
                <a:lnTo>
                  <a:pt x="45" y="36"/>
                </a:lnTo>
                <a:lnTo>
                  <a:pt x="42" y="45"/>
                </a:lnTo>
                <a:lnTo>
                  <a:pt x="33" y="47"/>
                </a:lnTo>
                <a:lnTo>
                  <a:pt x="41" y="59"/>
                </a:lnTo>
                <a:lnTo>
                  <a:pt x="37" y="64"/>
                </a:lnTo>
                <a:lnTo>
                  <a:pt x="42" y="6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6" name="Freeform 914">
            <a:extLst>
              <a:ext uri="{FF2B5EF4-FFF2-40B4-BE49-F238E27FC236}">
                <a16:creationId xmlns:a16="http://schemas.microsoft.com/office/drawing/2014/main" id="{C5358280-6C86-62F3-D866-C7819FCD632F}"/>
              </a:ext>
            </a:extLst>
          </p:cNvPr>
          <p:cNvSpPr>
            <a:spLocks/>
          </p:cNvSpPr>
          <p:nvPr/>
        </p:nvSpPr>
        <p:spPr bwMode="auto">
          <a:xfrm>
            <a:off x="4598988" y="4537075"/>
            <a:ext cx="4763" cy="9525"/>
          </a:xfrm>
          <a:custGeom>
            <a:avLst/>
            <a:gdLst>
              <a:gd name="T0" fmla="*/ 0 w 3"/>
              <a:gd name="T1" fmla="*/ 6 h 6"/>
              <a:gd name="T2" fmla="*/ 2 w 3"/>
              <a:gd name="T3" fmla="*/ 3 h 6"/>
              <a:gd name="T4" fmla="*/ 3 w 3"/>
              <a:gd name="T5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6">
                <a:moveTo>
                  <a:pt x="0" y="6"/>
                </a:moveTo>
                <a:lnTo>
                  <a:pt x="2" y="3"/>
                </a:lnTo>
                <a:lnTo>
                  <a:pt x="3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7" name="Freeform 915">
            <a:extLst>
              <a:ext uri="{FF2B5EF4-FFF2-40B4-BE49-F238E27FC236}">
                <a16:creationId xmlns:a16="http://schemas.microsoft.com/office/drawing/2014/main" id="{2FC46519-7783-D138-E3C9-69394BCD7ED9}"/>
              </a:ext>
            </a:extLst>
          </p:cNvPr>
          <p:cNvSpPr>
            <a:spLocks/>
          </p:cNvSpPr>
          <p:nvPr/>
        </p:nvSpPr>
        <p:spPr bwMode="auto">
          <a:xfrm>
            <a:off x="4575176" y="4589463"/>
            <a:ext cx="131763" cy="61913"/>
          </a:xfrm>
          <a:custGeom>
            <a:avLst/>
            <a:gdLst>
              <a:gd name="T0" fmla="*/ 83 w 83"/>
              <a:gd name="T1" fmla="*/ 9 h 39"/>
              <a:gd name="T2" fmla="*/ 79 w 83"/>
              <a:gd name="T3" fmla="*/ 14 h 39"/>
              <a:gd name="T4" fmla="*/ 75 w 83"/>
              <a:gd name="T5" fmla="*/ 16 h 39"/>
              <a:gd name="T6" fmla="*/ 71 w 83"/>
              <a:gd name="T7" fmla="*/ 19 h 39"/>
              <a:gd name="T8" fmla="*/ 62 w 83"/>
              <a:gd name="T9" fmla="*/ 24 h 39"/>
              <a:gd name="T10" fmla="*/ 67 w 83"/>
              <a:gd name="T11" fmla="*/ 35 h 39"/>
              <a:gd name="T12" fmla="*/ 60 w 83"/>
              <a:gd name="T13" fmla="*/ 39 h 39"/>
              <a:gd name="T14" fmla="*/ 53 w 83"/>
              <a:gd name="T15" fmla="*/ 31 h 39"/>
              <a:gd name="T16" fmla="*/ 41 w 83"/>
              <a:gd name="T17" fmla="*/ 31 h 39"/>
              <a:gd name="T18" fmla="*/ 36 w 83"/>
              <a:gd name="T19" fmla="*/ 30 h 39"/>
              <a:gd name="T20" fmla="*/ 29 w 83"/>
              <a:gd name="T21" fmla="*/ 15 h 39"/>
              <a:gd name="T22" fmla="*/ 26 w 83"/>
              <a:gd name="T23" fmla="*/ 9 h 39"/>
              <a:gd name="T24" fmla="*/ 21 w 83"/>
              <a:gd name="T25" fmla="*/ 9 h 39"/>
              <a:gd name="T26" fmla="*/ 19 w 83"/>
              <a:gd name="T27" fmla="*/ 5 h 39"/>
              <a:gd name="T28" fmla="*/ 15 w 83"/>
              <a:gd name="T29" fmla="*/ 11 h 39"/>
              <a:gd name="T30" fmla="*/ 14 w 83"/>
              <a:gd name="T31" fmla="*/ 11 h 39"/>
              <a:gd name="T32" fmla="*/ 3 w 83"/>
              <a:gd name="T33" fmla="*/ 5 h 39"/>
              <a:gd name="T34" fmla="*/ 0 w 83"/>
              <a:gd name="T35" fmla="*/ 0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83" h="39">
                <a:moveTo>
                  <a:pt x="83" y="9"/>
                </a:moveTo>
                <a:lnTo>
                  <a:pt x="79" y="14"/>
                </a:lnTo>
                <a:lnTo>
                  <a:pt x="75" y="16"/>
                </a:lnTo>
                <a:lnTo>
                  <a:pt x="71" y="19"/>
                </a:lnTo>
                <a:lnTo>
                  <a:pt x="62" y="24"/>
                </a:lnTo>
                <a:lnTo>
                  <a:pt x="67" y="35"/>
                </a:lnTo>
                <a:lnTo>
                  <a:pt x="60" y="39"/>
                </a:lnTo>
                <a:lnTo>
                  <a:pt x="53" y="31"/>
                </a:lnTo>
                <a:lnTo>
                  <a:pt x="41" y="31"/>
                </a:lnTo>
                <a:lnTo>
                  <a:pt x="36" y="30"/>
                </a:lnTo>
                <a:lnTo>
                  <a:pt x="29" y="15"/>
                </a:lnTo>
                <a:lnTo>
                  <a:pt x="26" y="9"/>
                </a:lnTo>
                <a:lnTo>
                  <a:pt x="21" y="9"/>
                </a:lnTo>
                <a:lnTo>
                  <a:pt x="19" y="5"/>
                </a:lnTo>
                <a:lnTo>
                  <a:pt x="15" y="11"/>
                </a:lnTo>
                <a:lnTo>
                  <a:pt x="14" y="11"/>
                </a:lnTo>
                <a:lnTo>
                  <a:pt x="3" y="5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8" name="Freeform 916">
            <a:extLst>
              <a:ext uri="{FF2B5EF4-FFF2-40B4-BE49-F238E27FC236}">
                <a16:creationId xmlns:a16="http://schemas.microsoft.com/office/drawing/2014/main" id="{6531E692-9331-5D84-B7FB-E58DE046D608}"/>
              </a:ext>
            </a:extLst>
          </p:cNvPr>
          <p:cNvSpPr>
            <a:spLocks/>
          </p:cNvSpPr>
          <p:nvPr/>
        </p:nvSpPr>
        <p:spPr bwMode="auto">
          <a:xfrm>
            <a:off x="4595813" y="4321175"/>
            <a:ext cx="157163" cy="31750"/>
          </a:xfrm>
          <a:custGeom>
            <a:avLst/>
            <a:gdLst>
              <a:gd name="T0" fmla="*/ 0 w 99"/>
              <a:gd name="T1" fmla="*/ 20 h 20"/>
              <a:gd name="T2" fmla="*/ 0 w 99"/>
              <a:gd name="T3" fmla="*/ 19 h 20"/>
              <a:gd name="T4" fmla="*/ 5 w 99"/>
              <a:gd name="T5" fmla="*/ 19 h 20"/>
              <a:gd name="T6" fmla="*/ 8 w 99"/>
              <a:gd name="T7" fmla="*/ 18 h 20"/>
              <a:gd name="T8" fmla="*/ 23 w 99"/>
              <a:gd name="T9" fmla="*/ 13 h 20"/>
              <a:gd name="T10" fmla="*/ 25 w 99"/>
              <a:gd name="T11" fmla="*/ 12 h 20"/>
              <a:gd name="T12" fmla="*/ 30 w 99"/>
              <a:gd name="T13" fmla="*/ 12 h 20"/>
              <a:gd name="T14" fmla="*/ 39 w 99"/>
              <a:gd name="T15" fmla="*/ 12 h 20"/>
              <a:gd name="T16" fmla="*/ 45 w 99"/>
              <a:gd name="T17" fmla="*/ 12 h 20"/>
              <a:gd name="T18" fmla="*/ 46 w 99"/>
              <a:gd name="T19" fmla="*/ 12 h 20"/>
              <a:gd name="T20" fmla="*/ 49 w 99"/>
              <a:gd name="T21" fmla="*/ 11 h 20"/>
              <a:gd name="T22" fmla="*/ 53 w 99"/>
              <a:gd name="T23" fmla="*/ 5 h 20"/>
              <a:gd name="T24" fmla="*/ 55 w 99"/>
              <a:gd name="T25" fmla="*/ 7 h 20"/>
              <a:gd name="T26" fmla="*/ 61 w 99"/>
              <a:gd name="T27" fmla="*/ 7 h 20"/>
              <a:gd name="T28" fmla="*/ 75 w 99"/>
              <a:gd name="T29" fmla="*/ 8 h 20"/>
              <a:gd name="T30" fmla="*/ 79 w 99"/>
              <a:gd name="T31" fmla="*/ 8 h 20"/>
              <a:gd name="T32" fmla="*/ 91 w 99"/>
              <a:gd name="T33" fmla="*/ 4 h 20"/>
              <a:gd name="T34" fmla="*/ 91 w 99"/>
              <a:gd name="T35" fmla="*/ 0 h 20"/>
              <a:gd name="T36" fmla="*/ 96 w 99"/>
              <a:gd name="T37" fmla="*/ 1 h 20"/>
              <a:gd name="T38" fmla="*/ 99 w 99"/>
              <a:gd name="T39" fmla="*/ 9 h 20"/>
              <a:gd name="T40" fmla="*/ 99 w 99"/>
              <a:gd name="T41" fmla="*/ 11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99" h="20">
                <a:moveTo>
                  <a:pt x="0" y="20"/>
                </a:moveTo>
                <a:lnTo>
                  <a:pt x="0" y="19"/>
                </a:lnTo>
                <a:lnTo>
                  <a:pt x="5" y="19"/>
                </a:lnTo>
                <a:lnTo>
                  <a:pt x="8" y="18"/>
                </a:lnTo>
                <a:lnTo>
                  <a:pt x="23" y="13"/>
                </a:lnTo>
                <a:lnTo>
                  <a:pt x="25" y="12"/>
                </a:lnTo>
                <a:lnTo>
                  <a:pt x="30" y="12"/>
                </a:lnTo>
                <a:lnTo>
                  <a:pt x="39" y="12"/>
                </a:lnTo>
                <a:lnTo>
                  <a:pt x="45" y="12"/>
                </a:lnTo>
                <a:lnTo>
                  <a:pt x="46" y="12"/>
                </a:lnTo>
                <a:lnTo>
                  <a:pt x="49" y="11"/>
                </a:lnTo>
                <a:lnTo>
                  <a:pt x="53" y="5"/>
                </a:lnTo>
                <a:lnTo>
                  <a:pt x="55" y="7"/>
                </a:lnTo>
                <a:lnTo>
                  <a:pt x="61" y="7"/>
                </a:lnTo>
                <a:lnTo>
                  <a:pt x="75" y="8"/>
                </a:lnTo>
                <a:lnTo>
                  <a:pt x="79" y="8"/>
                </a:lnTo>
                <a:lnTo>
                  <a:pt x="91" y="4"/>
                </a:lnTo>
                <a:lnTo>
                  <a:pt x="91" y="0"/>
                </a:lnTo>
                <a:lnTo>
                  <a:pt x="96" y="1"/>
                </a:lnTo>
                <a:lnTo>
                  <a:pt x="99" y="9"/>
                </a:lnTo>
                <a:lnTo>
                  <a:pt x="99" y="1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9" name="Freeform 917">
            <a:extLst>
              <a:ext uri="{FF2B5EF4-FFF2-40B4-BE49-F238E27FC236}">
                <a16:creationId xmlns:a16="http://schemas.microsoft.com/office/drawing/2014/main" id="{4627968C-7549-2BF5-91BF-35B56A4B7D13}"/>
              </a:ext>
            </a:extLst>
          </p:cNvPr>
          <p:cNvSpPr>
            <a:spLocks/>
          </p:cNvSpPr>
          <p:nvPr/>
        </p:nvSpPr>
        <p:spPr bwMode="auto">
          <a:xfrm>
            <a:off x="4733926" y="4386263"/>
            <a:ext cx="73025" cy="168275"/>
          </a:xfrm>
          <a:custGeom>
            <a:avLst/>
            <a:gdLst>
              <a:gd name="T0" fmla="*/ 0 w 46"/>
              <a:gd name="T1" fmla="*/ 0 h 106"/>
              <a:gd name="T2" fmla="*/ 0 w 46"/>
              <a:gd name="T3" fmla="*/ 2 h 106"/>
              <a:gd name="T4" fmla="*/ 1 w 46"/>
              <a:gd name="T5" fmla="*/ 5 h 106"/>
              <a:gd name="T6" fmla="*/ 9 w 46"/>
              <a:gd name="T7" fmla="*/ 9 h 106"/>
              <a:gd name="T8" fmla="*/ 7 w 46"/>
              <a:gd name="T9" fmla="*/ 20 h 106"/>
              <a:gd name="T10" fmla="*/ 11 w 46"/>
              <a:gd name="T11" fmla="*/ 27 h 106"/>
              <a:gd name="T12" fmla="*/ 15 w 46"/>
              <a:gd name="T13" fmla="*/ 26 h 106"/>
              <a:gd name="T14" fmla="*/ 18 w 46"/>
              <a:gd name="T15" fmla="*/ 28 h 106"/>
              <a:gd name="T16" fmla="*/ 27 w 46"/>
              <a:gd name="T17" fmla="*/ 30 h 106"/>
              <a:gd name="T18" fmla="*/ 37 w 46"/>
              <a:gd name="T19" fmla="*/ 38 h 106"/>
              <a:gd name="T20" fmla="*/ 33 w 46"/>
              <a:gd name="T21" fmla="*/ 42 h 106"/>
              <a:gd name="T22" fmla="*/ 38 w 46"/>
              <a:gd name="T23" fmla="*/ 50 h 106"/>
              <a:gd name="T24" fmla="*/ 30 w 46"/>
              <a:gd name="T25" fmla="*/ 50 h 106"/>
              <a:gd name="T26" fmla="*/ 26 w 46"/>
              <a:gd name="T27" fmla="*/ 58 h 106"/>
              <a:gd name="T28" fmla="*/ 27 w 46"/>
              <a:gd name="T29" fmla="*/ 72 h 106"/>
              <a:gd name="T30" fmla="*/ 46 w 46"/>
              <a:gd name="T31" fmla="*/ 94 h 106"/>
              <a:gd name="T32" fmla="*/ 46 w 46"/>
              <a:gd name="T33" fmla="*/ 106 h 1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6" h="106">
                <a:moveTo>
                  <a:pt x="0" y="0"/>
                </a:moveTo>
                <a:lnTo>
                  <a:pt x="0" y="2"/>
                </a:lnTo>
                <a:lnTo>
                  <a:pt x="1" y="5"/>
                </a:lnTo>
                <a:lnTo>
                  <a:pt x="9" y="9"/>
                </a:lnTo>
                <a:lnTo>
                  <a:pt x="7" y="20"/>
                </a:lnTo>
                <a:lnTo>
                  <a:pt x="11" y="27"/>
                </a:lnTo>
                <a:lnTo>
                  <a:pt x="15" y="26"/>
                </a:lnTo>
                <a:lnTo>
                  <a:pt x="18" y="28"/>
                </a:lnTo>
                <a:lnTo>
                  <a:pt x="27" y="30"/>
                </a:lnTo>
                <a:lnTo>
                  <a:pt x="37" y="38"/>
                </a:lnTo>
                <a:lnTo>
                  <a:pt x="33" y="42"/>
                </a:lnTo>
                <a:lnTo>
                  <a:pt x="38" y="50"/>
                </a:lnTo>
                <a:lnTo>
                  <a:pt x="30" y="50"/>
                </a:lnTo>
                <a:lnTo>
                  <a:pt x="26" y="58"/>
                </a:lnTo>
                <a:lnTo>
                  <a:pt x="27" y="72"/>
                </a:lnTo>
                <a:lnTo>
                  <a:pt x="46" y="94"/>
                </a:lnTo>
                <a:lnTo>
                  <a:pt x="46" y="10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0" name="Freeform 918">
            <a:extLst>
              <a:ext uri="{FF2B5EF4-FFF2-40B4-BE49-F238E27FC236}">
                <a16:creationId xmlns:a16="http://schemas.microsoft.com/office/drawing/2014/main" id="{0A699353-4584-6FFF-8475-C538D8848D22}"/>
              </a:ext>
            </a:extLst>
          </p:cNvPr>
          <p:cNvSpPr>
            <a:spLocks/>
          </p:cNvSpPr>
          <p:nvPr/>
        </p:nvSpPr>
        <p:spPr bwMode="auto">
          <a:xfrm>
            <a:off x="4622801" y="4411663"/>
            <a:ext cx="184150" cy="203200"/>
          </a:xfrm>
          <a:custGeom>
            <a:avLst/>
            <a:gdLst>
              <a:gd name="T0" fmla="*/ 116 w 116"/>
              <a:gd name="T1" fmla="*/ 90 h 128"/>
              <a:gd name="T2" fmla="*/ 109 w 116"/>
              <a:gd name="T3" fmla="*/ 98 h 128"/>
              <a:gd name="T4" fmla="*/ 108 w 116"/>
              <a:gd name="T5" fmla="*/ 98 h 128"/>
              <a:gd name="T6" fmla="*/ 105 w 116"/>
              <a:gd name="T7" fmla="*/ 102 h 128"/>
              <a:gd name="T8" fmla="*/ 104 w 116"/>
              <a:gd name="T9" fmla="*/ 104 h 128"/>
              <a:gd name="T10" fmla="*/ 98 w 116"/>
              <a:gd name="T11" fmla="*/ 109 h 128"/>
              <a:gd name="T12" fmla="*/ 98 w 116"/>
              <a:gd name="T13" fmla="*/ 111 h 128"/>
              <a:gd name="T14" fmla="*/ 85 w 116"/>
              <a:gd name="T15" fmla="*/ 127 h 128"/>
              <a:gd name="T16" fmla="*/ 68 w 116"/>
              <a:gd name="T17" fmla="*/ 128 h 128"/>
              <a:gd name="T18" fmla="*/ 64 w 116"/>
              <a:gd name="T19" fmla="*/ 121 h 128"/>
              <a:gd name="T20" fmla="*/ 53 w 116"/>
              <a:gd name="T21" fmla="*/ 121 h 128"/>
              <a:gd name="T22" fmla="*/ 48 w 116"/>
              <a:gd name="T23" fmla="*/ 117 h 128"/>
              <a:gd name="T24" fmla="*/ 52 w 116"/>
              <a:gd name="T25" fmla="*/ 112 h 128"/>
              <a:gd name="T26" fmla="*/ 44 w 116"/>
              <a:gd name="T27" fmla="*/ 100 h 128"/>
              <a:gd name="T28" fmla="*/ 53 w 116"/>
              <a:gd name="T29" fmla="*/ 98 h 128"/>
              <a:gd name="T30" fmla="*/ 56 w 116"/>
              <a:gd name="T31" fmla="*/ 89 h 128"/>
              <a:gd name="T32" fmla="*/ 62 w 116"/>
              <a:gd name="T33" fmla="*/ 85 h 128"/>
              <a:gd name="T34" fmla="*/ 63 w 116"/>
              <a:gd name="T35" fmla="*/ 79 h 128"/>
              <a:gd name="T36" fmla="*/ 66 w 116"/>
              <a:gd name="T37" fmla="*/ 78 h 128"/>
              <a:gd name="T38" fmla="*/ 70 w 116"/>
              <a:gd name="T39" fmla="*/ 76 h 128"/>
              <a:gd name="T40" fmla="*/ 70 w 116"/>
              <a:gd name="T41" fmla="*/ 75 h 128"/>
              <a:gd name="T42" fmla="*/ 67 w 116"/>
              <a:gd name="T43" fmla="*/ 68 h 128"/>
              <a:gd name="T44" fmla="*/ 62 w 116"/>
              <a:gd name="T45" fmla="*/ 60 h 128"/>
              <a:gd name="T46" fmla="*/ 53 w 116"/>
              <a:gd name="T47" fmla="*/ 56 h 128"/>
              <a:gd name="T48" fmla="*/ 52 w 116"/>
              <a:gd name="T49" fmla="*/ 56 h 128"/>
              <a:gd name="T50" fmla="*/ 48 w 116"/>
              <a:gd name="T51" fmla="*/ 53 h 128"/>
              <a:gd name="T52" fmla="*/ 44 w 116"/>
              <a:gd name="T53" fmla="*/ 55 h 128"/>
              <a:gd name="T54" fmla="*/ 45 w 116"/>
              <a:gd name="T55" fmla="*/ 59 h 128"/>
              <a:gd name="T56" fmla="*/ 32 w 116"/>
              <a:gd name="T57" fmla="*/ 57 h 128"/>
              <a:gd name="T58" fmla="*/ 22 w 116"/>
              <a:gd name="T59" fmla="*/ 64 h 128"/>
              <a:gd name="T60" fmla="*/ 15 w 116"/>
              <a:gd name="T61" fmla="*/ 63 h 128"/>
              <a:gd name="T62" fmla="*/ 11 w 116"/>
              <a:gd name="T63" fmla="*/ 55 h 128"/>
              <a:gd name="T64" fmla="*/ 11 w 116"/>
              <a:gd name="T65" fmla="*/ 52 h 128"/>
              <a:gd name="T66" fmla="*/ 11 w 116"/>
              <a:gd name="T67" fmla="*/ 44 h 128"/>
              <a:gd name="T68" fmla="*/ 0 w 116"/>
              <a:gd name="T69" fmla="*/ 37 h 128"/>
              <a:gd name="T70" fmla="*/ 0 w 116"/>
              <a:gd name="T71" fmla="*/ 30 h 128"/>
              <a:gd name="T72" fmla="*/ 8 w 116"/>
              <a:gd name="T73" fmla="*/ 25 h 128"/>
              <a:gd name="T74" fmla="*/ 8 w 116"/>
              <a:gd name="T75" fmla="*/ 23 h 128"/>
              <a:gd name="T76" fmla="*/ 11 w 116"/>
              <a:gd name="T77" fmla="*/ 22 h 128"/>
              <a:gd name="T78" fmla="*/ 7 w 116"/>
              <a:gd name="T79" fmla="*/ 18 h 128"/>
              <a:gd name="T80" fmla="*/ 0 w 116"/>
              <a:gd name="T81" fmla="*/ 10 h 128"/>
              <a:gd name="T82" fmla="*/ 3 w 116"/>
              <a:gd name="T83" fmla="*/ 3 h 128"/>
              <a:gd name="T84" fmla="*/ 3 w 116"/>
              <a:gd name="T85" fmla="*/ 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116" h="128">
                <a:moveTo>
                  <a:pt x="116" y="90"/>
                </a:moveTo>
                <a:lnTo>
                  <a:pt x="109" y="98"/>
                </a:lnTo>
                <a:lnTo>
                  <a:pt x="108" y="98"/>
                </a:lnTo>
                <a:lnTo>
                  <a:pt x="105" y="102"/>
                </a:lnTo>
                <a:lnTo>
                  <a:pt x="104" y="104"/>
                </a:lnTo>
                <a:lnTo>
                  <a:pt x="98" y="109"/>
                </a:lnTo>
                <a:lnTo>
                  <a:pt x="98" y="111"/>
                </a:lnTo>
                <a:lnTo>
                  <a:pt x="85" y="127"/>
                </a:lnTo>
                <a:lnTo>
                  <a:pt x="68" y="128"/>
                </a:lnTo>
                <a:lnTo>
                  <a:pt x="64" y="121"/>
                </a:lnTo>
                <a:lnTo>
                  <a:pt x="53" y="121"/>
                </a:lnTo>
                <a:lnTo>
                  <a:pt x="48" y="117"/>
                </a:lnTo>
                <a:lnTo>
                  <a:pt x="52" y="112"/>
                </a:lnTo>
                <a:lnTo>
                  <a:pt x="44" y="100"/>
                </a:lnTo>
                <a:lnTo>
                  <a:pt x="53" y="98"/>
                </a:lnTo>
                <a:lnTo>
                  <a:pt x="56" y="89"/>
                </a:lnTo>
                <a:lnTo>
                  <a:pt x="62" y="85"/>
                </a:lnTo>
                <a:lnTo>
                  <a:pt x="63" y="79"/>
                </a:lnTo>
                <a:lnTo>
                  <a:pt x="66" y="78"/>
                </a:lnTo>
                <a:lnTo>
                  <a:pt x="70" y="76"/>
                </a:lnTo>
                <a:lnTo>
                  <a:pt x="70" y="75"/>
                </a:lnTo>
                <a:lnTo>
                  <a:pt x="67" y="68"/>
                </a:lnTo>
                <a:lnTo>
                  <a:pt x="62" y="60"/>
                </a:lnTo>
                <a:lnTo>
                  <a:pt x="53" y="56"/>
                </a:lnTo>
                <a:lnTo>
                  <a:pt x="52" y="56"/>
                </a:lnTo>
                <a:lnTo>
                  <a:pt x="48" y="53"/>
                </a:lnTo>
                <a:lnTo>
                  <a:pt x="44" y="55"/>
                </a:lnTo>
                <a:lnTo>
                  <a:pt x="45" y="59"/>
                </a:lnTo>
                <a:lnTo>
                  <a:pt x="32" y="57"/>
                </a:lnTo>
                <a:lnTo>
                  <a:pt x="22" y="64"/>
                </a:lnTo>
                <a:lnTo>
                  <a:pt x="15" y="63"/>
                </a:lnTo>
                <a:lnTo>
                  <a:pt x="11" y="55"/>
                </a:lnTo>
                <a:lnTo>
                  <a:pt x="11" y="52"/>
                </a:lnTo>
                <a:lnTo>
                  <a:pt x="11" y="44"/>
                </a:lnTo>
                <a:lnTo>
                  <a:pt x="0" y="37"/>
                </a:lnTo>
                <a:lnTo>
                  <a:pt x="0" y="30"/>
                </a:lnTo>
                <a:lnTo>
                  <a:pt x="8" y="25"/>
                </a:lnTo>
                <a:lnTo>
                  <a:pt x="8" y="23"/>
                </a:lnTo>
                <a:lnTo>
                  <a:pt x="11" y="22"/>
                </a:lnTo>
                <a:lnTo>
                  <a:pt x="7" y="18"/>
                </a:lnTo>
                <a:lnTo>
                  <a:pt x="0" y="10"/>
                </a:lnTo>
                <a:lnTo>
                  <a:pt x="3" y="3"/>
                </a:lnTo>
                <a:lnTo>
                  <a:pt x="3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1" name="Freeform 919">
            <a:extLst>
              <a:ext uri="{FF2B5EF4-FFF2-40B4-BE49-F238E27FC236}">
                <a16:creationId xmlns:a16="http://schemas.microsoft.com/office/drawing/2014/main" id="{A190A701-6142-C5F1-C81B-53C863CB2ABE}"/>
              </a:ext>
            </a:extLst>
          </p:cNvPr>
          <p:cNvSpPr>
            <a:spLocks/>
          </p:cNvSpPr>
          <p:nvPr/>
        </p:nvSpPr>
        <p:spPr bwMode="auto">
          <a:xfrm>
            <a:off x="4959351" y="4106863"/>
            <a:ext cx="20638" cy="90488"/>
          </a:xfrm>
          <a:custGeom>
            <a:avLst/>
            <a:gdLst>
              <a:gd name="T0" fmla="*/ 0 w 13"/>
              <a:gd name="T1" fmla="*/ 0 h 57"/>
              <a:gd name="T2" fmla="*/ 4 w 13"/>
              <a:gd name="T3" fmla="*/ 12 h 57"/>
              <a:gd name="T4" fmla="*/ 4 w 13"/>
              <a:gd name="T5" fmla="*/ 15 h 57"/>
              <a:gd name="T6" fmla="*/ 7 w 13"/>
              <a:gd name="T7" fmla="*/ 15 h 57"/>
              <a:gd name="T8" fmla="*/ 12 w 13"/>
              <a:gd name="T9" fmla="*/ 15 h 57"/>
              <a:gd name="T10" fmla="*/ 13 w 13"/>
              <a:gd name="T11" fmla="*/ 20 h 57"/>
              <a:gd name="T12" fmla="*/ 13 w 13"/>
              <a:gd name="T13" fmla="*/ 22 h 57"/>
              <a:gd name="T14" fmla="*/ 9 w 13"/>
              <a:gd name="T15" fmla="*/ 35 h 57"/>
              <a:gd name="T16" fmla="*/ 9 w 13"/>
              <a:gd name="T17" fmla="*/ 37 h 57"/>
              <a:gd name="T18" fmla="*/ 2 w 13"/>
              <a:gd name="T19" fmla="*/ 43 h 57"/>
              <a:gd name="T20" fmla="*/ 7 w 13"/>
              <a:gd name="T21" fmla="*/ 56 h 57"/>
              <a:gd name="T22" fmla="*/ 7 w 13"/>
              <a:gd name="T23" fmla="*/ 57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3" h="57">
                <a:moveTo>
                  <a:pt x="0" y="0"/>
                </a:moveTo>
                <a:lnTo>
                  <a:pt x="4" y="12"/>
                </a:lnTo>
                <a:lnTo>
                  <a:pt x="4" y="15"/>
                </a:lnTo>
                <a:lnTo>
                  <a:pt x="7" y="15"/>
                </a:lnTo>
                <a:lnTo>
                  <a:pt x="12" y="15"/>
                </a:lnTo>
                <a:lnTo>
                  <a:pt x="13" y="20"/>
                </a:lnTo>
                <a:lnTo>
                  <a:pt x="13" y="22"/>
                </a:lnTo>
                <a:lnTo>
                  <a:pt x="9" y="35"/>
                </a:lnTo>
                <a:lnTo>
                  <a:pt x="9" y="37"/>
                </a:lnTo>
                <a:lnTo>
                  <a:pt x="2" y="43"/>
                </a:lnTo>
                <a:lnTo>
                  <a:pt x="7" y="56"/>
                </a:lnTo>
                <a:lnTo>
                  <a:pt x="7" y="5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2" name="Freeform 920">
            <a:extLst>
              <a:ext uri="{FF2B5EF4-FFF2-40B4-BE49-F238E27FC236}">
                <a16:creationId xmlns:a16="http://schemas.microsoft.com/office/drawing/2014/main" id="{A5F98838-F2F7-5266-9232-FA66D6ABF427}"/>
              </a:ext>
            </a:extLst>
          </p:cNvPr>
          <p:cNvSpPr>
            <a:spLocks/>
          </p:cNvSpPr>
          <p:nvPr/>
        </p:nvSpPr>
        <p:spPr bwMode="auto">
          <a:xfrm>
            <a:off x="5218113" y="5826125"/>
            <a:ext cx="52388" cy="31750"/>
          </a:xfrm>
          <a:custGeom>
            <a:avLst/>
            <a:gdLst>
              <a:gd name="T0" fmla="*/ 0 w 33"/>
              <a:gd name="T1" fmla="*/ 20 h 20"/>
              <a:gd name="T2" fmla="*/ 0 w 33"/>
              <a:gd name="T3" fmla="*/ 20 h 20"/>
              <a:gd name="T4" fmla="*/ 7 w 33"/>
              <a:gd name="T5" fmla="*/ 13 h 20"/>
              <a:gd name="T6" fmla="*/ 9 w 33"/>
              <a:gd name="T7" fmla="*/ 9 h 20"/>
              <a:gd name="T8" fmla="*/ 10 w 33"/>
              <a:gd name="T9" fmla="*/ 8 h 20"/>
              <a:gd name="T10" fmla="*/ 13 w 33"/>
              <a:gd name="T11" fmla="*/ 4 h 20"/>
              <a:gd name="T12" fmla="*/ 20 w 33"/>
              <a:gd name="T13" fmla="*/ 6 h 20"/>
              <a:gd name="T14" fmla="*/ 21 w 33"/>
              <a:gd name="T15" fmla="*/ 0 h 20"/>
              <a:gd name="T16" fmla="*/ 33 w 33"/>
              <a:gd name="T17" fmla="*/ 5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3" h="20">
                <a:moveTo>
                  <a:pt x="0" y="20"/>
                </a:moveTo>
                <a:lnTo>
                  <a:pt x="0" y="20"/>
                </a:lnTo>
                <a:lnTo>
                  <a:pt x="7" y="13"/>
                </a:lnTo>
                <a:lnTo>
                  <a:pt x="9" y="9"/>
                </a:lnTo>
                <a:lnTo>
                  <a:pt x="10" y="8"/>
                </a:lnTo>
                <a:lnTo>
                  <a:pt x="13" y="4"/>
                </a:lnTo>
                <a:lnTo>
                  <a:pt x="20" y="6"/>
                </a:lnTo>
                <a:lnTo>
                  <a:pt x="21" y="0"/>
                </a:lnTo>
                <a:lnTo>
                  <a:pt x="33" y="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3" name="Freeform 921">
            <a:extLst>
              <a:ext uri="{FF2B5EF4-FFF2-40B4-BE49-F238E27FC236}">
                <a16:creationId xmlns:a16="http://schemas.microsoft.com/office/drawing/2014/main" id="{5C167394-2A85-416F-4CA8-CA306125BBD4}"/>
              </a:ext>
            </a:extLst>
          </p:cNvPr>
          <p:cNvSpPr>
            <a:spLocks/>
          </p:cNvSpPr>
          <p:nvPr/>
        </p:nvSpPr>
        <p:spPr bwMode="auto">
          <a:xfrm>
            <a:off x="5078413" y="5703888"/>
            <a:ext cx="58738" cy="12700"/>
          </a:xfrm>
          <a:custGeom>
            <a:avLst/>
            <a:gdLst>
              <a:gd name="T0" fmla="*/ 0 w 37"/>
              <a:gd name="T1" fmla="*/ 8 h 8"/>
              <a:gd name="T2" fmla="*/ 7 w 37"/>
              <a:gd name="T3" fmla="*/ 8 h 8"/>
              <a:gd name="T4" fmla="*/ 11 w 37"/>
              <a:gd name="T5" fmla="*/ 0 h 8"/>
              <a:gd name="T6" fmla="*/ 16 w 37"/>
              <a:gd name="T7" fmla="*/ 2 h 8"/>
              <a:gd name="T8" fmla="*/ 23 w 37"/>
              <a:gd name="T9" fmla="*/ 3 h 8"/>
              <a:gd name="T10" fmla="*/ 26 w 37"/>
              <a:gd name="T11" fmla="*/ 3 h 8"/>
              <a:gd name="T12" fmla="*/ 31 w 37"/>
              <a:gd name="T13" fmla="*/ 2 h 8"/>
              <a:gd name="T14" fmla="*/ 33 w 37"/>
              <a:gd name="T15" fmla="*/ 2 h 8"/>
              <a:gd name="T16" fmla="*/ 37 w 37"/>
              <a:gd name="T17" fmla="*/ 4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7" h="8">
                <a:moveTo>
                  <a:pt x="0" y="8"/>
                </a:moveTo>
                <a:lnTo>
                  <a:pt x="7" y="8"/>
                </a:lnTo>
                <a:lnTo>
                  <a:pt x="11" y="0"/>
                </a:lnTo>
                <a:lnTo>
                  <a:pt x="16" y="2"/>
                </a:lnTo>
                <a:lnTo>
                  <a:pt x="23" y="3"/>
                </a:lnTo>
                <a:lnTo>
                  <a:pt x="26" y="3"/>
                </a:lnTo>
                <a:lnTo>
                  <a:pt x="31" y="2"/>
                </a:lnTo>
                <a:lnTo>
                  <a:pt x="33" y="2"/>
                </a:lnTo>
                <a:lnTo>
                  <a:pt x="37" y="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4" name="Freeform 922">
            <a:extLst>
              <a:ext uri="{FF2B5EF4-FFF2-40B4-BE49-F238E27FC236}">
                <a16:creationId xmlns:a16="http://schemas.microsoft.com/office/drawing/2014/main" id="{554CC41A-CD29-C097-013F-9C59FE2F487D}"/>
              </a:ext>
            </a:extLst>
          </p:cNvPr>
          <p:cNvSpPr>
            <a:spLocks/>
          </p:cNvSpPr>
          <p:nvPr/>
        </p:nvSpPr>
        <p:spPr bwMode="auto">
          <a:xfrm>
            <a:off x="5154613" y="5559425"/>
            <a:ext cx="33338" cy="66675"/>
          </a:xfrm>
          <a:custGeom>
            <a:avLst/>
            <a:gdLst>
              <a:gd name="T0" fmla="*/ 21 w 21"/>
              <a:gd name="T1" fmla="*/ 42 h 42"/>
              <a:gd name="T2" fmla="*/ 20 w 21"/>
              <a:gd name="T3" fmla="*/ 41 h 42"/>
              <a:gd name="T4" fmla="*/ 17 w 21"/>
              <a:gd name="T5" fmla="*/ 41 h 42"/>
              <a:gd name="T6" fmla="*/ 13 w 21"/>
              <a:gd name="T7" fmla="*/ 39 h 42"/>
              <a:gd name="T8" fmla="*/ 10 w 21"/>
              <a:gd name="T9" fmla="*/ 38 h 42"/>
              <a:gd name="T10" fmla="*/ 6 w 21"/>
              <a:gd name="T11" fmla="*/ 42 h 42"/>
              <a:gd name="T12" fmla="*/ 4 w 21"/>
              <a:gd name="T13" fmla="*/ 38 h 42"/>
              <a:gd name="T14" fmla="*/ 0 w 21"/>
              <a:gd name="T15" fmla="*/ 33 h 42"/>
              <a:gd name="T16" fmla="*/ 0 w 21"/>
              <a:gd name="T17" fmla="*/ 18 h 42"/>
              <a:gd name="T18" fmla="*/ 5 w 21"/>
              <a:gd name="T19" fmla="*/ 13 h 42"/>
              <a:gd name="T20" fmla="*/ 10 w 21"/>
              <a:gd name="T21" fmla="*/ 9 h 42"/>
              <a:gd name="T22" fmla="*/ 13 w 21"/>
              <a:gd name="T23" fmla="*/ 0 h 42"/>
              <a:gd name="T24" fmla="*/ 19 w 21"/>
              <a:gd name="T25" fmla="*/ 0 h 42"/>
              <a:gd name="T26" fmla="*/ 20 w 21"/>
              <a:gd name="T27" fmla="*/ 4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1" h="42">
                <a:moveTo>
                  <a:pt x="21" y="42"/>
                </a:moveTo>
                <a:lnTo>
                  <a:pt x="20" y="41"/>
                </a:lnTo>
                <a:lnTo>
                  <a:pt x="17" y="41"/>
                </a:lnTo>
                <a:lnTo>
                  <a:pt x="13" y="39"/>
                </a:lnTo>
                <a:lnTo>
                  <a:pt x="10" y="38"/>
                </a:lnTo>
                <a:lnTo>
                  <a:pt x="6" y="42"/>
                </a:lnTo>
                <a:lnTo>
                  <a:pt x="4" y="38"/>
                </a:lnTo>
                <a:lnTo>
                  <a:pt x="0" y="33"/>
                </a:lnTo>
                <a:lnTo>
                  <a:pt x="0" y="18"/>
                </a:lnTo>
                <a:lnTo>
                  <a:pt x="5" y="13"/>
                </a:lnTo>
                <a:lnTo>
                  <a:pt x="10" y="9"/>
                </a:lnTo>
                <a:lnTo>
                  <a:pt x="13" y="0"/>
                </a:lnTo>
                <a:lnTo>
                  <a:pt x="19" y="0"/>
                </a:lnTo>
                <a:lnTo>
                  <a:pt x="20" y="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5" name="Freeform 923">
            <a:extLst>
              <a:ext uri="{FF2B5EF4-FFF2-40B4-BE49-F238E27FC236}">
                <a16:creationId xmlns:a16="http://schemas.microsoft.com/office/drawing/2014/main" id="{AF2E78E3-6A4A-DA40-2DAB-F7BF53E39D1A}"/>
              </a:ext>
            </a:extLst>
          </p:cNvPr>
          <p:cNvSpPr>
            <a:spLocks/>
          </p:cNvSpPr>
          <p:nvPr/>
        </p:nvSpPr>
        <p:spPr bwMode="auto">
          <a:xfrm>
            <a:off x="5186363" y="5565775"/>
            <a:ext cx="28575" cy="52388"/>
          </a:xfrm>
          <a:custGeom>
            <a:avLst/>
            <a:gdLst>
              <a:gd name="T0" fmla="*/ 0 w 18"/>
              <a:gd name="T1" fmla="*/ 0 h 33"/>
              <a:gd name="T2" fmla="*/ 11 w 18"/>
              <a:gd name="T3" fmla="*/ 9 h 33"/>
              <a:gd name="T4" fmla="*/ 12 w 18"/>
              <a:gd name="T5" fmla="*/ 14 h 33"/>
              <a:gd name="T6" fmla="*/ 18 w 18"/>
              <a:gd name="T7" fmla="*/ 20 h 33"/>
              <a:gd name="T8" fmla="*/ 15 w 18"/>
              <a:gd name="T9" fmla="*/ 26 h 33"/>
              <a:gd name="T10" fmla="*/ 16 w 18"/>
              <a:gd name="T11" fmla="*/ 27 h 33"/>
              <a:gd name="T12" fmla="*/ 16 w 18"/>
              <a:gd name="T13" fmla="*/ 29 h 33"/>
              <a:gd name="T14" fmla="*/ 18 w 18"/>
              <a:gd name="T15" fmla="*/ 3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8" h="33">
                <a:moveTo>
                  <a:pt x="0" y="0"/>
                </a:moveTo>
                <a:lnTo>
                  <a:pt x="11" y="9"/>
                </a:lnTo>
                <a:lnTo>
                  <a:pt x="12" y="14"/>
                </a:lnTo>
                <a:lnTo>
                  <a:pt x="18" y="20"/>
                </a:lnTo>
                <a:lnTo>
                  <a:pt x="15" y="26"/>
                </a:lnTo>
                <a:lnTo>
                  <a:pt x="16" y="27"/>
                </a:lnTo>
                <a:lnTo>
                  <a:pt x="16" y="29"/>
                </a:lnTo>
                <a:lnTo>
                  <a:pt x="18" y="3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6" name="Freeform 924">
            <a:extLst>
              <a:ext uri="{FF2B5EF4-FFF2-40B4-BE49-F238E27FC236}">
                <a16:creationId xmlns:a16="http://schemas.microsoft.com/office/drawing/2014/main" id="{F0234D13-615E-4271-9935-86ACE8977D44}"/>
              </a:ext>
            </a:extLst>
          </p:cNvPr>
          <p:cNvSpPr>
            <a:spLocks/>
          </p:cNvSpPr>
          <p:nvPr/>
        </p:nvSpPr>
        <p:spPr bwMode="auto">
          <a:xfrm>
            <a:off x="5221288" y="3946525"/>
            <a:ext cx="65088" cy="36513"/>
          </a:xfrm>
          <a:custGeom>
            <a:avLst/>
            <a:gdLst>
              <a:gd name="T0" fmla="*/ 0 w 41"/>
              <a:gd name="T1" fmla="*/ 23 h 23"/>
              <a:gd name="T2" fmla="*/ 8 w 41"/>
              <a:gd name="T3" fmla="*/ 19 h 23"/>
              <a:gd name="T4" fmla="*/ 13 w 41"/>
              <a:gd name="T5" fmla="*/ 18 h 23"/>
              <a:gd name="T6" fmla="*/ 15 w 41"/>
              <a:gd name="T7" fmla="*/ 9 h 23"/>
              <a:gd name="T8" fmla="*/ 15 w 41"/>
              <a:gd name="T9" fmla="*/ 3 h 23"/>
              <a:gd name="T10" fmla="*/ 20 w 41"/>
              <a:gd name="T11" fmla="*/ 3 h 23"/>
              <a:gd name="T12" fmla="*/ 31 w 41"/>
              <a:gd name="T13" fmla="*/ 0 h 23"/>
              <a:gd name="T14" fmla="*/ 38 w 41"/>
              <a:gd name="T15" fmla="*/ 9 h 23"/>
              <a:gd name="T16" fmla="*/ 41 w 41"/>
              <a:gd name="T17" fmla="*/ 2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1" h="23">
                <a:moveTo>
                  <a:pt x="0" y="23"/>
                </a:moveTo>
                <a:lnTo>
                  <a:pt x="8" y="19"/>
                </a:lnTo>
                <a:lnTo>
                  <a:pt x="13" y="18"/>
                </a:lnTo>
                <a:lnTo>
                  <a:pt x="15" y="9"/>
                </a:lnTo>
                <a:lnTo>
                  <a:pt x="15" y="3"/>
                </a:lnTo>
                <a:lnTo>
                  <a:pt x="20" y="3"/>
                </a:lnTo>
                <a:lnTo>
                  <a:pt x="31" y="0"/>
                </a:lnTo>
                <a:lnTo>
                  <a:pt x="38" y="9"/>
                </a:lnTo>
                <a:lnTo>
                  <a:pt x="41" y="2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7" name="Freeform 925">
            <a:extLst>
              <a:ext uri="{FF2B5EF4-FFF2-40B4-BE49-F238E27FC236}">
                <a16:creationId xmlns:a16="http://schemas.microsoft.com/office/drawing/2014/main" id="{3E0C1AA4-9FA8-932D-6BE2-74C532959F0D}"/>
              </a:ext>
            </a:extLst>
          </p:cNvPr>
          <p:cNvSpPr>
            <a:spLocks/>
          </p:cNvSpPr>
          <p:nvPr/>
        </p:nvSpPr>
        <p:spPr bwMode="auto">
          <a:xfrm>
            <a:off x="5232401" y="4165600"/>
            <a:ext cx="31750" cy="19050"/>
          </a:xfrm>
          <a:custGeom>
            <a:avLst/>
            <a:gdLst>
              <a:gd name="T0" fmla="*/ 20 w 20"/>
              <a:gd name="T1" fmla="*/ 12 h 12"/>
              <a:gd name="T2" fmla="*/ 17 w 20"/>
              <a:gd name="T3" fmla="*/ 11 h 12"/>
              <a:gd name="T4" fmla="*/ 15 w 20"/>
              <a:gd name="T5" fmla="*/ 6 h 12"/>
              <a:gd name="T6" fmla="*/ 8 w 20"/>
              <a:gd name="T7" fmla="*/ 11 h 12"/>
              <a:gd name="T8" fmla="*/ 5 w 20"/>
              <a:gd name="T9" fmla="*/ 6 h 12"/>
              <a:gd name="T10" fmla="*/ 4 w 20"/>
              <a:gd name="T11" fmla="*/ 1 h 12"/>
              <a:gd name="T12" fmla="*/ 1 w 20"/>
              <a:gd name="T13" fmla="*/ 0 h 12"/>
              <a:gd name="T14" fmla="*/ 0 w 20"/>
              <a:gd name="T15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0" h="12">
                <a:moveTo>
                  <a:pt x="20" y="12"/>
                </a:moveTo>
                <a:lnTo>
                  <a:pt x="17" y="11"/>
                </a:lnTo>
                <a:lnTo>
                  <a:pt x="15" y="6"/>
                </a:lnTo>
                <a:lnTo>
                  <a:pt x="8" y="11"/>
                </a:lnTo>
                <a:lnTo>
                  <a:pt x="5" y="6"/>
                </a:lnTo>
                <a:lnTo>
                  <a:pt x="4" y="1"/>
                </a:lnTo>
                <a:lnTo>
                  <a:pt x="1" y="0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8" name="Freeform 926">
            <a:extLst>
              <a:ext uri="{FF2B5EF4-FFF2-40B4-BE49-F238E27FC236}">
                <a16:creationId xmlns:a16="http://schemas.microsoft.com/office/drawing/2014/main" id="{4F24D515-A037-70CD-80E7-FA488CD1F01B}"/>
              </a:ext>
            </a:extLst>
          </p:cNvPr>
          <p:cNvSpPr>
            <a:spLocks/>
          </p:cNvSpPr>
          <p:nvPr/>
        </p:nvSpPr>
        <p:spPr bwMode="auto">
          <a:xfrm>
            <a:off x="5299076" y="4130675"/>
            <a:ext cx="25400" cy="55563"/>
          </a:xfrm>
          <a:custGeom>
            <a:avLst/>
            <a:gdLst>
              <a:gd name="T0" fmla="*/ 0 w 16"/>
              <a:gd name="T1" fmla="*/ 0 h 35"/>
              <a:gd name="T2" fmla="*/ 1 w 16"/>
              <a:gd name="T3" fmla="*/ 1 h 35"/>
              <a:gd name="T4" fmla="*/ 1 w 16"/>
              <a:gd name="T5" fmla="*/ 5 h 35"/>
              <a:gd name="T6" fmla="*/ 3 w 16"/>
              <a:gd name="T7" fmla="*/ 8 h 35"/>
              <a:gd name="T8" fmla="*/ 5 w 16"/>
              <a:gd name="T9" fmla="*/ 15 h 35"/>
              <a:gd name="T10" fmla="*/ 9 w 16"/>
              <a:gd name="T11" fmla="*/ 20 h 35"/>
              <a:gd name="T12" fmla="*/ 7 w 16"/>
              <a:gd name="T13" fmla="*/ 23 h 35"/>
              <a:gd name="T14" fmla="*/ 11 w 16"/>
              <a:gd name="T15" fmla="*/ 20 h 35"/>
              <a:gd name="T16" fmla="*/ 15 w 16"/>
              <a:gd name="T17" fmla="*/ 24 h 35"/>
              <a:gd name="T18" fmla="*/ 12 w 16"/>
              <a:gd name="T19" fmla="*/ 31 h 35"/>
              <a:gd name="T20" fmla="*/ 16 w 16"/>
              <a:gd name="T21" fmla="*/ 35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6" h="35">
                <a:moveTo>
                  <a:pt x="0" y="0"/>
                </a:moveTo>
                <a:lnTo>
                  <a:pt x="1" y="1"/>
                </a:lnTo>
                <a:lnTo>
                  <a:pt x="1" y="5"/>
                </a:lnTo>
                <a:lnTo>
                  <a:pt x="3" y="8"/>
                </a:lnTo>
                <a:lnTo>
                  <a:pt x="5" y="15"/>
                </a:lnTo>
                <a:lnTo>
                  <a:pt x="9" y="20"/>
                </a:lnTo>
                <a:lnTo>
                  <a:pt x="7" y="23"/>
                </a:lnTo>
                <a:lnTo>
                  <a:pt x="11" y="20"/>
                </a:lnTo>
                <a:lnTo>
                  <a:pt x="15" y="24"/>
                </a:lnTo>
                <a:lnTo>
                  <a:pt x="12" y="31"/>
                </a:lnTo>
                <a:lnTo>
                  <a:pt x="16" y="3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9" name="Freeform 927">
            <a:extLst>
              <a:ext uri="{FF2B5EF4-FFF2-40B4-BE49-F238E27FC236}">
                <a16:creationId xmlns:a16="http://schemas.microsoft.com/office/drawing/2014/main" id="{340AD388-AC17-EBA0-86A9-BD81D7363490}"/>
              </a:ext>
            </a:extLst>
          </p:cNvPr>
          <p:cNvSpPr>
            <a:spLocks/>
          </p:cNvSpPr>
          <p:nvPr/>
        </p:nvSpPr>
        <p:spPr bwMode="auto">
          <a:xfrm>
            <a:off x="5472113" y="3924300"/>
            <a:ext cx="236538" cy="155575"/>
          </a:xfrm>
          <a:custGeom>
            <a:avLst/>
            <a:gdLst>
              <a:gd name="T0" fmla="*/ 0 w 149"/>
              <a:gd name="T1" fmla="*/ 32 h 98"/>
              <a:gd name="T2" fmla="*/ 1 w 149"/>
              <a:gd name="T3" fmla="*/ 32 h 98"/>
              <a:gd name="T4" fmla="*/ 3 w 149"/>
              <a:gd name="T5" fmla="*/ 30 h 98"/>
              <a:gd name="T6" fmla="*/ 4 w 149"/>
              <a:gd name="T7" fmla="*/ 29 h 98"/>
              <a:gd name="T8" fmla="*/ 11 w 149"/>
              <a:gd name="T9" fmla="*/ 25 h 98"/>
              <a:gd name="T10" fmla="*/ 18 w 149"/>
              <a:gd name="T11" fmla="*/ 22 h 98"/>
              <a:gd name="T12" fmla="*/ 29 w 149"/>
              <a:gd name="T13" fmla="*/ 18 h 98"/>
              <a:gd name="T14" fmla="*/ 37 w 149"/>
              <a:gd name="T15" fmla="*/ 14 h 98"/>
              <a:gd name="T16" fmla="*/ 68 w 149"/>
              <a:gd name="T17" fmla="*/ 14 h 98"/>
              <a:gd name="T18" fmla="*/ 78 w 149"/>
              <a:gd name="T19" fmla="*/ 11 h 98"/>
              <a:gd name="T20" fmla="*/ 94 w 149"/>
              <a:gd name="T21" fmla="*/ 6 h 98"/>
              <a:gd name="T22" fmla="*/ 100 w 149"/>
              <a:gd name="T23" fmla="*/ 4 h 98"/>
              <a:gd name="T24" fmla="*/ 101 w 149"/>
              <a:gd name="T25" fmla="*/ 4 h 98"/>
              <a:gd name="T26" fmla="*/ 112 w 149"/>
              <a:gd name="T27" fmla="*/ 3 h 98"/>
              <a:gd name="T28" fmla="*/ 134 w 149"/>
              <a:gd name="T29" fmla="*/ 2 h 98"/>
              <a:gd name="T30" fmla="*/ 149 w 149"/>
              <a:gd name="T31" fmla="*/ 0 h 98"/>
              <a:gd name="T32" fmla="*/ 146 w 149"/>
              <a:gd name="T33" fmla="*/ 3 h 98"/>
              <a:gd name="T34" fmla="*/ 143 w 149"/>
              <a:gd name="T35" fmla="*/ 7 h 98"/>
              <a:gd name="T36" fmla="*/ 139 w 149"/>
              <a:gd name="T37" fmla="*/ 15 h 98"/>
              <a:gd name="T38" fmla="*/ 134 w 149"/>
              <a:gd name="T39" fmla="*/ 22 h 98"/>
              <a:gd name="T40" fmla="*/ 130 w 149"/>
              <a:gd name="T41" fmla="*/ 30 h 98"/>
              <a:gd name="T42" fmla="*/ 127 w 149"/>
              <a:gd name="T43" fmla="*/ 33 h 98"/>
              <a:gd name="T44" fmla="*/ 124 w 149"/>
              <a:gd name="T45" fmla="*/ 37 h 98"/>
              <a:gd name="T46" fmla="*/ 122 w 149"/>
              <a:gd name="T47" fmla="*/ 41 h 98"/>
              <a:gd name="T48" fmla="*/ 116 w 149"/>
              <a:gd name="T49" fmla="*/ 48 h 98"/>
              <a:gd name="T50" fmla="*/ 116 w 149"/>
              <a:gd name="T51" fmla="*/ 52 h 98"/>
              <a:gd name="T52" fmla="*/ 113 w 149"/>
              <a:gd name="T53" fmla="*/ 55 h 98"/>
              <a:gd name="T54" fmla="*/ 111 w 149"/>
              <a:gd name="T55" fmla="*/ 59 h 98"/>
              <a:gd name="T56" fmla="*/ 107 w 149"/>
              <a:gd name="T57" fmla="*/ 64 h 98"/>
              <a:gd name="T58" fmla="*/ 105 w 149"/>
              <a:gd name="T59" fmla="*/ 64 h 98"/>
              <a:gd name="T60" fmla="*/ 104 w 149"/>
              <a:gd name="T61" fmla="*/ 67 h 98"/>
              <a:gd name="T62" fmla="*/ 101 w 149"/>
              <a:gd name="T63" fmla="*/ 74 h 98"/>
              <a:gd name="T64" fmla="*/ 100 w 149"/>
              <a:gd name="T65" fmla="*/ 79 h 98"/>
              <a:gd name="T66" fmla="*/ 94 w 149"/>
              <a:gd name="T67" fmla="*/ 85 h 98"/>
              <a:gd name="T68" fmla="*/ 90 w 149"/>
              <a:gd name="T69" fmla="*/ 90 h 98"/>
              <a:gd name="T70" fmla="*/ 86 w 149"/>
              <a:gd name="T71" fmla="*/ 93 h 98"/>
              <a:gd name="T72" fmla="*/ 83 w 149"/>
              <a:gd name="T73" fmla="*/ 97 h 98"/>
              <a:gd name="T74" fmla="*/ 82 w 149"/>
              <a:gd name="T75" fmla="*/ 98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49" h="98">
                <a:moveTo>
                  <a:pt x="0" y="32"/>
                </a:moveTo>
                <a:lnTo>
                  <a:pt x="1" y="32"/>
                </a:lnTo>
                <a:lnTo>
                  <a:pt x="3" y="30"/>
                </a:lnTo>
                <a:lnTo>
                  <a:pt x="4" y="29"/>
                </a:lnTo>
                <a:lnTo>
                  <a:pt x="11" y="25"/>
                </a:lnTo>
                <a:lnTo>
                  <a:pt x="18" y="22"/>
                </a:lnTo>
                <a:lnTo>
                  <a:pt x="29" y="18"/>
                </a:lnTo>
                <a:lnTo>
                  <a:pt x="37" y="14"/>
                </a:lnTo>
                <a:lnTo>
                  <a:pt x="68" y="14"/>
                </a:lnTo>
                <a:lnTo>
                  <a:pt x="78" y="11"/>
                </a:lnTo>
                <a:lnTo>
                  <a:pt x="94" y="6"/>
                </a:lnTo>
                <a:lnTo>
                  <a:pt x="100" y="4"/>
                </a:lnTo>
                <a:lnTo>
                  <a:pt x="101" y="4"/>
                </a:lnTo>
                <a:lnTo>
                  <a:pt x="112" y="3"/>
                </a:lnTo>
                <a:lnTo>
                  <a:pt x="134" y="2"/>
                </a:lnTo>
                <a:lnTo>
                  <a:pt x="149" y="0"/>
                </a:lnTo>
                <a:lnTo>
                  <a:pt x="146" y="3"/>
                </a:lnTo>
                <a:lnTo>
                  <a:pt x="143" y="7"/>
                </a:lnTo>
                <a:lnTo>
                  <a:pt x="139" y="15"/>
                </a:lnTo>
                <a:lnTo>
                  <a:pt x="134" y="22"/>
                </a:lnTo>
                <a:lnTo>
                  <a:pt x="130" y="30"/>
                </a:lnTo>
                <a:lnTo>
                  <a:pt x="127" y="33"/>
                </a:lnTo>
                <a:lnTo>
                  <a:pt x="124" y="37"/>
                </a:lnTo>
                <a:lnTo>
                  <a:pt x="122" y="41"/>
                </a:lnTo>
                <a:lnTo>
                  <a:pt x="116" y="48"/>
                </a:lnTo>
                <a:lnTo>
                  <a:pt x="116" y="52"/>
                </a:lnTo>
                <a:lnTo>
                  <a:pt x="113" y="55"/>
                </a:lnTo>
                <a:lnTo>
                  <a:pt x="111" y="59"/>
                </a:lnTo>
                <a:lnTo>
                  <a:pt x="107" y="64"/>
                </a:lnTo>
                <a:lnTo>
                  <a:pt x="105" y="64"/>
                </a:lnTo>
                <a:lnTo>
                  <a:pt x="104" y="67"/>
                </a:lnTo>
                <a:lnTo>
                  <a:pt x="101" y="74"/>
                </a:lnTo>
                <a:lnTo>
                  <a:pt x="100" y="79"/>
                </a:lnTo>
                <a:lnTo>
                  <a:pt x="94" y="85"/>
                </a:lnTo>
                <a:lnTo>
                  <a:pt x="90" y="90"/>
                </a:lnTo>
                <a:lnTo>
                  <a:pt x="86" y="93"/>
                </a:lnTo>
                <a:lnTo>
                  <a:pt x="83" y="97"/>
                </a:lnTo>
                <a:lnTo>
                  <a:pt x="82" y="9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0" name="Freeform 928">
            <a:extLst>
              <a:ext uri="{FF2B5EF4-FFF2-40B4-BE49-F238E27FC236}">
                <a16:creationId xmlns:a16="http://schemas.microsoft.com/office/drawing/2014/main" id="{673BC44F-0202-36A6-2743-515F95C67138}"/>
              </a:ext>
            </a:extLst>
          </p:cNvPr>
          <p:cNvSpPr>
            <a:spLocks/>
          </p:cNvSpPr>
          <p:nvPr/>
        </p:nvSpPr>
        <p:spPr bwMode="auto">
          <a:xfrm>
            <a:off x="5467351" y="3994150"/>
            <a:ext cx="134938" cy="85725"/>
          </a:xfrm>
          <a:custGeom>
            <a:avLst/>
            <a:gdLst>
              <a:gd name="T0" fmla="*/ 85 w 85"/>
              <a:gd name="T1" fmla="*/ 54 h 54"/>
              <a:gd name="T2" fmla="*/ 63 w 85"/>
              <a:gd name="T3" fmla="*/ 53 h 54"/>
              <a:gd name="T4" fmla="*/ 45 w 85"/>
              <a:gd name="T5" fmla="*/ 44 h 54"/>
              <a:gd name="T6" fmla="*/ 34 w 85"/>
              <a:gd name="T7" fmla="*/ 53 h 54"/>
              <a:gd name="T8" fmla="*/ 30 w 85"/>
              <a:gd name="T9" fmla="*/ 49 h 54"/>
              <a:gd name="T10" fmla="*/ 19 w 85"/>
              <a:gd name="T11" fmla="*/ 35 h 54"/>
              <a:gd name="T12" fmla="*/ 17 w 85"/>
              <a:gd name="T13" fmla="*/ 16 h 54"/>
              <a:gd name="T14" fmla="*/ 13 w 85"/>
              <a:gd name="T15" fmla="*/ 15 h 54"/>
              <a:gd name="T16" fmla="*/ 7 w 85"/>
              <a:gd name="T17" fmla="*/ 12 h 54"/>
              <a:gd name="T18" fmla="*/ 4 w 85"/>
              <a:gd name="T19" fmla="*/ 12 h 54"/>
              <a:gd name="T20" fmla="*/ 4 w 85"/>
              <a:gd name="T21" fmla="*/ 11 h 54"/>
              <a:gd name="T22" fmla="*/ 4 w 85"/>
              <a:gd name="T23" fmla="*/ 7 h 54"/>
              <a:gd name="T24" fmla="*/ 4 w 85"/>
              <a:gd name="T25" fmla="*/ 5 h 54"/>
              <a:gd name="T26" fmla="*/ 3 w 85"/>
              <a:gd name="T27" fmla="*/ 4 h 54"/>
              <a:gd name="T28" fmla="*/ 0 w 85"/>
              <a:gd name="T29" fmla="*/ 0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85" h="54">
                <a:moveTo>
                  <a:pt x="85" y="54"/>
                </a:moveTo>
                <a:lnTo>
                  <a:pt x="63" y="53"/>
                </a:lnTo>
                <a:lnTo>
                  <a:pt x="45" y="44"/>
                </a:lnTo>
                <a:lnTo>
                  <a:pt x="34" y="53"/>
                </a:lnTo>
                <a:lnTo>
                  <a:pt x="30" y="49"/>
                </a:lnTo>
                <a:lnTo>
                  <a:pt x="19" y="35"/>
                </a:lnTo>
                <a:lnTo>
                  <a:pt x="17" y="16"/>
                </a:lnTo>
                <a:lnTo>
                  <a:pt x="13" y="15"/>
                </a:lnTo>
                <a:lnTo>
                  <a:pt x="7" y="12"/>
                </a:lnTo>
                <a:lnTo>
                  <a:pt x="4" y="12"/>
                </a:lnTo>
                <a:lnTo>
                  <a:pt x="4" y="11"/>
                </a:lnTo>
                <a:lnTo>
                  <a:pt x="4" y="7"/>
                </a:lnTo>
                <a:lnTo>
                  <a:pt x="4" y="5"/>
                </a:lnTo>
                <a:lnTo>
                  <a:pt x="3" y="4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1" name="Freeform 929">
            <a:extLst>
              <a:ext uri="{FF2B5EF4-FFF2-40B4-BE49-F238E27FC236}">
                <a16:creationId xmlns:a16="http://schemas.microsoft.com/office/drawing/2014/main" id="{326D9065-9885-A07A-670D-7933B4620D60}"/>
              </a:ext>
            </a:extLst>
          </p:cNvPr>
          <p:cNvSpPr>
            <a:spLocks noEditPoints="1"/>
          </p:cNvSpPr>
          <p:nvPr/>
        </p:nvSpPr>
        <p:spPr bwMode="auto">
          <a:xfrm>
            <a:off x="5734051" y="2773363"/>
            <a:ext cx="212725" cy="136525"/>
          </a:xfrm>
          <a:custGeom>
            <a:avLst/>
            <a:gdLst>
              <a:gd name="T0" fmla="*/ 29 w 134"/>
              <a:gd name="T1" fmla="*/ 48 h 86"/>
              <a:gd name="T2" fmla="*/ 19 w 134"/>
              <a:gd name="T3" fmla="*/ 50 h 86"/>
              <a:gd name="T4" fmla="*/ 8 w 134"/>
              <a:gd name="T5" fmla="*/ 35 h 86"/>
              <a:gd name="T6" fmla="*/ 0 w 134"/>
              <a:gd name="T7" fmla="*/ 35 h 86"/>
              <a:gd name="T8" fmla="*/ 82 w 134"/>
              <a:gd name="T9" fmla="*/ 0 h 86"/>
              <a:gd name="T10" fmla="*/ 83 w 134"/>
              <a:gd name="T11" fmla="*/ 1 h 86"/>
              <a:gd name="T12" fmla="*/ 83 w 134"/>
              <a:gd name="T13" fmla="*/ 3 h 86"/>
              <a:gd name="T14" fmla="*/ 85 w 134"/>
              <a:gd name="T15" fmla="*/ 4 h 86"/>
              <a:gd name="T16" fmla="*/ 92 w 134"/>
              <a:gd name="T17" fmla="*/ 5 h 86"/>
              <a:gd name="T18" fmla="*/ 93 w 134"/>
              <a:gd name="T19" fmla="*/ 7 h 86"/>
              <a:gd name="T20" fmla="*/ 111 w 134"/>
              <a:gd name="T21" fmla="*/ 16 h 86"/>
              <a:gd name="T22" fmla="*/ 116 w 134"/>
              <a:gd name="T23" fmla="*/ 16 h 86"/>
              <a:gd name="T24" fmla="*/ 118 w 134"/>
              <a:gd name="T25" fmla="*/ 16 h 86"/>
              <a:gd name="T26" fmla="*/ 118 w 134"/>
              <a:gd name="T27" fmla="*/ 16 h 86"/>
              <a:gd name="T28" fmla="*/ 118 w 134"/>
              <a:gd name="T29" fmla="*/ 16 h 86"/>
              <a:gd name="T30" fmla="*/ 134 w 134"/>
              <a:gd name="T31" fmla="*/ 27 h 86"/>
              <a:gd name="T32" fmla="*/ 124 w 134"/>
              <a:gd name="T33" fmla="*/ 43 h 86"/>
              <a:gd name="T34" fmla="*/ 123 w 134"/>
              <a:gd name="T35" fmla="*/ 48 h 86"/>
              <a:gd name="T36" fmla="*/ 126 w 134"/>
              <a:gd name="T37" fmla="*/ 50 h 86"/>
              <a:gd name="T38" fmla="*/ 128 w 134"/>
              <a:gd name="T39" fmla="*/ 53 h 86"/>
              <a:gd name="T40" fmla="*/ 126 w 134"/>
              <a:gd name="T41" fmla="*/ 69 h 86"/>
              <a:gd name="T42" fmla="*/ 120 w 134"/>
              <a:gd name="T43" fmla="*/ 65 h 86"/>
              <a:gd name="T44" fmla="*/ 111 w 134"/>
              <a:gd name="T45" fmla="*/ 68 h 86"/>
              <a:gd name="T46" fmla="*/ 100 w 134"/>
              <a:gd name="T47" fmla="*/ 71 h 86"/>
              <a:gd name="T48" fmla="*/ 97 w 134"/>
              <a:gd name="T49" fmla="*/ 71 h 86"/>
              <a:gd name="T50" fmla="*/ 90 w 134"/>
              <a:gd name="T51" fmla="*/ 69 h 86"/>
              <a:gd name="T52" fmla="*/ 66 w 134"/>
              <a:gd name="T53" fmla="*/ 86 h 86"/>
              <a:gd name="T54" fmla="*/ 60 w 134"/>
              <a:gd name="T55" fmla="*/ 78 h 86"/>
              <a:gd name="T56" fmla="*/ 59 w 134"/>
              <a:gd name="T57" fmla="*/ 76 h 86"/>
              <a:gd name="T58" fmla="*/ 60 w 134"/>
              <a:gd name="T59" fmla="*/ 69 h 86"/>
              <a:gd name="T60" fmla="*/ 62 w 134"/>
              <a:gd name="T61" fmla="*/ 65 h 86"/>
              <a:gd name="T62" fmla="*/ 56 w 134"/>
              <a:gd name="T63" fmla="*/ 53 h 86"/>
              <a:gd name="T64" fmla="*/ 56 w 134"/>
              <a:gd name="T65" fmla="*/ 52 h 86"/>
              <a:gd name="T66" fmla="*/ 42 w 134"/>
              <a:gd name="T67" fmla="*/ 50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34" h="86">
                <a:moveTo>
                  <a:pt x="29" y="48"/>
                </a:moveTo>
                <a:lnTo>
                  <a:pt x="19" y="50"/>
                </a:lnTo>
                <a:moveTo>
                  <a:pt x="8" y="35"/>
                </a:moveTo>
                <a:lnTo>
                  <a:pt x="0" y="35"/>
                </a:lnTo>
                <a:moveTo>
                  <a:pt x="82" y="0"/>
                </a:moveTo>
                <a:lnTo>
                  <a:pt x="83" y="1"/>
                </a:lnTo>
                <a:lnTo>
                  <a:pt x="83" y="3"/>
                </a:lnTo>
                <a:lnTo>
                  <a:pt x="85" y="4"/>
                </a:lnTo>
                <a:lnTo>
                  <a:pt x="92" y="5"/>
                </a:lnTo>
                <a:lnTo>
                  <a:pt x="93" y="7"/>
                </a:lnTo>
                <a:lnTo>
                  <a:pt x="111" y="16"/>
                </a:lnTo>
                <a:lnTo>
                  <a:pt x="116" y="16"/>
                </a:lnTo>
                <a:lnTo>
                  <a:pt x="118" y="16"/>
                </a:lnTo>
                <a:lnTo>
                  <a:pt x="118" y="16"/>
                </a:lnTo>
                <a:moveTo>
                  <a:pt x="118" y="16"/>
                </a:moveTo>
                <a:lnTo>
                  <a:pt x="134" y="27"/>
                </a:lnTo>
                <a:lnTo>
                  <a:pt x="124" y="43"/>
                </a:lnTo>
                <a:lnTo>
                  <a:pt x="123" y="48"/>
                </a:lnTo>
                <a:lnTo>
                  <a:pt x="126" y="50"/>
                </a:lnTo>
                <a:lnTo>
                  <a:pt x="128" y="53"/>
                </a:lnTo>
                <a:lnTo>
                  <a:pt x="126" y="69"/>
                </a:lnTo>
                <a:lnTo>
                  <a:pt x="120" y="65"/>
                </a:lnTo>
                <a:lnTo>
                  <a:pt x="111" y="68"/>
                </a:lnTo>
                <a:lnTo>
                  <a:pt x="100" y="71"/>
                </a:lnTo>
                <a:lnTo>
                  <a:pt x="97" y="71"/>
                </a:lnTo>
                <a:lnTo>
                  <a:pt x="90" y="69"/>
                </a:lnTo>
                <a:lnTo>
                  <a:pt x="66" y="86"/>
                </a:lnTo>
                <a:lnTo>
                  <a:pt x="60" y="78"/>
                </a:lnTo>
                <a:lnTo>
                  <a:pt x="59" y="76"/>
                </a:lnTo>
                <a:lnTo>
                  <a:pt x="60" y="69"/>
                </a:lnTo>
                <a:lnTo>
                  <a:pt x="62" y="65"/>
                </a:lnTo>
                <a:lnTo>
                  <a:pt x="56" y="53"/>
                </a:lnTo>
                <a:lnTo>
                  <a:pt x="56" y="52"/>
                </a:lnTo>
                <a:lnTo>
                  <a:pt x="42" y="5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2" name="Freeform 930">
            <a:extLst>
              <a:ext uri="{FF2B5EF4-FFF2-40B4-BE49-F238E27FC236}">
                <a16:creationId xmlns:a16="http://schemas.microsoft.com/office/drawing/2014/main" id="{8080681E-11FC-B412-17B5-23B1023A54CE}"/>
              </a:ext>
            </a:extLst>
          </p:cNvPr>
          <p:cNvSpPr>
            <a:spLocks noEditPoints="1"/>
          </p:cNvSpPr>
          <p:nvPr/>
        </p:nvSpPr>
        <p:spPr bwMode="auto">
          <a:xfrm>
            <a:off x="5851526" y="2982913"/>
            <a:ext cx="215900" cy="195263"/>
          </a:xfrm>
          <a:custGeom>
            <a:avLst/>
            <a:gdLst>
              <a:gd name="T0" fmla="*/ 26 w 136"/>
              <a:gd name="T1" fmla="*/ 14 h 123"/>
              <a:gd name="T2" fmla="*/ 24 w 136"/>
              <a:gd name="T3" fmla="*/ 12 h 123"/>
              <a:gd name="T4" fmla="*/ 23 w 136"/>
              <a:gd name="T5" fmla="*/ 12 h 123"/>
              <a:gd name="T6" fmla="*/ 0 w 136"/>
              <a:gd name="T7" fmla="*/ 30 h 123"/>
              <a:gd name="T8" fmla="*/ 7 w 136"/>
              <a:gd name="T9" fmla="*/ 15 h 123"/>
              <a:gd name="T10" fmla="*/ 9 w 136"/>
              <a:gd name="T11" fmla="*/ 8 h 123"/>
              <a:gd name="T12" fmla="*/ 16 w 136"/>
              <a:gd name="T13" fmla="*/ 4 h 123"/>
              <a:gd name="T14" fmla="*/ 16 w 136"/>
              <a:gd name="T15" fmla="*/ 0 h 123"/>
              <a:gd name="T16" fmla="*/ 60 w 136"/>
              <a:gd name="T17" fmla="*/ 1 h 123"/>
              <a:gd name="T18" fmla="*/ 61 w 136"/>
              <a:gd name="T19" fmla="*/ 3 h 123"/>
              <a:gd name="T20" fmla="*/ 63 w 136"/>
              <a:gd name="T21" fmla="*/ 4 h 123"/>
              <a:gd name="T22" fmla="*/ 64 w 136"/>
              <a:gd name="T23" fmla="*/ 10 h 123"/>
              <a:gd name="T24" fmla="*/ 90 w 136"/>
              <a:gd name="T25" fmla="*/ 7 h 123"/>
              <a:gd name="T26" fmla="*/ 101 w 136"/>
              <a:gd name="T27" fmla="*/ 18 h 123"/>
              <a:gd name="T28" fmla="*/ 101 w 136"/>
              <a:gd name="T29" fmla="*/ 30 h 123"/>
              <a:gd name="T30" fmla="*/ 128 w 136"/>
              <a:gd name="T31" fmla="*/ 36 h 123"/>
              <a:gd name="T32" fmla="*/ 129 w 136"/>
              <a:gd name="T33" fmla="*/ 46 h 123"/>
              <a:gd name="T34" fmla="*/ 129 w 136"/>
              <a:gd name="T35" fmla="*/ 51 h 123"/>
              <a:gd name="T36" fmla="*/ 131 w 136"/>
              <a:gd name="T37" fmla="*/ 56 h 123"/>
              <a:gd name="T38" fmla="*/ 131 w 136"/>
              <a:gd name="T39" fmla="*/ 61 h 123"/>
              <a:gd name="T40" fmla="*/ 132 w 136"/>
              <a:gd name="T41" fmla="*/ 68 h 123"/>
              <a:gd name="T42" fmla="*/ 132 w 136"/>
              <a:gd name="T43" fmla="*/ 72 h 123"/>
              <a:gd name="T44" fmla="*/ 134 w 136"/>
              <a:gd name="T45" fmla="*/ 81 h 123"/>
              <a:gd name="T46" fmla="*/ 134 w 136"/>
              <a:gd name="T47" fmla="*/ 83 h 123"/>
              <a:gd name="T48" fmla="*/ 134 w 136"/>
              <a:gd name="T49" fmla="*/ 87 h 123"/>
              <a:gd name="T50" fmla="*/ 135 w 136"/>
              <a:gd name="T51" fmla="*/ 93 h 123"/>
              <a:gd name="T52" fmla="*/ 136 w 136"/>
              <a:gd name="T53" fmla="*/ 98 h 123"/>
              <a:gd name="T54" fmla="*/ 110 w 136"/>
              <a:gd name="T55" fmla="*/ 98 h 123"/>
              <a:gd name="T56" fmla="*/ 108 w 136"/>
              <a:gd name="T57" fmla="*/ 94 h 123"/>
              <a:gd name="T58" fmla="*/ 108 w 136"/>
              <a:gd name="T59" fmla="*/ 93 h 123"/>
              <a:gd name="T60" fmla="*/ 104 w 136"/>
              <a:gd name="T61" fmla="*/ 90 h 123"/>
              <a:gd name="T62" fmla="*/ 93 w 136"/>
              <a:gd name="T63" fmla="*/ 94 h 123"/>
              <a:gd name="T64" fmla="*/ 86 w 136"/>
              <a:gd name="T65" fmla="*/ 100 h 123"/>
              <a:gd name="T66" fmla="*/ 82 w 136"/>
              <a:gd name="T67" fmla="*/ 115 h 123"/>
              <a:gd name="T68" fmla="*/ 75 w 136"/>
              <a:gd name="T69" fmla="*/ 119 h 123"/>
              <a:gd name="T70" fmla="*/ 64 w 136"/>
              <a:gd name="T71" fmla="*/ 117 h 123"/>
              <a:gd name="T72" fmla="*/ 60 w 136"/>
              <a:gd name="T73" fmla="*/ 120 h 123"/>
              <a:gd name="T74" fmla="*/ 56 w 136"/>
              <a:gd name="T75" fmla="*/ 123 h 123"/>
              <a:gd name="T76" fmla="*/ 50 w 136"/>
              <a:gd name="T77" fmla="*/ 117 h 123"/>
              <a:gd name="T78" fmla="*/ 42 w 136"/>
              <a:gd name="T79" fmla="*/ 120 h 123"/>
              <a:gd name="T80" fmla="*/ 41 w 136"/>
              <a:gd name="T81" fmla="*/ 112 h 123"/>
              <a:gd name="T82" fmla="*/ 44 w 136"/>
              <a:gd name="T83" fmla="*/ 106 h 123"/>
              <a:gd name="T84" fmla="*/ 35 w 136"/>
              <a:gd name="T85" fmla="*/ 97 h 123"/>
              <a:gd name="T86" fmla="*/ 35 w 136"/>
              <a:gd name="T87" fmla="*/ 90 h 123"/>
              <a:gd name="T88" fmla="*/ 30 w 136"/>
              <a:gd name="T89" fmla="*/ 89 h 123"/>
              <a:gd name="T90" fmla="*/ 27 w 136"/>
              <a:gd name="T91" fmla="*/ 78 h 123"/>
              <a:gd name="T92" fmla="*/ 27 w 136"/>
              <a:gd name="T93" fmla="*/ 76 h 123"/>
              <a:gd name="T94" fmla="*/ 30 w 136"/>
              <a:gd name="T95" fmla="*/ 78 h 123"/>
              <a:gd name="T96" fmla="*/ 37 w 136"/>
              <a:gd name="T97" fmla="*/ 81 h 123"/>
              <a:gd name="T98" fmla="*/ 41 w 136"/>
              <a:gd name="T99" fmla="*/ 64 h 123"/>
              <a:gd name="T100" fmla="*/ 42 w 136"/>
              <a:gd name="T101" fmla="*/ 56 h 123"/>
              <a:gd name="T102" fmla="*/ 42 w 136"/>
              <a:gd name="T103" fmla="*/ 53 h 123"/>
              <a:gd name="T104" fmla="*/ 38 w 136"/>
              <a:gd name="T105" fmla="*/ 45 h 123"/>
              <a:gd name="T106" fmla="*/ 38 w 136"/>
              <a:gd name="T107" fmla="*/ 44 h 123"/>
              <a:gd name="T108" fmla="*/ 37 w 136"/>
              <a:gd name="T109" fmla="*/ 40 h 123"/>
              <a:gd name="T110" fmla="*/ 39 w 136"/>
              <a:gd name="T111" fmla="*/ 23 h 123"/>
              <a:gd name="T112" fmla="*/ 38 w 136"/>
              <a:gd name="T113" fmla="*/ 21 h 123"/>
              <a:gd name="T114" fmla="*/ 38 w 136"/>
              <a:gd name="T115" fmla="*/ 18 h 123"/>
              <a:gd name="T116" fmla="*/ 38 w 136"/>
              <a:gd name="T117" fmla="*/ 18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36" h="123">
                <a:moveTo>
                  <a:pt x="26" y="14"/>
                </a:moveTo>
                <a:lnTo>
                  <a:pt x="24" y="12"/>
                </a:lnTo>
                <a:lnTo>
                  <a:pt x="23" y="12"/>
                </a:lnTo>
                <a:lnTo>
                  <a:pt x="0" y="30"/>
                </a:lnTo>
                <a:lnTo>
                  <a:pt x="7" y="15"/>
                </a:lnTo>
                <a:lnTo>
                  <a:pt x="9" y="8"/>
                </a:lnTo>
                <a:lnTo>
                  <a:pt x="16" y="4"/>
                </a:lnTo>
                <a:lnTo>
                  <a:pt x="16" y="0"/>
                </a:lnTo>
                <a:moveTo>
                  <a:pt x="60" y="1"/>
                </a:moveTo>
                <a:lnTo>
                  <a:pt x="61" y="3"/>
                </a:lnTo>
                <a:lnTo>
                  <a:pt x="63" y="4"/>
                </a:lnTo>
                <a:lnTo>
                  <a:pt x="64" y="10"/>
                </a:lnTo>
                <a:lnTo>
                  <a:pt x="90" y="7"/>
                </a:lnTo>
                <a:lnTo>
                  <a:pt x="101" y="18"/>
                </a:lnTo>
                <a:lnTo>
                  <a:pt x="101" y="30"/>
                </a:lnTo>
                <a:lnTo>
                  <a:pt x="128" y="36"/>
                </a:lnTo>
                <a:lnTo>
                  <a:pt x="129" y="46"/>
                </a:lnTo>
                <a:lnTo>
                  <a:pt x="129" y="51"/>
                </a:lnTo>
                <a:lnTo>
                  <a:pt x="131" y="56"/>
                </a:lnTo>
                <a:lnTo>
                  <a:pt x="131" y="61"/>
                </a:lnTo>
                <a:lnTo>
                  <a:pt x="132" y="68"/>
                </a:lnTo>
                <a:lnTo>
                  <a:pt x="132" y="72"/>
                </a:lnTo>
                <a:lnTo>
                  <a:pt x="134" y="81"/>
                </a:lnTo>
                <a:lnTo>
                  <a:pt x="134" y="83"/>
                </a:lnTo>
                <a:lnTo>
                  <a:pt x="134" y="87"/>
                </a:lnTo>
                <a:lnTo>
                  <a:pt x="135" y="93"/>
                </a:lnTo>
                <a:lnTo>
                  <a:pt x="136" y="98"/>
                </a:lnTo>
                <a:lnTo>
                  <a:pt x="110" y="98"/>
                </a:lnTo>
                <a:lnTo>
                  <a:pt x="108" y="94"/>
                </a:lnTo>
                <a:lnTo>
                  <a:pt x="108" y="93"/>
                </a:lnTo>
                <a:lnTo>
                  <a:pt x="104" y="90"/>
                </a:lnTo>
                <a:lnTo>
                  <a:pt x="93" y="94"/>
                </a:lnTo>
                <a:lnTo>
                  <a:pt x="86" y="100"/>
                </a:lnTo>
                <a:lnTo>
                  <a:pt x="82" y="115"/>
                </a:lnTo>
                <a:lnTo>
                  <a:pt x="75" y="119"/>
                </a:lnTo>
                <a:lnTo>
                  <a:pt x="64" y="117"/>
                </a:lnTo>
                <a:lnTo>
                  <a:pt x="60" y="120"/>
                </a:lnTo>
                <a:lnTo>
                  <a:pt x="56" y="123"/>
                </a:lnTo>
                <a:lnTo>
                  <a:pt x="50" y="117"/>
                </a:lnTo>
                <a:lnTo>
                  <a:pt x="42" y="120"/>
                </a:lnTo>
                <a:lnTo>
                  <a:pt x="41" y="112"/>
                </a:lnTo>
                <a:lnTo>
                  <a:pt x="44" y="106"/>
                </a:lnTo>
                <a:lnTo>
                  <a:pt x="35" y="97"/>
                </a:lnTo>
                <a:lnTo>
                  <a:pt x="35" y="90"/>
                </a:lnTo>
                <a:lnTo>
                  <a:pt x="30" y="89"/>
                </a:lnTo>
                <a:lnTo>
                  <a:pt x="27" y="78"/>
                </a:lnTo>
                <a:lnTo>
                  <a:pt x="27" y="76"/>
                </a:lnTo>
                <a:lnTo>
                  <a:pt x="30" y="78"/>
                </a:lnTo>
                <a:lnTo>
                  <a:pt x="37" y="81"/>
                </a:lnTo>
                <a:lnTo>
                  <a:pt x="41" y="64"/>
                </a:lnTo>
                <a:lnTo>
                  <a:pt x="42" y="56"/>
                </a:lnTo>
                <a:lnTo>
                  <a:pt x="42" y="53"/>
                </a:lnTo>
                <a:lnTo>
                  <a:pt x="38" y="45"/>
                </a:lnTo>
                <a:lnTo>
                  <a:pt x="38" y="44"/>
                </a:lnTo>
                <a:lnTo>
                  <a:pt x="37" y="40"/>
                </a:lnTo>
                <a:lnTo>
                  <a:pt x="39" y="23"/>
                </a:lnTo>
                <a:lnTo>
                  <a:pt x="38" y="21"/>
                </a:lnTo>
                <a:lnTo>
                  <a:pt x="38" y="18"/>
                </a:lnTo>
                <a:lnTo>
                  <a:pt x="38" y="1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3" name="Freeform 931">
            <a:extLst>
              <a:ext uri="{FF2B5EF4-FFF2-40B4-BE49-F238E27FC236}">
                <a16:creationId xmlns:a16="http://schemas.microsoft.com/office/drawing/2014/main" id="{934EF6B5-55AF-3E2A-F033-3B99A4F7534A}"/>
              </a:ext>
            </a:extLst>
          </p:cNvPr>
          <p:cNvSpPr>
            <a:spLocks/>
          </p:cNvSpPr>
          <p:nvPr/>
        </p:nvSpPr>
        <p:spPr bwMode="auto">
          <a:xfrm>
            <a:off x="6026151" y="2601913"/>
            <a:ext cx="111125" cy="88900"/>
          </a:xfrm>
          <a:custGeom>
            <a:avLst/>
            <a:gdLst>
              <a:gd name="T0" fmla="*/ 0 w 70"/>
              <a:gd name="T1" fmla="*/ 11 h 56"/>
              <a:gd name="T2" fmla="*/ 4 w 70"/>
              <a:gd name="T3" fmla="*/ 0 h 56"/>
              <a:gd name="T4" fmla="*/ 17 w 70"/>
              <a:gd name="T5" fmla="*/ 7 h 56"/>
              <a:gd name="T6" fmla="*/ 22 w 70"/>
              <a:gd name="T7" fmla="*/ 10 h 56"/>
              <a:gd name="T8" fmla="*/ 33 w 70"/>
              <a:gd name="T9" fmla="*/ 3 h 56"/>
              <a:gd name="T10" fmla="*/ 39 w 70"/>
              <a:gd name="T11" fmla="*/ 15 h 56"/>
              <a:gd name="T12" fmla="*/ 41 w 70"/>
              <a:gd name="T13" fmla="*/ 14 h 56"/>
              <a:gd name="T14" fmla="*/ 60 w 70"/>
              <a:gd name="T15" fmla="*/ 27 h 56"/>
              <a:gd name="T16" fmla="*/ 70 w 70"/>
              <a:gd name="T17" fmla="*/ 53 h 56"/>
              <a:gd name="T18" fmla="*/ 70 w 70"/>
              <a:gd name="T19" fmla="*/ 56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70" h="56">
                <a:moveTo>
                  <a:pt x="0" y="11"/>
                </a:moveTo>
                <a:lnTo>
                  <a:pt x="4" y="0"/>
                </a:lnTo>
                <a:lnTo>
                  <a:pt x="17" y="7"/>
                </a:lnTo>
                <a:lnTo>
                  <a:pt x="22" y="10"/>
                </a:lnTo>
                <a:lnTo>
                  <a:pt x="33" y="3"/>
                </a:lnTo>
                <a:lnTo>
                  <a:pt x="39" y="15"/>
                </a:lnTo>
                <a:lnTo>
                  <a:pt x="41" y="14"/>
                </a:lnTo>
                <a:lnTo>
                  <a:pt x="60" y="27"/>
                </a:lnTo>
                <a:lnTo>
                  <a:pt x="70" y="53"/>
                </a:lnTo>
                <a:lnTo>
                  <a:pt x="70" y="5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4" name="Freeform 932">
            <a:extLst>
              <a:ext uri="{FF2B5EF4-FFF2-40B4-BE49-F238E27FC236}">
                <a16:creationId xmlns:a16="http://schemas.microsoft.com/office/drawing/2014/main" id="{0530FBFA-5F0C-EDFE-5ADA-2EC944F726B6}"/>
              </a:ext>
            </a:extLst>
          </p:cNvPr>
          <p:cNvSpPr>
            <a:spLocks/>
          </p:cNvSpPr>
          <p:nvPr/>
        </p:nvSpPr>
        <p:spPr bwMode="auto">
          <a:xfrm>
            <a:off x="6022976" y="2630488"/>
            <a:ext cx="114300" cy="177800"/>
          </a:xfrm>
          <a:custGeom>
            <a:avLst/>
            <a:gdLst>
              <a:gd name="T0" fmla="*/ 72 w 72"/>
              <a:gd name="T1" fmla="*/ 38 h 112"/>
              <a:gd name="T2" fmla="*/ 66 w 72"/>
              <a:gd name="T3" fmla="*/ 60 h 112"/>
              <a:gd name="T4" fmla="*/ 68 w 72"/>
              <a:gd name="T5" fmla="*/ 79 h 112"/>
              <a:gd name="T6" fmla="*/ 69 w 72"/>
              <a:gd name="T7" fmla="*/ 94 h 112"/>
              <a:gd name="T8" fmla="*/ 69 w 72"/>
              <a:gd name="T9" fmla="*/ 102 h 112"/>
              <a:gd name="T10" fmla="*/ 61 w 72"/>
              <a:gd name="T11" fmla="*/ 105 h 112"/>
              <a:gd name="T12" fmla="*/ 58 w 72"/>
              <a:gd name="T13" fmla="*/ 110 h 112"/>
              <a:gd name="T14" fmla="*/ 53 w 72"/>
              <a:gd name="T15" fmla="*/ 106 h 112"/>
              <a:gd name="T16" fmla="*/ 47 w 72"/>
              <a:gd name="T17" fmla="*/ 112 h 112"/>
              <a:gd name="T18" fmla="*/ 46 w 72"/>
              <a:gd name="T19" fmla="*/ 112 h 112"/>
              <a:gd name="T20" fmla="*/ 43 w 72"/>
              <a:gd name="T21" fmla="*/ 110 h 112"/>
              <a:gd name="T22" fmla="*/ 41 w 72"/>
              <a:gd name="T23" fmla="*/ 94 h 112"/>
              <a:gd name="T24" fmla="*/ 39 w 72"/>
              <a:gd name="T25" fmla="*/ 83 h 112"/>
              <a:gd name="T26" fmla="*/ 31 w 72"/>
              <a:gd name="T27" fmla="*/ 90 h 112"/>
              <a:gd name="T28" fmla="*/ 31 w 72"/>
              <a:gd name="T29" fmla="*/ 94 h 112"/>
              <a:gd name="T30" fmla="*/ 31 w 72"/>
              <a:gd name="T31" fmla="*/ 97 h 112"/>
              <a:gd name="T32" fmla="*/ 15 w 72"/>
              <a:gd name="T33" fmla="*/ 103 h 112"/>
              <a:gd name="T34" fmla="*/ 13 w 72"/>
              <a:gd name="T35" fmla="*/ 103 h 112"/>
              <a:gd name="T36" fmla="*/ 11 w 72"/>
              <a:gd name="T37" fmla="*/ 105 h 112"/>
              <a:gd name="T38" fmla="*/ 6 w 72"/>
              <a:gd name="T39" fmla="*/ 102 h 112"/>
              <a:gd name="T40" fmla="*/ 5 w 72"/>
              <a:gd name="T41" fmla="*/ 101 h 112"/>
              <a:gd name="T42" fmla="*/ 4 w 72"/>
              <a:gd name="T43" fmla="*/ 99 h 112"/>
              <a:gd name="T44" fmla="*/ 4 w 72"/>
              <a:gd name="T45" fmla="*/ 98 h 112"/>
              <a:gd name="T46" fmla="*/ 8 w 72"/>
              <a:gd name="T47" fmla="*/ 93 h 112"/>
              <a:gd name="T48" fmla="*/ 9 w 72"/>
              <a:gd name="T49" fmla="*/ 90 h 112"/>
              <a:gd name="T50" fmla="*/ 1 w 72"/>
              <a:gd name="T51" fmla="*/ 87 h 112"/>
              <a:gd name="T52" fmla="*/ 0 w 72"/>
              <a:gd name="T53" fmla="*/ 84 h 112"/>
              <a:gd name="T54" fmla="*/ 0 w 72"/>
              <a:gd name="T55" fmla="*/ 83 h 112"/>
              <a:gd name="T56" fmla="*/ 6 w 72"/>
              <a:gd name="T57" fmla="*/ 78 h 112"/>
              <a:gd name="T58" fmla="*/ 2 w 72"/>
              <a:gd name="T59" fmla="*/ 72 h 112"/>
              <a:gd name="T60" fmla="*/ 6 w 72"/>
              <a:gd name="T61" fmla="*/ 67 h 112"/>
              <a:gd name="T62" fmla="*/ 0 w 72"/>
              <a:gd name="T63" fmla="*/ 61 h 112"/>
              <a:gd name="T64" fmla="*/ 1 w 72"/>
              <a:gd name="T65" fmla="*/ 38 h 112"/>
              <a:gd name="T66" fmla="*/ 0 w 72"/>
              <a:gd name="T67" fmla="*/ 27 h 112"/>
              <a:gd name="T68" fmla="*/ 2 w 72"/>
              <a:gd name="T69" fmla="*/ 11 h 112"/>
              <a:gd name="T70" fmla="*/ 5 w 72"/>
              <a:gd name="T71" fmla="*/ 7 h 112"/>
              <a:gd name="T72" fmla="*/ 9 w 72"/>
              <a:gd name="T73" fmla="*/ 3 h 112"/>
              <a:gd name="T74" fmla="*/ 8 w 72"/>
              <a:gd name="T75" fmla="*/ 0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72" h="112">
                <a:moveTo>
                  <a:pt x="72" y="38"/>
                </a:moveTo>
                <a:lnTo>
                  <a:pt x="66" y="60"/>
                </a:lnTo>
                <a:lnTo>
                  <a:pt x="68" y="79"/>
                </a:lnTo>
                <a:lnTo>
                  <a:pt x="69" y="94"/>
                </a:lnTo>
                <a:lnTo>
                  <a:pt x="69" y="102"/>
                </a:lnTo>
                <a:lnTo>
                  <a:pt x="61" y="105"/>
                </a:lnTo>
                <a:lnTo>
                  <a:pt x="58" y="110"/>
                </a:lnTo>
                <a:lnTo>
                  <a:pt x="53" y="106"/>
                </a:lnTo>
                <a:lnTo>
                  <a:pt x="47" y="112"/>
                </a:lnTo>
                <a:lnTo>
                  <a:pt x="46" y="112"/>
                </a:lnTo>
                <a:lnTo>
                  <a:pt x="43" y="110"/>
                </a:lnTo>
                <a:lnTo>
                  <a:pt x="41" y="94"/>
                </a:lnTo>
                <a:lnTo>
                  <a:pt x="39" y="83"/>
                </a:lnTo>
                <a:lnTo>
                  <a:pt x="31" y="90"/>
                </a:lnTo>
                <a:lnTo>
                  <a:pt x="31" y="94"/>
                </a:lnTo>
                <a:lnTo>
                  <a:pt x="31" y="97"/>
                </a:lnTo>
                <a:lnTo>
                  <a:pt x="15" y="103"/>
                </a:lnTo>
                <a:lnTo>
                  <a:pt x="13" y="103"/>
                </a:lnTo>
                <a:lnTo>
                  <a:pt x="11" y="105"/>
                </a:lnTo>
                <a:lnTo>
                  <a:pt x="6" y="102"/>
                </a:lnTo>
                <a:lnTo>
                  <a:pt x="5" y="101"/>
                </a:lnTo>
                <a:lnTo>
                  <a:pt x="4" y="99"/>
                </a:lnTo>
                <a:lnTo>
                  <a:pt x="4" y="98"/>
                </a:lnTo>
                <a:lnTo>
                  <a:pt x="8" y="93"/>
                </a:lnTo>
                <a:lnTo>
                  <a:pt x="9" y="90"/>
                </a:lnTo>
                <a:lnTo>
                  <a:pt x="1" y="87"/>
                </a:lnTo>
                <a:lnTo>
                  <a:pt x="0" y="84"/>
                </a:lnTo>
                <a:lnTo>
                  <a:pt x="0" y="83"/>
                </a:lnTo>
                <a:lnTo>
                  <a:pt x="6" y="78"/>
                </a:lnTo>
                <a:lnTo>
                  <a:pt x="2" y="72"/>
                </a:lnTo>
                <a:lnTo>
                  <a:pt x="6" y="67"/>
                </a:lnTo>
                <a:lnTo>
                  <a:pt x="0" y="61"/>
                </a:lnTo>
                <a:lnTo>
                  <a:pt x="1" y="38"/>
                </a:lnTo>
                <a:lnTo>
                  <a:pt x="0" y="27"/>
                </a:lnTo>
                <a:lnTo>
                  <a:pt x="2" y="11"/>
                </a:lnTo>
                <a:lnTo>
                  <a:pt x="5" y="7"/>
                </a:lnTo>
                <a:lnTo>
                  <a:pt x="9" y="3"/>
                </a:lnTo>
                <a:lnTo>
                  <a:pt x="8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5" name="Freeform 933">
            <a:extLst>
              <a:ext uri="{FF2B5EF4-FFF2-40B4-BE49-F238E27FC236}">
                <a16:creationId xmlns:a16="http://schemas.microsoft.com/office/drawing/2014/main" id="{BF64D67B-153F-9F6A-B72F-BF68AA092182}"/>
              </a:ext>
            </a:extLst>
          </p:cNvPr>
          <p:cNvSpPr>
            <a:spLocks/>
          </p:cNvSpPr>
          <p:nvPr/>
        </p:nvSpPr>
        <p:spPr bwMode="auto">
          <a:xfrm>
            <a:off x="6248401" y="2332038"/>
            <a:ext cx="25400" cy="9525"/>
          </a:xfrm>
          <a:custGeom>
            <a:avLst/>
            <a:gdLst>
              <a:gd name="T0" fmla="*/ 0 w 16"/>
              <a:gd name="T1" fmla="*/ 6 h 6"/>
              <a:gd name="T2" fmla="*/ 0 w 16"/>
              <a:gd name="T3" fmla="*/ 5 h 6"/>
              <a:gd name="T4" fmla="*/ 1 w 16"/>
              <a:gd name="T5" fmla="*/ 0 h 6"/>
              <a:gd name="T6" fmla="*/ 6 w 16"/>
              <a:gd name="T7" fmla="*/ 0 h 6"/>
              <a:gd name="T8" fmla="*/ 12 w 16"/>
              <a:gd name="T9" fmla="*/ 0 h 6"/>
              <a:gd name="T10" fmla="*/ 16 w 16"/>
              <a:gd name="T11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6">
                <a:moveTo>
                  <a:pt x="0" y="6"/>
                </a:moveTo>
                <a:lnTo>
                  <a:pt x="0" y="5"/>
                </a:lnTo>
                <a:lnTo>
                  <a:pt x="1" y="0"/>
                </a:lnTo>
                <a:lnTo>
                  <a:pt x="6" y="0"/>
                </a:lnTo>
                <a:lnTo>
                  <a:pt x="12" y="0"/>
                </a:lnTo>
                <a:lnTo>
                  <a:pt x="16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6" name="Freeform 934">
            <a:extLst>
              <a:ext uri="{FF2B5EF4-FFF2-40B4-BE49-F238E27FC236}">
                <a16:creationId xmlns:a16="http://schemas.microsoft.com/office/drawing/2014/main" id="{E342A700-31AD-13CB-8213-83078EF34F87}"/>
              </a:ext>
            </a:extLst>
          </p:cNvPr>
          <p:cNvSpPr>
            <a:spLocks/>
          </p:cNvSpPr>
          <p:nvPr/>
        </p:nvSpPr>
        <p:spPr bwMode="auto">
          <a:xfrm>
            <a:off x="6165851" y="2344738"/>
            <a:ext cx="85725" cy="49213"/>
          </a:xfrm>
          <a:custGeom>
            <a:avLst/>
            <a:gdLst>
              <a:gd name="T0" fmla="*/ 0 w 54"/>
              <a:gd name="T1" fmla="*/ 31 h 31"/>
              <a:gd name="T2" fmla="*/ 8 w 54"/>
              <a:gd name="T3" fmla="*/ 24 h 31"/>
              <a:gd name="T4" fmla="*/ 15 w 54"/>
              <a:gd name="T5" fmla="*/ 30 h 31"/>
              <a:gd name="T6" fmla="*/ 20 w 54"/>
              <a:gd name="T7" fmla="*/ 22 h 31"/>
              <a:gd name="T8" fmla="*/ 28 w 54"/>
              <a:gd name="T9" fmla="*/ 30 h 31"/>
              <a:gd name="T10" fmla="*/ 30 w 54"/>
              <a:gd name="T11" fmla="*/ 28 h 31"/>
              <a:gd name="T12" fmla="*/ 31 w 54"/>
              <a:gd name="T13" fmla="*/ 27 h 31"/>
              <a:gd name="T14" fmla="*/ 34 w 54"/>
              <a:gd name="T15" fmla="*/ 24 h 31"/>
              <a:gd name="T16" fmla="*/ 38 w 54"/>
              <a:gd name="T17" fmla="*/ 27 h 31"/>
              <a:gd name="T18" fmla="*/ 43 w 54"/>
              <a:gd name="T19" fmla="*/ 19 h 31"/>
              <a:gd name="T20" fmla="*/ 53 w 54"/>
              <a:gd name="T21" fmla="*/ 20 h 31"/>
              <a:gd name="T22" fmla="*/ 54 w 54"/>
              <a:gd name="T23" fmla="*/ 12 h 31"/>
              <a:gd name="T24" fmla="*/ 43 w 54"/>
              <a:gd name="T25" fmla="*/ 9 h 31"/>
              <a:gd name="T26" fmla="*/ 42 w 54"/>
              <a:gd name="T27" fmla="*/ 1 h 31"/>
              <a:gd name="T28" fmla="*/ 42 w 54"/>
              <a:gd name="T29" fmla="*/ 0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54" h="31">
                <a:moveTo>
                  <a:pt x="0" y="31"/>
                </a:moveTo>
                <a:lnTo>
                  <a:pt x="8" y="24"/>
                </a:lnTo>
                <a:lnTo>
                  <a:pt x="15" y="30"/>
                </a:lnTo>
                <a:lnTo>
                  <a:pt x="20" y="22"/>
                </a:lnTo>
                <a:lnTo>
                  <a:pt x="28" y="30"/>
                </a:lnTo>
                <a:lnTo>
                  <a:pt x="30" y="28"/>
                </a:lnTo>
                <a:lnTo>
                  <a:pt x="31" y="27"/>
                </a:lnTo>
                <a:lnTo>
                  <a:pt x="34" y="24"/>
                </a:lnTo>
                <a:lnTo>
                  <a:pt x="38" y="27"/>
                </a:lnTo>
                <a:lnTo>
                  <a:pt x="43" y="19"/>
                </a:lnTo>
                <a:lnTo>
                  <a:pt x="53" y="20"/>
                </a:lnTo>
                <a:lnTo>
                  <a:pt x="54" y="12"/>
                </a:lnTo>
                <a:lnTo>
                  <a:pt x="43" y="9"/>
                </a:lnTo>
                <a:lnTo>
                  <a:pt x="42" y="1"/>
                </a:lnTo>
                <a:lnTo>
                  <a:pt x="42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7" name="Freeform 935">
            <a:extLst>
              <a:ext uri="{FF2B5EF4-FFF2-40B4-BE49-F238E27FC236}">
                <a16:creationId xmlns:a16="http://schemas.microsoft.com/office/drawing/2014/main" id="{84223051-D2A3-BFCD-F460-FD0B644ED0CA}"/>
              </a:ext>
            </a:extLst>
          </p:cNvPr>
          <p:cNvSpPr>
            <a:spLocks/>
          </p:cNvSpPr>
          <p:nvPr/>
        </p:nvSpPr>
        <p:spPr bwMode="auto">
          <a:xfrm>
            <a:off x="6143626" y="2332038"/>
            <a:ext cx="219075" cy="220663"/>
          </a:xfrm>
          <a:custGeom>
            <a:avLst/>
            <a:gdLst>
              <a:gd name="T0" fmla="*/ 87 w 138"/>
              <a:gd name="T1" fmla="*/ 2 h 139"/>
              <a:gd name="T2" fmla="*/ 93 w 138"/>
              <a:gd name="T3" fmla="*/ 4 h 139"/>
              <a:gd name="T4" fmla="*/ 94 w 138"/>
              <a:gd name="T5" fmla="*/ 17 h 139"/>
              <a:gd name="T6" fmla="*/ 102 w 138"/>
              <a:gd name="T7" fmla="*/ 16 h 139"/>
              <a:gd name="T8" fmla="*/ 102 w 138"/>
              <a:gd name="T9" fmla="*/ 19 h 139"/>
              <a:gd name="T10" fmla="*/ 112 w 138"/>
              <a:gd name="T11" fmla="*/ 23 h 139"/>
              <a:gd name="T12" fmla="*/ 111 w 138"/>
              <a:gd name="T13" fmla="*/ 35 h 139"/>
              <a:gd name="T14" fmla="*/ 117 w 138"/>
              <a:gd name="T15" fmla="*/ 42 h 139"/>
              <a:gd name="T16" fmla="*/ 136 w 138"/>
              <a:gd name="T17" fmla="*/ 62 h 139"/>
              <a:gd name="T18" fmla="*/ 134 w 138"/>
              <a:gd name="T19" fmla="*/ 64 h 139"/>
              <a:gd name="T20" fmla="*/ 120 w 138"/>
              <a:gd name="T21" fmla="*/ 65 h 139"/>
              <a:gd name="T22" fmla="*/ 109 w 138"/>
              <a:gd name="T23" fmla="*/ 76 h 139"/>
              <a:gd name="T24" fmla="*/ 105 w 138"/>
              <a:gd name="T25" fmla="*/ 90 h 139"/>
              <a:gd name="T26" fmla="*/ 116 w 138"/>
              <a:gd name="T27" fmla="*/ 107 h 139"/>
              <a:gd name="T28" fmla="*/ 123 w 138"/>
              <a:gd name="T29" fmla="*/ 122 h 139"/>
              <a:gd name="T30" fmla="*/ 131 w 138"/>
              <a:gd name="T31" fmla="*/ 136 h 139"/>
              <a:gd name="T32" fmla="*/ 87 w 138"/>
              <a:gd name="T33" fmla="*/ 131 h 139"/>
              <a:gd name="T34" fmla="*/ 79 w 138"/>
              <a:gd name="T35" fmla="*/ 124 h 139"/>
              <a:gd name="T36" fmla="*/ 67 w 138"/>
              <a:gd name="T37" fmla="*/ 129 h 139"/>
              <a:gd name="T38" fmla="*/ 55 w 138"/>
              <a:gd name="T39" fmla="*/ 139 h 139"/>
              <a:gd name="T40" fmla="*/ 55 w 138"/>
              <a:gd name="T41" fmla="*/ 128 h 139"/>
              <a:gd name="T42" fmla="*/ 55 w 138"/>
              <a:gd name="T43" fmla="*/ 116 h 139"/>
              <a:gd name="T44" fmla="*/ 45 w 138"/>
              <a:gd name="T45" fmla="*/ 111 h 139"/>
              <a:gd name="T46" fmla="*/ 45 w 138"/>
              <a:gd name="T47" fmla="*/ 102 h 139"/>
              <a:gd name="T48" fmla="*/ 38 w 138"/>
              <a:gd name="T49" fmla="*/ 88 h 139"/>
              <a:gd name="T50" fmla="*/ 26 w 138"/>
              <a:gd name="T51" fmla="*/ 88 h 139"/>
              <a:gd name="T52" fmla="*/ 18 w 138"/>
              <a:gd name="T53" fmla="*/ 88 h 139"/>
              <a:gd name="T54" fmla="*/ 16 w 138"/>
              <a:gd name="T55" fmla="*/ 91 h 139"/>
              <a:gd name="T56" fmla="*/ 12 w 138"/>
              <a:gd name="T57" fmla="*/ 98 h 139"/>
              <a:gd name="T58" fmla="*/ 1 w 138"/>
              <a:gd name="T59" fmla="*/ 86 h 139"/>
              <a:gd name="T60" fmla="*/ 1 w 138"/>
              <a:gd name="T61" fmla="*/ 86 h 139"/>
              <a:gd name="T62" fmla="*/ 11 w 138"/>
              <a:gd name="T63" fmla="*/ 71 h 1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38" h="139">
                <a:moveTo>
                  <a:pt x="82" y="0"/>
                </a:moveTo>
                <a:lnTo>
                  <a:pt x="87" y="2"/>
                </a:lnTo>
                <a:lnTo>
                  <a:pt x="89" y="2"/>
                </a:lnTo>
                <a:lnTo>
                  <a:pt x="93" y="4"/>
                </a:lnTo>
                <a:lnTo>
                  <a:pt x="93" y="12"/>
                </a:lnTo>
                <a:lnTo>
                  <a:pt x="94" y="17"/>
                </a:lnTo>
                <a:lnTo>
                  <a:pt x="101" y="11"/>
                </a:lnTo>
                <a:lnTo>
                  <a:pt x="102" y="16"/>
                </a:lnTo>
                <a:lnTo>
                  <a:pt x="106" y="12"/>
                </a:lnTo>
                <a:lnTo>
                  <a:pt x="102" y="19"/>
                </a:lnTo>
                <a:lnTo>
                  <a:pt x="108" y="20"/>
                </a:lnTo>
                <a:lnTo>
                  <a:pt x="112" y="23"/>
                </a:lnTo>
                <a:lnTo>
                  <a:pt x="112" y="27"/>
                </a:lnTo>
                <a:lnTo>
                  <a:pt x="111" y="35"/>
                </a:lnTo>
                <a:lnTo>
                  <a:pt x="112" y="36"/>
                </a:lnTo>
                <a:lnTo>
                  <a:pt x="117" y="42"/>
                </a:lnTo>
                <a:lnTo>
                  <a:pt x="127" y="53"/>
                </a:lnTo>
                <a:lnTo>
                  <a:pt x="136" y="62"/>
                </a:lnTo>
                <a:lnTo>
                  <a:pt x="138" y="62"/>
                </a:lnTo>
                <a:lnTo>
                  <a:pt x="134" y="64"/>
                </a:lnTo>
                <a:lnTo>
                  <a:pt x="124" y="65"/>
                </a:lnTo>
                <a:lnTo>
                  <a:pt x="120" y="65"/>
                </a:lnTo>
                <a:lnTo>
                  <a:pt x="112" y="68"/>
                </a:lnTo>
                <a:lnTo>
                  <a:pt x="109" y="76"/>
                </a:lnTo>
                <a:lnTo>
                  <a:pt x="108" y="83"/>
                </a:lnTo>
                <a:lnTo>
                  <a:pt x="105" y="90"/>
                </a:lnTo>
                <a:lnTo>
                  <a:pt x="112" y="102"/>
                </a:lnTo>
                <a:lnTo>
                  <a:pt x="116" y="107"/>
                </a:lnTo>
                <a:lnTo>
                  <a:pt x="119" y="113"/>
                </a:lnTo>
                <a:lnTo>
                  <a:pt x="123" y="122"/>
                </a:lnTo>
                <a:lnTo>
                  <a:pt x="127" y="128"/>
                </a:lnTo>
                <a:lnTo>
                  <a:pt x="131" y="136"/>
                </a:lnTo>
                <a:lnTo>
                  <a:pt x="120" y="135"/>
                </a:lnTo>
                <a:lnTo>
                  <a:pt x="87" y="131"/>
                </a:lnTo>
                <a:lnTo>
                  <a:pt x="81" y="131"/>
                </a:lnTo>
                <a:lnTo>
                  <a:pt x="79" y="124"/>
                </a:lnTo>
                <a:lnTo>
                  <a:pt x="75" y="122"/>
                </a:lnTo>
                <a:lnTo>
                  <a:pt x="67" y="129"/>
                </a:lnTo>
                <a:lnTo>
                  <a:pt x="63" y="132"/>
                </a:lnTo>
                <a:lnTo>
                  <a:pt x="55" y="139"/>
                </a:lnTo>
                <a:lnTo>
                  <a:pt x="53" y="136"/>
                </a:lnTo>
                <a:lnTo>
                  <a:pt x="55" y="128"/>
                </a:lnTo>
                <a:lnTo>
                  <a:pt x="55" y="121"/>
                </a:lnTo>
                <a:lnTo>
                  <a:pt x="55" y="116"/>
                </a:lnTo>
                <a:lnTo>
                  <a:pt x="53" y="116"/>
                </a:lnTo>
                <a:lnTo>
                  <a:pt x="45" y="111"/>
                </a:lnTo>
                <a:lnTo>
                  <a:pt x="42" y="110"/>
                </a:lnTo>
                <a:lnTo>
                  <a:pt x="45" y="102"/>
                </a:lnTo>
                <a:lnTo>
                  <a:pt x="40" y="91"/>
                </a:lnTo>
                <a:lnTo>
                  <a:pt x="38" y="88"/>
                </a:lnTo>
                <a:lnTo>
                  <a:pt x="30" y="88"/>
                </a:lnTo>
                <a:lnTo>
                  <a:pt x="26" y="88"/>
                </a:lnTo>
                <a:lnTo>
                  <a:pt x="23" y="86"/>
                </a:lnTo>
                <a:lnTo>
                  <a:pt x="18" y="88"/>
                </a:lnTo>
                <a:lnTo>
                  <a:pt x="15" y="90"/>
                </a:lnTo>
                <a:lnTo>
                  <a:pt x="16" y="91"/>
                </a:lnTo>
                <a:lnTo>
                  <a:pt x="16" y="95"/>
                </a:lnTo>
                <a:lnTo>
                  <a:pt x="12" y="98"/>
                </a:lnTo>
                <a:lnTo>
                  <a:pt x="3" y="94"/>
                </a:lnTo>
                <a:lnTo>
                  <a:pt x="1" y="86"/>
                </a:lnTo>
                <a:lnTo>
                  <a:pt x="3" y="86"/>
                </a:lnTo>
                <a:lnTo>
                  <a:pt x="1" y="86"/>
                </a:lnTo>
                <a:lnTo>
                  <a:pt x="0" y="79"/>
                </a:lnTo>
                <a:lnTo>
                  <a:pt x="11" y="7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8" name="Freeform 936">
            <a:extLst>
              <a:ext uri="{FF2B5EF4-FFF2-40B4-BE49-F238E27FC236}">
                <a16:creationId xmlns:a16="http://schemas.microsoft.com/office/drawing/2014/main" id="{D847EF60-BC1F-6887-65E4-C279CB0DF8E0}"/>
              </a:ext>
            </a:extLst>
          </p:cNvPr>
          <p:cNvSpPr>
            <a:spLocks/>
          </p:cNvSpPr>
          <p:nvPr/>
        </p:nvSpPr>
        <p:spPr bwMode="auto">
          <a:xfrm>
            <a:off x="6091238" y="1889125"/>
            <a:ext cx="87313" cy="44450"/>
          </a:xfrm>
          <a:custGeom>
            <a:avLst/>
            <a:gdLst>
              <a:gd name="T0" fmla="*/ 52 w 55"/>
              <a:gd name="T1" fmla="*/ 0 h 28"/>
              <a:gd name="T2" fmla="*/ 52 w 55"/>
              <a:gd name="T3" fmla="*/ 2 h 28"/>
              <a:gd name="T4" fmla="*/ 55 w 55"/>
              <a:gd name="T5" fmla="*/ 5 h 28"/>
              <a:gd name="T6" fmla="*/ 48 w 55"/>
              <a:gd name="T7" fmla="*/ 7 h 28"/>
              <a:gd name="T8" fmla="*/ 48 w 55"/>
              <a:gd name="T9" fmla="*/ 11 h 28"/>
              <a:gd name="T10" fmla="*/ 39 w 55"/>
              <a:gd name="T11" fmla="*/ 11 h 28"/>
              <a:gd name="T12" fmla="*/ 37 w 55"/>
              <a:gd name="T13" fmla="*/ 11 h 28"/>
              <a:gd name="T14" fmla="*/ 36 w 55"/>
              <a:gd name="T15" fmla="*/ 13 h 28"/>
              <a:gd name="T16" fmla="*/ 33 w 55"/>
              <a:gd name="T17" fmla="*/ 11 h 28"/>
              <a:gd name="T18" fmla="*/ 32 w 55"/>
              <a:gd name="T19" fmla="*/ 13 h 28"/>
              <a:gd name="T20" fmla="*/ 21 w 55"/>
              <a:gd name="T21" fmla="*/ 28 h 28"/>
              <a:gd name="T22" fmla="*/ 15 w 55"/>
              <a:gd name="T23" fmla="*/ 28 h 28"/>
              <a:gd name="T24" fmla="*/ 14 w 55"/>
              <a:gd name="T25" fmla="*/ 28 h 28"/>
              <a:gd name="T26" fmla="*/ 11 w 55"/>
              <a:gd name="T27" fmla="*/ 18 h 28"/>
              <a:gd name="T28" fmla="*/ 8 w 55"/>
              <a:gd name="T29" fmla="*/ 17 h 28"/>
              <a:gd name="T30" fmla="*/ 4 w 55"/>
              <a:gd name="T31" fmla="*/ 17 h 28"/>
              <a:gd name="T32" fmla="*/ 0 w 55"/>
              <a:gd name="T33" fmla="*/ 15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55" h="28">
                <a:moveTo>
                  <a:pt x="52" y="0"/>
                </a:moveTo>
                <a:lnTo>
                  <a:pt x="52" y="2"/>
                </a:lnTo>
                <a:lnTo>
                  <a:pt x="55" y="5"/>
                </a:lnTo>
                <a:lnTo>
                  <a:pt x="48" y="7"/>
                </a:lnTo>
                <a:lnTo>
                  <a:pt x="48" y="11"/>
                </a:lnTo>
                <a:lnTo>
                  <a:pt x="39" y="11"/>
                </a:lnTo>
                <a:lnTo>
                  <a:pt x="37" y="11"/>
                </a:lnTo>
                <a:lnTo>
                  <a:pt x="36" y="13"/>
                </a:lnTo>
                <a:lnTo>
                  <a:pt x="33" y="11"/>
                </a:lnTo>
                <a:lnTo>
                  <a:pt x="32" y="13"/>
                </a:lnTo>
                <a:lnTo>
                  <a:pt x="21" y="28"/>
                </a:lnTo>
                <a:lnTo>
                  <a:pt x="15" y="28"/>
                </a:lnTo>
                <a:lnTo>
                  <a:pt x="14" y="28"/>
                </a:lnTo>
                <a:lnTo>
                  <a:pt x="11" y="18"/>
                </a:lnTo>
                <a:lnTo>
                  <a:pt x="8" y="17"/>
                </a:lnTo>
                <a:lnTo>
                  <a:pt x="4" y="17"/>
                </a:lnTo>
                <a:lnTo>
                  <a:pt x="0" y="1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9" name="Freeform 937">
            <a:extLst>
              <a:ext uri="{FF2B5EF4-FFF2-40B4-BE49-F238E27FC236}">
                <a16:creationId xmlns:a16="http://schemas.microsoft.com/office/drawing/2014/main" id="{51F0E86B-52AA-BCA7-A8DA-3B9885F44AF2}"/>
              </a:ext>
            </a:extLst>
          </p:cNvPr>
          <p:cNvSpPr>
            <a:spLocks/>
          </p:cNvSpPr>
          <p:nvPr/>
        </p:nvSpPr>
        <p:spPr bwMode="auto">
          <a:xfrm>
            <a:off x="6469063" y="1928813"/>
            <a:ext cx="58738" cy="49213"/>
          </a:xfrm>
          <a:custGeom>
            <a:avLst/>
            <a:gdLst>
              <a:gd name="T0" fmla="*/ 0 w 37"/>
              <a:gd name="T1" fmla="*/ 0 h 31"/>
              <a:gd name="T2" fmla="*/ 7 w 37"/>
              <a:gd name="T3" fmla="*/ 12 h 31"/>
              <a:gd name="T4" fmla="*/ 15 w 37"/>
              <a:gd name="T5" fmla="*/ 12 h 31"/>
              <a:gd name="T6" fmla="*/ 13 w 37"/>
              <a:gd name="T7" fmla="*/ 16 h 31"/>
              <a:gd name="T8" fmla="*/ 15 w 37"/>
              <a:gd name="T9" fmla="*/ 19 h 31"/>
              <a:gd name="T10" fmla="*/ 26 w 37"/>
              <a:gd name="T11" fmla="*/ 20 h 31"/>
              <a:gd name="T12" fmla="*/ 27 w 37"/>
              <a:gd name="T13" fmla="*/ 22 h 31"/>
              <a:gd name="T14" fmla="*/ 37 w 37"/>
              <a:gd name="T15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7" h="31">
                <a:moveTo>
                  <a:pt x="0" y="0"/>
                </a:moveTo>
                <a:lnTo>
                  <a:pt x="7" y="12"/>
                </a:lnTo>
                <a:lnTo>
                  <a:pt x="15" y="12"/>
                </a:lnTo>
                <a:lnTo>
                  <a:pt x="13" y="16"/>
                </a:lnTo>
                <a:lnTo>
                  <a:pt x="15" y="19"/>
                </a:lnTo>
                <a:lnTo>
                  <a:pt x="26" y="20"/>
                </a:lnTo>
                <a:lnTo>
                  <a:pt x="27" y="22"/>
                </a:lnTo>
                <a:lnTo>
                  <a:pt x="37" y="3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0" name="Freeform 938">
            <a:extLst>
              <a:ext uri="{FF2B5EF4-FFF2-40B4-BE49-F238E27FC236}">
                <a16:creationId xmlns:a16="http://schemas.microsoft.com/office/drawing/2014/main" id="{8E2A8172-D6A1-F9D3-4712-815F8B1C0C29}"/>
              </a:ext>
            </a:extLst>
          </p:cNvPr>
          <p:cNvSpPr>
            <a:spLocks/>
          </p:cNvSpPr>
          <p:nvPr/>
        </p:nvSpPr>
        <p:spPr bwMode="auto">
          <a:xfrm>
            <a:off x="6380163" y="1978025"/>
            <a:ext cx="147638" cy="46038"/>
          </a:xfrm>
          <a:custGeom>
            <a:avLst/>
            <a:gdLst>
              <a:gd name="T0" fmla="*/ 93 w 93"/>
              <a:gd name="T1" fmla="*/ 0 h 29"/>
              <a:gd name="T2" fmla="*/ 83 w 93"/>
              <a:gd name="T3" fmla="*/ 6 h 29"/>
              <a:gd name="T4" fmla="*/ 82 w 93"/>
              <a:gd name="T5" fmla="*/ 6 h 29"/>
              <a:gd name="T6" fmla="*/ 72 w 93"/>
              <a:gd name="T7" fmla="*/ 11 h 29"/>
              <a:gd name="T8" fmla="*/ 61 w 93"/>
              <a:gd name="T9" fmla="*/ 13 h 29"/>
              <a:gd name="T10" fmla="*/ 58 w 93"/>
              <a:gd name="T11" fmla="*/ 13 h 29"/>
              <a:gd name="T12" fmla="*/ 27 w 93"/>
              <a:gd name="T13" fmla="*/ 10 h 29"/>
              <a:gd name="T14" fmla="*/ 20 w 93"/>
              <a:gd name="T15" fmla="*/ 17 h 29"/>
              <a:gd name="T16" fmla="*/ 12 w 93"/>
              <a:gd name="T17" fmla="*/ 26 h 29"/>
              <a:gd name="T18" fmla="*/ 11 w 93"/>
              <a:gd name="T19" fmla="*/ 26 h 29"/>
              <a:gd name="T20" fmla="*/ 2 w 93"/>
              <a:gd name="T21" fmla="*/ 28 h 29"/>
              <a:gd name="T22" fmla="*/ 0 w 93"/>
              <a:gd name="T23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93" h="29">
                <a:moveTo>
                  <a:pt x="93" y="0"/>
                </a:moveTo>
                <a:lnTo>
                  <a:pt x="83" y="6"/>
                </a:lnTo>
                <a:lnTo>
                  <a:pt x="82" y="6"/>
                </a:lnTo>
                <a:lnTo>
                  <a:pt x="72" y="11"/>
                </a:lnTo>
                <a:lnTo>
                  <a:pt x="61" y="13"/>
                </a:lnTo>
                <a:lnTo>
                  <a:pt x="58" y="13"/>
                </a:lnTo>
                <a:lnTo>
                  <a:pt x="27" y="10"/>
                </a:lnTo>
                <a:lnTo>
                  <a:pt x="20" y="17"/>
                </a:lnTo>
                <a:lnTo>
                  <a:pt x="12" y="26"/>
                </a:lnTo>
                <a:lnTo>
                  <a:pt x="11" y="26"/>
                </a:lnTo>
                <a:lnTo>
                  <a:pt x="2" y="28"/>
                </a:lnTo>
                <a:lnTo>
                  <a:pt x="0" y="2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1" name="Freeform 939">
            <a:extLst>
              <a:ext uri="{FF2B5EF4-FFF2-40B4-BE49-F238E27FC236}">
                <a16:creationId xmlns:a16="http://schemas.microsoft.com/office/drawing/2014/main" id="{9AC0B443-F7C7-6184-AA91-1F0311E1B3D0}"/>
              </a:ext>
            </a:extLst>
          </p:cNvPr>
          <p:cNvSpPr>
            <a:spLocks/>
          </p:cNvSpPr>
          <p:nvPr/>
        </p:nvSpPr>
        <p:spPr bwMode="auto">
          <a:xfrm>
            <a:off x="6650038" y="1584325"/>
            <a:ext cx="61913" cy="28575"/>
          </a:xfrm>
          <a:custGeom>
            <a:avLst/>
            <a:gdLst>
              <a:gd name="T0" fmla="*/ 0 w 39"/>
              <a:gd name="T1" fmla="*/ 2 h 18"/>
              <a:gd name="T2" fmla="*/ 0 w 39"/>
              <a:gd name="T3" fmla="*/ 0 h 18"/>
              <a:gd name="T4" fmla="*/ 2 w 39"/>
              <a:gd name="T5" fmla="*/ 4 h 18"/>
              <a:gd name="T6" fmla="*/ 3 w 39"/>
              <a:gd name="T7" fmla="*/ 4 h 18"/>
              <a:gd name="T8" fmla="*/ 18 w 39"/>
              <a:gd name="T9" fmla="*/ 11 h 18"/>
              <a:gd name="T10" fmla="*/ 19 w 39"/>
              <a:gd name="T11" fmla="*/ 18 h 18"/>
              <a:gd name="T12" fmla="*/ 26 w 39"/>
              <a:gd name="T13" fmla="*/ 17 h 18"/>
              <a:gd name="T14" fmla="*/ 36 w 39"/>
              <a:gd name="T15" fmla="*/ 12 h 18"/>
              <a:gd name="T16" fmla="*/ 37 w 39"/>
              <a:gd name="T17" fmla="*/ 12 h 18"/>
              <a:gd name="T18" fmla="*/ 39 w 39"/>
              <a:gd name="T19" fmla="*/ 12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9" h="18">
                <a:moveTo>
                  <a:pt x="0" y="2"/>
                </a:moveTo>
                <a:lnTo>
                  <a:pt x="0" y="0"/>
                </a:lnTo>
                <a:lnTo>
                  <a:pt x="2" y="4"/>
                </a:lnTo>
                <a:lnTo>
                  <a:pt x="3" y="4"/>
                </a:lnTo>
                <a:lnTo>
                  <a:pt x="18" y="11"/>
                </a:lnTo>
                <a:lnTo>
                  <a:pt x="19" y="18"/>
                </a:lnTo>
                <a:lnTo>
                  <a:pt x="26" y="17"/>
                </a:lnTo>
                <a:lnTo>
                  <a:pt x="36" y="12"/>
                </a:lnTo>
                <a:lnTo>
                  <a:pt x="37" y="12"/>
                </a:lnTo>
                <a:lnTo>
                  <a:pt x="39" y="1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2" name="Freeform 940">
            <a:extLst>
              <a:ext uri="{FF2B5EF4-FFF2-40B4-BE49-F238E27FC236}">
                <a16:creationId xmlns:a16="http://schemas.microsoft.com/office/drawing/2014/main" id="{9057DBCB-3F66-2D77-19C9-CA561B1BE1FA}"/>
              </a:ext>
            </a:extLst>
          </p:cNvPr>
          <p:cNvSpPr>
            <a:spLocks/>
          </p:cNvSpPr>
          <p:nvPr/>
        </p:nvSpPr>
        <p:spPr bwMode="auto">
          <a:xfrm>
            <a:off x="6691313" y="1589088"/>
            <a:ext cx="193675" cy="190500"/>
          </a:xfrm>
          <a:custGeom>
            <a:avLst/>
            <a:gdLst>
              <a:gd name="T0" fmla="*/ 21 w 122"/>
              <a:gd name="T1" fmla="*/ 0 h 120"/>
              <a:gd name="T2" fmla="*/ 22 w 122"/>
              <a:gd name="T3" fmla="*/ 0 h 120"/>
              <a:gd name="T4" fmla="*/ 26 w 122"/>
              <a:gd name="T5" fmla="*/ 7 h 120"/>
              <a:gd name="T6" fmla="*/ 37 w 122"/>
              <a:gd name="T7" fmla="*/ 22 h 120"/>
              <a:gd name="T8" fmla="*/ 41 w 122"/>
              <a:gd name="T9" fmla="*/ 20 h 120"/>
              <a:gd name="T10" fmla="*/ 37 w 122"/>
              <a:gd name="T11" fmla="*/ 16 h 120"/>
              <a:gd name="T12" fmla="*/ 43 w 122"/>
              <a:gd name="T13" fmla="*/ 15 h 120"/>
              <a:gd name="T14" fmla="*/ 44 w 122"/>
              <a:gd name="T15" fmla="*/ 14 h 120"/>
              <a:gd name="T16" fmla="*/ 48 w 122"/>
              <a:gd name="T17" fmla="*/ 12 h 120"/>
              <a:gd name="T18" fmla="*/ 56 w 122"/>
              <a:gd name="T19" fmla="*/ 8 h 120"/>
              <a:gd name="T20" fmla="*/ 58 w 122"/>
              <a:gd name="T21" fmla="*/ 14 h 120"/>
              <a:gd name="T22" fmla="*/ 53 w 122"/>
              <a:gd name="T23" fmla="*/ 22 h 120"/>
              <a:gd name="T24" fmla="*/ 56 w 122"/>
              <a:gd name="T25" fmla="*/ 24 h 120"/>
              <a:gd name="T26" fmla="*/ 63 w 122"/>
              <a:gd name="T27" fmla="*/ 30 h 120"/>
              <a:gd name="T28" fmla="*/ 70 w 122"/>
              <a:gd name="T29" fmla="*/ 35 h 120"/>
              <a:gd name="T30" fmla="*/ 75 w 122"/>
              <a:gd name="T31" fmla="*/ 33 h 120"/>
              <a:gd name="T32" fmla="*/ 77 w 122"/>
              <a:gd name="T33" fmla="*/ 33 h 120"/>
              <a:gd name="T34" fmla="*/ 78 w 122"/>
              <a:gd name="T35" fmla="*/ 38 h 120"/>
              <a:gd name="T36" fmla="*/ 81 w 122"/>
              <a:gd name="T37" fmla="*/ 38 h 120"/>
              <a:gd name="T38" fmla="*/ 86 w 122"/>
              <a:gd name="T39" fmla="*/ 42 h 120"/>
              <a:gd name="T40" fmla="*/ 85 w 122"/>
              <a:gd name="T41" fmla="*/ 53 h 120"/>
              <a:gd name="T42" fmla="*/ 93 w 122"/>
              <a:gd name="T43" fmla="*/ 63 h 120"/>
              <a:gd name="T44" fmla="*/ 98 w 122"/>
              <a:gd name="T45" fmla="*/ 64 h 120"/>
              <a:gd name="T46" fmla="*/ 103 w 122"/>
              <a:gd name="T47" fmla="*/ 67 h 120"/>
              <a:gd name="T48" fmla="*/ 105 w 122"/>
              <a:gd name="T49" fmla="*/ 68 h 120"/>
              <a:gd name="T50" fmla="*/ 112 w 122"/>
              <a:gd name="T51" fmla="*/ 71 h 120"/>
              <a:gd name="T52" fmla="*/ 119 w 122"/>
              <a:gd name="T53" fmla="*/ 98 h 120"/>
              <a:gd name="T54" fmla="*/ 122 w 122"/>
              <a:gd name="T55" fmla="*/ 99 h 120"/>
              <a:gd name="T56" fmla="*/ 120 w 122"/>
              <a:gd name="T57" fmla="*/ 105 h 120"/>
              <a:gd name="T58" fmla="*/ 107 w 122"/>
              <a:gd name="T59" fmla="*/ 112 h 120"/>
              <a:gd name="T60" fmla="*/ 104 w 122"/>
              <a:gd name="T61" fmla="*/ 117 h 120"/>
              <a:gd name="T62" fmla="*/ 97 w 122"/>
              <a:gd name="T63" fmla="*/ 113 h 120"/>
              <a:gd name="T64" fmla="*/ 78 w 122"/>
              <a:gd name="T65" fmla="*/ 117 h 120"/>
              <a:gd name="T66" fmla="*/ 71 w 122"/>
              <a:gd name="T67" fmla="*/ 119 h 120"/>
              <a:gd name="T68" fmla="*/ 67 w 122"/>
              <a:gd name="T69" fmla="*/ 120 h 120"/>
              <a:gd name="T70" fmla="*/ 66 w 122"/>
              <a:gd name="T71" fmla="*/ 114 h 120"/>
              <a:gd name="T72" fmla="*/ 62 w 122"/>
              <a:gd name="T73" fmla="*/ 114 h 120"/>
              <a:gd name="T74" fmla="*/ 63 w 122"/>
              <a:gd name="T75" fmla="*/ 120 h 120"/>
              <a:gd name="T76" fmla="*/ 59 w 122"/>
              <a:gd name="T77" fmla="*/ 120 h 120"/>
              <a:gd name="T78" fmla="*/ 32 w 122"/>
              <a:gd name="T79" fmla="*/ 98 h 120"/>
              <a:gd name="T80" fmla="*/ 32 w 122"/>
              <a:gd name="T81" fmla="*/ 95 h 120"/>
              <a:gd name="T82" fmla="*/ 21 w 122"/>
              <a:gd name="T83" fmla="*/ 86 h 120"/>
              <a:gd name="T84" fmla="*/ 4 w 122"/>
              <a:gd name="T85" fmla="*/ 74 h 120"/>
              <a:gd name="T86" fmla="*/ 2 w 122"/>
              <a:gd name="T87" fmla="*/ 65 h 120"/>
              <a:gd name="T88" fmla="*/ 0 w 122"/>
              <a:gd name="T89" fmla="*/ 63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22" h="120">
                <a:moveTo>
                  <a:pt x="21" y="0"/>
                </a:moveTo>
                <a:lnTo>
                  <a:pt x="22" y="0"/>
                </a:lnTo>
                <a:lnTo>
                  <a:pt x="26" y="7"/>
                </a:lnTo>
                <a:lnTo>
                  <a:pt x="37" y="22"/>
                </a:lnTo>
                <a:lnTo>
                  <a:pt x="41" y="20"/>
                </a:lnTo>
                <a:lnTo>
                  <a:pt x="37" y="16"/>
                </a:lnTo>
                <a:lnTo>
                  <a:pt x="43" y="15"/>
                </a:lnTo>
                <a:lnTo>
                  <a:pt x="44" y="14"/>
                </a:lnTo>
                <a:lnTo>
                  <a:pt x="48" y="12"/>
                </a:lnTo>
                <a:lnTo>
                  <a:pt x="56" y="8"/>
                </a:lnTo>
                <a:lnTo>
                  <a:pt x="58" y="14"/>
                </a:lnTo>
                <a:lnTo>
                  <a:pt x="53" y="22"/>
                </a:lnTo>
                <a:lnTo>
                  <a:pt x="56" y="24"/>
                </a:lnTo>
                <a:lnTo>
                  <a:pt x="63" y="30"/>
                </a:lnTo>
                <a:lnTo>
                  <a:pt x="70" y="35"/>
                </a:lnTo>
                <a:lnTo>
                  <a:pt x="75" y="33"/>
                </a:lnTo>
                <a:lnTo>
                  <a:pt x="77" y="33"/>
                </a:lnTo>
                <a:lnTo>
                  <a:pt x="78" y="38"/>
                </a:lnTo>
                <a:lnTo>
                  <a:pt x="81" y="38"/>
                </a:lnTo>
                <a:lnTo>
                  <a:pt x="86" y="42"/>
                </a:lnTo>
                <a:lnTo>
                  <a:pt x="85" y="53"/>
                </a:lnTo>
                <a:lnTo>
                  <a:pt x="93" y="63"/>
                </a:lnTo>
                <a:lnTo>
                  <a:pt x="98" y="64"/>
                </a:lnTo>
                <a:lnTo>
                  <a:pt x="103" y="67"/>
                </a:lnTo>
                <a:lnTo>
                  <a:pt x="105" y="68"/>
                </a:lnTo>
                <a:lnTo>
                  <a:pt x="112" y="71"/>
                </a:lnTo>
                <a:lnTo>
                  <a:pt x="119" y="98"/>
                </a:lnTo>
                <a:lnTo>
                  <a:pt x="122" y="99"/>
                </a:lnTo>
                <a:lnTo>
                  <a:pt x="120" y="105"/>
                </a:lnTo>
                <a:lnTo>
                  <a:pt x="107" y="112"/>
                </a:lnTo>
                <a:lnTo>
                  <a:pt x="104" y="117"/>
                </a:lnTo>
                <a:lnTo>
                  <a:pt x="97" y="113"/>
                </a:lnTo>
                <a:lnTo>
                  <a:pt x="78" y="117"/>
                </a:lnTo>
                <a:lnTo>
                  <a:pt x="71" y="119"/>
                </a:lnTo>
                <a:lnTo>
                  <a:pt x="67" y="120"/>
                </a:lnTo>
                <a:lnTo>
                  <a:pt x="66" y="114"/>
                </a:lnTo>
                <a:lnTo>
                  <a:pt x="62" y="114"/>
                </a:lnTo>
                <a:lnTo>
                  <a:pt x="63" y="120"/>
                </a:lnTo>
                <a:lnTo>
                  <a:pt x="59" y="120"/>
                </a:lnTo>
                <a:lnTo>
                  <a:pt x="32" y="98"/>
                </a:lnTo>
                <a:lnTo>
                  <a:pt x="32" y="95"/>
                </a:lnTo>
                <a:lnTo>
                  <a:pt x="21" y="86"/>
                </a:lnTo>
                <a:lnTo>
                  <a:pt x="4" y="74"/>
                </a:lnTo>
                <a:lnTo>
                  <a:pt x="2" y="65"/>
                </a:lnTo>
                <a:lnTo>
                  <a:pt x="0" y="6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3" name="Freeform 941">
            <a:extLst>
              <a:ext uri="{FF2B5EF4-FFF2-40B4-BE49-F238E27FC236}">
                <a16:creationId xmlns:a16="http://schemas.microsoft.com/office/drawing/2014/main" id="{85E4ECA2-16D8-80A8-8A49-94852F024488}"/>
              </a:ext>
            </a:extLst>
          </p:cNvPr>
          <p:cNvSpPr>
            <a:spLocks/>
          </p:cNvSpPr>
          <p:nvPr/>
        </p:nvSpPr>
        <p:spPr bwMode="auto">
          <a:xfrm>
            <a:off x="7416801" y="957263"/>
            <a:ext cx="292100" cy="425450"/>
          </a:xfrm>
          <a:custGeom>
            <a:avLst/>
            <a:gdLst>
              <a:gd name="T0" fmla="*/ 157 w 184"/>
              <a:gd name="T1" fmla="*/ 13 h 268"/>
              <a:gd name="T2" fmla="*/ 165 w 184"/>
              <a:gd name="T3" fmla="*/ 13 h 268"/>
              <a:gd name="T4" fmla="*/ 169 w 184"/>
              <a:gd name="T5" fmla="*/ 26 h 268"/>
              <a:gd name="T6" fmla="*/ 172 w 184"/>
              <a:gd name="T7" fmla="*/ 35 h 268"/>
              <a:gd name="T8" fmla="*/ 174 w 184"/>
              <a:gd name="T9" fmla="*/ 42 h 268"/>
              <a:gd name="T10" fmla="*/ 174 w 184"/>
              <a:gd name="T11" fmla="*/ 67 h 268"/>
              <a:gd name="T12" fmla="*/ 171 w 184"/>
              <a:gd name="T13" fmla="*/ 82 h 268"/>
              <a:gd name="T14" fmla="*/ 169 w 184"/>
              <a:gd name="T15" fmla="*/ 84 h 268"/>
              <a:gd name="T16" fmla="*/ 169 w 184"/>
              <a:gd name="T17" fmla="*/ 88 h 268"/>
              <a:gd name="T18" fmla="*/ 171 w 184"/>
              <a:gd name="T19" fmla="*/ 95 h 268"/>
              <a:gd name="T20" fmla="*/ 171 w 184"/>
              <a:gd name="T21" fmla="*/ 107 h 268"/>
              <a:gd name="T22" fmla="*/ 182 w 184"/>
              <a:gd name="T23" fmla="*/ 129 h 268"/>
              <a:gd name="T24" fmla="*/ 176 w 184"/>
              <a:gd name="T25" fmla="*/ 142 h 268"/>
              <a:gd name="T26" fmla="*/ 179 w 184"/>
              <a:gd name="T27" fmla="*/ 147 h 268"/>
              <a:gd name="T28" fmla="*/ 175 w 184"/>
              <a:gd name="T29" fmla="*/ 165 h 268"/>
              <a:gd name="T30" fmla="*/ 184 w 184"/>
              <a:gd name="T31" fmla="*/ 193 h 268"/>
              <a:gd name="T32" fmla="*/ 182 w 184"/>
              <a:gd name="T33" fmla="*/ 196 h 268"/>
              <a:gd name="T34" fmla="*/ 175 w 184"/>
              <a:gd name="T35" fmla="*/ 202 h 268"/>
              <a:gd name="T36" fmla="*/ 171 w 184"/>
              <a:gd name="T37" fmla="*/ 215 h 268"/>
              <a:gd name="T38" fmla="*/ 161 w 184"/>
              <a:gd name="T39" fmla="*/ 242 h 268"/>
              <a:gd name="T40" fmla="*/ 154 w 184"/>
              <a:gd name="T41" fmla="*/ 256 h 268"/>
              <a:gd name="T42" fmla="*/ 153 w 184"/>
              <a:gd name="T43" fmla="*/ 262 h 268"/>
              <a:gd name="T44" fmla="*/ 150 w 184"/>
              <a:gd name="T45" fmla="*/ 263 h 268"/>
              <a:gd name="T46" fmla="*/ 133 w 184"/>
              <a:gd name="T47" fmla="*/ 268 h 268"/>
              <a:gd name="T48" fmla="*/ 131 w 184"/>
              <a:gd name="T49" fmla="*/ 268 h 268"/>
              <a:gd name="T50" fmla="*/ 105 w 184"/>
              <a:gd name="T51" fmla="*/ 268 h 268"/>
              <a:gd name="T52" fmla="*/ 97 w 184"/>
              <a:gd name="T53" fmla="*/ 266 h 268"/>
              <a:gd name="T54" fmla="*/ 69 w 184"/>
              <a:gd name="T55" fmla="*/ 256 h 268"/>
              <a:gd name="T56" fmla="*/ 36 w 184"/>
              <a:gd name="T57" fmla="*/ 264 h 268"/>
              <a:gd name="T58" fmla="*/ 18 w 184"/>
              <a:gd name="T59" fmla="*/ 218 h 268"/>
              <a:gd name="T60" fmla="*/ 14 w 184"/>
              <a:gd name="T61" fmla="*/ 221 h 268"/>
              <a:gd name="T62" fmla="*/ 0 w 184"/>
              <a:gd name="T63" fmla="*/ 217 h 268"/>
              <a:gd name="T64" fmla="*/ 0 w 184"/>
              <a:gd name="T65" fmla="*/ 196 h 268"/>
              <a:gd name="T66" fmla="*/ 0 w 184"/>
              <a:gd name="T67" fmla="*/ 192 h 268"/>
              <a:gd name="T68" fmla="*/ 14 w 184"/>
              <a:gd name="T69" fmla="*/ 187 h 268"/>
              <a:gd name="T70" fmla="*/ 15 w 184"/>
              <a:gd name="T71" fmla="*/ 185 h 268"/>
              <a:gd name="T72" fmla="*/ 19 w 184"/>
              <a:gd name="T73" fmla="*/ 184 h 268"/>
              <a:gd name="T74" fmla="*/ 21 w 184"/>
              <a:gd name="T75" fmla="*/ 177 h 268"/>
              <a:gd name="T76" fmla="*/ 22 w 184"/>
              <a:gd name="T77" fmla="*/ 176 h 268"/>
              <a:gd name="T78" fmla="*/ 39 w 184"/>
              <a:gd name="T79" fmla="*/ 121 h 268"/>
              <a:gd name="T80" fmla="*/ 49 w 184"/>
              <a:gd name="T81" fmla="*/ 112 h 268"/>
              <a:gd name="T82" fmla="*/ 52 w 184"/>
              <a:gd name="T83" fmla="*/ 105 h 268"/>
              <a:gd name="T84" fmla="*/ 54 w 184"/>
              <a:gd name="T85" fmla="*/ 101 h 268"/>
              <a:gd name="T86" fmla="*/ 56 w 184"/>
              <a:gd name="T87" fmla="*/ 98 h 268"/>
              <a:gd name="T88" fmla="*/ 52 w 184"/>
              <a:gd name="T89" fmla="*/ 94 h 268"/>
              <a:gd name="T90" fmla="*/ 49 w 184"/>
              <a:gd name="T91" fmla="*/ 91 h 268"/>
              <a:gd name="T92" fmla="*/ 49 w 184"/>
              <a:gd name="T93" fmla="*/ 88 h 268"/>
              <a:gd name="T94" fmla="*/ 49 w 184"/>
              <a:gd name="T95" fmla="*/ 87 h 268"/>
              <a:gd name="T96" fmla="*/ 49 w 184"/>
              <a:gd name="T97" fmla="*/ 86 h 268"/>
              <a:gd name="T98" fmla="*/ 59 w 184"/>
              <a:gd name="T99" fmla="*/ 64 h 268"/>
              <a:gd name="T100" fmla="*/ 62 w 184"/>
              <a:gd name="T101" fmla="*/ 58 h 268"/>
              <a:gd name="T102" fmla="*/ 62 w 184"/>
              <a:gd name="T103" fmla="*/ 57 h 268"/>
              <a:gd name="T104" fmla="*/ 69 w 184"/>
              <a:gd name="T105" fmla="*/ 41 h 268"/>
              <a:gd name="T106" fmla="*/ 92 w 184"/>
              <a:gd name="T107" fmla="*/ 0 h 268"/>
              <a:gd name="T108" fmla="*/ 109 w 184"/>
              <a:gd name="T109" fmla="*/ 4 h 268"/>
              <a:gd name="T110" fmla="*/ 112 w 184"/>
              <a:gd name="T111" fmla="*/ 5 h 268"/>
              <a:gd name="T112" fmla="*/ 115 w 184"/>
              <a:gd name="T113" fmla="*/ 8 h 2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84" h="268">
                <a:moveTo>
                  <a:pt x="157" y="13"/>
                </a:moveTo>
                <a:lnTo>
                  <a:pt x="165" y="13"/>
                </a:lnTo>
                <a:lnTo>
                  <a:pt x="169" y="26"/>
                </a:lnTo>
                <a:lnTo>
                  <a:pt x="172" y="35"/>
                </a:lnTo>
                <a:lnTo>
                  <a:pt x="174" y="42"/>
                </a:lnTo>
                <a:lnTo>
                  <a:pt x="174" y="67"/>
                </a:lnTo>
                <a:lnTo>
                  <a:pt x="171" y="82"/>
                </a:lnTo>
                <a:lnTo>
                  <a:pt x="169" y="84"/>
                </a:lnTo>
                <a:lnTo>
                  <a:pt x="169" y="88"/>
                </a:lnTo>
                <a:lnTo>
                  <a:pt x="171" y="95"/>
                </a:lnTo>
                <a:lnTo>
                  <a:pt x="171" y="107"/>
                </a:lnTo>
                <a:lnTo>
                  <a:pt x="182" y="129"/>
                </a:lnTo>
                <a:lnTo>
                  <a:pt x="176" y="142"/>
                </a:lnTo>
                <a:lnTo>
                  <a:pt x="179" y="147"/>
                </a:lnTo>
                <a:lnTo>
                  <a:pt x="175" y="165"/>
                </a:lnTo>
                <a:lnTo>
                  <a:pt x="184" y="193"/>
                </a:lnTo>
                <a:lnTo>
                  <a:pt x="182" y="196"/>
                </a:lnTo>
                <a:lnTo>
                  <a:pt x="175" y="202"/>
                </a:lnTo>
                <a:lnTo>
                  <a:pt x="171" y="215"/>
                </a:lnTo>
                <a:lnTo>
                  <a:pt x="161" y="242"/>
                </a:lnTo>
                <a:lnTo>
                  <a:pt x="154" y="256"/>
                </a:lnTo>
                <a:lnTo>
                  <a:pt x="153" y="262"/>
                </a:lnTo>
                <a:lnTo>
                  <a:pt x="150" y="263"/>
                </a:lnTo>
                <a:lnTo>
                  <a:pt x="133" y="268"/>
                </a:lnTo>
                <a:lnTo>
                  <a:pt x="131" y="268"/>
                </a:lnTo>
                <a:lnTo>
                  <a:pt x="105" y="268"/>
                </a:lnTo>
                <a:lnTo>
                  <a:pt x="97" y="266"/>
                </a:lnTo>
                <a:lnTo>
                  <a:pt x="69" y="256"/>
                </a:lnTo>
                <a:lnTo>
                  <a:pt x="36" y="264"/>
                </a:lnTo>
                <a:lnTo>
                  <a:pt x="18" y="218"/>
                </a:lnTo>
                <a:lnTo>
                  <a:pt x="14" y="221"/>
                </a:lnTo>
                <a:lnTo>
                  <a:pt x="0" y="217"/>
                </a:lnTo>
                <a:lnTo>
                  <a:pt x="0" y="196"/>
                </a:lnTo>
                <a:lnTo>
                  <a:pt x="0" y="192"/>
                </a:lnTo>
                <a:lnTo>
                  <a:pt x="14" y="187"/>
                </a:lnTo>
                <a:lnTo>
                  <a:pt x="15" y="185"/>
                </a:lnTo>
                <a:lnTo>
                  <a:pt x="19" y="184"/>
                </a:lnTo>
                <a:lnTo>
                  <a:pt x="21" y="177"/>
                </a:lnTo>
                <a:lnTo>
                  <a:pt x="22" y="176"/>
                </a:lnTo>
                <a:lnTo>
                  <a:pt x="39" y="121"/>
                </a:lnTo>
                <a:lnTo>
                  <a:pt x="49" y="112"/>
                </a:lnTo>
                <a:lnTo>
                  <a:pt x="52" y="105"/>
                </a:lnTo>
                <a:lnTo>
                  <a:pt x="54" y="101"/>
                </a:lnTo>
                <a:lnTo>
                  <a:pt x="56" y="98"/>
                </a:lnTo>
                <a:lnTo>
                  <a:pt x="52" y="94"/>
                </a:lnTo>
                <a:lnTo>
                  <a:pt x="49" y="91"/>
                </a:lnTo>
                <a:lnTo>
                  <a:pt x="49" y="88"/>
                </a:lnTo>
                <a:lnTo>
                  <a:pt x="49" y="87"/>
                </a:lnTo>
                <a:lnTo>
                  <a:pt x="49" y="86"/>
                </a:lnTo>
                <a:lnTo>
                  <a:pt x="59" y="64"/>
                </a:lnTo>
                <a:lnTo>
                  <a:pt x="62" y="58"/>
                </a:lnTo>
                <a:lnTo>
                  <a:pt x="62" y="57"/>
                </a:lnTo>
                <a:lnTo>
                  <a:pt x="69" y="41"/>
                </a:lnTo>
                <a:lnTo>
                  <a:pt x="92" y="0"/>
                </a:lnTo>
                <a:lnTo>
                  <a:pt x="109" y="4"/>
                </a:lnTo>
                <a:lnTo>
                  <a:pt x="112" y="5"/>
                </a:lnTo>
                <a:lnTo>
                  <a:pt x="115" y="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4" name="Freeform 942">
            <a:extLst>
              <a:ext uri="{FF2B5EF4-FFF2-40B4-BE49-F238E27FC236}">
                <a16:creationId xmlns:a16="http://schemas.microsoft.com/office/drawing/2014/main" id="{1DA84F3C-5930-CA96-EB2E-FEA4901BBFF2}"/>
              </a:ext>
            </a:extLst>
          </p:cNvPr>
          <p:cNvSpPr>
            <a:spLocks/>
          </p:cNvSpPr>
          <p:nvPr/>
        </p:nvSpPr>
        <p:spPr bwMode="auto">
          <a:xfrm>
            <a:off x="7688263" y="896938"/>
            <a:ext cx="434975" cy="428625"/>
          </a:xfrm>
          <a:custGeom>
            <a:avLst/>
            <a:gdLst>
              <a:gd name="T0" fmla="*/ 211 w 274"/>
              <a:gd name="T1" fmla="*/ 13 h 270"/>
              <a:gd name="T2" fmla="*/ 254 w 274"/>
              <a:gd name="T3" fmla="*/ 36 h 270"/>
              <a:gd name="T4" fmla="*/ 274 w 274"/>
              <a:gd name="T5" fmla="*/ 40 h 270"/>
              <a:gd name="T6" fmla="*/ 258 w 274"/>
              <a:gd name="T7" fmla="*/ 64 h 270"/>
              <a:gd name="T8" fmla="*/ 220 w 274"/>
              <a:gd name="T9" fmla="*/ 106 h 270"/>
              <a:gd name="T10" fmla="*/ 214 w 274"/>
              <a:gd name="T11" fmla="*/ 136 h 270"/>
              <a:gd name="T12" fmla="*/ 229 w 274"/>
              <a:gd name="T13" fmla="*/ 190 h 270"/>
              <a:gd name="T14" fmla="*/ 232 w 274"/>
              <a:gd name="T15" fmla="*/ 212 h 270"/>
              <a:gd name="T16" fmla="*/ 224 w 274"/>
              <a:gd name="T17" fmla="*/ 210 h 270"/>
              <a:gd name="T18" fmla="*/ 207 w 274"/>
              <a:gd name="T19" fmla="*/ 201 h 270"/>
              <a:gd name="T20" fmla="*/ 196 w 274"/>
              <a:gd name="T21" fmla="*/ 190 h 270"/>
              <a:gd name="T22" fmla="*/ 192 w 274"/>
              <a:gd name="T23" fmla="*/ 182 h 270"/>
              <a:gd name="T24" fmla="*/ 187 w 274"/>
              <a:gd name="T25" fmla="*/ 169 h 270"/>
              <a:gd name="T26" fmla="*/ 185 w 274"/>
              <a:gd name="T27" fmla="*/ 166 h 270"/>
              <a:gd name="T28" fmla="*/ 164 w 274"/>
              <a:gd name="T29" fmla="*/ 174 h 270"/>
              <a:gd name="T30" fmla="*/ 157 w 274"/>
              <a:gd name="T31" fmla="*/ 177 h 270"/>
              <a:gd name="T32" fmla="*/ 153 w 274"/>
              <a:gd name="T33" fmla="*/ 181 h 270"/>
              <a:gd name="T34" fmla="*/ 147 w 274"/>
              <a:gd name="T35" fmla="*/ 193 h 270"/>
              <a:gd name="T36" fmla="*/ 143 w 274"/>
              <a:gd name="T37" fmla="*/ 196 h 270"/>
              <a:gd name="T38" fmla="*/ 132 w 274"/>
              <a:gd name="T39" fmla="*/ 205 h 270"/>
              <a:gd name="T40" fmla="*/ 131 w 274"/>
              <a:gd name="T41" fmla="*/ 208 h 270"/>
              <a:gd name="T42" fmla="*/ 135 w 274"/>
              <a:gd name="T43" fmla="*/ 212 h 270"/>
              <a:gd name="T44" fmla="*/ 132 w 274"/>
              <a:gd name="T45" fmla="*/ 215 h 270"/>
              <a:gd name="T46" fmla="*/ 121 w 274"/>
              <a:gd name="T47" fmla="*/ 223 h 270"/>
              <a:gd name="T48" fmla="*/ 117 w 274"/>
              <a:gd name="T49" fmla="*/ 227 h 270"/>
              <a:gd name="T50" fmla="*/ 113 w 274"/>
              <a:gd name="T51" fmla="*/ 230 h 270"/>
              <a:gd name="T52" fmla="*/ 106 w 274"/>
              <a:gd name="T53" fmla="*/ 225 h 270"/>
              <a:gd name="T54" fmla="*/ 102 w 274"/>
              <a:gd name="T55" fmla="*/ 226 h 270"/>
              <a:gd name="T56" fmla="*/ 98 w 274"/>
              <a:gd name="T57" fmla="*/ 227 h 270"/>
              <a:gd name="T58" fmla="*/ 89 w 274"/>
              <a:gd name="T59" fmla="*/ 222 h 270"/>
              <a:gd name="T60" fmla="*/ 79 w 274"/>
              <a:gd name="T61" fmla="*/ 223 h 270"/>
              <a:gd name="T62" fmla="*/ 64 w 274"/>
              <a:gd name="T63" fmla="*/ 231 h 270"/>
              <a:gd name="T64" fmla="*/ 61 w 274"/>
              <a:gd name="T65" fmla="*/ 238 h 270"/>
              <a:gd name="T66" fmla="*/ 60 w 274"/>
              <a:gd name="T67" fmla="*/ 246 h 270"/>
              <a:gd name="T68" fmla="*/ 49 w 274"/>
              <a:gd name="T69" fmla="*/ 268 h 270"/>
              <a:gd name="T70" fmla="*/ 34 w 274"/>
              <a:gd name="T71" fmla="*/ 270 h 270"/>
              <a:gd name="T72" fmla="*/ 12 w 274"/>
              <a:gd name="T73" fmla="*/ 263 h 270"/>
              <a:gd name="T74" fmla="*/ 0 w 274"/>
              <a:gd name="T75" fmla="*/ 253 h 270"/>
              <a:gd name="T76" fmla="*/ 13 w 274"/>
              <a:gd name="T77" fmla="*/ 231 h 270"/>
              <a:gd name="T78" fmla="*/ 34 w 274"/>
              <a:gd name="T79" fmla="*/ 200 h 270"/>
              <a:gd name="T80" fmla="*/ 95 w 274"/>
              <a:gd name="T81" fmla="*/ 151 h 270"/>
              <a:gd name="T82" fmla="*/ 123 w 274"/>
              <a:gd name="T83" fmla="*/ 96 h 270"/>
              <a:gd name="T84" fmla="*/ 136 w 274"/>
              <a:gd name="T85" fmla="*/ 60 h 270"/>
              <a:gd name="T86" fmla="*/ 179 w 274"/>
              <a:gd name="T87" fmla="*/ 0 h 2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274" h="270">
                <a:moveTo>
                  <a:pt x="200" y="5"/>
                </a:moveTo>
                <a:lnTo>
                  <a:pt x="209" y="8"/>
                </a:lnTo>
                <a:lnTo>
                  <a:pt x="211" y="13"/>
                </a:lnTo>
                <a:lnTo>
                  <a:pt x="225" y="23"/>
                </a:lnTo>
                <a:lnTo>
                  <a:pt x="235" y="42"/>
                </a:lnTo>
                <a:lnTo>
                  <a:pt x="254" y="36"/>
                </a:lnTo>
                <a:lnTo>
                  <a:pt x="259" y="39"/>
                </a:lnTo>
                <a:lnTo>
                  <a:pt x="265" y="42"/>
                </a:lnTo>
                <a:lnTo>
                  <a:pt x="274" y="40"/>
                </a:lnTo>
                <a:lnTo>
                  <a:pt x="265" y="50"/>
                </a:lnTo>
                <a:lnTo>
                  <a:pt x="263" y="62"/>
                </a:lnTo>
                <a:lnTo>
                  <a:pt x="258" y="64"/>
                </a:lnTo>
                <a:lnTo>
                  <a:pt x="247" y="85"/>
                </a:lnTo>
                <a:lnTo>
                  <a:pt x="224" y="90"/>
                </a:lnTo>
                <a:lnTo>
                  <a:pt x="220" y="106"/>
                </a:lnTo>
                <a:lnTo>
                  <a:pt x="217" y="121"/>
                </a:lnTo>
                <a:lnTo>
                  <a:pt x="213" y="132"/>
                </a:lnTo>
                <a:lnTo>
                  <a:pt x="214" y="136"/>
                </a:lnTo>
                <a:lnTo>
                  <a:pt x="214" y="137"/>
                </a:lnTo>
                <a:lnTo>
                  <a:pt x="217" y="160"/>
                </a:lnTo>
                <a:lnTo>
                  <a:pt x="229" y="190"/>
                </a:lnTo>
                <a:lnTo>
                  <a:pt x="232" y="199"/>
                </a:lnTo>
                <a:lnTo>
                  <a:pt x="232" y="204"/>
                </a:lnTo>
                <a:lnTo>
                  <a:pt x="232" y="212"/>
                </a:lnTo>
                <a:lnTo>
                  <a:pt x="228" y="211"/>
                </a:lnTo>
                <a:lnTo>
                  <a:pt x="225" y="210"/>
                </a:lnTo>
                <a:lnTo>
                  <a:pt x="224" y="210"/>
                </a:lnTo>
                <a:lnTo>
                  <a:pt x="214" y="205"/>
                </a:lnTo>
                <a:lnTo>
                  <a:pt x="211" y="204"/>
                </a:lnTo>
                <a:lnTo>
                  <a:pt x="207" y="201"/>
                </a:lnTo>
                <a:lnTo>
                  <a:pt x="202" y="196"/>
                </a:lnTo>
                <a:lnTo>
                  <a:pt x="198" y="192"/>
                </a:lnTo>
                <a:lnTo>
                  <a:pt x="196" y="190"/>
                </a:lnTo>
                <a:lnTo>
                  <a:pt x="196" y="189"/>
                </a:lnTo>
                <a:lnTo>
                  <a:pt x="194" y="185"/>
                </a:lnTo>
                <a:lnTo>
                  <a:pt x="192" y="182"/>
                </a:lnTo>
                <a:lnTo>
                  <a:pt x="189" y="175"/>
                </a:lnTo>
                <a:lnTo>
                  <a:pt x="189" y="173"/>
                </a:lnTo>
                <a:lnTo>
                  <a:pt x="187" y="169"/>
                </a:lnTo>
                <a:lnTo>
                  <a:pt x="187" y="167"/>
                </a:lnTo>
                <a:lnTo>
                  <a:pt x="185" y="167"/>
                </a:lnTo>
                <a:lnTo>
                  <a:pt x="185" y="166"/>
                </a:lnTo>
                <a:lnTo>
                  <a:pt x="172" y="173"/>
                </a:lnTo>
                <a:lnTo>
                  <a:pt x="168" y="177"/>
                </a:lnTo>
                <a:lnTo>
                  <a:pt x="164" y="174"/>
                </a:lnTo>
                <a:lnTo>
                  <a:pt x="162" y="174"/>
                </a:lnTo>
                <a:lnTo>
                  <a:pt x="161" y="174"/>
                </a:lnTo>
                <a:lnTo>
                  <a:pt x="157" y="177"/>
                </a:lnTo>
                <a:lnTo>
                  <a:pt x="154" y="180"/>
                </a:lnTo>
                <a:lnTo>
                  <a:pt x="154" y="181"/>
                </a:lnTo>
                <a:lnTo>
                  <a:pt x="153" y="181"/>
                </a:lnTo>
                <a:lnTo>
                  <a:pt x="151" y="190"/>
                </a:lnTo>
                <a:lnTo>
                  <a:pt x="151" y="192"/>
                </a:lnTo>
                <a:lnTo>
                  <a:pt x="147" y="193"/>
                </a:lnTo>
                <a:lnTo>
                  <a:pt x="146" y="193"/>
                </a:lnTo>
                <a:lnTo>
                  <a:pt x="143" y="195"/>
                </a:lnTo>
                <a:lnTo>
                  <a:pt x="143" y="196"/>
                </a:lnTo>
                <a:lnTo>
                  <a:pt x="138" y="204"/>
                </a:lnTo>
                <a:lnTo>
                  <a:pt x="134" y="204"/>
                </a:lnTo>
                <a:lnTo>
                  <a:pt x="132" y="205"/>
                </a:lnTo>
                <a:lnTo>
                  <a:pt x="131" y="205"/>
                </a:lnTo>
                <a:lnTo>
                  <a:pt x="131" y="207"/>
                </a:lnTo>
                <a:lnTo>
                  <a:pt x="131" y="208"/>
                </a:lnTo>
                <a:lnTo>
                  <a:pt x="132" y="210"/>
                </a:lnTo>
                <a:lnTo>
                  <a:pt x="132" y="211"/>
                </a:lnTo>
                <a:lnTo>
                  <a:pt x="135" y="212"/>
                </a:lnTo>
                <a:lnTo>
                  <a:pt x="134" y="214"/>
                </a:lnTo>
                <a:lnTo>
                  <a:pt x="134" y="215"/>
                </a:lnTo>
                <a:lnTo>
                  <a:pt x="132" y="215"/>
                </a:lnTo>
                <a:lnTo>
                  <a:pt x="129" y="216"/>
                </a:lnTo>
                <a:lnTo>
                  <a:pt x="124" y="222"/>
                </a:lnTo>
                <a:lnTo>
                  <a:pt x="121" y="223"/>
                </a:lnTo>
                <a:lnTo>
                  <a:pt x="120" y="226"/>
                </a:lnTo>
                <a:lnTo>
                  <a:pt x="119" y="227"/>
                </a:lnTo>
                <a:lnTo>
                  <a:pt x="117" y="227"/>
                </a:lnTo>
                <a:lnTo>
                  <a:pt x="116" y="229"/>
                </a:lnTo>
                <a:lnTo>
                  <a:pt x="114" y="230"/>
                </a:lnTo>
                <a:lnTo>
                  <a:pt x="113" y="230"/>
                </a:lnTo>
                <a:lnTo>
                  <a:pt x="112" y="229"/>
                </a:lnTo>
                <a:lnTo>
                  <a:pt x="108" y="225"/>
                </a:lnTo>
                <a:lnTo>
                  <a:pt x="106" y="225"/>
                </a:lnTo>
                <a:lnTo>
                  <a:pt x="105" y="225"/>
                </a:lnTo>
                <a:lnTo>
                  <a:pt x="104" y="225"/>
                </a:lnTo>
                <a:lnTo>
                  <a:pt x="102" y="226"/>
                </a:lnTo>
                <a:lnTo>
                  <a:pt x="99" y="227"/>
                </a:lnTo>
                <a:lnTo>
                  <a:pt x="98" y="227"/>
                </a:lnTo>
                <a:lnTo>
                  <a:pt x="98" y="227"/>
                </a:lnTo>
                <a:lnTo>
                  <a:pt x="97" y="226"/>
                </a:lnTo>
                <a:lnTo>
                  <a:pt x="95" y="220"/>
                </a:lnTo>
                <a:lnTo>
                  <a:pt x="89" y="222"/>
                </a:lnTo>
                <a:lnTo>
                  <a:pt x="83" y="227"/>
                </a:lnTo>
                <a:lnTo>
                  <a:pt x="79" y="222"/>
                </a:lnTo>
                <a:lnTo>
                  <a:pt x="79" y="223"/>
                </a:lnTo>
                <a:lnTo>
                  <a:pt x="68" y="230"/>
                </a:lnTo>
                <a:lnTo>
                  <a:pt x="65" y="230"/>
                </a:lnTo>
                <a:lnTo>
                  <a:pt x="64" y="231"/>
                </a:lnTo>
                <a:lnTo>
                  <a:pt x="61" y="233"/>
                </a:lnTo>
                <a:lnTo>
                  <a:pt x="61" y="234"/>
                </a:lnTo>
                <a:lnTo>
                  <a:pt x="61" y="238"/>
                </a:lnTo>
                <a:lnTo>
                  <a:pt x="60" y="240"/>
                </a:lnTo>
                <a:lnTo>
                  <a:pt x="59" y="244"/>
                </a:lnTo>
                <a:lnTo>
                  <a:pt x="60" y="246"/>
                </a:lnTo>
                <a:lnTo>
                  <a:pt x="59" y="249"/>
                </a:lnTo>
                <a:lnTo>
                  <a:pt x="59" y="256"/>
                </a:lnTo>
                <a:lnTo>
                  <a:pt x="49" y="268"/>
                </a:lnTo>
                <a:lnTo>
                  <a:pt x="48" y="268"/>
                </a:lnTo>
                <a:lnTo>
                  <a:pt x="46" y="268"/>
                </a:lnTo>
                <a:lnTo>
                  <a:pt x="34" y="270"/>
                </a:lnTo>
                <a:lnTo>
                  <a:pt x="31" y="263"/>
                </a:lnTo>
                <a:lnTo>
                  <a:pt x="19" y="267"/>
                </a:lnTo>
                <a:lnTo>
                  <a:pt x="12" y="263"/>
                </a:lnTo>
                <a:lnTo>
                  <a:pt x="5" y="264"/>
                </a:lnTo>
                <a:lnTo>
                  <a:pt x="5" y="256"/>
                </a:lnTo>
                <a:lnTo>
                  <a:pt x="0" y="253"/>
                </a:lnTo>
                <a:lnTo>
                  <a:pt x="4" y="240"/>
                </a:lnTo>
                <a:lnTo>
                  <a:pt x="11" y="234"/>
                </a:lnTo>
                <a:lnTo>
                  <a:pt x="13" y="231"/>
                </a:lnTo>
                <a:lnTo>
                  <a:pt x="30" y="230"/>
                </a:lnTo>
                <a:lnTo>
                  <a:pt x="39" y="220"/>
                </a:lnTo>
                <a:lnTo>
                  <a:pt x="34" y="200"/>
                </a:lnTo>
                <a:lnTo>
                  <a:pt x="75" y="174"/>
                </a:lnTo>
                <a:lnTo>
                  <a:pt x="98" y="167"/>
                </a:lnTo>
                <a:lnTo>
                  <a:pt x="95" y="151"/>
                </a:lnTo>
                <a:lnTo>
                  <a:pt x="123" y="125"/>
                </a:lnTo>
                <a:lnTo>
                  <a:pt x="120" y="105"/>
                </a:lnTo>
                <a:lnTo>
                  <a:pt x="123" y="96"/>
                </a:lnTo>
                <a:lnTo>
                  <a:pt x="128" y="91"/>
                </a:lnTo>
                <a:lnTo>
                  <a:pt x="129" y="87"/>
                </a:lnTo>
                <a:lnTo>
                  <a:pt x="136" y="60"/>
                </a:lnTo>
                <a:lnTo>
                  <a:pt x="157" y="45"/>
                </a:lnTo>
                <a:lnTo>
                  <a:pt x="177" y="12"/>
                </a:lnTo>
                <a:lnTo>
                  <a:pt x="179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5" name="Freeform 943">
            <a:extLst>
              <a:ext uri="{FF2B5EF4-FFF2-40B4-BE49-F238E27FC236}">
                <a16:creationId xmlns:a16="http://schemas.microsoft.com/office/drawing/2014/main" id="{81A28E75-0E92-2975-5508-9A287EC73EE9}"/>
              </a:ext>
            </a:extLst>
          </p:cNvPr>
          <p:cNvSpPr>
            <a:spLocks noEditPoints="1"/>
          </p:cNvSpPr>
          <p:nvPr/>
        </p:nvSpPr>
        <p:spPr bwMode="auto">
          <a:xfrm>
            <a:off x="4056063" y="5665788"/>
            <a:ext cx="41275" cy="9525"/>
          </a:xfrm>
          <a:custGeom>
            <a:avLst/>
            <a:gdLst>
              <a:gd name="T0" fmla="*/ 26 w 26"/>
              <a:gd name="T1" fmla="*/ 2 h 6"/>
              <a:gd name="T2" fmla="*/ 26 w 26"/>
              <a:gd name="T3" fmla="*/ 2 h 6"/>
              <a:gd name="T4" fmla="*/ 26 w 26"/>
              <a:gd name="T5" fmla="*/ 2 h 6"/>
              <a:gd name="T6" fmla="*/ 24 w 26"/>
              <a:gd name="T7" fmla="*/ 2 h 6"/>
              <a:gd name="T8" fmla="*/ 24 w 26"/>
              <a:gd name="T9" fmla="*/ 2 h 6"/>
              <a:gd name="T10" fmla="*/ 22 w 26"/>
              <a:gd name="T11" fmla="*/ 1 h 6"/>
              <a:gd name="T12" fmla="*/ 18 w 26"/>
              <a:gd name="T13" fmla="*/ 5 h 6"/>
              <a:gd name="T14" fmla="*/ 15 w 26"/>
              <a:gd name="T15" fmla="*/ 1 h 6"/>
              <a:gd name="T16" fmla="*/ 7 w 26"/>
              <a:gd name="T17" fmla="*/ 6 h 6"/>
              <a:gd name="T18" fmla="*/ 5 w 26"/>
              <a:gd name="T19" fmla="*/ 5 h 6"/>
              <a:gd name="T20" fmla="*/ 0 w 26"/>
              <a:gd name="T21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6" h="6">
                <a:moveTo>
                  <a:pt x="26" y="2"/>
                </a:moveTo>
                <a:lnTo>
                  <a:pt x="26" y="2"/>
                </a:lnTo>
                <a:moveTo>
                  <a:pt x="26" y="2"/>
                </a:moveTo>
                <a:lnTo>
                  <a:pt x="24" y="2"/>
                </a:lnTo>
                <a:lnTo>
                  <a:pt x="24" y="2"/>
                </a:lnTo>
                <a:lnTo>
                  <a:pt x="22" y="1"/>
                </a:lnTo>
                <a:lnTo>
                  <a:pt x="18" y="5"/>
                </a:lnTo>
                <a:lnTo>
                  <a:pt x="15" y="1"/>
                </a:lnTo>
                <a:lnTo>
                  <a:pt x="7" y="6"/>
                </a:lnTo>
                <a:lnTo>
                  <a:pt x="5" y="5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6" name="Freeform 944">
            <a:extLst>
              <a:ext uri="{FF2B5EF4-FFF2-40B4-BE49-F238E27FC236}">
                <a16:creationId xmlns:a16="http://schemas.microsoft.com/office/drawing/2014/main" id="{DE3ED4EA-5E98-A7D6-23D7-7A7E6EC597D7}"/>
              </a:ext>
            </a:extLst>
          </p:cNvPr>
          <p:cNvSpPr>
            <a:spLocks/>
          </p:cNvSpPr>
          <p:nvPr/>
        </p:nvSpPr>
        <p:spPr bwMode="auto">
          <a:xfrm>
            <a:off x="4098926" y="5668963"/>
            <a:ext cx="4763" cy="22225"/>
          </a:xfrm>
          <a:custGeom>
            <a:avLst/>
            <a:gdLst>
              <a:gd name="T0" fmla="*/ 3 w 3"/>
              <a:gd name="T1" fmla="*/ 14 h 14"/>
              <a:gd name="T2" fmla="*/ 3 w 3"/>
              <a:gd name="T3" fmla="*/ 11 h 14"/>
              <a:gd name="T4" fmla="*/ 0 w 3"/>
              <a:gd name="T5" fmla="*/ 0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14">
                <a:moveTo>
                  <a:pt x="3" y="14"/>
                </a:moveTo>
                <a:lnTo>
                  <a:pt x="3" y="11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7" name="Freeform 945">
            <a:extLst>
              <a:ext uri="{FF2B5EF4-FFF2-40B4-BE49-F238E27FC236}">
                <a16:creationId xmlns:a16="http://schemas.microsoft.com/office/drawing/2014/main" id="{C0D37808-06D2-9716-54DD-258C83C8F281}"/>
              </a:ext>
            </a:extLst>
          </p:cNvPr>
          <p:cNvSpPr>
            <a:spLocks/>
          </p:cNvSpPr>
          <p:nvPr/>
        </p:nvSpPr>
        <p:spPr bwMode="auto">
          <a:xfrm>
            <a:off x="4132263" y="5692775"/>
            <a:ext cx="14288" cy="20638"/>
          </a:xfrm>
          <a:custGeom>
            <a:avLst/>
            <a:gdLst>
              <a:gd name="T0" fmla="*/ 9 w 9"/>
              <a:gd name="T1" fmla="*/ 13 h 13"/>
              <a:gd name="T2" fmla="*/ 8 w 9"/>
              <a:gd name="T3" fmla="*/ 2 h 13"/>
              <a:gd name="T4" fmla="*/ 0 w 9"/>
              <a:gd name="T5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9" h="13">
                <a:moveTo>
                  <a:pt x="9" y="13"/>
                </a:moveTo>
                <a:lnTo>
                  <a:pt x="8" y="2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8" name="Freeform 946">
            <a:extLst>
              <a:ext uri="{FF2B5EF4-FFF2-40B4-BE49-F238E27FC236}">
                <a16:creationId xmlns:a16="http://schemas.microsoft.com/office/drawing/2014/main" id="{E7BD361D-AFED-6B2F-7C76-4F6373F151B1}"/>
              </a:ext>
            </a:extLst>
          </p:cNvPr>
          <p:cNvSpPr>
            <a:spLocks/>
          </p:cNvSpPr>
          <p:nvPr/>
        </p:nvSpPr>
        <p:spPr bwMode="auto">
          <a:xfrm>
            <a:off x="4187826" y="5621338"/>
            <a:ext cx="65088" cy="76200"/>
          </a:xfrm>
          <a:custGeom>
            <a:avLst/>
            <a:gdLst>
              <a:gd name="T0" fmla="*/ 0 w 41"/>
              <a:gd name="T1" fmla="*/ 0 h 48"/>
              <a:gd name="T2" fmla="*/ 5 w 41"/>
              <a:gd name="T3" fmla="*/ 7 h 48"/>
              <a:gd name="T4" fmla="*/ 8 w 41"/>
              <a:gd name="T5" fmla="*/ 10 h 48"/>
              <a:gd name="T6" fmla="*/ 8 w 41"/>
              <a:gd name="T7" fmla="*/ 11 h 48"/>
              <a:gd name="T8" fmla="*/ 14 w 41"/>
              <a:gd name="T9" fmla="*/ 13 h 48"/>
              <a:gd name="T10" fmla="*/ 15 w 41"/>
              <a:gd name="T11" fmla="*/ 18 h 48"/>
              <a:gd name="T12" fmla="*/ 27 w 41"/>
              <a:gd name="T13" fmla="*/ 15 h 48"/>
              <a:gd name="T14" fmla="*/ 37 w 41"/>
              <a:gd name="T15" fmla="*/ 18 h 48"/>
              <a:gd name="T16" fmla="*/ 41 w 41"/>
              <a:gd name="T17" fmla="*/ 21 h 48"/>
              <a:gd name="T18" fmla="*/ 41 w 41"/>
              <a:gd name="T19" fmla="*/ 28 h 48"/>
              <a:gd name="T20" fmla="*/ 37 w 41"/>
              <a:gd name="T21" fmla="*/ 28 h 48"/>
              <a:gd name="T22" fmla="*/ 35 w 41"/>
              <a:gd name="T23" fmla="*/ 29 h 48"/>
              <a:gd name="T24" fmla="*/ 37 w 41"/>
              <a:gd name="T25" fmla="*/ 40 h 48"/>
              <a:gd name="T26" fmla="*/ 37 w 41"/>
              <a:gd name="T27" fmla="*/ 41 h 48"/>
              <a:gd name="T28" fmla="*/ 41 w 41"/>
              <a:gd name="T29" fmla="*/ 44 h 48"/>
              <a:gd name="T30" fmla="*/ 40 w 41"/>
              <a:gd name="T31" fmla="*/ 45 h 48"/>
              <a:gd name="T32" fmla="*/ 38 w 41"/>
              <a:gd name="T33" fmla="*/ 48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1" h="48">
                <a:moveTo>
                  <a:pt x="0" y="0"/>
                </a:moveTo>
                <a:lnTo>
                  <a:pt x="5" y="7"/>
                </a:lnTo>
                <a:lnTo>
                  <a:pt x="8" y="10"/>
                </a:lnTo>
                <a:lnTo>
                  <a:pt x="8" y="11"/>
                </a:lnTo>
                <a:lnTo>
                  <a:pt x="14" y="13"/>
                </a:lnTo>
                <a:lnTo>
                  <a:pt x="15" y="18"/>
                </a:lnTo>
                <a:lnTo>
                  <a:pt x="27" y="15"/>
                </a:lnTo>
                <a:lnTo>
                  <a:pt x="37" y="18"/>
                </a:lnTo>
                <a:lnTo>
                  <a:pt x="41" y="21"/>
                </a:lnTo>
                <a:lnTo>
                  <a:pt x="41" y="28"/>
                </a:lnTo>
                <a:lnTo>
                  <a:pt x="37" y="28"/>
                </a:lnTo>
                <a:lnTo>
                  <a:pt x="35" y="29"/>
                </a:lnTo>
                <a:lnTo>
                  <a:pt x="37" y="40"/>
                </a:lnTo>
                <a:lnTo>
                  <a:pt x="37" y="41"/>
                </a:lnTo>
                <a:lnTo>
                  <a:pt x="41" y="44"/>
                </a:lnTo>
                <a:lnTo>
                  <a:pt x="40" y="45"/>
                </a:lnTo>
                <a:lnTo>
                  <a:pt x="38" y="4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9" name="Freeform 947">
            <a:extLst>
              <a:ext uri="{FF2B5EF4-FFF2-40B4-BE49-F238E27FC236}">
                <a16:creationId xmlns:a16="http://schemas.microsoft.com/office/drawing/2014/main" id="{45417E65-A3F7-982C-E2ED-2BAAEE7477FC}"/>
              </a:ext>
            </a:extLst>
          </p:cNvPr>
          <p:cNvSpPr>
            <a:spLocks noEditPoints="1"/>
          </p:cNvSpPr>
          <p:nvPr/>
        </p:nvSpPr>
        <p:spPr bwMode="auto">
          <a:xfrm>
            <a:off x="4084638" y="5106988"/>
            <a:ext cx="9525" cy="11113"/>
          </a:xfrm>
          <a:custGeom>
            <a:avLst/>
            <a:gdLst>
              <a:gd name="T0" fmla="*/ 0 w 6"/>
              <a:gd name="T1" fmla="*/ 0 h 7"/>
              <a:gd name="T2" fmla="*/ 1 w 6"/>
              <a:gd name="T3" fmla="*/ 1 h 7"/>
              <a:gd name="T4" fmla="*/ 6 w 6"/>
              <a:gd name="T5" fmla="*/ 5 h 7"/>
              <a:gd name="T6" fmla="*/ 5 w 6"/>
              <a:gd name="T7" fmla="*/ 5 h 7"/>
              <a:gd name="T8" fmla="*/ 5 w 6"/>
              <a:gd name="T9" fmla="*/ 5 h 7"/>
              <a:gd name="T10" fmla="*/ 2 w 6"/>
              <a:gd name="T11" fmla="*/ 7 h 7"/>
              <a:gd name="T12" fmla="*/ 1 w 6"/>
              <a:gd name="T13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6" h="7">
                <a:moveTo>
                  <a:pt x="0" y="0"/>
                </a:moveTo>
                <a:lnTo>
                  <a:pt x="1" y="1"/>
                </a:lnTo>
                <a:lnTo>
                  <a:pt x="6" y="5"/>
                </a:lnTo>
                <a:lnTo>
                  <a:pt x="5" y="5"/>
                </a:lnTo>
                <a:moveTo>
                  <a:pt x="5" y="5"/>
                </a:moveTo>
                <a:lnTo>
                  <a:pt x="2" y="7"/>
                </a:lnTo>
                <a:lnTo>
                  <a:pt x="1" y="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0" name="Freeform 948">
            <a:extLst>
              <a:ext uri="{FF2B5EF4-FFF2-40B4-BE49-F238E27FC236}">
                <a16:creationId xmlns:a16="http://schemas.microsoft.com/office/drawing/2014/main" id="{7016E399-3249-7BB7-19B2-07032A9F920A}"/>
              </a:ext>
            </a:extLst>
          </p:cNvPr>
          <p:cNvSpPr>
            <a:spLocks/>
          </p:cNvSpPr>
          <p:nvPr/>
        </p:nvSpPr>
        <p:spPr bwMode="auto">
          <a:xfrm>
            <a:off x="4141788" y="4702175"/>
            <a:ext cx="180975" cy="55563"/>
          </a:xfrm>
          <a:custGeom>
            <a:avLst/>
            <a:gdLst>
              <a:gd name="T0" fmla="*/ 110 w 114"/>
              <a:gd name="T1" fmla="*/ 0 h 35"/>
              <a:gd name="T2" fmla="*/ 112 w 114"/>
              <a:gd name="T3" fmla="*/ 5 h 35"/>
              <a:gd name="T4" fmla="*/ 114 w 114"/>
              <a:gd name="T5" fmla="*/ 7 h 35"/>
              <a:gd name="T6" fmla="*/ 108 w 114"/>
              <a:gd name="T7" fmla="*/ 18 h 35"/>
              <a:gd name="T8" fmla="*/ 105 w 114"/>
              <a:gd name="T9" fmla="*/ 22 h 35"/>
              <a:gd name="T10" fmla="*/ 96 w 114"/>
              <a:gd name="T11" fmla="*/ 23 h 35"/>
              <a:gd name="T12" fmla="*/ 81 w 114"/>
              <a:gd name="T13" fmla="*/ 23 h 35"/>
              <a:gd name="T14" fmla="*/ 74 w 114"/>
              <a:gd name="T15" fmla="*/ 18 h 35"/>
              <a:gd name="T16" fmla="*/ 73 w 114"/>
              <a:gd name="T17" fmla="*/ 16 h 35"/>
              <a:gd name="T18" fmla="*/ 66 w 114"/>
              <a:gd name="T19" fmla="*/ 18 h 35"/>
              <a:gd name="T20" fmla="*/ 54 w 114"/>
              <a:gd name="T21" fmla="*/ 19 h 35"/>
              <a:gd name="T22" fmla="*/ 48 w 114"/>
              <a:gd name="T23" fmla="*/ 26 h 35"/>
              <a:gd name="T24" fmla="*/ 37 w 114"/>
              <a:gd name="T25" fmla="*/ 23 h 35"/>
              <a:gd name="T26" fmla="*/ 40 w 114"/>
              <a:gd name="T27" fmla="*/ 33 h 35"/>
              <a:gd name="T28" fmla="*/ 26 w 114"/>
              <a:gd name="T29" fmla="*/ 35 h 35"/>
              <a:gd name="T30" fmla="*/ 18 w 114"/>
              <a:gd name="T31" fmla="*/ 30 h 35"/>
              <a:gd name="T32" fmla="*/ 18 w 114"/>
              <a:gd name="T33" fmla="*/ 33 h 35"/>
              <a:gd name="T34" fmla="*/ 10 w 114"/>
              <a:gd name="T35" fmla="*/ 31 h 35"/>
              <a:gd name="T36" fmla="*/ 3 w 114"/>
              <a:gd name="T37" fmla="*/ 26 h 35"/>
              <a:gd name="T38" fmla="*/ 0 w 114"/>
              <a:gd name="T39" fmla="*/ 24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14" h="35">
                <a:moveTo>
                  <a:pt x="110" y="0"/>
                </a:moveTo>
                <a:lnTo>
                  <a:pt x="112" y="5"/>
                </a:lnTo>
                <a:lnTo>
                  <a:pt x="114" y="7"/>
                </a:lnTo>
                <a:lnTo>
                  <a:pt x="108" y="18"/>
                </a:lnTo>
                <a:lnTo>
                  <a:pt x="105" y="22"/>
                </a:lnTo>
                <a:lnTo>
                  <a:pt x="96" y="23"/>
                </a:lnTo>
                <a:lnTo>
                  <a:pt x="81" y="23"/>
                </a:lnTo>
                <a:lnTo>
                  <a:pt x="74" y="18"/>
                </a:lnTo>
                <a:lnTo>
                  <a:pt x="73" y="16"/>
                </a:lnTo>
                <a:lnTo>
                  <a:pt x="66" y="18"/>
                </a:lnTo>
                <a:lnTo>
                  <a:pt x="54" y="19"/>
                </a:lnTo>
                <a:lnTo>
                  <a:pt x="48" y="26"/>
                </a:lnTo>
                <a:lnTo>
                  <a:pt x="37" y="23"/>
                </a:lnTo>
                <a:lnTo>
                  <a:pt x="40" y="33"/>
                </a:lnTo>
                <a:lnTo>
                  <a:pt x="26" y="35"/>
                </a:lnTo>
                <a:lnTo>
                  <a:pt x="18" y="30"/>
                </a:lnTo>
                <a:lnTo>
                  <a:pt x="18" y="33"/>
                </a:lnTo>
                <a:lnTo>
                  <a:pt x="10" y="31"/>
                </a:lnTo>
                <a:lnTo>
                  <a:pt x="3" y="26"/>
                </a:lnTo>
                <a:lnTo>
                  <a:pt x="0" y="2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1" name="Freeform 949">
            <a:extLst>
              <a:ext uri="{FF2B5EF4-FFF2-40B4-BE49-F238E27FC236}">
                <a16:creationId xmlns:a16="http://schemas.microsoft.com/office/drawing/2014/main" id="{89B45208-C5C7-4D53-69AA-3340246F1103}"/>
              </a:ext>
            </a:extLst>
          </p:cNvPr>
          <p:cNvSpPr>
            <a:spLocks/>
          </p:cNvSpPr>
          <p:nvPr/>
        </p:nvSpPr>
        <p:spPr bwMode="auto">
          <a:xfrm>
            <a:off x="4395788" y="6243638"/>
            <a:ext cx="55563" cy="55563"/>
          </a:xfrm>
          <a:custGeom>
            <a:avLst/>
            <a:gdLst>
              <a:gd name="T0" fmla="*/ 0 w 35"/>
              <a:gd name="T1" fmla="*/ 35 h 35"/>
              <a:gd name="T2" fmla="*/ 1 w 35"/>
              <a:gd name="T3" fmla="*/ 32 h 35"/>
              <a:gd name="T4" fmla="*/ 3 w 35"/>
              <a:gd name="T5" fmla="*/ 32 h 35"/>
              <a:gd name="T6" fmla="*/ 8 w 35"/>
              <a:gd name="T7" fmla="*/ 28 h 35"/>
              <a:gd name="T8" fmla="*/ 11 w 35"/>
              <a:gd name="T9" fmla="*/ 8 h 35"/>
              <a:gd name="T10" fmla="*/ 15 w 35"/>
              <a:gd name="T11" fmla="*/ 4 h 35"/>
              <a:gd name="T12" fmla="*/ 26 w 35"/>
              <a:gd name="T13" fmla="*/ 0 h 35"/>
              <a:gd name="T14" fmla="*/ 26 w 35"/>
              <a:gd name="T15" fmla="*/ 5 h 35"/>
              <a:gd name="T16" fmla="*/ 35 w 35"/>
              <a:gd name="T17" fmla="*/ 8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5" h="35">
                <a:moveTo>
                  <a:pt x="0" y="35"/>
                </a:moveTo>
                <a:lnTo>
                  <a:pt x="1" y="32"/>
                </a:lnTo>
                <a:lnTo>
                  <a:pt x="3" y="32"/>
                </a:lnTo>
                <a:lnTo>
                  <a:pt x="8" y="28"/>
                </a:lnTo>
                <a:lnTo>
                  <a:pt x="11" y="8"/>
                </a:lnTo>
                <a:lnTo>
                  <a:pt x="15" y="4"/>
                </a:lnTo>
                <a:lnTo>
                  <a:pt x="26" y="0"/>
                </a:lnTo>
                <a:lnTo>
                  <a:pt x="26" y="5"/>
                </a:lnTo>
                <a:lnTo>
                  <a:pt x="35" y="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2" name="Freeform 950">
            <a:extLst>
              <a:ext uri="{FF2B5EF4-FFF2-40B4-BE49-F238E27FC236}">
                <a16:creationId xmlns:a16="http://schemas.microsoft.com/office/drawing/2014/main" id="{B5C58AF8-D102-1DFF-3FCF-8DEE07757AB1}"/>
              </a:ext>
            </a:extLst>
          </p:cNvPr>
          <p:cNvSpPr>
            <a:spLocks/>
          </p:cNvSpPr>
          <p:nvPr/>
        </p:nvSpPr>
        <p:spPr bwMode="auto">
          <a:xfrm>
            <a:off x="4257676" y="5478463"/>
            <a:ext cx="85725" cy="85725"/>
          </a:xfrm>
          <a:custGeom>
            <a:avLst/>
            <a:gdLst>
              <a:gd name="T0" fmla="*/ 2 w 54"/>
              <a:gd name="T1" fmla="*/ 54 h 54"/>
              <a:gd name="T2" fmla="*/ 1 w 54"/>
              <a:gd name="T3" fmla="*/ 52 h 54"/>
              <a:gd name="T4" fmla="*/ 0 w 54"/>
              <a:gd name="T5" fmla="*/ 48 h 54"/>
              <a:gd name="T6" fmla="*/ 1 w 54"/>
              <a:gd name="T7" fmla="*/ 39 h 54"/>
              <a:gd name="T8" fmla="*/ 12 w 54"/>
              <a:gd name="T9" fmla="*/ 34 h 54"/>
              <a:gd name="T10" fmla="*/ 17 w 54"/>
              <a:gd name="T11" fmla="*/ 28 h 54"/>
              <a:gd name="T12" fmla="*/ 16 w 54"/>
              <a:gd name="T13" fmla="*/ 24 h 54"/>
              <a:gd name="T14" fmla="*/ 22 w 54"/>
              <a:gd name="T15" fmla="*/ 26 h 54"/>
              <a:gd name="T16" fmla="*/ 24 w 54"/>
              <a:gd name="T17" fmla="*/ 22 h 54"/>
              <a:gd name="T18" fmla="*/ 27 w 54"/>
              <a:gd name="T19" fmla="*/ 17 h 54"/>
              <a:gd name="T20" fmla="*/ 34 w 54"/>
              <a:gd name="T21" fmla="*/ 0 h 54"/>
              <a:gd name="T22" fmla="*/ 45 w 54"/>
              <a:gd name="T23" fmla="*/ 13 h 54"/>
              <a:gd name="T24" fmla="*/ 53 w 54"/>
              <a:gd name="T25" fmla="*/ 24 h 54"/>
              <a:gd name="T26" fmla="*/ 53 w 54"/>
              <a:gd name="T27" fmla="*/ 28 h 54"/>
              <a:gd name="T28" fmla="*/ 53 w 54"/>
              <a:gd name="T29" fmla="*/ 32 h 54"/>
              <a:gd name="T30" fmla="*/ 53 w 54"/>
              <a:gd name="T31" fmla="*/ 33 h 54"/>
              <a:gd name="T32" fmla="*/ 53 w 54"/>
              <a:gd name="T33" fmla="*/ 34 h 54"/>
              <a:gd name="T34" fmla="*/ 54 w 54"/>
              <a:gd name="T35" fmla="*/ 51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4" h="54">
                <a:moveTo>
                  <a:pt x="2" y="54"/>
                </a:moveTo>
                <a:lnTo>
                  <a:pt x="1" y="52"/>
                </a:lnTo>
                <a:lnTo>
                  <a:pt x="0" y="48"/>
                </a:lnTo>
                <a:lnTo>
                  <a:pt x="1" y="39"/>
                </a:lnTo>
                <a:lnTo>
                  <a:pt x="12" y="34"/>
                </a:lnTo>
                <a:lnTo>
                  <a:pt x="17" y="28"/>
                </a:lnTo>
                <a:lnTo>
                  <a:pt x="16" y="24"/>
                </a:lnTo>
                <a:lnTo>
                  <a:pt x="22" y="26"/>
                </a:lnTo>
                <a:lnTo>
                  <a:pt x="24" y="22"/>
                </a:lnTo>
                <a:lnTo>
                  <a:pt x="27" y="17"/>
                </a:lnTo>
                <a:lnTo>
                  <a:pt x="34" y="0"/>
                </a:lnTo>
                <a:lnTo>
                  <a:pt x="45" y="13"/>
                </a:lnTo>
                <a:lnTo>
                  <a:pt x="53" y="24"/>
                </a:lnTo>
                <a:lnTo>
                  <a:pt x="53" y="28"/>
                </a:lnTo>
                <a:lnTo>
                  <a:pt x="53" y="32"/>
                </a:lnTo>
                <a:lnTo>
                  <a:pt x="53" y="33"/>
                </a:lnTo>
                <a:lnTo>
                  <a:pt x="53" y="34"/>
                </a:lnTo>
                <a:lnTo>
                  <a:pt x="54" y="5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3" name="Freeform 951">
            <a:extLst>
              <a:ext uri="{FF2B5EF4-FFF2-40B4-BE49-F238E27FC236}">
                <a16:creationId xmlns:a16="http://schemas.microsoft.com/office/drawing/2014/main" id="{5A275674-9C04-3899-8169-F5C510F10C13}"/>
              </a:ext>
            </a:extLst>
          </p:cNvPr>
          <p:cNvSpPr>
            <a:spLocks/>
          </p:cNvSpPr>
          <p:nvPr/>
        </p:nvSpPr>
        <p:spPr bwMode="auto">
          <a:xfrm>
            <a:off x="4187826" y="5559425"/>
            <a:ext cx="155575" cy="95250"/>
          </a:xfrm>
          <a:custGeom>
            <a:avLst/>
            <a:gdLst>
              <a:gd name="T0" fmla="*/ 98 w 98"/>
              <a:gd name="T1" fmla="*/ 0 h 60"/>
              <a:gd name="T2" fmla="*/ 83 w 98"/>
              <a:gd name="T3" fmla="*/ 11 h 60"/>
              <a:gd name="T4" fmla="*/ 70 w 98"/>
              <a:gd name="T5" fmla="*/ 11 h 60"/>
              <a:gd name="T6" fmla="*/ 61 w 98"/>
              <a:gd name="T7" fmla="*/ 20 h 60"/>
              <a:gd name="T8" fmla="*/ 59 w 98"/>
              <a:gd name="T9" fmla="*/ 30 h 60"/>
              <a:gd name="T10" fmla="*/ 53 w 98"/>
              <a:gd name="T11" fmla="*/ 34 h 60"/>
              <a:gd name="T12" fmla="*/ 45 w 98"/>
              <a:gd name="T13" fmla="*/ 46 h 60"/>
              <a:gd name="T14" fmla="*/ 44 w 98"/>
              <a:gd name="T15" fmla="*/ 60 h 60"/>
              <a:gd name="T16" fmla="*/ 41 w 98"/>
              <a:gd name="T17" fmla="*/ 60 h 60"/>
              <a:gd name="T18" fmla="*/ 37 w 98"/>
              <a:gd name="T19" fmla="*/ 57 h 60"/>
              <a:gd name="T20" fmla="*/ 27 w 98"/>
              <a:gd name="T21" fmla="*/ 54 h 60"/>
              <a:gd name="T22" fmla="*/ 15 w 98"/>
              <a:gd name="T23" fmla="*/ 57 h 60"/>
              <a:gd name="T24" fmla="*/ 14 w 98"/>
              <a:gd name="T25" fmla="*/ 52 h 60"/>
              <a:gd name="T26" fmla="*/ 8 w 98"/>
              <a:gd name="T27" fmla="*/ 50 h 60"/>
              <a:gd name="T28" fmla="*/ 8 w 98"/>
              <a:gd name="T29" fmla="*/ 49 h 60"/>
              <a:gd name="T30" fmla="*/ 5 w 98"/>
              <a:gd name="T31" fmla="*/ 46 h 60"/>
              <a:gd name="T32" fmla="*/ 0 w 98"/>
              <a:gd name="T33" fmla="*/ 39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8" h="60">
                <a:moveTo>
                  <a:pt x="98" y="0"/>
                </a:moveTo>
                <a:lnTo>
                  <a:pt x="83" y="11"/>
                </a:lnTo>
                <a:lnTo>
                  <a:pt x="70" y="11"/>
                </a:lnTo>
                <a:lnTo>
                  <a:pt x="61" y="20"/>
                </a:lnTo>
                <a:lnTo>
                  <a:pt x="59" y="30"/>
                </a:lnTo>
                <a:lnTo>
                  <a:pt x="53" y="34"/>
                </a:lnTo>
                <a:lnTo>
                  <a:pt x="45" y="46"/>
                </a:lnTo>
                <a:lnTo>
                  <a:pt x="44" y="60"/>
                </a:lnTo>
                <a:lnTo>
                  <a:pt x="41" y="60"/>
                </a:lnTo>
                <a:lnTo>
                  <a:pt x="37" y="57"/>
                </a:lnTo>
                <a:lnTo>
                  <a:pt x="27" y="54"/>
                </a:lnTo>
                <a:lnTo>
                  <a:pt x="15" y="57"/>
                </a:lnTo>
                <a:lnTo>
                  <a:pt x="14" y="52"/>
                </a:lnTo>
                <a:lnTo>
                  <a:pt x="8" y="50"/>
                </a:lnTo>
                <a:lnTo>
                  <a:pt x="8" y="49"/>
                </a:lnTo>
                <a:lnTo>
                  <a:pt x="5" y="46"/>
                </a:lnTo>
                <a:lnTo>
                  <a:pt x="0" y="3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4" name="Freeform 952">
            <a:extLst>
              <a:ext uri="{FF2B5EF4-FFF2-40B4-BE49-F238E27FC236}">
                <a16:creationId xmlns:a16="http://schemas.microsoft.com/office/drawing/2014/main" id="{982FB04F-E000-53D2-02A0-FC019E56CA7F}"/>
              </a:ext>
            </a:extLst>
          </p:cNvPr>
          <p:cNvSpPr>
            <a:spLocks/>
          </p:cNvSpPr>
          <p:nvPr/>
        </p:nvSpPr>
        <p:spPr bwMode="auto">
          <a:xfrm>
            <a:off x="4257676" y="5559425"/>
            <a:ext cx="119063" cy="106363"/>
          </a:xfrm>
          <a:custGeom>
            <a:avLst/>
            <a:gdLst>
              <a:gd name="T0" fmla="*/ 12 w 75"/>
              <a:gd name="T1" fmla="*/ 67 h 67"/>
              <a:gd name="T2" fmla="*/ 5 w 75"/>
              <a:gd name="T3" fmla="*/ 64 h 67"/>
              <a:gd name="T4" fmla="*/ 0 w 75"/>
              <a:gd name="T5" fmla="*/ 60 h 67"/>
              <a:gd name="T6" fmla="*/ 1 w 75"/>
              <a:gd name="T7" fmla="*/ 46 h 67"/>
              <a:gd name="T8" fmla="*/ 9 w 75"/>
              <a:gd name="T9" fmla="*/ 34 h 67"/>
              <a:gd name="T10" fmla="*/ 15 w 75"/>
              <a:gd name="T11" fmla="*/ 30 h 67"/>
              <a:gd name="T12" fmla="*/ 17 w 75"/>
              <a:gd name="T13" fmla="*/ 20 h 67"/>
              <a:gd name="T14" fmla="*/ 26 w 75"/>
              <a:gd name="T15" fmla="*/ 11 h 67"/>
              <a:gd name="T16" fmla="*/ 39 w 75"/>
              <a:gd name="T17" fmla="*/ 11 h 67"/>
              <a:gd name="T18" fmla="*/ 54 w 75"/>
              <a:gd name="T19" fmla="*/ 0 h 67"/>
              <a:gd name="T20" fmla="*/ 71 w 75"/>
              <a:gd name="T21" fmla="*/ 0 h 67"/>
              <a:gd name="T22" fmla="*/ 75 w 75"/>
              <a:gd name="T23" fmla="*/ 4 h 67"/>
              <a:gd name="T24" fmla="*/ 73 w 75"/>
              <a:gd name="T25" fmla="*/ 20 h 67"/>
              <a:gd name="T26" fmla="*/ 67 w 75"/>
              <a:gd name="T27" fmla="*/ 35 h 67"/>
              <a:gd name="T28" fmla="*/ 71 w 75"/>
              <a:gd name="T29" fmla="*/ 39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75" h="67">
                <a:moveTo>
                  <a:pt x="12" y="67"/>
                </a:moveTo>
                <a:lnTo>
                  <a:pt x="5" y="64"/>
                </a:lnTo>
                <a:lnTo>
                  <a:pt x="0" y="60"/>
                </a:lnTo>
                <a:lnTo>
                  <a:pt x="1" y="46"/>
                </a:lnTo>
                <a:lnTo>
                  <a:pt x="9" y="34"/>
                </a:lnTo>
                <a:lnTo>
                  <a:pt x="15" y="30"/>
                </a:lnTo>
                <a:lnTo>
                  <a:pt x="17" y="20"/>
                </a:lnTo>
                <a:lnTo>
                  <a:pt x="26" y="11"/>
                </a:lnTo>
                <a:lnTo>
                  <a:pt x="39" y="11"/>
                </a:lnTo>
                <a:lnTo>
                  <a:pt x="54" y="0"/>
                </a:lnTo>
                <a:lnTo>
                  <a:pt x="71" y="0"/>
                </a:lnTo>
                <a:lnTo>
                  <a:pt x="75" y="4"/>
                </a:lnTo>
                <a:lnTo>
                  <a:pt x="73" y="20"/>
                </a:lnTo>
                <a:lnTo>
                  <a:pt x="67" y="35"/>
                </a:lnTo>
                <a:lnTo>
                  <a:pt x="71" y="3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5" name="Freeform 953">
            <a:extLst>
              <a:ext uri="{FF2B5EF4-FFF2-40B4-BE49-F238E27FC236}">
                <a16:creationId xmlns:a16="http://schemas.microsoft.com/office/drawing/2014/main" id="{28C146E9-EEB5-D7B6-D64A-F3CA681A2D4E}"/>
              </a:ext>
            </a:extLst>
          </p:cNvPr>
          <p:cNvSpPr>
            <a:spLocks/>
          </p:cNvSpPr>
          <p:nvPr/>
        </p:nvSpPr>
        <p:spPr bwMode="auto">
          <a:xfrm>
            <a:off x="4284663" y="5621338"/>
            <a:ext cx="85725" cy="46038"/>
          </a:xfrm>
          <a:custGeom>
            <a:avLst/>
            <a:gdLst>
              <a:gd name="T0" fmla="*/ 54 w 54"/>
              <a:gd name="T1" fmla="*/ 0 h 29"/>
              <a:gd name="T2" fmla="*/ 33 w 54"/>
              <a:gd name="T3" fmla="*/ 18 h 29"/>
              <a:gd name="T4" fmla="*/ 13 w 54"/>
              <a:gd name="T5" fmla="*/ 24 h 29"/>
              <a:gd name="T6" fmla="*/ 6 w 54"/>
              <a:gd name="T7" fmla="*/ 29 h 29"/>
              <a:gd name="T8" fmla="*/ 0 w 54"/>
              <a:gd name="T9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4" h="29">
                <a:moveTo>
                  <a:pt x="54" y="0"/>
                </a:moveTo>
                <a:lnTo>
                  <a:pt x="33" y="18"/>
                </a:lnTo>
                <a:lnTo>
                  <a:pt x="13" y="24"/>
                </a:lnTo>
                <a:lnTo>
                  <a:pt x="6" y="29"/>
                </a:lnTo>
                <a:lnTo>
                  <a:pt x="0" y="2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6" name="Freeform 954">
            <a:extLst>
              <a:ext uri="{FF2B5EF4-FFF2-40B4-BE49-F238E27FC236}">
                <a16:creationId xmlns:a16="http://schemas.microsoft.com/office/drawing/2014/main" id="{C7781646-2A20-1F04-DD6F-3BBB644BE441}"/>
              </a:ext>
            </a:extLst>
          </p:cNvPr>
          <p:cNvSpPr>
            <a:spLocks/>
          </p:cNvSpPr>
          <p:nvPr/>
        </p:nvSpPr>
        <p:spPr bwMode="auto">
          <a:xfrm>
            <a:off x="4168776" y="5254625"/>
            <a:ext cx="98425" cy="87313"/>
          </a:xfrm>
          <a:custGeom>
            <a:avLst/>
            <a:gdLst>
              <a:gd name="T0" fmla="*/ 4 w 62"/>
              <a:gd name="T1" fmla="*/ 55 h 55"/>
              <a:gd name="T2" fmla="*/ 0 w 62"/>
              <a:gd name="T3" fmla="*/ 55 h 55"/>
              <a:gd name="T4" fmla="*/ 2 w 62"/>
              <a:gd name="T5" fmla="*/ 45 h 55"/>
              <a:gd name="T6" fmla="*/ 4 w 62"/>
              <a:gd name="T7" fmla="*/ 40 h 55"/>
              <a:gd name="T8" fmla="*/ 5 w 62"/>
              <a:gd name="T9" fmla="*/ 32 h 55"/>
              <a:gd name="T10" fmla="*/ 15 w 62"/>
              <a:gd name="T11" fmla="*/ 25 h 55"/>
              <a:gd name="T12" fmla="*/ 20 w 62"/>
              <a:gd name="T13" fmla="*/ 19 h 55"/>
              <a:gd name="T14" fmla="*/ 24 w 62"/>
              <a:gd name="T15" fmla="*/ 19 h 55"/>
              <a:gd name="T16" fmla="*/ 35 w 62"/>
              <a:gd name="T17" fmla="*/ 17 h 55"/>
              <a:gd name="T18" fmla="*/ 49 w 62"/>
              <a:gd name="T19" fmla="*/ 10 h 55"/>
              <a:gd name="T20" fmla="*/ 54 w 62"/>
              <a:gd name="T21" fmla="*/ 0 h 55"/>
              <a:gd name="T22" fmla="*/ 62 w 62"/>
              <a:gd name="T23" fmla="*/ 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62" h="55">
                <a:moveTo>
                  <a:pt x="4" y="55"/>
                </a:moveTo>
                <a:lnTo>
                  <a:pt x="0" y="55"/>
                </a:lnTo>
                <a:lnTo>
                  <a:pt x="2" y="45"/>
                </a:lnTo>
                <a:lnTo>
                  <a:pt x="4" y="40"/>
                </a:lnTo>
                <a:lnTo>
                  <a:pt x="5" y="32"/>
                </a:lnTo>
                <a:lnTo>
                  <a:pt x="15" y="25"/>
                </a:lnTo>
                <a:lnTo>
                  <a:pt x="20" y="19"/>
                </a:lnTo>
                <a:lnTo>
                  <a:pt x="24" y="19"/>
                </a:lnTo>
                <a:lnTo>
                  <a:pt x="35" y="17"/>
                </a:lnTo>
                <a:lnTo>
                  <a:pt x="49" y="10"/>
                </a:lnTo>
                <a:lnTo>
                  <a:pt x="54" y="0"/>
                </a:lnTo>
                <a:lnTo>
                  <a:pt x="62" y="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7" name="Freeform 955">
            <a:extLst>
              <a:ext uri="{FF2B5EF4-FFF2-40B4-BE49-F238E27FC236}">
                <a16:creationId xmlns:a16="http://schemas.microsoft.com/office/drawing/2014/main" id="{7739D08D-FB4F-98BC-7C27-F9FF02CF3207}"/>
              </a:ext>
            </a:extLst>
          </p:cNvPr>
          <p:cNvSpPr>
            <a:spLocks/>
          </p:cNvSpPr>
          <p:nvPr/>
        </p:nvSpPr>
        <p:spPr bwMode="auto">
          <a:xfrm>
            <a:off x="4189413" y="5267325"/>
            <a:ext cx="77788" cy="68263"/>
          </a:xfrm>
          <a:custGeom>
            <a:avLst/>
            <a:gdLst>
              <a:gd name="T0" fmla="*/ 49 w 49"/>
              <a:gd name="T1" fmla="*/ 0 h 43"/>
              <a:gd name="T2" fmla="*/ 37 w 49"/>
              <a:gd name="T3" fmla="*/ 23 h 43"/>
              <a:gd name="T4" fmla="*/ 37 w 49"/>
              <a:gd name="T5" fmla="*/ 27 h 43"/>
              <a:gd name="T6" fmla="*/ 36 w 49"/>
              <a:gd name="T7" fmla="*/ 35 h 43"/>
              <a:gd name="T8" fmla="*/ 34 w 49"/>
              <a:gd name="T9" fmla="*/ 43 h 43"/>
              <a:gd name="T10" fmla="*/ 14 w 49"/>
              <a:gd name="T11" fmla="*/ 42 h 43"/>
              <a:gd name="T12" fmla="*/ 13 w 49"/>
              <a:gd name="T13" fmla="*/ 37 h 43"/>
              <a:gd name="T14" fmla="*/ 11 w 49"/>
              <a:gd name="T15" fmla="*/ 34 h 43"/>
              <a:gd name="T16" fmla="*/ 9 w 49"/>
              <a:gd name="T17" fmla="*/ 41 h 43"/>
              <a:gd name="T18" fmla="*/ 4 w 49"/>
              <a:gd name="T19" fmla="*/ 41 h 43"/>
              <a:gd name="T20" fmla="*/ 0 w 49"/>
              <a:gd name="T21" fmla="*/ 41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" h="43">
                <a:moveTo>
                  <a:pt x="49" y="0"/>
                </a:moveTo>
                <a:lnTo>
                  <a:pt x="37" y="23"/>
                </a:lnTo>
                <a:lnTo>
                  <a:pt x="37" y="27"/>
                </a:lnTo>
                <a:lnTo>
                  <a:pt x="36" y="35"/>
                </a:lnTo>
                <a:lnTo>
                  <a:pt x="34" y="43"/>
                </a:lnTo>
                <a:lnTo>
                  <a:pt x="14" y="42"/>
                </a:lnTo>
                <a:lnTo>
                  <a:pt x="13" y="37"/>
                </a:lnTo>
                <a:lnTo>
                  <a:pt x="11" y="34"/>
                </a:lnTo>
                <a:lnTo>
                  <a:pt x="9" y="41"/>
                </a:lnTo>
                <a:lnTo>
                  <a:pt x="4" y="41"/>
                </a:lnTo>
                <a:lnTo>
                  <a:pt x="0" y="4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8" name="Freeform 956">
            <a:extLst>
              <a:ext uri="{FF2B5EF4-FFF2-40B4-BE49-F238E27FC236}">
                <a16:creationId xmlns:a16="http://schemas.microsoft.com/office/drawing/2014/main" id="{8ADBFD48-1B0E-5573-0216-4F284729B5D3}"/>
              </a:ext>
            </a:extLst>
          </p:cNvPr>
          <p:cNvSpPr>
            <a:spLocks/>
          </p:cNvSpPr>
          <p:nvPr/>
        </p:nvSpPr>
        <p:spPr bwMode="auto">
          <a:xfrm>
            <a:off x="4181476" y="4791075"/>
            <a:ext cx="207963" cy="41275"/>
          </a:xfrm>
          <a:custGeom>
            <a:avLst/>
            <a:gdLst>
              <a:gd name="T0" fmla="*/ 0 w 131"/>
              <a:gd name="T1" fmla="*/ 22 h 26"/>
              <a:gd name="T2" fmla="*/ 1 w 131"/>
              <a:gd name="T3" fmla="*/ 22 h 26"/>
              <a:gd name="T4" fmla="*/ 34 w 131"/>
              <a:gd name="T5" fmla="*/ 26 h 26"/>
              <a:gd name="T6" fmla="*/ 39 w 131"/>
              <a:gd name="T7" fmla="*/ 26 h 26"/>
              <a:gd name="T8" fmla="*/ 41 w 131"/>
              <a:gd name="T9" fmla="*/ 26 h 26"/>
              <a:gd name="T10" fmla="*/ 44 w 131"/>
              <a:gd name="T11" fmla="*/ 24 h 26"/>
              <a:gd name="T12" fmla="*/ 44 w 131"/>
              <a:gd name="T13" fmla="*/ 17 h 26"/>
              <a:gd name="T14" fmla="*/ 45 w 131"/>
              <a:gd name="T15" fmla="*/ 17 h 26"/>
              <a:gd name="T16" fmla="*/ 53 w 131"/>
              <a:gd name="T17" fmla="*/ 16 h 26"/>
              <a:gd name="T18" fmla="*/ 54 w 131"/>
              <a:gd name="T19" fmla="*/ 16 h 26"/>
              <a:gd name="T20" fmla="*/ 61 w 131"/>
              <a:gd name="T21" fmla="*/ 15 h 26"/>
              <a:gd name="T22" fmla="*/ 61 w 131"/>
              <a:gd name="T23" fmla="*/ 13 h 26"/>
              <a:gd name="T24" fmla="*/ 60 w 131"/>
              <a:gd name="T25" fmla="*/ 9 h 26"/>
              <a:gd name="T26" fmla="*/ 94 w 131"/>
              <a:gd name="T27" fmla="*/ 0 h 26"/>
              <a:gd name="T28" fmla="*/ 108 w 131"/>
              <a:gd name="T29" fmla="*/ 4 h 26"/>
              <a:gd name="T30" fmla="*/ 124 w 131"/>
              <a:gd name="T31" fmla="*/ 1 h 26"/>
              <a:gd name="T32" fmla="*/ 131 w 131"/>
              <a:gd name="T33" fmla="*/ 5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31" h="26">
                <a:moveTo>
                  <a:pt x="0" y="22"/>
                </a:moveTo>
                <a:lnTo>
                  <a:pt x="1" y="22"/>
                </a:lnTo>
                <a:lnTo>
                  <a:pt x="34" y="26"/>
                </a:lnTo>
                <a:lnTo>
                  <a:pt x="39" y="26"/>
                </a:lnTo>
                <a:lnTo>
                  <a:pt x="41" y="26"/>
                </a:lnTo>
                <a:lnTo>
                  <a:pt x="44" y="24"/>
                </a:lnTo>
                <a:lnTo>
                  <a:pt x="44" y="17"/>
                </a:lnTo>
                <a:lnTo>
                  <a:pt x="45" y="17"/>
                </a:lnTo>
                <a:lnTo>
                  <a:pt x="53" y="16"/>
                </a:lnTo>
                <a:lnTo>
                  <a:pt x="54" y="16"/>
                </a:lnTo>
                <a:lnTo>
                  <a:pt x="61" y="15"/>
                </a:lnTo>
                <a:lnTo>
                  <a:pt x="61" y="13"/>
                </a:lnTo>
                <a:lnTo>
                  <a:pt x="60" y="9"/>
                </a:lnTo>
                <a:lnTo>
                  <a:pt x="94" y="0"/>
                </a:lnTo>
                <a:lnTo>
                  <a:pt x="108" y="4"/>
                </a:lnTo>
                <a:lnTo>
                  <a:pt x="124" y="1"/>
                </a:lnTo>
                <a:lnTo>
                  <a:pt x="131" y="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9" name="Freeform 957">
            <a:extLst>
              <a:ext uri="{FF2B5EF4-FFF2-40B4-BE49-F238E27FC236}">
                <a16:creationId xmlns:a16="http://schemas.microsoft.com/office/drawing/2014/main" id="{411024DB-B7E7-922B-C067-CFDD9E6EFAB0}"/>
              </a:ext>
            </a:extLst>
          </p:cNvPr>
          <p:cNvSpPr>
            <a:spLocks/>
          </p:cNvSpPr>
          <p:nvPr/>
        </p:nvSpPr>
        <p:spPr bwMode="auto">
          <a:xfrm>
            <a:off x="4294188" y="4506913"/>
            <a:ext cx="28575" cy="39688"/>
          </a:xfrm>
          <a:custGeom>
            <a:avLst/>
            <a:gdLst>
              <a:gd name="T0" fmla="*/ 0 w 18"/>
              <a:gd name="T1" fmla="*/ 0 h 25"/>
              <a:gd name="T2" fmla="*/ 4 w 18"/>
              <a:gd name="T3" fmla="*/ 10 h 25"/>
              <a:gd name="T4" fmla="*/ 16 w 18"/>
              <a:gd name="T5" fmla="*/ 18 h 25"/>
              <a:gd name="T6" fmla="*/ 18 w 18"/>
              <a:gd name="T7" fmla="*/ 18 h 25"/>
              <a:gd name="T8" fmla="*/ 14 w 18"/>
              <a:gd name="T9" fmla="*/ 25 h 25"/>
              <a:gd name="T10" fmla="*/ 18 w 18"/>
              <a:gd name="T11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8" h="25">
                <a:moveTo>
                  <a:pt x="0" y="0"/>
                </a:moveTo>
                <a:lnTo>
                  <a:pt x="4" y="10"/>
                </a:lnTo>
                <a:lnTo>
                  <a:pt x="16" y="18"/>
                </a:lnTo>
                <a:lnTo>
                  <a:pt x="18" y="18"/>
                </a:lnTo>
                <a:lnTo>
                  <a:pt x="14" y="25"/>
                </a:lnTo>
                <a:lnTo>
                  <a:pt x="18" y="2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0" name="Freeform 958">
            <a:extLst>
              <a:ext uri="{FF2B5EF4-FFF2-40B4-BE49-F238E27FC236}">
                <a16:creationId xmlns:a16="http://schemas.microsoft.com/office/drawing/2014/main" id="{C4899282-03F5-7609-1C25-E968468A2063}"/>
              </a:ext>
            </a:extLst>
          </p:cNvPr>
          <p:cNvSpPr>
            <a:spLocks/>
          </p:cNvSpPr>
          <p:nvPr/>
        </p:nvSpPr>
        <p:spPr bwMode="auto">
          <a:xfrm>
            <a:off x="4468813" y="5262563"/>
            <a:ext cx="160338" cy="41275"/>
          </a:xfrm>
          <a:custGeom>
            <a:avLst/>
            <a:gdLst>
              <a:gd name="T0" fmla="*/ 0 w 101"/>
              <a:gd name="T1" fmla="*/ 19 h 26"/>
              <a:gd name="T2" fmla="*/ 9 w 101"/>
              <a:gd name="T3" fmla="*/ 12 h 26"/>
              <a:gd name="T4" fmla="*/ 11 w 101"/>
              <a:gd name="T5" fmla="*/ 12 h 26"/>
              <a:gd name="T6" fmla="*/ 33 w 101"/>
              <a:gd name="T7" fmla="*/ 14 h 26"/>
              <a:gd name="T8" fmla="*/ 37 w 101"/>
              <a:gd name="T9" fmla="*/ 1 h 26"/>
              <a:gd name="T10" fmla="*/ 44 w 101"/>
              <a:gd name="T11" fmla="*/ 0 h 26"/>
              <a:gd name="T12" fmla="*/ 48 w 101"/>
              <a:gd name="T13" fmla="*/ 3 h 26"/>
              <a:gd name="T14" fmla="*/ 65 w 101"/>
              <a:gd name="T15" fmla="*/ 14 h 26"/>
              <a:gd name="T16" fmla="*/ 74 w 101"/>
              <a:gd name="T17" fmla="*/ 16 h 26"/>
              <a:gd name="T18" fmla="*/ 101 w 101"/>
              <a:gd name="T19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1" h="26">
                <a:moveTo>
                  <a:pt x="0" y="19"/>
                </a:moveTo>
                <a:lnTo>
                  <a:pt x="9" y="12"/>
                </a:lnTo>
                <a:lnTo>
                  <a:pt x="11" y="12"/>
                </a:lnTo>
                <a:lnTo>
                  <a:pt x="33" y="14"/>
                </a:lnTo>
                <a:lnTo>
                  <a:pt x="37" y="1"/>
                </a:lnTo>
                <a:lnTo>
                  <a:pt x="44" y="0"/>
                </a:lnTo>
                <a:lnTo>
                  <a:pt x="48" y="3"/>
                </a:lnTo>
                <a:lnTo>
                  <a:pt x="65" y="14"/>
                </a:lnTo>
                <a:lnTo>
                  <a:pt x="74" y="16"/>
                </a:lnTo>
                <a:lnTo>
                  <a:pt x="101" y="2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1" name="Freeform 959">
            <a:extLst>
              <a:ext uri="{FF2B5EF4-FFF2-40B4-BE49-F238E27FC236}">
                <a16:creationId xmlns:a16="http://schemas.microsoft.com/office/drawing/2014/main" id="{D6741475-4327-2C0D-7892-E78C3030F1CA}"/>
              </a:ext>
            </a:extLst>
          </p:cNvPr>
          <p:cNvSpPr>
            <a:spLocks/>
          </p:cNvSpPr>
          <p:nvPr/>
        </p:nvSpPr>
        <p:spPr bwMode="auto">
          <a:xfrm>
            <a:off x="4443413" y="5302250"/>
            <a:ext cx="185738" cy="173038"/>
          </a:xfrm>
          <a:custGeom>
            <a:avLst/>
            <a:gdLst>
              <a:gd name="T0" fmla="*/ 117 w 117"/>
              <a:gd name="T1" fmla="*/ 1 h 109"/>
              <a:gd name="T2" fmla="*/ 109 w 117"/>
              <a:gd name="T3" fmla="*/ 27 h 109"/>
              <a:gd name="T4" fmla="*/ 109 w 117"/>
              <a:gd name="T5" fmla="*/ 28 h 109"/>
              <a:gd name="T6" fmla="*/ 104 w 117"/>
              <a:gd name="T7" fmla="*/ 54 h 109"/>
              <a:gd name="T8" fmla="*/ 104 w 117"/>
              <a:gd name="T9" fmla="*/ 60 h 109"/>
              <a:gd name="T10" fmla="*/ 93 w 117"/>
              <a:gd name="T11" fmla="*/ 72 h 109"/>
              <a:gd name="T12" fmla="*/ 87 w 117"/>
              <a:gd name="T13" fmla="*/ 90 h 109"/>
              <a:gd name="T14" fmla="*/ 74 w 117"/>
              <a:gd name="T15" fmla="*/ 109 h 109"/>
              <a:gd name="T16" fmla="*/ 57 w 117"/>
              <a:gd name="T17" fmla="*/ 99 h 109"/>
              <a:gd name="T18" fmla="*/ 40 w 117"/>
              <a:gd name="T19" fmla="*/ 95 h 109"/>
              <a:gd name="T20" fmla="*/ 41 w 117"/>
              <a:gd name="T21" fmla="*/ 80 h 109"/>
              <a:gd name="T22" fmla="*/ 34 w 117"/>
              <a:gd name="T23" fmla="*/ 72 h 109"/>
              <a:gd name="T24" fmla="*/ 35 w 117"/>
              <a:gd name="T25" fmla="*/ 61 h 109"/>
              <a:gd name="T26" fmla="*/ 45 w 117"/>
              <a:gd name="T27" fmla="*/ 64 h 109"/>
              <a:gd name="T28" fmla="*/ 45 w 117"/>
              <a:gd name="T29" fmla="*/ 60 h 109"/>
              <a:gd name="T30" fmla="*/ 33 w 117"/>
              <a:gd name="T31" fmla="*/ 51 h 109"/>
              <a:gd name="T32" fmla="*/ 30 w 117"/>
              <a:gd name="T33" fmla="*/ 43 h 109"/>
              <a:gd name="T34" fmla="*/ 31 w 117"/>
              <a:gd name="T35" fmla="*/ 38 h 109"/>
              <a:gd name="T36" fmla="*/ 31 w 117"/>
              <a:gd name="T37" fmla="*/ 35 h 109"/>
              <a:gd name="T38" fmla="*/ 25 w 117"/>
              <a:gd name="T39" fmla="*/ 35 h 109"/>
              <a:gd name="T40" fmla="*/ 14 w 117"/>
              <a:gd name="T41" fmla="*/ 35 h 109"/>
              <a:gd name="T42" fmla="*/ 16 w 117"/>
              <a:gd name="T43" fmla="*/ 31 h 109"/>
              <a:gd name="T44" fmla="*/ 23 w 117"/>
              <a:gd name="T45" fmla="*/ 19 h 109"/>
              <a:gd name="T46" fmla="*/ 8 w 117"/>
              <a:gd name="T47" fmla="*/ 15 h 109"/>
              <a:gd name="T48" fmla="*/ 5 w 117"/>
              <a:gd name="T49" fmla="*/ 8 h 109"/>
              <a:gd name="T50" fmla="*/ 0 w 117"/>
              <a:gd name="T51" fmla="*/ 5 h 109"/>
              <a:gd name="T52" fmla="*/ 0 w 117"/>
              <a:gd name="T53" fmla="*/ 4 h 109"/>
              <a:gd name="T54" fmla="*/ 1 w 117"/>
              <a:gd name="T55" fmla="*/ 0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117" h="109">
                <a:moveTo>
                  <a:pt x="117" y="1"/>
                </a:moveTo>
                <a:lnTo>
                  <a:pt x="109" y="27"/>
                </a:lnTo>
                <a:lnTo>
                  <a:pt x="109" y="28"/>
                </a:lnTo>
                <a:lnTo>
                  <a:pt x="104" y="54"/>
                </a:lnTo>
                <a:lnTo>
                  <a:pt x="104" y="60"/>
                </a:lnTo>
                <a:lnTo>
                  <a:pt x="93" y="72"/>
                </a:lnTo>
                <a:lnTo>
                  <a:pt x="87" y="90"/>
                </a:lnTo>
                <a:lnTo>
                  <a:pt x="74" y="109"/>
                </a:lnTo>
                <a:lnTo>
                  <a:pt x="57" y="99"/>
                </a:lnTo>
                <a:lnTo>
                  <a:pt x="40" y="95"/>
                </a:lnTo>
                <a:lnTo>
                  <a:pt x="41" y="80"/>
                </a:lnTo>
                <a:lnTo>
                  <a:pt x="34" y="72"/>
                </a:lnTo>
                <a:lnTo>
                  <a:pt x="35" y="61"/>
                </a:lnTo>
                <a:lnTo>
                  <a:pt x="45" y="64"/>
                </a:lnTo>
                <a:lnTo>
                  <a:pt x="45" y="60"/>
                </a:lnTo>
                <a:lnTo>
                  <a:pt x="33" y="51"/>
                </a:lnTo>
                <a:lnTo>
                  <a:pt x="30" y="43"/>
                </a:lnTo>
                <a:lnTo>
                  <a:pt x="31" y="38"/>
                </a:lnTo>
                <a:lnTo>
                  <a:pt x="31" y="35"/>
                </a:lnTo>
                <a:lnTo>
                  <a:pt x="25" y="35"/>
                </a:lnTo>
                <a:lnTo>
                  <a:pt x="14" y="35"/>
                </a:lnTo>
                <a:lnTo>
                  <a:pt x="16" y="31"/>
                </a:lnTo>
                <a:lnTo>
                  <a:pt x="23" y="19"/>
                </a:lnTo>
                <a:lnTo>
                  <a:pt x="8" y="15"/>
                </a:lnTo>
                <a:lnTo>
                  <a:pt x="5" y="8"/>
                </a:lnTo>
                <a:lnTo>
                  <a:pt x="0" y="5"/>
                </a:lnTo>
                <a:lnTo>
                  <a:pt x="0" y="4"/>
                </a:lnTo>
                <a:lnTo>
                  <a:pt x="1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2" name="Freeform 960">
            <a:extLst>
              <a:ext uri="{FF2B5EF4-FFF2-40B4-BE49-F238E27FC236}">
                <a16:creationId xmlns:a16="http://schemas.microsoft.com/office/drawing/2014/main" id="{3372CBC6-2DDF-5EA8-B028-C13FF6721BD1}"/>
              </a:ext>
            </a:extLst>
          </p:cNvPr>
          <p:cNvSpPr>
            <a:spLocks/>
          </p:cNvSpPr>
          <p:nvPr/>
        </p:nvSpPr>
        <p:spPr bwMode="auto">
          <a:xfrm>
            <a:off x="4605338" y="5011738"/>
            <a:ext cx="157163" cy="71438"/>
          </a:xfrm>
          <a:custGeom>
            <a:avLst/>
            <a:gdLst>
              <a:gd name="T0" fmla="*/ 4 w 99"/>
              <a:gd name="T1" fmla="*/ 7 h 45"/>
              <a:gd name="T2" fmla="*/ 4 w 99"/>
              <a:gd name="T3" fmla="*/ 8 h 45"/>
              <a:gd name="T4" fmla="*/ 3 w 99"/>
              <a:gd name="T5" fmla="*/ 9 h 45"/>
              <a:gd name="T6" fmla="*/ 0 w 99"/>
              <a:gd name="T7" fmla="*/ 15 h 45"/>
              <a:gd name="T8" fmla="*/ 14 w 99"/>
              <a:gd name="T9" fmla="*/ 18 h 45"/>
              <a:gd name="T10" fmla="*/ 17 w 99"/>
              <a:gd name="T11" fmla="*/ 20 h 45"/>
              <a:gd name="T12" fmla="*/ 22 w 99"/>
              <a:gd name="T13" fmla="*/ 27 h 45"/>
              <a:gd name="T14" fmla="*/ 43 w 99"/>
              <a:gd name="T15" fmla="*/ 27 h 45"/>
              <a:gd name="T16" fmla="*/ 45 w 99"/>
              <a:gd name="T17" fmla="*/ 26 h 45"/>
              <a:gd name="T18" fmla="*/ 41 w 99"/>
              <a:gd name="T19" fmla="*/ 20 h 45"/>
              <a:gd name="T20" fmla="*/ 40 w 99"/>
              <a:gd name="T21" fmla="*/ 18 h 45"/>
              <a:gd name="T22" fmla="*/ 55 w 99"/>
              <a:gd name="T23" fmla="*/ 13 h 45"/>
              <a:gd name="T24" fmla="*/ 59 w 99"/>
              <a:gd name="T25" fmla="*/ 5 h 45"/>
              <a:gd name="T26" fmla="*/ 64 w 99"/>
              <a:gd name="T27" fmla="*/ 4 h 45"/>
              <a:gd name="T28" fmla="*/ 63 w 99"/>
              <a:gd name="T29" fmla="*/ 0 h 45"/>
              <a:gd name="T30" fmla="*/ 71 w 99"/>
              <a:gd name="T31" fmla="*/ 0 h 45"/>
              <a:gd name="T32" fmla="*/ 75 w 99"/>
              <a:gd name="T33" fmla="*/ 3 h 45"/>
              <a:gd name="T34" fmla="*/ 74 w 99"/>
              <a:gd name="T35" fmla="*/ 11 h 45"/>
              <a:gd name="T36" fmla="*/ 74 w 99"/>
              <a:gd name="T37" fmla="*/ 13 h 45"/>
              <a:gd name="T38" fmla="*/ 78 w 99"/>
              <a:gd name="T39" fmla="*/ 15 h 45"/>
              <a:gd name="T40" fmla="*/ 79 w 99"/>
              <a:gd name="T41" fmla="*/ 18 h 45"/>
              <a:gd name="T42" fmla="*/ 79 w 99"/>
              <a:gd name="T43" fmla="*/ 20 h 45"/>
              <a:gd name="T44" fmla="*/ 84 w 99"/>
              <a:gd name="T45" fmla="*/ 34 h 45"/>
              <a:gd name="T46" fmla="*/ 99 w 99"/>
              <a:gd name="T47" fmla="*/ 45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99" h="45">
                <a:moveTo>
                  <a:pt x="4" y="7"/>
                </a:moveTo>
                <a:lnTo>
                  <a:pt x="4" y="8"/>
                </a:lnTo>
                <a:lnTo>
                  <a:pt x="3" y="9"/>
                </a:lnTo>
                <a:lnTo>
                  <a:pt x="0" y="15"/>
                </a:lnTo>
                <a:lnTo>
                  <a:pt x="14" y="18"/>
                </a:lnTo>
                <a:lnTo>
                  <a:pt x="17" y="20"/>
                </a:lnTo>
                <a:lnTo>
                  <a:pt x="22" y="27"/>
                </a:lnTo>
                <a:lnTo>
                  <a:pt x="43" y="27"/>
                </a:lnTo>
                <a:lnTo>
                  <a:pt x="45" y="26"/>
                </a:lnTo>
                <a:lnTo>
                  <a:pt x="41" y="20"/>
                </a:lnTo>
                <a:lnTo>
                  <a:pt x="40" y="18"/>
                </a:lnTo>
                <a:lnTo>
                  <a:pt x="55" y="13"/>
                </a:lnTo>
                <a:lnTo>
                  <a:pt x="59" y="5"/>
                </a:lnTo>
                <a:lnTo>
                  <a:pt x="64" y="4"/>
                </a:lnTo>
                <a:lnTo>
                  <a:pt x="63" y="0"/>
                </a:lnTo>
                <a:lnTo>
                  <a:pt x="71" y="0"/>
                </a:lnTo>
                <a:lnTo>
                  <a:pt x="75" y="3"/>
                </a:lnTo>
                <a:lnTo>
                  <a:pt x="74" y="11"/>
                </a:lnTo>
                <a:lnTo>
                  <a:pt x="74" y="13"/>
                </a:lnTo>
                <a:lnTo>
                  <a:pt x="78" y="15"/>
                </a:lnTo>
                <a:lnTo>
                  <a:pt x="79" y="18"/>
                </a:lnTo>
                <a:lnTo>
                  <a:pt x="79" y="20"/>
                </a:lnTo>
                <a:lnTo>
                  <a:pt x="84" y="34"/>
                </a:lnTo>
                <a:lnTo>
                  <a:pt x="99" y="4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3" name="Freeform 961">
            <a:extLst>
              <a:ext uri="{FF2B5EF4-FFF2-40B4-BE49-F238E27FC236}">
                <a16:creationId xmlns:a16="http://schemas.microsoft.com/office/drawing/2014/main" id="{D0C0BB55-E1D0-9E2F-BB63-F7F7E4D1167A}"/>
              </a:ext>
            </a:extLst>
          </p:cNvPr>
          <p:cNvSpPr>
            <a:spLocks/>
          </p:cNvSpPr>
          <p:nvPr/>
        </p:nvSpPr>
        <p:spPr bwMode="auto">
          <a:xfrm>
            <a:off x="4514851" y="5060950"/>
            <a:ext cx="250825" cy="107950"/>
          </a:xfrm>
          <a:custGeom>
            <a:avLst/>
            <a:gdLst>
              <a:gd name="T0" fmla="*/ 156 w 158"/>
              <a:gd name="T1" fmla="*/ 14 h 68"/>
              <a:gd name="T2" fmla="*/ 150 w 158"/>
              <a:gd name="T3" fmla="*/ 18 h 68"/>
              <a:gd name="T4" fmla="*/ 158 w 158"/>
              <a:gd name="T5" fmla="*/ 25 h 68"/>
              <a:gd name="T6" fmla="*/ 154 w 158"/>
              <a:gd name="T7" fmla="*/ 32 h 68"/>
              <a:gd name="T8" fmla="*/ 149 w 158"/>
              <a:gd name="T9" fmla="*/ 32 h 68"/>
              <a:gd name="T10" fmla="*/ 149 w 158"/>
              <a:gd name="T11" fmla="*/ 41 h 68"/>
              <a:gd name="T12" fmla="*/ 139 w 158"/>
              <a:gd name="T13" fmla="*/ 36 h 68"/>
              <a:gd name="T14" fmla="*/ 139 w 158"/>
              <a:gd name="T15" fmla="*/ 37 h 68"/>
              <a:gd name="T16" fmla="*/ 123 w 158"/>
              <a:gd name="T17" fmla="*/ 59 h 68"/>
              <a:gd name="T18" fmla="*/ 109 w 158"/>
              <a:gd name="T19" fmla="*/ 56 h 68"/>
              <a:gd name="T20" fmla="*/ 102 w 158"/>
              <a:gd name="T21" fmla="*/ 48 h 68"/>
              <a:gd name="T22" fmla="*/ 93 w 158"/>
              <a:gd name="T23" fmla="*/ 55 h 68"/>
              <a:gd name="T24" fmla="*/ 89 w 158"/>
              <a:gd name="T25" fmla="*/ 62 h 68"/>
              <a:gd name="T26" fmla="*/ 85 w 158"/>
              <a:gd name="T27" fmla="*/ 68 h 68"/>
              <a:gd name="T28" fmla="*/ 76 w 158"/>
              <a:gd name="T29" fmla="*/ 63 h 68"/>
              <a:gd name="T30" fmla="*/ 56 w 158"/>
              <a:gd name="T31" fmla="*/ 34 h 68"/>
              <a:gd name="T32" fmla="*/ 45 w 158"/>
              <a:gd name="T33" fmla="*/ 26 h 68"/>
              <a:gd name="T34" fmla="*/ 44 w 158"/>
              <a:gd name="T35" fmla="*/ 26 h 68"/>
              <a:gd name="T36" fmla="*/ 37 w 158"/>
              <a:gd name="T37" fmla="*/ 26 h 68"/>
              <a:gd name="T38" fmla="*/ 37 w 158"/>
              <a:gd name="T39" fmla="*/ 8 h 68"/>
              <a:gd name="T40" fmla="*/ 36 w 158"/>
              <a:gd name="T41" fmla="*/ 8 h 68"/>
              <a:gd name="T42" fmla="*/ 30 w 158"/>
              <a:gd name="T43" fmla="*/ 11 h 68"/>
              <a:gd name="T44" fmla="*/ 21 w 158"/>
              <a:gd name="T45" fmla="*/ 7 h 68"/>
              <a:gd name="T46" fmla="*/ 16 w 158"/>
              <a:gd name="T47" fmla="*/ 0 h 68"/>
              <a:gd name="T48" fmla="*/ 4 w 158"/>
              <a:gd name="T49" fmla="*/ 4 h 68"/>
              <a:gd name="T50" fmla="*/ 4 w 158"/>
              <a:gd name="T51" fmla="*/ 3 h 68"/>
              <a:gd name="T52" fmla="*/ 4 w 158"/>
              <a:gd name="T53" fmla="*/ 2 h 68"/>
              <a:gd name="T54" fmla="*/ 3 w 158"/>
              <a:gd name="T55" fmla="*/ 0 h 68"/>
              <a:gd name="T56" fmla="*/ 0 w 158"/>
              <a:gd name="T57" fmla="*/ 0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158" h="68">
                <a:moveTo>
                  <a:pt x="156" y="14"/>
                </a:moveTo>
                <a:lnTo>
                  <a:pt x="150" y="18"/>
                </a:lnTo>
                <a:lnTo>
                  <a:pt x="158" y="25"/>
                </a:lnTo>
                <a:lnTo>
                  <a:pt x="154" y="32"/>
                </a:lnTo>
                <a:lnTo>
                  <a:pt x="149" y="32"/>
                </a:lnTo>
                <a:lnTo>
                  <a:pt x="149" y="41"/>
                </a:lnTo>
                <a:lnTo>
                  <a:pt x="139" y="36"/>
                </a:lnTo>
                <a:lnTo>
                  <a:pt x="139" y="37"/>
                </a:lnTo>
                <a:lnTo>
                  <a:pt x="123" y="59"/>
                </a:lnTo>
                <a:lnTo>
                  <a:pt x="109" y="56"/>
                </a:lnTo>
                <a:lnTo>
                  <a:pt x="102" y="48"/>
                </a:lnTo>
                <a:lnTo>
                  <a:pt x="93" y="55"/>
                </a:lnTo>
                <a:lnTo>
                  <a:pt x="89" y="62"/>
                </a:lnTo>
                <a:lnTo>
                  <a:pt x="85" y="68"/>
                </a:lnTo>
                <a:lnTo>
                  <a:pt x="76" y="63"/>
                </a:lnTo>
                <a:lnTo>
                  <a:pt x="56" y="34"/>
                </a:lnTo>
                <a:lnTo>
                  <a:pt x="45" y="26"/>
                </a:lnTo>
                <a:lnTo>
                  <a:pt x="44" y="26"/>
                </a:lnTo>
                <a:lnTo>
                  <a:pt x="37" y="26"/>
                </a:lnTo>
                <a:lnTo>
                  <a:pt x="37" y="8"/>
                </a:lnTo>
                <a:lnTo>
                  <a:pt x="36" y="8"/>
                </a:lnTo>
                <a:lnTo>
                  <a:pt x="30" y="11"/>
                </a:lnTo>
                <a:lnTo>
                  <a:pt x="21" y="7"/>
                </a:lnTo>
                <a:lnTo>
                  <a:pt x="16" y="0"/>
                </a:lnTo>
                <a:lnTo>
                  <a:pt x="4" y="4"/>
                </a:lnTo>
                <a:lnTo>
                  <a:pt x="4" y="3"/>
                </a:lnTo>
                <a:lnTo>
                  <a:pt x="4" y="2"/>
                </a:lnTo>
                <a:lnTo>
                  <a:pt x="3" y="0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4" name="Freeform 962">
            <a:extLst>
              <a:ext uri="{FF2B5EF4-FFF2-40B4-BE49-F238E27FC236}">
                <a16:creationId xmlns:a16="http://schemas.microsoft.com/office/drawing/2014/main" id="{48D15A44-9B34-49F2-90BA-4E0E9440A37D}"/>
              </a:ext>
            </a:extLst>
          </p:cNvPr>
          <p:cNvSpPr>
            <a:spLocks noEditPoints="1"/>
          </p:cNvSpPr>
          <p:nvPr/>
        </p:nvSpPr>
        <p:spPr bwMode="auto">
          <a:xfrm>
            <a:off x="4491038" y="4506913"/>
            <a:ext cx="149225" cy="171450"/>
          </a:xfrm>
          <a:custGeom>
            <a:avLst/>
            <a:gdLst>
              <a:gd name="T0" fmla="*/ 48 w 94"/>
              <a:gd name="T1" fmla="*/ 8 h 108"/>
              <a:gd name="T2" fmla="*/ 56 w 94"/>
              <a:gd name="T3" fmla="*/ 6 h 108"/>
              <a:gd name="T4" fmla="*/ 59 w 94"/>
              <a:gd name="T5" fmla="*/ 10 h 108"/>
              <a:gd name="T6" fmla="*/ 61 w 94"/>
              <a:gd name="T7" fmla="*/ 15 h 108"/>
              <a:gd name="T8" fmla="*/ 66 w 94"/>
              <a:gd name="T9" fmla="*/ 18 h 108"/>
              <a:gd name="T10" fmla="*/ 71 w 94"/>
              <a:gd name="T11" fmla="*/ 19 h 108"/>
              <a:gd name="T12" fmla="*/ 70 w 94"/>
              <a:gd name="T13" fmla="*/ 22 h 108"/>
              <a:gd name="T14" fmla="*/ 70 w 94"/>
              <a:gd name="T15" fmla="*/ 22 h 108"/>
              <a:gd name="T16" fmla="*/ 68 w 94"/>
              <a:gd name="T17" fmla="*/ 25 h 108"/>
              <a:gd name="T18" fmla="*/ 53 w 94"/>
              <a:gd name="T19" fmla="*/ 52 h 108"/>
              <a:gd name="T20" fmla="*/ 56 w 94"/>
              <a:gd name="T21" fmla="*/ 57 h 108"/>
              <a:gd name="T22" fmla="*/ 67 w 94"/>
              <a:gd name="T23" fmla="*/ 63 h 108"/>
              <a:gd name="T24" fmla="*/ 68 w 94"/>
              <a:gd name="T25" fmla="*/ 63 h 108"/>
              <a:gd name="T26" fmla="*/ 72 w 94"/>
              <a:gd name="T27" fmla="*/ 57 h 108"/>
              <a:gd name="T28" fmla="*/ 74 w 94"/>
              <a:gd name="T29" fmla="*/ 61 h 108"/>
              <a:gd name="T30" fmla="*/ 79 w 94"/>
              <a:gd name="T31" fmla="*/ 61 h 108"/>
              <a:gd name="T32" fmla="*/ 82 w 94"/>
              <a:gd name="T33" fmla="*/ 67 h 108"/>
              <a:gd name="T34" fmla="*/ 89 w 94"/>
              <a:gd name="T35" fmla="*/ 82 h 108"/>
              <a:gd name="T36" fmla="*/ 94 w 94"/>
              <a:gd name="T37" fmla="*/ 83 h 108"/>
              <a:gd name="T38" fmla="*/ 91 w 94"/>
              <a:gd name="T39" fmla="*/ 90 h 108"/>
              <a:gd name="T40" fmla="*/ 83 w 94"/>
              <a:gd name="T41" fmla="*/ 96 h 108"/>
              <a:gd name="T42" fmla="*/ 83 w 94"/>
              <a:gd name="T43" fmla="*/ 100 h 108"/>
              <a:gd name="T44" fmla="*/ 83 w 94"/>
              <a:gd name="T45" fmla="*/ 104 h 108"/>
              <a:gd name="T46" fmla="*/ 71 w 94"/>
              <a:gd name="T47" fmla="*/ 98 h 108"/>
              <a:gd name="T48" fmla="*/ 70 w 94"/>
              <a:gd name="T49" fmla="*/ 94 h 108"/>
              <a:gd name="T50" fmla="*/ 61 w 94"/>
              <a:gd name="T51" fmla="*/ 100 h 108"/>
              <a:gd name="T52" fmla="*/ 49 w 94"/>
              <a:gd name="T53" fmla="*/ 98 h 108"/>
              <a:gd name="T54" fmla="*/ 46 w 94"/>
              <a:gd name="T55" fmla="*/ 105 h 108"/>
              <a:gd name="T56" fmla="*/ 34 w 94"/>
              <a:gd name="T57" fmla="*/ 102 h 108"/>
              <a:gd name="T58" fmla="*/ 19 w 94"/>
              <a:gd name="T59" fmla="*/ 108 h 108"/>
              <a:gd name="T60" fmla="*/ 14 w 94"/>
              <a:gd name="T61" fmla="*/ 105 h 108"/>
              <a:gd name="T62" fmla="*/ 10 w 94"/>
              <a:gd name="T63" fmla="*/ 96 h 108"/>
              <a:gd name="T64" fmla="*/ 7 w 94"/>
              <a:gd name="T65" fmla="*/ 90 h 108"/>
              <a:gd name="T66" fmla="*/ 4 w 94"/>
              <a:gd name="T67" fmla="*/ 83 h 108"/>
              <a:gd name="T68" fmla="*/ 0 w 94"/>
              <a:gd name="T69" fmla="*/ 76 h 108"/>
              <a:gd name="T70" fmla="*/ 7 w 94"/>
              <a:gd name="T71" fmla="*/ 72 h 108"/>
              <a:gd name="T72" fmla="*/ 3 w 94"/>
              <a:gd name="T73" fmla="*/ 64 h 108"/>
              <a:gd name="T74" fmla="*/ 14 w 94"/>
              <a:gd name="T75" fmla="*/ 61 h 108"/>
              <a:gd name="T76" fmla="*/ 19 w 94"/>
              <a:gd name="T77" fmla="*/ 49 h 108"/>
              <a:gd name="T78" fmla="*/ 11 w 94"/>
              <a:gd name="T79" fmla="*/ 37 h 108"/>
              <a:gd name="T80" fmla="*/ 16 w 94"/>
              <a:gd name="T81" fmla="*/ 34 h 108"/>
              <a:gd name="T82" fmla="*/ 15 w 94"/>
              <a:gd name="T83" fmla="*/ 27 h 108"/>
              <a:gd name="T84" fmla="*/ 20 w 94"/>
              <a:gd name="T85" fmla="*/ 21 h 108"/>
              <a:gd name="T86" fmla="*/ 22 w 94"/>
              <a:gd name="T87" fmla="*/ 18 h 108"/>
              <a:gd name="T88" fmla="*/ 26 w 94"/>
              <a:gd name="T89" fmla="*/ 18 h 108"/>
              <a:gd name="T90" fmla="*/ 30 w 94"/>
              <a:gd name="T91" fmla="*/ 16 h 108"/>
              <a:gd name="T92" fmla="*/ 29 w 94"/>
              <a:gd name="T93" fmla="*/ 7 h 108"/>
              <a:gd name="T94" fmla="*/ 29 w 94"/>
              <a:gd name="T95" fmla="*/ 6 h 108"/>
              <a:gd name="T96" fmla="*/ 34 w 94"/>
              <a:gd name="T97" fmla="*/ 0 h 108"/>
              <a:gd name="T98" fmla="*/ 38 w 94"/>
              <a:gd name="T99" fmla="*/ 1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94" h="108">
                <a:moveTo>
                  <a:pt x="48" y="8"/>
                </a:moveTo>
                <a:lnTo>
                  <a:pt x="56" y="6"/>
                </a:lnTo>
                <a:lnTo>
                  <a:pt x="59" y="10"/>
                </a:lnTo>
                <a:lnTo>
                  <a:pt x="61" y="15"/>
                </a:lnTo>
                <a:lnTo>
                  <a:pt x="66" y="18"/>
                </a:lnTo>
                <a:lnTo>
                  <a:pt x="71" y="19"/>
                </a:lnTo>
                <a:lnTo>
                  <a:pt x="70" y="22"/>
                </a:lnTo>
                <a:moveTo>
                  <a:pt x="70" y="22"/>
                </a:moveTo>
                <a:lnTo>
                  <a:pt x="68" y="25"/>
                </a:lnTo>
                <a:moveTo>
                  <a:pt x="53" y="52"/>
                </a:moveTo>
                <a:lnTo>
                  <a:pt x="56" y="57"/>
                </a:lnTo>
                <a:lnTo>
                  <a:pt x="67" y="63"/>
                </a:lnTo>
                <a:lnTo>
                  <a:pt x="68" y="63"/>
                </a:lnTo>
                <a:lnTo>
                  <a:pt x="72" y="57"/>
                </a:lnTo>
                <a:lnTo>
                  <a:pt x="74" y="61"/>
                </a:lnTo>
                <a:lnTo>
                  <a:pt x="79" y="61"/>
                </a:lnTo>
                <a:lnTo>
                  <a:pt x="82" y="67"/>
                </a:lnTo>
                <a:lnTo>
                  <a:pt x="89" y="82"/>
                </a:lnTo>
                <a:lnTo>
                  <a:pt x="94" y="83"/>
                </a:lnTo>
                <a:lnTo>
                  <a:pt x="91" y="90"/>
                </a:lnTo>
                <a:lnTo>
                  <a:pt x="83" y="96"/>
                </a:lnTo>
                <a:lnTo>
                  <a:pt x="83" y="100"/>
                </a:lnTo>
                <a:lnTo>
                  <a:pt x="83" y="104"/>
                </a:lnTo>
                <a:lnTo>
                  <a:pt x="71" y="98"/>
                </a:lnTo>
                <a:lnTo>
                  <a:pt x="70" y="94"/>
                </a:lnTo>
                <a:lnTo>
                  <a:pt x="61" y="100"/>
                </a:lnTo>
                <a:lnTo>
                  <a:pt x="49" y="98"/>
                </a:lnTo>
                <a:lnTo>
                  <a:pt x="46" y="105"/>
                </a:lnTo>
                <a:lnTo>
                  <a:pt x="34" y="102"/>
                </a:lnTo>
                <a:lnTo>
                  <a:pt x="19" y="108"/>
                </a:lnTo>
                <a:lnTo>
                  <a:pt x="14" y="105"/>
                </a:lnTo>
                <a:lnTo>
                  <a:pt x="10" y="96"/>
                </a:lnTo>
                <a:lnTo>
                  <a:pt x="7" y="90"/>
                </a:lnTo>
                <a:lnTo>
                  <a:pt x="4" y="83"/>
                </a:lnTo>
                <a:lnTo>
                  <a:pt x="0" y="76"/>
                </a:lnTo>
                <a:lnTo>
                  <a:pt x="7" y="72"/>
                </a:lnTo>
                <a:lnTo>
                  <a:pt x="3" y="64"/>
                </a:lnTo>
                <a:lnTo>
                  <a:pt x="14" y="61"/>
                </a:lnTo>
                <a:lnTo>
                  <a:pt x="19" y="49"/>
                </a:lnTo>
                <a:lnTo>
                  <a:pt x="11" y="37"/>
                </a:lnTo>
                <a:lnTo>
                  <a:pt x="16" y="34"/>
                </a:lnTo>
                <a:lnTo>
                  <a:pt x="15" y="27"/>
                </a:lnTo>
                <a:lnTo>
                  <a:pt x="20" y="21"/>
                </a:lnTo>
                <a:lnTo>
                  <a:pt x="22" y="18"/>
                </a:lnTo>
                <a:lnTo>
                  <a:pt x="26" y="18"/>
                </a:lnTo>
                <a:lnTo>
                  <a:pt x="30" y="16"/>
                </a:lnTo>
                <a:lnTo>
                  <a:pt x="29" y="7"/>
                </a:lnTo>
                <a:lnTo>
                  <a:pt x="29" y="6"/>
                </a:lnTo>
                <a:lnTo>
                  <a:pt x="34" y="0"/>
                </a:lnTo>
                <a:lnTo>
                  <a:pt x="38" y="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5" name="Freeform 963">
            <a:extLst>
              <a:ext uri="{FF2B5EF4-FFF2-40B4-BE49-F238E27FC236}">
                <a16:creationId xmlns:a16="http://schemas.microsoft.com/office/drawing/2014/main" id="{AADF6497-6648-1A42-F424-43B02E7679F1}"/>
              </a:ext>
            </a:extLst>
          </p:cNvPr>
          <p:cNvSpPr>
            <a:spLocks/>
          </p:cNvSpPr>
          <p:nvPr/>
        </p:nvSpPr>
        <p:spPr bwMode="auto">
          <a:xfrm>
            <a:off x="4887913" y="5773738"/>
            <a:ext cx="95250" cy="180975"/>
          </a:xfrm>
          <a:custGeom>
            <a:avLst/>
            <a:gdLst>
              <a:gd name="T0" fmla="*/ 39 w 60"/>
              <a:gd name="T1" fmla="*/ 95 h 114"/>
              <a:gd name="T2" fmla="*/ 32 w 60"/>
              <a:gd name="T3" fmla="*/ 102 h 114"/>
              <a:gd name="T4" fmla="*/ 34 w 60"/>
              <a:gd name="T5" fmla="*/ 108 h 114"/>
              <a:gd name="T6" fmla="*/ 24 w 60"/>
              <a:gd name="T7" fmla="*/ 114 h 114"/>
              <a:gd name="T8" fmla="*/ 22 w 60"/>
              <a:gd name="T9" fmla="*/ 113 h 114"/>
              <a:gd name="T10" fmla="*/ 2 w 60"/>
              <a:gd name="T11" fmla="*/ 98 h 114"/>
              <a:gd name="T12" fmla="*/ 0 w 60"/>
              <a:gd name="T13" fmla="*/ 86 h 114"/>
              <a:gd name="T14" fmla="*/ 2 w 60"/>
              <a:gd name="T15" fmla="*/ 84 h 114"/>
              <a:gd name="T16" fmla="*/ 4 w 60"/>
              <a:gd name="T17" fmla="*/ 79 h 114"/>
              <a:gd name="T18" fmla="*/ 12 w 60"/>
              <a:gd name="T19" fmla="*/ 73 h 114"/>
              <a:gd name="T20" fmla="*/ 7 w 60"/>
              <a:gd name="T21" fmla="*/ 68 h 114"/>
              <a:gd name="T22" fmla="*/ 16 w 60"/>
              <a:gd name="T23" fmla="*/ 68 h 114"/>
              <a:gd name="T24" fmla="*/ 24 w 60"/>
              <a:gd name="T25" fmla="*/ 67 h 114"/>
              <a:gd name="T26" fmla="*/ 26 w 60"/>
              <a:gd name="T27" fmla="*/ 67 h 114"/>
              <a:gd name="T28" fmla="*/ 26 w 60"/>
              <a:gd name="T29" fmla="*/ 67 h 114"/>
              <a:gd name="T30" fmla="*/ 30 w 60"/>
              <a:gd name="T31" fmla="*/ 64 h 114"/>
              <a:gd name="T32" fmla="*/ 22 w 60"/>
              <a:gd name="T33" fmla="*/ 50 h 114"/>
              <a:gd name="T34" fmla="*/ 15 w 60"/>
              <a:gd name="T35" fmla="*/ 49 h 114"/>
              <a:gd name="T36" fmla="*/ 9 w 60"/>
              <a:gd name="T37" fmla="*/ 37 h 114"/>
              <a:gd name="T38" fmla="*/ 11 w 60"/>
              <a:gd name="T39" fmla="*/ 37 h 114"/>
              <a:gd name="T40" fmla="*/ 19 w 60"/>
              <a:gd name="T41" fmla="*/ 33 h 114"/>
              <a:gd name="T42" fmla="*/ 22 w 60"/>
              <a:gd name="T43" fmla="*/ 33 h 114"/>
              <a:gd name="T44" fmla="*/ 28 w 60"/>
              <a:gd name="T45" fmla="*/ 33 h 114"/>
              <a:gd name="T46" fmla="*/ 26 w 60"/>
              <a:gd name="T47" fmla="*/ 30 h 114"/>
              <a:gd name="T48" fmla="*/ 27 w 60"/>
              <a:gd name="T49" fmla="*/ 16 h 114"/>
              <a:gd name="T50" fmla="*/ 30 w 60"/>
              <a:gd name="T51" fmla="*/ 5 h 114"/>
              <a:gd name="T52" fmla="*/ 31 w 60"/>
              <a:gd name="T53" fmla="*/ 5 h 114"/>
              <a:gd name="T54" fmla="*/ 37 w 60"/>
              <a:gd name="T55" fmla="*/ 5 h 114"/>
              <a:gd name="T56" fmla="*/ 41 w 60"/>
              <a:gd name="T57" fmla="*/ 0 h 114"/>
              <a:gd name="T58" fmla="*/ 45 w 60"/>
              <a:gd name="T59" fmla="*/ 0 h 114"/>
              <a:gd name="T60" fmla="*/ 52 w 60"/>
              <a:gd name="T61" fmla="*/ 0 h 114"/>
              <a:gd name="T62" fmla="*/ 58 w 60"/>
              <a:gd name="T63" fmla="*/ 16 h 114"/>
              <a:gd name="T64" fmla="*/ 60 w 60"/>
              <a:gd name="T65" fmla="*/ 16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60" h="114">
                <a:moveTo>
                  <a:pt x="39" y="95"/>
                </a:moveTo>
                <a:lnTo>
                  <a:pt x="32" y="102"/>
                </a:lnTo>
                <a:lnTo>
                  <a:pt x="34" y="108"/>
                </a:lnTo>
                <a:lnTo>
                  <a:pt x="24" y="114"/>
                </a:lnTo>
                <a:lnTo>
                  <a:pt x="22" y="113"/>
                </a:lnTo>
                <a:lnTo>
                  <a:pt x="2" y="98"/>
                </a:lnTo>
                <a:lnTo>
                  <a:pt x="0" y="86"/>
                </a:lnTo>
                <a:lnTo>
                  <a:pt x="2" y="84"/>
                </a:lnTo>
                <a:lnTo>
                  <a:pt x="4" y="79"/>
                </a:lnTo>
                <a:lnTo>
                  <a:pt x="12" y="73"/>
                </a:lnTo>
                <a:lnTo>
                  <a:pt x="7" y="68"/>
                </a:lnTo>
                <a:lnTo>
                  <a:pt x="16" y="68"/>
                </a:lnTo>
                <a:lnTo>
                  <a:pt x="24" y="67"/>
                </a:lnTo>
                <a:lnTo>
                  <a:pt x="26" y="67"/>
                </a:lnTo>
                <a:lnTo>
                  <a:pt x="26" y="67"/>
                </a:lnTo>
                <a:lnTo>
                  <a:pt x="30" y="64"/>
                </a:lnTo>
                <a:lnTo>
                  <a:pt x="22" y="50"/>
                </a:lnTo>
                <a:lnTo>
                  <a:pt x="15" y="49"/>
                </a:lnTo>
                <a:lnTo>
                  <a:pt x="9" y="37"/>
                </a:lnTo>
                <a:lnTo>
                  <a:pt x="11" y="37"/>
                </a:lnTo>
                <a:lnTo>
                  <a:pt x="19" y="33"/>
                </a:lnTo>
                <a:lnTo>
                  <a:pt x="22" y="33"/>
                </a:lnTo>
                <a:lnTo>
                  <a:pt x="28" y="33"/>
                </a:lnTo>
                <a:lnTo>
                  <a:pt x="26" y="30"/>
                </a:lnTo>
                <a:lnTo>
                  <a:pt x="27" y="16"/>
                </a:lnTo>
                <a:lnTo>
                  <a:pt x="30" y="5"/>
                </a:lnTo>
                <a:lnTo>
                  <a:pt x="31" y="5"/>
                </a:lnTo>
                <a:lnTo>
                  <a:pt x="37" y="5"/>
                </a:lnTo>
                <a:lnTo>
                  <a:pt x="41" y="0"/>
                </a:lnTo>
                <a:lnTo>
                  <a:pt x="45" y="0"/>
                </a:lnTo>
                <a:lnTo>
                  <a:pt x="52" y="0"/>
                </a:lnTo>
                <a:lnTo>
                  <a:pt x="58" y="16"/>
                </a:lnTo>
                <a:lnTo>
                  <a:pt x="60" y="1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6" name="Freeform 964">
            <a:extLst>
              <a:ext uri="{FF2B5EF4-FFF2-40B4-BE49-F238E27FC236}">
                <a16:creationId xmlns:a16="http://schemas.microsoft.com/office/drawing/2014/main" id="{513716E8-A249-C8F1-BEF2-9D6E23DC1FD0}"/>
              </a:ext>
            </a:extLst>
          </p:cNvPr>
          <p:cNvSpPr>
            <a:spLocks/>
          </p:cNvSpPr>
          <p:nvPr/>
        </p:nvSpPr>
        <p:spPr bwMode="auto">
          <a:xfrm>
            <a:off x="4972051" y="5799138"/>
            <a:ext cx="36513" cy="125413"/>
          </a:xfrm>
          <a:custGeom>
            <a:avLst/>
            <a:gdLst>
              <a:gd name="T0" fmla="*/ 7 w 23"/>
              <a:gd name="T1" fmla="*/ 0 h 79"/>
              <a:gd name="T2" fmla="*/ 5 w 23"/>
              <a:gd name="T3" fmla="*/ 4 h 79"/>
              <a:gd name="T4" fmla="*/ 8 w 23"/>
              <a:gd name="T5" fmla="*/ 14 h 79"/>
              <a:gd name="T6" fmla="*/ 7 w 23"/>
              <a:gd name="T7" fmla="*/ 21 h 79"/>
              <a:gd name="T8" fmla="*/ 0 w 23"/>
              <a:gd name="T9" fmla="*/ 21 h 79"/>
              <a:gd name="T10" fmla="*/ 0 w 23"/>
              <a:gd name="T11" fmla="*/ 26 h 79"/>
              <a:gd name="T12" fmla="*/ 5 w 23"/>
              <a:gd name="T13" fmla="*/ 40 h 79"/>
              <a:gd name="T14" fmla="*/ 8 w 23"/>
              <a:gd name="T15" fmla="*/ 42 h 79"/>
              <a:gd name="T16" fmla="*/ 12 w 23"/>
              <a:gd name="T17" fmla="*/ 45 h 79"/>
              <a:gd name="T18" fmla="*/ 15 w 23"/>
              <a:gd name="T19" fmla="*/ 48 h 79"/>
              <a:gd name="T20" fmla="*/ 18 w 23"/>
              <a:gd name="T21" fmla="*/ 53 h 79"/>
              <a:gd name="T22" fmla="*/ 23 w 23"/>
              <a:gd name="T23" fmla="*/ 62 h 79"/>
              <a:gd name="T24" fmla="*/ 18 w 23"/>
              <a:gd name="T25" fmla="*/ 67 h 79"/>
              <a:gd name="T26" fmla="*/ 12 w 23"/>
              <a:gd name="T27" fmla="*/ 75 h 79"/>
              <a:gd name="T28" fmla="*/ 12 w 23"/>
              <a:gd name="T29" fmla="*/ 74 h 79"/>
              <a:gd name="T30" fmla="*/ 5 w 23"/>
              <a:gd name="T31" fmla="*/ 71 h 79"/>
              <a:gd name="T32" fmla="*/ 5 w 23"/>
              <a:gd name="T33" fmla="*/ 72 h 79"/>
              <a:gd name="T34" fmla="*/ 4 w 23"/>
              <a:gd name="T35" fmla="*/ 74 h 79"/>
              <a:gd name="T36" fmla="*/ 0 w 23"/>
              <a:gd name="T37" fmla="*/ 77 h 79"/>
              <a:gd name="T38" fmla="*/ 0 w 23"/>
              <a:gd name="T39" fmla="*/ 79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3" h="79">
                <a:moveTo>
                  <a:pt x="7" y="0"/>
                </a:moveTo>
                <a:lnTo>
                  <a:pt x="5" y="4"/>
                </a:lnTo>
                <a:lnTo>
                  <a:pt x="8" y="14"/>
                </a:lnTo>
                <a:lnTo>
                  <a:pt x="7" y="21"/>
                </a:lnTo>
                <a:lnTo>
                  <a:pt x="0" y="21"/>
                </a:lnTo>
                <a:lnTo>
                  <a:pt x="0" y="26"/>
                </a:lnTo>
                <a:lnTo>
                  <a:pt x="5" y="40"/>
                </a:lnTo>
                <a:lnTo>
                  <a:pt x="8" y="42"/>
                </a:lnTo>
                <a:lnTo>
                  <a:pt x="12" y="45"/>
                </a:lnTo>
                <a:lnTo>
                  <a:pt x="15" y="48"/>
                </a:lnTo>
                <a:lnTo>
                  <a:pt x="18" y="53"/>
                </a:lnTo>
                <a:lnTo>
                  <a:pt x="23" y="62"/>
                </a:lnTo>
                <a:lnTo>
                  <a:pt x="18" y="67"/>
                </a:lnTo>
                <a:lnTo>
                  <a:pt x="12" y="75"/>
                </a:lnTo>
                <a:lnTo>
                  <a:pt x="12" y="74"/>
                </a:lnTo>
                <a:lnTo>
                  <a:pt x="5" y="71"/>
                </a:lnTo>
                <a:lnTo>
                  <a:pt x="5" y="72"/>
                </a:lnTo>
                <a:lnTo>
                  <a:pt x="4" y="74"/>
                </a:lnTo>
                <a:lnTo>
                  <a:pt x="0" y="77"/>
                </a:lnTo>
                <a:lnTo>
                  <a:pt x="0" y="7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7" name="Freeform 965">
            <a:extLst>
              <a:ext uri="{FF2B5EF4-FFF2-40B4-BE49-F238E27FC236}">
                <a16:creationId xmlns:a16="http://schemas.microsoft.com/office/drawing/2014/main" id="{6C494FB3-1D4D-9FA5-8CA4-1B0FCFECDA73}"/>
              </a:ext>
            </a:extLst>
          </p:cNvPr>
          <p:cNvSpPr>
            <a:spLocks/>
          </p:cNvSpPr>
          <p:nvPr/>
        </p:nvSpPr>
        <p:spPr bwMode="auto">
          <a:xfrm>
            <a:off x="4959351" y="4106863"/>
            <a:ext cx="20638" cy="90488"/>
          </a:xfrm>
          <a:custGeom>
            <a:avLst/>
            <a:gdLst>
              <a:gd name="T0" fmla="*/ 7 w 13"/>
              <a:gd name="T1" fmla="*/ 57 h 57"/>
              <a:gd name="T2" fmla="*/ 7 w 13"/>
              <a:gd name="T3" fmla="*/ 56 h 57"/>
              <a:gd name="T4" fmla="*/ 2 w 13"/>
              <a:gd name="T5" fmla="*/ 43 h 57"/>
              <a:gd name="T6" fmla="*/ 9 w 13"/>
              <a:gd name="T7" fmla="*/ 37 h 57"/>
              <a:gd name="T8" fmla="*/ 9 w 13"/>
              <a:gd name="T9" fmla="*/ 35 h 57"/>
              <a:gd name="T10" fmla="*/ 13 w 13"/>
              <a:gd name="T11" fmla="*/ 22 h 57"/>
              <a:gd name="T12" fmla="*/ 13 w 13"/>
              <a:gd name="T13" fmla="*/ 20 h 57"/>
              <a:gd name="T14" fmla="*/ 12 w 13"/>
              <a:gd name="T15" fmla="*/ 15 h 57"/>
              <a:gd name="T16" fmla="*/ 7 w 13"/>
              <a:gd name="T17" fmla="*/ 15 h 57"/>
              <a:gd name="T18" fmla="*/ 4 w 13"/>
              <a:gd name="T19" fmla="*/ 15 h 57"/>
              <a:gd name="T20" fmla="*/ 4 w 13"/>
              <a:gd name="T21" fmla="*/ 12 h 57"/>
              <a:gd name="T22" fmla="*/ 0 w 13"/>
              <a:gd name="T23" fmla="*/ 0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3" h="57">
                <a:moveTo>
                  <a:pt x="7" y="57"/>
                </a:moveTo>
                <a:lnTo>
                  <a:pt x="7" y="56"/>
                </a:lnTo>
                <a:lnTo>
                  <a:pt x="2" y="43"/>
                </a:lnTo>
                <a:lnTo>
                  <a:pt x="9" y="37"/>
                </a:lnTo>
                <a:lnTo>
                  <a:pt x="9" y="35"/>
                </a:lnTo>
                <a:lnTo>
                  <a:pt x="13" y="22"/>
                </a:lnTo>
                <a:lnTo>
                  <a:pt x="13" y="20"/>
                </a:lnTo>
                <a:lnTo>
                  <a:pt x="12" y="15"/>
                </a:lnTo>
                <a:lnTo>
                  <a:pt x="7" y="15"/>
                </a:lnTo>
                <a:lnTo>
                  <a:pt x="4" y="15"/>
                </a:lnTo>
                <a:lnTo>
                  <a:pt x="4" y="12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8" name="Freeform 966">
            <a:extLst>
              <a:ext uri="{FF2B5EF4-FFF2-40B4-BE49-F238E27FC236}">
                <a16:creationId xmlns:a16="http://schemas.microsoft.com/office/drawing/2014/main" id="{16FD8A7F-4658-7CD9-485A-354DBC54B0A3}"/>
              </a:ext>
            </a:extLst>
          </p:cNvPr>
          <p:cNvSpPr>
            <a:spLocks/>
          </p:cNvSpPr>
          <p:nvPr/>
        </p:nvSpPr>
        <p:spPr bwMode="auto">
          <a:xfrm>
            <a:off x="4956176" y="4141788"/>
            <a:ext cx="133350" cy="98425"/>
          </a:xfrm>
          <a:custGeom>
            <a:avLst/>
            <a:gdLst>
              <a:gd name="T0" fmla="*/ 84 w 84"/>
              <a:gd name="T1" fmla="*/ 0 h 62"/>
              <a:gd name="T2" fmla="*/ 84 w 84"/>
              <a:gd name="T3" fmla="*/ 2 h 62"/>
              <a:gd name="T4" fmla="*/ 78 w 84"/>
              <a:gd name="T5" fmla="*/ 4 h 62"/>
              <a:gd name="T6" fmla="*/ 71 w 84"/>
              <a:gd name="T7" fmla="*/ 17 h 62"/>
              <a:gd name="T8" fmla="*/ 78 w 84"/>
              <a:gd name="T9" fmla="*/ 24 h 62"/>
              <a:gd name="T10" fmla="*/ 71 w 84"/>
              <a:gd name="T11" fmla="*/ 26 h 62"/>
              <a:gd name="T12" fmla="*/ 67 w 84"/>
              <a:gd name="T13" fmla="*/ 27 h 62"/>
              <a:gd name="T14" fmla="*/ 69 w 84"/>
              <a:gd name="T15" fmla="*/ 35 h 62"/>
              <a:gd name="T16" fmla="*/ 69 w 84"/>
              <a:gd name="T17" fmla="*/ 41 h 62"/>
              <a:gd name="T18" fmla="*/ 60 w 84"/>
              <a:gd name="T19" fmla="*/ 45 h 62"/>
              <a:gd name="T20" fmla="*/ 54 w 84"/>
              <a:gd name="T21" fmla="*/ 42 h 62"/>
              <a:gd name="T22" fmla="*/ 52 w 84"/>
              <a:gd name="T23" fmla="*/ 42 h 62"/>
              <a:gd name="T24" fmla="*/ 51 w 84"/>
              <a:gd name="T25" fmla="*/ 42 h 62"/>
              <a:gd name="T26" fmla="*/ 43 w 84"/>
              <a:gd name="T27" fmla="*/ 49 h 62"/>
              <a:gd name="T28" fmla="*/ 45 w 84"/>
              <a:gd name="T29" fmla="*/ 58 h 62"/>
              <a:gd name="T30" fmla="*/ 39 w 84"/>
              <a:gd name="T31" fmla="*/ 60 h 62"/>
              <a:gd name="T32" fmla="*/ 36 w 84"/>
              <a:gd name="T33" fmla="*/ 58 h 62"/>
              <a:gd name="T34" fmla="*/ 30 w 84"/>
              <a:gd name="T35" fmla="*/ 58 h 62"/>
              <a:gd name="T36" fmla="*/ 29 w 84"/>
              <a:gd name="T37" fmla="*/ 58 h 62"/>
              <a:gd name="T38" fmla="*/ 29 w 84"/>
              <a:gd name="T39" fmla="*/ 60 h 62"/>
              <a:gd name="T40" fmla="*/ 28 w 84"/>
              <a:gd name="T41" fmla="*/ 61 h 62"/>
              <a:gd name="T42" fmla="*/ 25 w 84"/>
              <a:gd name="T43" fmla="*/ 58 h 62"/>
              <a:gd name="T44" fmla="*/ 21 w 84"/>
              <a:gd name="T45" fmla="*/ 62 h 62"/>
              <a:gd name="T46" fmla="*/ 18 w 84"/>
              <a:gd name="T47" fmla="*/ 58 h 62"/>
              <a:gd name="T48" fmla="*/ 14 w 84"/>
              <a:gd name="T49" fmla="*/ 61 h 62"/>
              <a:gd name="T50" fmla="*/ 0 w 84"/>
              <a:gd name="T51" fmla="*/ 58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84" h="62">
                <a:moveTo>
                  <a:pt x="84" y="0"/>
                </a:moveTo>
                <a:lnTo>
                  <a:pt x="84" y="2"/>
                </a:lnTo>
                <a:lnTo>
                  <a:pt x="78" y="4"/>
                </a:lnTo>
                <a:lnTo>
                  <a:pt x="71" y="17"/>
                </a:lnTo>
                <a:lnTo>
                  <a:pt x="78" y="24"/>
                </a:lnTo>
                <a:lnTo>
                  <a:pt x="71" y="26"/>
                </a:lnTo>
                <a:lnTo>
                  <a:pt x="67" y="27"/>
                </a:lnTo>
                <a:lnTo>
                  <a:pt x="69" y="35"/>
                </a:lnTo>
                <a:lnTo>
                  <a:pt x="69" y="41"/>
                </a:lnTo>
                <a:lnTo>
                  <a:pt x="60" y="45"/>
                </a:lnTo>
                <a:lnTo>
                  <a:pt x="54" y="42"/>
                </a:lnTo>
                <a:lnTo>
                  <a:pt x="52" y="42"/>
                </a:lnTo>
                <a:lnTo>
                  <a:pt x="51" y="42"/>
                </a:lnTo>
                <a:lnTo>
                  <a:pt x="43" y="49"/>
                </a:lnTo>
                <a:lnTo>
                  <a:pt x="45" y="58"/>
                </a:lnTo>
                <a:lnTo>
                  <a:pt x="39" y="60"/>
                </a:lnTo>
                <a:lnTo>
                  <a:pt x="36" y="58"/>
                </a:lnTo>
                <a:lnTo>
                  <a:pt x="30" y="58"/>
                </a:lnTo>
                <a:lnTo>
                  <a:pt x="29" y="58"/>
                </a:lnTo>
                <a:lnTo>
                  <a:pt x="29" y="60"/>
                </a:lnTo>
                <a:lnTo>
                  <a:pt x="28" y="61"/>
                </a:lnTo>
                <a:lnTo>
                  <a:pt x="25" y="58"/>
                </a:lnTo>
                <a:lnTo>
                  <a:pt x="21" y="62"/>
                </a:lnTo>
                <a:lnTo>
                  <a:pt x="18" y="58"/>
                </a:lnTo>
                <a:lnTo>
                  <a:pt x="14" y="61"/>
                </a:lnTo>
                <a:lnTo>
                  <a:pt x="0" y="5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9" name="Freeform 967">
            <a:extLst>
              <a:ext uri="{FF2B5EF4-FFF2-40B4-BE49-F238E27FC236}">
                <a16:creationId xmlns:a16="http://schemas.microsoft.com/office/drawing/2014/main" id="{BAC92178-2941-A6B7-E925-1B03CF207400}"/>
              </a:ext>
            </a:extLst>
          </p:cNvPr>
          <p:cNvSpPr>
            <a:spLocks/>
          </p:cNvSpPr>
          <p:nvPr/>
        </p:nvSpPr>
        <p:spPr bwMode="auto">
          <a:xfrm>
            <a:off x="5072063" y="5786438"/>
            <a:ext cx="65088" cy="76200"/>
          </a:xfrm>
          <a:custGeom>
            <a:avLst/>
            <a:gdLst>
              <a:gd name="T0" fmla="*/ 30 w 41"/>
              <a:gd name="T1" fmla="*/ 48 h 48"/>
              <a:gd name="T2" fmla="*/ 27 w 41"/>
              <a:gd name="T3" fmla="*/ 42 h 48"/>
              <a:gd name="T4" fmla="*/ 23 w 41"/>
              <a:gd name="T5" fmla="*/ 44 h 48"/>
              <a:gd name="T6" fmla="*/ 22 w 41"/>
              <a:gd name="T7" fmla="*/ 40 h 48"/>
              <a:gd name="T8" fmla="*/ 15 w 41"/>
              <a:gd name="T9" fmla="*/ 25 h 48"/>
              <a:gd name="T10" fmla="*/ 11 w 41"/>
              <a:gd name="T11" fmla="*/ 26 h 48"/>
              <a:gd name="T12" fmla="*/ 0 w 41"/>
              <a:gd name="T13" fmla="*/ 25 h 48"/>
              <a:gd name="T14" fmla="*/ 4 w 41"/>
              <a:gd name="T15" fmla="*/ 8 h 48"/>
              <a:gd name="T16" fmla="*/ 4 w 41"/>
              <a:gd name="T17" fmla="*/ 5 h 48"/>
              <a:gd name="T18" fmla="*/ 13 w 41"/>
              <a:gd name="T19" fmla="*/ 8 h 48"/>
              <a:gd name="T20" fmla="*/ 15 w 41"/>
              <a:gd name="T21" fmla="*/ 8 h 48"/>
              <a:gd name="T22" fmla="*/ 15 w 41"/>
              <a:gd name="T23" fmla="*/ 5 h 48"/>
              <a:gd name="T24" fmla="*/ 16 w 41"/>
              <a:gd name="T25" fmla="*/ 4 h 48"/>
              <a:gd name="T26" fmla="*/ 20 w 41"/>
              <a:gd name="T27" fmla="*/ 1 h 48"/>
              <a:gd name="T28" fmla="*/ 24 w 41"/>
              <a:gd name="T29" fmla="*/ 0 h 48"/>
              <a:gd name="T30" fmla="*/ 26 w 41"/>
              <a:gd name="T31" fmla="*/ 8 h 48"/>
              <a:gd name="T32" fmla="*/ 28 w 41"/>
              <a:gd name="T33" fmla="*/ 8 h 48"/>
              <a:gd name="T34" fmla="*/ 32 w 41"/>
              <a:gd name="T35" fmla="*/ 5 h 48"/>
              <a:gd name="T36" fmla="*/ 35 w 41"/>
              <a:gd name="T37" fmla="*/ 7 h 48"/>
              <a:gd name="T38" fmla="*/ 38 w 41"/>
              <a:gd name="T39" fmla="*/ 8 h 48"/>
              <a:gd name="T40" fmla="*/ 39 w 41"/>
              <a:gd name="T41" fmla="*/ 8 h 48"/>
              <a:gd name="T42" fmla="*/ 39 w 41"/>
              <a:gd name="T43" fmla="*/ 7 h 48"/>
              <a:gd name="T44" fmla="*/ 41 w 41"/>
              <a:gd name="T45" fmla="*/ 5 h 48"/>
              <a:gd name="T46" fmla="*/ 41 w 41"/>
              <a:gd name="T47" fmla="*/ 4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41" h="48">
                <a:moveTo>
                  <a:pt x="30" y="48"/>
                </a:moveTo>
                <a:lnTo>
                  <a:pt x="27" y="42"/>
                </a:lnTo>
                <a:lnTo>
                  <a:pt x="23" y="44"/>
                </a:lnTo>
                <a:lnTo>
                  <a:pt x="22" y="40"/>
                </a:lnTo>
                <a:lnTo>
                  <a:pt x="15" y="25"/>
                </a:lnTo>
                <a:lnTo>
                  <a:pt x="11" y="26"/>
                </a:lnTo>
                <a:lnTo>
                  <a:pt x="0" y="25"/>
                </a:lnTo>
                <a:lnTo>
                  <a:pt x="4" y="8"/>
                </a:lnTo>
                <a:lnTo>
                  <a:pt x="4" y="5"/>
                </a:lnTo>
                <a:lnTo>
                  <a:pt x="13" y="8"/>
                </a:lnTo>
                <a:lnTo>
                  <a:pt x="15" y="8"/>
                </a:lnTo>
                <a:lnTo>
                  <a:pt x="15" y="5"/>
                </a:lnTo>
                <a:lnTo>
                  <a:pt x="16" y="4"/>
                </a:lnTo>
                <a:lnTo>
                  <a:pt x="20" y="1"/>
                </a:lnTo>
                <a:lnTo>
                  <a:pt x="24" y="0"/>
                </a:lnTo>
                <a:lnTo>
                  <a:pt x="26" y="8"/>
                </a:lnTo>
                <a:lnTo>
                  <a:pt x="28" y="8"/>
                </a:lnTo>
                <a:lnTo>
                  <a:pt x="32" y="5"/>
                </a:lnTo>
                <a:lnTo>
                  <a:pt x="35" y="7"/>
                </a:lnTo>
                <a:lnTo>
                  <a:pt x="38" y="8"/>
                </a:lnTo>
                <a:lnTo>
                  <a:pt x="39" y="8"/>
                </a:lnTo>
                <a:lnTo>
                  <a:pt x="39" y="7"/>
                </a:lnTo>
                <a:lnTo>
                  <a:pt x="41" y="5"/>
                </a:lnTo>
                <a:lnTo>
                  <a:pt x="41" y="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0" name="Freeform 968">
            <a:extLst>
              <a:ext uri="{FF2B5EF4-FFF2-40B4-BE49-F238E27FC236}">
                <a16:creationId xmlns:a16="http://schemas.microsoft.com/office/drawing/2014/main" id="{CD7470EB-EF3E-6607-041D-18D574B6A56C}"/>
              </a:ext>
            </a:extLst>
          </p:cNvPr>
          <p:cNvSpPr>
            <a:spLocks/>
          </p:cNvSpPr>
          <p:nvPr/>
        </p:nvSpPr>
        <p:spPr bwMode="auto">
          <a:xfrm>
            <a:off x="5133976" y="5802313"/>
            <a:ext cx="11113" cy="42863"/>
          </a:xfrm>
          <a:custGeom>
            <a:avLst/>
            <a:gdLst>
              <a:gd name="T0" fmla="*/ 4 w 7"/>
              <a:gd name="T1" fmla="*/ 0 h 27"/>
              <a:gd name="T2" fmla="*/ 3 w 7"/>
              <a:gd name="T3" fmla="*/ 1 h 27"/>
              <a:gd name="T4" fmla="*/ 2 w 7"/>
              <a:gd name="T5" fmla="*/ 4 h 27"/>
              <a:gd name="T6" fmla="*/ 2 w 7"/>
              <a:gd name="T7" fmla="*/ 5 h 27"/>
              <a:gd name="T8" fmla="*/ 0 w 7"/>
              <a:gd name="T9" fmla="*/ 9 h 27"/>
              <a:gd name="T10" fmla="*/ 3 w 7"/>
              <a:gd name="T11" fmla="*/ 13 h 27"/>
              <a:gd name="T12" fmla="*/ 6 w 7"/>
              <a:gd name="T13" fmla="*/ 13 h 27"/>
              <a:gd name="T14" fmla="*/ 4 w 7"/>
              <a:gd name="T15" fmla="*/ 19 h 27"/>
              <a:gd name="T16" fmla="*/ 7 w 7"/>
              <a:gd name="T17" fmla="*/ 20 h 27"/>
              <a:gd name="T18" fmla="*/ 6 w 7"/>
              <a:gd name="T19" fmla="*/ 27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7" h="27">
                <a:moveTo>
                  <a:pt x="4" y="0"/>
                </a:moveTo>
                <a:lnTo>
                  <a:pt x="3" y="1"/>
                </a:lnTo>
                <a:lnTo>
                  <a:pt x="2" y="4"/>
                </a:lnTo>
                <a:lnTo>
                  <a:pt x="2" y="5"/>
                </a:lnTo>
                <a:lnTo>
                  <a:pt x="0" y="9"/>
                </a:lnTo>
                <a:lnTo>
                  <a:pt x="3" y="13"/>
                </a:lnTo>
                <a:lnTo>
                  <a:pt x="6" y="13"/>
                </a:lnTo>
                <a:lnTo>
                  <a:pt x="4" y="19"/>
                </a:lnTo>
                <a:lnTo>
                  <a:pt x="7" y="20"/>
                </a:lnTo>
                <a:lnTo>
                  <a:pt x="6" y="2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1" name="Freeform 969">
            <a:extLst>
              <a:ext uri="{FF2B5EF4-FFF2-40B4-BE49-F238E27FC236}">
                <a16:creationId xmlns:a16="http://schemas.microsoft.com/office/drawing/2014/main" id="{B2EDF4CA-577F-7667-B407-163CD2EEA60D}"/>
              </a:ext>
            </a:extLst>
          </p:cNvPr>
          <p:cNvSpPr>
            <a:spLocks/>
          </p:cNvSpPr>
          <p:nvPr/>
        </p:nvSpPr>
        <p:spPr bwMode="auto">
          <a:xfrm>
            <a:off x="5133976" y="5802313"/>
            <a:ext cx="28575" cy="44450"/>
          </a:xfrm>
          <a:custGeom>
            <a:avLst/>
            <a:gdLst>
              <a:gd name="T0" fmla="*/ 18 w 18"/>
              <a:gd name="T1" fmla="*/ 28 h 28"/>
              <a:gd name="T2" fmla="*/ 15 w 18"/>
              <a:gd name="T3" fmla="*/ 28 h 28"/>
              <a:gd name="T4" fmla="*/ 13 w 18"/>
              <a:gd name="T5" fmla="*/ 27 h 28"/>
              <a:gd name="T6" fmla="*/ 11 w 18"/>
              <a:gd name="T7" fmla="*/ 25 h 28"/>
              <a:gd name="T8" fmla="*/ 10 w 18"/>
              <a:gd name="T9" fmla="*/ 25 h 28"/>
              <a:gd name="T10" fmla="*/ 8 w 18"/>
              <a:gd name="T11" fmla="*/ 25 h 28"/>
              <a:gd name="T12" fmla="*/ 6 w 18"/>
              <a:gd name="T13" fmla="*/ 27 h 28"/>
              <a:gd name="T14" fmla="*/ 7 w 18"/>
              <a:gd name="T15" fmla="*/ 20 h 28"/>
              <a:gd name="T16" fmla="*/ 4 w 18"/>
              <a:gd name="T17" fmla="*/ 19 h 28"/>
              <a:gd name="T18" fmla="*/ 6 w 18"/>
              <a:gd name="T19" fmla="*/ 13 h 28"/>
              <a:gd name="T20" fmla="*/ 3 w 18"/>
              <a:gd name="T21" fmla="*/ 13 h 28"/>
              <a:gd name="T22" fmla="*/ 0 w 18"/>
              <a:gd name="T23" fmla="*/ 9 h 28"/>
              <a:gd name="T24" fmla="*/ 2 w 18"/>
              <a:gd name="T25" fmla="*/ 5 h 28"/>
              <a:gd name="T26" fmla="*/ 2 w 18"/>
              <a:gd name="T27" fmla="*/ 4 h 28"/>
              <a:gd name="T28" fmla="*/ 3 w 18"/>
              <a:gd name="T29" fmla="*/ 1 h 28"/>
              <a:gd name="T30" fmla="*/ 4 w 18"/>
              <a:gd name="T31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8" h="28">
                <a:moveTo>
                  <a:pt x="18" y="28"/>
                </a:moveTo>
                <a:lnTo>
                  <a:pt x="15" y="28"/>
                </a:lnTo>
                <a:lnTo>
                  <a:pt x="13" y="27"/>
                </a:lnTo>
                <a:lnTo>
                  <a:pt x="11" y="25"/>
                </a:lnTo>
                <a:lnTo>
                  <a:pt x="10" y="25"/>
                </a:lnTo>
                <a:lnTo>
                  <a:pt x="8" y="25"/>
                </a:lnTo>
                <a:lnTo>
                  <a:pt x="6" y="27"/>
                </a:lnTo>
                <a:lnTo>
                  <a:pt x="7" y="20"/>
                </a:lnTo>
                <a:lnTo>
                  <a:pt x="4" y="19"/>
                </a:lnTo>
                <a:lnTo>
                  <a:pt x="6" y="13"/>
                </a:lnTo>
                <a:lnTo>
                  <a:pt x="3" y="13"/>
                </a:lnTo>
                <a:lnTo>
                  <a:pt x="0" y="9"/>
                </a:lnTo>
                <a:lnTo>
                  <a:pt x="2" y="5"/>
                </a:lnTo>
                <a:lnTo>
                  <a:pt x="2" y="4"/>
                </a:lnTo>
                <a:lnTo>
                  <a:pt x="3" y="1"/>
                </a:lnTo>
                <a:lnTo>
                  <a:pt x="4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2" name="Freeform 970">
            <a:extLst>
              <a:ext uri="{FF2B5EF4-FFF2-40B4-BE49-F238E27FC236}">
                <a16:creationId xmlns:a16="http://schemas.microsoft.com/office/drawing/2014/main" id="{0818EA48-2927-64E5-7220-3CFA635528DF}"/>
              </a:ext>
            </a:extLst>
          </p:cNvPr>
          <p:cNvSpPr>
            <a:spLocks/>
          </p:cNvSpPr>
          <p:nvPr/>
        </p:nvSpPr>
        <p:spPr bwMode="auto">
          <a:xfrm>
            <a:off x="5218113" y="5821363"/>
            <a:ext cx="20638" cy="36513"/>
          </a:xfrm>
          <a:custGeom>
            <a:avLst/>
            <a:gdLst>
              <a:gd name="T0" fmla="*/ 7 w 13"/>
              <a:gd name="T1" fmla="*/ 0 h 23"/>
              <a:gd name="T2" fmla="*/ 13 w 13"/>
              <a:gd name="T3" fmla="*/ 7 h 23"/>
              <a:gd name="T4" fmla="*/ 10 w 13"/>
              <a:gd name="T5" fmla="*/ 11 h 23"/>
              <a:gd name="T6" fmla="*/ 9 w 13"/>
              <a:gd name="T7" fmla="*/ 12 h 23"/>
              <a:gd name="T8" fmla="*/ 7 w 13"/>
              <a:gd name="T9" fmla="*/ 16 h 23"/>
              <a:gd name="T10" fmla="*/ 0 w 13"/>
              <a:gd name="T1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3" h="23">
                <a:moveTo>
                  <a:pt x="7" y="0"/>
                </a:moveTo>
                <a:lnTo>
                  <a:pt x="13" y="7"/>
                </a:lnTo>
                <a:lnTo>
                  <a:pt x="10" y="11"/>
                </a:lnTo>
                <a:lnTo>
                  <a:pt x="9" y="12"/>
                </a:lnTo>
                <a:lnTo>
                  <a:pt x="7" y="16"/>
                </a:lnTo>
                <a:lnTo>
                  <a:pt x="0" y="2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3" name="Freeform 971">
            <a:extLst>
              <a:ext uri="{FF2B5EF4-FFF2-40B4-BE49-F238E27FC236}">
                <a16:creationId xmlns:a16="http://schemas.microsoft.com/office/drawing/2014/main" id="{86EA124F-20BF-F901-5746-928C83AE6631}"/>
              </a:ext>
            </a:extLst>
          </p:cNvPr>
          <p:cNvSpPr>
            <a:spLocks/>
          </p:cNvSpPr>
          <p:nvPr/>
        </p:nvSpPr>
        <p:spPr bwMode="auto">
          <a:xfrm>
            <a:off x="5089526" y="5580063"/>
            <a:ext cx="65088" cy="95250"/>
          </a:xfrm>
          <a:custGeom>
            <a:avLst/>
            <a:gdLst>
              <a:gd name="T0" fmla="*/ 21 w 41"/>
              <a:gd name="T1" fmla="*/ 60 h 60"/>
              <a:gd name="T2" fmla="*/ 17 w 41"/>
              <a:gd name="T3" fmla="*/ 55 h 60"/>
              <a:gd name="T4" fmla="*/ 4 w 41"/>
              <a:gd name="T5" fmla="*/ 40 h 60"/>
              <a:gd name="T6" fmla="*/ 1 w 41"/>
              <a:gd name="T7" fmla="*/ 29 h 60"/>
              <a:gd name="T8" fmla="*/ 0 w 41"/>
              <a:gd name="T9" fmla="*/ 28 h 60"/>
              <a:gd name="T10" fmla="*/ 9 w 41"/>
              <a:gd name="T11" fmla="*/ 18 h 60"/>
              <a:gd name="T12" fmla="*/ 8 w 41"/>
              <a:gd name="T13" fmla="*/ 7 h 60"/>
              <a:gd name="T14" fmla="*/ 19 w 41"/>
              <a:gd name="T15" fmla="*/ 5 h 60"/>
              <a:gd name="T16" fmla="*/ 30 w 41"/>
              <a:gd name="T17" fmla="*/ 2 h 60"/>
              <a:gd name="T18" fmla="*/ 32 w 41"/>
              <a:gd name="T19" fmla="*/ 0 h 60"/>
              <a:gd name="T20" fmla="*/ 35 w 41"/>
              <a:gd name="T21" fmla="*/ 3 h 60"/>
              <a:gd name="T22" fmla="*/ 41 w 41"/>
              <a:gd name="T23" fmla="*/ 5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41" h="60">
                <a:moveTo>
                  <a:pt x="21" y="60"/>
                </a:moveTo>
                <a:lnTo>
                  <a:pt x="17" y="55"/>
                </a:lnTo>
                <a:lnTo>
                  <a:pt x="4" y="40"/>
                </a:lnTo>
                <a:lnTo>
                  <a:pt x="1" y="29"/>
                </a:lnTo>
                <a:lnTo>
                  <a:pt x="0" y="28"/>
                </a:lnTo>
                <a:lnTo>
                  <a:pt x="9" y="18"/>
                </a:lnTo>
                <a:lnTo>
                  <a:pt x="8" y="7"/>
                </a:lnTo>
                <a:lnTo>
                  <a:pt x="19" y="5"/>
                </a:lnTo>
                <a:lnTo>
                  <a:pt x="30" y="2"/>
                </a:lnTo>
                <a:lnTo>
                  <a:pt x="32" y="0"/>
                </a:lnTo>
                <a:lnTo>
                  <a:pt x="35" y="3"/>
                </a:lnTo>
                <a:lnTo>
                  <a:pt x="41" y="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4" name="Freeform 972">
            <a:extLst>
              <a:ext uri="{FF2B5EF4-FFF2-40B4-BE49-F238E27FC236}">
                <a16:creationId xmlns:a16="http://schemas.microsoft.com/office/drawing/2014/main" id="{B395BD39-AD3C-FDF8-B135-0EAF3A958D24}"/>
              </a:ext>
            </a:extLst>
          </p:cNvPr>
          <p:cNvSpPr>
            <a:spLocks/>
          </p:cNvSpPr>
          <p:nvPr/>
        </p:nvSpPr>
        <p:spPr bwMode="auto">
          <a:xfrm>
            <a:off x="5138738" y="5588000"/>
            <a:ext cx="15875" cy="96838"/>
          </a:xfrm>
          <a:custGeom>
            <a:avLst/>
            <a:gdLst>
              <a:gd name="T0" fmla="*/ 10 w 10"/>
              <a:gd name="T1" fmla="*/ 0 h 61"/>
              <a:gd name="T2" fmla="*/ 10 w 10"/>
              <a:gd name="T3" fmla="*/ 15 h 61"/>
              <a:gd name="T4" fmla="*/ 10 w 10"/>
              <a:gd name="T5" fmla="*/ 17 h 61"/>
              <a:gd name="T6" fmla="*/ 10 w 10"/>
              <a:gd name="T7" fmla="*/ 19 h 61"/>
              <a:gd name="T8" fmla="*/ 8 w 10"/>
              <a:gd name="T9" fmla="*/ 20 h 61"/>
              <a:gd name="T10" fmla="*/ 8 w 10"/>
              <a:gd name="T11" fmla="*/ 21 h 61"/>
              <a:gd name="T12" fmla="*/ 5 w 10"/>
              <a:gd name="T13" fmla="*/ 24 h 61"/>
              <a:gd name="T14" fmla="*/ 5 w 10"/>
              <a:gd name="T15" fmla="*/ 27 h 61"/>
              <a:gd name="T16" fmla="*/ 5 w 10"/>
              <a:gd name="T17" fmla="*/ 28 h 61"/>
              <a:gd name="T18" fmla="*/ 5 w 10"/>
              <a:gd name="T19" fmla="*/ 30 h 61"/>
              <a:gd name="T20" fmla="*/ 7 w 10"/>
              <a:gd name="T21" fmla="*/ 31 h 61"/>
              <a:gd name="T22" fmla="*/ 7 w 10"/>
              <a:gd name="T23" fmla="*/ 32 h 61"/>
              <a:gd name="T24" fmla="*/ 7 w 10"/>
              <a:gd name="T25" fmla="*/ 32 h 61"/>
              <a:gd name="T26" fmla="*/ 7 w 10"/>
              <a:gd name="T27" fmla="*/ 36 h 61"/>
              <a:gd name="T28" fmla="*/ 5 w 10"/>
              <a:gd name="T29" fmla="*/ 43 h 61"/>
              <a:gd name="T30" fmla="*/ 3 w 10"/>
              <a:gd name="T31" fmla="*/ 47 h 61"/>
              <a:gd name="T32" fmla="*/ 3 w 10"/>
              <a:gd name="T33" fmla="*/ 49 h 61"/>
              <a:gd name="T34" fmla="*/ 0 w 10"/>
              <a:gd name="T35" fmla="*/ 58 h 61"/>
              <a:gd name="T36" fmla="*/ 0 w 10"/>
              <a:gd name="T37" fmla="*/ 61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0" h="61">
                <a:moveTo>
                  <a:pt x="10" y="0"/>
                </a:moveTo>
                <a:lnTo>
                  <a:pt x="10" y="15"/>
                </a:lnTo>
                <a:lnTo>
                  <a:pt x="10" y="17"/>
                </a:lnTo>
                <a:lnTo>
                  <a:pt x="10" y="19"/>
                </a:lnTo>
                <a:lnTo>
                  <a:pt x="8" y="20"/>
                </a:lnTo>
                <a:lnTo>
                  <a:pt x="8" y="21"/>
                </a:lnTo>
                <a:lnTo>
                  <a:pt x="5" y="24"/>
                </a:lnTo>
                <a:lnTo>
                  <a:pt x="5" y="27"/>
                </a:lnTo>
                <a:lnTo>
                  <a:pt x="5" y="28"/>
                </a:lnTo>
                <a:lnTo>
                  <a:pt x="5" y="30"/>
                </a:lnTo>
                <a:lnTo>
                  <a:pt x="7" y="31"/>
                </a:lnTo>
                <a:lnTo>
                  <a:pt x="7" y="32"/>
                </a:lnTo>
                <a:lnTo>
                  <a:pt x="7" y="32"/>
                </a:lnTo>
                <a:lnTo>
                  <a:pt x="7" y="36"/>
                </a:lnTo>
                <a:lnTo>
                  <a:pt x="5" y="43"/>
                </a:lnTo>
                <a:lnTo>
                  <a:pt x="3" y="47"/>
                </a:lnTo>
                <a:lnTo>
                  <a:pt x="3" y="49"/>
                </a:lnTo>
                <a:lnTo>
                  <a:pt x="0" y="58"/>
                </a:lnTo>
                <a:lnTo>
                  <a:pt x="0" y="6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5" name="Freeform 973">
            <a:extLst>
              <a:ext uri="{FF2B5EF4-FFF2-40B4-BE49-F238E27FC236}">
                <a16:creationId xmlns:a16="http://schemas.microsoft.com/office/drawing/2014/main" id="{628F3430-63CE-8515-F41A-7D04CBB9673E}"/>
              </a:ext>
            </a:extLst>
          </p:cNvPr>
          <p:cNvSpPr>
            <a:spLocks/>
          </p:cNvSpPr>
          <p:nvPr/>
        </p:nvSpPr>
        <p:spPr bwMode="auto">
          <a:xfrm>
            <a:off x="5146676" y="5611813"/>
            <a:ext cx="41275" cy="44450"/>
          </a:xfrm>
          <a:custGeom>
            <a:avLst/>
            <a:gdLst>
              <a:gd name="T0" fmla="*/ 0 w 26"/>
              <a:gd name="T1" fmla="*/ 28 h 28"/>
              <a:gd name="T2" fmla="*/ 2 w 26"/>
              <a:gd name="T3" fmla="*/ 21 h 28"/>
              <a:gd name="T4" fmla="*/ 2 w 26"/>
              <a:gd name="T5" fmla="*/ 17 h 28"/>
              <a:gd name="T6" fmla="*/ 2 w 26"/>
              <a:gd name="T7" fmla="*/ 17 h 28"/>
              <a:gd name="T8" fmla="*/ 2 w 26"/>
              <a:gd name="T9" fmla="*/ 16 h 28"/>
              <a:gd name="T10" fmla="*/ 0 w 26"/>
              <a:gd name="T11" fmla="*/ 15 h 28"/>
              <a:gd name="T12" fmla="*/ 0 w 26"/>
              <a:gd name="T13" fmla="*/ 13 h 28"/>
              <a:gd name="T14" fmla="*/ 0 w 26"/>
              <a:gd name="T15" fmla="*/ 12 h 28"/>
              <a:gd name="T16" fmla="*/ 0 w 26"/>
              <a:gd name="T17" fmla="*/ 9 h 28"/>
              <a:gd name="T18" fmla="*/ 3 w 26"/>
              <a:gd name="T19" fmla="*/ 6 h 28"/>
              <a:gd name="T20" fmla="*/ 3 w 26"/>
              <a:gd name="T21" fmla="*/ 5 h 28"/>
              <a:gd name="T22" fmla="*/ 5 w 26"/>
              <a:gd name="T23" fmla="*/ 4 h 28"/>
              <a:gd name="T24" fmla="*/ 5 w 26"/>
              <a:gd name="T25" fmla="*/ 2 h 28"/>
              <a:gd name="T26" fmla="*/ 5 w 26"/>
              <a:gd name="T27" fmla="*/ 0 h 28"/>
              <a:gd name="T28" fmla="*/ 9 w 26"/>
              <a:gd name="T29" fmla="*/ 5 h 28"/>
              <a:gd name="T30" fmla="*/ 11 w 26"/>
              <a:gd name="T31" fmla="*/ 9 h 28"/>
              <a:gd name="T32" fmla="*/ 15 w 26"/>
              <a:gd name="T33" fmla="*/ 5 h 28"/>
              <a:gd name="T34" fmla="*/ 18 w 26"/>
              <a:gd name="T35" fmla="*/ 6 h 28"/>
              <a:gd name="T36" fmla="*/ 22 w 26"/>
              <a:gd name="T37" fmla="*/ 8 h 28"/>
              <a:gd name="T38" fmla="*/ 25 w 26"/>
              <a:gd name="T39" fmla="*/ 8 h 28"/>
              <a:gd name="T40" fmla="*/ 26 w 26"/>
              <a:gd name="T41" fmla="*/ 9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6" h="28">
                <a:moveTo>
                  <a:pt x="0" y="28"/>
                </a:moveTo>
                <a:lnTo>
                  <a:pt x="2" y="21"/>
                </a:lnTo>
                <a:lnTo>
                  <a:pt x="2" y="17"/>
                </a:lnTo>
                <a:lnTo>
                  <a:pt x="2" y="17"/>
                </a:lnTo>
                <a:lnTo>
                  <a:pt x="2" y="16"/>
                </a:lnTo>
                <a:lnTo>
                  <a:pt x="0" y="15"/>
                </a:lnTo>
                <a:lnTo>
                  <a:pt x="0" y="13"/>
                </a:lnTo>
                <a:lnTo>
                  <a:pt x="0" y="12"/>
                </a:lnTo>
                <a:lnTo>
                  <a:pt x="0" y="9"/>
                </a:lnTo>
                <a:lnTo>
                  <a:pt x="3" y="6"/>
                </a:lnTo>
                <a:lnTo>
                  <a:pt x="3" y="5"/>
                </a:lnTo>
                <a:lnTo>
                  <a:pt x="5" y="4"/>
                </a:lnTo>
                <a:lnTo>
                  <a:pt x="5" y="2"/>
                </a:lnTo>
                <a:lnTo>
                  <a:pt x="5" y="0"/>
                </a:lnTo>
                <a:lnTo>
                  <a:pt x="9" y="5"/>
                </a:lnTo>
                <a:lnTo>
                  <a:pt x="11" y="9"/>
                </a:lnTo>
                <a:lnTo>
                  <a:pt x="15" y="5"/>
                </a:lnTo>
                <a:lnTo>
                  <a:pt x="18" y="6"/>
                </a:lnTo>
                <a:lnTo>
                  <a:pt x="22" y="8"/>
                </a:lnTo>
                <a:lnTo>
                  <a:pt x="25" y="8"/>
                </a:lnTo>
                <a:lnTo>
                  <a:pt x="26" y="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6" name="Line 974">
            <a:extLst>
              <a:ext uri="{FF2B5EF4-FFF2-40B4-BE49-F238E27FC236}">
                <a16:creationId xmlns:a16="http://schemas.microsoft.com/office/drawing/2014/main" id="{362D0AA0-C748-28BE-838D-341566023B2A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5186363" y="5626100"/>
            <a:ext cx="1588" cy="0"/>
          </a:xfrm>
          <a:prstGeom prst="line">
            <a:avLst/>
          </a:pr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7" name="Freeform 975">
            <a:extLst>
              <a:ext uri="{FF2B5EF4-FFF2-40B4-BE49-F238E27FC236}">
                <a16:creationId xmlns:a16="http://schemas.microsoft.com/office/drawing/2014/main" id="{BB22F643-55DB-A279-E4FE-85B6AFABBB03}"/>
              </a:ext>
            </a:extLst>
          </p:cNvPr>
          <p:cNvSpPr>
            <a:spLocks/>
          </p:cNvSpPr>
          <p:nvPr/>
        </p:nvSpPr>
        <p:spPr bwMode="auto">
          <a:xfrm>
            <a:off x="5238751" y="5645150"/>
            <a:ext cx="12700" cy="9525"/>
          </a:xfrm>
          <a:custGeom>
            <a:avLst/>
            <a:gdLst>
              <a:gd name="T0" fmla="*/ 0 w 8"/>
              <a:gd name="T1" fmla="*/ 0 h 6"/>
              <a:gd name="T2" fmla="*/ 1 w 8"/>
              <a:gd name="T3" fmla="*/ 2 h 6"/>
              <a:gd name="T4" fmla="*/ 4 w 8"/>
              <a:gd name="T5" fmla="*/ 3 h 6"/>
              <a:gd name="T6" fmla="*/ 8 w 8"/>
              <a:gd name="T7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6">
                <a:moveTo>
                  <a:pt x="0" y="0"/>
                </a:moveTo>
                <a:lnTo>
                  <a:pt x="1" y="2"/>
                </a:lnTo>
                <a:lnTo>
                  <a:pt x="4" y="3"/>
                </a:lnTo>
                <a:lnTo>
                  <a:pt x="8" y="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8" name="Freeform 976">
            <a:extLst>
              <a:ext uri="{FF2B5EF4-FFF2-40B4-BE49-F238E27FC236}">
                <a16:creationId xmlns:a16="http://schemas.microsoft.com/office/drawing/2014/main" id="{0D3CAE29-2C55-A774-E0D9-E976BB4F8A16}"/>
              </a:ext>
            </a:extLst>
          </p:cNvPr>
          <p:cNvSpPr>
            <a:spLocks/>
          </p:cNvSpPr>
          <p:nvPr/>
        </p:nvSpPr>
        <p:spPr bwMode="auto">
          <a:xfrm>
            <a:off x="5229226" y="5675313"/>
            <a:ext cx="15875" cy="3175"/>
          </a:xfrm>
          <a:custGeom>
            <a:avLst/>
            <a:gdLst>
              <a:gd name="T0" fmla="*/ 10 w 10"/>
              <a:gd name="T1" fmla="*/ 2 h 2"/>
              <a:gd name="T2" fmla="*/ 8 w 10"/>
              <a:gd name="T3" fmla="*/ 2 h 2"/>
              <a:gd name="T4" fmla="*/ 7 w 10"/>
              <a:gd name="T5" fmla="*/ 0 h 2"/>
              <a:gd name="T6" fmla="*/ 0 w 10"/>
              <a:gd name="T7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" h="2">
                <a:moveTo>
                  <a:pt x="10" y="2"/>
                </a:moveTo>
                <a:lnTo>
                  <a:pt x="8" y="2"/>
                </a:lnTo>
                <a:lnTo>
                  <a:pt x="7" y="0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9" name="Freeform 977">
            <a:extLst>
              <a:ext uri="{FF2B5EF4-FFF2-40B4-BE49-F238E27FC236}">
                <a16:creationId xmlns:a16="http://schemas.microsoft.com/office/drawing/2014/main" id="{EB717EB8-A577-60B2-1F40-6ED91169AFDC}"/>
              </a:ext>
            </a:extLst>
          </p:cNvPr>
          <p:cNvSpPr>
            <a:spLocks/>
          </p:cNvSpPr>
          <p:nvPr/>
        </p:nvSpPr>
        <p:spPr bwMode="auto">
          <a:xfrm>
            <a:off x="5229226" y="5675313"/>
            <a:ext cx="15875" cy="3175"/>
          </a:xfrm>
          <a:custGeom>
            <a:avLst/>
            <a:gdLst>
              <a:gd name="T0" fmla="*/ 0 w 10"/>
              <a:gd name="T1" fmla="*/ 0 h 2"/>
              <a:gd name="T2" fmla="*/ 7 w 10"/>
              <a:gd name="T3" fmla="*/ 0 h 2"/>
              <a:gd name="T4" fmla="*/ 8 w 10"/>
              <a:gd name="T5" fmla="*/ 2 h 2"/>
              <a:gd name="T6" fmla="*/ 10 w 10"/>
              <a:gd name="T7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" h="2">
                <a:moveTo>
                  <a:pt x="0" y="0"/>
                </a:moveTo>
                <a:lnTo>
                  <a:pt x="7" y="0"/>
                </a:lnTo>
                <a:lnTo>
                  <a:pt x="8" y="2"/>
                </a:lnTo>
                <a:lnTo>
                  <a:pt x="10" y="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0" name="Freeform 978">
            <a:extLst>
              <a:ext uri="{FF2B5EF4-FFF2-40B4-BE49-F238E27FC236}">
                <a16:creationId xmlns:a16="http://schemas.microsoft.com/office/drawing/2014/main" id="{ADCA2FCF-409C-02FE-BE17-DED565F1EED5}"/>
              </a:ext>
            </a:extLst>
          </p:cNvPr>
          <p:cNvSpPr>
            <a:spLocks/>
          </p:cNvSpPr>
          <p:nvPr/>
        </p:nvSpPr>
        <p:spPr bwMode="auto">
          <a:xfrm>
            <a:off x="5214938" y="5678488"/>
            <a:ext cx="42863" cy="68263"/>
          </a:xfrm>
          <a:custGeom>
            <a:avLst/>
            <a:gdLst>
              <a:gd name="T0" fmla="*/ 19 w 27"/>
              <a:gd name="T1" fmla="*/ 0 h 43"/>
              <a:gd name="T2" fmla="*/ 19 w 27"/>
              <a:gd name="T3" fmla="*/ 8 h 43"/>
              <a:gd name="T4" fmla="*/ 19 w 27"/>
              <a:gd name="T5" fmla="*/ 9 h 43"/>
              <a:gd name="T6" fmla="*/ 19 w 27"/>
              <a:gd name="T7" fmla="*/ 13 h 43"/>
              <a:gd name="T8" fmla="*/ 20 w 27"/>
              <a:gd name="T9" fmla="*/ 15 h 43"/>
              <a:gd name="T10" fmla="*/ 24 w 27"/>
              <a:gd name="T11" fmla="*/ 15 h 43"/>
              <a:gd name="T12" fmla="*/ 23 w 27"/>
              <a:gd name="T13" fmla="*/ 19 h 43"/>
              <a:gd name="T14" fmla="*/ 23 w 27"/>
              <a:gd name="T15" fmla="*/ 20 h 43"/>
              <a:gd name="T16" fmla="*/ 22 w 27"/>
              <a:gd name="T17" fmla="*/ 20 h 43"/>
              <a:gd name="T18" fmla="*/ 20 w 27"/>
              <a:gd name="T19" fmla="*/ 20 h 43"/>
              <a:gd name="T20" fmla="*/ 20 w 27"/>
              <a:gd name="T21" fmla="*/ 22 h 43"/>
              <a:gd name="T22" fmla="*/ 20 w 27"/>
              <a:gd name="T23" fmla="*/ 23 h 43"/>
              <a:gd name="T24" fmla="*/ 22 w 27"/>
              <a:gd name="T25" fmla="*/ 27 h 43"/>
              <a:gd name="T26" fmla="*/ 26 w 27"/>
              <a:gd name="T27" fmla="*/ 38 h 43"/>
              <a:gd name="T28" fmla="*/ 26 w 27"/>
              <a:gd name="T29" fmla="*/ 39 h 43"/>
              <a:gd name="T30" fmla="*/ 27 w 27"/>
              <a:gd name="T31" fmla="*/ 39 h 43"/>
              <a:gd name="T32" fmla="*/ 27 w 27"/>
              <a:gd name="T33" fmla="*/ 41 h 43"/>
              <a:gd name="T34" fmla="*/ 24 w 27"/>
              <a:gd name="T35" fmla="*/ 41 h 43"/>
              <a:gd name="T36" fmla="*/ 24 w 27"/>
              <a:gd name="T37" fmla="*/ 42 h 43"/>
              <a:gd name="T38" fmla="*/ 24 w 27"/>
              <a:gd name="T39" fmla="*/ 43 h 43"/>
              <a:gd name="T40" fmla="*/ 23 w 27"/>
              <a:gd name="T41" fmla="*/ 43 h 43"/>
              <a:gd name="T42" fmla="*/ 20 w 27"/>
              <a:gd name="T43" fmla="*/ 42 h 43"/>
              <a:gd name="T44" fmla="*/ 17 w 27"/>
              <a:gd name="T45" fmla="*/ 39 h 43"/>
              <a:gd name="T46" fmla="*/ 16 w 27"/>
              <a:gd name="T47" fmla="*/ 35 h 43"/>
              <a:gd name="T48" fmla="*/ 15 w 27"/>
              <a:gd name="T49" fmla="*/ 34 h 43"/>
              <a:gd name="T50" fmla="*/ 13 w 27"/>
              <a:gd name="T51" fmla="*/ 34 h 43"/>
              <a:gd name="T52" fmla="*/ 9 w 27"/>
              <a:gd name="T53" fmla="*/ 35 h 43"/>
              <a:gd name="T54" fmla="*/ 8 w 27"/>
              <a:gd name="T55" fmla="*/ 34 h 43"/>
              <a:gd name="T56" fmla="*/ 7 w 27"/>
              <a:gd name="T57" fmla="*/ 33 h 43"/>
              <a:gd name="T58" fmla="*/ 1 w 27"/>
              <a:gd name="T59" fmla="*/ 28 h 43"/>
              <a:gd name="T60" fmla="*/ 1 w 27"/>
              <a:gd name="T61" fmla="*/ 27 h 43"/>
              <a:gd name="T62" fmla="*/ 0 w 27"/>
              <a:gd name="T63" fmla="*/ 23 h 43"/>
              <a:gd name="T64" fmla="*/ 5 w 27"/>
              <a:gd name="T65" fmla="*/ 22 h 43"/>
              <a:gd name="T66" fmla="*/ 9 w 27"/>
              <a:gd name="T67" fmla="*/ 16 h 43"/>
              <a:gd name="T68" fmla="*/ 9 w 27"/>
              <a:gd name="T69" fmla="*/ 15 h 43"/>
              <a:gd name="T70" fmla="*/ 11 w 27"/>
              <a:gd name="T71" fmla="*/ 12 h 43"/>
              <a:gd name="T72" fmla="*/ 8 w 27"/>
              <a:gd name="T73" fmla="*/ 9 h 43"/>
              <a:gd name="T74" fmla="*/ 8 w 27"/>
              <a:gd name="T75" fmla="*/ 8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7" h="43">
                <a:moveTo>
                  <a:pt x="19" y="0"/>
                </a:moveTo>
                <a:lnTo>
                  <a:pt x="19" y="8"/>
                </a:lnTo>
                <a:lnTo>
                  <a:pt x="19" y="9"/>
                </a:lnTo>
                <a:lnTo>
                  <a:pt x="19" y="13"/>
                </a:lnTo>
                <a:lnTo>
                  <a:pt x="20" y="15"/>
                </a:lnTo>
                <a:lnTo>
                  <a:pt x="24" y="15"/>
                </a:lnTo>
                <a:lnTo>
                  <a:pt x="23" y="19"/>
                </a:lnTo>
                <a:lnTo>
                  <a:pt x="23" y="20"/>
                </a:lnTo>
                <a:lnTo>
                  <a:pt x="22" y="20"/>
                </a:lnTo>
                <a:lnTo>
                  <a:pt x="20" y="20"/>
                </a:lnTo>
                <a:lnTo>
                  <a:pt x="20" y="22"/>
                </a:lnTo>
                <a:lnTo>
                  <a:pt x="20" y="23"/>
                </a:lnTo>
                <a:lnTo>
                  <a:pt x="22" y="27"/>
                </a:lnTo>
                <a:lnTo>
                  <a:pt x="26" y="38"/>
                </a:lnTo>
                <a:lnTo>
                  <a:pt x="26" y="39"/>
                </a:lnTo>
                <a:lnTo>
                  <a:pt x="27" y="39"/>
                </a:lnTo>
                <a:lnTo>
                  <a:pt x="27" y="41"/>
                </a:lnTo>
                <a:lnTo>
                  <a:pt x="24" y="41"/>
                </a:lnTo>
                <a:lnTo>
                  <a:pt x="24" y="42"/>
                </a:lnTo>
                <a:lnTo>
                  <a:pt x="24" y="43"/>
                </a:lnTo>
                <a:lnTo>
                  <a:pt x="23" y="43"/>
                </a:lnTo>
                <a:lnTo>
                  <a:pt x="20" y="42"/>
                </a:lnTo>
                <a:lnTo>
                  <a:pt x="17" y="39"/>
                </a:lnTo>
                <a:lnTo>
                  <a:pt x="16" y="35"/>
                </a:lnTo>
                <a:lnTo>
                  <a:pt x="15" y="34"/>
                </a:lnTo>
                <a:lnTo>
                  <a:pt x="13" y="34"/>
                </a:lnTo>
                <a:lnTo>
                  <a:pt x="9" y="35"/>
                </a:lnTo>
                <a:lnTo>
                  <a:pt x="8" y="34"/>
                </a:lnTo>
                <a:lnTo>
                  <a:pt x="7" y="33"/>
                </a:lnTo>
                <a:lnTo>
                  <a:pt x="1" y="28"/>
                </a:lnTo>
                <a:lnTo>
                  <a:pt x="1" y="27"/>
                </a:lnTo>
                <a:lnTo>
                  <a:pt x="0" y="23"/>
                </a:lnTo>
                <a:lnTo>
                  <a:pt x="5" y="22"/>
                </a:lnTo>
                <a:lnTo>
                  <a:pt x="9" y="16"/>
                </a:lnTo>
                <a:lnTo>
                  <a:pt x="9" y="15"/>
                </a:lnTo>
                <a:lnTo>
                  <a:pt x="11" y="12"/>
                </a:lnTo>
                <a:lnTo>
                  <a:pt x="8" y="9"/>
                </a:lnTo>
                <a:lnTo>
                  <a:pt x="8" y="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1" name="Freeform 979">
            <a:extLst>
              <a:ext uri="{FF2B5EF4-FFF2-40B4-BE49-F238E27FC236}">
                <a16:creationId xmlns:a16="http://schemas.microsoft.com/office/drawing/2014/main" id="{5BE35507-D927-8012-4137-A6C688A62FBF}"/>
              </a:ext>
            </a:extLst>
          </p:cNvPr>
          <p:cNvSpPr>
            <a:spLocks/>
          </p:cNvSpPr>
          <p:nvPr/>
        </p:nvSpPr>
        <p:spPr bwMode="auto">
          <a:xfrm>
            <a:off x="5467351" y="3994150"/>
            <a:ext cx="53975" cy="84138"/>
          </a:xfrm>
          <a:custGeom>
            <a:avLst/>
            <a:gdLst>
              <a:gd name="T0" fmla="*/ 0 w 34"/>
              <a:gd name="T1" fmla="*/ 0 h 53"/>
              <a:gd name="T2" fmla="*/ 3 w 34"/>
              <a:gd name="T3" fmla="*/ 4 h 53"/>
              <a:gd name="T4" fmla="*/ 4 w 34"/>
              <a:gd name="T5" fmla="*/ 5 h 53"/>
              <a:gd name="T6" fmla="*/ 4 w 34"/>
              <a:gd name="T7" fmla="*/ 7 h 53"/>
              <a:gd name="T8" fmla="*/ 4 w 34"/>
              <a:gd name="T9" fmla="*/ 11 h 53"/>
              <a:gd name="T10" fmla="*/ 4 w 34"/>
              <a:gd name="T11" fmla="*/ 12 h 53"/>
              <a:gd name="T12" fmla="*/ 7 w 34"/>
              <a:gd name="T13" fmla="*/ 12 h 53"/>
              <a:gd name="T14" fmla="*/ 13 w 34"/>
              <a:gd name="T15" fmla="*/ 15 h 53"/>
              <a:gd name="T16" fmla="*/ 17 w 34"/>
              <a:gd name="T17" fmla="*/ 16 h 53"/>
              <a:gd name="T18" fmla="*/ 19 w 34"/>
              <a:gd name="T19" fmla="*/ 35 h 53"/>
              <a:gd name="T20" fmla="*/ 30 w 34"/>
              <a:gd name="T21" fmla="*/ 49 h 53"/>
              <a:gd name="T22" fmla="*/ 34 w 34"/>
              <a:gd name="T23" fmla="*/ 53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4" h="53">
                <a:moveTo>
                  <a:pt x="0" y="0"/>
                </a:moveTo>
                <a:lnTo>
                  <a:pt x="3" y="4"/>
                </a:lnTo>
                <a:lnTo>
                  <a:pt x="4" y="5"/>
                </a:lnTo>
                <a:lnTo>
                  <a:pt x="4" y="7"/>
                </a:lnTo>
                <a:lnTo>
                  <a:pt x="4" y="11"/>
                </a:lnTo>
                <a:lnTo>
                  <a:pt x="4" y="12"/>
                </a:lnTo>
                <a:lnTo>
                  <a:pt x="7" y="12"/>
                </a:lnTo>
                <a:lnTo>
                  <a:pt x="13" y="15"/>
                </a:lnTo>
                <a:lnTo>
                  <a:pt x="17" y="16"/>
                </a:lnTo>
                <a:lnTo>
                  <a:pt x="19" y="35"/>
                </a:lnTo>
                <a:lnTo>
                  <a:pt x="30" y="49"/>
                </a:lnTo>
                <a:lnTo>
                  <a:pt x="34" y="53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2" name="Freeform 980">
            <a:extLst>
              <a:ext uri="{FF2B5EF4-FFF2-40B4-BE49-F238E27FC236}">
                <a16:creationId xmlns:a16="http://schemas.microsoft.com/office/drawing/2014/main" id="{B33170E2-0F6C-76F5-FB95-8927DBC55936}"/>
              </a:ext>
            </a:extLst>
          </p:cNvPr>
          <p:cNvSpPr>
            <a:spLocks/>
          </p:cNvSpPr>
          <p:nvPr/>
        </p:nvSpPr>
        <p:spPr bwMode="auto">
          <a:xfrm>
            <a:off x="5365751" y="4035425"/>
            <a:ext cx="11113" cy="25400"/>
          </a:xfrm>
          <a:custGeom>
            <a:avLst/>
            <a:gdLst>
              <a:gd name="T0" fmla="*/ 2 w 7"/>
              <a:gd name="T1" fmla="*/ 16 h 16"/>
              <a:gd name="T2" fmla="*/ 7 w 7"/>
              <a:gd name="T3" fmla="*/ 9 h 16"/>
              <a:gd name="T4" fmla="*/ 0 w 7"/>
              <a:gd name="T5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16">
                <a:moveTo>
                  <a:pt x="2" y="16"/>
                </a:moveTo>
                <a:lnTo>
                  <a:pt x="7" y="9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3" name="Freeform 981">
            <a:extLst>
              <a:ext uri="{FF2B5EF4-FFF2-40B4-BE49-F238E27FC236}">
                <a16:creationId xmlns:a16="http://schemas.microsoft.com/office/drawing/2014/main" id="{664E8A0E-BB21-4A18-2CA2-CEAD60EA5ECA}"/>
              </a:ext>
            </a:extLst>
          </p:cNvPr>
          <p:cNvSpPr>
            <a:spLocks/>
          </p:cNvSpPr>
          <p:nvPr/>
        </p:nvSpPr>
        <p:spPr bwMode="auto">
          <a:xfrm>
            <a:off x="5364163" y="4073525"/>
            <a:ext cx="157163" cy="11113"/>
          </a:xfrm>
          <a:custGeom>
            <a:avLst/>
            <a:gdLst>
              <a:gd name="T0" fmla="*/ 99 w 99"/>
              <a:gd name="T1" fmla="*/ 3 h 7"/>
              <a:gd name="T2" fmla="*/ 98 w 99"/>
              <a:gd name="T3" fmla="*/ 3 h 7"/>
              <a:gd name="T4" fmla="*/ 95 w 99"/>
              <a:gd name="T5" fmla="*/ 3 h 7"/>
              <a:gd name="T6" fmla="*/ 89 w 99"/>
              <a:gd name="T7" fmla="*/ 2 h 7"/>
              <a:gd name="T8" fmla="*/ 87 w 99"/>
              <a:gd name="T9" fmla="*/ 2 h 7"/>
              <a:gd name="T10" fmla="*/ 84 w 99"/>
              <a:gd name="T11" fmla="*/ 3 h 7"/>
              <a:gd name="T12" fmla="*/ 82 w 99"/>
              <a:gd name="T13" fmla="*/ 3 h 7"/>
              <a:gd name="T14" fmla="*/ 79 w 99"/>
              <a:gd name="T15" fmla="*/ 0 h 7"/>
              <a:gd name="T16" fmla="*/ 76 w 99"/>
              <a:gd name="T17" fmla="*/ 2 h 7"/>
              <a:gd name="T18" fmla="*/ 75 w 99"/>
              <a:gd name="T19" fmla="*/ 2 h 7"/>
              <a:gd name="T20" fmla="*/ 63 w 99"/>
              <a:gd name="T21" fmla="*/ 7 h 7"/>
              <a:gd name="T22" fmla="*/ 56 w 99"/>
              <a:gd name="T23" fmla="*/ 3 h 7"/>
              <a:gd name="T24" fmla="*/ 12 w 99"/>
              <a:gd name="T25" fmla="*/ 4 h 7"/>
              <a:gd name="T26" fmla="*/ 4 w 99"/>
              <a:gd name="T27" fmla="*/ 4 h 7"/>
              <a:gd name="T28" fmla="*/ 0 w 99"/>
              <a:gd name="T29" fmla="*/ 4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99" h="7">
                <a:moveTo>
                  <a:pt x="99" y="3"/>
                </a:moveTo>
                <a:lnTo>
                  <a:pt x="98" y="3"/>
                </a:lnTo>
                <a:lnTo>
                  <a:pt x="95" y="3"/>
                </a:lnTo>
                <a:lnTo>
                  <a:pt x="89" y="2"/>
                </a:lnTo>
                <a:lnTo>
                  <a:pt x="87" y="2"/>
                </a:lnTo>
                <a:lnTo>
                  <a:pt x="84" y="3"/>
                </a:lnTo>
                <a:lnTo>
                  <a:pt x="82" y="3"/>
                </a:lnTo>
                <a:lnTo>
                  <a:pt x="79" y="0"/>
                </a:lnTo>
                <a:lnTo>
                  <a:pt x="76" y="2"/>
                </a:lnTo>
                <a:lnTo>
                  <a:pt x="75" y="2"/>
                </a:lnTo>
                <a:lnTo>
                  <a:pt x="63" y="7"/>
                </a:lnTo>
                <a:lnTo>
                  <a:pt x="56" y="3"/>
                </a:lnTo>
                <a:lnTo>
                  <a:pt x="12" y="4"/>
                </a:lnTo>
                <a:lnTo>
                  <a:pt x="4" y="4"/>
                </a:lnTo>
                <a:lnTo>
                  <a:pt x="0" y="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4" name="Freeform 982">
            <a:extLst>
              <a:ext uri="{FF2B5EF4-FFF2-40B4-BE49-F238E27FC236}">
                <a16:creationId xmlns:a16="http://schemas.microsoft.com/office/drawing/2014/main" id="{774CB78C-78FC-3834-EDA5-9D721D51FD16}"/>
              </a:ext>
            </a:extLst>
          </p:cNvPr>
          <p:cNvSpPr>
            <a:spLocks noEditPoints="1"/>
          </p:cNvSpPr>
          <p:nvPr/>
        </p:nvSpPr>
        <p:spPr bwMode="auto">
          <a:xfrm>
            <a:off x="5554663" y="3424238"/>
            <a:ext cx="41275" cy="46038"/>
          </a:xfrm>
          <a:custGeom>
            <a:avLst/>
            <a:gdLst>
              <a:gd name="T0" fmla="*/ 23 w 26"/>
              <a:gd name="T1" fmla="*/ 0 h 29"/>
              <a:gd name="T2" fmla="*/ 24 w 26"/>
              <a:gd name="T3" fmla="*/ 0 h 29"/>
              <a:gd name="T4" fmla="*/ 24 w 26"/>
              <a:gd name="T5" fmla="*/ 2 h 29"/>
              <a:gd name="T6" fmla="*/ 26 w 26"/>
              <a:gd name="T7" fmla="*/ 10 h 29"/>
              <a:gd name="T8" fmla="*/ 16 w 26"/>
              <a:gd name="T9" fmla="*/ 21 h 29"/>
              <a:gd name="T10" fmla="*/ 5 w 26"/>
              <a:gd name="T11" fmla="*/ 28 h 29"/>
              <a:gd name="T12" fmla="*/ 1 w 26"/>
              <a:gd name="T13" fmla="*/ 29 h 29"/>
              <a:gd name="T14" fmla="*/ 1 w 26"/>
              <a:gd name="T15" fmla="*/ 29 h 29"/>
              <a:gd name="T16" fmla="*/ 0 w 26"/>
              <a:gd name="T17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6" h="29">
                <a:moveTo>
                  <a:pt x="23" y="0"/>
                </a:moveTo>
                <a:lnTo>
                  <a:pt x="24" y="0"/>
                </a:lnTo>
                <a:lnTo>
                  <a:pt x="24" y="2"/>
                </a:lnTo>
                <a:lnTo>
                  <a:pt x="26" y="10"/>
                </a:lnTo>
                <a:lnTo>
                  <a:pt x="16" y="21"/>
                </a:lnTo>
                <a:lnTo>
                  <a:pt x="5" y="28"/>
                </a:lnTo>
                <a:lnTo>
                  <a:pt x="1" y="29"/>
                </a:lnTo>
                <a:moveTo>
                  <a:pt x="1" y="29"/>
                </a:moveTo>
                <a:lnTo>
                  <a:pt x="0" y="2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5" name="Freeform 983">
            <a:extLst>
              <a:ext uri="{FF2B5EF4-FFF2-40B4-BE49-F238E27FC236}">
                <a16:creationId xmlns:a16="http://schemas.microsoft.com/office/drawing/2014/main" id="{0CD7A137-824F-0448-7DAE-61B2538AA906}"/>
              </a:ext>
            </a:extLst>
          </p:cNvPr>
          <p:cNvSpPr>
            <a:spLocks noEditPoints="1"/>
          </p:cNvSpPr>
          <p:nvPr/>
        </p:nvSpPr>
        <p:spPr bwMode="auto">
          <a:xfrm>
            <a:off x="5553076" y="3559175"/>
            <a:ext cx="80963" cy="82550"/>
          </a:xfrm>
          <a:custGeom>
            <a:avLst/>
            <a:gdLst>
              <a:gd name="T0" fmla="*/ 0 w 51"/>
              <a:gd name="T1" fmla="*/ 13 h 52"/>
              <a:gd name="T2" fmla="*/ 4 w 51"/>
              <a:gd name="T3" fmla="*/ 19 h 52"/>
              <a:gd name="T4" fmla="*/ 16 w 51"/>
              <a:gd name="T5" fmla="*/ 15 h 52"/>
              <a:gd name="T6" fmla="*/ 17 w 51"/>
              <a:gd name="T7" fmla="*/ 15 h 52"/>
              <a:gd name="T8" fmla="*/ 23 w 51"/>
              <a:gd name="T9" fmla="*/ 13 h 52"/>
              <a:gd name="T10" fmla="*/ 24 w 51"/>
              <a:gd name="T11" fmla="*/ 13 h 52"/>
              <a:gd name="T12" fmla="*/ 25 w 51"/>
              <a:gd name="T13" fmla="*/ 11 h 52"/>
              <a:gd name="T14" fmla="*/ 28 w 51"/>
              <a:gd name="T15" fmla="*/ 4 h 52"/>
              <a:gd name="T16" fmla="*/ 30 w 51"/>
              <a:gd name="T17" fmla="*/ 4 h 52"/>
              <a:gd name="T18" fmla="*/ 41 w 51"/>
              <a:gd name="T19" fmla="*/ 0 h 52"/>
              <a:gd name="T20" fmla="*/ 43 w 51"/>
              <a:gd name="T21" fmla="*/ 3 h 52"/>
              <a:gd name="T22" fmla="*/ 47 w 51"/>
              <a:gd name="T23" fmla="*/ 5 h 52"/>
              <a:gd name="T24" fmla="*/ 50 w 51"/>
              <a:gd name="T25" fmla="*/ 8 h 52"/>
              <a:gd name="T26" fmla="*/ 46 w 51"/>
              <a:gd name="T27" fmla="*/ 9 h 52"/>
              <a:gd name="T28" fmla="*/ 51 w 51"/>
              <a:gd name="T29" fmla="*/ 15 h 52"/>
              <a:gd name="T30" fmla="*/ 51 w 51"/>
              <a:gd name="T31" fmla="*/ 15 h 52"/>
              <a:gd name="T32" fmla="*/ 45 w 51"/>
              <a:gd name="T33" fmla="*/ 31 h 52"/>
              <a:gd name="T34" fmla="*/ 30 w 51"/>
              <a:gd name="T35" fmla="*/ 41 h 52"/>
              <a:gd name="T36" fmla="*/ 12 w 51"/>
              <a:gd name="T37" fmla="*/ 52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51" h="52">
                <a:moveTo>
                  <a:pt x="0" y="13"/>
                </a:moveTo>
                <a:lnTo>
                  <a:pt x="4" y="19"/>
                </a:lnTo>
                <a:lnTo>
                  <a:pt x="16" y="15"/>
                </a:lnTo>
                <a:lnTo>
                  <a:pt x="17" y="15"/>
                </a:lnTo>
                <a:lnTo>
                  <a:pt x="23" y="13"/>
                </a:lnTo>
                <a:lnTo>
                  <a:pt x="24" y="13"/>
                </a:lnTo>
                <a:lnTo>
                  <a:pt x="25" y="11"/>
                </a:lnTo>
                <a:lnTo>
                  <a:pt x="28" y="4"/>
                </a:lnTo>
                <a:lnTo>
                  <a:pt x="30" y="4"/>
                </a:lnTo>
                <a:lnTo>
                  <a:pt x="41" y="0"/>
                </a:lnTo>
                <a:lnTo>
                  <a:pt x="43" y="3"/>
                </a:lnTo>
                <a:lnTo>
                  <a:pt x="47" y="5"/>
                </a:lnTo>
                <a:lnTo>
                  <a:pt x="50" y="8"/>
                </a:lnTo>
                <a:lnTo>
                  <a:pt x="46" y="9"/>
                </a:lnTo>
                <a:lnTo>
                  <a:pt x="51" y="15"/>
                </a:lnTo>
                <a:moveTo>
                  <a:pt x="51" y="15"/>
                </a:moveTo>
                <a:lnTo>
                  <a:pt x="45" y="31"/>
                </a:lnTo>
                <a:lnTo>
                  <a:pt x="30" y="41"/>
                </a:lnTo>
                <a:lnTo>
                  <a:pt x="12" y="52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6" name="Freeform 984">
            <a:extLst>
              <a:ext uri="{FF2B5EF4-FFF2-40B4-BE49-F238E27FC236}">
                <a16:creationId xmlns:a16="http://schemas.microsoft.com/office/drawing/2014/main" id="{BED3B705-64F5-BDAD-7826-D9CF67BC5C73}"/>
              </a:ext>
            </a:extLst>
          </p:cNvPr>
          <p:cNvSpPr>
            <a:spLocks noEditPoints="1"/>
          </p:cNvSpPr>
          <p:nvPr/>
        </p:nvSpPr>
        <p:spPr bwMode="auto">
          <a:xfrm>
            <a:off x="5651501" y="3232150"/>
            <a:ext cx="160338" cy="171450"/>
          </a:xfrm>
          <a:custGeom>
            <a:avLst/>
            <a:gdLst>
              <a:gd name="T0" fmla="*/ 19 w 101"/>
              <a:gd name="T1" fmla="*/ 18 h 108"/>
              <a:gd name="T2" fmla="*/ 26 w 101"/>
              <a:gd name="T3" fmla="*/ 14 h 108"/>
              <a:gd name="T4" fmla="*/ 29 w 101"/>
              <a:gd name="T5" fmla="*/ 7 h 108"/>
              <a:gd name="T6" fmla="*/ 24 w 101"/>
              <a:gd name="T7" fmla="*/ 4 h 108"/>
              <a:gd name="T8" fmla="*/ 33 w 101"/>
              <a:gd name="T9" fmla="*/ 0 h 108"/>
              <a:gd name="T10" fmla="*/ 36 w 101"/>
              <a:gd name="T11" fmla="*/ 0 h 108"/>
              <a:gd name="T12" fmla="*/ 40 w 101"/>
              <a:gd name="T13" fmla="*/ 5 h 108"/>
              <a:gd name="T14" fmla="*/ 22 w 101"/>
              <a:gd name="T15" fmla="*/ 67 h 108"/>
              <a:gd name="T16" fmla="*/ 22 w 101"/>
              <a:gd name="T17" fmla="*/ 67 h 108"/>
              <a:gd name="T18" fmla="*/ 21 w 101"/>
              <a:gd name="T19" fmla="*/ 65 h 108"/>
              <a:gd name="T20" fmla="*/ 15 w 101"/>
              <a:gd name="T21" fmla="*/ 60 h 108"/>
              <a:gd name="T22" fmla="*/ 14 w 101"/>
              <a:gd name="T23" fmla="*/ 56 h 108"/>
              <a:gd name="T24" fmla="*/ 11 w 101"/>
              <a:gd name="T25" fmla="*/ 46 h 108"/>
              <a:gd name="T26" fmla="*/ 0 w 101"/>
              <a:gd name="T27" fmla="*/ 63 h 108"/>
              <a:gd name="T28" fmla="*/ 22 w 101"/>
              <a:gd name="T29" fmla="*/ 69 h 108"/>
              <a:gd name="T30" fmla="*/ 25 w 101"/>
              <a:gd name="T31" fmla="*/ 68 h 108"/>
              <a:gd name="T32" fmla="*/ 22 w 101"/>
              <a:gd name="T33" fmla="*/ 67 h 108"/>
              <a:gd name="T34" fmla="*/ 49 w 101"/>
              <a:gd name="T35" fmla="*/ 108 h 108"/>
              <a:gd name="T36" fmla="*/ 47 w 101"/>
              <a:gd name="T37" fmla="*/ 108 h 108"/>
              <a:gd name="T38" fmla="*/ 51 w 101"/>
              <a:gd name="T39" fmla="*/ 104 h 108"/>
              <a:gd name="T40" fmla="*/ 48 w 101"/>
              <a:gd name="T41" fmla="*/ 99 h 108"/>
              <a:gd name="T42" fmla="*/ 37 w 101"/>
              <a:gd name="T43" fmla="*/ 95 h 108"/>
              <a:gd name="T44" fmla="*/ 36 w 101"/>
              <a:gd name="T45" fmla="*/ 90 h 108"/>
              <a:gd name="T46" fmla="*/ 33 w 101"/>
              <a:gd name="T47" fmla="*/ 86 h 108"/>
              <a:gd name="T48" fmla="*/ 33 w 101"/>
              <a:gd name="T49" fmla="*/ 89 h 108"/>
              <a:gd name="T50" fmla="*/ 28 w 101"/>
              <a:gd name="T51" fmla="*/ 90 h 108"/>
              <a:gd name="T52" fmla="*/ 22 w 101"/>
              <a:gd name="T53" fmla="*/ 86 h 108"/>
              <a:gd name="T54" fmla="*/ 21 w 101"/>
              <a:gd name="T55" fmla="*/ 83 h 108"/>
              <a:gd name="T56" fmla="*/ 21 w 101"/>
              <a:gd name="T57" fmla="*/ 80 h 108"/>
              <a:gd name="T58" fmla="*/ 22 w 101"/>
              <a:gd name="T59" fmla="*/ 79 h 108"/>
              <a:gd name="T60" fmla="*/ 21 w 101"/>
              <a:gd name="T61" fmla="*/ 78 h 108"/>
              <a:gd name="T62" fmla="*/ 22 w 101"/>
              <a:gd name="T63" fmla="*/ 71 h 108"/>
              <a:gd name="T64" fmla="*/ 22 w 101"/>
              <a:gd name="T65" fmla="*/ 69 h 108"/>
              <a:gd name="T66" fmla="*/ 40 w 101"/>
              <a:gd name="T67" fmla="*/ 5 h 108"/>
              <a:gd name="T68" fmla="*/ 44 w 101"/>
              <a:gd name="T69" fmla="*/ 8 h 108"/>
              <a:gd name="T70" fmla="*/ 52 w 101"/>
              <a:gd name="T71" fmla="*/ 8 h 108"/>
              <a:gd name="T72" fmla="*/ 47 w 101"/>
              <a:gd name="T73" fmla="*/ 12 h 108"/>
              <a:gd name="T74" fmla="*/ 52 w 101"/>
              <a:gd name="T75" fmla="*/ 29 h 108"/>
              <a:gd name="T76" fmla="*/ 55 w 101"/>
              <a:gd name="T77" fmla="*/ 27 h 108"/>
              <a:gd name="T78" fmla="*/ 62 w 101"/>
              <a:gd name="T79" fmla="*/ 27 h 108"/>
              <a:gd name="T80" fmla="*/ 67 w 101"/>
              <a:gd name="T81" fmla="*/ 26 h 108"/>
              <a:gd name="T82" fmla="*/ 89 w 101"/>
              <a:gd name="T83" fmla="*/ 23 h 108"/>
              <a:gd name="T84" fmla="*/ 86 w 101"/>
              <a:gd name="T85" fmla="*/ 42 h 108"/>
              <a:gd name="T86" fmla="*/ 75 w 101"/>
              <a:gd name="T87" fmla="*/ 61 h 108"/>
              <a:gd name="T88" fmla="*/ 88 w 101"/>
              <a:gd name="T89" fmla="*/ 60 h 108"/>
              <a:gd name="T90" fmla="*/ 92 w 101"/>
              <a:gd name="T91" fmla="*/ 68 h 108"/>
              <a:gd name="T92" fmla="*/ 88 w 101"/>
              <a:gd name="T93" fmla="*/ 75 h 108"/>
              <a:gd name="T94" fmla="*/ 94 w 101"/>
              <a:gd name="T95" fmla="*/ 80 h 108"/>
              <a:gd name="T96" fmla="*/ 94 w 101"/>
              <a:gd name="T97" fmla="*/ 84 h 108"/>
              <a:gd name="T98" fmla="*/ 94 w 101"/>
              <a:gd name="T99" fmla="*/ 90 h 108"/>
              <a:gd name="T100" fmla="*/ 101 w 101"/>
              <a:gd name="T101" fmla="*/ 94 h 108"/>
              <a:gd name="T102" fmla="*/ 89 w 101"/>
              <a:gd name="T103" fmla="*/ 102 h 108"/>
              <a:gd name="T104" fmla="*/ 79 w 101"/>
              <a:gd name="T105" fmla="*/ 98 h 108"/>
              <a:gd name="T106" fmla="*/ 81 w 101"/>
              <a:gd name="T107" fmla="*/ 105 h 108"/>
              <a:gd name="T108" fmla="*/ 74 w 101"/>
              <a:gd name="T109" fmla="*/ 108 h 108"/>
              <a:gd name="T110" fmla="*/ 69 w 101"/>
              <a:gd name="T111" fmla="*/ 99 h 108"/>
              <a:gd name="T112" fmla="*/ 67 w 101"/>
              <a:gd name="T113" fmla="*/ 99 h 108"/>
              <a:gd name="T114" fmla="*/ 66 w 101"/>
              <a:gd name="T115" fmla="*/ 99 h 108"/>
              <a:gd name="T116" fmla="*/ 66 w 101"/>
              <a:gd name="T117" fmla="*/ 99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01" h="108">
                <a:moveTo>
                  <a:pt x="19" y="18"/>
                </a:moveTo>
                <a:lnTo>
                  <a:pt x="26" y="14"/>
                </a:lnTo>
                <a:lnTo>
                  <a:pt x="29" y="7"/>
                </a:lnTo>
                <a:lnTo>
                  <a:pt x="24" y="4"/>
                </a:lnTo>
                <a:lnTo>
                  <a:pt x="33" y="0"/>
                </a:lnTo>
                <a:lnTo>
                  <a:pt x="36" y="0"/>
                </a:lnTo>
                <a:lnTo>
                  <a:pt x="40" y="5"/>
                </a:lnTo>
                <a:moveTo>
                  <a:pt x="22" y="67"/>
                </a:moveTo>
                <a:lnTo>
                  <a:pt x="22" y="67"/>
                </a:lnTo>
                <a:lnTo>
                  <a:pt x="21" y="65"/>
                </a:lnTo>
                <a:lnTo>
                  <a:pt x="15" y="60"/>
                </a:lnTo>
                <a:lnTo>
                  <a:pt x="14" y="56"/>
                </a:lnTo>
                <a:lnTo>
                  <a:pt x="11" y="46"/>
                </a:lnTo>
                <a:lnTo>
                  <a:pt x="0" y="63"/>
                </a:lnTo>
                <a:moveTo>
                  <a:pt x="22" y="69"/>
                </a:moveTo>
                <a:lnTo>
                  <a:pt x="25" y="68"/>
                </a:lnTo>
                <a:lnTo>
                  <a:pt x="22" y="67"/>
                </a:lnTo>
                <a:moveTo>
                  <a:pt x="49" y="108"/>
                </a:moveTo>
                <a:lnTo>
                  <a:pt x="47" y="108"/>
                </a:lnTo>
                <a:lnTo>
                  <a:pt x="51" y="104"/>
                </a:lnTo>
                <a:lnTo>
                  <a:pt x="48" y="99"/>
                </a:lnTo>
                <a:lnTo>
                  <a:pt x="37" y="95"/>
                </a:lnTo>
                <a:lnTo>
                  <a:pt x="36" y="90"/>
                </a:lnTo>
                <a:lnTo>
                  <a:pt x="33" y="86"/>
                </a:lnTo>
                <a:lnTo>
                  <a:pt x="33" y="89"/>
                </a:lnTo>
                <a:lnTo>
                  <a:pt x="28" y="90"/>
                </a:lnTo>
                <a:lnTo>
                  <a:pt x="22" y="86"/>
                </a:lnTo>
                <a:lnTo>
                  <a:pt x="21" y="83"/>
                </a:lnTo>
                <a:lnTo>
                  <a:pt x="21" y="80"/>
                </a:lnTo>
                <a:lnTo>
                  <a:pt x="22" y="79"/>
                </a:lnTo>
                <a:lnTo>
                  <a:pt x="21" y="78"/>
                </a:lnTo>
                <a:lnTo>
                  <a:pt x="22" y="71"/>
                </a:lnTo>
                <a:lnTo>
                  <a:pt x="22" y="69"/>
                </a:lnTo>
                <a:moveTo>
                  <a:pt x="40" y="5"/>
                </a:moveTo>
                <a:lnTo>
                  <a:pt x="44" y="8"/>
                </a:lnTo>
                <a:lnTo>
                  <a:pt x="52" y="8"/>
                </a:lnTo>
                <a:lnTo>
                  <a:pt x="47" y="12"/>
                </a:lnTo>
                <a:lnTo>
                  <a:pt x="52" y="29"/>
                </a:lnTo>
                <a:lnTo>
                  <a:pt x="55" y="27"/>
                </a:lnTo>
                <a:lnTo>
                  <a:pt x="62" y="27"/>
                </a:lnTo>
                <a:lnTo>
                  <a:pt x="67" y="26"/>
                </a:lnTo>
                <a:lnTo>
                  <a:pt x="89" y="23"/>
                </a:lnTo>
                <a:lnTo>
                  <a:pt x="86" y="42"/>
                </a:lnTo>
                <a:lnTo>
                  <a:pt x="75" y="61"/>
                </a:lnTo>
                <a:lnTo>
                  <a:pt x="88" y="60"/>
                </a:lnTo>
                <a:lnTo>
                  <a:pt x="92" y="68"/>
                </a:lnTo>
                <a:lnTo>
                  <a:pt x="88" y="75"/>
                </a:lnTo>
                <a:lnTo>
                  <a:pt x="94" y="80"/>
                </a:lnTo>
                <a:lnTo>
                  <a:pt x="94" y="84"/>
                </a:lnTo>
                <a:lnTo>
                  <a:pt x="94" y="90"/>
                </a:lnTo>
                <a:lnTo>
                  <a:pt x="101" y="94"/>
                </a:lnTo>
                <a:lnTo>
                  <a:pt x="89" y="102"/>
                </a:lnTo>
                <a:lnTo>
                  <a:pt x="79" y="98"/>
                </a:lnTo>
                <a:lnTo>
                  <a:pt x="81" y="105"/>
                </a:lnTo>
                <a:lnTo>
                  <a:pt x="74" y="108"/>
                </a:lnTo>
                <a:lnTo>
                  <a:pt x="69" y="99"/>
                </a:lnTo>
                <a:lnTo>
                  <a:pt x="67" y="99"/>
                </a:lnTo>
                <a:lnTo>
                  <a:pt x="66" y="99"/>
                </a:lnTo>
                <a:lnTo>
                  <a:pt x="66" y="9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7" name="Freeform 985">
            <a:extLst>
              <a:ext uri="{FF2B5EF4-FFF2-40B4-BE49-F238E27FC236}">
                <a16:creationId xmlns:a16="http://schemas.microsoft.com/office/drawing/2014/main" id="{FB498AD2-D62F-D95D-F028-F8B34FE93544}"/>
              </a:ext>
            </a:extLst>
          </p:cNvPr>
          <p:cNvSpPr>
            <a:spLocks noEditPoints="1"/>
          </p:cNvSpPr>
          <p:nvPr/>
        </p:nvSpPr>
        <p:spPr bwMode="auto">
          <a:xfrm>
            <a:off x="5734051" y="2828925"/>
            <a:ext cx="106363" cy="117475"/>
          </a:xfrm>
          <a:custGeom>
            <a:avLst/>
            <a:gdLst>
              <a:gd name="T0" fmla="*/ 42 w 67"/>
              <a:gd name="T1" fmla="*/ 15 h 74"/>
              <a:gd name="T2" fmla="*/ 56 w 67"/>
              <a:gd name="T3" fmla="*/ 17 h 74"/>
              <a:gd name="T4" fmla="*/ 56 w 67"/>
              <a:gd name="T5" fmla="*/ 18 h 74"/>
              <a:gd name="T6" fmla="*/ 62 w 67"/>
              <a:gd name="T7" fmla="*/ 30 h 74"/>
              <a:gd name="T8" fmla="*/ 60 w 67"/>
              <a:gd name="T9" fmla="*/ 34 h 74"/>
              <a:gd name="T10" fmla="*/ 59 w 67"/>
              <a:gd name="T11" fmla="*/ 41 h 74"/>
              <a:gd name="T12" fmla="*/ 60 w 67"/>
              <a:gd name="T13" fmla="*/ 43 h 74"/>
              <a:gd name="T14" fmla="*/ 66 w 67"/>
              <a:gd name="T15" fmla="*/ 51 h 74"/>
              <a:gd name="T16" fmla="*/ 67 w 67"/>
              <a:gd name="T17" fmla="*/ 53 h 74"/>
              <a:gd name="T18" fmla="*/ 63 w 67"/>
              <a:gd name="T19" fmla="*/ 56 h 74"/>
              <a:gd name="T20" fmla="*/ 67 w 67"/>
              <a:gd name="T21" fmla="*/ 66 h 74"/>
              <a:gd name="T22" fmla="*/ 62 w 67"/>
              <a:gd name="T23" fmla="*/ 66 h 74"/>
              <a:gd name="T24" fmla="*/ 62 w 67"/>
              <a:gd name="T25" fmla="*/ 66 h 74"/>
              <a:gd name="T26" fmla="*/ 60 w 67"/>
              <a:gd name="T27" fmla="*/ 70 h 74"/>
              <a:gd name="T28" fmla="*/ 60 w 67"/>
              <a:gd name="T29" fmla="*/ 74 h 74"/>
              <a:gd name="T30" fmla="*/ 60 w 67"/>
              <a:gd name="T31" fmla="*/ 74 h 74"/>
              <a:gd name="T32" fmla="*/ 19 w 67"/>
              <a:gd name="T33" fmla="*/ 15 h 74"/>
              <a:gd name="T34" fmla="*/ 18 w 67"/>
              <a:gd name="T35" fmla="*/ 15 h 74"/>
              <a:gd name="T36" fmla="*/ 29 w 67"/>
              <a:gd name="T37" fmla="*/ 13 h 74"/>
              <a:gd name="T38" fmla="*/ 0 w 67"/>
              <a:gd name="T39" fmla="*/ 0 h 74"/>
              <a:gd name="T40" fmla="*/ 8 w 67"/>
              <a:gd name="T41" fmla="*/ 0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67" h="74">
                <a:moveTo>
                  <a:pt x="42" y="15"/>
                </a:moveTo>
                <a:lnTo>
                  <a:pt x="56" y="17"/>
                </a:lnTo>
                <a:lnTo>
                  <a:pt x="56" y="18"/>
                </a:lnTo>
                <a:lnTo>
                  <a:pt x="62" y="30"/>
                </a:lnTo>
                <a:lnTo>
                  <a:pt x="60" y="34"/>
                </a:lnTo>
                <a:lnTo>
                  <a:pt x="59" y="41"/>
                </a:lnTo>
                <a:lnTo>
                  <a:pt x="60" y="43"/>
                </a:lnTo>
                <a:lnTo>
                  <a:pt x="66" y="51"/>
                </a:lnTo>
                <a:lnTo>
                  <a:pt x="67" y="53"/>
                </a:lnTo>
                <a:lnTo>
                  <a:pt x="63" y="56"/>
                </a:lnTo>
                <a:lnTo>
                  <a:pt x="67" y="66"/>
                </a:lnTo>
                <a:lnTo>
                  <a:pt x="62" y="66"/>
                </a:lnTo>
                <a:moveTo>
                  <a:pt x="62" y="66"/>
                </a:moveTo>
                <a:lnTo>
                  <a:pt x="60" y="70"/>
                </a:lnTo>
                <a:lnTo>
                  <a:pt x="60" y="74"/>
                </a:lnTo>
                <a:lnTo>
                  <a:pt x="60" y="74"/>
                </a:lnTo>
                <a:moveTo>
                  <a:pt x="19" y="15"/>
                </a:moveTo>
                <a:lnTo>
                  <a:pt x="18" y="15"/>
                </a:lnTo>
                <a:lnTo>
                  <a:pt x="29" y="13"/>
                </a:lnTo>
                <a:moveTo>
                  <a:pt x="0" y="0"/>
                </a:moveTo>
                <a:lnTo>
                  <a:pt x="8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8" name="Line 986">
            <a:extLst>
              <a:ext uri="{FF2B5EF4-FFF2-40B4-BE49-F238E27FC236}">
                <a16:creationId xmlns:a16="http://schemas.microsoft.com/office/drawing/2014/main" id="{F535CEE4-1CD3-04D9-7C68-7BEE7C70F14A}"/>
              </a:ext>
            </a:extLst>
          </p:cNvPr>
          <p:cNvSpPr>
            <a:spLocks noChangeShapeType="1"/>
          </p:cNvSpPr>
          <p:nvPr/>
        </p:nvSpPr>
        <p:spPr bwMode="auto">
          <a:xfrm>
            <a:off x="6008688" y="2135188"/>
            <a:ext cx="0" cy="0"/>
          </a:xfrm>
          <a:prstGeom prst="line">
            <a:avLst/>
          </a:pr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9" name="Freeform 987">
            <a:extLst>
              <a:ext uri="{FF2B5EF4-FFF2-40B4-BE49-F238E27FC236}">
                <a16:creationId xmlns:a16="http://schemas.microsoft.com/office/drawing/2014/main" id="{22914CBA-9D3E-1036-F68C-73C8856B18A2}"/>
              </a:ext>
            </a:extLst>
          </p:cNvPr>
          <p:cNvSpPr>
            <a:spLocks noEditPoints="1"/>
          </p:cNvSpPr>
          <p:nvPr/>
        </p:nvSpPr>
        <p:spPr bwMode="auto">
          <a:xfrm>
            <a:off x="6507163" y="1749425"/>
            <a:ext cx="87313" cy="96838"/>
          </a:xfrm>
          <a:custGeom>
            <a:avLst/>
            <a:gdLst>
              <a:gd name="T0" fmla="*/ 40 w 55"/>
              <a:gd name="T1" fmla="*/ 0 h 61"/>
              <a:gd name="T2" fmla="*/ 41 w 55"/>
              <a:gd name="T3" fmla="*/ 3 h 61"/>
              <a:gd name="T4" fmla="*/ 44 w 55"/>
              <a:gd name="T5" fmla="*/ 7 h 61"/>
              <a:gd name="T6" fmla="*/ 41 w 55"/>
              <a:gd name="T7" fmla="*/ 20 h 61"/>
              <a:gd name="T8" fmla="*/ 41 w 55"/>
              <a:gd name="T9" fmla="*/ 23 h 61"/>
              <a:gd name="T10" fmla="*/ 43 w 55"/>
              <a:gd name="T11" fmla="*/ 26 h 61"/>
              <a:gd name="T12" fmla="*/ 49 w 55"/>
              <a:gd name="T13" fmla="*/ 31 h 61"/>
              <a:gd name="T14" fmla="*/ 49 w 55"/>
              <a:gd name="T15" fmla="*/ 31 h 61"/>
              <a:gd name="T16" fmla="*/ 55 w 55"/>
              <a:gd name="T17" fmla="*/ 41 h 61"/>
              <a:gd name="T18" fmla="*/ 48 w 55"/>
              <a:gd name="T19" fmla="*/ 46 h 61"/>
              <a:gd name="T20" fmla="*/ 37 w 55"/>
              <a:gd name="T21" fmla="*/ 38 h 61"/>
              <a:gd name="T22" fmla="*/ 33 w 55"/>
              <a:gd name="T23" fmla="*/ 34 h 61"/>
              <a:gd name="T24" fmla="*/ 25 w 55"/>
              <a:gd name="T25" fmla="*/ 34 h 61"/>
              <a:gd name="T26" fmla="*/ 22 w 55"/>
              <a:gd name="T27" fmla="*/ 34 h 61"/>
              <a:gd name="T28" fmla="*/ 19 w 55"/>
              <a:gd name="T29" fmla="*/ 37 h 61"/>
              <a:gd name="T30" fmla="*/ 17 w 55"/>
              <a:gd name="T31" fmla="*/ 41 h 61"/>
              <a:gd name="T32" fmla="*/ 17 w 55"/>
              <a:gd name="T33" fmla="*/ 43 h 61"/>
              <a:gd name="T34" fmla="*/ 18 w 55"/>
              <a:gd name="T35" fmla="*/ 46 h 61"/>
              <a:gd name="T36" fmla="*/ 19 w 55"/>
              <a:gd name="T37" fmla="*/ 50 h 61"/>
              <a:gd name="T38" fmla="*/ 11 w 55"/>
              <a:gd name="T39" fmla="*/ 56 h 61"/>
              <a:gd name="T40" fmla="*/ 6 w 55"/>
              <a:gd name="T41" fmla="*/ 58 h 61"/>
              <a:gd name="T42" fmla="*/ 3 w 55"/>
              <a:gd name="T43" fmla="*/ 60 h 61"/>
              <a:gd name="T44" fmla="*/ 0 w 55"/>
              <a:gd name="T45" fmla="*/ 61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55" h="61">
                <a:moveTo>
                  <a:pt x="40" y="0"/>
                </a:moveTo>
                <a:lnTo>
                  <a:pt x="41" y="3"/>
                </a:lnTo>
                <a:lnTo>
                  <a:pt x="44" y="7"/>
                </a:lnTo>
                <a:lnTo>
                  <a:pt x="41" y="20"/>
                </a:lnTo>
                <a:lnTo>
                  <a:pt x="41" y="23"/>
                </a:lnTo>
                <a:lnTo>
                  <a:pt x="43" y="26"/>
                </a:lnTo>
                <a:lnTo>
                  <a:pt x="49" y="31"/>
                </a:lnTo>
                <a:moveTo>
                  <a:pt x="49" y="31"/>
                </a:moveTo>
                <a:lnTo>
                  <a:pt x="55" y="41"/>
                </a:lnTo>
                <a:lnTo>
                  <a:pt x="48" y="46"/>
                </a:lnTo>
                <a:lnTo>
                  <a:pt x="37" y="38"/>
                </a:lnTo>
                <a:lnTo>
                  <a:pt x="33" y="34"/>
                </a:lnTo>
                <a:lnTo>
                  <a:pt x="25" y="34"/>
                </a:lnTo>
                <a:lnTo>
                  <a:pt x="22" y="34"/>
                </a:lnTo>
                <a:lnTo>
                  <a:pt x="19" y="37"/>
                </a:lnTo>
                <a:lnTo>
                  <a:pt x="17" y="41"/>
                </a:lnTo>
                <a:lnTo>
                  <a:pt x="17" y="43"/>
                </a:lnTo>
                <a:lnTo>
                  <a:pt x="18" y="46"/>
                </a:lnTo>
                <a:lnTo>
                  <a:pt x="19" y="50"/>
                </a:lnTo>
                <a:lnTo>
                  <a:pt x="11" y="56"/>
                </a:lnTo>
                <a:lnTo>
                  <a:pt x="6" y="58"/>
                </a:lnTo>
                <a:lnTo>
                  <a:pt x="3" y="60"/>
                </a:lnTo>
                <a:lnTo>
                  <a:pt x="0" y="6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0" name="Freeform 988">
            <a:extLst>
              <a:ext uri="{FF2B5EF4-FFF2-40B4-BE49-F238E27FC236}">
                <a16:creationId xmlns:a16="http://schemas.microsoft.com/office/drawing/2014/main" id="{0FAD7981-78A3-4DA0-55D3-9C9BDEB63C1C}"/>
              </a:ext>
            </a:extLst>
          </p:cNvPr>
          <p:cNvSpPr>
            <a:spLocks/>
          </p:cNvSpPr>
          <p:nvPr/>
        </p:nvSpPr>
        <p:spPr bwMode="auto">
          <a:xfrm>
            <a:off x="6594476" y="1677988"/>
            <a:ext cx="55563" cy="41275"/>
          </a:xfrm>
          <a:custGeom>
            <a:avLst/>
            <a:gdLst>
              <a:gd name="T0" fmla="*/ 35 w 35"/>
              <a:gd name="T1" fmla="*/ 0 h 26"/>
              <a:gd name="T2" fmla="*/ 34 w 35"/>
              <a:gd name="T3" fmla="*/ 0 h 26"/>
              <a:gd name="T4" fmla="*/ 31 w 35"/>
              <a:gd name="T5" fmla="*/ 4 h 26"/>
              <a:gd name="T6" fmla="*/ 23 w 35"/>
              <a:gd name="T7" fmla="*/ 9 h 26"/>
              <a:gd name="T8" fmla="*/ 18 w 35"/>
              <a:gd name="T9" fmla="*/ 13 h 26"/>
              <a:gd name="T10" fmla="*/ 18 w 35"/>
              <a:gd name="T11" fmla="*/ 18 h 26"/>
              <a:gd name="T12" fmla="*/ 19 w 35"/>
              <a:gd name="T13" fmla="*/ 22 h 26"/>
              <a:gd name="T14" fmla="*/ 3 w 35"/>
              <a:gd name="T15" fmla="*/ 24 h 26"/>
              <a:gd name="T16" fmla="*/ 0 w 35"/>
              <a:gd name="T17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5" h="26">
                <a:moveTo>
                  <a:pt x="35" y="0"/>
                </a:moveTo>
                <a:lnTo>
                  <a:pt x="34" y="0"/>
                </a:lnTo>
                <a:lnTo>
                  <a:pt x="31" y="4"/>
                </a:lnTo>
                <a:lnTo>
                  <a:pt x="23" y="9"/>
                </a:lnTo>
                <a:lnTo>
                  <a:pt x="18" y="13"/>
                </a:lnTo>
                <a:lnTo>
                  <a:pt x="18" y="18"/>
                </a:lnTo>
                <a:lnTo>
                  <a:pt x="19" y="22"/>
                </a:lnTo>
                <a:lnTo>
                  <a:pt x="3" y="24"/>
                </a:lnTo>
                <a:lnTo>
                  <a:pt x="0" y="26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1" name="Freeform 989">
            <a:extLst>
              <a:ext uri="{FF2B5EF4-FFF2-40B4-BE49-F238E27FC236}">
                <a16:creationId xmlns:a16="http://schemas.microsoft.com/office/drawing/2014/main" id="{35C59443-AD60-3451-8978-7CC4418C7E2C}"/>
              </a:ext>
            </a:extLst>
          </p:cNvPr>
          <p:cNvSpPr>
            <a:spLocks noEditPoints="1"/>
          </p:cNvSpPr>
          <p:nvPr/>
        </p:nvSpPr>
        <p:spPr bwMode="auto">
          <a:xfrm>
            <a:off x="6932613" y="1357313"/>
            <a:ext cx="330200" cy="369888"/>
          </a:xfrm>
          <a:custGeom>
            <a:avLst/>
            <a:gdLst>
              <a:gd name="T0" fmla="*/ 2 w 208"/>
              <a:gd name="T1" fmla="*/ 38 h 233"/>
              <a:gd name="T2" fmla="*/ 8 w 208"/>
              <a:gd name="T3" fmla="*/ 40 h 233"/>
              <a:gd name="T4" fmla="*/ 17 w 208"/>
              <a:gd name="T5" fmla="*/ 45 h 233"/>
              <a:gd name="T6" fmla="*/ 65 w 208"/>
              <a:gd name="T7" fmla="*/ 0 h 233"/>
              <a:gd name="T8" fmla="*/ 82 w 208"/>
              <a:gd name="T9" fmla="*/ 3 h 233"/>
              <a:gd name="T10" fmla="*/ 95 w 208"/>
              <a:gd name="T11" fmla="*/ 19 h 233"/>
              <a:gd name="T12" fmla="*/ 99 w 208"/>
              <a:gd name="T13" fmla="*/ 22 h 233"/>
              <a:gd name="T14" fmla="*/ 116 w 208"/>
              <a:gd name="T15" fmla="*/ 41 h 233"/>
              <a:gd name="T16" fmla="*/ 114 w 208"/>
              <a:gd name="T17" fmla="*/ 49 h 233"/>
              <a:gd name="T18" fmla="*/ 113 w 208"/>
              <a:gd name="T19" fmla="*/ 78 h 233"/>
              <a:gd name="T20" fmla="*/ 113 w 208"/>
              <a:gd name="T21" fmla="*/ 104 h 233"/>
              <a:gd name="T22" fmla="*/ 128 w 208"/>
              <a:gd name="T23" fmla="*/ 110 h 233"/>
              <a:gd name="T24" fmla="*/ 158 w 208"/>
              <a:gd name="T25" fmla="*/ 104 h 233"/>
              <a:gd name="T26" fmla="*/ 169 w 208"/>
              <a:gd name="T27" fmla="*/ 116 h 233"/>
              <a:gd name="T28" fmla="*/ 181 w 208"/>
              <a:gd name="T29" fmla="*/ 151 h 233"/>
              <a:gd name="T30" fmla="*/ 206 w 208"/>
              <a:gd name="T31" fmla="*/ 183 h 233"/>
              <a:gd name="T32" fmla="*/ 208 w 208"/>
              <a:gd name="T33" fmla="*/ 205 h 233"/>
              <a:gd name="T34" fmla="*/ 204 w 208"/>
              <a:gd name="T35" fmla="*/ 217 h 233"/>
              <a:gd name="T36" fmla="*/ 158 w 208"/>
              <a:gd name="T37" fmla="*/ 233 h 233"/>
              <a:gd name="T38" fmla="*/ 157 w 208"/>
              <a:gd name="T39" fmla="*/ 232 h 233"/>
              <a:gd name="T40" fmla="*/ 151 w 208"/>
              <a:gd name="T41" fmla="*/ 225 h 233"/>
              <a:gd name="T42" fmla="*/ 144 w 208"/>
              <a:gd name="T43" fmla="*/ 215 h 233"/>
              <a:gd name="T44" fmla="*/ 137 w 208"/>
              <a:gd name="T45" fmla="*/ 209 h 233"/>
              <a:gd name="T46" fmla="*/ 131 w 208"/>
              <a:gd name="T47" fmla="*/ 199 h 233"/>
              <a:gd name="T48" fmla="*/ 125 w 208"/>
              <a:gd name="T49" fmla="*/ 192 h 233"/>
              <a:gd name="T50" fmla="*/ 118 w 208"/>
              <a:gd name="T51" fmla="*/ 183 h 233"/>
              <a:gd name="T52" fmla="*/ 113 w 208"/>
              <a:gd name="T53" fmla="*/ 181 h 233"/>
              <a:gd name="T54" fmla="*/ 102 w 208"/>
              <a:gd name="T55" fmla="*/ 180 h 233"/>
              <a:gd name="T56" fmla="*/ 86 w 208"/>
              <a:gd name="T57" fmla="*/ 176 h 233"/>
              <a:gd name="T58" fmla="*/ 58 w 208"/>
              <a:gd name="T59" fmla="*/ 149 h 233"/>
              <a:gd name="T60" fmla="*/ 68 w 208"/>
              <a:gd name="T61" fmla="*/ 124 h 233"/>
              <a:gd name="T62" fmla="*/ 52 w 208"/>
              <a:gd name="T63" fmla="*/ 123 h 233"/>
              <a:gd name="T64" fmla="*/ 42 w 208"/>
              <a:gd name="T65" fmla="*/ 106 h 233"/>
              <a:gd name="T66" fmla="*/ 17 w 208"/>
              <a:gd name="T67" fmla="*/ 83 h 233"/>
              <a:gd name="T68" fmla="*/ 7 w 208"/>
              <a:gd name="T69" fmla="*/ 68 h 233"/>
              <a:gd name="T70" fmla="*/ 2 w 208"/>
              <a:gd name="T71" fmla="*/ 65 h 2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208" h="233">
                <a:moveTo>
                  <a:pt x="2" y="38"/>
                </a:moveTo>
                <a:lnTo>
                  <a:pt x="2" y="38"/>
                </a:lnTo>
                <a:lnTo>
                  <a:pt x="8" y="40"/>
                </a:lnTo>
                <a:moveTo>
                  <a:pt x="8" y="40"/>
                </a:moveTo>
                <a:lnTo>
                  <a:pt x="13" y="49"/>
                </a:lnTo>
                <a:lnTo>
                  <a:pt x="17" y="45"/>
                </a:lnTo>
                <a:moveTo>
                  <a:pt x="62" y="1"/>
                </a:moveTo>
                <a:lnTo>
                  <a:pt x="65" y="0"/>
                </a:lnTo>
                <a:lnTo>
                  <a:pt x="71" y="1"/>
                </a:lnTo>
                <a:lnTo>
                  <a:pt x="82" y="3"/>
                </a:lnTo>
                <a:lnTo>
                  <a:pt x="87" y="14"/>
                </a:lnTo>
                <a:lnTo>
                  <a:pt x="95" y="19"/>
                </a:lnTo>
                <a:moveTo>
                  <a:pt x="95" y="19"/>
                </a:moveTo>
                <a:lnTo>
                  <a:pt x="99" y="22"/>
                </a:lnTo>
                <a:lnTo>
                  <a:pt x="98" y="34"/>
                </a:lnTo>
                <a:lnTo>
                  <a:pt x="116" y="41"/>
                </a:lnTo>
                <a:lnTo>
                  <a:pt x="117" y="48"/>
                </a:lnTo>
                <a:lnTo>
                  <a:pt x="114" y="49"/>
                </a:lnTo>
                <a:lnTo>
                  <a:pt x="116" y="63"/>
                </a:lnTo>
                <a:lnTo>
                  <a:pt x="113" y="78"/>
                </a:lnTo>
                <a:lnTo>
                  <a:pt x="106" y="83"/>
                </a:lnTo>
                <a:lnTo>
                  <a:pt x="113" y="104"/>
                </a:lnTo>
                <a:lnTo>
                  <a:pt x="122" y="112"/>
                </a:lnTo>
                <a:lnTo>
                  <a:pt x="128" y="110"/>
                </a:lnTo>
                <a:lnTo>
                  <a:pt x="139" y="113"/>
                </a:lnTo>
                <a:lnTo>
                  <a:pt x="158" y="104"/>
                </a:lnTo>
                <a:lnTo>
                  <a:pt x="166" y="105"/>
                </a:lnTo>
                <a:lnTo>
                  <a:pt x="169" y="116"/>
                </a:lnTo>
                <a:lnTo>
                  <a:pt x="174" y="121"/>
                </a:lnTo>
                <a:lnTo>
                  <a:pt x="181" y="151"/>
                </a:lnTo>
                <a:lnTo>
                  <a:pt x="185" y="151"/>
                </a:lnTo>
                <a:lnTo>
                  <a:pt x="206" y="183"/>
                </a:lnTo>
                <a:lnTo>
                  <a:pt x="207" y="196"/>
                </a:lnTo>
                <a:lnTo>
                  <a:pt x="208" y="205"/>
                </a:lnTo>
                <a:lnTo>
                  <a:pt x="207" y="206"/>
                </a:lnTo>
                <a:lnTo>
                  <a:pt x="204" y="217"/>
                </a:lnTo>
                <a:lnTo>
                  <a:pt x="189" y="228"/>
                </a:lnTo>
                <a:lnTo>
                  <a:pt x="158" y="233"/>
                </a:lnTo>
                <a:lnTo>
                  <a:pt x="158" y="232"/>
                </a:lnTo>
                <a:lnTo>
                  <a:pt x="157" y="232"/>
                </a:lnTo>
                <a:lnTo>
                  <a:pt x="154" y="228"/>
                </a:lnTo>
                <a:lnTo>
                  <a:pt x="151" y="225"/>
                </a:lnTo>
                <a:lnTo>
                  <a:pt x="150" y="222"/>
                </a:lnTo>
                <a:lnTo>
                  <a:pt x="144" y="215"/>
                </a:lnTo>
                <a:lnTo>
                  <a:pt x="140" y="210"/>
                </a:lnTo>
                <a:lnTo>
                  <a:pt x="137" y="209"/>
                </a:lnTo>
                <a:lnTo>
                  <a:pt x="135" y="206"/>
                </a:lnTo>
                <a:lnTo>
                  <a:pt x="131" y="199"/>
                </a:lnTo>
                <a:lnTo>
                  <a:pt x="127" y="194"/>
                </a:lnTo>
                <a:lnTo>
                  <a:pt x="125" y="192"/>
                </a:lnTo>
                <a:lnTo>
                  <a:pt x="122" y="188"/>
                </a:lnTo>
                <a:lnTo>
                  <a:pt x="118" y="183"/>
                </a:lnTo>
                <a:lnTo>
                  <a:pt x="114" y="181"/>
                </a:lnTo>
                <a:lnTo>
                  <a:pt x="113" y="181"/>
                </a:lnTo>
                <a:lnTo>
                  <a:pt x="109" y="180"/>
                </a:lnTo>
                <a:lnTo>
                  <a:pt x="102" y="180"/>
                </a:lnTo>
                <a:lnTo>
                  <a:pt x="94" y="179"/>
                </a:lnTo>
                <a:lnTo>
                  <a:pt x="86" y="176"/>
                </a:lnTo>
                <a:lnTo>
                  <a:pt x="69" y="153"/>
                </a:lnTo>
                <a:lnTo>
                  <a:pt x="58" y="149"/>
                </a:lnTo>
                <a:lnTo>
                  <a:pt x="72" y="135"/>
                </a:lnTo>
                <a:lnTo>
                  <a:pt x="68" y="124"/>
                </a:lnTo>
                <a:lnTo>
                  <a:pt x="49" y="130"/>
                </a:lnTo>
                <a:lnTo>
                  <a:pt x="52" y="123"/>
                </a:lnTo>
                <a:lnTo>
                  <a:pt x="39" y="112"/>
                </a:lnTo>
                <a:lnTo>
                  <a:pt x="42" y="106"/>
                </a:lnTo>
                <a:lnTo>
                  <a:pt x="37" y="97"/>
                </a:lnTo>
                <a:lnTo>
                  <a:pt x="17" y="83"/>
                </a:lnTo>
                <a:lnTo>
                  <a:pt x="13" y="71"/>
                </a:lnTo>
                <a:lnTo>
                  <a:pt x="7" y="68"/>
                </a:lnTo>
                <a:lnTo>
                  <a:pt x="5" y="67"/>
                </a:lnTo>
                <a:lnTo>
                  <a:pt x="2" y="65"/>
                </a:lnTo>
                <a:lnTo>
                  <a:pt x="0" y="67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2" name="Freeform 990">
            <a:extLst>
              <a:ext uri="{FF2B5EF4-FFF2-40B4-BE49-F238E27FC236}">
                <a16:creationId xmlns:a16="http://schemas.microsoft.com/office/drawing/2014/main" id="{D85A8215-FE56-CFCB-4608-EA0664CB9282}"/>
              </a:ext>
            </a:extLst>
          </p:cNvPr>
          <p:cNvSpPr>
            <a:spLocks/>
          </p:cNvSpPr>
          <p:nvPr/>
        </p:nvSpPr>
        <p:spPr bwMode="auto">
          <a:xfrm>
            <a:off x="7478713" y="885825"/>
            <a:ext cx="95250" cy="136525"/>
          </a:xfrm>
          <a:custGeom>
            <a:avLst/>
            <a:gdLst>
              <a:gd name="T0" fmla="*/ 60 w 60"/>
              <a:gd name="T1" fmla="*/ 0 h 86"/>
              <a:gd name="T2" fmla="*/ 60 w 60"/>
              <a:gd name="T3" fmla="*/ 11 h 86"/>
              <a:gd name="T4" fmla="*/ 53 w 60"/>
              <a:gd name="T5" fmla="*/ 16 h 86"/>
              <a:gd name="T6" fmla="*/ 58 w 60"/>
              <a:gd name="T7" fmla="*/ 26 h 86"/>
              <a:gd name="T8" fmla="*/ 53 w 60"/>
              <a:gd name="T9" fmla="*/ 45 h 86"/>
              <a:gd name="T10" fmla="*/ 30 w 60"/>
              <a:gd name="T11" fmla="*/ 86 h 86"/>
              <a:gd name="T12" fmla="*/ 9 w 60"/>
              <a:gd name="T13" fmla="*/ 80 h 86"/>
              <a:gd name="T14" fmla="*/ 4 w 60"/>
              <a:gd name="T15" fmla="*/ 80 h 86"/>
              <a:gd name="T16" fmla="*/ 1 w 60"/>
              <a:gd name="T17" fmla="*/ 80 h 86"/>
              <a:gd name="T18" fmla="*/ 0 w 60"/>
              <a:gd name="T19" fmla="*/ 80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0" h="86">
                <a:moveTo>
                  <a:pt x="60" y="0"/>
                </a:moveTo>
                <a:lnTo>
                  <a:pt x="60" y="11"/>
                </a:lnTo>
                <a:lnTo>
                  <a:pt x="53" y="16"/>
                </a:lnTo>
                <a:lnTo>
                  <a:pt x="58" y="26"/>
                </a:lnTo>
                <a:lnTo>
                  <a:pt x="53" y="45"/>
                </a:lnTo>
                <a:lnTo>
                  <a:pt x="30" y="86"/>
                </a:lnTo>
                <a:lnTo>
                  <a:pt x="9" y="80"/>
                </a:lnTo>
                <a:lnTo>
                  <a:pt x="4" y="80"/>
                </a:lnTo>
                <a:lnTo>
                  <a:pt x="1" y="80"/>
                </a:lnTo>
                <a:lnTo>
                  <a:pt x="0" y="8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3" name="Freeform 991">
            <a:extLst>
              <a:ext uri="{FF2B5EF4-FFF2-40B4-BE49-F238E27FC236}">
                <a16:creationId xmlns:a16="http://schemas.microsoft.com/office/drawing/2014/main" id="{6D5B1249-3929-E995-2A6C-D65ABCFF74FC}"/>
              </a:ext>
            </a:extLst>
          </p:cNvPr>
          <p:cNvSpPr>
            <a:spLocks/>
          </p:cNvSpPr>
          <p:nvPr/>
        </p:nvSpPr>
        <p:spPr bwMode="auto">
          <a:xfrm>
            <a:off x="7678738" y="742950"/>
            <a:ext cx="211138" cy="520700"/>
          </a:xfrm>
          <a:custGeom>
            <a:avLst/>
            <a:gdLst>
              <a:gd name="T0" fmla="*/ 108 w 133"/>
              <a:gd name="T1" fmla="*/ 0 h 328"/>
              <a:gd name="T2" fmla="*/ 112 w 133"/>
              <a:gd name="T3" fmla="*/ 9 h 328"/>
              <a:gd name="T4" fmla="*/ 110 w 133"/>
              <a:gd name="T5" fmla="*/ 22 h 328"/>
              <a:gd name="T6" fmla="*/ 118 w 133"/>
              <a:gd name="T7" fmla="*/ 35 h 328"/>
              <a:gd name="T8" fmla="*/ 133 w 133"/>
              <a:gd name="T9" fmla="*/ 82 h 328"/>
              <a:gd name="T10" fmla="*/ 133 w 133"/>
              <a:gd name="T11" fmla="*/ 86 h 328"/>
              <a:gd name="T12" fmla="*/ 112 w 133"/>
              <a:gd name="T13" fmla="*/ 135 h 328"/>
              <a:gd name="T14" fmla="*/ 112 w 133"/>
              <a:gd name="T15" fmla="*/ 144 h 328"/>
              <a:gd name="T16" fmla="*/ 112 w 133"/>
              <a:gd name="T17" fmla="*/ 154 h 328"/>
              <a:gd name="T18" fmla="*/ 122 w 133"/>
              <a:gd name="T19" fmla="*/ 177 h 328"/>
              <a:gd name="T20" fmla="*/ 123 w 133"/>
              <a:gd name="T21" fmla="*/ 180 h 328"/>
              <a:gd name="T22" fmla="*/ 129 w 133"/>
              <a:gd name="T23" fmla="*/ 193 h 328"/>
              <a:gd name="T24" fmla="*/ 126 w 133"/>
              <a:gd name="T25" fmla="*/ 202 h 328"/>
              <a:gd name="T26" fmla="*/ 129 w 133"/>
              <a:gd name="T27" fmla="*/ 222 h 328"/>
              <a:gd name="T28" fmla="*/ 101 w 133"/>
              <a:gd name="T29" fmla="*/ 248 h 328"/>
              <a:gd name="T30" fmla="*/ 104 w 133"/>
              <a:gd name="T31" fmla="*/ 264 h 328"/>
              <a:gd name="T32" fmla="*/ 81 w 133"/>
              <a:gd name="T33" fmla="*/ 271 h 328"/>
              <a:gd name="T34" fmla="*/ 40 w 133"/>
              <a:gd name="T35" fmla="*/ 297 h 328"/>
              <a:gd name="T36" fmla="*/ 45 w 133"/>
              <a:gd name="T37" fmla="*/ 317 h 328"/>
              <a:gd name="T38" fmla="*/ 36 w 133"/>
              <a:gd name="T39" fmla="*/ 327 h 328"/>
              <a:gd name="T40" fmla="*/ 19 w 133"/>
              <a:gd name="T41" fmla="*/ 328 h 328"/>
              <a:gd name="T42" fmla="*/ 10 w 133"/>
              <a:gd name="T43" fmla="*/ 300 h 328"/>
              <a:gd name="T44" fmla="*/ 14 w 133"/>
              <a:gd name="T45" fmla="*/ 282 h 328"/>
              <a:gd name="T46" fmla="*/ 11 w 133"/>
              <a:gd name="T47" fmla="*/ 277 h 328"/>
              <a:gd name="T48" fmla="*/ 17 w 133"/>
              <a:gd name="T49" fmla="*/ 264 h 328"/>
              <a:gd name="T50" fmla="*/ 6 w 133"/>
              <a:gd name="T51" fmla="*/ 242 h 328"/>
              <a:gd name="T52" fmla="*/ 6 w 133"/>
              <a:gd name="T53" fmla="*/ 230 h 328"/>
              <a:gd name="T54" fmla="*/ 4 w 133"/>
              <a:gd name="T55" fmla="*/ 223 h 328"/>
              <a:gd name="T56" fmla="*/ 4 w 133"/>
              <a:gd name="T57" fmla="*/ 219 h 328"/>
              <a:gd name="T58" fmla="*/ 6 w 133"/>
              <a:gd name="T59" fmla="*/ 217 h 328"/>
              <a:gd name="T60" fmla="*/ 9 w 133"/>
              <a:gd name="T61" fmla="*/ 202 h 328"/>
              <a:gd name="T62" fmla="*/ 9 w 133"/>
              <a:gd name="T63" fmla="*/ 177 h 328"/>
              <a:gd name="T64" fmla="*/ 7 w 133"/>
              <a:gd name="T65" fmla="*/ 170 h 328"/>
              <a:gd name="T66" fmla="*/ 4 w 133"/>
              <a:gd name="T67" fmla="*/ 161 h 328"/>
              <a:gd name="T68" fmla="*/ 0 w 133"/>
              <a:gd name="T69" fmla="*/ 148 h 328"/>
              <a:gd name="T70" fmla="*/ 9 w 133"/>
              <a:gd name="T71" fmla="*/ 140 h 328"/>
              <a:gd name="T72" fmla="*/ 7 w 133"/>
              <a:gd name="T73" fmla="*/ 133 h 328"/>
              <a:gd name="T74" fmla="*/ 21 w 133"/>
              <a:gd name="T75" fmla="*/ 101 h 328"/>
              <a:gd name="T76" fmla="*/ 30 w 133"/>
              <a:gd name="T77" fmla="*/ 86 h 328"/>
              <a:gd name="T78" fmla="*/ 35 w 133"/>
              <a:gd name="T79" fmla="*/ 60 h 3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33" h="328">
                <a:moveTo>
                  <a:pt x="108" y="0"/>
                </a:moveTo>
                <a:lnTo>
                  <a:pt x="112" y="9"/>
                </a:lnTo>
                <a:lnTo>
                  <a:pt x="110" y="22"/>
                </a:lnTo>
                <a:lnTo>
                  <a:pt x="118" y="35"/>
                </a:lnTo>
                <a:lnTo>
                  <a:pt x="133" y="82"/>
                </a:lnTo>
                <a:lnTo>
                  <a:pt x="133" y="86"/>
                </a:lnTo>
                <a:lnTo>
                  <a:pt x="112" y="135"/>
                </a:lnTo>
                <a:lnTo>
                  <a:pt x="112" y="144"/>
                </a:lnTo>
                <a:lnTo>
                  <a:pt x="112" y="154"/>
                </a:lnTo>
                <a:lnTo>
                  <a:pt x="122" y="177"/>
                </a:lnTo>
                <a:lnTo>
                  <a:pt x="123" y="180"/>
                </a:lnTo>
                <a:lnTo>
                  <a:pt x="129" y="193"/>
                </a:lnTo>
                <a:lnTo>
                  <a:pt x="126" y="202"/>
                </a:lnTo>
                <a:lnTo>
                  <a:pt x="129" y="222"/>
                </a:lnTo>
                <a:lnTo>
                  <a:pt x="101" y="248"/>
                </a:lnTo>
                <a:lnTo>
                  <a:pt x="104" y="264"/>
                </a:lnTo>
                <a:lnTo>
                  <a:pt x="81" y="271"/>
                </a:lnTo>
                <a:lnTo>
                  <a:pt x="40" y="297"/>
                </a:lnTo>
                <a:lnTo>
                  <a:pt x="45" y="317"/>
                </a:lnTo>
                <a:lnTo>
                  <a:pt x="36" y="327"/>
                </a:lnTo>
                <a:lnTo>
                  <a:pt x="19" y="328"/>
                </a:lnTo>
                <a:lnTo>
                  <a:pt x="10" y="300"/>
                </a:lnTo>
                <a:lnTo>
                  <a:pt x="14" y="282"/>
                </a:lnTo>
                <a:lnTo>
                  <a:pt x="11" y="277"/>
                </a:lnTo>
                <a:lnTo>
                  <a:pt x="17" y="264"/>
                </a:lnTo>
                <a:lnTo>
                  <a:pt x="6" y="242"/>
                </a:lnTo>
                <a:lnTo>
                  <a:pt x="6" y="230"/>
                </a:lnTo>
                <a:lnTo>
                  <a:pt x="4" y="223"/>
                </a:lnTo>
                <a:lnTo>
                  <a:pt x="4" y="219"/>
                </a:lnTo>
                <a:lnTo>
                  <a:pt x="6" y="217"/>
                </a:lnTo>
                <a:lnTo>
                  <a:pt x="9" y="202"/>
                </a:lnTo>
                <a:lnTo>
                  <a:pt x="9" y="177"/>
                </a:lnTo>
                <a:lnTo>
                  <a:pt x="7" y="170"/>
                </a:lnTo>
                <a:lnTo>
                  <a:pt x="4" y="161"/>
                </a:lnTo>
                <a:lnTo>
                  <a:pt x="0" y="148"/>
                </a:lnTo>
                <a:lnTo>
                  <a:pt x="9" y="140"/>
                </a:lnTo>
                <a:lnTo>
                  <a:pt x="7" y="133"/>
                </a:lnTo>
                <a:lnTo>
                  <a:pt x="21" y="101"/>
                </a:lnTo>
                <a:lnTo>
                  <a:pt x="30" y="86"/>
                </a:lnTo>
                <a:lnTo>
                  <a:pt x="35" y="6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4" name="Freeform 992">
            <a:extLst>
              <a:ext uri="{FF2B5EF4-FFF2-40B4-BE49-F238E27FC236}">
                <a16:creationId xmlns:a16="http://schemas.microsoft.com/office/drawing/2014/main" id="{4B24A676-2620-B9A5-FE52-8951AF6EC9C9}"/>
              </a:ext>
            </a:extLst>
          </p:cNvPr>
          <p:cNvSpPr>
            <a:spLocks/>
          </p:cNvSpPr>
          <p:nvPr/>
        </p:nvSpPr>
        <p:spPr bwMode="auto">
          <a:xfrm>
            <a:off x="8097838" y="960438"/>
            <a:ext cx="161925" cy="150813"/>
          </a:xfrm>
          <a:custGeom>
            <a:avLst/>
            <a:gdLst>
              <a:gd name="T0" fmla="*/ 35 w 102"/>
              <a:gd name="T1" fmla="*/ 95 h 95"/>
              <a:gd name="T2" fmla="*/ 35 w 102"/>
              <a:gd name="T3" fmla="*/ 92 h 95"/>
              <a:gd name="T4" fmla="*/ 37 w 102"/>
              <a:gd name="T5" fmla="*/ 86 h 95"/>
              <a:gd name="T6" fmla="*/ 30 w 102"/>
              <a:gd name="T7" fmla="*/ 70 h 95"/>
              <a:gd name="T8" fmla="*/ 28 w 102"/>
              <a:gd name="T9" fmla="*/ 67 h 95"/>
              <a:gd name="T10" fmla="*/ 28 w 102"/>
              <a:gd name="T11" fmla="*/ 66 h 95"/>
              <a:gd name="T12" fmla="*/ 31 w 102"/>
              <a:gd name="T13" fmla="*/ 44 h 95"/>
              <a:gd name="T14" fmla="*/ 27 w 102"/>
              <a:gd name="T15" fmla="*/ 26 h 95"/>
              <a:gd name="T16" fmla="*/ 16 w 102"/>
              <a:gd name="T17" fmla="*/ 29 h 95"/>
              <a:gd name="T18" fmla="*/ 11 w 102"/>
              <a:gd name="T19" fmla="*/ 29 h 95"/>
              <a:gd name="T20" fmla="*/ 0 w 102"/>
              <a:gd name="T21" fmla="*/ 24 h 95"/>
              <a:gd name="T22" fmla="*/ 5 w 102"/>
              <a:gd name="T23" fmla="*/ 22 h 95"/>
              <a:gd name="T24" fmla="*/ 7 w 102"/>
              <a:gd name="T25" fmla="*/ 10 h 95"/>
              <a:gd name="T26" fmla="*/ 16 w 102"/>
              <a:gd name="T27" fmla="*/ 0 h 95"/>
              <a:gd name="T28" fmla="*/ 17 w 102"/>
              <a:gd name="T29" fmla="*/ 0 h 95"/>
              <a:gd name="T30" fmla="*/ 38 w 102"/>
              <a:gd name="T31" fmla="*/ 9 h 95"/>
              <a:gd name="T32" fmla="*/ 53 w 102"/>
              <a:gd name="T33" fmla="*/ 20 h 95"/>
              <a:gd name="T34" fmla="*/ 62 w 102"/>
              <a:gd name="T35" fmla="*/ 21 h 95"/>
              <a:gd name="T36" fmla="*/ 57 w 102"/>
              <a:gd name="T37" fmla="*/ 29 h 95"/>
              <a:gd name="T38" fmla="*/ 80 w 102"/>
              <a:gd name="T39" fmla="*/ 26 h 95"/>
              <a:gd name="T40" fmla="*/ 102 w 102"/>
              <a:gd name="T41" fmla="*/ 29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02" h="95">
                <a:moveTo>
                  <a:pt x="35" y="95"/>
                </a:moveTo>
                <a:lnTo>
                  <a:pt x="35" y="92"/>
                </a:lnTo>
                <a:lnTo>
                  <a:pt x="37" y="86"/>
                </a:lnTo>
                <a:lnTo>
                  <a:pt x="30" y="70"/>
                </a:lnTo>
                <a:lnTo>
                  <a:pt x="28" y="67"/>
                </a:lnTo>
                <a:lnTo>
                  <a:pt x="28" y="66"/>
                </a:lnTo>
                <a:lnTo>
                  <a:pt x="31" y="44"/>
                </a:lnTo>
                <a:lnTo>
                  <a:pt x="27" y="26"/>
                </a:lnTo>
                <a:lnTo>
                  <a:pt x="16" y="29"/>
                </a:lnTo>
                <a:lnTo>
                  <a:pt x="11" y="29"/>
                </a:lnTo>
                <a:lnTo>
                  <a:pt x="0" y="24"/>
                </a:lnTo>
                <a:lnTo>
                  <a:pt x="5" y="22"/>
                </a:lnTo>
                <a:lnTo>
                  <a:pt x="7" y="10"/>
                </a:lnTo>
                <a:lnTo>
                  <a:pt x="16" y="0"/>
                </a:lnTo>
                <a:lnTo>
                  <a:pt x="17" y="0"/>
                </a:lnTo>
                <a:lnTo>
                  <a:pt x="38" y="9"/>
                </a:lnTo>
                <a:lnTo>
                  <a:pt x="53" y="20"/>
                </a:lnTo>
                <a:lnTo>
                  <a:pt x="62" y="21"/>
                </a:lnTo>
                <a:lnTo>
                  <a:pt x="57" y="29"/>
                </a:lnTo>
                <a:lnTo>
                  <a:pt x="80" y="26"/>
                </a:lnTo>
                <a:lnTo>
                  <a:pt x="102" y="29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5" name="Freeform 993">
            <a:extLst>
              <a:ext uri="{FF2B5EF4-FFF2-40B4-BE49-F238E27FC236}">
                <a16:creationId xmlns:a16="http://schemas.microsoft.com/office/drawing/2014/main" id="{E9F37E1A-49B6-1CDE-7462-5F86A76B22CC}"/>
              </a:ext>
            </a:extLst>
          </p:cNvPr>
          <p:cNvSpPr>
            <a:spLocks/>
          </p:cNvSpPr>
          <p:nvPr/>
        </p:nvSpPr>
        <p:spPr bwMode="auto">
          <a:xfrm>
            <a:off x="8259763" y="1006475"/>
            <a:ext cx="63500" cy="28575"/>
          </a:xfrm>
          <a:custGeom>
            <a:avLst/>
            <a:gdLst>
              <a:gd name="T0" fmla="*/ 0 w 40"/>
              <a:gd name="T1" fmla="*/ 0 h 18"/>
              <a:gd name="T2" fmla="*/ 22 w 40"/>
              <a:gd name="T3" fmla="*/ 7 h 18"/>
              <a:gd name="T4" fmla="*/ 37 w 40"/>
              <a:gd name="T5" fmla="*/ 14 h 18"/>
              <a:gd name="T6" fmla="*/ 38 w 40"/>
              <a:gd name="T7" fmla="*/ 14 h 18"/>
              <a:gd name="T8" fmla="*/ 40 w 40"/>
              <a:gd name="T9" fmla="*/ 18 h 18"/>
              <a:gd name="T10" fmla="*/ 40 w 40"/>
              <a:gd name="T11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0" h="18">
                <a:moveTo>
                  <a:pt x="0" y="0"/>
                </a:moveTo>
                <a:lnTo>
                  <a:pt x="22" y="7"/>
                </a:lnTo>
                <a:lnTo>
                  <a:pt x="37" y="14"/>
                </a:lnTo>
                <a:lnTo>
                  <a:pt x="38" y="14"/>
                </a:lnTo>
                <a:lnTo>
                  <a:pt x="40" y="18"/>
                </a:lnTo>
                <a:lnTo>
                  <a:pt x="40" y="18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6" name="Freeform 994">
            <a:extLst>
              <a:ext uri="{FF2B5EF4-FFF2-40B4-BE49-F238E27FC236}">
                <a16:creationId xmlns:a16="http://schemas.microsoft.com/office/drawing/2014/main" id="{3E6AA276-FDCD-2220-D433-1C38F32B0E7A}"/>
              </a:ext>
            </a:extLst>
          </p:cNvPr>
          <p:cNvSpPr>
            <a:spLocks/>
          </p:cNvSpPr>
          <p:nvPr/>
        </p:nvSpPr>
        <p:spPr bwMode="auto">
          <a:xfrm>
            <a:off x="6400801" y="2206625"/>
            <a:ext cx="39688" cy="38100"/>
          </a:xfrm>
          <a:custGeom>
            <a:avLst/>
            <a:gdLst>
              <a:gd name="T0" fmla="*/ 25 w 25"/>
              <a:gd name="T1" fmla="*/ 24 h 24"/>
              <a:gd name="T2" fmla="*/ 18 w 25"/>
              <a:gd name="T3" fmla="*/ 21 h 24"/>
              <a:gd name="T4" fmla="*/ 10 w 25"/>
              <a:gd name="T5" fmla="*/ 13 h 24"/>
              <a:gd name="T6" fmla="*/ 6 w 25"/>
              <a:gd name="T7" fmla="*/ 1 h 24"/>
              <a:gd name="T8" fmla="*/ 0 w 25"/>
              <a:gd name="T9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" h="24">
                <a:moveTo>
                  <a:pt x="25" y="24"/>
                </a:moveTo>
                <a:lnTo>
                  <a:pt x="18" y="21"/>
                </a:lnTo>
                <a:lnTo>
                  <a:pt x="10" y="13"/>
                </a:lnTo>
                <a:lnTo>
                  <a:pt x="6" y="1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7" name="Freeform 995">
            <a:extLst>
              <a:ext uri="{FF2B5EF4-FFF2-40B4-BE49-F238E27FC236}">
                <a16:creationId xmlns:a16="http://schemas.microsoft.com/office/drawing/2014/main" id="{0DC65DAD-8B23-A529-2688-823834BA059E}"/>
              </a:ext>
            </a:extLst>
          </p:cNvPr>
          <p:cNvSpPr>
            <a:spLocks/>
          </p:cNvSpPr>
          <p:nvPr/>
        </p:nvSpPr>
        <p:spPr bwMode="auto">
          <a:xfrm>
            <a:off x="6373813" y="2206625"/>
            <a:ext cx="17463" cy="15875"/>
          </a:xfrm>
          <a:custGeom>
            <a:avLst/>
            <a:gdLst>
              <a:gd name="T0" fmla="*/ 11 w 11"/>
              <a:gd name="T1" fmla="*/ 0 h 10"/>
              <a:gd name="T2" fmla="*/ 6 w 11"/>
              <a:gd name="T3" fmla="*/ 4 h 10"/>
              <a:gd name="T4" fmla="*/ 0 w 11"/>
              <a:gd name="T5" fmla="*/ 6 h 10"/>
              <a:gd name="T6" fmla="*/ 0 w 11"/>
              <a:gd name="T7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1" h="10">
                <a:moveTo>
                  <a:pt x="11" y="0"/>
                </a:moveTo>
                <a:lnTo>
                  <a:pt x="6" y="4"/>
                </a:lnTo>
                <a:lnTo>
                  <a:pt x="0" y="6"/>
                </a:lnTo>
                <a:lnTo>
                  <a:pt x="0" y="10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8" name="Freeform 996">
            <a:extLst>
              <a:ext uri="{FF2B5EF4-FFF2-40B4-BE49-F238E27FC236}">
                <a16:creationId xmlns:a16="http://schemas.microsoft.com/office/drawing/2014/main" id="{092BFD83-3CCC-FCC1-8A06-800B12673249}"/>
              </a:ext>
            </a:extLst>
          </p:cNvPr>
          <p:cNvSpPr>
            <a:spLocks/>
          </p:cNvSpPr>
          <p:nvPr/>
        </p:nvSpPr>
        <p:spPr bwMode="auto">
          <a:xfrm>
            <a:off x="5287963" y="3963988"/>
            <a:ext cx="30163" cy="23813"/>
          </a:xfrm>
          <a:custGeom>
            <a:avLst/>
            <a:gdLst>
              <a:gd name="T0" fmla="*/ 19 w 19"/>
              <a:gd name="T1" fmla="*/ 3 h 15"/>
              <a:gd name="T2" fmla="*/ 16 w 19"/>
              <a:gd name="T3" fmla="*/ 0 h 15"/>
              <a:gd name="T4" fmla="*/ 0 w 19"/>
              <a:gd name="T5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9" h="15">
                <a:moveTo>
                  <a:pt x="19" y="3"/>
                </a:moveTo>
                <a:lnTo>
                  <a:pt x="16" y="0"/>
                </a:lnTo>
                <a:lnTo>
                  <a:pt x="0" y="15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9" name="Freeform 997">
            <a:extLst>
              <a:ext uri="{FF2B5EF4-FFF2-40B4-BE49-F238E27FC236}">
                <a16:creationId xmlns:a16="http://schemas.microsoft.com/office/drawing/2014/main" id="{E4FDFBC6-4DCD-0B26-8A2A-7A7CF7138AC2}"/>
              </a:ext>
            </a:extLst>
          </p:cNvPr>
          <p:cNvSpPr>
            <a:spLocks/>
          </p:cNvSpPr>
          <p:nvPr/>
        </p:nvSpPr>
        <p:spPr bwMode="auto">
          <a:xfrm>
            <a:off x="5065713" y="4071938"/>
            <a:ext cx="20638" cy="22225"/>
          </a:xfrm>
          <a:custGeom>
            <a:avLst/>
            <a:gdLst>
              <a:gd name="T0" fmla="*/ 13 w 13"/>
              <a:gd name="T1" fmla="*/ 0 h 14"/>
              <a:gd name="T2" fmla="*/ 8 w 13"/>
              <a:gd name="T3" fmla="*/ 4 h 14"/>
              <a:gd name="T4" fmla="*/ 0 w 13"/>
              <a:gd name="T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3" h="14">
                <a:moveTo>
                  <a:pt x="13" y="0"/>
                </a:moveTo>
                <a:lnTo>
                  <a:pt x="8" y="4"/>
                </a:lnTo>
                <a:lnTo>
                  <a:pt x="0" y="1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0" name="Freeform 998">
            <a:extLst>
              <a:ext uri="{FF2B5EF4-FFF2-40B4-BE49-F238E27FC236}">
                <a16:creationId xmlns:a16="http://schemas.microsoft.com/office/drawing/2014/main" id="{17268118-74BC-B2AA-4571-4281811C7F75}"/>
              </a:ext>
            </a:extLst>
          </p:cNvPr>
          <p:cNvSpPr>
            <a:spLocks/>
          </p:cNvSpPr>
          <p:nvPr/>
        </p:nvSpPr>
        <p:spPr bwMode="auto">
          <a:xfrm>
            <a:off x="4479926" y="4578350"/>
            <a:ext cx="33338" cy="25400"/>
          </a:xfrm>
          <a:custGeom>
            <a:avLst/>
            <a:gdLst>
              <a:gd name="T0" fmla="*/ 21 w 21"/>
              <a:gd name="T1" fmla="*/ 16 h 16"/>
              <a:gd name="T2" fmla="*/ 6 w 21"/>
              <a:gd name="T3" fmla="*/ 0 h 16"/>
              <a:gd name="T4" fmla="*/ 0 w 21"/>
              <a:gd name="T5" fmla="*/ 1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" h="16">
                <a:moveTo>
                  <a:pt x="21" y="16"/>
                </a:moveTo>
                <a:lnTo>
                  <a:pt x="6" y="0"/>
                </a:lnTo>
                <a:lnTo>
                  <a:pt x="0" y="1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1" name="Freeform 999">
            <a:extLst>
              <a:ext uri="{FF2B5EF4-FFF2-40B4-BE49-F238E27FC236}">
                <a16:creationId xmlns:a16="http://schemas.microsoft.com/office/drawing/2014/main" id="{FA8F1220-2F41-A03C-A949-890253140FFD}"/>
              </a:ext>
            </a:extLst>
          </p:cNvPr>
          <p:cNvSpPr>
            <a:spLocks/>
          </p:cNvSpPr>
          <p:nvPr/>
        </p:nvSpPr>
        <p:spPr bwMode="auto">
          <a:xfrm>
            <a:off x="4629151" y="4737100"/>
            <a:ext cx="92075" cy="85725"/>
          </a:xfrm>
          <a:custGeom>
            <a:avLst/>
            <a:gdLst>
              <a:gd name="T0" fmla="*/ 55 w 58"/>
              <a:gd name="T1" fmla="*/ 54 h 54"/>
              <a:gd name="T2" fmla="*/ 58 w 58"/>
              <a:gd name="T3" fmla="*/ 43 h 54"/>
              <a:gd name="T4" fmla="*/ 55 w 58"/>
              <a:gd name="T5" fmla="*/ 42 h 54"/>
              <a:gd name="T6" fmla="*/ 54 w 58"/>
              <a:gd name="T7" fmla="*/ 41 h 54"/>
              <a:gd name="T8" fmla="*/ 48 w 58"/>
              <a:gd name="T9" fmla="*/ 38 h 54"/>
              <a:gd name="T10" fmla="*/ 39 w 58"/>
              <a:gd name="T11" fmla="*/ 31 h 54"/>
              <a:gd name="T12" fmla="*/ 34 w 58"/>
              <a:gd name="T13" fmla="*/ 32 h 54"/>
              <a:gd name="T14" fmla="*/ 33 w 58"/>
              <a:gd name="T15" fmla="*/ 32 h 54"/>
              <a:gd name="T16" fmla="*/ 24 w 58"/>
              <a:gd name="T17" fmla="*/ 34 h 54"/>
              <a:gd name="T18" fmla="*/ 7 w 58"/>
              <a:gd name="T19" fmla="*/ 35 h 54"/>
              <a:gd name="T20" fmla="*/ 9 w 58"/>
              <a:gd name="T21" fmla="*/ 27 h 54"/>
              <a:gd name="T22" fmla="*/ 0 w 58"/>
              <a:gd name="T23" fmla="*/ 1 h 54"/>
              <a:gd name="T24" fmla="*/ 0 w 58"/>
              <a:gd name="T25" fmla="*/ 0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8" h="54">
                <a:moveTo>
                  <a:pt x="55" y="54"/>
                </a:moveTo>
                <a:lnTo>
                  <a:pt x="58" y="43"/>
                </a:lnTo>
                <a:lnTo>
                  <a:pt x="55" y="42"/>
                </a:lnTo>
                <a:lnTo>
                  <a:pt x="54" y="41"/>
                </a:lnTo>
                <a:lnTo>
                  <a:pt x="48" y="38"/>
                </a:lnTo>
                <a:lnTo>
                  <a:pt x="39" y="31"/>
                </a:lnTo>
                <a:lnTo>
                  <a:pt x="34" y="32"/>
                </a:lnTo>
                <a:lnTo>
                  <a:pt x="33" y="32"/>
                </a:lnTo>
                <a:lnTo>
                  <a:pt x="24" y="34"/>
                </a:lnTo>
                <a:lnTo>
                  <a:pt x="7" y="35"/>
                </a:lnTo>
                <a:lnTo>
                  <a:pt x="9" y="27"/>
                </a:lnTo>
                <a:lnTo>
                  <a:pt x="0" y="1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2" name="Freeform 1000">
            <a:extLst>
              <a:ext uri="{FF2B5EF4-FFF2-40B4-BE49-F238E27FC236}">
                <a16:creationId xmlns:a16="http://schemas.microsoft.com/office/drawing/2014/main" id="{8656FD59-6FA0-D420-ACB3-DE4154438DDF}"/>
              </a:ext>
            </a:extLst>
          </p:cNvPr>
          <p:cNvSpPr>
            <a:spLocks/>
          </p:cNvSpPr>
          <p:nvPr/>
        </p:nvSpPr>
        <p:spPr bwMode="auto">
          <a:xfrm>
            <a:off x="4949826" y="5773738"/>
            <a:ext cx="33338" cy="28575"/>
          </a:xfrm>
          <a:custGeom>
            <a:avLst/>
            <a:gdLst>
              <a:gd name="T0" fmla="*/ 0 w 21"/>
              <a:gd name="T1" fmla="*/ 0 h 18"/>
              <a:gd name="T2" fmla="*/ 4 w 21"/>
              <a:gd name="T3" fmla="*/ 0 h 18"/>
              <a:gd name="T4" fmla="*/ 13 w 21"/>
              <a:gd name="T5" fmla="*/ 0 h 18"/>
              <a:gd name="T6" fmla="*/ 21 w 21"/>
              <a:gd name="T7" fmla="*/ 18 h 18"/>
              <a:gd name="T8" fmla="*/ 21 w 21"/>
              <a:gd name="T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1" h="18">
                <a:moveTo>
                  <a:pt x="0" y="0"/>
                </a:moveTo>
                <a:lnTo>
                  <a:pt x="4" y="0"/>
                </a:lnTo>
                <a:lnTo>
                  <a:pt x="13" y="0"/>
                </a:lnTo>
                <a:lnTo>
                  <a:pt x="21" y="18"/>
                </a:lnTo>
                <a:lnTo>
                  <a:pt x="21" y="18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3" name="Freeform 1001">
            <a:extLst>
              <a:ext uri="{FF2B5EF4-FFF2-40B4-BE49-F238E27FC236}">
                <a16:creationId xmlns:a16="http://schemas.microsoft.com/office/drawing/2014/main" id="{421DD24C-1F44-54E2-7E66-735B7E84BEF5}"/>
              </a:ext>
            </a:extLst>
          </p:cNvPr>
          <p:cNvSpPr>
            <a:spLocks/>
          </p:cNvSpPr>
          <p:nvPr/>
        </p:nvSpPr>
        <p:spPr bwMode="auto">
          <a:xfrm>
            <a:off x="5113338" y="4548188"/>
            <a:ext cx="65088" cy="53975"/>
          </a:xfrm>
          <a:custGeom>
            <a:avLst/>
            <a:gdLst>
              <a:gd name="T0" fmla="*/ 41 w 41"/>
              <a:gd name="T1" fmla="*/ 0 h 34"/>
              <a:gd name="T2" fmla="*/ 23 w 41"/>
              <a:gd name="T3" fmla="*/ 7 h 34"/>
              <a:gd name="T4" fmla="*/ 20 w 41"/>
              <a:gd name="T5" fmla="*/ 18 h 34"/>
              <a:gd name="T6" fmla="*/ 15 w 41"/>
              <a:gd name="T7" fmla="*/ 20 h 34"/>
              <a:gd name="T8" fmla="*/ 8 w 41"/>
              <a:gd name="T9" fmla="*/ 15 h 34"/>
              <a:gd name="T10" fmla="*/ 5 w 41"/>
              <a:gd name="T11" fmla="*/ 19 h 34"/>
              <a:gd name="T12" fmla="*/ 9 w 41"/>
              <a:gd name="T13" fmla="*/ 23 h 34"/>
              <a:gd name="T14" fmla="*/ 0 w 41"/>
              <a:gd name="T15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1" h="34">
                <a:moveTo>
                  <a:pt x="41" y="0"/>
                </a:moveTo>
                <a:lnTo>
                  <a:pt x="23" y="7"/>
                </a:lnTo>
                <a:lnTo>
                  <a:pt x="20" y="18"/>
                </a:lnTo>
                <a:lnTo>
                  <a:pt x="15" y="20"/>
                </a:lnTo>
                <a:lnTo>
                  <a:pt x="8" y="15"/>
                </a:lnTo>
                <a:lnTo>
                  <a:pt x="5" y="19"/>
                </a:lnTo>
                <a:lnTo>
                  <a:pt x="9" y="23"/>
                </a:lnTo>
                <a:lnTo>
                  <a:pt x="0" y="3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4" name="Freeform 1002">
            <a:extLst>
              <a:ext uri="{FF2B5EF4-FFF2-40B4-BE49-F238E27FC236}">
                <a16:creationId xmlns:a16="http://schemas.microsoft.com/office/drawing/2014/main" id="{F883D727-13E3-BE33-560B-285395996450}"/>
              </a:ext>
            </a:extLst>
          </p:cNvPr>
          <p:cNvSpPr>
            <a:spLocks/>
          </p:cNvSpPr>
          <p:nvPr/>
        </p:nvSpPr>
        <p:spPr bwMode="auto">
          <a:xfrm>
            <a:off x="6226176" y="1922463"/>
            <a:ext cx="60325" cy="88900"/>
          </a:xfrm>
          <a:custGeom>
            <a:avLst/>
            <a:gdLst>
              <a:gd name="T0" fmla="*/ 38 w 38"/>
              <a:gd name="T1" fmla="*/ 0 h 56"/>
              <a:gd name="T2" fmla="*/ 27 w 38"/>
              <a:gd name="T3" fmla="*/ 5 h 56"/>
              <a:gd name="T4" fmla="*/ 27 w 38"/>
              <a:gd name="T5" fmla="*/ 11 h 56"/>
              <a:gd name="T6" fmla="*/ 20 w 38"/>
              <a:gd name="T7" fmla="*/ 11 h 56"/>
              <a:gd name="T8" fmla="*/ 18 w 38"/>
              <a:gd name="T9" fmla="*/ 11 h 56"/>
              <a:gd name="T10" fmla="*/ 19 w 38"/>
              <a:gd name="T11" fmla="*/ 20 h 56"/>
              <a:gd name="T12" fmla="*/ 18 w 38"/>
              <a:gd name="T13" fmla="*/ 23 h 56"/>
              <a:gd name="T14" fmla="*/ 18 w 38"/>
              <a:gd name="T15" fmla="*/ 24 h 56"/>
              <a:gd name="T16" fmla="*/ 16 w 38"/>
              <a:gd name="T17" fmla="*/ 27 h 56"/>
              <a:gd name="T18" fmla="*/ 15 w 38"/>
              <a:gd name="T19" fmla="*/ 29 h 56"/>
              <a:gd name="T20" fmla="*/ 5 w 38"/>
              <a:gd name="T21" fmla="*/ 31 h 56"/>
              <a:gd name="T22" fmla="*/ 5 w 38"/>
              <a:gd name="T23" fmla="*/ 33 h 56"/>
              <a:gd name="T24" fmla="*/ 5 w 38"/>
              <a:gd name="T25" fmla="*/ 34 h 56"/>
              <a:gd name="T26" fmla="*/ 8 w 38"/>
              <a:gd name="T27" fmla="*/ 41 h 56"/>
              <a:gd name="T28" fmla="*/ 7 w 38"/>
              <a:gd name="T29" fmla="*/ 41 h 56"/>
              <a:gd name="T30" fmla="*/ 0 w 38"/>
              <a:gd name="T31" fmla="*/ 49 h 56"/>
              <a:gd name="T32" fmla="*/ 3 w 38"/>
              <a:gd name="T33" fmla="*/ 56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8" h="56">
                <a:moveTo>
                  <a:pt x="38" y="0"/>
                </a:moveTo>
                <a:lnTo>
                  <a:pt x="27" y="5"/>
                </a:lnTo>
                <a:lnTo>
                  <a:pt x="27" y="11"/>
                </a:lnTo>
                <a:lnTo>
                  <a:pt x="20" y="11"/>
                </a:lnTo>
                <a:lnTo>
                  <a:pt x="18" y="11"/>
                </a:lnTo>
                <a:lnTo>
                  <a:pt x="19" y="20"/>
                </a:lnTo>
                <a:lnTo>
                  <a:pt x="18" y="23"/>
                </a:lnTo>
                <a:lnTo>
                  <a:pt x="18" y="24"/>
                </a:lnTo>
                <a:lnTo>
                  <a:pt x="16" y="27"/>
                </a:lnTo>
                <a:lnTo>
                  <a:pt x="15" y="29"/>
                </a:lnTo>
                <a:lnTo>
                  <a:pt x="5" y="31"/>
                </a:lnTo>
                <a:lnTo>
                  <a:pt x="5" y="33"/>
                </a:lnTo>
                <a:lnTo>
                  <a:pt x="5" y="34"/>
                </a:lnTo>
                <a:lnTo>
                  <a:pt x="8" y="41"/>
                </a:lnTo>
                <a:lnTo>
                  <a:pt x="7" y="41"/>
                </a:lnTo>
                <a:lnTo>
                  <a:pt x="0" y="49"/>
                </a:lnTo>
                <a:lnTo>
                  <a:pt x="3" y="56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5" name="Freeform 1003">
            <a:extLst>
              <a:ext uri="{FF2B5EF4-FFF2-40B4-BE49-F238E27FC236}">
                <a16:creationId xmlns:a16="http://schemas.microsoft.com/office/drawing/2014/main" id="{C849F5D0-8A5A-35DC-ED15-D0E4DE205C76}"/>
              </a:ext>
            </a:extLst>
          </p:cNvPr>
          <p:cNvSpPr>
            <a:spLocks/>
          </p:cNvSpPr>
          <p:nvPr/>
        </p:nvSpPr>
        <p:spPr bwMode="auto">
          <a:xfrm>
            <a:off x="4638676" y="4606925"/>
            <a:ext cx="68263" cy="47625"/>
          </a:xfrm>
          <a:custGeom>
            <a:avLst/>
            <a:gdLst>
              <a:gd name="T0" fmla="*/ 43 w 43"/>
              <a:gd name="T1" fmla="*/ 0 h 30"/>
              <a:gd name="T2" fmla="*/ 38 w 43"/>
              <a:gd name="T3" fmla="*/ 4 h 30"/>
              <a:gd name="T4" fmla="*/ 34 w 43"/>
              <a:gd name="T5" fmla="*/ 7 h 30"/>
              <a:gd name="T6" fmla="*/ 31 w 43"/>
              <a:gd name="T7" fmla="*/ 8 h 30"/>
              <a:gd name="T8" fmla="*/ 23 w 43"/>
              <a:gd name="T9" fmla="*/ 13 h 30"/>
              <a:gd name="T10" fmla="*/ 28 w 43"/>
              <a:gd name="T11" fmla="*/ 24 h 30"/>
              <a:gd name="T12" fmla="*/ 22 w 43"/>
              <a:gd name="T13" fmla="*/ 30 h 30"/>
              <a:gd name="T14" fmla="*/ 13 w 43"/>
              <a:gd name="T15" fmla="*/ 20 h 30"/>
              <a:gd name="T16" fmla="*/ 0 w 43"/>
              <a:gd name="T17" fmla="*/ 2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3" h="30">
                <a:moveTo>
                  <a:pt x="43" y="0"/>
                </a:moveTo>
                <a:lnTo>
                  <a:pt x="38" y="4"/>
                </a:lnTo>
                <a:lnTo>
                  <a:pt x="34" y="7"/>
                </a:lnTo>
                <a:lnTo>
                  <a:pt x="31" y="8"/>
                </a:lnTo>
                <a:lnTo>
                  <a:pt x="23" y="13"/>
                </a:lnTo>
                <a:lnTo>
                  <a:pt x="28" y="24"/>
                </a:lnTo>
                <a:lnTo>
                  <a:pt x="22" y="30"/>
                </a:lnTo>
                <a:lnTo>
                  <a:pt x="13" y="20"/>
                </a:lnTo>
                <a:lnTo>
                  <a:pt x="0" y="2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6" name="Freeform 1004">
            <a:extLst>
              <a:ext uri="{FF2B5EF4-FFF2-40B4-BE49-F238E27FC236}">
                <a16:creationId xmlns:a16="http://schemas.microsoft.com/office/drawing/2014/main" id="{5B6FC766-090E-5B2F-AFF3-BCF45BE0447E}"/>
              </a:ext>
            </a:extLst>
          </p:cNvPr>
          <p:cNvSpPr>
            <a:spLocks/>
          </p:cNvSpPr>
          <p:nvPr/>
        </p:nvSpPr>
        <p:spPr bwMode="auto">
          <a:xfrm>
            <a:off x="4186238" y="5621338"/>
            <a:ext cx="66675" cy="34925"/>
          </a:xfrm>
          <a:custGeom>
            <a:avLst/>
            <a:gdLst>
              <a:gd name="T0" fmla="*/ 0 w 42"/>
              <a:gd name="T1" fmla="*/ 0 h 22"/>
              <a:gd name="T2" fmla="*/ 5 w 42"/>
              <a:gd name="T3" fmla="*/ 7 h 22"/>
              <a:gd name="T4" fmla="*/ 8 w 42"/>
              <a:gd name="T5" fmla="*/ 10 h 22"/>
              <a:gd name="T6" fmla="*/ 8 w 42"/>
              <a:gd name="T7" fmla="*/ 11 h 22"/>
              <a:gd name="T8" fmla="*/ 16 w 42"/>
              <a:gd name="T9" fmla="*/ 14 h 22"/>
              <a:gd name="T10" fmla="*/ 16 w 42"/>
              <a:gd name="T11" fmla="*/ 19 h 22"/>
              <a:gd name="T12" fmla="*/ 28 w 42"/>
              <a:gd name="T13" fmla="*/ 17 h 22"/>
              <a:gd name="T14" fmla="*/ 36 w 42"/>
              <a:gd name="T15" fmla="*/ 19 h 22"/>
              <a:gd name="T16" fmla="*/ 42 w 42"/>
              <a:gd name="T17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2" h="22">
                <a:moveTo>
                  <a:pt x="0" y="0"/>
                </a:moveTo>
                <a:lnTo>
                  <a:pt x="5" y="7"/>
                </a:lnTo>
                <a:lnTo>
                  <a:pt x="8" y="10"/>
                </a:lnTo>
                <a:lnTo>
                  <a:pt x="8" y="11"/>
                </a:lnTo>
                <a:lnTo>
                  <a:pt x="16" y="14"/>
                </a:lnTo>
                <a:lnTo>
                  <a:pt x="16" y="19"/>
                </a:lnTo>
                <a:lnTo>
                  <a:pt x="28" y="17"/>
                </a:lnTo>
                <a:lnTo>
                  <a:pt x="36" y="19"/>
                </a:lnTo>
                <a:lnTo>
                  <a:pt x="42" y="2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7" name="Freeform 1005">
            <a:extLst>
              <a:ext uri="{FF2B5EF4-FFF2-40B4-BE49-F238E27FC236}">
                <a16:creationId xmlns:a16="http://schemas.microsoft.com/office/drawing/2014/main" id="{1086EB0A-3C6C-0CD8-1B5F-CA4CD7400FE5}"/>
              </a:ext>
            </a:extLst>
          </p:cNvPr>
          <p:cNvSpPr>
            <a:spLocks/>
          </p:cNvSpPr>
          <p:nvPr/>
        </p:nvSpPr>
        <p:spPr bwMode="auto">
          <a:xfrm>
            <a:off x="5321301" y="4446588"/>
            <a:ext cx="61913" cy="17463"/>
          </a:xfrm>
          <a:custGeom>
            <a:avLst/>
            <a:gdLst>
              <a:gd name="T0" fmla="*/ 39 w 39"/>
              <a:gd name="T1" fmla="*/ 11 h 11"/>
              <a:gd name="T2" fmla="*/ 38 w 39"/>
              <a:gd name="T3" fmla="*/ 9 h 11"/>
              <a:gd name="T4" fmla="*/ 16 w 39"/>
              <a:gd name="T5" fmla="*/ 0 h 11"/>
              <a:gd name="T6" fmla="*/ 0 w 39"/>
              <a:gd name="T7" fmla="*/ 4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" h="11">
                <a:moveTo>
                  <a:pt x="39" y="11"/>
                </a:moveTo>
                <a:lnTo>
                  <a:pt x="38" y="9"/>
                </a:lnTo>
                <a:lnTo>
                  <a:pt x="16" y="0"/>
                </a:lnTo>
                <a:lnTo>
                  <a:pt x="0" y="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8" name="Freeform 1006">
            <a:extLst>
              <a:ext uri="{FF2B5EF4-FFF2-40B4-BE49-F238E27FC236}">
                <a16:creationId xmlns:a16="http://schemas.microsoft.com/office/drawing/2014/main" id="{34F2F4D6-22C6-3A24-F2CA-0F59D71598AD}"/>
              </a:ext>
            </a:extLst>
          </p:cNvPr>
          <p:cNvSpPr>
            <a:spLocks/>
          </p:cNvSpPr>
          <p:nvPr/>
        </p:nvSpPr>
        <p:spPr bwMode="auto">
          <a:xfrm>
            <a:off x="4479926" y="5645150"/>
            <a:ext cx="68263" cy="46038"/>
          </a:xfrm>
          <a:custGeom>
            <a:avLst/>
            <a:gdLst>
              <a:gd name="T0" fmla="*/ 43 w 43"/>
              <a:gd name="T1" fmla="*/ 29 h 29"/>
              <a:gd name="T2" fmla="*/ 33 w 43"/>
              <a:gd name="T3" fmla="*/ 17 h 29"/>
              <a:gd name="T4" fmla="*/ 32 w 43"/>
              <a:gd name="T5" fmla="*/ 13 h 29"/>
              <a:gd name="T6" fmla="*/ 30 w 43"/>
              <a:gd name="T7" fmla="*/ 11 h 29"/>
              <a:gd name="T8" fmla="*/ 30 w 43"/>
              <a:gd name="T9" fmla="*/ 9 h 29"/>
              <a:gd name="T10" fmla="*/ 27 w 43"/>
              <a:gd name="T11" fmla="*/ 7 h 29"/>
              <a:gd name="T12" fmla="*/ 25 w 43"/>
              <a:gd name="T13" fmla="*/ 7 h 29"/>
              <a:gd name="T14" fmla="*/ 25 w 43"/>
              <a:gd name="T15" fmla="*/ 9 h 29"/>
              <a:gd name="T16" fmla="*/ 22 w 43"/>
              <a:gd name="T17" fmla="*/ 14 h 29"/>
              <a:gd name="T18" fmla="*/ 19 w 43"/>
              <a:gd name="T19" fmla="*/ 13 h 29"/>
              <a:gd name="T20" fmla="*/ 15 w 43"/>
              <a:gd name="T21" fmla="*/ 10 h 29"/>
              <a:gd name="T22" fmla="*/ 0 w 43"/>
              <a:gd name="T23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43" h="29">
                <a:moveTo>
                  <a:pt x="43" y="29"/>
                </a:moveTo>
                <a:lnTo>
                  <a:pt x="33" y="17"/>
                </a:lnTo>
                <a:lnTo>
                  <a:pt x="32" y="13"/>
                </a:lnTo>
                <a:lnTo>
                  <a:pt x="30" y="11"/>
                </a:lnTo>
                <a:lnTo>
                  <a:pt x="30" y="9"/>
                </a:lnTo>
                <a:lnTo>
                  <a:pt x="27" y="7"/>
                </a:lnTo>
                <a:lnTo>
                  <a:pt x="25" y="7"/>
                </a:lnTo>
                <a:lnTo>
                  <a:pt x="25" y="9"/>
                </a:lnTo>
                <a:lnTo>
                  <a:pt x="22" y="14"/>
                </a:lnTo>
                <a:lnTo>
                  <a:pt x="19" y="13"/>
                </a:lnTo>
                <a:lnTo>
                  <a:pt x="15" y="10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9" name="Freeform 1007">
            <a:extLst>
              <a:ext uri="{FF2B5EF4-FFF2-40B4-BE49-F238E27FC236}">
                <a16:creationId xmlns:a16="http://schemas.microsoft.com/office/drawing/2014/main" id="{DBEE9204-CEB4-C107-B2A2-D779941FB47F}"/>
              </a:ext>
            </a:extLst>
          </p:cNvPr>
          <p:cNvSpPr>
            <a:spLocks/>
          </p:cNvSpPr>
          <p:nvPr/>
        </p:nvSpPr>
        <p:spPr bwMode="auto">
          <a:xfrm>
            <a:off x="4837113" y="5148263"/>
            <a:ext cx="46038" cy="23813"/>
          </a:xfrm>
          <a:custGeom>
            <a:avLst/>
            <a:gdLst>
              <a:gd name="T0" fmla="*/ 0 w 29"/>
              <a:gd name="T1" fmla="*/ 0 h 15"/>
              <a:gd name="T2" fmla="*/ 7 w 29"/>
              <a:gd name="T3" fmla="*/ 4 h 15"/>
              <a:gd name="T4" fmla="*/ 19 w 29"/>
              <a:gd name="T5" fmla="*/ 12 h 15"/>
              <a:gd name="T6" fmla="*/ 22 w 29"/>
              <a:gd name="T7" fmla="*/ 13 h 15"/>
              <a:gd name="T8" fmla="*/ 29 w 29"/>
              <a:gd name="T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9" h="15">
                <a:moveTo>
                  <a:pt x="0" y="0"/>
                </a:moveTo>
                <a:lnTo>
                  <a:pt x="7" y="4"/>
                </a:lnTo>
                <a:lnTo>
                  <a:pt x="19" y="12"/>
                </a:lnTo>
                <a:lnTo>
                  <a:pt x="22" y="13"/>
                </a:lnTo>
                <a:lnTo>
                  <a:pt x="29" y="1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0" name="Freeform 1008">
            <a:extLst>
              <a:ext uri="{FF2B5EF4-FFF2-40B4-BE49-F238E27FC236}">
                <a16:creationId xmlns:a16="http://schemas.microsoft.com/office/drawing/2014/main" id="{72B81BE9-3F39-9134-5269-944E004972F6}"/>
              </a:ext>
            </a:extLst>
          </p:cNvPr>
          <p:cNvSpPr>
            <a:spLocks/>
          </p:cNvSpPr>
          <p:nvPr/>
        </p:nvSpPr>
        <p:spPr bwMode="auto">
          <a:xfrm>
            <a:off x="4908551" y="4548188"/>
            <a:ext cx="65088" cy="12700"/>
          </a:xfrm>
          <a:custGeom>
            <a:avLst/>
            <a:gdLst>
              <a:gd name="T0" fmla="*/ 41 w 41"/>
              <a:gd name="T1" fmla="*/ 4 h 8"/>
              <a:gd name="T2" fmla="*/ 25 w 41"/>
              <a:gd name="T3" fmla="*/ 8 h 8"/>
              <a:gd name="T4" fmla="*/ 21 w 41"/>
              <a:gd name="T5" fmla="*/ 1 h 8"/>
              <a:gd name="T6" fmla="*/ 0 w 41"/>
              <a:gd name="T7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1" h="8">
                <a:moveTo>
                  <a:pt x="41" y="4"/>
                </a:moveTo>
                <a:lnTo>
                  <a:pt x="25" y="8"/>
                </a:lnTo>
                <a:lnTo>
                  <a:pt x="21" y="1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" name="Freeform 1010">
            <a:extLst>
              <a:ext uri="{FF2B5EF4-FFF2-40B4-BE49-F238E27FC236}">
                <a16:creationId xmlns:a16="http://schemas.microsoft.com/office/drawing/2014/main" id="{958096E3-DD9E-BA15-AABC-FFD47556ED8B}"/>
              </a:ext>
            </a:extLst>
          </p:cNvPr>
          <p:cNvSpPr>
            <a:spLocks/>
          </p:cNvSpPr>
          <p:nvPr/>
        </p:nvSpPr>
        <p:spPr bwMode="auto">
          <a:xfrm>
            <a:off x="4246563" y="4614863"/>
            <a:ext cx="14288" cy="22225"/>
          </a:xfrm>
          <a:custGeom>
            <a:avLst/>
            <a:gdLst>
              <a:gd name="T0" fmla="*/ 0 w 9"/>
              <a:gd name="T1" fmla="*/ 14 h 14"/>
              <a:gd name="T2" fmla="*/ 7 w 9"/>
              <a:gd name="T3" fmla="*/ 7 h 14"/>
              <a:gd name="T4" fmla="*/ 9 w 9"/>
              <a:gd name="T5" fmla="*/ 6 h 14"/>
              <a:gd name="T6" fmla="*/ 9 w 9"/>
              <a:gd name="T7" fmla="*/ 0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" h="14">
                <a:moveTo>
                  <a:pt x="0" y="14"/>
                </a:moveTo>
                <a:lnTo>
                  <a:pt x="7" y="7"/>
                </a:lnTo>
                <a:lnTo>
                  <a:pt x="9" y="6"/>
                </a:lnTo>
                <a:lnTo>
                  <a:pt x="9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" name="Freeform 1011">
            <a:extLst>
              <a:ext uri="{FF2B5EF4-FFF2-40B4-BE49-F238E27FC236}">
                <a16:creationId xmlns:a16="http://schemas.microsoft.com/office/drawing/2014/main" id="{C6EF53EF-E6F7-5607-BF30-77902878459D}"/>
              </a:ext>
            </a:extLst>
          </p:cNvPr>
          <p:cNvSpPr>
            <a:spLocks/>
          </p:cNvSpPr>
          <p:nvPr/>
        </p:nvSpPr>
        <p:spPr bwMode="auto">
          <a:xfrm>
            <a:off x="4376738" y="5764213"/>
            <a:ext cx="12700" cy="74613"/>
          </a:xfrm>
          <a:custGeom>
            <a:avLst/>
            <a:gdLst>
              <a:gd name="T0" fmla="*/ 8 w 8"/>
              <a:gd name="T1" fmla="*/ 0 h 47"/>
              <a:gd name="T2" fmla="*/ 0 w 8"/>
              <a:gd name="T3" fmla="*/ 24 h 47"/>
              <a:gd name="T4" fmla="*/ 0 w 8"/>
              <a:gd name="T5" fmla="*/ 47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47">
                <a:moveTo>
                  <a:pt x="8" y="0"/>
                </a:moveTo>
                <a:lnTo>
                  <a:pt x="0" y="24"/>
                </a:lnTo>
                <a:lnTo>
                  <a:pt x="0" y="4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" name="Line 1012">
            <a:extLst>
              <a:ext uri="{FF2B5EF4-FFF2-40B4-BE49-F238E27FC236}">
                <a16:creationId xmlns:a16="http://schemas.microsoft.com/office/drawing/2014/main" id="{D033CDD4-02C7-85A5-4790-C59C86545886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5310188" y="4452938"/>
            <a:ext cx="11113" cy="1270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" name="Freeform 1013">
            <a:extLst>
              <a:ext uri="{FF2B5EF4-FFF2-40B4-BE49-F238E27FC236}">
                <a16:creationId xmlns:a16="http://schemas.microsoft.com/office/drawing/2014/main" id="{C43AC852-98E3-C31B-C696-9195820370D7}"/>
              </a:ext>
            </a:extLst>
          </p:cNvPr>
          <p:cNvSpPr>
            <a:spLocks/>
          </p:cNvSpPr>
          <p:nvPr/>
        </p:nvSpPr>
        <p:spPr bwMode="auto">
          <a:xfrm>
            <a:off x="4370388" y="5597525"/>
            <a:ext cx="90488" cy="26988"/>
          </a:xfrm>
          <a:custGeom>
            <a:avLst/>
            <a:gdLst>
              <a:gd name="T0" fmla="*/ 0 w 57"/>
              <a:gd name="T1" fmla="*/ 15 h 17"/>
              <a:gd name="T2" fmla="*/ 4 w 57"/>
              <a:gd name="T3" fmla="*/ 17 h 17"/>
              <a:gd name="T4" fmla="*/ 6 w 57"/>
              <a:gd name="T5" fmla="*/ 17 h 17"/>
              <a:gd name="T6" fmla="*/ 9 w 57"/>
              <a:gd name="T7" fmla="*/ 17 h 17"/>
              <a:gd name="T8" fmla="*/ 11 w 57"/>
              <a:gd name="T9" fmla="*/ 15 h 17"/>
              <a:gd name="T10" fmla="*/ 39 w 57"/>
              <a:gd name="T11" fmla="*/ 2 h 17"/>
              <a:gd name="T12" fmla="*/ 57 w 57"/>
              <a:gd name="T13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7" h="17">
                <a:moveTo>
                  <a:pt x="0" y="15"/>
                </a:moveTo>
                <a:lnTo>
                  <a:pt x="4" y="17"/>
                </a:lnTo>
                <a:lnTo>
                  <a:pt x="6" y="17"/>
                </a:lnTo>
                <a:lnTo>
                  <a:pt x="9" y="17"/>
                </a:lnTo>
                <a:lnTo>
                  <a:pt x="11" y="15"/>
                </a:lnTo>
                <a:lnTo>
                  <a:pt x="39" y="2"/>
                </a:lnTo>
                <a:lnTo>
                  <a:pt x="57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" name="Freeform 1014">
            <a:extLst>
              <a:ext uri="{FF2B5EF4-FFF2-40B4-BE49-F238E27FC236}">
                <a16:creationId xmlns:a16="http://schemas.microsoft.com/office/drawing/2014/main" id="{D255156B-400B-42CC-DAD9-21542473887E}"/>
              </a:ext>
            </a:extLst>
          </p:cNvPr>
          <p:cNvSpPr>
            <a:spLocks/>
          </p:cNvSpPr>
          <p:nvPr/>
        </p:nvSpPr>
        <p:spPr bwMode="auto">
          <a:xfrm>
            <a:off x="4389438" y="5645150"/>
            <a:ext cx="90488" cy="119063"/>
          </a:xfrm>
          <a:custGeom>
            <a:avLst/>
            <a:gdLst>
              <a:gd name="T0" fmla="*/ 57 w 57"/>
              <a:gd name="T1" fmla="*/ 0 h 75"/>
              <a:gd name="T2" fmla="*/ 41 w 57"/>
              <a:gd name="T3" fmla="*/ 6 h 75"/>
              <a:gd name="T4" fmla="*/ 31 w 57"/>
              <a:gd name="T5" fmla="*/ 21 h 75"/>
              <a:gd name="T6" fmla="*/ 24 w 57"/>
              <a:gd name="T7" fmla="*/ 17 h 75"/>
              <a:gd name="T8" fmla="*/ 19 w 57"/>
              <a:gd name="T9" fmla="*/ 39 h 75"/>
              <a:gd name="T10" fmla="*/ 24 w 57"/>
              <a:gd name="T11" fmla="*/ 48 h 75"/>
              <a:gd name="T12" fmla="*/ 15 w 57"/>
              <a:gd name="T13" fmla="*/ 56 h 75"/>
              <a:gd name="T14" fmla="*/ 4 w 57"/>
              <a:gd name="T15" fmla="*/ 60 h 75"/>
              <a:gd name="T16" fmla="*/ 5 w 57"/>
              <a:gd name="T17" fmla="*/ 63 h 75"/>
              <a:gd name="T18" fmla="*/ 11 w 57"/>
              <a:gd name="T19" fmla="*/ 69 h 75"/>
              <a:gd name="T20" fmla="*/ 4 w 57"/>
              <a:gd name="T21" fmla="*/ 69 h 75"/>
              <a:gd name="T22" fmla="*/ 0 w 57"/>
              <a:gd name="T23" fmla="*/ 75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7" h="75">
                <a:moveTo>
                  <a:pt x="57" y="0"/>
                </a:moveTo>
                <a:lnTo>
                  <a:pt x="41" y="6"/>
                </a:lnTo>
                <a:lnTo>
                  <a:pt x="31" y="21"/>
                </a:lnTo>
                <a:lnTo>
                  <a:pt x="24" y="17"/>
                </a:lnTo>
                <a:lnTo>
                  <a:pt x="19" y="39"/>
                </a:lnTo>
                <a:lnTo>
                  <a:pt x="24" y="48"/>
                </a:lnTo>
                <a:lnTo>
                  <a:pt x="15" y="56"/>
                </a:lnTo>
                <a:lnTo>
                  <a:pt x="4" y="60"/>
                </a:lnTo>
                <a:lnTo>
                  <a:pt x="5" y="63"/>
                </a:lnTo>
                <a:lnTo>
                  <a:pt x="11" y="69"/>
                </a:lnTo>
                <a:lnTo>
                  <a:pt x="4" y="69"/>
                </a:lnTo>
                <a:lnTo>
                  <a:pt x="0" y="7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" name="Line 1015">
            <a:extLst>
              <a:ext uri="{FF2B5EF4-FFF2-40B4-BE49-F238E27FC236}">
                <a16:creationId xmlns:a16="http://schemas.microsoft.com/office/drawing/2014/main" id="{211F7A4B-8559-4D50-165B-FAD08B7D147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5270501" y="5434013"/>
            <a:ext cx="15875" cy="14288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" name="Freeform 1016">
            <a:extLst>
              <a:ext uri="{FF2B5EF4-FFF2-40B4-BE49-F238E27FC236}">
                <a16:creationId xmlns:a16="http://schemas.microsoft.com/office/drawing/2014/main" id="{FEF24493-750B-1156-4343-58E8EB6946D3}"/>
              </a:ext>
            </a:extLst>
          </p:cNvPr>
          <p:cNvSpPr>
            <a:spLocks/>
          </p:cNvSpPr>
          <p:nvPr/>
        </p:nvSpPr>
        <p:spPr bwMode="auto">
          <a:xfrm>
            <a:off x="5049838" y="5740400"/>
            <a:ext cx="28575" cy="47625"/>
          </a:xfrm>
          <a:custGeom>
            <a:avLst/>
            <a:gdLst>
              <a:gd name="T0" fmla="*/ 0 w 18"/>
              <a:gd name="T1" fmla="*/ 0 h 30"/>
              <a:gd name="T2" fmla="*/ 14 w 18"/>
              <a:gd name="T3" fmla="*/ 25 h 30"/>
              <a:gd name="T4" fmla="*/ 18 w 18"/>
              <a:gd name="T5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8" h="30">
                <a:moveTo>
                  <a:pt x="0" y="0"/>
                </a:moveTo>
                <a:lnTo>
                  <a:pt x="14" y="25"/>
                </a:lnTo>
                <a:lnTo>
                  <a:pt x="18" y="3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" name="Line 1017">
            <a:extLst>
              <a:ext uri="{FF2B5EF4-FFF2-40B4-BE49-F238E27FC236}">
                <a16:creationId xmlns:a16="http://schemas.microsoft.com/office/drawing/2014/main" id="{29579DB6-814F-965A-E8C7-2C62A445CF72}"/>
              </a:ext>
            </a:extLst>
          </p:cNvPr>
          <p:cNvSpPr>
            <a:spLocks noChangeShapeType="1"/>
          </p:cNvSpPr>
          <p:nvPr/>
        </p:nvSpPr>
        <p:spPr bwMode="auto">
          <a:xfrm>
            <a:off x="4902201" y="5624513"/>
            <a:ext cx="39688" cy="23813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" name="Freeform 1018">
            <a:extLst>
              <a:ext uri="{FF2B5EF4-FFF2-40B4-BE49-F238E27FC236}">
                <a16:creationId xmlns:a16="http://schemas.microsoft.com/office/drawing/2014/main" id="{52FACBCF-143A-7CC4-DA0D-FB8F9165F2E7}"/>
              </a:ext>
            </a:extLst>
          </p:cNvPr>
          <p:cNvSpPr>
            <a:spLocks/>
          </p:cNvSpPr>
          <p:nvPr/>
        </p:nvSpPr>
        <p:spPr bwMode="auto">
          <a:xfrm>
            <a:off x="4679951" y="5983288"/>
            <a:ext cx="90488" cy="49213"/>
          </a:xfrm>
          <a:custGeom>
            <a:avLst/>
            <a:gdLst>
              <a:gd name="T0" fmla="*/ 0 w 57"/>
              <a:gd name="T1" fmla="*/ 0 h 31"/>
              <a:gd name="T2" fmla="*/ 22 w 57"/>
              <a:gd name="T3" fmla="*/ 14 h 31"/>
              <a:gd name="T4" fmla="*/ 30 w 57"/>
              <a:gd name="T5" fmla="*/ 8 h 31"/>
              <a:gd name="T6" fmla="*/ 32 w 57"/>
              <a:gd name="T7" fmla="*/ 7 h 31"/>
              <a:gd name="T8" fmla="*/ 37 w 57"/>
              <a:gd name="T9" fmla="*/ 3 h 31"/>
              <a:gd name="T10" fmla="*/ 45 w 57"/>
              <a:gd name="T11" fmla="*/ 21 h 31"/>
              <a:gd name="T12" fmla="*/ 57 w 57"/>
              <a:gd name="T13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7" h="31">
                <a:moveTo>
                  <a:pt x="0" y="0"/>
                </a:moveTo>
                <a:lnTo>
                  <a:pt x="22" y="14"/>
                </a:lnTo>
                <a:lnTo>
                  <a:pt x="30" y="8"/>
                </a:lnTo>
                <a:lnTo>
                  <a:pt x="32" y="7"/>
                </a:lnTo>
                <a:lnTo>
                  <a:pt x="37" y="3"/>
                </a:lnTo>
                <a:lnTo>
                  <a:pt x="45" y="21"/>
                </a:lnTo>
                <a:lnTo>
                  <a:pt x="57" y="3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" name="Line 1019">
            <a:extLst>
              <a:ext uri="{FF2B5EF4-FFF2-40B4-BE49-F238E27FC236}">
                <a16:creationId xmlns:a16="http://schemas.microsoft.com/office/drawing/2014/main" id="{0D4D1C54-DD94-22FF-AFD8-CE85C8ED60A6}"/>
              </a:ext>
            </a:extLst>
          </p:cNvPr>
          <p:cNvSpPr>
            <a:spLocks noChangeShapeType="1"/>
          </p:cNvSpPr>
          <p:nvPr/>
        </p:nvSpPr>
        <p:spPr bwMode="auto">
          <a:xfrm>
            <a:off x="5372101" y="5392738"/>
            <a:ext cx="15875" cy="4445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" name="Freeform 1020">
            <a:extLst>
              <a:ext uri="{FF2B5EF4-FFF2-40B4-BE49-F238E27FC236}">
                <a16:creationId xmlns:a16="http://schemas.microsoft.com/office/drawing/2014/main" id="{C87ABC02-906A-EF7E-8F67-20BFEF3EE052}"/>
              </a:ext>
            </a:extLst>
          </p:cNvPr>
          <p:cNvSpPr>
            <a:spLocks/>
          </p:cNvSpPr>
          <p:nvPr/>
        </p:nvSpPr>
        <p:spPr bwMode="auto">
          <a:xfrm>
            <a:off x="4867276" y="6043613"/>
            <a:ext cx="33338" cy="28575"/>
          </a:xfrm>
          <a:custGeom>
            <a:avLst/>
            <a:gdLst>
              <a:gd name="T0" fmla="*/ 0 w 21"/>
              <a:gd name="T1" fmla="*/ 0 h 18"/>
              <a:gd name="T2" fmla="*/ 0 w 21"/>
              <a:gd name="T3" fmla="*/ 7 h 18"/>
              <a:gd name="T4" fmla="*/ 11 w 21"/>
              <a:gd name="T5" fmla="*/ 10 h 18"/>
              <a:gd name="T6" fmla="*/ 15 w 21"/>
              <a:gd name="T7" fmla="*/ 17 h 18"/>
              <a:gd name="T8" fmla="*/ 18 w 21"/>
              <a:gd name="T9" fmla="*/ 14 h 18"/>
              <a:gd name="T10" fmla="*/ 21 w 21"/>
              <a:gd name="T11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1" h="18">
                <a:moveTo>
                  <a:pt x="0" y="0"/>
                </a:moveTo>
                <a:lnTo>
                  <a:pt x="0" y="7"/>
                </a:lnTo>
                <a:lnTo>
                  <a:pt x="11" y="10"/>
                </a:lnTo>
                <a:lnTo>
                  <a:pt x="15" y="17"/>
                </a:lnTo>
                <a:lnTo>
                  <a:pt x="18" y="14"/>
                </a:lnTo>
                <a:lnTo>
                  <a:pt x="21" y="18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" name="Freeform 1021">
            <a:extLst>
              <a:ext uri="{FF2B5EF4-FFF2-40B4-BE49-F238E27FC236}">
                <a16:creationId xmlns:a16="http://schemas.microsoft.com/office/drawing/2014/main" id="{63CAECB4-0BF7-8A14-9A2B-A25787CB0D72}"/>
              </a:ext>
            </a:extLst>
          </p:cNvPr>
          <p:cNvSpPr>
            <a:spLocks/>
          </p:cNvSpPr>
          <p:nvPr/>
        </p:nvSpPr>
        <p:spPr bwMode="auto">
          <a:xfrm>
            <a:off x="4581526" y="5900738"/>
            <a:ext cx="34925" cy="60325"/>
          </a:xfrm>
          <a:custGeom>
            <a:avLst/>
            <a:gdLst>
              <a:gd name="T0" fmla="*/ 0 w 22"/>
              <a:gd name="T1" fmla="*/ 0 h 38"/>
              <a:gd name="T2" fmla="*/ 7 w 22"/>
              <a:gd name="T3" fmla="*/ 17 h 38"/>
              <a:gd name="T4" fmla="*/ 17 w 22"/>
              <a:gd name="T5" fmla="*/ 37 h 38"/>
              <a:gd name="T6" fmla="*/ 22 w 22"/>
              <a:gd name="T7" fmla="*/ 38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" h="38">
                <a:moveTo>
                  <a:pt x="0" y="0"/>
                </a:moveTo>
                <a:lnTo>
                  <a:pt x="7" y="17"/>
                </a:lnTo>
                <a:lnTo>
                  <a:pt x="17" y="37"/>
                </a:lnTo>
                <a:lnTo>
                  <a:pt x="22" y="38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" name="Freeform 1022">
            <a:extLst>
              <a:ext uri="{FF2B5EF4-FFF2-40B4-BE49-F238E27FC236}">
                <a16:creationId xmlns:a16="http://schemas.microsoft.com/office/drawing/2014/main" id="{EAF16DCC-DF8D-1904-5442-9BE8A48F8603}"/>
              </a:ext>
            </a:extLst>
          </p:cNvPr>
          <p:cNvSpPr>
            <a:spLocks/>
          </p:cNvSpPr>
          <p:nvPr/>
        </p:nvSpPr>
        <p:spPr bwMode="auto">
          <a:xfrm>
            <a:off x="5251451" y="5651500"/>
            <a:ext cx="22225" cy="4763"/>
          </a:xfrm>
          <a:custGeom>
            <a:avLst/>
            <a:gdLst>
              <a:gd name="T0" fmla="*/ 14 w 14"/>
              <a:gd name="T1" fmla="*/ 0 h 3"/>
              <a:gd name="T2" fmla="*/ 7 w 14"/>
              <a:gd name="T3" fmla="*/ 3 h 3"/>
              <a:gd name="T4" fmla="*/ 3 w 14"/>
              <a:gd name="T5" fmla="*/ 3 h 3"/>
              <a:gd name="T6" fmla="*/ 0 w 14"/>
              <a:gd name="T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" h="3">
                <a:moveTo>
                  <a:pt x="14" y="0"/>
                </a:moveTo>
                <a:lnTo>
                  <a:pt x="7" y="3"/>
                </a:lnTo>
                <a:lnTo>
                  <a:pt x="3" y="3"/>
                </a:lnTo>
                <a:lnTo>
                  <a:pt x="0" y="3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" name="Freeform 1023">
            <a:extLst>
              <a:ext uri="{FF2B5EF4-FFF2-40B4-BE49-F238E27FC236}">
                <a16:creationId xmlns:a16="http://schemas.microsoft.com/office/drawing/2014/main" id="{ECDB4EF2-9596-E115-4133-047463E26628}"/>
              </a:ext>
            </a:extLst>
          </p:cNvPr>
          <p:cNvSpPr>
            <a:spLocks/>
          </p:cNvSpPr>
          <p:nvPr/>
        </p:nvSpPr>
        <p:spPr bwMode="auto">
          <a:xfrm>
            <a:off x="5727701" y="3451225"/>
            <a:ext cx="66675" cy="71438"/>
          </a:xfrm>
          <a:custGeom>
            <a:avLst/>
            <a:gdLst>
              <a:gd name="T0" fmla="*/ 0 w 42"/>
              <a:gd name="T1" fmla="*/ 41 h 45"/>
              <a:gd name="T2" fmla="*/ 4 w 42"/>
              <a:gd name="T3" fmla="*/ 45 h 45"/>
              <a:gd name="T4" fmla="*/ 6 w 42"/>
              <a:gd name="T5" fmla="*/ 35 h 45"/>
              <a:gd name="T6" fmla="*/ 18 w 42"/>
              <a:gd name="T7" fmla="*/ 34 h 45"/>
              <a:gd name="T8" fmla="*/ 25 w 42"/>
              <a:gd name="T9" fmla="*/ 32 h 45"/>
              <a:gd name="T10" fmla="*/ 26 w 42"/>
              <a:gd name="T11" fmla="*/ 28 h 45"/>
              <a:gd name="T12" fmla="*/ 22 w 42"/>
              <a:gd name="T13" fmla="*/ 20 h 45"/>
              <a:gd name="T14" fmla="*/ 29 w 42"/>
              <a:gd name="T15" fmla="*/ 19 h 45"/>
              <a:gd name="T16" fmla="*/ 33 w 42"/>
              <a:gd name="T17" fmla="*/ 11 h 45"/>
              <a:gd name="T18" fmla="*/ 38 w 42"/>
              <a:gd name="T19" fmla="*/ 9 h 45"/>
              <a:gd name="T20" fmla="*/ 42 w 42"/>
              <a:gd name="T21" fmla="*/ 0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2" h="45">
                <a:moveTo>
                  <a:pt x="0" y="41"/>
                </a:moveTo>
                <a:lnTo>
                  <a:pt x="4" y="45"/>
                </a:lnTo>
                <a:lnTo>
                  <a:pt x="6" y="35"/>
                </a:lnTo>
                <a:lnTo>
                  <a:pt x="18" y="34"/>
                </a:lnTo>
                <a:lnTo>
                  <a:pt x="25" y="32"/>
                </a:lnTo>
                <a:lnTo>
                  <a:pt x="26" y="28"/>
                </a:lnTo>
                <a:lnTo>
                  <a:pt x="22" y="20"/>
                </a:lnTo>
                <a:lnTo>
                  <a:pt x="29" y="19"/>
                </a:lnTo>
                <a:lnTo>
                  <a:pt x="33" y="11"/>
                </a:lnTo>
                <a:lnTo>
                  <a:pt x="38" y="9"/>
                </a:lnTo>
                <a:lnTo>
                  <a:pt x="42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" name="Freeform 1024">
            <a:extLst>
              <a:ext uri="{FF2B5EF4-FFF2-40B4-BE49-F238E27FC236}">
                <a16:creationId xmlns:a16="http://schemas.microsoft.com/office/drawing/2014/main" id="{F1906E54-9EAA-F828-C4EE-932C2DFFBB3C}"/>
              </a:ext>
            </a:extLst>
          </p:cNvPr>
          <p:cNvSpPr>
            <a:spLocks/>
          </p:cNvSpPr>
          <p:nvPr/>
        </p:nvSpPr>
        <p:spPr bwMode="auto">
          <a:xfrm>
            <a:off x="5518151" y="4591050"/>
            <a:ext cx="77788" cy="30163"/>
          </a:xfrm>
          <a:custGeom>
            <a:avLst/>
            <a:gdLst>
              <a:gd name="T0" fmla="*/ 49 w 49"/>
              <a:gd name="T1" fmla="*/ 15 h 19"/>
              <a:gd name="T2" fmla="*/ 35 w 49"/>
              <a:gd name="T3" fmla="*/ 19 h 19"/>
              <a:gd name="T4" fmla="*/ 24 w 49"/>
              <a:gd name="T5" fmla="*/ 10 h 19"/>
              <a:gd name="T6" fmla="*/ 16 w 49"/>
              <a:gd name="T7" fmla="*/ 7 h 19"/>
              <a:gd name="T8" fmla="*/ 15 w 49"/>
              <a:gd name="T9" fmla="*/ 6 h 19"/>
              <a:gd name="T10" fmla="*/ 7 w 49"/>
              <a:gd name="T11" fmla="*/ 3 h 19"/>
              <a:gd name="T12" fmla="*/ 0 w 49"/>
              <a:gd name="T13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9" h="19">
                <a:moveTo>
                  <a:pt x="49" y="15"/>
                </a:moveTo>
                <a:lnTo>
                  <a:pt x="35" y="19"/>
                </a:lnTo>
                <a:lnTo>
                  <a:pt x="24" y="10"/>
                </a:lnTo>
                <a:lnTo>
                  <a:pt x="16" y="7"/>
                </a:lnTo>
                <a:lnTo>
                  <a:pt x="15" y="6"/>
                </a:lnTo>
                <a:lnTo>
                  <a:pt x="7" y="3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" name="Freeform 1025">
            <a:extLst>
              <a:ext uri="{FF2B5EF4-FFF2-40B4-BE49-F238E27FC236}">
                <a16:creationId xmlns:a16="http://schemas.microsoft.com/office/drawing/2014/main" id="{C37623FC-AC27-A2C2-D70F-903EBC7E9692}"/>
              </a:ext>
            </a:extLst>
          </p:cNvPr>
          <p:cNvSpPr>
            <a:spLocks/>
          </p:cNvSpPr>
          <p:nvPr/>
        </p:nvSpPr>
        <p:spPr bwMode="auto">
          <a:xfrm>
            <a:off x="4622801" y="4638675"/>
            <a:ext cx="15875" cy="33338"/>
          </a:xfrm>
          <a:custGeom>
            <a:avLst/>
            <a:gdLst>
              <a:gd name="T0" fmla="*/ 10 w 10"/>
              <a:gd name="T1" fmla="*/ 0 h 21"/>
              <a:gd name="T2" fmla="*/ 8 w 10"/>
              <a:gd name="T3" fmla="*/ 8 h 21"/>
              <a:gd name="T4" fmla="*/ 0 w 10"/>
              <a:gd name="T5" fmla="*/ 14 h 21"/>
              <a:gd name="T6" fmla="*/ 0 w 10"/>
              <a:gd name="T7" fmla="*/ 18 h 21"/>
              <a:gd name="T8" fmla="*/ 0 w 10"/>
              <a:gd name="T9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" h="21">
                <a:moveTo>
                  <a:pt x="10" y="0"/>
                </a:moveTo>
                <a:lnTo>
                  <a:pt x="8" y="8"/>
                </a:lnTo>
                <a:lnTo>
                  <a:pt x="0" y="14"/>
                </a:lnTo>
                <a:lnTo>
                  <a:pt x="0" y="18"/>
                </a:lnTo>
                <a:lnTo>
                  <a:pt x="0" y="2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" name="Line 1026">
            <a:extLst>
              <a:ext uri="{FF2B5EF4-FFF2-40B4-BE49-F238E27FC236}">
                <a16:creationId xmlns:a16="http://schemas.microsoft.com/office/drawing/2014/main" id="{D051CA92-84C8-8527-8608-A316DB4F23F9}"/>
              </a:ext>
            </a:extLst>
          </p:cNvPr>
          <p:cNvSpPr>
            <a:spLocks noChangeShapeType="1"/>
          </p:cNvSpPr>
          <p:nvPr/>
        </p:nvSpPr>
        <p:spPr bwMode="auto">
          <a:xfrm>
            <a:off x="4376738" y="5838825"/>
            <a:ext cx="19050" cy="635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" name="Freeform 1027">
            <a:extLst>
              <a:ext uri="{FF2B5EF4-FFF2-40B4-BE49-F238E27FC236}">
                <a16:creationId xmlns:a16="http://schemas.microsoft.com/office/drawing/2014/main" id="{F7A6293A-9B4A-EDBE-A615-85C9ED374EFC}"/>
              </a:ext>
            </a:extLst>
          </p:cNvPr>
          <p:cNvSpPr>
            <a:spLocks/>
          </p:cNvSpPr>
          <p:nvPr/>
        </p:nvSpPr>
        <p:spPr bwMode="auto">
          <a:xfrm>
            <a:off x="4635501" y="5453063"/>
            <a:ext cx="231775" cy="60325"/>
          </a:xfrm>
          <a:custGeom>
            <a:avLst/>
            <a:gdLst>
              <a:gd name="T0" fmla="*/ 146 w 146"/>
              <a:gd name="T1" fmla="*/ 38 h 38"/>
              <a:gd name="T2" fmla="*/ 145 w 146"/>
              <a:gd name="T3" fmla="*/ 33 h 38"/>
              <a:gd name="T4" fmla="*/ 116 w 146"/>
              <a:gd name="T5" fmla="*/ 8 h 38"/>
              <a:gd name="T6" fmla="*/ 85 w 146"/>
              <a:gd name="T7" fmla="*/ 10 h 38"/>
              <a:gd name="T8" fmla="*/ 43 w 146"/>
              <a:gd name="T9" fmla="*/ 0 h 38"/>
              <a:gd name="T10" fmla="*/ 45 w 146"/>
              <a:gd name="T11" fmla="*/ 4 h 38"/>
              <a:gd name="T12" fmla="*/ 35 w 146"/>
              <a:gd name="T13" fmla="*/ 0 h 38"/>
              <a:gd name="T14" fmla="*/ 30 w 146"/>
              <a:gd name="T15" fmla="*/ 1 h 38"/>
              <a:gd name="T16" fmla="*/ 0 w 146"/>
              <a:gd name="T17" fmla="*/ 15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6" h="38">
                <a:moveTo>
                  <a:pt x="146" y="38"/>
                </a:moveTo>
                <a:lnTo>
                  <a:pt x="145" y="33"/>
                </a:lnTo>
                <a:lnTo>
                  <a:pt x="116" y="8"/>
                </a:lnTo>
                <a:lnTo>
                  <a:pt x="85" y="10"/>
                </a:lnTo>
                <a:lnTo>
                  <a:pt x="43" y="0"/>
                </a:lnTo>
                <a:lnTo>
                  <a:pt x="45" y="4"/>
                </a:lnTo>
                <a:lnTo>
                  <a:pt x="35" y="0"/>
                </a:lnTo>
                <a:lnTo>
                  <a:pt x="30" y="1"/>
                </a:lnTo>
                <a:lnTo>
                  <a:pt x="0" y="1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" name="Freeform 1028">
            <a:extLst>
              <a:ext uri="{FF2B5EF4-FFF2-40B4-BE49-F238E27FC236}">
                <a16:creationId xmlns:a16="http://schemas.microsoft.com/office/drawing/2014/main" id="{BDAA04D6-FE0A-38C0-5101-70D3DC45809B}"/>
              </a:ext>
            </a:extLst>
          </p:cNvPr>
          <p:cNvSpPr>
            <a:spLocks/>
          </p:cNvSpPr>
          <p:nvPr/>
        </p:nvSpPr>
        <p:spPr bwMode="auto">
          <a:xfrm>
            <a:off x="4614863" y="5303838"/>
            <a:ext cx="14288" cy="42863"/>
          </a:xfrm>
          <a:custGeom>
            <a:avLst/>
            <a:gdLst>
              <a:gd name="T0" fmla="*/ 0 w 9"/>
              <a:gd name="T1" fmla="*/ 27 h 27"/>
              <a:gd name="T2" fmla="*/ 1 w 9"/>
              <a:gd name="T3" fmla="*/ 26 h 27"/>
              <a:gd name="T4" fmla="*/ 9 w 9"/>
              <a:gd name="T5" fmla="*/ 0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9" h="27">
                <a:moveTo>
                  <a:pt x="0" y="27"/>
                </a:moveTo>
                <a:lnTo>
                  <a:pt x="1" y="26"/>
                </a:lnTo>
                <a:lnTo>
                  <a:pt x="9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" name="Freeform 1029">
            <a:extLst>
              <a:ext uri="{FF2B5EF4-FFF2-40B4-BE49-F238E27FC236}">
                <a16:creationId xmlns:a16="http://schemas.microsoft.com/office/drawing/2014/main" id="{6EBB56E7-8E71-BC63-AA99-752BB08128FF}"/>
              </a:ext>
            </a:extLst>
          </p:cNvPr>
          <p:cNvSpPr>
            <a:spLocks/>
          </p:cNvSpPr>
          <p:nvPr/>
        </p:nvSpPr>
        <p:spPr bwMode="auto">
          <a:xfrm>
            <a:off x="4246563" y="4632325"/>
            <a:ext cx="19050" cy="11113"/>
          </a:xfrm>
          <a:custGeom>
            <a:avLst/>
            <a:gdLst>
              <a:gd name="T0" fmla="*/ 0 w 12"/>
              <a:gd name="T1" fmla="*/ 3 h 7"/>
              <a:gd name="T2" fmla="*/ 4 w 12"/>
              <a:gd name="T3" fmla="*/ 0 h 7"/>
              <a:gd name="T4" fmla="*/ 8 w 12"/>
              <a:gd name="T5" fmla="*/ 3 h 7"/>
              <a:gd name="T6" fmla="*/ 12 w 12"/>
              <a:gd name="T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7">
                <a:moveTo>
                  <a:pt x="0" y="3"/>
                </a:moveTo>
                <a:lnTo>
                  <a:pt x="4" y="0"/>
                </a:lnTo>
                <a:lnTo>
                  <a:pt x="8" y="3"/>
                </a:lnTo>
                <a:lnTo>
                  <a:pt x="12" y="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" name="Line 1030">
            <a:extLst>
              <a:ext uri="{FF2B5EF4-FFF2-40B4-BE49-F238E27FC236}">
                <a16:creationId xmlns:a16="http://schemas.microsoft.com/office/drawing/2014/main" id="{9E0B652A-E763-ED4E-83D9-92A71A4A9B63}"/>
              </a:ext>
            </a:extLst>
          </p:cNvPr>
          <p:cNvSpPr>
            <a:spLocks noChangeShapeType="1"/>
          </p:cNvSpPr>
          <p:nvPr/>
        </p:nvSpPr>
        <p:spPr bwMode="auto">
          <a:xfrm>
            <a:off x="5387976" y="5437188"/>
            <a:ext cx="19050" cy="23813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" name="Freeform 1031">
            <a:extLst>
              <a:ext uri="{FF2B5EF4-FFF2-40B4-BE49-F238E27FC236}">
                <a16:creationId xmlns:a16="http://schemas.microsoft.com/office/drawing/2014/main" id="{E725DA49-0BE8-EDB1-7951-88F651914907}"/>
              </a:ext>
            </a:extLst>
          </p:cNvPr>
          <p:cNvSpPr>
            <a:spLocks/>
          </p:cNvSpPr>
          <p:nvPr/>
        </p:nvSpPr>
        <p:spPr bwMode="auto">
          <a:xfrm>
            <a:off x="4759326" y="5078413"/>
            <a:ext cx="77788" cy="69850"/>
          </a:xfrm>
          <a:custGeom>
            <a:avLst/>
            <a:gdLst>
              <a:gd name="T0" fmla="*/ 0 w 49"/>
              <a:gd name="T1" fmla="*/ 4 h 44"/>
              <a:gd name="T2" fmla="*/ 8 w 49"/>
              <a:gd name="T3" fmla="*/ 0 h 44"/>
              <a:gd name="T4" fmla="*/ 15 w 49"/>
              <a:gd name="T5" fmla="*/ 11 h 44"/>
              <a:gd name="T6" fmla="*/ 44 w 49"/>
              <a:gd name="T7" fmla="*/ 33 h 44"/>
              <a:gd name="T8" fmla="*/ 44 w 49"/>
              <a:gd name="T9" fmla="*/ 34 h 44"/>
              <a:gd name="T10" fmla="*/ 45 w 49"/>
              <a:gd name="T11" fmla="*/ 40 h 44"/>
              <a:gd name="T12" fmla="*/ 49 w 49"/>
              <a:gd name="T13" fmla="*/ 44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9" h="44">
                <a:moveTo>
                  <a:pt x="0" y="4"/>
                </a:moveTo>
                <a:lnTo>
                  <a:pt x="8" y="0"/>
                </a:lnTo>
                <a:lnTo>
                  <a:pt x="15" y="11"/>
                </a:lnTo>
                <a:lnTo>
                  <a:pt x="44" y="33"/>
                </a:lnTo>
                <a:lnTo>
                  <a:pt x="44" y="34"/>
                </a:lnTo>
                <a:lnTo>
                  <a:pt x="45" y="40"/>
                </a:lnTo>
                <a:lnTo>
                  <a:pt x="49" y="4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" name="Freeform 1032">
            <a:extLst>
              <a:ext uri="{FF2B5EF4-FFF2-40B4-BE49-F238E27FC236}">
                <a16:creationId xmlns:a16="http://schemas.microsoft.com/office/drawing/2014/main" id="{973E6435-A9A7-9FC1-9D78-EA0CC64E0F0C}"/>
              </a:ext>
            </a:extLst>
          </p:cNvPr>
          <p:cNvSpPr>
            <a:spLocks/>
          </p:cNvSpPr>
          <p:nvPr/>
        </p:nvSpPr>
        <p:spPr bwMode="auto">
          <a:xfrm>
            <a:off x="4530726" y="5475288"/>
            <a:ext cx="26988" cy="38100"/>
          </a:xfrm>
          <a:custGeom>
            <a:avLst/>
            <a:gdLst>
              <a:gd name="T0" fmla="*/ 17 w 17"/>
              <a:gd name="T1" fmla="*/ 0 h 24"/>
              <a:gd name="T2" fmla="*/ 8 w 17"/>
              <a:gd name="T3" fmla="*/ 19 h 24"/>
              <a:gd name="T4" fmla="*/ 0 w 17"/>
              <a:gd name="T5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7" h="24">
                <a:moveTo>
                  <a:pt x="17" y="0"/>
                </a:moveTo>
                <a:lnTo>
                  <a:pt x="8" y="19"/>
                </a:lnTo>
                <a:lnTo>
                  <a:pt x="0" y="2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" name="Freeform 1033">
            <a:extLst>
              <a:ext uri="{FF2B5EF4-FFF2-40B4-BE49-F238E27FC236}">
                <a16:creationId xmlns:a16="http://schemas.microsoft.com/office/drawing/2014/main" id="{D8768B94-7207-71A7-BFB5-3D3AE8E39341}"/>
              </a:ext>
            </a:extLst>
          </p:cNvPr>
          <p:cNvSpPr>
            <a:spLocks/>
          </p:cNvSpPr>
          <p:nvPr/>
        </p:nvSpPr>
        <p:spPr bwMode="auto">
          <a:xfrm>
            <a:off x="5578476" y="3457575"/>
            <a:ext cx="125413" cy="50800"/>
          </a:xfrm>
          <a:custGeom>
            <a:avLst/>
            <a:gdLst>
              <a:gd name="T0" fmla="*/ 79 w 79"/>
              <a:gd name="T1" fmla="*/ 27 h 32"/>
              <a:gd name="T2" fmla="*/ 70 w 79"/>
              <a:gd name="T3" fmla="*/ 28 h 32"/>
              <a:gd name="T4" fmla="*/ 59 w 79"/>
              <a:gd name="T5" fmla="*/ 24 h 32"/>
              <a:gd name="T6" fmla="*/ 45 w 79"/>
              <a:gd name="T7" fmla="*/ 31 h 32"/>
              <a:gd name="T8" fmla="*/ 44 w 79"/>
              <a:gd name="T9" fmla="*/ 32 h 32"/>
              <a:gd name="T10" fmla="*/ 34 w 79"/>
              <a:gd name="T11" fmla="*/ 27 h 32"/>
              <a:gd name="T12" fmla="*/ 34 w 79"/>
              <a:gd name="T13" fmla="*/ 23 h 32"/>
              <a:gd name="T14" fmla="*/ 34 w 79"/>
              <a:gd name="T15" fmla="*/ 22 h 32"/>
              <a:gd name="T16" fmla="*/ 33 w 79"/>
              <a:gd name="T17" fmla="*/ 19 h 32"/>
              <a:gd name="T18" fmla="*/ 30 w 79"/>
              <a:gd name="T19" fmla="*/ 16 h 32"/>
              <a:gd name="T20" fmla="*/ 29 w 79"/>
              <a:gd name="T21" fmla="*/ 17 h 32"/>
              <a:gd name="T22" fmla="*/ 29 w 79"/>
              <a:gd name="T23" fmla="*/ 22 h 32"/>
              <a:gd name="T24" fmla="*/ 23 w 79"/>
              <a:gd name="T25" fmla="*/ 20 h 32"/>
              <a:gd name="T26" fmla="*/ 19 w 79"/>
              <a:gd name="T27" fmla="*/ 16 h 32"/>
              <a:gd name="T28" fmla="*/ 20 w 79"/>
              <a:gd name="T29" fmla="*/ 5 h 32"/>
              <a:gd name="T30" fmla="*/ 20 w 79"/>
              <a:gd name="T31" fmla="*/ 4 h 32"/>
              <a:gd name="T32" fmla="*/ 19 w 79"/>
              <a:gd name="T33" fmla="*/ 2 h 32"/>
              <a:gd name="T34" fmla="*/ 14 w 79"/>
              <a:gd name="T35" fmla="*/ 1 h 32"/>
              <a:gd name="T36" fmla="*/ 9 w 79"/>
              <a:gd name="T37" fmla="*/ 0 h 32"/>
              <a:gd name="T38" fmla="*/ 5 w 79"/>
              <a:gd name="T39" fmla="*/ 1 h 32"/>
              <a:gd name="T40" fmla="*/ 0 w 79"/>
              <a:gd name="T41" fmla="*/ 1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79" h="32">
                <a:moveTo>
                  <a:pt x="79" y="27"/>
                </a:moveTo>
                <a:lnTo>
                  <a:pt x="70" y="28"/>
                </a:lnTo>
                <a:lnTo>
                  <a:pt x="59" y="24"/>
                </a:lnTo>
                <a:lnTo>
                  <a:pt x="45" y="31"/>
                </a:lnTo>
                <a:lnTo>
                  <a:pt x="44" y="32"/>
                </a:lnTo>
                <a:lnTo>
                  <a:pt x="34" y="27"/>
                </a:lnTo>
                <a:lnTo>
                  <a:pt x="34" y="23"/>
                </a:lnTo>
                <a:lnTo>
                  <a:pt x="34" y="22"/>
                </a:lnTo>
                <a:lnTo>
                  <a:pt x="33" y="19"/>
                </a:lnTo>
                <a:lnTo>
                  <a:pt x="30" y="16"/>
                </a:lnTo>
                <a:lnTo>
                  <a:pt x="29" y="17"/>
                </a:lnTo>
                <a:lnTo>
                  <a:pt x="29" y="22"/>
                </a:lnTo>
                <a:lnTo>
                  <a:pt x="23" y="20"/>
                </a:lnTo>
                <a:lnTo>
                  <a:pt x="19" y="16"/>
                </a:lnTo>
                <a:lnTo>
                  <a:pt x="20" y="5"/>
                </a:lnTo>
                <a:lnTo>
                  <a:pt x="20" y="4"/>
                </a:lnTo>
                <a:lnTo>
                  <a:pt x="19" y="2"/>
                </a:lnTo>
                <a:lnTo>
                  <a:pt x="14" y="1"/>
                </a:lnTo>
                <a:lnTo>
                  <a:pt x="9" y="0"/>
                </a:lnTo>
                <a:lnTo>
                  <a:pt x="5" y="1"/>
                </a:lnTo>
                <a:lnTo>
                  <a:pt x="0" y="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" name="Freeform 1034">
            <a:extLst>
              <a:ext uri="{FF2B5EF4-FFF2-40B4-BE49-F238E27FC236}">
                <a16:creationId xmlns:a16="http://schemas.microsoft.com/office/drawing/2014/main" id="{AE789854-FB2E-217A-AAE9-1A86D4042540}"/>
              </a:ext>
            </a:extLst>
          </p:cNvPr>
          <p:cNvSpPr>
            <a:spLocks/>
          </p:cNvSpPr>
          <p:nvPr/>
        </p:nvSpPr>
        <p:spPr bwMode="auto">
          <a:xfrm>
            <a:off x="4557713" y="5346700"/>
            <a:ext cx="57150" cy="128588"/>
          </a:xfrm>
          <a:custGeom>
            <a:avLst/>
            <a:gdLst>
              <a:gd name="T0" fmla="*/ 0 w 36"/>
              <a:gd name="T1" fmla="*/ 81 h 81"/>
              <a:gd name="T2" fmla="*/ 15 w 36"/>
              <a:gd name="T3" fmla="*/ 63 h 81"/>
              <a:gd name="T4" fmla="*/ 19 w 36"/>
              <a:gd name="T5" fmla="*/ 44 h 81"/>
              <a:gd name="T6" fmla="*/ 30 w 36"/>
              <a:gd name="T7" fmla="*/ 32 h 81"/>
              <a:gd name="T8" fmla="*/ 32 w 36"/>
              <a:gd name="T9" fmla="*/ 27 h 81"/>
              <a:gd name="T10" fmla="*/ 36 w 36"/>
              <a:gd name="T11" fmla="*/ 0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6" h="81">
                <a:moveTo>
                  <a:pt x="0" y="81"/>
                </a:moveTo>
                <a:lnTo>
                  <a:pt x="15" y="63"/>
                </a:lnTo>
                <a:lnTo>
                  <a:pt x="19" y="44"/>
                </a:lnTo>
                <a:lnTo>
                  <a:pt x="30" y="32"/>
                </a:lnTo>
                <a:lnTo>
                  <a:pt x="32" y="27"/>
                </a:lnTo>
                <a:lnTo>
                  <a:pt x="36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" name="Freeform 1035">
            <a:extLst>
              <a:ext uri="{FF2B5EF4-FFF2-40B4-BE49-F238E27FC236}">
                <a16:creationId xmlns:a16="http://schemas.microsoft.com/office/drawing/2014/main" id="{70E3A472-2365-547A-FD46-433567D2FB22}"/>
              </a:ext>
            </a:extLst>
          </p:cNvPr>
          <p:cNvSpPr>
            <a:spLocks/>
          </p:cNvSpPr>
          <p:nvPr/>
        </p:nvSpPr>
        <p:spPr bwMode="auto">
          <a:xfrm>
            <a:off x="5164138" y="4440238"/>
            <a:ext cx="65088" cy="52388"/>
          </a:xfrm>
          <a:custGeom>
            <a:avLst/>
            <a:gdLst>
              <a:gd name="T0" fmla="*/ 41 w 41"/>
              <a:gd name="T1" fmla="*/ 0 h 33"/>
              <a:gd name="T2" fmla="*/ 32 w 41"/>
              <a:gd name="T3" fmla="*/ 0 h 33"/>
              <a:gd name="T4" fmla="*/ 21 w 41"/>
              <a:gd name="T5" fmla="*/ 0 h 33"/>
              <a:gd name="T6" fmla="*/ 19 w 41"/>
              <a:gd name="T7" fmla="*/ 0 h 33"/>
              <a:gd name="T8" fmla="*/ 19 w 41"/>
              <a:gd name="T9" fmla="*/ 1 h 33"/>
              <a:gd name="T10" fmla="*/ 17 w 41"/>
              <a:gd name="T11" fmla="*/ 7 h 33"/>
              <a:gd name="T12" fmla="*/ 9 w 41"/>
              <a:gd name="T13" fmla="*/ 18 h 33"/>
              <a:gd name="T14" fmla="*/ 4 w 41"/>
              <a:gd name="T15" fmla="*/ 26 h 33"/>
              <a:gd name="T16" fmla="*/ 0 w 41"/>
              <a:gd name="T17" fmla="*/ 3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1" h="33">
                <a:moveTo>
                  <a:pt x="41" y="0"/>
                </a:moveTo>
                <a:lnTo>
                  <a:pt x="32" y="0"/>
                </a:lnTo>
                <a:lnTo>
                  <a:pt x="21" y="0"/>
                </a:lnTo>
                <a:lnTo>
                  <a:pt x="19" y="0"/>
                </a:lnTo>
                <a:lnTo>
                  <a:pt x="19" y="1"/>
                </a:lnTo>
                <a:lnTo>
                  <a:pt x="17" y="7"/>
                </a:lnTo>
                <a:lnTo>
                  <a:pt x="9" y="18"/>
                </a:lnTo>
                <a:lnTo>
                  <a:pt x="4" y="26"/>
                </a:lnTo>
                <a:lnTo>
                  <a:pt x="0" y="33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" name="Freeform 1036">
            <a:extLst>
              <a:ext uri="{FF2B5EF4-FFF2-40B4-BE49-F238E27FC236}">
                <a16:creationId xmlns:a16="http://schemas.microsoft.com/office/drawing/2014/main" id="{2B71BE09-BF80-266E-EFF9-D4B259FB6C30}"/>
              </a:ext>
            </a:extLst>
          </p:cNvPr>
          <p:cNvSpPr>
            <a:spLocks/>
          </p:cNvSpPr>
          <p:nvPr/>
        </p:nvSpPr>
        <p:spPr bwMode="auto">
          <a:xfrm>
            <a:off x="4887913" y="5186363"/>
            <a:ext cx="65088" cy="46038"/>
          </a:xfrm>
          <a:custGeom>
            <a:avLst/>
            <a:gdLst>
              <a:gd name="T0" fmla="*/ 0 w 41"/>
              <a:gd name="T1" fmla="*/ 0 h 29"/>
              <a:gd name="T2" fmla="*/ 8 w 41"/>
              <a:gd name="T3" fmla="*/ 6 h 29"/>
              <a:gd name="T4" fmla="*/ 23 w 41"/>
              <a:gd name="T5" fmla="*/ 15 h 29"/>
              <a:gd name="T6" fmla="*/ 28 w 41"/>
              <a:gd name="T7" fmla="*/ 19 h 29"/>
              <a:gd name="T8" fmla="*/ 41 w 41"/>
              <a:gd name="T9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1" h="29">
                <a:moveTo>
                  <a:pt x="0" y="0"/>
                </a:moveTo>
                <a:lnTo>
                  <a:pt x="8" y="6"/>
                </a:lnTo>
                <a:lnTo>
                  <a:pt x="23" y="15"/>
                </a:lnTo>
                <a:lnTo>
                  <a:pt x="28" y="19"/>
                </a:lnTo>
                <a:lnTo>
                  <a:pt x="41" y="29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" name="Freeform 1037">
            <a:extLst>
              <a:ext uri="{FF2B5EF4-FFF2-40B4-BE49-F238E27FC236}">
                <a16:creationId xmlns:a16="http://schemas.microsoft.com/office/drawing/2014/main" id="{51C24D18-8DF0-7DAA-53AF-3A91F15D0F52}"/>
              </a:ext>
            </a:extLst>
          </p:cNvPr>
          <p:cNvSpPr>
            <a:spLocks/>
          </p:cNvSpPr>
          <p:nvPr/>
        </p:nvSpPr>
        <p:spPr bwMode="auto">
          <a:xfrm>
            <a:off x="4325938" y="5845175"/>
            <a:ext cx="69850" cy="73025"/>
          </a:xfrm>
          <a:custGeom>
            <a:avLst/>
            <a:gdLst>
              <a:gd name="T0" fmla="*/ 0 w 44"/>
              <a:gd name="T1" fmla="*/ 46 h 46"/>
              <a:gd name="T2" fmla="*/ 37 w 44"/>
              <a:gd name="T3" fmla="*/ 18 h 46"/>
              <a:gd name="T4" fmla="*/ 34 w 44"/>
              <a:gd name="T5" fmla="*/ 9 h 46"/>
              <a:gd name="T6" fmla="*/ 44 w 44"/>
              <a:gd name="T7" fmla="*/ 0 h 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4" h="46">
                <a:moveTo>
                  <a:pt x="0" y="46"/>
                </a:moveTo>
                <a:lnTo>
                  <a:pt x="37" y="18"/>
                </a:lnTo>
                <a:lnTo>
                  <a:pt x="34" y="9"/>
                </a:lnTo>
                <a:lnTo>
                  <a:pt x="44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" name="Freeform 1038">
            <a:extLst>
              <a:ext uri="{FF2B5EF4-FFF2-40B4-BE49-F238E27FC236}">
                <a16:creationId xmlns:a16="http://schemas.microsoft.com/office/drawing/2014/main" id="{59D319D3-D020-BFC8-8D26-C386AA3CC9BF}"/>
              </a:ext>
            </a:extLst>
          </p:cNvPr>
          <p:cNvSpPr>
            <a:spLocks/>
          </p:cNvSpPr>
          <p:nvPr/>
        </p:nvSpPr>
        <p:spPr bwMode="auto">
          <a:xfrm>
            <a:off x="5002213" y="4570413"/>
            <a:ext cx="111125" cy="42863"/>
          </a:xfrm>
          <a:custGeom>
            <a:avLst/>
            <a:gdLst>
              <a:gd name="T0" fmla="*/ 70 w 70"/>
              <a:gd name="T1" fmla="*/ 20 h 27"/>
              <a:gd name="T2" fmla="*/ 46 w 70"/>
              <a:gd name="T3" fmla="*/ 27 h 27"/>
              <a:gd name="T4" fmla="*/ 45 w 70"/>
              <a:gd name="T5" fmla="*/ 26 h 27"/>
              <a:gd name="T6" fmla="*/ 41 w 70"/>
              <a:gd name="T7" fmla="*/ 23 h 27"/>
              <a:gd name="T8" fmla="*/ 40 w 70"/>
              <a:gd name="T9" fmla="*/ 23 h 27"/>
              <a:gd name="T10" fmla="*/ 31 w 70"/>
              <a:gd name="T11" fmla="*/ 16 h 27"/>
              <a:gd name="T12" fmla="*/ 27 w 70"/>
              <a:gd name="T13" fmla="*/ 13 h 27"/>
              <a:gd name="T14" fmla="*/ 25 w 70"/>
              <a:gd name="T15" fmla="*/ 12 h 27"/>
              <a:gd name="T16" fmla="*/ 0 w 70"/>
              <a:gd name="T17" fmla="*/ 0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70" h="27">
                <a:moveTo>
                  <a:pt x="70" y="20"/>
                </a:moveTo>
                <a:lnTo>
                  <a:pt x="46" y="27"/>
                </a:lnTo>
                <a:lnTo>
                  <a:pt x="45" y="26"/>
                </a:lnTo>
                <a:lnTo>
                  <a:pt x="41" y="23"/>
                </a:lnTo>
                <a:lnTo>
                  <a:pt x="40" y="23"/>
                </a:lnTo>
                <a:lnTo>
                  <a:pt x="31" y="16"/>
                </a:lnTo>
                <a:lnTo>
                  <a:pt x="27" y="13"/>
                </a:lnTo>
                <a:lnTo>
                  <a:pt x="25" y="12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" name="Freeform 1039">
            <a:extLst>
              <a:ext uri="{FF2B5EF4-FFF2-40B4-BE49-F238E27FC236}">
                <a16:creationId xmlns:a16="http://schemas.microsoft.com/office/drawing/2014/main" id="{BD78E499-4995-8857-018C-649991E932E2}"/>
              </a:ext>
            </a:extLst>
          </p:cNvPr>
          <p:cNvSpPr>
            <a:spLocks/>
          </p:cNvSpPr>
          <p:nvPr/>
        </p:nvSpPr>
        <p:spPr bwMode="auto">
          <a:xfrm>
            <a:off x="4754563" y="4556125"/>
            <a:ext cx="50800" cy="58738"/>
          </a:xfrm>
          <a:custGeom>
            <a:avLst/>
            <a:gdLst>
              <a:gd name="T0" fmla="*/ 32 w 32"/>
              <a:gd name="T1" fmla="*/ 0 h 37"/>
              <a:gd name="T2" fmla="*/ 25 w 32"/>
              <a:gd name="T3" fmla="*/ 7 h 37"/>
              <a:gd name="T4" fmla="*/ 22 w 32"/>
              <a:gd name="T5" fmla="*/ 11 h 37"/>
              <a:gd name="T6" fmla="*/ 22 w 32"/>
              <a:gd name="T7" fmla="*/ 13 h 37"/>
              <a:gd name="T8" fmla="*/ 17 w 32"/>
              <a:gd name="T9" fmla="*/ 18 h 37"/>
              <a:gd name="T10" fmla="*/ 17 w 32"/>
              <a:gd name="T11" fmla="*/ 20 h 37"/>
              <a:gd name="T12" fmla="*/ 0 w 32"/>
              <a:gd name="T13" fmla="*/ 37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2" h="37">
                <a:moveTo>
                  <a:pt x="32" y="0"/>
                </a:moveTo>
                <a:lnTo>
                  <a:pt x="25" y="7"/>
                </a:lnTo>
                <a:lnTo>
                  <a:pt x="22" y="11"/>
                </a:lnTo>
                <a:lnTo>
                  <a:pt x="22" y="13"/>
                </a:lnTo>
                <a:lnTo>
                  <a:pt x="17" y="18"/>
                </a:lnTo>
                <a:lnTo>
                  <a:pt x="17" y="20"/>
                </a:lnTo>
                <a:lnTo>
                  <a:pt x="0" y="3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" name="Freeform 1040">
            <a:extLst>
              <a:ext uri="{FF2B5EF4-FFF2-40B4-BE49-F238E27FC236}">
                <a16:creationId xmlns:a16="http://schemas.microsoft.com/office/drawing/2014/main" id="{5BABEE54-C86E-8F66-8323-F9645FBFA12F}"/>
              </a:ext>
            </a:extLst>
          </p:cNvPr>
          <p:cNvSpPr>
            <a:spLocks/>
          </p:cNvSpPr>
          <p:nvPr/>
        </p:nvSpPr>
        <p:spPr bwMode="auto">
          <a:xfrm>
            <a:off x="5122863" y="5345113"/>
            <a:ext cx="11113" cy="55563"/>
          </a:xfrm>
          <a:custGeom>
            <a:avLst/>
            <a:gdLst>
              <a:gd name="T0" fmla="*/ 0 w 7"/>
              <a:gd name="T1" fmla="*/ 0 h 35"/>
              <a:gd name="T2" fmla="*/ 5 w 7"/>
              <a:gd name="T3" fmla="*/ 3 h 35"/>
              <a:gd name="T4" fmla="*/ 7 w 7"/>
              <a:gd name="T5" fmla="*/ 35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35">
                <a:moveTo>
                  <a:pt x="0" y="0"/>
                </a:moveTo>
                <a:lnTo>
                  <a:pt x="5" y="3"/>
                </a:lnTo>
                <a:lnTo>
                  <a:pt x="7" y="3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" name="Line 1041">
            <a:extLst>
              <a:ext uri="{FF2B5EF4-FFF2-40B4-BE49-F238E27FC236}">
                <a16:creationId xmlns:a16="http://schemas.microsoft.com/office/drawing/2014/main" id="{7AE5D961-A478-0B9E-7804-DCC0D18DE71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4646613" y="5159375"/>
            <a:ext cx="6350" cy="9525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" name="Freeform 1042">
            <a:extLst>
              <a:ext uri="{FF2B5EF4-FFF2-40B4-BE49-F238E27FC236}">
                <a16:creationId xmlns:a16="http://schemas.microsoft.com/office/drawing/2014/main" id="{2832A89F-719B-C86C-91FD-9FD219D923BD}"/>
              </a:ext>
            </a:extLst>
          </p:cNvPr>
          <p:cNvSpPr>
            <a:spLocks/>
          </p:cNvSpPr>
          <p:nvPr/>
        </p:nvSpPr>
        <p:spPr bwMode="auto">
          <a:xfrm>
            <a:off x="4706938" y="4606925"/>
            <a:ext cx="47625" cy="11113"/>
          </a:xfrm>
          <a:custGeom>
            <a:avLst/>
            <a:gdLst>
              <a:gd name="T0" fmla="*/ 30 w 30"/>
              <a:gd name="T1" fmla="*/ 5 h 7"/>
              <a:gd name="T2" fmla="*/ 15 w 30"/>
              <a:gd name="T3" fmla="*/ 7 h 7"/>
              <a:gd name="T4" fmla="*/ 11 w 30"/>
              <a:gd name="T5" fmla="*/ 0 h 7"/>
              <a:gd name="T6" fmla="*/ 0 w 30"/>
              <a:gd name="T7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" h="7">
                <a:moveTo>
                  <a:pt x="30" y="5"/>
                </a:moveTo>
                <a:lnTo>
                  <a:pt x="15" y="7"/>
                </a:lnTo>
                <a:lnTo>
                  <a:pt x="11" y="0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" name="Line 1043">
            <a:extLst>
              <a:ext uri="{FF2B5EF4-FFF2-40B4-BE49-F238E27FC236}">
                <a16:creationId xmlns:a16="http://schemas.microsoft.com/office/drawing/2014/main" id="{5151945E-562A-86D7-7B70-E1CB0E7A4178}"/>
              </a:ext>
            </a:extLst>
          </p:cNvPr>
          <p:cNvSpPr>
            <a:spLocks noChangeShapeType="1"/>
          </p:cNvSpPr>
          <p:nvPr/>
        </p:nvSpPr>
        <p:spPr bwMode="auto">
          <a:xfrm>
            <a:off x="5273676" y="5649913"/>
            <a:ext cx="0" cy="1588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" name="Freeform 1044">
            <a:extLst>
              <a:ext uri="{FF2B5EF4-FFF2-40B4-BE49-F238E27FC236}">
                <a16:creationId xmlns:a16="http://schemas.microsoft.com/office/drawing/2014/main" id="{2CEF29D4-625F-26E6-53F4-E42B4140D708}"/>
              </a:ext>
            </a:extLst>
          </p:cNvPr>
          <p:cNvSpPr>
            <a:spLocks/>
          </p:cNvSpPr>
          <p:nvPr/>
        </p:nvSpPr>
        <p:spPr bwMode="auto">
          <a:xfrm>
            <a:off x="4710113" y="5084763"/>
            <a:ext cx="53975" cy="69850"/>
          </a:xfrm>
          <a:custGeom>
            <a:avLst/>
            <a:gdLst>
              <a:gd name="T0" fmla="*/ 31 w 34"/>
              <a:gd name="T1" fmla="*/ 0 h 44"/>
              <a:gd name="T2" fmla="*/ 26 w 34"/>
              <a:gd name="T3" fmla="*/ 3 h 44"/>
              <a:gd name="T4" fmla="*/ 34 w 34"/>
              <a:gd name="T5" fmla="*/ 10 h 44"/>
              <a:gd name="T6" fmla="*/ 30 w 34"/>
              <a:gd name="T7" fmla="*/ 17 h 44"/>
              <a:gd name="T8" fmla="*/ 26 w 34"/>
              <a:gd name="T9" fmla="*/ 17 h 44"/>
              <a:gd name="T10" fmla="*/ 24 w 34"/>
              <a:gd name="T11" fmla="*/ 27 h 44"/>
              <a:gd name="T12" fmla="*/ 18 w 34"/>
              <a:gd name="T13" fmla="*/ 22 h 44"/>
              <a:gd name="T14" fmla="*/ 16 w 34"/>
              <a:gd name="T15" fmla="*/ 23 h 44"/>
              <a:gd name="T16" fmla="*/ 0 w 34"/>
              <a:gd name="T17" fmla="*/ 44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4" h="44">
                <a:moveTo>
                  <a:pt x="31" y="0"/>
                </a:moveTo>
                <a:lnTo>
                  <a:pt x="26" y="3"/>
                </a:lnTo>
                <a:lnTo>
                  <a:pt x="34" y="10"/>
                </a:lnTo>
                <a:lnTo>
                  <a:pt x="30" y="17"/>
                </a:lnTo>
                <a:lnTo>
                  <a:pt x="26" y="17"/>
                </a:lnTo>
                <a:lnTo>
                  <a:pt x="24" y="27"/>
                </a:lnTo>
                <a:lnTo>
                  <a:pt x="18" y="22"/>
                </a:lnTo>
                <a:lnTo>
                  <a:pt x="16" y="23"/>
                </a:lnTo>
                <a:lnTo>
                  <a:pt x="0" y="4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" name="Freeform 1045">
            <a:extLst>
              <a:ext uri="{FF2B5EF4-FFF2-40B4-BE49-F238E27FC236}">
                <a16:creationId xmlns:a16="http://schemas.microsoft.com/office/drawing/2014/main" id="{9E277BEB-7A80-B9A2-9E5E-1D35E310FC7D}"/>
              </a:ext>
            </a:extLst>
          </p:cNvPr>
          <p:cNvSpPr>
            <a:spLocks/>
          </p:cNvSpPr>
          <p:nvPr/>
        </p:nvSpPr>
        <p:spPr bwMode="auto">
          <a:xfrm>
            <a:off x="4805363" y="4546600"/>
            <a:ext cx="103188" cy="9525"/>
          </a:xfrm>
          <a:custGeom>
            <a:avLst/>
            <a:gdLst>
              <a:gd name="T0" fmla="*/ 65 w 65"/>
              <a:gd name="T1" fmla="*/ 1 h 6"/>
              <a:gd name="T2" fmla="*/ 57 w 65"/>
              <a:gd name="T3" fmla="*/ 0 h 6"/>
              <a:gd name="T4" fmla="*/ 24 w 65"/>
              <a:gd name="T5" fmla="*/ 0 h 6"/>
              <a:gd name="T6" fmla="*/ 0 w 65"/>
              <a:gd name="T7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5" h="6">
                <a:moveTo>
                  <a:pt x="65" y="1"/>
                </a:moveTo>
                <a:lnTo>
                  <a:pt x="57" y="0"/>
                </a:lnTo>
                <a:lnTo>
                  <a:pt x="24" y="0"/>
                </a:lnTo>
                <a:lnTo>
                  <a:pt x="0" y="6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" name="Freeform 1046">
            <a:extLst>
              <a:ext uri="{FF2B5EF4-FFF2-40B4-BE49-F238E27FC236}">
                <a16:creationId xmlns:a16="http://schemas.microsoft.com/office/drawing/2014/main" id="{1C77850A-6D0D-0CB2-DCE2-938432C5BC3D}"/>
              </a:ext>
            </a:extLst>
          </p:cNvPr>
          <p:cNvSpPr>
            <a:spLocks/>
          </p:cNvSpPr>
          <p:nvPr/>
        </p:nvSpPr>
        <p:spPr bwMode="auto">
          <a:xfrm>
            <a:off x="4056063" y="5665788"/>
            <a:ext cx="28575" cy="9525"/>
          </a:xfrm>
          <a:custGeom>
            <a:avLst/>
            <a:gdLst>
              <a:gd name="T0" fmla="*/ 0 w 18"/>
              <a:gd name="T1" fmla="*/ 0 h 6"/>
              <a:gd name="T2" fmla="*/ 5 w 18"/>
              <a:gd name="T3" fmla="*/ 5 h 6"/>
              <a:gd name="T4" fmla="*/ 5 w 18"/>
              <a:gd name="T5" fmla="*/ 6 h 6"/>
              <a:gd name="T6" fmla="*/ 13 w 18"/>
              <a:gd name="T7" fmla="*/ 1 h 6"/>
              <a:gd name="T8" fmla="*/ 18 w 18"/>
              <a:gd name="T9" fmla="*/ 5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8" h="6">
                <a:moveTo>
                  <a:pt x="0" y="0"/>
                </a:moveTo>
                <a:lnTo>
                  <a:pt x="5" y="5"/>
                </a:lnTo>
                <a:lnTo>
                  <a:pt x="5" y="6"/>
                </a:lnTo>
                <a:lnTo>
                  <a:pt x="13" y="1"/>
                </a:lnTo>
                <a:lnTo>
                  <a:pt x="18" y="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" name="Freeform 1047">
            <a:extLst>
              <a:ext uri="{FF2B5EF4-FFF2-40B4-BE49-F238E27FC236}">
                <a16:creationId xmlns:a16="http://schemas.microsoft.com/office/drawing/2014/main" id="{A5B46080-C985-827D-57C6-F6F9AEFD163F}"/>
              </a:ext>
            </a:extLst>
          </p:cNvPr>
          <p:cNvSpPr>
            <a:spLocks/>
          </p:cNvSpPr>
          <p:nvPr/>
        </p:nvSpPr>
        <p:spPr bwMode="auto">
          <a:xfrm>
            <a:off x="4257676" y="5559425"/>
            <a:ext cx="84138" cy="96838"/>
          </a:xfrm>
          <a:custGeom>
            <a:avLst/>
            <a:gdLst>
              <a:gd name="T0" fmla="*/ 53 w 53"/>
              <a:gd name="T1" fmla="*/ 0 h 61"/>
              <a:gd name="T2" fmla="*/ 39 w 53"/>
              <a:gd name="T3" fmla="*/ 11 h 61"/>
              <a:gd name="T4" fmla="*/ 26 w 53"/>
              <a:gd name="T5" fmla="*/ 11 h 61"/>
              <a:gd name="T6" fmla="*/ 16 w 53"/>
              <a:gd name="T7" fmla="*/ 22 h 61"/>
              <a:gd name="T8" fmla="*/ 15 w 53"/>
              <a:gd name="T9" fmla="*/ 30 h 61"/>
              <a:gd name="T10" fmla="*/ 9 w 53"/>
              <a:gd name="T11" fmla="*/ 34 h 61"/>
              <a:gd name="T12" fmla="*/ 2 w 53"/>
              <a:gd name="T13" fmla="*/ 46 h 61"/>
              <a:gd name="T14" fmla="*/ 0 w 53"/>
              <a:gd name="T15" fmla="*/ 61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3" h="61">
                <a:moveTo>
                  <a:pt x="53" y="0"/>
                </a:moveTo>
                <a:lnTo>
                  <a:pt x="39" y="11"/>
                </a:lnTo>
                <a:lnTo>
                  <a:pt x="26" y="11"/>
                </a:lnTo>
                <a:lnTo>
                  <a:pt x="16" y="22"/>
                </a:lnTo>
                <a:lnTo>
                  <a:pt x="15" y="30"/>
                </a:lnTo>
                <a:lnTo>
                  <a:pt x="9" y="34"/>
                </a:lnTo>
                <a:lnTo>
                  <a:pt x="2" y="46"/>
                </a:lnTo>
                <a:lnTo>
                  <a:pt x="0" y="6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" name="Freeform 1048">
            <a:extLst>
              <a:ext uri="{FF2B5EF4-FFF2-40B4-BE49-F238E27FC236}">
                <a16:creationId xmlns:a16="http://schemas.microsoft.com/office/drawing/2014/main" id="{EE05D77B-1079-BFC7-A310-11A71F6BEAC2}"/>
              </a:ext>
            </a:extLst>
          </p:cNvPr>
          <p:cNvSpPr>
            <a:spLocks/>
          </p:cNvSpPr>
          <p:nvPr/>
        </p:nvSpPr>
        <p:spPr bwMode="auto">
          <a:xfrm>
            <a:off x="5318126" y="5327650"/>
            <a:ext cx="19050" cy="36513"/>
          </a:xfrm>
          <a:custGeom>
            <a:avLst/>
            <a:gdLst>
              <a:gd name="T0" fmla="*/ 12 w 12"/>
              <a:gd name="T1" fmla="*/ 0 h 23"/>
              <a:gd name="T2" fmla="*/ 11 w 12"/>
              <a:gd name="T3" fmla="*/ 4 h 23"/>
              <a:gd name="T4" fmla="*/ 10 w 12"/>
              <a:gd name="T5" fmla="*/ 5 h 23"/>
              <a:gd name="T6" fmla="*/ 6 w 12"/>
              <a:gd name="T7" fmla="*/ 9 h 23"/>
              <a:gd name="T8" fmla="*/ 4 w 12"/>
              <a:gd name="T9" fmla="*/ 22 h 23"/>
              <a:gd name="T10" fmla="*/ 0 w 12"/>
              <a:gd name="T1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" h="23">
                <a:moveTo>
                  <a:pt x="12" y="0"/>
                </a:moveTo>
                <a:lnTo>
                  <a:pt x="11" y="4"/>
                </a:lnTo>
                <a:lnTo>
                  <a:pt x="10" y="5"/>
                </a:lnTo>
                <a:lnTo>
                  <a:pt x="6" y="9"/>
                </a:lnTo>
                <a:lnTo>
                  <a:pt x="4" y="22"/>
                </a:lnTo>
                <a:lnTo>
                  <a:pt x="0" y="23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" name="Freeform 1049">
            <a:extLst>
              <a:ext uri="{FF2B5EF4-FFF2-40B4-BE49-F238E27FC236}">
                <a16:creationId xmlns:a16="http://schemas.microsoft.com/office/drawing/2014/main" id="{10A4AB09-5FA7-3C31-AF3D-D11939F369B2}"/>
              </a:ext>
            </a:extLst>
          </p:cNvPr>
          <p:cNvSpPr>
            <a:spLocks/>
          </p:cNvSpPr>
          <p:nvPr/>
        </p:nvSpPr>
        <p:spPr bwMode="auto">
          <a:xfrm>
            <a:off x="4575176" y="5233988"/>
            <a:ext cx="53975" cy="69850"/>
          </a:xfrm>
          <a:custGeom>
            <a:avLst/>
            <a:gdLst>
              <a:gd name="T0" fmla="*/ 34 w 34"/>
              <a:gd name="T1" fmla="*/ 44 h 44"/>
              <a:gd name="T2" fmla="*/ 26 w 34"/>
              <a:gd name="T3" fmla="*/ 36 h 44"/>
              <a:gd name="T4" fmla="*/ 23 w 34"/>
              <a:gd name="T5" fmla="*/ 33 h 44"/>
              <a:gd name="T6" fmla="*/ 25 w 34"/>
              <a:gd name="T7" fmla="*/ 13 h 44"/>
              <a:gd name="T8" fmla="*/ 14 w 34"/>
              <a:gd name="T9" fmla="*/ 4 h 44"/>
              <a:gd name="T10" fmla="*/ 6 w 34"/>
              <a:gd name="T11" fmla="*/ 4 h 44"/>
              <a:gd name="T12" fmla="*/ 0 w 34"/>
              <a:gd name="T13" fmla="*/ 3 h 44"/>
              <a:gd name="T14" fmla="*/ 4 w 34"/>
              <a:gd name="T15" fmla="*/ 0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4" h="44">
                <a:moveTo>
                  <a:pt x="34" y="44"/>
                </a:moveTo>
                <a:lnTo>
                  <a:pt x="26" y="36"/>
                </a:lnTo>
                <a:lnTo>
                  <a:pt x="23" y="33"/>
                </a:lnTo>
                <a:lnTo>
                  <a:pt x="25" y="13"/>
                </a:lnTo>
                <a:lnTo>
                  <a:pt x="14" y="4"/>
                </a:lnTo>
                <a:lnTo>
                  <a:pt x="6" y="4"/>
                </a:lnTo>
                <a:lnTo>
                  <a:pt x="0" y="3"/>
                </a:lnTo>
                <a:lnTo>
                  <a:pt x="4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" name="Freeform 1050">
            <a:extLst>
              <a:ext uri="{FF2B5EF4-FFF2-40B4-BE49-F238E27FC236}">
                <a16:creationId xmlns:a16="http://schemas.microsoft.com/office/drawing/2014/main" id="{8275ADCC-5AFC-09F4-D003-B979C0412A9B}"/>
              </a:ext>
            </a:extLst>
          </p:cNvPr>
          <p:cNvSpPr>
            <a:spLocks/>
          </p:cNvSpPr>
          <p:nvPr/>
        </p:nvSpPr>
        <p:spPr bwMode="auto">
          <a:xfrm>
            <a:off x="4718051" y="5011738"/>
            <a:ext cx="41275" cy="73025"/>
          </a:xfrm>
          <a:custGeom>
            <a:avLst/>
            <a:gdLst>
              <a:gd name="T0" fmla="*/ 0 w 26"/>
              <a:gd name="T1" fmla="*/ 0 h 46"/>
              <a:gd name="T2" fmla="*/ 6 w 26"/>
              <a:gd name="T3" fmla="*/ 4 h 46"/>
              <a:gd name="T4" fmla="*/ 4 w 26"/>
              <a:gd name="T5" fmla="*/ 12 h 46"/>
              <a:gd name="T6" fmla="*/ 3 w 26"/>
              <a:gd name="T7" fmla="*/ 13 h 46"/>
              <a:gd name="T8" fmla="*/ 7 w 26"/>
              <a:gd name="T9" fmla="*/ 15 h 46"/>
              <a:gd name="T10" fmla="*/ 8 w 26"/>
              <a:gd name="T11" fmla="*/ 18 h 46"/>
              <a:gd name="T12" fmla="*/ 8 w 26"/>
              <a:gd name="T13" fmla="*/ 20 h 46"/>
              <a:gd name="T14" fmla="*/ 13 w 26"/>
              <a:gd name="T15" fmla="*/ 34 h 46"/>
              <a:gd name="T16" fmla="*/ 26 w 26"/>
              <a:gd name="T17" fmla="*/ 46 h 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6" h="46">
                <a:moveTo>
                  <a:pt x="0" y="0"/>
                </a:moveTo>
                <a:lnTo>
                  <a:pt x="6" y="4"/>
                </a:lnTo>
                <a:lnTo>
                  <a:pt x="4" y="12"/>
                </a:lnTo>
                <a:lnTo>
                  <a:pt x="3" y="13"/>
                </a:lnTo>
                <a:lnTo>
                  <a:pt x="7" y="15"/>
                </a:lnTo>
                <a:lnTo>
                  <a:pt x="8" y="18"/>
                </a:lnTo>
                <a:lnTo>
                  <a:pt x="8" y="20"/>
                </a:lnTo>
                <a:lnTo>
                  <a:pt x="13" y="34"/>
                </a:lnTo>
                <a:lnTo>
                  <a:pt x="26" y="46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" name="Freeform 1051">
            <a:extLst>
              <a:ext uri="{FF2B5EF4-FFF2-40B4-BE49-F238E27FC236}">
                <a16:creationId xmlns:a16="http://schemas.microsoft.com/office/drawing/2014/main" id="{010C1F39-E8C1-0127-E62C-79DFE45A5574}"/>
              </a:ext>
            </a:extLst>
          </p:cNvPr>
          <p:cNvSpPr>
            <a:spLocks/>
          </p:cNvSpPr>
          <p:nvPr/>
        </p:nvSpPr>
        <p:spPr bwMode="auto">
          <a:xfrm>
            <a:off x="4795838" y="5969000"/>
            <a:ext cx="68263" cy="50800"/>
          </a:xfrm>
          <a:custGeom>
            <a:avLst/>
            <a:gdLst>
              <a:gd name="T0" fmla="*/ 0 w 43"/>
              <a:gd name="T1" fmla="*/ 0 h 32"/>
              <a:gd name="T2" fmla="*/ 22 w 43"/>
              <a:gd name="T3" fmla="*/ 1 h 32"/>
              <a:gd name="T4" fmla="*/ 26 w 43"/>
              <a:gd name="T5" fmla="*/ 17 h 32"/>
              <a:gd name="T6" fmla="*/ 33 w 43"/>
              <a:gd name="T7" fmla="*/ 24 h 32"/>
              <a:gd name="T8" fmla="*/ 43 w 43"/>
              <a:gd name="T9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3" h="32">
                <a:moveTo>
                  <a:pt x="0" y="0"/>
                </a:moveTo>
                <a:lnTo>
                  <a:pt x="22" y="1"/>
                </a:lnTo>
                <a:lnTo>
                  <a:pt x="26" y="17"/>
                </a:lnTo>
                <a:lnTo>
                  <a:pt x="33" y="24"/>
                </a:lnTo>
                <a:lnTo>
                  <a:pt x="43" y="3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" name="Freeform 1052">
            <a:extLst>
              <a:ext uri="{FF2B5EF4-FFF2-40B4-BE49-F238E27FC236}">
                <a16:creationId xmlns:a16="http://schemas.microsoft.com/office/drawing/2014/main" id="{C151C63D-94E4-41AC-776A-014DAABEB0FE}"/>
              </a:ext>
            </a:extLst>
          </p:cNvPr>
          <p:cNvSpPr>
            <a:spLocks/>
          </p:cNvSpPr>
          <p:nvPr/>
        </p:nvSpPr>
        <p:spPr bwMode="auto">
          <a:xfrm>
            <a:off x="6230938" y="1978025"/>
            <a:ext cx="61913" cy="74613"/>
          </a:xfrm>
          <a:custGeom>
            <a:avLst/>
            <a:gdLst>
              <a:gd name="T0" fmla="*/ 0 w 39"/>
              <a:gd name="T1" fmla="*/ 21 h 47"/>
              <a:gd name="T2" fmla="*/ 0 w 39"/>
              <a:gd name="T3" fmla="*/ 22 h 47"/>
              <a:gd name="T4" fmla="*/ 2 w 39"/>
              <a:gd name="T5" fmla="*/ 28 h 47"/>
              <a:gd name="T6" fmla="*/ 4 w 39"/>
              <a:gd name="T7" fmla="*/ 32 h 47"/>
              <a:gd name="T8" fmla="*/ 5 w 39"/>
              <a:gd name="T9" fmla="*/ 36 h 47"/>
              <a:gd name="T10" fmla="*/ 0 w 39"/>
              <a:gd name="T11" fmla="*/ 44 h 47"/>
              <a:gd name="T12" fmla="*/ 2 w 39"/>
              <a:gd name="T13" fmla="*/ 47 h 47"/>
              <a:gd name="T14" fmla="*/ 9 w 39"/>
              <a:gd name="T15" fmla="*/ 37 h 47"/>
              <a:gd name="T16" fmla="*/ 11 w 39"/>
              <a:gd name="T17" fmla="*/ 34 h 47"/>
              <a:gd name="T18" fmla="*/ 15 w 39"/>
              <a:gd name="T19" fmla="*/ 28 h 47"/>
              <a:gd name="T20" fmla="*/ 17 w 39"/>
              <a:gd name="T21" fmla="*/ 25 h 47"/>
              <a:gd name="T22" fmla="*/ 20 w 39"/>
              <a:gd name="T23" fmla="*/ 22 h 47"/>
              <a:gd name="T24" fmla="*/ 27 w 39"/>
              <a:gd name="T25" fmla="*/ 21 h 47"/>
              <a:gd name="T26" fmla="*/ 30 w 39"/>
              <a:gd name="T27" fmla="*/ 11 h 47"/>
              <a:gd name="T28" fmla="*/ 32 w 39"/>
              <a:gd name="T29" fmla="*/ 0 h 47"/>
              <a:gd name="T30" fmla="*/ 39 w 39"/>
              <a:gd name="T31" fmla="*/ 11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9" h="47">
                <a:moveTo>
                  <a:pt x="0" y="21"/>
                </a:moveTo>
                <a:lnTo>
                  <a:pt x="0" y="22"/>
                </a:lnTo>
                <a:lnTo>
                  <a:pt x="2" y="28"/>
                </a:lnTo>
                <a:lnTo>
                  <a:pt x="4" y="32"/>
                </a:lnTo>
                <a:lnTo>
                  <a:pt x="5" y="36"/>
                </a:lnTo>
                <a:lnTo>
                  <a:pt x="0" y="44"/>
                </a:lnTo>
                <a:lnTo>
                  <a:pt x="2" y="47"/>
                </a:lnTo>
                <a:lnTo>
                  <a:pt x="9" y="37"/>
                </a:lnTo>
                <a:lnTo>
                  <a:pt x="11" y="34"/>
                </a:lnTo>
                <a:lnTo>
                  <a:pt x="15" y="28"/>
                </a:lnTo>
                <a:lnTo>
                  <a:pt x="17" y="25"/>
                </a:lnTo>
                <a:lnTo>
                  <a:pt x="20" y="22"/>
                </a:lnTo>
                <a:lnTo>
                  <a:pt x="27" y="21"/>
                </a:lnTo>
                <a:lnTo>
                  <a:pt x="30" y="11"/>
                </a:lnTo>
                <a:lnTo>
                  <a:pt x="32" y="0"/>
                </a:lnTo>
                <a:lnTo>
                  <a:pt x="39" y="1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" name="Freeform 1053">
            <a:extLst>
              <a:ext uri="{FF2B5EF4-FFF2-40B4-BE49-F238E27FC236}">
                <a16:creationId xmlns:a16="http://schemas.microsoft.com/office/drawing/2014/main" id="{F890CA38-E4C7-D1BB-FE10-FA1E27BFC94C}"/>
              </a:ext>
            </a:extLst>
          </p:cNvPr>
          <p:cNvSpPr>
            <a:spLocks/>
          </p:cNvSpPr>
          <p:nvPr/>
        </p:nvSpPr>
        <p:spPr bwMode="auto">
          <a:xfrm>
            <a:off x="4557713" y="5465763"/>
            <a:ext cx="77788" cy="15875"/>
          </a:xfrm>
          <a:custGeom>
            <a:avLst/>
            <a:gdLst>
              <a:gd name="T0" fmla="*/ 49 w 49"/>
              <a:gd name="T1" fmla="*/ 7 h 10"/>
              <a:gd name="T2" fmla="*/ 44 w 49"/>
              <a:gd name="T3" fmla="*/ 10 h 10"/>
              <a:gd name="T4" fmla="*/ 21 w 49"/>
              <a:gd name="T5" fmla="*/ 0 h 10"/>
              <a:gd name="T6" fmla="*/ 0 w 49"/>
              <a:gd name="T7" fmla="*/ 6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9" h="10">
                <a:moveTo>
                  <a:pt x="49" y="7"/>
                </a:moveTo>
                <a:lnTo>
                  <a:pt x="44" y="10"/>
                </a:lnTo>
                <a:lnTo>
                  <a:pt x="21" y="0"/>
                </a:lnTo>
                <a:lnTo>
                  <a:pt x="0" y="6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" name="Freeform 1054">
            <a:extLst>
              <a:ext uri="{FF2B5EF4-FFF2-40B4-BE49-F238E27FC236}">
                <a16:creationId xmlns:a16="http://schemas.microsoft.com/office/drawing/2014/main" id="{AD9698B2-6269-37E3-8BB9-AEBFC14C5845}"/>
              </a:ext>
            </a:extLst>
          </p:cNvPr>
          <p:cNvSpPr>
            <a:spLocks/>
          </p:cNvSpPr>
          <p:nvPr/>
        </p:nvSpPr>
        <p:spPr bwMode="auto">
          <a:xfrm>
            <a:off x="4533901" y="5768975"/>
            <a:ext cx="33338" cy="34925"/>
          </a:xfrm>
          <a:custGeom>
            <a:avLst/>
            <a:gdLst>
              <a:gd name="T0" fmla="*/ 0 w 21"/>
              <a:gd name="T1" fmla="*/ 0 h 22"/>
              <a:gd name="T2" fmla="*/ 7 w 21"/>
              <a:gd name="T3" fmla="*/ 7 h 22"/>
              <a:gd name="T4" fmla="*/ 9 w 21"/>
              <a:gd name="T5" fmla="*/ 12 h 22"/>
              <a:gd name="T6" fmla="*/ 9 w 21"/>
              <a:gd name="T7" fmla="*/ 15 h 22"/>
              <a:gd name="T8" fmla="*/ 9 w 21"/>
              <a:gd name="T9" fmla="*/ 16 h 22"/>
              <a:gd name="T10" fmla="*/ 9 w 21"/>
              <a:gd name="T11" fmla="*/ 18 h 22"/>
              <a:gd name="T12" fmla="*/ 14 w 21"/>
              <a:gd name="T13" fmla="*/ 21 h 22"/>
              <a:gd name="T14" fmla="*/ 21 w 21"/>
              <a:gd name="T15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1" h="22">
                <a:moveTo>
                  <a:pt x="0" y="0"/>
                </a:moveTo>
                <a:lnTo>
                  <a:pt x="7" y="7"/>
                </a:lnTo>
                <a:lnTo>
                  <a:pt x="9" y="12"/>
                </a:lnTo>
                <a:lnTo>
                  <a:pt x="9" y="15"/>
                </a:lnTo>
                <a:lnTo>
                  <a:pt x="9" y="16"/>
                </a:lnTo>
                <a:lnTo>
                  <a:pt x="9" y="18"/>
                </a:lnTo>
                <a:lnTo>
                  <a:pt x="14" y="21"/>
                </a:lnTo>
                <a:lnTo>
                  <a:pt x="21" y="2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" name="Freeform 1055">
            <a:extLst>
              <a:ext uri="{FF2B5EF4-FFF2-40B4-BE49-F238E27FC236}">
                <a16:creationId xmlns:a16="http://schemas.microsoft.com/office/drawing/2014/main" id="{D5B99574-B357-E335-9F78-E1395C74ED09}"/>
              </a:ext>
            </a:extLst>
          </p:cNvPr>
          <p:cNvSpPr>
            <a:spLocks/>
          </p:cNvSpPr>
          <p:nvPr/>
        </p:nvSpPr>
        <p:spPr bwMode="auto">
          <a:xfrm>
            <a:off x="4271963" y="6065838"/>
            <a:ext cx="23813" cy="30163"/>
          </a:xfrm>
          <a:custGeom>
            <a:avLst/>
            <a:gdLst>
              <a:gd name="T0" fmla="*/ 13 w 15"/>
              <a:gd name="T1" fmla="*/ 19 h 19"/>
              <a:gd name="T2" fmla="*/ 11 w 15"/>
              <a:gd name="T3" fmla="*/ 11 h 19"/>
              <a:gd name="T4" fmla="*/ 11 w 15"/>
              <a:gd name="T5" fmla="*/ 9 h 19"/>
              <a:gd name="T6" fmla="*/ 15 w 15"/>
              <a:gd name="T7" fmla="*/ 3 h 19"/>
              <a:gd name="T8" fmla="*/ 13 w 15"/>
              <a:gd name="T9" fmla="*/ 4 h 19"/>
              <a:gd name="T10" fmla="*/ 11 w 15"/>
              <a:gd name="T11" fmla="*/ 4 h 19"/>
              <a:gd name="T12" fmla="*/ 4 w 15"/>
              <a:gd name="T13" fmla="*/ 0 h 19"/>
              <a:gd name="T14" fmla="*/ 0 w 15"/>
              <a:gd name="T15" fmla="*/ 4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" h="19">
                <a:moveTo>
                  <a:pt x="13" y="19"/>
                </a:moveTo>
                <a:lnTo>
                  <a:pt x="11" y="11"/>
                </a:lnTo>
                <a:lnTo>
                  <a:pt x="11" y="9"/>
                </a:lnTo>
                <a:lnTo>
                  <a:pt x="15" y="3"/>
                </a:lnTo>
                <a:lnTo>
                  <a:pt x="13" y="4"/>
                </a:lnTo>
                <a:lnTo>
                  <a:pt x="11" y="4"/>
                </a:lnTo>
                <a:lnTo>
                  <a:pt x="4" y="0"/>
                </a:lnTo>
                <a:lnTo>
                  <a:pt x="0" y="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" name="Line 1056">
            <a:extLst>
              <a:ext uri="{FF2B5EF4-FFF2-40B4-BE49-F238E27FC236}">
                <a16:creationId xmlns:a16="http://schemas.microsoft.com/office/drawing/2014/main" id="{9B7AD416-A590-7B3C-637A-9CD6C855F581}"/>
              </a:ext>
            </a:extLst>
          </p:cNvPr>
          <p:cNvSpPr>
            <a:spLocks noChangeShapeType="1"/>
          </p:cNvSpPr>
          <p:nvPr/>
        </p:nvSpPr>
        <p:spPr bwMode="auto">
          <a:xfrm>
            <a:off x="5889626" y="3454400"/>
            <a:ext cx="7938" cy="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" name="Freeform 1057">
            <a:extLst>
              <a:ext uri="{FF2B5EF4-FFF2-40B4-BE49-F238E27FC236}">
                <a16:creationId xmlns:a16="http://schemas.microsoft.com/office/drawing/2014/main" id="{5F1580EA-AABB-0FD4-40A9-10D4008ACF6E}"/>
              </a:ext>
            </a:extLst>
          </p:cNvPr>
          <p:cNvSpPr>
            <a:spLocks/>
          </p:cNvSpPr>
          <p:nvPr/>
        </p:nvSpPr>
        <p:spPr bwMode="auto">
          <a:xfrm>
            <a:off x="4959351" y="4410075"/>
            <a:ext cx="58738" cy="144463"/>
          </a:xfrm>
          <a:custGeom>
            <a:avLst/>
            <a:gdLst>
              <a:gd name="T0" fmla="*/ 0 w 37"/>
              <a:gd name="T1" fmla="*/ 0 h 91"/>
              <a:gd name="T2" fmla="*/ 24 w 37"/>
              <a:gd name="T3" fmla="*/ 37 h 91"/>
              <a:gd name="T4" fmla="*/ 26 w 37"/>
              <a:gd name="T5" fmla="*/ 39 h 91"/>
              <a:gd name="T6" fmla="*/ 26 w 37"/>
              <a:gd name="T7" fmla="*/ 39 h 91"/>
              <a:gd name="T8" fmla="*/ 31 w 37"/>
              <a:gd name="T9" fmla="*/ 39 h 91"/>
              <a:gd name="T10" fmla="*/ 34 w 37"/>
              <a:gd name="T11" fmla="*/ 39 h 91"/>
              <a:gd name="T12" fmla="*/ 37 w 37"/>
              <a:gd name="T13" fmla="*/ 45 h 91"/>
              <a:gd name="T14" fmla="*/ 30 w 37"/>
              <a:gd name="T15" fmla="*/ 54 h 91"/>
              <a:gd name="T16" fmla="*/ 28 w 37"/>
              <a:gd name="T17" fmla="*/ 61 h 91"/>
              <a:gd name="T18" fmla="*/ 28 w 37"/>
              <a:gd name="T19" fmla="*/ 64 h 91"/>
              <a:gd name="T20" fmla="*/ 26 w 37"/>
              <a:gd name="T21" fmla="*/ 77 h 91"/>
              <a:gd name="T22" fmla="*/ 9 w 37"/>
              <a:gd name="T23" fmla="*/ 91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7" h="91">
                <a:moveTo>
                  <a:pt x="0" y="0"/>
                </a:moveTo>
                <a:lnTo>
                  <a:pt x="24" y="37"/>
                </a:lnTo>
                <a:lnTo>
                  <a:pt x="26" y="39"/>
                </a:lnTo>
                <a:lnTo>
                  <a:pt x="26" y="39"/>
                </a:lnTo>
                <a:lnTo>
                  <a:pt x="31" y="39"/>
                </a:lnTo>
                <a:lnTo>
                  <a:pt x="34" y="39"/>
                </a:lnTo>
                <a:lnTo>
                  <a:pt x="37" y="45"/>
                </a:lnTo>
                <a:lnTo>
                  <a:pt x="30" y="54"/>
                </a:lnTo>
                <a:lnTo>
                  <a:pt x="28" y="61"/>
                </a:lnTo>
                <a:lnTo>
                  <a:pt x="28" y="64"/>
                </a:lnTo>
                <a:lnTo>
                  <a:pt x="26" y="77"/>
                </a:lnTo>
                <a:lnTo>
                  <a:pt x="9" y="9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" name="Freeform 1058">
            <a:extLst>
              <a:ext uri="{FF2B5EF4-FFF2-40B4-BE49-F238E27FC236}">
                <a16:creationId xmlns:a16="http://schemas.microsoft.com/office/drawing/2014/main" id="{8807D994-42E3-3C9A-06C5-E8EAC2748A3D}"/>
              </a:ext>
            </a:extLst>
          </p:cNvPr>
          <p:cNvSpPr>
            <a:spLocks/>
          </p:cNvSpPr>
          <p:nvPr/>
        </p:nvSpPr>
        <p:spPr bwMode="auto">
          <a:xfrm>
            <a:off x="4652963" y="5137150"/>
            <a:ext cx="57150" cy="22225"/>
          </a:xfrm>
          <a:custGeom>
            <a:avLst/>
            <a:gdLst>
              <a:gd name="T0" fmla="*/ 36 w 36"/>
              <a:gd name="T1" fmla="*/ 11 h 14"/>
              <a:gd name="T2" fmla="*/ 22 w 36"/>
              <a:gd name="T3" fmla="*/ 8 h 14"/>
              <a:gd name="T4" fmla="*/ 15 w 36"/>
              <a:gd name="T5" fmla="*/ 0 h 14"/>
              <a:gd name="T6" fmla="*/ 4 w 36"/>
              <a:gd name="T7" fmla="*/ 7 h 14"/>
              <a:gd name="T8" fmla="*/ 0 w 36"/>
              <a:gd name="T9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6" h="14">
                <a:moveTo>
                  <a:pt x="36" y="11"/>
                </a:moveTo>
                <a:lnTo>
                  <a:pt x="22" y="8"/>
                </a:lnTo>
                <a:lnTo>
                  <a:pt x="15" y="0"/>
                </a:lnTo>
                <a:lnTo>
                  <a:pt x="4" y="7"/>
                </a:lnTo>
                <a:lnTo>
                  <a:pt x="0" y="1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" name="Line 1059">
            <a:extLst>
              <a:ext uri="{FF2B5EF4-FFF2-40B4-BE49-F238E27FC236}">
                <a16:creationId xmlns:a16="http://schemas.microsoft.com/office/drawing/2014/main" id="{68C92C90-379D-16DC-3A7E-38C10BF972D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4902201" y="5603875"/>
            <a:ext cx="3175" cy="20638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" name="Line 1060">
            <a:extLst>
              <a:ext uri="{FF2B5EF4-FFF2-40B4-BE49-F238E27FC236}">
                <a16:creationId xmlns:a16="http://schemas.microsoft.com/office/drawing/2014/main" id="{67632155-B130-C9F2-1556-1744F001AA2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5068888" y="5708650"/>
            <a:ext cx="3175" cy="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" name="Freeform 1061">
            <a:extLst>
              <a:ext uri="{FF2B5EF4-FFF2-40B4-BE49-F238E27FC236}">
                <a16:creationId xmlns:a16="http://schemas.microsoft.com/office/drawing/2014/main" id="{F05EEEC5-DF87-66FE-2B2C-4B37E99A83CB}"/>
              </a:ext>
            </a:extLst>
          </p:cNvPr>
          <p:cNvSpPr>
            <a:spLocks/>
          </p:cNvSpPr>
          <p:nvPr/>
        </p:nvSpPr>
        <p:spPr bwMode="auto">
          <a:xfrm>
            <a:off x="4581526" y="5168900"/>
            <a:ext cx="65088" cy="65088"/>
          </a:xfrm>
          <a:custGeom>
            <a:avLst/>
            <a:gdLst>
              <a:gd name="T0" fmla="*/ 41 w 41"/>
              <a:gd name="T1" fmla="*/ 0 h 41"/>
              <a:gd name="T2" fmla="*/ 34 w 41"/>
              <a:gd name="T3" fmla="*/ 13 h 41"/>
              <a:gd name="T4" fmla="*/ 36 w 41"/>
              <a:gd name="T5" fmla="*/ 21 h 41"/>
              <a:gd name="T6" fmla="*/ 33 w 41"/>
              <a:gd name="T7" fmla="*/ 26 h 41"/>
              <a:gd name="T8" fmla="*/ 21 w 41"/>
              <a:gd name="T9" fmla="*/ 24 h 41"/>
              <a:gd name="T10" fmla="*/ 17 w 41"/>
              <a:gd name="T11" fmla="*/ 28 h 41"/>
              <a:gd name="T12" fmla="*/ 14 w 41"/>
              <a:gd name="T13" fmla="*/ 29 h 41"/>
              <a:gd name="T14" fmla="*/ 0 w 41"/>
              <a:gd name="T15" fmla="*/ 4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1" h="41">
                <a:moveTo>
                  <a:pt x="41" y="0"/>
                </a:moveTo>
                <a:lnTo>
                  <a:pt x="34" y="13"/>
                </a:lnTo>
                <a:lnTo>
                  <a:pt x="36" y="21"/>
                </a:lnTo>
                <a:lnTo>
                  <a:pt x="33" y="26"/>
                </a:lnTo>
                <a:lnTo>
                  <a:pt x="21" y="24"/>
                </a:lnTo>
                <a:lnTo>
                  <a:pt x="17" y="28"/>
                </a:lnTo>
                <a:lnTo>
                  <a:pt x="14" y="29"/>
                </a:lnTo>
                <a:lnTo>
                  <a:pt x="0" y="4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" name="Freeform 1062">
            <a:extLst>
              <a:ext uri="{FF2B5EF4-FFF2-40B4-BE49-F238E27FC236}">
                <a16:creationId xmlns:a16="http://schemas.microsoft.com/office/drawing/2014/main" id="{07A164D0-2DF9-AF0D-17A0-3840B4249160}"/>
              </a:ext>
            </a:extLst>
          </p:cNvPr>
          <p:cNvSpPr>
            <a:spLocks/>
          </p:cNvSpPr>
          <p:nvPr/>
        </p:nvSpPr>
        <p:spPr bwMode="auto">
          <a:xfrm>
            <a:off x="4265613" y="4641850"/>
            <a:ext cx="36513" cy="3175"/>
          </a:xfrm>
          <a:custGeom>
            <a:avLst/>
            <a:gdLst>
              <a:gd name="T0" fmla="*/ 0 w 23"/>
              <a:gd name="T1" fmla="*/ 1 h 2"/>
              <a:gd name="T2" fmla="*/ 19 w 23"/>
              <a:gd name="T3" fmla="*/ 2 h 2"/>
              <a:gd name="T4" fmla="*/ 23 w 23"/>
              <a:gd name="T5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3" h="2">
                <a:moveTo>
                  <a:pt x="0" y="1"/>
                </a:moveTo>
                <a:lnTo>
                  <a:pt x="19" y="2"/>
                </a:lnTo>
                <a:lnTo>
                  <a:pt x="23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" name="Freeform 1063">
            <a:extLst>
              <a:ext uri="{FF2B5EF4-FFF2-40B4-BE49-F238E27FC236}">
                <a16:creationId xmlns:a16="http://schemas.microsoft.com/office/drawing/2014/main" id="{2CA3F4D9-4326-3B47-3A24-1A17D4939F78}"/>
              </a:ext>
            </a:extLst>
          </p:cNvPr>
          <p:cNvSpPr>
            <a:spLocks/>
          </p:cNvSpPr>
          <p:nvPr/>
        </p:nvSpPr>
        <p:spPr bwMode="auto">
          <a:xfrm>
            <a:off x="4953001" y="5232400"/>
            <a:ext cx="14288" cy="28575"/>
          </a:xfrm>
          <a:custGeom>
            <a:avLst/>
            <a:gdLst>
              <a:gd name="T0" fmla="*/ 0 w 9"/>
              <a:gd name="T1" fmla="*/ 0 h 18"/>
              <a:gd name="T2" fmla="*/ 4 w 9"/>
              <a:gd name="T3" fmla="*/ 5 h 18"/>
              <a:gd name="T4" fmla="*/ 9 w 9"/>
              <a:gd name="T5" fmla="*/ 9 h 18"/>
              <a:gd name="T6" fmla="*/ 6 w 9"/>
              <a:gd name="T7" fmla="*/ 15 h 18"/>
              <a:gd name="T8" fmla="*/ 6 w 9"/>
              <a:gd name="T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" h="18">
                <a:moveTo>
                  <a:pt x="0" y="0"/>
                </a:moveTo>
                <a:lnTo>
                  <a:pt x="4" y="5"/>
                </a:lnTo>
                <a:lnTo>
                  <a:pt x="9" y="9"/>
                </a:lnTo>
                <a:lnTo>
                  <a:pt x="6" y="15"/>
                </a:lnTo>
                <a:lnTo>
                  <a:pt x="6" y="18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" name="Line 1064">
            <a:extLst>
              <a:ext uri="{FF2B5EF4-FFF2-40B4-BE49-F238E27FC236}">
                <a16:creationId xmlns:a16="http://schemas.microsoft.com/office/drawing/2014/main" id="{70DD4AE7-505E-694C-202E-F8BEAE3727AA}"/>
              </a:ext>
            </a:extLst>
          </p:cNvPr>
          <p:cNvSpPr>
            <a:spLocks noChangeShapeType="1"/>
          </p:cNvSpPr>
          <p:nvPr/>
        </p:nvSpPr>
        <p:spPr bwMode="auto">
          <a:xfrm>
            <a:off x="5072063" y="5708650"/>
            <a:ext cx="6350" cy="7938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" name="Freeform 1065">
            <a:extLst>
              <a:ext uri="{FF2B5EF4-FFF2-40B4-BE49-F238E27FC236}">
                <a16:creationId xmlns:a16="http://schemas.microsoft.com/office/drawing/2014/main" id="{0ACFD5D2-772F-BEA0-4D18-450E2CC92624}"/>
              </a:ext>
            </a:extLst>
          </p:cNvPr>
          <p:cNvSpPr>
            <a:spLocks/>
          </p:cNvSpPr>
          <p:nvPr/>
        </p:nvSpPr>
        <p:spPr bwMode="auto">
          <a:xfrm>
            <a:off x="5235576" y="5648325"/>
            <a:ext cx="15875" cy="7938"/>
          </a:xfrm>
          <a:custGeom>
            <a:avLst/>
            <a:gdLst>
              <a:gd name="T0" fmla="*/ 10 w 10"/>
              <a:gd name="T1" fmla="*/ 5 h 5"/>
              <a:gd name="T2" fmla="*/ 6 w 10"/>
              <a:gd name="T3" fmla="*/ 2 h 5"/>
              <a:gd name="T4" fmla="*/ 3 w 10"/>
              <a:gd name="T5" fmla="*/ 1 h 5"/>
              <a:gd name="T6" fmla="*/ 0 w 10"/>
              <a:gd name="T7" fmla="*/ 0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" h="5">
                <a:moveTo>
                  <a:pt x="10" y="5"/>
                </a:moveTo>
                <a:lnTo>
                  <a:pt x="6" y="2"/>
                </a:lnTo>
                <a:lnTo>
                  <a:pt x="3" y="1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" name="Freeform 1066">
            <a:extLst>
              <a:ext uri="{FF2B5EF4-FFF2-40B4-BE49-F238E27FC236}">
                <a16:creationId xmlns:a16="http://schemas.microsoft.com/office/drawing/2014/main" id="{CB7AFAF0-5E29-D4F8-4B32-EA6847B25409}"/>
              </a:ext>
            </a:extLst>
          </p:cNvPr>
          <p:cNvSpPr>
            <a:spLocks/>
          </p:cNvSpPr>
          <p:nvPr/>
        </p:nvSpPr>
        <p:spPr bwMode="auto">
          <a:xfrm>
            <a:off x="6524626" y="1976438"/>
            <a:ext cx="39688" cy="1588"/>
          </a:xfrm>
          <a:custGeom>
            <a:avLst/>
            <a:gdLst>
              <a:gd name="T0" fmla="*/ 25 w 25"/>
              <a:gd name="T1" fmla="*/ 0 h 1"/>
              <a:gd name="T2" fmla="*/ 14 w 25"/>
              <a:gd name="T3" fmla="*/ 1 h 1"/>
              <a:gd name="T4" fmla="*/ 7 w 25"/>
              <a:gd name="T5" fmla="*/ 1 h 1"/>
              <a:gd name="T6" fmla="*/ 3 w 25"/>
              <a:gd name="T7" fmla="*/ 1 h 1"/>
              <a:gd name="T8" fmla="*/ 0 w 25"/>
              <a:gd name="T9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" h="1">
                <a:moveTo>
                  <a:pt x="25" y="0"/>
                </a:moveTo>
                <a:lnTo>
                  <a:pt x="14" y="1"/>
                </a:lnTo>
                <a:lnTo>
                  <a:pt x="7" y="1"/>
                </a:lnTo>
                <a:lnTo>
                  <a:pt x="3" y="1"/>
                </a:lnTo>
                <a:lnTo>
                  <a:pt x="0" y="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" name="Freeform 1067">
            <a:extLst>
              <a:ext uri="{FF2B5EF4-FFF2-40B4-BE49-F238E27FC236}">
                <a16:creationId xmlns:a16="http://schemas.microsoft.com/office/drawing/2014/main" id="{4A2CAF80-33BC-75EA-4A85-E67B4FFE074F}"/>
              </a:ext>
            </a:extLst>
          </p:cNvPr>
          <p:cNvSpPr>
            <a:spLocks/>
          </p:cNvSpPr>
          <p:nvPr/>
        </p:nvSpPr>
        <p:spPr bwMode="auto">
          <a:xfrm>
            <a:off x="4248151" y="6096000"/>
            <a:ext cx="44450" cy="106363"/>
          </a:xfrm>
          <a:custGeom>
            <a:avLst/>
            <a:gdLst>
              <a:gd name="T0" fmla="*/ 28 w 28"/>
              <a:gd name="T1" fmla="*/ 0 h 67"/>
              <a:gd name="T2" fmla="*/ 22 w 28"/>
              <a:gd name="T3" fmla="*/ 18 h 67"/>
              <a:gd name="T4" fmla="*/ 26 w 28"/>
              <a:gd name="T5" fmla="*/ 25 h 67"/>
              <a:gd name="T6" fmla="*/ 28 w 28"/>
              <a:gd name="T7" fmla="*/ 29 h 67"/>
              <a:gd name="T8" fmla="*/ 25 w 28"/>
              <a:gd name="T9" fmla="*/ 33 h 67"/>
              <a:gd name="T10" fmla="*/ 23 w 28"/>
              <a:gd name="T11" fmla="*/ 34 h 67"/>
              <a:gd name="T12" fmla="*/ 22 w 28"/>
              <a:gd name="T13" fmla="*/ 37 h 67"/>
              <a:gd name="T14" fmla="*/ 21 w 28"/>
              <a:gd name="T15" fmla="*/ 38 h 67"/>
              <a:gd name="T16" fmla="*/ 21 w 28"/>
              <a:gd name="T17" fmla="*/ 50 h 67"/>
              <a:gd name="T18" fmla="*/ 12 w 28"/>
              <a:gd name="T19" fmla="*/ 61 h 67"/>
              <a:gd name="T20" fmla="*/ 4 w 28"/>
              <a:gd name="T21" fmla="*/ 65 h 67"/>
              <a:gd name="T22" fmla="*/ 0 w 28"/>
              <a:gd name="T23" fmla="*/ 67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8" h="67">
                <a:moveTo>
                  <a:pt x="28" y="0"/>
                </a:moveTo>
                <a:lnTo>
                  <a:pt x="22" y="18"/>
                </a:lnTo>
                <a:lnTo>
                  <a:pt x="26" y="25"/>
                </a:lnTo>
                <a:lnTo>
                  <a:pt x="28" y="29"/>
                </a:lnTo>
                <a:lnTo>
                  <a:pt x="25" y="33"/>
                </a:lnTo>
                <a:lnTo>
                  <a:pt x="23" y="34"/>
                </a:lnTo>
                <a:lnTo>
                  <a:pt x="22" y="37"/>
                </a:lnTo>
                <a:lnTo>
                  <a:pt x="21" y="38"/>
                </a:lnTo>
                <a:lnTo>
                  <a:pt x="21" y="50"/>
                </a:lnTo>
                <a:lnTo>
                  <a:pt x="12" y="61"/>
                </a:lnTo>
                <a:lnTo>
                  <a:pt x="4" y="65"/>
                </a:lnTo>
                <a:lnTo>
                  <a:pt x="0" y="6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" name="Freeform 1068">
            <a:extLst>
              <a:ext uri="{FF2B5EF4-FFF2-40B4-BE49-F238E27FC236}">
                <a16:creationId xmlns:a16="http://schemas.microsoft.com/office/drawing/2014/main" id="{0A5F503A-CC44-C83A-58DD-FAEE4A5BE4AD}"/>
              </a:ext>
            </a:extLst>
          </p:cNvPr>
          <p:cNvSpPr>
            <a:spLocks/>
          </p:cNvSpPr>
          <p:nvPr/>
        </p:nvSpPr>
        <p:spPr bwMode="auto">
          <a:xfrm>
            <a:off x="4959351" y="4106863"/>
            <a:ext cx="20638" cy="90488"/>
          </a:xfrm>
          <a:custGeom>
            <a:avLst/>
            <a:gdLst>
              <a:gd name="T0" fmla="*/ 0 w 13"/>
              <a:gd name="T1" fmla="*/ 0 h 57"/>
              <a:gd name="T2" fmla="*/ 2 w 13"/>
              <a:gd name="T3" fmla="*/ 12 h 57"/>
              <a:gd name="T4" fmla="*/ 2 w 13"/>
              <a:gd name="T5" fmla="*/ 15 h 57"/>
              <a:gd name="T6" fmla="*/ 5 w 13"/>
              <a:gd name="T7" fmla="*/ 16 h 57"/>
              <a:gd name="T8" fmla="*/ 11 w 13"/>
              <a:gd name="T9" fmla="*/ 16 h 57"/>
              <a:gd name="T10" fmla="*/ 13 w 13"/>
              <a:gd name="T11" fmla="*/ 22 h 57"/>
              <a:gd name="T12" fmla="*/ 13 w 13"/>
              <a:gd name="T13" fmla="*/ 23 h 57"/>
              <a:gd name="T14" fmla="*/ 9 w 13"/>
              <a:gd name="T15" fmla="*/ 35 h 57"/>
              <a:gd name="T16" fmla="*/ 8 w 13"/>
              <a:gd name="T17" fmla="*/ 37 h 57"/>
              <a:gd name="T18" fmla="*/ 2 w 13"/>
              <a:gd name="T19" fmla="*/ 43 h 57"/>
              <a:gd name="T20" fmla="*/ 7 w 13"/>
              <a:gd name="T21" fmla="*/ 57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3" h="57">
                <a:moveTo>
                  <a:pt x="0" y="0"/>
                </a:moveTo>
                <a:lnTo>
                  <a:pt x="2" y="12"/>
                </a:lnTo>
                <a:lnTo>
                  <a:pt x="2" y="15"/>
                </a:lnTo>
                <a:lnTo>
                  <a:pt x="5" y="16"/>
                </a:lnTo>
                <a:lnTo>
                  <a:pt x="11" y="16"/>
                </a:lnTo>
                <a:lnTo>
                  <a:pt x="13" y="22"/>
                </a:lnTo>
                <a:lnTo>
                  <a:pt x="13" y="23"/>
                </a:lnTo>
                <a:lnTo>
                  <a:pt x="9" y="35"/>
                </a:lnTo>
                <a:lnTo>
                  <a:pt x="8" y="37"/>
                </a:lnTo>
                <a:lnTo>
                  <a:pt x="2" y="43"/>
                </a:lnTo>
                <a:lnTo>
                  <a:pt x="7" y="5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" name="Freeform 1069">
            <a:extLst>
              <a:ext uri="{FF2B5EF4-FFF2-40B4-BE49-F238E27FC236}">
                <a16:creationId xmlns:a16="http://schemas.microsoft.com/office/drawing/2014/main" id="{B67AB4A3-A609-7DE9-A6FD-1280BF6D4C77}"/>
              </a:ext>
            </a:extLst>
          </p:cNvPr>
          <p:cNvSpPr>
            <a:spLocks/>
          </p:cNvSpPr>
          <p:nvPr/>
        </p:nvSpPr>
        <p:spPr bwMode="auto">
          <a:xfrm>
            <a:off x="4533901" y="5691188"/>
            <a:ext cx="22225" cy="77788"/>
          </a:xfrm>
          <a:custGeom>
            <a:avLst/>
            <a:gdLst>
              <a:gd name="T0" fmla="*/ 0 w 14"/>
              <a:gd name="T1" fmla="*/ 49 h 49"/>
              <a:gd name="T2" fmla="*/ 7 w 14"/>
              <a:gd name="T3" fmla="*/ 41 h 49"/>
              <a:gd name="T4" fmla="*/ 6 w 14"/>
              <a:gd name="T5" fmla="*/ 40 h 49"/>
              <a:gd name="T6" fmla="*/ 14 w 14"/>
              <a:gd name="T7" fmla="*/ 34 h 49"/>
              <a:gd name="T8" fmla="*/ 4 w 14"/>
              <a:gd name="T9" fmla="*/ 15 h 49"/>
              <a:gd name="T10" fmla="*/ 2 w 14"/>
              <a:gd name="T11" fmla="*/ 7 h 49"/>
              <a:gd name="T12" fmla="*/ 9 w 14"/>
              <a:gd name="T13" fmla="*/ 0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" h="49">
                <a:moveTo>
                  <a:pt x="0" y="49"/>
                </a:moveTo>
                <a:lnTo>
                  <a:pt x="7" y="41"/>
                </a:lnTo>
                <a:lnTo>
                  <a:pt x="6" y="40"/>
                </a:lnTo>
                <a:lnTo>
                  <a:pt x="14" y="34"/>
                </a:lnTo>
                <a:lnTo>
                  <a:pt x="4" y="15"/>
                </a:lnTo>
                <a:lnTo>
                  <a:pt x="2" y="7"/>
                </a:lnTo>
                <a:lnTo>
                  <a:pt x="9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" name="Line 1070">
            <a:extLst>
              <a:ext uri="{FF2B5EF4-FFF2-40B4-BE49-F238E27FC236}">
                <a16:creationId xmlns:a16="http://schemas.microsoft.com/office/drawing/2014/main" id="{F5C7155D-87F7-EBD2-6899-F7BF3085982C}"/>
              </a:ext>
            </a:extLst>
          </p:cNvPr>
          <p:cNvSpPr>
            <a:spLocks noChangeShapeType="1"/>
          </p:cNvSpPr>
          <p:nvPr/>
        </p:nvSpPr>
        <p:spPr bwMode="auto">
          <a:xfrm>
            <a:off x="4252913" y="5656263"/>
            <a:ext cx="4763" cy="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" name="Freeform 1071">
            <a:extLst>
              <a:ext uri="{FF2B5EF4-FFF2-40B4-BE49-F238E27FC236}">
                <a16:creationId xmlns:a16="http://schemas.microsoft.com/office/drawing/2014/main" id="{1CD51811-C12B-D014-214A-9871DA5AC71C}"/>
              </a:ext>
            </a:extLst>
          </p:cNvPr>
          <p:cNvSpPr>
            <a:spLocks/>
          </p:cNvSpPr>
          <p:nvPr/>
        </p:nvSpPr>
        <p:spPr bwMode="auto">
          <a:xfrm>
            <a:off x="5056188" y="5302250"/>
            <a:ext cx="52388" cy="71438"/>
          </a:xfrm>
          <a:custGeom>
            <a:avLst/>
            <a:gdLst>
              <a:gd name="T0" fmla="*/ 33 w 33"/>
              <a:gd name="T1" fmla="*/ 0 h 45"/>
              <a:gd name="T2" fmla="*/ 18 w 33"/>
              <a:gd name="T3" fmla="*/ 0 h 45"/>
              <a:gd name="T4" fmla="*/ 17 w 33"/>
              <a:gd name="T5" fmla="*/ 0 h 45"/>
              <a:gd name="T6" fmla="*/ 22 w 33"/>
              <a:gd name="T7" fmla="*/ 4 h 45"/>
              <a:gd name="T8" fmla="*/ 15 w 33"/>
              <a:gd name="T9" fmla="*/ 9 h 45"/>
              <a:gd name="T10" fmla="*/ 8 w 33"/>
              <a:gd name="T11" fmla="*/ 15 h 45"/>
              <a:gd name="T12" fmla="*/ 7 w 33"/>
              <a:gd name="T13" fmla="*/ 10 h 45"/>
              <a:gd name="T14" fmla="*/ 1 w 33"/>
              <a:gd name="T15" fmla="*/ 23 h 45"/>
              <a:gd name="T16" fmla="*/ 1 w 33"/>
              <a:gd name="T17" fmla="*/ 27 h 45"/>
              <a:gd name="T18" fmla="*/ 0 w 33"/>
              <a:gd name="T19" fmla="*/ 28 h 45"/>
              <a:gd name="T20" fmla="*/ 1 w 33"/>
              <a:gd name="T21" fmla="*/ 32 h 45"/>
              <a:gd name="T22" fmla="*/ 3 w 33"/>
              <a:gd name="T23" fmla="*/ 39 h 45"/>
              <a:gd name="T24" fmla="*/ 3 w 33"/>
              <a:gd name="T25" fmla="*/ 40 h 45"/>
              <a:gd name="T26" fmla="*/ 3 w 33"/>
              <a:gd name="T27" fmla="*/ 45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3" h="45">
                <a:moveTo>
                  <a:pt x="33" y="0"/>
                </a:moveTo>
                <a:lnTo>
                  <a:pt x="18" y="0"/>
                </a:lnTo>
                <a:lnTo>
                  <a:pt x="17" y="0"/>
                </a:lnTo>
                <a:lnTo>
                  <a:pt x="22" y="4"/>
                </a:lnTo>
                <a:lnTo>
                  <a:pt x="15" y="9"/>
                </a:lnTo>
                <a:lnTo>
                  <a:pt x="8" y="15"/>
                </a:lnTo>
                <a:lnTo>
                  <a:pt x="7" y="10"/>
                </a:lnTo>
                <a:lnTo>
                  <a:pt x="1" y="23"/>
                </a:lnTo>
                <a:lnTo>
                  <a:pt x="1" y="27"/>
                </a:lnTo>
                <a:lnTo>
                  <a:pt x="0" y="28"/>
                </a:lnTo>
                <a:lnTo>
                  <a:pt x="1" y="32"/>
                </a:lnTo>
                <a:lnTo>
                  <a:pt x="3" y="39"/>
                </a:lnTo>
                <a:lnTo>
                  <a:pt x="3" y="40"/>
                </a:lnTo>
                <a:lnTo>
                  <a:pt x="3" y="4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" name="Freeform 1072">
            <a:extLst>
              <a:ext uri="{FF2B5EF4-FFF2-40B4-BE49-F238E27FC236}">
                <a16:creationId xmlns:a16="http://schemas.microsoft.com/office/drawing/2014/main" id="{C2836E6F-38FD-C385-F94C-B623CDCCD2F2}"/>
              </a:ext>
            </a:extLst>
          </p:cNvPr>
          <p:cNvSpPr>
            <a:spLocks/>
          </p:cNvSpPr>
          <p:nvPr/>
        </p:nvSpPr>
        <p:spPr bwMode="auto">
          <a:xfrm>
            <a:off x="4770438" y="6019800"/>
            <a:ext cx="12700" cy="12700"/>
          </a:xfrm>
          <a:custGeom>
            <a:avLst/>
            <a:gdLst>
              <a:gd name="T0" fmla="*/ 8 w 8"/>
              <a:gd name="T1" fmla="*/ 0 h 8"/>
              <a:gd name="T2" fmla="*/ 7 w 8"/>
              <a:gd name="T3" fmla="*/ 6 h 8"/>
              <a:gd name="T4" fmla="*/ 0 w 8"/>
              <a:gd name="T5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8">
                <a:moveTo>
                  <a:pt x="8" y="0"/>
                </a:moveTo>
                <a:lnTo>
                  <a:pt x="7" y="6"/>
                </a:lnTo>
                <a:lnTo>
                  <a:pt x="0" y="8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" name="Freeform 1073">
            <a:extLst>
              <a:ext uri="{FF2B5EF4-FFF2-40B4-BE49-F238E27FC236}">
                <a16:creationId xmlns:a16="http://schemas.microsoft.com/office/drawing/2014/main" id="{A0592366-9E81-2D5F-F7C2-6F7A30F33AC3}"/>
              </a:ext>
            </a:extLst>
          </p:cNvPr>
          <p:cNvSpPr>
            <a:spLocks/>
          </p:cNvSpPr>
          <p:nvPr/>
        </p:nvSpPr>
        <p:spPr bwMode="auto">
          <a:xfrm>
            <a:off x="4302126" y="4641850"/>
            <a:ext cx="133350" cy="25400"/>
          </a:xfrm>
          <a:custGeom>
            <a:avLst/>
            <a:gdLst>
              <a:gd name="T0" fmla="*/ 0 w 84"/>
              <a:gd name="T1" fmla="*/ 0 h 16"/>
              <a:gd name="T2" fmla="*/ 10 w 84"/>
              <a:gd name="T3" fmla="*/ 5 h 16"/>
              <a:gd name="T4" fmla="*/ 30 w 84"/>
              <a:gd name="T5" fmla="*/ 1 h 16"/>
              <a:gd name="T6" fmla="*/ 32 w 84"/>
              <a:gd name="T7" fmla="*/ 4 h 16"/>
              <a:gd name="T8" fmla="*/ 36 w 84"/>
              <a:gd name="T9" fmla="*/ 9 h 16"/>
              <a:gd name="T10" fmla="*/ 37 w 84"/>
              <a:gd name="T11" fmla="*/ 12 h 16"/>
              <a:gd name="T12" fmla="*/ 48 w 84"/>
              <a:gd name="T13" fmla="*/ 9 h 16"/>
              <a:gd name="T14" fmla="*/ 49 w 84"/>
              <a:gd name="T15" fmla="*/ 9 h 16"/>
              <a:gd name="T16" fmla="*/ 51 w 84"/>
              <a:gd name="T17" fmla="*/ 9 h 16"/>
              <a:gd name="T18" fmla="*/ 51 w 84"/>
              <a:gd name="T19" fmla="*/ 6 h 16"/>
              <a:gd name="T20" fmla="*/ 49 w 84"/>
              <a:gd name="T21" fmla="*/ 5 h 16"/>
              <a:gd name="T22" fmla="*/ 51 w 84"/>
              <a:gd name="T23" fmla="*/ 5 h 16"/>
              <a:gd name="T24" fmla="*/ 58 w 84"/>
              <a:gd name="T25" fmla="*/ 0 h 16"/>
              <a:gd name="T26" fmla="*/ 67 w 84"/>
              <a:gd name="T27" fmla="*/ 2 h 16"/>
              <a:gd name="T28" fmla="*/ 64 w 84"/>
              <a:gd name="T29" fmla="*/ 5 h 16"/>
              <a:gd name="T30" fmla="*/ 63 w 84"/>
              <a:gd name="T31" fmla="*/ 6 h 16"/>
              <a:gd name="T32" fmla="*/ 70 w 84"/>
              <a:gd name="T33" fmla="*/ 13 h 16"/>
              <a:gd name="T34" fmla="*/ 73 w 84"/>
              <a:gd name="T35" fmla="*/ 16 h 16"/>
              <a:gd name="T36" fmla="*/ 81 w 84"/>
              <a:gd name="T37" fmla="*/ 12 h 16"/>
              <a:gd name="T38" fmla="*/ 84 w 84"/>
              <a:gd name="T39" fmla="*/ 11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84" h="16">
                <a:moveTo>
                  <a:pt x="0" y="0"/>
                </a:moveTo>
                <a:lnTo>
                  <a:pt x="10" y="5"/>
                </a:lnTo>
                <a:lnTo>
                  <a:pt x="30" y="1"/>
                </a:lnTo>
                <a:lnTo>
                  <a:pt x="32" y="4"/>
                </a:lnTo>
                <a:lnTo>
                  <a:pt x="36" y="9"/>
                </a:lnTo>
                <a:lnTo>
                  <a:pt x="37" y="12"/>
                </a:lnTo>
                <a:lnTo>
                  <a:pt x="48" y="9"/>
                </a:lnTo>
                <a:lnTo>
                  <a:pt x="49" y="9"/>
                </a:lnTo>
                <a:lnTo>
                  <a:pt x="51" y="9"/>
                </a:lnTo>
                <a:lnTo>
                  <a:pt x="51" y="6"/>
                </a:lnTo>
                <a:lnTo>
                  <a:pt x="49" y="5"/>
                </a:lnTo>
                <a:lnTo>
                  <a:pt x="51" y="5"/>
                </a:lnTo>
                <a:lnTo>
                  <a:pt x="58" y="0"/>
                </a:lnTo>
                <a:lnTo>
                  <a:pt x="67" y="2"/>
                </a:lnTo>
                <a:lnTo>
                  <a:pt x="64" y="5"/>
                </a:lnTo>
                <a:lnTo>
                  <a:pt x="63" y="6"/>
                </a:lnTo>
                <a:lnTo>
                  <a:pt x="70" y="13"/>
                </a:lnTo>
                <a:lnTo>
                  <a:pt x="73" y="16"/>
                </a:lnTo>
                <a:lnTo>
                  <a:pt x="81" y="12"/>
                </a:lnTo>
                <a:lnTo>
                  <a:pt x="84" y="1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" name="Freeform 1074">
            <a:extLst>
              <a:ext uri="{FF2B5EF4-FFF2-40B4-BE49-F238E27FC236}">
                <a16:creationId xmlns:a16="http://schemas.microsoft.com/office/drawing/2014/main" id="{DAF8BEB6-87CB-437F-2BEC-D76DA5446ADB}"/>
              </a:ext>
            </a:extLst>
          </p:cNvPr>
          <p:cNvSpPr>
            <a:spLocks/>
          </p:cNvSpPr>
          <p:nvPr/>
        </p:nvSpPr>
        <p:spPr bwMode="auto">
          <a:xfrm>
            <a:off x="4754563" y="4929188"/>
            <a:ext cx="33338" cy="4763"/>
          </a:xfrm>
          <a:custGeom>
            <a:avLst/>
            <a:gdLst>
              <a:gd name="T0" fmla="*/ 0 w 21"/>
              <a:gd name="T1" fmla="*/ 3 h 3"/>
              <a:gd name="T2" fmla="*/ 6 w 21"/>
              <a:gd name="T3" fmla="*/ 0 h 3"/>
              <a:gd name="T4" fmla="*/ 17 w 21"/>
              <a:gd name="T5" fmla="*/ 3 h 3"/>
              <a:gd name="T6" fmla="*/ 21 w 21"/>
              <a:gd name="T7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" h="3">
                <a:moveTo>
                  <a:pt x="0" y="3"/>
                </a:moveTo>
                <a:lnTo>
                  <a:pt x="6" y="0"/>
                </a:lnTo>
                <a:lnTo>
                  <a:pt x="17" y="3"/>
                </a:lnTo>
                <a:lnTo>
                  <a:pt x="21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" name="Freeform 1075">
            <a:extLst>
              <a:ext uri="{FF2B5EF4-FFF2-40B4-BE49-F238E27FC236}">
                <a16:creationId xmlns:a16="http://schemas.microsoft.com/office/drawing/2014/main" id="{FDD589EA-7DB2-4ACB-2DFE-FEDF86FB674D}"/>
              </a:ext>
            </a:extLst>
          </p:cNvPr>
          <p:cNvSpPr>
            <a:spLocks/>
          </p:cNvSpPr>
          <p:nvPr/>
        </p:nvSpPr>
        <p:spPr bwMode="auto">
          <a:xfrm>
            <a:off x="5578476" y="3424238"/>
            <a:ext cx="17463" cy="34925"/>
          </a:xfrm>
          <a:custGeom>
            <a:avLst/>
            <a:gdLst>
              <a:gd name="T0" fmla="*/ 7 w 11"/>
              <a:gd name="T1" fmla="*/ 0 h 22"/>
              <a:gd name="T2" fmla="*/ 7 w 11"/>
              <a:gd name="T3" fmla="*/ 0 h 22"/>
              <a:gd name="T4" fmla="*/ 9 w 11"/>
              <a:gd name="T5" fmla="*/ 0 h 22"/>
              <a:gd name="T6" fmla="*/ 9 w 11"/>
              <a:gd name="T7" fmla="*/ 2 h 22"/>
              <a:gd name="T8" fmla="*/ 11 w 11"/>
              <a:gd name="T9" fmla="*/ 10 h 22"/>
              <a:gd name="T10" fmla="*/ 0 w 11"/>
              <a:gd name="T11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" h="22">
                <a:moveTo>
                  <a:pt x="7" y="0"/>
                </a:moveTo>
                <a:lnTo>
                  <a:pt x="7" y="0"/>
                </a:lnTo>
                <a:lnTo>
                  <a:pt x="9" y="0"/>
                </a:lnTo>
                <a:lnTo>
                  <a:pt x="9" y="2"/>
                </a:lnTo>
                <a:lnTo>
                  <a:pt x="11" y="10"/>
                </a:lnTo>
                <a:lnTo>
                  <a:pt x="0" y="2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" name="Freeform 1076">
            <a:extLst>
              <a:ext uri="{FF2B5EF4-FFF2-40B4-BE49-F238E27FC236}">
                <a16:creationId xmlns:a16="http://schemas.microsoft.com/office/drawing/2014/main" id="{53221B3C-3A6A-721B-B5B3-631AF165D219}"/>
              </a:ext>
            </a:extLst>
          </p:cNvPr>
          <p:cNvSpPr>
            <a:spLocks/>
          </p:cNvSpPr>
          <p:nvPr/>
        </p:nvSpPr>
        <p:spPr bwMode="auto">
          <a:xfrm>
            <a:off x="5703888" y="3500438"/>
            <a:ext cx="23813" cy="19050"/>
          </a:xfrm>
          <a:custGeom>
            <a:avLst/>
            <a:gdLst>
              <a:gd name="T0" fmla="*/ 15 w 15"/>
              <a:gd name="T1" fmla="*/ 10 h 12"/>
              <a:gd name="T2" fmla="*/ 4 w 15"/>
              <a:gd name="T3" fmla="*/ 12 h 12"/>
              <a:gd name="T4" fmla="*/ 0 w 15"/>
              <a:gd name="T5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5" h="12">
                <a:moveTo>
                  <a:pt x="15" y="10"/>
                </a:moveTo>
                <a:lnTo>
                  <a:pt x="4" y="12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" name="Line 1077">
            <a:extLst>
              <a:ext uri="{FF2B5EF4-FFF2-40B4-BE49-F238E27FC236}">
                <a16:creationId xmlns:a16="http://schemas.microsoft.com/office/drawing/2014/main" id="{C604F690-B6DB-8F5B-B6DD-44E25883024C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5465763" y="5567363"/>
            <a:ext cx="0" cy="1270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" name="Freeform 1078">
            <a:extLst>
              <a:ext uri="{FF2B5EF4-FFF2-40B4-BE49-F238E27FC236}">
                <a16:creationId xmlns:a16="http://schemas.microsoft.com/office/drawing/2014/main" id="{97BD4BA6-A2EB-1723-1B76-2949BACC3367}"/>
              </a:ext>
            </a:extLst>
          </p:cNvPr>
          <p:cNvSpPr>
            <a:spLocks/>
          </p:cNvSpPr>
          <p:nvPr/>
        </p:nvSpPr>
        <p:spPr bwMode="auto">
          <a:xfrm>
            <a:off x="4718051" y="4933950"/>
            <a:ext cx="52388" cy="79375"/>
          </a:xfrm>
          <a:custGeom>
            <a:avLst/>
            <a:gdLst>
              <a:gd name="T0" fmla="*/ 0 w 33"/>
              <a:gd name="T1" fmla="*/ 49 h 50"/>
              <a:gd name="T2" fmla="*/ 6 w 33"/>
              <a:gd name="T3" fmla="*/ 50 h 50"/>
              <a:gd name="T4" fmla="*/ 15 w 33"/>
              <a:gd name="T5" fmla="*/ 41 h 50"/>
              <a:gd name="T6" fmla="*/ 15 w 33"/>
              <a:gd name="T7" fmla="*/ 39 h 50"/>
              <a:gd name="T8" fmla="*/ 18 w 33"/>
              <a:gd name="T9" fmla="*/ 38 h 50"/>
              <a:gd name="T10" fmla="*/ 26 w 33"/>
              <a:gd name="T11" fmla="*/ 32 h 50"/>
              <a:gd name="T12" fmla="*/ 32 w 33"/>
              <a:gd name="T13" fmla="*/ 30 h 50"/>
              <a:gd name="T14" fmla="*/ 33 w 33"/>
              <a:gd name="T15" fmla="*/ 24 h 50"/>
              <a:gd name="T16" fmla="*/ 28 w 33"/>
              <a:gd name="T17" fmla="*/ 20 h 50"/>
              <a:gd name="T18" fmla="*/ 22 w 33"/>
              <a:gd name="T19" fmla="*/ 15 h 50"/>
              <a:gd name="T20" fmla="*/ 22 w 33"/>
              <a:gd name="T21" fmla="*/ 7 h 50"/>
              <a:gd name="T22" fmla="*/ 23 w 33"/>
              <a:gd name="T23" fmla="*/ 0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" h="50">
                <a:moveTo>
                  <a:pt x="0" y="49"/>
                </a:moveTo>
                <a:lnTo>
                  <a:pt x="6" y="50"/>
                </a:lnTo>
                <a:lnTo>
                  <a:pt x="15" y="41"/>
                </a:lnTo>
                <a:lnTo>
                  <a:pt x="15" y="39"/>
                </a:lnTo>
                <a:lnTo>
                  <a:pt x="18" y="38"/>
                </a:lnTo>
                <a:lnTo>
                  <a:pt x="26" y="32"/>
                </a:lnTo>
                <a:lnTo>
                  <a:pt x="32" y="30"/>
                </a:lnTo>
                <a:lnTo>
                  <a:pt x="33" y="24"/>
                </a:lnTo>
                <a:lnTo>
                  <a:pt x="28" y="20"/>
                </a:lnTo>
                <a:lnTo>
                  <a:pt x="22" y="15"/>
                </a:lnTo>
                <a:lnTo>
                  <a:pt x="22" y="7"/>
                </a:lnTo>
                <a:lnTo>
                  <a:pt x="23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" name="Freeform 1079">
            <a:extLst>
              <a:ext uri="{FF2B5EF4-FFF2-40B4-BE49-F238E27FC236}">
                <a16:creationId xmlns:a16="http://schemas.microsoft.com/office/drawing/2014/main" id="{8F44EB62-3625-389C-2A45-F4460C39D7D8}"/>
              </a:ext>
            </a:extLst>
          </p:cNvPr>
          <p:cNvSpPr>
            <a:spLocks/>
          </p:cNvSpPr>
          <p:nvPr/>
        </p:nvSpPr>
        <p:spPr bwMode="auto">
          <a:xfrm>
            <a:off x="6599238" y="1971675"/>
            <a:ext cx="15875" cy="30163"/>
          </a:xfrm>
          <a:custGeom>
            <a:avLst/>
            <a:gdLst>
              <a:gd name="T0" fmla="*/ 10 w 10"/>
              <a:gd name="T1" fmla="*/ 19 h 19"/>
              <a:gd name="T2" fmla="*/ 9 w 10"/>
              <a:gd name="T3" fmla="*/ 14 h 19"/>
              <a:gd name="T4" fmla="*/ 6 w 10"/>
              <a:gd name="T5" fmla="*/ 10 h 19"/>
              <a:gd name="T6" fmla="*/ 0 w 10"/>
              <a:gd name="T7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" h="19">
                <a:moveTo>
                  <a:pt x="10" y="19"/>
                </a:moveTo>
                <a:lnTo>
                  <a:pt x="9" y="14"/>
                </a:lnTo>
                <a:lnTo>
                  <a:pt x="6" y="10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" name="Freeform 1080">
            <a:extLst>
              <a:ext uri="{FF2B5EF4-FFF2-40B4-BE49-F238E27FC236}">
                <a16:creationId xmlns:a16="http://schemas.microsoft.com/office/drawing/2014/main" id="{51F9982B-9EAA-0A02-A9EE-8C02F4B01B93}"/>
              </a:ext>
            </a:extLst>
          </p:cNvPr>
          <p:cNvSpPr>
            <a:spLocks/>
          </p:cNvSpPr>
          <p:nvPr/>
        </p:nvSpPr>
        <p:spPr bwMode="auto">
          <a:xfrm>
            <a:off x="4776788" y="5969000"/>
            <a:ext cx="19050" cy="50800"/>
          </a:xfrm>
          <a:custGeom>
            <a:avLst/>
            <a:gdLst>
              <a:gd name="T0" fmla="*/ 12 w 12"/>
              <a:gd name="T1" fmla="*/ 0 h 32"/>
              <a:gd name="T2" fmla="*/ 0 w 12"/>
              <a:gd name="T3" fmla="*/ 12 h 32"/>
              <a:gd name="T4" fmla="*/ 10 w 12"/>
              <a:gd name="T5" fmla="*/ 20 h 32"/>
              <a:gd name="T6" fmla="*/ 4 w 12"/>
              <a:gd name="T7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32">
                <a:moveTo>
                  <a:pt x="12" y="0"/>
                </a:moveTo>
                <a:lnTo>
                  <a:pt x="0" y="12"/>
                </a:lnTo>
                <a:lnTo>
                  <a:pt x="10" y="20"/>
                </a:lnTo>
                <a:lnTo>
                  <a:pt x="4" y="3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" name="Freeform 1081">
            <a:extLst>
              <a:ext uri="{FF2B5EF4-FFF2-40B4-BE49-F238E27FC236}">
                <a16:creationId xmlns:a16="http://schemas.microsoft.com/office/drawing/2014/main" id="{B42B07AF-ED41-1D39-00F3-2B781C339E38}"/>
              </a:ext>
            </a:extLst>
          </p:cNvPr>
          <p:cNvSpPr>
            <a:spLocks/>
          </p:cNvSpPr>
          <p:nvPr/>
        </p:nvSpPr>
        <p:spPr bwMode="auto">
          <a:xfrm>
            <a:off x="4259263" y="6007100"/>
            <a:ext cx="42863" cy="47625"/>
          </a:xfrm>
          <a:custGeom>
            <a:avLst/>
            <a:gdLst>
              <a:gd name="T0" fmla="*/ 0 w 27"/>
              <a:gd name="T1" fmla="*/ 30 h 30"/>
              <a:gd name="T2" fmla="*/ 7 w 27"/>
              <a:gd name="T3" fmla="*/ 25 h 30"/>
              <a:gd name="T4" fmla="*/ 27 w 27"/>
              <a:gd name="T5" fmla="*/ 21 h 30"/>
              <a:gd name="T6" fmla="*/ 23 w 27"/>
              <a:gd name="T7" fmla="*/ 1 h 30"/>
              <a:gd name="T8" fmla="*/ 15 w 27"/>
              <a:gd name="T9" fmla="*/ 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7" h="30">
                <a:moveTo>
                  <a:pt x="0" y="30"/>
                </a:moveTo>
                <a:lnTo>
                  <a:pt x="7" y="25"/>
                </a:lnTo>
                <a:lnTo>
                  <a:pt x="27" y="21"/>
                </a:lnTo>
                <a:lnTo>
                  <a:pt x="23" y="1"/>
                </a:lnTo>
                <a:lnTo>
                  <a:pt x="15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" name="Freeform 1082">
            <a:extLst>
              <a:ext uri="{FF2B5EF4-FFF2-40B4-BE49-F238E27FC236}">
                <a16:creationId xmlns:a16="http://schemas.microsoft.com/office/drawing/2014/main" id="{C067D2AB-9698-1C8D-06D4-AC6040D844E3}"/>
              </a:ext>
            </a:extLst>
          </p:cNvPr>
          <p:cNvSpPr>
            <a:spLocks/>
          </p:cNvSpPr>
          <p:nvPr/>
        </p:nvSpPr>
        <p:spPr bwMode="auto">
          <a:xfrm>
            <a:off x="4259263" y="6054725"/>
            <a:ext cx="12700" cy="17463"/>
          </a:xfrm>
          <a:custGeom>
            <a:avLst/>
            <a:gdLst>
              <a:gd name="T0" fmla="*/ 8 w 8"/>
              <a:gd name="T1" fmla="*/ 11 h 11"/>
              <a:gd name="T2" fmla="*/ 5 w 8"/>
              <a:gd name="T3" fmla="*/ 7 h 11"/>
              <a:gd name="T4" fmla="*/ 4 w 8"/>
              <a:gd name="T5" fmla="*/ 6 h 11"/>
              <a:gd name="T6" fmla="*/ 0 w 8"/>
              <a:gd name="T7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11">
                <a:moveTo>
                  <a:pt x="8" y="11"/>
                </a:moveTo>
                <a:lnTo>
                  <a:pt x="5" y="7"/>
                </a:lnTo>
                <a:lnTo>
                  <a:pt x="4" y="6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" name="Freeform 1083">
            <a:extLst>
              <a:ext uri="{FF2B5EF4-FFF2-40B4-BE49-F238E27FC236}">
                <a16:creationId xmlns:a16="http://schemas.microsoft.com/office/drawing/2014/main" id="{9821A7CA-40F0-3676-16AB-6518E9A289CC}"/>
              </a:ext>
            </a:extLst>
          </p:cNvPr>
          <p:cNvSpPr>
            <a:spLocks/>
          </p:cNvSpPr>
          <p:nvPr/>
        </p:nvSpPr>
        <p:spPr bwMode="auto">
          <a:xfrm>
            <a:off x="4341813" y="5559425"/>
            <a:ext cx="34925" cy="61913"/>
          </a:xfrm>
          <a:custGeom>
            <a:avLst/>
            <a:gdLst>
              <a:gd name="T0" fmla="*/ 0 w 22"/>
              <a:gd name="T1" fmla="*/ 0 h 39"/>
              <a:gd name="T2" fmla="*/ 19 w 22"/>
              <a:gd name="T3" fmla="*/ 0 h 39"/>
              <a:gd name="T4" fmla="*/ 22 w 22"/>
              <a:gd name="T5" fmla="*/ 4 h 39"/>
              <a:gd name="T6" fmla="*/ 20 w 22"/>
              <a:gd name="T7" fmla="*/ 22 h 39"/>
              <a:gd name="T8" fmla="*/ 14 w 22"/>
              <a:gd name="T9" fmla="*/ 35 h 39"/>
              <a:gd name="T10" fmla="*/ 18 w 22"/>
              <a:gd name="T11" fmla="*/ 3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2" h="39">
                <a:moveTo>
                  <a:pt x="0" y="0"/>
                </a:moveTo>
                <a:lnTo>
                  <a:pt x="19" y="0"/>
                </a:lnTo>
                <a:lnTo>
                  <a:pt x="22" y="4"/>
                </a:lnTo>
                <a:lnTo>
                  <a:pt x="20" y="22"/>
                </a:lnTo>
                <a:lnTo>
                  <a:pt x="14" y="35"/>
                </a:lnTo>
                <a:lnTo>
                  <a:pt x="18" y="39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" name="Freeform 1084">
            <a:extLst>
              <a:ext uri="{FF2B5EF4-FFF2-40B4-BE49-F238E27FC236}">
                <a16:creationId xmlns:a16="http://schemas.microsoft.com/office/drawing/2014/main" id="{AB82B849-77C5-8583-636C-CD02A3EEB6DD}"/>
              </a:ext>
            </a:extLst>
          </p:cNvPr>
          <p:cNvSpPr>
            <a:spLocks/>
          </p:cNvSpPr>
          <p:nvPr/>
        </p:nvSpPr>
        <p:spPr bwMode="auto">
          <a:xfrm>
            <a:off x="5229226" y="4440238"/>
            <a:ext cx="80963" cy="25400"/>
          </a:xfrm>
          <a:custGeom>
            <a:avLst/>
            <a:gdLst>
              <a:gd name="T0" fmla="*/ 51 w 51"/>
              <a:gd name="T1" fmla="*/ 16 h 16"/>
              <a:gd name="T2" fmla="*/ 43 w 51"/>
              <a:gd name="T3" fmla="*/ 8 h 16"/>
              <a:gd name="T4" fmla="*/ 33 w 51"/>
              <a:gd name="T5" fmla="*/ 11 h 16"/>
              <a:gd name="T6" fmla="*/ 0 w 51"/>
              <a:gd name="T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1" h="16">
                <a:moveTo>
                  <a:pt x="51" y="16"/>
                </a:moveTo>
                <a:lnTo>
                  <a:pt x="43" y="8"/>
                </a:lnTo>
                <a:lnTo>
                  <a:pt x="33" y="11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" name="Freeform 1085">
            <a:extLst>
              <a:ext uri="{FF2B5EF4-FFF2-40B4-BE49-F238E27FC236}">
                <a16:creationId xmlns:a16="http://schemas.microsoft.com/office/drawing/2014/main" id="{993A6E8A-5790-5BF8-55A7-7E40D3EAFA1D}"/>
              </a:ext>
            </a:extLst>
          </p:cNvPr>
          <p:cNvSpPr>
            <a:spLocks/>
          </p:cNvSpPr>
          <p:nvPr/>
        </p:nvSpPr>
        <p:spPr bwMode="auto">
          <a:xfrm>
            <a:off x="5337176" y="5327650"/>
            <a:ext cx="34925" cy="65088"/>
          </a:xfrm>
          <a:custGeom>
            <a:avLst/>
            <a:gdLst>
              <a:gd name="T0" fmla="*/ 0 w 22"/>
              <a:gd name="T1" fmla="*/ 0 h 41"/>
              <a:gd name="T2" fmla="*/ 9 w 22"/>
              <a:gd name="T3" fmla="*/ 11 h 41"/>
              <a:gd name="T4" fmla="*/ 7 w 22"/>
              <a:gd name="T5" fmla="*/ 27 h 41"/>
              <a:gd name="T6" fmla="*/ 10 w 22"/>
              <a:gd name="T7" fmla="*/ 29 h 41"/>
              <a:gd name="T8" fmla="*/ 11 w 22"/>
              <a:gd name="T9" fmla="*/ 30 h 41"/>
              <a:gd name="T10" fmla="*/ 14 w 22"/>
              <a:gd name="T11" fmla="*/ 33 h 41"/>
              <a:gd name="T12" fmla="*/ 16 w 22"/>
              <a:gd name="T13" fmla="*/ 34 h 41"/>
              <a:gd name="T14" fmla="*/ 22 w 22"/>
              <a:gd name="T15" fmla="*/ 4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2" h="41">
                <a:moveTo>
                  <a:pt x="0" y="0"/>
                </a:moveTo>
                <a:lnTo>
                  <a:pt x="9" y="11"/>
                </a:lnTo>
                <a:lnTo>
                  <a:pt x="7" y="27"/>
                </a:lnTo>
                <a:lnTo>
                  <a:pt x="10" y="29"/>
                </a:lnTo>
                <a:lnTo>
                  <a:pt x="11" y="30"/>
                </a:lnTo>
                <a:lnTo>
                  <a:pt x="14" y="33"/>
                </a:lnTo>
                <a:lnTo>
                  <a:pt x="16" y="34"/>
                </a:lnTo>
                <a:lnTo>
                  <a:pt x="22" y="4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" name="Freeform 1086">
            <a:extLst>
              <a:ext uri="{FF2B5EF4-FFF2-40B4-BE49-F238E27FC236}">
                <a16:creationId xmlns:a16="http://schemas.microsoft.com/office/drawing/2014/main" id="{30C65A54-317B-E9B2-3261-686B15E2E1F2}"/>
              </a:ext>
            </a:extLst>
          </p:cNvPr>
          <p:cNvSpPr>
            <a:spLocks/>
          </p:cNvSpPr>
          <p:nvPr/>
        </p:nvSpPr>
        <p:spPr bwMode="auto">
          <a:xfrm>
            <a:off x="5407026" y="5461000"/>
            <a:ext cx="58738" cy="109538"/>
          </a:xfrm>
          <a:custGeom>
            <a:avLst/>
            <a:gdLst>
              <a:gd name="T0" fmla="*/ 0 w 37"/>
              <a:gd name="T1" fmla="*/ 0 h 69"/>
              <a:gd name="T2" fmla="*/ 10 w 37"/>
              <a:gd name="T3" fmla="*/ 9 h 69"/>
              <a:gd name="T4" fmla="*/ 10 w 37"/>
              <a:gd name="T5" fmla="*/ 13 h 69"/>
              <a:gd name="T6" fmla="*/ 8 w 37"/>
              <a:gd name="T7" fmla="*/ 14 h 69"/>
              <a:gd name="T8" fmla="*/ 7 w 37"/>
              <a:gd name="T9" fmla="*/ 22 h 69"/>
              <a:gd name="T10" fmla="*/ 7 w 37"/>
              <a:gd name="T11" fmla="*/ 26 h 69"/>
              <a:gd name="T12" fmla="*/ 7 w 37"/>
              <a:gd name="T13" fmla="*/ 28 h 69"/>
              <a:gd name="T14" fmla="*/ 6 w 37"/>
              <a:gd name="T15" fmla="*/ 33 h 69"/>
              <a:gd name="T16" fmla="*/ 7 w 37"/>
              <a:gd name="T17" fmla="*/ 33 h 69"/>
              <a:gd name="T18" fmla="*/ 7 w 37"/>
              <a:gd name="T19" fmla="*/ 35 h 69"/>
              <a:gd name="T20" fmla="*/ 7 w 37"/>
              <a:gd name="T21" fmla="*/ 37 h 69"/>
              <a:gd name="T22" fmla="*/ 22 w 37"/>
              <a:gd name="T23" fmla="*/ 52 h 69"/>
              <a:gd name="T24" fmla="*/ 23 w 37"/>
              <a:gd name="T25" fmla="*/ 54 h 69"/>
              <a:gd name="T26" fmla="*/ 29 w 37"/>
              <a:gd name="T27" fmla="*/ 56 h 69"/>
              <a:gd name="T28" fmla="*/ 33 w 37"/>
              <a:gd name="T29" fmla="*/ 69 h 69"/>
              <a:gd name="T30" fmla="*/ 37 w 37"/>
              <a:gd name="T31" fmla="*/ 67 h 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7" h="69">
                <a:moveTo>
                  <a:pt x="0" y="0"/>
                </a:moveTo>
                <a:lnTo>
                  <a:pt x="10" y="9"/>
                </a:lnTo>
                <a:lnTo>
                  <a:pt x="10" y="13"/>
                </a:lnTo>
                <a:lnTo>
                  <a:pt x="8" y="14"/>
                </a:lnTo>
                <a:lnTo>
                  <a:pt x="7" y="22"/>
                </a:lnTo>
                <a:lnTo>
                  <a:pt x="7" y="26"/>
                </a:lnTo>
                <a:lnTo>
                  <a:pt x="7" y="28"/>
                </a:lnTo>
                <a:lnTo>
                  <a:pt x="6" y="33"/>
                </a:lnTo>
                <a:lnTo>
                  <a:pt x="7" y="33"/>
                </a:lnTo>
                <a:lnTo>
                  <a:pt x="7" y="35"/>
                </a:lnTo>
                <a:lnTo>
                  <a:pt x="7" y="37"/>
                </a:lnTo>
                <a:lnTo>
                  <a:pt x="22" y="52"/>
                </a:lnTo>
                <a:lnTo>
                  <a:pt x="23" y="54"/>
                </a:lnTo>
                <a:lnTo>
                  <a:pt x="29" y="56"/>
                </a:lnTo>
                <a:lnTo>
                  <a:pt x="33" y="69"/>
                </a:lnTo>
                <a:lnTo>
                  <a:pt x="37" y="6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" name="Freeform 1087">
            <a:extLst>
              <a:ext uri="{FF2B5EF4-FFF2-40B4-BE49-F238E27FC236}">
                <a16:creationId xmlns:a16="http://schemas.microsoft.com/office/drawing/2014/main" id="{F799A17D-D995-8723-00B6-C73C0512E142}"/>
              </a:ext>
            </a:extLst>
          </p:cNvPr>
          <p:cNvSpPr>
            <a:spLocks/>
          </p:cNvSpPr>
          <p:nvPr/>
        </p:nvSpPr>
        <p:spPr bwMode="auto">
          <a:xfrm>
            <a:off x="4978401" y="5316538"/>
            <a:ext cx="82550" cy="57150"/>
          </a:xfrm>
          <a:custGeom>
            <a:avLst/>
            <a:gdLst>
              <a:gd name="T0" fmla="*/ 0 w 52"/>
              <a:gd name="T1" fmla="*/ 0 h 36"/>
              <a:gd name="T2" fmla="*/ 0 w 52"/>
              <a:gd name="T3" fmla="*/ 7 h 36"/>
              <a:gd name="T4" fmla="*/ 8 w 52"/>
              <a:gd name="T5" fmla="*/ 12 h 36"/>
              <a:gd name="T6" fmla="*/ 14 w 52"/>
              <a:gd name="T7" fmla="*/ 12 h 36"/>
              <a:gd name="T8" fmla="*/ 25 w 52"/>
              <a:gd name="T9" fmla="*/ 14 h 36"/>
              <a:gd name="T10" fmla="*/ 25 w 52"/>
              <a:gd name="T11" fmla="*/ 16 h 36"/>
              <a:gd name="T12" fmla="*/ 23 w 52"/>
              <a:gd name="T13" fmla="*/ 21 h 36"/>
              <a:gd name="T14" fmla="*/ 46 w 52"/>
              <a:gd name="T15" fmla="*/ 33 h 36"/>
              <a:gd name="T16" fmla="*/ 52 w 52"/>
              <a:gd name="T17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52" h="36">
                <a:moveTo>
                  <a:pt x="0" y="0"/>
                </a:moveTo>
                <a:lnTo>
                  <a:pt x="0" y="7"/>
                </a:lnTo>
                <a:lnTo>
                  <a:pt x="8" y="12"/>
                </a:lnTo>
                <a:lnTo>
                  <a:pt x="14" y="12"/>
                </a:lnTo>
                <a:lnTo>
                  <a:pt x="25" y="14"/>
                </a:lnTo>
                <a:lnTo>
                  <a:pt x="25" y="16"/>
                </a:lnTo>
                <a:lnTo>
                  <a:pt x="23" y="21"/>
                </a:lnTo>
                <a:lnTo>
                  <a:pt x="46" y="33"/>
                </a:lnTo>
                <a:lnTo>
                  <a:pt x="52" y="36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" name="Line 1088">
            <a:extLst>
              <a:ext uri="{FF2B5EF4-FFF2-40B4-BE49-F238E27FC236}">
                <a16:creationId xmlns:a16="http://schemas.microsoft.com/office/drawing/2014/main" id="{D3AAD192-487F-DD20-A51E-735DB207590C}"/>
              </a:ext>
            </a:extLst>
          </p:cNvPr>
          <p:cNvSpPr>
            <a:spLocks noChangeShapeType="1"/>
          </p:cNvSpPr>
          <p:nvPr/>
        </p:nvSpPr>
        <p:spPr bwMode="auto">
          <a:xfrm>
            <a:off x="5164138" y="4492625"/>
            <a:ext cx="14288" cy="55563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" name="Freeform 1089">
            <a:extLst>
              <a:ext uri="{FF2B5EF4-FFF2-40B4-BE49-F238E27FC236}">
                <a16:creationId xmlns:a16="http://schemas.microsoft.com/office/drawing/2014/main" id="{09D99400-075A-40CD-361C-707BBAD8E6B6}"/>
              </a:ext>
            </a:extLst>
          </p:cNvPr>
          <p:cNvSpPr>
            <a:spLocks/>
          </p:cNvSpPr>
          <p:nvPr/>
        </p:nvSpPr>
        <p:spPr bwMode="auto">
          <a:xfrm>
            <a:off x="4459288" y="5597525"/>
            <a:ext cx="20638" cy="47625"/>
          </a:xfrm>
          <a:custGeom>
            <a:avLst/>
            <a:gdLst>
              <a:gd name="T0" fmla="*/ 1 w 13"/>
              <a:gd name="T1" fmla="*/ 0 h 30"/>
              <a:gd name="T2" fmla="*/ 0 w 13"/>
              <a:gd name="T3" fmla="*/ 22 h 30"/>
              <a:gd name="T4" fmla="*/ 13 w 13"/>
              <a:gd name="T5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3" h="30">
                <a:moveTo>
                  <a:pt x="1" y="0"/>
                </a:moveTo>
                <a:lnTo>
                  <a:pt x="0" y="22"/>
                </a:lnTo>
                <a:lnTo>
                  <a:pt x="13" y="3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" name="Freeform 1090">
            <a:extLst>
              <a:ext uri="{FF2B5EF4-FFF2-40B4-BE49-F238E27FC236}">
                <a16:creationId xmlns:a16="http://schemas.microsoft.com/office/drawing/2014/main" id="{61539DCB-FA0E-8A69-42B2-24D2F5D8F6A2}"/>
              </a:ext>
            </a:extLst>
          </p:cNvPr>
          <p:cNvSpPr>
            <a:spLocks/>
          </p:cNvSpPr>
          <p:nvPr/>
        </p:nvSpPr>
        <p:spPr bwMode="auto">
          <a:xfrm>
            <a:off x="4460876" y="5513388"/>
            <a:ext cx="69850" cy="84138"/>
          </a:xfrm>
          <a:custGeom>
            <a:avLst/>
            <a:gdLst>
              <a:gd name="T0" fmla="*/ 44 w 44"/>
              <a:gd name="T1" fmla="*/ 0 h 53"/>
              <a:gd name="T2" fmla="*/ 29 w 44"/>
              <a:gd name="T3" fmla="*/ 3 h 53"/>
              <a:gd name="T4" fmla="*/ 23 w 44"/>
              <a:gd name="T5" fmla="*/ 7 h 53"/>
              <a:gd name="T6" fmla="*/ 11 w 44"/>
              <a:gd name="T7" fmla="*/ 26 h 53"/>
              <a:gd name="T8" fmla="*/ 9 w 44"/>
              <a:gd name="T9" fmla="*/ 27 h 53"/>
              <a:gd name="T10" fmla="*/ 9 w 44"/>
              <a:gd name="T11" fmla="*/ 38 h 53"/>
              <a:gd name="T12" fmla="*/ 9 w 44"/>
              <a:gd name="T13" fmla="*/ 42 h 53"/>
              <a:gd name="T14" fmla="*/ 0 w 44"/>
              <a:gd name="T15" fmla="*/ 53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4" h="53">
                <a:moveTo>
                  <a:pt x="44" y="0"/>
                </a:moveTo>
                <a:lnTo>
                  <a:pt x="29" y="3"/>
                </a:lnTo>
                <a:lnTo>
                  <a:pt x="23" y="7"/>
                </a:lnTo>
                <a:lnTo>
                  <a:pt x="11" y="26"/>
                </a:lnTo>
                <a:lnTo>
                  <a:pt x="9" y="27"/>
                </a:lnTo>
                <a:lnTo>
                  <a:pt x="9" y="38"/>
                </a:lnTo>
                <a:lnTo>
                  <a:pt x="9" y="42"/>
                </a:lnTo>
                <a:lnTo>
                  <a:pt x="0" y="53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" name="Freeform 1091">
            <a:extLst>
              <a:ext uri="{FF2B5EF4-FFF2-40B4-BE49-F238E27FC236}">
                <a16:creationId xmlns:a16="http://schemas.microsoft.com/office/drawing/2014/main" id="{BC92D4F1-0C55-5534-FAFD-6424F3C8588E}"/>
              </a:ext>
            </a:extLst>
          </p:cNvPr>
          <p:cNvSpPr>
            <a:spLocks/>
          </p:cNvSpPr>
          <p:nvPr/>
        </p:nvSpPr>
        <p:spPr bwMode="auto">
          <a:xfrm>
            <a:off x="5049838" y="5708650"/>
            <a:ext cx="19050" cy="31750"/>
          </a:xfrm>
          <a:custGeom>
            <a:avLst/>
            <a:gdLst>
              <a:gd name="T0" fmla="*/ 12 w 12"/>
              <a:gd name="T1" fmla="*/ 0 h 20"/>
              <a:gd name="T2" fmla="*/ 11 w 12"/>
              <a:gd name="T3" fmla="*/ 4 h 20"/>
              <a:gd name="T4" fmla="*/ 8 w 12"/>
              <a:gd name="T5" fmla="*/ 11 h 20"/>
              <a:gd name="T6" fmla="*/ 0 w 12"/>
              <a:gd name="T7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20">
                <a:moveTo>
                  <a:pt x="12" y="0"/>
                </a:moveTo>
                <a:lnTo>
                  <a:pt x="11" y="4"/>
                </a:lnTo>
                <a:lnTo>
                  <a:pt x="8" y="11"/>
                </a:lnTo>
                <a:lnTo>
                  <a:pt x="0" y="2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" name="Line 1092">
            <a:extLst>
              <a:ext uri="{FF2B5EF4-FFF2-40B4-BE49-F238E27FC236}">
                <a16:creationId xmlns:a16="http://schemas.microsoft.com/office/drawing/2014/main" id="{FDC78B10-B006-43F3-4E47-153C1329C264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6564313" y="1971675"/>
            <a:ext cx="34925" cy="4763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" name="Freeform 1093">
            <a:extLst>
              <a:ext uri="{FF2B5EF4-FFF2-40B4-BE49-F238E27FC236}">
                <a16:creationId xmlns:a16="http://schemas.microsoft.com/office/drawing/2014/main" id="{A90C565A-8BC4-4562-D4E9-611F5AF651F8}"/>
              </a:ext>
            </a:extLst>
          </p:cNvPr>
          <p:cNvSpPr>
            <a:spLocks/>
          </p:cNvSpPr>
          <p:nvPr/>
        </p:nvSpPr>
        <p:spPr bwMode="auto">
          <a:xfrm>
            <a:off x="5246688" y="5356225"/>
            <a:ext cx="71438" cy="25400"/>
          </a:xfrm>
          <a:custGeom>
            <a:avLst/>
            <a:gdLst>
              <a:gd name="T0" fmla="*/ 45 w 45"/>
              <a:gd name="T1" fmla="*/ 5 h 16"/>
              <a:gd name="T2" fmla="*/ 30 w 45"/>
              <a:gd name="T3" fmla="*/ 12 h 16"/>
              <a:gd name="T4" fmla="*/ 27 w 45"/>
              <a:gd name="T5" fmla="*/ 15 h 16"/>
              <a:gd name="T6" fmla="*/ 26 w 45"/>
              <a:gd name="T7" fmla="*/ 16 h 16"/>
              <a:gd name="T8" fmla="*/ 6 w 45"/>
              <a:gd name="T9" fmla="*/ 9 h 16"/>
              <a:gd name="T10" fmla="*/ 0 w 45"/>
              <a:gd name="T11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5" h="16">
                <a:moveTo>
                  <a:pt x="45" y="5"/>
                </a:moveTo>
                <a:lnTo>
                  <a:pt x="30" y="12"/>
                </a:lnTo>
                <a:lnTo>
                  <a:pt x="27" y="15"/>
                </a:lnTo>
                <a:lnTo>
                  <a:pt x="26" y="16"/>
                </a:lnTo>
                <a:lnTo>
                  <a:pt x="6" y="9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" name="Freeform 1094">
            <a:extLst>
              <a:ext uri="{FF2B5EF4-FFF2-40B4-BE49-F238E27FC236}">
                <a16:creationId xmlns:a16="http://schemas.microsoft.com/office/drawing/2014/main" id="{2504C367-4B58-E1CE-010F-244BC5845E13}"/>
              </a:ext>
            </a:extLst>
          </p:cNvPr>
          <p:cNvSpPr>
            <a:spLocks/>
          </p:cNvSpPr>
          <p:nvPr/>
        </p:nvSpPr>
        <p:spPr bwMode="auto">
          <a:xfrm>
            <a:off x="4227513" y="6202363"/>
            <a:ext cx="20638" cy="6350"/>
          </a:xfrm>
          <a:custGeom>
            <a:avLst/>
            <a:gdLst>
              <a:gd name="T0" fmla="*/ 13 w 13"/>
              <a:gd name="T1" fmla="*/ 0 h 4"/>
              <a:gd name="T2" fmla="*/ 10 w 13"/>
              <a:gd name="T3" fmla="*/ 0 h 4"/>
              <a:gd name="T4" fmla="*/ 8 w 13"/>
              <a:gd name="T5" fmla="*/ 1 h 4"/>
              <a:gd name="T6" fmla="*/ 0 w 13"/>
              <a:gd name="T7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4">
                <a:moveTo>
                  <a:pt x="13" y="0"/>
                </a:moveTo>
                <a:lnTo>
                  <a:pt x="10" y="0"/>
                </a:lnTo>
                <a:lnTo>
                  <a:pt x="8" y="1"/>
                </a:lnTo>
                <a:lnTo>
                  <a:pt x="0" y="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" name="Freeform 1095">
            <a:extLst>
              <a:ext uri="{FF2B5EF4-FFF2-40B4-BE49-F238E27FC236}">
                <a16:creationId xmlns:a16="http://schemas.microsoft.com/office/drawing/2014/main" id="{973BF916-C017-342B-E458-FFC5B86C1523}"/>
              </a:ext>
            </a:extLst>
          </p:cNvPr>
          <p:cNvSpPr>
            <a:spLocks/>
          </p:cNvSpPr>
          <p:nvPr/>
        </p:nvSpPr>
        <p:spPr bwMode="auto">
          <a:xfrm>
            <a:off x="5227638" y="5519738"/>
            <a:ext cx="49213" cy="71438"/>
          </a:xfrm>
          <a:custGeom>
            <a:avLst/>
            <a:gdLst>
              <a:gd name="T0" fmla="*/ 0 w 31"/>
              <a:gd name="T1" fmla="*/ 0 h 45"/>
              <a:gd name="T2" fmla="*/ 3 w 31"/>
              <a:gd name="T3" fmla="*/ 3 h 45"/>
              <a:gd name="T4" fmla="*/ 11 w 31"/>
              <a:gd name="T5" fmla="*/ 7 h 45"/>
              <a:gd name="T6" fmla="*/ 11 w 31"/>
              <a:gd name="T7" fmla="*/ 11 h 45"/>
              <a:gd name="T8" fmla="*/ 12 w 31"/>
              <a:gd name="T9" fmla="*/ 15 h 45"/>
              <a:gd name="T10" fmla="*/ 16 w 31"/>
              <a:gd name="T11" fmla="*/ 21 h 45"/>
              <a:gd name="T12" fmla="*/ 18 w 31"/>
              <a:gd name="T13" fmla="*/ 26 h 45"/>
              <a:gd name="T14" fmla="*/ 18 w 31"/>
              <a:gd name="T15" fmla="*/ 30 h 45"/>
              <a:gd name="T16" fmla="*/ 20 w 31"/>
              <a:gd name="T17" fmla="*/ 37 h 45"/>
              <a:gd name="T18" fmla="*/ 27 w 31"/>
              <a:gd name="T19" fmla="*/ 43 h 45"/>
              <a:gd name="T20" fmla="*/ 30 w 31"/>
              <a:gd name="T21" fmla="*/ 44 h 45"/>
              <a:gd name="T22" fmla="*/ 31 w 31"/>
              <a:gd name="T23" fmla="*/ 45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1" h="45">
                <a:moveTo>
                  <a:pt x="0" y="0"/>
                </a:moveTo>
                <a:lnTo>
                  <a:pt x="3" y="3"/>
                </a:lnTo>
                <a:lnTo>
                  <a:pt x="11" y="7"/>
                </a:lnTo>
                <a:lnTo>
                  <a:pt x="11" y="11"/>
                </a:lnTo>
                <a:lnTo>
                  <a:pt x="12" y="15"/>
                </a:lnTo>
                <a:lnTo>
                  <a:pt x="16" y="21"/>
                </a:lnTo>
                <a:lnTo>
                  <a:pt x="18" y="26"/>
                </a:lnTo>
                <a:lnTo>
                  <a:pt x="18" y="30"/>
                </a:lnTo>
                <a:lnTo>
                  <a:pt x="20" y="37"/>
                </a:lnTo>
                <a:lnTo>
                  <a:pt x="27" y="43"/>
                </a:lnTo>
                <a:lnTo>
                  <a:pt x="30" y="44"/>
                </a:lnTo>
                <a:lnTo>
                  <a:pt x="31" y="4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" name="Freeform 1096">
            <a:extLst>
              <a:ext uri="{FF2B5EF4-FFF2-40B4-BE49-F238E27FC236}">
                <a16:creationId xmlns:a16="http://schemas.microsoft.com/office/drawing/2014/main" id="{8B5BDDD1-A0DE-ECD3-0AD4-DC146EC1543B}"/>
              </a:ext>
            </a:extLst>
          </p:cNvPr>
          <p:cNvSpPr>
            <a:spLocks/>
          </p:cNvSpPr>
          <p:nvPr/>
        </p:nvSpPr>
        <p:spPr bwMode="auto">
          <a:xfrm>
            <a:off x="4622801" y="4672013"/>
            <a:ext cx="9525" cy="65088"/>
          </a:xfrm>
          <a:custGeom>
            <a:avLst/>
            <a:gdLst>
              <a:gd name="T0" fmla="*/ 4 w 6"/>
              <a:gd name="T1" fmla="*/ 41 h 41"/>
              <a:gd name="T2" fmla="*/ 4 w 6"/>
              <a:gd name="T3" fmla="*/ 34 h 41"/>
              <a:gd name="T4" fmla="*/ 4 w 6"/>
              <a:gd name="T5" fmla="*/ 30 h 41"/>
              <a:gd name="T6" fmla="*/ 4 w 6"/>
              <a:gd name="T7" fmla="*/ 28 h 41"/>
              <a:gd name="T8" fmla="*/ 4 w 6"/>
              <a:gd name="T9" fmla="*/ 16 h 41"/>
              <a:gd name="T10" fmla="*/ 6 w 6"/>
              <a:gd name="T11" fmla="*/ 4 h 41"/>
              <a:gd name="T12" fmla="*/ 3 w 6"/>
              <a:gd name="T13" fmla="*/ 2 h 41"/>
              <a:gd name="T14" fmla="*/ 0 w 6"/>
              <a:gd name="T15" fmla="*/ 0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6" h="41">
                <a:moveTo>
                  <a:pt x="4" y="41"/>
                </a:moveTo>
                <a:lnTo>
                  <a:pt x="4" y="34"/>
                </a:lnTo>
                <a:lnTo>
                  <a:pt x="4" y="30"/>
                </a:lnTo>
                <a:lnTo>
                  <a:pt x="4" y="28"/>
                </a:lnTo>
                <a:lnTo>
                  <a:pt x="4" y="16"/>
                </a:lnTo>
                <a:lnTo>
                  <a:pt x="6" y="4"/>
                </a:lnTo>
                <a:lnTo>
                  <a:pt x="3" y="2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" name="Freeform 1097">
            <a:extLst>
              <a:ext uri="{FF2B5EF4-FFF2-40B4-BE49-F238E27FC236}">
                <a16:creationId xmlns:a16="http://schemas.microsoft.com/office/drawing/2014/main" id="{7E53BB05-A45D-40C8-A48D-2EB202834B68}"/>
              </a:ext>
            </a:extLst>
          </p:cNvPr>
          <p:cNvSpPr>
            <a:spLocks/>
          </p:cNvSpPr>
          <p:nvPr/>
        </p:nvSpPr>
        <p:spPr bwMode="auto">
          <a:xfrm>
            <a:off x="4930776" y="5648325"/>
            <a:ext cx="22225" cy="95250"/>
          </a:xfrm>
          <a:custGeom>
            <a:avLst/>
            <a:gdLst>
              <a:gd name="T0" fmla="*/ 7 w 14"/>
              <a:gd name="T1" fmla="*/ 0 h 60"/>
              <a:gd name="T2" fmla="*/ 4 w 14"/>
              <a:gd name="T3" fmla="*/ 9 h 60"/>
              <a:gd name="T4" fmla="*/ 3 w 14"/>
              <a:gd name="T5" fmla="*/ 12 h 60"/>
              <a:gd name="T6" fmla="*/ 0 w 14"/>
              <a:gd name="T7" fmla="*/ 23 h 60"/>
              <a:gd name="T8" fmla="*/ 10 w 14"/>
              <a:gd name="T9" fmla="*/ 26 h 60"/>
              <a:gd name="T10" fmla="*/ 11 w 14"/>
              <a:gd name="T11" fmla="*/ 42 h 60"/>
              <a:gd name="T12" fmla="*/ 12 w 14"/>
              <a:gd name="T13" fmla="*/ 46 h 60"/>
              <a:gd name="T14" fmla="*/ 14 w 14"/>
              <a:gd name="T15" fmla="*/ 60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" h="60">
                <a:moveTo>
                  <a:pt x="7" y="0"/>
                </a:moveTo>
                <a:lnTo>
                  <a:pt x="4" y="9"/>
                </a:lnTo>
                <a:lnTo>
                  <a:pt x="3" y="12"/>
                </a:lnTo>
                <a:lnTo>
                  <a:pt x="0" y="23"/>
                </a:lnTo>
                <a:lnTo>
                  <a:pt x="10" y="26"/>
                </a:lnTo>
                <a:lnTo>
                  <a:pt x="11" y="42"/>
                </a:lnTo>
                <a:lnTo>
                  <a:pt x="12" y="46"/>
                </a:lnTo>
                <a:lnTo>
                  <a:pt x="14" y="6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" name="Freeform 1098">
            <a:extLst>
              <a:ext uri="{FF2B5EF4-FFF2-40B4-BE49-F238E27FC236}">
                <a16:creationId xmlns:a16="http://schemas.microsoft.com/office/drawing/2014/main" id="{3B5A3A58-EA5F-4CF8-0413-F6F106F236FA}"/>
              </a:ext>
            </a:extLst>
          </p:cNvPr>
          <p:cNvSpPr>
            <a:spLocks/>
          </p:cNvSpPr>
          <p:nvPr/>
        </p:nvSpPr>
        <p:spPr bwMode="auto">
          <a:xfrm>
            <a:off x="5459413" y="5580063"/>
            <a:ext cx="11113" cy="76200"/>
          </a:xfrm>
          <a:custGeom>
            <a:avLst/>
            <a:gdLst>
              <a:gd name="T0" fmla="*/ 4 w 7"/>
              <a:gd name="T1" fmla="*/ 48 h 48"/>
              <a:gd name="T2" fmla="*/ 3 w 7"/>
              <a:gd name="T3" fmla="*/ 41 h 48"/>
              <a:gd name="T4" fmla="*/ 1 w 7"/>
              <a:gd name="T5" fmla="*/ 36 h 48"/>
              <a:gd name="T6" fmla="*/ 1 w 7"/>
              <a:gd name="T7" fmla="*/ 35 h 48"/>
              <a:gd name="T8" fmla="*/ 0 w 7"/>
              <a:gd name="T9" fmla="*/ 26 h 48"/>
              <a:gd name="T10" fmla="*/ 3 w 7"/>
              <a:gd name="T11" fmla="*/ 25 h 48"/>
              <a:gd name="T12" fmla="*/ 0 w 7"/>
              <a:gd name="T13" fmla="*/ 15 h 48"/>
              <a:gd name="T14" fmla="*/ 7 w 7"/>
              <a:gd name="T15" fmla="*/ 2 h 48"/>
              <a:gd name="T16" fmla="*/ 4 w 7"/>
              <a:gd name="T17" fmla="*/ 0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7" h="48">
                <a:moveTo>
                  <a:pt x="4" y="48"/>
                </a:moveTo>
                <a:lnTo>
                  <a:pt x="3" y="41"/>
                </a:lnTo>
                <a:lnTo>
                  <a:pt x="1" y="36"/>
                </a:lnTo>
                <a:lnTo>
                  <a:pt x="1" y="35"/>
                </a:lnTo>
                <a:lnTo>
                  <a:pt x="0" y="26"/>
                </a:lnTo>
                <a:lnTo>
                  <a:pt x="3" y="25"/>
                </a:lnTo>
                <a:lnTo>
                  <a:pt x="0" y="15"/>
                </a:lnTo>
                <a:lnTo>
                  <a:pt x="7" y="2"/>
                </a:lnTo>
                <a:lnTo>
                  <a:pt x="4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" name="Freeform 1099">
            <a:extLst>
              <a:ext uri="{FF2B5EF4-FFF2-40B4-BE49-F238E27FC236}">
                <a16:creationId xmlns:a16="http://schemas.microsoft.com/office/drawing/2014/main" id="{CC007F7B-3393-205B-D3A9-DEDE3726BF2E}"/>
              </a:ext>
            </a:extLst>
          </p:cNvPr>
          <p:cNvSpPr>
            <a:spLocks/>
          </p:cNvSpPr>
          <p:nvPr/>
        </p:nvSpPr>
        <p:spPr bwMode="auto">
          <a:xfrm>
            <a:off x="4983163" y="4243388"/>
            <a:ext cx="66675" cy="139700"/>
          </a:xfrm>
          <a:custGeom>
            <a:avLst/>
            <a:gdLst>
              <a:gd name="T0" fmla="*/ 4 w 42"/>
              <a:gd name="T1" fmla="*/ 0 h 88"/>
              <a:gd name="T2" fmla="*/ 4 w 42"/>
              <a:gd name="T3" fmla="*/ 1 h 88"/>
              <a:gd name="T4" fmla="*/ 0 w 42"/>
              <a:gd name="T5" fmla="*/ 4 h 88"/>
              <a:gd name="T6" fmla="*/ 1 w 42"/>
              <a:gd name="T7" fmla="*/ 9 h 88"/>
              <a:gd name="T8" fmla="*/ 11 w 42"/>
              <a:gd name="T9" fmla="*/ 7 h 88"/>
              <a:gd name="T10" fmla="*/ 15 w 42"/>
              <a:gd name="T11" fmla="*/ 7 h 88"/>
              <a:gd name="T12" fmla="*/ 16 w 42"/>
              <a:gd name="T13" fmla="*/ 13 h 88"/>
              <a:gd name="T14" fmla="*/ 16 w 42"/>
              <a:gd name="T15" fmla="*/ 23 h 88"/>
              <a:gd name="T16" fmla="*/ 22 w 42"/>
              <a:gd name="T17" fmla="*/ 27 h 88"/>
              <a:gd name="T18" fmla="*/ 20 w 42"/>
              <a:gd name="T19" fmla="*/ 30 h 88"/>
              <a:gd name="T20" fmla="*/ 24 w 42"/>
              <a:gd name="T21" fmla="*/ 32 h 88"/>
              <a:gd name="T22" fmla="*/ 16 w 42"/>
              <a:gd name="T23" fmla="*/ 37 h 88"/>
              <a:gd name="T24" fmla="*/ 16 w 42"/>
              <a:gd name="T25" fmla="*/ 49 h 88"/>
              <a:gd name="T26" fmla="*/ 22 w 42"/>
              <a:gd name="T27" fmla="*/ 53 h 88"/>
              <a:gd name="T28" fmla="*/ 26 w 42"/>
              <a:gd name="T29" fmla="*/ 53 h 88"/>
              <a:gd name="T30" fmla="*/ 32 w 42"/>
              <a:gd name="T31" fmla="*/ 52 h 88"/>
              <a:gd name="T32" fmla="*/ 37 w 42"/>
              <a:gd name="T33" fmla="*/ 58 h 88"/>
              <a:gd name="T34" fmla="*/ 35 w 42"/>
              <a:gd name="T35" fmla="*/ 64 h 88"/>
              <a:gd name="T36" fmla="*/ 39 w 42"/>
              <a:gd name="T37" fmla="*/ 69 h 88"/>
              <a:gd name="T38" fmla="*/ 38 w 42"/>
              <a:gd name="T39" fmla="*/ 75 h 88"/>
              <a:gd name="T40" fmla="*/ 38 w 42"/>
              <a:gd name="T41" fmla="*/ 79 h 88"/>
              <a:gd name="T42" fmla="*/ 37 w 42"/>
              <a:gd name="T43" fmla="*/ 83 h 88"/>
              <a:gd name="T44" fmla="*/ 42 w 42"/>
              <a:gd name="T45" fmla="*/ 88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42" h="88">
                <a:moveTo>
                  <a:pt x="4" y="0"/>
                </a:moveTo>
                <a:lnTo>
                  <a:pt x="4" y="1"/>
                </a:lnTo>
                <a:lnTo>
                  <a:pt x="0" y="4"/>
                </a:lnTo>
                <a:lnTo>
                  <a:pt x="1" y="9"/>
                </a:lnTo>
                <a:lnTo>
                  <a:pt x="11" y="7"/>
                </a:lnTo>
                <a:lnTo>
                  <a:pt x="15" y="7"/>
                </a:lnTo>
                <a:lnTo>
                  <a:pt x="16" y="13"/>
                </a:lnTo>
                <a:lnTo>
                  <a:pt x="16" y="23"/>
                </a:lnTo>
                <a:lnTo>
                  <a:pt x="22" y="27"/>
                </a:lnTo>
                <a:lnTo>
                  <a:pt x="20" y="30"/>
                </a:lnTo>
                <a:lnTo>
                  <a:pt x="24" y="32"/>
                </a:lnTo>
                <a:lnTo>
                  <a:pt x="16" y="37"/>
                </a:lnTo>
                <a:lnTo>
                  <a:pt x="16" y="49"/>
                </a:lnTo>
                <a:lnTo>
                  <a:pt x="22" y="53"/>
                </a:lnTo>
                <a:lnTo>
                  <a:pt x="26" y="53"/>
                </a:lnTo>
                <a:lnTo>
                  <a:pt x="32" y="52"/>
                </a:lnTo>
                <a:lnTo>
                  <a:pt x="37" y="58"/>
                </a:lnTo>
                <a:lnTo>
                  <a:pt x="35" y="64"/>
                </a:lnTo>
                <a:lnTo>
                  <a:pt x="39" y="69"/>
                </a:lnTo>
                <a:lnTo>
                  <a:pt x="38" y="75"/>
                </a:lnTo>
                <a:lnTo>
                  <a:pt x="38" y="79"/>
                </a:lnTo>
                <a:lnTo>
                  <a:pt x="37" y="83"/>
                </a:lnTo>
                <a:lnTo>
                  <a:pt x="42" y="88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" name="Freeform 1100">
            <a:extLst>
              <a:ext uri="{FF2B5EF4-FFF2-40B4-BE49-F238E27FC236}">
                <a16:creationId xmlns:a16="http://schemas.microsoft.com/office/drawing/2014/main" id="{847F007B-B796-6D7A-8A10-39923B56E9CA}"/>
              </a:ext>
            </a:extLst>
          </p:cNvPr>
          <p:cNvSpPr>
            <a:spLocks/>
          </p:cNvSpPr>
          <p:nvPr/>
        </p:nvSpPr>
        <p:spPr bwMode="auto">
          <a:xfrm>
            <a:off x="5794376" y="3451225"/>
            <a:ext cx="95250" cy="6350"/>
          </a:xfrm>
          <a:custGeom>
            <a:avLst/>
            <a:gdLst>
              <a:gd name="T0" fmla="*/ 0 w 60"/>
              <a:gd name="T1" fmla="*/ 0 h 4"/>
              <a:gd name="T2" fmla="*/ 15 w 60"/>
              <a:gd name="T3" fmla="*/ 1 h 4"/>
              <a:gd name="T4" fmla="*/ 28 w 60"/>
              <a:gd name="T5" fmla="*/ 2 h 4"/>
              <a:gd name="T6" fmla="*/ 32 w 60"/>
              <a:gd name="T7" fmla="*/ 4 h 4"/>
              <a:gd name="T8" fmla="*/ 34 w 60"/>
              <a:gd name="T9" fmla="*/ 4 h 4"/>
              <a:gd name="T10" fmla="*/ 36 w 60"/>
              <a:gd name="T11" fmla="*/ 4 h 4"/>
              <a:gd name="T12" fmla="*/ 50 w 60"/>
              <a:gd name="T13" fmla="*/ 0 h 4"/>
              <a:gd name="T14" fmla="*/ 60 w 60"/>
              <a:gd name="T15" fmla="*/ 2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60" h="4">
                <a:moveTo>
                  <a:pt x="0" y="0"/>
                </a:moveTo>
                <a:lnTo>
                  <a:pt x="15" y="1"/>
                </a:lnTo>
                <a:lnTo>
                  <a:pt x="28" y="2"/>
                </a:lnTo>
                <a:lnTo>
                  <a:pt x="32" y="4"/>
                </a:lnTo>
                <a:lnTo>
                  <a:pt x="34" y="4"/>
                </a:lnTo>
                <a:lnTo>
                  <a:pt x="36" y="4"/>
                </a:lnTo>
                <a:lnTo>
                  <a:pt x="50" y="0"/>
                </a:lnTo>
                <a:lnTo>
                  <a:pt x="60" y="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" name="Freeform 1101">
            <a:extLst>
              <a:ext uri="{FF2B5EF4-FFF2-40B4-BE49-F238E27FC236}">
                <a16:creationId xmlns:a16="http://schemas.microsoft.com/office/drawing/2014/main" id="{0AE52319-802C-133E-53E2-048C9188FB40}"/>
              </a:ext>
            </a:extLst>
          </p:cNvPr>
          <p:cNvSpPr>
            <a:spLocks/>
          </p:cNvSpPr>
          <p:nvPr/>
        </p:nvSpPr>
        <p:spPr bwMode="auto">
          <a:xfrm>
            <a:off x="4867276" y="5513388"/>
            <a:ext cx="38100" cy="90488"/>
          </a:xfrm>
          <a:custGeom>
            <a:avLst/>
            <a:gdLst>
              <a:gd name="T0" fmla="*/ 0 w 24"/>
              <a:gd name="T1" fmla="*/ 0 h 57"/>
              <a:gd name="T2" fmla="*/ 0 w 24"/>
              <a:gd name="T3" fmla="*/ 11 h 57"/>
              <a:gd name="T4" fmla="*/ 2 w 24"/>
              <a:gd name="T5" fmla="*/ 22 h 57"/>
              <a:gd name="T6" fmla="*/ 0 w 24"/>
              <a:gd name="T7" fmla="*/ 26 h 57"/>
              <a:gd name="T8" fmla="*/ 5 w 24"/>
              <a:gd name="T9" fmla="*/ 26 h 57"/>
              <a:gd name="T10" fmla="*/ 21 w 24"/>
              <a:gd name="T11" fmla="*/ 40 h 57"/>
              <a:gd name="T12" fmla="*/ 24 w 24"/>
              <a:gd name="T13" fmla="*/ 44 h 57"/>
              <a:gd name="T14" fmla="*/ 24 w 24"/>
              <a:gd name="T15" fmla="*/ 48 h 57"/>
              <a:gd name="T16" fmla="*/ 24 w 24"/>
              <a:gd name="T17" fmla="*/ 53 h 57"/>
              <a:gd name="T18" fmla="*/ 24 w 24"/>
              <a:gd name="T19" fmla="*/ 57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4" h="57">
                <a:moveTo>
                  <a:pt x="0" y="0"/>
                </a:moveTo>
                <a:lnTo>
                  <a:pt x="0" y="11"/>
                </a:lnTo>
                <a:lnTo>
                  <a:pt x="2" y="22"/>
                </a:lnTo>
                <a:lnTo>
                  <a:pt x="0" y="26"/>
                </a:lnTo>
                <a:lnTo>
                  <a:pt x="5" y="26"/>
                </a:lnTo>
                <a:lnTo>
                  <a:pt x="21" y="40"/>
                </a:lnTo>
                <a:lnTo>
                  <a:pt x="24" y="44"/>
                </a:lnTo>
                <a:lnTo>
                  <a:pt x="24" y="48"/>
                </a:lnTo>
                <a:lnTo>
                  <a:pt x="24" y="53"/>
                </a:lnTo>
                <a:lnTo>
                  <a:pt x="24" y="5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" name="Freeform 1102">
            <a:extLst>
              <a:ext uri="{FF2B5EF4-FFF2-40B4-BE49-F238E27FC236}">
                <a16:creationId xmlns:a16="http://schemas.microsoft.com/office/drawing/2014/main" id="{F440434A-98DB-02F1-A2B5-351C86FB2490}"/>
              </a:ext>
            </a:extLst>
          </p:cNvPr>
          <p:cNvSpPr>
            <a:spLocks/>
          </p:cNvSpPr>
          <p:nvPr/>
        </p:nvSpPr>
        <p:spPr bwMode="auto">
          <a:xfrm>
            <a:off x="4714876" y="4822825"/>
            <a:ext cx="77788" cy="106363"/>
          </a:xfrm>
          <a:custGeom>
            <a:avLst/>
            <a:gdLst>
              <a:gd name="T0" fmla="*/ 46 w 49"/>
              <a:gd name="T1" fmla="*/ 67 h 67"/>
              <a:gd name="T2" fmla="*/ 49 w 49"/>
              <a:gd name="T3" fmla="*/ 64 h 67"/>
              <a:gd name="T4" fmla="*/ 43 w 49"/>
              <a:gd name="T5" fmla="*/ 42 h 67"/>
              <a:gd name="T6" fmla="*/ 35 w 49"/>
              <a:gd name="T7" fmla="*/ 38 h 67"/>
              <a:gd name="T8" fmla="*/ 34 w 49"/>
              <a:gd name="T9" fmla="*/ 38 h 67"/>
              <a:gd name="T10" fmla="*/ 31 w 49"/>
              <a:gd name="T11" fmla="*/ 40 h 67"/>
              <a:gd name="T12" fmla="*/ 30 w 49"/>
              <a:gd name="T13" fmla="*/ 41 h 67"/>
              <a:gd name="T14" fmla="*/ 25 w 49"/>
              <a:gd name="T15" fmla="*/ 42 h 67"/>
              <a:gd name="T16" fmla="*/ 24 w 49"/>
              <a:gd name="T17" fmla="*/ 44 h 67"/>
              <a:gd name="T18" fmla="*/ 19 w 49"/>
              <a:gd name="T19" fmla="*/ 41 h 67"/>
              <a:gd name="T20" fmla="*/ 9 w 49"/>
              <a:gd name="T21" fmla="*/ 36 h 67"/>
              <a:gd name="T22" fmla="*/ 4 w 49"/>
              <a:gd name="T23" fmla="*/ 34 h 67"/>
              <a:gd name="T24" fmla="*/ 4 w 49"/>
              <a:gd name="T25" fmla="*/ 33 h 67"/>
              <a:gd name="T26" fmla="*/ 0 w 49"/>
              <a:gd name="T27" fmla="*/ 8 h 67"/>
              <a:gd name="T28" fmla="*/ 1 w 49"/>
              <a:gd name="T29" fmla="*/ 0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49" h="67">
                <a:moveTo>
                  <a:pt x="46" y="67"/>
                </a:moveTo>
                <a:lnTo>
                  <a:pt x="49" y="64"/>
                </a:lnTo>
                <a:lnTo>
                  <a:pt x="43" y="42"/>
                </a:lnTo>
                <a:lnTo>
                  <a:pt x="35" y="38"/>
                </a:lnTo>
                <a:lnTo>
                  <a:pt x="34" y="38"/>
                </a:lnTo>
                <a:lnTo>
                  <a:pt x="31" y="40"/>
                </a:lnTo>
                <a:lnTo>
                  <a:pt x="30" y="41"/>
                </a:lnTo>
                <a:lnTo>
                  <a:pt x="25" y="42"/>
                </a:lnTo>
                <a:lnTo>
                  <a:pt x="24" y="44"/>
                </a:lnTo>
                <a:lnTo>
                  <a:pt x="19" y="41"/>
                </a:lnTo>
                <a:lnTo>
                  <a:pt x="9" y="36"/>
                </a:lnTo>
                <a:lnTo>
                  <a:pt x="4" y="34"/>
                </a:lnTo>
                <a:lnTo>
                  <a:pt x="4" y="33"/>
                </a:lnTo>
                <a:lnTo>
                  <a:pt x="0" y="8"/>
                </a:lnTo>
                <a:lnTo>
                  <a:pt x="1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" name="Freeform 1103">
            <a:extLst>
              <a:ext uri="{FF2B5EF4-FFF2-40B4-BE49-F238E27FC236}">
                <a16:creationId xmlns:a16="http://schemas.microsoft.com/office/drawing/2014/main" id="{A2D89793-8C4B-947B-6E7B-BDDCD4EDF772}"/>
              </a:ext>
            </a:extLst>
          </p:cNvPr>
          <p:cNvSpPr>
            <a:spLocks/>
          </p:cNvSpPr>
          <p:nvPr/>
        </p:nvSpPr>
        <p:spPr bwMode="auto">
          <a:xfrm>
            <a:off x="4513263" y="4659313"/>
            <a:ext cx="109538" cy="19050"/>
          </a:xfrm>
          <a:custGeom>
            <a:avLst/>
            <a:gdLst>
              <a:gd name="T0" fmla="*/ 69 w 69"/>
              <a:gd name="T1" fmla="*/ 8 h 12"/>
              <a:gd name="T2" fmla="*/ 56 w 69"/>
              <a:gd name="T3" fmla="*/ 4 h 12"/>
              <a:gd name="T4" fmla="*/ 56 w 69"/>
              <a:gd name="T5" fmla="*/ 0 h 12"/>
              <a:gd name="T6" fmla="*/ 46 w 69"/>
              <a:gd name="T7" fmla="*/ 5 h 12"/>
              <a:gd name="T8" fmla="*/ 35 w 69"/>
              <a:gd name="T9" fmla="*/ 4 h 12"/>
              <a:gd name="T10" fmla="*/ 31 w 69"/>
              <a:gd name="T11" fmla="*/ 9 h 12"/>
              <a:gd name="T12" fmla="*/ 19 w 69"/>
              <a:gd name="T13" fmla="*/ 6 h 12"/>
              <a:gd name="T14" fmla="*/ 5 w 69"/>
              <a:gd name="T15" fmla="*/ 12 h 12"/>
              <a:gd name="T16" fmla="*/ 0 w 69"/>
              <a:gd name="T17" fmla="*/ 9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69" h="12">
                <a:moveTo>
                  <a:pt x="69" y="8"/>
                </a:moveTo>
                <a:lnTo>
                  <a:pt x="56" y="4"/>
                </a:lnTo>
                <a:lnTo>
                  <a:pt x="56" y="0"/>
                </a:lnTo>
                <a:lnTo>
                  <a:pt x="46" y="5"/>
                </a:lnTo>
                <a:lnTo>
                  <a:pt x="35" y="4"/>
                </a:lnTo>
                <a:lnTo>
                  <a:pt x="31" y="9"/>
                </a:lnTo>
                <a:lnTo>
                  <a:pt x="19" y="6"/>
                </a:lnTo>
                <a:lnTo>
                  <a:pt x="5" y="12"/>
                </a:lnTo>
                <a:lnTo>
                  <a:pt x="0" y="9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" name="Freeform 1104">
            <a:extLst>
              <a:ext uri="{FF2B5EF4-FFF2-40B4-BE49-F238E27FC236}">
                <a16:creationId xmlns:a16="http://schemas.microsoft.com/office/drawing/2014/main" id="{093C5A7C-A7D7-E7C4-38C8-4EB0F4B1E9F1}"/>
              </a:ext>
            </a:extLst>
          </p:cNvPr>
          <p:cNvSpPr>
            <a:spLocks/>
          </p:cNvSpPr>
          <p:nvPr/>
        </p:nvSpPr>
        <p:spPr bwMode="auto">
          <a:xfrm>
            <a:off x="4864101" y="6019800"/>
            <a:ext cx="3175" cy="23813"/>
          </a:xfrm>
          <a:custGeom>
            <a:avLst/>
            <a:gdLst>
              <a:gd name="T0" fmla="*/ 0 w 2"/>
              <a:gd name="T1" fmla="*/ 0 h 15"/>
              <a:gd name="T2" fmla="*/ 0 w 2"/>
              <a:gd name="T3" fmla="*/ 2 h 15"/>
              <a:gd name="T4" fmla="*/ 2 w 2"/>
              <a:gd name="T5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15">
                <a:moveTo>
                  <a:pt x="0" y="0"/>
                </a:moveTo>
                <a:lnTo>
                  <a:pt x="0" y="2"/>
                </a:lnTo>
                <a:lnTo>
                  <a:pt x="2" y="1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" name="Freeform 1105">
            <a:extLst>
              <a:ext uri="{FF2B5EF4-FFF2-40B4-BE49-F238E27FC236}">
                <a16:creationId xmlns:a16="http://schemas.microsoft.com/office/drawing/2014/main" id="{516DE273-96EA-14B6-F68F-4351F987A15E}"/>
              </a:ext>
            </a:extLst>
          </p:cNvPr>
          <p:cNvSpPr>
            <a:spLocks/>
          </p:cNvSpPr>
          <p:nvPr/>
        </p:nvSpPr>
        <p:spPr bwMode="auto">
          <a:xfrm>
            <a:off x="4567238" y="5803900"/>
            <a:ext cx="14288" cy="96838"/>
          </a:xfrm>
          <a:custGeom>
            <a:avLst/>
            <a:gdLst>
              <a:gd name="T0" fmla="*/ 0 w 9"/>
              <a:gd name="T1" fmla="*/ 0 h 61"/>
              <a:gd name="T2" fmla="*/ 1 w 9"/>
              <a:gd name="T3" fmla="*/ 18 h 61"/>
              <a:gd name="T4" fmla="*/ 3 w 9"/>
              <a:gd name="T5" fmla="*/ 19 h 61"/>
              <a:gd name="T6" fmla="*/ 8 w 9"/>
              <a:gd name="T7" fmla="*/ 29 h 61"/>
              <a:gd name="T8" fmla="*/ 3 w 9"/>
              <a:gd name="T9" fmla="*/ 33 h 61"/>
              <a:gd name="T10" fmla="*/ 0 w 9"/>
              <a:gd name="T11" fmla="*/ 42 h 61"/>
              <a:gd name="T12" fmla="*/ 0 w 9"/>
              <a:gd name="T13" fmla="*/ 44 h 61"/>
              <a:gd name="T14" fmla="*/ 9 w 9"/>
              <a:gd name="T15" fmla="*/ 61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" h="61">
                <a:moveTo>
                  <a:pt x="0" y="0"/>
                </a:moveTo>
                <a:lnTo>
                  <a:pt x="1" y="18"/>
                </a:lnTo>
                <a:lnTo>
                  <a:pt x="3" y="19"/>
                </a:lnTo>
                <a:lnTo>
                  <a:pt x="8" y="29"/>
                </a:lnTo>
                <a:lnTo>
                  <a:pt x="3" y="33"/>
                </a:lnTo>
                <a:lnTo>
                  <a:pt x="0" y="42"/>
                </a:lnTo>
                <a:lnTo>
                  <a:pt x="0" y="44"/>
                </a:lnTo>
                <a:lnTo>
                  <a:pt x="9" y="6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" name="Freeform 1106">
            <a:extLst>
              <a:ext uri="{FF2B5EF4-FFF2-40B4-BE49-F238E27FC236}">
                <a16:creationId xmlns:a16="http://schemas.microsoft.com/office/drawing/2014/main" id="{08BCDC5F-62E6-33EE-DFCD-D4344D0F6752}"/>
              </a:ext>
            </a:extLst>
          </p:cNvPr>
          <p:cNvSpPr>
            <a:spLocks/>
          </p:cNvSpPr>
          <p:nvPr/>
        </p:nvSpPr>
        <p:spPr bwMode="auto">
          <a:xfrm>
            <a:off x="5078413" y="5707063"/>
            <a:ext cx="58738" cy="9525"/>
          </a:xfrm>
          <a:custGeom>
            <a:avLst/>
            <a:gdLst>
              <a:gd name="T0" fmla="*/ 37 w 37"/>
              <a:gd name="T1" fmla="*/ 2 h 6"/>
              <a:gd name="T2" fmla="*/ 33 w 37"/>
              <a:gd name="T3" fmla="*/ 1 h 6"/>
              <a:gd name="T4" fmla="*/ 30 w 37"/>
              <a:gd name="T5" fmla="*/ 1 h 6"/>
              <a:gd name="T6" fmla="*/ 24 w 37"/>
              <a:gd name="T7" fmla="*/ 1 h 6"/>
              <a:gd name="T8" fmla="*/ 22 w 37"/>
              <a:gd name="T9" fmla="*/ 1 h 6"/>
              <a:gd name="T10" fmla="*/ 16 w 37"/>
              <a:gd name="T11" fmla="*/ 1 h 6"/>
              <a:gd name="T12" fmla="*/ 11 w 37"/>
              <a:gd name="T13" fmla="*/ 0 h 6"/>
              <a:gd name="T14" fmla="*/ 7 w 37"/>
              <a:gd name="T15" fmla="*/ 6 h 6"/>
              <a:gd name="T16" fmla="*/ 0 w 37"/>
              <a:gd name="T17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7" h="6">
                <a:moveTo>
                  <a:pt x="37" y="2"/>
                </a:moveTo>
                <a:lnTo>
                  <a:pt x="33" y="1"/>
                </a:lnTo>
                <a:lnTo>
                  <a:pt x="30" y="1"/>
                </a:lnTo>
                <a:lnTo>
                  <a:pt x="24" y="1"/>
                </a:lnTo>
                <a:lnTo>
                  <a:pt x="22" y="1"/>
                </a:lnTo>
                <a:lnTo>
                  <a:pt x="16" y="1"/>
                </a:lnTo>
                <a:lnTo>
                  <a:pt x="11" y="0"/>
                </a:lnTo>
                <a:lnTo>
                  <a:pt x="7" y="6"/>
                </a:lnTo>
                <a:lnTo>
                  <a:pt x="0" y="6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" name="Freeform 1107">
            <a:extLst>
              <a:ext uri="{FF2B5EF4-FFF2-40B4-BE49-F238E27FC236}">
                <a16:creationId xmlns:a16="http://schemas.microsoft.com/office/drawing/2014/main" id="{CB503E46-D495-F13C-F8CB-5719F485B3A1}"/>
              </a:ext>
            </a:extLst>
          </p:cNvPr>
          <p:cNvSpPr>
            <a:spLocks/>
          </p:cNvSpPr>
          <p:nvPr/>
        </p:nvSpPr>
        <p:spPr bwMode="auto">
          <a:xfrm>
            <a:off x="5233988" y="5359400"/>
            <a:ext cx="52388" cy="74613"/>
          </a:xfrm>
          <a:custGeom>
            <a:avLst/>
            <a:gdLst>
              <a:gd name="T0" fmla="*/ 7 w 33"/>
              <a:gd name="T1" fmla="*/ 0 h 47"/>
              <a:gd name="T2" fmla="*/ 4 w 33"/>
              <a:gd name="T3" fmla="*/ 7 h 47"/>
              <a:gd name="T4" fmla="*/ 5 w 33"/>
              <a:gd name="T5" fmla="*/ 17 h 47"/>
              <a:gd name="T6" fmla="*/ 0 w 33"/>
              <a:gd name="T7" fmla="*/ 22 h 47"/>
              <a:gd name="T8" fmla="*/ 19 w 33"/>
              <a:gd name="T9" fmla="*/ 24 h 47"/>
              <a:gd name="T10" fmla="*/ 30 w 33"/>
              <a:gd name="T11" fmla="*/ 33 h 47"/>
              <a:gd name="T12" fmla="*/ 29 w 33"/>
              <a:gd name="T13" fmla="*/ 39 h 47"/>
              <a:gd name="T14" fmla="*/ 33 w 33"/>
              <a:gd name="T15" fmla="*/ 47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3" h="47">
                <a:moveTo>
                  <a:pt x="7" y="0"/>
                </a:moveTo>
                <a:lnTo>
                  <a:pt x="4" y="7"/>
                </a:lnTo>
                <a:lnTo>
                  <a:pt x="5" y="17"/>
                </a:lnTo>
                <a:lnTo>
                  <a:pt x="0" y="22"/>
                </a:lnTo>
                <a:lnTo>
                  <a:pt x="19" y="24"/>
                </a:lnTo>
                <a:lnTo>
                  <a:pt x="30" y="33"/>
                </a:lnTo>
                <a:lnTo>
                  <a:pt x="29" y="39"/>
                </a:lnTo>
                <a:lnTo>
                  <a:pt x="33" y="4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" name="Freeform 1108">
            <a:extLst>
              <a:ext uri="{FF2B5EF4-FFF2-40B4-BE49-F238E27FC236}">
                <a16:creationId xmlns:a16="http://schemas.microsoft.com/office/drawing/2014/main" id="{88279AC7-6BEC-AE24-4D85-3843A5E936EC}"/>
              </a:ext>
            </a:extLst>
          </p:cNvPr>
          <p:cNvSpPr>
            <a:spLocks/>
          </p:cNvSpPr>
          <p:nvPr/>
        </p:nvSpPr>
        <p:spPr bwMode="auto">
          <a:xfrm>
            <a:off x="6494463" y="1978025"/>
            <a:ext cx="30163" cy="17463"/>
          </a:xfrm>
          <a:custGeom>
            <a:avLst/>
            <a:gdLst>
              <a:gd name="T0" fmla="*/ 0 w 19"/>
              <a:gd name="T1" fmla="*/ 11 h 11"/>
              <a:gd name="T2" fmla="*/ 10 w 19"/>
              <a:gd name="T3" fmla="*/ 6 h 11"/>
              <a:gd name="T4" fmla="*/ 11 w 19"/>
              <a:gd name="T5" fmla="*/ 6 h 11"/>
              <a:gd name="T6" fmla="*/ 19 w 19"/>
              <a:gd name="T7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9" h="11">
                <a:moveTo>
                  <a:pt x="0" y="11"/>
                </a:moveTo>
                <a:lnTo>
                  <a:pt x="10" y="6"/>
                </a:lnTo>
                <a:lnTo>
                  <a:pt x="11" y="6"/>
                </a:lnTo>
                <a:lnTo>
                  <a:pt x="19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" name="Freeform 1109">
            <a:extLst>
              <a:ext uri="{FF2B5EF4-FFF2-40B4-BE49-F238E27FC236}">
                <a16:creationId xmlns:a16="http://schemas.microsoft.com/office/drawing/2014/main" id="{7CA3B09F-6577-21FF-EC5D-13229207C262}"/>
              </a:ext>
            </a:extLst>
          </p:cNvPr>
          <p:cNvSpPr>
            <a:spLocks/>
          </p:cNvSpPr>
          <p:nvPr/>
        </p:nvSpPr>
        <p:spPr bwMode="auto">
          <a:xfrm>
            <a:off x="5010151" y="5786438"/>
            <a:ext cx="68263" cy="23813"/>
          </a:xfrm>
          <a:custGeom>
            <a:avLst/>
            <a:gdLst>
              <a:gd name="T0" fmla="*/ 43 w 43"/>
              <a:gd name="T1" fmla="*/ 1 h 15"/>
              <a:gd name="T2" fmla="*/ 36 w 43"/>
              <a:gd name="T3" fmla="*/ 4 h 15"/>
              <a:gd name="T4" fmla="*/ 35 w 43"/>
              <a:gd name="T5" fmla="*/ 5 h 15"/>
              <a:gd name="T6" fmla="*/ 33 w 43"/>
              <a:gd name="T7" fmla="*/ 4 h 15"/>
              <a:gd name="T8" fmla="*/ 26 w 43"/>
              <a:gd name="T9" fmla="*/ 1 h 15"/>
              <a:gd name="T10" fmla="*/ 24 w 43"/>
              <a:gd name="T11" fmla="*/ 4 h 15"/>
              <a:gd name="T12" fmla="*/ 9 w 43"/>
              <a:gd name="T13" fmla="*/ 0 h 15"/>
              <a:gd name="T14" fmla="*/ 0 w 43"/>
              <a:gd name="T15" fmla="*/ 3 h 15"/>
              <a:gd name="T16" fmla="*/ 2 w 43"/>
              <a:gd name="T17" fmla="*/ 10 h 15"/>
              <a:gd name="T18" fmla="*/ 3 w 43"/>
              <a:gd name="T1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3" h="15">
                <a:moveTo>
                  <a:pt x="43" y="1"/>
                </a:moveTo>
                <a:lnTo>
                  <a:pt x="36" y="4"/>
                </a:lnTo>
                <a:lnTo>
                  <a:pt x="35" y="5"/>
                </a:lnTo>
                <a:lnTo>
                  <a:pt x="33" y="4"/>
                </a:lnTo>
                <a:lnTo>
                  <a:pt x="26" y="1"/>
                </a:lnTo>
                <a:lnTo>
                  <a:pt x="24" y="4"/>
                </a:lnTo>
                <a:lnTo>
                  <a:pt x="9" y="0"/>
                </a:lnTo>
                <a:lnTo>
                  <a:pt x="0" y="3"/>
                </a:lnTo>
                <a:lnTo>
                  <a:pt x="2" y="10"/>
                </a:lnTo>
                <a:lnTo>
                  <a:pt x="3" y="1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" name="Freeform 1110">
            <a:extLst>
              <a:ext uri="{FF2B5EF4-FFF2-40B4-BE49-F238E27FC236}">
                <a16:creationId xmlns:a16="http://schemas.microsoft.com/office/drawing/2014/main" id="{3365415B-66D6-5E9C-E5A5-3BAB0D5F0442}"/>
              </a:ext>
            </a:extLst>
          </p:cNvPr>
          <p:cNvSpPr>
            <a:spLocks/>
          </p:cNvSpPr>
          <p:nvPr/>
        </p:nvSpPr>
        <p:spPr bwMode="auto">
          <a:xfrm>
            <a:off x="5383213" y="4464050"/>
            <a:ext cx="134938" cy="138113"/>
          </a:xfrm>
          <a:custGeom>
            <a:avLst/>
            <a:gdLst>
              <a:gd name="T0" fmla="*/ 85 w 85"/>
              <a:gd name="T1" fmla="*/ 80 h 87"/>
              <a:gd name="T2" fmla="*/ 75 w 85"/>
              <a:gd name="T3" fmla="*/ 78 h 87"/>
              <a:gd name="T4" fmla="*/ 70 w 85"/>
              <a:gd name="T5" fmla="*/ 86 h 87"/>
              <a:gd name="T6" fmla="*/ 68 w 85"/>
              <a:gd name="T7" fmla="*/ 87 h 87"/>
              <a:gd name="T8" fmla="*/ 64 w 85"/>
              <a:gd name="T9" fmla="*/ 86 h 87"/>
              <a:gd name="T10" fmla="*/ 63 w 85"/>
              <a:gd name="T11" fmla="*/ 78 h 87"/>
              <a:gd name="T12" fmla="*/ 62 w 85"/>
              <a:gd name="T13" fmla="*/ 78 h 87"/>
              <a:gd name="T14" fmla="*/ 55 w 85"/>
              <a:gd name="T15" fmla="*/ 79 h 87"/>
              <a:gd name="T16" fmla="*/ 49 w 85"/>
              <a:gd name="T17" fmla="*/ 80 h 87"/>
              <a:gd name="T18" fmla="*/ 41 w 85"/>
              <a:gd name="T19" fmla="*/ 61 h 87"/>
              <a:gd name="T20" fmla="*/ 36 w 85"/>
              <a:gd name="T21" fmla="*/ 54 h 87"/>
              <a:gd name="T22" fmla="*/ 23 w 85"/>
              <a:gd name="T23" fmla="*/ 41 h 87"/>
              <a:gd name="T24" fmla="*/ 23 w 85"/>
              <a:gd name="T25" fmla="*/ 39 h 87"/>
              <a:gd name="T26" fmla="*/ 22 w 85"/>
              <a:gd name="T27" fmla="*/ 38 h 87"/>
              <a:gd name="T28" fmla="*/ 18 w 85"/>
              <a:gd name="T29" fmla="*/ 37 h 87"/>
              <a:gd name="T30" fmla="*/ 15 w 85"/>
              <a:gd name="T31" fmla="*/ 34 h 87"/>
              <a:gd name="T32" fmla="*/ 14 w 85"/>
              <a:gd name="T33" fmla="*/ 26 h 87"/>
              <a:gd name="T34" fmla="*/ 8 w 85"/>
              <a:gd name="T35" fmla="*/ 23 h 87"/>
              <a:gd name="T36" fmla="*/ 8 w 85"/>
              <a:gd name="T37" fmla="*/ 20 h 87"/>
              <a:gd name="T38" fmla="*/ 6 w 85"/>
              <a:gd name="T39" fmla="*/ 8 h 87"/>
              <a:gd name="T40" fmla="*/ 4 w 85"/>
              <a:gd name="T41" fmla="*/ 4 h 87"/>
              <a:gd name="T42" fmla="*/ 0 w 85"/>
              <a:gd name="T43" fmla="*/ 0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85" h="87">
                <a:moveTo>
                  <a:pt x="85" y="80"/>
                </a:moveTo>
                <a:lnTo>
                  <a:pt x="75" y="78"/>
                </a:lnTo>
                <a:lnTo>
                  <a:pt x="70" y="86"/>
                </a:lnTo>
                <a:lnTo>
                  <a:pt x="68" y="87"/>
                </a:lnTo>
                <a:lnTo>
                  <a:pt x="64" y="86"/>
                </a:lnTo>
                <a:lnTo>
                  <a:pt x="63" y="78"/>
                </a:lnTo>
                <a:lnTo>
                  <a:pt x="62" y="78"/>
                </a:lnTo>
                <a:lnTo>
                  <a:pt x="55" y="79"/>
                </a:lnTo>
                <a:lnTo>
                  <a:pt x="49" y="80"/>
                </a:lnTo>
                <a:lnTo>
                  <a:pt x="41" y="61"/>
                </a:lnTo>
                <a:lnTo>
                  <a:pt x="36" y="54"/>
                </a:lnTo>
                <a:lnTo>
                  <a:pt x="23" y="41"/>
                </a:lnTo>
                <a:lnTo>
                  <a:pt x="23" y="39"/>
                </a:lnTo>
                <a:lnTo>
                  <a:pt x="22" y="38"/>
                </a:lnTo>
                <a:lnTo>
                  <a:pt x="18" y="37"/>
                </a:lnTo>
                <a:lnTo>
                  <a:pt x="15" y="34"/>
                </a:lnTo>
                <a:lnTo>
                  <a:pt x="14" y="26"/>
                </a:lnTo>
                <a:lnTo>
                  <a:pt x="8" y="23"/>
                </a:lnTo>
                <a:lnTo>
                  <a:pt x="8" y="20"/>
                </a:lnTo>
                <a:lnTo>
                  <a:pt x="6" y="8"/>
                </a:lnTo>
                <a:lnTo>
                  <a:pt x="4" y="4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" name="Freeform 1111">
            <a:extLst>
              <a:ext uri="{FF2B5EF4-FFF2-40B4-BE49-F238E27FC236}">
                <a16:creationId xmlns:a16="http://schemas.microsoft.com/office/drawing/2014/main" id="{F24D0A32-54F0-3978-4AF9-2D72BC0C1D04}"/>
              </a:ext>
            </a:extLst>
          </p:cNvPr>
          <p:cNvSpPr>
            <a:spLocks/>
          </p:cNvSpPr>
          <p:nvPr/>
        </p:nvSpPr>
        <p:spPr bwMode="auto">
          <a:xfrm>
            <a:off x="5184776" y="5519738"/>
            <a:ext cx="25400" cy="46038"/>
          </a:xfrm>
          <a:custGeom>
            <a:avLst/>
            <a:gdLst>
              <a:gd name="T0" fmla="*/ 0 w 16"/>
              <a:gd name="T1" fmla="*/ 29 h 29"/>
              <a:gd name="T2" fmla="*/ 15 w 16"/>
              <a:gd name="T3" fmla="*/ 15 h 29"/>
              <a:gd name="T4" fmla="*/ 13 w 16"/>
              <a:gd name="T5" fmla="*/ 4 h 29"/>
              <a:gd name="T6" fmla="*/ 16 w 16"/>
              <a:gd name="T7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" h="29">
                <a:moveTo>
                  <a:pt x="0" y="29"/>
                </a:moveTo>
                <a:lnTo>
                  <a:pt x="15" y="15"/>
                </a:lnTo>
                <a:lnTo>
                  <a:pt x="13" y="4"/>
                </a:lnTo>
                <a:lnTo>
                  <a:pt x="16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" name="Line 1112">
            <a:extLst>
              <a:ext uri="{FF2B5EF4-FFF2-40B4-BE49-F238E27FC236}">
                <a16:creationId xmlns:a16="http://schemas.microsoft.com/office/drawing/2014/main" id="{EAD21346-F993-D40A-D7B8-BD4C1AD294A0}"/>
              </a:ext>
            </a:extLst>
          </p:cNvPr>
          <p:cNvSpPr>
            <a:spLocks noChangeShapeType="1"/>
          </p:cNvSpPr>
          <p:nvPr/>
        </p:nvSpPr>
        <p:spPr bwMode="auto">
          <a:xfrm>
            <a:off x="4883151" y="5172075"/>
            <a:ext cx="4763" cy="14288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" name="Freeform 1113">
            <a:extLst>
              <a:ext uri="{FF2B5EF4-FFF2-40B4-BE49-F238E27FC236}">
                <a16:creationId xmlns:a16="http://schemas.microsoft.com/office/drawing/2014/main" id="{BF88DF5B-C4DF-78DC-D66F-24821A1613D1}"/>
              </a:ext>
            </a:extLst>
          </p:cNvPr>
          <p:cNvSpPr>
            <a:spLocks/>
          </p:cNvSpPr>
          <p:nvPr/>
        </p:nvSpPr>
        <p:spPr bwMode="auto">
          <a:xfrm>
            <a:off x="4084638" y="5667375"/>
            <a:ext cx="14288" cy="6350"/>
          </a:xfrm>
          <a:custGeom>
            <a:avLst/>
            <a:gdLst>
              <a:gd name="T0" fmla="*/ 9 w 9"/>
              <a:gd name="T1" fmla="*/ 1 h 4"/>
              <a:gd name="T2" fmla="*/ 8 w 9"/>
              <a:gd name="T3" fmla="*/ 1 h 4"/>
              <a:gd name="T4" fmla="*/ 5 w 9"/>
              <a:gd name="T5" fmla="*/ 1 h 4"/>
              <a:gd name="T6" fmla="*/ 4 w 9"/>
              <a:gd name="T7" fmla="*/ 0 h 4"/>
              <a:gd name="T8" fmla="*/ 0 w 9"/>
              <a:gd name="T9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" h="4">
                <a:moveTo>
                  <a:pt x="9" y="1"/>
                </a:moveTo>
                <a:lnTo>
                  <a:pt x="8" y="1"/>
                </a:lnTo>
                <a:lnTo>
                  <a:pt x="5" y="1"/>
                </a:lnTo>
                <a:lnTo>
                  <a:pt x="4" y="0"/>
                </a:lnTo>
                <a:lnTo>
                  <a:pt x="0" y="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" name="Freeform 1114">
            <a:extLst>
              <a:ext uri="{FF2B5EF4-FFF2-40B4-BE49-F238E27FC236}">
                <a16:creationId xmlns:a16="http://schemas.microsoft.com/office/drawing/2014/main" id="{ACCBE913-ABE3-4A3B-6B34-F9504C24573A}"/>
              </a:ext>
            </a:extLst>
          </p:cNvPr>
          <p:cNvSpPr>
            <a:spLocks/>
          </p:cNvSpPr>
          <p:nvPr/>
        </p:nvSpPr>
        <p:spPr bwMode="auto">
          <a:xfrm>
            <a:off x="4973638" y="4554538"/>
            <a:ext cx="28575" cy="15875"/>
          </a:xfrm>
          <a:custGeom>
            <a:avLst/>
            <a:gdLst>
              <a:gd name="T0" fmla="*/ 18 w 18"/>
              <a:gd name="T1" fmla="*/ 10 h 10"/>
              <a:gd name="T2" fmla="*/ 17 w 18"/>
              <a:gd name="T3" fmla="*/ 8 h 10"/>
              <a:gd name="T4" fmla="*/ 0 w 18"/>
              <a:gd name="T5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8" h="10">
                <a:moveTo>
                  <a:pt x="18" y="10"/>
                </a:moveTo>
                <a:lnTo>
                  <a:pt x="17" y="8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" name="Freeform 1115">
            <a:extLst>
              <a:ext uri="{FF2B5EF4-FFF2-40B4-BE49-F238E27FC236}">
                <a16:creationId xmlns:a16="http://schemas.microsoft.com/office/drawing/2014/main" id="{950AE32E-0D82-BABB-475A-76D4057FF49F}"/>
              </a:ext>
            </a:extLst>
          </p:cNvPr>
          <p:cNvSpPr>
            <a:spLocks/>
          </p:cNvSpPr>
          <p:nvPr/>
        </p:nvSpPr>
        <p:spPr bwMode="auto">
          <a:xfrm>
            <a:off x="4283076" y="5918200"/>
            <a:ext cx="42863" cy="88900"/>
          </a:xfrm>
          <a:custGeom>
            <a:avLst/>
            <a:gdLst>
              <a:gd name="T0" fmla="*/ 0 w 27"/>
              <a:gd name="T1" fmla="*/ 56 h 56"/>
              <a:gd name="T2" fmla="*/ 16 w 27"/>
              <a:gd name="T3" fmla="*/ 29 h 56"/>
              <a:gd name="T4" fmla="*/ 11 w 27"/>
              <a:gd name="T5" fmla="*/ 26 h 56"/>
              <a:gd name="T6" fmla="*/ 11 w 27"/>
              <a:gd name="T7" fmla="*/ 19 h 56"/>
              <a:gd name="T8" fmla="*/ 22 w 27"/>
              <a:gd name="T9" fmla="*/ 12 h 56"/>
              <a:gd name="T10" fmla="*/ 27 w 27"/>
              <a:gd name="T11" fmla="*/ 0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7" h="56">
                <a:moveTo>
                  <a:pt x="0" y="56"/>
                </a:moveTo>
                <a:lnTo>
                  <a:pt x="16" y="29"/>
                </a:lnTo>
                <a:lnTo>
                  <a:pt x="11" y="26"/>
                </a:lnTo>
                <a:lnTo>
                  <a:pt x="11" y="19"/>
                </a:lnTo>
                <a:lnTo>
                  <a:pt x="22" y="12"/>
                </a:lnTo>
                <a:lnTo>
                  <a:pt x="27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" name="Freeform 1116">
            <a:extLst>
              <a:ext uri="{FF2B5EF4-FFF2-40B4-BE49-F238E27FC236}">
                <a16:creationId xmlns:a16="http://schemas.microsoft.com/office/drawing/2014/main" id="{7FA76E36-6FA7-2411-5376-932C885982B3}"/>
              </a:ext>
            </a:extLst>
          </p:cNvPr>
          <p:cNvSpPr>
            <a:spLocks/>
          </p:cNvSpPr>
          <p:nvPr/>
        </p:nvSpPr>
        <p:spPr bwMode="auto">
          <a:xfrm>
            <a:off x="5184776" y="5564188"/>
            <a:ext cx="26988" cy="50800"/>
          </a:xfrm>
          <a:custGeom>
            <a:avLst/>
            <a:gdLst>
              <a:gd name="T0" fmla="*/ 0 w 17"/>
              <a:gd name="T1" fmla="*/ 0 h 32"/>
              <a:gd name="T2" fmla="*/ 12 w 17"/>
              <a:gd name="T3" fmla="*/ 10 h 32"/>
              <a:gd name="T4" fmla="*/ 13 w 17"/>
              <a:gd name="T5" fmla="*/ 13 h 32"/>
              <a:gd name="T6" fmla="*/ 17 w 17"/>
              <a:gd name="T7" fmla="*/ 20 h 32"/>
              <a:gd name="T8" fmla="*/ 16 w 17"/>
              <a:gd name="T9" fmla="*/ 25 h 32"/>
              <a:gd name="T10" fmla="*/ 16 w 17"/>
              <a:gd name="T11" fmla="*/ 27 h 32"/>
              <a:gd name="T12" fmla="*/ 17 w 17"/>
              <a:gd name="T13" fmla="*/ 28 h 32"/>
              <a:gd name="T14" fmla="*/ 17 w 17"/>
              <a:gd name="T15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7" h="32">
                <a:moveTo>
                  <a:pt x="0" y="0"/>
                </a:moveTo>
                <a:lnTo>
                  <a:pt x="12" y="10"/>
                </a:lnTo>
                <a:lnTo>
                  <a:pt x="13" y="13"/>
                </a:lnTo>
                <a:lnTo>
                  <a:pt x="17" y="20"/>
                </a:lnTo>
                <a:lnTo>
                  <a:pt x="16" y="25"/>
                </a:lnTo>
                <a:lnTo>
                  <a:pt x="16" y="27"/>
                </a:lnTo>
                <a:lnTo>
                  <a:pt x="17" y="28"/>
                </a:lnTo>
                <a:lnTo>
                  <a:pt x="17" y="3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" name="Freeform 1117">
            <a:extLst>
              <a:ext uri="{FF2B5EF4-FFF2-40B4-BE49-F238E27FC236}">
                <a16:creationId xmlns:a16="http://schemas.microsoft.com/office/drawing/2014/main" id="{4C012EF0-675B-A327-A495-F135FB9CA7D5}"/>
              </a:ext>
            </a:extLst>
          </p:cNvPr>
          <p:cNvSpPr>
            <a:spLocks/>
          </p:cNvSpPr>
          <p:nvPr/>
        </p:nvSpPr>
        <p:spPr bwMode="auto">
          <a:xfrm>
            <a:off x="4954588" y="4233863"/>
            <a:ext cx="34925" cy="9525"/>
          </a:xfrm>
          <a:custGeom>
            <a:avLst/>
            <a:gdLst>
              <a:gd name="T0" fmla="*/ 22 w 22"/>
              <a:gd name="T1" fmla="*/ 6 h 6"/>
              <a:gd name="T2" fmla="*/ 20 w 22"/>
              <a:gd name="T3" fmla="*/ 0 h 6"/>
              <a:gd name="T4" fmla="*/ 14 w 22"/>
              <a:gd name="T5" fmla="*/ 4 h 6"/>
              <a:gd name="T6" fmla="*/ 0 w 22"/>
              <a:gd name="T7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" h="6">
                <a:moveTo>
                  <a:pt x="22" y="6"/>
                </a:moveTo>
                <a:lnTo>
                  <a:pt x="20" y="0"/>
                </a:lnTo>
                <a:lnTo>
                  <a:pt x="14" y="4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" name="Freeform 1118">
            <a:extLst>
              <a:ext uri="{FF2B5EF4-FFF2-40B4-BE49-F238E27FC236}">
                <a16:creationId xmlns:a16="http://schemas.microsoft.com/office/drawing/2014/main" id="{029C4CD6-3A9D-43A2-F5FA-61EE0DC372DD}"/>
              </a:ext>
            </a:extLst>
          </p:cNvPr>
          <p:cNvSpPr>
            <a:spLocks/>
          </p:cNvSpPr>
          <p:nvPr/>
        </p:nvSpPr>
        <p:spPr bwMode="auto">
          <a:xfrm>
            <a:off x="6376988" y="1993900"/>
            <a:ext cx="117475" cy="30163"/>
          </a:xfrm>
          <a:custGeom>
            <a:avLst/>
            <a:gdLst>
              <a:gd name="T0" fmla="*/ 74 w 74"/>
              <a:gd name="T1" fmla="*/ 1 h 19"/>
              <a:gd name="T2" fmla="*/ 62 w 74"/>
              <a:gd name="T3" fmla="*/ 3 h 19"/>
              <a:gd name="T4" fmla="*/ 59 w 74"/>
              <a:gd name="T5" fmla="*/ 3 h 19"/>
              <a:gd name="T6" fmla="*/ 28 w 74"/>
              <a:gd name="T7" fmla="*/ 0 h 19"/>
              <a:gd name="T8" fmla="*/ 22 w 74"/>
              <a:gd name="T9" fmla="*/ 8 h 19"/>
              <a:gd name="T10" fmla="*/ 14 w 74"/>
              <a:gd name="T11" fmla="*/ 16 h 19"/>
              <a:gd name="T12" fmla="*/ 13 w 74"/>
              <a:gd name="T13" fmla="*/ 16 h 19"/>
              <a:gd name="T14" fmla="*/ 3 w 74"/>
              <a:gd name="T15" fmla="*/ 18 h 19"/>
              <a:gd name="T16" fmla="*/ 0 w 74"/>
              <a:gd name="T17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74" h="19">
                <a:moveTo>
                  <a:pt x="74" y="1"/>
                </a:moveTo>
                <a:lnTo>
                  <a:pt x="62" y="3"/>
                </a:lnTo>
                <a:lnTo>
                  <a:pt x="59" y="3"/>
                </a:lnTo>
                <a:lnTo>
                  <a:pt x="28" y="0"/>
                </a:lnTo>
                <a:lnTo>
                  <a:pt x="22" y="8"/>
                </a:lnTo>
                <a:lnTo>
                  <a:pt x="14" y="16"/>
                </a:lnTo>
                <a:lnTo>
                  <a:pt x="13" y="16"/>
                </a:lnTo>
                <a:lnTo>
                  <a:pt x="3" y="18"/>
                </a:lnTo>
                <a:lnTo>
                  <a:pt x="0" y="19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" name="Freeform 1119">
            <a:extLst>
              <a:ext uri="{FF2B5EF4-FFF2-40B4-BE49-F238E27FC236}">
                <a16:creationId xmlns:a16="http://schemas.microsoft.com/office/drawing/2014/main" id="{7C396264-284D-BEF6-F13F-9BD2195C3AFA}"/>
              </a:ext>
            </a:extLst>
          </p:cNvPr>
          <p:cNvSpPr>
            <a:spLocks/>
          </p:cNvSpPr>
          <p:nvPr/>
        </p:nvSpPr>
        <p:spPr bwMode="auto">
          <a:xfrm>
            <a:off x="5268913" y="5602288"/>
            <a:ext cx="11113" cy="47625"/>
          </a:xfrm>
          <a:custGeom>
            <a:avLst/>
            <a:gdLst>
              <a:gd name="T0" fmla="*/ 7 w 7"/>
              <a:gd name="T1" fmla="*/ 0 h 30"/>
              <a:gd name="T2" fmla="*/ 5 w 7"/>
              <a:gd name="T3" fmla="*/ 1 h 30"/>
              <a:gd name="T4" fmla="*/ 4 w 7"/>
              <a:gd name="T5" fmla="*/ 1 h 30"/>
              <a:gd name="T6" fmla="*/ 4 w 7"/>
              <a:gd name="T7" fmla="*/ 4 h 30"/>
              <a:gd name="T8" fmla="*/ 3 w 7"/>
              <a:gd name="T9" fmla="*/ 7 h 30"/>
              <a:gd name="T10" fmla="*/ 0 w 7"/>
              <a:gd name="T11" fmla="*/ 16 h 30"/>
              <a:gd name="T12" fmla="*/ 3 w 7"/>
              <a:gd name="T13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" h="30">
                <a:moveTo>
                  <a:pt x="7" y="0"/>
                </a:moveTo>
                <a:lnTo>
                  <a:pt x="5" y="1"/>
                </a:lnTo>
                <a:lnTo>
                  <a:pt x="4" y="1"/>
                </a:lnTo>
                <a:lnTo>
                  <a:pt x="4" y="4"/>
                </a:lnTo>
                <a:lnTo>
                  <a:pt x="3" y="7"/>
                </a:lnTo>
                <a:lnTo>
                  <a:pt x="0" y="16"/>
                </a:lnTo>
                <a:lnTo>
                  <a:pt x="3" y="3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" name="Freeform 1120">
            <a:extLst>
              <a:ext uri="{FF2B5EF4-FFF2-40B4-BE49-F238E27FC236}">
                <a16:creationId xmlns:a16="http://schemas.microsoft.com/office/drawing/2014/main" id="{A06D4174-5246-88A7-CD56-04C3E7991AD4}"/>
              </a:ext>
            </a:extLst>
          </p:cNvPr>
          <p:cNvSpPr>
            <a:spLocks/>
          </p:cNvSpPr>
          <p:nvPr/>
        </p:nvSpPr>
        <p:spPr bwMode="auto">
          <a:xfrm>
            <a:off x="4959351" y="4383088"/>
            <a:ext cx="90488" cy="26988"/>
          </a:xfrm>
          <a:custGeom>
            <a:avLst/>
            <a:gdLst>
              <a:gd name="T0" fmla="*/ 57 w 57"/>
              <a:gd name="T1" fmla="*/ 0 h 17"/>
              <a:gd name="T2" fmla="*/ 28 w 57"/>
              <a:gd name="T3" fmla="*/ 9 h 17"/>
              <a:gd name="T4" fmla="*/ 26 w 57"/>
              <a:gd name="T5" fmla="*/ 7 h 17"/>
              <a:gd name="T6" fmla="*/ 22 w 57"/>
              <a:gd name="T7" fmla="*/ 6 h 17"/>
              <a:gd name="T8" fmla="*/ 0 w 57"/>
              <a:gd name="T9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7" h="17">
                <a:moveTo>
                  <a:pt x="57" y="0"/>
                </a:moveTo>
                <a:lnTo>
                  <a:pt x="28" y="9"/>
                </a:lnTo>
                <a:lnTo>
                  <a:pt x="26" y="7"/>
                </a:lnTo>
                <a:lnTo>
                  <a:pt x="22" y="6"/>
                </a:lnTo>
                <a:lnTo>
                  <a:pt x="0" y="1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" name="Freeform 1121">
            <a:extLst>
              <a:ext uri="{FF2B5EF4-FFF2-40B4-BE49-F238E27FC236}">
                <a16:creationId xmlns:a16="http://schemas.microsoft.com/office/drawing/2014/main" id="{4750E972-A868-9D49-EAF6-5EC69051FB7F}"/>
              </a:ext>
            </a:extLst>
          </p:cNvPr>
          <p:cNvSpPr>
            <a:spLocks/>
          </p:cNvSpPr>
          <p:nvPr/>
        </p:nvSpPr>
        <p:spPr bwMode="auto">
          <a:xfrm>
            <a:off x="4616451" y="5959475"/>
            <a:ext cx="63500" cy="23813"/>
          </a:xfrm>
          <a:custGeom>
            <a:avLst/>
            <a:gdLst>
              <a:gd name="T0" fmla="*/ 0 w 40"/>
              <a:gd name="T1" fmla="*/ 1 h 15"/>
              <a:gd name="T2" fmla="*/ 11 w 40"/>
              <a:gd name="T3" fmla="*/ 7 h 15"/>
              <a:gd name="T4" fmla="*/ 17 w 40"/>
              <a:gd name="T5" fmla="*/ 6 h 15"/>
              <a:gd name="T6" fmla="*/ 11 w 40"/>
              <a:gd name="T7" fmla="*/ 1 h 15"/>
              <a:gd name="T8" fmla="*/ 12 w 40"/>
              <a:gd name="T9" fmla="*/ 1 h 15"/>
              <a:gd name="T10" fmla="*/ 23 w 40"/>
              <a:gd name="T11" fmla="*/ 0 h 15"/>
              <a:gd name="T12" fmla="*/ 30 w 40"/>
              <a:gd name="T13" fmla="*/ 6 h 15"/>
              <a:gd name="T14" fmla="*/ 40 w 40"/>
              <a:gd name="T15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0" h="15">
                <a:moveTo>
                  <a:pt x="0" y="1"/>
                </a:moveTo>
                <a:lnTo>
                  <a:pt x="11" y="7"/>
                </a:lnTo>
                <a:lnTo>
                  <a:pt x="17" y="6"/>
                </a:lnTo>
                <a:lnTo>
                  <a:pt x="11" y="1"/>
                </a:lnTo>
                <a:lnTo>
                  <a:pt x="12" y="1"/>
                </a:lnTo>
                <a:lnTo>
                  <a:pt x="23" y="0"/>
                </a:lnTo>
                <a:lnTo>
                  <a:pt x="30" y="6"/>
                </a:lnTo>
                <a:lnTo>
                  <a:pt x="40" y="1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" name="Freeform 1122">
            <a:extLst>
              <a:ext uri="{FF2B5EF4-FFF2-40B4-BE49-F238E27FC236}">
                <a16:creationId xmlns:a16="http://schemas.microsoft.com/office/drawing/2014/main" id="{C86C8EF8-4FB3-E2C5-E519-49CEA918C5EE}"/>
              </a:ext>
            </a:extLst>
          </p:cNvPr>
          <p:cNvSpPr>
            <a:spLocks/>
          </p:cNvSpPr>
          <p:nvPr/>
        </p:nvSpPr>
        <p:spPr bwMode="auto">
          <a:xfrm>
            <a:off x="4983163" y="5802313"/>
            <a:ext cx="31750" cy="7938"/>
          </a:xfrm>
          <a:custGeom>
            <a:avLst/>
            <a:gdLst>
              <a:gd name="T0" fmla="*/ 0 w 20"/>
              <a:gd name="T1" fmla="*/ 0 h 5"/>
              <a:gd name="T2" fmla="*/ 4 w 20"/>
              <a:gd name="T3" fmla="*/ 5 h 5"/>
              <a:gd name="T4" fmla="*/ 11 w 20"/>
              <a:gd name="T5" fmla="*/ 5 h 5"/>
              <a:gd name="T6" fmla="*/ 20 w 20"/>
              <a:gd name="T7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" h="5">
                <a:moveTo>
                  <a:pt x="0" y="0"/>
                </a:moveTo>
                <a:lnTo>
                  <a:pt x="4" y="5"/>
                </a:lnTo>
                <a:lnTo>
                  <a:pt x="11" y="5"/>
                </a:lnTo>
                <a:lnTo>
                  <a:pt x="20" y="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" name="Freeform 1123">
            <a:extLst>
              <a:ext uri="{FF2B5EF4-FFF2-40B4-BE49-F238E27FC236}">
                <a16:creationId xmlns:a16="http://schemas.microsoft.com/office/drawing/2014/main" id="{A0720D14-76C0-C1AE-15DD-EED08B436B6E}"/>
              </a:ext>
            </a:extLst>
          </p:cNvPr>
          <p:cNvSpPr>
            <a:spLocks/>
          </p:cNvSpPr>
          <p:nvPr/>
        </p:nvSpPr>
        <p:spPr bwMode="auto">
          <a:xfrm>
            <a:off x="5897563" y="3441700"/>
            <a:ext cx="115888" cy="12700"/>
          </a:xfrm>
          <a:custGeom>
            <a:avLst/>
            <a:gdLst>
              <a:gd name="T0" fmla="*/ 0 w 73"/>
              <a:gd name="T1" fmla="*/ 8 h 8"/>
              <a:gd name="T2" fmla="*/ 39 w 73"/>
              <a:gd name="T3" fmla="*/ 3 h 8"/>
              <a:gd name="T4" fmla="*/ 45 w 73"/>
              <a:gd name="T5" fmla="*/ 6 h 8"/>
              <a:gd name="T6" fmla="*/ 57 w 73"/>
              <a:gd name="T7" fmla="*/ 0 h 8"/>
              <a:gd name="T8" fmla="*/ 73 w 73"/>
              <a:gd name="T9" fmla="*/ 7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3" h="8">
                <a:moveTo>
                  <a:pt x="0" y="8"/>
                </a:moveTo>
                <a:lnTo>
                  <a:pt x="39" y="3"/>
                </a:lnTo>
                <a:lnTo>
                  <a:pt x="45" y="6"/>
                </a:lnTo>
                <a:lnTo>
                  <a:pt x="57" y="0"/>
                </a:lnTo>
                <a:lnTo>
                  <a:pt x="73" y="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" name="Freeform 1124">
            <a:extLst>
              <a:ext uri="{FF2B5EF4-FFF2-40B4-BE49-F238E27FC236}">
                <a16:creationId xmlns:a16="http://schemas.microsoft.com/office/drawing/2014/main" id="{6F05786C-8C53-C59D-81B8-6998C5296BE0}"/>
              </a:ext>
            </a:extLst>
          </p:cNvPr>
          <p:cNvSpPr>
            <a:spLocks/>
          </p:cNvSpPr>
          <p:nvPr/>
        </p:nvSpPr>
        <p:spPr bwMode="auto">
          <a:xfrm>
            <a:off x="5276851" y="5591175"/>
            <a:ext cx="3175" cy="11113"/>
          </a:xfrm>
          <a:custGeom>
            <a:avLst/>
            <a:gdLst>
              <a:gd name="T0" fmla="*/ 0 w 2"/>
              <a:gd name="T1" fmla="*/ 0 h 7"/>
              <a:gd name="T2" fmla="*/ 2 w 2"/>
              <a:gd name="T3" fmla="*/ 7 h 7"/>
              <a:gd name="T4" fmla="*/ 2 w 2"/>
              <a:gd name="T5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7">
                <a:moveTo>
                  <a:pt x="0" y="0"/>
                </a:moveTo>
                <a:lnTo>
                  <a:pt x="2" y="7"/>
                </a:lnTo>
                <a:lnTo>
                  <a:pt x="2" y="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" name="Freeform 1125">
            <a:extLst>
              <a:ext uri="{FF2B5EF4-FFF2-40B4-BE49-F238E27FC236}">
                <a16:creationId xmlns:a16="http://schemas.microsoft.com/office/drawing/2014/main" id="{46E774DC-F22A-9506-8436-16F4CF4F2AB9}"/>
              </a:ext>
            </a:extLst>
          </p:cNvPr>
          <p:cNvSpPr>
            <a:spLocks/>
          </p:cNvSpPr>
          <p:nvPr/>
        </p:nvSpPr>
        <p:spPr bwMode="auto">
          <a:xfrm>
            <a:off x="4949826" y="5743575"/>
            <a:ext cx="12700" cy="30163"/>
          </a:xfrm>
          <a:custGeom>
            <a:avLst/>
            <a:gdLst>
              <a:gd name="T0" fmla="*/ 2 w 8"/>
              <a:gd name="T1" fmla="*/ 0 h 19"/>
              <a:gd name="T2" fmla="*/ 8 w 8"/>
              <a:gd name="T3" fmla="*/ 5 h 19"/>
              <a:gd name="T4" fmla="*/ 0 w 8"/>
              <a:gd name="T5" fmla="*/ 19 h 19"/>
              <a:gd name="T6" fmla="*/ 0 w 8"/>
              <a:gd name="T7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19">
                <a:moveTo>
                  <a:pt x="2" y="0"/>
                </a:moveTo>
                <a:lnTo>
                  <a:pt x="8" y="5"/>
                </a:lnTo>
                <a:lnTo>
                  <a:pt x="0" y="19"/>
                </a:lnTo>
                <a:lnTo>
                  <a:pt x="0" y="19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" name="Freeform 1126">
            <a:extLst>
              <a:ext uri="{FF2B5EF4-FFF2-40B4-BE49-F238E27FC236}">
                <a16:creationId xmlns:a16="http://schemas.microsoft.com/office/drawing/2014/main" id="{D3FAF2E0-54C7-4E2F-E413-50D83E5F174F}"/>
              </a:ext>
            </a:extLst>
          </p:cNvPr>
          <p:cNvSpPr>
            <a:spLocks/>
          </p:cNvSpPr>
          <p:nvPr/>
        </p:nvSpPr>
        <p:spPr bwMode="auto">
          <a:xfrm>
            <a:off x="4962526" y="5260975"/>
            <a:ext cx="22225" cy="55563"/>
          </a:xfrm>
          <a:custGeom>
            <a:avLst/>
            <a:gdLst>
              <a:gd name="T0" fmla="*/ 0 w 14"/>
              <a:gd name="T1" fmla="*/ 0 h 35"/>
              <a:gd name="T2" fmla="*/ 5 w 14"/>
              <a:gd name="T3" fmla="*/ 17 h 35"/>
              <a:gd name="T4" fmla="*/ 14 w 14"/>
              <a:gd name="T5" fmla="*/ 27 h 35"/>
              <a:gd name="T6" fmla="*/ 10 w 14"/>
              <a:gd name="T7" fmla="*/ 35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" h="35">
                <a:moveTo>
                  <a:pt x="0" y="0"/>
                </a:moveTo>
                <a:lnTo>
                  <a:pt x="5" y="17"/>
                </a:lnTo>
                <a:lnTo>
                  <a:pt x="14" y="27"/>
                </a:lnTo>
                <a:lnTo>
                  <a:pt x="10" y="3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" name="Line 1127">
            <a:extLst>
              <a:ext uri="{FF2B5EF4-FFF2-40B4-BE49-F238E27FC236}">
                <a16:creationId xmlns:a16="http://schemas.microsoft.com/office/drawing/2014/main" id="{00AB540A-3705-8BE2-B81E-3C4AF448BBE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5210176" y="5519738"/>
            <a:ext cx="17463" cy="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" name="Line 1128">
            <a:extLst>
              <a:ext uri="{FF2B5EF4-FFF2-40B4-BE49-F238E27FC236}">
                <a16:creationId xmlns:a16="http://schemas.microsoft.com/office/drawing/2014/main" id="{86610DC3-5AE6-8C02-2898-676A5ED68B75}"/>
              </a:ext>
            </a:extLst>
          </p:cNvPr>
          <p:cNvSpPr>
            <a:spLocks noChangeShapeType="1"/>
          </p:cNvSpPr>
          <p:nvPr/>
        </p:nvSpPr>
        <p:spPr bwMode="auto">
          <a:xfrm>
            <a:off x="5108576" y="5302250"/>
            <a:ext cx="14288" cy="42863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" name="Line 1129">
            <a:extLst>
              <a:ext uri="{FF2B5EF4-FFF2-40B4-BE49-F238E27FC236}">
                <a16:creationId xmlns:a16="http://schemas.microsoft.com/office/drawing/2014/main" id="{1A1C2CE9-3800-67EE-94F0-A421245E660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5245101" y="5356225"/>
            <a:ext cx="1588" cy="3175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" name="Freeform 1130">
            <a:extLst>
              <a:ext uri="{FF2B5EF4-FFF2-40B4-BE49-F238E27FC236}">
                <a16:creationId xmlns:a16="http://schemas.microsoft.com/office/drawing/2014/main" id="{F2631ABB-B3E2-7DB4-5FB7-CF19CD41E9C9}"/>
              </a:ext>
            </a:extLst>
          </p:cNvPr>
          <p:cNvSpPr>
            <a:spLocks/>
          </p:cNvSpPr>
          <p:nvPr/>
        </p:nvSpPr>
        <p:spPr bwMode="auto">
          <a:xfrm>
            <a:off x="5137151" y="5403850"/>
            <a:ext cx="136525" cy="42863"/>
          </a:xfrm>
          <a:custGeom>
            <a:avLst/>
            <a:gdLst>
              <a:gd name="T0" fmla="*/ 86 w 86"/>
              <a:gd name="T1" fmla="*/ 27 h 27"/>
              <a:gd name="T2" fmla="*/ 71 w 86"/>
              <a:gd name="T3" fmla="*/ 26 h 27"/>
              <a:gd name="T4" fmla="*/ 65 w 86"/>
              <a:gd name="T5" fmla="*/ 19 h 27"/>
              <a:gd name="T6" fmla="*/ 58 w 86"/>
              <a:gd name="T7" fmla="*/ 20 h 27"/>
              <a:gd name="T8" fmla="*/ 51 w 86"/>
              <a:gd name="T9" fmla="*/ 21 h 27"/>
              <a:gd name="T10" fmla="*/ 49 w 86"/>
              <a:gd name="T11" fmla="*/ 23 h 27"/>
              <a:gd name="T12" fmla="*/ 47 w 86"/>
              <a:gd name="T13" fmla="*/ 21 h 27"/>
              <a:gd name="T14" fmla="*/ 43 w 86"/>
              <a:gd name="T15" fmla="*/ 20 h 27"/>
              <a:gd name="T16" fmla="*/ 36 w 86"/>
              <a:gd name="T17" fmla="*/ 21 h 27"/>
              <a:gd name="T18" fmla="*/ 32 w 86"/>
              <a:gd name="T19" fmla="*/ 21 h 27"/>
              <a:gd name="T20" fmla="*/ 24 w 86"/>
              <a:gd name="T21" fmla="*/ 20 h 27"/>
              <a:gd name="T22" fmla="*/ 20 w 86"/>
              <a:gd name="T23" fmla="*/ 20 h 27"/>
              <a:gd name="T24" fmla="*/ 24 w 86"/>
              <a:gd name="T25" fmla="*/ 6 h 27"/>
              <a:gd name="T26" fmla="*/ 19 w 86"/>
              <a:gd name="T27" fmla="*/ 8 h 27"/>
              <a:gd name="T28" fmla="*/ 17 w 86"/>
              <a:gd name="T29" fmla="*/ 8 h 27"/>
              <a:gd name="T30" fmla="*/ 6 w 86"/>
              <a:gd name="T31" fmla="*/ 0 h 27"/>
              <a:gd name="T32" fmla="*/ 0 w 86"/>
              <a:gd name="T33" fmla="*/ 0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86" h="27">
                <a:moveTo>
                  <a:pt x="86" y="27"/>
                </a:moveTo>
                <a:lnTo>
                  <a:pt x="71" y="26"/>
                </a:lnTo>
                <a:lnTo>
                  <a:pt x="65" y="19"/>
                </a:lnTo>
                <a:lnTo>
                  <a:pt x="58" y="20"/>
                </a:lnTo>
                <a:lnTo>
                  <a:pt x="51" y="21"/>
                </a:lnTo>
                <a:lnTo>
                  <a:pt x="49" y="23"/>
                </a:lnTo>
                <a:lnTo>
                  <a:pt x="47" y="21"/>
                </a:lnTo>
                <a:lnTo>
                  <a:pt x="43" y="20"/>
                </a:lnTo>
                <a:lnTo>
                  <a:pt x="36" y="21"/>
                </a:lnTo>
                <a:lnTo>
                  <a:pt x="32" y="21"/>
                </a:lnTo>
                <a:lnTo>
                  <a:pt x="24" y="20"/>
                </a:lnTo>
                <a:lnTo>
                  <a:pt x="20" y="20"/>
                </a:lnTo>
                <a:lnTo>
                  <a:pt x="24" y="6"/>
                </a:lnTo>
                <a:lnTo>
                  <a:pt x="19" y="8"/>
                </a:lnTo>
                <a:lnTo>
                  <a:pt x="17" y="8"/>
                </a:lnTo>
                <a:lnTo>
                  <a:pt x="6" y="0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2" name="Freeform 1131">
            <a:extLst>
              <a:ext uri="{FF2B5EF4-FFF2-40B4-BE49-F238E27FC236}">
                <a16:creationId xmlns:a16="http://schemas.microsoft.com/office/drawing/2014/main" id="{42005711-5A69-1899-F112-5E6181CEB58F}"/>
              </a:ext>
            </a:extLst>
          </p:cNvPr>
          <p:cNvSpPr>
            <a:spLocks/>
          </p:cNvSpPr>
          <p:nvPr/>
        </p:nvSpPr>
        <p:spPr bwMode="auto">
          <a:xfrm>
            <a:off x="4437063" y="4656138"/>
            <a:ext cx="76200" cy="30163"/>
          </a:xfrm>
          <a:custGeom>
            <a:avLst/>
            <a:gdLst>
              <a:gd name="T0" fmla="*/ 48 w 48"/>
              <a:gd name="T1" fmla="*/ 11 h 19"/>
              <a:gd name="T2" fmla="*/ 41 w 48"/>
              <a:gd name="T3" fmla="*/ 15 h 19"/>
              <a:gd name="T4" fmla="*/ 35 w 48"/>
              <a:gd name="T5" fmla="*/ 15 h 19"/>
              <a:gd name="T6" fmla="*/ 30 w 48"/>
              <a:gd name="T7" fmla="*/ 11 h 19"/>
              <a:gd name="T8" fmla="*/ 15 w 48"/>
              <a:gd name="T9" fmla="*/ 14 h 19"/>
              <a:gd name="T10" fmla="*/ 12 w 48"/>
              <a:gd name="T11" fmla="*/ 18 h 19"/>
              <a:gd name="T12" fmla="*/ 9 w 48"/>
              <a:gd name="T13" fmla="*/ 19 h 19"/>
              <a:gd name="T14" fmla="*/ 7 w 48"/>
              <a:gd name="T15" fmla="*/ 15 h 19"/>
              <a:gd name="T16" fmla="*/ 7 w 48"/>
              <a:gd name="T17" fmla="*/ 14 h 19"/>
              <a:gd name="T18" fmla="*/ 1 w 48"/>
              <a:gd name="T19" fmla="*/ 4 h 19"/>
              <a:gd name="T20" fmla="*/ 0 w 48"/>
              <a:gd name="T21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8" h="19">
                <a:moveTo>
                  <a:pt x="48" y="11"/>
                </a:moveTo>
                <a:lnTo>
                  <a:pt x="41" y="15"/>
                </a:lnTo>
                <a:lnTo>
                  <a:pt x="35" y="15"/>
                </a:lnTo>
                <a:lnTo>
                  <a:pt x="30" y="11"/>
                </a:lnTo>
                <a:lnTo>
                  <a:pt x="15" y="14"/>
                </a:lnTo>
                <a:lnTo>
                  <a:pt x="12" y="18"/>
                </a:lnTo>
                <a:lnTo>
                  <a:pt x="9" y="19"/>
                </a:lnTo>
                <a:lnTo>
                  <a:pt x="7" y="15"/>
                </a:lnTo>
                <a:lnTo>
                  <a:pt x="7" y="14"/>
                </a:lnTo>
                <a:lnTo>
                  <a:pt x="1" y="4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" name="Freeform 1132">
            <a:extLst>
              <a:ext uri="{FF2B5EF4-FFF2-40B4-BE49-F238E27FC236}">
                <a16:creationId xmlns:a16="http://schemas.microsoft.com/office/drawing/2014/main" id="{DB4026CC-BBF8-B45B-19B8-44185049BFC4}"/>
              </a:ext>
            </a:extLst>
          </p:cNvPr>
          <p:cNvSpPr>
            <a:spLocks/>
          </p:cNvSpPr>
          <p:nvPr/>
        </p:nvSpPr>
        <p:spPr bwMode="auto">
          <a:xfrm>
            <a:off x="4851401" y="4233863"/>
            <a:ext cx="104775" cy="33338"/>
          </a:xfrm>
          <a:custGeom>
            <a:avLst/>
            <a:gdLst>
              <a:gd name="T0" fmla="*/ 66 w 66"/>
              <a:gd name="T1" fmla="*/ 0 h 21"/>
              <a:gd name="T2" fmla="*/ 51 w 66"/>
              <a:gd name="T3" fmla="*/ 10 h 21"/>
              <a:gd name="T4" fmla="*/ 49 w 66"/>
              <a:gd name="T5" fmla="*/ 13 h 21"/>
              <a:gd name="T6" fmla="*/ 46 w 66"/>
              <a:gd name="T7" fmla="*/ 14 h 21"/>
              <a:gd name="T8" fmla="*/ 30 w 66"/>
              <a:gd name="T9" fmla="*/ 13 h 21"/>
              <a:gd name="T10" fmla="*/ 27 w 66"/>
              <a:gd name="T11" fmla="*/ 17 h 21"/>
              <a:gd name="T12" fmla="*/ 25 w 66"/>
              <a:gd name="T13" fmla="*/ 7 h 21"/>
              <a:gd name="T14" fmla="*/ 20 w 66"/>
              <a:gd name="T15" fmla="*/ 13 h 21"/>
              <a:gd name="T16" fmla="*/ 19 w 66"/>
              <a:gd name="T17" fmla="*/ 15 h 21"/>
              <a:gd name="T18" fmla="*/ 17 w 66"/>
              <a:gd name="T19" fmla="*/ 15 h 21"/>
              <a:gd name="T20" fmla="*/ 16 w 66"/>
              <a:gd name="T21" fmla="*/ 13 h 21"/>
              <a:gd name="T22" fmla="*/ 15 w 66"/>
              <a:gd name="T23" fmla="*/ 14 h 21"/>
              <a:gd name="T24" fmla="*/ 8 w 66"/>
              <a:gd name="T25" fmla="*/ 18 h 21"/>
              <a:gd name="T26" fmla="*/ 6 w 66"/>
              <a:gd name="T27" fmla="*/ 15 h 21"/>
              <a:gd name="T28" fmla="*/ 0 w 66"/>
              <a:gd name="T29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66" h="21">
                <a:moveTo>
                  <a:pt x="66" y="0"/>
                </a:moveTo>
                <a:lnTo>
                  <a:pt x="51" y="10"/>
                </a:lnTo>
                <a:lnTo>
                  <a:pt x="49" y="13"/>
                </a:lnTo>
                <a:lnTo>
                  <a:pt x="46" y="14"/>
                </a:lnTo>
                <a:lnTo>
                  <a:pt x="30" y="13"/>
                </a:lnTo>
                <a:lnTo>
                  <a:pt x="27" y="17"/>
                </a:lnTo>
                <a:lnTo>
                  <a:pt x="25" y="7"/>
                </a:lnTo>
                <a:lnTo>
                  <a:pt x="20" y="13"/>
                </a:lnTo>
                <a:lnTo>
                  <a:pt x="19" y="15"/>
                </a:lnTo>
                <a:lnTo>
                  <a:pt x="17" y="15"/>
                </a:lnTo>
                <a:lnTo>
                  <a:pt x="16" y="13"/>
                </a:lnTo>
                <a:lnTo>
                  <a:pt x="15" y="14"/>
                </a:lnTo>
                <a:lnTo>
                  <a:pt x="8" y="18"/>
                </a:lnTo>
                <a:lnTo>
                  <a:pt x="6" y="15"/>
                </a:lnTo>
                <a:lnTo>
                  <a:pt x="0" y="2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" name="Freeform 1133">
            <a:extLst>
              <a:ext uri="{FF2B5EF4-FFF2-40B4-BE49-F238E27FC236}">
                <a16:creationId xmlns:a16="http://schemas.microsoft.com/office/drawing/2014/main" id="{58354303-02BA-8121-4D48-C8D6C44EDF19}"/>
              </a:ext>
            </a:extLst>
          </p:cNvPr>
          <p:cNvSpPr>
            <a:spLocks/>
          </p:cNvSpPr>
          <p:nvPr/>
        </p:nvSpPr>
        <p:spPr bwMode="auto">
          <a:xfrm>
            <a:off x="6288088" y="1995488"/>
            <a:ext cx="22225" cy="17463"/>
          </a:xfrm>
          <a:custGeom>
            <a:avLst/>
            <a:gdLst>
              <a:gd name="T0" fmla="*/ 14 w 14"/>
              <a:gd name="T1" fmla="*/ 10 h 11"/>
              <a:gd name="T2" fmla="*/ 13 w 14"/>
              <a:gd name="T3" fmla="*/ 8 h 11"/>
              <a:gd name="T4" fmla="*/ 6 w 14"/>
              <a:gd name="T5" fmla="*/ 11 h 11"/>
              <a:gd name="T6" fmla="*/ 3 w 14"/>
              <a:gd name="T7" fmla="*/ 10 h 11"/>
              <a:gd name="T8" fmla="*/ 0 w 14"/>
              <a:gd name="T9" fmla="*/ 8 h 11"/>
              <a:gd name="T10" fmla="*/ 2 w 14"/>
              <a:gd name="T11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" h="11">
                <a:moveTo>
                  <a:pt x="14" y="10"/>
                </a:moveTo>
                <a:lnTo>
                  <a:pt x="13" y="8"/>
                </a:lnTo>
                <a:lnTo>
                  <a:pt x="6" y="11"/>
                </a:lnTo>
                <a:lnTo>
                  <a:pt x="3" y="10"/>
                </a:lnTo>
                <a:lnTo>
                  <a:pt x="0" y="8"/>
                </a:lnTo>
                <a:lnTo>
                  <a:pt x="2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" name="Line 1134">
            <a:extLst>
              <a:ext uri="{FF2B5EF4-FFF2-40B4-BE49-F238E27FC236}">
                <a16:creationId xmlns:a16="http://schemas.microsoft.com/office/drawing/2014/main" id="{62AE0043-015C-A5F4-2B11-2D650454A40A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6376988" y="2024063"/>
            <a:ext cx="3175" cy="22225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" name="Freeform 1135">
            <a:extLst>
              <a:ext uri="{FF2B5EF4-FFF2-40B4-BE49-F238E27FC236}">
                <a16:creationId xmlns:a16="http://schemas.microsoft.com/office/drawing/2014/main" id="{01A49A1D-B98A-B421-471D-26A81A093E1F}"/>
              </a:ext>
            </a:extLst>
          </p:cNvPr>
          <p:cNvSpPr>
            <a:spLocks/>
          </p:cNvSpPr>
          <p:nvPr/>
        </p:nvSpPr>
        <p:spPr bwMode="auto">
          <a:xfrm>
            <a:off x="5137151" y="5710238"/>
            <a:ext cx="12700" cy="53975"/>
          </a:xfrm>
          <a:custGeom>
            <a:avLst/>
            <a:gdLst>
              <a:gd name="T0" fmla="*/ 0 w 8"/>
              <a:gd name="T1" fmla="*/ 0 h 34"/>
              <a:gd name="T2" fmla="*/ 2 w 8"/>
              <a:gd name="T3" fmla="*/ 10 h 34"/>
              <a:gd name="T4" fmla="*/ 1 w 8"/>
              <a:gd name="T5" fmla="*/ 17 h 34"/>
              <a:gd name="T6" fmla="*/ 4 w 8"/>
              <a:gd name="T7" fmla="*/ 30 h 34"/>
              <a:gd name="T8" fmla="*/ 5 w 8"/>
              <a:gd name="T9" fmla="*/ 32 h 34"/>
              <a:gd name="T10" fmla="*/ 8 w 8"/>
              <a:gd name="T11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" h="34">
                <a:moveTo>
                  <a:pt x="0" y="0"/>
                </a:moveTo>
                <a:lnTo>
                  <a:pt x="2" y="10"/>
                </a:lnTo>
                <a:lnTo>
                  <a:pt x="1" y="17"/>
                </a:lnTo>
                <a:lnTo>
                  <a:pt x="4" y="30"/>
                </a:lnTo>
                <a:lnTo>
                  <a:pt x="5" y="32"/>
                </a:lnTo>
                <a:lnTo>
                  <a:pt x="8" y="3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7" name="Freeform 1136">
            <a:extLst>
              <a:ext uri="{FF2B5EF4-FFF2-40B4-BE49-F238E27FC236}">
                <a16:creationId xmlns:a16="http://schemas.microsoft.com/office/drawing/2014/main" id="{F6980B96-450E-5515-7F1F-FB1BBE077CE0}"/>
              </a:ext>
            </a:extLst>
          </p:cNvPr>
          <p:cNvSpPr>
            <a:spLocks/>
          </p:cNvSpPr>
          <p:nvPr/>
        </p:nvSpPr>
        <p:spPr bwMode="auto">
          <a:xfrm>
            <a:off x="5008563" y="5805488"/>
            <a:ext cx="23813" cy="160338"/>
          </a:xfrm>
          <a:custGeom>
            <a:avLst/>
            <a:gdLst>
              <a:gd name="T0" fmla="*/ 6 w 15"/>
              <a:gd name="T1" fmla="*/ 0 h 101"/>
              <a:gd name="T2" fmla="*/ 4 w 15"/>
              <a:gd name="T3" fmla="*/ 18 h 101"/>
              <a:gd name="T4" fmla="*/ 0 w 15"/>
              <a:gd name="T5" fmla="*/ 23 h 101"/>
              <a:gd name="T6" fmla="*/ 6 w 15"/>
              <a:gd name="T7" fmla="*/ 33 h 101"/>
              <a:gd name="T8" fmla="*/ 12 w 15"/>
              <a:gd name="T9" fmla="*/ 43 h 101"/>
              <a:gd name="T10" fmla="*/ 12 w 15"/>
              <a:gd name="T11" fmla="*/ 59 h 101"/>
              <a:gd name="T12" fmla="*/ 15 w 15"/>
              <a:gd name="T13" fmla="*/ 64 h 101"/>
              <a:gd name="T14" fmla="*/ 8 w 15"/>
              <a:gd name="T15" fmla="*/ 66 h 101"/>
              <a:gd name="T16" fmla="*/ 6 w 15"/>
              <a:gd name="T17" fmla="*/ 68 h 101"/>
              <a:gd name="T18" fmla="*/ 6 w 15"/>
              <a:gd name="T19" fmla="*/ 75 h 101"/>
              <a:gd name="T20" fmla="*/ 8 w 15"/>
              <a:gd name="T21" fmla="*/ 85 h 101"/>
              <a:gd name="T22" fmla="*/ 7 w 15"/>
              <a:gd name="T23" fmla="*/ 90 h 101"/>
              <a:gd name="T24" fmla="*/ 3 w 15"/>
              <a:gd name="T25" fmla="*/ 101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101">
                <a:moveTo>
                  <a:pt x="6" y="0"/>
                </a:moveTo>
                <a:lnTo>
                  <a:pt x="4" y="18"/>
                </a:lnTo>
                <a:lnTo>
                  <a:pt x="0" y="23"/>
                </a:lnTo>
                <a:lnTo>
                  <a:pt x="6" y="33"/>
                </a:lnTo>
                <a:lnTo>
                  <a:pt x="12" y="43"/>
                </a:lnTo>
                <a:lnTo>
                  <a:pt x="12" y="59"/>
                </a:lnTo>
                <a:lnTo>
                  <a:pt x="15" y="64"/>
                </a:lnTo>
                <a:lnTo>
                  <a:pt x="8" y="66"/>
                </a:lnTo>
                <a:lnTo>
                  <a:pt x="6" y="68"/>
                </a:lnTo>
                <a:lnTo>
                  <a:pt x="6" y="75"/>
                </a:lnTo>
                <a:lnTo>
                  <a:pt x="8" y="85"/>
                </a:lnTo>
                <a:lnTo>
                  <a:pt x="7" y="90"/>
                </a:lnTo>
                <a:lnTo>
                  <a:pt x="3" y="10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" name="Freeform 1137">
            <a:extLst>
              <a:ext uri="{FF2B5EF4-FFF2-40B4-BE49-F238E27FC236}">
                <a16:creationId xmlns:a16="http://schemas.microsoft.com/office/drawing/2014/main" id="{665BE4FF-2B9C-1906-4055-B602317E7DCD}"/>
              </a:ext>
            </a:extLst>
          </p:cNvPr>
          <p:cNvSpPr>
            <a:spLocks/>
          </p:cNvSpPr>
          <p:nvPr/>
        </p:nvSpPr>
        <p:spPr bwMode="auto">
          <a:xfrm>
            <a:off x="5137151" y="5403850"/>
            <a:ext cx="74613" cy="119063"/>
          </a:xfrm>
          <a:custGeom>
            <a:avLst/>
            <a:gdLst>
              <a:gd name="T0" fmla="*/ 0 w 47"/>
              <a:gd name="T1" fmla="*/ 0 h 75"/>
              <a:gd name="T2" fmla="*/ 12 w 47"/>
              <a:gd name="T3" fmla="*/ 36 h 75"/>
              <a:gd name="T4" fmla="*/ 11 w 47"/>
              <a:gd name="T5" fmla="*/ 41 h 75"/>
              <a:gd name="T6" fmla="*/ 16 w 47"/>
              <a:gd name="T7" fmla="*/ 46 h 75"/>
              <a:gd name="T8" fmla="*/ 19 w 47"/>
              <a:gd name="T9" fmla="*/ 47 h 75"/>
              <a:gd name="T10" fmla="*/ 30 w 47"/>
              <a:gd name="T11" fmla="*/ 57 h 75"/>
              <a:gd name="T12" fmla="*/ 36 w 47"/>
              <a:gd name="T13" fmla="*/ 62 h 75"/>
              <a:gd name="T14" fmla="*/ 42 w 47"/>
              <a:gd name="T15" fmla="*/ 65 h 75"/>
              <a:gd name="T16" fmla="*/ 46 w 47"/>
              <a:gd name="T17" fmla="*/ 72 h 75"/>
              <a:gd name="T18" fmla="*/ 47 w 47"/>
              <a:gd name="T19" fmla="*/ 75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7" h="75">
                <a:moveTo>
                  <a:pt x="0" y="0"/>
                </a:moveTo>
                <a:lnTo>
                  <a:pt x="12" y="36"/>
                </a:lnTo>
                <a:lnTo>
                  <a:pt x="11" y="41"/>
                </a:lnTo>
                <a:lnTo>
                  <a:pt x="16" y="46"/>
                </a:lnTo>
                <a:lnTo>
                  <a:pt x="19" y="47"/>
                </a:lnTo>
                <a:lnTo>
                  <a:pt x="30" y="57"/>
                </a:lnTo>
                <a:lnTo>
                  <a:pt x="36" y="62"/>
                </a:lnTo>
                <a:lnTo>
                  <a:pt x="42" y="65"/>
                </a:lnTo>
                <a:lnTo>
                  <a:pt x="46" y="72"/>
                </a:lnTo>
                <a:lnTo>
                  <a:pt x="47" y="7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" name="Line 1138">
            <a:extLst>
              <a:ext uri="{FF2B5EF4-FFF2-40B4-BE49-F238E27FC236}">
                <a16:creationId xmlns:a16="http://schemas.microsoft.com/office/drawing/2014/main" id="{1B10450A-EE1D-C82C-A062-F4BCE42917D2}"/>
              </a:ext>
            </a:extLst>
          </p:cNvPr>
          <p:cNvSpPr>
            <a:spLocks noChangeShapeType="1"/>
          </p:cNvSpPr>
          <p:nvPr/>
        </p:nvSpPr>
        <p:spPr bwMode="auto">
          <a:xfrm>
            <a:off x="5154613" y="5588000"/>
            <a:ext cx="1588" cy="20638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" name="Freeform 1139">
            <a:extLst>
              <a:ext uri="{FF2B5EF4-FFF2-40B4-BE49-F238E27FC236}">
                <a16:creationId xmlns:a16="http://schemas.microsoft.com/office/drawing/2014/main" id="{8E8B4BFD-BBD6-A107-42DC-83E163BB7F81}"/>
              </a:ext>
            </a:extLst>
          </p:cNvPr>
          <p:cNvSpPr>
            <a:spLocks/>
          </p:cNvSpPr>
          <p:nvPr/>
        </p:nvSpPr>
        <p:spPr bwMode="auto">
          <a:xfrm>
            <a:off x="5154613" y="5556250"/>
            <a:ext cx="31750" cy="31750"/>
          </a:xfrm>
          <a:custGeom>
            <a:avLst/>
            <a:gdLst>
              <a:gd name="T0" fmla="*/ 0 w 20"/>
              <a:gd name="T1" fmla="*/ 20 h 20"/>
              <a:gd name="T2" fmla="*/ 1 w 20"/>
              <a:gd name="T3" fmla="*/ 20 h 20"/>
              <a:gd name="T4" fmla="*/ 5 w 20"/>
              <a:gd name="T5" fmla="*/ 14 h 20"/>
              <a:gd name="T6" fmla="*/ 10 w 20"/>
              <a:gd name="T7" fmla="*/ 10 h 20"/>
              <a:gd name="T8" fmla="*/ 13 w 20"/>
              <a:gd name="T9" fmla="*/ 0 h 20"/>
              <a:gd name="T10" fmla="*/ 17 w 20"/>
              <a:gd name="T11" fmla="*/ 0 h 20"/>
              <a:gd name="T12" fmla="*/ 20 w 20"/>
              <a:gd name="T13" fmla="*/ 5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0" h="20">
                <a:moveTo>
                  <a:pt x="0" y="20"/>
                </a:moveTo>
                <a:lnTo>
                  <a:pt x="1" y="20"/>
                </a:lnTo>
                <a:lnTo>
                  <a:pt x="5" y="14"/>
                </a:lnTo>
                <a:lnTo>
                  <a:pt x="10" y="10"/>
                </a:lnTo>
                <a:lnTo>
                  <a:pt x="13" y="0"/>
                </a:lnTo>
                <a:lnTo>
                  <a:pt x="17" y="0"/>
                </a:lnTo>
                <a:lnTo>
                  <a:pt x="20" y="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" name="Freeform 1140">
            <a:extLst>
              <a:ext uri="{FF2B5EF4-FFF2-40B4-BE49-F238E27FC236}">
                <a16:creationId xmlns:a16="http://schemas.microsoft.com/office/drawing/2014/main" id="{B4430089-CDAC-1EF7-50DB-586749E8DB15}"/>
              </a:ext>
            </a:extLst>
          </p:cNvPr>
          <p:cNvSpPr>
            <a:spLocks/>
          </p:cNvSpPr>
          <p:nvPr/>
        </p:nvSpPr>
        <p:spPr bwMode="auto">
          <a:xfrm>
            <a:off x="5146676" y="5608638"/>
            <a:ext cx="9525" cy="47625"/>
          </a:xfrm>
          <a:custGeom>
            <a:avLst/>
            <a:gdLst>
              <a:gd name="T0" fmla="*/ 0 w 6"/>
              <a:gd name="T1" fmla="*/ 30 h 30"/>
              <a:gd name="T2" fmla="*/ 3 w 6"/>
              <a:gd name="T3" fmla="*/ 23 h 30"/>
              <a:gd name="T4" fmla="*/ 3 w 6"/>
              <a:gd name="T5" fmla="*/ 21 h 30"/>
              <a:gd name="T6" fmla="*/ 2 w 6"/>
              <a:gd name="T7" fmla="*/ 18 h 30"/>
              <a:gd name="T8" fmla="*/ 2 w 6"/>
              <a:gd name="T9" fmla="*/ 17 h 30"/>
              <a:gd name="T10" fmla="*/ 0 w 6"/>
              <a:gd name="T11" fmla="*/ 15 h 30"/>
              <a:gd name="T12" fmla="*/ 0 w 6"/>
              <a:gd name="T13" fmla="*/ 14 h 30"/>
              <a:gd name="T14" fmla="*/ 0 w 6"/>
              <a:gd name="T15" fmla="*/ 12 h 30"/>
              <a:gd name="T16" fmla="*/ 0 w 6"/>
              <a:gd name="T17" fmla="*/ 10 h 30"/>
              <a:gd name="T18" fmla="*/ 3 w 6"/>
              <a:gd name="T19" fmla="*/ 7 h 30"/>
              <a:gd name="T20" fmla="*/ 3 w 6"/>
              <a:gd name="T21" fmla="*/ 6 h 30"/>
              <a:gd name="T22" fmla="*/ 5 w 6"/>
              <a:gd name="T23" fmla="*/ 4 h 30"/>
              <a:gd name="T24" fmla="*/ 6 w 6"/>
              <a:gd name="T25" fmla="*/ 3 h 30"/>
              <a:gd name="T26" fmla="*/ 6 w 6"/>
              <a:gd name="T27" fmla="*/ 0 h 30"/>
              <a:gd name="T28" fmla="*/ 6 w 6"/>
              <a:gd name="T29" fmla="*/ 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6" h="30">
                <a:moveTo>
                  <a:pt x="0" y="30"/>
                </a:moveTo>
                <a:lnTo>
                  <a:pt x="3" y="23"/>
                </a:lnTo>
                <a:lnTo>
                  <a:pt x="3" y="21"/>
                </a:lnTo>
                <a:lnTo>
                  <a:pt x="2" y="18"/>
                </a:lnTo>
                <a:lnTo>
                  <a:pt x="2" y="17"/>
                </a:lnTo>
                <a:lnTo>
                  <a:pt x="0" y="15"/>
                </a:lnTo>
                <a:lnTo>
                  <a:pt x="0" y="14"/>
                </a:lnTo>
                <a:lnTo>
                  <a:pt x="0" y="12"/>
                </a:lnTo>
                <a:lnTo>
                  <a:pt x="0" y="10"/>
                </a:lnTo>
                <a:lnTo>
                  <a:pt x="3" y="7"/>
                </a:lnTo>
                <a:lnTo>
                  <a:pt x="3" y="6"/>
                </a:lnTo>
                <a:lnTo>
                  <a:pt x="5" y="4"/>
                </a:lnTo>
                <a:lnTo>
                  <a:pt x="6" y="3"/>
                </a:lnTo>
                <a:lnTo>
                  <a:pt x="6" y="0"/>
                </a:lnTo>
                <a:lnTo>
                  <a:pt x="6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" name="Freeform 1141">
            <a:extLst>
              <a:ext uri="{FF2B5EF4-FFF2-40B4-BE49-F238E27FC236}">
                <a16:creationId xmlns:a16="http://schemas.microsoft.com/office/drawing/2014/main" id="{9B6B4F1A-2276-E6BB-3ABF-1B042197A022}"/>
              </a:ext>
            </a:extLst>
          </p:cNvPr>
          <p:cNvSpPr>
            <a:spLocks/>
          </p:cNvSpPr>
          <p:nvPr/>
        </p:nvSpPr>
        <p:spPr bwMode="auto">
          <a:xfrm>
            <a:off x="5138738" y="5656263"/>
            <a:ext cx="7938" cy="39688"/>
          </a:xfrm>
          <a:custGeom>
            <a:avLst/>
            <a:gdLst>
              <a:gd name="T0" fmla="*/ 5 w 5"/>
              <a:gd name="T1" fmla="*/ 0 h 25"/>
              <a:gd name="T2" fmla="*/ 3 w 5"/>
              <a:gd name="T3" fmla="*/ 3 h 25"/>
              <a:gd name="T4" fmla="*/ 0 w 5"/>
              <a:gd name="T5" fmla="*/ 14 h 25"/>
              <a:gd name="T6" fmla="*/ 0 w 5"/>
              <a:gd name="T7" fmla="*/ 17 h 25"/>
              <a:gd name="T8" fmla="*/ 1 w 5"/>
              <a:gd name="T9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" h="25">
                <a:moveTo>
                  <a:pt x="5" y="0"/>
                </a:moveTo>
                <a:lnTo>
                  <a:pt x="3" y="3"/>
                </a:lnTo>
                <a:lnTo>
                  <a:pt x="0" y="14"/>
                </a:lnTo>
                <a:lnTo>
                  <a:pt x="0" y="17"/>
                </a:lnTo>
                <a:lnTo>
                  <a:pt x="1" y="2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" name="Freeform 1142">
            <a:extLst>
              <a:ext uri="{FF2B5EF4-FFF2-40B4-BE49-F238E27FC236}">
                <a16:creationId xmlns:a16="http://schemas.microsoft.com/office/drawing/2014/main" id="{F70C20CF-D32B-927C-BD72-F7F7C3816359}"/>
              </a:ext>
            </a:extLst>
          </p:cNvPr>
          <p:cNvSpPr>
            <a:spLocks/>
          </p:cNvSpPr>
          <p:nvPr/>
        </p:nvSpPr>
        <p:spPr bwMode="auto">
          <a:xfrm>
            <a:off x="5419726" y="5726113"/>
            <a:ext cx="15875" cy="20638"/>
          </a:xfrm>
          <a:custGeom>
            <a:avLst/>
            <a:gdLst>
              <a:gd name="T0" fmla="*/ 9 w 10"/>
              <a:gd name="T1" fmla="*/ 13 h 13"/>
              <a:gd name="T2" fmla="*/ 10 w 10"/>
              <a:gd name="T3" fmla="*/ 4 h 13"/>
              <a:gd name="T4" fmla="*/ 0 w 10"/>
              <a:gd name="T5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0" h="13">
                <a:moveTo>
                  <a:pt x="9" y="13"/>
                </a:moveTo>
                <a:lnTo>
                  <a:pt x="10" y="4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" name="Freeform 1143">
            <a:extLst>
              <a:ext uri="{FF2B5EF4-FFF2-40B4-BE49-F238E27FC236}">
                <a16:creationId xmlns:a16="http://schemas.microsoft.com/office/drawing/2014/main" id="{084D6E0A-36D0-41BB-5B9C-19320938D931}"/>
              </a:ext>
            </a:extLst>
          </p:cNvPr>
          <p:cNvSpPr>
            <a:spLocks/>
          </p:cNvSpPr>
          <p:nvPr/>
        </p:nvSpPr>
        <p:spPr bwMode="auto">
          <a:xfrm>
            <a:off x="5281613" y="5703888"/>
            <a:ext cx="17463" cy="6350"/>
          </a:xfrm>
          <a:custGeom>
            <a:avLst/>
            <a:gdLst>
              <a:gd name="T0" fmla="*/ 0 w 11"/>
              <a:gd name="T1" fmla="*/ 0 h 4"/>
              <a:gd name="T2" fmla="*/ 7 w 11"/>
              <a:gd name="T3" fmla="*/ 4 h 4"/>
              <a:gd name="T4" fmla="*/ 11 w 11"/>
              <a:gd name="T5" fmla="*/ 2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1" h="4">
                <a:moveTo>
                  <a:pt x="0" y="0"/>
                </a:moveTo>
                <a:lnTo>
                  <a:pt x="7" y="4"/>
                </a:lnTo>
                <a:lnTo>
                  <a:pt x="11" y="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" name="Freeform 1144">
            <a:extLst>
              <a:ext uri="{FF2B5EF4-FFF2-40B4-BE49-F238E27FC236}">
                <a16:creationId xmlns:a16="http://schemas.microsoft.com/office/drawing/2014/main" id="{AFDFFFE7-E262-5F99-5506-56CD28B77B2C}"/>
              </a:ext>
            </a:extLst>
          </p:cNvPr>
          <p:cNvSpPr>
            <a:spLocks/>
          </p:cNvSpPr>
          <p:nvPr/>
        </p:nvSpPr>
        <p:spPr bwMode="auto">
          <a:xfrm>
            <a:off x="5251451" y="5737225"/>
            <a:ext cx="4763" cy="9525"/>
          </a:xfrm>
          <a:custGeom>
            <a:avLst/>
            <a:gdLst>
              <a:gd name="T0" fmla="*/ 0 w 3"/>
              <a:gd name="T1" fmla="*/ 6 h 6"/>
              <a:gd name="T2" fmla="*/ 0 w 3"/>
              <a:gd name="T3" fmla="*/ 6 h 6"/>
              <a:gd name="T4" fmla="*/ 0 w 3"/>
              <a:gd name="T5" fmla="*/ 5 h 6"/>
              <a:gd name="T6" fmla="*/ 0 w 3"/>
              <a:gd name="T7" fmla="*/ 4 h 6"/>
              <a:gd name="T8" fmla="*/ 3 w 3"/>
              <a:gd name="T9" fmla="*/ 2 h 6"/>
              <a:gd name="T10" fmla="*/ 3 w 3"/>
              <a:gd name="T11" fmla="*/ 1 h 6"/>
              <a:gd name="T12" fmla="*/ 3 w 3"/>
              <a:gd name="T13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" h="6">
                <a:moveTo>
                  <a:pt x="0" y="6"/>
                </a:moveTo>
                <a:lnTo>
                  <a:pt x="0" y="6"/>
                </a:lnTo>
                <a:lnTo>
                  <a:pt x="0" y="5"/>
                </a:lnTo>
                <a:lnTo>
                  <a:pt x="0" y="4"/>
                </a:lnTo>
                <a:lnTo>
                  <a:pt x="3" y="2"/>
                </a:lnTo>
                <a:lnTo>
                  <a:pt x="3" y="1"/>
                </a:lnTo>
                <a:lnTo>
                  <a:pt x="3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" name="Line 1145">
            <a:extLst>
              <a:ext uri="{FF2B5EF4-FFF2-40B4-BE49-F238E27FC236}">
                <a16:creationId xmlns:a16="http://schemas.microsoft.com/office/drawing/2014/main" id="{E0E15F34-622D-1D85-7FAC-FD6C27E2F91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5330826" y="5683250"/>
            <a:ext cx="4763" cy="3175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" name="Freeform 1146">
            <a:extLst>
              <a:ext uri="{FF2B5EF4-FFF2-40B4-BE49-F238E27FC236}">
                <a16:creationId xmlns:a16="http://schemas.microsoft.com/office/drawing/2014/main" id="{A457202D-C0AA-6AD4-459B-109E9E36D340}"/>
              </a:ext>
            </a:extLst>
          </p:cNvPr>
          <p:cNvSpPr>
            <a:spLocks/>
          </p:cNvSpPr>
          <p:nvPr/>
        </p:nvSpPr>
        <p:spPr bwMode="auto">
          <a:xfrm>
            <a:off x="5335588" y="5680075"/>
            <a:ext cx="22225" cy="6350"/>
          </a:xfrm>
          <a:custGeom>
            <a:avLst/>
            <a:gdLst>
              <a:gd name="T0" fmla="*/ 14 w 14"/>
              <a:gd name="T1" fmla="*/ 4 h 4"/>
              <a:gd name="T2" fmla="*/ 8 w 14"/>
              <a:gd name="T3" fmla="*/ 2 h 4"/>
              <a:gd name="T4" fmla="*/ 6 w 14"/>
              <a:gd name="T5" fmla="*/ 2 h 4"/>
              <a:gd name="T6" fmla="*/ 3 w 14"/>
              <a:gd name="T7" fmla="*/ 0 h 4"/>
              <a:gd name="T8" fmla="*/ 1 w 14"/>
              <a:gd name="T9" fmla="*/ 2 h 4"/>
              <a:gd name="T10" fmla="*/ 0 w 14"/>
              <a:gd name="T11" fmla="*/ 2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" h="4">
                <a:moveTo>
                  <a:pt x="14" y="4"/>
                </a:moveTo>
                <a:lnTo>
                  <a:pt x="8" y="2"/>
                </a:lnTo>
                <a:lnTo>
                  <a:pt x="6" y="2"/>
                </a:lnTo>
                <a:lnTo>
                  <a:pt x="3" y="0"/>
                </a:lnTo>
                <a:lnTo>
                  <a:pt x="1" y="2"/>
                </a:lnTo>
                <a:lnTo>
                  <a:pt x="0" y="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" name="Freeform 1147">
            <a:extLst>
              <a:ext uri="{FF2B5EF4-FFF2-40B4-BE49-F238E27FC236}">
                <a16:creationId xmlns:a16="http://schemas.microsoft.com/office/drawing/2014/main" id="{6F2A5AF9-5766-3E83-17D6-03641022C0CB}"/>
              </a:ext>
            </a:extLst>
          </p:cNvPr>
          <p:cNvSpPr>
            <a:spLocks/>
          </p:cNvSpPr>
          <p:nvPr/>
        </p:nvSpPr>
        <p:spPr bwMode="auto">
          <a:xfrm>
            <a:off x="5256213" y="5703888"/>
            <a:ext cx="25400" cy="33338"/>
          </a:xfrm>
          <a:custGeom>
            <a:avLst/>
            <a:gdLst>
              <a:gd name="T0" fmla="*/ 0 w 16"/>
              <a:gd name="T1" fmla="*/ 21 h 21"/>
              <a:gd name="T2" fmla="*/ 5 w 16"/>
              <a:gd name="T3" fmla="*/ 19 h 21"/>
              <a:gd name="T4" fmla="*/ 6 w 16"/>
              <a:gd name="T5" fmla="*/ 19 h 21"/>
              <a:gd name="T6" fmla="*/ 8 w 16"/>
              <a:gd name="T7" fmla="*/ 18 h 21"/>
              <a:gd name="T8" fmla="*/ 9 w 16"/>
              <a:gd name="T9" fmla="*/ 14 h 21"/>
              <a:gd name="T10" fmla="*/ 11 w 16"/>
              <a:gd name="T11" fmla="*/ 18 h 21"/>
              <a:gd name="T12" fmla="*/ 12 w 16"/>
              <a:gd name="T13" fmla="*/ 15 h 21"/>
              <a:gd name="T14" fmla="*/ 13 w 16"/>
              <a:gd name="T15" fmla="*/ 11 h 21"/>
              <a:gd name="T16" fmla="*/ 12 w 16"/>
              <a:gd name="T17" fmla="*/ 10 h 21"/>
              <a:gd name="T18" fmla="*/ 11 w 16"/>
              <a:gd name="T19" fmla="*/ 6 h 21"/>
              <a:gd name="T20" fmla="*/ 16 w 16"/>
              <a:gd name="T21" fmla="*/ 0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6" h="21">
                <a:moveTo>
                  <a:pt x="0" y="21"/>
                </a:moveTo>
                <a:lnTo>
                  <a:pt x="5" y="19"/>
                </a:lnTo>
                <a:lnTo>
                  <a:pt x="6" y="19"/>
                </a:lnTo>
                <a:lnTo>
                  <a:pt x="8" y="18"/>
                </a:lnTo>
                <a:lnTo>
                  <a:pt x="9" y="14"/>
                </a:lnTo>
                <a:lnTo>
                  <a:pt x="11" y="18"/>
                </a:lnTo>
                <a:lnTo>
                  <a:pt x="12" y="15"/>
                </a:lnTo>
                <a:lnTo>
                  <a:pt x="13" y="11"/>
                </a:lnTo>
                <a:lnTo>
                  <a:pt x="12" y="10"/>
                </a:lnTo>
                <a:lnTo>
                  <a:pt x="11" y="6"/>
                </a:lnTo>
                <a:lnTo>
                  <a:pt x="16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" name="Line 1148">
            <a:extLst>
              <a:ext uri="{FF2B5EF4-FFF2-40B4-BE49-F238E27FC236}">
                <a16:creationId xmlns:a16="http://schemas.microsoft.com/office/drawing/2014/main" id="{C9307E42-88E6-5AE6-0613-5FAE55C53C1E}"/>
              </a:ext>
            </a:extLst>
          </p:cNvPr>
          <p:cNvSpPr>
            <a:spLocks noChangeShapeType="1"/>
          </p:cNvSpPr>
          <p:nvPr/>
        </p:nvSpPr>
        <p:spPr bwMode="auto">
          <a:xfrm>
            <a:off x="5232401" y="5778500"/>
            <a:ext cx="0" cy="9525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" name="Freeform 1149">
            <a:extLst>
              <a:ext uri="{FF2B5EF4-FFF2-40B4-BE49-F238E27FC236}">
                <a16:creationId xmlns:a16="http://schemas.microsoft.com/office/drawing/2014/main" id="{919AA98A-BDF7-B054-3375-D09ADA372929}"/>
              </a:ext>
            </a:extLst>
          </p:cNvPr>
          <p:cNvSpPr>
            <a:spLocks/>
          </p:cNvSpPr>
          <p:nvPr/>
        </p:nvSpPr>
        <p:spPr bwMode="auto">
          <a:xfrm>
            <a:off x="5232401" y="5746750"/>
            <a:ext cx="19050" cy="31750"/>
          </a:xfrm>
          <a:custGeom>
            <a:avLst/>
            <a:gdLst>
              <a:gd name="T0" fmla="*/ 0 w 12"/>
              <a:gd name="T1" fmla="*/ 20 h 20"/>
              <a:gd name="T2" fmla="*/ 1 w 12"/>
              <a:gd name="T3" fmla="*/ 18 h 20"/>
              <a:gd name="T4" fmla="*/ 1 w 12"/>
              <a:gd name="T5" fmla="*/ 14 h 20"/>
              <a:gd name="T6" fmla="*/ 1 w 12"/>
              <a:gd name="T7" fmla="*/ 10 h 20"/>
              <a:gd name="T8" fmla="*/ 8 w 12"/>
              <a:gd name="T9" fmla="*/ 9 h 20"/>
              <a:gd name="T10" fmla="*/ 9 w 12"/>
              <a:gd name="T11" fmla="*/ 9 h 20"/>
              <a:gd name="T12" fmla="*/ 11 w 12"/>
              <a:gd name="T13" fmla="*/ 5 h 20"/>
              <a:gd name="T14" fmla="*/ 9 w 12"/>
              <a:gd name="T15" fmla="*/ 5 h 20"/>
              <a:gd name="T16" fmla="*/ 12 w 12"/>
              <a:gd name="T17" fmla="*/ 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2" h="20">
                <a:moveTo>
                  <a:pt x="0" y="20"/>
                </a:moveTo>
                <a:lnTo>
                  <a:pt x="1" y="18"/>
                </a:lnTo>
                <a:lnTo>
                  <a:pt x="1" y="14"/>
                </a:lnTo>
                <a:lnTo>
                  <a:pt x="1" y="10"/>
                </a:lnTo>
                <a:lnTo>
                  <a:pt x="8" y="9"/>
                </a:lnTo>
                <a:lnTo>
                  <a:pt x="9" y="9"/>
                </a:lnTo>
                <a:lnTo>
                  <a:pt x="11" y="5"/>
                </a:lnTo>
                <a:lnTo>
                  <a:pt x="9" y="5"/>
                </a:lnTo>
                <a:lnTo>
                  <a:pt x="12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" name="Line 1150">
            <a:extLst>
              <a:ext uri="{FF2B5EF4-FFF2-40B4-BE49-F238E27FC236}">
                <a16:creationId xmlns:a16="http://schemas.microsoft.com/office/drawing/2014/main" id="{54C69630-15FF-70E6-9DBE-3F653BC35F3C}"/>
              </a:ext>
            </a:extLst>
          </p:cNvPr>
          <p:cNvSpPr>
            <a:spLocks noChangeShapeType="1"/>
          </p:cNvSpPr>
          <p:nvPr/>
        </p:nvSpPr>
        <p:spPr bwMode="auto">
          <a:xfrm>
            <a:off x="5383213" y="5754688"/>
            <a:ext cx="3175" cy="1588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" name="Freeform 1151">
            <a:extLst>
              <a:ext uri="{FF2B5EF4-FFF2-40B4-BE49-F238E27FC236}">
                <a16:creationId xmlns:a16="http://schemas.microsoft.com/office/drawing/2014/main" id="{5E3DD1C5-7F41-CC03-7F80-1C440D7F626B}"/>
              </a:ext>
            </a:extLst>
          </p:cNvPr>
          <p:cNvSpPr>
            <a:spLocks/>
          </p:cNvSpPr>
          <p:nvPr/>
        </p:nvSpPr>
        <p:spPr bwMode="auto">
          <a:xfrm>
            <a:off x="5357813" y="5686425"/>
            <a:ext cx="31750" cy="68263"/>
          </a:xfrm>
          <a:custGeom>
            <a:avLst/>
            <a:gdLst>
              <a:gd name="T0" fmla="*/ 0 w 20"/>
              <a:gd name="T1" fmla="*/ 0 h 43"/>
              <a:gd name="T2" fmla="*/ 1 w 20"/>
              <a:gd name="T3" fmla="*/ 15 h 43"/>
              <a:gd name="T4" fmla="*/ 4 w 20"/>
              <a:gd name="T5" fmla="*/ 18 h 43"/>
              <a:gd name="T6" fmla="*/ 7 w 20"/>
              <a:gd name="T7" fmla="*/ 19 h 43"/>
              <a:gd name="T8" fmla="*/ 16 w 20"/>
              <a:gd name="T9" fmla="*/ 28 h 43"/>
              <a:gd name="T10" fmla="*/ 20 w 20"/>
              <a:gd name="T11" fmla="*/ 36 h 43"/>
              <a:gd name="T12" fmla="*/ 16 w 20"/>
              <a:gd name="T13" fmla="*/ 36 h 43"/>
              <a:gd name="T14" fmla="*/ 16 w 20"/>
              <a:gd name="T15" fmla="*/ 43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0" h="43">
                <a:moveTo>
                  <a:pt x="0" y="0"/>
                </a:moveTo>
                <a:lnTo>
                  <a:pt x="1" y="15"/>
                </a:lnTo>
                <a:lnTo>
                  <a:pt x="4" y="18"/>
                </a:lnTo>
                <a:lnTo>
                  <a:pt x="7" y="19"/>
                </a:lnTo>
                <a:lnTo>
                  <a:pt x="16" y="28"/>
                </a:lnTo>
                <a:lnTo>
                  <a:pt x="20" y="36"/>
                </a:lnTo>
                <a:lnTo>
                  <a:pt x="16" y="36"/>
                </a:lnTo>
                <a:lnTo>
                  <a:pt x="16" y="43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" name="Freeform 1152">
            <a:extLst>
              <a:ext uri="{FF2B5EF4-FFF2-40B4-BE49-F238E27FC236}">
                <a16:creationId xmlns:a16="http://schemas.microsoft.com/office/drawing/2014/main" id="{AF1C1B1B-48EA-1D63-2804-ED46B3CDF593}"/>
              </a:ext>
            </a:extLst>
          </p:cNvPr>
          <p:cNvSpPr>
            <a:spLocks/>
          </p:cNvSpPr>
          <p:nvPr/>
        </p:nvSpPr>
        <p:spPr bwMode="auto">
          <a:xfrm>
            <a:off x="5386388" y="5722938"/>
            <a:ext cx="33338" cy="33338"/>
          </a:xfrm>
          <a:custGeom>
            <a:avLst/>
            <a:gdLst>
              <a:gd name="T0" fmla="*/ 0 w 21"/>
              <a:gd name="T1" fmla="*/ 21 h 21"/>
              <a:gd name="T2" fmla="*/ 4 w 21"/>
              <a:gd name="T3" fmla="*/ 18 h 21"/>
              <a:gd name="T4" fmla="*/ 8 w 21"/>
              <a:gd name="T5" fmla="*/ 14 h 21"/>
              <a:gd name="T6" fmla="*/ 6 w 21"/>
              <a:gd name="T7" fmla="*/ 9 h 21"/>
              <a:gd name="T8" fmla="*/ 8 w 21"/>
              <a:gd name="T9" fmla="*/ 9 h 21"/>
              <a:gd name="T10" fmla="*/ 12 w 21"/>
              <a:gd name="T11" fmla="*/ 7 h 21"/>
              <a:gd name="T12" fmla="*/ 13 w 21"/>
              <a:gd name="T13" fmla="*/ 7 h 21"/>
              <a:gd name="T14" fmla="*/ 17 w 21"/>
              <a:gd name="T15" fmla="*/ 0 h 21"/>
              <a:gd name="T16" fmla="*/ 21 w 21"/>
              <a:gd name="T17" fmla="*/ 2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1" h="21">
                <a:moveTo>
                  <a:pt x="0" y="21"/>
                </a:moveTo>
                <a:lnTo>
                  <a:pt x="4" y="18"/>
                </a:lnTo>
                <a:lnTo>
                  <a:pt x="8" y="14"/>
                </a:lnTo>
                <a:lnTo>
                  <a:pt x="6" y="9"/>
                </a:lnTo>
                <a:lnTo>
                  <a:pt x="8" y="9"/>
                </a:lnTo>
                <a:lnTo>
                  <a:pt x="12" y="7"/>
                </a:lnTo>
                <a:lnTo>
                  <a:pt x="13" y="7"/>
                </a:lnTo>
                <a:lnTo>
                  <a:pt x="17" y="0"/>
                </a:lnTo>
                <a:lnTo>
                  <a:pt x="21" y="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" name="Freeform 1153">
            <a:extLst>
              <a:ext uri="{FF2B5EF4-FFF2-40B4-BE49-F238E27FC236}">
                <a16:creationId xmlns:a16="http://schemas.microsoft.com/office/drawing/2014/main" id="{45DC54F1-C805-9D7E-F176-26BF3607E68E}"/>
              </a:ext>
            </a:extLst>
          </p:cNvPr>
          <p:cNvSpPr>
            <a:spLocks/>
          </p:cNvSpPr>
          <p:nvPr/>
        </p:nvSpPr>
        <p:spPr bwMode="auto">
          <a:xfrm>
            <a:off x="5214938" y="5788025"/>
            <a:ext cx="17463" cy="9525"/>
          </a:xfrm>
          <a:custGeom>
            <a:avLst/>
            <a:gdLst>
              <a:gd name="T0" fmla="*/ 0 w 11"/>
              <a:gd name="T1" fmla="*/ 0 h 6"/>
              <a:gd name="T2" fmla="*/ 1 w 11"/>
              <a:gd name="T3" fmla="*/ 2 h 6"/>
              <a:gd name="T4" fmla="*/ 2 w 11"/>
              <a:gd name="T5" fmla="*/ 6 h 6"/>
              <a:gd name="T6" fmla="*/ 5 w 11"/>
              <a:gd name="T7" fmla="*/ 3 h 6"/>
              <a:gd name="T8" fmla="*/ 11 w 11"/>
              <a:gd name="T9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6">
                <a:moveTo>
                  <a:pt x="0" y="0"/>
                </a:moveTo>
                <a:lnTo>
                  <a:pt x="1" y="2"/>
                </a:lnTo>
                <a:lnTo>
                  <a:pt x="2" y="6"/>
                </a:lnTo>
                <a:lnTo>
                  <a:pt x="5" y="3"/>
                </a:lnTo>
                <a:lnTo>
                  <a:pt x="11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" name="Freeform 1154">
            <a:extLst>
              <a:ext uri="{FF2B5EF4-FFF2-40B4-BE49-F238E27FC236}">
                <a16:creationId xmlns:a16="http://schemas.microsoft.com/office/drawing/2014/main" id="{15672775-2FEE-2DD5-F645-A10454EDEF53}"/>
              </a:ext>
            </a:extLst>
          </p:cNvPr>
          <p:cNvSpPr>
            <a:spLocks/>
          </p:cNvSpPr>
          <p:nvPr/>
        </p:nvSpPr>
        <p:spPr bwMode="auto">
          <a:xfrm>
            <a:off x="5299076" y="5707063"/>
            <a:ext cx="31750" cy="7938"/>
          </a:xfrm>
          <a:custGeom>
            <a:avLst/>
            <a:gdLst>
              <a:gd name="T0" fmla="*/ 0 w 20"/>
              <a:gd name="T1" fmla="*/ 0 h 5"/>
              <a:gd name="T2" fmla="*/ 4 w 20"/>
              <a:gd name="T3" fmla="*/ 0 h 5"/>
              <a:gd name="T4" fmla="*/ 4 w 20"/>
              <a:gd name="T5" fmla="*/ 2 h 5"/>
              <a:gd name="T6" fmla="*/ 8 w 20"/>
              <a:gd name="T7" fmla="*/ 0 h 5"/>
              <a:gd name="T8" fmla="*/ 9 w 20"/>
              <a:gd name="T9" fmla="*/ 5 h 5"/>
              <a:gd name="T10" fmla="*/ 18 w 20"/>
              <a:gd name="T11" fmla="*/ 5 h 5"/>
              <a:gd name="T12" fmla="*/ 20 w 20"/>
              <a:gd name="T13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0" h="5">
                <a:moveTo>
                  <a:pt x="0" y="0"/>
                </a:moveTo>
                <a:lnTo>
                  <a:pt x="4" y="0"/>
                </a:lnTo>
                <a:lnTo>
                  <a:pt x="4" y="2"/>
                </a:lnTo>
                <a:lnTo>
                  <a:pt x="8" y="0"/>
                </a:lnTo>
                <a:lnTo>
                  <a:pt x="9" y="5"/>
                </a:lnTo>
                <a:lnTo>
                  <a:pt x="18" y="5"/>
                </a:lnTo>
                <a:lnTo>
                  <a:pt x="20" y="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" name="Freeform 1155">
            <a:extLst>
              <a:ext uri="{FF2B5EF4-FFF2-40B4-BE49-F238E27FC236}">
                <a16:creationId xmlns:a16="http://schemas.microsoft.com/office/drawing/2014/main" id="{15E6DE41-312F-F8D9-3B61-3BF6BD44C24A}"/>
              </a:ext>
            </a:extLst>
          </p:cNvPr>
          <p:cNvSpPr>
            <a:spLocks/>
          </p:cNvSpPr>
          <p:nvPr/>
        </p:nvSpPr>
        <p:spPr bwMode="auto">
          <a:xfrm>
            <a:off x="4489451" y="4427538"/>
            <a:ext cx="61913" cy="7938"/>
          </a:xfrm>
          <a:custGeom>
            <a:avLst/>
            <a:gdLst>
              <a:gd name="T0" fmla="*/ 39 w 39"/>
              <a:gd name="T1" fmla="*/ 1 h 5"/>
              <a:gd name="T2" fmla="*/ 27 w 39"/>
              <a:gd name="T3" fmla="*/ 0 h 5"/>
              <a:gd name="T4" fmla="*/ 21 w 39"/>
              <a:gd name="T5" fmla="*/ 0 h 5"/>
              <a:gd name="T6" fmla="*/ 15 w 39"/>
              <a:gd name="T7" fmla="*/ 5 h 5"/>
              <a:gd name="T8" fmla="*/ 0 w 39"/>
              <a:gd name="T9" fmla="*/ 4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9" h="5">
                <a:moveTo>
                  <a:pt x="39" y="1"/>
                </a:moveTo>
                <a:lnTo>
                  <a:pt x="27" y="0"/>
                </a:lnTo>
                <a:lnTo>
                  <a:pt x="21" y="0"/>
                </a:lnTo>
                <a:lnTo>
                  <a:pt x="15" y="5"/>
                </a:lnTo>
                <a:lnTo>
                  <a:pt x="0" y="4"/>
                </a:lnTo>
              </a:path>
            </a:pathLst>
          </a:custGeom>
          <a:noFill/>
          <a:ln w="4763" cap="rnd">
            <a:solidFill>
              <a:srgbClr val="A9AC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" name="Freeform 1156">
            <a:extLst>
              <a:ext uri="{FF2B5EF4-FFF2-40B4-BE49-F238E27FC236}">
                <a16:creationId xmlns:a16="http://schemas.microsoft.com/office/drawing/2014/main" id="{C78E957F-DC32-58C7-7CA4-7C5849CFFA00}"/>
              </a:ext>
            </a:extLst>
          </p:cNvPr>
          <p:cNvSpPr>
            <a:spLocks/>
          </p:cNvSpPr>
          <p:nvPr/>
        </p:nvSpPr>
        <p:spPr bwMode="auto">
          <a:xfrm>
            <a:off x="7208838" y="1463675"/>
            <a:ext cx="80963" cy="85725"/>
          </a:xfrm>
          <a:custGeom>
            <a:avLst/>
            <a:gdLst>
              <a:gd name="T0" fmla="*/ 0 w 51"/>
              <a:gd name="T1" fmla="*/ 54 h 54"/>
              <a:gd name="T2" fmla="*/ 21 w 51"/>
              <a:gd name="T3" fmla="*/ 43 h 54"/>
              <a:gd name="T4" fmla="*/ 39 w 51"/>
              <a:gd name="T5" fmla="*/ 42 h 54"/>
              <a:gd name="T6" fmla="*/ 41 w 51"/>
              <a:gd name="T7" fmla="*/ 42 h 54"/>
              <a:gd name="T8" fmla="*/ 39 w 51"/>
              <a:gd name="T9" fmla="*/ 37 h 54"/>
              <a:gd name="T10" fmla="*/ 39 w 51"/>
              <a:gd name="T11" fmla="*/ 34 h 54"/>
              <a:gd name="T12" fmla="*/ 41 w 51"/>
              <a:gd name="T13" fmla="*/ 33 h 54"/>
              <a:gd name="T14" fmla="*/ 41 w 51"/>
              <a:gd name="T15" fmla="*/ 16 h 54"/>
              <a:gd name="T16" fmla="*/ 51 w 51"/>
              <a:gd name="T17" fmla="*/ 5 h 54"/>
              <a:gd name="T18" fmla="*/ 45 w 51"/>
              <a:gd name="T19" fmla="*/ 0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1" h="54">
                <a:moveTo>
                  <a:pt x="0" y="54"/>
                </a:moveTo>
                <a:lnTo>
                  <a:pt x="21" y="43"/>
                </a:lnTo>
                <a:lnTo>
                  <a:pt x="39" y="42"/>
                </a:lnTo>
                <a:lnTo>
                  <a:pt x="41" y="42"/>
                </a:lnTo>
                <a:lnTo>
                  <a:pt x="39" y="37"/>
                </a:lnTo>
                <a:lnTo>
                  <a:pt x="39" y="34"/>
                </a:lnTo>
                <a:lnTo>
                  <a:pt x="41" y="33"/>
                </a:lnTo>
                <a:lnTo>
                  <a:pt x="41" y="16"/>
                </a:lnTo>
                <a:lnTo>
                  <a:pt x="51" y="5"/>
                </a:lnTo>
                <a:lnTo>
                  <a:pt x="45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" name="Freeform 1157">
            <a:extLst>
              <a:ext uri="{FF2B5EF4-FFF2-40B4-BE49-F238E27FC236}">
                <a16:creationId xmlns:a16="http://schemas.microsoft.com/office/drawing/2014/main" id="{C5B5EA5C-5797-C151-D6A9-022A1FB54D1C}"/>
              </a:ext>
            </a:extLst>
          </p:cNvPr>
          <p:cNvSpPr>
            <a:spLocks/>
          </p:cNvSpPr>
          <p:nvPr/>
        </p:nvSpPr>
        <p:spPr bwMode="auto">
          <a:xfrm>
            <a:off x="7170738" y="1317625"/>
            <a:ext cx="109538" cy="157163"/>
          </a:xfrm>
          <a:custGeom>
            <a:avLst/>
            <a:gdLst>
              <a:gd name="T0" fmla="*/ 69 w 69"/>
              <a:gd name="T1" fmla="*/ 92 h 99"/>
              <a:gd name="T2" fmla="*/ 64 w 69"/>
              <a:gd name="T3" fmla="*/ 99 h 99"/>
              <a:gd name="T4" fmla="*/ 63 w 69"/>
              <a:gd name="T5" fmla="*/ 99 h 99"/>
              <a:gd name="T6" fmla="*/ 43 w 69"/>
              <a:gd name="T7" fmla="*/ 86 h 99"/>
              <a:gd name="T8" fmla="*/ 38 w 69"/>
              <a:gd name="T9" fmla="*/ 67 h 99"/>
              <a:gd name="T10" fmla="*/ 31 w 69"/>
              <a:gd name="T11" fmla="*/ 65 h 99"/>
              <a:gd name="T12" fmla="*/ 37 w 69"/>
              <a:gd name="T13" fmla="*/ 48 h 99"/>
              <a:gd name="T14" fmla="*/ 28 w 69"/>
              <a:gd name="T15" fmla="*/ 41 h 99"/>
              <a:gd name="T16" fmla="*/ 33 w 69"/>
              <a:gd name="T17" fmla="*/ 33 h 99"/>
              <a:gd name="T18" fmla="*/ 31 w 69"/>
              <a:gd name="T19" fmla="*/ 29 h 99"/>
              <a:gd name="T20" fmla="*/ 22 w 69"/>
              <a:gd name="T21" fmla="*/ 29 h 99"/>
              <a:gd name="T22" fmla="*/ 5 w 69"/>
              <a:gd name="T23" fmla="*/ 21 h 99"/>
              <a:gd name="T24" fmla="*/ 0 w 69"/>
              <a:gd name="T25" fmla="*/ 7 h 99"/>
              <a:gd name="T26" fmla="*/ 0 w 69"/>
              <a:gd name="T27" fmla="*/ 6 h 99"/>
              <a:gd name="T28" fmla="*/ 0 w 69"/>
              <a:gd name="T29" fmla="*/ 0 h 99"/>
              <a:gd name="T30" fmla="*/ 1 w 69"/>
              <a:gd name="T31" fmla="*/ 0 h 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69" h="99">
                <a:moveTo>
                  <a:pt x="69" y="92"/>
                </a:moveTo>
                <a:lnTo>
                  <a:pt x="64" y="99"/>
                </a:lnTo>
                <a:lnTo>
                  <a:pt x="63" y="99"/>
                </a:lnTo>
                <a:lnTo>
                  <a:pt x="43" y="86"/>
                </a:lnTo>
                <a:lnTo>
                  <a:pt x="38" y="67"/>
                </a:lnTo>
                <a:lnTo>
                  <a:pt x="31" y="65"/>
                </a:lnTo>
                <a:lnTo>
                  <a:pt x="37" y="48"/>
                </a:lnTo>
                <a:lnTo>
                  <a:pt x="28" y="41"/>
                </a:lnTo>
                <a:lnTo>
                  <a:pt x="33" y="33"/>
                </a:lnTo>
                <a:lnTo>
                  <a:pt x="31" y="29"/>
                </a:lnTo>
                <a:lnTo>
                  <a:pt x="22" y="29"/>
                </a:lnTo>
                <a:lnTo>
                  <a:pt x="5" y="21"/>
                </a:lnTo>
                <a:lnTo>
                  <a:pt x="0" y="7"/>
                </a:lnTo>
                <a:lnTo>
                  <a:pt x="0" y="6"/>
                </a:lnTo>
                <a:lnTo>
                  <a:pt x="0" y="0"/>
                </a:lnTo>
                <a:lnTo>
                  <a:pt x="1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" name="Freeform 1158">
            <a:extLst>
              <a:ext uri="{FF2B5EF4-FFF2-40B4-BE49-F238E27FC236}">
                <a16:creationId xmlns:a16="http://schemas.microsoft.com/office/drawing/2014/main" id="{8A9D502A-95D8-3650-B789-69B21A7F2F92}"/>
              </a:ext>
            </a:extLst>
          </p:cNvPr>
          <p:cNvSpPr>
            <a:spLocks/>
          </p:cNvSpPr>
          <p:nvPr/>
        </p:nvSpPr>
        <p:spPr bwMode="auto">
          <a:xfrm>
            <a:off x="7016751" y="1257300"/>
            <a:ext cx="155575" cy="60325"/>
          </a:xfrm>
          <a:custGeom>
            <a:avLst/>
            <a:gdLst>
              <a:gd name="T0" fmla="*/ 98 w 98"/>
              <a:gd name="T1" fmla="*/ 38 h 38"/>
              <a:gd name="T2" fmla="*/ 97 w 98"/>
              <a:gd name="T3" fmla="*/ 34 h 38"/>
              <a:gd name="T4" fmla="*/ 86 w 98"/>
              <a:gd name="T5" fmla="*/ 17 h 38"/>
              <a:gd name="T6" fmla="*/ 86 w 98"/>
              <a:gd name="T7" fmla="*/ 13 h 38"/>
              <a:gd name="T8" fmla="*/ 86 w 98"/>
              <a:gd name="T9" fmla="*/ 10 h 38"/>
              <a:gd name="T10" fmla="*/ 86 w 98"/>
              <a:gd name="T11" fmla="*/ 6 h 38"/>
              <a:gd name="T12" fmla="*/ 72 w 98"/>
              <a:gd name="T13" fmla="*/ 11 h 38"/>
              <a:gd name="T14" fmla="*/ 71 w 98"/>
              <a:gd name="T15" fmla="*/ 11 h 38"/>
              <a:gd name="T16" fmla="*/ 67 w 98"/>
              <a:gd name="T17" fmla="*/ 10 h 38"/>
              <a:gd name="T18" fmla="*/ 64 w 98"/>
              <a:gd name="T19" fmla="*/ 23 h 38"/>
              <a:gd name="T20" fmla="*/ 61 w 98"/>
              <a:gd name="T21" fmla="*/ 26 h 38"/>
              <a:gd name="T22" fmla="*/ 54 w 98"/>
              <a:gd name="T23" fmla="*/ 23 h 38"/>
              <a:gd name="T24" fmla="*/ 52 w 98"/>
              <a:gd name="T25" fmla="*/ 22 h 38"/>
              <a:gd name="T26" fmla="*/ 50 w 98"/>
              <a:gd name="T27" fmla="*/ 17 h 38"/>
              <a:gd name="T28" fmla="*/ 48 w 98"/>
              <a:gd name="T29" fmla="*/ 14 h 38"/>
              <a:gd name="T30" fmla="*/ 41 w 98"/>
              <a:gd name="T31" fmla="*/ 11 h 38"/>
              <a:gd name="T32" fmla="*/ 41 w 98"/>
              <a:gd name="T33" fmla="*/ 6 h 38"/>
              <a:gd name="T34" fmla="*/ 41 w 98"/>
              <a:gd name="T35" fmla="*/ 6 h 38"/>
              <a:gd name="T36" fmla="*/ 31 w 98"/>
              <a:gd name="T37" fmla="*/ 6 h 38"/>
              <a:gd name="T38" fmla="*/ 29 w 98"/>
              <a:gd name="T39" fmla="*/ 7 h 38"/>
              <a:gd name="T40" fmla="*/ 23 w 98"/>
              <a:gd name="T41" fmla="*/ 8 h 38"/>
              <a:gd name="T42" fmla="*/ 19 w 98"/>
              <a:gd name="T43" fmla="*/ 6 h 38"/>
              <a:gd name="T44" fmla="*/ 7 w 98"/>
              <a:gd name="T45" fmla="*/ 2 h 38"/>
              <a:gd name="T46" fmla="*/ 0 w 98"/>
              <a:gd name="T47" fmla="*/ 0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98" h="38">
                <a:moveTo>
                  <a:pt x="98" y="38"/>
                </a:moveTo>
                <a:lnTo>
                  <a:pt x="97" y="34"/>
                </a:lnTo>
                <a:lnTo>
                  <a:pt x="86" y="17"/>
                </a:lnTo>
                <a:lnTo>
                  <a:pt x="86" y="13"/>
                </a:lnTo>
                <a:lnTo>
                  <a:pt x="86" y="10"/>
                </a:lnTo>
                <a:lnTo>
                  <a:pt x="86" y="6"/>
                </a:lnTo>
                <a:lnTo>
                  <a:pt x="72" y="11"/>
                </a:lnTo>
                <a:lnTo>
                  <a:pt x="71" y="11"/>
                </a:lnTo>
                <a:lnTo>
                  <a:pt x="67" y="10"/>
                </a:lnTo>
                <a:lnTo>
                  <a:pt x="64" y="23"/>
                </a:lnTo>
                <a:lnTo>
                  <a:pt x="61" y="26"/>
                </a:lnTo>
                <a:lnTo>
                  <a:pt x="54" y="23"/>
                </a:lnTo>
                <a:lnTo>
                  <a:pt x="52" y="22"/>
                </a:lnTo>
                <a:lnTo>
                  <a:pt x="50" y="17"/>
                </a:lnTo>
                <a:lnTo>
                  <a:pt x="48" y="14"/>
                </a:lnTo>
                <a:lnTo>
                  <a:pt x="41" y="11"/>
                </a:lnTo>
                <a:lnTo>
                  <a:pt x="41" y="6"/>
                </a:lnTo>
                <a:lnTo>
                  <a:pt x="41" y="6"/>
                </a:lnTo>
                <a:lnTo>
                  <a:pt x="31" y="6"/>
                </a:lnTo>
                <a:lnTo>
                  <a:pt x="29" y="7"/>
                </a:lnTo>
                <a:lnTo>
                  <a:pt x="23" y="8"/>
                </a:lnTo>
                <a:lnTo>
                  <a:pt x="19" y="6"/>
                </a:lnTo>
                <a:lnTo>
                  <a:pt x="7" y="2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" name="Freeform 1159">
            <a:extLst>
              <a:ext uri="{FF2B5EF4-FFF2-40B4-BE49-F238E27FC236}">
                <a16:creationId xmlns:a16="http://schemas.microsoft.com/office/drawing/2014/main" id="{89489AF6-250A-3D11-7D84-7F25ECF694B5}"/>
              </a:ext>
            </a:extLst>
          </p:cNvPr>
          <p:cNvSpPr>
            <a:spLocks/>
          </p:cNvSpPr>
          <p:nvPr/>
        </p:nvSpPr>
        <p:spPr bwMode="auto">
          <a:xfrm>
            <a:off x="7185026" y="1549400"/>
            <a:ext cx="77788" cy="177800"/>
          </a:xfrm>
          <a:custGeom>
            <a:avLst/>
            <a:gdLst>
              <a:gd name="T0" fmla="*/ 0 w 49"/>
              <a:gd name="T1" fmla="*/ 112 h 112"/>
              <a:gd name="T2" fmla="*/ 32 w 49"/>
              <a:gd name="T3" fmla="*/ 107 h 112"/>
              <a:gd name="T4" fmla="*/ 47 w 49"/>
              <a:gd name="T5" fmla="*/ 96 h 112"/>
              <a:gd name="T6" fmla="*/ 49 w 49"/>
              <a:gd name="T7" fmla="*/ 84 h 112"/>
              <a:gd name="T8" fmla="*/ 49 w 49"/>
              <a:gd name="T9" fmla="*/ 84 h 112"/>
              <a:gd name="T10" fmla="*/ 48 w 49"/>
              <a:gd name="T11" fmla="*/ 75 h 112"/>
              <a:gd name="T12" fmla="*/ 47 w 49"/>
              <a:gd name="T13" fmla="*/ 62 h 112"/>
              <a:gd name="T14" fmla="*/ 26 w 49"/>
              <a:gd name="T15" fmla="*/ 30 h 112"/>
              <a:gd name="T16" fmla="*/ 24 w 49"/>
              <a:gd name="T17" fmla="*/ 30 h 112"/>
              <a:gd name="T18" fmla="*/ 15 w 49"/>
              <a:gd name="T19" fmla="*/ 0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9" h="112">
                <a:moveTo>
                  <a:pt x="0" y="112"/>
                </a:moveTo>
                <a:lnTo>
                  <a:pt x="32" y="107"/>
                </a:lnTo>
                <a:lnTo>
                  <a:pt x="47" y="96"/>
                </a:lnTo>
                <a:lnTo>
                  <a:pt x="49" y="84"/>
                </a:lnTo>
                <a:lnTo>
                  <a:pt x="49" y="84"/>
                </a:lnTo>
                <a:lnTo>
                  <a:pt x="48" y="75"/>
                </a:lnTo>
                <a:lnTo>
                  <a:pt x="47" y="62"/>
                </a:lnTo>
                <a:lnTo>
                  <a:pt x="26" y="30"/>
                </a:lnTo>
                <a:lnTo>
                  <a:pt x="24" y="30"/>
                </a:lnTo>
                <a:lnTo>
                  <a:pt x="15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" name="Freeform 1160">
            <a:extLst>
              <a:ext uri="{FF2B5EF4-FFF2-40B4-BE49-F238E27FC236}">
                <a16:creationId xmlns:a16="http://schemas.microsoft.com/office/drawing/2014/main" id="{6E94D63D-AD14-2771-BAE1-E9D887EA1A4D}"/>
              </a:ext>
            </a:extLst>
          </p:cNvPr>
          <p:cNvSpPr>
            <a:spLocks/>
          </p:cNvSpPr>
          <p:nvPr/>
        </p:nvSpPr>
        <p:spPr bwMode="auto">
          <a:xfrm>
            <a:off x="5364163" y="1501775"/>
            <a:ext cx="2390775" cy="4554538"/>
          </a:xfrm>
          <a:custGeom>
            <a:avLst/>
            <a:gdLst>
              <a:gd name="T0" fmla="*/ 11 w 1506"/>
              <a:gd name="T1" fmla="*/ 2869 h 2869"/>
              <a:gd name="T2" fmla="*/ 30 w 1506"/>
              <a:gd name="T3" fmla="*/ 2856 h 2869"/>
              <a:gd name="T4" fmla="*/ 42 w 1506"/>
              <a:gd name="T5" fmla="*/ 2822 h 2869"/>
              <a:gd name="T6" fmla="*/ 48 w 1506"/>
              <a:gd name="T7" fmla="*/ 2789 h 2869"/>
              <a:gd name="T8" fmla="*/ 50 w 1506"/>
              <a:gd name="T9" fmla="*/ 2737 h 2869"/>
              <a:gd name="T10" fmla="*/ 46 w 1506"/>
              <a:gd name="T11" fmla="*/ 2673 h 2869"/>
              <a:gd name="T12" fmla="*/ 76 w 1506"/>
              <a:gd name="T13" fmla="*/ 2655 h 2869"/>
              <a:gd name="T14" fmla="*/ 72 w 1506"/>
              <a:gd name="T15" fmla="*/ 2625 h 2869"/>
              <a:gd name="T16" fmla="*/ 76 w 1506"/>
              <a:gd name="T17" fmla="*/ 2608 h 2869"/>
              <a:gd name="T18" fmla="*/ 112 w 1506"/>
              <a:gd name="T19" fmla="*/ 2604 h 2869"/>
              <a:gd name="T20" fmla="*/ 154 w 1506"/>
              <a:gd name="T21" fmla="*/ 2553 h 2869"/>
              <a:gd name="T22" fmla="*/ 160 w 1506"/>
              <a:gd name="T23" fmla="*/ 2490 h 2869"/>
              <a:gd name="T24" fmla="*/ 164 w 1506"/>
              <a:gd name="T25" fmla="*/ 2424 h 2869"/>
              <a:gd name="T26" fmla="*/ 142 w 1506"/>
              <a:gd name="T27" fmla="*/ 2343 h 2869"/>
              <a:gd name="T28" fmla="*/ 162 w 1506"/>
              <a:gd name="T29" fmla="*/ 2301 h 2869"/>
              <a:gd name="T30" fmla="*/ 203 w 1506"/>
              <a:gd name="T31" fmla="*/ 2263 h 2869"/>
              <a:gd name="T32" fmla="*/ 188 w 1506"/>
              <a:gd name="T33" fmla="*/ 2179 h 2869"/>
              <a:gd name="T34" fmla="*/ 139 w 1506"/>
              <a:gd name="T35" fmla="*/ 2139 h 2869"/>
              <a:gd name="T36" fmla="*/ 136 w 1506"/>
              <a:gd name="T37" fmla="*/ 2061 h 2869"/>
              <a:gd name="T38" fmla="*/ 151 w 1506"/>
              <a:gd name="T39" fmla="*/ 1978 h 2869"/>
              <a:gd name="T40" fmla="*/ 128 w 1506"/>
              <a:gd name="T41" fmla="*/ 1878 h 2869"/>
              <a:gd name="T42" fmla="*/ 151 w 1506"/>
              <a:gd name="T43" fmla="*/ 1783 h 2869"/>
              <a:gd name="T44" fmla="*/ 132 w 1506"/>
              <a:gd name="T45" fmla="*/ 1697 h 2869"/>
              <a:gd name="T46" fmla="*/ 162 w 1506"/>
              <a:gd name="T47" fmla="*/ 1611 h 2869"/>
              <a:gd name="T48" fmla="*/ 214 w 1506"/>
              <a:gd name="T49" fmla="*/ 1529 h 2869"/>
              <a:gd name="T50" fmla="*/ 316 w 1506"/>
              <a:gd name="T51" fmla="*/ 1506 h 2869"/>
              <a:gd name="T52" fmla="*/ 381 w 1506"/>
              <a:gd name="T53" fmla="*/ 1489 h 2869"/>
              <a:gd name="T54" fmla="*/ 366 w 1506"/>
              <a:gd name="T55" fmla="*/ 1393 h 2869"/>
              <a:gd name="T56" fmla="*/ 364 w 1506"/>
              <a:gd name="T57" fmla="*/ 1305 h 2869"/>
              <a:gd name="T58" fmla="*/ 415 w 1506"/>
              <a:gd name="T59" fmla="*/ 1207 h 2869"/>
              <a:gd name="T60" fmla="*/ 432 w 1506"/>
              <a:gd name="T61" fmla="*/ 1104 h 2869"/>
              <a:gd name="T62" fmla="*/ 439 w 1506"/>
              <a:gd name="T63" fmla="*/ 1001 h 2869"/>
              <a:gd name="T64" fmla="*/ 510 w 1506"/>
              <a:gd name="T65" fmla="*/ 939 h 2869"/>
              <a:gd name="T66" fmla="*/ 544 w 1506"/>
              <a:gd name="T67" fmla="*/ 843 h 2869"/>
              <a:gd name="T68" fmla="*/ 603 w 1506"/>
              <a:gd name="T69" fmla="*/ 739 h 2869"/>
              <a:gd name="T70" fmla="*/ 622 w 1506"/>
              <a:gd name="T71" fmla="*/ 659 h 2869"/>
              <a:gd name="T72" fmla="*/ 644 w 1506"/>
              <a:gd name="T73" fmla="*/ 555 h 2869"/>
              <a:gd name="T74" fmla="*/ 689 w 1506"/>
              <a:gd name="T75" fmla="*/ 457 h 2869"/>
              <a:gd name="T76" fmla="*/ 775 w 1506"/>
              <a:gd name="T77" fmla="*/ 465 h 2869"/>
              <a:gd name="T78" fmla="*/ 794 w 1506"/>
              <a:gd name="T79" fmla="*/ 388 h 2869"/>
              <a:gd name="T80" fmla="*/ 799 w 1506"/>
              <a:gd name="T81" fmla="*/ 310 h 2869"/>
              <a:gd name="T82" fmla="*/ 902 w 1506"/>
              <a:gd name="T83" fmla="*/ 325 h 2869"/>
              <a:gd name="T84" fmla="*/ 984 w 1506"/>
              <a:gd name="T85" fmla="*/ 325 h 2869"/>
              <a:gd name="T86" fmla="*/ 996 w 1506"/>
              <a:gd name="T87" fmla="*/ 235 h 2869"/>
              <a:gd name="T88" fmla="*/ 999 w 1506"/>
              <a:gd name="T89" fmla="*/ 161 h 2869"/>
              <a:gd name="T90" fmla="*/ 1031 w 1506"/>
              <a:gd name="T91" fmla="*/ 145 h 2869"/>
              <a:gd name="T92" fmla="*/ 1059 w 1506"/>
              <a:gd name="T93" fmla="*/ 101 h 2869"/>
              <a:gd name="T94" fmla="*/ 1132 w 1506"/>
              <a:gd name="T95" fmla="*/ 124 h 2869"/>
              <a:gd name="T96" fmla="*/ 1179 w 1506"/>
              <a:gd name="T97" fmla="*/ 190 h 2869"/>
              <a:gd name="T98" fmla="*/ 1225 w 1506"/>
              <a:gd name="T99" fmla="*/ 229 h 2869"/>
              <a:gd name="T100" fmla="*/ 1280 w 1506"/>
              <a:gd name="T101" fmla="*/ 240 h 2869"/>
              <a:gd name="T102" fmla="*/ 1333 w 1506"/>
              <a:gd name="T103" fmla="*/ 182 h 2869"/>
              <a:gd name="T104" fmla="*/ 1398 w 1506"/>
              <a:gd name="T105" fmla="*/ 209 h 2869"/>
              <a:gd name="T106" fmla="*/ 1443 w 1506"/>
              <a:gd name="T107" fmla="*/ 236 h 2869"/>
              <a:gd name="T108" fmla="*/ 1456 w 1506"/>
              <a:gd name="T109" fmla="*/ 219 h 2869"/>
              <a:gd name="T110" fmla="*/ 1458 w 1506"/>
              <a:gd name="T111" fmla="*/ 172 h 2869"/>
              <a:gd name="T112" fmla="*/ 1495 w 1506"/>
              <a:gd name="T113" fmla="*/ 142 h 2869"/>
              <a:gd name="T114" fmla="*/ 1502 w 1506"/>
              <a:gd name="T115" fmla="*/ 96 h 2869"/>
              <a:gd name="T116" fmla="*/ 1491 w 1506"/>
              <a:gd name="T117" fmla="*/ 37 h 2869"/>
              <a:gd name="T118" fmla="*/ 1495 w 1506"/>
              <a:gd name="T119" fmla="*/ 3 h 28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506" h="2869">
                <a:moveTo>
                  <a:pt x="1" y="2839"/>
                </a:moveTo>
                <a:lnTo>
                  <a:pt x="0" y="2841"/>
                </a:lnTo>
                <a:lnTo>
                  <a:pt x="1" y="2842"/>
                </a:lnTo>
                <a:lnTo>
                  <a:pt x="1" y="2844"/>
                </a:lnTo>
                <a:lnTo>
                  <a:pt x="1" y="2849"/>
                </a:lnTo>
                <a:lnTo>
                  <a:pt x="1" y="2852"/>
                </a:lnTo>
                <a:lnTo>
                  <a:pt x="1" y="2853"/>
                </a:lnTo>
                <a:lnTo>
                  <a:pt x="1" y="2854"/>
                </a:lnTo>
                <a:lnTo>
                  <a:pt x="0" y="2860"/>
                </a:lnTo>
                <a:lnTo>
                  <a:pt x="0" y="2867"/>
                </a:lnTo>
                <a:lnTo>
                  <a:pt x="3" y="2867"/>
                </a:lnTo>
                <a:lnTo>
                  <a:pt x="4" y="2867"/>
                </a:lnTo>
                <a:lnTo>
                  <a:pt x="5" y="2867"/>
                </a:lnTo>
                <a:lnTo>
                  <a:pt x="7" y="2868"/>
                </a:lnTo>
                <a:lnTo>
                  <a:pt x="8" y="2868"/>
                </a:lnTo>
                <a:lnTo>
                  <a:pt x="9" y="2869"/>
                </a:lnTo>
                <a:lnTo>
                  <a:pt x="11" y="2869"/>
                </a:lnTo>
                <a:lnTo>
                  <a:pt x="11" y="2868"/>
                </a:lnTo>
                <a:lnTo>
                  <a:pt x="11" y="2868"/>
                </a:lnTo>
                <a:lnTo>
                  <a:pt x="12" y="2867"/>
                </a:lnTo>
                <a:lnTo>
                  <a:pt x="14" y="2865"/>
                </a:lnTo>
                <a:lnTo>
                  <a:pt x="15" y="2868"/>
                </a:lnTo>
                <a:lnTo>
                  <a:pt x="16" y="2868"/>
                </a:lnTo>
                <a:lnTo>
                  <a:pt x="16" y="2865"/>
                </a:lnTo>
                <a:lnTo>
                  <a:pt x="18" y="2867"/>
                </a:lnTo>
                <a:lnTo>
                  <a:pt x="19" y="2867"/>
                </a:lnTo>
                <a:lnTo>
                  <a:pt x="20" y="2865"/>
                </a:lnTo>
                <a:lnTo>
                  <a:pt x="20" y="2865"/>
                </a:lnTo>
                <a:lnTo>
                  <a:pt x="22" y="2864"/>
                </a:lnTo>
                <a:lnTo>
                  <a:pt x="23" y="2863"/>
                </a:lnTo>
                <a:lnTo>
                  <a:pt x="26" y="2864"/>
                </a:lnTo>
                <a:lnTo>
                  <a:pt x="27" y="2857"/>
                </a:lnTo>
                <a:lnTo>
                  <a:pt x="29" y="2856"/>
                </a:lnTo>
                <a:lnTo>
                  <a:pt x="30" y="2856"/>
                </a:lnTo>
                <a:lnTo>
                  <a:pt x="30" y="2854"/>
                </a:lnTo>
                <a:lnTo>
                  <a:pt x="31" y="2852"/>
                </a:lnTo>
                <a:lnTo>
                  <a:pt x="33" y="2850"/>
                </a:lnTo>
                <a:lnTo>
                  <a:pt x="31" y="2845"/>
                </a:lnTo>
                <a:lnTo>
                  <a:pt x="33" y="2845"/>
                </a:lnTo>
                <a:lnTo>
                  <a:pt x="33" y="2844"/>
                </a:lnTo>
                <a:lnTo>
                  <a:pt x="33" y="2842"/>
                </a:lnTo>
                <a:lnTo>
                  <a:pt x="31" y="2841"/>
                </a:lnTo>
                <a:lnTo>
                  <a:pt x="33" y="2841"/>
                </a:lnTo>
                <a:lnTo>
                  <a:pt x="33" y="2839"/>
                </a:lnTo>
                <a:lnTo>
                  <a:pt x="34" y="2838"/>
                </a:lnTo>
                <a:lnTo>
                  <a:pt x="35" y="2835"/>
                </a:lnTo>
                <a:lnTo>
                  <a:pt x="35" y="2835"/>
                </a:lnTo>
                <a:lnTo>
                  <a:pt x="37" y="2830"/>
                </a:lnTo>
                <a:lnTo>
                  <a:pt x="38" y="2829"/>
                </a:lnTo>
                <a:lnTo>
                  <a:pt x="41" y="2826"/>
                </a:lnTo>
                <a:lnTo>
                  <a:pt x="42" y="2822"/>
                </a:lnTo>
                <a:lnTo>
                  <a:pt x="42" y="2820"/>
                </a:lnTo>
                <a:lnTo>
                  <a:pt x="46" y="2816"/>
                </a:lnTo>
                <a:lnTo>
                  <a:pt x="46" y="2815"/>
                </a:lnTo>
                <a:lnTo>
                  <a:pt x="46" y="2812"/>
                </a:lnTo>
                <a:lnTo>
                  <a:pt x="46" y="2809"/>
                </a:lnTo>
                <a:lnTo>
                  <a:pt x="45" y="2808"/>
                </a:lnTo>
                <a:lnTo>
                  <a:pt x="45" y="2807"/>
                </a:lnTo>
                <a:lnTo>
                  <a:pt x="46" y="2805"/>
                </a:lnTo>
                <a:lnTo>
                  <a:pt x="48" y="2803"/>
                </a:lnTo>
                <a:lnTo>
                  <a:pt x="48" y="2803"/>
                </a:lnTo>
                <a:lnTo>
                  <a:pt x="46" y="2801"/>
                </a:lnTo>
                <a:lnTo>
                  <a:pt x="48" y="2799"/>
                </a:lnTo>
                <a:lnTo>
                  <a:pt x="48" y="2797"/>
                </a:lnTo>
                <a:lnTo>
                  <a:pt x="48" y="2796"/>
                </a:lnTo>
                <a:lnTo>
                  <a:pt x="48" y="2794"/>
                </a:lnTo>
                <a:lnTo>
                  <a:pt x="48" y="2792"/>
                </a:lnTo>
                <a:lnTo>
                  <a:pt x="48" y="2789"/>
                </a:lnTo>
                <a:lnTo>
                  <a:pt x="49" y="2788"/>
                </a:lnTo>
                <a:lnTo>
                  <a:pt x="49" y="2786"/>
                </a:lnTo>
                <a:lnTo>
                  <a:pt x="49" y="2784"/>
                </a:lnTo>
                <a:lnTo>
                  <a:pt x="52" y="2779"/>
                </a:lnTo>
                <a:lnTo>
                  <a:pt x="52" y="2778"/>
                </a:lnTo>
                <a:lnTo>
                  <a:pt x="53" y="2778"/>
                </a:lnTo>
                <a:lnTo>
                  <a:pt x="54" y="2777"/>
                </a:lnTo>
                <a:lnTo>
                  <a:pt x="54" y="2775"/>
                </a:lnTo>
                <a:lnTo>
                  <a:pt x="54" y="2770"/>
                </a:lnTo>
                <a:lnTo>
                  <a:pt x="54" y="2760"/>
                </a:lnTo>
                <a:lnTo>
                  <a:pt x="54" y="2759"/>
                </a:lnTo>
                <a:lnTo>
                  <a:pt x="54" y="2758"/>
                </a:lnTo>
                <a:lnTo>
                  <a:pt x="54" y="2751"/>
                </a:lnTo>
                <a:lnTo>
                  <a:pt x="54" y="2748"/>
                </a:lnTo>
                <a:lnTo>
                  <a:pt x="53" y="2745"/>
                </a:lnTo>
                <a:lnTo>
                  <a:pt x="52" y="2740"/>
                </a:lnTo>
                <a:lnTo>
                  <a:pt x="50" y="2737"/>
                </a:lnTo>
                <a:lnTo>
                  <a:pt x="50" y="2734"/>
                </a:lnTo>
                <a:lnTo>
                  <a:pt x="50" y="2730"/>
                </a:lnTo>
                <a:lnTo>
                  <a:pt x="49" y="2726"/>
                </a:lnTo>
                <a:lnTo>
                  <a:pt x="49" y="2718"/>
                </a:lnTo>
                <a:lnTo>
                  <a:pt x="48" y="2711"/>
                </a:lnTo>
                <a:lnTo>
                  <a:pt x="48" y="2709"/>
                </a:lnTo>
                <a:lnTo>
                  <a:pt x="46" y="2707"/>
                </a:lnTo>
                <a:lnTo>
                  <a:pt x="45" y="2704"/>
                </a:lnTo>
                <a:lnTo>
                  <a:pt x="44" y="2696"/>
                </a:lnTo>
                <a:lnTo>
                  <a:pt x="42" y="2689"/>
                </a:lnTo>
                <a:lnTo>
                  <a:pt x="42" y="2687"/>
                </a:lnTo>
                <a:lnTo>
                  <a:pt x="41" y="2683"/>
                </a:lnTo>
                <a:lnTo>
                  <a:pt x="42" y="2680"/>
                </a:lnTo>
                <a:lnTo>
                  <a:pt x="42" y="2677"/>
                </a:lnTo>
                <a:lnTo>
                  <a:pt x="44" y="2674"/>
                </a:lnTo>
                <a:lnTo>
                  <a:pt x="45" y="2673"/>
                </a:lnTo>
                <a:lnTo>
                  <a:pt x="46" y="2673"/>
                </a:lnTo>
                <a:lnTo>
                  <a:pt x="48" y="2672"/>
                </a:lnTo>
                <a:lnTo>
                  <a:pt x="52" y="2670"/>
                </a:lnTo>
                <a:lnTo>
                  <a:pt x="53" y="2670"/>
                </a:lnTo>
                <a:lnTo>
                  <a:pt x="53" y="2669"/>
                </a:lnTo>
                <a:lnTo>
                  <a:pt x="54" y="2669"/>
                </a:lnTo>
                <a:lnTo>
                  <a:pt x="57" y="2669"/>
                </a:lnTo>
                <a:lnTo>
                  <a:pt x="60" y="2669"/>
                </a:lnTo>
                <a:lnTo>
                  <a:pt x="63" y="2669"/>
                </a:lnTo>
                <a:lnTo>
                  <a:pt x="64" y="2669"/>
                </a:lnTo>
                <a:lnTo>
                  <a:pt x="64" y="2668"/>
                </a:lnTo>
                <a:lnTo>
                  <a:pt x="65" y="2665"/>
                </a:lnTo>
                <a:lnTo>
                  <a:pt x="67" y="2662"/>
                </a:lnTo>
                <a:lnTo>
                  <a:pt x="67" y="2659"/>
                </a:lnTo>
                <a:lnTo>
                  <a:pt x="68" y="2657"/>
                </a:lnTo>
                <a:lnTo>
                  <a:pt x="75" y="2657"/>
                </a:lnTo>
                <a:lnTo>
                  <a:pt x="76" y="2657"/>
                </a:lnTo>
                <a:lnTo>
                  <a:pt x="76" y="2655"/>
                </a:lnTo>
                <a:lnTo>
                  <a:pt x="76" y="2654"/>
                </a:lnTo>
                <a:lnTo>
                  <a:pt x="75" y="2654"/>
                </a:lnTo>
                <a:lnTo>
                  <a:pt x="75" y="2651"/>
                </a:lnTo>
                <a:lnTo>
                  <a:pt x="76" y="2647"/>
                </a:lnTo>
                <a:lnTo>
                  <a:pt x="75" y="2646"/>
                </a:lnTo>
                <a:lnTo>
                  <a:pt x="75" y="2644"/>
                </a:lnTo>
                <a:lnTo>
                  <a:pt x="75" y="2642"/>
                </a:lnTo>
                <a:lnTo>
                  <a:pt x="74" y="2640"/>
                </a:lnTo>
                <a:lnTo>
                  <a:pt x="75" y="2640"/>
                </a:lnTo>
                <a:lnTo>
                  <a:pt x="75" y="2639"/>
                </a:lnTo>
                <a:lnTo>
                  <a:pt x="76" y="2639"/>
                </a:lnTo>
                <a:lnTo>
                  <a:pt x="75" y="2636"/>
                </a:lnTo>
                <a:lnTo>
                  <a:pt x="75" y="2632"/>
                </a:lnTo>
                <a:lnTo>
                  <a:pt x="75" y="2631"/>
                </a:lnTo>
                <a:lnTo>
                  <a:pt x="74" y="2628"/>
                </a:lnTo>
                <a:lnTo>
                  <a:pt x="72" y="2627"/>
                </a:lnTo>
                <a:lnTo>
                  <a:pt x="72" y="2625"/>
                </a:lnTo>
                <a:lnTo>
                  <a:pt x="71" y="2624"/>
                </a:lnTo>
                <a:lnTo>
                  <a:pt x="69" y="2621"/>
                </a:lnTo>
                <a:lnTo>
                  <a:pt x="68" y="2620"/>
                </a:lnTo>
                <a:lnTo>
                  <a:pt x="67" y="2620"/>
                </a:lnTo>
                <a:lnTo>
                  <a:pt x="65" y="2620"/>
                </a:lnTo>
                <a:lnTo>
                  <a:pt x="65" y="2619"/>
                </a:lnTo>
                <a:lnTo>
                  <a:pt x="64" y="2617"/>
                </a:lnTo>
                <a:lnTo>
                  <a:pt x="64" y="2616"/>
                </a:lnTo>
                <a:lnTo>
                  <a:pt x="68" y="2614"/>
                </a:lnTo>
                <a:lnTo>
                  <a:pt x="71" y="2613"/>
                </a:lnTo>
                <a:lnTo>
                  <a:pt x="71" y="2612"/>
                </a:lnTo>
                <a:lnTo>
                  <a:pt x="69" y="2610"/>
                </a:lnTo>
                <a:lnTo>
                  <a:pt x="69" y="2609"/>
                </a:lnTo>
                <a:lnTo>
                  <a:pt x="71" y="2609"/>
                </a:lnTo>
                <a:lnTo>
                  <a:pt x="74" y="2609"/>
                </a:lnTo>
                <a:lnTo>
                  <a:pt x="75" y="2609"/>
                </a:lnTo>
                <a:lnTo>
                  <a:pt x="76" y="2608"/>
                </a:lnTo>
                <a:lnTo>
                  <a:pt x="75" y="2606"/>
                </a:lnTo>
                <a:lnTo>
                  <a:pt x="76" y="2606"/>
                </a:lnTo>
                <a:lnTo>
                  <a:pt x="76" y="2606"/>
                </a:lnTo>
                <a:lnTo>
                  <a:pt x="78" y="2606"/>
                </a:lnTo>
                <a:lnTo>
                  <a:pt x="79" y="2605"/>
                </a:lnTo>
                <a:lnTo>
                  <a:pt x="84" y="2602"/>
                </a:lnTo>
                <a:lnTo>
                  <a:pt x="84" y="2604"/>
                </a:lnTo>
                <a:lnTo>
                  <a:pt x="89" y="2605"/>
                </a:lnTo>
                <a:lnTo>
                  <a:pt x="89" y="2606"/>
                </a:lnTo>
                <a:lnTo>
                  <a:pt x="90" y="2606"/>
                </a:lnTo>
                <a:lnTo>
                  <a:pt x="91" y="2606"/>
                </a:lnTo>
                <a:lnTo>
                  <a:pt x="93" y="2606"/>
                </a:lnTo>
                <a:lnTo>
                  <a:pt x="99" y="2606"/>
                </a:lnTo>
                <a:lnTo>
                  <a:pt x="102" y="2605"/>
                </a:lnTo>
                <a:lnTo>
                  <a:pt x="106" y="2606"/>
                </a:lnTo>
                <a:lnTo>
                  <a:pt x="109" y="2606"/>
                </a:lnTo>
                <a:lnTo>
                  <a:pt x="112" y="2604"/>
                </a:lnTo>
                <a:lnTo>
                  <a:pt x="114" y="2601"/>
                </a:lnTo>
                <a:lnTo>
                  <a:pt x="117" y="2597"/>
                </a:lnTo>
                <a:lnTo>
                  <a:pt x="119" y="2595"/>
                </a:lnTo>
                <a:lnTo>
                  <a:pt x="119" y="2595"/>
                </a:lnTo>
                <a:lnTo>
                  <a:pt x="123" y="2593"/>
                </a:lnTo>
                <a:lnTo>
                  <a:pt x="129" y="2589"/>
                </a:lnTo>
                <a:lnTo>
                  <a:pt x="132" y="2587"/>
                </a:lnTo>
                <a:lnTo>
                  <a:pt x="135" y="2582"/>
                </a:lnTo>
                <a:lnTo>
                  <a:pt x="136" y="2580"/>
                </a:lnTo>
                <a:lnTo>
                  <a:pt x="138" y="2578"/>
                </a:lnTo>
                <a:lnTo>
                  <a:pt x="138" y="2576"/>
                </a:lnTo>
                <a:lnTo>
                  <a:pt x="140" y="2574"/>
                </a:lnTo>
                <a:lnTo>
                  <a:pt x="144" y="2572"/>
                </a:lnTo>
                <a:lnTo>
                  <a:pt x="147" y="2568"/>
                </a:lnTo>
                <a:lnTo>
                  <a:pt x="150" y="2565"/>
                </a:lnTo>
                <a:lnTo>
                  <a:pt x="151" y="2559"/>
                </a:lnTo>
                <a:lnTo>
                  <a:pt x="154" y="2553"/>
                </a:lnTo>
                <a:lnTo>
                  <a:pt x="154" y="2552"/>
                </a:lnTo>
                <a:lnTo>
                  <a:pt x="154" y="2550"/>
                </a:lnTo>
                <a:lnTo>
                  <a:pt x="155" y="2549"/>
                </a:lnTo>
                <a:lnTo>
                  <a:pt x="157" y="2542"/>
                </a:lnTo>
                <a:lnTo>
                  <a:pt x="158" y="2539"/>
                </a:lnTo>
                <a:lnTo>
                  <a:pt x="158" y="2535"/>
                </a:lnTo>
                <a:lnTo>
                  <a:pt x="161" y="2527"/>
                </a:lnTo>
                <a:lnTo>
                  <a:pt x="158" y="2519"/>
                </a:lnTo>
                <a:lnTo>
                  <a:pt x="158" y="2515"/>
                </a:lnTo>
                <a:lnTo>
                  <a:pt x="158" y="2511"/>
                </a:lnTo>
                <a:lnTo>
                  <a:pt x="157" y="2507"/>
                </a:lnTo>
                <a:lnTo>
                  <a:pt x="157" y="2505"/>
                </a:lnTo>
                <a:lnTo>
                  <a:pt x="157" y="2504"/>
                </a:lnTo>
                <a:lnTo>
                  <a:pt x="157" y="2500"/>
                </a:lnTo>
                <a:lnTo>
                  <a:pt x="157" y="2497"/>
                </a:lnTo>
                <a:lnTo>
                  <a:pt x="157" y="2493"/>
                </a:lnTo>
                <a:lnTo>
                  <a:pt x="160" y="2490"/>
                </a:lnTo>
                <a:lnTo>
                  <a:pt x="161" y="2488"/>
                </a:lnTo>
                <a:lnTo>
                  <a:pt x="162" y="2488"/>
                </a:lnTo>
                <a:lnTo>
                  <a:pt x="164" y="2486"/>
                </a:lnTo>
                <a:lnTo>
                  <a:pt x="166" y="2481"/>
                </a:lnTo>
                <a:lnTo>
                  <a:pt x="169" y="2477"/>
                </a:lnTo>
                <a:lnTo>
                  <a:pt x="172" y="2473"/>
                </a:lnTo>
                <a:lnTo>
                  <a:pt x="172" y="2466"/>
                </a:lnTo>
                <a:lnTo>
                  <a:pt x="172" y="2462"/>
                </a:lnTo>
                <a:lnTo>
                  <a:pt x="172" y="2455"/>
                </a:lnTo>
                <a:lnTo>
                  <a:pt x="172" y="2452"/>
                </a:lnTo>
                <a:lnTo>
                  <a:pt x="173" y="2448"/>
                </a:lnTo>
                <a:lnTo>
                  <a:pt x="173" y="2443"/>
                </a:lnTo>
                <a:lnTo>
                  <a:pt x="172" y="2440"/>
                </a:lnTo>
                <a:lnTo>
                  <a:pt x="170" y="2433"/>
                </a:lnTo>
                <a:lnTo>
                  <a:pt x="168" y="2430"/>
                </a:lnTo>
                <a:lnTo>
                  <a:pt x="166" y="2426"/>
                </a:lnTo>
                <a:lnTo>
                  <a:pt x="164" y="2424"/>
                </a:lnTo>
                <a:lnTo>
                  <a:pt x="161" y="2419"/>
                </a:lnTo>
                <a:lnTo>
                  <a:pt x="161" y="2413"/>
                </a:lnTo>
                <a:lnTo>
                  <a:pt x="161" y="2409"/>
                </a:lnTo>
                <a:lnTo>
                  <a:pt x="158" y="2402"/>
                </a:lnTo>
                <a:lnTo>
                  <a:pt x="155" y="2398"/>
                </a:lnTo>
                <a:lnTo>
                  <a:pt x="151" y="2391"/>
                </a:lnTo>
                <a:lnTo>
                  <a:pt x="150" y="2387"/>
                </a:lnTo>
                <a:lnTo>
                  <a:pt x="147" y="2383"/>
                </a:lnTo>
                <a:lnTo>
                  <a:pt x="146" y="2376"/>
                </a:lnTo>
                <a:lnTo>
                  <a:pt x="146" y="2374"/>
                </a:lnTo>
                <a:lnTo>
                  <a:pt x="144" y="2369"/>
                </a:lnTo>
                <a:lnTo>
                  <a:pt x="143" y="2361"/>
                </a:lnTo>
                <a:lnTo>
                  <a:pt x="142" y="2355"/>
                </a:lnTo>
                <a:lnTo>
                  <a:pt x="142" y="2354"/>
                </a:lnTo>
                <a:lnTo>
                  <a:pt x="140" y="2351"/>
                </a:lnTo>
                <a:lnTo>
                  <a:pt x="142" y="2344"/>
                </a:lnTo>
                <a:lnTo>
                  <a:pt x="142" y="2343"/>
                </a:lnTo>
                <a:lnTo>
                  <a:pt x="140" y="2340"/>
                </a:lnTo>
                <a:lnTo>
                  <a:pt x="139" y="2338"/>
                </a:lnTo>
                <a:lnTo>
                  <a:pt x="138" y="2334"/>
                </a:lnTo>
                <a:lnTo>
                  <a:pt x="135" y="2328"/>
                </a:lnTo>
                <a:lnTo>
                  <a:pt x="134" y="2323"/>
                </a:lnTo>
                <a:lnTo>
                  <a:pt x="132" y="2317"/>
                </a:lnTo>
                <a:lnTo>
                  <a:pt x="129" y="2312"/>
                </a:lnTo>
                <a:lnTo>
                  <a:pt x="128" y="2309"/>
                </a:lnTo>
                <a:lnTo>
                  <a:pt x="129" y="2308"/>
                </a:lnTo>
                <a:lnTo>
                  <a:pt x="131" y="2308"/>
                </a:lnTo>
                <a:lnTo>
                  <a:pt x="132" y="2308"/>
                </a:lnTo>
                <a:lnTo>
                  <a:pt x="138" y="2306"/>
                </a:lnTo>
                <a:lnTo>
                  <a:pt x="144" y="2304"/>
                </a:lnTo>
                <a:lnTo>
                  <a:pt x="149" y="2302"/>
                </a:lnTo>
                <a:lnTo>
                  <a:pt x="151" y="2302"/>
                </a:lnTo>
                <a:lnTo>
                  <a:pt x="157" y="2301"/>
                </a:lnTo>
                <a:lnTo>
                  <a:pt x="162" y="2301"/>
                </a:lnTo>
                <a:lnTo>
                  <a:pt x="169" y="2301"/>
                </a:lnTo>
                <a:lnTo>
                  <a:pt x="177" y="2302"/>
                </a:lnTo>
                <a:lnTo>
                  <a:pt x="179" y="2302"/>
                </a:lnTo>
                <a:lnTo>
                  <a:pt x="184" y="2301"/>
                </a:lnTo>
                <a:lnTo>
                  <a:pt x="184" y="2301"/>
                </a:lnTo>
                <a:lnTo>
                  <a:pt x="185" y="2301"/>
                </a:lnTo>
                <a:lnTo>
                  <a:pt x="185" y="2299"/>
                </a:lnTo>
                <a:lnTo>
                  <a:pt x="187" y="2299"/>
                </a:lnTo>
                <a:lnTo>
                  <a:pt x="187" y="2298"/>
                </a:lnTo>
                <a:lnTo>
                  <a:pt x="188" y="2294"/>
                </a:lnTo>
                <a:lnTo>
                  <a:pt x="190" y="2287"/>
                </a:lnTo>
                <a:lnTo>
                  <a:pt x="191" y="2282"/>
                </a:lnTo>
                <a:lnTo>
                  <a:pt x="191" y="2278"/>
                </a:lnTo>
                <a:lnTo>
                  <a:pt x="196" y="2272"/>
                </a:lnTo>
                <a:lnTo>
                  <a:pt x="198" y="2269"/>
                </a:lnTo>
                <a:lnTo>
                  <a:pt x="200" y="2267"/>
                </a:lnTo>
                <a:lnTo>
                  <a:pt x="203" y="2263"/>
                </a:lnTo>
                <a:lnTo>
                  <a:pt x="206" y="2256"/>
                </a:lnTo>
                <a:lnTo>
                  <a:pt x="207" y="2250"/>
                </a:lnTo>
                <a:lnTo>
                  <a:pt x="209" y="2246"/>
                </a:lnTo>
                <a:lnTo>
                  <a:pt x="210" y="2245"/>
                </a:lnTo>
                <a:lnTo>
                  <a:pt x="211" y="2239"/>
                </a:lnTo>
                <a:lnTo>
                  <a:pt x="213" y="2234"/>
                </a:lnTo>
                <a:lnTo>
                  <a:pt x="213" y="2231"/>
                </a:lnTo>
                <a:lnTo>
                  <a:pt x="213" y="2229"/>
                </a:lnTo>
                <a:lnTo>
                  <a:pt x="215" y="2220"/>
                </a:lnTo>
                <a:lnTo>
                  <a:pt x="211" y="2215"/>
                </a:lnTo>
                <a:lnTo>
                  <a:pt x="207" y="2208"/>
                </a:lnTo>
                <a:lnTo>
                  <a:pt x="202" y="2201"/>
                </a:lnTo>
                <a:lnTo>
                  <a:pt x="199" y="2197"/>
                </a:lnTo>
                <a:lnTo>
                  <a:pt x="198" y="2193"/>
                </a:lnTo>
                <a:lnTo>
                  <a:pt x="196" y="2192"/>
                </a:lnTo>
                <a:lnTo>
                  <a:pt x="191" y="2184"/>
                </a:lnTo>
                <a:lnTo>
                  <a:pt x="188" y="2179"/>
                </a:lnTo>
                <a:lnTo>
                  <a:pt x="185" y="2175"/>
                </a:lnTo>
                <a:lnTo>
                  <a:pt x="184" y="2174"/>
                </a:lnTo>
                <a:lnTo>
                  <a:pt x="183" y="2169"/>
                </a:lnTo>
                <a:lnTo>
                  <a:pt x="179" y="2163"/>
                </a:lnTo>
                <a:lnTo>
                  <a:pt x="172" y="2163"/>
                </a:lnTo>
                <a:lnTo>
                  <a:pt x="169" y="2163"/>
                </a:lnTo>
                <a:lnTo>
                  <a:pt x="166" y="2163"/>
                </a:lnTo>
                <a:lnTo>
                  <a:pt x="162" y="2163"/>
                </a:lnTo>
                <a:lnTo>
                  <a:pt x="158" y="2164"/>
                </a:lnTo>
                <a:lnTo>
                  <a:pt x="155" y="2159"/>
                </a:lnTo>
                <a:lnTo>
                  <a:pt x="154" y="2158"/>
                </a:lnTo>
                <a:lnTo>
                  <a:pt x="151" y="2154"/>
                </a:lnTo>
                <a:lnTo>
                  <a:pt x="150" y="2149"/>
                </a:lnTo>
                <a:lnTo>
                  <a:pt x="150" y="2148"/>
                </a:lnTo>
                <a:lnTo>
                  <a:pt x="147" y="2147"/>
                </a:lnTo>
                <a:lnTo>
                  <a:pt x="142" y="2144"/>
                </a:lnTo>
                <a:lnTo>
                  <a:pt x="139" y="2139"/>
                </a:lnTo>
                <a:lnTo>
                  <a:pt x="136" y="2134"/>
                </a:lnTo>
                <a:lnTo>
                  <a:pt x="135" y="2134"/>
                </a:lnTo>
                <a:lnTo>
                  <a:pt x="131" y="2128"/>
                </a:lnTo>
                <a:lnTo>
                  <a:pt x="125" y="2119"/>
                </a:lnTo>
                <a:lnTo>
                  <a:pt x="127" y="2114"/>
                </a:lnTo>
                <a:lnTo>
                  <a:pt x="127" y="2113"/>
                </a:lnTo>
                <a:lnTo>
                  <a:pt x="127" y="2110"/>
                </a:lnTo>
                <a:lnTo>
                  <a:pt x="129" y="2100"/>
                </a:lnTo>
                <a:lnTo>
                  <a:pt x="131" y="2094"/>
                </a:lnTo>
                <a:lnTo>
                  <a:pt x="131" y="2091"/>
                </a:lnTo>
                <a:lnTo>
                  <a:pt x="132" y="2085"/>
                </a:lnTo>
                <a:lnTo>
                  <a:pt x="132" y="2081"/>
                </a:lnTo>
                <a:lnTo>
                  <a:pt x="134" y="2080"/>
                </a:lnTo>
                <a:lnTo>
                  <a:pt x="134" y="2076"/>
                </a:lnTo>
                <a:lnTo>
                  <a:pt x="135" y="2072"/>
                </a:lnTo>
                <a:lnTo>
                  <a:pt x="136" y="2065"/>
                </a:lnTo>
                <a:lnTo>
                  <a:pt x="136" y="2061"/>
                </a:lnTo>
                <a:lnTo>
                  <a:pt x="138" y="2053"/>
                </a:lnTo>
                <a:lnTo>
                  <a:pt x="139" y="2049"/>
                </a:lnTo>
                <a:lnTo>
                  <a:pt x="139" y="2047"/>
                </a:lnTo>
                <a:lnTo>
                  <a:pt x="140" y="2043"/>
                </a:lnTo>
                <a:lnTo>
                  <a:pt x="142" y="2036"/>
                </a:lnTo>
                <a:lnTo>
                  <a:pt x="142" y="2031"/>
                </a:lnTo>
                <a:lnTo>
                  <a:pt x="143" y="2028"/>
                </a:lnTo>
                <a:lnTo>
                  <a:pt x="143" y="2024"/>
                </a:lnTo>
                <a:lnTo>
                  <a:pt x="146" y="2014"/>
                </a:lnTo>
                <a:lnTo>
                  <a:pt x="146" y="2012"/>
                </a:lnTo>
                <a:lnTo>
                  <a:pt x="146" y="2010"/>
                </a:lnTo>
                <a:lnTo>
                  <a:pt x="147" y="2004"/>
                </a:lnTo>
                <a:lnTo>
                  <a:pt x="147" y="2002"/>
                </a:lnTo>
                <a:lnTo>
                  <a:pt x="149" y="1995"/>
                </a:lnTo>
                <a:lnTo>
                  <a:pt x="150" y="1989"/>
                </a:lnTo>
                <a:lnTo>
                  <a:pt x="151" y="1984"/>
                </a:lnTo>
                <a:lnTo>
                  <a:pt x="151" y="1978"/>
                </a:lnTo>
                <a:lnTo>
                  <a:pt x="151" y="1974"/>
                </a:lnTo>
                <a:lnTo>
                  <a:pt x="150" y="1969"/>
                </a:lnTo>
                <a:lnTo>
                  <a:pt x="149" y="1963"/>
                </a:lnTo>
                <a:lnTo>
                  <a:pt x="147" y="1960"/>
                </a:lnTo>
                <a:lnTo>
                  <a:pt x="146" y="1956"/>
                </a:lnTo>
                <a:lnTo>
                  <a:pt x="144" y="1950"/>
                </a:lnTo>
                <a:lnTo>
                  <a:pt x="143" y="1948"/>
                </a:lnTo>
                <a:lnTo>
                  <a:pt x="142" y="1941"/>
                </a:lnTo>
                <a:lnTo>
                  <a:pt x="139" y="1933"/>
                </a:lnTo>
                <a:lnTo>
                  <a:pt x="138" y="1926"/>
                </a:lnTo>
                <a:lnTo>
                  <a:pt x="135" y="1918"/>
                </a:lnTo>
                <a:lnTo>
                  <a:pt x="131" y="1904"/>
                </a:lnTo>
                <a:lnTo>
                  <a:pt x="129" y="1897"/>
                </a:lnTo>
                <a:lnTo>
                  <a:pt x="127" y="1889"/>
                </a:lnTo>
                <a:lnTo>
                  <a:pt x="125" y="1885"/>
                </a:lnTo>
                <a:lnTo>
                  <a:pt x="127" y="1881"/>
                </a:lnTo>
                <a:lnTo>
                  <a:pt x="128" y="1878"/>
                </a:lnTo>
                <a:lnTo>
                  <a:pt x="128" y="1877"/>
                </a:lnTo>
                <a:lnTo>
                  <a:pt x="129" y="1874"/>
                </a:lnTo>
                <a:lnTo>
                  <a:pt x="131" y="1869"/>
                </a:lnTo>
                <a:lnTo>
                  <a:pt x="132" y="1866"/>
                </a:lnTo>
                <a:lnTo>
                  <a:pt x="134" y="1859"/>
                </a:lnTo>
                <a:lnTo>
                  <a:pt x="135" y="1858"/>
                </a:lnTo>
                <a:lnTo>
                  <a:pt x="138" y="1849"/>
                </a:lnTo>
                <a:lnTo>
                  <a:pt x="135" y="1836"/>
                </a:lnTo>
                <a:lnTo>
                  <a:pt x="134" y="1826"/>
                </a:lnTo>
                <a:lnTo>
                  <a:pt x="134" y="1824"/>
                </a:lnTo>
                <a:lnTo>
                  <a:pt x="134" y="1819"/>
                </a:lnTo>
                <a:lnTo>
                  <a:pt x="131" y="1807"/>
                </a:lnTo>
                <a:lnTo>
                  <a:pt x="135" y="1803"/>
                </a:lnTo>
                <a:lnTo>
                  <a:pt x="139" y="1796"/>
                </a:lnTo>
                <a:lnTo>
                  <a:pt x="142" y="1794"/>
                </a:lnTo>
                <a:lnTo>
                  <a:pt x="144" y="1791"/>
                </a:lnTo>
                <a:lnTo>
                  <a:pt x="151" y="1783"/>
                </a:lnTo>
                <a:lnTo>
                  <a:pt x="149" y="1777"/>
                </a:lnTo>
                <a:lnTo>
                  <a:pt x="146" y="1768"/>
                </a:lnTo>
                <a:lnTo>
                  <a:pt x="142" y="1759"/>
                </a:lnTo>
                <a:lnTo>
                  <a:pt x="140" y="1755"/>
                </a:lnTo>
                <a:lnTo>
                  <a:pt x="139" y="1753"/>
                </a:lnTo>
                <a:lnTo>
                  <a:pt x="138" y="1747"/>
                </a:lnTo>
                <a:lnTo>
                  <a:pt x="136" y="1746"/>
                </a:lnTo>
                <a:lnTo>
                  <a:pt x="135" y="1739"/>
                </a:lnTo>
                <a:lnTo>
                  <a:pt x="132" y="1734"/>
                </a:lnTo>
                <a:lnTo>
                  <a:pt x="132" y="1731"/>
                </a:lnTo>
                <a:lnTo>
                  <a:pt x="131" y="1729"/>
                </a:lnTo>
                <a:lnTo>
                  <a:pt x="129" y="1724"/>
                </a:lnTo>
                <a:lnTo>
                  <a:pt x="127" y="1717"/>
                </a:lnTo>
                <a:lnTo>
                  <a:pt x="124" y="1710"/>
                </a:lnTo>
                <a:lnTo>
                  <a:pt x="129" y="1701"/>
                </a:lnTo>
                <a:lnTo>
                  <a:pt x="132" y="1698"/>
                </a:lnTo>
                <a:lnTo>
                  <a:pt x="132" y="1697"/>
                </a:lnTo>
                <a:lnTo>
                  <a:pt x="135" y="1693"/>
                </a:lnTo>
                <a:lnTo>
                  <a:pt x="135" y="1691"/>
                </a:lnTo>
                <a:lnTo>
                  <a:pt x="136" y="1689"/>
                </a:lnTo>
                <a:lnTo>
                  <a:pt x="139" y="1689"/>
                </a:lnTo>
                <a:lnTo>
                  <a:pt x="140" y="1684"/>
                </a:lnTo>
                <a:lnTo>
                  <a:pt x="146" y="1674"/>
                </a:lnTo>
                <a:lnTo>
                  <a:pt x="150" y="1665"/>
                </a:lnTo>
                <a:lnTo>
                  <a:pt x="151" y="1660"/>
                </a:lnTo>
                <a:lnTo>
                  <a:pt x="154" y="1656"/>
                </a:lnTo>
                <a:lnTo>
                  <a:pt x="153" y="1646"/>
                </a:lnTo>
                <a:lnTo>
                  <a:pt x="151" y="1641"/>
                </a:lnTo>
                <a:lnTo>
                  <a:pt x="150" y="1629"/>
                </a:lnTo>
                <a:lnTo>
                  <a:pt x="150" y="1624"/>
                </a:lnTo>
                <a:lnTo>
                  <a:pt x="151" y="1623"/>
                </a:lnTo>
                <a:lnTo>
                  <a:pt x="154" y="1619"/>
                </a:lnTo>
                <a:lnTo>
                  <a:pt x="158" y="1616"/>
                </a:lnTo>
                <a:lnTo>
                  <a:pt x="162" y="1611"/>
                </a:lnTo>
                <a:lnTo>
                  <a:pt x="168" y="1605"/>
                </a:lnTo>
                <a:lnTo>
                  <a:pt x="169" y="1600"/>
                </a:lnTo>
                <a:lnTo>
                  <a:pt x="172" y="1593"/>
                </a:lnTo>
                <a:lnTo>
                  <a:pt x="173" y="1590"/>
                </a:lnTo>
                <a:lnTo>
                  <a:pt x="175" y="1590"/>
                </a:lnTo>
                <a:lnTo>
                  <a:pt x="179" y="1585"/>
                </a:lnTo>
                <a:lnTo>
                  <a:pt x="181" y="1581"/>
                </a:lnTo>
                <a:lnTo>
                  <a:pt x="184" y="1578"/>
                </a:lnTo>
                <a:lnTo>
                  <a:pt x="184" y="1574"/>
                </a:lnTo>
                <a:lnTo>
                  <a:pt x="190" y="1567"/>
                </a:lnTo>
                <a:lnTo>
                  <a:pt x="192" y="1563"/>
                </a:lnTo>
                <a:lnTo>
                  <a:pt x="195" y="1559"/>
                </a:lnTo>
                <a:lnTo>
                  <a:pt x="198" y="1556"/>
                </a:lnTo>
                <a:lnTo>
                  <a:pt x="202" y="1548"/>
                </a:lnTo>
                <a:lnTo>
                  <a:pt x="207" y="1541"/>
                </a:lnTo>
                <a:lnTo>
                  <a:pt x="211" y="1533"/>
                </a:lnTo>
                <a:lnTo>
                  <a:pt x="214" y="1529"/>
                </a:lnTo>
                <a:lnTo>
                  <a:pt x="217" y="1526"/>
                </a:lnTo>
                <a:lnTo>
                  <a:pt x="221" y="1522"/>
                </a:lnTo>
                <a:lnTo>
                  <a:pt x="224" y="1521"/>
                </a:lnTo>
                <a:lnTo>
                  <a:pt x="233" y="1514"/>
                </a:lnTo>
                <a:lnTo>
                  <a:pt x="239" y="1510"/>
                </a:lnTo>
                <a:lnTo>
                  <a:pt x="245" y="1506"/>
                </a:lnTo>
                <a:lnTo>
                  <a:pt x="248" y="1504"/>
                </a:lnTo>
                <a:lnTo>
                  <a:pt x="252" y="1503"/>
                </a:lnTo>
                <a:lnTo>
                  <a:pt x="263" y="1500"/>
                </a:lnTo>
                <a:lnTo>
                  <a:pt x="265" y="1500"/>
                </a:lnTo>
                <a:lnTo>
                  <a:pt x="270" y="1498"/>
                </a:lnTo>
                <a:lnTo>
                  <a:pt x="273" y="1498"/>
                </a:lnTo>
                <a:lnTo>
                  <a:pt x="278" y="1496"/>
                </a:lnTo>
                <a:lnTo>
                  <a:pt x="288" y="1499"/>
                </a:lnTo>
                <a:lnTo>
                  <a:pt x="297" y="1500"/>
                </a:lnTo>
                <a:lnTo>
                  <a:pt x="305" y="1503"/>
                </a:lnTo>
                <a:lnTo>
                  <a:pt x="316" y="1506"/>
                </a:lnTo>
                <a:lnTo>
                  <a:pt x="326" y="1509"/>
                </a:lnTo>
                <a:lnTo>
                  <a:pt x="330" y="1510"/>
                </a:lnTo>
                <a:lnTo>
                  <a:pt x="336" y="1511"/>
                </a:lnTo>
                <a:lnTo>
                  <a:pt x="337" y="1511"/>
                </a:lnTo>
                <a:lnTo>
                  <a:pt x="346" y="1515"/>
                </a:lnTo>
                <a:lnTo>
                  <a:pt x="349" y="1517"/>
                </a:lnTo>
                <a:lnTo>
                  <a:pt x="351" y="1517"/>
                </a:lnTo>
                <a:lnTo>
                  <a:pt x="356" y="1519"/>
                </a:lnTo>
                <a:lnTo>
                  <a:pt x="359" y="1519"/>
                </a:lnTo>
                <a:lnTo>
                  <a:pt x="360" y="1521"/>
                </a:lnTo>
                <a:lnTo>
                  <a:pt x="366" y="1522"/>
                </a:lnTo>
                <a:lnTo>
                  <a:pt x="368" y="1517"/>
                </a:lnTo>
                <a:lnTo>
                  <a:pt x="371" y="1511"/>
                </a:lnTo>
                <a:lnTo>
                  <a:pt x="372" y="1507"/>
                </a:lnTo>
                <a:lnTo>
                  <a:pt x="376" y="1499"/>
                </a:lnTo>
                <a:lnTo>
                  <a:pt x="378" y="1495"/>
                </a:lnTo>
                <a:lnTo>
                  <a:pt x="381" y="1489"/>
                </a:lnTo>
                <a:lnTo>
                  <a:pt x="382" y="1485"/>
                </a:lnTo>
                <a:lnTo>
                  <a:pt x="383" y="1481"/>
                </a:lnTo>
                <a:lnTo>
                  <a:pt x="387" y="1473"/>
                </a:lnTo>
                <a:lnTo>
                  <a:pt x="387" y="1472"/>
                </a:lnTo>
                <a:lnTo>
                  <a:pt x="387" y="1464"/>
                </a:lnTo>
                <a:lnTo>
                  <a:pt x="387" y="1457"/>
                </a:lnTo>
                <a:lnTo>
                  <a:pt x="386" y="1449"/>
                </a:lnTo>
                <a:lnTo>
                  <a:pt x="386" y="1440"/>
                </a:lnTo>
                <a:lnTo>
                  <a:pt x="385" y="1425"/>
                </a:lnTo>
                <a:lnTo>
                  <a:pt x="385" y="1424"/>
                </a:lnTo>
                <a:lnTo>
                  <a:pt x="385" y="1419"/>
                </a:lnTo>
                <a:lnTo>
                  <a:pt x="383" y="1409"/>
                </a:lnTo>
                <a:lnTo>
                  <a:pt x="383" y="1408"/>
                </a:lnTo>
                <a:lnTo>
                  <a:pt x="383" y="1401"/>
                </a:lnTo>
                <a:lnTo>
                  <a:pt x="382" y="1397"/>
                </a:lnTo>
                <a:lnTo>
                  <a:pt x="378" y="1395"/>
                </a:lnTo>
                <a:lnTo>
                  <a:pt x="366" y="1393"/>
                </a:lnTo>
                <a:lnTo>
                  <a:pt x="359" y="1390"/>
                </a:lnTo>
                <a:lnTo>
                  <a:pt x="352" y="1386"/>
                </a:lnTo>
                <a:lnTo>
                  <a:pt x="348" y="1380"/>
                </a:lnTo>
                <a:lnTo>
                  <a:pt x="344" y="1378"/>
                </a:lnTo>
                <a:lnTo>
                  <a:pt x="337" y="1374"/>
                </a:lnTo>
                <a:lnTo>
                  <a:pt x="331" y="1369"/>
                </a:lnTo>
                <a:lnTo>
                  <a:pt x="336" y="1361"/>
                </a:lnTo>
                <a:lnTo>
                  <a:pt x="338" y="1354"/>
                </a:lnTo>
                <a:lnTo>
                  <a:pt x="345" y="1342"/>
                </a:lnTo>
                <a:lnTo>
                  <a:pt x="349" y="1334"/>
                </a:lnTo>
                <a:lnTo>
                  <a:pt x="351" y="1330"/>
                </a:lnTo>
                <a:lnTo>
                  <a:pt x="355" y="1323"/>
                </a:lnTo>
                <a:lnTo>
                  <a:pt x="356" y="1322"/>
                </a:lnTo>
                <a:lnTo>
                  <a:pt x="357" y="1318"/>
                </a:lnTo>
                <a:lnTo>
                  <a:pt x="361" y="1312"/>
                </a:lnTo>
                <a:lnTo>
                  <a:pt x="363" y="1309"/>
                </a:lnTo>
                <a:lnTo>
                  <a:pt x="364" y="1305"/>
                </a:lnTo>
                <a:lnTo>
                  <a:pt x="370" y="1296"/>
                </a:lnTo>
                <a:lnTo>
                  <a:pt x="375" y="1289"/>
                </a:lnTo>
                <a:lnTo>
                  <a:pt x="379" y="1282"/>
                </a:lnTo>
                <a:lnTo>
                  <a:pt x="379" y="1279"/>
                </a:lnTo>
                <a:lnTo>
                  <a:pt x="381" y="1279"/>
                </a:lnTo>
                <a:lnTo>
                  <a:pt x="382" y="1275"/>
                </a:lnTo>
                <a:lnTo>
                  <a:pt x="383" y="1271"/>
                </a:lnTo>
                <a:lnTo>
                  <a:pt x="386" y="1266"/>
                </a:lnTo>
                <a:lnTo>
                  <a:pt x="387" y="1264"/>
                </a:lnTo>
                <a:lnTo>
                  <a:pt x="393" y="1256"/>
                </a:lnTo>
                <a:lnTo>
                  <a:pt x="398" y="1247"/>
                </a:lnTo>
                <a:lnTo>
                  <a:pt x="401" y="1243"/>
                </a:lnTo>
                <a:lnTo>
                  <a:pt x="406" y="1233"/>
                </a:lnTo>
                <a:lnTo>
                  <a:pt x="411" y="1228"/>
                </a:lnTo>
                <a:lnTo>
                  <a:pt x="412" y="1222"/>
                </a:lnTo>
                <a:lnTo>
                  <a:pt x="413" y="1217"/>
                </a:lnTo>
                <a:lnTo>
                  <a:pt x="415" y="1207"/>
                </a:lnTo>
                <a:lnTo>
                  <a:pt x="415" y="1202"/>
                </a:lnTo>
                <a:lnTo>
                  <a:pt x="416" y="1194"/>
                </a:lnTo>
                <a:lnTo>
                  <a:pt x="420" y="1189"/>
                </a:lnTo>
                <a:lnTo>
                  <a:pt x="427" y="1181"/>
                </a:lnTo>
                <a:lnTo>
                  <a:pt x="431" y="1177"/>
                </a:lnTo>
                <a:lnTo>
                  <a:pt x="431" y="1166"/>
                </a:lnTo>
                <a:lnTo>
                  <a:pt x="430" y="1161"/>
                </a:lnTo>
                <a:lnTo>
                  <a:pt x="430" y="1149"/>
                </a:lnTo>
                <a:lnTo>
                  <a:pt x="430" y="1144"/>
                </a:lnTo>
                <a:lnTo>
                  <a:pt x="430" y="1142"/>
                </a:lnTo>
                <a:lnTo>
                  <a:pt x="430" y="1140"/>
                </a:lnTo>
                <a:lnTo>
                  <a:pt x="430" y="1138"/>
                </a:lnTo>
                <a:lnTo>
                  <a:pt x="430" y="1129"/>
                </a:lnTo>
                <a:lnTo>
                  <a:pt x="430" y="1121"/>
                </a:lnTo>
                <a:lnTo>
                  <a:pt x="431" y="1117"/>
                </a:lnTo>
                <a:lnTo>
                  <a:pt x="431" y="1113"/>
                </a:lnTo>
                <a:lnTo>
                  <a:pt x="432" y="1104"/>
                </a:lnTo>
                <a:lnTo>
                  <a:pt x="432" y="1098"/>
                </a:lnTo>
                <a:lnTo>
                  <a:pt x="434" y="1087"/>
                </a:lnTo>
                <a:lnTo>
                  <a:pt x="435" y="1079"/>
                </a:lnTo>
                <a:lnTo>
                  <a:pt x="435" y="1074"/>
                </a:lnTo>
                <a:lnTo>
                  <a:pt x="438" y="1065"/>
                </a:lnTo>
                <a:lnTo>
                  <a:pt x="439" y="1061"/>
                </a:lnTo>
                <a:lnTo>
                  <a:pt x="441" y="1060"/>
                </a:lnTo>
                <a:lnTo>
                  <a:pt x="442" y="1053"/>
                </a:lnTo>
                <a:lnTo>
                  <a:pt x="445" y="1044"/>
                </a:lnTo>
                <a:lnTo>
                  <a:pt x="443" y="1034"/>
                </a:lnTo>
                <a:lnTo>
                  <a:pt x="443" y="1031"/>
                </a:lnTo>
                <a:lnTo>
                  <a:pt x="442" y="1026"/>
                </a:lnTo>
                <a:lnTo>
                  <a:pt x="441" y="1020"/>
                </a:lnTo>
                <a:lnTo>
                  <a:pt x="441" y="1016"/>
                </a:lnTo>
                <a:lnTo>
                  <a:pt x="441" y="1014"/>
                </a:lnTo>
                <a:lnTo>
                  <a:pt x="439" y="1005"/>
                </a:lnTo>
                <a:lnTo>
                  <a:pt x="439" y="1001"/>
                </a:lnTo>
                <a:lnTo>
                  <a:pt x="438" y="994"/>
                </a:lnTo>
                <a:lnTo>
                  <a:pt x="438" y="989"/>
                </a:lnTo>
                <a:lnTo>
                  <a:pt x="436" y="984"/>
                </a:lnTo>
                <a:lnTo>
                  <a:pt x="436" y="979"/>
                </a:lnTo>
                <a:lnTo>
                  <a:pt x="435" y="969"/>
                </a:lnTo>
                <a:lnTo>
                  <a:pt x="434" y="959"/>
                </a:lnTo>
                <a:lnTo>
                  <a:pt x="442" y="959"/>
                </a:lnTo>
                <a:lnTo>
                  <a:pt x="445" y="959"/>
                </a:lnTo>
                <a:lnTo>
                  <a:pt x="451" y="958"/>
                </a:lnTo>
                <a:lnTo>
                  <a:pt x="458" y="958"/>
                </a:lnTo>
                <a:lnTo>
                  <a:pt x="465" y="956"/>
                </a:lnTo>
                <a:lnTo>
                  <a:pt x="471" y="956"/>
                </a:lnTo>
                <a:lnTo>
                  <a:pt x="477" y="955"/>
                </a:lnTo>
                <a:lnTo>
                  <a:pt x="488" y="954"/>
                </a:lnTo>
                <a:lnTo>
                  <a:pt x="499" y="947"/>
                </a:lnTo>
                <a:lnTo>
                  <a:pt x="507" y="941"/>
                </a:lnTo>
                <a:lnTo>
                  <a:pt x="510" y="939"/>
                </a:lnTo>
                <a:lnTo>
                  <a:pt x="518" y="933"/>
                </a:lnTo>
                <a:lnTo>
                  <a:pt x="522" y="930"/>
                </a:lnTo>
                <a:lnTo>
                  <a:pt x="531" y="924"/>
                </a:lnTo>
                <a:lnTo>
                  <a:pt x="533" y="922"/>
                </a:lnTo>
                <a:lnTo>
                  <a:pt x="537" y="919"/>
                </a:lnTo>
                <a:lnTo>
                  <a:pt x="536" y="914"/>
                </a:lnTo>
                <a:lnTo>
                  <a:pt x="533" y="903"/>
                </a:lnTo>
                <a:lnTo>
                  <a:pt x="532" y="896"/>
                </a:lnTo>
                <a:lnTo>
                  <a:pt x="532" y="891"/>
                </a:lnTo>
                <a:lnTo>
                  <a:pt x="529" y="880"/>
                </a:lnTo>
                <a:lnTo>
                  <a:pt x="527" y="870"/>
                </a:lnTo>
                <a:lnTo>
                  <a:pt x="525" y="866"/>
                </a:lnTo>
                <a:lnTo>
                  <a:pt x="531" y="858"/>
                </a:lnTo>
                <a:lnTo>
                  <a:pt x="533" y="855"/>
                </a:lnTo>
                <a:lnTo>
                  <a:pt x="540" y="849"/>
                </a:lnTo>
                <a:lnTo>
                  <a:pt x="543" y="846"/>
                </a:lnTo>
                <a:lnTo>
                  <a:pt x="544" y="843"/>
                </a:lnTo>
                <a:lnTo>
                  <a:pt x="551" y="838"/>
                </a:lnTo>
                <a:lnTo>
                  <a:pt x="554" y="831"/>
                </a:lnTo>
                <a:lnTo>
                  <a:pt x="559" y="821"/>
                </a:lnTo>
                <a:lnTo>
                  <a:pt x="561" y="817"/>
                </a:lnTo>
                <a:lnTo>
                  <a:pt x="563" y="813"/>
                </a:lnTo>
                <a:lnTo>
                  <a:pt x="566" y="806"/>
                </a:lnTo>
                <a:lnTo>
                  <a:pt x="567" y="805"/>
                </a:lnTo>
                <a:lnTo>
                  <a:pt x="570" y="799"/>
                </a:lnTo>
                <a:lnTo>
                  <a:pt x="574" y="791"/>
                </a:lnTo>
                <a:lnTo>
                  <a:pt x="576" y="789"/>
                </a:lnTo>
                <a:lnTo>
                  <a:pt x="580" y="779"/>
                </a:lnTo>
                <a:lnTo>
                  <a:pt x="581" y="775"/>
                </a:lnTo>
                <a:lnTo>
                  <a:pt x="585" y="771"/>
                </a:lnTo>
                <a:lnTo>
                  <a:pt x="589" y="763"/>
                </a:lnTo>
                <a:lnTo>
                  <a:pt x="593" y="752"/>
                </a:lnTo>
                <a:lnTo>
                  <a:pt x="597" y="746"/>
                </a:lnTo>
                <a:lnTo>
                  <a:pt x="603" y="739"/>
                </a:lnTo>
                <a:lnTo>
                  <a:pt x="606" y="739"/>
                </a:lnTo>
                <a:lnTo>
                  <a:pt x="610" y="733"/>
                </a:lnTo>
                <a:lnTo>
                  <a:pt x="618" y="726"/>
                </a:lnTo>
                <a:lnTo>
                  <a:pt x="621" y="723"/>
                </a:lnTo>
                <a:lnTo>
                  <a:pt x="626" y="718"/>
                </a:lnTo>
                <a:lnTo>
                  <a:pt x="627" y="718"/>
                </a:lnTo>
                <a:lnTo>
                  <a:pt x="629" y="715"/>
                </a:lnTo>
                <a:lnTo>
                  <a:pt x="629" y="709"/>
                </a:lnTo>
                <a:lnTo>
                  <a:pt x="629" y="707"/>
                </a:lnTo>
                <a:lnTo>
                  <a:pt x="629" y="701"/>
                </a:lnTo>
                <a:lnTo>
                  <a:pt x="629" y="699"/>
                </a:lnTo>
                <a:lnTo>
                  <a:pt x="630" y="686"/>
                </a:lnTo>
                <a:lnTo>
                  <a:pt x="630" y="681"/>
                </a:lnTo>
                <a:lnTo>
                  <a:pt x="630" y="679"/>
                </a:lnTo>
                <a:lnTo>
                  <a:pt x="630" y="674"/>
                </a:lnTo>
                <a:lnTo>
                  <a:pt x="626" y="666"/>
                </a:lnTo>
                <a:lnTo>
                  <a:pt x="622" y="659"/>
                </a:lnTo>
                <a:lnTo>
                  <a:pt x="618" y="651"/>
                </a:lnTo>
                <a:lnTo>
                  <a:pt x="614" y="645"/>
                </a:lnTo>
                <a:lnTo>
                  <a:pt x="610" y="636"/>
                </a:lnTo>
                <a:lnTo>
                  <a:pt x="607" y="630"/>
                </a:lnTo>
                <a:lnTo>
                  <a:pt x="603" y="625"/>
                </a:lnTo>
                <a:lnTo>
                  <a:pt x="596" y="613"/>
                </a:lnTo>
                <a:lnTo>
                  <a:pt x="599" y="606"/>
                </a:lnTo>
                <a:lnTo>
                  <a:pt x="600" y="599"/>
                </a:lnTo>
                <a:lnTo>
                  <a:pt x="603" y="591"/>
                </a:lnTo>
                <a:lnTo>
                  <a:pt x="611" y="588"/>
                </a:lnTo>
                <a:lnTo>
                  <a:pt x="615" y="588"/>
                </a:lnTo>
                <a:lnTo>
                  <a:pt x="625" y="587"/>
                </a:lnTo>
                <a:lnTo>
                  <a:pt x="629" y="585"/>
                </a:lnTo>
                <a:lnTo>
                  <a:pt x="632" y="579"/>
                </a:lnTo>
                <a:lnTo>
                  <a:pt x="637" y="570"/>
                </a:lnTo>
                <a:lnTo>
                  <a:pt x="640" y="565"/>
                </a:lnTo>
                <a:lnTo>
                  <a:pt x="644" y="555"/>
                </a:lnTo>
                <a:lnTo>
                  <a:pt x="644" y="546"/>
                </a:lnTo>
                <a:lnTo>
                  <a:pt x="647" y="539"/>
                </a:lnTo>
                <a:lnTo>
                  <a:pt x="648" y="532"/>
                </a:lnTo>
                <a:lnTo>
                  <a:pt x="649" y="524"/>
                </a:lnTo>
                <a:lnTo>
                  <a:pt x="651" y="517"/>
                </a:lnTo>
                <a:lnTo>
                  <a:pt x="653" y="509"/>
                </a:lnTo>
                <a:lnTo>
                  <a:pt x="655" y="504"/>
                </a:lnTo>
                <a:lnTo>
                  <a:pt x="656" y="498"/>
                </a:lnTo>
                <a:lnTo>
                  <a:pt x="658" y="490"/>
                </a:lnTo>
                <a:lnTo>
                  <a:pt x="659" y="484"/>
                </a:lnTo>
                <a:lnTo>
                  <a:pt x="664" y="479"/>
                </a:lnTo>
                <a:lnTo>
                  <a:pt x="668" y="476"/>
                </a:lnTo>
                <a:lnTo>
                  <a:pt x="677" y="469"/>
                </a:lnTo>
                <a:lnTo>
                  <a:pt x="677" y="468"/>
                </a:lnTo>
                <a:lnTo>
                  <a:pt x="679" y="465"/>
                </a:lnTo>
                <a:lnTo>
                  <a:pt x="686" y="460"/>
                </a:lnTo>
                <a:lnTo>
                  <a:pt x="689" y="457"/>
                </a:lnTo>
                <a:lnTo>
                  <a:pt x="696" y="452"/>
                </a:lnTo>
                <a:lnTo>
                  <a:pt x="703" y="446"/>
                </a:lnTo>
                <a:lnTo>
                  <a:pt x="705" y="442"/>
                </a:lnTo>
                <a:lnTo>
                  <a:pt x="709" y="434"/>
                </a:lnTo>
                <a:lnTo>
                  <a:pt x="711" y="429"/>
                </a:lnTo>
                <a:lnTo>
                  <a:pt x="718" y="433"/>
                </a:lnTo>
                <a:lnTo>
                  <a:pt x="719" y="433"/>
                </a:lnTo>
                <a:lnTo>
                  <a:pt x="723" y="435"/>
                </a:lnTo>
                <a:lnTo>
                  <a:pt x="727" y="437"/>
                </a:lnTo>
                <a:lnTo>
                  <a:pt x="733" y="439"/>
                </a:lnTo>
                <a:lnTo>
                  <a:pt x="738" y="442"/>
                </a:lnTo>
                <a:lnTo>
                  <a:pt x="743" y="445"/>
                </a:lnTo>
                <a:lnTo>
                  <a:pt x="750" y="448"/>
                </a:lnTo>
                <a:lnTo>
                  <a:pt x="754" y="452"/>
                </a:lnTo>
                <a:lnTo>
                  <a:pt x="763" y="457"/>
                </a:lnTo>
                <a:lnTo>
                  <a:pt x="769" y="461"/>
                </a:lnTo>
                <a:lnTo>
                  <a:pt x="775" y="465"/>
                </a:lnTo>
                <a:lnTo>
                  <a:pt x="775" y="460"/>
                </a:lnTo>
                <a:lnTo>
                  <a:pt x="779" y="452"/>
                </a:lnTo>
                <a:lnTo>
                  <a:pt x="780" y="446"/>
                </a:lnTo>
                <a:lnTo>
                  <a:pt x="782" y="444"/>
                </a:lnTo>
                <a:lnTo>
                  <a:pt x="783" y="438"/>
                </a:lnTo>
                <a:lnTo>
                  <a:pt x="784" y="438"/>
                </a:lnTo>
                <a:lnTo>
                  <a:pt x="786" y="433"/>
                </a:lnTo>
                <a:lnTo>
                  <a:pt x="787" y="431"/>
                </a:lnTo>
                <a:lnTo>
                  <a:pt x="787" y="429"/>
                </a:lnTo>
                <a:lnTo>
                  <a:pt x="788" y="426"/>
                </a:lnTo>
                <a:lnTo>
                  <a:pt x="791" y="418"/>
                </a:lnTo>
                <a:lnTo>
                  <a:pt x="794" y="411"/>
                </a:lnTo>
                <a:lnTo>
                  <a:pt x="795" y="407"/>
                </a:lnTo>
                <a:lnTo>
                  <a:pt x="797" y="404"/>
                </a:lnTo>
                <a:lnTo>
                  <a:pt x="795" y="396"/>
                </a:lnTo>
                <a:lnTo>
                  <a:pt x="794" y="390"/>
                </a:lnTo>
                <a:lnTo>
                  <a:pt x="794" y="388"/>
                </a:lnTo>
                <a:lnTo>
                  <a:pt x="794" y="385"/>
                </a:lnTo>
                <a:lnTo>
                  <a:pt x="793" y="379"/>
                </a:lnTo>
                <a:lnTo>
                  <a:pt x="793" y="375"/>
                </a:lnTo>
                <a:lnTo>
                  <a:pt x="791" y="366"/>
                </a:lnTo>
                <a:lnTo>
                  <a:pt x="790" y="358"/>
                </a:lnTo>
                <a:lnTo>
                  <a:pt x="788" y="348"/>
                </a:lnTo>
                <a:lnTo>
                  <a:pt x="788" y="347"/>
                </a:lnTo>
                <a:lnTo>
                  <a:pt x="788" y="345"/>
                </a:lnTo>
                <a:lnTo>
                  <a:pt x="788" y="343"/>
                </a:lnTo>
                <a:lnTo>
                  <a:pt x="788" y="341"/>
                </a:lnTo>
                <a:lnTo>
                  <a:pt x="788" y="336"/>
                </a:lnTo>
                <a:lnTo>
                  <a:pt x="788" y="333"/>
                </a:lnTo>
                <a:lnTo>
                  <a:pt x="788" y="328"/>
                </a:lnTo>
                <a:lnTo>
                  <a:pt x="788" y="326"/>
                </a:lnTo>
                <a:lnTo>
                  <a:pt x="788" y="322"/>
                </a:lnTo>
                <a:lnTo>
                  <a:pt x="788" y="314"/>
                </a:lnTo>
                <a:lnTo>
                  <a:pt x="799" y="310"/>
                </a:lnTo>
                <a:lnTo>
                  <a:pt x="806" y="306"/>
                </a:lnTo>
                <a:lnTo>
                  <a:pt x="808" y="304"/>
                </a:lnTo>
                <a:lnTo>
                  <a:pt x="816" y="300"/>
                </a:lnTo>
                <a:lnTo>
                  <a:pt x="818" y="303"/>
                </a:lnTo>
                <a:lnTo>
                  <a:pt x="824" y="307"/>
                </a:lnTo>
                <a:lnTo>
                  <a:pt x="831" y="314"/>
                </a:lnTo>
                <a:lnTo>
                  <a:pt x="838" y="319"/>
                </a:lnTo>
                <a:lnTo>
                  <a:pt x="843" y="318"/>
                </a:lnTo>
                <a:lnTo>
                  <a:pt x="849" y="317"/>
                </a:lnTo>
                <a:lnTo>
                  <a:pt x="858" y="315"/>
                </a:lnTo>
                <a:lnTo>
                  <a:pt x="865" y="315"/>
                </a:lnTo>
                <a:lnTo>
                  <a:pt x="873" y="314"/>
                </a:lnTo>
                <a:lnTo>
                  <a:pt x="877" y="315"/>
                </a:lnTo>
                <a:lnTo>
                  <a:pt x="883" y="318"/>
                </a:lnTo>
                <a:lnTo>
                  <a:pt x="888" y="319"/>
                </a:lnTo>
                <a:lnTo>
                  <a:pt x="898" y="324"/>
                </a:lnTo>
                <a:lnTo>
                  <a:pt x="902" y="325"/>
                </a:lnTo>
                <a:lnTo>
                  <a:pt x="909" y="328"/>
                </a:lnTo>
                <a:lnTo>
                  <a:pt x="909" y="329"/>
                </a:lnTo>
                <a:lnTo>
                  <a:pt x="919" y="332"/>
                </a:lnTo>
                <a:lnTo>
                  <a:pt x="925" y="334"/>
                </a:lnTo>
                <a:lnTo>
                  <a:pt x="930" y="336"/>
                </a:lnTo>
                <a:lnTo>
                  <a:pt x="940" y="340"/>
                </a:lnTo>
                <a:lnTo>
                  <a:pt x="945" y="343"/>
                </a:lnTo>
                <a:lnTo>
                  <a:pt x="951" y="345"/>
                </a:lnTo>
                <a:lnTo>
                  <a:pt x="952" y="345"/>
                </a:lnTo>
                <a:lnTo>
                  <a:pt x="958" y="347"/>
                </a:lnTo>
                <a:lnTo>
                  <a:pt x="967" y="349"/>
                </a:lnTo>
                <a:lnTo>
                  <a:pt x="971" y="345"/>
                </a:lnTo>
                <a:lnTo>
                  <a:pt x="971" y="343"/>
                </a:lnTo>
                <a:lnTo>
                  <a:pt x="974" y="339"/>
                </a:lnTo>
                <a:lnTo>
                  <a:pt x="979" y="330"/>
                </a:lnTo>
                <a:lnTo>
                  <a:pt x="982" y="328"/>
                </a:lnTo>
                <a:lnTo>
                  <a:pt x="984" y="325"/>
                </a:lnTo>
                <a:lnTo>
                  <a:pt x="988" y="321"/>
                </a:lnTo>
                <a:lnTo>
                  <a:pt x="995" y="313"/>
                </a:lnTo>
                <a:lnTo>
                  <a:pt x="985" y="309"/>
                </a:lnTo>
                <a:lnTo>
                  <a:pt x="977" y="306"/>
                </a:lnTo>
                <a:lnTo>
                  <a:pt x="973" y="303"/>
                </a:lnTo>
                <a:lnTo>
                  <a:pt x="971" y="302"/>
                </a:lnTo>
                <a:lnTo>
                  <a:pt x="964" y="296"/>
                </a:lnTo>
                <a:lnTo>
                  <a:pt x="970" y="292"/>
                </a:lnTo>
                <a:lnTo>
                  <a:pt x="974" y="287"/>
                </a:lnTo>
                <a:lnTo>
                  <a:pt x="977" y="283"/>
                </a:lnTo>
                <a:lnTo>
                  <a:pt x="984" y="272"/>
                </a:lnTo>
                <a:lnTo>
                  <a:pt x="988" y="266"/>
                </a:lnTo>
                <a:lnTo>
                  <a:pt x="989" y="262"/>
                </a:lnTo>
                <a:lnTo>
                  <a:pt x="990" y="253"/>
                </a:lnTo>
                <a:lnTo>
                  <a:pt x="993" y="247"/>
                </a:lnTo>
                <a:lnTo>
                  <a:pt x="995" y="239"/>
                </a:lnTo>
                <a:lnTo>
                  <a:pt x="996" y="235"/>
                </a:lnTo>
                <a:lnTo>
                  <a:pt x="997" y="229"/>
                </a:lnTo>
                <a:lnTo>
                  <a:pt x="996" y="223"/>
                </a:lnTo>
                <a:lnTo>
                  <a:pt x="996" y="216"/>
                </a:lnTo>
                <a:lnTo>
                  <a:pt x="995" y="216"/>
                </a:lnTo>
                <a:lnTo>
                  <a:pt x="993" y="205"/>
                </a:lnTo>
                <a:lnTo>
                  <a:pt x="993" y="199"/>
                </a:lnTo>
                <a:lnTo>
                  <a:pt x="992" y="197"/>
                </a:lnTo>
                <a:lnTo>
                  <a:pt x="988" y="191"/>
                </a:lnTo>
                <a:lnTo>
                  <a:pt x="985" y="189"/>
                </a:lnTo>
                <a:lnTo>
                  <a:pt x="979" y="183"/>
                </a:lnTo>
                <a:lnTo>
                  <a:pt x="973" y="176"/>
                </a:lnTo>
                <a:lnTo>
                  <a:pt x="971" y="174"/>
                </a:lnTo>
                <a:lnTo>
                  <a:pt x="966" y="167"/>
                </a:lnTo>
                <a:lnTo>
                  <a:pt x="973" y="165"/>
                </a:lnTo>
                <a:lnTo>
                  <a:pt x="978" y="165"/>
                </a:lnTo>
                <a:lnTo>
                  <a:pt x="989" y="163"/>
                </a:lnTo>
                <a:lnTo>
                  <a:pt x="999" y="161"/>
                </a:lnTo>
                <a:lnTo>
                  <a:pt x="1001" y="161"/>
                </a:lnTo>
                <a:lnTo>
                  <a:pt x="1004" y="160"/>
                </a:lnTo>
                <a:lnTo>
                  <a:pt x="1011" y="159"/>
                </a:lnTo>
                <a:lnTo>
                  <a:pt x="1012" y="159"/>
                </a:lnTo>
                <a:lnTo>
                  <a:pt x="1012" y="157"/>
                </a:lnTo>
                <a:lnTo>
                  <a:pt x="1015" y="154"/>
                </a:lnTo>
                <a:lnTo>
                  <a:pt x="1018" y="152"/>
                </a:lnTo>
                <a:lnTo>
                  <a:pt x="1019" y="150"/>
                </a:lnTo>
                <a:lnTo>
                  <a:pt x="1019" y="150"/>
                </a:lnTo>
                <a:lnTo>
                  <a:pt x="1020" y="149"/>
                </a:lnTo>
                <a:lnTo>
                  <a:pt x="1022" y="148"/>
                </a:lnTo>
                <a:lnTo>
                  <a:pt x="1025" y="144"/>
                </a:lnTo>
                <a:lnTo>
                  <a:pt x="1026" y="144"/>
                </a:lnTo>
                <a:lnTo>
                  <a:pt x="1026" y="142"/>
                </a:lnTo>
                <a:lnTo>
                  <a:pt x="1029" y="144"/>
                </a:lnTo>
                <a:lnTo>
                  <a:pt x="1030" y="144"/>
                </a:lnTo>
                <a:lnTo>
                  <a:pt x="1031" y="145"/>
                </a:lnTo>
                <a:lnTo>
                  <a:pt x="1037" y="149"/>
                </a:lnTo>
                <a:lnTo>
                  <a:pt x="1042" y="150"/>
                </a:lnTo>
                <a:lnTo>
                  <a:pt x="1053" y="157"/>
                </a:lnTo>
                <a:lnTo>
                  <a:pt x="1060" y="161"/>
                </a:lnTo>
                <a:lnTo>
                  <a:pt x="1061" y="152"/>
                </a:lnTo>
                <a:lnTo>
                  <a:pt x="1064" y="144"/>
                </a:lnTo>
                <a:lnTo>
                  <a:pt x="1059" y="138"/>
                </a:lnTo>
                <a:lnTo>
                  <a:pt x="1057" y="134"/>
                </a:lnTo>
                <a:lnTo>
                  <a:pt x="1055" y="130"/>
                </a:lnTo>
                <a:lnTo>
                  <a:pt x="1052" y="124"/>
                </a:lnTo>
                <a:lnTo>
                  <a:pt x="1049" y="120"/>
                </a:lnTo>
                <a:lnTo>
                  <a:pt x="1050" y="116"/>
                </a:lnTo>
                <a:lnTo>
                  <a:pt x="1050" y="114"/>
                </a:lnTo>
                <a:lnTo>
                  <a:pt x="1050" y="112"/>
                </a:lnTo>
                <a:lnTo>
                  <a:pt x="1052" y="109"/>
                </a:lnTo>
                <a:lnTo>
                  <a:pt x="1053" y="109"/>
                </a:lnTo>
                <a:lnTo>
                  <a:pt x="1059" y="101"/>
                </a:lnTo>
                <a:lnTo>
                  <a:pt x="1068" y="92"/>
                </a:lnTo>
                <a:lnTo>
                  <a:pt x="1072" y="86"/>
                </a:lnTo>
                <a:lnTo>
                  <a:pt x="1074" y="85"/>
                </a:lnTo>
                <a:lnTo>
                  <a:pt x="1082" y="88"/>
                </a:lnTo>
                <a:lnTo>
                  <a:pt x="1090" y="89"/>
                </a:lnTo>
                <a:lnTo>
                  <a:pt x="1097" y="89"/>
                </a:lnTo>
                <a:lnTo>
                  <a:pt x="1101" y="90"/>
                </a:lnTo>
                <a:lnTo>
                  <a:pt x="1102" y="90"/>
                </a:lnTo>
                <a:lnTo>
                  <a:pt x="1106" y="92"/>
                </a:lnTo>
                <a:lnTo>
                  <a:pt x="1110" y="97"/>
                </a:lnTo>
                <a:lnTo>
                  <a:pt x="1113" y="101"/>
                </a:lnTo>
                <a:lnTo>
                  <a:pt x="1115" y="103"/>
                </a:lnTo>
                <a:lnTo>
                  <a:pt x="1119" y="108"/>
                </a:lnTo>
                <a:lnTo>
                  <a:pt x="1123" y="115"/>
                </a:lnTo>
                <a:lnTo>
                  <a:pt x="1125" y="118"/>
                </a:lnTo>
                <a:lnTo>
                  <a:pt x="1128" y="119"/>
                </a:lnTo>
                <a:lnTo>
                  <a:pt x="1132" y="124"/>
                </a:lnTo>
                <a:lnTo>
                  <a:pt x="1138" y="131"/>
                </a:lnTo>
                <a:lnTo>
                  <a:pt x="1139" y="134"/>
                </a:lnTo>
                <a:lnTo>
                  <a:pt x="1142" y="137"/>
                </a:lnTo>
                <a:lnTo>
                  <a:pt x="1145" y="141"/>
                </a:lnTo>
                <a:lnTo>
                  <a:pt x="1146" y="141"/>
                </a:lnTo>
                <a:lnTo>
                  <a:pt x="1146" y="142"/>
                </a:lnTo>
                <a:lnTo>
                  <a:pt x="1150" y="146"/>
                </a:lnTo>
                <a:lnTo>
                  <a:pt x="1151" y="149"/>
                </a:lnTo>
                <a:lnTo>
                  <a:pt x="1154" y="152"/>
                </a:lnTo>
                <a:lnTo>
                  <a:pt x="1158" y="156"/>
                </a:lnTo>
                <a:lnTo>
                  <a:pt x="1160" y="157"/>
                </a:lnTo>
                <a:lnTo>
                  <a:pt x="1168" y="168"/>
                </a:lnTo>
                <a:lnTo>
                  <a:pt x="1169" y="171"/>
                </a:lnTo>
                <a:lnTo>
                  <a:pt x="1169" y="176"/>
                </a:lnTo>
                <a:lnTo>
                  <a:pt x="1171" y="178"/>
                </a:lnTo>
                <a:lnTo>
                  <a:pt x="1171" y="180"/>
                </a:lnTo>
                <a:lnTo>
                  <a:pt x="1179" y="190"/>
                </a:lnTo>
                <a:lnTo>
                  <a:pt x="1180" y="191"/>
                </a:lnTo>
                <a:lnTo>
                  <a:pt x="1188" y="202"/>
                </a:lnTo>
                <a:lnTo>
                  <a:pt x="1188" y="204"/>
                </a:lnTo>
                <a:lnTo>
                  <a:pt x="1190" y="209"/>
                </a:lnTo>
                <a:lnTo>
                  <a:pt x="1191" y="213"/>
                </a:lnTo>
                <a:lnTo>
                  <a:pt x="1194" y="223"/>
                </a:lnTo>
                <a:lnTo>
                  <a:pt x="1194" y="225"/>
                </a:lnTo>
                <a:lnTo>
                  <a:pt x="1195" y="231"/>
                </a:lnTo>
                <a:lnTo>
                  <a:pt x="1198" y="229"/>
                </a:lnTo>
                <a:lnTo>
                  <a:pt x="1201" y="228"/>
                </a:lnTo>
                <a:lnTo>
                  <a:pt x="1205" y="224"/>
                </a:lnTo>
                <a:lnTo>
                  <a:pt x="1209" y="221"/>
                </a:lnTo>
                <a:lnTo>
                  <a:pt x="1216" y="225"/>
                </a:lnTo>
                <a:lnTo>
                  <a:pt x="1217" y="225"/>
                </a:lnTo>
                <a:lnTo>
                  <a:pt x="1220" y="227"/>
                </a:lnTo>
                <a:lnTo>
                  <a:pt x="1222" y="228"/>
                </a:lnTo>
                <a:lnTo>
                  <a:pt x="1225" y="229"/>
                </a:lnTo>
                <a:lnTo>
                  <a:pt x="1226" y="229"/>
                </a:lnTo>
                <a:lnTo>
                  <a:pt x="1229" y="231"/>
                </a:lnTo>
                <a:lnTo>
                  <a:pt x="1231" y="231"/>
                </a:lnTo>
                <a:lnTo>
                  <a:pt x="1232" y="232"/>
                </a:lnTo>
                <a:lnTo>
                  <a:pt x="1236" y="234"/>
                </a:lnTo>
                <a:lnTo>
                  <a:pt x="1244" y="234"/>
                </a:lnTo>
                <a:lnTo>
                  <a:pt x="1251" y="232"/>
                </a:lnTo>
                <a:lnTo>
                  <a:pt x="1258" y="231"/>
                </a:lnTo>
                <a:lnTo>
                  <a:pt x="1261" y="231"/>
                </a:lnTo>
                <a:lnTo>
                  <a:pt x="1262" y="232"/>
                </a:lnTo>
                <a:lnTo>
                  <a:pt x="1263" y="234"/>
                </a:lnTo>
                <a:lnTo>
                  <a:pt x="1267" y="238"/>
                </a:lnTo>
                <a:lnTo>
                  <a:pt x="1270" y="242"/>
                </a:lnTo>
                <a:lnTo>
                  <a:pt x="1274" y="246"/>
                </a:lnTo>
                <a:lnTo>
                  <a:pt x="1277" y="242"/>
                </a:lnTo>
                <a:lnTo>
                  <a:pt x="1278" y="242"/>
                </a:lnTo>
                <a:lnTo>
                  <a:pt x="1280" y="240"/>
                </a:lnTo>
                <a:lnTo>
                  <a:pt x="1286" y="234"/>
                </a:lnTo>
                <a:lnTo>
                  <a:pt x="1288" y="234"/>
                </a:lnTo>
                <a:lnTo>
                  <a:pt x="1289" y="232"/>
                </a:lnTo>
                <a:lnTo>
                  <a:pt x="1292" y="229"/>
                </a:lnTo>
                <a:lnTo>
                  <a:pt x="1293" y="228"/>
                </a:lnTo>
                <a:lnTo>
                  <a:pt x="1299" y="224"/>
                </a:lnTo>
                <a:lnTo>
                  <a:pt x="1304" y="223"/>
                </a:lnTo>
                <a:lnTo>
                  <a:pt x="1307" y="221"/>
                </a:lnTo>
                <a:lnTo>
                  <a:pt x="1312" y="220"/>
                </a:lnTo>
                <a:lnTo>
                  <a:pt x="1316" y="219"/>
                </a:lnTo>
                <a:lnTo>
                  <a:pt x="1321" y="217"/>
                </a:lnTo>
                <a:lnTo>
                  <a:pt x="1323" y="206"/>
                </a:lnTo>
                <a:lnTo>
                  <a:pt x="1325" y="201"/>
                </a:lnTo>
                <a:lnTo>
                  <a:pt x="1325" y="195"/>
                </a:lnTo>
                <a:lnTo>
                  <a:pt x="1326" y="186"/>
                </a:lnTo>
                <a:lnTo>
                  <a:pt x="1329" y="184"/>
                </a:lnTo>
                <a:lnTo>
                  <a:pt x="1333" y="182"/>
                </a:lnTo>
                <a:lnTo>
                  <a:pt x="1341" y="182"/>
                </a:lnTo>
                <a:lnTo>
                  <a:pt x="1345" y="183"/>
                </a:lnTo>
                <a:lnTo>
                  <a:pt x="1348" y="184"/>
                </a:lnTo>
                <a:lnTo>
                  <a:pt x="1356" y="193"/>
                </a:lnTo>
                <a:lnTo>
                  <a:pt x="1363" y="189"/>
                </a:lnTo>
                <a:lnTo>
                  <a:pt x="1364" y="198"/>
                </a:lnTo>
                <a:lnTo>
                  <a:pt x="1366" y="199"/>
                </a:lnTo>
                <a:lnTo>
                  <a:pt x="1368" y="201"/>
                </a:lnTo>
                <a:lnTo>
                  <a:pt x="1371" y="202"/>
                </a:lnTo>
                <a:lnTo>
                  <a:pt x="1374" y="205"/>
                </a:lnTo>
                <a:lnTo>
                  <a:pt x="1377" y="205"/>
                </a:lnTo>
                <a:lnTo>
                  <a:pt x="1379" y="206"/>
                </a:lnTo>
                <a:lnTo>
                  <a:pt x="1382" y="206"/>
                </a:lnTo>
                <a:lnTo>
                  <a:pt x="1390" y="208"/>
                </a:lnTo>
                <a:lnTo>
                  <a:pt x="1393" y="208"/>
                </a:lnTo>
                <a:lnTo>
                  <a:pt x="1397" y="209"/>
                </a:lnTo>
                <a:lnTo>
                  <a:pt x="1398" y="209"/>
                </a:lnTo>
                <a:lnTo>
                  <a:pt x="1400" y="209"/>
                </a:lnTo>
                <a:lnTo>
                  <a:pt x="1407" y="210"/>
                </a:lnTo>
                <a:lnTo>
                  <a:pt x="1409" y="212"/>
                </a:lnTo>
                <a:lnTo>
                  <a:pt x="1412" y="212"/>
                </a:lnTo>
                <a:lnTo>
                  <a:pt x="1417" y="214"/>
                </a:lnTo>
                <a:lnTo>
                  <a:pt x="1420" y="216"/>
                </a:lnTo>
                <a:lnTo>
                  <a:pt x="1422" y="216"/>
                </a:lnTo>
                <a:lnTo>
                  <a:pt x="1430" y="220"/>
                </a:lnTo>
                <a:lnTo>
                  <a:pt x="1430" y="221"/>
                </a:lnTo>
                <a:lnTo>
                  <a:pt x="1431" y="223"/>
                </a:lnTo>
                <a:lnTo>
                  <a:pt x="1431" y="224"/>
                </a:lnTo>
                <a:lnTo>
                  <a:pt x="1431" y="224"/>
                </a:lnTo>
                <a:lnTo>
                  <a:pt x="1432" y="227"/>
                </a:lnTo>
                <a:lnTo>
                  <a:pt x="1434" y="231"/>
                </a:lnTo>
                <a:lnTo>
                  <a:pt x="1439" y="239"/>
                </a:lnTo>
                <a:lnTo>
                  <a:pt x="1443" y="240"/>
                </a:lnTo>
                <a:lnTo>
                  <a:pt x="1443" y="236"/>
                </a:lnTo>
                <a:lnTo>
                  <a:pt x="1443" y="234"/>
                </a:lnTo>
                <a:lnTo>
                  <a:pt x="1442" y="232"/>
                </a:lnTo>
                <a:lnTo>
                  <a:pt x="1442" y="227"/>
                </a:lnTo>
                <a:lnTo>
                  <a:pt x="1442" y="225"/>
                </a:lnTo>
                <a:lnTo>
                  <a:pt x="1443" y="225"/>
                </a:lnTo>
                <a:lnTo>
                  <a:pt x="1443" y="224"/>
                </a:lnTo>
                <a:lnTo>
                  <a:pt x="1445" y="224"/>
                </a:lnTo>
                <a:lnTo>
                  <a:pt x="1445" y="223"/>
                </a:lnTo>
                <a:lnTo>
                  <a:pt x="1446" y="223"/>
                </a:lnTo>
                <a:lnTo>
                  <a:pt x="1447" y="223"/>
                </a:lnTo>
                <a:lnTo>
                  <a:pt x="1449" y="221"/>
                </a:lnTo>
                <a:lnTo>
                  <a:pt x="1449" y="223"/>
                </a:lnTo>
                <a:lnTo>
                  <a:pt x="1450" y="223"/>
                </a:lnTo>
                <a:lnTo>
                  <a:pt x="1452" y="223"/>
                </a:lnTo>
                <a:lnTo>
                  <a:pt x="1452" y="221"/>
                </a:lnTo>
                <a:lnTo>
                  <a:pt x="1453" y="220"/>
                </a:lnTo>
                <a:lnTo>
                  <a:pt x="1456" y="219"/>
                </a:lnTo>
                <a:lnTo>
                  <a:pt x="1457" y="220"/>
                </a:lnTo>
                <a:lnTo>
                  <a:pt x="1457" y="219"/>
                </a:lnTo>
                <a:lnTo>
                  <a:pt x="1458" y="219"/>
                </a:lnTo>
                <a:lnTo>
                  <a:pt x="1458" y="217"/>
                </a:lnTo>
                <a:lnTo>
                  <a:pt x="1458" y="216"/>
                </a:lnTo>
                <a:lnTo>
                  <a:pt x="1461" y="214"/>
                </a:lnTo>
                <a:lnTo>
                  <a:pt x="1460" y="208"/>
                </a:lnTo>
                <a:lnTo>
                  <a:pt x="1460" y="206"/>
                </a:lnTo>
                <a:lnTo>
                  <a:pt x="1458" y="205"/>
                </a:lnTo>
                <a:lnTo>
                  <a:pt x="1458" y="201"/>
                </a:lnTo>
                <a:lnTo>
                  <a:pt x="1457" y="198"/>
                </a:lnTo>
                <a:lnTo>
                  <a:pt x="1458" y="197"/>
                </a:lnTo>
                <a:lnTo>
                  <a:pt x="1458" y="194"/>
                </a:lnTo>
                <a:lnTo>
                  <a:pt x="1458" y="191"/>
                </a:lnTo>
                <a:lnTo>
                  <a:pt x="1457" y="190"/>
                </a:lnTo>
                <a:lnTo>
                  <a:pt x="1457" y="184"/>
                </a:lnTo>
                <a:lnTo>
                  <a:pt x="1458" y="172"/>
                </a:lnTo>
                <a:lnTo>
                  <a:pt x="1458" y="171"/>
                </a:lnTo>
                <a:lnTo>
                  <a:pt x="1461" y="168"/>
                </a:lnTo>
                <a:lnTo>
                  <a:pt x="1462" y="165"/>
                </a:lnTo>
                <a:lnTo>
                  <a:pt x="1462" y="164"/>
                </a:lnTo>
                <a:lnTo>
                  <a:pt x="1464" y="161"/>
                </a:lnTo>
                <a:lnTo>
                  <a:pt x="1464" y="160"/>
                </a:lnTo>
                <a:lnTo>
                  <a:pt x="1465" y="156"/>
                </a:lnTo>
                <a:lnTo>
                  <a:pt x="1467" y="154"/>
                </a:lnTo>
                <a:lnTo>
                  <a:pt x="1473" y="149"/>
                </a:lnTo>
                <a:lnTo>
                  <a:pt x="1476" y="146"/>
                </a:lnTo>
                <a:lnTo>
                  <a:pt x="1476" y="145"/>
                </a:lnTo>
                <a:lnTo>
                  <a:pt x="1477" y="144"/>
                </a:lnTo>
                <a:lnTo>
                  <a:pt x="1483" y="139"/>
                </a:lnTo>
                <a:lnTo>
                  <a:pt x="1484" y="139"/>
                </a:lnTo>
                <a:lnTo>
                  <a:pt x="1490" y="142"/>
                </a:lnTo>
                <a:lnTo>
                  <a:pt x="1494" y="142"/>
                </a:lnTo>
                <a:lnTo>
                  <a:pt x="1495" y="142"/>
                </a:lnTo>
                <a:lnTo>
                  <a:pt x="1497" y="142"/>
                </a:lnTo>
                <a:lnTo>
                  <a:pt x="1497" y="139"/>
                </a:lnTo>
                <a:lnTo>
                  <a:pt x="1498" y="138"/>
                </a:lnTo>
                <a:lnTo>
                  <a:pt x="1498" y="137"/>
                </a:lnTo>
                <a:lnTo>
                  <a:pt x="1499" y="135"/>
                </a:lnTo>
                <a:lnTo>
                  <a:pt x="1499" y="134"/>
                </a:lnTo>
                <a:lnTo>
                  <a:pt x="1501" y="122"/>
                </a:lnTo>
                <a:lnTo>
                  <a:pt x="1502" y="118"/>
                </a:lnTo>
                <a:lnTo>
                  <a:pt x="1501" y="116"/>
                </a:lnTo>
                <a:lnTo>
                  <a:pt x="1503" y="109"/>
                </a:lnTo>
                <a:lnTo>
                  <a:pt x="1505" y="108"/>
                </a:lnTo>
                <a:lnTo>
                  <a:pt x="1505" y="107"/>
                </a:lnTo>
                <a:lnTo>
                  <a:pt x="1506" y="104"/>
                </a:lnTo>
                <a:lnTo>
                  <a:pt x="1505" y="103"/>
                </a:lnTo>
                <a:lnTo>
                  <a:pt x="1505" y="101"/>
                </a:lnTo>
                <a:lnTo>
                  <a:pt x="1502" y="101"/>
                </a:lnTo>
                <a:lnTo>
                  <a:pt x="1502" y="96"/>
                </a:lnTo>
                <a:lnTo>
                  <a:pt x="1502" y="94"/>
                </a:lnTo>
                <a:lnTo>
                  <a:pt x="1498" y="89"/>
                </a:lnTo>
                <a:lnTo>
                  <a:pt x="1498" y="88"/>
                </a:lnTo>
                <a:lnTo>
                  <a:pt x="1497" y="84"/>
                </a:lnTo>
                <a:lnTo>
                  <a:pt x="1497" y="82"/>
                </a:lnTo>
                <a:lnTo>
                  <a:pt x="1497" y="82"/>
                </a:lnTo>
                <a:lnTo>
                  <a:pt x="1497" y="79"/>
                </a:lnTo>
                <a:lnTo>
                  <a:pt x="1497" y="74"/>
                </a:lnTo>
                <a:lnTo>
                  <a:pt x="1495" y="69"/>
                </a:lnTo>
                <a:lnTo>
                  <a:pt x="1495" y="67"/>
                </a:lnTo>
                <a:lnTo>
                  <a:pt x="1490" y="59"/>
                </a:lnTo>
                <a:lnTo>
                  <a:pt x="1490" y="56"/>
                </a:lnTo>
                <a:lnTo>
                  <a:pt x="1491" y="54"/>
                </a:lnTo>
                <a:lnTo>
                  <a:pt x="1488" y="44"/>
                </a:lnTo>
                <a:lnTo>
                  <a:pt x="1490" y="43"/>
                </a:lnTo>
                <a:lnTo>
                  <a:pt x="1490" y="39"/>
                </a:lnTo>
                <a:lnTo>
                  <a:pt x="1491" y="37"/>
                </a:lnTo>
                <a:lnTo>
                  <a:pt x="1491" y="34"/>
                </a:lnTo>
                <a:lnTo>
                  <a:pt x="1490" y="32"/>
                </a:lnTo>
                <a:lnTo>
                  <a:pt x="1490" y="29"/>
                </a:lnTo>
                <a:lnTo>
                  <a:pt x="1490" y="28"/>
                </a:lnTo>
                <a:lnTo>
                  <a:pt x="1490" y="26"/>
                </a:lnTo>
                <a:lnTo>
                  <a:pt x="1490" y="24"/>
                </a:lnTo>
                <a:lnTo>
                  <a:pt x="1490" y="19"/>
                </a:lnTo>
                <a:lnTo>
                  <a:pt x="1491" y="19"/>
                </a:lnTo>
                <a:lnTo>
                  <a:pt x="1491" y="17"/>
                </a:lnTo>
                <a:lnTo>
                  <a:pt x="1493" y="15"/>
                </a:lnTo>
                <a:lnTo>
                  <a:pt x="1494" y="14"/>
                </a:lnTo>
                <a:lnTo>
                  <a:pt x="1494" y="11"/>
                </a:lnTo>
                <a:lnTo>
                  <a:pt x="1493" y="10"/>
                </a:lnTo>
                <a:lnTo>
                  <a:pt x="1494" y="6"/>
                </a:lnTo>
                <a:lnTo>
                  <a:pt x="1495" y="6"/>
                </a:lnTo>
                <a:lnTo>
                  <a:pt x="1495" y="4"/>
                </a:lnTo>
                <a:lnTo>
                  <a:pt x="1495" y="3"/>
                </a:lnTo>
                <a:lnTo>
                  <a:pt x="1494" y="2"/>
                </a:lnTo>
                <a:lnTo>
                  <a:pt x="1493" y="2"/>
                </a:lnTo>
                <a:lnTo>
                  <a:pt x="1491" y="2"/>
                </a:lnTo>
                <a:lnTo>
                  <a:pt x="1491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" name="Freeform 1161">
            <a:extLst>
              <a:ext uri="{FF2B5EF4-FFF2-40B4-BE49-F238E27FC236}">
                <a16:creationId xmlns:a16="http://schemas.microsoft.com/office/drawing/2014/main" id="{842EC493-AE94-69BE-9757-24A9559DBB42}"/>
              </a:ext>
            </a:extLst>
          </p:cNvPr>
          <p:cNvSpPr>
            <a:spLocks/>
          </p:cNvSpPr>
          <p:nvPr/>
        </p:nvSpPr>
        <p:spPr bwMode="auto">
          <a:xfrm>
            <a:off x="7724776" y="1160463"/>
            <a:ext cx="735013" cy="411163"/>
          </a:xfrm>
          <a:custGeom>
            <a:avLst/>
            <a:gdLst>
              <a:gd name="T0" fmla="*/ 3 w 463"/>
              <a:gd name="T1" fmla="*/ 211 h 259"/>
              <a:gd name="T2" fmla="*/ 4 w 463"/>
              <a:gd name="T3" fmla="*/ 202 h 259"/>
              <a:gd name="T4" fmla="*/ 6 w 463"/>
              <a:gd name="T5" fmla="*/ 188 h 259"/>
              <a:gd name="T6" fmla="*/ 0 w 463"/>
              <a:gd name="T7" fmla="*/ 181 h 259"/>
              <a:gd name="T8" fmla="*/ 10 w 463"/>
              <a:gd name="T9" fmla="*/ 161 h 259"/>
              <a:gd name="T10" fmla="*/ 1 w 463"/>
              <a:gd name="T11" fmla="*/ 150 h 259"/>
              <a:gd name="T12" fmla="*/ 8 w 463"/>
              <a:gd name="T13" fmla="*/ 131 h 259"/>
              <a:gd name="T14" fmla="*/ 18 w 463"/>
              <a:gd name="T15" fmla="*/ 123 h 259"/>
              <a:gd name="T16" fmla="*/ 23 w 463"/>
              <a:gd name="T17" fmla="*/ 112 h 259"/>
              <a:gd name="T18" fmla="*/ 23 w 463"/>
              <a:gd name="T19" fmla="*/ 104 h 259"/>
              <a:gd name="T20" fmla="*/ 37 w 463"/>
              <a:gd name="T21" fmla="*/ 80 h 259"/>
              <a:gd name="T22" fmla="*/ 38 w 463"/>
              <a:gd name="T23" fmla="*/ 67 h 259"/>
              <a:gd name="T24" fmla="*/ 56 w 463"/>
              <a:gd name="T25" fmla="*/ 56 h 259"/>
              <a:gd name="T26" fmla="*/ 75 w 463"/>
              <a:gd name="T27" fmla="*/ 61 h 259"/>
              <a:gd name="T28" fmla="*/ 82 w 463"/>
              <a:gd name="T29" fmla="*/ 59 h 259"/>
              <a:gd name="T30" fmla="*/ 91 w 463"/>
              <a:gd name="T31" fmla="*/ 64 h 259"/>
              <a:gd name="T32" fmla="*/ 98 w 463"/>
              <a:gd name="T33" fmla="*/ 57 h 259"/>
              <a:gd name="T34" fmla="*/ 111 w 463"/>
              <a:gd name="T35" fmla="*/ 48 h 259"/>
              <a:gd name="T36" fmla="*/ 108 w 463"/>
              <a:gd name="T37" fmla="*/ 41 h 259"/>
              <a:gd name="T38" fmla="*/ 120 w 463"/>
              <a:gd name="T39" fmla="*/ 30 h 259"/>
              <a:gd name="T40" fmla="*/ 128 w 463"/>
              <a:gd name="T41" fmla="*/ 24 h 259"/>
              <a:gd name="T42" fmla="*/ 138 w 463"/>
              <a:gd name="T43" fmla="*/ 8 h 259"/>
              <a:gd name="T44" fmla="*/ 162 w 463"/>
              <a:gd name="T45" fmla="*/ 0 h 259"/>
              <a:gd name="T46" fmla="*/ 166 w 463"/>
              <a:gd name="T47" fmla="*/ 9 h 259"/>
              <a:gd name="T48" fmla="*/ 175 w 463"/>
              <a:gd name="T49" fmla="*/ 26 h 259"/>
              <a:gd name="T50" fmla="*/ 201 w 463"/>
              <a:gd name="T51" fmla="*/ 44 h 259"/>
              <a:gd name="T52" fmla="*/ 209 w 463"/>
              <a:gd name="T53" fmla="*/ 56 h 259"/>
              <a:gd name="T54" fmla="*/ 229 w 463"/>
              <a:gd name="T55" fmla="*/ 65 h 259"/>
              <a:gd name="T56" fmla="*/ 254 w 463"/>
              <a:gd name="T57" fmla="*/ 71 h 259"/>
              <a:gd name="T58" fmla="*/ 281 w 463"/>
              <a:gd name="T59" fmla="*/ 76 h 259"/>
              <a:gd name="T60" fmla="*/ 295 w 463"/>
              <a:gd name="T61" fmla="*/ 86 h 259"/>
              <a:gd name="T62" fmla="*/ 303 w 463"/>
              <a:gd name="T63" fmla="*/ 101 h 259"/>
              <a:gd name="T64" fmla="*/ 312 w 463"/>
              <a:gd name="T65" fmla="*/ 116 h 259"/>
              <a:gd name="T66" fmla="*/ 321 w 463"/>
              <a:gd name="T67" fmla="*/ 140 h 259"/>
              <a:gd name="T68" fmla="*/ 310 w 463"/>
              <a:gd name="T69" fmla="*/ 169 h 259"/>
              <a:gd name="T70" fmla="*/ 292 w 463"/>
              <a:gd name="T71" fmla="*/ 207 h 259"/>
              <a:gd name="T72" fmla="*/ 296 w 463"/>
              <a:gd name="T73" fmla="*/ 234 h 259"/>
              <a:gd name="T74" fmla="*/ 311 w 463"/>
              <a:gd name="T75" fmla="*/ 251 h 259"/>
              <a:gd name="T76" fmla="*/ 319 w 463"/>
              <a:gd name="T77" fmla="*/ 254 h 259"/>
              <a:gd name="T78" fmla="*/ 325 w 463"/>
              <a:gd name="T79" fmla="*/ 259 h 259"/>
              <a:gd name="T80" fmla="*/ 333 w 463"/>
              <a:gd name="T81" fmla="*/ 241 h 259"/>
              <a:gd name="T82" fmla="*/ 336 w 463"/>
              <a:gd name="T83" fmla="*/ 215 h 259"/>
              <a:gd name="T84" fmla="*/ 337 w 463"/>
              <a:gd name="T85" fmla="*/ 204 h 259"/>
              <a:gd name="T86" fmla="*/ 334 w 463"/>
              <a:gd name="T87" fmla="*/ 192 h 259"/>
              <a:gd name="T88" fmla="*/ 337 w 463"/>
              <a:gd name="T89" fmla="*/ 169 h 259"/>
              <a:gd name="T90" fmla="*/ 355 w 463"/>
              <a:gd name="T91" fmla="*/ 168 h 259"/>
              <a:gd name="T92" fmla="*/ 370 w 463"/>
              <a:gd name="T93" fmla="*/ 142 h 259"/>
              <a:gd name="T94" fmla="*/ 381 w 463"/>
              <a:gd name="T95" fmla="*/ 136 h 259"/>
              <a:gd name="T96" fmla="*/ 390 w 463"/>
              <a:gd name="T97" fmla="*/ 127 h 259"/>
              <a:gd name="T98" fmla="*/ 392 w 463"/>
              <a:gd name="T99" fmla="*/ 104 h 259"/>
              <a:gd name="T100" fmla="*/ 394 w 463"/>
              <a:gd name="T101" fmla="*/ 89 h 259"/>
              <a:gd name="T102" fmla="*/ 381 w 463"/>
              <a:gd name="T103" fmla="*/ 71 h 259"/>
              <a:gd name="T104" fmla="*/ 396 w 463"/>
              <a:gd name="T105" fmla="*/ 68 h 259"/>
              <a:gd name="T106" fmla="*/ 442 w 463"/>
              <a:gd name="T107" fmla="*/ 84 h 259"/>
              <a:gd name="T108" fmla="*/ 463 w 463"/>
              <a:gd name="T109" fmla="*/ 69 h 259"/>
              <a:gd name="T110" fmla="*/ 457 w 463"/>
              <a:gd name="T111" fmla="*/ 50 h 259"/>
              <a:gd name="T112" fmla="*/ 453 w 463"/>
              <a:gd name="T113" fmla="*/ 39 h 259"/>
              <a:gd name="T114" fmla="*/ 448 w 463"/>
              <a:gd name="T115" fmla="*/ 34 h 259"/>
              <a:gd name="T116" fmla="*/ 442 w 463"/>
              <a:gd name="T117" fmla="*/ 23 h 2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463" h="259">
                <a:moveTo>
                  <a:pt x="4" y="215"/>
                </a:moveTo>
                <a:lnTo>
                  <a:pt x="6" y="214"/>
                </a:lnTo>
                <a:lnTo>
                  <a:pt x="3" y="214"/>
                </a:lnTo>
                <a:lnTo>
                  <a:pt x="3" y="213"/>
                </a:lnTo>
                <a:lnTo>
                  <a:pt x="3" y="211"/>
                </a:lnTo>
                <a:lnTo>
                  <a:pt x="3" y="210"/>
                </a:lnTo>
                <a:lnTo>
                  <a:pt x="4" y="207"/>
                </a:lnTo>
                <a:lnTo>
                  <a:pt x="4" y="206"/>
                </a:lnTo>
                <a:lnTo>
                  <a:pt x="4" y="203"/>
                </a:lnTo>
                <a:lnTo>
                  <a:pt x="4" y="202"/>
                </a:lnTo>
                <a:lnTo>
                  <a:pt x="4" y="200"/>
                </a:lnTo>
                <a:lnTo>
                  <a:pt x="7" y="199"/>
                </a:lnTo>
                <a:lnTo>
                  <a:pt x="4" y="196"/>
                </a:lnTo>
                <a:lnTo>
                  <a:pt x="4" y="195"/>
                </a:lnTo>
                <a:lnTo>
                  <a:pt x="6" y="188"/>
                </a:lnTo>
                <a:lnTo>
                  <a:pt x="6" y="187"/>
                </a:lnTo>
                <a:lnTo>
                  <a:pt x="6" y="185"/>
                </a:lnTo>
                <a:lnTo>
                  <a:pt x="4" y="183"/>
                </a:lnTo>
                <a:lnTo>
                  <a:pt x="3" y="183"/>
                </a:lnTo>
                <a:lnTo>
                  <a:pt x="0" y="181"/>
                </a:lnTo>
                <a:lnTo>
                  <a:pt x="0" y="179"/>
                </a:lnTo>
                <a:lnTo>
                  <a:pt x="1" y="179"/>
                </a:lnTo>
                <a:lnTo>
                  <a:pt x="3" y="177"/>
                </a:lnTo>
                <a:lnTo>
                  <a:pt x="8" y="170"/>
                </a:lnTo>
                <a:lnTo>
                  <a:pt x="10" y="161"/>
                </a:lnTo>
                <a:lnTo>
                  <a:pt x="10" y="161"/>
                </a:lnTo>
                <a:lnTo>
                  <a:pt x="8" y="158"/>
                </a:lnTo>
                <a:lnTo>
                  <a:pt x="7" y="151"/>
                </a:lnTo>
                <a:lnTo>
                  <a:pt x="4" y="150"/>
                </a:lnTo>
                <a:lnTo>
                  <a:pt x="1" y="150"/>
                </a:lnTo>
                <a:lnTo>
                  <a:pt x="0" y="147"/>
                </a:lnTo>
                <a:lnTo>
                  <a:pt x="3" y="142"/>
                </a:lnTo>
                <a:lnTo>
                  <a:pt x="4" y="138"/>
                </a:lnTo>
                <a:lnTo>
                  <a:pt x="7" y="132"/>
                </a:lnTo>
                <a:lnTo>
                  <a:pt x="8" y="131"/>
                </a:lnTo>
                <a:lnTo>
                  <a:pt x="11" y="131"/>
                </a:lnTo>
                <a:lnTo>
                  <a:pt x="15" y="128"/>
                </a:lnTo>
                <a:lnTo>
                  <a:pt x="16" y="125"/>
                </a:lnTo>
                <a:lnTo>
                  <a:pt x="18" y="125"/>
                </a:lnTo>
                <a:lnTo>
                  <a:pt x="18" y="123"/>
                </a:lnTo>
                <a:lnTo>
                  <a:pt x="18" y="120"/>
                </a:lnTo>
                <a:lnTo>
                  <a:pt x="19" y="120"/>
                </a:lnTo>
                <a:lnTo>
                  <a:pt x="21" y="119"/>
                </a:lnTo>
                <a:lnTo>
                  <a:pt x="21" y="113"/>
                </a:lnTo>
                <a:lnTo>
                  <a:pt x="23" y="112"/>
                </a:lnTo>
                <a:lnTo>
                  <a:pt x="23" y="109"/>
                </a:lnTo>
                <a:lnTo>
                  <a:pt x="25" y="109"/>
                </a:lnTo>
                <a:lnTo>
                  <a:pt x="25" y="108"/>
                </a:lnTo>
                <a:lnTo>
                  <a:pt x="25" y="104"/>
                </a:lnTo>
                <a:lnTo>
                  <a:pt x="23" y="104"/>
                </a:lnTo>
                <a:lnTo>
                  <a:pt x="25" y="102"/>
                </a:lnTo>
                <a:lnTo>
                  <a:pt x="26" y="102"/>
                </a:lnTo>
                <a:lnTo>
                  <a:pt x="36" y="90"/>
                </a:lnTo>
                <a:lnTo>
                  <a:pt x="36" y="83"/>
                </a:lnTo>
                <a:lnTo>
                  <a:pt x="37" y="80"/>
                </a:lnTo>
                <a:lnTo>
                  <a:pt x="36" y="78"/>
                </a:lnTo>
                <a:lnTo>
                  <a:pt x="37" y="74"/>
                </a:lnTo>
                <a:lnTo>
                  <a:pt x="38" y="72"/>
                </a:lnTo>
                <a:lnTo>
                  <a:pt x="38" y="68"/>
                </a:lnTo>
                <a:lnTo>
                  <a:pt x="38" y="67"/>
                </a:lnTo>
                <a:lnTo>
                  <a:pt x="41" y="65"/>
                </a:lnTo>
                <a:lnTo>
                  <a:pt x="42" y="64"/>
                </a:lnTo>
                <a:lnTo>
                  <a:pt x="45" y="64"/>
                </a:lnTo>
                <a:lnTo>
                  <a:pt x="56" y="57"/>
                </a:lnTo>
                <a:lnTo>
                  <a:pt x="56" y="56"/>
                </a:lnTo>
                <a:lnTo>
                  <a:pt x="60" y="61"/>
                </a:lnTo>
                <a:lnTo>
                  <a:pt x="66" y="56"/>
                </a:lnTo>
                <a:lnTo>
                  <a:pt x="72" y="54"/>
                </a:lnTo>
                <a:lnTo>
                  <a:pt x="74" y="60"/>
                </a:lnTo>
                <a:lnTo>
                  <a:pt x="75" y="61"/>
                </a:lnTo>
                <a:lnTo>
                  <a:pt x="75" y="61"/>
                </a:lnTo>
                <a:lnTo>
                  <a:pt x="76" y="61"/>
                </a:lnTo>
                <a:lnTo>
                  <a:pt x="79" y="60"/>
                </a:lnTo>
                <a:lnTo>
                  <a:pt x="81" y="59"/>
                </a:lnTo>
                <a:lnTo>
                  <a:pt x="82" y="59"/>
                </a:lnTo>
                <a:lnTo>
                  <a:pt x="83" y="59"/>
                </a:lnTo>
                <a:lnTo>
                  <a:pt x="85" y="59"/>
                </a:lnTo>
                <a:lnTo>
                  <a:pt x="89" y="63"/>
                </a:lnTo>
                <a:lnTo>
                  <a:pt x="90" y="64"/>
                </a:lnTo>
                <a:lnTo>
                  <a:pt x="91" y="64"/>
                </a:lnTo>
                <a:lnTo>
                  <a:pt x="93" y="63"/>
                </a:lnTo>
                <a:lnTo>
                  <a:pt x="94" y="61"/>
                </a:lnTo>
                <a:lnTo>
                  <a:pt x="96" y="61"/>
                </a:lnTo>
                <a:lnTo>
                  <a:pt x="97" y="60"/>
                </a:lnTo>
                <a:lnTo>
                  <a:pt x="98" y="57"/>
                </a:lnTo>
                <a:lnTo>
                  <a:pt x="101" y="56"/>
                </a:lnTo>
                <a:lnTo>
                  <a:pt x="106" y="50"/>
                </a:lnTo>
                <a:lnTo>
                  <a:pt x="109" y="49"/>
                </a:lnTo>
                <a:lnTo>
                  <a:pt x="111" y="49"/>
                </a:lnTo>
                <a:lnTo>
                  <a:pt x="111" y="48"/>
                </a:lnTo>
                <a:lnTo>
                  <a:pt x="112" y="46"/>
                </a:lnTo>
                <a:lnTo>
                  <a:pt x="109" y="45"/>
                </a:lnTo>
                <a:lnTo>
                  <a:pt x="109" y="44"/>
                </a:lnTo>
                <a:lnTo>
                  <a:pt x="108" y="42"/>
                </a:lnTo>
                <a:lnTo>
                  <a:pt x="108" y="41"/>
                </a:lnTo>
                <a:lnTo>
                  <a:pt x="108" y="39"/>
                </a:lnTo>
                <a:lnTo>
                  <a:pt x="109" y="39"/>
                </a:lnTo>
                <a:lnTo>
                  <a:pt x="111" y="38"/>
                </a:lnTo>
                <a:lnTo>
                  <a:pt x="115" y="38"/>
                </a:lnTo>
                <a:lnTo>
                  <a:pt x="120" y="30"/>
                </a:lnTo>
                <a:lnTo>
                  <a:pt x="120" y="29"/>
                </a:lnTo>
                <a:lnTo>
                  <a:pt x="123" y="27"/>
                </a:lnTo>
                <a:lnTo>
                  <a:pt x="124" y="27"/>
                </a:lnTo>
                <a:lnTo>
                  <a:pt x="128" y="26"/>
                </a:lnTo>
                <a:lnTo>
                  <a:pt x="128" y="24"/>
                </a:lnTo>
                <a:lnTo>
                  <a:pt x="130" y="15"/>
                </a:lnTo>
                <a:lnTo>
                  <a:pt x="131" y="15"/>
                </a:lnTo>
                <a:lnTo>
                  <a:pt x="131" y="14"/>
                </a:lnTo>
                <a:lnTo>
                  <a:pt x="134" y="11"/>
                </a:lnTo>
                <a:lnTo>
                  <a:pt x="138" y="8"/>
                </a:lnTo>
                <a:lnTo>
                  <a:pt x="139" y="8"/>
                </a:lnTo>
                <a:lnTo>
                  <a:pt x="141" y="8"/>
                </a:lnTo>
                <a:lnTo>
                  <a:pt x="145" y="11"/>
                </a:lnTo>
                <a:lnTo>
                  <a:pt x="149" y="7"/>
                </a:lnTo>
                <a:lnTo>
                  <a:pt x="162" y="0"/>
                </a:lnTo>
                <a:lnTo>
                  <a:pt x="162" y="1"/>
                </a:lnTo>
                <a:lnTo>
                  <a:pt x="164" y="1"/>
                </a:lnTo>
                <a:lnTo>
                  <a:pt x="164" y="3"/>
                </a:lnTo>
                <a:lnTo>
                  <a:pt x="166" y="7"/>
                </a:lnTo>
                <a:lnTo>
                  <a:pt x="166" y="9"/>
                </a:lnTo>
                <a:lnTo>
                  <a:pt x="169" y="16"/>
                </a:lnTo>
                <a:lnTo>
                  <a:pt x="171" y="19"/>
                </a:lnTo>
                <a:lnTo>
                  <a:pt x="173" y="23"/>
                </a:lnTo>
                <a:lnTo>
                  <a:pt x="173" y="24"/>
                </a:lnTo>
                <a:lnTo>
                  <a:pt x="175" y="26"/>
                </a:lnTo>
                <a:lnTo>
                  <a:pt x="179" y="30"/>
                </a:lnTo>
                <a:lnTo>
                  <a:pt x="184" y="35"/>
                </a:lnTo>
                <a:lnTo>
                  <a:pt x="188" y="38"/>
                </a:lnTo>
                <a:lnTo>
                  <a:pt x="191" y="39"/>
                </a:lnTo>
                <a:lnTo>
                  <a:pt x="201" y="44"/>
                </a:lnTo>
                <a:lnTo>
                  <a:pt x="202" y="44"/>
                </a:lnTo>
                <a:lnTo>
                  <a:pt x="205" y="45"/>
                </a:lnTo>
                <a:lnTo>
                  <a:pt x="209" y="46"/>
                </a:lnTo>
                <a:lnTo>
                  <a:pt x="209" y="50"/>
                </a:lnTo>
                <a:lnTo>
                  <a:pt x="209" y="56"/>
                </a:lnTo>
                <a:lnTo>
                  <a:pt x="216" y="61"/>
                </a:lnTo>
                <a:lnTo>
                  <a:pt x="218" y="63"/>
                </a:lnTo>
                <a:lnTo>
                  <a:pt x="222" y="64"/>
                </a:lnTo>
                <a:lnTo>
                  <a:pt x="227" y="64"/>
                </a:lnTo>
                <a:lnTo>
                  <a:pt x="229" y="65"/>
                </a:lnTo>
                <a:lnTo>
                  <a:pt x="239" y="67"/>
                </a:lnTo>
                <a:lnTo>
                  <a:pt x="240" y="68"/>
                </a:lnTo>
                <a:lnTo>
                  <a:pt x="242" y="68"/>
                </a:lnTo>
                <a:lnTo>
                  <a:pt x="246" y="69"/>
                </a:lnTo>
                <a:lnTo>
                  <a:pt x="254" y="71"/>
                </a:lnTo>
                <a:lnTo>
                  <a:pt x="258" y="71"/>
                </a:lnTo>
                <a:lnTo>
                  <a:pt x="267" y="74"/>
                </a:lnTo>
                <a:lnTo>
                  <a:pt x="270" y="74"/>
                </a:lnTo>
                <a:lnTo>
                  <a:pt x="277" y="76"/>
                </a:lnTo>
                <a:lnTo>
                  <a:pt x="281" y="76"/>
                </a:lnTo>
                <a:lnTo>
                  <a:pt x="289" y="78"/>
                </a:lnTo>
                <a:lnTo>
                  <a:pt x="291" y="79"/>
                </a:lnTo>
                <a:lnTo>
                  <a:pt x="292" y="79"/>
                </a:lnTo>
                <a:lnTo>
                  <a:pt x="293" y="83"/>
                </a:lnTo>
                <a:lnTo>
                  <a:pt x="295" y="86"/>
                </a:lnTo>
                <a:lnTo>
                  <a:pt x="296" y="89"/>
                </a:lnTo>
                <a:lnTo>
                  <a:pt x="299" y="93"/>
                </a:lnTo>
                <a:lnTo>
                  <a:pt x="300" y="95"/>
                </a:lnTo>
                <a:lnTo>
                  <a:pt x="302" y="98"/>
                </a:lnTo>
                <a:lnTo>
                  <a:pt x="303" y="101"/>
                </a:lnTo>
                <a:lnTo>
                  <a:pt x="304" y="104"/>
                </a:lnTo>
                <a:lnTo>
                  <a:pt x="307" y="106"/>
                </a:lnTo>
                <a:lnTo>
                  <a:pt x="310" y="112"/>
                </a:lnTo>
                <a:lnTo>
                  <a:pt x="312" y="114"/>
                </a:lnTo>
                <a:lnTo>
                  <a:pt x="312" y="116"/>
                </a:lnTo>
                <a:lnTo>
                  <a:pt x="315" y="120"/>
                </a:lnTo>
                <a:lnTo>
                  <a:pt x="319" y="127"/>
                </a:lnTo>
                <a:lnTo>
                  <a:pt x="323" y="131"/>
                </a:lnTo>
                <a:lnTo>
                  <a:pt x="321" y="139"/>
                </a:lnTo>
                <a:lnTo>
                  <a:pt x="321" y="140"/>
                </a:lnTo>
                <a:lnTo>
                  <a:pt x="319" y="144"/>
                </a:lnTo>
                <a:lnTo>
                  <a:pt x="317" y="154"/>
                </a:lnTo>
                <a:lnTo>
                  <a:pt x="312" y="164"/>
                </a:lnTo>
                <a:lnTo>
                  <a:pt x="310" y="169"/>
                </a:lnTo>
                <a:lnTo>
                  <a:pt x="310" y="169"/>
                </a:lnTo>
                <a:lnTo>
                  <a:pt x="306" y="176"/>
                </a:lnTo>
                <a:lnTo>
                  <a:pt x="303" y="185"/>
                </a:lnTo>
                <a:lnTo>
                  <a:pt x="299" y="195"/>
                </a:lnTo>
                <a:lnTo>
                  <a:pt x="296" y="200"/>
                </a:lnTo>
                <a:lnTo>
                  <a:pt x="292" y="207"/>
                </a:lnTo>
                <a:lnTo>
                  <a:pt x="293" y="211"/>
                </a:lnTo>
                <a:lnTo>
                  <a:pt x="295" y="217"/>
                </a:lnTo>
                <a:lnTo>
                  <a:pt x="296" y="221"/>
                </a:lnTo>
                <a:lnTo>
                  <a:pt x="296" y="225"/>
                </a:lnTo>
                <a:lnTo>
                  <a:pt x="296" y="234"/>
                </a:lnTo>
                <a:lnTo>
                  <a:pt x="297" y="237"/>
                </a:lnTo>
                <a:lnTo>
                  <a:pt x="302" y="243"/>
                </a:lnTo>
                <a:lnTo>
                  <a:pt x="304" y="245"/>
                </a:lnTo>
                <a:lnTo>
                  <a:pt x="306" y="247"/>
                </a:lnTo>
                <a:lnTo>
                  <a:pt x="311" y="251"/>
                </a:lnTo>
                <a:lnTo>
                  <a:pt x="312" y="251"/>
                </a:lnTo>
                <a:lnTo>
                  <a:pt x="315" y="252"/>
                </a:lnTo>
                <a:lnTo>
                  <a:pt x="317" y="252"/>
                </a:lnTo>
                <a:lnTo>
                  <a:pt x="318" y="254"/>
                </a:lnTo>
                <a:lnTo>
                  <a:pt x="319" y="254"/>
                </a:lnTo>
                <a:lnTo>
                  <a:pt x="319" y="255"/>
                </a:lnTo>
                <a:lnTo>
                  <a:pt x="322" y="255"/>
                </a:lnTo>
                <a:lnTo>
                  <a:pt x="322" y="256"/>
                </a:lnTo>
                <a:lnTo>
                  <a:pt x="323" y="256"/>
                </a:lnTo>
                <a:lnTo>
                  <a:pt x="325" y="259"/>
                </a:lnTo>
                <a:lnTo>
                  <a:pt x="326" y="258"/>
                </a:lnTo>
                <a:lnTo>
                  <a:pt x="327" y="252"/>
                </a:lnTo>
                <a:lnTo>
                  <a:pt x="327" y="249"/>
                </a:lnTo>
                <a:lnTo>
                  <a:pt x="332" y="243"/>
                </a:lnTo>
                <a:lnTo>
                  <a:pt x="333" y="241"/>
                </a:lnTo>
                <a:lnTo>
                  <a:pt x="337" y="228"/>
                </a:lnTo>
                <a:lnTo>
                  <a:pt x="337" y="226"/>
                </a:lnTo>
                <a:lnTo>
                  <a:pt x="336" y="221"/>
                </a:lnTo>
                <a:lnTo>
                  <a:pt x="337" y="217"/>
                </a:lnTo>
                <a:lnTo>
                  <a:pt x="336" y="215"/>
                </a:lnTo>
                <a:lnTo>
                  <a:pt x="337" y="213"/>
                </a:lnTo>
                <a:lnTo>
                  <a:pt x="337" y="210"/>
                </a:lnTo>
                <a:lnTo>
                  <a:pt x="337" y="210"/>
                </a:lnTo>
                <a:lnTo>
                  <a:pt x="337" y="206"/>
                </a:lnTo>
                <a:lnTo>
                  <a:pt x="337" y="204"/>
                </a:lnTo>
                <a:lnTo>
                  <a:pt x="337" y="202"/>
                </a:lnTo>
                <a:lnTo>
                  <a:pt x="337" y="202"/>
                </a:lnTo>
                <a:lnTo>
                  <a:pt x="337" y="196"/>
                </a:lnTo>
                <a:lnTo>
                  <a:pt x="337" y="194"/>
                </a:lnTo>
                <a:lnTo>
                  <a:pt x="334" y="192"/>
                </a:lnTo>
                <a:lnTo>
                  <a:pt x="333" y="192"/>
                </a:lnTo>
                <a:lnTo>
                  <a:pt x="332" y="189"/>
                </a:lnTo>
                <a:lnTo>
                  <a:pt x="330" y="179"/>
                </a:lnTo>
                <a:lnTo>
                  <a:pt x="334" y="174"/>
                </a:lnTo>
                <a:lnTo>
                  <a:pt x="337" y="169"/>
                </a:lnTo>
                <a:lnTo>
                  <a:pt x="340" y="170"/>
                </a:lnTo>
                <a:lnTo>
                  <a:pt x="347" y="169"/>
                </a:lnTo>
                <a:lnTo>
                  <a:pt x="349" y="166"/>
                </a:lnTo>
                <a:lnTo>
                  <a:pt x="351" y="169"/>
                </a:lnTo>
                <a:lnTo>
                  <a:pt x="355" y="168"/>
                </a:lnTo>
                <a:lnTo>
                  <a:pt x="363" y="153"/>
                </a:lnTo>
                <a:lnTo>
                  <a:pt x="363" y="150"/>
                </a:lnTo>
                <a:lnTo>
                  <a:pt x="364" y="147"/>
                </a:lnTo>
                <a:lnTo>
                  <a:pt x="364" y="144"/>
                </a:lnTo>
                <a:lnTo>
                  <a:pt x="370" y="142"/>
                </a:lnTo>
                <a:lnTo>
                  <a:pt x="370" y="139"/>
                </a:lnTo>
                <a:lnTo>
                  <a:pt x="373" y="135"/>
                </a:lnTo>
                <a:lnTo>
                  <a:pt x="374" y="134"/>
                </a:lnTo>
                <a:lnTo>
                  <a:pt x="379" y="134"/>
                </a:lnTo>
                <a:lnTo>
                  <a:pt x="381" y="136"/>
                </a:lnTo>
                <a:lnTo>
                  <a:pt x="382" y="136"/>
                </a:lnTo>
                <a:lnTo>
                  <a:pt x="383" y="136"/>
                </a:lnTo>
                <a:lnTo>
                  <a:pt x="388" y="132"/>
                </a:lnTo>
                <a:lnTo>
                  <a:pt x="389" y="132"/>
                </a:lnTo>
                <a:lnTo>
                  <a:pt x="390" y="127"/>
                </a:lnTo>
                <a:lnTo>
                  <a:pt x="394" y="116"/>
                </a:lnTo>
                <a:lnTo>
                  <a:pt x="393" y="112"/>
                </a:lnTo>
                <a:lnTo>
                  <a:pt x="393" y="106"/>
                </a:lnTo>
                <a:lnTo>
                  <a:pt x="392" y="104"/>
                </a:lnTo>
                <a:lnTo>
                  <a:pt x="392" y="104"/>
                </a:lnTo>
                <a:lnTo>
                  <a:pt x="393" y="102"/>
                </a:lnTo>
                <a:lnTo>
                  <a:pt x="396" y="97"/>
                </a:lnTo>
                <a:lnTo>
                  <a:pt x="396" y="94"/>
                </a:lnTo>
                <a:lnTo>
                  <a:pt x="396" y="93"/>
                </a:lnTo>
                <a:lnTo>
                  <a:pt x="394" y="89"/>
                </a:lnTo>
                <a:lnTo>
                  <a:pt x="393" y="86"/>
                </a:lnTo>
                <a:lnTo>
                  <a:pt x="390" y="80"/>
                </a:lnTo>
                <a:lnTo>
                  <a:pt x="389" y="79"/>
                </a:lnTo>
                <a:lnTo>
                  <a:pt x="385" y="71"/>
                </a:lnTo>
                <a:lnTo>
                  <a:pt x="381" y="71"/>
                </a:lnTo>
                <a:lnTo>
                  <a:pt x="379" y="68"/>
                </a:lnTo>
                <a:lnTo>
                  <a:pt x="382" y="67"/>
                </a:lnTo>
                <a:lnTo>
                  <a:pt x="385" y="64"/>
                </a:lnTo>
                <a:lnTo>
                  <a:pt x="393" y="67"/>
                </a:lnTo>
                <a:lnTo>
                  <a:pt x="396" y="68"/>
                </a:lnTo>
                <a:lnTo>
                  <a:pt x="407" y="74"/>
                </a:lnTo>
                <a:lnTo>
                  <a:pt x="413" y="78"/>
                </a:lnTo>
                <a:lnTo>
                  <a:pt x="426" y="89"/>
                </a:lnTo>
                <a:lnTo>
                  <a:pt x="435" y="86"/>
                </a:lnTo>
                <a:lnTo>
                  <a:pt x="442" y="84"/>
                </a:lnTo>
                <a:lnTo>
                  <a:pt x="445" y="84"/>
                </a:lnTo>
                <a:lnTo>
                  <a:pt x="446" y="84"/>
                </a:lnTo>
                <a:lnTo>
                  <a:pt x="454" y="84"/>
                </a:lnTo>
                <a:lnTo>
                  <a:pt x="463" y="72"/>
                </a:lnTo>
                <a:lnTo>
                  <a:pt x="463" y="69"/>
                </a:lnTo>
                <a:lnTo>
                  <a:pt x="463" y="68"/>
                </a:lnTo>
                <a:lnTo>
                  <a:pt x="460" y="64"/>
                </a:lnTo>
                <a:lnTo>
                  <a:pt x="461" y="63"/>
                </a:lnTo>
                <a:lnTo>
                  <a:pt x="460" y="54"/>
                </a:lnTo>
                <a:lnTo>
                  <a:pt x="457" y="50"/>
                </a:lnTo>
                <a:lnTo>
                  <a:pt x="454" y="45"/>
                </a:lnTo>
                <a:lnTo>
                  <a:pt x="454" y="42"/>
                </a:lnTo>
                <a:lnTo>
                  <a:pt x="456" y="44"/>
                </a:lnTo>
                <a:lnTo>
                  <a:pt x="454" y="41"/>
                </a:lnTo>
                <a:lnTo>
                  <a:pt x="453" y="39"/>
                </a:lnTo>
                <a:lnTo>
                  <a:pt x="453" y="41"/>
                </a:lnTo>
                <a:lnTo>
                  <a:pt x="450" y="38"/>
                </a:lnTo>
                <a:lnTo>
                  <a:pt x="449" y="38"/>
                </a:lnTo>
                <a:lnTo>
                  <a:pt x="446" y="35"/>
                </a:lnTo>
                <a:lnTo>
                  <a:pt x="448" y="34"/>
                </a:lnTo>
                <a:lnTo>
                  <a:pt x="446" y="29"/>
                </a:lnTo>
                <a:lnTo>
                  <a:pt x="443" y="29"/>
                </a:lnTo>
                <a:lnTo>
                  <a:pt x="443" y="24"/>
                </a:lnTo>
                <a:lnTo>
                  <a:pt x="442" y="26"/>
                </a:lnTo>
                <a:lnTo>
                  <a:pt x="442" y="23"/>
                </a:lnTo>
                <a:lnTo>
                  <a:pt x="441" y="23"/>
                </a:lnTo>
                <a:lnTo>
                  <a:pt x="439" y="22"/>
                </a:lnTo>
                <a:lnTo>
                  <a:pt x="437" y="19"/>
                </a:lnTo>
                <a:lnTo>
                  <a:pt x="437" y="18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" name="Freeform 1162">
            <a:extLst>
              <a:ext uri="{FF2B5EF4-FFF2-40B4-BE49-F238E27FC236}">
                <a16:creationId xmlns:a16="http://schemas.microsoft.com/office/drawing/2014/main" id="{787AEF5C-0CFD-4306-9E43-23B9BCF637DF}"/>
              </a:ext>
            </a:extLst>
          </p:cNvPr>
          <p:cNvSpPr>
            <a:spLocks/>
          </p:cNvSpPr>
          <p:nvPr/>
        </p:nvSpPr>
        <p:spPr bwMode="auto">
          <a:xfrm>
            <a:off x="4195763" y="742950"/>
            <a:ext cx="139700" cy="173038"/>
          </a:xfrm>
          <a:custGeom>
            <a:avLst/>
            <a:gdLst>
              <a:gd name="T0" fmla="*/ 14 w 88"/>
              <a:gd name="T1" fmla="*/ 109 h 109"/>
              <a:gd name="T2" fmla="*/ 14 w 88"/>
              <a:gd name="T3" fmla="*/ 23 h 109"/>
              <a:gd name="T4" fmla="*/ 73 w 88"/>
              <a:gd name="T5" fmla="*/ 109 h 109"/>
              <a:gd name="T6" fmla="*/ 88 w 88"/>
              <a:gd name="T7" fmla="*/ 109 h 109"/>
              <a:gd name="T8" fmla="*/ 88 w 88"/>
              <a:gd name="T9" fmla="*/ 0 h 109"/>
              <a:gd name="T10" fmla="*/ 73 w 88"/>
              <a:gd name="T11" fmla="*/ 0 h 109"/>
              <a:gd name="T12" fmla="*/ 73 w 88"/>
              <a:gd name="T13" fmla="*/ 86 h 109"/>
              <a:gd name="T14" fmla="*/ 15 w 88"/>
              <a:gd name="T15" fmla="*/ 0 h 109"/>
              <a:gd name="T16" fmla="*/ 0 w 88"/>
              <a:gd name="T17" fmla="*/ 0 h 109"/>
              <a:gd name="T18" fmla="*/ 0 w 88"/>
              <a:gd name="T19" fmla="*/ 109 h 109"/>
              <a:gd name="T20" fmla="*/ 14 w 88"/>
              <a:gd name="T21" fmla="*/ 109 h 109"/>
              <a:gd name="T22" fmla="*/ 14 w 88"/>
              <a:gd name="T23" fmla="*/ 109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88" h="109">
                <a:moveTo>
                  <a:pt x="14" y="109"/>
                </a:moveTo>
                <a:lnTo>
                  <a:pt x="14" y="23"/>
                </a:lnTo>
                <a:lnTo>
                  <a:pt x="73" y="109"/>
                </a:lnTo>
                <a:lnTo>
                  <a:pt x="88" y="109"/>
                </a:lnTo>
                <a:lnTo>
                  <a:pt x="88" y="0"/>
                </a:lnTo>
                <a:lnTo>
                  <a:pt x="73" y="0"/>
                </a:lnTo>
                <a:lnTo>
                  <a:pt x="73" y="86"/>
                </a:lnTo>
                <a:lnTo>
                  <a:pt x="15" y="0"/>
                </a:lnTo>
                <a:lnTo>
                  <a:pt x="0" y="0"/>
                </a:lnTo>
                <a:lnTo>
                  <a:pt x="0" y="109"/>
                </a:lnTo>
                <a:lnTo>
                  <a:pt x="14" y="109"/>
                </a:lnTo>
                <a:lnTo>
                  <a:pt x="14" y="10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" name="Freeform 1163">
            <a:extLst>
              <a:ext uri="{FF2B5EF4-FFF2-40B4-BE49-F238E27FC236}">
                <a16:creationId xmlns:a16="http://schemas.microsoft.com/office/drawing/2014/main" id="{40E056E0-891B-6993-BF46-2539AE34EF23}"/>
              </a:ext>
            </a:extLst>
          </p:cNvPr>
          <p:cNvSpPr>
            <a:spLocks noEditPoints="1"/>
          </p:cNvSpPr>
          <p:nvPr/>
        </p:nvSpPr>
        <p:spPr bwMode="auto">
          <a:xfrm>
            <a:off x="4364038" y="787400"/>
            <a:ext cx="115888" cy="133350"/>
          </a:xfrm>
          <a:custGeom>
            <a:avLst/>
            <a:gdLst>
              <a:gd name="T0" fmla="*/ 7 w 54"/>
              <a:gd name="T1" fmla="*/ 53 h 61"/>
              <a:gd name="T2" fmla="*/ 27 w 54"/>
              <a:gd name="T3" fmla="*/ 61 h 61"/>
              <a:gd name="T4" fmla="*/ 41 w 54"/>
              <a:gd name="T5" fmla="*/ 57 h 61"/>
              <a:gd name="T6" fmla="*/ 51 w 54"/>
              <a:gd name="T7" fmla="*/ 47 h 61"/>
              <a:gd name="T8" fmla="*/ 54 w 54"/>
              <a:gd name="T9" fmla="*/ 29 h 61"/>
              <a:gd name="T10" fmla="*/ 47 w 54"/>
              <a:gd name="T11" fmla="*/ 8 h 61"/>
              <a:gd name="T12" fmla="*/ 27 w 54"/>
              <a:gd name="T13" fmla="*/ 0 h 61"/>
              <a:gd name="T14" fmla="*/ 9 w 54"/>
              <a:gd name="T15" fmla="*/ 6 h 61"/>
              <a:gd name="T16" fmla="*/ 0 w 54"/>
              <a:gd name="T17" fmla="*/ 30 h 61"/>
              <a:gd name="T18" fmla="*/ 7 w 54"/>
              <a:gd name="T19" fmla="*/ 53 h 61"/>
              <a:gd name="T20" fmla="*/ 15 w 54"/>
              <a:gd name="T21" fmla="*/ 13 h 61"/>
              <a:gd name="T22" fmla="*/ 27 w 54"/>
              <a:gd name="T23" fmla="*/ 8 h 61"/>
              <a:gd name="T24" fmla="*/ 39 w 54"/>
              <a:gd name="T25" fmla="*/ 13 h 61"/>
              <a:gd name="T26" fmla="*/ 44 w 54"/>
              <a:gd name="T27" fmla="*/ 30 h 61"/>
              <a:gd name="T28" fmla="*/ 39 w 54"/>
              <a:gd name="T29" fmla="*/ 47 h 61"/>
              <a:gd name="T30" fmla="*/ 27 w 54"/>
              <a:gd name="T31" fmla="*/ 52 h 61"/>
              <a:gd name="T32" fmla="*/ 15 w 54"/>
              <a:gd name="T33" fmla="*/ 47 h 61"/>
              <a:gd name="T34" fmla="*/ 10 w 54"/>
              <a:gd name="T35" fmla="*/ 30 h 61"/>
              <a:gd name="T36" fmla="*/ 15 w 54"/>
              <a:gd name="T37" fmla="*/ 13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54" h="61">
                <a:moveTo>
                  <a:pt x="7" y="53"/>
                </a:moveTo>
                <a:cubicBezTo>
                  <a:pt x="12" y="58"/>
                  <a:pt x="19" y="61"/>
                  <a:pt x="27" y="61"/>
                </a:cubicBezTo>
                <a:cubicBezTo>
                  <a:pt x="32" y="61"/>
                  <a:pt x="37" y="59"/>
                  <a:pt x="41" y="57"/>
                </a:cubicBezTo>
                <a:cubicBezTo>
                  <a:pt x="45" y="55"/>
                  <a:pt x="49" y="51"/>
                  <a:pt x="51" y="47"/>
                </a:cubicBezTo>
                <a:cubicBezTo>
                  <a:pt x="53" y="43"/>
                  <a:pt x="54" y="37"/>
                  <a:pt x="54" y="29"/>
                </a:cubicBezTo>
                <a:cubicBezTo>
                  <a:pt x="54" y="20"/>
                  <a:pt x="52" y="13"/>
                  <a:pt x="47" y="8"/>
                </a:cubicBezTo>
                <a:cubicBezTo>
                  <a:pt x="41" y="2"/>
                  <a:pt x="35" y="0"/>
                  <a:pt x="27" y="0"/>
                </a:cubicBezTo>
                <a:cubicBezTo>
                  <a:pt x="20" y="0"/>
                  <a:pt x="14" y="2"/>
                  <a:pt x="9" y="6"/>
                </a:cubicBezTo>
                <a:cubicBezTo>
                  <a:pt x="3" y="11"/>
                  <a:pt x="0" y="19"/>
                  <a:pt x="0" y="30"/>
                </a:cubicBezTo>
                <a:cubicBezTo>
                  <a:pt x="0" y="40"/>
                  <a:pt x="2" y="48"/>
                  <a:pt x="7" y="53"/>
                </a:cubicBezTo>
                <a:close/>
                <a:moveTo>
                  <a:pt x="15" y="13"/>
                </a:moveTo>
                <a:cubicBezTo>
                  <a:pt x="18" y="10"/>
                  <a:pt x="22" y="8"/>
                  <a:pt x="27" y="8"/>
                </a:cubicBezTo>
                <a:cubicBezTo>
                  <a:pt x="32" y="8"/>
                  <a:pt x="36" y="10"/>
                  <a:pt x="39" y="13"/>
                </a:cubicBezTo>
                <a:cubicBezTo>
                  <a:pt x="42" y="17"/>
                  <a:pt x="44" y="23"/>
                  <a:pt x="44" y="30"/>
                </a:cubicBezTo>
                <a:cubicBezTo>
                  <a:pt x="44" y="37"/>
                  <a:pt x="42" y="43"/>
                  <a:pt x="39" y="47"/>
                </a:cubicBezTo>
                <a:cubicBezTo>
                  <a:pt x="36" y="51"/>
                  <a:pt x="32" y="52"/>
                  <a:pt x="27" y="52"/>
                </a:cubicBezTo>
                <a:cubicBezTo>
                  <a:pt x="22" y="52"/>
                  <a:pt x="18" y="51"/>
                  <a:pt x="15" y="47"/>
                </a:cubicBezTo>
                <a:cubicBezTo>
                  <a:pt x="11" y="43"/>
                  <a:pt x="10" y="38"/>
                  <a:pt x="10" y="30"/>
                </a:cubicBezTo>
                <a:cubicBezTo>
                  <a:pt x="10" y="23"/>
                  <a:pt x="11" y="17"/>
                  <a:pt x="15" y="1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" name="Freeform 1164">
            <a:extLst>
              <a:ext uri="{FF2B5EF4-FFF2-40B4-BE49-F238E27FC236}">
                <a16:creationId xmlns:a16="http://schemas.microsoft.com/office/drawing/2014/main" id="{497BB49C-4612-EFAE-396C-8D17087D94BC}"/>
              </a:ext>
            </a:extLst>
          </p:cNvPr>
          <p:cNvSpPr>
            <a:spLocks/>
          </p:cNvSpPr>
          <p:nvPr/>
        </p:nvSpPr>
        <p:spPr bwMode="auto">
          <a:xfrm>
            <a:off x="4506913" y="787400"/>
            <a:ext cx="66675" cy="128588"/>
          </a:xfrm>
          <a:custGeom>
            <a:avLst/>
            <a:gdLst>
              <a:gd name="T0" fmla="*/ 9 w 31"/>
              <a:gd name="T1" fmla="*/ 59 h 59"/>
              <a:gd name="T2" fmla="*/ 9 w 31"/>
              <a:gd name="T3" fmla="*/ 29 h 59"/>
              <a:gd name="T4" fmla="*/ 11 w 31"/>
              <a:gd name="T5" fmla="*/ 17 h 59"/>
              <a:gd name="T6" fmla="*/ 15 w 31"/>
              <a:gd name="T7" fmla="*/ 12 h 59"/>
              <a:gd name="T8" fmla="*/ 21 w 31"/>
              <a:gd name="T9" fmla="*/ 10 h 59"/>
              <a:gd name="T10" fmla="*/ 28 w 31"/>
              <a:gd name="T11" fmla="*/ 12 h 59"/>
              <a:gd name="T12" fmla="*/ 31 w 31"/>
              <a:gd name="T13" fmla="*/ 3 h 59"/>
              <a:gd name="T14" fmla="*/ 21 w 31"/>
              <a:gd name="T15" fmla="*/ 0 h 59"/>
              <a:gd name="T16" fmla="*/ 15 w 31"/>
              <a:gd name="T17" fmla="*/ 2 h 59"/>
              <a:gd name="T18" fmla="*/ 9 w 31"/>
              <a:gd name="T19" fmla="*/ 10 h 59"/>
              <a:gd name="T20" fmla="*/ 9 w 31"/>
              <a:gd name="T21" fmla="*/ 1 h 59"/>
              <a:gd name="T22" fmla="*/ 0 w 31"/>
              <a:gd name="T23" fmla="*/ 1 h 59"/>
              <a:gd name="T24" fmla="*/ 0 w 31"/>
              <a:gd name="T25" fmla="*/ 59 h 59"/>
              <a:gd name="T26" fmla="*/ 9 w 31"/>
              <a:gd name="T27" fmla="*/ 59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1" h="59">
                <a:moveTo>
                  <a:pt x="9" y="59"/>
                </a:moveTo>
                <a:cubicBezTo>
                  <a:pt x="9" y="29"/>
                  <a:pt x="9" y="29"/>
                  <a:pt x="9" y="29"/>
                </a:cubicBezTo>
                <a:cubicBezTo>
                  <a:pt x="9" y="25"/>
                  <a:pt x="10" y="21"/>
                  <a:pt x="11" y="17"/>
                </a:cubicBezTo>
                <a:cubicBezTo>
                  <a:pt x="12" y="15"/>
                  <a:pt x="13" y="13"/>
                  <a:pt x="15" y="12"/>
                </a:cubicBezTo>
                <a:cubicBezTo>
                  <a:pt x="17" y="11"/>
                  <a:pt x="18" y="10"/>
                  <a:pt x="21" y="10"/>
                </a:cubicBezTo>
                <a:cubicBezTo>
                  <a:pt x="23" y="10"/>
                  <a:pt x="25" y="11"/>
                  <a:pt x="28" y="12"/>
                </a:cubicBezTo>
                <a:cubicBezTo>
                  <a:pt x="31" y="3"/>
                  <a:pt x="31" y="3"/>
                  <a:pt x="31" y="3"/>
                </a:cubicBezTo>
                <a:cubicBezTo>
                  <a:pt x="28" y="1"/>
                  <a:pt x="24" y="0"/>
                  <a:pt x="21" y="0"/>
                </a:cubicBezTo>
                <a:cubicBezTo>
                  <a:pt x="19" y="0"/>
                  <a:pt x="17" y="0"/>
                  <a:pt x="15" y="2"/>
                </a:cubicBezTo>
                <a:cubicBezTo>
                  <a:pt x="13" y="3"/>
                  <a:pt x="11" y="6"/>
                  <a:pt x="9" y="10"/>
                </a:cubicBezTo>
                <a:cubicBezTo>
                  <a:pt x="9" y="1"/>
                  <a:pt x="9" y="1"/>
                  <a:pt x="9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59"/>
                  <a:pt x="0" y="59"/>
                  <a:pt x="0" y="59"/>
                </a:cubicBezTo>
                <a:cubicBezTo>
                  <a:pt x="9" y="59"/>
                  <a:pt x="9" y="59"/>
                  <a:pt x="9" y="5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" name="Freeform 1165">
            <a:extLst>
              <a:ext uri="{FF2B5EF4-FFF2-40B4-BE49-F238E27FC236}">
                <a16:creationId xmlns:a16="http://schemas.microsoft.com/office/drawing/2014/main" id="{57155353-F769-0E73-C101-459407BBC667}"/>
              </a:ext>
            </a:extLst>
          </p:cNvPr>
          <p:cNvSpPr>
            <a:spLocks noEditPoints="1"/>
          </p:cNvSpPr>
          <p:nvPr/>
        </p:nvSpPr>
        <p:spPr bwMode="auto">
          <a:xfrm>
            <a:off x="4578351" y="787400"/>
            <a:ext cx="112713" cy="180975"/>
          </a:xfrm>
          <a:custGeom>
            <a:avLst/>
            <a:gdLst>
              <a:gd name="T0" fmla="*/ 9 w 52"/>
              <a:gd name="T1" fmla="*/ 78 h 83"/>
              <a:gd name="T2" fmla="*/ 25 w 52"/>
              <a:gd name="T3" fmla="*/ 83 h 83"/>
              <a:gd name="T4" fmla="*/ 40 w 52"/>
              <a:gd name="T5" fmla="*/ 80 h 83"/>
              <a:gd name="T6" fmla="*/ 49 w 52"/>
              <a:gd name="T7" fmla="*/ 71 h 83"/>
              <a:gd name="T8" fmla="*/ 52 w 52"/>
              <a:gd name="T9" fmla="*/ 51 h 83"/>
              <a:gd name="T10" fmla="*/ 52 w 52"/>
              <a:gd name="T11" fmla="*/ 1 h 83"/>
              <a:gd name="T12" fmla="*/ 43 w 52"/>
              <a:gd name="T13" fmla="*/ 1 h 83"/>
              <a:gd name="T14" fmla="*/ 43 w 52"/>
              <a:gd name="T15" fmla="*/ 8 h 83"/>
              <a:gd name="T16" fmla="*/ 26 w 52"/>
              <a:gd name="T17" fmla="*/ 0 h 83"/>
              <a:gd name="T18" fmla="*/ 12 w 52"/>
              <a:gd name="T19" fmla="*/ 4 h 83"/>
              <a:gd name="T20" fmla="*/ 3 w 52"/>
              <a:gd name="T21" fmla="*/ 14 h 83"/>
              <a:gd name="T22" fmla="*/ 0 w 52"/>
              <a:gd name="T23" fmla="*/ 30 h 83"/>
              <a:gd name="T24" fmla="*/ 7 w 52"/>
              <a:gd name="T25" fmla="*/ 51 h 83"/>
              <a:gd name="T26" fmla="*/ 26 w 52"/>
              <a:gd name="T27" fmla="*/ 59 h 83"/>
              <a:gd name="T28" fmla="*/ 42 w 52"/>
              <a:gd name="T29" fmla="*/ 52 h 83"/>
              <a:gd name="T30" fmla="*/ 41 w 52"/>
              <a:gd name="T31" fmla="*/ 64 h 83"/>
              <a:gd name="T32" fmla="*/ 36 w 52"/>
              <a:gd name="T33" fmla="*/ 72 h 83"/>
              <a:gd name="T34" fmla="*/ 25 w 52"/>
              <a:gd name="T35" fmla="*/ 75 h 83"/>
              <a:gd name="T36" fmla="*/ 15 w 52"/>
              <a:gd name="T37" fmla="*/ 72 h 83"/>
              <a:gd name="T38" fmla="*/ 12 w 52"/>
              <a:gd name="T39" fmla="*/ 66 h 83"/>
              <a:gd name="T40" fmla="*/ 2 w 52"/>
              <a:gd name="T41" fmla="*/ 64 h 83"/>
              <a:gd name="T42" fmla="*/ 9 w 52"/>
              <a:gd name="T43" fmla="*/ 78 h 83"/>
              <a:gd name="T44" fmla="*/ 15 w 52"/>
              <a:gd name="T45" fmla="*/ 13 h 83"/>
              <a:gd name="T46" fmla="*/ 26 w 52"/>
              <a:gd name="T47" fmla="*/ 8 h 83"/>
              <a:gd name="T48" fmla="*/ 38 w 52"/>
              <a:gd name="T49" fmla="*/ 13 h 83"/>
              <a:gd name="T50" fmla="*/ 42 w 52"/>
              <a:gd name="T51" fmla="*/ 29 h 83"/>
              <a:gd name="T52" fmla="*/ 38 w 52"/>
              <a:gd name="T53" fmla="*/ 46 h 83"/>
              <a:gd name="T54" fmla="*/ 26 w 52"/>
              <a:gd name="T55" fmla="*/ 51 h 83"/>
              <a:gd name="T56" fmla="*/ 15 w 52"/>
              <a:gd name="T57" fmla="*/ 46 h 83"/>
              <a:gd name="T58" fmla="*/ 10 w 52"/>
              <a:gd name="T59" fmla="*/ 29 h 83"/>
              <a:gd name="T60" fmla="*/ 15 w 52"/>
              <a:gd name="T61" fmla="*/ 1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52" h="83">
                <a:moveTo>
                  <a:pt x="9" y="78"/>
                </a:moveTo>
                <a:cubicBezTo>
                  <a:pt x="13" y="81"/>
                  <a:pt x="18" y="83"/>
                  <a:pt x="25" y="83"/>
                </a:cubicBezTo>
                <a:cubicBezTo>
                  <a:pt x="31" y="83"/>
                  <a:pt x="36" y="82"/>
                  <a:pt x="40" y="80"/>
                </a:cubicBezTo>
                <a:cubicBezTo>
                  <a:pt x="44" y="77"/>
                  <a:pt x="47" y="74"/>
                  <a:pt x="49" y="71"/>
                </a:cubicBezTo>
                <a:cubicBezTo>
                  <a:pt x="51" y="67"/>
                  <a:pt x="52" y="60"/>
                  <a:pt x="52" y="51"/>
                </a:cubicBezTo>
                <a:cubicBezTo>
                  <a:pt x="52" y="1"/>
                  <a:pt x="52" y="1"/>
                  <a:pt x="52" y="1"/>
                </a:cubicBezTo>
                <a:cubicBezTo>
                  <a:pt x="43" y="1"/>
                  <a:pt x="43" y="1"/>
                  <a:pt x="43" y="1"/>
                </a:cubicBezTo>
                <a:cubicBezTo>
                  <a:pt x="43" y="8"/>
                  <a:pt x="43" y="8"/>
                  <a:pt x="43" y="8"/>
                </a:cubicBezTo>
                <a:cubicBezTo>
                  <a:pt x="38" y="3"/>
                  <a:pt x="32" y="0"/>
                  <a:pt x="26" y="0"/>
                </a:cubicBezTo>
                <a:cubicBezTo>
                  <a:pt x="20" y="0"/>
                  <a:pt x="16" y="1"/>
                  <a:pt x="12" y="4"/>
                </a:cubicBezTo>
                <a:cubicBezTo>
                  <a:pt x="8" y="6"/>
                  <a:pt x="5" y="10"/>
                  <a:pt x="3" y="14"/>
                </a:cubicBezTo>
                <a:cubicBezTo>
                  <a:pt x="1" y="19"/>
                  <a:pt x="0" y="24"/>
                  <a:pt x="0" y="30"/>
                </a:cubicBezTo>
                <a:cubicBezTo>
                  <a:pt x="0" y="38"/>
                  <a:pt x="3" y="45"/>
                  <a:pt x="7" y="51"/>
                </a:cubicBezTo>
                <a:cubicBezTo>
                  <a:pt x="11" y="56"/>
                  <a:pt x="18" y="59"/>
                  <a:pt x="26" y="59"/>
                </a:cubicBezTo>
                <a:cubicBezTo>
                  <a:pt x="32" y="59"/>
                  <a:pt x="37" y="57"/>
                  <a:pt x="42" y="52"/>
                </a:cubicBezTo>
                <a:cubicBezTo>
                  <a:pt x="42" y="58"/>
                  <a:pt x="41" y="62"/>
                  <a:pt x="41" y="64"/>
                </a:cubicBezTo>
                <a:cubicBezTo>
                  <a:pt x="40" y="68"/>
                  <a:pt x="38" y="70"/>
                  <a:pt x="36" y="72"/>
                </a:cubicBezTo>
                <a:cubicBezTo>
                  <a:pt x="33" y="74"/>
                  <a:pt x="30" y="75"/>
                  <a:pt x="25" y="75"/>
                </a:cubicBezTo>
                <a:cubicBezTo>
                  <a:pt x="21" y="75"/>
                  <a:pt x="18" y="74"/>
                  <a:pt x="15" y="72"/>
                </a:cubicBezTo>
                <a:cubicBezTo>
                  <a:pt x="13" y="71"/>
                  <a:pt x="12" y="68"/>
                  <a:pt x="12" y="66"/>
                </a:cubicBezTo>
                <a:cubicBezTo>
                  <a:pt x="2" y="64"/>
                  <a:pt x="2" y="64"/>
                  <a:pt x="2" y="64"/>
                </a:cubicBezTo>
                <a:cubicBezTo>
                  <a:pt x="2" y="70"/>
                  <a:pt x="4" y="75"/>
                  <a:pt x="9" y="78"/>
                </a:cubicBezTo>
                <a:close/>
                <a:moveTo>
                  <a:pt x="15" y="13"/>
                </a:moveTo>
                <a:cubicBezTo>
                  <a:pt x="18" y="10"/>
                  <a:pt x="22" y="8"/>
                  <a:pt x="26" y="8"/>
                </a:cubicBezTo>
                <a:cubicBezTo>
                  <a:pt x="31" y="8"/>
                  <a:pt x="35" y="10"/>
                  <a:pt x="38" y="13"/>
                </a:cubicBezTo>
                <a:cubicBezTo>
                  <a:pt x="41" y="17"/>
                  <a:pt x="42" y="22"/>
                  <a:pt x="42" y="29"/>
                </a:cubicBezTo>
                <a:cubicBezTo>
                  <a:pt x="42" y="37"/>
                  <a:pt x="41" y="42"/>
                  <a:pt x="38" y="46"/>
                </a:cubicBezTo>
                <a:cubicBezTo>
                  <a:pt x="35" y="49"/>
                  <a:pt x="31" y="51"/>
                  <a:pt x="26" y="51"/>
                </a:cubicBezTo>
                <a:cubicBezTo>
                  <a:pt x="22" y="51"/>
                  <a:pt x="18" y="49"/>
                  <a:pt x="15" y="46"/>
                </a:cubicBezTo>
                <a:cubicBezTo>
                  <a:pt x="12" y="42"/>
                  <a:pt x="10" y="37"/>
                  <a:pt x="10" y="29"/>
                </a:cubicBezTo>
                <a:cubicBezTo>
                  <a:pt x="10" y="22"/>
                  <a:pt x="12" y="17"/>
                  <a:pt x="15" y="1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" name="Freeform 1166">
            <a:extLst>
              <a:ext uri="{FF2B5EF4-FFF2-40B4-BE49-F238E27FC236}">
                <a16:creationId xmlns:a16="http://schemas.microsoft.com/office/drawing/2014/main" id="{C6C8FC95-CE08-666B-3EFC-066ADF7ED5B8}"/>
              </a:ext>
            </a:extLst>
          </p:cNvPr>
          <p:cNvSpPr>
            <a:spLocks noEditPoints="1"/>
          </p:cNvSpPr>
          <p:nvPr/>
        </p:nvSpPr>
        <p:spPr bwMode="auto">
          <a:xfrm>
            <a:off x="4714876" y="787400"/>
            <a:ext cx="115888" cy="133350"/>
          </a:xfrm>
          <a:custGeom>
            <a:avLst/>
            <a:gdLst>
              <a:gd name="T0" fmla="*/ 37 w 54"/>
              <a:gd name="T1" fmla="*/ 50 h 61"/>
              <a:gd name="T2" fmla="*/ 28 w 54"/>
              <a:gd name="T3" fmla="*/ 52 h 61"/>
              <a:gd name="T4" fmla="*/ 16 w 54"/>
              <a:gd name="T5" fmla="*/ 47 h 61"/>
              <a:gd name="T6" fmla="*/ 11 w 54"/>
              <a:gd name="T7" fmla="*/ 33 h 61"/>
              <a:gd name="T8" fmla="*/ 54 w 54"/>
              <a:gd name="T9" fmla="*/ 33 h 61"/>
              <a:gd name="T10" fmla="*/ 54 w 54"/>
              <a:gd name="T11" fmla="*/ 30 h 61"/>
              <a:gd name="T12" fmla="*/ 47 w 54"/>
              <a:gd name="T13" fmla="*/ 8 h 61"/>
              <a:gd name="T14" fmla="*/ 28 w 54"/>
              <a:gd name="T15" fmla="*/ 0 h 61"/>
              <a:gd name="T16" fmla="*/ 8 w 54"/>
              <a:gd name="T17" fmla="*/ 8 h 61"/>
              <a:gd name="T18" fmla="*/ 0 w 54"/>
              <a:gd name="T19" fmla="*/ 31 h 61"/>
              <a:gd name="T20" fmla="*/ 8 w 54"/>
              <a:gd name="T21" fmla="*/ 53 h 61"/>
              <a:gd name="T22" fmla="*/ 28 w 54"/>
              <a:gd name="T23" fmla="*/ 61 h 61"/>
              <a:gd name="T24" fmla="*/ 45 w 54"/>
              <a:gd name="T25" fmla="*/ 56 h 61"/>
              <a:gd name="T26" fmla="*/ 54 w 54"/>
              <a:gd name="T27" fmla="*/ 42 h 61"/>
              <a:gd name="T28" fmla="*/ 43 w 54"/>
              <a:gd name="T29" fmla="*/ 41 h 61"/>
              <a:gd name="T30" fmla="*/ 37 w 54"/>
              <a:gd name="T31" fmla="*/ 50 h 61"/>
              <a:gd name="T32" fmla="*/ 16 w 54"/>
              <a:gd name="T33" fmla="*/ 12 h 61"/>
              <a:gd name="T34" fmla="*/ 28 w 54"/>
              <a:gd name="T35" fmla="*/ 8 h 61"/>
              <a:gd name="T36" fmla="*/ 40 w 54"/>
              <a:gd name="T37" fmla="*/ 14 h 61"/>
              <a:gd name="T38" fmla="*/ 44 w 54"/>
              <a:gd name="T39" fmla="*/ 25 h 61"/>
              <a:gd name="T40" fmla="*/ 11 w 54"/>
              <a:gd name="T41" fmla="*/ 25 h 61"/>
              <a:gd name="T42" fmla="*/ 16 w 54"/>
              <a:gd name="T43" fmla="*/ 12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54" h="61">
                <a:moveTo>
                  <a:pt x="37" y="50"/>
                </a:moveTo>
                <a:cubicBezTo>
                  <a:pt x="35" y="52"/>
                  <a:pt x="32" y="52"/>
                  <a:pt x="28" y="52"/>
                </a:cubicBezTo>
                <a:cubicBezTo>
                  <a:pt x="23" y="52"/>
                  <a:pt x="19" y="51"/>
                  <a:pt x="16" y="47"/>
                </a:cubicBezTo>
                <a:cubicBezTo>
                  <a:pt x="13" y="44"/>
                  <a:pt x="11" y="39"/>
                  <a:pt x="11" y="33"/>
                </a:cubicBezTo>
                <a:cubicBezTo>
                  <a:pt x="54" y="33"/>
                  <a:pt x="54" y="33"/>
                  <a:pt x="54" y="33"/>
                </a:cubicBezTo>
                <a:cubicBezTo>
                  <a:pt x="54" y="32"/>
                  <a:pt x="54" y="31"/>
                  <a:pt x="54" y="30"/>
                </a:cubicBezTo>
                <a:cubicBezTo>
                  <a:pt x="54" y="20"/>
                  <a:pt x="52" y="13"/>
                  <a:pt x="47" y="8"/>
                </a:cubicBezTo>
                <a:cubicBezTo>
                  <a:pt x="42" y="2"/>
                  <a:pt x="35" y="0"/>
                  <a:pt x="28" y="0"/>
                </a:cubicBezTo>
                <a:cubicBezTo>
                  <a:pt x="19" y="0"/>
                  <a:pt x="13" y="2"/>
                  <a:pt x="8" y="8"/>
                </a:cubicBezTo>
                <a:cubicBezTo>
                  <a:pt x="3" y="13"/>
                  <a:pt x="0" y="21"/>
                  <a:pt x="0" y="31"/>
                </a:cubicBezTo>
                <a:cubicBezTo>
                  <a:pt x="0" y="40"/>
                  <a:pt x="3" y="47"/>
                  <a:pt x="8" y="53"/>
                </a:cubicBezTo>
                <a:cubicBezTo>
                  <a:pt x="13" y="58"/>
                  <a:pt x="20" y="61"/>
                  <a:pt x="28" y="61"/>
                </a:cubicBezTo>
                <a:cubicBezTo>
                  <a:pt x="35" y="61"/>
                  <a:pt x="40" y="59"/>
                  <a:pt x="45" y="56"/>
                </a:cubicBezTo>
                <a:cubicBezTo>
                  <a:pt x="49" y="52"/>
                  <a:pt x="52" y="48"/>
                  <a:pt x="54" y="42"/>
                </a:cubicBezTo>
                <a:cubicBezTo>
                  <a:pt x="43" y="41"/>
                  <a:pt x="43" y="41"/>
                  <a:pt x="43" y="41"/>
                </a:cubicBezTo>
                <a:cubicBezTo>
                  <a:pt x="42" y="45"/>
                  <a:pt x="40" y="48"/>
                  <a:pt x="37" y="50"/>
                </a:cubicBezTo>
                <a:close/>
                <a:moveTo>
                  <a:pt x="16" y="12"/>
                </a:moveTo>
                <a:cubicBezTo>
                  <a:pt x="19" y="9"/>
                  <a:pt x="23" y="8"/>
                  <a:pt x="28" y="8"/>
                </a:cubicBezTo>
                <a:cubicBezTo>
                  <a:pt x="33" y="8"/>
                  <a:pt x="37" y="10"/>
                  <a:pt x="40" y="14"/>
                </a:cubicBezTo>
                <a:cubicBezTo>
                  <a:pt x="42" y="16"/>
                  <a:pt x="43" y="20"/>
                  <a:pt x="44" y="25"/>
                </a:cubicBezTo>
                <a:cubicBezTo>
                  <a:pt x="11" y="25"/>
                  <a:pt x="11" y="25"/>
                  <a:pt x="11" y="25"/>
                </a:cubicBezTo>
                <a:cubicBezTo>
                  <a:pt x="11" y="19"/>
                  <a:pt x="13" y="15"/>
                  <a:pt x="16" y="1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" name="Freeform 1167">
            <a:extLst>
              <a:ext uri="{FF2B5EF4-FFF2-40B4-BE49-F238E27FC236}">
                <a16:creationId xmlns:a16="http://schemas.microsoft.com/office/drawing/2014/main" id="{6CAA63C2-C2CF-DDF5-8F98-05B3E7E5C6B8}"/>
              </a:ext>
            </a:extLst>
          </p:cNvPr>
          <p:cNvSpPr>
            <a:spLocks/>
          </p:cNvSpPr>
          <p:nvPr/>
        </p:nvSpPr>
        <p:spPr bwMode="auto">
          <a:xfrm>
            <a:off x="4848226" y="787400"/>
            <a:ext cx="106363" cy="133350"/>
          </a:xfrm>
          <a:custGeom>
            <a:avLst/>
            <a:gdLst>
              <a:gd name="T0" fmla="*/ 8 w 49"/>
              <a:gd name="T1" fmla="*/ 56 h 61"/>
              <a:gd name="T2" fmla="*/ 25 w 49"/>
              <a:gd name="T3" fmla="*/ 61 h 61"/>
              <a:gd name="T4" fmla="*/ 37 w 49"/>
              <a:gd name="T5" fmla="*/ 58 h 61"/>
              <a:gd name="T6" fmla="*/ 46 w 49"/>
              <a:gd name="T7" fmla="*/ 51 h 61"/>
              <a:gd name="T8" fmla="*/ 49 w 49"/>
              <a:gd name="T9" fmla="*/ 42 h 61"/>
              <a:gd name="T10" fmla="*/ 46 w 49"/>
              <a:gd name="T11" fmla="*/ 34 h 61"/>
              <a:gd name="T12" fmla="*/ 40 w 49"/>
              <a:gd name="T13" fmla="*/ 29 h 61"/>
              <a:gd name="T14" fmla="*/ 25 w 49"/>
              <a:gd name="T15" fmla="*/ 24 h 61"/>
              <a:gd name="T16" fmla="*/ 16 w 49"/>
              <a:gd name="T17" fmla="*/ 21 h 61"/>
              <a:gd name="T18" fmla="*/ 13 w 49"/>
              <a:gd name="T19" fmla="*/ 19 h 61"/>
              <a:gd name="T20" fmla="*/ 11 w 49"/>
              <a:gd name="T21" fmla="*/ 15 h 61"/>
              <a:gd name="T22" fmla="*/ 14 w 49"/>
              <a:gd name="T23" fmla="*/ 10 h 61"/>
              <a:gd name="T24" fmla="*/ 24 w 49"/>
              <a:gd name="T25" fmla="*/ 8 h 61"/>
              <a:gd name="T26" fmla="*/ 33 w 49"/>
              <a:gd name="T27" fmla="*/ 10 h 61"/>
              <a:gd name="T28" fmla="*/ 37 w 49"/>
              <a:gd name="T29" fmla="*/ 17 h 61"/>
              <a:gd name="T30" fmla="*/ 46 w 49"/>
              <a:gd name="T31" fmla="*/ 16 h 61"/>
              <a:gd name="T32" fmla="*/ 43 w 49"/>
              <a:gd name="T33" fmla="*/ 7 h 61"/>
              <a:gd name="T34" fmla="*/ 35 w 49"/>
              <a:gd name="T35" fmla="*/ 2 h 61"/>
              <a:gd name="T36" fmla="*/ 23 w 49"/>
              <a:gd name="T37" fmla="*/ 0 h 61"/>
              <a:gd name="T38" fmla="*/ 15 w 49"/>
              <a:gd name="T39" fmla="*/ 1 h 61"/>
              <a:gd name="T40" fmla="*/ 8 w 49"/>
              <a:gd name="T41" fmla="*/ 4 h 61"/>
              <a:gd name="T42" fmla="*/ 4 w 49"/>
              <a:gd name="T43" fmla="*/ 9 h 61"/>
              <a:gd name="T44" fmla="*/ 2 w 49"/>
              <a:gd name="T45" fmla="*/ 17 h 61"/>
              <a:gd name="T46" fmla="*/ 4 w 49"/>
              <a:gd name="T47" fmla="*/ 24 h 61"/>
              <a:gd name="T48" fmla="*/ 10 w 49"/>
              <a:gd name="T49" fmla="*/ 30 h 61"/>
              <a:gd name="T50" fmla="*/ 25 w 49"/>
              <a:gd name="T51" fmla="*/ 35 h 61"/>
              <a:gd name="T52" fmla="*/ 35 w 49"/>
              <a:gd name="T53" fmla="*/ 38 h 61"/>
              <a:gd name="T54" fmla="*/ 38 w 49"/>
              <a:gd name="T55" fmla="*/ 43 h 61"/>
              <a:gd name="T56" fmla="*/ 35 w 49"/>
              <a:gd name="T57" fmla="*/ 50 h 61"/>
              <a:gd name="T58" fmla="*/ 25 w 49"/>
              <a:gd name="T59" fmla="*/ 52 h 61"/>
              <a:gd name="T60" fmla="*/ 14 w 49"/>
              <a:gd name="T61" fmla="*/ 49 h 61"/>
              <a:gd name="T62" fmla="*/ 10 w 49"/>
              <a:gd name="T63" fmla="*/ 40 h 61"/>
              <a:gd name="T64" fmla="*/ 0 w 49"/>
              <a:gd name="T65" fmla="*/ 42 h 61"/>
              <a:gd name="T66" fmla="*/ 8 w 49"/>
              <a:gd name="T67" fmla="*/ 56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49" h="61">
                <a:moveTo>
                  <a:pt x="8" y="56"/>
                </a:moveTo>
                <a:cubicBezTo>
                  <a:pt x="12" y="59"/>
                  <a:pt x="17" y="61"/>
                  <a:pt x="25" y="61"/>
                </a:cubicBezTo>
                <a:cubicBezTo>
                  <a:pt x="30" y="61"/>
                  <a:pt x="34" y="60"/>
                  <a:pt x="37" y="58"/>
                </a:cubicBezTo>
                <a:cubicBezTo>
                  <a:pt x="41" y="57"/>
                  <a:pt x="44" y="54"/>
                  <a:pt x="46" y="51"/>
                </a:cubicBezTo>
                <a:cubicBezTo>
                  <a:pt x="48" y="49"/>
                  <a:pt x="49" y="45"/>
                  <a:pt x="49" y="42"/>
                </a:cubicBezTo>
                <a:cubicBezTo>
                  <a:pt x="49" y="39"/>
                  <a:pt x="48" y="36"/>
                  <a:pt x="46" y="34"/>
                </a:cubicBezTo>
                <a:cubicBezTo>
                  <a:pt x="45" y="31"/>
                  <a:pt x="42" y="30"/>
                  <a:pt x="40" y="29"/>
                </a:cubicBezTo>
                <a:cubicBezTo>
                  <a:pt x="37" y="27"/>
                  <a:pt x="32" y="26"/>
                  <a:pt x="25" y="24"/>
                </a:cubicBezTo>
                <a:cubicBezTo>
                  <a:pt x="20" y="23"/>
                  <a:pt x="17" y="22"/>
                  <a:pt x="16" y="21"/>
                </a:cubicBezTo>
                <a:cubicBezTo>
                  <a:pt x="15" y="21"/>
                  <a:pt x="13" y="20"/>
                  <a:pt x="13" y="19"/>
                </a:cubicBezTo>
                <a:cubicBezTo>
                  <a:pt x="12" y="18"/>
                  <a:pt x="11" y="17"/>
                  <a:pt x="11" y="15"/>
                </a:cubicBezTo>
                <a:cubicBezTo>
                  <a:pt x="11" y="13"/>
                  <a:pt x="12" y="12"/>
                  <a:pt x="14" y="10"/>
                </a:cubicBezTo>
                <a:cubicBezTo>
                  <a:pt x="16" y="9"/>
                  <a:pt x="19" y="8"/>
                  <a:pt x="24" y="8"/>
                </a:cubicBezTo>
                <a:cubicBezTo>
                  <a:pt x="28" y="8"/>
                  <a:pt x="31" y="9"/>
                  <a:pt x="33" y="10"/>
                </a:cubicBezTo>
                <a:cubicBezTo>
                  <a:pt x="35" y="12"/>
                  <a:pt x="36" y="14"/>
                  <a:pt x="37" y="17"/>
                </a:cubicBezTo>
                <a:cubicBezTo>
                  <a:pt x="46" y="16"/>
                  <a:pt x="46" y="16"/>
                  <a:pt x="46" y="16"/>
                </a:cubicBezTo>
                <a:cubicBezTo>
                  <a:pt x="46" y="12"/>
                  <a:pt x="45" y="9"/>
                  <a:pt x="43" y="7"/>
                </a:cubicBezTo>
                <a:cubicBezTo>
                  <a:pt x="41" y="5"/>
                  <a:pt x="39" y="3"/>
                  <a:pt x="35" y="2"/>
                </a:cubicBezTo>
                <a:cubicBezTo>
                  <a:pt x="32" y="0"/>
                  <a:pt x="28" y="0"/>
                  <a:pt x="23" y="0"/>
                </a:cubicBezTo>
                <a:cubicBezTo>
                  <a:pt x="20" y="0"/>
                  <a:pt x="17" y="0"/>
                  <a:pt x="15" y="1"/>
                </a:cubicBezTo>
                <a:cubicBezTo>
                  <a:pt x="12" y="2"/>
                  <a:pt x="10" y="3"/>
                  <a:pt x="8" y="4"/>
                </a:cubicBezTo>
                <a:cubicBezTo>
                  <a:pt x="6" y="5"/>
                  <a:pt x="5" y="7"/>
                  <a:pt x="4" y="9"/>
                </a:cubicBezTo>
                <a:cubicBezTo>
                  <a:pt x="2" y="12"/>
                  <a:pt x="2" y="14"/>
                  <a:pt x="2" y="17"/>
                </a:cubicBezTo>
                <a:cubicBezTo>
                  <a:pt x="2" y="19"/>
                  <a:pt x="2" y="22"/>
                  <a:pt x="4" y="24"/>
                </a:cubicBezTo>
                <a:cubicBezTo>
                  <a:pt x="5" y="27"/>
                  <a:pt x="8" y="29"/>
                  <a:pt x="10" y="30"/>
                </a:cubicBezTo>
                <a:cubicBezTo>
                  <a:pt x="13" y="31"/>
                  <a:pt x="18" y="33"/>
                  <a:pt x="25" y="35"/>
                </a:cubicBezTo>
                <a:cubicBezTo>
                  <a:pt x="31" y="36"/>
                  <a:pt x="34" y="37"/>
                  <a:pt x="35" y="38"/>
                </a:cubicBezTo>
                <a:cubicBezTo>
                  <a:pt x="37" y="39"/>
                  <a:pt x="38" y="41"/>
                  <a:pt x="38" y="43"/>
                </a:cubicBezTo>
                <a:cubicBezTo>
                  <a:pt x="38" y="46"/>
                  <a:pt x="37" y="48"/>
                  <a:pt x="35" y="50"/>
                </a:cubicBezTo>
                <a:cubicBezTo>
                  <a:pt x="33" y="52"/>
                  <a:pt x="30" y="52"/>
                  <a:pt x="25" y="52"/>
                </a:cubicBezTo>
                <a:cubicBezTo>
                  <a:pt x="20" y="52"/>
                  <a:pt x="17" y="51"/>
                  <a:pt x="14" y="49"/>
                </a:cubicBezTo>
                <a:cubicBezTo>
                  <a:pt x="12" y="47"/>
                  <a:pt x="10" y="44"/>
                  <a:pt x="10" y="40"/>
                </a:cubicBezTo>
                <a:cubicBezTo>
                  <a:pt x="0" y="42"/>
                  <a:pt x="0" y="42"/>
                  <a:pt x="0" y="42"/>
                </a:cubicBezTo>
                <a:cubicBezTo>
                  <a:pt x="1" y="48"/>
                  <a:pt x="4" y="53"/>
                  <a:pt x="8" y="5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" name="Freeform 1168">
            <a:extLst>
              <a:ext uri="{FF2B5EF4-FFF2-40B4-BE49-F238E27FC236}">
                <a16:creationId xmlns:a16="http://schemas.microsoft.com/office/drawing/2014/main" id="{A111E492-A492-74E9-5A92-A5785014CC51}"/>
              </a:ext>
            </a:extLst>
          </p:cNvPr>
          <p:cNvSpPr>
            <a:spLocks/>
          </p:cNvSpPr>
          <p:nvPr/>
        </p:nvSpPr>
        <p:spPr bwMode="auto">
          <a:xfrm>
            <a:off x="5048251" y="742950"/>
            <a:ext cx="103188" cy="173038"/>
          </a:xfrm>
          <a:custGeom>
            <a:avLst/>
            <a:gdLst>
              <a:gd name="T0" fmla="*/ 12 w 65"/>
              <a:gd name="T1" fmla="*/ 109 h 109"/>
              <a:gd name="T2" fmla="*/ 12 w 65"/>
              <a:gd name="T3" fmla="*/ 77 h 109"/>
              <a:gd name="T4" fmla="*/ 22 w 65"/>
              <a:gd name="T5" fmla="*/ 69 h 109"/>
              <a:gd name="T6" fmla="*/ 49 w 65"/>
              <a:gd name="T7" fmla="*/ 109 h 109"/>
              <a:gd name="T8" fmla="*/ 65 w 65"/>
              <a:gd name="T9" fmla="*/ 109 h 109"/>
              <a:gd name="T10" fmla="*/ 31 w 65"/>
              <a:gd name="T11" fmla="*/ 60 h 109"/>
              <a:gd name="T12" fmla="*/ 62 w 65"/>
              <a:gd name="T13" fmla="*/ 30 h 109"/>
              <a:gd name="T14" fmla="*/ 45 w 65"/>
              <a:gd name="T15" fmla="*/ 30 h 109"/>
              <a:gd name="T16" fmla="*/ 12 w 65"/>
              <a:gd name="T17" fmla="*/ 62 h 109"/>
              <a:gd name="T18" fmla="*/ 12 w 65"/>
              <a:gd name="T19" fmla="*/ 0 h 109"/>
              <a:gd name="T20" fmla="*/ 0 w 65"/>
              <a:gd name="T21" fmla="*/ 0 h 109"/>
              <a:gd name="T22" fmla="*/ 0 w 65"/>
              <a:gd name="T23" fmla="*/ 109 h 109"/>
              <a:gd name="T24" fmla="*/ 12 w 65"/>
              <a:gd name="T25" fmla="*/ 109 h 109"/>
              <a:gd name="T26" fmla="*/ 12 w 65"/>
              <a:gd name="T27" fmla="*/ 109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65" h="109">
                <a:moveTo>
                  <a:pt x="12" y="109"/>
                </a:moveTo>
                <a:lnTo>
                  <a:pt x="12" y="77"/>
                </a:lnTo>
                <a:lnTo>
                  <a:pt x="22" y="69"/>
                </a:lnTo>
                <a:lnTo>
                  <a:pt x="49" y="109"/>
                </a:lnTo>
                <a:lnTo>
                  <a:pt x="65" y="109"/>
                </a:lnTo>
                <a:lnTo>
                  <a:pt x="31" y="60"/>
                </a:lnTo>
                <a:lnTo>
                  <a:pt x="62" y="30"/>
                </a:lnTo>
                <a:lnTo>
                  <a:pt x="45" y="30"/>
                </a:lnTo>
                <a:lnTo>
                  <a:pt x="12" y="62"/>
                </a:lnTo>
                <a:lnTo>
                  <a:pt x="12" y="0"/>
                </a:lnTo>
                <a:lnTo>
                  <a:pt x="0" y="0"/>
                </a:lnTo>
                <a:lnTo>
                  <a:pt x="0" y="109"/>
                </a:lnTo>
                <a:lnTo>
                  <a:pt x="12" y="109"/>
                </a:lnTo>
                <a:lnTo>
                  <a:pt x="12" y="10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" name="Freeform 1169">
            <a:extLst>
              <a:ext uri="{FF2B5EF4-FFF2-40B4-BE49-F238E27FC236}">
                <a16:creationId xmlns:a16="http://schemas.microsoft.com/office/drawing/2014/main" id="{C9DFCF82-85AC-6F03-4801-243F2580CF1A}"/>
              </a:ext>
            </a:extLst>
          </p:cNvPr>
          <p:cNvSpPr>
            <a:spLocks noEditPoints="1"/>
          </p:cNvSpPr>
          <p:nvPr/>
        </p:nvSpPr>
        <p:spPr bwMode="auto">
          <a:xfrm>
            <a:off x="5160963" y="787400"/>
            <a:ext cx="119063" cy="133350"/>
          </a:xfrm>
          <a:custGeom>
            <a:avLst/>
            <a:gdLst>
              <a:gd name="T0" fmla="*/ 7 w 55"/>
              <a:gd name="T1" fmla="*/ 53 h 61"/>
              <a:gd name="T2" fmla="*/ 27 w 55"/>
              <a:gd name="T3" fmla="*/ 61 h 61"/>
              <a:gd name="T4" fmla="*/ 41 w 55"/>
              <a:gd name="T5" fmla="*/ 57 h 61"/>
              <a:gd name="T6" fmla="*/ 51 w 55"/>
              <a:gd name="T7" fmla="*/ 47 h 61"/>
              <a:gd name="T8" fmla="*/ 55 w 55"/>
              <a:gd name="T9" fmla="*/ 29 h 61"/>
              <a:gd name="T10" fmla="*/ 47 w 55"/>
              <a:gd name="T11" fmla="*/ 8 h 61"/>
              <a:gd name="T12" fmla="*/ 27 w 55"/>
              <a:gd name="T13" fmla="*/ 0 h 61"/>
              <a:gd name="T14" fmla="*/ 9 w 55"/>
              <a:gd name="T15" fmla="*/ 6 h 61"/>
              <a:gd name="T16" fmla="*/ 0 w 55"/>
              <a:gd name="T17" fmla="*/ 30 h 61"/>
              <a:gd name="T18" fmla="*/ 7 w 55"/>
              <a:gd name="T19" fmla="*/ 53 h 61"/>
              <a:gd name="T20" fmla="*/ 15 w 55"/>
              <a:gd name="T21" fmla="*/ 13 h 61"/>
              <a:gd name="T22" fmla="*/ 27 w 55"/>
              <a:gd name="T23" fmla="*/ 8 h 61"/>
              <a:gd name="T24" fmla="*/ 39 w 55"/>
              <a:gd name="T25" fmla="*/ 13 h 61"/>
              <a:gd name="T26" fmla="*/ 44 w 55"/>
              <a:gd name="T27" fmla="*/ 30 h 61"/>
              <a:gd name="T28" fmla="*/ 39 w 55"/>
              <a:gd name="T29" fmla="*/ 47 h 61"/>
              <a:gd name="T30" fmla="*/ 27 w 55"/>
              <a:gd name="T31" fmla="*/ 52 h 61"/>
              <a:gd name="T32" fmla="*/ 15 w 55"/>
              <a:gd name="T33" fmla="*/ 47 h 61"/>
              <a:gd name="T34" fmla="*/ 10 w 55"/>
              <a:gd name="T35" fmla="*/ 30 h 61"/>
              <a:gd name="T36" fmla="*/ 15 w 55"/>
              <a:gd name="T37" fmla="*/ 13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55" h="61">
                <a:moveTo>
                  <a:pt x="7" y="53"/>
                </a:moveTo>
                <a:cubicBezTo>
                  <a:pt x="13" y="58"/>
                  <a:pt x="19" y="61"/>
                  <a:pt x="27" y="61"/>
                </a:cubicBezTo>
                <a:cubicBezTo>
                  <a:pt x="32" y="61"/>
                  <a:pt x="37" y="59"/>
                  <a:pt x="41" y="57"/>
                </a:cubicBezTo>
                <a:cubicBezTo>
                  <a:pt x="46" y="55"/>
                  <a:pt x="49" y="51"/>
                  <a:pt x="51" y="47"/>
                </a:cubicBezTo>
                <a:cubicBezTo>
                  <a:pt x="53" y="43"/>
                  <a:pt x="55" y="37"/>
                  <a:pt x="55" y="29"/>
                </a:cubicBezTo>
                <a:cubicBezTo>
                  <a:pt x="55" y="20"/>
                  <a:pt x="52" y="13"/>
                  <a:pt x="47" y="8"/>
                </a:cubicBezTo>
                <a:cubicBezTo>
                  <a:pt x="42" y="2"/>
                  <a:pt x="35" y="0"/>
                  <a:pt x="27" y="0"/>
                </a:cubicBezTo>
                <a:cubicBezTo>
                  <a:pt x="20" y="0"/>
                  <a:pt x="14" y="2"/>
                  <a:pt x="9" y="6"/>
                </a:cubicBezTo>
                <a:cubicBezTo>
                  <a:pt x="3" y="11"/>
                  <a:pt x="0" y="19"/>
                  <a:pt x="0" y="30"/>
                </a:cubicBezTo>
                <a:cubicBezTo>
                  <a:pt x="0" y="40"/>
                  <a:pt x="2" y="48"/>
                  <a:pt x="7" y="53"/>
                </a:cubicBezTo>
                <a:close/>
                <a:moveTo>
                  <a:pt x="15" y="13"/>
                </a:moveTo>
                <a:cubicBezTo>
                  <a:pt x="18" y="10"/>
                  <a:pt x="22" y="8"/>
                  <a:pt x="27" y="8"/>
                </a:cubicBezTo>
                <a:cubicBezTo>
                  <a:pt x="32" y="8"/>
                  <a:pt x="36" y="10"/>
                  <a:pt x="39" y="13"/>
                </a:cubicBezTo>
                <a:cubicBezTo>
                  <a:pt x="43" y="17"/>
                  <a:pt x="44" y="23"/>
                  <a:pt x="44" y="30"/>
                </a:cubicBezTo>
                <a:cubicBezTo>
                  <a:pt x="44" y="37"/>
                  <a:pt x="43" y="43"/>
                  <a:pt x="39" y="47"/>
                </a:cubicBezTo>
                <a:cubicBezTo>
                  <a:pt x="36" y="51"/>
                  <a:pt x="32" y="52"/>
                  <a:pt x="27" y="52"/>
                </a:cubicBezTo>
                <a:cubicBezTo>
                  <a:pt x="22" y="52"/>
                  <a:pt x="18" y="51"/>
                  <a:pt x="15" y="47"/>
                </a:cubicBezTo>
                <a:cubicBezTo>
                  <a:pt x="12" y="43"/>
                  <a:pt x="10" y="38"/>
                  <a:pt x="10" y="30"/>
                </a:cubicBezTo>
                <a:cubicBezTo>
                  <a:pt x="10" y="23"/>
                  <a:pt x="12" y="17"/>
                  <a:pt x="15" y="1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" name="Freeform 1170">
            <a:extLst>
              <a:ext uri="{FF2B5EF4-FFF2-40B4-BE49-F238E27FC236}">
                <a16:creationId xmlns:a16="http://schemas.microsoft.com/office/drawing/2014/main" id="{05DDF6CC-BE76-AF61-67FF-B26FE04D37DD}"/>
              </a:ext>
            </a:extLst>
          </p:cNvPr>
          <p:cNvSpPr>
            <a:spLocks/>
          </p:cNvSpPr>
          <p:nvPr/>
        </p:nvSpPr>
        <p:spPr bwMode="auto">
          <a:xfrm>
            <a:off x="5303838" y="787400"/>
            <a:ext cx="169863" cy="128588"/>
          </a:xfrm>
          <a:custGeom>
            <a:avLst/>
            <a:gdLst>
              <a:gd name="T0" fmla="*/ 10 w 79"/>
              <a:gd name="T1" fmla="*/ 59 h 59"/>
              <a:gd name="T2" fmla="*/ 10 w 79"/>
              <a:gd name="T3" fmla="*/ 29 h 59"/>
              <a:gd name="T4" fmla="*/ 12 w 79"/>
              <a:gd name="T5" fmla="*/ 17 h 59"/>
              <a:gd name="T6" fmla="*/ 17 w 79"/>
              <a:gd name="T7" fmla="*/ 10 h 59"/>
              <a:gd name="T8" fmla="*/ 24 w 79"/>
              <a:gd name="T9" fmla="*/ 8 h 59"/>
              <a:gd name="T10" fmla="*/ 32 w 79"/>
              <a:gd name="T11" fmla="*/ 12 h 59"/>
              <a:gd name="T12" fmla="*/ 35 w 79"/>
              <a:gd name="T13" fmla="*/ 21 h 59"/>
              <a:gd name="T14" fmla="*/ 35 w 79"/>
              <a:gd name="T15" fmla="*/ 59 h 59"/>
              <a:gd name="T16" fmla="*/ 45 w 79"/>
              <a:gd name="T17" fmla="*/ 59 h 59"/>
              <a:gd name="T18" fmla="*/ 45 w 79"/>
              <a:gd name="T19" fmla="*/ 25 h 59"/>
              <a:gd name="T20" fmla="*/ 49 w 79"/>
              <a:gd name="T21" fmla="*/ 12 h 59"/>
              <a:gd name="T22" fmla="*/ 59 w 79"/>
              <a:gd name="T23" fmla="*/ 8 h 59"/>
              <a:gd name="T24" fmla="*/ 65 w 79"/>
              <a:gd name="T25" fmla="*/ 10 h 59"/>
              <a:gd name="T26" fmla="*/ 68 w 79"/>
              <a:gd name="T27" fmla="*/ 14 h 59"/>
              <a:gd name="T28" fmla="*/ 69 w 79"/>
              <a:gd name="T29" fmla="*/ 23 h 59"/>
              <a:gd name="T30" fmla="*/ 69 w 79"/>
              <a:gd name="T31" fmla="*/ 59 h 59"/>
              <a:gd name="T32" fmla="*/ 79 w 79"/>
              <a:gd name="T33" fmla="*/ 59 h 59"/>
              <a:gd name="T34" fmla="*/ 79 w 79"/>
              <a:gd name="T35" fmla="*/ 19 h 59"/>
              <a:gd name="T36" fmla="*/ 74 w 79"/>
              <a:gd name="T37" fmla="*/ 5 h 59"/>
              <a:gd name="T38" fmla="*/ 61 w 79"/>
              <a:gd name="T39" fmla="*/ 0 h 59"/>
              <a:gd name="T40" fmla="*/ 43 w 79"/>
              <a:gd name="T41" fmla="*/ 10 h 59"/>
              <a:gd name="T42" fmla="*/ 37 w 79"/>
              <a:gd name="T43" fmla="*/ 2 h 59"/>
              <a:gd name="T44" fmla="*/ 27 w 79"/>
              <a:gd name="T45" fmla="*/ 0 h 59"/>
              <a:gd name="T46" fmla="*/ 16 w 79"/>
              <a:gd name="T47" fmla="*/ 2 h 59"/>
              <a:gd name="T48" fmla="*/ 9 w 79"/>
              <a:gd name="T49" fmla="*/ 9 h 59"/>
              <a:gd name="T50" fmla="*/ 9 w 79"/>
              <a:gd name="T51" fmla="*/ 1 h 59"/>
              <a:gd name="T52" fmla="*/ 0 w 79"/>
              <a:gd name="T53" fmla="*/ 1 h 59"/>
              <a:gd name="T54" fmla="*/ 0 w 79"/>
              <a:gd name="T55" fmla="*/ 59 h 59"/>
              <a:gd name="T56" fmla="*/ 10 w 79"/>
              <a:gd name="T57" fmla="*/ 59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79" h="59">
                <a:moveTo>
                  <a:pt x="10" y="59"/>
                </a:moveTo>
                <a:cubicBezTo>
                  <a:pt x="10" y="29"/>
                  <a:pt x="10" y="29"/>
                  <a:pt x="10" y="29"/>
                </a:cubicBezTo>
                <a:cubicBezTo>
                  <a:pt x="10" y="24"/>
                  <a:pt x="10" y="20"/>
                  <a:pt x="12" y="17"/>
                </a:cubicBezTo>
                <a:cubicBezTo>
                  <a:pt x="13" y="14"/>
                  <a:pt x="14" y="12"/>
                  <a:pt x="17" y="10"/>
                </a:cubicBezTo>
                <a:cubicBezTo>
                  <a:pt x="19" y="9"/>
                  <a:pt x="22" y="8"/>
                  <a:pt x="24" y="8"/>
                </a:cubicBezTo>
                <a:cubicBezTo>
                  <a:pt x="28" y="8"/>
                  <a:pt x="31" y="9"/>
                  <a:pt x="32" y="12"/>
                </a:cubicBezTo>
                <a:cubicBezTo>
                  <a:pt x="34" y="14"/>
                  <a:pt x="35" y="17"/>
                  <a:pt x="35" y="21"/>
                </a:cubicBezTo>
                <a:cubicBezTo>
                  <a:pt x="35" y="59"/>
                  <a:pt x="35" y="59"/>
                  <a:pt x="35" y="59"/>
                </a:cubicBezTo>
                <a:cubicBezTo>
                  <a:pt x="45" y="59"/>
                  <a:pt x="45" y="59"/>
                  <a:pt x="45" y="59"/>
                </a:cubicBezTo>
                <a:cubicBezTo>
                  <a:pt x="45" y="25"/>
                  <a:pt x="45" y="25"/>
                  <a:pt x="45" y="25"/>
                </a:cubicBezTo>
                <a:cubicBezTo>
                  <a:pt x="45" y="19"/>
                  <a:pt x="46" y="15"/>
                  <a:pt x="49" y="12"/>
                </a:cubicBezTo>
                <a:cubicBezTo>
                  <a:pt x="51" y="10"/>
                  <a:pt x="55" y="8"/>
                  <a:pt x="59" y="8"/>
                </a:cubicBezTo>
                <a:cubicBezTo>
                  <a:pt x="61" y="8"/>
                  <a:pt x="63" y="9"/>
                  <a:pt x="65" y="10"/>
                </a:cubicBezTo>
                <a:cubicBezTo>
                  <a:pt x="66" y="11"/>
                  <a:pt x="68" y="12"/>
                  <a:pt x="68" y="14"/>
                </a:cubicBezTo>
                <a:cubicBezTo>
                  <a:pt x="69" y="16"/>
                  <a:pt x="69" y="19"/>
                  <a:pt x="69" y="23"/>
                </a:cubicBezTo>
                <a:cubicBezTo>
                  <a:pt x="69" y="59"/>
                  <a:pt x="69" y="59"/>
                  <a:pt x="69" y="59"/>
                </a:cubicBezTo>
                <a:cubicBezTo>
                  <a:pt x="79" y="59"/>
                  <a:pt x="79" y="59"/>
                  <a:pt x="79" y="59"/>
                </a:cubicBezTo>
                <a:cubicBezTo>
                  <a:pt x="79" y="19"/>
                  <a:pt x="79" y="19"/>
                  <a:pt x="79" y="19"/>
                </a:cubicBezTo>
                <a:cubicBezTo>
                  <a:pt x="79" y="13"/>
                  <a:pt x="77" y="8"/>
                  <a:pt x="74" y="5"/>
                </a:cubicBezTo>
                <a:cubicBezTo>
                  <a:pt x="71" y="1"/>
                  <a:pt x="67" y="0"/>
                  <a:pt x="61" y="0"/>
                </a:cubicBezTo>
                <a:cubicBezTo>
                  <a:pt x="54" y="0"/>
                  <a:pt x="48" y="3"/>
                  <a:pt x="43" y="10"/>
                </a:cubicBezTo>
                <a:cubicBezTo>
                  <a:pt x="42" y="7"/>
                  <a:pt x="40" y="4"/>
                  <a:pt x="37" y="2"/>
                </a:cubicBezTo>
                <a:cubicBezTo>
                  <a:pt x="34" y="1"/>
                  <a:pt x="31" y="0"/>
                  <a:pt x="27" y="0"/>
                </a:cubicBezTo>
                <a:cubicBezTo>
                  <a:pt x="23" y="0"/>
                  <a:pt x="19" y="1"/>
                  <a:pt x="16" y="2"/>
                </a:cubicBezTo>
                <a:cubicBezTo>
                  <a:pt x="13" y="4"/>
                  <a:pt x="11" y="6"/>
                  <a:pt x="9" y="9"/>
                </a:cubicBezTo>
                <a:cubicBezTo>
                  <a:pt x="9" y="1"/>
                  <a:pt x="9" y="1"/>
                  <a:pt x="9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59"/>
                  <a:pt x="0" y="59"/>
                  <a:pt x="0" y="59"/>
                </a:cubicBezTo>
                <a:cubicBezTo>
                  <a:pt x="10" y="59"/>
                  <a:pt x="10" y="59"/>
                  <a:pt x="10" y="5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" name="Freeform 1171">
            <a:extLst>
              <a:ext uri="{FF2B5EF4-FFF2-40B4-BE49-F238E27FC236}">
                <a16:creationId xmlns:a16="http://schemas.microsoft.com/office/drawing/2014/main" id="{A1493E37-8567-133F-A852-FE3967A77502}"/>
              </a:ext>
            </a:extLst>
          </p:cNvPr>
          <p:cNvSpPr>
            <a:spLocks/>
          </p:cNvSpPr>
          <p:nvPr/>
        </p:nvSpPr>
        <p:spPr bwMode="auto">
          <a:xfrm>
            <a:off x="5507038" y="787400"/>
            <a:ext cx="171450" cy="128588"/>
          </a:xfrm>
          <a:custGeom>
            <a:avLst/>
            <a:gdLst>
              <a:gd name="T0" fmla="*/ 10 w 79"/>
              <a:gd name="T1" fmla="*/ 59 h 59"/>
              <a:gd name="T2" fmla="*/ 10 w 79"/>
              <a:gd name="T3" fmla="*/ 29 h 59"/>
              <a:gd name="T4" fmla="*/ 11 w 79"/>
              <a:gd name="T5" fmla="*/ 17 h 59"/>
              <a:gd name="T6" fmla="*/ 16 w 79"/>
              <a:gd name="T7" fmla="*/ 10 h 59"/>
              <a:gd name="T8" fmla="*/ 24 w 79"/>
              <a:gd name="T9" fmla="*/ 8 h 59"/>
              <a:gd name="T10" fmla="*/ 32 w 79"/>
              <a:gd name="T11" fmla="*/ 12 h 59"/>
              <a:gd name="T12" fmla="*/ 34 w 79"/>
              <a:gd name="T13" fmla="*/ 21 h 59"/>
              <a:gd name="T14" fmla="*/ 34 w 79"/>
              <a:gd name="T15" fmla="*/ 59 h 59"/>
              <a:gd name="T16" fmla="*/ 44 w 79"/>
              <a:gd name="T17" fmla="*/ 59 h 59"/>
              <a:gd name="T18" fmla="*/ 44 w 79"/>
              <a:gd name="T19" fmla="*/ 25 h 59"/>
              <a:gd name="T20" fmla="*/ 48 w 79"/>
              <a:gd name="T21" fmla="*/ 12 h 59"/>
              <a:gd name="T22" fmla="*/ 58 w 79"/>
              <a:gd name="T23" fmla="*/ 8 h 59"/>
              <a:gd name="T24" fmla="*/ 64 w 79"/>
              <a:gd name="T25" fmla="*/ 10 h 59"/>
              <a:gd name="T26" fmla="*/ 68 w 79"/>
              <a:gd name="T27" fmla="*/ 14 h 59"/>
              <a:gd name="T28" fmla="*/ 69 w 79"/>
              <a:gd name="T29" fmla="*/ 23 h 59"/>
              <a:gd name="T30" fmla="*/ 69 w 79"/>
              <a:gd name="T31" fmla="*/ 59 h 59"/>
              <a:gd name="T32" fmla="*/ 79 w 79"/>
              <a:gd name="T33" fmla="*/ 59 h 59"/>
              <a:gd name="T34" fmla="*/ 79 w 79"/>
              <a:gd name="T35" fmla="*/ 19 h 59"/>
              <a:gd name="T36" fmla="*/ 74 w 79"/>
              <a:gd name="T37" fmla="*/ 5 h 59"/>
              <a:gd name="T38" fmla="*/ 61 w 79"/>
              <a:gd name="T39" fmla="*/ 0 h 59"/>
              <a:gd name="T40" fmla="*/ 43 w 79"/>
              <a:gd name="T41" fmla="*/ 10 h 59"/>
              <a:gd name="T42" fmla="*/ 37 w 79"/>
              <a:gd name="T43" fmla="*/ 2 h 59"/>
              <a:gd name="T44" fmla="*/ 26 w 79"/>
              <a:gd name="T45" fmla="*/ 0 h 59"/>
              <a:gd name="T46" fmla="*/ 16 w 79"/>
              <a:gd name="T47" fmla="*/ 2 h 59"/>
              <a:gd name="T48" fmla="*/ 8 w 79"/>
              <a:gd name="T49" fmla="*/ 9 h 59"/>
              <a:gd name="T50" fmla="*/ 8 w 79"/>
              <a:gd name="T51" fmla="*/ 1 h 59"/>
              <a:gd name="T52" fmla="*/ 0 w 79"/>
              <a:gd name="T53" fmla="*/ 1 h 59"/>
              <a:gd name="T54" fmla="*/ 0 w 79"/>
              <a:gd name="T55" fmla="*/ 59 h 59"/>
              <a:gd name="T56" fmla="*/ 10 w 79"/>
              <a:gd name="T57" fmla="*/ 59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79" h="59">
                <a:moveTo>
                  <a:pt x="10" y="59"/>
                </a:moveTo>
                <a:cubicBezTo>
                  <a:pt x="10" y="29"/>
                  <a:pt x="10" y="29"/>
                  <a:pt x="10" y="29"/>
                </a:cubicBezTo>
                <a:cubicBezTo>
                  <a:pt x="10" y="24"/>
                  <a:pt x="10" y="20"/>
                  <a:pt x="11" y="17"/>
                </a:cubicBezTo>
                <a:cubicBezTo>
                  <a:pt x="12" y="14"/>
                  <a:pt x="14" y="12"/>
                  <a:pt x="16" y="10"/>
                </a:cubicBezTo>
                <a:cubicBezTo>
                  <a:pt x="19" y="9"/>
                  <a:pt x="21" y="8"/>
                  <a:pt x="24" y="8"/>
                </a:cubicBezTo>
                <a:cubicBezTo>
                  <a:pt x="28" y="8"/>
                  <a:pt x="30" y="9"/>
                  <a:pt x="32" y="12"/>
                </a:cubicBezTo>
                <a:cubicBezTo>
                  <a:pt x="33" y="14"/>
                  <a:pt x="34" y="17"/>
                  <a:pt x="34" y="21"/>
                </a:cubicBezTo>
                <a:cubicBezTo>
                  <a:pt x="34" y="59"/>
                  <a:pt x="34" y="59"/>
                  <a:pt x="34" y="59"/>
                </a:cubicBezTo>
                <a:cubicBezTo>
                  <a:pt x="44" y="59"/>
                  <a:pt x="44" y="59"/>
                  <a:pt x="44" y="59"/>
                </a:cubicBezTo>
                <a:cubicBezTo>
                  <a:pt x="44" y="25"/>
                  <a:pt x="44" y="25"/>
                  <a:pt x="44" y="25"/>
                </a:cubicBezTo>
                <a:cubicBezTo>
                  <a:pt x="44" y="19"/>
                  <a:pt x="45" y="15"/>
                  <a:pt x="48" y="12"/>
                </a:cubicBezTo>
                <a:cubicBezTo>
                  <a:pt x="51" y="10"/>
                  <a:pt x="54" y="8"/>
                  <a:pt x="58" y="8"/>
                </a:cubicBezTo>
                <a:cubicBezTo>
                  <a:pt x="61" y="8"/>
                  <a:pt x="63" y="9"/>
                  <a:pt x="64" y="10"/>
                </a:cubicBezTo>
                <a:cubicBezTo>
                  <a:pt x="66" y="11"/>
                  <a:pt x="67" y="12"/>
                  <a:pt x="68" y="14"/>
                </a:cubicBezTo>
                <a:cubicBezTo>
                  <a:pt x="68" y="16"/>
                  <a:pt x="69" y="19"/>
                  <a:pt x="69" y="23"/>
                </a:cubicBezTo>
                <a:cubicBezTo>
                  <a:pt x="69" y="59"/>
                  <a:pt x="69" y="59"/>
                  <a:pt x="69" y="59"/>
                </a:cubicBezTo>
                <a:cubicBezTo>
                  <a:pt x="79" y="59"/>
                  <a:pt x="79" y="59"/>
                  <a:pt x="79" y="59"/>
                </a:cubicBezTo>
                <a:cubicBezTo>
                  <a:pt x="79" y="19"/>
                  <a:pt x="79" y="19"/>
                  <a:pt x="79" y="19"/>
                </a:cubicBezTo>
                <a:cubicBezTo>
                  <a:pt x="79" y="13"/>
                  <a:pt x="77" y="8"/>
                  <a:pt x="74" y="5"/>
                </a:cubicBezTo>
                <a:cubicBezTo>
                  <a:pt x="71" y="1"/>
                  <a:pt x="66" y="0"/>
                  <a:pt x="61" y="0"/>
                </a:cubicBezTo>
                <a:cubicBezTo>
                  <a:pt x="53" y="0"/>
                  <a:pt x="47" y="3"/>
                  <a:pt x="43" y="10"/>
                </a:cubicBezTo>
                <a:cubicBezTo>
                  <a:pt x="41" y="7"/>
                  <a:pt x="40" y="4"/>
                  <a:pt x="37" y="2"/>
                </a:cubicBezTo>
                <a:cubicBezTo>
                  <a:pt x="34" y="1"/>
                  <a:pt x="30" y="0"/>
                  <a:pt x="26" y="0"/>
                </a:cubicBezTo>
                <a:cubicBezTo>
                  <a:pt x="22" y="0"/>
                  <a:pt x="19" y="1"/>
                  <a:pt x="16" y="2"/>
                </a:cubicBezTo>
                <a:cubicBezTo>
                  <a:pt x="13" y="4"/>
                  <a:pt x="10" y="6"/>
                  <a:pt x="8" y="9"/>
                </a:cubicBezTo>
                <a:cubicBezTo>
                  <a:pt x="8" y="1"/>
                  <a:pt x="8" y="1"/>
                  <a:pt x="8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59"/>
                  <a:pt x="0" y="59"/>
                  <a:pt x="0" y="59"/>
                </a:cubicBezTo>
                <a:cubicBezTo>
                  <a:pt x="10" y="59"/>
                  <a:pt x="10" y="59"/>
                  <a:pt x="10" y="5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" name="Freeform 1172">
            <a:extLst>
              <a:ext uri="{FF2B5EF4-FFF2-40B4-BE49-F238E27FC236}">
                <a16:creationId xmlns:a16="http://schemas.microsoft.com/office/drawing/2014/main" id="{48458AB5-3629-2F97-F32B-BBA42701CE64}"/>
              </a:ext>
            </a:extLst>
          </p:cNvPr>
          <p:cNvSpPr>
            <a:spLocks/>
          </p:cNvSpPr>
          <p:nvPr/>
        </p:nvSpPr>
        <p:spPr bwMode="auto">
          <a:xfrm>
            <a:off x="5708651" y="790575"/>
            <a:ext cx="101600" cy="130175"/>
          </a:xfrm>
          <a:custGeom>
            <a:avLst/>
            <a:gdLst>
              <a:gd name="T0" fmla="*/ 47 w 47"/>
              <a:gd name="T1" fmla="*/ 58 h 60"/>
              <a:gd name="T2" fmla="*/ 47 w 47"/>
              <a:gd name="T3" fmla="*/ 0 h 60"/>
              <a:gd name="T4" fmla="*/ 37 w 47"/>
              <a:gd name="T5" fmla="*/ 0 h 60"/>
              <a:gd name="T6" fmla="*/ 37 w 47"/>
              <a:gd name="T7" fmla="*/ 31 h 60"/>
              <a:gd name="T8" fmla="*/ 36 w 47"/>
              <a:gd name="T9" fmla="*/ 43 h 60"/>
              <a:gd name="T10" fmla="*/ 30 w 47"/>
              <a:gd name="T11" fmla="*/ 49 h 60"/>
              <a:gd name="T12" fmla="*/ 22 w 47"/>
              <a:gd name="T13" fmla="*/ 51 h 60"/>
              <a:gd name="T14" fmla="*/ 14 w 47"/>
              <a:gd name="T15" fmla="*/ 49 h 60"/>
              <a:gd name="T16" fmla="*/ 10 w 47"/>
              <a:gd name="T17" fmla="*/ 43 h 60"/>
              <a:gd name="T18" fmla="*/ 10 w 47"/>
              <a:gd name="T19" fmla="*/ 32 h 60"/>
              <a:gd name="T20" fmla="*/ 10 w 47"/>
              <a:gd name="T21" fmla="*/ 0 h 60"/>
              <a:gd name="T22" fmla="*/ 0 w 47"/>
              <a:gd name="T23" fmla="*/ 0 h 60"/>
              <a:gd name="T24" fmla="*/ 0 w 47"/>
              <a:gd name="T25" fmla="*/ 36 h 60"/>
              <a:gd name="T26" fmla="*/ 1 w 47"/>
              <a:gd name="T27" fmla="*/ 45 h 60"/>
              <a:gd name="T28" fmla="*/ 4 w 47"/>
              <a:gd name="T29" fmla="*/ 53 h 60"/>
              <a:gd name="T30" fmla="*/ 10 w 47"/>
              <a:gd name="T31" fmla="*/ 58 h 60"/>
              <a:gd name="T32" fmla="*/ 20 w 47"/>
              <a:gd name="T33" fmla="*/ 60 h 60"/>
              <a:gd name="T34" fmla="*/ 38 w 47"/>
              <a:gd name="T35" fmla="*/ 50 h 60"/>
              <a:gd name="T36" fmla="*/ 38 w 47"/>
              <a:gd name="T37" fmla="*/ 58 h 60"/>
              <a:gd name="T38" fmla="*/ 47 w 47"/>
              <a:gd name="T39" fmla="*/ 58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47" h="60">
                <a:moveTo>
                  <a:pt x="47" y="58"/>
                </a:moveTo>
                <a:cubicBezTo>
                  <a:pt x="47" y="0"/>
                  <a:pt x="47" y="0"/>
                  <a:pt x="47" y="0"/>
                </a:cubicBezTo>
                <a:cubicBezTo>
                  <a:pt x="37" y="0"/>
                  <a:pt x="37" y="0"/>
                  <a:pt x="37" y="0"/>
                </a:cubicBezTo>
                <a:cubicBezTo>
                  <a:pt x="37" y="31"/>
                  <a:pt x="37" y="31"/>
                  <a:pt x="37" y="31"/>
                </a:cubicBezTo>
                <a:cubicBezTo>
                  <a:pt x="37" y="36"/>
                  <a:pt x="37" y="40"/>
                  <a:pt x="36" y="43"/>
                </a:cubicBezTo>
                <a:cubicBezTo>
                  <a:pt x="35" y="45"/>
                  <a:pt x="33" y="47"/>
                  <a:pt x="30" y="49"/>
                </a:cubicBezTo>
                <a:cubicBezTo>
                  <a:pt x="28" y="50"/>
                  <a:pt x="25" y="51"/>
                  <a:pt x="22" y="51"/>
                </a:cubicBezTo>
                <a:cubicBezTo>
                  <a:pt x="19" y="51"/>
                  <a:pt x="16" y="50"/>
                  <a:pt x="14" y="49"/>
                </a:cubicBezTo>
                <a:cubicBezTo>
                  <a:pt x="12" y="47"/>
                  <a:pt x="11" y="45"/>
                  <a:pt x="10" y="43"/>
                </a:cubicBezTo>
                <a:cubicBezTo>
                  <a:pt x="10" y="41"/>
                  <a:pt x="10" y="37"/>
                  <a:pt x="10" y="32"/>
                </a:cubicBezTo>
                <a:cubicBezTo>
                  <a:pt x="10" y="0"/>
                  <a:pt x="10" y="0"/>
                  <a:pt x="1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36"/>
                  <a:pt x="0" y="36"/>
                  <a:pt x="0" y="36"/>
                </a:cubicBezTo>
                <a:cubicBezTo>
                  <a:pt x="0" y="40"/>
                  <a:pt x="0" y="43"/>
                  <a:pt x="1" y="45"/>
                </a:cubicBezTo>
                <a:cubicBezTo>
                  <a:pt x="1" y="48"/>
                  <a:pt x="2" y="51"/>
                  <a:pt x="4" y="53"/>
                </a:cubicBezTo>
                <a:cubicBezTo>
                  <a:pt x="5" y="55"/>
                  <a:pt x="7" y="56"/>
                  <a:pt x="10" y="58"/>
                </a:cubicBezTo>
                <a:cubicBezTo>
                  <a:pt x="13" y="59"/>
                  <a:pt x="16" y="60"/>
                  <a:pt x="20" y="60"/>
                </a:cubicBezTo>
                <a:cubicBezTo>
                  <a:pt x="28" y="60"/>
                  <a:pt x="34" y="56"/>
                  <a:pt x="38" y="50"/>
                </a:cubicBezTo>
                <a:cubicBezTo>
                  <a:pt x="38" y="58"/>
                  <a:pt x="38" y="58"/>
                  <a:pt x="38" y="58"/>
                </a:cubicBezTo>
                <a:cubicBezTo>
                  <a:pt x="47" y="58"/>
                  <a:pt x="47" y="58"/>
                  <a:pt x="47" y="5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" name="Freeform 1173">
            <a:extLst>
              <a:ext uri="{FF2B5EF4-FFF2-40B4-BE49-F238E27FC236}">
                <a16:creationId xmlns:a16="http://schemas.microsoft.com/office/drawing/2014/main" id="{3764EF56-C924-C5D5-4DF6-5CBD46594B16}"/>
              </a:ext>
            </a:extLst>
          </p:cNvPr>
          <p:cNvSpPr>
            <a:spLocks/>
          </p:cNvSpPr>
          <p:nvPr/>
        </p:nvSpPr>
        <p:spPr bwMode="auto">
          <a:xfrm>
            <a:off x="5845176" y="787400"/>
            <a:ext cx="101600" cy="128588"/>
          </a:xfrm>
          <a:custGeom>
            <a:avLst/>
            <a:gdLst>
              <a:gd name="T0" fmla="*/ 10 w 47"/>
              <a:gd name="T1" fmla="*/ 59 h 59"/>
              <a:gd name="T2" fmla="*/ 10 w 47"/>
              <a:gd name="T3" fmla="*/ 27 h 59"/>
              <a:gd name="T4" fmla="*/ 14 w 47"/>
              <a:gd name="T5" fmla="*/ 12 h 59"/>
              <a:gd name="T6" fmla="*/ 25 w 47"/>
              <a:gd name="T7" fmla="*/ 8 h 59"/>
              <a:gd name="T8" fmla="*/ 32 w 47"/>
              <a:gd name="T9" fmla="*/ 10 h 59"/>
              <a:gd name="T10" fmla="*/ 36 w 47"/>
              <a:gd name="T11" fmla="*/ 15 h 59"/>
              <a:gd name="T12" fmla="*/ 37 w 47"/>
              <a:gd name="T13" fmla="*/ 24 h 59"/>
              <a:gd name="T14" fmla="*/ 37 w 47"/>
              <a:gd name="T15" fmla="*/ 59 h 59"/>
              <a:gd name="T16" fmla="*/ 47 w 47"/>
              <a:gd name="T17" fmla="*/ 59 h 59"/>
              <a:gd name="T18" fmla="*/ 47 w 47"/>
              <a:gd name="T19" fmla="*/ 23 h 59"/>
              <a:gd name="T20" fmla="*/ 46 w 47"/>
              <a:gd name="T21" fmla="*/ 14 h 59"/>
              <a:gd name="T22" fmla="*/ 43 w 47"/>
              <a:gd name="T23" fmla="*/ 7 h 59"/>
              <a:gd name="T24" fmla="*/ 37 w 47"/>
              <a:gd name="T25" fmla="*/ 2 h 59"/>
              <a:gd name="T26" fmla="*/ 27 w 47"/>
              <a:gd name="T27" fmla="*/ 0 h 59"/>
              <a:gd name="T28" fmla="*/ 9 w 47"/>
              <a:gd name="T29" fmla="*/ 9 h 59"/>
              <a:gd name="T30" fmla="*/ 9 w 47"/>
              <a:gd name="T31" fmla="*/ 1 h 59"/>
              <a:gd name="T32" fmla="*/ 0 w 47"/>
              <a:gd name="T33" fmla="*/ 1 h 59"/>
              <a:gd name="T34" fmla="*/ 0 w 47"/>
              <a:gd name="T35" fmla="*/ 59 h 59"/>
              <a:gd name="T36" fmla="*/ 10 w 47"/>
              <a:gd name="T37" fmla="*/ 59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7" h="59">
                <a:moveTo>
                  <a:pt x="10" y="59"/>
                </a:moveTo>
                <a:cubicBezTo>
                  <a:pt x="10" y="27"/>
                  <a:pt x="10" y="27"/>
                  <a:pt x="10" y="27"/>
                </a:cubicBezTo>
                <a:cubicBezTo>
                  <a:pt x="10" y="20"/>
                  <a:pt x="11" y="15"/>
                  <a:pt x="14" y="12"/>
                </a:cubicBezTo>
                <a:cubicBezTo>
                  <a:pt x="17" y="10"/>
                  <a:pt x="21" y="8"/>
                  <a:pt x="25" y="8"/>
                </a:cubicBezTo>
                <a:cubicBezTo>
                  <a:pt x="28" y="8"/>
                  <a:pt x="30" y="9"/>
                  <a:pt x="32" y="10"/>
                </a:cubicBezTo>
                <a:cubicBezTo>
                  <a:pt x="34" y="11"/>
                  <a:pt x="35" y="13"/>
                  <a:pt x="36" y="15"/>
                </a:cubicBezTo>
                <a:cubicBezTo>
                  <a:pt x="37" y="17"/>
                  <a:pt x="37" y="20"/>
                  <a:pt x="37" y="24"/>
                </a:cubicBezTo>
                <a:cubicBezTo>
                  <a:pt x="37" y="59"/>
                  <a:pt x="37" y="59"/>
                  <a:pt x="37" y="59"/>
                </a:cubicBezTo>
                <a:cubicBezTo>
                  <a:pt x="47" y="59"/>
                  <a:pt x="47" y="59"/>
                  <a:pt x="47" y="59"/>
                </a:cubicBezTo>
                <a:cubicBezTo>
                  <a:pt x="47" y="23"/>
                  <a:pt x="47" y="23"/>
                  <a:pt x="47" y="23"/>
                </a:cubicBezTo>
                <a:cubicBezTo>
                  <a:pt x="47" y="19"/>
                  <a:pt x="47" y="16"/>
                  <a:pt x="46" y="14"/>
                </a:cubicBezTo>
                <a:cubicBezTo>
                  <a:pt x="46" y="11"/>
                  <a:pt x="45" y="9"/>
                  <a:pt x="43" y="7"/>
                </a:cubicBezTo>
                <a:cubicBezTo>
                  <a:pt x="42" y="5"/>
                  <a:pt x="40" y="3"/>
                  <a:pt x="37" y="2"/>
                </a:cubicBezTo>
                <a:cubicBezTo>
                  <a:pt x="34" y="0"/>
                  <a:pt x="31" y="0"/>
                  <a:pt x="27" y="0"/>
                </a:cubicBezTo>
                <a:cubicBezTo>
                  <a:pt x="19" y="0"/>
                  <a:pt x="13" y="3"/>
                  <a:pt x="9" y="9"/>
                </a:cubicBezTo>
                <a:cubicBezTo>
                  <a:pt x="9" y="1"/>
                  <a:pt x="9" y="1"/>
                  <a:pt x="9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59"/>
                  <a:pt x="0" y="59"/>
                  <a:pt x="0" y="59"/>
                </a:cubicBezTo>
                <a:cubicBezTo>
                  <a:pt x="10" y="59"/>
                  <a:pt x="10" y="59"/>
                  <a:pt x="10" y="5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" name="Freeform 1174">
            <a:extLst>
              <a:ext uri="{FF2B5EF4-FFF2-40B4-BE49-F238E27FC236}">
                <a16:creationId xmlns:a16="http://schemas.microsoft.com/office/drawing/2014/main" id="{8EC312E5-B39D-6C77-7257-89BDA0845308}"/>
              </a:ext>
            </a:extLst>
          </p:cNvPr>
          <p:cNvSpPr>
            <a:spLocks noEditPoints="1"/>
          </p:cNvSpPr>
          <p:nvPr/>
        </p:nvSpPr>
        <p:spPr bwMode="auto">
          <a:xfrm>
            <a:off x="5972176" y="787400"/>
            <a:ext cx="117475" cy="133350"/>
          </a:xfrm>
          <a:custGeom>
            <a:avLst/>
            <a:gdLst>
              <a:gd name="T0" fmla="*/ 37 w 54"/>
              <a:gd name="T1" fmla="*/ 50 h 61"/>
              <a:gd name="T2" fmla="*/ 28 w 54"/>
              <a:gd name="T3" fmla="*/ 52 h 61"/>
              <a:gd name="T4" fmla="*/ 16 w 54"/>
              <a:gd name="T5" fmla="*/ 47 h 61"/>
              <a:gd name="T6" fmla="*/ 10 w 54"/>
              <a:gd name="T7" fmla="*/ 33 h 61"/>
              <a:gd name="T8" fmla="*/ 54 w 54"/>
              <a:gd name="T9" fmla="*/ 33 h 61"/>
              <a:gd name="T10" fmla="*/ 54 w 54"/>
              <a:gd name="T11" fmla="*/ 30 h 61"/>
              <a:gd name="T12" fmla="*/ 46 w 54"/>
              <a:gd name="T13" fmla="*/ 8 h 61"/>
              <a:gd name="T14" fmla="*/ 27 w 54"/>
              <a:gd name="T15" fmla="*/ 0 h 61"/>
              <a:gd name="T16" fmla="*/ 7 w 54"/>
              <a:gd name="T17" fmla="*/ 8 h 61"/>
              <a:gd name="T18" fmla="*/ 0 w 54"/>
              <a:gd name="T19" fmla="*/ 31 h 61"/>
              <a:gd name="T20" fmla="*/ 7 w 54"/>
              <a:gd name="T21" fmla="*/ 53 h 61"/>
              <a:gd name="T22" fmla="*/ 28 w 54"/>
              <a:gd name="T23" fmla="*/ 61 h 61"/>
              <a:gd name="T24" fmla="*/ 44 w 54"/>
              <a:gd name="T25" fmla="*/ 56 h 61"/>
              <a:gd name="T26" fmla="*/ 53 w 54"/>
              <a:gd name="T27" fmla="*/ 42 h 61"/>
              <a:gd name="T28" fmla="*/ 43 w 54"/>
              <a:gd name="T29" fmla="*/ 41 h 61"/>
              <a:gd name="T30" fmla="*/ 37 w 54"/>
              <a:gd name="T31" fmla="*/ 50 h 61"/>
              <a:gd name="T32" fmla="*/ 16 w 54"/>
              <a:gd name="T33" fmla="*/ 12 h 61"/>
              <a:gd name="T34" fmla="*/ 27 w 54"/>
              <a:gd name="T35" fmla="*/ 8 h 61"/>
              <a:gd name="T36" fmla="*/ 39 w 54"/>
              <a:gd name="T37" fmla="*/ 14 h 61"/>
              <a:gd name="T38" fmla="*/ 43 w 54"/>
              <a:gd name="T39" fmla="*/ 25 h 61"/>
              <a:gd name="T40" fmla="*/ 11 w 54"/>
              <a:gd name="T41" fmla="*/ 25 h 61"/>
              <a:gd name="T42" fmla="*/ 16 w 54"/>
              <a:gd name="T43" fmla="*/ 12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54" h="61">
                <a:moveTo>
                  <a:pt x="37" y="50"/>
                </a:moveTo>
                <a:cubicBezTo>
                  <a:pt x="34" y="52"/>
                  <a:pt x="31" y="52"/>
                  <a:pt x="28" y="52"/>
                </a:cubicBezTo>
                <a:cubicBezTo>
                  <a:pt x="23" y="52"/>
                  <a:pt x="19" y="51"/>
                  <a:pt x="16" y="47"/>
                </a:cubicBezTo>
                <a:cubicBezTo>
                  <a:pt x="12" y="44"/>
                  <a:pt x="10" y="39"/>
                  <a:pt x="10" y="33"/>
                </a:cubicBezTo>
                <a:cubicBezTo>
                  <a:pt x="54" y="33"/>
                  <a:pt x="54" y="33"/>
                  <a:pt x="54" y="33"/>
                </a:cubicBezTo>
                <a:cubicBezTo>
                  <a:pt x="54" y="32"/>
                  <a:pt x="54" y="31"/>
                  <a:pt x="54" y="30"/>
                </a:cubicBezTo>
                <a:cubicBezTo>
                  <a:pt x="54" y="20"/>
                  <a:pt x="51" y="13"/>
                  <a:pt x="46" y="8"/>
                </a:cubicBezTo>
                <a:cubicBezTo>
                  <a:pt x="41" y="2"/>
                  <a:pt x="35" y="0"/>
                  <a:pt x="27" y="0"/>
                </a:cubicBezTo>
                <a:cubicBezTo>
                  <a:pt x="19" y="0"/>
                  <a:pt x="12" y="2"/>
                  <a:pt x="7" y="8"/>
                </a:cubicBezTo>
                <a:cubicBezTo>
                  <a:pt x="2" y="13"/>
                  <a:pt x="0" y="21"/>
                  <a:pt x="0" y="31"/>
                </a:cubicBezTo>
                <a:cubicBezTo>
                  <a:pt x="0" y="40"/>
                  <a:pt x="2" y="47"/>
                  <a:pt x="7" y="53"/>
                </a:cubicBezTo>
                <a:cubicBezTo>
                  <a:pt x="12" y="58"/>
                  <a:pt x="19" y="61"/>
                  <a:pt x="28" y="61"/>
                </a:cubicBezTo>
                <a:cubicBezTo>
                  <a:pt x="34" y="61"/>
                  <a:pt x="40" y="59"/>
                  <a:pt x="44" y="56"/>
                </a:cubicBezTo>
                <a:cubicBezTo>
                  <a:pt x="49" y="52"/>
                  <a:pt x="52" y="48"/>
                  <a:pt x="53" y="42"/>
                </a:cubicBezTo>
                <a:cubicBezTo>
                  <a:pt x="43" y="41"/>
                  <a:pt x="43" y="41"/>
                  <a:pt x="43" y="41"/>
                </a:cubicBezTo>
                <a:cubicBezTo>
                  <a:pt x="42" y="45"/>
                  <a:pt x="40" y="48"/>
                  <a:pt x="37" y="50"/>
                </a:cubicBezTo>
                <a:close/>
                <a:moveTo>
                  <a:pt x="16" y="12"/>
                </a:moveTo>
                <a:cubicBezTo>
                  <a:pt x="19" y="9"/>
                  <a:pt x="23" y="8"/>
                  <a:pt x="27" y="8"/>
                </a:cubicBezTo>
                <a:cubicBezTo>
                  <a:pt x="32" y="8"/>
                  <a:pt x="36" y="10"/>
                  <a:pt x="39" y="14"/>
                </a:cubicBezTo>
                <a:cubicBezTo>
                  <a:pt x="41" y="16"/>
                  <a:pt x="43" y="20"/>
                  <a:pt x="43" y="25"/>
                </a:cubicBezTo>
                <a:cubicBezTo>
                  <a:pt x="11" y="25"/>
                  <a:pt x="11" y="25"/>
                  <a:pt x="11" y="25"/>
                </a:cubicBezTo>
                <a:cubicBezTo>
                  <a:pt x="11" y="19"/>
                  <a:pt x="13" y="15"/>
                  <a:pt x="16" y="1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" name="Freeform 1175">
            <a:extLst>
              <a:ext uri="{FF2B5EF4-FFF2-40B4-BE49-F238E27FC236}">
                <a16:creationId xmlns:a16="http://schemas.microsoft.com/office/drawing/2014/main" id="{B6C5B682-62C6-7CA1-1AE9-5EC529781F84}"/>
              </a:ext>
            </a:extLst>
          </p:cNvPr>
          <p:cNvSpPr>
            <a:spLocks/>
          </p:cNvSpPr>
          <p:nvPr/>
        </p:nvSpPr>
        <p:spPr bwMode="auto">
          <a:xfrm>
            <a:off x="6115051" y="787400"/>
            <a:ext cx="68263" cy="128588"/>
          </a:xfrm>
          <a:custGeom>
            <a:avLst/>
            <a:gdLst>
              <a:gd name="T0" fmla="*/ 9 w 31"/>
              <a:gd name="T1" fmla="*/ 59 h 59"/>
              <a:gd name="T2" fmla="*/ 9 w 31"/>
              <a:gd name="T3" fmla="*/ 29 h 59"/>
              <a:gd name="T4" fmla="*/ 11 w 31"/>
              <a:gd name="T5" fmla="*/ 17 h 59"/>
              <a:gd name="T6" fmla="*/ 15 w 31"/>
              <a:gd name="T7" fmla="*/ 12 h 59"/>
              <a:gd name="T8" fmla="*/ 21 w 31"/>
              <a:gd name="T9" fmla="*/ 10 h 59"/>
              <a:gd name="T10" fmla="*/ 28 w 31"/>
              <a:gd name="T11" fmla="*/ 12 h 59"/>
              <a:gd name="T12" fmla="*/ 31 w 31"/>
              <a:gd name="T13" fmla="*/ 3 h 59"/>
              <a:gd name="T14" fmla="*/ 21 w 31"/>
              <a:gd name="T15" fmla="*/ 0 h 59"/>
              <a:gd name="T16" fmla="*/ 15 w 31"/>
              <a:gd name="T17" fmla="*/ 2 h 59"/>
              <a:gd name="T18" fmla="*/ 8 w 31"/>
              <a:gd name="T19" fmla="*/ 10 h 59"/>
              <a:gd name="T20" fmla="*/ 8 w 31"/>
              <a:gd name="T21" fmla="*/ 1 h 59"/>
              <a:gd name="T22" fmla="*/ 0 w 31"/>
              <a:gd name="T23" fmla="*/ 1 h 59"/>
              <a:gd name="T24" fmla="*/ 0 w 31"/>
              <a:gd name="T25" fmla="*/ 59 h 59"/>
              <a:gd name="T26" fmla="*/ 9 w 31"/>
              <a:gd name="T27" fmla="*/ 59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1" h="59">
                <a:moveTo>
                  <a:pt x="9" y="59"/>
                </a:moveTo>
                <a:cubicBezTo>
                  <a:pt x="9" y="29"/>
                  <a:pt x="9" y="29"/>
                  <a:pt x="9" y="29"/>
                </a:cubicBezTo>
                <a:cubicBezTo>
                  <a:pt x="9" y="25"/>
                  <a:pt x="10" y="21"/>
                  <a:pt x="11" y="17"/>
                </a:cubicBezTo>
                <a:cubicBezTo>
                  <a:pt x="12" y="15"/>
                  <a:pt x="13" y="13"/>
                  <a:pt x="15" y="12"/>
                </a:cubicBezTo>
                <a:cubicBezTo>
                  <a:pt x="16" y="11"/>
                  <a:pt x="18" y="10"/>
                  <a:pt x="21" y="10"/>
                </a:cubicBezTo>
                <a:cubicBezTo>
                  <a:pt x="23" y="10"/>
                  <a:pt x="25" y="11"/>
                  <a:pt x="28" y="12"/>
                </a:cubicBezTo>
                <a:cubicBezTo>
                  <a:pt x="31" y="3"/>
                  <a:pt x="31" y="3"/>
                  <a:pt x="31" y="3"/>
                </a:cubicBezTo>
                <a:cubicBezTo>
                  <a:pt x="28" y="1"/>
                  <a:pt x="24" y="0"/>
                  <a:pt x="21" y="0"/>
                </a:cubicBezTo>
                <a:cubicBezTo>
                  <a:pt x="19" y="0"/>
                  <a:pt x="17" y="0"/>
                  <a:pt x="15" y="2"/>
                </a:cubicBezTo>
                <a:cubicBezTo>
                  <a:pt x="13" y="3"/>
                  <a:pt x="11" y="6"/>
                  <a:pt x="8" y="10"/>
                </a:cubicBezTo>
                <a:cubicBezTo>
                  <a:pt x="8" y="1"/>
                  <a:pt x="8" y="1"/>
                  <a:pt x="8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59"/>
                  <a:pt x="0" y="59"/>
                  <a:pt x="0" y="59"/>
                </a:cubicBezTo>
                <a:cubicBezTo>
                  <a:pt x="9" y="59"/>
                  <a:pt x="9" y="59"/>
                  <a:pt x="9" y="5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" name="Freeform 1176">
            <a:extLst>
              <a:ext uri="{FF2B5EF4-FFF2-40B4-BE49-F238E27FC236}">
                <a16:creationId xmlns:a16="http://schemas.microsoft.com/office/drawing/2014/main" id="{4833FDC6-2F35-9BE6-B1B8-CEFF505D0EC2}"/>
              </a:ext>
            </a:extLst>
          </p:cNvPr>
          <p:cNvSpPr>
            <a:spLocks/>
          </p:cNvSpPr>
          <p:nvPr/>
        </p:nvSpPr>
        <p:spPr bwMode="auto">
          <a:xfrm>
            <a:off x="6638926" y="4608513"/>
            <a:ext cx="49213" cy="63500"/>
          </a:xfrm>
          <a:custGeom>
            <a:avLst/>
            <a:gdLst>
              <a:gd name="T0" fmla="*/ 20 w 31"/>
              <a:gd name="T1" fmla="*/ 40 h 40"/>
              <a:gd name="T2" fmla="*/ 20 w 31"/>
              <a:gd name="T3" fmla="*/ 7 h 40"/>
              <a:gd name="T4" fmla="*/ 31 w 31"/>
              <a:gd name="T5" fmla="*/ 7 h 40"/>
              <a:gd name="T6" fmla="*/ 31 w 31"/>
              <a:gd name="T7" fmla="*/ 0 h 40"/>
              <a:gd name="T8" fmla="*/ 0 w 31"/>
              <a:gd name="T9" fmla="*/ 0 h 40"/>
              <a:gd name="T10" fmla="*/ 0 w 31"/>
              <a:gd name="T11" fmla="*/ 7 h 40"/>
              <a:gd name="T12" fmla="*/ 11 w 31"/>
              <a:gd name="T13" fmla="*/ 7 h 40"/>
              <a:gd name="T14" fmla="*/ 11 w 31"/>
              <a:gd name="T15" fmla="*/ 40 h 40"/>
              <a:gd name="T16" fmla="*/ 20 w 31"/>
              <a:gd name="T17" fmla="*/ 40 h 40"/>
              <a:gd name="T18" fmla="*/ 20 w 31"/>
              <a:gd name="T19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1" h="40">
                <a:moveTo>
                  <a:pt x="20" y="40"/>
                </a:moveTo>
                <a:lnTo>
                  <a:pt x="20" y="7"/>
                </a:lnTo>
                <a:lnTo>
                  <a:pt x="31" y="7"/>
                </a:lnTo>
                <a:lnTo>
                  <a:pt x="31" y="0"/>
                </a:lnTo>
                <a:lnTo>
                  <a:pt x="0" y="0"/>
                </a:lnTo>
                <a:lnTo>
                  <a:pt x="0" y="7"/>
                </a:lnTo>
                <a:lnTo>
                  <a:pt x="11" y="7"/>
                </a:lnTo>
                <a:lnTo>
                  <a:pt x="11" y="40"/>
                </a:lnTo>
                <a:lnTo>
                  <a:pt x="20" y="40"/>
                </a:lnTo>
                <a:lnTo>
                  <a:pt x="20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" name="Freeform 1177">
            <a:extLst>
              <a:ext uri="{FF2B5EF4-FFF2-40B4-BE49-F238E27FC236}">
                <a16:creationId xmlns:a16="http://schemas.microsoft.com/office/drawing/2014/main" id="{527F7CF5-0C13-3E5C-1671-04312EB5D8B8}"/>
              </a:ext>
            </a:extLst>
          </p:cNvPr>
          <p:cNvSpPr>
            <a:spLocks noEditPoints="1"/>
          </p:cNvSpPr>
          <p:nvPr/>
        </p:nvSpPr>
        <p:spPr bwMode="auto">
          <a:xfrm>
            <a:off x="6688138" y="4625975"/>
            <a:ext cx="39688" cy="47625"/>
          </a:xfrm>
          <a:custGeom>
            <a:avLst/>
            <a:gdLst>
              <a:gd name="T0" fmla="*/ 12 w 19"/>
              <a:gd name="T1" fmla="*/ 17 h 22"/>
              <a:gd name="T2" fmla="*/ 10 w 19"/>
              <a:gd name="T3" fmla="*/ 18 h 22"/>
              <a:gd name="T4" fmla="*/ 7 w 19"/>
              <a:gd name="T5" fmla="*/ 16 h 22"/>
              <a:gd name="T6" fmla="*/ 5 w 19"/>
              <a:gd name="T7" fmla="*/ 12 h 22"/>
              <a:gd name="T8" fmla="*/ 19 w 19"/>
              <a:gd name="T9" fmla="*/ 12 h 22"/>
              <a:gd name="T10" fmla="*/ 17 w 19"/>
              <a:gd name="T11" fmla="*/ 3 h 22"/>
              <a:gd name="T12" fmla="*/ 9 w 19"/>
              <a:gd name="T13" fmla="*/ 0 h 22"/>
              <a:gd name="T14" fmla="*/ 2 w 19"/>
              <a:gd name="T15" fmla="*/ 3 h 22"/>
              <a:gd name="T16" fmla="*/ 0 w 19"/>
              <a:gd name="T17" fmla="*/ 11 h 22"/>
              <a:gd name="T18" fmla="*/ 2 w 19"/>
              <a:gd name="T19" fmla="*/ 18 h 22"/>
              <a:gd name="T20" fmla="*/ 10 w 19"/>
              <a:gd name="T21" fmla="*/ 22 h 22"/>
              <a:gd name="T22" fmla="*/ 15 w 19"/>
              <a:gd name="T23" fmla="*/ 20 h 22"/>
              <a:gd name="T24" fmla="*/ 19 w 19"/>
              <a:gd name="T25" fmla="*/ 15 h 22"/>
              <a:gd name="T26" fmla="*/ 13 w 19"/>
              <a:gd name="T27" fmla="*/ 15 h 22"/>
              <a:gd name="T28" fmla="*/ 12 w 19"/>
              <a:gd name="T29" fmla="*/ 17 h 22"/>
              <a:gd name="T30" fmla="*/ 5 w 19"/>
              <a:gd name="T31" fmla="*/ 9 h 22"/>
              <a:gd name="T32" fmla="*/ 7 w 19"/>
              <a:gd name="T33" fmla="*/ 5 h 22"/>
              <a:gd name="T34" fmla="*/ 10 w 19"/>
              <a:gd name="T35" fmla="*/ 4 h 22"/>
              <a:gd name="T36" fmla="*/ 12 w 19"/>
              <a:gd name="T37" fmla="*/ 5 h 22"/>
              <a:gd name="T38" fmla="*/ 14 w 19"/>
              <a:gd name="T39" fmla="*/ 9 h 22"/>
              <a:gd name="T40" fmla="*/ 5 w 19"/>
              <a:gd name="T41" fmla="*/ 9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9" h="22">
                <a:moveTo>
                  <a:pt x="12" y="17"/>
                </a:moveTo>
                <a:cubicBezTo>
                  <a:pt x="11" y="17"/>
                  <a:pt x="11" y="18"/>
                  <a:pt x="10" y="18"/>
                </a:cubicBezTo>
                <a:cubicBezTo>
                  <a:pt x="9" y="18"/>
                  <a:pt x="7" y="17"/>
                  <a:pt x="7" y="16"/>
                </a:cubicBezTo>
                <a:cubicBezTo>
                  <a:pt x="6" y="15"/>
                  <a:pt x="5" y="14"/>
                  <a:pt x="5" y="12"/>
                </a:cubicBezTo>
                <a:cubicBezTo>
                  <a:pt x="19" y="12"/>
                  <a:pt x="19" y="12"/>
                  <a:pt x="19" y="12"/>
                </a:cubicBezTo>
                <a:cubicBezTo>
                  <a:pt x="19" y="8"/>
                  <a:pt x="18" y="5"/>
                  <a:pt x="17" y="3"/>
                </a:cubicBezTo>
                <a:cubicBezTo>
                  <a:pt x="15" y="1"/>
                  <a:pt x="12" y="0"/>
                  <a:pt x="9" y="0"/>
                </a:cubicBezTo>
                <a:cubicBezTo>
                  <a:pt x="6" y="0"/>
                  <a:pt x="4" y="1"/>
                  <a:pt x="2" y="3"/>
                </a:cubicBezTo>
                <a:cubicBezTo>
                  <a:pt x="1" y="5"/>
                  <a:pt x="0" y="7"/>
                  <a:pt x="0" y="11"/>
                </a:cubicBezTo>
                <a:cubicBezTo>
                  <a:pt x="0" y="14"/>
                  <a:pt x="0" y="16"/>
                  <a:pt x="2" y="18"/>
                </a:cubicBezTo>
                <a:cubicBezTo>
                  <a:pt x="3" y="20"/>
                  <a:pt x="6" y="22"/>
                  <a:pt x="10" y="22"/>
                </a:cubicBezTo>
                <a:cubicBezTo>
                  <a:pt x="12" y="22"/>
                  <a:pt x="14" y="21"/>
                  <a:pt x="15" y="20"/>
                </a:cubicBezTo>
                <a:cubicBezTo>
                  <a:pt x="17" y="19"/>
                  <a:pt x="18" y="17"/>
                  <a:pt x="19" y="15"/>
                </a:cubicBezTo>
                <a:cubicBezTo>
                  <a:pt x="13" y="15"/>
                  <a:pt x="13" y="15"/>
                  <a:pt x="13" y="15"/>
                </a:cubicBezTo>
                <a:cubicBezTo>
                  <a:pt x="13" y="16"/>
                  <a:pt x="13" y="16"/>
                  <a:pt x="12" y="17"/>
                </a:cubicBezTo>
                <a:close/>
                <a:moveTo>
                  <a:pt x="5" y="9"/>
                </a:moveTo>
                <a:cubicBezTo>
                  <a:pt x="5" y="7"/>
                  <a:pt x="6" y="6"/>
                  <a:pt x="7" y="5"/>
                </a:cubicBezTo>
                <a:cubicBezTo>
                  <a:pt x="7" y="4"/>
                  <a:pt x="8" y="4"/>
                  <a:pt x="10" y="4"/>
                </a:cubicBezTo>
                <a:cubicBezTo>
                  <a:pt x="11" y="4"/>
                  <a:pt x="12" y="4"/>
                  <a:pt x="12" y="5"/>
                </a:cubicBezTo>
                <a:cubicBezTo>
                  <a:pt x="13" y="6"/>
                  <a:pt x="14" y="7"/>
                  <a:pt x="14" y="9"/>
                </a:cubicBezTo>
                <a:cubicBezTo>
                  <a:pt x="5" y="9"/>
                  <a:pt x="5" y="9"/>
                  <a:pt x="5" y="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" name="Freeform 1178">
            <a:extLst>
              <a:ext uri="{FF2B5EF4-FFF2-40B4-BE49-F238E27FC236}">
                <a16:creationId xmlns:a16="http://schemas.microsoft.com/office/drawing/2014/main" id="{51A65475-D794-E641-F024-4F384BB67AD5}"/>
              </a:ext>
            </a:extLst>
          </p:cNvPr>
          <p:cNvSpPr>
            <a:spLocks noEditPoints="1"/>
          </p:cNvSpPr>
          <p:nvPr/>
        </p:nvSpPr>
        <p:spPr bwMode="auto">
          <a:xfrm>
            <a:off x="6735763" y="4625975"/>
            <a:ext cx="44450" cy="65088"/>
          </a:xfrm>
          <a:custGeom>
            <a:avLst/>
            <a:gdLst>
              <a:gd name="T0" fmla="*/ 1 w 21"/>
              <a:gd name="T1" fmla="*/ 23 h 30"/>
              <a:gd name="T2" fmla="*/ 3 w 21"/>
              <a:gd name="T3" fmla="*/ 28 h 30"/>
              <a:gd name="T4" fmla="*/ 11 w 21"/>
              <a:gd name="T5" fmla="*/ 30 h 30"/>
              <a:gd name="T6" fmla="*/ 16 w 21"/>
              <a:gd name="T7" fmla="*/ 29 h 30"/>
              <a:gd name="T8" fmla="*/ 18 w 21"/>
              <a:gd name="T9" fmla="*/ 27 h 30"/>
              <a:gd name="T10" fmla="*/ 20 w 21"/>
              <a:gd name="T11" fmla="*/ 25 h 30"/>
              <a:gd name="T12" fmla="*/ 21 w 21"/>
              <a:gd name="T13" fmla="*/ 19 h 30"/>
              <a:gd name="T14" fmla="*/ 21 w 21"/>
              <a:gd name="T15" fmla="*/ 0 h 30"/>
              <a:gd name="T16" fmla="*/ 16 w 21"/>
              <a:gd name="T17" fmla="*/ 0 h 30"/>
              <a:gd name="T18" fmla="*/ 16 w 21"/>
              <a:gd name="T19" fmla="*/ 3 h 30"/>
              <a:gd name="T20" fmla="*/ 9 w 21"/>
              <a:gd name="T21" fmla="*/ 0 h 30"/>
              <a:gd name="T22" fmla="*/ 3 w 21"/>
              <a:gd name="T23" fmla="*/ 3 h 30"/>
              <a:gd name="T24" fmla="*/ 0 w 21"/>
              <a:gd name="T25" fmla="*/ 11 h 30"/>
              <a:gd name="T26" fmla="*/ 2 w 21"/>
              <a:gd name="T27" fmla="*/ 18 h 30"/>
              <a:gd name="T28" fmla="*/ 9 w 21"/>
              <a:gd name="T29" fmla="*/ 21 h 30"/>
              <a:gd name="T30" fmla="*/ 15 w 21"/>
              <a:gd name="T31" fmla="*/ 18 h 30"/>
              <a:gd name="T32" fmla="*/ 15 w 21"/>
              <a:gd name="T33" fmla="*/ 21 h 30"/>
              <a:gd name="T34" fmla="*/ 15 w 21"/>
              <a:gd name="T35" fmla="*/ 23 h 30"/>
              <a:gd name="T36" fmla="*/ 14 w 21"/>
              <a:gd name="T37" fmla="*/ 25 h 30"/>
              <a:gd name="T38" fmla="*/ 11 w 21"/>
              <a:gd name="T39" fmla="*/ 25 h 30"/>
              <a:gd name="T40" fmla="*/ 8 w 21"/>
              <a:gd name="T41" fmla="*/ 25 h 30"/>
              <a:gd name="T42" fmla="*/ 7 w 21"/>
              <a:gd name="T43" fmla="*/ 23 h 30"/>
              <a:gd name="T44" fmla="*/ 1 w 21"/>
              <a:gd name="T45" fmla="*/ 23 h 30"/>
              <a:gd name="T46" fmla="*/ 1 w 21"/>
              <a:gd name="T47" fmla="*/ 23 h 30"/>
              <a:gd name="T48" fmla="*/ 1 w 21"/>
              <a:gd name="T49" fmla="*/ 23 h 30"/>
              <a:gd name="T50" fmla="*/ 7 w 21"/>
              <a:gd name="T51" fmla="*/ 6 h 30"/>
              <a:gd name="T52" fmla="*/ 11 w 21"/>
              <a:gd name="T53" fmla="*/ 4 h 30"/>
              <a:gd name="T54" fmla="*/ 14 w 21"/>
              <a:gd name="T55" fmla="*/ 6 h 30"/>
              <a:gd name="T56" fmla="*/ 15 w 21"/>
              <a:gd name="T57" fmla="*/ 10 h 30"/>
              <a:gd name="T58" fmla="*/ 14 w 21"/>
              <a:gd name="T59" fmla="*/ 15 h 30"/>
              <a:gd name="T60" fmla="*/ 11 w 21"/>
              <a:gd name="T61" fmla="*/ 17 h 30"/>
              <a:gd name="T62" fmla="*/ 7 w 21"/>
              <a:gd name="T63" fmla="*/ 15 h 30"/>
              <a:gd name="T64" fmla="*/ 6 w 21"/>
              <a:gd name="T65" fmla="*/ 10 h 30"/>
              <a:gd name="T66" fmla="*/ 7 w 21"/>
              <a:gd name="T67" fmla="*/ 6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1" h="30">
                <a:moveTo>
                  <a:pt x="1" y="23"/>
                </a:moveTo>
                <a:cubicBezTo>
                  <a:pt x="1" y="25"/>
                  <a:pt x="2" y="27"/>
                  <a:pt x="3" y="28"/>
                </a:cubicBezTo>
                <a:cubicBezTo>
                  <a:pt x="5" y="29"/>
                  <a:pt x="7" y="30"/>
                  <a:pt x="11" y="30"/>
                </a:cubicBezTo>
                <a:cubicBezTo>
                  <a:pt x="13" y="30"/>
                  <a:pt x="14" y="29"/>
                  <a:pt x="16" y="29"/>
                </a:cubicBezTo>
                <a:cubicBezTo>
                  <a:pt x="17" y="29"/>
                  <a:pt x="18" y="28"/>
                  <a:pt x="18" y="27"/>
                </a:cubicBezTo>
                <a:cubicBezTo>
                  <a:pt x="19" y="27"/>
                  <a:pt x="20" y="26"/>
                  <a:pt x="20" y="25"/>
                </a:cubicBezTo>
                <a:cubicBezTo>
                  <a:pt x="21" y="23"/>
                  <a:pt x="21" y="22"/>
                  <a:pt x="21" y="19"/>
                </a:cubicBezTo>
                <a:cubicBezTo>
                  <a:pt x="21" y="0"/>
                  <a:pt x="21" y="0"/>
                  <a:pt x="21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3"/>
                  <a:pt x="16" y="3"/>
                  <a:pt x="16" y="3"/>
                </a:cubicBezTo>
                <a:cubicBezTo>
                  <a:pt x="14" y="1"/>
                  <a:pt x="12" y="0"/>
                  <a:pt x="9" y="0"/>
                </a:cubicBezTo>
                <a:cubicBezTo>
                  <a:pt x="7" y="0"/>
                  <a:pt x="5" y="1"/>
                  <a:pt x="3" y="3"/>
                </a:cubicBezTo>
                <a:cubicBezTo>
                  <a:pt x="1" y="4"/>
                  <a:pt x="0" y="7"/>
                  <a:pt x="0" y="11"/>
                </a:cubicBezTo>
                <a:cubicBezTo>
                  <a:pt x="0" y="13"/>
                  <a:pt x="1" y="16"/>
                  <a:pt x="2" y="18"/>
                </a:cubicBezTo>
                <a:cubicBezTo>
                  <a:pt x="4" y="20"/>
                  <a:pt x="6" y="21"/>
                  <a:pt x="9" y="21"/>
                </a:cubicBezTo>
                <a:cubicBezTo>
                  <a:pt x="12" y="21"/>
                  <a:pt x="14" y="20"/>
                  <a:pt x="15" y="18"/>
                </a:cubicBezTo>
                <a:cubicBezTo>
                  <a:pt x="15" y="21"/>
                  <a:pt x="15" y="21"/>
                  <a:pt x="15" y="21"/>
                </a:cubicBezTo>
                <a:cubicBezTo>
                  <a:pt x="15" y="22"/>
                  <a:pt x="15" y="23"/>
                  <a:pt x="15" y="23"/>
                </a:cubicBezTo>
                <a:cubicBezTo>
                  <a:pt x="15" y="24"/>
                  <a:pt x="14" y="25"/>
                  <a:pt x="14" y="25"/>
                </a:cubicBezTo>
                <a:cubicBezTo>
                  <a:pt x="13" y="25"/>
                  <a:pt x="12" y="25"/>
                  <a:pt x="11" y="25"/>
                </a:cubicBezTo>
                <a:cubicBezTo>
                  <a:pt x="10" y="25"/>
                  <a:pt x="9" y="25"/>
                  <a:pt x="8" y="25"/>
                </a:cubicBezTo>
                <a:cubicBezTo>
                  <a:pt x="8" y="25"/>
                  <a:pt x="8" y="24"/>
                  <a:pt x="7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lose/>
                <a:moveTo>
                  <a:pt x="7" y="6"/>
                </a:moveTo>
                <a:cubicBezTo>
                  <a:pt x="8" y="5"/>
                  <a:pt x="9" y="4"/>
                  <a:pt x="11" y="4"/>
                </a:cubicBezTo>
                <a:cubicBezTo>
                  <a:pt x="12" y="4"/>
                  <a:pt x="13" y="5"/>
                  <a:pt x="14" y="6"/>
                </a:cubicBezTo>
                <a:cubicBezTo>
                  <a:pt x="15" y="7"/>
                  <a:pt x="15" y="8"/>
                  <a:pt x="15" y="10"/>
                </a:cubicBezTo>
                <a:cubicBezTo>
                  <a:pt x="15" y="13"/>
                  <a:pt x="15" y="14"/>
                  <a:pt x="14" y="15"/>
                </a:cubicBezTo>
                <a:cubicBezTo>
                  <a:pt x="13" y="16"/>
                  <a:pt x="12" y="17"/>
                  <a:pt x="11" y="17"/>
                </a:cubicBezTo>
                <a:cubicBezTo>
                  <a:pt x="9" y="17"/>
                  <a:pt x="8" y="16"/>
                  <a:pt x="7" y="15"/>
                </a:cubicBezTo>
                <a:cubicBezTo>
                  <a:pt x="7" y="14"/>
                  <a:pt x="6" y="13"/>
                  <a:pt x="6" y="10"/>
                </a:cubicBezTo>
                <a:cubicBezTo>
                  <a:pt x="6" y="8"/>
                  <a:pt x="7" y="7"/>
                  <a:pt x="7" y="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" name="Freeform 1179">
            <a:extLst>
              <a:ext uri="{FF2B5EF4-FFF2-40B4-BE49-F238E27FC236}">
                <a16:creationId xmlns:a16="http://schemas.microsoft.com/office/drawing/2014/main" id="{5F200BFF-4BC7-F310-13FF-174DF1F3566A}"/>
              </a:ext>
            </a:extLst>
          </p:cNvPr>
          <p:cNvSpPr>
            <a:spLocks/>
          </p:cNvSpPr>
          <p:nvPr/>
        </p:nvSpPr>
        <p:spPr bwMode="auto">
          <a:xfrm>
            <a:off x="6791326" y="4625975"/>
            <a:ext cx="41275" cy="46038"/>
          </a:xfrm>
          <a:custGeom>
            <a:avLst/>
            <a:gdLst>
              <a:gd name="T0" fmla="*/ 19 w 19"/>
              <a:gd name="T1" fmla="*/ 8 h 21"/>
              <a:gd name="T2" fmla="*/ 19 w 19"/>
              <a:gd name="T3" fmla="*/ 4 h 21"/>
              <a:gd name="T4" fmla="*/ 18 w 19"/>
              <a:gd name="T5" fmla="*/ 2 h 21"/>
              <a:gd name="T6" fmla="*/ 16 w 19"/>
              <a:gd name="T7" fmla="*/ 0 h 21"/>
              <a:gd name="T8" fmla="*/ 12 w 19"/>
              <a:gd name="T9" fmla="*/ 0 h 21"/>
              <a:gd name="T10" fmla="*/ 5 w 19"/>
              <a:gd name="T11" fmla="*/ 3 h 21"/>
              <a:gd name="T12" fmla="*/ 5 w 19"/>
              <a:gd name="T13" fmla="*/ 0 h 21"/>
              <a:gd name="T14" fmla="*/ 0 w 19"/>
              <a:gd name="T15" fmla="*/ 0 h 21"/>
              <a:gd name="T16" fmla="*/ 0 w 19"/>
              <a:gd name="T17" fmla="*/ 21 h 21"/>
              <a:gd name="T18" fmla="*/ 6 w 19"/>
              <a:gd name="T19" fmla="*/ 21 h 21"/>
              <a:gd name="T20" fmla="*/ 6 w 19"/>
              <a:gd name="T21" fmla="*/ 12 h 21"/>
              <a:gd name="T22" fmla="*/ 6 w 19"/>
              <a:gd name="T23" fmla="*/ 7 h 21"/>
              <a:gd name="T24" fmla="*/ 8 w 19"/>
              <a:gd name="T25" fmla="*/ 5 h 21"/>
              <a:gd name="T26" fmla="*/ 10 w 19"/>
              <a:gd name="T27" fmla="*/ 4 h 21"/>
              <a:gd name="T28" fmla="*/ 12 w 19"/>
              <a:gd name="T29" fmla="*/ 5 h 21"/>
              <a:gd name="T30" fmla="*/ 13 w 19"/>
              <a:gd name="T31" fmla="*/ 6 h 21"/>
              <a:gd name="T32" fmla="*/ 14 w 19"/>
              <a:gd name="T33" fmla="*/ 11 h 21"/>
              <a:gd name="T34" fmla="*/ 14 w 19"/>
              <a:gd name="T35" fmla="*/ 21 h 21"/>
              <a:gd name="T36" fmla="*/ 19 w 19"/>
              <a:gd name="T37" fmla="*/ 21 h 21"/>
              <a:gd name="T38" fmla="*/ 19 w 19"/>
              <a:gd name="T39" fmla="*/ 8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9" h="21">
                <a:moveTo>
                  <a:pt x="19" y="8"/>
                </a:moveTo>
                <a:cubicBezTo>
                  <a:pt x="19" y="7"/>
                  <a:pt x="19" y="5"/>
                  <a:pt x="19" y="4"/>
                </a:cubicBezTo>
                <a:cubicBezTo>
                  <a:pt x="19" y="4"/>
                  <a:pt x="18" y="3"/>
                  <a:pt x="18" y="2"/>
                </a:cubicBezTo>
                <a:cubicBezTo>
                  <a:pt x="17" y="1"/>
                  <a:pt x="17" y="1"/>
                  <a:pt x="16" y="0"/>
                </a:cubicBezTo>
                <a:cubicBezTo>
                  <a:pt x="15" y="0"/>
                  <a:pt x="13" y="0"/>
                  <a:pt x="12" y="0"/>
                </a:cubicBezTo>
                <a:cubicBezTo>
                  <a:pt x="9" y="0"/>
                  <a:pt x="7" y="1"/>
                  <a:pt x="5" y="3"/>
                </a:cubicBezTo>
                <a:cubicBezTo>
                  <a:pt x="5" y="0"/>
                  <a:pt x="5" y="0"/>
                  <a:pt x="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6" y="21"/>
                  <a:pt x="6" y="21"/>
                  <a:pt x="6" y="21"/>
                </a:cubicBezTo>
                <a:cubicBezTo>
                  <a:pt x="6" y="12"/>
                  <a:pt x="6" y="12"/>
                  <a:pt x="6" y="12"/>
                </a:cubicBezTo>
                <a:cubicBezTo>
                  <a:pt x="6" y="9"/>
                  <a:pt x="6" y="8"/>
                  <a:pt x="6" y="7"/>
                </a:cubicBezTo>
                <a:cubicBezTo>
                  <a:pt x="6" y="6"/>
                  <a:pt x="7" y="5"/>
                  <a:pt x="8" y="5"/>
                </a:cubicBezTo>
                <a:cubicBezTo>
                  <a:pt x="9" y="4"/>
                  <a:pt x="9" y="4"/>
                  <a:pt x="10" y="4"/>
                </a:cubicBezTo>
                <a:cubicBezTo>
                  <a:pt x="11" y="4"/>
                  <a:pt x="12" y="4"/>
                  <a:pt x="12" y="5"/>
                </a:cubicBezTo>
                <a:cubicBezTo>
                  <a:pt x="13" y="5"/>
                  <a:pt x="13" y="5"/>
                  <a:pt x="13" y="6"/>
                </a:cubicBezTo>
                <a:cubicBezTo>
                  <a:pt x="14" y="7"/>
                  <a:pt x="14" y="8"/>
                  <a:pt x="14" y="11"/>
                </a:cubicBezTo>
                <a:cubicBezTo>
                  <a:pt x="14" y="21"/>
                  <a:pt x="14" y="21"/>
                  <a:pt x="14" y="21"/>
                </a:cubicBezTo>
                <a:cubicBezTo>
                  <a:pt x="19" y="21"/>
                  <a:pt x="19" y="21"/>
                  <a:pt x="19" y="21"/>
                </a:cubicBezTo>
                <a:cubicBezTo>
                  <a:pt x="19" y="8"/>
                  <a:pt x="19" y="8"/>
                  <a:pt x="19" y="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" name="Freeform 1180">
            <a:extLst>
              <a:ext uri="{FF2B5EF4-FFF2-40B4-BE49-F238E27FC236}">
                <a16:creationId xmlns:a16="http://schemas.microsoft.com/office/drawing/2014/main" id="{660D1C28-9F32-680D-5FBB-96AB8B6D0F46}"/>
              </a:ext>
            </a:extLst>
          </p:cNvPr>
          <p:cNvSpPr>
            <a:spLocks/>
          </p:cNvSpPr>
          <p:nvPr/>
        </p:nvSpPr>
        <p:spPr bwMode="auto">
          <a:xfrm>
            <a:off x="6838951" y="4608513"/>
            <a:ext cx="31750" cy="63500"/>
          </a:xfrm>
          <a:custGeom>
            <a:avLst/>
            <a:gdLst>
              <a:gd name="T0" fmla="*/ 0 w 15"/>
              <a:gd name="T1" fmla="*/ 13 h 29"/>
              <a:gd name="T2" fmla="*/ 4 w 15"/>
              <a:gd name="T3" fmla="*/ 13 h 29"/>
              <a:gd name="T4" fmla="*/ 4 w 15"/>
              <a:gd name="T5" fmla="*/ 29 h 29"/>
              <a:gd name="T6" fmla="*/ 9 w 15"/>
              <a:gd name="T7" fmla="*/ 29 h 29"/>
              <a:gd name="T8" fmla="*/ 9 w 15"/>
              <a:gd name="T9" fmla="*/ 13 h 29"/>
              <a:gd name="T10" fmla="*/ 13 w 15"/>
              <a:gd name="T11" fmla="*/ 13 h 29"/>
              <a:gd name="T12" fmla="*/ 13 w 15"/>
              <a:gd name="T13" fmla="*/ 8 h 29"/>
              <a:gd name="T14" fmla="*/ 9 w 15"/>
              <a:gd name="T15" fmla="*/ 8 h 29"/>
              <a:gd name="T16" fmla="*/ 9 w 15"/>
              <a:gd name="T17" fmla="*/ 7 h 29"/>
              <a:gd name="T18" fmla="*/ 10 w 15"/>
              <a:gd name="T19" fmla="*/ 5 h 29"/>
              <a:gd name="T20" fmla="*/ 11 w 15"/>
              <a:gd name="T21" fmla="*/ 4 h 29"/>
              <a:gd name="T22" fmla="*/ 14 w 15"/>
              <a:gd name="T23" fmla="*/ 4 h 29"/>
              <a:gd name="T24" fmla="*/ 15 w 15"/>
              <a:gd name="T25" fmla="*/ 1 h 29"/>
              <a:gd name="T26" fmla="*/ 10 w 15"/>
              <a:gd name="T27" fmla="*/ 0 h 29"/>
              <a:gd name="T28" fmla="*/ 6 w 15"/>
              <a:gd name="T29" fmla="*/ 1 h 29"/>
              <a:gd name="T30" fmla="*/ 4 w 15"/>
              <a:gd name="T31" fmla="*/ 3 h 29"/>
              <a:gd name="T32" fmla="*/ 4 w 15"/>
              <a:gd name="T33" fmla="*/ 7 h 29"/>
              <a:gd name="T34" fmla="*/ 4 w 15"/>
              <a:gd name="T35" fmla="*/ 8 h 29"/>
              <a:gd name="T36" fmla="*/ 0 w 15"/>
              <a:gd name="T37" fmla="*/ 8 h 29"/>
              <a:gd name="T38" fmla="*/ 0 w 15"/>
              <a:gd name="T39" fmla="*/ 13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5" h="29">
                <a:moveTo>
                  <a:pt x="0" y="13"/>
                </a:moveTo>
                <a:cubicBezTo>
                  <a:pt x="4" y="13"/>
                  <a:pt x="4" y="13"/>
                  <a:pt x="4" y="13"/>
                </a:cubicBezTo>
                <a:cubicBezTo>
                  <a:pt x="4" y="29"/>
                  <a:pt x="4" y="29"/>
                  <a:pt x="4" y="29"/>
                </a:cubicBezTo>
                <a:cubicBezTo>
                  <a:pt x="9" y="29"/>
                  <a:pt x="9" y="29"/>
                  <a:pt x="9" y="29"/>
                </a:cubicBezTo>
                <a:cubicBezTo>
                  <a:pt x="9" y="13"/>
                  <a:pt x="9" y="13"/>
                  <a:pt x="9" y="13"/>
                </a:cubicBezTo>
                <a:cubicBezTo>
                  <a:pt x="13" y="13"/>
                  <a:pt x="13" y="13"/>
                  <a:pt x="13" y="13"/>
                </a:cubicBezTo>
                <a:cubicBezTo>
                  <a:pt x="13" y="8"/>
                  <a:pt x="13" y="8"/>
                  <a:pt x="13" y="8"/>
                </a:cubicBezTo>
                <a:cubicBezTo>
                  <a:pt x="9" y="8"/>
                  <a:pt x="9" y="8"/>
                  <a:pt x="9" y="8"/>
                </a:cubicBezTo>
                <a:cubicBezTo>
                  <a:pt x="9" y="7"/>
                  <a:pt x="9" y="7"/>
                  <a:pt x="9" y="7"/>
                </a:cubicBezTo>
                <a:cubicBezTo>
                  <a:pt x="9" y="6"/>
                  <a:pt x="9" y="5"/>
                  <a:pt x="10" y="5"/>
                </a:cubicBezTo>
                <a:cubicBezTo>
                  <a:pt x="10" y="4"/>
                  <a:pt x="11" y="4"/>
                  <a:pt x="11" y="4"/>
                </a:cubicBezTo>
                <a:cubicBezTo>
                  <a:pt x="12" y="4"/>
                  <a:pt x="13" y="4"/>
                  <a:pt x="14" y="4"/>
                </a:cubicBezTo>
                <a:cubicBezTo>
                  <a:pt x="15" y="1"/>
                  <a:pt x="15" y="1"/>
                  <a:pt x="15" y="1"/>
                </a:cubicBezTo>
                <a:cubicBezTo>
                  <a:pt x="13" y="0"/>
                  <a:pt x="12" y="0"/>
                  <a:pt x="10" y="0"/>
                </a:cubicBezTo>
                <a:cubicBezTo>
                  <a:pt x="8" y="0"/>
                  <a:pt x="7" y="0"/>
                  <a:pt x="6" y="1"/>
                </a:cubicBezTo>
                <a:cubicBezTo>
                  <a:pt x="5" y="1"/>
                  <a:pt x="4" y="2"/>
                  <a:pt x="4" y="3"/>
                </a:cubicBezTo>
                <a:cubicBezTo>
                  <a:pt x="4" y="4"/>
                  <a:pt x="4" y="5"/>
                  <a:pt x="4" y="7"/>
                </a:cubicBezTo>
                <a:cubicBezTo>
                  <a:pt x="4" y="8"/>
                  <a:pt x="4" y="8"/>
                  <a:pt x="4" y="8"/>
                </a:cubicBezTo>
                <a:cubicBezTo>
                  <a:pt x="0" y="8"/>
                  <a:pt x="0" y="8"/>
                  <a:pt x="0" y="8"/>
                </a:cubicBezTo>
                <a:cubicBezTo>
                  <a:pt x="0" y="13"/>
                  <a:pt x="0" y="13"/>
                  <a:pt x="0" y="1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" name="Freeform 1181">
            <a:extLst>
              <a:ext uri="{FF2B5EF4-FFF2-40B4-BE49-F238E27FC236}">
                <a16:creationId xmlns:a16="http://schemas.microsoft.com/office/drawing/2014/main" id="{F7F1BFDF-87D2-365D-1B27-55509D975AC7}"/>
              </a:ext>
            </a:extLst>
          </p:cNvPr>
          <p:cNvSpPr>
            <a:spLocks noEditPoints="1"/>
          </p:cNvSpPr>
          <p:nvPr/>
        </p:nvSpPr>
        <p:spPr bwMode="auto">
          <a:xfrm>
            <a:off x="6870701" y="4625975"/>
            <a:ext cx="47625" cy="47625"/>
          </a:xfrm>
          <a:custGeom>
            <a:avLst/>
            <a:gdLst>
              <a:gd name="T0" fmla="*/ 1 w 22"/>
              <a:gd name="T1" fmla="*/ 17 h 22"/>
              <a:gd name="T2" fmla="*/ 5 w 22"/>
              <a:gd name="T3" fmla="*/ 20 h 22"/>
              <a:gd name="T4" fmla="*/ 11 w 22"/>
              <a:gd name="T5" fmla="*/ 22 h 22"/>
              <a:gd name="T6" fmla="*/ 19 w 22"/>
              <a:gd name="T7" fmla="*/ 19 h 22"/>
              <a:gd name="T8" fmla="*/ 22 w 22"/>
              <a:gd name="T9" fmla="*/ 11 h 22"/>
              <a:gd name="T10" fmla="*/ 19 w 22"/>
              <a:gd name="T11" fmla="*/ 3 h 22"/>
              <a:gd name="T12" fmla="*/ 11 w 22"/>
              <a:gd name="T13" fmla="*/ 0 h 22"/>
              <a:gd name="T14" fmla="*/ 5 w 22"/>
              <a:gd name="T15" fmla="*/ 1 h 22"/>
              <a:gd name="T16" fmla="*/ 1 w 22"/>
              <a:gd name="T17" fmla="*/ 5 h 22"/>
              <a:gd name="T18" fmla="*/ 0 w 22"/>
              <a:gd name="T19" fmla="*/ 10 h 22"/>
              <a:gd name="T20" fmla="*/ 1 w 22"/>
              <a:gd name="T21" fmla="*/ 17 h 22"/>
              <a:gd name="T22" fmla="*/ 7 w 22"/>
              <a:gd name="T23" fmla="*/ 6 h 22"/>
              <a:gd name="T24" fmla="*/ 11 w 22"/>
              <a:gd name="T25" fmla="*/ 4 h 22"/>
              <a:gd name="T26" fmla="*/ 14 w 22"/>
              <a:gd name="T27" fmla="*/ 6 h 22"/>
              <a:gd name="T28" fmla="*/ 16 w 22"/>
              <a:gd name="T29" fmla="*/ 11 h 22"/>
              <a:gd name="T30" fmla="*/ 14 w 22"/>
              <a:gd name="T31" fmla="*/ 16 h 22"/>
              <a:gd name="T32" fmla="*/ 11 w 22"/>
              <a:gd name="T33" fmla="*/ 17 h 22"/>
              <a:gd name="T34" fmla="*/ 7 w 22"/>
              <a:gd name="T35" fmla="*/ 16 h 22"/>
              <a:gd name="T36" fmla="*/ 6 w 22"/>
              <a:gd name="T37" fmla="*/ 11 h 22"/>
              <a:gd name="T38" fmla="*/ 7 w 22"/>
              <a:gd name="T39" fmla="*/ 6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2" h="22">
                <a:moveTo>
                  <a:pt x="1" y="17"/>
                </a:moveTo>
                <a:cubicBezTo>
                  <a:pt x="2" y="18"/>
                  <a:pt x="4" y="20"/>
                  <a:pt x="5" y="20"/>
                </a:cubicBezTo>
                <a:cubicBezTo>
                  <a:pt x="7" y="21"/>
                  <a:pt x="9" y="22"/>
                  <a:pt x="11" y="22"/>
                </a:cubicBezTo>
                <a:cubicBezTo>
                  <a:pt x="14" y="22"/>
                  <a:pt x="17" y="21"/>
                  <a:pt x="19" y="19"/>
                </a:cubicBezTo>
                <a:cubicBezTo>
                  <a:pt x="21" y="16"/>
                  <a:pt x="22" y="14"/>
                  <a:pt x="22" y="11"/>
                </a:cubicBezTo>
                <a:cubicBezTo>
                  <a:pt x="22" y="8"/>
                  <a:pt x="21" y="5"/>
                  <a:pt x="19" y="3"/>
                </a:cubicBezTo>
                <a:cubicBezTo>
                  <a:pt x="17" y="1"/>
                  <a:pt x="14" y="0"/>
                  <a:pt x="11" y="0"/>
                </a:cubicBezTo>
                <a:cubicBezTo>
                  <a:pt x="9" y="0"/>
                  <a:pt x="7" y="0"/>
                  <a:pt x="5" y="1"/>
                </a:cubicBezTo>
                <a:cubicBezTo>
                  <a:pt x="4" y="2"/>
                  <a:pt x="2" y="3"/>
                  <a:pt x="1" y="5"/>
                </a:cubicBezTo>
                <a:cubicBezTo>
                  <a:pt x="1" y="7"/>
                  <a:pt x="0" y="9"/>
                  <a:pt x="0" y="10"/>
                </a:cubicBezTo>
                <a:cubicBezTo>
                  <a:pt x="0" y="13"/>
                  <a:pt x="1" y="15"/>
                  <a:pt x="1" y="17"/>
                </a:cubicBezTo>
                <a:close/>
                <a:moveTo>
                  <a:pt x="7" y="6"/>
                </a:moveTo>
                <a:cubicBezTo>
                  <a:pt x="8" y="5"/>
                  <a:pt x="9" y="4"/>
                  <a:pt x="11" y="4"/>
                </a:cubicBezTo>
                <a:cubicBezTo>
                  <a:pt x="12" y="4"/>
                  <a:pt x="13" y="5"/>
                  <a:pt x="14" y="6"/>
                </a:cubicBezTo>
                <a:cubicBezTo>
                  <a:pt x="15" y="7"/>
                  <a:pt x="16" y="9"/>
                  <a:pt x="16" y="11"/>
                </a:cubicBezTo>
                <a:cubicBezTo>
                  <a:pt x="16" y="13"/>
                  <a:pt x="15" y="14"/>
                  <a:pt x="14" y="16"/>
                </a:cubicBezTo>
                <a:cubicBezTo>
                  <a:pt x="13" y="17"/>
                  <a:pt x="12" y="17"/>
                  <a:pt x="11" y="17"/>
                </a:cubicBezTo>
                <a:cubicBezTo>
                  <a:pt x="9" y="17"/>
                  <a:pt x="8" y="17"/>
                  <a:pt x="7" y="16"/>
                </a:cubicBezTo>
                <a:cubicBezTo>
                  <a:pt x="6" y="14"/>
                  <a:pt x="6" y="13"/>
                  <a:pt x="6" y="11"/>
                </a:cubicBezTo>
                <a:cubicBezTo>
                  <a:pt x="6" y="9"/>
                  <a:pt x="6" y="7"/>
                  <a:pt x="7" y="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" name="Freeform 1182">
            <a:extLst>
              <a:ext uri="{FF2B5EF4-FFF2-40B4-BE49-F238E27FC236}">
                <a16:creationId xmlns:a16="http://schemas.microsoft.com/office/drawing/2014/main" id="{004DC9EC-C19D-5D1A-9DF7-70C277E58799}"/>
              </a:ext>
            </a:extLst>
          </p:cNvPr>
          <p:cNvSpPr>
            <a:spLocks/>
          </p:cNvSpPr>
          <p:nvPr/>
        </p:nvSpPr>
        <p:spPr bwMode="auto">
          <a:xfrm>
            <a:off x="6927851" y="4625975"/>
            <a:ext cx="28575" cy="46038"/>
          </a:xfrm>
          <a:custGeom>
            <a:avLst/>
            <a:gdLst>
              <a:gd name="T0" fmla="*/ 5 w 13"/>
              <a:gd name="T1" fmla="*/ 15 h 21"/>
              <a:gd name="T2" fmla="*/ 6 w 13"/>
              <a:gd name="T3" fmla="*/ 8 h 21"/>
              <a:gd name="T4" fmla="*/ 7 w 13"/>
              <a:gd name="T5" fmla="*/ 5 h 21"/>
              <a:gd name="T6" fmla="*/ 9 w 13"/>
              <a:gd name="T7" fmla="*/ 5 h 21"/>
              <a:gd name="T8" fmla="*/ 12 w 13"/>
              <a:gd name="T9" fmla="*/ 6 h 21"/>
              <a:gd name="T10" fmla="*/ 13 w 13"/>
              <a:gd name="T11" fmla="*/ 1 h 21"/>
              <a:gd name="T12" fmla="*/ 10 w 13"/>
              <a:gd name="T13" fmla="*/ 0 h 21"/>
              <a:gd name="T14" fmla="*/ 7 w 13"/>
              <a:gd name="T15" fmla="*/ 0 h 21"/>
              <a:gd name="T16" fmla="*/ 5 w 13"/>
              <a:gd name="T17" fmla="*/ 3 h 21"/>
              <a:gd name="T18" fmla="*/ 5 w 13"/>
              <a:gd name="T19" fmla="*/ 0 h 21"/>
              <a:gd name="T20" fmla="*/ 0 w 13"/>
              <a:gd name="T21" fmla="*/ 0 h 21"/>
              <a:gd name="T22" fmla="*/ 0 w 13"/>
              <a:gd name="T23" fmla="*/ 21 h 21"/>
              <a:gd name="T24" fmla="*/ 5 w 13"/>
              <a:gd name="T25" fmla="*/ 21 h 21"/>
              <a:gd name="T26" fmla="*/ 5 w 13"/>
              <a:gd name="T27" fmla="*/ 15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3" h="21">
                <a:moveTo>
                  <a:pt x="5" y="15"/>
                </a:moveTo>
                <a:cubicBezTo>
                  <a:pt x="5" y="11"/>
                  <a:pt x="5" y="9"/>
                  <a:pt x="6" y="8"/>
                </a:cubicBezTo>
                <a:cubicBezTo>
                  <a:pt x="6" y="7"/>
                  <a:pt x="6" y="6"/>
                  <a:pt x="7" y="5"/>
                </a:cubicBezTo>
                <a:cubicBezTo>
                  <a:pt x="8" y="5"/>
                  <a:pt x="8" y="5"/>
                  <a:pt x="9" y="5"/>
                </a:cubicBezTo>
                <a:cubicBezTo>
                  <a:pt x="10" y="5"/>
                  <a:pt x="11" y="5"/>
                  <a:pt x="12" y="6"/>
                </a:cubicBezTo>
                <a:cubicBezTo>
                  <a:pt x="13" y="1"/>
                  <a:pt x="13" y="1"/>
                  <a:pt x="13" y="1"/>
                </a:cubicBezTo>
                <a:cubicBezTo>
                  <a:pt x="12" y="0"/>
                  <a:pt x="11" y="0"/>
                  <a:pt x="10" y="0"/>
                </a:cubicBezTo>
                <a:cubicBezTo>
                  <a:pt x="9" y="0"/>
                  <a:pt x="8" y="0"/>
                  <a:pt x="7" y="0"/>
                </a:cubicBezTo>
                <a:cubicBezTo>
                  <a:pt x="7" y="1"/>
                  <a:pt x="6" y="2"/>
                  <a:pt x="5" y="3"/>
                </a:cubicBezTo>
                <a:cubicBezTo>
                  <a:pt x="5" y="0"/>
                  <a:pt x="5" y="0"/>
                  <a:pt x="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5" y="21"/>
                  <a:pt x="5" y="21"/>
                  <a:pt x="5" y="21"/>
                </a:cubicBezTo>
                <a:cubicBezTo>
                  <a:pt x="5" y="15"/>
                  <a:pt x="5" y="15"/>
                  <a:pt x="5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" name="Freeform 1183">
            <a:extLst>
              <a:ext uri="{FF2B5EF4-FFF2-40B4-BE49-F238E27FC236}">
                <a16:creationId xmlns:a16="http://schemas.microsoft.com/office/drawing/2014/main" id="{A2E0F78E-0502-18F4-806F-13DB0B213A8E}"/>
              </a:ext>
            </a:extLst>
          </p:cNvPr>
          <p:cNvSpPr>
            <a:spLocks/>
          </p:cNvSpPr>
          <p:nvPr/>
        </p:nvSpPr>
        <p:spPr bwMode="auto">
          <a:xfrm>
            <a:off x="6959601" y="4608513"/>
            <a:ext cx="44450" cy="63500"/>
          </a:xfrm>
          <a:custGeom>
            <a:avLst/>
            <a:gdLst>
              <a:gd name="T0" fmla="*/ 9 w 28"/>
              <a:gd name="T1" fmla="*/ 40 h 40"/>
              <a:gd name="T2" fmla="*/ 9 w 28"/>
              <a:gd name="T3" fmla="*/ 32 h 40"/>
              <a:gd name="T4" fmla="*/ 13 w 28"/>
              <a:gd name="T5" fmla="*/ 27 h 40"/>
              <a:gd name="T6" fmla="*/ 20 w 28"/>
              <a:gd name="T7" fmla="*/ 40 h 40"/>
              <a:gd name="T8" fmla="*/ 28 w 28"/>
              <a:gd name="T9" fmla="*/ 40 h 40"/>
              <a:gd name="T10" fmla="*/ 17 w 28"/>
              <a:gd name="T11" fmla="*/ 22 h 40"/>
              <a:gd name="T12" fmla="*/ 26 w 28"/>
              <a:gd name="T13" fmla="*/ 11 h 40"/>
              <a:gd name="T14" fmla="*/ 17 w 28"/>
              <a:gd name="T15" fmla="*/ 11 h 40"/>
              <a:gd name="T16" fmla="*/ 9 w 28"/>
              <a:gd name="T17" fmla="*/ 22 h 40"/>
              <a:gd name="T18" fmla="*/ 9 w 28"/>
              <a:gd name="T19" fmla="*/ 0 h 40"/>
              <a:gd name="T20" fmla="*/ 0 w 28"/>
              <a:gd name="T21" fmla="*/ 0 h 40"/>
              <a:gd name="T22" fmla="*/ 0 w 28"/>
              <a:gd name="T23" fmla="*/ 40 h 40"/>
              <a:gd name="T24" fmla="*/ 9 w 28"/>
              <a:gd name="T25" fmla="*/ 40 h 40"/>
              <a:gd name="T26" fmla="*/ 9 w 28"/>
              <a:gd name="T2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8" h="40">
                <a:moveTo>
                  <a:pt x="9" y="40"/>
                </a:moveTo>
                <a:lnTo>
                  <a:pt x="9" y="32"/>
                </a:lnTo>
                <a:lnTo>
                  <a:pt x="13" y="27"/>
                </a:lnTo>
                <a:lnTo>
                  <a:pt x="20" y="40"/>
                </a:lnTo>
                <a:lnTo>
                  <a:pt x="28" y="40"/>
                </a:lnTo>
                <a:lnTo>
                  <a:pt x="17" y="22"/>
                </a:lnTo>
                <a:lnTo>
                  <a:pt x="26" y="11"/>
                </a:lnTo>
                <a:lnTo>
                  <a:pt x="17" y="11"/>
                </a:lnTo>
                <a:lnTo>
                  <a:pt x="9" y="22"/>
                </a:lnTo>
                <a:lnTo>
                  <a:pt x="9" y="0"/>
                </a:lnTo>
                <a:lnTo>
                  <a:pt x="0" y="0"/>
                </a:lnTo>
                <a:lnTo>
                  <a:pt x="0" y="40"/>
                </a:lnTo>
                <a:lnTo>
                  <a:pt x="9" y="40"/>
                </a:lnTo>
                <a:lnTo>
                  <a:pt x="9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" name="Freeform 1184">
            <a:extLst>
              <a:ext uri="{FF2B5EF4-FFF2-40B4-BE49-F238E27FC236}">
                <a16:creationId xmlns:a16="http://schemas.microsoft.com/office/drawing/2014/main" id="{39E06BE4-10A1-BFE2-7332-702459FD0491}"/>
              </a:ext>
            </a:extLst>
          </p:cNvPr>
          <p:cNvSpPr>
            <a:spLocks/>
          </p:cNvSpPr>
          <p:nvPr/>
        </p:nvSpPr>
        <p:spPr bwMode="auto">
          <a:xfrm>
            <a:off x="7010401" y="4608513"/>
            <a:ext cx="12700" cy="63500"/>
          </a:xfrm>
          <a:custGeom>
            <a:avLst/>
            <a:gdLst>
              <a:gd name="T0" fmla="*/ 8 w 8"/>
              <a:gd name="T1" fmla="*/ 40 h 40"/>
              <a:gd name="T2" fmla="*/ 8 w 8"/>
              <a:gd name="T3" fmla="*/ 0 h 40"/>
              <a:gd name="T4" fmla="*/ 0 w 8"/>
              <a:gd name="T5" fmla="*/ 0 h 40"/>
              <a:gd name="T6" fmla="*/ 0 w 8"/>
              <a:gd name="T7" fmla="*/ 40 h 40"/>
              <a:gd name="T8" fmla="*/ 8 w 8"/>
              <a:gd name="T9" fmla="*/ 40 h 40"/>
              <a:gd name="T10" fmla="*/ 8 w 8"/>
              <a:gd name="T11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" h="40">
                <a:moveTo>
                  <a:pt x="8" y="40"/>
                </a:moveTo>
                <a:lnTo>
                  <a:pt x="8" y="0"/>
                </a:lnTo>
                <a:lnTo>
                  <a:pt x="0" y="0"/>
                </a:lnTo>
                <a:lnTo>
                  <a:pt x="0" y="40"/>
                </a:lnTo>
                <a:lnTo>
                  <a:pt x="8" y="40"/>
                </a:lnTo>
                <a:lnTo>
                  <a:pt x="8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" name="Freeform 1185">
            <a:extLst>
              <a:ext uri="{FF2B5EF4-FFF2-40B4-BE49-F238E27FC236}">
                <a16:creationId xmlns:a16="http://schemas.microsoft.com/office/drawing/2014/main" id="{CFDDACF2-1468-2A46-9ADD-CB31BD3653EE}"/>
              </a:ext>
            </a:extLst>
          </p:cNvPr>
          <p:cNvSpPr>
            <a:spLocks noEditPoints="1"/>
          </p:cNvSpPr>
          <p:nvPr/>
        </p:nvSpPr>
        <p:spPr bwMode="auto">
          <a:xfrm>
            <a:off x="7031038" y="4625975"/>
            <a:ext cx="41275" cy="47625"/>
          </a:xfrm>
          <a:custGeom>
            <a:avLst/>
            <a:gdLst>
              <a:gd name="T0" fmla="*/ 7 w 19"/>
              <a:gd name="T1" fmla="*/ 5 h 22"/>
              <a:gd name="T2" fmla="*/ 9 w 19"/>
              <a:gd name="T3" fmla="*/ 4 h 22"/>
              <a:gd name="T4" fmla="*/ 12 w 19"/>
              <a:gd name="T5" fmla="*/ 5 h 22"/>
              <a:gd name="T6" fmla="*/ 13 w 19"/>
              <a:gd name="T7" fmla="*/ 7 h 22"/>
              <a:gd name="T8" fmla="*/ 13 w 19"/>
              <a:gd name="T9" fmla="*/ 8 h 22"/>
              <a:gd name="T10" fmla="*/ 7 w 19"/>
              <a:gd name="T11" fmla="*/ 9 h 22"/>
              <a:gd name="T12" fmla="*/ 3 w 19"/>
              <a:gd name="T13" fmla="*/ 10 h 22"/>
              <a:gd name="T14" fmla="*/ 1 w 19"/>
              <a:gd name="T15" fmla="*/ 12 h 22"/>
              <a:gd name="T16" fmla="*/ 0 w 19"/>
              <a:gd name="T17" fmla="*/ 15 h 22"/>
              <a:gd name="T18" fmla="*/ 2 w 19"/>
              <a:gd name="T19" fmla="*/ 20 h 22"/>
              <a:gd name="T20" fmla="*/ 7 w 19"/>
              <a:gd name="T21" fmla="*/ 22 h 22"/>
              <a:gd name="T22" fmla="*/ 10 w 19"/>
              <a:gd name="T23" fmla="*/ 21 h 22"/>
              <a:gd name="T24" fmla="*/ 13 w 19"/>
              <a:gd name="T25" fmla="*/ 19 h 22"/>
              <a:gd name="T26" fmla="*/ 13 w 19"/>
              <a:gd name="T27" fmla="*/ 20 h 22"/>
              <a:gd name="T28" fmla="*/ 14 w 19"/>
              <a:gd name="T29" fmla="*/ 21 h 22"/>
              <a:gd name="T30" fmla="*/ 19 w 19"/>
              <a:gd name="T31" fmla="*/ 21 h 22"/>
              <a:gd name="T32" fmla="*/ 18 w 19"/>
              <a:gd name="T33" fmla="*/ 18 h 22"/>
              <a:gd name="T34" fmla="*/ 18 w 19"/>
              <a:gd name="T35" fmla="*/ 14 h 22"/>
              <a:gd name="T36" fmla="*/ 18 w 19"/>
              <a:gd name="T37" fmla="*/ 8 h 22"/>
              <a:gd name="T38" fmla="*/ 18 w 19"/>
              <a:gd name="T39" fmla="*/ 3 h 22"/>
              <a:gd name="T40" fmla="*/ 15 w 19"/>
              <a:gd name="T41" fmla="*/ 1 h 22"/>
              <a:gd name="T42" fmla="*/ 9 w 19"/>
              <a:gd name="T43" fmla="*/ 0 h 22"/>
              <a:gd name="T44" fmla="*/ 3 w 19"/>
              <a:gd name="T45" fmla="*/ 1 h 22"/>
              <a:gd name="T46" fmla="*/ 0 w 19"/>
              <a:gd name="T47" fmla="*/ 6 h 22"/>
              <a:gd name="T48" fmla="*/ 5 w 19"/>
              <a:gd name="T49" fmla="*/ 7 h 22"/>
              <a:gd name="T50" fmla="*/ 7 w 19"/>
              <a:gd name="T51" fmla="*/ 5 h 22"/>
              <a:gd name="T52" fmla="*/ 13 w 19"/>
              <a:gd name="T53" fmla="*/ 12 h 22"/>
              <a:gd name="T54" fmla="*/ 13 w 19"/>
              <a:gd name="T55" fmla="*/ 15 h 22"/>
              <a:gd name="T56" fmla="*/ 11 w 19"/>
              <a:gd name="T57" fmla="*/ 17 h 22"/>
              <a:gd name="T58" fmla="*/ 8 w 19"/>
              <a:gd name="T59" fmla="*/ 18 h 22"/>
              <a:gd name="T60" fmla="*/ 6 w 19"/>
              <a:gd name="T61" fmla="*/ 17 h 22"/>
              <a:gd name="T62" fmla="*/ 5 w 19"/>
              <a:gd name="T63" fmla="*/ 15 h 22"/>
              <a:gd name="T64" fmla="*/ 6 w 19"/>
              <a:gd name="T65" fmla="*/ 13 h 22"/>
              <a:gd name="T66" fmla="*/ 9 w 19"/>
              <a:gd name="T67" fmla="*/ 12 h 22"/>
              <a:gd name="T68" fmla="*/ 13 w 19"/>
              <a:gd name="T69" fmla="*/ 11 h 22"/>
              <a:gd name="T70" fmla="*/ 13 w 19"/>
              <a:gd name="T71" fmla="*/ 1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9" h="22">
                <a:moveTo>
                  <a:pt x="7" y="5"/>
                </a:moveTo>
                <a:cubicBezTo>
                  <a:pt x="7" y="4"/>
                  <a:pt x="8" y="4"/>
                  <a:pt x="9" y="4"/>
                </a:cubicBezTo>
                <a:cubicBezTo>
                  <a:pt x="11" y="4"/>
                  <a:pt x="12" y="4"/>
                  <a:pt x="12" y="5"/>
                </a:cubicBezTo>
                <a:cubicBezTo>
                  <a:pt x="13" y="5"/>
                  <a:pt x="13" y="6"/>
                  <a:pt x="13" y="7"/>
                </a:cubicBezTo>
                <a:cubicBezTo>
                  <a:pt x="13" y="8"/>
                  <a:pt x="13" y="8"/>
                  <a:pt x="13" y="8"/>
                </a:cubicBezTo>
                <a:cubicBezTo>
                  <a:pt x="12" y="8"/>
                  <a:pt x="10" y="8"/>
                  <a:pt x="7" y="9"/>
                </a:cubicBezTo>
                <a:cubicBezTo>
                  <a:pt x="6" y="9"/>
                  <a:pt x="4" y="10"/>
                  <a:pt x="3" y="10"/>
                </a:cubicBezTo>
                <a:cubicBezTo>
                  <a:pt x="2" y="11"/>
                  <a:pt x="1" y="11"/>
                  <a:pt x="1" y="12"/>
                </a:cubicBezTo>
                <a:cubicBezTo>
                  <a:pt x="0" y="13"/>
                  <a:pt x="0" y="14"/>
                  <a:pt x="0" y="15"/>
                </a:cubicBezTo>
                <a:cubicBezTo>
                  <a:pt x="0" y="17"/>
                  <a:pt x="0" y="19"/>
                  <a:pt x="2" y="20"/>
                </a:cubicBezTo>
                <a:cubicBezTo>
                  <a:pt x="3" y="21"/>
                  <a:pt x="5" y="22"/>
                  <a:pt x="7" y="22"/>
                </a:cubicBezTo>
                <a:cubicBezTo>
                  <a:pt x="8" y="22"/>
                  <a:pt x="9" y="21"/>
                  <a:pt x="10" y="21"/>
                </a:cubicBezTo>
                <a:cubicBezTo>
                  <a:pt x="11" y="21"/>
                  <a:pt x="12" y="20"/>
                  <a:pt x="13" y="19"/>
                </a:cubicBezTo>
                <a:cubicBezTo>
                  <a:pt x="13" y="19"/>
                  <a:pt x="13" y="19"/>
                  <a:pt x="13" y="20"/>
                </a:cubicBezTo>
                <a:cubicBezTo>
                  <a:pt x="14" y="20"/>
                  <a:pt x="14" y="21"/>
                  <a:pt x="14" y="21"/>
                </a:cubicBezTo>
                <a:cubicBezTo>
                  <a:pt x="19" y="21"/>
                  <a:pt x="19" y="21"/>
                  <a:pt x="19" y="21"/>
                </a:cubicBezTo>
                <a:cubicBezTo>
                  <a:pt x="19" y="20"/>
                  <a:pt x="19" y="19"/>
                  <a:pt x="18" y="18"/>
                </a:cubicBezTo>
                <a:cubicBezTo>
                  <a:pt x="18" y="18"/>
                  <a:pt x="18" y="16"/>
                  <a:pt x="18" y="14"/>
                </a:cubicBezTo>
                <a:cubicBezTo>
                  <a:pt x="18" y="8"/>
                  <a:pt x="18" y="8"/>
                  <a:pt x="18" y="8"/>
                </a:cubicBezTo>
                <a:cubicBezTo>
                  <a:pt x="18" y="5"/>
                  <a:pt x="18" y="4"/>
                  <a:pt x="18" y="3"/>
                </a:cubicBezTo>
                <a:cubicBezTo>
                  <a:pt x="17" y="2"/>
                  <a:pt x="16" y="1"/>
                  <a:pt x="15" y="1"/>
                </a:cubicBezTo>
                <a:cubicBezTo>
                  <a:pt x="14" y="0"/>
                  <a:pt x="12" y="0"/>
                  <a:pt x="9" y="0"/>
                </a:cubicBezTo>
                <a:cubicBezTo>
                  <a:pt x="7" y="0"/>
                  <a:pt x="5" y="0"/>
                  <a:pt x="3" y="1"/>
                </a:cubicBezTo>
                <a:cubicBezTo>
                  <a:pt x="2" y="2"/>
                  <a:pt x="1" y="4"/>
                  <a:pt x="0" y="6"/>
                </a:cubicBezTo>
                <a:cubicBezTo>
                  <a:pt x="5" y="7"/>
                  <a:pt x="5" y="7"/>
                  <a:pt x="5" y="7"/>
                </a:cubicBezTo>
                <a:cubicBezTo>
                  <a:pt x="6" y="6"/>
                  <a:pt x="6" y="5"/>
                  <a:pt x="7" y="5"/>
                </a:cubicBezTo>
                <a:close/>
                <a:moveTo>
                  <a:pt x="13" y="12"/>
                </a:moveTo>
                <a:cubicBezTo>
                  <a:pt x="13" y="14"/>
                  <a:pt x="13" y="14"/>
                  <a:pt x="13" y="15"/>
                </a:cubicBezTo>
                <a:cubicBezTo>
                  <a:pt x="12" y="16"/>
                  <a:pt x="12" y="16"/>
                  <a:pt x="11" y="17"/>
                </a:cubicBezTo>
                <a:cubicBezTo>
                  <a:pt x="10" y="17"/>
                  <a:pt x="9" y="18"/>
                  <a:pt x="8" y="18"/>
                </a:cubicBezTo>
                <a:cubicBezTo>
                  <a:pt x="8" y="18"/>
                  <a:pt x="7" y="17"/>
                  <a:pt x="6" y="17"/>
                </a:cubicBezTo>
                <a:cubicBezTo>
                  <a:pt x="6" y="16"/>
                  <a:pt x="5" y="16"/>
                  <a:pt x="5" y="15"/>
                </a:cubicBezTo>
                <a:cubicBezTo>
                  <a:pt x="5" y="14"/>
                  <a:pt x="6" y="13"/>
                  <a:pt x="6" y="13"/>
                </a:cubicBezTo>
                <a:cubicBezTo>
                  <a:pt x="7" y="13"/>
                  <a:pt x="8" y="12"/>
                  <a:pt x="9" y="12"/>
                </a:cubicBezTo>
                <a:cubicBezTo>
                  <a:pt x="11" y="12"/>
                  <a:pt x="12" y="11"/>
                  <a:pt x="13" y="11"/>
                </a:cubicBezTo>
                <a:cubicBezTo>
                  <a:pt x="13" y="12"/>
                  <a:pt x="13" y="12"/>
                  <a:pt x="13" y="1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" name="Freeform 1186">
            <a:extLst>
              <a:ext uri="{FF2B5EF4-FFF2-40B4-BE49-F238E27FC236}">
                <a16:creationId xmlns:a16="http://schemas.microsoft.com/office/drawing/2014/main" id="{CD2E7F37-D193-9251-26BB-335A824540E6}"/>
              </a:ext>
            </a:extLst>
          </p:cNvPr>
          <p:cNvSpPr>
            <a:spLocks/>
          </p:cNvSpPr>
          <p:nvPr/>
        </p:nvSpPr>
        <p:spPr bwMode="auto">
          <a:xfrm>
            <a:off x="7081838" y="4625975"/>
            <a:ext cx="30163" cy="46038"/>
          </a:xfrm>
          <a:custGeom>
            <a:avLst/>
            <a:gdLst>
              <a:gd name="T0" fmla="*/ 6 w 14"/>
              <a:gd name="T1" fmla="*/ 15 h 21"/>
              <a:gd name="T2" fmla="*/ 6 w 14"/>
              <a:gd name="T3" fmla="*/ 8 h 21"/>
              <a:gd name="T4" fmla="*/ 8 w 14"/>
              <a:gd name="T5" fmla="*/ 5 h 21"/>
              <a:gd name="T6" fmla="*/ 10 w 14"/>
              <a:gd name="T7" fmla="*/ 5 h 21"/>
              <a:gd name="T8" fmla="*/ 12 w 14"/>
              <a:gd name="T9" fmla="*/ 6 h 21"/>
              <a:gd name="T10" fmla="*/ 14 w 14"/>
              <a:gd name="T11" fmla="*/ 1 h 21"/>
              <a:gd name="T12" fmla="*/ 10 w 14"/>
              <a:gd name="T13" fmla="*/ 0 h 21"/>
              <a:gd name="T14" fmla="*/ 8 w 14"/>
              <a:gd name="T15" fmla="*/ 0 h 21"/>
              <a:gd name="T16" fmla="*/ 6 w 14"/>
              <a:gd name="T17" fmla="*/ 3 h 21"/>
              <a:gd name="T18" fmla="*/ 6 w 14"/>
              <a:gd name="T19" fmla="*/ 0 h 21"/>
              <a:gd name="T20" fmla="*/ 0 w 14"/>
              <a:gd name="T21" fmla="*/ 0 h 21"/>
              <a:gd name="T22" fmla="*/ 0 w 14"/>
              <a:gd name="T23" fmla="*/ 21 h 21"/>
              <a:gd name="T24" fmla="*/ 6 w 14"/>
              <a:gd name="T25" fmla="*/ 21 h 21"/>
              <a:gd name="T26" fmla="*/ 6 w 14"/>
              <a:gd name="T27" fmla="*/ 15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" h="21">
                <a:moveTo>
                  <a:pt x="6" y="15"/>
                </a:moveTo>
                <a:cubicBezTo>
                  <a:pt x="6" y="11"/>
                  <a:pt x="6" y="9"/>
                  <a:pt x="6" y="8"/>
                </a:cubicBezTo>
                <a:cubicBezTo>
                  <a:pt x="7" y="7"/>
                  <a:pt x="7" y="6"/>
                  <a:pt x="8" y="5"/>
                </a:cubicBezTo>
                <a:cubicBezTo>
                  <a:pt x="8" y="5"/>
                  <a:pt x="9" y="5"/>
                  <a:pt x="10" y="5"/>
                </a:cubicBezTo>
                <a:cubicBezTo>
                  <a:pt x="11" y="5"/>
                  <a:pt x="11" y="5"/>
                  <a:pt x="12" y="6"/>
                </a:cubicBezTo>
                <a:cubicBezTo>
                  <a:pt x="14" y="1"/>
                  <a:pt x="14" y="1"/>
                  <a:pt x="14" y="1"/>
                </a:cubicBezTo>
                <a:cubicBezTo>
                  <a:pt x="13" y="0"/>
                  <a:pt x="12" y="0"/>
                  <a:pt x="10" y="0"/>
                </a:cubicBezTo>
                <a:cubicBezTo>
                  <a:pt x="9" y="0"/>
                  <a:pt x="9" y="0"/>
                  <a:pt x="8" y="0"/>
                </a:cubicBezTo>
                <a:cubicBezTo>
                  <a:pt x="7" y="1"/>
                  <a:pt x="6" y="2"/>
                  <a:pt x="6" y="3"/>
                </a:cubicBezTo>
                <a:cubicBezTo>
                  <a:pt x="6" y="0"/>
                  <a:pt x="6" y="0"/>
                  <a:pt x="6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6" y="21"/>
                  <a:pt x="6" y="21"/>
                  <a:pt x="6" y="21"/>
                </a:cubicBezTo>
                <a:cubicBezTo>
                  <a:pt x="6" y="15"/>
                  <a:pt x="6" y="15"/>
                  <a:pt x="6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8" name="Freeform 1187">
            <a:extLst>
              <a:ext uri="{FF2B5EF4-FFF2-40B4-BE49-F238E27FC236}">
                <a16:creationId xmlns:a16="http://schemas.microsoft.com/office/drawing/2014/main" id="{5E0851B2-6434-27FE-90A0-457CE096ABC4}"/>
              </a:ext>
            </a:extLst>
          </p:cNvPr>
          <p:cNvSpPr>
            <a:spLocks noEditPoints="1"/>
          </p:cNvSpPr>
          <p:nvPr/>
        </p:nvSpPr>
        <p:spPr bwMode="auto">
          <a:xfrm>
            <a:off x="7116763" y="4608513"/>
            <a:ext cx="12700" cy="63500"/>
          </a:xfrm>
          <a:custGeom>
            <a:avLst/>
            <a:gdLst>
              <a:gd name="T0" fmla="*/ 8 w 8"/>
              <a:gd name="T1" fmla="*/ 7 h 40"/>
              <a:gd name="T2" fmla="*/ 8 w 8"/>
              <a:gd name="T3" fmla="*/ 0 h 40"/>
              <a:gd name="T4" fmla="*/ 0 w 8"/>
              <a:gd name="T5" fmla="*/ 0 h 40"/>
              <a:gd name="T6" fmla="*/ 0 w 8"/>
              <a:gd name="T7" fmla="*/ 7 h 40"/>
              <a:gd name="T8" fmla="*/ 8 w 8"/>
              <a:gd name="T9" fmla="*/ 7 h 40"/>
              <a:gd name="T10" fmla="*/ 8 w 8"/>
              <a:gd name="T11" fmla="*/ 7 h 40"/>
              <a:gd name="T12" fmla="*/ 8 w 8"/>
              <a:gd name="T13" fmla="*/ 40 h 40"/>
              <a:gd name="T14" fmla="*/ 8 w 8"/>
              <a:gd name="T15" fmla="*/ 11 h 40"/>
              <a:gd name="T16" fmla="*/ 0 w 8"/>
              <a:gd name="T17" fmla="*/ 11 h 40"/>
              <a:gd name="T18" fmla="*/ 0 w 8"/>
              <a:gd name="T19" fmla="*/ 40 h 40"/>
              <a:gd name="T20" fmla="*/ 8 w 8"/>
              <a:gd name="T21" fmla="*/ 40 h 40"/>
              <a:gd name="T22" fmla="*/ 8 w 8"/>
              <a:gd name="T23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8" h="40">
                <a:moveTo>
                  <a:pt x="8" y="7"/>
                </a:moveTo>
                <a:lnTo>
                  <a:pt x="8" y="0"/>
                </a:lnTo>
                <a:lnTo>
                  <a:pt x="0" y="0"/>
                </a:lnTo>
                <a:lnTo>
                  <a:pt x="0" y="7"/>
                </a:lnTo>
                <a:lnTo>
                  <a:pt x="8" y="7"/>
                </a:lnTo>
                <a:lnTo>
                  <a:pt x="8" y="7"/>
                </a:lnTo>
                <a:close/>
                <a:moveTo>
                  <a:pt x="8" y="40"/>
                </a:moveTo>
                <a:lnTo>
                  <a:pt x="8" y="11"/>
                </a:lnTo>
                <a:lnTo>
                  <a:pt x="0" y="11"/>
                </a:lnTo>
                <a:lnTo>
                  <a:pt x="0" y="40"/>
                </a:lnTo>
                <a:lnTo>
                  <a:pt x="8" y="40"/>
                </a:lnTo>
                <a:lnTo>
                  <a:pt x="8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9" name="Freeform 1188">
            <a:extLst>
              <a:ext uri="{FF2B5EF4-FFF2-40B4-BE49-F238E27FC236}">
                <a16:creationId xmlns:a16="http://schemas.microsoft.com/office/drawing/2014/main" id="{357A514C-B8B2-97DC-AE1D-196167D1743A}"/>
              </a:ext>
            </a:extLst>
          </p:cNvPr>
          <p:cNvSpPr>
            <a:spLocks/>
          </p:cNvSpPr>
          <p:nvPr/>
        </p:nvSpPr>
        <p:spPr bwMode="auto">
          <a:xfrm>
            <a:off x="7142163" y="4625975"/>
            <a:ext cx="41275" cy="46038"/>
          </a:xfrm>
          <a:custGeom>
            <a:avLst/>
            <a:gdLst>
              <a:gd name="T0" fmla="*/ 19 w 19"/>
              <a:gd name="T1" fmla="*/ 8 h 21"/>
              <a:gd name="T2" fmla="*/ 18 w 19"/>
              <a:gd name="T3" fmla="*/ 4 h 21"/>
              <a:gd name="T4" fmla="*/ 17 w 19"/>
              <a:gd name="T5" fmla="*/ 2 h 21"/>
              <a:gd name="T6" fmla="*/ 15 w 19"/>
              <a:gd name="T7" fmla="*/ 0 h 21"/>
              <a:gd name="T8" fmla="*/ 12 w 19"/>
              <a:gd name="T9" fmla="*/ 0 h 21"/>
              <a:gd name="T10" fmla="*/ 5 w 19"/>
              <a:gd name="T11" fmla="*/ 3 h 21"/>
              <a:gd name="T12" fmla="*/ 5 w 19"/>
              <a:gd name="T13" fmla="*/ 0 h 21"/>
              <a:gd name="T14" fmla="*/ 0 w 19"/>
              <a:gd name="T15" fmla="*/ 0 h 21"/>
              <a:gd name="T16" fmla="*/ 0 w 19"/>
              <a:gd name="T17" fmla="*/ 21 h 21"/>
              <a:gd name="T18" fmla="*/ 5 w 19"/>
              <a:gd name="T19" fmla="*/ 21 h 21"/>
              <a:gd name="T20" fmla="*/ 5 w 19"/>
              <a:gd name="T21" fmla="*/ 12 h 21"/>
              <a:gd name="T22" fmla="*/ 6 w 19"/>
              <a:gd name="T23" fmla="*/ 7 h 21"/>
              <a:gd name="T24" fmla="*/ 7 w 19"/>
              <a:gd name="T25" fmla="*/ 5 h 21"/>
              <a:gd name="T26" fmla="*/ 10 w 19"/>
              <a:gd name="T27" fmla="*/ 4 h 21"/>
              <a:gd name="T28" fmla="*/ 12 w 19"/>
              <a:gd name="T29" fmla="*/ 5 h 21"/>
              <a:gd name="T30" fmla="*/ 13 w 19"/>
              <a:gd name="T31" fmla="*/ 6 h 21"/>
              <a:gd name="T32" fmla="*/ 13 w 19"/>
              <a:gd name="T33" fmla="*/ 11 h 21"/>
              <a:gd name="T34" fmla="*/ 13 w 19"/>
              <a:gd name="T35" fmla="*/ 21 h 21"/>
              <a:gd name="T36" fmla="*/ 19 w 19"/>
              <a:gd name="T37" fmla="*/ 21 h 21"/>
              <a:gd name="T38" fmla="*/ 19 w 19"/>
              <a:gd name="T39" fmla="*/ 8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9" h="21">
                <a:moveTo>
                  <a:pt x="19" y="8"/>
                </a:moveTo>
                <a:cubicBezTo>
                  <a:pt x="19" y="7"/>
                  <a:pt x="19" y="5"/>
                  <a:pt x="18" y="4"/>
                </a:cubicBezTo>
                <a:cubicBezTo>
                  <a:pt x="18" y="4"/>
                  <a:pt x="18" y="3"/>
                  <a:pt x="17" y="2"/>
                </a:cubicBezTo>
                <a:cubicBezTo>
                  <a:pt x="17" y="1"/>
                  <a:pt x="16" y="1"/>
                  <a:pt x="15" y="0"/>
                </a:cubicBezTo>
                <a:cubicBezTo>
                  <a:pt x="14" y="0"/>
                  <a:pt x="13" y="0"/>
                  <a:pt x="12" y="0"/>
                </a:cubicBezTo>
                <a:cubicBezTo>
                  <a:pt x="9" y="0"/>
                  <a:pt x="7" y="1"/>
                  <a:pt x="5" y="3"/>
                </a:cubicBezTo>
                <a:cubicBezTo>
                  <a:pt x="5" y="0"/>
                  <a:pt x="5" y="0"/>
                  <a:pt x="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5" y="21"/>
                  <a:pt x="5" y="21"/>
                  <a:pt x="5" y="21"/>
                </a:cubicBezTo>
                <a:cubicBezTo>
                  <a:pt x="5" y="12"/>
                  <a:pt x="5" y="12"/>
                  <a:pt x="5" y="12"/>
                </a:cubicBezTo>
                <a:cubicBezTo>
                  <a:pt x="5" y="9"/>
                  <a:pt x="5" y="8"/>
                  <a:pt x="6" y="7"/>
                </a:cubicBezTo>
                <a:cubicBezTo>
                  <a:pt x="6" y="6"/>
                  <a:pt x="6" y="5"/>
                  <a:pt x="7" y="5"/>
                </a:cubicBezTo>
                <a:cubicBezTo>
                  <a:pt x="8" y="4"/>
                  <a:pt x="9" y="4"/>
                  <a:pt x="10" y="4"/>
                </a:cubicBezTo>
                <a:cubicBezTo>
                  <a:pt x="10" y="4"/>
                  <a:pt x="11" y="4"/>
                  <a:pt x="12" y="5"/>
                </a:cubicBezTo>
                <a:cubicBezTo>
                  <a:pt x="12" y="5"/>
                  <a:pt x="12" y="5"/>
                  <a:pt x="13" y="6"/>
                </a:cubicBezTo>
                <a:cubicBezTo>
                  <a:pt x="13" y="7"/>
                  <a:pt x="13" y="8"/>
                  <a:pt x="13" y="11"/>
                </a:cubicBezTo>
                <a:cubicBezTo>
                  <a:pt x="13" y="21"/>
                  <a:pt x="13" y="21"/>
                  <a:pt x="13" y="21"/>
                </a:cubicBezTo>
                <a:cubicBezTo>
                  <a:pt x="19" y="21"/>
                  <a:pt x="19" y="21"/>
                  <a:pt x="19" y="21"/>
                </a:cubicBezTo>
                <a:cubicBezTo>
                  <a:pt x="19" y="8"/>
                  <a:pt x="19" y="8"/>
                  <a:pt x="19" y="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0" name="Freeform 1189">
            <a:extLst>
              <a:ext uri="{FF2B5EF4-FFF2-40B4-BE49-F238E27FC236}">
                <a16:creationId xmlns:a16="http://schemas.microsoft.com/office/drawing/2014/main" id="{0A19B579-FD33-995F-4EF0-86FC56AD50FD}"/>
              </a:ext>
            </a:extLst>
          </p:cNvPr>
          <p:cNvSpPr>
            <a:spLocks noEditPoints="1"/>
          </p:cNvSpPr>
          <p:nvPr/>
        </p:nvSpPr>
        <p:spPr bwMode="auto">
          <a:xfrm>
            <a:off x="7191376" y="4625975"/>
            <a:ext cx="44450" cy="65088"/>
          </a:xfrm>
          <a:custGeom>
            <a:avLst/>
            <a:gdLst>
              <a:gd name="T0" fmla="*/ 1 w 20"/>
              <a:gd name="T1" fmla="*/ 23 h 30"/>
              <a:gd name="T2" fmla="*/ 3 w 20"/>
              <a:gd name="T3" fmla="*/ 28 h 30"/>
              <a:gd name="T4" fmla="*/ 10 w 20"/>
              <a:gd name="T5" fmla="*/ 30 h 30"/>
              <a:gd name="T6" fmla="*/ 15 w 20"/>
              <a:gd name="T7" fmla="*/ 29 h 30"/>
              <a:gd name="T8" fmla="*/ 18 w 20"/>
              <a:gd name="T9" fmla="*/ 27 h 30"/>
              <a:gd name="T10" fmla="*/ 20 w 20"/>
              <a:gd name="T11" fmla="*/ 25 h 30"/>
              <a:gd name="T12" fmla="*/ 20 w 20"/>
              <a:gd name="T13" fmla="*/ 19 h 30"/>
              <a:gd name="T14" fmla="*/ 20 w 20"/>
              <a:gd name="T15" fmla="*/ 0 h 30"/>
              <a:gd name="T16" fmla="*/ 15 w 20"/>
              <a:gd name="T17" fmla="*/ 0 h 30"/>
              <a:gd name="T18" fmla="*/ 15 w 20"/>
              <a:gd name="T19" fmla="*/ 3 h 30"/>
              <a:gd name="T20" fmla="*/ 9 w 20"/>
              <a:gd name="T21" fmla="*/ 0 h 30"/>
              <a:gd name="T22" fmla="*/ 3 w 20"/>
              <a:gd name="T23" fmla="*/ 3 h 30"/>
              <a:gd name="T24" fmla="*/ 0 w 20"/>
              <a:gd name="T25" fmla="*/ 11 h 30"/>
              <a:gd name="T26" fmla="*/ 2 w 20"/>
              <a:gd name="T27" fmla="*/ 18 h 30"/>
              <a:gd name="T28" fmla="*/ 9 w 20"/>
              <a:gd name="T29" fmla="*/ 21 h 30"/>
              <a:gd name="T30" fmla="*/ 15 w 20"/>
              <a:gd name="T31" fmla="*/ 18 h 30"/>
              <a:gd name="T32" fmla="*/ 15 w 20"/>
              <a:gd name="T33" fmla="*/ 21 h 30"/>
              <a:gd name="T34" fmla="*/ 15 w 20"/>
              <a:gd name="T35" fmla="*/ 23 h 30"/>
              <a:gd name="T36" fmla="*/ 13 w 20"/>
              <a:gd name="T37" fmla="*/ 25 h 30"/>
              <a:gd name="T38" fmla="*/ 10 w 20"/>
              <a:gd name="T39" fmla="*/ 25 h 30"/>
              <a:gd name="T40" fmla="*/ 8 w 20"/>
              <a:gd name="T41" fmla="*/ 25 h 30"/>
              <a:gd name="T42" fmla="*/ 7 w 20"/>
              <a:gd name="T43" fmla="*/ 23 h 30"/>
              <a:gd name="T44" fmla="*/ 1 w 20"/>
              <a:gd name="T45" fmla="*/ 23 h 30"/>
              <a:gd name="T46" fmla="*/ 1 w 20"/>
              <a:gd name="T47" fmla="*/ 23 h 30"/>
              <a:gd name="T48" fmla="*/ 1 w 20"/>
              <a:gd name="T49" fmla="*/ 23 h 30"/>
              <a:gd name="T50" fmla="*/ 7 w 20"/>
              <a:gd name="T51" fmla="*/ 6 h 30"/>
              <a:gd name="T52" fmla="*/ 10 w 20"/>
              <a:gd name="T53" fmla="*/ 4 h 30"/>
              <a:gd name="T54" fmla="*/ 14 w 20"/>
              <a:gd name="T55" fmla="*/ 6 h 30"/>
              <a:gd name="T56" fmla="*/ 15 w 20"/>
              <a:gd name="T57" fmla="*/ 10 h 30"/>
              <a:gd name="T58" fmla="*/ 14 w 20"/>
              <a:gd name="T59" fmla="*/ 15 h 30"/>
              <a:gd name="T60" fmla="*/ 10 w 20"/>
              <a:gd name="T61" fmla="*/ 17 h 30"/>
              <a:gd name="T62" fmla="*/ 7 w 20"/>
              <a:gd name="T63" fmla="*/ 15 h 30"/>
              <a:gd name="T64" fmla="*/ 6 w 20"/>
              <a:gd name="T65" fmla="*/ 10 h 30"/>
              <a:gd name="T66" fmla="*/ 7 w 20"/>
              <a:gd name="T67" fmla="*/ 6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0" h="30">
                <a:moveTo>
                  <a:pt x="1" y="23"/>
                </a:moveTo>
                <a:cubicBezTo>
                  <a:pt x="1" y="25"/>
                  <a:pt x="1" y="27"/>
                  <a:pt x="3" y="28"/>
                </a:cubicBezTo>
                <a:cubicBezTo>
                  <a:pt x="4" y="29"/>
                  <a:pt x="7" y="30"/>
                  <a:pt x="10" y="30"/>
                </a:cubicBezTo>
                <a:cubicBezTo>
                  <a:pt x="12" y="30"/>
                  <a:pt x="14" y="29"/>
                  <a:pt x="15" y="29"/>
                </a:cubicBezTo>
                <a:cubicBezTo>
                  <a:pt x="16" y="29"/>
                  <a:pt x="17" y="28"/>
                  <a:pt x="18" y="27"/>
                </a:cubicBezTo>
                <a:cubicBezTo>
                  <a:pt x="19" y="27"/>
                  <a:pt x="19" y="26"/>
                  <a:pt x="20" y="25"/>
                </a:cubicBezTo>
                <a:cubicBezTo>
                  <a:pt x="20" y="23"/>
                  <a:pt x="20" y="22"/>
                  <a:pt x="20" y="19"/>
                </a:cubicBezTo>
                <a:cubicBezTo>
                  <a:pt x="20" y="0"/>
                  <a:pt x="20" y="0"/>
                  <a:pt x="20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5" y="3"/>
                  <a:pt x="15" y="3"/>
                  <a:pt x="15" y="3"/>
                </a:cubicBezTo>
                <a:cubicBezTo>
                  <a:pt x="14" y="1"/>
                  <a:pt x="11" y="0"/>
                  <a:pt x="9" y="0"/>
                </a:cubicBezTo>
                <a:cubicBezTo>
                  <a:pt x="6" y="0"/>
                  <a:pt x="4" y="1"/>
                  <a:pt x="3" y="3"/>
                </a:cubicBezTo>
                <a:cubicBezTo>
                  <a:pt x="1" y="4"/>
                  <a:pt x="0" y="7"/>
                  <a:pt x="0" y="11"/>
                </a:cubicBezTo>
                <a:cubicBezTo>
                  <a:pt x="0" y="13"/>
                  <a:pt x="1" y="16"/>
                  <a:pt x="2" y="18"/>
                </a:cubicBezTo>
                <a:cubicBezTo>
                  <a:pt x="4" y="20"/>
                  <a:pt x="6" y="21"/>
                  <a:pt x="9" y="21"/>
                </a:cubicBezTo>
                <a:cubicBezTo>
                  <a:pt x="11" y="21"/>
                  <a:pt x="13" y="20"/>
                  <a:pt x="15" y="18"/>
                </a:cubicBezTo>
                <a:cubicBezTo>
                  <a:pt x="15" y="21"/>
                  <a:pt x="15" y="21"/>
                  <a:pt x="15" y="21"/>
                </a:cubicBezTo>
                <a:cubicBezTo>
                  <a:pt x="15" y="22"/>
                  <a:pt x="15" y="23"/>
                  <a:pt x="15" y="23"/>
                </a:cubicBezTo>
                <a:cubicBezTo>
                  <a:pt x="14" y="24"/>
                  <a:pt x="14" y="25"/>
                  <a:pt x="13" y="25"/>
                </a:cubicBezTo>
                <a:cubicBezTo>
                  <a:pt x="13" y="25"/>
                  <a:pt x="12" y="25"/>
                  <a:pt x="10" y="25"/>
                </a:cubicBezTo>
                <a:cubicBezTo>
                  <a:pt x="9" y="25"/>
                  <a:pt x="8" y="25"/>
                  <a:pt x="8" y="25"/>
                </a:cubicBezTo>
                <a:cubicBezTo>
                  <a:pt x="7" y="25"/>
                  <a:pt x="7" y="24"/>
                  <a:pt x="7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lose/>
                <a:moveTo>
                  <a:pt x="7" y="6"/>
                </a:moveTo>
                <a:cubicBezTo>
                  <a:pt x="8" y="5"/>
                  <a:pt x="9" y="4"/>
                  <a:pt x="10" y="4"/>
                </a:cubicBezTo>
                <a:cubicBezTo>
                  <a:pt x="12" y="4"/>
                  <a:pt x="13" y="5"/>
                  <a:pt x="14" y="6"/>
                </a:cubicBezTo>
                <a:cubicBezTo>
                  <a:pt x="15" y="7"/>
                  <a:pt x="15" y="8"/>
                  <a:pt x="15" y="10"/>
                </a:cubicBezTo>
                <a:cubicBezTo>
                  <a:pt x="15" y="13"/>
                  <a:pt x="14" y="14"/>
                  <a:pt x="14" y="15"/>
                </a:cubicBezTo>
                <a:cubicBezTo>
                  <a:pt x="13" y="16"/>
                  <a:pt x="11" y="17"/>
                  <a:pt x="10" y="17"/>
                </a:cubicBezTo>
                <a:cubicBezTo>
                  <a:pt x="9" y="17"/>
                  <a:pt x="8" y="16"/>
                  <a:pt x="7" y="15"/>
                </a:cubicBezTo>
                <a:cubicBezTo>
                  <a:pt x="6" y="14"/>
                  <a:pt x="6" y="13"/>
                  <a:pt x="6" y="10"/>
                </a:cubicBezTo>
                <a:cubicBezTo>
                  <a:pt x="6" y="8"/>
                  <a:pt x="6" y="7"/>
                  <a:pt x="7" y="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1" name="Line 1190">
            <a:extLst>
              <a:ext uri="{FF2B5EF4-FFF2-40B4-BE49-F238E27FC236}">
                <a16:creationId xmlns:a16="http://schemas.microsoft.com/office/drawing/2014/main" id="{C9B26D9B-6363-C41B-04C1-2220BEAF5F3E}"/>
              </a:ext>
            </a:extLst>
          </p:cNvPr>
          <p:cNvSpPr>
            <a:spLocks noChangeShapeType="1"/>
          </p:cNvSpPr>
          <p:nvPr/>
        </p:nvSpPr>
        <p:spPr bwMode="auto">
          <a:xfrm>
            <a:off x="6638926" y="4832350"/>
            <a:ext cx="260350" cy="0"/>
          </a:xfrm>
          <a:prstGeom prst="line">
            <a:avLst/>
          </a:prstGeom>
          <a:noFill/>
          <a:ln w="4763" cap="rnd">
            <a:solidFill>
              <a:srgbClr val="A9ABAE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2" name="Freeform 1191">
            <a:extLst>
              <a:ext uri="{FF2B5EF4-FFF2-40B4-BE49-F238E27FC236}">
                <a16:creationId xmlns:a16="http://schemas.microsoft.com/office/drawing/2014/main" id="{8A5BB5A3-9678-891C-4C7B-49DC33879C26}"/>
              </a:ext>
            </a:extLst>
          </p:cNvPr>
          <p:cNvSpPr>
            <a:spLocks/>
          </p:cNvSpPr>
          <p:nvPr/>
        </p:nvSpPr>
        <p:spPr bwMode="auto">
          <a:xfrm>
            <a:off x="6953251" y="4803775"/>
            <a:ext cx="52388" cy="61913"/>
          </a:xfrm>
          <a:custGeom>
            <a:avLst/>
            <a:gdLst>
              <a:gd name="T0" fmla="*/ 6 w 33"/>
              <a:gd name="T1" fmla="*/ 39 h 39"/>
              <a:gd name="T2" fmla="*/ 6 w 33"/>
              <a:gd name="T3" fmla="*/ 26 h 39"/>
              <a:gd name="T4" fmla="*/ 13 w 33"/>
              <a:gd name="T5" fmla="*/ 19 h 39"/>
              <a:gd name="T6" fmla="*/ 26 w 33"/>
              <a:gd name="T7" fmla="*/ 39 h 39"/>
              <a:gd name="T8" fmla="*/ 33 w 33"/>
              <a:gd name="T9" fmla="*/ 39 h 39"/>
              <a:gd name="T10" fmla="*/ 15 w 33"/>
              <a:gd name="T11" fmla="*/ 16 h 39"/>
              <a:gd name="T12" fmla="*/ 32 w 33"/>
              <a:gd name="T13" fmla="*/ 0 h 39"/>
              <a:gd name="T14" fmla="*/ 25 w 33"/>
              <a:gd name="T15" fmla="*/ 0 h 39"/>
              <a:gd name="T16" fmla="*/ 6 w 33"/>
              <a:gd name="T17" fmla="*/ 19 h 39"/>
              <a:gd name="T18" fmla="*/ 6 w 33"/>
              <a:gd name="T19" fmla="*/ 0 h 39"/>
              <a:gd name="T20" fmla="*/ 0 w 33"/>
              <a:gd name="T21" fmla="*/ 0 h 39"/>
              <a:gd name="T22" fmla="*/ 0 w 33"/>
              <a:gd name="T23" fmla="*/ 39 h 39"/>
              <a:gd name="T24" fmla="*/ 6 w 33"/>
              <a:gd name="T25" fmla="*/ 39 h 39"/>
              <a:gd name="T26" fmla="*/ 6 w 33"/>
              <a:gd name="T27" fmla="*/ 3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3" h="39">
                <a:moveTo>
                  <a:pt x="6" y="39"/>
                </a:moveTo>
                <a:lnTo>
                  <a:pt x="6" y="26"/>
                </a:lnTo>
                <a:lnTo>
                  <a:pt x="13" y="19"/>
                </a:lnTo>
                <a:lnTo>
                  <a:pt x="26" y="39"/>
                </a:lnTo>
                <a:lnTo>
                  <a:pt x="33" y="39"/>
                </a:lnTo>
                <a:lnTo>
                  <a:pt x="15" y="16"/>
                </a:lnTo>
                <a:lnTo>
                  <a:pt x="32" y="0"/>
                </a:lnTo>
                <a:lnTo>
                  <a:pt x="25" y="0"/>
                </a:lnTo>
                <a:lnTo>
                  <a:pt x="6" y="19"/>
                </a:lnTo>
                <a:lnTo>
                  <a:pt x="6" y="0"/>
                </a:lnTo>
                <a:lnTo>
                  <a:pt x="0" y="0"/>
                </a:lnTo>
                <a:lnTo>
                  <a:pt x="0" y="39"/>
                </a:lnTo>
                <a:lnTo>
                  <a:pt x="6" y="39"/>
                </a:lnTo>
                <a:lnTo>
                  <a:pt x="6" y="3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3" name="Freeform 1192">
            <a:extLst>
              <a:ext uri="{FF2B5EF4-FFF2-40B4-BE49-F238E27FC236}">
                <a16:creationId xmlns:a16="http://schemas.microsoft.com/office/drawing/2014/main" id="{0162B62F-11CD-F22A-1AC5-DE265FD074DC}"/>
              </a:ext>
            </a:extLst>
          </p:cNvPr>
          <p:cNvSpPr>
            <a:spLocks noEditPoints="1"/>
          </p:cNvSpPr>
          <p:nvPr/>
        </p:nvSpPr>
        <p:spPr bwMode="auto">
          <a:xfrm>
            <a:off x="7010401" y="4821238"/>
            <a:ext cx="41275" cy="44450"/>
          </a:xfrm>
          <a:custGeom>
            <a:avLst/>
            <a:gdLst>
              <a:gd name="T0" fmla="*/ 2 w 19"/>
              <a:gd name="T1" fmla="*/ 19 h 21"/>
              <a:gd name="T2" fmla="*/ 9 w 19"/>
              <a:gd name="T3" fmla="*/ 21 h 21"/>
              <a:gd name="T4" fmla="*/ 14 w 19"/>
              <a:gd name="T5" fmla="*/ 20 h 21"/>
              <a:gd name="T6" fmla="*/ 18 w 19"/>
              <a:gd name="T7" fmla="*/ 16 h 21"/>
              <a:gd name="T8" fmla="*/ 19 w 19"/>
              <a:gd name="T9" fmla="*/ 10 h 21"/>
              <a:gd name="T10" fmla="*/ 16 w 19"/>
              <a:gd name="T11" fmla="*/ 2 h 21"/>
              <a:gd name="T12" fmla="*/ 9 w 19"/>
              <a:gd name="T13" fmla="*/ 0 h 21"/>
              <a:gd name="T14" fmla="*/ 3 w 19"/>
              <a:gd name="T15" fmla="*/ 2 h 21"/>
              <a:gd name="T16" fmla="*/ 0 w 19"/>
              <a:gd name="T17" fmla="*/ 10 h 21"/>
              <a:gd name="T18" fmla="*/ 2 w 19"/>
              <a:gd name="T19" fmla="*/ 19 h 21"/>
              <a:gd name="T20" fmla="*/ 5 w 19"/>
              <a:gd name="T21" fmla="*/ 5 h 21"/>
              <a:gd name="T22" fmla="*/ 9 w 19"/>
              <a:gd name="T23" fmla="*/ 3 h 21"/>
              <a:gd name="T24" fmla="*/ 14 w 19"/>
              <a:gd name="T25" fmla="*/ 5 h 21"/>
              <a:gd name="T26" fmla="*/ 15 w 19"/>
              <a:gd name="T27" fmla="*/ 10 h 21"/>
              <a:gd name="T28" fmla="*/ 14 w 19"/>
              <a:gd name="T29" fmla="*/ 16 h 21"/>
              <a:gd name="T30" fmla="*/ 9 w 19"/>
              <a:gd name="T31" fmla="*/ 18 h 21"/>
              <a:gd name="T32" fmla="*/ 5 w 19"/>
              <a:gd name="T33" fmla="*/ 16 h 21"/>
              <a:gd name="T34" fmla="*/ 3 w 19"/>
              <a:gd name="T35" fmla="*/ 10 h 21"/>
              <a:gd name="T36" fmla="*/ 5 w 19"/>
              <a:gd name="T37" fmla="*/ 5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9" h="21">
                <a:moveTo>
                  <a:pt x="2" y="19"/>
                </a:moveTo>
                <a:cubicBezTo>
                  <a:pt x="4" y="20"/>
                  <a:pt x="6" y="21"/>
                  <a:pt x="9" y="21"/>
                </a:cubicBezTo>
                <a:cubicBezTo>
                  <a:pt x="11" y="21"/>
                  <a:pt x="13" y="21"/>
                  <a:pt x="14" y="20"/>
                </a:cubicBezTo>
                <a:cubicBezTo>
                  <a:pt x="16" y="19"/>
                  <a:pt x="17" y="18"/>
                  <a:pt x="18" y="16"/>
                </a:cubicBezTo>
                <a:cubicBezTo>
                  <a:pt x="19" y="15"/>
                  <a:pt x="19" y="13"/>
                  <a:pt x="19" y="10"/>
                </a:cubicBezTo>
                <a:cubicBezTo>
                  <a:pt x="19" y="7"/>
                  <a:pt x="18" y="4"/>
                  <a:pt x="16" y="2"/>
                </a:cubicBezTo>
                <a:cubicBezTo>
                  <a:pt x="14" y="1"/>
                  <a:pt x="12" y="0"/>
                  <a:pt x="9" y="0"/>
                </a:cubicBezTo>
                <a:cubicBezTo>
                  <a:pt x="7" y="0"/>
                  <a:pt x="5" y="0"/>
                  <a:pt x="3" y="2"/>
                </a:cubicBezTo>
                <a:cubicBezTo>
                  <a:pt x="1" y="4"/>
                  <a:pt x="0" y="7"/>
                  <a:pt x="0" y="10"/>
                </a:cubicBezTo>
                <a:cubicBezTo>
                  <a:pt x="0" y="14"/>
                  <a:pt x="0" y="17"/>
                  <a:pt x="2" y="19"/>
                </a:cubicBezTo>
                <a:close/>
                <a:moveTo>
                  <a:pt x="5" y="5"/>
                </a:moveTo>
                <a:cubicBezTo>
                  <a:pt x="6" y="3"/>
                  <a:pt x="7" y="3"/>
                  <a:pt x="9" y="3"/>
                </a:cubicBezTo>
                <a:cubicBezTo>
                  <a:pt x="11" y="3"/>
                  <a:pt x="12" y="3"/>
                  <a:pt x="14" y="5"/>
                </a:cubicBezTo>
                <a:cubicBezTo>
                  <a:pt x="15" y="6"/>
                  <a:pt x="15" y="8"/>
                  <a:pt x="15" y="10"/>
                </a:cubicBezTo>
                <a:cubicBezTo>
                  <a:pt x="15" y="13"/>
                  <a:pt x="15" y="15"/>
                  <a:pt x="14" y="16"/>
                </a:cubicBezTo>
                <a:cubicBezTo>
                  <a:pt x="12" y="18"/>
                  <a:pt x="11" y="18"/>
                  <a:pt x="9" y="18"/>
                </a:cubicBezTo>
                <a:cubicBezTo>
                  <a:pt x="7" y="18"/>
                  <a:pt x="6" y="18"/>
                  <a:pt x="5" y="16"/>
                </a:cubicBezTo>
                <a:cubicBezTo>
                  <a:pt x="4" y="15"/>
                  <a:pt x="3" y="13"/>
                  <a:pt x="3" y="10"/>
                </a:cubicBezTo>
                <a:cubicBezTo>
                  <a:pt x="3" y="8"/>
                  <a:pt x="4" y="6"/>
                  <a:pt x="5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4" name="Freeform 1193">
            <a:extLst>
              <a:ext uri="{FF2B5EF4-FFF2-40B4-BE49-F238E27FC236}">
                <a16:creationId xmlns:a16="http://schemas.microsoft.com/office/drawing/2014/main" id="{5617057F-A6B0-866E-B9ED-E07B9250667D}"/>
              </a:ext>
            </a:extLst>
          </p:cNvPr>
          <p:cNvSpPr>
            <a:spLocks/>
          </p:cNvSpPr>
          <p:nvPr/>
        </p:nvSpPr>
        <p:spPr bwMode="auto">
          <a:xfrm>
            <a:off x="7059613" y="4821238"/>
            <a:ext cx="60325" cy="44450"/>
          </a:xfrm>
          <a:custGeom>
            <a:avLst/>
            <a:gdLst>
              <a:gd name="T0" fmla="*/ 4 w 28"/>
              <a:gd name="T1" fmla="*/ 21 h 21"/>
              <a:gd name="T2" fmla="*/ 4 w 28"/>
              <a:gd name="T3" fmla="*/ 10 h 21"/>
              <a:gd name="T4" fmla="*/ 4 w 28"/>
              <a:gd name="T5" fmla="*/ 6 h 21"/>
              <a:gd name="T6" fmla="*/ 6 w 28"/>
              <a:gd name="T7" fmla="*/ 3 h 21"/>
              <a:gd name="T8" fmla="*/ 9 w 28"/>
              <a:gd name="T9" fmla="*/ 3 h 21"/>
              <a:gd name="T10" fmla="*/ 12 w 28"/>
              <a:gd name="T11" fmla="*/ 4 h 21"/>
              <a:gd name="T12" fmla="*/ 13 w 28"/>
              <a:gd name="T13" fmla="*/ 7 h 21"/>
              <a:gd name="T14" fmla="*/ 13 w 28"/>
              <a:gd name="T15" fmla="*/ 21 h 21"/>
              <a:gd name="T16" fmla="*/ 16 w 28"/>
              <a:gd name="T17" fmla="*/ 21 h 21"/>
              <a:gd name="T18" fmla="*/ 16 w 28"/>
              <a:gd name="T19" fmla="*/ 9 h 21"/>
              <a:gd name="T20" fmla="*/ 18 w 28"/>
              <a:gd name="T21" fmla="*/ 4 h 21"/>
              <a:gd name="T22" fmla="*/ 21 w 28"/>
              <a:gd name="T23" fmla="*/ 3 h 21"/>
              <a:gd name="T24" fmla="*/ 23 w 28"/>
              <a:gd name="T25" fmla="*/ 3 h 21"/>
              <a:gd name="T26" fmla="*/ 25 w 28"/>
              <a:gd name="T27" fmla="*/ 5 h 21"/>
              <a:gd name="T28" fmla="*/ 25 w 28"/>
              <a:gd name="T29" fmla="*/ 8 h 21"/>
              <a:gd name="T30" fmla="*/ 25 w 28"/>
              <a:gd name="T31" fmla="*/ 21 h 21"/>
              <a:gd name="T32" fmla="*/ 28 w 28"/>
              <a:gd name="T33" fmla="*/ 21 h 21"/>
              <a:gd name="T34" fmla="*/ 28 w 28"/>
              <a:gd name="T35" fmla="*/ 7 h 21"/>
              <a:gd name="T36" fmla="*/ 27 w 28"/>
              <a:gd name="T37" fmla="*/ 1 h 21"/>
              <a:gd name="T38" fmla="*/ 22 w 28"/>
              <a:gd name="T39" fmla="*/ 0 h 21"/>
              <a:gd name="T40" fmla="*/ 16 w 28"/>
              <a:gd name="T41" fmla="*/ 3 h 21"/>
              <a:gd name="T42" fmla="*/ 13 w 28"/>
              <a:gd name="T43" fmla="*/ 1 h 21"/>
              <a:gd name="T44" fmla="*/ 10 w 28"/>
              <a:gd name="T45" fmla="*/ 0 h 21"/>
              <a:gd name="T46" fmla="*/ 6 w 28"/>
              <a:gd name="T47" fmla="*/ 1 h 21"/>
              <a:gd name="T48" fmla="*/ 3 w 28"/>
              <a:gd name="T49" fmla="*/ 3 h 21"/>
              <a:gd name="T50" fmla="*/ 3 w 28"/>
              <a:gd name="T51" fmla="*/ 0 h 21"/>
              <a:gd name="T52" fmla="*/ 0 w 28"/>
              <a:gd name="T53" fmla="*/ 0 h 21"/>
              <a:gd name="T54" fmla="*/ 0 w 28"/>
              <a:gd name="T55" fmla="*/ 21 h 21"/>
              <a:gd name="T56" fmla="*/ 4 w 28"/>
              <a:gd name="T57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8" h="21">
                <a:moveTo>
                  <a:pt x="4" y="21"/>
                </a:moveTo>
                <a:cubicBezTo>
                  <a:pt x="4" y="10"/>
                  <a:pt x="4" y="10"/>
                  <a:pt x="4" y="10"/>
                </a:cubicBezTo>
                <a:cubicBezTo>
                  <a:pt x="4" y="8"/>
                  <a:pt x="4" y="7"/>
                  <a:pt x="4" y="6"/>
                </a:cubicBezTo>
                <a:cubicBezTo>
                  <a:pt x="5" y="5"/>
                  <a:pt x="5" y="4"/>
                  <a:pt x="6" y="3"/>
                </a:cubicBezTo>
                <a:cubicBezTo>
                  <a:pt x="7" y="3"/>
                  <a:pt x="8" y="3"/>
                  <a:pt x="9" y="3"/>
                </a:cubicBezTo>
                <a:cubicBezTo>
                  <a:pt x="10" y="3"/>
                  <a:pt x="11" y="3"/>
                  <a:pt x="12" y="4"/>
                </a:cubicBezTo>
                <a:cubicBezTo>
                  <a:pt x="12" y="5"/>
                  <a:pt x="13" y="6"/>
                  <a:pt x="13" y="7"/>
                </a:cubicBezTo>
                <a:cubicBezTo>
                  <a:pt x="13" y="21"/>
                  <a:pt x="13" y="21"/>
                  <a:pt x="13" y="21"/>
                </a:cubicBezTo>
                <a:cubicBezTo>
                  <a:pt x="16" y="21"/>
                  <a:pt x="16" y="21"/>
                  <a:pt x="16" y="21"/>
                </a:cubicBezTo>
                <a:cubicBezTo>
                  <a:pt x="16" y="9"/>
                  <a:pt x="16" y="9"/>
                  <a:pt x="16" y="9"/>
                </a:cubicBezTo>
                <a:cubicBezTo>
                  <a:pt x="16" y="7"/>
                  <a:pt x="17" y="5"/>
                  <a:pt x="18" y="4"/>
                </a:cubicBezTo>
                <a:cubicBezTo>
                  <a:pt x="18" y="3"/>
                  <a:pt x="20" y="3"/>
                  <a:pt x="21" y="3"/>
                </a:cubicBezTo>
                <a:cubicBezTo>
                  <a:pt x="22" y="3"/>
                  <a:pt x="23" y="3"/>
                  <a:pt x="23" y="3"/>
                </a:cubicBezTo>
                <a:cubicBezTo>
                  <a:pt x="24" y="4"/>
                  <a:pt x="24" y="4"/>
                  <a:pt x="25" y="5"/>
                </a:cubicBezTo>
                <a:cubicBezTo>
                  <a:pt x="25" y="5"/>
                  <a:pt x="25" y="6"/>
                  <a:pt x="25" y="8"/>
                </a:cubicBezTo>
                <a:cubicBezTo>
                  <a:pt x="25" y="21"/>
                  <a:pt x="25" y="21"/>
                  <a:pt x="25" y="21"/>
                </a:cubicBezTo>
                <a:cubicBezTo>
                  <a:pt x="28" y="21"/>
                  <a:pt x="28" y="21"/>
                  <a:pt x="28" y="21"/>
                </a:cubicBezTo>
                <a:cubicBezTo>
                  <a:pt x="28" y="7"/>
                  <a:pt x="28" y="7"/>
                  <a:pt x="28" y="7"/>
                </a:cubicBezTo>
                <a:cubicBezTo>
                  <a:pt x="28" y="4"/>
                  <a:pt x="28" y="2"/>
                  <a:pt x="27" y="1"/>
                </a:cubicBezTo>
                <a:cubicBezTo>
                  <a:pt x="26" y="0"/>
                  <a:pt x="24" y="0"/>
                  <a:pt x="22" y="0"/>
                </a:cubicBezTo>
                <a:cubicBezTo>
                  <a:pt x="19" y="0"/>
                  <a:pt x="17" y="1"/>
                  <a:pt x="16" y="3"/>
                </a:cubicBezTo>
                <a:cubicBezTo>
                  <a:pt x="15" y="2"/>
                  <a:pt x="14" y="1"/>
                  <a:pt x="13" y="1"/>
                </a:cubicBezTo>
                <a:cubicBezTo>
                  <a:pt x="12" y="0"/>
                  <a:pt x="11" y="0"/>
                  <a:pt x="10" y="0"/>
                </a:cubicBezTo>
                <a:cubicBezTo>
                  <a:pt x="8" y="0"/>
                  <a:pt x="7" y="0"/>
                  <a:pt x="6" y="1"/>
                </a:cubicBezTo>
                <a:cubicBezTo>
                  <a:pt x="5" y="1"/>
                  <a:pt x="4" y="2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4" y="21"/>
                  <a:pt x="4" y="21"/>
                  <a:pt x="4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5" name="Freeform 1194">
            <a:extLst>
              <a:ext uri="{FF2B5EF4-FFF2-40B4-BE49-F238E27FC236}">
                <a16:creationId xmlns:a16="http://schemas.microsoft.com/office/drawing/2014/main" id="{8501265E-C497-8C7E-87C1-985D1A770997}"/>
              </a:ext>
            </a:extLst>
          </p:cNvPr>
          <p:cNvSpPr>
            <a:spLocks/>
          </p:cNvSpPr>
          <p:nvPr/>
        </p:nvSpPr>
        <p:spPr bwMode="auto">
          <a:xfrm>
            <a:off x="7134226" y="4821238"/>
            <a:ext cx="60325" cy="44450"/>
          </a:xfrm>
          <a:custGeom>
            <a:avLst/>
            <a:gdLst>
              <a:gd name="T0" fmla="*/ 3 w 28"/>
              <a:gd name="T1" fmla="*/ 21 h 21"/>
              <a:gd name="T2" fmla="*/ 3 w 28"/>
              <a:gd name="T3" fmla="*/ 10 h 21"/>
              <a:gd name="T4" fmla="*/ 4 w 28"/>
              <a:gd name="T5" fmla="*/ 6 h 21"/>
              <a:gd name="T6" fmla="*/ 6 w 28"/>
              <a:gd name="T7" fmla="*/ 3 h 21"/>
              <a:gd name="T8" fmla="*/ 8 w 28"/>
              <a:gd name="T9" fmla="*/ 3 h 21"/>
              <a:gd name="T10" fmla="*/ 11 w 28"/>
              <a:gd name="T11" fmla="*/ 4 h 21"/>
              <a:gd name="T12" fmla="*/ 12 w 28"/>
              <a:gd name="T13" fmla="*/ 7 h 21"/>
              <a:gd name="T14" fmla="*/ 12 w 28"/>
              <a:gd name="T15" fmla="*/ 21 h 21"/>
              <a:gd name="T16" fmla="*/ 16 w 28"/>
              <a:gd name="T17" fmla="*/ 21 h 21"/>
              <a:gd name="T18" fmla="*/ 16 w 28"/>
              <a:gd name="T19" fmla="*/ 9 h 21"/>
              <a:gd name="T20" fmla="*/ 17 w 28"/>
              <a:gd name="T21" fmla="*/ 4 h 21"/>
              <a:gd name="T22" fmla="*/ 21 w 28"/>
              <a:gd name="T23" fmla="*/ 3 h 21"/>
              <a:gd name="T24" fmla="*/ 23 w 28"/>
              <a:gd name="T25" fmla="*/ 3 h 21"/>
              <a:gd name="T26" fmla="*/ 24 w 28"/>
              <a:gd name="T27" fmla="*/ 5 h 21"/>
              <a:gd name="T28" fmla="*/ 24 w 28"/>
              <a:gd name="T29" fmla="*/ 8 h 21"/>
              <a:gd name="T30" fmla="*/ 24 w 28"/>
              <a:gd name="T31" fmla="*/ 21 h 21"/>
              <a:gd name="T32" fmla="*/ 28 w 28"/>
              <a:gd name="T33" fmla="*/ 21 h 21"/>
              <a:gd name="T34" fmla="*/ 28 w 28"/>
              <a:gd name="T35" fmla="*/ 7 h 21"/>
              <a:gd name="T36" fmla="*/ 26 w 28"/>
              <a:gd name="T37" fmla="*/ 1 h 21"/>
              <a:gd name="T38" fmla="*/ 21 w 28"/>
              <a:gd name="T39" fmla="*/ 0 h 21"/>
              <a:gd name="T40" fmla="*/ 15 w 28"/>
              <a:gd name="T41" fmla="*/ 3 h 21"/>
              <a:gd name="T42" fmla="*/ 13 w 28"/>
              <a:gd name="T43" fmla="*/ 1 h 21"/>
              <a:gd name="T44" fmla="*/ 9 w 28"/>
              <a:gd name="T45" fmla="*/ 0 h 21"/>
              <a:gd name="T46" fmla="*/ 5 w 28"/>
              <a:gd name="T47" fmla="*/ 1 h 21"/>
              <a:gd name="T48" fmla="*/ 3 w 28"/>
              <a:gd name="T49" fmla="*/ 3 h 21"/>
              <a:gd name="T50" fmla="*/ 3 w 28"/>
              <a:gd name="T51" fmla="*/ 0 h 21"/>
              <a:gd name="T52" fmla="*/ 0 w 28"/>
              <a:gd name="T53" fmla="*/ 0 h 21"/>
              <a:gd name="T54" fmla="*/ 0 w 28"/>
              <a:gd name="T55" fmla="*/ 21 h 21"/>
              <a:gd name="T56" fmla="*/ 3 w 28"/>
              <a:gd name="T57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8" h="21">
                <a:moveTo>
                  <a:pt x="3" y="21"/>
                </a:moveTo>
                <a:cubicBezTo>
                  <a:pt x="3" y="10"/>
                  <a:pt x="3" y="10"/>
                  <a:pt x="3" y="10"/>
                </a:cubicBezTo>
                <a:cubicBezTo>
                  <a:pt x="3" y="8"/>
                  <a:pt x="3" y="7"/>
                  <a:pt x="4" y="6"/>
                </a:cubicBezTo>
                <a:cubicBezTo>
                  <a:pt x="4" y="5"/>
                  <a:pt x="5" y="4"/>
                  <a:pt x="6" y="3"/>
                </a:cubicBezTo>
                <a:cubicBezTo>
                  <a:pt x="6" y="3"/>
                  <a:pt x="7" y="3"/>
                  <a:pt x="8" y="3"/>
                </a:cubicBezTo>
                <a:cubicBezTo>
                  <a:pt x="10" y="3"/>
                  <a:pt x="11" y="3"/>
                  <a:pt x="11" y="4"/>
                </a:cubicBezTo>
                <a:cubicBezTo>
                  <a:pt x="12" y="5"/>
                  <a:pt x="12" y="6"/>
                  <a:pt x="12" y="7"/>
                </a:cubicBezTo>
                <a:cubicBezTo>
                  <a:pt x="12" y="21"/>
                  <a:pt x="12" y="21"/>
                  <a:pt x="12" y="21"/>
                </a:cubicBezTo>
                <a:cubicBezTo>
                  <a:pt x="16" y="21"/>
                  <a:pt x="16" y="21"/>
                  <a:pt x="16" y="21"/>
                </a:cubicBezTo>
                <a:cubicBezTo>
                  <a:pt x="16" y="9"/>
                  <a:pt x="16" y="9"/>
                  <a:pt x="16" y="9"/>
                </a:cubicBezTo>
                <a:cubicBezTo>
                  <a:pt x="16" y="7"/>
                  <a:pt x="16" y="5"/>
                  <a:pt x="17" y="4"/>
                </a:cubicBezTo>
                <a:cubicBezTo>
                  <a:pt x="18" y="3"/>
                  <a:pt x="19" y="3"/>
                  <a:pt x="21" y="3"/>
                </a:cubicBezTo>
                <a:cubicBezTo>
                  <a:pt x="21" y="3"/>
                  <a:pt x="22" y="3"/>
                  <a:pt x="23" y="3"/>
                </a:cubicBezTo>
                <a:cubicBezTo>
                  <a:pt x="23" y="4"/>
                  <a:pt x="24" y="4"/>
                  <a:pt x="24" y="5"/>
                </a:cubicBezTo>
                <a:cubicBezTo>
                  <a:pt x="24" y="5"/>
                  <a:pt x="24" y="6"/>
                  <a:pt x="24" y="8"/>
                </a:cubicBezTo>
                <a:cubicBezTo>
                  <a:pt x="24" y="21"/>
                  <a:pt x="24" y="21"/>
                  <a:pt x="24" y="21"/>
                </a:cubicBezTo>
                <a:cubicBezTo>
                  <a:pt x="28" y="21"/>
                  <a:pt x="28" y="21"/>
                  <a:pt x="28" y="21"/>
                </a:cubicBezTo>
                <a:cubicBezTo>
                  <a:pt x="28" y="7"/>
                  <a:pt x="28" y="7"/>
                  <a:pt x="28" y="7"/>
                </a:cubicBezTo>
                <a:cubicBezTo>
                  <a:pt x="28" y="4"/>
                  <a:pt x="27" y="2"/>
                  <a:pt x="26" y="1"/>
                </a:cubicBezTo>
                <a:cubicBezTo>
                  <a:pt x="25" y="0"/>
                  <a:pt x="23" y="0"/>
                  <a:pt x="21" y="0"/>
                </a:cubicBezTo>
                <a:cubicBezTo>
                  <a:pt x="19" y="0"/>
                  <a:pt x="17" y="1"/>
                  <a:pt x="15" y="3"/>
                </a:cubicBezTo>
                <a:cubicBezTo>
                  <a:pt x="15" y="2"/>
                  <a:pt x="14" y="1"/>
                  <a:pt x="13" y="1"/>
                </a:cubicBezTo>
                <a:cubicBezTo>
                  <a:pt x="12" y="0"/>
                  <a:pt x="11" y="0"/>
                  <a:pt x="9" y="0"/>
                </a:cubicBezTo>
                <a:cubicBezTo>
                  <a:pt x="8" y="0"/>
                  <a:pt x="7" y="0"/>
                  <a:pt x="5" y="1"/>
                </a:cubicBezTo>
                <a:cubicBezTo>
                  <a:pt x="4" y="1"/>
                  <a:pt x="4" y="2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3" y="21"/>
                  <a:pt x="3" y="21"/>
                  <a:pt x="3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6" name="Freeform 1195">
            <a:extLst>
              <a:ext uri="{FF2B5EF4-FFF2-40B4-BE49-F238E27FC236}">
                <a16:creationId xmlns:a16="http://schemas.microsoft.com/office/drawing/2014/main" id="{9AFC9002-2AC2-35E6-870C-1FFA31260267}"/>
              </a:ext>
            </a:extLst>
          </p:cNvPr>
          <p:cNvSpPr>
            <a:spLocks/>
          </p:cNvSpPr>
          <p:nvPr/>
        </p:nvSpPr>
        <p:spPr bwMode="auto">
          <a:xfrm>
            <a:off x="7205663" y="4821238"/>
            <a:ext cx="36513" cy="44450"/>
          </a:xfrm>
          <a:custGeom>
            <a:avLst/>
            <a:gdLst>
              <a:gd name="T0" fmla="*/ 17 w 17"/>
              <a:gd name="T1" fmla="*/ 21 h 21"/>
              <a:gd name="T2" fmla="*/ 17 w 17"/>
              <a:gd name="T3" fmla="*/ 0 h 21"/>
              <a:gd name="T4" fmla="*/ 13 w 17"/>
              <a:gd name="T5" fmla="*/ 0 h 21"/>
              <a:gd name="T6" fmla="*/ 13 w 17"/>
              <a:gd name="T7" fmla="*/ 11 h 21"/>
              <a:gd name="T8" fmla="*/ 13 w 17"/>
              <a:gd name="T9" fmla="*/ 15 h 21"/>
              <a:gd name="T10" fmla="*/ 11 w 17"/>
              <a:gd name="T11" fmla="*/ 17 h 21"/>
              <a:gd name="T12" fmla="*/ 8 w 17"/>
              <a:gd name="T13" fmla="*/ 18 h 21"/>
              <a:gd name="T14" fmla="*/ 5 w 17"/>
              <a:gd name="T15" fmla="*/ 17 h 21"/>
              <a:gd name="T16" fmla="*/ 4 w 17"/>
              <a:gd name="T17" fmla="*/ 15 h 21"/>
              <a:gd name="T18" fmla="*/ 4 w 17"/>
              <a:gd name="T19" fmla="*/ 12 h 21"/>
              <a:gd name="T20" fmla="*/ 4 w 17"/>
              <a:gd name="T21" fmla="*/ 0 h 21"/>
              <a:gd name="T22" fmla="*/ 0 w 17"/>
              <a:gd name="T23" fmla="*/ 0 h 21"/>
              <a:gd name="T24" fmla="*/ 0 w 17"/>
              <a:gd name="T25" fmla="*/ 13 h 21"/>
              <a:gd name="T26" fmla="*/ 0 w 17"/>
              <a:gd name="T27" fmla="*/ 16 h 21"/>
              <a:gd name="T28" fmla="*/ 1 w 17"/>
              <a:gd name="T29" fmla="*/ 19 h 21"/>
              <a:gd name="T30" fmla="*/ 4 w 17"/>
              <a:gd name="T31" fmla="*/ 21 h 21"/>
              <a:gd name="T32" fmla="*/ 7 w 17"/>
              <a:gd name="T33" fmla="*/ 21 h 21"/>
              <a:gd name="T34" fmla="*/ 14 w 17"/>
              <a:gd name="T35" fmla="*/ 18 h 21"/>
              <a:gd name="T36" fmla="*/ 14 w 17"/>
              <a:gd name="T37" fmla="*/ 21 h 21"/>
              <a:gd name="T38" fmla="*/ 17 w 17"/>
              <a:gd name="T39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7" h="21">
                <a:moveTo>
                  <a:pt x="17" y="21"/>
                </a:moveTo>
                <a:cubicBezTo>
                  <a:pt x="17" y="0"/>
                  <a:pt x="17" y="0"/>
                  <a:pt x="17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13" y="11"/>
                  <a:pt x="13" y="11"/>
                  <a:pt x="13" y="11"/>
                </a:cubicBezTo>
                <a:cubicBezTo>
                  <a:pt x="13" y="13"/>
                  <a:pt x="13" y="14"/>
                  <a:pt x="13" y="15"/>
                </a:cubicBezTo>
                <a:cubicBezTo>
                  <a:pt x="12" y="16"/>
                  <a:pt x="12" y="17"/>
                  <a:pt x="11" y="17"/>
                </a:cubicBezTo>
                <a:cubicBezTo>
                  <a:pt x="10" y="18"/>
                  <a:pt x="9" y="18"/>
                  <a:pt x="8" y="18"/>
                </a:cubicBezTo>
                <a:cubicBezTo>
                  <a:pt x="7" y="18"/>
                  <a:pt x="6" y="18"/>
                  <a:pt x="5" y="17"/>
                </a:cubicBezTo>
                <a:cubicBezTo>
                  <a:pt x="5" y="17"/>
                  <a:pt x="4" y="16"/>
                  <a:pt x="4" y="15"/>
                </a:cubicBezTo>
                <a:cubicBezTo>
                  <a:pt x="4" y="15"/>
                  <a:pt x="4" y="13"/>
                  <a:pt x="4" y="12"/>
                </a:cubicBezTo>
                <a:cubicBezTo>
                  <a:pt x="4" y="0"/>
                  <a:pt x="4" y="0"/>
                  <a:pt x="4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0" y="14"/>
                  <a:pt x="0" y="16"/>
                  <a:pt x="0" y="16"/>
                </a:cubicBezTo>
                <a:cubicBezTo>
                  <a:pt x="1" y="17"/>
                  <a:pt x="1" y="18"/>
                  <a:pt x="1" y="19"/>
                </a:cubicBezTo>
                <a:cubicBezTo>
                  <a:pt x="2" y="20"/>
                  <a:pt x="3" y="20"/>
                  <a:pt x="4" y="21"/>
                </a:cubicBezTo>
                <a:cubicBezTo>
                  <a:pt x="5" y="21"/>
                  <a:pt x="6" y="21"/>
                  <a:pt x="7" y="21"/>
                </a:cubicBezTo>
                <a:cubicBezTo>
                  <a:pt x="10" y="21"/>
                  <a:pt x="12" y="20"/>
                  <a:pt x="14" y="18"/>
                </a:cubicBezTo>
                <a:cubicBezTo>
                  <a:pt x="14" y="21"/>
                  <a:pt x="14" y="21"/>
                  <a:pt x="14" y="21"/>
                </a:cubicBezTo>
                <a:cubicBezTo>
                  <a:pt x="17" y="21"/>
                  <a:pt x="17" y="21"/>
                  <a:pt x="17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7" name="Freeform 1196">
            <a:extLst>
              <a:ext uri="{FF2B5EF4-FFF2-40B4-BE49-F238E27FC236}">
                <a16:creationId xmlns:a16="http://schemas.microsoft.com/office/drawing/2014/main" id="{1FF1913F-8C33-F248-A9AF-C71E8863EC8A}"/>
              </a:ext>
            </a:extLst>
          </p:cNvPr>
          <p:cNvSpPr>
            <a:spLocks/>
          </p:cNvSpPr>
          <p:nvPr/>
        </p:nvSpPr>
        <p:spPr bwMode="auto">
          <a:xfrm>
            <a:off x="7254876" y="4821238"/>
            <a:ext cx="34925" cy="44450"/>
          </a:xfrm>
          <a:custGeom>
            <a:avLst/>
            <a:gdLst>
              <a:gd name="T0" fmla="*/ 3 w 16"/>
              <a:gd name="T1" fmla="*/ 21 h 21"/>
              <a:gd name="T2" fmla="*/ 3 w 16"/>
              <a:gd name="T3" fmla="*/ 10 h 21"/>
              <a:gd name="T4" fmla="*/ 5 w 16"/>
              <a:gd name="T5" fmla="*/ 4 h 21"/>
              <a:gd name="T6" fmla="*/ 9 w 16"/>
              <a:gd name="T7" fmla="*/ 3 h 21"/>
              <a:gd name="T8" fmla="*/ 11 w 16"/>
              <a:gd name="T9" fmla="*/ 3 h 21"/>
              <a:gd name="T10" fmla="*/ 13 w 16"/>
              <a:gd name="T11" fmla="*/ 5 h 21"/>
              <a:gd name="T12" fmla="*/ 13 w 16"/>
              <a:gd name="T13" fmla="*/ 8 h 21"/>
              <a:gd name="T14" fmla="*/ 13 w 16"/>
              <a:gd name="T15" fmla="*/ 21 h 21"/>
              <a:gd name="T16" fmla="*/ 16 w 16"/>
              <a:gd name="T17" fmla="*/ 21 h 21"/>
              <a:gd name="T18" fmla="*/ 16 w 16"/>
              <a:gd name="T19" fmla="*/ 8 h 21"/>
              <a:gd name="T20" fmla="*/ 16 w 16"/>
              <a:gd name="T21" fmla="*/ 5 h 21"/>
              <a:gd name="T22" fmla="*/ 15 w 16"/>
              <a:gd name="T23" fmla="*/ 2 h 21"/>
              <a:gd name="T24" fmla="*/ 13 w 16"/>
              <a:gd name="T25" fmla="*/ 0 h 21"/>
              <a:gd name="T26" fmla="*/ 9 w 16"/>
              <a:gd name="T27" fmla="*/ 0 h 21"/>
              <a:gd name="T28" fmla="*/ 3 w 16"/>
              <a:gd name="T29" fmla="*/ 3 h 21"/>
              <a:gd name="T30" fmla="*/ 3 w 16"/>
              <a:gd name="T31" fmla="*/ 0 h 21"/>
              <a:gd name="T32" fmla="*/ 0 w 16"/>
              <a:gd name="T33" fmla="*/ 0 h 21"/>
              <a:gd name="T34" fmla="*/ 0 w 16"/>
              <a:gd name="T35" fmla="*/ 21 h 21"/>
              <a:gd name="T36" fmla="*/ 3 w 16"/>
              <a:gd name="T37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6" h="21">
                <a:moveTo>
                  <a:pt x="3" y="21"/>
                </a:moveTo>
                <a:cubicBezTo>
                  <a:pt x="3" y="10"/>
                  <a:pt x="3" y="10"/>
                  <a:pt x="3" y="10"/>
                </a:cubicBezTo>
                <a:cubicBezTo>
                  <a:pt x="3" y="7"/>
                  <a:pt x="4" y="5"/>
                  <a:pt x="5" y="4"/>
                </a:cubicBezTo>
                <a:cubicBezTo>
                  <a:pt x="6" y="3"/>
                  <a:pt x="7" y="3"/>
                  <a:pt x="9" y="3"/>
                </a:cubicBezTo>
                <a:cubicBezTo>
                  <a:pt x="10" y="3"/>
                  <a:pt x="10" y="3"/>
                  <a:pt x="11" y="3"/>
                </a:cubicBezTo>
                <a:cubicBezTo>
                  <a:pt x="12" y="4"/>
                  <a:pt x="12" y="4"/>
                  <a:pt x="13" y="5"/>
                </a:cubicBezTo>
                <a:cubicBezTo>
                  <a:pt x="13" y="6"/>
                  <a:pt x="13" y="7"/>
                  <a:pt x="13" y="8"/>
                </a:cubicBezTo>
                <a:cubicBezTo>
                  <a:pt x="13" y="21"/>
                  <a:pt x="13" y="21"/>
                  <a:pt x="13" y="21"/>
                </a:cubicBezTo>
                <a:cubicBezTo>
                  <a:pt x="16" y="21"/>
                  <a:pt x="16" y="21"/>
                  <a:pt x="16" y="21"/>
                </a:cubicBezTo>
                <a:cubicBezTo>
                  <a:pt x="16" y="8"/>
                  <a:pt x="16" y="8"/>
                  <a:pt x="16" y="8"/>
                </a:cubicBezTo>
                <a:cubicBezTo>
                  <a:pt x="16" y="6"/>
                  <a:pt x="16" y="5"/>
                  <a:pt x="16" y="5"/>
                </a:cubicBezTo>
                <a:cubicBezTo>
                  <a:pt x="16" y="4"/>
                  <a:pt x="16" y="3"/>
                  <a:pt x="15" y="2"/>
                </a:cubicBezTo>
                <a:cubicBezTo>
                  <a:pt x="15" y="1"/>
                  <a:pt x="14" y="1"/>
                  <a:pt x="13" y="0"/>
                </a:cubicBezTo>
                <a:cubicBezTo>
                  <a:pt x="12" y="0"/>
                  <a:pt x="11" y="0"/>
                  <a:pt x="9" y="0"/>
                </a:cubicBezTo>
                <a:cubicBezTo>
                  <a:pt x="6" y="0"/>
                  <a:pt x="4" y="1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3" y="21"/>
                  <a:pt x="3" y="21"/>
                  <a:pt x="3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8" name="Freeform 1197">
            <a:extLst>
              <a:ext uri="{FF2B5EF4-FFF2-40B4-BE49-F238E27FC236}">
                <a16:creationId xmlns:a16="http://schemas.microsoft.com/office/drawing/2014/main" id="{6159EFA5-E86D-D6EB-B2AF-FAF5EDE871F2}"/>
              </a:ext>
            </a:extLst>
          </p:cNvPr>
          <p:cNvSpPr>
            <a:spLocks noEditPoints="1"/>
          </p:cNvSpPr>
          <p:nvPr/>
        </p:nvSpPr>
        <p:spPr bwMode="auto">
          <a:xfrm>
            <a:off x="7300913" y="4821238"/>
            <a:ext cx="41275" cy="44450"/>
          </a:xfrm>
          <a:custGeom>
            <a:avLst/>
            <a:gdLst>
              <a:gd name="T0" fmla="*/ 13 w 19"/>
              <a:gd name="T1" fmla="*/ 17 h 21"/>
              <a:gd name="T2" fmla="*/ 10 w 19"/>
              <a:gd name="T3" fmla="*/ 18 h 21"/>
              <a:gd name="T4" fmla="*/ 5 w 19"/>
              <a:gd name="T5" fmla="*/ 17 h 21"/>
              <a:gd name="T6" fmla="*/ 3 w 19"/>
              <a:gd name="T7" fmla="*/ 11 h 21"/>
              <a:gd name="T8" fmla="*/ 19 w 19"/>
              <a:gd name="T9" fmla="*/ 11 h 21"/>
              <a:gd name="T10" fmla="*/ 19 w 19"/>
              <a:gd name="T11" fmla="*/ 10 h 21"/>
              <a:gd name="T12" fmla="*/ 16 w 19"/>
              <a:gd name="T13" fmla="*/ 2 h 21"/>
              <a:gd name="T14" fmla="*/ 10 w 19"/>
              <a:gd name="T15" fmla="*/ 0 h 21"/>
              <a:gd name="T16" fmla="*/ 3 w 19"/>
              <a:gd name="T17" fmla="*/ 3 h 21"/>
              <a:gd name="T18" fmla="*/ 0 w 19"/>
              <a:gd name="T19" fmla="*/ 11 h 21"/>
              <a:gd name="T20" fmla="*/ 3 w 19"/>
              <a:gd name="T21" fmla="*/ 19 h 21"/>
              <a:gd name="T22" fmla="*/ 10 w 19"/>
              <a:gd name="T23" fmla="*/ 21 h 21"/>
              <a:gd name="T24" fmla="*/ 16 w 19"/>
              <a:gd name="T25" fmla="*/ 20 h 21"/>
              <a:gd name="T26" fmla="*/ 19 w 19"/>
              <a:gd name="T27" fmla="*/ 15 h 21"/>
              <a:gd name="T28" fmla="*/ 15 w 19"/>
              <a:gd name="T29" fmla="*/ 14 h 21"/>
              <a:gd name="T30" fmla="*/ 13 w 19"/>
              <a:gd name="T31" fmla="*/ 17 h 21"/>
              <a:gd name="T32" fmla="*/ 5 w 19"/>
              <a:gd name="T33" fmla="*/ 4 h 21"/>
              <a:gd name="T34" fmla="*/ 10 w 19"/>
              <a:gd name="T35" fmla="*/ 3 h 21"/>
              <a:gd name="T36" fmla="*/ 14 w 19"/>
              <a:gd name="T37" fmla="*/ 5 h 21"/>
              <a:gd name="T38" fmla="*/ 15 w 19"/>
              <a:gd name="T39" fmla="*/ 8 h 21"/>
              <a:gd name="T40" fmla="*/ 4 w 19"/>
              <a:gd name="T41" fmla="*/ 8 h 21"/>
              <a:gd name="T42" fmla="*/ 5 w 19"/>
              <a:gd name="T43" fmla="*/ 4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9" h="21">
                <a:moveTo>
                  <a:pt x="13" y="17"/>
                </a:moveTo>
                <a:cubicBezTo>
                  <a:pt x="12" y="18"/>
                  <a:pt x="11" y="18"/>
                  <a:pt x="10" y="18"/>
                </a:cubicBezTo>
                <a:cubicBezTo>
                  <a:pt x="8" y="18"/>
                  <a:pt x="7" y="18"/>
                  <a:pt x="5" y="17"/>
                </a:cubicBezTo>
                <a:cubicBezTo>
                  <a:pt x="4" y="15"/>
                  <a:pt x="4" y="14"/>
                  <a:pt x="3" y="11"/>
                </a:cubicBezTo>
                <a:cubicBezTo>
                  <a:pt x="19" y="11"/>
                  <a:pt x="19" y="11"/>
                  <a:pt x="19" y="11"/>
                </a:cubicBezTo>
                <a:cubicBezTo>
                  <a:pt x="19" y="11"/>
                  <a:pt x="19" y="11"/>
                  <a:pt x="19" y="10"/>
                </a:cubicBezTo>
                <a:cubicBezTo>
                  <a:pt x="19" y="7"/>
                  <a:pt x="18" y="4"/>
                  <a:pt x="16" y="2"/>
                </a:cubicBezTo>
                <a:cubicBezTo>
                  <a:pt x="15" y="1"/>
                  <a:pt x="12" y="0"/>
                  <a:pt x="10" y="0"/>
                </a:cubicBezTo>
                <a:cubicBezTo>
                  <a:pt x="7" y="0"/>
                  <a:pt x="4" y="1"/>
                  <a:pt x="3" y="3"/>
                </a:cubicBezTo>
                <a:cubicBezTo>
                  <a:pt x="1" y="4"/>
                  <a:pt x="0" y="7"/>
                  <a:pt x="0" y="11"/>
                </a:cubicBezTo>
                <a:cubicBezTo>
                  <a:pt x="0" y="14"/>
                  <a:pt x="1" y="17"/>
                  <a:pt x="3" y="19"/>
                </a:cubicBezTo>
                <a:cubicBezTo>
                  <a:pt x="4" y="20"/>
                  <a:pt x="7" y="21"/>
                  <a:pt x="10" y="21"/>
                </a:cubicBezTo>
                <a:cubicBezTo>
                  <a:pt x="12" y="21"/>
                  <a:pt x="14" y="21"/>
                  <a:pt x="16" y="20"/>
                </a:cubicBezTo>
                <a:cubicBezTo>
                  <a:pt x="17" y="18"/>
                  <a:pt x="18" y="17"/>
                  <a:pt x="19" y="15"/>
                </a:cubicBezTo>
                <a:cubicBezTo>
                  <a:pt x="15" y="14"/>
                  <a:pt x="15" y="14"/>
                  <a:pt x="15" y="14"/>
                </a:cubicBezTo>
                <a:cubicBezTo>
                  <a:pt x="15" y="16"/>
                  <a:pt x="14" y="17"/>
                  <a:pt x="13" y="17"/>
                </a:cubicBezTo>
                <a:close/>
                <a:moveTo>
                  <a:pt x="5" y="4"/>
                </a:moveTo>
                <a:cubicBezTo>
                  <a:pt x="7" y="3"/>
                  <a:pt x="8" y="3"/>
                  <a:pt x="10" y="3"/>
                </a:cubicBezTo>
                <a:cubicBezTo>
                  <a:pt x="11" y="3"/>
                  <a:pt x="13" y="3"/>
                  <a:pt x="14" y="5"/>
                </a:cubicBezTo>
                <a:cubicBezTo>
                  <a:pt x="15" y="5"/>
                  <a:pt x="15" y="7"/>
                  <a:pt x="15" y="8"/>
                </a:cubicBezTo>
                <a:cubicBezTo>
                  <a:pt x="4" y="8"/>
                  <a:pt x="4" y="8"/>
                  <a:pt x="4" y="8"/>
                </a:cubicBezTo>
                <a:cubicBezTo>
                  <a:pt x="4" y="7"/>
                  <a:pt x="4" y="5"/>
                  <a:pt x="5" y="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9" name="Freeform 1198">
            <a:extLst>
              <a:ext uri="{FF2B5EF4-FFF2-40B4-BE49-F238E27FC236}">
                <a16:creationId xmlns:a16="http://schemas.microsoft.com/office/drawing/2014/main" id="{125AE415-CC41-162B-B077-DCB9A6287AE8}"/>
              </a:ext>
            </a:extLst>
          </p:cNvPr>
          <p:cNvSpPr>
            <a:spLocks noEditPoints="1"/>
          </p:cNvSpPr>
          <p:nvPr/>
        </p:nvSpPr>
        <p:spPr bwMode="auto">
          <a:xfrm>
            <a:off x="7348538" y="4821238"/>
            <a:ext cx="38100" cy="61913"/>
          </a:xfrm>
          <a:custGeom>
            <a:avLst/>
            <a:gdLst>
              <a:gd name="T0" fmla="*/ 3 w 18"/>
              <a:gd name="T1" fmla="*/ 28 h 29"/>
              <a:gd name="T2" fmla="*/ 9 w 18"/>
              <a:gd name="T3" fmla="*/ 29 h 29"/>
              <a:gd name="T4" fmla="*/ 14 w 18"/>
              <a:gd name="T5" fmla="*/ 28 h 29"/>
              <a:gd name="T6" fmla="*/ 17 w 18"/>
              <a:gd name="T7" fmla="*/ 25 h 29"/>
              <a:gd name="T8" fmla="*/ 18 w 18"/>
              <a:gd name="T9" fmla="*/ 18 h 29"/>
              <a:gd name="T10" fmla="*/ 18 w 18"/>
              <a:gd name="T11" fmla="*/ 0 h 29"/>
              <a:gd name="T12" fmla="*/ 15 w 18"/>
              <a:gd name="T13" fmla="*/ 0 h 29"/>
              <a:gd name="T14" fmla="*/ 15 w 18"/>
              <a:gd name="T15" fmla="*/ 3 h 29"/>
              <a:gd name="T16" fmla="*/ 9 w 18"/>
              <a:gd name="T17" fmla="*/ 0 h 29"/>
              <a:gd name="T18" fmla="*/ 4 w 18"/>
              <a:gd name="T19" fmla="*/ 1 h 29"/>
              <a:gd name="T20" fmla="*/ 1 w 18"/>
              <a:gd name="T21" fmla="*/ 5 h 29"/>
              <a:gd name="T22" fmla="*/ 0 w 18"/>
              <a:gd name="T23" fmla="*/ 10 h 29"/>
              <a:gd name="T24" fmla="*/ 2 w 18"/>
              <a:gd name="T25" fmla="*/ 18 h 29"/>
              <a:gd name="T26" fmla="*/ 9 w 18"/>
              <a:gd name="T27" fmla="*/ 21 h 29"/>
              <a:gd name="T28" fmla="*/ 15 w 18"/>
              <a:gd name="T29" fmla="*/ 18 h 29"/>
              <a:gd name="T30" fmla="*/ 15 w 18"/>
              <a:gd name="T31" fmla="*/ 23 h 29"/>
              <a:gd name="T32" fmla="*/ 13 w 18"/>
              <a:gd name="T33" fmla="*/ 25 h 29"/>
              <a:gd name="T34" fmla="*/ 9 w 18"/>
              <a:gd name="T35" fmla="*/ 26 h 29"/>
              <a:gd name="T36" fmla="*/ 5 w 18"/>
              <a:gd name="T37" fmla="*/ 25 h 29"/>
              <a:gd name="T38" fmla="*/ 4 w 18"/>
              <a:gd name="T39" fmla="*/ 23 h 29"/>
              <a:gd name="T40" fmla="*/ 1 w 18"/>
              <a:gd name="T41" fmla="*/ 23 h 29"/>
              <a:gd name="T42" fmla="*/ 3 w 18"/>
              <a:gd name="T43" fmla="*/ 28 h 29"/>
              <a:gd name="T44" fmla="*/ 5 w 18"/>
              <a:gd name="T45" fmla="*/ 4 h 29"/>
              <a:gd name="T46" fmla="*/ 9 w 18"/>
              <a:gd name="T47" fmla="*/ 3 h 29"/>
              <a:gd name="T48" fmla="*/ 13 w 18"/>
              <a:gd name="T49" fmla="*/ 4 h 29"/>
              <a:gd name="T50" fmla="*/ 15 w 18"/>
              <a:gd name="T51" fmla="*/ 10 h 29"/>
              <a:gd name="T52" fmla="*/ 13 w 18"/>
              <a:gd name="T53" fmla="*/ 16 h 29"/>
              <a:gd name="T54" fmla="*/ 9 w 18"/>
              <a:gd name="T55" fmla="*/ 18 h 29"/>
              <a:gd name="T56" fmla="*/ 5 w 18"/>
              <a:gd name="T57" fmla="*/ 16 h 29"/>
              <a:gd name="T58" fmla="*/ 4 w 18"/>
              <a:gd name="T59" fmla="*/ 10 h 29"/>
              <a:gd name="T60" fmla="*/ 5 w 18"/>
              <a:gd name="T61" fmla="*/ 4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8" h="29">
                <a:moveTo>
                  <a:pt x="3" y="28"/>
                </a:moveTo>
                <a:cubicBezTo>
                  <a:pt x="5" y="29"/>
                  <a:pt x="7" y="29"/>
                  <a:pt x="9" y="29"/>
                </a:cubicBezTo>
                <a:cubicBezTo>
                  <a:pt x="11" y="29"/>
                  <a:pt x="13" y="29"/>
                  <a:pt x="14" y="28"/>
                </a:cubicBezTo>
                <a:cubicBezTo>
                  <a:pt x="16" y="27"/>
                  <a:pt x="17" y="26"/>
                  <a:pt x="17" y="25"/>
                </a:cubicBezTo>
                <a:cubicBezTo>
                  <a:pt x="18" y="24"/>
                  <a:pt x="18" y="21"/>
                  <a:pt x="18" y="18"/>
                </a:cubicBezTo>
                <a:cubicBezTo>
                  <a:pt x="18" y="0"/>
                  <a:pt x="18" y="0"/>
                  <a:pt x="18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5" y="3"/>
                  <a:pt x="15" y="3"/>
                  <a:pt x="15" y="3"/>
                </a:cubicBezTo>
                <a:cubicBezTo>
                  <a:pt x="14" y="1"/>
                  <a:pt x="12" y="0"/>
                  <a:pt x="9" y="0"/>
                </a:cubicBezTo>
                <a:cubicBezTo>
                  <a:pt x="7" y="0"/>
                  <a:pt x="6" y="0"/>
                  <a:pt x="4" y="1"/>
                </a:cubicBezTo>
                <a:cubicBezTo>
                  <a:pt x="3" y="2"/>
                  <a:pt x="2" y="3"/>
                  <a:pt x="1" y="5"/>
                </a:cubicBezTo>
                <a:cubicBezTo>
                  <a:pt x="0" y="7"/>
                  <a:pt x="0" y="8"/>
                  <a:pt x="0" y="10"/>
                </a:cubicBezTo>
                <a:cubicBezTo>
                  <a:pt x="0" y="13"/>
                  <a:pt x="1" y="16"/>
                  <a:pt x="2" y="18"/>
                </a:cubicBezTo>
                <a:cubicBezTo>
                  <a:pt x="4" y="20"/>
                  <a:pt x="6" y="21"/>
                  <a:pt x="9" y="21"/>
                </a:cubicBezTo>
                <a:cubicBezTo>
                  <a:pt x="11" y="21"/>
                  <a:pt x="13" y="20"/>
                  <a:pt x="15" y="18"/>
                </a:cubicBezTo>
                <a:cubicBezTo>
                  <a:pt x="15" y="20"/>
                  <a:pt x="15" y="22"/>
                  <a:pt x="15" y="23"/>
                </a:cubicBezTo>
                <a:cubicBezTo>
                  <a:pt x="14" y="24"/>
                  <a:pt x="14" y="25"/>
                  <a:pt x="13" y="25"/>
                </a:cubicBezTo>
                <a:cubicBezTo>
                  <a:pt x="12" y="26"/>
                  <a:pt x="11" y="26"/>
                  <a:pt x="9" y="26"/>
                </a:cubicBezTo>
                <a:cubicBezTo>
                  <a:pt x="7" y="26"/>
                  <a:pt x="6" y="26"/>
                  <a:pt x="5" y="25"/>
                </a:cubicBezTo>
                <a:cubicBezTo>
                  <a:pt x="5" y="25"/>
                  <a:pt x="4" y="24"/>
                  <a:pt x="4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5"/>
                  <a:pt x="1" y="26"/>
                  <a:pt x="3" y="28"/>
                </a:cubicBezTo>
                <a:close/>
                <a:moveTo>
                  <a:pt x="5" y="4"/>
                </a:moveTo>
                <a:cubicBezTo>
                  <a:pt x="6" y="3"/>
                  <a:pt x="8" y="3"/>
                  <a:pt x="9" y="3"/>
                </a:cubicBezTo>
                <a:cubicBezTo>
                  <a:pt x="11" y="3"/>
                  <a:pt x="12" y="3"/>
                  <a:pt x="13" y="4"/>
                </a:cubicBezTo>
                <a:cubicBezTo>
                  <a:pt x="15" y="6"/>
                  <a:pt x="15" y="8"/>
                  <a:pt x="15" y="10"/>
                </a:cubicBezTo>
                <a:cubicBezTo>
                  <a:pt x="15" y="13"/>
                  <a:pt x="15" y="15"/>
                  <a:pt x="13" y="16"/>
                </a:cubicBezTo>
                <a:cubicBezTo>
                  <a:pt x="12" y="17"/>
                  <a:pt x="11" y="18"/>
                  <a:pt x="9" y="18"/>
                </a:cubicBezTo>
                <a:cubicBezTo>
                  <a:pt x="8" y="18"/>
                  <a:pt x="6" y="17"/>
                  <a:pt x="5" y="16"/>
                </a:cubicBezTo>
                <a:cubicBezTo>
                  <a:pt x="4" y="15"/>
                  <a:pt x="4" y="13"/>
                  <a:pt x="4" y="10"/>
                </a:cubicBezTo>
                <a:cubicBezTo>
                  <a:pt x="4" y="8"/>
                  <a:pt x="4" y="6"/>
                  <a:pt x="5" y="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0" name="Freeform 1199">
            <a:extLst>
              <a:ext uri="{FF2B5EF4-FFF2-40B4-BE49-F238E27FC236}">
                <a16:creationId xmlns:a16="http://schemas.microsoft.com/office/drawing/2014/main" id="{2EEA99C7-0010-B865-86D1-7B5AF5E799AC}"/>
              </a:ext>
            </a:extLst>
          </p:cNvPr>
          <p:cNvSpPr>
            <a:spLocks/>
          </p:cNvSpPr>
          <p:nvPr/>
        </p:nvSpPr>
        <p:spPr bwMode="auto">
          <a:xfrm>
            <a:off x="7399338" y="4821238"/>
            <a:ext cx="23813" cy="44450"/>
          </a:xfrm>
          <a:custGeom>
            <a:avLst/>
            <a:gdLst>
              <a:gd name="T0" fmla="*/ 3 w 11"/>
              <a:gd name="T1" fmla="*/ 21 h 21"/>
              <a:gd name="T2" fmla="*/ 3 w 11"/>
              <a:gd name="T3" fmla="*/ 10 h 21"/>
              <a:gd name="T4" fmla="*/ 4 w 11"/>
              <a:gd name="T5" fmla="*/ 6 h 21"/>
              <a:gd name="T6" fmla="*/ 5 w 11"/>
              <a:gd name="T7" fmla="*/ 4 h 21"/>
              <a:gd name="T8" fmla="*/ 7 w 11"/>
              <a:gd name="T9" fmla="*/ 3 h 21"/>
              <a:gd name="T10" fmla="*/ 10 w 11"/>
              <a:gd name="T11" fmla="*/ 4 h 21"/>
              <a:gd name="T12" fmla="*/ 11 w 11"/>
              <a:gd name="T13" fmla="*/ 1 h 21"/>
              <a:gd name="T14" fmla="*/ 7 w 11"/>
              <a:gd name="T15" fmla="*/ 0 h 21"/>
              <a:gd name="T16" fmla="*/ 5 w 11"/>
              <a:gd name="T17" fmla="*/ 0 h 21"/>
              <a:gd name="T18" fmla="*/ 3 w 11"/>
              <a:gd name="T19" fmla="*/ 3 h 21"/>
              <a:gd name="T20" fmla="*/ 3 w 11"/>
              <a:gd name="T21" fmla="*/ 0 h 21"/>
              <a:gd name="T22" fmla="*/ 0 w 11"/>
              <a:gd name="T23" fmla="*/ 0 h 21"/>
              <a:gd name="T24" fmla="*/ 0 w 11"/>
              <a:gd name="T25" fmla="*/ 21 h 21"/>
              <a:gd name="T26" fmla="*/ 3 w 11"/>
              <a:gd name="T27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1" h="21">
                <a:moveTo>
                  <a:pt x="3" y="21"/>
                </a:moveTo>
                <a:cubicBezTo>
                  <a:pt x="3" y="10"/>
                  <a:pt x="3" y="10"/>
                  <a:pt x="3" y="10"/>
                </a:cubicBezTo>
                <a:cubicBezTo>
                  <a:pt x="3" y="8"/>
                  <a:pt x="3" y="7"/>
                  <a:pt x="4" y="6"/>
                </a:cubicBezTo>
                <a:cubicBezTo>
                  <a:pt x="4" y="5"/>
                  <a:pt x="5" y="4"/>
                  <a:pt x="5" y="4"/>
                </a:cubicBezTo>
                <a:cubicBezTo>
                  <a:pt x="6" y="3"/>
                  <a:pt x="6" y="3"/>
                  <a:pt x="7" y="3"/>
                </a:cubicBezTo>
                <a:cubicBezTo>
                  <a:pt x="8" y="3"/>
                  <a:pt x="9" y="4"/>
                  <a:pt x="10" y="4"/>
                </a:cubicBezTo>
                <a:cubicBezTo>
                  <a:pt x="11" y="1"/>
                  <a:pt x="11" y="1"/>
                  <a:pt x="11" y="1"/>
                </a:cubicBezTo>
                <a:cubicBezTo>
                  <a:pt x="10" y="0"/>
                  <a:pt x="9" y="0"/>
                  <a:pt x="7" y="0"/>
                </a:cubicBezTo>
                <a:cubicBezTo>
                  <a:pt x="7" y="0"/>
                  <a:pt x="6" y="0"/>
                  <a:pt x="5" y="0"/>
                </a:cubicBezTo>
                <a:cubicBezTo>
                  <a:pt x="5" y="1"/>
                  <a:pt x="4" y="2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3" y="21"/>
                  <a:pt x="3" y="21"/>
                  <a:pt x="3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1" name="Freeform 1200">
            <a:extLst>
              <a:ext uri="{FF2B5EF4-FFF2-40B4-BE49-F238E27FC236}">
                <a16:creationId xmlns:a16="http://schemas.microsoft.com/office/drawing/2014/main" id="{990CD296-B644-6707-100A-C57184F7BC98}"/>
              </a:ext>
            </a:extLst>
          </p:cNvPr>
          <p:cNvSpPr>
            <a:spLocks noEditPoints="1"/>
          </p:cNvSpPr>
          <p:nvPr/>
        </p:nvSpPr>
        <p:spPr bwMode="auto">
          <a:xfrm>
            <a:off x="7426326" y="4821238"/>
            <a:ext cx="41275" cy="44450"/>
          </a:xfrm>
          <a:custGeom>
            <a:avLst/>
            <a:gdLst>
              <a:gd name="T0" fmla="*/ 13 w 19"/>
              <a:gd name="T1" fmla="*/ 17 h 21"/>
              <a:gd name="T2" fmla="*/ 10 w 19"/>
              <a:gd name="T3" fmla="*/ 18 h 21"/>
              <a:gd name="T4" fmla="*/ 6 w 19"/>
              <a:gd name="T5" fmla="*/ 17 h 21"/>
              <a:gd name="T6" fmla="*/ 4 w 19"/>
              <a:gd name="T7" fmla="*/ 11 h 21"/>
              <a:gd name="T8" fmla="*/ 19 w 19"/>
              <a:gd name="T9" fmla="*/ 11 h 21"/>
              <a:gd name="T10" fmla="*/ 19 w 19"/>
              <a:gd name="T11" fmla="*/ 10 h 21"/>
              <a:gd name="T12" fmla="*/ 17 w 19"/>
              <a:gd name="T13" fmla="*/ 2 h 21"/>
              <a:gd name="T14" fmla="*/ 10 w 19"/>
              <a:gd name="T15" fmla="*/ 0 h 21"/>
              <a:gd name="T16" fmla="*/ 3 w 19"/>
              <a:gd name="T17" fmla="*/ 3 h 21"/>
              <a:gd name="T18" fmla="*/ 0 w 19"/>
              <a:gd name="T19" fmla="*/ 11 h 21"/>
              <a:gd name="T20" fmla="*/ 3 w 19"/>
              <a:gd name="T21" fmla="*/ 19 h 21"/>
              <a:gd name="T22" fmla="*/ 10 w 19"/>
              <a:gd name="T23" fmla="*/ 21 h 21"/>
              <a:gd name="T24" fmla="*/ 16 w 19"/>
              <a:gd name="T25" fmla="*/ 20 h 21"/>
              <a:gd name="T26" fmla="*/ 19 w 19"/>
              <a:gd name="T27" fmla="*/ 15 h 21"/>
              <a:gd name="T28" fmla="*/ 16 w 19"/>
              <a:gd name="T29" fmla="*/ 14 h 21"/>
              <a:gd name="T30" fmla="*/ 13 w 19"/>
              <a:gd name="T31" fmla="*/ 17 h 21"/>
              <a:gd name="T32" fmla="*/ 6 w 19"/>
              <a:gd name="T33" fmla="*/ 4 h 21"/>
              <a:gd name="T34" fmla="*/ 10 w 19"/>
              <a:gd name="T35" fmla="*/ 3 h 21"/>
              <a:gd name="T36" fmla="*/ 14 w 19"/>
              <a:gd name="T37" fmla="*/ 5 h 21"/>
              <a:gd name="T38" fmla="*/ 16 w 19"/>
              <a:gd name="T39" fmla="*/ 8 h 21"/>
              <a:gd name="T40" fmla="*/ 4 w 19"/>
              <a:gd name="T41" fmla="*/ 8 h 21"/>
              <a:gd name="T42" fmla="*/ 6 w 19"/>
              <a:gd name="T43" fmla="*/ 4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9" h="21">
                <a:moveTo>
                  <a:pt x="13" y="17"/>
                </a:moveTo>
                <a:cubicBezTo>
                  <a:pt x="12" y="18"/>
                  <a:pt x="11" y="18"/>
                  <a:pt x="10" y="18"/>
                </a:cubicBezTo>
                <a:cubicBezTo>
                  <a:pt x="8" y="18"/>
                  <a:pt x="7" y="18"/>
                  <a:pt x="6" y="17"/>
                </a:cubicBezTo>
                <a:cubicBezTo>
                  <a:pt x="5" y="15"/>
                  <a:pt x="4" y="14"/>
                  <a:pt x="4" y="11"/>
                </a:cubicBezTo>
                <a:cubicBezTo>
                  <a:pt x="19" y="11"/>
                  <a:pt x="19" y="11"/>
                  <a:pt x="19" y="11"/>
                </a:cubicBezTo>
                <a:cubicBezTo>
                  <a:pt x="19" y="11"/>
                  <a:pt x="19" y="11"/>
                  <a:pt x="19" y="10"/>
                </a:cubicBezTo>
                <a:cubicBezTo>
                  <a:pt x="19" y="7"/>
                  <a:pt x="18" y="4"/>
                  <a:pt x="17" y="2"/>
                </a:cubicBezTo>
                <a:cubicBezTo>
                  <a:pt x="15" y="1"/>
                  <a:pt x="13" y="0"/>
                  <a:pt x="10" y="0"/>
                </a:cubicBezTo>
                <a:cubicBezTo>
                  <a:pt x="7" y="0"/>
                  <a:pt x="5" y="1"/>
                  <a:pt x="3" y="3"/>
                </a:cubicBezTo>
                <a:cubicBezTo>
                  <a:pt x="1" y="4"/>
                  <a:pt x="0" y="7"/>
                  <a:pt x="0" y="11"/>
                </a:cubicBezTo>
                <a:cubicBezTo>
                  <a:pt x="0" y="14"/>
                  <a:pt x="1" y="17"/>
                  <a:pt x="3" y="19"/>
                </a:cubicBezTo>
                <a:cubicBezTo>
                  <a:pt x="5" y="20"/>
                  <a:pt x="7" y="21"/>
                  <a:pt x="10" y="21"/>
                </a:cubicBezTo>
                <a:cubicBezTo>
                  <a:pt x="12" y="21"/>
                  <a:pt x="14" y="21"/>
                  <a:pt x="16" y="20"/>
                </a:cubicBezTo>
                <a:cubicBezTo>
                  <a:pt x="18" y="18"/>
                  <a:pt x="19" y="17"/>
                  <a:pt x="19" y="15"/>
                </a:cubicBezTo>
                <a:cubicBezTo>
                  <a:pt x="16" y="14"/>
                  <a:pt x="16" y="14"/>
                  <a:pt x="16" y="14"/>
                </a:cubicBezTo>
                <a:cubicBezTo>
                  <a:pt x="15" y="16"/>
                  <a:pt x="14" y="17"/>
                  <a:pt x="13" y="17"/>
                </a:cubicBezTo>
                <a:close/>
                <a:moveTo>
                  <a:pt x="6" y="4"/>
                </a:moveTo>
                <a:cubicBezTo>
                  <a:pt x="7" y="3"/>
                  <a:pt x="8" y="3"/>
                  <a:pt x="10" y="3"/>
                </a:cubicBezTo>
                <a:cubicBezTo>
                  <a:pt x="12" y="3"/>
                  <a:pt x="13" y="3"/>
                  <a:pt x="14" y="5"/>
                </a:cubicBezTo>
                <a:cubicBezTo>
                  <a:pt x="15" y="5"/>
                  <a:pt x="15" y="7"/>
                  <a:pt x="16" y="8"/>
                </a:cubicBezTo>
                <a:cubicBezTo>
                  <a:pt x="4" y="8"/>
                  <a:pt x="4" y="8"/>
                  <a:pt x="4" y="8"/>
                </a:cubicBezTo>
                <a:cubicBezTo>
                  <a:pt x="4" y="7"/>
                  <a:pt x="5" y="5"/>
                  <a:pt x="6" y="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2" name="Freeform 1201">
            <a:extLst>
              <a:ext uri="{FF2B5EF4-FFF2-40B4-BE49-F238E27FC236}">
                <a16:creationId xmlns:a16="http://schemas.microsoft.com/office/drawing/2014/main" id="{A4862E1F-FD18-AB08-AEAE-4CB42E01EC5B}"/>
              </a:ext>
            </a:extLst>
          </p:cNvPr>
          <p:cNvSpPr>
            <a:spLocks/>
          </p:cNvSpPr>
          <p:nvPr/>
        </p:nvSpPr>
        <p:spPr bwMode="auto">
          <a:xfrm>
            <a:off x="7478713" y="4821238"/>
            <a:ext cx="36513" cy="44450"/>
          </a:xfrm>
          <a:custGeom>
            <a:avLst/>
            <a:gdLst>
              <a:gd name="T0" fmla="*/ 3 w 17"/>
              <a:gd name="T1" fmla="*/ 21 h 21"/>
              <a:gd name="T2" fmla="*/ 3 w 17"/>
              <a:gd name="T3" fmla="*/ 10 h 21"/>
              <a:gd name="T4" fmla="*/ 5 w 17"/>
              <a:gd name="T5" fmla="*/ 4 h 21"/>
              <a:gd name="T6" fmla="*/ 9 w 17"/>
              <a:gd name="T7" fmla="*/ 3 h 21"/>
              <a:gd name="T8" fmla="*/ 11 w 17"/>
              <a:gd name="T9" fmla="*/ 3 h 21"/>
              <a:gd name="T10" fmla="*/ 13 w 17"/>
              <a:gd name="T11" fmla="*/ 5 h 21"/>
              <a:gd name="T12" fmla="*/ 13 w 17"/>
              <a:gd name="T13" fmla="*/ 8 h 21"/>
              <a:gd name="T14" fmla="*/ 13 w 17"/>
              <a:gd name="T15" fmla="*/ 21 h 21"/>
              <a:gd name="T16" fmla="*/ 17 w 17"/>
              <a:gd name="T17" fmla="*/ 21 h 21"/>
              <a:gd name="T18" fmla="*/ 17 w 17"/>
              <a:gd name="T19" fmla="*/ 8 h 21"/>
              <a:gd name="T20" fmla="*/ 16 w 17"/>
              <a:gd name="T21" fmla="*/ 5 h 21"/>
              <a:gd name="T22" fmla="*/ 15 w 17"/>
              <a:gd name="T23" fmla="*/ 2 h 21"/>
              <a:gd name="T24" fmla="*/ 13 w 17"/>
              <a:gd name="T25" fmla="*/ 0 h 21"/>
              <a:gd name="T26" fmla="*/ 9 w 17"/>
              <a:gd name="T27" fmla="*/ 0 h 21"/>
              <a:gd name="T28" fmla="*/ 3 w 17"/>
              <a:gd name="T29" fmla="*/ 3 h 21"/>
              <a:gd name="T30" fmla="*/ 3 w 17"/>
              <a:gd name="T31" fmla="*/ 0 h 21"/>
              <a:gd name="T32" fmla="*/ 0 w 17"/>
              <a:gd name="T33" fmla="*/ 0 h 21"/>
              <a:gd name="T34" fmla="*/ 0 w 17"/>
              <a:gd name="T35" fmla="*/ 21 h 21"/>
              <a:gd name="T36" fmla="*/ 3 w 17"/>
              <a:gd name="T37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7" h="21">
                <a:moveTo>
                  <a:pt x="3" y="21"/>
                </a:moveTo>
                <a:cubicBezTo>
                  <a:pt x="3" y="10"/>
                  <a:pt x="3" y="10"/>
                  <a:pt x="3" y="10"/>
                </a:cubicBezTo>
                <a:cubicBezTo>
                  <a:pt x="3" y="7"/>
                  <a:pt x="4" y="5"/>
                  <a:pt x="5" y="4"/>
                </a:cubicBezTo>
                <a:cubicBezTo>
                  <a:pt x="6" y="3"/>
                  <a:pt x="7" y="3"/>
                  <a:pt x="9" y="3"/>
                </a:cubicBezTo>
                <a:cubicBezTo>
                  <a:pt x="10" y="3"/>
                  <a:pt x="10" y="3"/>
                  <a:pt x="11" y="3"/>
                </a:cubicBezTo>
                <a:cubicBezTo>
                  <a:pt x="12" y="4"/>
                  <a:pt x="12" y="4"/>
                  <a:pt x="13" y="5"/>
                </a:cubicBezTo>
                <a:cubicBezTo>
                  <a:pt x="13" y="6"/>
                  <a:pt x="13" y="7"/>
                  <a:pt x="13" y="8"/>
                </a:cubicBezTo>
                <a:cubicBezTo>
                  <a:pt x="13" y="21"/>
                  <a:pt x="13" y="21"/>
                  <a:pt x="13" y="21"/>
                </a:cubicBezTo>
                <a:cubicBezTo>
                  <a:pt x="17" y="21"/>
                  <a:pt x="17" y="21"/>
                  <a:pt x="17" y="21"/>
                </a:cubicBezTo>
                <a:cubicBezTo>
                  <a:pt x="17" y="8"/>
                  <a:pt x="17" y="8"/>
                  <a:pt x="17" y="8"/>
                </a:cubicBezTo>
                <a:cubicBezTo>
                  <a:pt x="17" y="6"/>
                  <a:pt x="17" y="5"/>
                  <a:pt x="16" y="5"/>
                </a:cubicBezTo>
                <a:cubicBezTo>
                  <a:pt x="16" y="4"/>
                  <a:pt x="16" y="3"/>
                  <a:pt x="15" y="2"/>
                </a:cubicBezTo>
                <a:cubicBezTo>
                  <a:pt x="15" y="1"/>
                  <a:pt x="14" y="1"/>
                  <a:pt x="13" y="0"/>
                </a:cubicBezTo>
                <a:cubicBezTo>
                  <a:pt x="12" y="0"/>
                  <a:pt x="11" y="0"/>
                  <a:pt x="9" y="0"/>
                </a:cubicBezTo>
                <a:cubicBezTo>
                  <a:pt x="7" y="0"/>
                  <a:pt x="4" y="1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3" y="21"/>
                  <a:pt x="3" y="21"/>
                  <a:pt x="3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3" name="Freeform 1202">
            <a:extLst>
              <a:ext uri="{FF2B5EF4-FFF2-40B4-BE49-F238E27FC236}">
                <a16:creationId xmlns:a16="http://schemas.microsoft.com/office/drawing/2014/main" id="{DEB93705-72EF-5FF7-1D87-783705D71A56}"/>
              </a:ext>
            </a:extLst>
          </p:cNvPr>
          <p:cNvSpPr>
            <a:spLocks/>
          </p:cNvSpPr>
          <p:nvPr/>
        </p:nvSpPr>
        <p:spPr bwMode="auto">
          <a:xfrm>
            <a:off x="7523163" y="4821238"/>
            <a:ext cx="36513" cy="44450"/>
          </a:xfrm>
          <a:custGeom>
            <a:avLst/>
            <a:gdLst>
              <a:gd name="T0" fmla="*/ 2 w 17"/>
              <a:gd name="T1" fmla="*/ 20 h 21"/>
              <a:gd name="T2" fmla="*/ 9 w 17"/>
              <a:gd name="T3" fmla="*/ 21 h 21"/>
              <a:gd name="T4" fmla="*/ 13 w 17"/>
              <a:gd name="T5" fmla="*/ 20 h 21"/>
              <a:gd name="T6" fmla="*/ 16 w 17"/>
              <a:gd name="T7" fmla="*/ 18 h 21"/>
              <a:gd name="T8" fmla="*/ 17 w 17"/>
              <a:gd name="T9" fmla="*/ 15 h 21"/>
              <a:gd name="T10" fmla="*/ 16 w 17"/>
              <a:gd name="T11" fmla="*/ 12 h 21"/>
              <a:gd name="T12" fmla="*/ 14 w 17"/>
              <a:gd name="T13" fmla="*/ 10 h 21"/>
              <a:gd name="T14" fmla="*/ 9 w 17"/>
              <a:gd name="T15" fmla="*/ 8 h 21"/>
              <a:gd name="T16" fmla="*/ 5 w 17"/>
              <a:gd name="T17" fmla="*/ 7 h 21"/>
              <a:gd name="T18" fmla="*/ 4 w 17"/>
              <a:gd name="T19" fmla="*/ 6 h 21"/>
              <a:gd name="T20" fmla="*/ 4 w 17"/>
              <a:gd name="T21" fmla="*/ 5 h 21"/>
              <a:gd name="T22" fmla="*/ 5 w 17"/>
              <a:gd name="T23" fmla="*/ 3 h 21"/>
              <a:gd name="T24" fmla="*/ 8 w 17"/>
              <a:gd name="T25" fmla="*/ 3 h 21"/>
              <a:gd name="T26" fmla="*/ 11 w 17"/>
              <a:gd name="T27" fmla="*/ 3 h 21"/>
              <a:gd name="T28" fmla="*/ 13 w 17"/>
              <a:gd name="T29" fmla="*/ 6 h 21"/>
              <a:gd name="T30" fmla="*/ 16 w 17"/>
              <a:gd name="T31" fmla="*/ 5 h 21"/>
              <a:gd name="T32" fmla="*/ 15 w 17"/>
              <a:gd name="T33" fmla="*/ 2 h 21"/>
              <a:gd name="T34" fmla="*/ 12 w 17"/>
              <a:gd name="T35" fmla="*/ 0 h 21"/>
              <a:gd name="T36" fmla="*/ 8 w 17"/>
              <a:gd name="T37" fmla="*/ 0 h 21"/>
              <a:gd name="T38" fmla="*/ 5 w 17"/>
              <a:gd name="T39" fmla="*/ 0 h 21"/>
              <a:gd name="T40" fmla="*/ 3 w 17"/>
              <a:gd name="T41" fmla="*/ 1 h 21"/>
              <a:gd name="T42" fmla="*/ 1 w 17"/>
              <a:gd name="T43" fmla="*/ 3 h 21"/>
              <a:gd name="T44" fmla="*/ 0 w 17"/>
              <a:gd name="T45" fmla="*/ 6 h 21"/>
              <a:gd name="T46" fmla="*/ 1 w 17"/>
              <a:gd name="T47" fmla="*/ 8 h 21"/>
              <a:gd name="T48" fmla="*/ 3 w 17"/>
              <a:gd name="T49" fmla="*/ 10 h 21"/>
              <a:gd name="T50" fmla="*/ 9 w 17"/>
              <a:gd name="T51" fmla="*/ 12 h 21"/>
              <a:gd name="T52" fmla="*/ 12 w 17"/>
              <a:gd name="T53" fmla="*/ 13 h 21"/>
              <a:gd name="T54" fmla="*/ 13 w 17"/>
              <a:gd name="T55" fmla="*/ 15 h 21"/>
              <a:gd name="T56" fmla="*/ 12 w 17"/>
              <a:gd name="T57" fmla="*/ 17 h 21"/>
              <a:gd name="T58" fmla="*/ 9 w 17"/>
              <a:gd name="T59" fmla="*/ 18 h 21"/>
              <a:gd name="T60" fmla="*/ 5 w 17"/>
              <a:gd name="T61" fmla="*/ 17 h 21"/>
              <a:gd name="T62" fmla="*/ 3 w 17"/>
              <a:gd name="T63" fmla="*/ 14 h 21"/>
              <a:gd name="T64" fmla="*/ 0 w 17"/>
              <a:gd name="T65" fmla="*/ 15 h 21"/>
              <a:gd name="T66" fmla="*/ 2 w 17"/>
              <a:gd name="T67" fmla="*/ 20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7" h="21">
                <a:moveTo>
                  <a:pt x="2" y="20"/>
                </a:moveTo>
                <a:cubicBezTo>
                  <a:pt x="4" y="21"/>
                  <a:pt x="6" y="21"/>
                  <a:pt x="9" y="21"/>
                </a:cubicBezTo>
                <a:cubicBezTo>
                  <a:pt x="10" y="21"/>
                  <a:pt x="12" y="21"/>
                  <a:pt x="13" y="20"/>
                </a:cubicBezTo>
                <a:cubicBezTo>
                  <a:pt x="14" y="20"/>
                  <a:pt x="15" y="19"/>
                  <a:pt x="16" y="18"/>
                </a:cubicBezTo>
                <a:cubicBezTo>
                  <a:pt x="17" y="17"/>
                  <a:pt x="17" y="16"/>
                  <a:pt x="17" y="15"/>
                </a:cubicBezTo>
                <a:cubicBezTo>
                  <a:pt x="17" y="14"/>
                  <a:pt x="17" y="13"/>
                  <a:pt x="16" y="12"/>
                </a:cubicBezTo>
                <a:cubicBezTo>
                  <a:pt x="16" y="11"/>
                  <a:pt x="15" y="10"/>
                  <a:pt x="14" y="10"/>
                </a:cubicBezTo>
                <a:cubicBezTo>
                  <a:pt x="13" y="9"/>
                  <a:pt x="11" y="9"/>
                  <a:pt x="9" y="8"/>
                </a:cubicBezTo>
                <a:cubicBezTo>
                  <a:pt x="7" y="8"/>
                  <a:pt x="6" y="7"/>
                  <a:pt x="5" y="7"/>
                </a:cubicBezTo>
                <a:cubicBezTo>
                  <a:pt x="5" y="7"/>
                  <a:pt x="4" y="7"/>
                  <a:pt x="4" y="6"/>
                </a:cubicBezTo>
                <a:cubicBezTo>
                  <a:pt x="4" y="6"/>
                  <a:pt x="4" y="6"/>
                  <a:pt x="4" y="5"/>
                </a:cubicBezTo>
                <a:cubicBezTo>
                  <a:pt x="4" y="4"/>
                  <a:pt x="4" y="4"/>
                  <a:pt x="5" y="3"/>
                </a:cubicBezTo>
                <a:cubicBezTo>
                  <a:pt x="5" y="3"/>
                  <a:pt x="7" y="3"/>
                  <a:pt x="8" y="3"/>
                </a:cubicBezTo>
                <a:cubicBezTo>
                  <a:pt x="10" y="3"/>
                  <a:pt x="11" y="3"/>
                  <a:pt x="11" y="3"/>
                </a:cubicBezTo>
                <a:cubicBezTo>
                  <a:pt x="12" y="4"/>
                  <a:pt x="13" y="5"/>
                  <a:pt x="13" y="6"/>
                </a:cubicBezTo>
                <a:cubicBezTo>
                  <a:pt x="16" y="5"/>
                  <a:pt x="16" y="5"/>
                  <a:pt x="16" y="5"/>
                </a:cubicBezTo>
                <a:cubicBezTo>
                  <a:pt x="16" y="4"/>
                  <a:pt x="16" y="3"/>
                  <a:pt x="15" y="2"/>
                </a:cubicBezTo>
                <a:cubicBezTo>
                  <a:pt x="14" y="1"/>
                  <a:pt x="13" y="1"/>
                  <a:pt x="12" y="0"/>
                </a:cubicBezTo>
                <a:cubicBezTo>
                  <a:pt x="11" y="0"/>
                  <a:pt x="10" y="0"/>
                  <a:pt x="8" y="0"/>
                </a:cubicBezTo>
                <a:cubicBezTo>
                  <a:pt x="7" y="0"/>
                  <a:pt x="6" y="0"/>
                  <a:pt x="5" y="0"/>
                </a:cubicBezTo>
                <a:cubicBezTo>
                  <a:pt x="4" y="0"/>
                  <a:pt x="3" y="1"/>
                  <a:pt x="3" y="1"/>
                </a:cubicBezTo>
                <a:cubicBezTo>
                  <a:pt x="2" y="2"/>
                  <a:pt x="1" y="2"/>
                  <a:pt x="1" y="3"/>
                </a:cubicBezTo>
                <a:cubicBezTo>
                  <a:pt x="1" y="4"/>
                  <a:pt x="0" y="5"/>
                  <a:pt x="0" y="6"/>
                </a:cubicBezTo>
                <a:cubicBezTo>
                  <a:pt x="0" y="7"/>
                  <a:pt x="1" y="8"/>
                  <a:pt x="1" y="8"/>
                </a:cubicBezTo>
                <a:cubicBezTo>
                  <a:pt x="2" y="9"/>
                  <a:pt x="2" y="10"/>
                  <a:pt x="3" y="10"/>
                </a:cubicBezTo>
                <a:cubicBezTo>
                  <a:pt x="4" y="11"/>
                  <a:pt x="6" y="11"/>
                  <a:pt x="9" y="12"/>
                </a:cubicBezTo>
                <a:cubicBezTo>
                  <a:pt x="11" y="13"/>
                  <a:pt x="12" y="13"/>
                  <a:pt x="12" y="13"/>
                </a:cubicBezTo>
                <a:cubicBezTo>
                  <a:pt x="13" y="14"/>
                  <a:pt x="13" y="14"/>
                  <a:pt x="13" y="15"/>
                </a:cubicBezTo>
                <a:cubicBezTo>
                  <a:pt x="13" y="16"/>
                  <a:pt x="13" y="17"/>
                  <a:pt x="12" y="17"/>
                </a:cubicBezTo>
                <a:cubicBezTo>
                  <a:pt x="11" y="18"/>
                  <a:pt x="10" y="18"/>
                  <a:pt x="9" y="18"/>
                </a:cubicBezTo>
                <a:cubicBezTo>
                  <a:pt x="7" y="18"/>
                  <a:pt x="6" y="18"/>
                  <a:pt x="5" y="17"/>
                </a:cubicBezTo>
                <a:cubicBezTo>
                  <a:pt x="4" y="17"/>
                  <a:pt x="3" y="15"/>
                  <a:pt x="3" y="14"/>
                </a:cubicBezTo>
                <a:cubicBezTo>
                  <a:pt x="0" y="15"/>
                  <a:pt x="0" y="15"/>
                  <a:pt x="0" y="15"/>
                </a:cubicBezTo>
                <a:cubicBezTo>
                  <a:pt x="0" y="17"/>
                  <a:pt x="1" y="19"/>
                  <a:pt x="2" y="20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4" name="Freeform 1203">
            <a:extLst>
              <a:ext uri="{FF2B5EF4-FFF2-40B4-BE49-F238E27FC236}">
                <a16:creationId xmlns:a16="http://schemas.microsoft.com/office/drawing/2014/main" id="{DA3355B1-0D54-D853-C40C-C715A9018D39}"/>
              </a:ext>
            </a:extLst>
          </p:cNvPr>
          <p:cNvSpPr>
            <a:spLocks noEditPoints="1"/>
          </p:cNvSpPr>
          <p:nvPr/>
        </p:nvSpPr>
        <p:spPr bwMode="auto">
          <a:xfrm>
            <a:off x="7566026" y="4821238"/>
            <a:ext cx="41275" cy="44450"/>
          </a:xfrm>
          <a:custGeom>
            <a:avLst/>
            <a:gdLst>
              <a:gd name="T0" fmla="*/ 13 w 19"/>
              <a:gd name="T1" fmla="*/ 17 h 21"/>
              <a:gd name="T2" fmla="*/ 10 w 19"/>
              <a:gd name="T3" fmla="*/ 18 h 21"/>
              <a:gd name="T4" fmla="*/ 6 w 19"/>
              <a:gd name="T5" fmla="*/ 17 h 21"/>
              <a:gd name="T6" fmla="*/ 4 w 19"/>
              <a:gd name="T7" fmla="*/ 11 h 21"/>
              <a:gd name="T8" fmla="*/ 19 w 19"/>
              <a:gd name="T9" fmla="*/ 11 h 21"/>
              <a:gd name="T10" fmla="*/ 19 w 19"/>
              <a:gd name="T11" fmla="*/ 10 h 21"/>
              <a:gd name="T12" fmla="*/ 17 w 19"/>
              <a:gd name="T13" fmla="*/ 2 h 21"/>
              <a:gd name="T14" fmla="*/ 10 w 19"/>
              <a:gd name="T15" fmla="*/ 0 h 21"/>
              <a:gd name="T16" fmla="*/ 3 w 19"/>
              <a:gd name="T17" fmla="*/ 3 h 21"/>
              <a:gd name="T18" fmla="*/ 0 w 19"/>
              <a:gd name="T19" fmla="*/ 11 h 21"/>
              <a:gd name="T20" fmla="*/ 3 w 19"/>
              <a:gd name="T21" fmla="*/ 19 h 21"/>
              <a:gd name="T22" fmla="*/ 10 w 19"/>
              <a:gd name="T23" fmla="*/ 21 h 21"/>
              <a:gd name="T24" fmla="*/ 16 w 19"/>
              <a:gd name="T25" fmla="*/ 20 h 21"/>
              <a:gd name="T26" fmla="*/ 19 w 19"/>
              <a:gd name="T27" fmla="*/ 15 h 21"/>
              <a:gd name="T28" fmla="*/ 15 w 19"/>
              <a:gd name="T29" fmla="*/ 14 h 21"/>
              <a:gd name="T30" fmla="*/ 13 w 19"/>
              <a:gd name="T31" fmla="*/ 17 h 21"/>
              <a:gd name="T32" fmla="*/ 6 w 19"/>
              <a:gd name="T33" fmla="*/ 4 h 21"/>
              <a:gd name="T34" fmla="*/ 10 w 19"/>
              <a:gd name="T35" fmla="*/ 3 h 21"/>
              <a:gd name="T36" fmla="*/ 14 w 19"/>
              <a:gd name="T37" fmla="*/ 5 h 21"/>
              <a:gd name="T38" fmla="*/ 16 w 19"/>
              <a:gd name="T39" fmla="*/ 8 h 21"/>
              <a:gd name="T40" fmla="*/ 4 w 19"/>
              <a:gd name="T41" fmla="*/ 8 h 21"/>
              <a:gd name="T42" fmla="*/ 6 w 19"/>
              <a:gd name="T43" fmla="*/ 4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9" h="21">
                <a:moveTo>
                  <a:pt x="13" y="17"/>
                </a:moveTo>
                <a:cubicBezTo>
                  <a:pt x="12" y="18"/>
                  <a:pt x="11" y="18"/>
                  <a:pt x="10" y="18"/>
                </a:cubicBezTo>
                <a:cubicBezTo>
                  <a:pt x="8" y="18"/>
                  <a:pt x="7" y="18"/>
                  <a:pt x="6" y="17"/>
                </a:cubicBezTo>
                <a:cubicBezTo>
                  <a:pt x="5" y="15"/>
                  <a:pt x="4" y="14"/>
                  <a:pt x="4" y="11"/>
                </a:cubicBezTo>
                <a:cubicBezTo>
                  <a:pt x="19" y="11"/>
                  <a:pt x="19" y="11"/>
                  <a:pt x="19" y="11"/>
                </a:cubicBezTo>
                <a:cubicBezTo>
                  <a:pt x="19" y="11"/>
                  <a:pt x="19" y="11"/>
                  <a:pt x="19" y="10"/>
                </a:cubicBezTo>
                <a:cubicBezTo>
                  <a:pt x="19" y="7"/>
                  <a:pt x="18" y="4"/>
                  <a:pt x="17" y="2"/>
                </a:cubicBezTo>
                <a:cubicBezTo>
                  <a:pt x="15" y="1"/>
                  <a:pt x="13" y="0"/>
                  <a:pt x="10" y="0"/>
                </a:cubicBezTo>
                <a:cubicBezTo>
                  <a:pt x="7" y="0"/>
                  <a:pt x="5" y="1"/>
                  <a:pt x="3" y="3"/>
                </a:cubicBezTo>
                <a:cubicBezTo>
                  <a:pt x="1" y="4"/>
                  <a:pt x="0" y="7"/>
                  <a:pt x="0" y="11"/>
                </a:cubicBezTo>
                <a:cubicBezTo>
                  <a:pt x="0" y="14"/>
                  <a:pt x="1" y="17"/>
                  <a:pt x="3" y="19"/>
                </a:cubicBezTo>
                <a:cubicBezTo>
                  <a:pt x="5" y="20"/>
                  <a:pt x="7" y="21"/>
                  <a:pt x="10" y="21"/>
                </a:cubicBezTo>
                <a:cubicBezTo>
                  <a:pt x="12" y="21"/>
                  <a:pt x="14" y="21"/>
                  <a:pt x="16" y="20"/>
                </a:cubicBezTo>
                <a:cubicBezTo>
                  <a:pt x="17" y="18"/>
                  <a:pt x="19" y="17"/>
                  <a:pt x="19" y="15"/>
                </a:cubicBezTo>
                <a:cubicBezTo>
                  <a:pt x="15" y="14"/>
                  <a:pt x="15" y="14"/>
                  <a:pt x="15" y="14"/>
                </a:cubicBezTo>
                <a:cubicBezTo>
                  <a:pt x="15" y="16"/>
                  <a:pt x="14" y="17"/>
                  <a:pt x="13" y="17"/>
                </a:cubicBezTo>
                <a:close/>
                <a:moveTo>
                  <a:pt x="6" y="4"/>
                </a:moveTo>
                <a:cubicBezTo>
                  <a:pt x="7" y="3"/>
                  <a:pt x="8" y="3"/>
                  <a:pt x="10" y="3"/>
                </a:cubicBezTo>
                <a:cubicBezTo>
                  <a:pt x="12" y="3"/>
                  <a:pt x="13" y="3"/>
                  <a:pt x="14" y="5"/>
                </a:cubicBezTo>
                <a:cubicBezTo>
                  <a:pt x="15" y="5"/>
                  <a:pt x="15" y="7"/>
                  <a:pt x="16" y="8"/>
                </a:cubicBezTo>
                <a:cubicBezTo>
                  <a:pt x="4" y="8"/>
                  <a:pt x="4" y="8"/>
                  <a:pt x="4" y="8"/>
                </a:cubicBezTo>
                <a:cubicBezTo>
                  <a:pt x="4" y="7"/>
                  <a:pt x="5" y="5"/>
                  <a:pt x="6" y="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5" name="Line 1204">
            <a:extLst>
              <a:ext uri="{FF2B5EF4-FFF2-40B4-BE49-F238E27FC236}">
                <a16:creationId xmlns:a16="http://schemas.microsoft.com/office/drawing/2014/main" id="{7B7BCAF9-C633-8AF6-2FC4-972C1A7D6D49}"/>
              </a:ext>
            </a:extLst>
          </p:cNvPr>
          <p:cNvSpPr>
            <a:spLocks noChangeShapeType="1"/>
          </p:cNvSpPr>
          <p:nvPr/>
        </p:nvSpPr>
        <p:spPr bwMode="auto">
          <a:xfrm>
            <a:off x="6638926" y="4999038"/>
            <a:ext cx="260350" cy="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6" name="Freeform 1205">
            <a:extLst>
              <a:ext uri="{FF2B5EF4-FFF2-40B4-BE49-F238E27FC236}">
                <a16:creationId xmlns:a16="http://schemas.microsoft.com/office/drawing/2014/main" id="{BDDBA27D-DA65-145F-28D3-F42D83E1C5BA}"/>
              </a:ext>
            </a:extLst>
          </p:cNvPr>
          <p:cNvSpPr>
            <a:spLocks/>
          </p:cNvSpPr>
          <p:nvPr/>
        </p:nvSpPr>
        <p:spPr bwMode="auto">
          <a:xfrm>
            <a:off x="6956426" y="4968875"/>
            <a:ext cx="41275" cy="61913"/>
          </a:xfrm>
          <a:custGeom>
            <a:avLst/>
            <a:gdLst>
              <a:gd name="T0" fmla="*/ 4 w 26"/>
              <a:gd name="T1" fmla="*/ 39 h 39"/>
              <a:gd name="T2" fmla="*/ 4 w 26"/>
              <a:gd name="T3" fmla="*/ 21 h 39"/>
              <a:gd name="T4" fmla="*/ 23 w 26"/>
              <a:gd name="T5" fmla="*/ 21 h 39"/>
              <a:gd name="T6" fmla="*/ 23 w 26"/>
              <a:gd name="T7" fmla="*/ 17 h 39"/>
              <a:gd name="T8" fmla="*/ 4 w 26"/>
              <a:gd name="T9" fmla="*/ 17 h 39"/>
              <a:gd name="T10" fmla="*/ 4 w 26"/>
              <a:gd name="T11" fmla="*/ 5 h 39"/>
              <a:gd name="T12" fmla="*/ 26 w 26"/>
              <a:gd name="T13" fmla="*/ 5 h 39"/>
              <a:gd name="T14" fmla="*/ 26 w 26"/>
              <a:gd name="T15" fmla="*/ 0 h 39"/>
              <a:gd name="T16" fmla="*/ 0 w 26"/>
              <a:gd name="T17" fmla="*/ 0 h 39"/>
              <a:gd name="T18" fmla="*/ 0 w 26"/>
              <a:gd name="T19" fmla="*/ 39 h 39"/>
              <a:gd name="T20" fmla="*/ 4 w 26"/>
              <a:gd name="T21" fmla="*/ 39 h 39"/>
              <a:gd name="T22" fmla="*/ 4 w 26"/>
              <a:gd name="T23" fmla="*/ 3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6" h="39">
                <a:moveTo>
                  <a:pt x="4" y="39"/>
                </a:moveTo>
                <a:lnTo>
                  <a:pt x="4" y="21"/>
                </a:lnTo>
                <a:lnTo>
                  <a:pt x="23" y="21"/>
                </a:lnTo>
                <a:lnTo>
                  <a:pt x="23" y="17"/>
                </a:lnTo>
                <a:lnTo>
                  <a:pt x="4" y="17"/>
                </a:lnTo>
                <a:lnTo>
                  <a:pt x="4" y="5"/>
                </a:lnTo>
                <a:lnTo>
                  <a:pt x="26" y="5"/>
                </a:lnTo>
                <a:lnTo>
                  <a:pt x="26" y="0"/>
                </a:lnTo>
                <a:lnTo>
                  <a:pt x="0" y="0"/>
                </a:lnTo>
                <a:lnTo>
                  <a:pt x="0" y="39"/>
                </a:lnTo>
                <a:lnTo>
                  <a:pt x="4" y="39"/>
                </a:lnTo>
                <a:lnTo>
                  <a:pt x="4" y="3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7" name="Freeform 1206">
            <a:extLst>
              <a:ext uri="{FF2B5EF4-FFF2-40B4-BE49-F238E27FC236}">
                <a16:creationId xmlns:a16="http://schemas.microsoft.com/office/drawing/2014/main" id="{B2935602-24DD-416E-3A53-4F013E61ED10}"/>
              </a:ext>
            </a:extLst>
          </p:cNvPr>
          <p:cNvSpPr>
            <a:spLocks/>
          </p:cNvSpPr>
          <p:nvPr/>
        </p:nvSpPr>
        <p:spPr bwMode="auto">
          <a:xfrm>
            <a:off x="7004051" y="4984750"/>
            <a:ext cx="41275" cy="63500"/>
          </a:xfrm>
          <a:custGeom>
            <a:avLst/>
            <a:gdLst>
              <a:gd name="T0" fmla="*/ 4 w 19"/>
              <a:gd name="T1" fmla="*/ 29 h 29"/>
              <a:gd name="T2" fmla="*/ 7 w 19"/>
              <a:gd name="T3" fmla="*/ 29 h 29"/>
              <a:gd name="T4" fmla="*/ 9 w 19"/>
              <a:gd name="T5" fmla="*/ 26 h 29"/>
              <a:gd name="T6" fmla="*/ 11 w 19"/>
              <a:gd name="T7" fmla="*/ 21 h 29"/>
              <a:gd name="T8" fmla="*/ 19 w 19"/>
              <a:gd name="T9" fmla="*/ 0 h 29"/>
              <a:gd name="T10" fmla="*/ 15 w 19"/>
              <a:gd name="T11" fmla="*/ 0 h 29"/>
              <a:gd name="T12" fmla="*/ 11 w 19"/>
              <a:gd name="T13" fmla="*/ 12 h 29"/>
              <a:gd name="T14" fmla="*/ 9 w 19"/>
              <a:gd name="T15" fmla="*/ 17 h 29"/>
              <a:gd name="T16" fmla="*/ 8 w 19"/>
              <a:gd name="T17" fmla="*/ 12 h 29"/>
              <a:gd name="T18" fmla="*/ 3 w 19"/>
              <a:gd name="T19" fmla="*/ 0 h 29"/>
              <a:gd name="T20" fmla="*/ 0 w 19"/>
              <a:gd name="T21" fmla="*/ 0 h 29"/>
              <a:gd name="T22" fmla="*/ 7 w 19"/>
              <a:gd name="T23" fmla="*/ 21 h 29"/>
              <a:gd name="T24" fmla="*/ 7 w 19"/>
              <a:gd name="T25" fmla="*/ 22 h 29"/>
              <a:gd name="T26" fmla="*/ 6 w 19"/>
              <a:gd name="T27" fmla="*/ 25 h 29"/>
              <a:gd name="T28" fmla="*/ 5 w 19"/>
              <a:gd name="T29" fmla="*/ 26 h 29"/>
              <a:gd name="T30" fmla="*/ 3 w 19"/>
              <a:gd name="T31" fmla="*/ 26 h 29"/>
              <a:gd name="T32" fmla="*/ 1 w 19"/>
              <a:gd name="T33" fmla="*/ 26 h 29"/>
              <a:gd name="T34" fmla="*/ 1 w 19"/>
              <a:gd name="T35" fmla="*/ 29 h 29"/>
              <a:gd name="T36" fmla="*/ 4 w 19"/>
              <a:gd name="T37" fmla="*/ 29 h 29"/>
              <a:gd name="T38" fmla="*/ 4 w 19"/>
              <a:gd name="T39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9" h="29">
                <a:moveTo>
                  <a:pt x="4" y="29"/>
                </a:moveTo>
                <a:cubicBezTo>
                  <a:pt x="5" y="29"/>
                  <a:pt x="6" y="29"/>
                  <a:pt x="7" y="29"/>
                </a:cubicBezTo>
                <a:cubicBezTo>
                  <a:pt x="7" y="28"/>
                  <a:pt x="8" y="27"/>
                  <a:pt x="9" y="26"/>
                </a:cubicBezTo>
                <a:cubicBezTo>
                  <a:pt x="9" y="25"/>
                  <a:pt x="10" y="24"/>
                  <a:pt x="11" y="21"/>
                </a:cubicBezTo>
                <a:cubicBezTo>
                  <a:pt x="19" y="0"/>
                  <a:pt x="19" y="0"/>
                  <a:pt x="19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1" y="12"/>
                  <a:pt x="11" y="12"/>
                  <a:pt x="11" y="12"/>
                </a:cubicBezTo>
                <a:cubicBezTo>
                  <a:pt x="10" y="14"/>
                  <a:pt x="10" y="16"/>
                  <a:pt x="9" y="17"/>
                </a:cubicBezTo>
                <a:cubicBezTo>
                  <a:pt x="9" y="15"/>
                  <a:pt x="8" y="14"/>
                  <a:pt x="8" y="12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7" y="21"/>
                  <a:pt x="7" y="21"/>
                  <a:pt x="7" y="21"/>
                </a:cubicBezTo>
                <a:cubicBezTo>
                  <a:pt x="7" y="21"/>
                  <a:pt x="7" y="22"/>
                  <a:pt x="7" y="22"/>
                </a:cubicBezTo>
                <a:cubicBezTo>
                  <a:pt x="7" y="23"/>
                  <a:pt x="6" y="24"/>
                  <a:pt x="6" y="25"/>
                </a:cubicBezTo>
                <a:cubicBezTo>
                  <a:pt x="6" y="25"/>
                  <a:pt x="5" y="25"/>
                  <a:pt x="5" y="26"/>
                </a:cubicBezTo>
                <a:cubicBezTo>
                  <a:pt x="4" y="26"/>
                  <a:pt x="4" y="26"/>
                  <a:pt x="3" y="26"/>
                </a:cubicBezTo>
                <a:cubicBezTo>
                  <a:pt x="2" y="26"/>
                  <a:pt x="2" y="26"/>
                  <a:pt x="1" y="26"/>
                </a:cubicBezTo>
                <a:cubicBezTo>
                  <a:pt x="1" y="29"/>
                  <a:pt x="1" y="29"/>
                  <a:pt x="1" y="29"/>
                </a:cubicBezTo>
                <a:cubicBezTo>
                  <a:pt x="2" y="29"/>
                  <a:pt x="3" y="29"/>
                  <a:pt x="4" y="29"/>
                </a:cubicBezTo>
                <a:cubicBezTo>
                  <a:pt x="4" y="29"/>
                  <a:pt x="4" y="29"/>
                  <a:pt x="4" y="2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8" name="Freeform 1207">
            <a:extLst>
              <a:ext uri="{FF2B5EF4-FFF2-40B4-BE49-F238E27FC236}">
                <a16:creationId xmlns:a16="http://schemas.microsoft.com/office/drawing/2014/main" id="{1B6C68AC-9820-F19C-8D3B-C8D293788BA5}"/>
              </a:ext>
            </a:extLst>
          </p:cNvPr>
          <p:cNvSpPr>
            <a:spLocks/>
          </p:cNvSpPr>
          <p:nvPr/>
        </p:nvSpPr>
        <p:spPr bwMode="auto">
          <a:xfrm>
            <a:off x="7051676" y="4968875"/>
            <a:ext cx="6350" cy="61913"/>
          </a:xfrm>
          <a:custGeom>
            <a:avLst/>
            <a:gdLst>
              <a:gd name="T0" fmla="*/ 4 w 4"/>
              <a:gd name="T1" fmla="*/ 39 h 39"/>
              <a:gd name="T2" fmla="*/ 4 w 4"/>
              <a:gd name="T3" fmla="*/ 0 h 39"/>
              <a:gd name="T4" fmla="*/ 0 w 4"/>
              <a:gd name="T5" fmla="*/ 0 h 39"/>
              <a:gd name="T6" fmla="*/ 0 w 4"/>
              <a:gd name="T7" fmla="*/ 39 h 39"/>
              <a:gd name="T8" fmla="*/ 4 w 4"/>
              <a:gd name="T9" fmla="*/ 39 h 39"/>
              <a:gd name="T10" fmla="*/ 4 w 4"/>
              <a:gd name="T11" fmla="*/ 3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" h="39">
                <a:moveTo>
                  <a:pt x="4" y="39"/>
                </a:moveTo>
                <a:lnTo>
                  <a:pt x="4" y="0"/>
                </a:lnTo>
                <a:lnTo>
                  <a:pt x="0" y="0"/>
                </a:lnTo>
                <a:lnTo>
                  <a:pt x="0" y="39"/>
                </a:lnTo>
                <a:lnTo>
                  <a:pt x="4" y="39"/>
                </a:lnTo>
                <a:lnTo>
                  <a:pt x="4" y="3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9" name="Freeform 1208">
            <a:extLst>
              <a:ext uri="{FF2B5EF4-FFF2-40B4-BE49-F238E27FC236}">
                <a16:creationId xmlns:a16="http://schemas.microsoft.com/office/drawing/2014/main" id="{118AED01-FF4C-810A-4148-DA75FCB3A412}"/>
              </a:ext>
            </a:extLst>
          </p:cNvPr>
          <p:cNvSpPr>
            <a:spLocks/>
          </p:cNvSpPr>
          <p:nvPr/>
        </p:nvSpPr>
        <p:spPr bwMode="auto">
          <a:xfrm>
            <a:off x="7070726" y="4968875"/>
            <a:ext cx="36513" cy="61913"/>
          </a:xfrm>
          <a:custGeom>
            <a:avLst/>
            <a:gdLst>
              <a:gd name="T0" fmla="*/ 4 w 23"/>
              <a:gd name="T1" fmla="*/ 39 h 39"/>
              <a:gd name="T2" fmla="*/ 4 w 23"/>
              <a:gd name="T3" fmla="*/ 28 h 39"/>
              <a:gd name="T4" fmla="*/ 8 w 23"/>
              <a:gd name="T5" fmla="*/ 24 h 39"/>
              <a:gd name="T6" fmla="*/ 18 w 23"/>
              <a:gd name="T7" fmla="*/ 39 h 39"/>
              <a:gd name="T8" fmla="*/ 23 w 23"/>
              <a:gd name="T9" fmla="*/ 39 h 39"/>
              <a:gd name="T10" fmla="*/ 11 w 23"/>
              <a:gd name="T11" fmla="*/ 21 h 39"/>
              <a:gd name="T12" fmla="*/ 22 w 23"/>
              <a:gd name="T13" fmla="*/ 10 h 39"/>
              <a:gd name="T14" fmla="*/ 16 w 23"/>
              <a:gd name="T15" fmla="*/ 10 h 39"/>
              <a:gd name="T16" fmla="*/ 4 w 23"/>
              <a:gd name="T17" fmla="*/ 23 h 39"/>
              <a:gd name="T18" fmla="*/ 4 w 23"/>
              <a:gd name="T19" fmla="*/ 0 h 39"/>
              <a:gd name="T20" fmla="*/ 0 w 23"/>
              <a:gd name="T21" fmla="*/ 0 h 39"/>
              <a:gd name="T22" fmla="*/ 0 w 23"/>
              <a:gd name="T23" fmla="*/ 39 h 39"/>
              <a:gd name="T24" fmla="*/ 4 w 23"/>
              <a:gd name="T25" fmla="*/ 39 h 39"/>
              <a:gd name="T26" fmla="*/ 4 w 23"/>
              <a:gd name="T27" fmla="*/ 3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3" h="39">
                <a:moveTo>
                  <a:pt x="4" y="39"/>
                </a:moveTo>
                <a:lnTo>
                  <a:pt x="4" y="28"/>
                </a:lnTo>
                <a:lnTo>
                  <a:pt x="8" y="24"/>
                </a:lnTo>
                <a:lnTo>
                  <a:pt x="18" y="39"/>
                </a:lnTo>
                <a:lnTo>
                  <a:pt x="23" y="39"/>
                </a:lnTo>
                <a:lnTo>
                  <a:pt x="11" y="21"/>
                </a:lnTo>
                <a:lnTo>
                  <a:pt x="22" y="10"/>
                </a:lnTo>
                <a:lnTo>
                  <a:pt x="16" y="10"/>
                </a:lnTo>
                <a:lnTo>
                  <a:pt x="4" y="23"/>
                </a:lnTo>
                <a:lnTo>
                  <a:pt x="4" y="0"/>
                </a:lnTo>
                <a:lnTo>
                  <a:pt x="0" y="0"/>
                </a:lnTo>
                <a:lnTo>
                  <a:pt x="0" y="39"/>
                </a:lnTo>
                <a:lnTo>
                  <a:pt x="4" y="39"/>
                </a:lnTo>
                <a:lnTo>
                  <a:pt x="4" y="3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0" name="Freeform 1209">
            <a:extLst>
              <a:ext uri="{FF2B5EF4-FFF2-40B4-BE49-F238E27FC236}">
                <a16:creationId xmlns:a16="http://schemas.microsoft.com/office/drawing/2014/main" id="{AD395402-067B-4143-5F33-307039E2A54B}"/>
              </a:ext>
            </a:extLst>
          </p:cNvPr>
          <p:cNvSpPr>
            <a:spLocks noEditPoints="1"/>
          </p:cNvSpPr>
          <p:nvPr/>
        </p:nvSpPr>
        <p:spPr bwMode="auto">
          <a:xfrm>
            <a:off x="7112001" y="4984750"/>
            <a:ext cx="41275" cy="47625"/>
          </a:xfrm>
          <a:custGeom>
            <a:avLst/>
            <a:gdLst>
              <a:gd name="T0" fmla="*/ 13 w 19"/>
              <a:gd name="T1" fmla="*/ 18 h 22"/>
              <a:gd name="T2" fmla="*/ 10 w 19"/>
              <a:gd name="T3" fmla="*/ 19 h 22"/>
              <a:gd name="T4" fmla="*/ 5 w 19"/>
              <a:gd name="T5" fmla="*/ 17 h 22"/>
              <a:gd name="T6" fmla="*/ 3 w 19"/>
              <a:gd name="T7" fmla="*/ 12 h 22"/>
              <a:gd name="T8" fmla="*/ 19 w 19"/>
              <a:gd name="T9" fmla="*/ 12 h 22"/>
              <a:gd name="T10" fmla="*/ 19 w 19"/>
              <a:gd name="T11" fmla="*/ 11 h 22"/>
              <a:gd name="T12" fmla="*/ 16 w 19"/>
              <a:gd name="T13" fmla="*/ 3 h 22"/>
              <a:gd name="T14" fmla="*/ 9 w 19"/>
              <a:gd name="T15" fmla="*/ 0 h 22"/>
              <a:gd name="T16" fmla="*/ 2 w 19"/>
              <a:gd name="T17" fmla="*/ 3 h 22"/>
              <a:gd name="T18" fmla="*/ 0 w 19"/>
              <a:gd name="T19" fmla="*/ 11 h 22"/>
              <a:gd name="T20" fmla="*/ 2 w 19"/>
              <a:gd name="T21" fmla="*/ 19 h 22"/>
              <a:gd name="T22" fmla="*/ 10 w 19"/>
              <a:gd name="T23" fmla="*/ 22 h 22"/>
              <a:gd name="T24" fmla="*/ 16 w 19"/>
              <a:gd name="T25" fmla="*/ 20 h 22"/>
              <a:gd name="T26" fmla="*/ 19 w 19"/>
              <a:gd name="T27" fmla="*/ 15 h 22"/>
              <a:gd name="T28" fmla="*/ 15 w 19"/>
              <a:gd name="T29" fmla="*/ 14 h 22"/>
              <a:gd name="T30" fmla="*/ 13 w 19"/>
              <a:gd name="T31" fmla="*/ 18 h 22"/>
              <a:gd name="T32" fmla="*/ 5 w 19"/>
              <a:gd name="T33" fmla="*/ 4 h 22"/>
              <a:gd name="T34" fmla="*/ 10 w 19"/>
              <a:gd name="T35" fmla="*/ 3 h 22"/>
              <a:gd name="T36" fmla="*/ 14 w 19"/>
              <a:gd name="T37" fmla="*/ 5 h 22"/>
              <a:gd name="T38" fmla="*/ 15 w 19"/>
              <a:gd name="T39" fmla="*/ 9 h 22"/>
              <a:gd name="T40" fmla="*/ 4 w 19"/>
              <a:gd name="T41" fmla="*/ 9 h 22"/>
              <a:gd name="T42" fmla="*/ 5 w 19"/>
              <a:gd name="T43" fmla="*/ 4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9" h="22">
                <a:moveTo>
                  <a:pt x="13" y="18"/>
                </a:moveTo>
                <a:cubicBezTo>
                  <a:pt x="12" y="18"/>
                  <a:pt x="11" y="19"/>
                  <a:pt x="10" y="19"/>
                </a:cubicBezTo>
                <a:cubicBezTo>
                  <a:pt x="8" y="19"/>
                  <a:pt x="7" y="18"/>
                  <a:pt x="5" y="17"/>
                </a:cubicBezTo>
                <a:cubicBezTo>
                  <a:pt x="4" y="16"/>
                  <a:pt x="4" y="14"/>
                  <a:pt x="3" y="12"/>
                </a:cubicBezTo>
                <a:cubicBezTo>
                  <a:pt x="19" y="12"/>
                  <a:pt x="19" y="12"/>
                  <a:pt x="19" y="12"/>
                </a:cubicBezTo>
                <a:cubicBezTo>
                  <a:pt x="19" y="11"/>
                  <a:pt x="19" y="11"/>
                  <a:pt x="19" y="11"/>
                </a:cubicBezTo>
                <a:cubicBezTo>
                  <a:pt x="19" y="7"/>
                  <a:pt x="18" y="5"/>
                  <a:pt x="16" y="3"/>
                </a:cubicBezTo>
                <a:cubicBezTo>
                  <a:pt x="15" y="1"/>
                  <a:pt x="12" y="0"/>
                  <a:pt x="9" y="0"/>
                </a:cubicBezTo>
                <a:cubicBezTo>
                  <a:pt x="7" y="0"/>
                  <a:pt x="4" y="1"/>
                  <a:pt x="2" y="3"/>
                </a:cubicBezTo>
                <a:cubicBezTo>
                  <a:pt x="1" y="5"/>
                  <a:pt x="0" y="7"/>
                  <a:pt x="0" y="11"/>
                </a:cubicBezTo>
                <a:cubicBezTo>
                  <a:pt x="0" y="14"/>
                  <a:pt x="1" y="17"/>
                  <a:pt x="2" y="19"/>
                </a:cubicBezTo>
                <a:cubicBezTo>
                  <a:pt x="4" y="21"/>
                  <a:pt x="7" y="22"/>
                  <a:pt x="10" y="22"/>
                </a:cubicBezTo>
                <a:cubicBezTo>
                  <a:pt x="12" y="22"/>
                  <a:pt x="14" y="21"/>
                  <a:pt x="16" y="20"/>
                </a:cubicBezTo>
                <a:cubicBezTo>
                  <a:pt x="17" y="19"/>
                  <a:pt x="18" y="17"/>
                  <a:pt x="19" y="15"/>
                </a:cubicBezTo>
                <a:cubicBezTo>
                  <a:pt x="15" y="14"/>
                  <a:pt x="15" y="14"/>
                  <a:pt x="15" y="14"/>
                </a:cubicBezTo>
                <a:cubicBezTo>
                  <a:pt x="15" y="16"/>
                  <a:pt x="14" y="17"/>
                  <a:pt x="13" y="18"/>
                </a:cubicBezTo>
                <a:close/>
                <a:moveTo>
                  <a:pt x="5" y="4"/>
                </a:moveTo>
                <a:cubicBezTo>
                  <a:pt x="7" y="3"/>
                  <a:pt x="8" y="3"/>
                  <a:pt x="10" y="3"/>
                </a:cubicBezTo>
                <a:cubicBezTo>
                  <a:pt x="11" y="3"/>
                  <a:pt x="13" y="3"/>
                  <a:pt x="14" y="5"/>
                </a:cubicBezTo>
                <a:cubicBezTo>
                  <a:pt x="15" y="6"/>
                  <a:pt x="15" y="7"/>
                  <a:pt x="15" y="9"/>
                </a:cubicBezTo>
                <a:cubicBezTo>
                  <a:pt x="4" y="9"/>
                  <a:pt x="4" y="9"/>
                  <a:pt x="4" y="9"/>
                </a:cubicBezTo>
                <a:cubicBezTo>
                  <a:pt x="4" y="7"/>
                  <a:pt x="4" y="5"/>
                  <a:pt x="5" y="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" name="Freeform 1211">
            <a:extLst>
              <a:ext uri="{FF2B5EF4-FFF2-40B4-BE49-F238E27FC236}">
                <a16:creationId xmlns:a16="http://schemas.microsoft.com/office/drawing/2014/main" id="{27BEE427-E37E-0A9E-F64E-DEDBD4182BCA}"/>
              </a:ext>
            </a:extLst>
          </p:cNvPr>
          <p:cNvSpPr>
            <a:spLocks/>
          </p:cNvSpPr>
          <p:nvPr/>
        </p:nvSpPr>
        <p:spPr bwMode="auto">
          <a:xfrm>
            <a:off x="7159625" y="4984750"/>
            <a:ext cx="36513" cy="47625"/>
          </a:xfrm>
          <a:custGeom>
            <a:avLst/>
            <a:gdLst>
              <a:gd name="T0" fmla="*/ 3 w 17"/>
              <a:gd name="T1" fmla="*/ 20 h 22"/>
              <a:gd name="T2" fmla="*/ 9 w 17"/>
              <a:gd name="T3" fmla="*/ 22 h 22"/>
              <a:gd name="T4" fmla="*/ 13 w 17"/>
              <a:gd name="T5" fmla="*/ 21 h 22"/>
              <a:gd name="T6" fmla="*/ 16 w 17"/>
              <a:gd name="T7" fmla="*/ 18 h 22"/>
              <a:gd name="T8" fmla="*/ 17 w 17"/>
              <a:gd name="T9" fmla="*/ 15 h 22"/>
              <a:gd name="T10" fmla="*/ 16 w 17"/>
              <a:gd name="T11" fmla="*/ 12 h 22"/>
              <a:gd name="T12" fmla="*/ 14 w 17"/>
              <a:gd name="T13" fmla="*/ 10 h 22"/>
              <a:gd name="T14" fmla="*/ 9 w 17"/>
              <a:gd name="T15" fmla="*/ 8 h 22"/>
              <a:gd name="T16" fmla="*/ 6 w 17"/>
              <a:gd name="T17" fmla="*/ 8 h 22"/>
              <a:gd name="T18" fmla="*/ 4 w 17"/>
              <a:gd name="T19" fmla="*/ 7 h 22"/>
              <a:gd name="T20" fmla="*/ 4 w 17"/>
              <a:gd name="T21" fmla="*/ 5 h 22"/>
              <a:gd name="T22" fmla="*/ 5 w 17"/>
              <a:gd name="T23" fmla="*/ 4 h 22"/>
              <a:gd name="T24" fmla="*/ 8 w 17"/>
              <a:gd name="T25" fmla="*/ 3 h 22"/>
              <a:gd name="T26" fmla="*/ 12 w 17"/>
              <a:gd name="T27" fmla="*/ 4 h 22"/>
              <a:gd name="T28" fmla="*/ 13 w 17"/>
              <a:gd name="T29" fmla="*/ 6 h 22"/>
              <a:gd name="T30" fmla="*/ 16 w 17"/>
              <a:gd name="T31" fmla="*/ 6 h 22"/>
              <a:gd name="T32" fmla="*/ 15 w 17"/>
              <a:gd name="T33" fmla="*/ 2 h 22"/>
              <a:gd name="T34" fmla="*/ 12 w 17"/>
              <a:gd name="T35" fmla="*/ 1 h 22"/>
              <a:gd name="T36" fmla="*/ 8 w 17"/>
              <a:gd name="T37" fmla="*/ 0 h 22"/>
              <a:gd name="T38" fmla="*/ 5 w 17"/>
              <a:gd name="T39" fmla="*/ 0 h 22"/>
              <a:gd name="T40" fmla="*/ 3 w 17"/>
              <a:gd name="T41" fmla="*/ 1 h 22"/>
              <a:gd name="T42" fmla="*/ 1 w 17"/>
              <a:gd name="T43" fmla="*/ 3 h 22"/>
              <a:gd name="T44" fmla="*/ 1 w 17"/>
              <a:gd name="T45" fmla="*/ 6 h 22"/>
              <a:gd name="T46" fmla="*/ 1 w 17"/>
              <a:gd name="T47" fmla="*/ 9 h 22"/>
              <a:gd name="T48" fmla="*/ 4 w 17"/>
              <a:gd name="T49" fmla="*/ 11 h 22"/>
              <a:gd name="T50" fmla="*/ 9 w 17"/>
              <a:gd name="T51" fmla="*/ 12 h 22"/>
              <a:gd name="T52" fmla="*/ 13 w 17"/>
              <a:gd name="T53" fmla="*/ 13 h 22"/>
              <a:gd name="T54" fmla="*/ 14 w 17"/>
              <a:gd name="T55" fmla="*/ 15 h 22"/>
              <a:gd name="T56" fmla="*/ 12 w 17"/>
              <a:gd name="T57" fmla="*/ 18 h 22"/>
              <a:gd name="T58" fmla="*/ 9 w 17"/>
              <a:gd name="T59" fmla="*/ 19 h 22"/>
              <a:gd name="T60" fmla="*/ 5 w 17"/>
              <a:gd name="T61" fmla="*/ 18 h 22"/>
              <a:gd name="T62" fmla="*/ 3 w 17"/>
              <a:gd name="T63" fmla="*/ 14 h 22"/>
              <a:gd name="T64" fmla="*/ 0 w 17"/>
              <a:gd name="T65" fmla="*/ 15 h 22"/>
              <a:gd name="T66" fmla="*/ 3 w 17"/>
              <a:gd name="T67" fmla="*/ 2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7" h="22">
                <a:moveTo>
                  <a:pt x="3" y="20"/>
                </a:moveTo>
                <a:cubicBezTo>
                  <a:pt x="4" y="21"/>
                  <a:pt x="6" y="22"/>
                  <a:pt x="9" y="22"/>
                </a:cubicBezTo>
                <a:cubicBezTo>
                  <a:pt x="10" y="22"/>
                  <a:pt x="12" y="21"/>
                  <a:pt x="13" y="21"/>
                </a:cubicBezTo>
                <a:cubicBezTo>
                  <a:pt x="14" y="20"/>
                  <a:pt x="15" y="19"/>
                  <a:pt x="16" y="18"/>
                </a:cubicBezTo>
                <a:cubicBezTo>
                  <a:pt x="17" y="17"/>
                  <a:pt x="17" y="16"/>
                  <a:pt x="17" y="15"/>
                </a:cubicBezTo>
                <a:cubicBezTo>
                  <a:pt x="17" y="14"/>
                  <a:pt x="17" y="13"/>
                  <a:pt x="16" y="12"/>
                </a:cubicBezTo>
                <a:cubicBezTo>
                  <a:pt x="16" y="11"/>
                  <a:pt x="15" y="11"/>
                  <a:pt x="14" y="10"/>
                </a:cubicBezTo>
                <a:cubicBezTo>
                  <a:pt x="13" y="10"/>
                  <a:pt x="11" y="9"/>
                  <a:pt x="9" y="8"/>
                </a:cubicBezTo>
                <a:cubicBezTo>
                  <a:pt x="7" y="8"/>
                  <a:pt x="6" y="8"/>
                  <a:pt x="6" y="8"/>
                </a:cubicBezTo>
                <a:cubicBezTo>
                  <a:pt x="5" y="7"/>
                  <a:pt x="5" y="7"/>
                  <a:pt x="4" y="7"/>
                </a:cubicBezTo>
                <a:cubicBezTo>
                  <a:pt x="4" y="6"/>
                  <a:pt x="4" y="6"/>
                  <a:pt x="4" y="5"/>
                </a:cubicBezTo>
                <a:cubicBezTo>
                  <a:pt x="4" y="5"/>
                  <a:pt x="4" y="4"/>
                  <a:pt x="5" y="4"/>
                </a:cubicBezTo>
                <a:cubicBezTo>
                  <a:pt x="6" y="3"/>
                  <a:pt x="7" y="3"/>
                  <a:pt x="8" y="3"/>
                </a:cubicBezTo>
                <a:cubicBezTo>
                  <a:pt x="10" y="3"/>
                  <a:pt x="11" y="3"/>
                  <a:pt x="12" y="4"/>
                </a:cubicBezTo>
                <a:cubicBezTo>
                  <a:pt x="12" y="4"/>
                  <a:pt x="13" y="5"/>
                  <a:pt x="13" y="6"/>
                </a:cubicBezTo>
                <a:cubicBezTo>
                  <a:pt x="16" y="6"/>
                  <a:pt x="16" y="6"/>
                  <a:pt x="16" y="6"/>
                </a:cubicBezTo>
                <a:cubicBezTo>
                  <a:pt x="16" y="4"/>
                  <a:pt x="16" y="3"/>
                  <a:pt x="15" y="2"/>
                </a:cubicBezTo>
                <a:cubicBezTo>
                  <a:pt x="15" y="2"/>
                  <a:pt x="14" y="1"/>
                  <a:pt x="12" y="1"/>
                </a:cubicBezTo>
                <a:cubicBezTo>
                  <a:pt x="11" y="0"/>
                  <a:pt x="10" y="0"/>
                  <a:pt x="8" y="0"/>
                </a:cubicBezTo>
                <a:cubicBezTo>
                  <a:pt x="7" y="0"/>
                  <a:pt x="6" y="0"/>
                  <a:pt x="5" y="0"/>
                </a:cubicBezTo>
                <a:cubicBezTo>
                  <a:pt x="4" y="1"/>
                  <a:pt x="3" y="1"/>
                  <a:pt x="3" y="1"/>
                </a:cubicBezTo>
                <a:cubicBezTo>
                  <a:pt x="2" y="2"/>
                  <a:pt x="2" y="2"/>
                  <a:pt x="1" y="3"/>
                </a:cubicBezTo>
                <a:cubicBezTo>
                  <a:pt x="1" y="4"/>
                  <a:pt x="1" y="5"/>
                  <a:pt x="1" y="6"/>
                </a:cubicBezTo>
                <a:cubicBezTo>
                  <a:pt x="1" y="7"/>
                  <a:pt x="1" y="8"/>
                  <a:pt x="1" y="9"/>
                </a:cubicBezTo>
                <a:cubicBezTo>
                  <a:pt x="2" y="9"/>
                  <a:pt x="3" y="10"/>
                  <a:pt x="4" y="11"/>
                </a:cubicBezTo>
                <a:cubicBezTo>
                  <a:pt x="5" y="11"/>
                  <a:pt x="6" y="12"/>
                  <a:pt x="9" y="12"/>
                </a:cubicBezTo>
                <a:cubicBezTo>
                  <a:pt x="11" y="13"/>
                  <a:pt x="12" y="13"/>
                  <a:pt x="13" y="13"/>
                </a:cubicBezTo>
                <a:cubicBezTo>
                  <a:pt x="13" y="14"/>
                  <a:pt x="14" y="15"/>
                  <a:pt x="14" y="15"/>
                </a:cubicBezTo>
                <a:cubicBezTo>
                  <a:pt x="14" y="16"/>
                  <a:pt x="13" y="17"/>
                  <a:pt x="12" y="18"/>
                </a:cubicBezTo>
                <a:cubicBezTo>
                  <a:pt x="12" y="18"/>
                  <a:pt x="10" y="19"/>
                  <a:pt x="9" y="19"/>
                </a:cubicBezTo>
                <a:cubicBezTo>
                  <a:pt x="7" y="19"/>
                  <a:pt x="6" y="18"/>
                  <a:pt x="5" y="18"/>
                </a:cubicBezTo>
                <a:cubicBezTo>
                  <a:pt x="4" y="17"/>
                  <a:pt x="4" y="16"/>
                  <a:pt x="3" y="14"/>
                </a:cubicBezTo>
                <a:cubicBezTo>
                  <a:pt x="0" y="15"/>
                  <a:pt x="0" y="15"/>
                  <a:pt x="0" y="15"/>
                </a:cubicBezTo>
                <a:cubicBezTo>
                  <a:pt x="0" y="17"/>
                  <a:pt x="1" y="19"/>
                  <a:pt x="3" y="20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" name="Freeform 1212">
            <a:extLst>
              <a:ext uri="{FF2B5EF4-FFF2-40B4-BE49-F238E27FC236}">
                <a16:creationId xmlns:a16="http://schemas.microsoft.com/office/drawing/2014/main" id="{4E9CECD6-EF4F-2345-A047-2B4409B59C67}"/>
              </a:ext>
            </a:extLst>
          </p:cNvPr>
          <p:cNvSpPr>
            <a:spLocks noEditPoints="1"/>
          </p:cNvSpPr>
          <p:nvPr/>
        </p:nvSpPr>
        <p:spPr bwMode="auto">
          <a:xfrm>
            <a:off x="7202488" y="4984750"/>
            <a:ext cx="39688" cy="63500"/>
          </a:xfrm>
          <a:custGeom>
            <a:avLst/>
            <a:gdLst>
              <a:gd name="T0" fmla="*/ 3 w 18"/>
              <a:gd name="T1" fmla="*/ 28 h 29"/>
              <a:gd name="T2" fmla="*/ 9 w 18"/>
              <a:gd name="T3" fmla="*/ 29 h 29"/>
              <a:gd name="T4" fmla="*/ 14 w 18"/>
              <a:gd name="T5" fmla="*/ 28 h 29"/>
              <a:gd name="T6" fmla="*/ 17 w 18"/>
              <a:gd name="T7" fmla="*/ 25 h 29"/>
              <a:gd name="T8" fmla="*/ 18 w 18"/>
              <a:gd name="T9" fmla="*/ 18 h 29"/>
              <a:gd name="T10" fmla="*/ 18 w 18"/>
              <a:gd name="T11" fmla="*/ 0 h 29"/>
              <a:gd name="T12" fmla="*/ 15 w 18"/>
              <a:gd name="T13" fmla="*/ 0 h 29"/>
              <a:gd name="T14" fmla="*/ 15 w 18"/>
              <a:gd name="T15" fmla="*/ 3 h 29"/>
              <a:gd name="T16" fmla="*/ 9 w 18"/>
              <a:gd name="T17" fmla="*/ 0 h 29"/>
              <a:gd name="T18" fmla="*/ 4 w 18"/>
              <a:gd name="T19" fmla="*/ 1 h 29"/>
              <a:gd name="T20" fmla="*/ 1 w 18"/>
              <a:gd name="T21" fmla="*/ 5 h 29"/>
              <a:gd name="T22" fmla="*/ 0 w 18"/>
              <a:gd name="T23" fmla="*/ 11 h 29"/>
              <a:gd name="T24" fmla="*/ 3 w 18"/>
              <a:gd name="T25" fmla="*/ 18 h 29"/>
              <a:gd name="T26" fmla="*/ 9 w 18"/>
              <a:gd name="T27" fmla="*/ 21 h 29"/>
              <a:gd name="T28" fmla="*/ 15 w 18"/>
              <a:gd name="T29" fmla="*/ 18 h 29"/>
              <a:gd name="T30" fmla="*/ 15 w 18"/>
              <a:gd name="T31" fmla="*/ 23 h 29"/>
              <a:gd name="T32" fmla="*/ 13 w 18"/>
              <a:gd name="T33" fmla="*/ 26 h 29"/>
              <a:gd name="T34" fmla="*/ 9 w 18"/>
              <a:gd name="T35" fmla="*/ 27 h 29"/>
              <a:gd name="T36" fmla="*/ 5 w 18"/>
              <a:gd name="T37" fmla="*/ 26 h 29"/>
              <a:gd name="T38" fmla="*/ 4 w 18"/>
              <a:gd name="T39" fmla="*/ 23 h 29"/>
              <a:gd name="T40" fmla="*/ 1 w 18"/>
              <a:gd name="T41" fmla="*/ 23 h 29"/>
              <a:gd name="T42" fmla="*/ 3 w 18"/>
              <a:gd name="T43" fmla="*/ 28 h 29"/>
              <a:gd name="T44" fmla="*/ 5 w 18"/>
              <a:gd name="T45" fmla="*/ 5 h 29"/>
              <a:gd name="T46" fmla="*/ 9 w 18"/>
              <a:gd name="T47" fmla="*/ 3 h 29"/>
              <a:gd name="T48" fmla="*/ 13 w 18"/>
              <a:gd name="T49" fmla="*/ 5 h 29"/>
              <a:gd name="T50" fmla="*/ 15 w 18"/>
              <a:gd name="T51" fmla="*/ 10 h 29"/>
              <a:gd name="T52" fmla="*/ 14 w 18"/>
              <a:gd name="T53" fmla="*/ 16 h 29"/>
              <a:gd name="T54" fmla="*/ 9 w 18"/>
              <a:gd name="T55" fmla="*/ 18 h 29"/>
              <a:gd name="T56" fmla="*/ 5 w 18"/>
              <a:gd name="T57" fmla="*/ 16 h 29"/>
              <a:gd name="T58" fmla="*/ 4 w 18"/>
              <a:gd name="T59" fmla="*/ 10 h 29"/>
              <a:gd name="T60" fmla="*/ 5 w 18"/>
              <a:gd name="T61" fmla="*/ 5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8" h="29">
                <a:moveTo>
                  <a:pt x="3" y="28"/>
                </a:moveTo>
                <a:cubicBezTo>
                  <a:pt x="5" y="29"/>
                  <a:pt x="7" y="29"/>
                  <a:pt x="9" y="29"/>
                </a:cubicBezTo>
                <a:cubicBezTo>
                  <a:pt x="11" y="29"/>
                  <a:pt x="13" y="29"/>
                  <a:pt x="14" y="28"/>
                </a:cubicBezTo>
                <a:cubicBezTo>
                  <a:pt x="16" y="28"/>
                  <a:pt x="17" y="26"/>
                  <a:pt x="17" y="25"/>
                </a:cubicBezTo>
                <a:cubicBezTo>
                  <a:pt x="18" y="24"/>
                  <a:pt x="18" y="21"/>
                  <a:pt x="18" y="18"/>
                </a:cubicBezTo>
                <a:cubicBezTo>
                  <a:pt x="18" y="0"/>
                  <a:pt x="18" y="0"/>
                  <a:pt x="18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5" y="3"/>
                  <a:pt x="15" y="3"/>
                  <a:pt x="15" y="3"/>
                </a:cubicBezTo>
                <a:cubicBezTo>
                  <a:pt x="14" y="1"/>
                  <a:pt x="12" y="0"/>
                  <a:pt x="9" y="0"/>
                </a:cubicBezTo>
                <a:cubicBezTo>
                  <a:pt x="7" y="0"/>
                  <a:pt x="6" y="0"/>
                  <a:pt x="4" y="1"/>
                </a:cubicBezTo>
                <a:cubicBezTo>
                  <a:pt x="3" y="2"/>
                  <a:pt x="2" y="3"/>
                  <a:pt x="1" y="5"/>
                </a:cubicBezTo>
                <a:cubicBezTo>
                  <a:pt x="1" y="7"/>
                  <a:pt x="0" y="9"/>
                  <a:pt x="0" y="11"/>
                </a:cubicBezTo>
                <a:cubicBezTo>
                  <a:pt x="0" y="13"/>
                  <a:pt x="1" y="16"/>
                  <a:pt x="3" y="18"/>
                </a:cubicBezTo>
                <a:cubicBezTo>
                  <a:pt x="4" y="20"/>
                  <a:pt x="6" y="21"/>
                  <a:pt x="9" y="21"/>
                </a:cubicBezTo>
                <a:cubicBezTo>
                  <a:pt x="11" y="21"/>
                  <a:pt x="13" y="20"/>
                  <a:pt x="15" y="18"/>
                </a:cubicBezTo>
                <a:cubicBezTo>
                  <a:pt x="15" y="21"/>
                  <a:pt x="15" y="22"/>
                  <a:pt x="15" y="23"/>
                </a:cubicBezTo>
                <a:cubicBezTo>
                  <a:pt x="14" y="24"/>
                  <a:pt x="14" y="25"/>
                  <a:pt x="13" y="26"/>
                </a:cubicBezTo>
                <a:cubicBezTo>
                  <a:pt x="12" y="26"/>
                  <a:pt x="11" y="27"/>
                  <a:pt x="9" y="27"/>
                </a:cubicBezTo>
                <a:cubicBezTo>
                  <a:pt x="8" y="27"/>
                  <a:pt x="6" y="26"/>
                  <a:pt x="5" y="26"/>
                </a:cubicBezTo>
                <a:cubicBezTo>
                  <a:pt x="5" y="25"/>
                  <a:pt x="4" y="24"/>
                  <a:pt x="4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5"/>
                  <a:pt x="2" y="27"/>
                  <a:pt x="3" y="28"/>
                </a:cubicBezTo>
                <a:close/>
                <a:moveTo>
                  <a:pt x="5" y="5"/>
                </a:moveTo>
                <a:cubicBezTo>
                  <a:pt x="7" y="3"/>
                  <a:pt x="8" y="3"/>
                  <a:pt x="9" y="3"/>
                </a:cubicBezTo>
                <a:cubicBezTo>
                  <a:pt x="11" y="3"/>
                  <a:pt x="12" y="3"/>
                  <a:pt x="13" y="5"/>
                </a:cubicBezTo>
                <a:cubicBezTo>
                  <a:pt x="15" y="6"/>
                  <a:pt x="15" y="8"/>
                  <a:pt x="15" y="10"/>
                </a:cubicBezTo>
                <a:cubicBezTo>
                  <a:pt x="15" y="13"/>
                  <a:pt x="15" y="15"/>
                  <a:pt x="14" y="16"/>
                </a:cubicBezTo>
                <a:cubicBezTo>
                  <a:pt x="12" y="18"/>
                  <a:pt x="11" y="18"/>
                  <a:pt x="9" y="18"/>
                </a:cubicBezTo>
                <a:cubicBezTo>
                  <a:pt x="8" y="18"/>
                  <a:pt x="6" y="18"/>
                  <a:pt x="5" y="16"/>
                </a:cubicBezTo>
                <a:cubicBezTo>
                  <a:pt x="4" y="15"/>
                  <a:pt x="4" y="13"/>
                  <a:pt x="4" y="10"/>
                </a:cubicBezTo>
                <a:cubicBezTo>
                  <a:pt x="4" y="8"/>
                  <a:pt x="4" y="6"/>
                  <a:pt x="5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" name="Freeform 1213">
            <a:extLst>
              <a:ext uri="{FF2B5EF4-FFF2-40B4-BE49-F238E27FC236}">
                <a16:creationId xmlns:a16="http://schemas.microsoft.com/office/drawing/2014/main" id="{203A5B4B-EC77-C649-5AD8-4CE6A7438FAC}"/>
              </a:ext>
            </a:extLst>
          </p:cNvPr>
          <p:cNvSpPr>
            <a:spLocks/>
          </p:cNvSpPr>
          <p:nvPr/>
        </p:nvSpPr>
        <p:spPr bwMode="auto">
          <a:xfrm>
            <a:off x="7254875" y="4984750"/>
            <a:ext cx="23813" cy="46038"/>
          </a:xfrm>
          <a:custGeom>
            <a:avLst/>
            <a:gdLst>
              <a:gd name="T0" fmla="*/ 3 w 11"/>
              <a:gd name="T1" fmla="*/ 21 h 21"/>
              <a:gd name="T2" fmla="*/ 3 w 11"/>
              <a:gd name="T3" fmla="*/ 10 h 21"/>
              <a:gd name="T4" fmla="*/ 4 w 11"/>
              <a:gd name="T5" fmla="*/ 6 h 21"/>
              <a:gd name="T6" fmla="*/ 5 w 11"/>
              <a:gd name="T7" fmla="*/ 4 h 21"/>
              <a:gd name="T8" fmla="*/ 7 w 11"/>
              <a:gd name="T9" fmla="*/ 3 h 21"/>
              <a:gd name="T10" fmla="*/ 10 w 11"/>
              <a:gd name="T11" fmla="*/ 4 h 21"/>
              <a:gd name="T12" fmla="*/ 11 w 11"/>
              <a:gd name="T13" fmla="*/ 1 h 21"/>
              <a:gd name="T14" fmla="*/ 8 w 11"/>
              <a:gd name="T15" fmla="*/ 0 h 21"/>
              <a:gd name="T16" fmla="*/ 5 w 11"/>
              <a:gd name="T17" fmla="*/ 1 h 21"/>
              <a:gd name="T18" fmla="*/ 3 w 11"/>
              <a:gd name="T19" fmla="*/ 3 h 21"/>
              <a:gd name="T20" fmla="*/ 3 w 11"/>
              <a:gd name="T21" fmla="*/ 0 h 21"/>
              <a:gd name="T22" fmla="*/ 0 w 11"/>
              <a:gd name="T23" fmla="*/ 0 h 21"/>
              <a:gd name="T24" fmla="*/ 0 w 11"/>
              <a:gd name="T25" fmla="*/ 21 h 21"/>
              <a:gd name="T26" fmla="*/ 3 w 11"/>
              <a:gd name="T27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1" h="21">
                <a:moveTo>
                  <a:pt x="3" y="21"/>
                </a:moveTo>
                <a:cubicBezTo>
                  <a:pt x="3" y="10"/>
                  <a:pt x="3" y="10"/>
                  <a:pt x="3" y="10"/>
                </a:cubicBezTo>
                <a:cubicBezTo>
                  <a:pt x="3" y="9"/>
                  <a:pt x="4" y="7"/>
                  <a:pt x="4" y="6"/>
                </a:cubicBezTo>
                <a:cubicBezTo>
                  <a:pt x="4" y="5"/>
                  <a:pt x="5" y="5"/>
                  <a:pt x="5" y="4"/>
                </a:cubicBezTo>
                <a:cubicBezTo>
                  <a:pt x="6" y="4"/>
                  <a:pt x="7" y="3"/>
                  <a:pt x="7" y="3"/>
                </a:cubicBezTo>
                <a:cubicBezTo>
                  <a:pt x="8" y="3"/>
                  <a:pt x="9" y="4"/>
                  <a:pt x="10" y="4"/>
                </a:cubicBezTo>
                <a:cubicBezTo>
                  <a:pt x="11" y="1"/>
                  <a:pt x="11" y="1"/>
                  <a:pt x="11" y="1"/>
                </a:cubicBezTo>
                <a:cubicBezTo>
                  <a:pt x="10" y="0"/>
                  <a:pt x="9" y="0"/>
                  <a:pt x="8" y="0"/>
                </a:cubicBezTo>
                <a:cubicBezTo>
                  <a:pt x="7" y="0"/>
                  <a:pt x="6" y="0"/>
                  <a:pt x="5" y="1"/>
                </a:cubicBezTo>
                <a:cubicBezTo>
                  <a:pt x="5" y="1"/>
                  <a:pt x="4" y="2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3" y="21"/>
                  <a:pt x="3" y="21"/>
                  <a:pt x="3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" name="Freeform 1214">
            <a:extLst>
              <a:ext uri="{FF2B5EF4-FFF2-40B4-BE49-F238E27FC236}">
                <a16:creationId xmlns:a16="http://schemas.microsoft.com/office/drawing/2014/main" id="{E926D67B-5CCC-7AFD-77A7-B06884CC57D7}"/>
              </a:ext>
            </a:extLst>
          </p:cNvPr>
          <p:cNvSpPr>
            <a:spLocks noEditPoints="1"/>
          </p:cNvSpPr>
          <p:nvPr/>
        </p:nvSpPr>
        <p:spPr bwMode="auto">
          <a:xfrm>
            <a:off x="7280275" y="4984750"/>
            <a:ext cx="41275" cy="47625"/>
          </a:xfrm>
          <a:custGeom>
            <a:avLst/>
            <a:gdLst>
              <a:gd name="T0" fmla="*/ 13 w 19"/>
              <a:gd name="T1" fmla="*/ 18 h 22"/>
              <a:gd name="T2" fmla="*/ 10 w 19"/>
              <a:gd name="T3" fmla="*/ 19 h 22"/>
              <a:gd name="T4" fmla="*/ 6 w 19"/>
              <a:gd name="T5" fmla="*/ 17 h 22"/>
              <a:gd name="T6" fmla="*/ 4 w 19"/>
              <a:gd name="T7" fmla="*/ 12 h 22"/>
              <a:gd name="T8" fmla="*/ 19 w 19"/>
              <a:gd name="T9" fmla="*/ 12 h 22"/>
              <a:gd name="T10" fmla="*/ 19 w 19"/>
              <a:gd name="T11" fmla="*/ 11 h 22"/>
              <a:gd name="T12" fmla="*/ 17 w 19"/>
              <a:gd name="T13" fmla="*/ 3 h 22"/>
              <a:gd name="T14" fmla="*/ 10 w 19"/>
              <a:gd name="T15" fmla="*/ 0 h 22"/>
              <a:gd name="T16" fmla="*/ 3 w 19"/>
              <a:gd name="T17" fmla="*/ 3 h 22"/>
              <a:gd name="T18" fmla="*/ 0 w 19"/>
              <a:gd name="T19" fmla="*/ 11 h 22"/>
              <a:gd name="T20" fmla="*/ 3 w 19"/>
              <a:gd name="T21" fmla="*/ 19 h 22"/>
              <a:gd name="T22" fmla="*/ 10 w 19"/>
              <a:gd name="T23" fmla="*/ 22 h 22"/>
              <a:gd name="T24" fmla="*/ 16 w 19"/>
              <a:gd name="T25" fmla="*/ 20 h 22"/>
              <a:gd name="T26" fmla="*/ 19 w 19"/>
              <a:gd name="T27" fmla="*/ 15 h 22"/>
              <a:gd name="T28" fmla="*/ 16 w 19"/>
              <a:gd name="T29" fmla="*/ 14 h 22"/>
              <a:gd name="T30" fmla="*/ 13 w 19"/>
              <a:gd name="T31" fmla="*/ 18 h 22"/>
              <a:gd name="T32" fmla="*/ 6 w 19"/>
              <a:gd name="T33" fmla="*/ 4 h 22"/>
              <a:gd name="T34" fmla="*/ 10 w 19"/>
              <a:gd name="T35" fmla="*/ 3 h 22"/>
              <a:gd name="T36" fmla="*/ 14 w 19"/>
              <a:gd name="T37" fmla="*/ 5 h 22"/>
              <a:gd name="T38" fmla="*/ 16 w 19"/>
              <a:gd name="T39" fmla="*/ 9 h 22"/>
              <a:gd name="T40" fmla="*/ 4 w 19"/>
              <a:gd name="T41" fmla="*/ 9 h 22"/>
              <a:gd name="T42" fmla="*/ 6 w 19"/>
              <a:gd name="T43" fmla="*/ 4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9" h="22">
                <a:moveTo>
                  <a:pt x="13" y="18"/>
                </a:moveTo>
                <a:cubicBezTo>
                  <a:pt x="13" y="18"/>
                  <a:pt x="11" y="19"/>
                  <a:pt x="10" y="19"/>
                </a:cubicBezTo>
                <a:cubicBezTo>
                  <a:pt x="8" y="19"/>
                  <a:pt x="7" y="18"/>
                  <a:pt x="6" y="17"/>
                </a:cubicBezTo>
                <a:cubicBezTo>
                  <a:pt x="5" y="16"/>
                  <a:pt x="4" y="14"/>
                  <a:pt x="4" y="12"/>
                </a:cubicBezTo>
                <a:cubicBezTo>
                  <a:pt x="19" y="12"/>
                  <a:pt x="19" y="12"/>
                  <a:pt x="19" y="12"/>
                </a:cubicBezTo>
                <a:cubicBezTo>
                  <a:pt x="19" y="11"/>
                  <a:pt x="19" y="11"/>
                  <a:pt x="19" y="11"/>
                </a:cubicBezTo>
                <a:cubicBezTo>
                  <a:pt x="19" y="7"/>
                  <a:pt x="18" y="5"/>
                  <a:pt x="17" y="3"/>
                </a:cubicBezTo>
                <a:cubicBezTo>
                  <a:pt x="15" y="1"/>
                  <a:pt x="13" y="0"/>
                  <a:pt x="10" y="0"/>
                </a:cubicBezTo>
                <a:cubicBezTo>
                  <a:pt x="7" y="0"/>
                  <a:pt x="5" y="1"/>
                  <a:pt x="3" y="3"/>
                </a:cubicBezTo>
                <a:cubicBezTo>
                  <a:pt x="1" y="5"/>
                  <a:pt x="0" y="7"/>
                  <a:pt x="0" y="11"/>
                </a:cubicBezTo>
                <a:cubicBezTo>
                  <a:pt x="0" y="14"/>
                  <a:pt x="1" y="17"/>
                  <a:pt x="3" y="19"/>
                </a:cubicBezTo>
                <a:cubicBezTo>
                  <a:pt x="5" y="21"/>
                  <a:pt x="7" y="22"/>
                  <a:pt x="10" y="22"/>
                </a:cubicBezTo>
                <a:cubicBezTo>
                  <a:pt x="13" y="22"/>
                  <a:pt x="15" y="21"/>
                  <a:pt x="16" y="20"/>
                </a:cubicBezTo>
                <a:cubicBezTo>
                  <a:pt x="18" y="19"/>
                  <a:pt x="19" y="17"/>
                  <a:pt x="19" y="15"/>
                </a:cubicBezTo>
                <a:cubicBezTo>
                  <a:pt x="16" y="14"/>
                  <a:pt x="16" y="14"/>
                  <a:pt x="16" y="14"/>
                </a:cubicBezTo>
                <a:cubicBezTo>
                  <a:pt x="15" y="16"/>
                  <a:pt x="14" y="17"/>
                  <a:pt x="13" y="18"/>
                </a:cubicBezTo>
                <a:close/>
                <a:moveTo>
                  <a:pt x="6" y="4"/>
                </a:moveTo>
                <a:cubicBezTo>
                  <a:pt x="7" y="3"/>
                  <a:pt x="8" y="3"/>
                  <a:pt x="10" y="3"/>
                </a:cubicBezTo>
                <a:cubicBezTo>
                  <a:pt x="12" y="3"/>
                  <a:pt x="13" y="3"/>
                  <a:pt x="14" y="5"/>
                </a:cubicBezTo>
                <a:cubicBezTo>
                  <a:pt x="15" y="6"/>
                  <a:pt x="15" y="7"/>
                  <a:pt x="16" y="9"/>
                </a:cubicBezTo>
                <a:cubicBezTo>
                  <a:pt x="4" y="9"/>
                  <a:pt x="4" y="9"/>
                  <a:pt x="4" y="9"/>
                </a:cubicBezTo>
                <a:cubicBezTo>
                  <a:pt x="4" y="7"/>
                  <a:pt x="5" y="5"/>
                  <a:pt x="6" y="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" name="Freeform 1215">
            <a:extLst>
              <a:ext uri="{FF2B5EF4-FFF2-40B4-BE49-F238E27FC236}">
                <a16:creationId xmlns:a16="http://schemas.microsoft.com/office/drawing/2014/main" id="{6A5AFF3D-01F3-B948-47BB-92DB64DCC6FC}"/>
              </a:ext>
            </a:extLst>
          </p:cNvPr>
          <p:cNvSpPr>
            <a:spLocks/>
          </p:cNvSpPr>
          <p:nvPr/>
        </p:nvSpPr>
        <p:spPr bwMode="auto">
          <a:xfrm>
            <a:off x="7332663" y="4984750"/>
            <a:ext cx="36513" cy="46038"/>
          </a:xfrm>
          <a:custGeom>
            <a:avLst/>
            <a:gdLst>
              <a:gd name="T0" fmla="*/ 3 w 17"/>
              <a:gd name="T1" fmla="*/ 21 h 21"/>
              <a:gd name="T2" fmla="*/ 3 w 17"/>
              <a:gd name="T3" fmla="*/ 10 h 21"/>
              <a:gd name="T4" fmla="*/ 5 w 17"/>
              <a:gd name="T5" fmla="*/ 4 h 21"/>
              <a:gd name="T6" fmla="*/ 9 w 17"/>
              <a:gd name="T7" fmla="*/ 3 h 21"/>
              <a:gd name="T8" fmla="*/ 11 w 17"/>
              <a:gd name="T9" fmla="*/ 4 h 21"/>
              <a:gd name="T10" fmla="*/ 13 w 17"/>
              <a:gd name="T11" fmla="*/ 5 h 21"/>
              <a:gd name="T12" fmla="*/ 13 w 17"/>
              <a:gd name="T13" fmla="*/ 8 h 21"/>
              <a:gd name="T14" fmla="*/ 13 w 17"/>
              <a:gd name="T15" fmla="*/ 21 h 21"/>
              <a:gd name="T16" fmla="*/ 17 w 17"/>
              <a:gd name="T17" fmla="*/ 21 h 21"/>
              <a:gd name="T18" fmla="*/ 17 w 17"/>
              <a:gd name="T19" fmla="*/ 8 h 21"/>
              <a:gd name="T20" fmla="*/ 16 w 17"/>
              <a:gd name="T21" fmla="*/ 5 h 21"/>
              <a:gd name="T22" fmla="*/ 15 w 17"/>
              <a:gd name="T23" fmla="*/ 2 h 21"/>
              <a:gd name="T24" fmla="*/ 13 w 17"/>
              <a:gd name="T25" fmla="*/ 1 h 21"/>
              <a:gd name="T26" fmla="*/ 10 w 17"/>
              <a:gd name="T27" fmla="*/ 0 h 21"/>
              <a:gd name="T28" fmla="*/ 3 w 17"/>
              <a:gd name="T29" fmla="*/ 3 h 21"/>
              <a:gd name="T30" fmla="*/ 3 w 17"/>
              <a:gd name="T31" fmla="*/ 0 h 21"/>
              <a:gd name="T32" fmla="*/ 0 w 17"/>
              <a:gd name="T33" fmla="*/ 0 h 21"/>
              <a:gd name="T34" fmla="*/ 0 w 17"/>
              <a:gd name="T35" fmla="*/ 21 h 21"/>
              <a:gd name="T36" fmla="*/ 3 w 17"/>
              <a:gd name="T37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7" h="21">
                <a:moveTo>
                  <a:pt x="3" y="21"/>
                </a:moveTo>
                <a:cubicBezTo>
                  <a:pt x="3" y="10"/>
                  <a:pt x="3" y="10"/>
                  <a:pt x="3" y="10"/>
                </a:cubicBezTo>
                <a:cubicBezTo>
                  <a:pt x="3" y="7"/>
                  <a:pt x="4" y="5"/>
                  <a:pt x="5" y="4"/>
                </a:cubicBezTo>
                <a:cubicBezTo>
                  <a:pt x="6" y="3"/>
                  <a:pt x="7" y="3"/>
                  <a:pt x="9" y="3"/>
                </a:cubicBezTo>
                <a:cubicBezTo>
                  <a:pt x="10" y="3"/>
                  <a:pt x="11" y="3"/>
                  <a:pt x="11" y="4"/>
                </a:cubicBezTo>
                <a:cubicBezTo>
                  <a:pt x="12" y="4"/>
                  <a:pt x="12" y="5"/>
                  <a:pt x="13" y="5"/>
                </a:cubicBezTo>
                <a:cubicBezTo>
                  <a:pt x="13" y="6"/>
                  <a:pt x="13" y="7"/>
                  <a:pt x="13" y="8"/>
                </a:cubicBezTo>
                <a:cubicBezTo>
                  <a:pt x="13" y="21"/>
                  <a:pt x="13" y="21"/>
                  <a:pt x="13" y="21"/>
                </a:cubicBezTo>
                <a:cubicBezTo>
                  <a:pt x="17" y="21"/>
                  <a:pt x="17" y="21"/>
                  <a:pt x="17" y="21"/>
                </a:cubicBezTo>
                <a:cubicBezTo>
                  <a:pt x="17" y="8"/>
                  <a:pt x="17" y="8"/>
                  <a:pt x="17" y="8"/>
                </a:cubicBezTo>
                <a:cubicBezTo>
                  <a:pt x="17" y="7"/>
                  <a:pt x="17" y="6"/>
                  <a:pt x="16" y="5"/>
                </a:cubicBezTo>
                <a:cubicBezTo>
                  <a:pt x="16" y="4"/>
                  <a:pt x="16" y="3"/>
                  <a:pt x="15" y="2"/>
                </a:cubicBezTo>
                <a:cubicBezTo>
                  <a:pt x="15" y="2"/>
                  <a:pt x="14" y="1"/>
                  <a:pt x="13" y="1"/>
                </a:cubicBezTo>
                <a:cubicBezTo>
                  <a:pt x="12" y="0"/>
                  <a:pt x="11" y="0"/>
                  <a:pt x="10" y="0"/>
                </a:cubicBezTo>
                <a:cubicBezTo>
                  <a:pt x="7" y="0"/>
                  <a:pt x="5" y="1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3" y="21"/>
                  <a:pt x="3" y="21"/>
                  <a:pt x="3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" name="Freeform 1216">
            <a:extLst>
              <a:ext uri="{FF2B5EF4-FFF2-40B4-BE49-F238E27FC236}">
                <a16:creationId xmlns:a16="http://schemas.microsoft.com/office/drawing/2014/main" id="{029EB719-A903-D22B-4EA7-A0A38023A69E}"/>
              </a:ext>
            </a:extLst>
          </p:cNvPr>
          <p:cNvSpPr>
            <a:spLocks/>
          </p:cNvSpPr>
          <p:nvPr/>
        </p:nvSpPr>
        <p:spPr bwMode="auto">
          <a:xfrm>
            <a:off x="7378700" y="4984750"/>
            <a:ext cx="36513" cy="47625"/>
          </a:xfrm>
          <a:custGeom>
            <a:avLst/>
            <a:gdLst>
              <a:gd name="T0" fmla="*/ 3 w 17"/>
              <a:gd name="T1" fmla="*/ 20 h 22"/>
              <a:gd name="T2" fmla="*/ 9 w 17"/>
              <a:gd name="T3" fmla="*/ 22 h 22"/>
              <a:gd name="T4" fmla="*/ 13 w 17"/>
              <a:gd name="T5" fmla="*/ 21 h 22"/>
              <a:gd name="T6" fmla="*/ 16 w 17"/>
              <a:gd name="T7" fmla="*/ 18 h 22"/>
              <a:gd name="T8" fmla="*/ 17 w 17"/>
              <a:gd name="T9" fmla="*/ 15 h 22"/>
              <a:gd name="T10" fmla="*/ 16 w 17"/>
              <a:gd name="T11" fmla="*/ 12 h 22"/>
              <a:gd name="T12" fmla="*/ 14 w 17"/>
              <a:gd name="T13" fmla="*/ 10 h 22"/>
              <a:gd name="T14" fmla="*/ 9 w 17"/>
              <a:gd name="T15" fmla="*/ 8 h 22"/>
              <a:gd name="T16" fmla="*/ 6 w 17"/>
              <a:gd name="T17" fmla="*/ 8 h 22"/>
              <a:gd name="T18" fmla="*/ 4 w 17"/>
              <a:gd name="T19" fmla="*/ 7 h 22"/>
              <a:gd name="T20" fmla="*/ 4 w 17"/>
              <a:gd name="T21" fmla="*/ 5 h 22"/>
              <a:gd name="T22" fmla="*/ 5 w 17"/>
              <a:gd name="T23" fmla="*/ 4 h 22"/>
              <a:gd name="T24" fmla="*/ 8 w 17"/>
              <a:gd name="T25" fmla="*/ 3 h 22"/>
              <a:gd name="T26" fmla="*/ 11 w 17"/>
              <a:gd name="T27" fmla="*/ 4 h 22"/>
              <a:gd name="T28" fmla="*/ 13 w 17"/>
              <a:gd name="T29" fmla="*/ 6 h 22"/>
              <a:gd name="T30" fmla="*/ 16 w 17"/>
              <a:gd name="T31" fmla="*/ 6 h 22"/>
              <a:gd name="T32" fmla="*/ 15 w 17"/>
              <a:gd name="T33" fmla="*/ 2 h 22"/>
              <a:gd name="T34" fmla="*/ 12 w 17"/>
              <a:gd name="T35" fmla="*/ 1 h 22"/>
              <a:gd name="T36" fmla="*/ 8 w 17"/>
              <a:gd name="T37" fmla="*/ 0 h 22"/>
              <a:gd name="T38" fmla="*/ 5 w 17"/>
              <a:gd name="T39" fmla="*/ 0 h 22"/>
              <a:gd name="T40" fmla="*/ 3 w 17"/>
              <a:gd name="T41" fmla="*/ 1 h 22"/>
              <a:gd name="T42" fmla="*/ 1 w 17"/>
              <a:gd name="T43" fmla="*/ 3 h 22"/>
              <a:gd name="T44" fmla="*/ 0 w 17"/>
              <a:gd name="T45" fmla="*/ 6 h 22"/>
              <a:gd name="T46" fmla="*/ 1 w 17"/>
              <a:gd name="T47" fmla="*/ 9 h 22"/>
              <a:gd name="T48" fmla="*/ 3 w 17"/>
              <a:gd name="T49" fmla="*/ 11 h 22"/>
              <a:gd name="T50" fmla="*/ 9 w 17"/>
              <a:gd name="T51" fmla="*/ 12 h 22"/>
              <a:gd name="T52" fmla="*/ 12 w 17"/>
              <a:gd name="T53" fmla="*/ 13 h 22"/>
              <a:gd name="T54" fmla="*/ 13 w 17"/>
              <a:gd name="T55" fmla="*/ 15 h 22"/>
              <a:gd name="T56" fmla="*/ 12 w 17"/>
              <a:gd name="T57" fmla="*/ 18 h 22"/>
              <a:gd name="T58" fmla="*/ 9 w 17"/>
              <a:gd name="T59" fmla="*/ 19 h 22"/>
              <a:gd name="T60" fmla="*/ 5 w 17"/>
              <a:gd name="T61" fmla="*/ 18 h 22"/>
              <a:gd name="T62" fmla="*/ 3 w 17"/>
              <a:gd name="T63" fmla="*/ 14 h 22"/>
              <a:gd name="T64" fmla="*/ 0 w 17"/>
              <a:gd name="T65" fmla="*/ 15 h 22"/>
              <a:gd name="T66" fmla="*/ 3 w 17"/>
              <a:gd name="T67" fmla="*/ 2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7" h="22">
                <a:moveTo>
                  <a:pt x="3" y="20"/>
                </a:moveTo>
                <a:cubicBezTo>
                  <a:pt x="4" y="21"/>
                  <a:pt x="6" y="22"/>
                  <a:pt x="9" y="22"/>
                </a:cubicBezTo>
                <a:cubicBezTo>
                  <a:pt x="10" y="22"/>
                  <a:pt x="12" y="21"/>
                  <a:pt x="13" y="21"/>
                </a:cubicBezTo>
                <a:cubicBezTo>
                  <a:pt x="14" y="20"/>
                  <a:pt x="15" y="19"/>
                  <a:pt x="16" y="18"/>
                </a:cubicBezTo>
                <a:cubicBezTo>
                  <a:pt x="17" y="17"/>
                  <a:pt x="17" y="16"/>
                  <a:pt x="17" y="15"/>
                </a:cubicBezTo>
                <a:cubicBezTo>
                  <a:pt x="17" y="14"/>
                  <a:pt x="17" y="13"/>
                  <a:pt x="16" y="12"/>
                </a:cubicBezTo>
                <a:cubicBezTo>
                  <a:pt x="16" y="11"/>
                  <a:pt x="15" y="11"/>
                  <a:pt x="14" y="10"/>
                </a:cubicBezTo>
                <a:cubicBezTo>
                  <a:pt x="13" y="10"/>
                  <a:pt x="11" y="9"/>
                  <a:pt x="9" y="8"/>
                </a:cubicBezTo>
                <a:cubicBezTo>
                  <a:pt x="7" y="8"/>
                  <a:pt x="6" y="8"/>
                  <a:pt x="6" y="8"/>
                </a:cubicBezTo>
                <a:cubicBezTo>
                  <a:pt x="5" y="7"/>
                  <a:pt x="5" y="7"/>
                  <a:pt x="4" y="7"/>
                </a:cubicBezTo>
                <a:cubicBezTo>
                  <a:pt x="4" y="6"/>
                  <a:pt x="4" y="6"/>
                  <a:pt x="4" y="5"/>
                </a:cubicBezTo>
                <a:cubicBezTo>
                  <a:pt x="4" y="5"/>
                  <a:pt x="4" y="4"/>
                  <a:pt x="5" y="4"/>
                </a:cubicBezTo>
                <a:cubicBezTo>
                  <a:pt x="6" y="3"/>
                  <a:pt x="7" y="3"/>
                  <a:pt x="8" y="3"/>
                </a:cubicBezTo>
                <a:cubicBezTo>
                  <a:pt x="10" y="3"/>
                  <a:pt x="11" y="3"/>
                  <a:pt x="11" y="4"/>
                </a:cubicBezTo>
                <a:cubicBezTo>
                  <a:pt x="12" y="4"/>
                  <a:pt x="13" y="5"/>
                  <a:pt x="13" y="6"/>
                </a:cubicBezTo>
                <a:cubicBezTo>
                  <a:pt x="16" y="6"/>
                  <a:pt x="16" y="6"/>
                  <a:pt x="16" y="6"/>
                </a:cubicBezTo>
                <a:cubicBezTo>
                  <a:pt x="16" y="4"/>
                  <a:pt x="16" y="3"/>
                  <a:pt x="15" y="2"/>
                </a:cubicBezTo>
                <a:cubicBezTo>
                  <a:pt x="14" y="2"/>
                  <a:pt x="14" y="1"/>
                  <a:pt x="12" y="1"/>
                </a:cubicBezTo>
                <a:cubicBezTo>
                  <a:pt x="11" y="0"/>
                  <a:pt x="10" y="0"/>
                  <a:pt x="8" y="0"/>
                </a:cubicBezTo>
                <a:cubicBezTo>
                  <a:pt x="7" y="0"/>
                  <a:pt x="6" y="0"/>
                  <a:pt x="5" y="0"/>
                </a:cubicBezTo>
                <a:cubicBezTo>
                  <a:pt x="4" y="1"/>
                  <a:pt x="3" y="1"/>
                  <a:pt x="3" y="1"/>
                </a:cubicBezTo>
                <a:cubicBezTo>
                  <a:pt x="2" y="2"/>
                  <a:pt x="1" y="2"/>
                  <a:pt x="1" y="3"/>
                </a:cubicBezTo>
                <a:cubicBezTo>
                  <a:pt x="1" y="4"/>
                  <a:pt x="0" y="5"/>
                  <a:pt x="0" y="6"/>
                </a:cubicBezTo>
                <a:cubicBezTo>
                  <a:pt x="0" y="7"/>
                  <a:pt x="1" y="8"/>
                  <a:pt x="1" y="9"/>
                </a:cubicBezTo>
                <a:cubicBezTo>
                  <a:pt x="2" y="9"/>
                  <a:pt x="2" y="10"/>
                  <a:pt x="3" y="11"/>
                </a:cubicBezTo>
                <a:cubicBezTo>
                  <a:pt x="4" y="11"/>
                  <a:pt x="6" y="12"/>
                  <a:pt x="9" y="12"/>
                </a:cubicBezTo>
                <a:cubicBezTo>
                  <a:pt x="11" y="13"/>
                  <a:pt x="12" y="13"/>
                  <a:pt x="12" y="13"/>
                </a:cubicBezTo>
                <a:cubicBezTo>
                  <a:pt x="13" y="14"/>
                  <a:pt x="13" y="15"/>
                  <a:pt x="13" y="15"/>
                </a:cubicBezTo>
                <a:cubicBezTo>
                  <a:pt x="13" y="16"/>
                  <a:pt x="13" y="17"/>
                  <a:pt x="12" y="18"/>
                </a:cubicBezTo>
                <a:cubicBezTo>
                  <a:pt x="11" y="18"/>
                  <a:pt x="10" y="19"/>
                  <a:pt x="9" y="19"/>
                </a:cubicBezTo>
                <a:cubicBezTo>
                  <a:pt x="7" y="19"/>
                  <a:pt x="6" y="18"/>
                  <a:pt x="5" y="18"/>
                </a:cubicBezTo>
                <a:cubicBezTo>
                  <a:pt x="4" y="17"/>
                  <a:pt x="3" y="16"/>
                  <a:pt x="3" y="14"/>
                </a:cubicBezTo>
                <a:cubicBezTo>
                  <a:pt x="0" y="15"/>
                  <a:pt x="0" y="15"/>
                  <a:pt x="0" y="15"/>
                </a:cubicBezTo>
                <a:cubicBezTo>
                  <a:pt x="0" y="17"/>
                  <a:pt x="1" y="19"/>
                  <a:pt x="3" y="20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" name="Freeform 1217">
            <a:extLst>
              <a:ext uri="{FF2B5EF4-FFF2-40B4-BE49-F238E27FC236}">
                <a16:creationId xmlns:a16="http://schemas.microsoft.com/office/drawing/2014/main" id="{1910AEE8-5FDC-F2F8-1032-31E9A7DFC3C0}"/>
              </a:ext>
            </a:extLst>
          </p:cNvPr>
          <p:cNvSpPr>
            <a:spLocks noEditPoints="1"/>
          </p:cNvSpPr>
          <p:nvPr/>
        </p:nvSpPr>
        <p:spPr bwMode="auto">
          <a:xfrm>
            <a:off x="7421563" y="4984750"/>
            <a:ext cx="41275" cy="47625"/>
          </a:xfrm>
          <a:custGeom>
            <a:avLst/>
            <a:gdLst>
              <a:gd name="T0" fmla="*/ 13 w 19"/>
              <a:gd name="T1" fmla="*/ 18 h 22"/>
              <a:gd name="T2" fmla="*/ 10 w 19"/>
              <a:gd name="T3" fmla="*/ 19 h 22"/>
              <a:gd name="T4" fmla="*/ 6 w 19"/>
              <a:gd name="T5" fmla="*/ 17 h 22"/>
              <a:gd name="T6" fmla="*/ 4 w 19"/>
              <a:gd name="T7" fmla="*/ 12 h 22"/>
              <a:gd name="T8" fmla="*/ 19 w 19"/>
              <a:gd name="T9" fmla="*/ 12 h 22"/>
              <a:gd name="T10" fmla="*/ 19 w 19"/>
              <a:gd name="T11" fmla="*/ 11 h 22"/>
              <a:gd name="T12" fmla="*/ 17 w 19"/>
              <a:gd name="T13" fmla="*/ 3 h 22"/>
              <a:gd name="T14" fmla="*/ 10 w 19"/>
              <a:gd name="T15" fmla="*/ 0 h 22"/>
              <a:gd name="T16" fmla="*/ 3 w 19"/>
              <a:gd name="T17" fmla="*/ 3 h 22"/>
              <a:gd name="T18" fmla="*/ 0 w 19"/>
              <a:gd name="T19" fmla="*/ 11 h 22"/>
              <a:gd name="T20" fmla="*/ 3 w 19"/>
              <a:gd name="T21" fmla="*/ 19 h 22"/>
              <a:gd name="T22" fmla="*/ 10 w 19"/>
              <a:gd name="T23" fmla="*/ 22 h 22"/>
              <a:gd name="T24" fmla="*/ 16 w 19"/>
              <a:gd name="T25" fmla="*/ 20 h 22"/>
              <a:gd name="T26" fmla="*/ 19 w 19"/>
              <a:gd name="T27" fmla="*/ 15 h 22"/>
              <a:gd name="T28" fmla="*/ 16 w 19"/>
              <a:gd name="T29" fmla="*/ 14 h 22"/>
              <a:gd name="T30" fmla="*/ 13 w 19"/>
              <a:gd name="T31" fmla="*/ 18 h 22"/>
              <a:gd name="T32" fmla="*/ 6 w 19"/>
              <a:gd name="T33" fmla="*/ 4 h 22"/>
              <a:gd name="T34" fmla="*/ 10 w 19"/>
              <a:gd name="T35" fmla="*/ 3 h 22"/>
              <a:gd name="T36" fmla="*/ 14 w 19"/>
              <a:gd name="T37" fmla="*/ 5 h 22"/>
              <a:gd name="T38" fmla="*/ 16 w 19"/>
              <a:gd name="T39" fmla="*/ 9 h 22"/>
              <a:gd name="T40" fmla="*/ 4 w 19"/>
              <a:gd name="T41" fmla="*/ 9 h 22"/>
              <a:gd name="T42" fmla="*/ 6 w 19"/>
              <a:gd name="T43" fmla="*/ 4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9" h="22">
                <a:moveTo>
                  <a:pt x="13" y="18"/>
                </a:moveTo>
                <a:cubicBezTo>
                  <a:pt x="13" y="18"/>
                  <a:pt x="11" y="19"/>
                  <a:pt x="10" y="19"/>
                </a:cubicBezTo>
                <a:cubicBezTo>
                  <a:pt x="8" y="19"/>
                  <a:pt x="7" y="18"/>
                  <a:pt x="6" y="17"/>
                </a:cubicBezTo>
                <a:cubicBezTo>
                  <a:pt x="5" y="16"/>
                  <a:pt x="4" y="14"/>
                  <a:pt x="4" y="12"/>
                </a:cubicBezTo>
                <a:cubicBezTo>
                  <a:pt x="19" y="12"/>
                  <a:pt x="19" y="12"/>
                  <a:pt x="19" y="12"/>
                </a:cubicBezTo>
                <a:cubicBezTo>
                  <a:pt x="19" y="11"/>
                  <a:pt x="19" y="11"/>
                  <a:pt x="19" y="11"/>
                </a:cubicBezTo>
                <a:cubicBezTo>
                  <a:pt x="19" y="7"/>
                  <a:pt x="18" y="5"/>
                  <a:pt x="17" y="3"/>
                </a:cubicBezTo>
                <a:cubicBezTo>
                  <a:pt x="15" y="1"/>
                  <a:pt x="13" y="0"/>
                  <a:pt x="10" y="0"/>
                </a:cubicBezTo>
                <a:cubicBezTo>
                  <a:pt x="7" y="0"/>
                  <a:pt x="5" y="1"/>
                  <a:pt x="3" y="3"/>
                </a:cubicBezTo>
                <a:cubicBezTo>
                  <a:pt x="1" y="5"/>
                  <a:pt x="0" y="7"/>
                  <a:pt x="0" y="11"/>
                </a:cubicBezTo>
                <a:cubicBezTo>
                  <a:pt x="0" y="14"/>
                  <a:pt x="1" y="17"/>
                  <a:pt x="3" y="19"/>
                </a:cubicBezTo>
                <a:cubicBezTo>
                  <a:pt x="5" y="21"/>
                  <a:pt x="7" y="22"/>
                  <a:pt x="10" y="22"/>
                </a:cubicBezTo>
                <a:cubicBezTo>
                  <a:pt x="13" y="22"/>
                  <a:pt x="14" y="21"/>
                  <a:pt x="16" y="20"/>
                </a:cubicBezTo>
                <a:cubicBezTo>
                  <a:pt x="18" y="19"/>
                  <a:pt x="19" y="17"/>
                  <a:pt x="19" y="15"/>
                </a:cubicBezTo>
                <a:cubicBezTo>
                  <a:pt x="16" y="14"/>
                  <a:pt x="16" y="14"/>
                  <a:pt x="16" y="14"/>
                </a:cubicBezTo>
                <a:cubicBezTo>
                  <a:pt x="15" y="16"/>
                  <a:pt x="14" y="17"/>
                  <a:pt x="13" y="18"/>
                </a:cubicBezTo>
                <a:close/>
                <a:moveTo>
                  <a:pt x="6" y="4"/>
                </a:moveTo>
                <a:cubicBezTo>
                  <a:pt x="7" y="3"/>
                  <a:pt x="8" y="3"/>
                  <a:pt x="10" y="3"/>
                </a:cubicBezTo>
                <a:cubicBezTo>
                  <a:pt x="12" y="3"/>
                  <a:pt x="13" y="3"/>
                  <a:pt x="14" y="5"/>
                </a:cubicBezTo>
                <a:cubicBezTo>
                  <a:pt x="15" y="6"/>
                  <a:pt x="15" y="7"/>
                  <a:pt x="16" y="9"/>
                </a:cubicBezTo>
                <a:cubicBezTo>
                  <a:pt x="4" y="9"/>
                  <a:pt x="4" y="9"/>
                  <a:pt x="4" y="9"/>
                </a:cubicBezTo>
                <a:cubicBezTo>
                  <a:pt x="4" y="7"/>
                  <a:pt x="5" y="5"/>
                  <a:pt x="6" y="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4569480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PowerPoint-presentasjon</vt:lpstr>
    </vt:vector>
  </TitlesOfParts>
  <Company>Kartverket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Storm-Furru</dc:creator>
  <cp:lastModifiedBy>Inger Storm-Furru</cp:lastModifiedBy>
  <cp:revision>1</cp:revision>
  <dcterms:created xsi:type="dcterms:W3CDTF">2024-01-10T10:10:35Z</dcterms:created>
  <dcterms:modified xsi:type="dcterms:W3CDTF">2024-01-10T10:11:58Z</dcterms:modified>
</cp:coreProperties>
</file>

<file path=docProps/thumbnail.jpeg>
</file>