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673544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161875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01073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398748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55366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560198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50540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49587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80402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72634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791216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793865-3C83-40B4-9AB0-77A5F24FBB98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3BEC73-458D-4C9E-9309-6D2CF008697E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353218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444875" y="0"/>
            <a:ext cx="53022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1" name="Freeform 5"/>
          <p:cNvSpPr>
            <a:spLocks/>
          </p:cNvSpPr>
          <p:nvPr/>
        </p:nvSpPr>
        <p:spPr bwMode="auto">
          <a:xfrm>
            <a:off x="4243388" y="6226175"/>
            <a:ext cx="22225" cy="23813"/>
          </a:xfrm>
          <a:custGeom>
            <a:avLst/>
            <a:gdLst>
              <a:gd name="T0" fmla="*/ 6 w 14"/>
              <a:gd name="T1" fmla="*/ 7 h 15"/>
              <a:gd name="T2" fmla="*/ 5 w 14"/>
              <a:gd name="T3" fmla="*/ 8 h 15"/>
              <a:gd name="T4" fmla="*/ 0 w 14"/>
              <a:gd name="T5" fmla="*/ 8 h 15"/>
              <a:gd name="T6" fmla="*/ 0 w 14"/>
              <a:gd name="T7" fmla="*/ 1 h 15"/>
              <a:gd name="T8" fmla="*/ 0 w 14"/>
              <a:gd name="T9" fmla="*/ 0 h 15"/>
              <a:gd name="T10" fmla="*/ 11 w 14"/>
              <a:gd name="T11" fmla="*/ 4 h 15"/>
              <a:gd name="T12" fmla="*/ 14 w 14"/>
              <a:gd name="T13" fmla="*/ 8 h 15"/>
              <a:gd name="T14" fmla="*/ 13 w 14"/>
              <a:gd name="T15" fmla="*/ 15 h 15"/>
              <a:gd name="T16" fmla="*/ 6 w 14"/>
              <a:gd name="T17" fmla="*/ 11 h 15"/>
              <a:gd name="T18" fmla="*/ 6 w 14"/>
              <a:gd name="T19" fmla="*/ 7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5">
                <a:moveTo>
                  <a:pt x="6" y="7"/>
                </a:moveTo>
                <a:lnTo>
                  <a:pt x="5" y="8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1" y="4"/>
                </a:lnTo>
                <a:lnTo>
                  <a:pt x="14" y="8"/>
                </a:lnTo>
                <a:lnTo>
                  <a:pt x="13" y="15"/>
                </a:lnTo>
                <a:lnTo>
                  <a:pt x="6" y="11"/>
                </a:lnTo>
                <a:lnTo>
                  <a:pt x="6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2" name="Freeform 6"/>
          <p:cNvSpPr>
            <a:spLocks/>
          </p:cNvSpPr>
          <p:nvPr/>
        </p:nvSpPr>
        <p:spPr bwMode="auto">
          <a:xfrm>
            <a:off x="4110038" y="6118225"/>
            <a:ext cx="25400" cy="20638"/>
          </a:xfrm>
          <a:custGeom>
            <a:avLst/>
            <a:gdLst>
              <a:gd name="T0" fmla="*/ 8 w 16"/>
              <a:gd name="T1" fmla="*/ 5 h 13"/>
              <a:gd name="T2" fmla="*/ 3 w 16"/>
              <a:gd name="T3" fmla="*/ 7 h 13"/>
              <a:gd name="T4" fmla="*/ 1 w 16"/>
              <a:gd name="T5" fmla="*/ 7 h 13"/>
              <a:gd name="T6" fmla="*/ 0 w 16"/>
              <a:gd name="T7" fmla="*/ 1 h 13"/>
              <a:gd name="T8" fmla="*/ 14 w 16"/>
              <a:gd name="T9" fmla="*/ 0 h 13"/>
              <a:gd name="T10" fmla="*/ 16 w 16"/>
              <a:gd name="T11" fmla="*/ 13 h 13"/>
              <a:gd name="T12" fmla="*/ 9 w 16"/>
              <a:gd name="T13" fmla="*/ 12 h 13"/>
              <a:gd name="T14" fmla="*/ 8 w 16"/>
              <a:gd name="T15" fmla="*/ 5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3">
                <a:moveTo>
                  <a:pt x="8" y="5"/>
                </a:moveTo>
                <a:lnTo>
                  <a:pt x="3" y="7"/>
                </a:lnTo>
                <a:lnTo>
                  <a:pt x="1" y="7"/>
                </a:lnTo>
                <a:lnTo>
                  <a:pt x="0" y="1"/>
                </a:lnTo>
                <a:lnTo>
                  <a:pt x="14" y="0"/>
                </a:lnTo>
                <a:lnTo>
                  <a:pt x="16" y="13"/>
                </a:lnTo>
                <a:lnTo>
                  <a:pt x="9" y="12"/>
                </a:lnTo>
                <a:lnTo>
                  <a:pt x="8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3" name="Freeform 7"/>
          <p:cNvSpPr>
            <a:spLocks/>
          </p:cNvSpPr>
          <p:nvPr/>
        </p:nvSpPr>
        <p:spPr bwMode="auto">
          <a:xfrm>
            <a:off x="5249863" y="5959475"/>
            <a:ext cx="25400" cy="33338"/>
          </a:xfrm>
          <a:custGeom>
            <a:avLst/>
            <a:gdLst>
              <a:gd name="T0" fmla="*/ 15 w 16"/>
              <a:gd name="T1" fmla="*/ 7 h 21"/>
              <a:gd name="T2" fmla="*/ 10 w 16"/>
              <a:gd name="T3" fmla="*/ 12 h 21"/>
              <a:gd name="T4" fmla="*/ 9 w 16"/>
              <a:gd name="T5" fmla="*/ 17 h 21"/>
              <a:gd name="T6" fmla="*/ 5 w 16"/>
              <a:gd name="T7" fmla="*/ 21 h 21"/>
              <a:gd name="T8" fmla="*/ 2 w 16"/>
              <a:gd name="T9" fmla="*/ 21 h 21"/>
              <a:gd name="T10" fmla="*/ 1 w 16"/>
              <a:gd name="T11" fmla="*/ 21 h 21"/>
              <a:gd name="T12" fmla="*/ 1 w 16"/>
              <a:gd name="T13" fmla="*/ 19 h 21"/>
              <a:gd name="T14" fmla="*/ 1 w 16"/>
              <a:gd name="T15" fmla="*/ 18 h 21"/>
              <a:gd name="T16" fmla="*/ 0 w 16"/>
              <a:gd name="T17" fmla="*/ 17 h 21"/>
              <a:gd name="T18" fmla="*/ 0 w 16"/>
              <a:gd name="T19" fmla="*/ 11 h 21"/>
              <a:gd name="T20" fmla="*/ 0 w 16"/>
              <a:gd name="T21" fmla="*/ 10 h 21"/>
              <a:gd name="T22" fmla="*/ 0 w 16"/>
              <a:gd name="T23" fmla="*/ 4 h 21"/>
              <a:gd name="T24" fmla="*/ 6 w 16"/>
              <a:gd name="T25" fmla="*/ 2 h 21"/>
              <a:gd name="T26" fmla="*/ 6 w 16"/>
              <a:gd name="T27" fmla="*/ 0 h 21"/>
              <a:gd name="T28" fmla="*/ 8 w 16"/>
              <a:gd name="T29" fmla="*/ 2 h 21"/>
              <a:gd name="T30" fmla="*/ 8 w 16"/>
              <a:gd name="T31" fmla="*/ 6 h 21"/>
              <a:gd name="T32" fmla="*/ 12 w 16"/>
              <a:gd name="T33" fmla="*/ 6 h 21"/>
              <a:gd name="T34" fmla="*/ 12 w 16"/>
              <a:gd name="T35" fmla="*/ 3 h 21"/>
              <a:gd name="T36" fmla="*/ 13 w 16"/>
              <a:gd name="T37" fmla="*/ 3 h 21"/>
              <a:gd name="T38" fmla="*/ 15 w 16"/>
              <a:gd name="T39" fmla="*/ 4 h 21"/>
              <a:gd name="T40" fmla="*/ 16 w 16"/>
              <a:gd name="T41" fmla="*/ 6 h 21"/>
              <a:gd name="T42" fmla="*/ 15 w 16"/>
              <a:gd name="T43" fmla="*/ 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15" y="7"/>
                </a:moveTo>
                <a:lnTo>
                  <a:pt x="10" y="12"/>
                </a:lnTo>
                <a:lnTo>
                  <a:pt x="9" y="17"/>
                </a:lnTo>
                <a:lnTo>
                  <a:pt x="5" y="21"/>
                </a:lnTo>
                <a:lnTo>
                  <a:pt x="2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7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6" y="2"/>
                </a:lnTo>
                <a:lnTo>
                  <a:pt x="6" y="0"/>
                </a:lnTo>
                <a:lnTo>
                  <a:pt x="8" y="2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3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4" name="Freeform 8"/>
          <p:cNvSpPr>
            <a:spLocks/>
          </p:cNvSpPr>
          <p:nvPr/>
        </p:nvSpPr>
        <p:spPr bwMode="auto">
          <a:xfrm>
            <a:off x="5116513" y="5930900"/>
            <a:ext cx="20638" cy="38100"/>
          </a:xfrm>
          <a:custGeom>
            <a:avLst/>
            <a:gdLst>
              <a:gd name="T0" fmla="*/ 7 w 13"/>
              <a:gd name="T1" fmla="*/ 14 h 24"/>
              <a:gd name="T2" fmla="*/ 6 w 13"/>
              <a:gd name="T3" fmla="*/ 15 h 24"/>
              <a:gd name="T4" fmla="*/ 6 w 13"/>
              <a:gd name="T5" fmla="*/ 21 h 24"/>
              <a:gd name="T6" fmla="*/ 6 w 13"/>
              <a:gd name="T7" fmla="*/ 24 h 24"/>
              <a:gd name="T8" fmla="*/ 3 w 13"/>
              <a:gd name="T9" fmla="*/ 22 h 24"/>
              <a:gd name="T10" fmla="*/ 2 w 13"/>
              <a:gd name="T11" fmla="*/ 14 h 24"/>
              <a:gd name="T12" fmla="*/ 0 w 13"/>
              <a:gd name="T13" fmla="*/ 14 h 24"/>
              <a:gd name="T14" fmla="*/ 0 w 13"/>
              <a:gd name="T15" fmla="*/ 9 h 24"/>
              <a:gd name="T16" fmla="*/ 0 w 13"/>
              <a:gd name="T17" fmla="*/ 6 h 24"/>
              <a:gd name="T18" fmla="*/ 2 w 13"/>
              <a:gd name="T19" fmla="*/ 2 h 24"/>
              <a:gd name="T20" fmla="*/ 3 w 13"/>
              <a:gd name="T21" fmla="*/ 0 h 24"/>
              <a:gd name="T22" fmla="*/ 10 w 13"/>
              <a:gd name="T23" fmla="*/ 0 h 24"/>
              <a:gd name="T24" fmla="*/ 8 w 13"/>
              <a:gd name="T25" fmla="*/ 9 h 24"/>
              <a:gd name="T26" fmla="*/ 11 w 13"/>
              <a:gd name="T27" fmla="*/ 13 h 24"/>
              <a:gd name="T28" fmla="*/ 13 w 13"/>
              <a:gd name="T29" fmla="*/ 14 h 24"/>
              <a:gd name="T30" fmla="*/ 13 w 13"/>
              <a:gd name="T31" fmla="*/ 18 h 24"/>
              <a:gd name="T32" fmla="*/ 13 w 13"/>
              <a:gd name="T33" fmla="*/ 22 h 24"/>
              <a:gd name="T34" fmla="*/ 11 w 13"/>
              <a:gd name="T35" fmla="*/ 22 h 24"/>
              <a:gd name="T36" fmla="*/ 7 w 13"/>
              <a:gd name="T37" fmla="*/ 18 h 24"/>
              <a:gd name="T38" fmla="*/ 7 w 13"/>
              <a:gd name="T39" fmla="*/ 1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" h="24">
                <a:moveTo>
                  <a:pt x="7" y="14"/>
                </a:moveTo>
                <a:lnTo>
                  <a:pt x="6" y="15"/>
                </a:lnTo>
                <a:lnTo>
                  <a:pt x="6" y="21"/>
                </a:lnTo>
                <a:lnTo>
                  <a:pt x="6" y="24"/>
                </a:lnTo>
                <a:lnTo>
                  <a:pt x="3" y="22"/>
                </a:lnTo>
                <a:lnTo>
                  <a:pt x="2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2" y="2"/>
                </a:lnTo>
                <a:lnTo>
                  <a:pt x="3" y="0"/>
                </a:lnTo>
                <a:lnTo>
                  <a:pt x="10" y="0"/>
                </a:lnTo>
                <a:lnTo>
                  <a:pt x="8" y="9"/>
                </a:lnTo>
                <a:lnTo>
                  <a:pt x="11" y="13"/>
                </a:lnTo>
                <a:lnTo>
                  <a:pt x="13" y="14"/>
                </a:lnTo>
                <a:lnTo>
                  <a:pt x="13" y="18"/>
                </a:lnTo>
                <a:lnTo>
                  <a:pt x="13" y="22"/>
                </a:lnTo>
                <a:lnTo>
                  <a:pt x="11" y="22"/>
                </a:lnTo>
                <a:lnTo>
                  <a:pt x="7" y="18"/>
                </a:lnTo>
                <a:lnTo>
                  <a:pt x="7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5" name="Freeform 9"/>
          <p:cNvSpPr>
            <a:spLocks/>
          </p:cNvSpPr>
          <p:nvPr/>
        </p:nvSpPr>
        <p:spPr bwMode="auto">
          <a:xfrm>
            <a:off x="5119688" y="5880100"/>
            <a:ext cx="20638" cy="42863"/>
          </a:xfrm>
          <a:custGeom>
            <a:avLst/>
            <a:gdLst>
              <a:gd name="T0" fmla="*/ 2 w 13"/>
              <a:gd name="T1" fmla="*/ 26 h 27"/>
              <a:gd name="T2" fmla="*/ 1 w 13"/>
              <a:gd name="T3" fmla="*/ 26 h 27"/>
              <a:gd name="T4" fmla="*/ 0 w 13"/>
              <a:gd name="T5" fmla="*/ 16 h 27"/>
              <a:gd name="T6" fmla="*/ 4 w 13"/>
              <a:gd name="T7" fmla="*/ 13 h 27"/>
              <a:gd name="T8" fmla="*/ 4 w 13"/>
              <a:gd name="T9" fmla="*/ 12 h 27"/>
              <a:gd name="T10" fmla="*/ 4 w 13"/>
              <a:gd name="T11" fmla="*/ 5 h 27"/>
              <a:gd name="T12" fmla="*/ 5 w 13"/>
              <a:gd name="T13" fmla="*/ 1 h 27"/>
              <a:gd name="T14" fmla="*/ 5 w 13"/>
              <a:gd name="T15" fmla="*/ 0 h 27"/>
              <a:gd name="T16" fmla="*/ 8 w 13"/>
              <a:gd name="T17" fmla="*/ 2 h 27"/>
              <a:gd name="T18" fmla="*/ 11 w 13"/>
              <a:gd name="T19" fmla="*/ 5 h 27"/>
              <a:gd name="T20" fmla="*/ 12 w 13"/>
              <a:gd name="T21" fmla="*/ 11 h 27"/>
              <a:gd name="T22" fmla="*/ 13 w 13"/>
              <a:gd name="T23" fmla="*/ 19 h 27"/>
              <a:gd name="T24" fmla="*/ 13 w 13"/>
              <a:gd name="T25" fmla="*/ 22 h 27"/>
              <a:gd name="T26" fmla="*/ 12 w 13"/>
              <a:gd name="T27" fmla="*/ 26 h 27"/>
              <a:gd name="T28" fmla="*/ 9 w 13"/>
              <a:gd name="T29" fmla="*/ 27 h 27"/>
              <a:gd name="T30" fmla="*/ 2 w 13"/>
              <a:gd name="T31" fmla="*/ 26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27">
                <a:moveTo>
                  <a:pt x="2" y="26"/>
                </a:moveTo>
                <a:lnTo>
                  <a:pt x="1" y="26"/>
                </a:lnTo>
                <a:lnTo>
                  <a:pt x="0" y="16"/>
                </a:lnTo>
                <a:lnTo>
                  <a:pt x="4" y="13"/>
                </a:lnTo>
                <a:lnTo>
                  <a:pt x="4" y="12"/>
                </a:lnTo>
                <a:lnTo>
                  <a:pt x="4" y="5"/>
                </a:lnTo>
                <a:lnTo>
                  <a:pt x="5" y="1"/>
                </a:lnTo>
                <a:lnTo>
                  <a:pt x="5" y="0"/>
                </a:lnTo>
                <a:lnTo>
                  <a:pt x="8" y="2"/>
                </a:lnTo>
                <a:lnTo>
                  <a:pt x="11" y="5"/>
                </a:lnTo>
                <a:lnTo>
                  <a:pt x="12" y="11"/>
                </a:lnTo>
                <a:lnTo>
                  <a:pt x="13" y="19"/>
                </a:lnTo>
                <a:lnTo>
                  <a:pt x="13" y="22"/>
                </a:lnTo>
                <a:lnTo>
                  <a:pt x="12" y="26"/>
                </a:lnTo>
                <a:lnTo>
                  <a:pt x="9" y="27"/>
                </a:lnTo>
                <a:lnTo>
                  <a:pt x="2" y="2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6" name="Freeform 10"/>
          <p:cNvSpPr>
            <a:spLocks/>
          </p:cNvSpPr>
          <p:nvPr/>
        </p:nvSpPr>
        <p:spPr bwMode="auto">
          <a:xfrm>
            <a:off x="4025901" y="5507038"/>
            <a:ext cx="57150" cy="122238"/>
          </a:xfrm>
          <a:custGeom>
            <a:avLst/>
            <a:gdLst>
              <a:gd name="T0" fmla="*/ 1 w 36"/>
              <a:gd name="T1" fmla="*/ 25 h 77"/>
              <a:gd name="T2" fmla="*/ 0 w 36"/>
              <a:gd name="T3" fmla="*/ 25 h 77"/>
              <a:gd name="T4" fmla="*/ 0 w 36"/>
              <a:gd name="T5" fmla="*/ 0 h 77"/>
              <a:gd name="T6" fmla="*/ 11 w 36"/>
              <a:gd name="T7" fmla="*/ 0 h 77"/>
              <a:gd name="T8" fmla="*/ 15 w 36"/>
              <a:gd name="T9" fmla="*/ 0 h 77"/>
              <a:gd name="T10" fmla="*/ 19 w 36"/>
              <a:gd name="T11" fmla="*/ 6 h 77"/>
              <a:gd name="T12" fmla="*/ 21 w 36"/>
              <a:gd name="T13" fmla="*/ 8 h 77"/>
              <a:gd name="T14" fmla="*/ 23 w 36"/>
              <a:gd name="T15" fmla="*/ 14 h 77"/>
              <a:gd name="T16" fmla="*/ 27 w 36"/>
              <a:gd name="T17" fmla="*/ 18 h 77"/>
              <a:gd name="T18" fmla="*/ 28 w 36"/>
              <a:gd name="T19" fmla="*/ 19 h 77"/>
              <a:gd name="T20" fmla="*/ 28 w 36"/>
              <a:gd name="T21" fmla="*/ 22 h 77"/>
              <a:gd name="T22" fmla="*/ 28 w 36"/>
              <a:gd name="T23" fmla="*/ 27 h 77"/>
              <a:gd name="T24" fmla="*/ 31 w 36"/>
              <a:gd name="T25" fmla="*/ 29 h 77"/>
              <a:gd name="T26" fmla="*/ 31 w 36"/>
              <a:gd name="T27" fmla="*/ 30 h 77"/>
              <a:gd name="T28" fmla="*/ 31 w 36"/>
              <a:gd name="T29" fmla="*/ 32 h 77"/>
              <a:gd name="T30" fmla="*/ 31 w 36"/>
              <a:gd name="T31" fmla="*/ 33 h 77"/>
              <a:gd name="T32" fmla="*/ 31 w 36"/>
              <a:gd name="T33" fmla="*/ 36 h 77"/>
              <a:gd name="T34" fmla="*/ 36 w 36"/>
              <a:gd name="T35" fmla="*/ 48 h 77"/>
              <a:gd name="T36" fmla="*/ 32 w 36"/>
              <a:gd name="T37" fmla="*/ 52 h 77"/>
              <a:gd name="T38" fmla="*/ 24 w 36"/>
              <a:gd name="T39" fmla="*/ 55 h 77"/>
              <a:gd name="T40" fmla="*/ 24 w 36"/>
              <a:gd name="T41" fmla="*/ 53 h 77"/>
              <a:gd name="T42" fmla="*/ 24 w 36"/>
              <a:gd name="T43" fmla="*/ 45 h 77"/>
              <a:gd name="T44" fmla="*/ 23 w 36"/>
              <a:gd name="T45" fmla="*/ 40 h 77"/>
              <a:gd name="T46" fmla="*/ 21 w 36"/>
              <a:gd name="T47" fmla="*/ 33 h 77"/>
              <a:gd name="T48" fmla="*/ 12 w 36"/>
              <a:gd name="T49" fmla="*/ 51 h 77"/>
              <a:gd name="T50" fmla="*/ 11 w 36"/>
              <a:gd name="T51" fmla="*/ 66 h 77"/>
              <a:gd name="T52" fmla="*/ 11 w 36"/>
              <a:gd name="T53" fmla="*/ 74 h 77"/>
              <a:gd name="T54" fmla="*/ 4 w 36"/>
              <a:gd name="T55" fmla="*/ 77 h 77"/>
              <a:gd name="T56" fmla="*/ 4 w 36"/>
              <a:gd name="T57" fmla="*/ 60 h 77"/>
              <a:gd name="T58" fmla="*/ 5 w 36"/>
              <a:gd name="T59" fmla="*/ 59 h 77"/>
              <a:gd name="T60" fmla="*/ 5 w 36"/>
              <a:gd name="T61" fmla="*/ 44 h 77"/>
              <a:gd name="T62" fmla="*/ 5 w 36"/>
              <a:gd name="T63" fmla="*/ 40 h 77"/>
              <a:gd name="T64" fmla="*/ 6 w 36"/>
              <a:gd name="T65" fmla="*/ 38 h 77"/>
              <a:gd name="T66" fmla="*/ 12 w 36"/>
              <a:gd name="T67" fmla="*/ 36 h 77"/>
              <a:gd name="T68" fmla="*/ 8 w 36"/>
              <a:gd name="T69" fmla="*/ 26 h 77"/>
              <a:gd name="T70" fmla="*/ 6 w 36"/>
              <a:gd name="T71" fmla="*/ 26 h 77"/>
              <a:gd name="T72" fmla="*/ 1 w 36"/>
              <a:gd name="T73" fmla="*/ 25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6" h="77">
                <a:moveTo>
                  <a:pt x="1" y="25"/>
                </a:moveTo>
                <a:lnTo>
                  <a:pt x="0" y="25"/>
                </a:lnTo>
                <a:lnTo>
                  <a:pt x="0" y="0"/>
                </a:lnTo>
                <a:lnTo>
                  <a:pt x="11" y="0"/>
                </a:lnTo>
                <a:lnTo>
                  <a:pt x="15" y="0"/>
                </a:lnTo>
                <a:lnTo>
                  <a:pt x="19" y="6"/>
                </a:lnTo>
                <a:lnTo>
                  <a:pt x="21" y="8"/>
                </a:lnTo>
                <a:lnTo>
                  <a:pt x="23" y="14"/>
                </a:lnTo>
                <a:lnTo>
                  <a:pt x="27" y="18"/>
                </a:lnTo>
                <a:lnTo>
                  <a:pt x="28" y="19"/>
                </a:lnTo>
                <a:lnTo>
                  <a:pt x="28" y="22"/>
                </a:lnTo>
                <a:lnTo>
                  <a:pt x="28" y="27"/>
                </a:lnTo>
                <a:lnTo>
                  <a:pt x="31" y="29"/>
                </a:lnTo>
                <a:lnTo>
                  <a:pt x="31" y="30"/>
                </a:lnTo>
                <a:lnTo>
                  <a:pt x="31" y="32"/>
                </a:lnTo>
                <a:lnTo>
                  <a:pt x="31" y="33"/>
                </a:lnTo>
                <a:lnTo>
                  <a:pt x="31" y="36"/>
                </a:lnTo>
                <a:lnTo>
                  <a:pt x="36" y="48"/>
                </a:lnTo>
                <a:lnTo>
                  <a:pt x="32" y="52"/>
                </a:lnTo>
                <a:lnTo>
                  <a:pt x="24" y="55"/>
                </a:lnTo>
                <a:lnTo>
                  <a:pt x="24" y="53"/>
                </a:lnTo>
                <a:lnTo>
                  <a:pt x="24" y="45"/>
                </a:lnTo>
                <a:lnTo>
                  <a:pt x="23" y="40"/>
                </a:lnTo>
                <a:lnTo>
                  <a:pt x="21" y="33"/>
                </a:lnTo>
                <a:lnTo>
                  <a:pt x="12" y="51"/>
                </a:lnTo>
                <a:lnTo>
                  <a:pt x="11" y="66"/>
                </a:lnTo>
                <a:lnTo>
                  <a:pt x="11" y="74"/>
                </a:lnTo>
                <a:lnTo>
                  <a:pt x="4" y="77"/>
                </a:lnTo>
                <a:lnTo>
                  <a:pt x="4" y="60"/>
                </a:lnTo>
                <a:lnTo>
                  <a:pt x="5" y="59"/>
                </a:lnTo>
                <a:lnTo>
                  <a:pt x="5" y="44"/>
                </a:lnTo>
                <a:lnTo>
                  <a:pt x="5" y="40"/>
                </a:lnTo>
                <a:lnTo>
                  <a:pt x="6" y="38"/>
                </a:lnTo>
                <a:lnTo>
                  <a:pt x="12" y="36"/>
                </a:lnTo>
                <a:lnTo>
                  <a:pt x="8" y="26"/>
                </a:lnTo>
                <a:lnTo>
                  <a:pt x="6" y="26"/>
                </a:lnTo>
                <a:lnTo>
                  <a:pt x="1" y="2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7" name="Freeform 11"/>
          <p:cNvSpPr>
            <a:spLocks noEditPoints="1"/>
          </p:cNvSpPr>
          <p:nvPr/>
        </p:nvSpPr>
        <p:spPr bwMode="auto">
          <a:xfrm>
            <a:off x="4033838" y="5440363"/>
            <a:ext cx="374650" cy="490538"/>
          </a:xfrm>
          <a:custGeom>
            <a:avLst/>
            <a:gdLst>
              <a:gd name="T0" fmla="*/ 104 w 236"/>
              <a:gd name="T1" fmla="*/ 64 h 309"/>
              <a:gd name="T2" fmla="*/ 135 w 236"/>
              <a:gd name="T3" fmla="*/ 99 h 309"/>
              <a:gd name="T4" fmla="*/ 124 w 236"/>
              <a:gd name="T5" fmla="*/ 136 h 309"/>
              <a:gd name="T6" fmla="*/ 141 w 236"/>
              <a:gd name="T7" fmla="*/ 128 h 309"/>
              <a:gd name="T8" fmla="*/ 137 w 236"/>
              <a:gd name="T9" fmla="*/ 5 h 309"/>
              <a:gd name="T10" fmla="*/ 128 w 236"/>
              <a:gd name="T11" fmla="*/ 39 h 309"/>
              <a:gd name="T12" fmla="*/ 138 w 236"/>
              <a:gd name="T13" fmla="*/ 57 h 309"/>
              <a:gd name="T14" fmla="*/ 131 w 236"/>
              <a:gd name="T15" fmla="*/ 78 h 309"/>
              <a:gd name="T16" fmla="*/ 162 w 236"/>
              <a:gd name="T17" fmla="*/ 61 h 309"/>
              <a:gd name="T18" fmla="*/ 150 w 236"/>
              <a:gd name="T19" fmla="*/ 75 h 309"/>
              <a:gd name="T20" fmla="*/ 173 w 236"/>
              <a:gd name="T21" fmla="*/ 120 h 309"/>
              <a:gd name="T22" fmla="*/ 186 w 236"/>
              <a:gd name="T23" fmla="*/ 116 h 309"/>
              <a:gd name="T24" fmla="*/ 153 w 236"/>
              <a:gd name="T25" fmla="*/ 144 h 309"/>
              <a:gd name="T26" fmla="*/ 180 w 236"/>
              <a:gd name="T27" fmla="*/ 149 h 309"/>
              <a:gd name="T28" fmla="*/ 225 w 236"/>
              <a:gd name="T29" fmla="*/ 79 h 309"/>
              <a:gd name="T30" fmla="*/ 214 w 236"/>
              <a:gd name="T31" fmla="*/ 125 h 309"/>
              <a:gd name="T32" fmla="*/ 232 w 236"/>
              <a:gd name="T33" fmla="*/ 134 h 309"/>
              <a:gd name="T34" fmla="*/ 213 w 236"/>
              <a:gd name="T35" fmla="*/ 149 h 309"/>
              <a:gd name="T36" fmla="*/ 161 w 236"/>
              <a:gd name="T37" fmla="*/ 176 h 309"/>
              <a:gd name="T38" fmla="*/ 149 w 236"/>
              <a:gd name="T39" fmla="*/ 206 h 309"/>
              <a:gd name="T40" fmla="*/ 179 w 236"/>
              <a:gd name="T41" fmla="*/ 198 h 309"/>
              <a:gd name="T42" fmla="*/ 171 w 236"/>
              <a:gd name="T43" fmla="*/ 210 h 309"/>
              <a:gd name="T44" fmla="*/ 150 w 236"/>
              <a:gd name="T45" fmla="*/ 226 h 309"/>
              <a:gd name="T46" fmla="*/ 164 w 236"/>
              <a:gd name="T47" fmla="*/ 240 h 309"/>
              <a:gd name="T48" fmla="*/ 143 w 236"/>
              <a:gd name="T49" fmla="*/ 281 h 309"/>
              <a:gd name="T50" fmla="*/ 199 w 236"/>
              <a:gd name="T51" fmla="*/ 279 h 309"/>
              <a:gd name="T52" fmla="*/ 120 w 236"/>
              <a:gd name="T53" fmla="*/ 289 h 309"/>
              <a:gd name="T54" fmla="*/ 81 w 236"/>
              <a:gd name="T55" fmla="*/ 278 h 309"/>
              <a:gd name="T56" fmla="*/ 98 w 236"/>
              <a:gd name="T57" fmla="*/ 247 h 309"/>
              <a:gd name="T58" fmla="*/ 128 w 236"/>
              <a:gd name="T59" fmla="*/ 222 h 309"/>
              <a:gd name="T60" fmla="*/ 135 w 236"/>
              <a:gd name="T61" fmla="*/ 215 h 309"/>
              <a:gd name="T62" fmla="*/ 124 w 236"/>
              <a:gd name="T63" fmla="*/ 210 h 309"/>
              <a:gd name="T64" fmla="*/ 108 w 236"/>
              <a:gd name="T65" fmla="*/ 199 h 309"/>
              <a:gd name="T66" fmla="*/ 137 w 236"/>
              <a:gd name="T67" fmla="*/ 168 h 309"/>
              <a:gd name="T68" fmla="*/ 154 w 236"/>
              <a:gd name="T69" fmla="*/ 151 h 309"/>
              <a:gd name="T70" fmla="*/ 160 w 236"/>
              <a:gd name="T71" fmla="*/ 124 h 309"/>
              <a:gd name="T72" fmla="*/ 131 w 236"/>
              <a:gd name="T73" fmla="*/ 166 h 309"/>
              <a:gd name="T74" fmla="*/ 92 w 236"/>
              <a:gd name="T75" fmla="*/ 191 h 309"/>
              <a:gd name="T76" fmla="*/ 92 w 236"/>
              <a:gd name="T77" fmla="*/ 158 h 309"/>
              <a:gd name="T78" fmla="*/ 72 w 236"/>
              <a:gd name="T79" fmla="*/ 164 h 309"/>
              <a:gd name="T80" fmla="*/ 85 w 236"/>
              <a:gd name="T81" fmla="*/ 191 h 309"/>
              <a:gd name="T82" fmla="*/ 53 w 236"/>
              <a:gd name="T83" fmla="*/ 191 h 309"/>
              <a:gd name="T84" fmla="*/ 31 w 236"/>
              <a:gd name="T85" fmla="*/ 155 h 309"/>
              <a:gd name="T86" fmla="*/ 26 w 236"/>
              <a:gd name="T87" fmla="*/ 203 h 309"/>
              <a:gd name="T88" fmla="*/ 15 w 236"/>
              <a:gd name="T89" fmla="*/ 166 h 309"/>
              <a:gd name="T90" fmla="*/ 4 w 236"/>
              <a:gd name="T91" fmla="*/ 168 h 309"/>
              <a:gd name="T92" fmla="*/ 16 w 236"/>
              <a:gd name="T93" fmla="*/ 112 h 309"/>
              <a:gd name="T94" fmla="*/ 38 w 236"/>
              <a:gd name="T95" fmla="*/ 95 h 309"/>
              <a:gd name="T96" fmla="*/ 42 w 236"/>
              <a:gd name="T97" fmla="*/ 124 h 309"/>
              <a:gd name="T98" fmla="*/ 49 w 236"/>
              <a:gd name="T99" fmla="*/ 117 h 309"/>
              <a:gd name="T100" fmla="*/ 82 w 236"/>
              <a:gd name="T101" fmla="*/ 116 h 309"/>
              <a:gd name="T102" fmla="*/ 83 w 236"/>
              <a:gd name="T103" fmla="*/ 104 h 309"/>
              <a:gd name="T104" fmla="*/ 130 w 236"/>
              <a:gd name="T105" fmla="*/ 91 h 309"/>
              <a:gd name="T106" fmla="*/ 157 w 236"/>
              <a:gd name="T107" fmla="*/ 68 h 309"/>
              <a:gd name="T108" fmla="*/ 108 w 236"/>
              <a:gd name="T109" fmla="*/ 80 h 309"/>
              <a:gd name="T110" fmla="*/ 98 w 236"/>
              <a:gd name="T111" fmla="*/ 82 h 309"/>
              <a:gd name="T112" fmla="*/ 90 w 236"/>
              <a:gd name="T113" fmla="*/ 39 h 309"/>
              <a:gd name="T114" fmla="*/ 120 w 236"/>
              <a:gd name="T115" fmla="*/ 31 h 309"/>
              <a:gd name="T116" fmla="*/ 143 w 236"/>
              <a:gd name="T117" fmla="*/ 0 h 309"/>
              <a:gd name="T118" fmla="*/ 139 w 236"/>
              <a:gd name="T119" fmla="*/ 12 h 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36" h="309">
                <a:moveTo>
                  <a:pt x="101" y="42"/>
                </a:moveTo>
                <a:lnTo>
                  <a:pt x="97" y="42"/>
                </a:lnTo>
                <a:lnTo>
                  <a:pt x="96" y="42"/>
                </a:lnTo>
                <a:lnTo>
                  <a:pt x="94" y="44"/>
                </a:lnTo>
                <a:lnTo>
                  <a:pt x="93" y="44"/>
                </a:lnTo>
                <a:lnTo>
                  <a:pt x="92" y="46"/>
                </a:lnTo>
                <a:lnTo>
                  <a:pt x="92" y="50"/>
                </a:lnTo>
                <a:lnTo>
                  <a:pt x="92" y="60"/>
                </a:lnTo>
                <a:lnTo>
                  <a:pt x="94" y="63"/>
                </a:lnTo>
                <a:lnTo>
                  <a:pt x="97" y="64"/>
                </a:lnTo>
                <a:lnTo>
                  <a:pt x="101" y="64"/>
                </a:lnTo>
                <a:lnTo>
                  <a:pt x="104" y="64"/>
                </a:lnTo>
                <a:lnTo>
                  <a:pt x="105" y="64"/>
                </a:lnTo>
                <a:lnTo>
                  <a:pt x="107" y="63"/>
                </a:lnTo>
                <a:lnTo>
                  <a:pt x="108" y="63"/>
                </a:lnTo>
                <a:lnTo>
                  <a:pt x="111" y="59"/>
                </a:lnTo>
                <a:lnTo>
                  <a:pt x="111" y="54"/>
                </a:lnTo>
                <a:lnTo>
                  <a:pt x="111" y="53"/>
                </a:lnTo>
                <a:lnTo>
                  <a:pt x="109" y="50"/>
                </a:lnTo>
                <a:lnTo>
                  <a:pt x="109" y="49"/>
                </a:lnTo>
                <a:lnTo>
                  <a:pt x="107" y="48"/>
                </a:lnTo>
                <a:lnTo>
                  <a:pt x="102" y="44"/>
                </a:lnTo>
                <a:lnTo>
                  <a:pt x="101" y="42"/>
                </a:lnTo>
                <a:close/>
                <a:moveTo>
                  <a:pt x="135" y="99"/>
                </a:moveTo>
                <a:lnTo>
                  <a:pt x="132" y="101"/>
                </a:lnTo>
                <a:lnTo>
                  <a:pt x="131" y="102"/>
                </a:lnTo>
                <a:lnTo>
                  <a:pt x="127" y="105"/>
                </a:lnTo>
                <a:lnTo>
                  <a:pt x="124" y="105"/>
                </a:lnTo>
                <a:lnTo>
                  <a:pt x="124" y="108"/>
                </a:lnTo>
                <a:lnTo>
                  <a:pt x="124" y="112"/>
                </a:lnTo>
                <a:lnTo>
                  <a:pt x="124" y="120"/>
                </a:lnTo>
                <a:lnTo>
                  <a:pt x="124" y="121"/>
                </a:lnTo>
                <a:lnTo>
                  <a:pt x="124" y="129"/>
                </a:lnTo>
                <a:lnTo>
                  <a:pt x="124" y="132"/>
                </a:lnTo>
                <a:lnTo>
                  <a:pt x="124" y="135"/>
                </a:lnTo>
                <a:lnTo>
                  <a:pt x="124" y="136"/>
                </a:lnTo>
                <a:lnTo>
                  <a:pt x="124" y="142"/>
                </a:lnTo>
                <a:lnTo>
                  <a:pt x="124" y="149"/>
                </a:lnTo>
                <a:lnTo>
                  <a:pt x="124" y="155"/>
                </a:lnTo>
                <a:lnTo>
                  <a:pt x="124" y="157"/>
                </a:lnTo>
                <a:lnTo>
                  <a:pt x="126" y="157"/>
                </a:lnTo>
                <a:lnTo>
                  <a:pt x="128" y="154"/>
                </a:lnTo>
                <a:lnTo>
                  <a:pt x="134" y="149"/>
                </a:lnTo>
                <a:lnTo>
                  <a:pt x="139" y="140"/>
                </a:lnTo>
                <a:lnTo>
                  <a:pt x="142" y="136"/>
                </a:lnTo>
                <a:lnTo>
                  <a:pt x="143" y="135"/>
                </a:lnTo>
                <a:lnTo>
                  <a:pt x="143" y="128"/>
                </a:lnTo>
                <a:lnTo>
                  <a:pt x="141" y="128"/>
                </a:lnTo>
                <a:lnTo>
                  <a:pt x="138" y="129"/>
                </a:lnTo>
                <a:lnTo>
                  <a:pt x="138" y="127"/>
                </a:lnTo>
                <a:lnTo>
                  <a:pt x="138" y="125"/>
                </a:lnTo>
                <a:lnTo>
                  <a:pt x="139" y="124"/>
                </a:lnTo>
                <a:lnTo>
                  <a:pt x="142" y="123"/>
                </a:lnTo>
                <a:lnTo>
                  <a:pt x="143" y="120"/>
                </a:lnTo>
                <a:lnTo>
                  <a:pt x="145" y="116"/>
                </a:lnTo>
                <a:lnTo>
                  <a:pt x="142" y="109"/>
                </a:lnTo>
                <a:lnTo>
                  <a:pt x="139" y="102"/>
                </a:lnTo>
                <a:lnTo>
                  <a:pt x="138" y="102"/>
                </a:lnTo>
                <a:lnTo>
                  <a:pt x="135" y="99"/>
                </a:lnTo>
                <a:close/>
                <a:moveTo>
                  <a:pt x="137" y="5"/>
                </a:moveTo>
                <a:lnTo>
                  <a:pt x="135" y="5"/>
                </a:lnTo>
                <a:lnTo>
                  <a:pt x="134" y="7"/>
                </a:lnTo>
                <a:lnTo>
                  <a:pt x="131" y="9"/>
                </a:lnTo>
                <a:lnTo>
                  <a:pt x="130" y="9"/>
                </a:lnTo>
                <a:lnTo>
                  <a:pt x="128" y="12"/>
                </a:lnTo>
                <a:lnTo>
                  <a:pt x="127" y="16"/>
                </a:lnTo>
                <a:lnTo>
                  <a:pt x="128" y="16"/>
                </a:lnTo>
                <a:lnTo>
                  <a:pt x="130" y="20"/>
                </a:lnTo>
                <a:lnTo>
                  <a:pt x="132" y="31"/>
                </a:lnTo>
                <a:lnTo>
                  <a:pt x="131" y="35"/>
                </a:lnTo>
                <a:lnTo>
                  <a:pt x="131" y="38"/>
                </a:lnTo>
                <a:lnTo>
                  <a:pt x="128" y="39"/>
                </a:lnTo>
                <a:lnTo>
                  <a:pt x="124" y="37"/>
                </a:lnTo>
                <a:lnTo>
                  <a:pt x="124" y="52"/>
                </a:lnTo>
                <a:lnTo>
                  <a:pt x="124" y="56"/>
                </a:lnTo>
                <a:lnTo>
                  <a:pt x="124" y="57"/>
                </a:lnTo>
                <a:lnTo>
                  <a:pt x="128" y="56"/>
                </a:lnTo>
                <a:lnTo>
                  <a:pt x="132" y="52"/>
                </a:lnTo>
                <a:lnTo>
                  <a:pt x="134" y="50"/>
                </a:lnTo>
                <a:lnTo>
                  <a:pt x="139" y="52"/>
                </a:lnTo>
                <a:lnTo>
                  <a:pt x="139" y="53"/>
                </a:lnTo>
                <a:lnTo>
                  <a:pt x="139" y="54"/>
                </a:lnTo>
                <a:lnTo>
                  <a:pt x="138" y="56"/>
                </a:lnTo>
                <a:lnTo>
                  <a:pt x="138" y="57"/>
                </a:lnTo>
                <a:lnTo>
                  <a:pt x="135" y="56"/>
                </a:lnTo>
                <a:lnTo>
                  <a:pt x="132" y="56"/>
                </a:lnTo>
                <a:lnTo>
                  <a:pt x="128" y="60"/>
                </a:lnTo>
                <a:lnTo>
                  <a:pt x="128" y="63"/>
                </a:lnTo>
                <a:lnTo>
                  <a:pt x="128" y="64"/>
                </a:lnTo>
                <a:lnTo>
                  <a:pt x="126" y="64"/>
                </a:lnTo>
                <a:lnTo>
                  <a:pt x="124" y="64"/>
                </a:lnTo>
                <a:lnTo>
                  <a:pt x="124" y="71"/>
                </a:lnTo>
                <a:lnTo>
                  <a:pt x="124" y="75"/>
                </a:lnTo>
                <a:lnTo>
                  <a:pt x="127" y="74"/>
                </a:lnTo>
                <a:lnTo>
                  <a:pt x="128" y="74"/>
                </a:lnTo>
                <a:lnTo>
                  <a:pt x="131" y="78"/>
                </a:lnTo>
                <a:lnTo>
                  <a:pt x="134" y="78"/>
                </a:lnTo>
                <a:lnTo>
                  <a:pt x="135" y="76"/>
                </a:lnTo>
                <a:lnTo>
                  <a:pt x="141" y="68"/>
                </a:lnTo>
                <a:lnTo>
                  <a:pt x="145" y="64"/>
                </a:lnTo>
                <a:lnTo>
                  <a:pt x="152" y="60"/>
                </a:lnTo>
                <a:lnTo>
                  <a:pt x="172" y="45"/>
                </a:lnTo>
                <a:lnTo>
                  <a:pt x="173" y="44"/>
                </a:lnTo>
                <a:lnTo>
                  <a:pt x="173" y="45"/>
                </a:lnTo>
                <a:lnTo>
                  <a:pt x="171" y="54"/>
                </a:lnTo>
                <a:lnTo>
                  <a:pt x="165" y="59"/>
                </a:lnTo>
                <a:lnTo>
                  <a:pt x="162" y="60"/>
                </a:lnTo>
                <a:lnTo>
                  <a:pt x="162" y="61"/>
                </a:lnTo>
                <a:lnTo>
                  <a:pt x="162" y="63"/>
                </a:lnTo>
                <a:lnTo>
                  <a:pt x="173" y="60"/>
                </a:lnTo>
                <a:lnTo>
                  <a:pt x="184" y="57"/>
                </a:lnTo>
                <a:lnTo>
                  <a:pt x="191" y="54"/>
                </a:lnTo>
                <a:lnTo>
                  <a:pt x="184" y="59"/>
                </a:lnTo>
                <a:lnTo>
                  <a:pt x="184" y="60"/>
                </a:lnTo>
                <a:lnTo>
                  <a:pt x="182" y="63"/>
                </a:lnTo>
                <a:lnTo>
                  <a:pt x="180" y="65"/>
                </a:lnTo>
                <a:lnTo>
                  <a:pt x="176" y="67"/>
                </a:lnTo>
                <a:lnTo>
                  <a:pt x="171" y="67"/>
                </a:lnTo>
                <a:lnTo>
                  <a:pt x="153" y="74"/>
                </a:lnTo>
                <a:lnTo>
                  <a:pt x="150" y="75"/>
                </a:lnTo>
                <a:lnTo>
                  <a:pt x="138" y="84"/>
                </a:lnTo>
                <a:lnTo>
                  <a:pt x="137" y="91"/>
                </a:lnTo>
                <a:lnTo>
                  <a:pt x="138" y="98"/>
                </a:lnTo>
                <a:lnTo>
                  <a:pt x="142" y="108"/>
                </a:lnTo>
                <a:lnTo>
                  <a:pt x="143" y="110"/>
                </a:lnTo>
                <a:lnTo>
                  <a:pt x="146" y="114"/>
                </a:lnTo>
                <a:lnTo>
                  <a:pt x="150" y="117"/>
                </a:lnTo>
                <a:lnTo>
                  <a:pt x="152" y="117"/>
                </a:lnTo>
                <a:lnTo>
                  <a:pt x="153" y="116"/>
                </a:lnTo>
                <a:lnTo>
                  <a:pt x="161" y="114"/>
                </a:lnTo>
                <a:lnTo>
                  <a:pt x="172" y="120"/>
                </a:lnTo>
                <a:lnTo>
                  <a:pt x="173" y="120"/>
                </a:lnTo>
                <a:lnTo>
                  <a:pt x="175" y="117"/>
                </a:lnTo>
                <a:lnTo>
                  <a:pt x="176" y="114"/>
                </a:lnTo>
                <a:lnTo>
                  <a:pt x="176" y="112"/>
                </a:lnTo>
                <a:lnTo>
                  <a:pt x="176" y="110"/>
                </a:lnTo>
                <a:lnTo>
                  <a:pt x="175" y="109"/>
                </a:lnTo>
                <a:lnTo>
                  <a:pt x="176" y="102"/>
                </a:lnTo>
                <a:lnTo>
                  <a:pt x="176" y="94"/>
                </a:lnTo>
                <a:lnTo>
                  <a:pt x="177" y="93"/>
                </a:lnTo>
                <a:lnTo>
                  <a:pt x="179" y="93"/>
                </a:lnTo>
                <a:lnTo>
                  <a:pt x="184" y="109"/>
                </a:lnTo>
                <a:lnTo>
                  <a:pt x="184" y="110"/>
                </a:lnTo>
                <a:lnTo>
                  <a:pt x="186" y="116"/>
                </a:lnTo>
                <a:lnTo>
                  <a:pt x="173" y="125"/>
                </a:lnTo>
                <a:lnTo>
                  <a:pt x="172" y="125"/>
                </a:lnTo>
                <a:lnTo>
                  <a:pt x="169" y="125"/>
                </a:lnTo>
                <a:lnTo>
                  <a:pt x="168" y="124"/>
                </a:lnTo>
                <a:lnTo>
                  <a:pt x="167" y="124"/>
                </a:lnTo>
                <a:lnTo>
                  <a:pt x="165" y="123"/>
                </a:lnTo>
                <a:lnTo>
                  <a:pt x="164" y="123"/>
                </a:lnTo>
                <a:lnTo>
                  <a:pt x="162" y="124"/>
                </a:lnTo>
                <a:lnTo>
                  <a:pt x="161" y="125"/>
                </a:lnTo>
                <a:lnTo>
                  <a:pt x="160" y="125"/>
                </a:lnTo>
                <a:lnTo>
                  <a:pt x="153" y="143"/>
                </a:lnTo>
                <a:lnTo>
                  <a:pt x="153" y="144"/>
                </a:lnTo>
                <a:lnTo>
                  <a:pt x="156" y="146"/>
                </a:lnTo>
                <a:lnTo>
                  <a:pt x="157" y="147"/>
                </a:lnTo>
                <a:lnTo>
                  <a:pt x="162" y="147"/>
                </a:lnTo>
                <a:lnTo>
                  <a:pt x="167" y="146"/>
                </a:lnTo>
                <a:lnTo>
                  <a:pt x="171" y="143"/>
                </a:lnTo>
                <a:lnTo>
                  <a:pt x="175" y="143"/>
                </a:lnTo>
                <a:lnTo>
                  <a:pt x="177" y="142"/>
                </a:lnTo>
                <a:lnTo>
                  <a:pt x="180" y="142"/>
                </a:lnTo>
                <a:lnTo>
                  <a:pt x="179" y="143"/>
                </a:lnTo>
                <a:lnTo>
                  <a:pt x="179" y="146"/>
                </a:lnTo>
                <a:lnTo>
                  <a:pt x="180" y="147"/>
                </a:lnTo>
                <a:lnTo>
                  <a:pt x="180" y="149"/>
                </a:lnTo>
                <a:lnTo>
                  <a:pt x="182" y="149"/>
                </a:lnTo>
                <a:lnTo>
                  <a:pt x="184" y="149"/>
                </a:lnTo>
                <a:lnTo>
                  <a:pt x="188" y="147"/>
                </a:lnTo>
                <a:lnTo>
                  <a:pt x="192" y="146"/>
                </a:lnTo>
                <a:lnTo>
                  <a:pt x="207" y="139"/>
                </a:lnTo>
                <a:lnTo>
                  <a:pt x="209" y="138"/>
                </a:lnTo>
                <a:lnTo>
                  <a:pt x="212" y="125"/>
                </a:lnTo>
                <a:lnTo>
                  <a:pt x="209" y="120"/>
                </a:lnTo>
                <a:lnTo>
                  <a:pt x="207" y="114"/>
                </a:lnTo>
                <a:lnTo>
                  <a:pt x="207" y="110"/>
                </a:lnTo>
                <a:lnTo>
                  <a:pt x="216" y="84"/>
                </a:lnTo>
                <a:lnTo>
                  <a:pt x="225" y="79"/>
                </a:lnTo>
                <a:lnTo>
                  <a:pt x="229" y="79"/>
                </a:lnTo>
                <a:lnTo>
                  <a:pt x="232" y="80"/>
                </a:lnTo>
                <a:lnTo>
                  <a:pt x="233" y="80"/>
                </a:lnTo>
                <a:lnTo>
                  <a:pt x="233" y="82"/>
                </a:lnTo>
                <a:lnTo>
                  <a:pt x="232" y="83"/>
                </a:lnTo>
                <a:lnTo>
                  <a:pt x="229" y="82"/>
                </a:lnTo>
                <a:lnTo>
                  <a:pt x="227" y="83"/>
                </a:lnTo>
                <a:lnTo>
                  <a:pt x="221" y="90"/>
                </a:lnTo>
                <a:lnTo>
                  <a:pt x="210" y="110"/>
                </a:lnTo>
                <a:lnTo>
                  <a:pt x="210" y="114"/>
                </a:lnTo>
                <a:lnTo>
                  <a:pt x="213" y="123"/>
                </a:lnTo>
                <a:lnTo>
                  <a:pt x="214" y="125"/>
                </a:lnTo>
                <a:lnTo>
                  <a:pt x="216" y="125"/>
                </a:lnTo>
                <a:lnTo>
                  <a:pt x="217" y="125"/>
                </a:lnTo>
                <a:lnTo>
                  <a:pt x="220" y="127"/>
                </a:lnTo>
                <a:lnTo>
                  <a:pt x="221" y="127"/>
                </a:lnTo>
                <a:lnTo>
                  <a:pt x="224" y="125"/>
                </a:lnTo>
                <a:lnTo>
                  <a:pt x="228" y="127"/>
                </a:lnTo>
                <a:lnTo>
                  <a:pt x="229" y="127"/>
                </a:lnTo>
                <a:lnTo>
                  <a:pt x="235" y="127"/>
                </a:lnTo>
                <a:lnTo>
                  <a:pt x="236" y="128"/>
                </a:lnTo>
                <a:lnTo>
                  <a:pt x="236" y="134"/>
                </a:lnTo>
                <a:lnTo>
                  <a:pt x="236" y="134"/>
                </a:lnTo>
                <a:lnTo>
                  <a:pt x="232" y="134"/>
                </a:lnTo>
                <a:lnTo>
                  <a:pt x="231" y="134"/>
                </a:lnTo>
                <a:lnTo>
                  <a:pt x="229" y="134"/>
                </a:lnTo>
                <a:lnTo>
                  <a:pt x="229" y="132"/>
                </a:lnTo>
                <a:lnTo>
                  <a:pt x="227" y="131"/>
                </a:lnTo>
                <a:lnTo>
                  <a:pt x="225" y="131"/>
                </a:lnTo>
                <a:lnTo>
                  <a:pt x="223" y="132"/>
                </a:lnTo>
                <a:lnTo>
                  <a:pt x="218" y="134"/>
                </a:lnTo>
                <a:lnTo>
                  <a:pt x="217" y="134"/>
                </a:lnTo>
                <a:lnTo>
                  <a:pt x="216" y="136"/>
                </a:lnTo>
                <a:lnTo>
                  <a:pt x="216" y="142"/>
                </a:lnTo>
                <a:lnTo>
                  <a:pt x="216" y="147"/>
                </a:lnTo>
                <a:lnTo>
                  <a:pt x="213" y="149"/>
                </a:lnTo>
                <a:lnTo>
                  <a:pt x="209" y="149"/>
                </a:lnTo>
                <a:lnTo>
                  <a:pt x="203" y="149"/>
                </a:lnTo>
                <a:lnTo>
                  <a:pt x="202" y="149"/>
                </a:lnTo>
                <a:lnTo>
                  <a:pt x="199" y="151"/>
                </a:lnTo>
                <a:lnTo>
                  <a:pt x="198" y="153"/>
                </a:lnTo>
                <a:lnTo>
                  <a:pt x="194" y="159"/>
                </a:lnTo>
                <a:lnTo>
                  <a:pt x="192" y="161"/>
                </a:lnTo>
                <a:lnTo>
                  <a:pt x="192" y="166"/>
                </a:lnTo>
                <a:lnTo>
                  <a:pt x="165" y="172"/>
                </a:lnTo>
                <a:lnTo>
                  <a:pt x="164" y="172"/>
                </a:lnTo>
                <a:lnTo>
                  <a:pt x="162" y="174"/>
                </a:lnTo>
                <a:lnTo>
                  <a:pt x="161" y="176"/>
                </a:lnTo>
                <a:lnTo>
                  <a:pt x="156" y="177"/>
                </a:lnTo>
                <a:lnTo>
                  <a:pt x="153" y="177"/>
                </a:lnTo>
                <a:lnTo>
                  <a:pt x="143" y="176"/>
                </a:lnTo>
                <a:lnTo>
                  <a:pt x="138" y="177"/>
                </a:lnTo>
                <a:lnTo>
                  <a:pt x="137" y="183"/>
                </a:lnTo>
                <a:lnTo>
                  <a:pt x="135" y="183"/>
                </a:lnTo>
                <a:lnTo>
                  <a:pt x="139" y="198"/>
                </a:lnTo>
                <a:lnTo>
                  <a:pt x="143" y="203"/>
                </a:lnTo>
                <a:lnTo>
                  <a:pt x="145" y="206"/>
                </a:lnTo>
                <a:lnTo>
                  <a:pt x="146" y="206"/>
                </a:lnTo>
                <a:lnTo>
                  <a:pt x="147" y="206"/>
                </a:lnTo>
                <a:lnTo>
                  <a:pt x="149" y="206"/>
                </a:lnTo>
                <a:lnTo>
                  <a:pt x="154" y="203"/>
                </a:lnTo>
                <a:lnTo>
                  <a:pt x="157" y="200"/>
                </a:lnTo>
                <a:lnTo>
                  <a:pt x="157" y="199"/>
                </a:lnTo>
                <a:lnTo>
                  <a:pt x="157" y="198"/>
                </a:lnTo>
                <a:lnTo>
                  <a:pt x="157" y="195"/>
                </a:lnTo>
                <a:lnTo>
                  <a:pt x="158" y="192"/>
                </a:lnTo>
                <a:lnTo>
                  <a:pt x="161" y="191"/>
                </a:lnTo>
                <a:lnTo>
                  <a:pt x="180" y="195"/>
                </a:lnTo>
                <a:lnTo>
                  <a:pt x="182" y="195"/>
                </a:lnTo>
                <a:lnTo>
                  <a:pt x="182" y="196"/>
                </a:lnTo>
                <a:lnTo>
                  <a:pt x="182" y="198"/>
                </a:lnTo>
                <a:lnTo>
                  <a:pt x="179" y="198"/>
                </a:lnTo>
                <a:lnTo>
                  <a:pt x="177" y="199"/>
                </a:lnTo>
                <a:lnTo>
                  <a:pt x="176" y="200"/>
                </a:lnTo>
                <a:lnTo>
                  <a:pt x="173" y="200"/>
                </a:lnTo>
                <a:lnTo>
                  <a:pt x="173" y="198"/>
                </a:lnTo>
                <a:lnTo>
                  <a:pt x="172" y="198"/>
                </a:lnTo>
                <a:lnTo>
                  <a:pt x="171" y="198"/>
                </a:lnTo>
                <a:lnTo>
                  <a:pt x="167" y="196"/>
                </a:lnTo>
                <a:lnTo>
                  <a:pt x="164" y="199"/>
                </a:lnTo>
                <a:lnTo>
                  <a:pt x="162" y="202"/>
                </a:lnTo>
                <a:lnTo>
                  <a:pt x="162" y="203"/>
                </a:lnTo>
                <a:lnTo>
                  <a:pt x="164" y="207"/>
                </a:lnTo>
                <a:lnTo>
                  <a:pt x="171" y="210"/>
                </a:lnTo>
                <a:lnTo>
                  <a:pt x="171" y="209"/>
                </a:lnTo>
                <a:lnTo>
                  <a:pt x="177" y="209"/>
                </a:lnTo>
                <a:lnTo>
                  <a:pt x="179" y="209"/>
                </a:lnTo>
                <a:lnTo>
                  <a:pt x="180" y="207"/>
                </a:lnTo>
                <a:lnTo>
                  <a:pt x="180" y="214"/>
                </a:lnTo>
                <a:lnTo>
                  <a:pt x="180" y="215"/>
                </a:lnTo>
                <a:lnTo>
                  <a:pt x="180" y="218"/>
                </a:lnTo>
                <a:lnTo>
                  <a:pt x="179" y="214"/>
                </a:lnTo>
                <a:lnTo>
                  <a:pt x="177" y="213"/>
                </a:lnTo>
                <a:lnTo>
                  <a:pt x="165" y="213"/>
                </a:lnTo>
                <a:lnTo>
                  <a:pt x="152" y="224"/>
                </a:lnTo>
                <a:lnTo>
                  <a:pt x="150" y="226"/>
                </a:lnTo>
                <a:lnTo>
                  <a:pt x="149" y="229"/>
                </a:lnTo>
                <a:lnTo>
                  <a:pt x="149" y="240"/>
                </a:lnTo>
                <a:lnTo>
                  <a:pt x="149" y="241"/>
                </a:lnTo>
                <a:lnTo>
                  <a:pt x="150" y="241"/>
                </a:lnTo>
                <a:lnTo>
                  <a:pt x="153" y="240"/>
                </a:lnTo>
                <a:lnTo>
                  <a:pt x="154" y="240"/>
                </a:lnTo>
                <a:lnTo>
                  <a:pt x="161" y="239"/>
                </a:lnTo>
                <a:lnTo>
                  <a:pt x="168" y="237"/>
                </a:lnTo>
                <a:lnTo>
                  <a:pt x="169" y="236"/>
                </a:lnTo>
                <a:lnTo>
                  <a:pt x="172" y="236"/>
                </a:lnTo>
                <a:lnTo>
                  <a:pt x="173" y="237"/>
                </a:lnTo>
                <a:lnTo>
                  <a:pt x="164" y="240"/>
                </a:lnTo>
                <a:lnTo>
                  <a:pt x="160" y="241"/>
                </a:lnTo>
                <a:lnTo>
                  <a:pt x="154" y="243"/>
                </a:lnTo>
                <a:lnTo>
                  <a:pt x="142" y="251"/>
                </a:lnTo>
                <a:lnTo>
                  <a:pt x="131" y="263"/>
                </a:lnTo>
                <a:lnTo>
                  <a:pt x="131" y="267"/>
                </a:lnTo>
                <a:lnTo>
                  <a:pt x="131" y="269"/>
                </a:lnTo>
                <a:lnTo>
                  <a:pt x="131" y="270"/>
                </a:lnTo>
                <a:lnTo>
                  <a:pt x="132" y="271"/>
                </a:lnTo>
                <a:lnTo>
                  <a:pt x="134" y="274"/>
                </a:lnTo>
                <a:lnTo>
                  <a:pt x="138" y="275"/>
                </a:lnTo>
                <a:lnTo>
                  <a:pt x="143" y="278"/>
                </a:lnTo>
                <a:lnTo>
                  <a:pt x="143" y="281"/>
                </a:lnTo>
                <a:lnTo>
                  <a:pt x="146" y="282"/>
                </a:lnTo>
                <a:lnTo>
                  <a:pt x="153" y="279"/>
                </a:lnTo>
                <a:lnTo>
                  <a:pt x="157" y="277"/>
                </a:lnTo>
                <a:lnTo>
                  <a:pt x="158" y="279"/>
                </a:lnTo>
                <a:lnTo>
                  <a:pt x="158" y="284"/>
                </a:lnTo>
                <a:lnTo>
                  <a:pt x="160" y="284"/>
                </a:lnTo>
                <a:lnTo>
                  <a:pt x="169" y="284"/>
                </a:lnTo>
                <a:lnTo>
                  <a:pt x="173" y="282"/>
                </a:lnTo>
                <a:lnTo>
                  <a:pt x="175" y="282"/>
                </a:lnTo>
                <a:lnTo>
                  <a:pt x="183" y="281"/>
                </a:lnTo>
                <a:lnTo>
                  <a:pt x="190" y="279"/>
                </a:lnTo>
                <a:lnTo>
                  <a:pt x="199" y="279"/>
                </a:lnTo>
                <a:lnTo>
                  <a:pt x="197" y="281"/>
                </a:lnTo>
                <a:lnTo>
                  <a:pt x="192" y="282"/>
                </a:lnTo>
                <a:lnTo>
                  <a:pt x="152" y="289"/>
                </a:lnTo>
                <a:lnTo>
                  <a:pt x="154" y="289"/>
                </a:lnTo>
                <a:lnTo>
                  <a:pt x="161" y="288"/>
                </a:lnTo>
                <a:lnTo>
                  <a:pt x="157" y="285"/>
                </a:lnTo>
                <a:lnTo>
                  <a:pt x="143" y="286"/>
                </a:lnTo>
                <a:lnTo>
                  <a:pt x="138" y="288"/>
                </a:lnTo>
                <a:lnTo>
                  <a:pt x="135" y="289"/>
                </a:lnTo>
                <a:lnTo>
                  <a:pt x="124" y="289"/>
                </a:lnTo>
                <a:lnTo>
                  <a:pt x="122" y="289"/>
                </a:lnTo>
                <a:lnTo>
                  <a:pt x="120" y="289"/>
                </a:lnTo>
                <a:lnTo>
                  <a:pt x="116" y="290"/>
                </a:lnTo>
                <a:lnTo>
                  <a:pt x="111" y="293"/>
                </a:lnTo>
                <a:lnTo>
                  <a:pt x="98" y="300"/>
                </a:lnTo>
                <a:lnTo>
                  <a:pt x="94" y="305"/>
                </a:lnTo>
                <a:lnTo>
                  <a:pt x="92" y="309"/>
                </a:lnTo>
                <a:lnTo>
                  <a:pt x="87" y="301"/>
                </a:lnTo>
                <a:lnTo>
                  <a:pt x="85" y="294"/>
                </a:lnTo>
                <a:lnTo>
                  <a:pt x="85" y="293"/>
                </a:lnTo>
                <a:lnTo>
                  <a:pt x="96" y="289"/>
                </a:lnTo>
                <a:lnTo>
                  <a:pt x="94" y="286"/>
                </a:lnTo>
                <a:lnTo>
                  <a:pt x="92" y="282"/>
                </a:lnTo>
                <a:lnTo>
                  <a:pt x="81" y="278"/>
                </a:lnTo>
                <a:lnTo>
                  <a:pt x="77" y="273"/>
                </a:lnTo>
                <a:lnTo>
                  <a:pt x="77" y="269"/>
                </a:lnTo>
                <a:lnTo>
                  <a:pt x="75" y="267"/>
                </a:lnTo>
                <a:lnTo>
                  <a:pt x="74" y="266"/>
                </a:lnTo>
                <a:lnTo>
                  <a:pt x="77" y="260"/>
                </a:lnTo>
                <a:lnTo>
                  <a:pt x="89" y="254"/>
                </a:lnTo>
                <a:lnTo>
                  <a:pt x="94" y="256"/>
                </a:lnTo>
                <a:lnTo>
                  <a:pt x="104" y="254"/>
                </a:lnTo>
                <a:lnTo>
                  <a:pt x="107" y="252"/>
                </a:lnTo>
                <a:lnTo>
                  <a:pt x="105" y="248"/>
                </a:lnTo>
                <a:lnTo>
                  <a:pt x="100" y="248"/>
                </a:lnTo>
                <a:lnTo>
                  <a:pt x="98" y="247"/>
                </a:lnTo>
                <a:lnTo>
                  <a:pt x="97" y="245"/>
                </a:lnTo>
                <a:lnTo>
                  <a:pt x="102" y="240"/>
                </a:lnTo>
                <a:lnTo>
                  <a:pt x="104" y="240"/>
                </a:lnTo>
                <a:lnTo>
                  <a:pt x="105" y="239"/>
                </a:lnTo>
                <a:lnTo>
                  <a:pt x="108" y="230"/>
                </a:lnTo>
                <a:lnTo>
                  <a:pt x="113" y="226"/>
                </a:lnTo>
                <a:lnTo>
                  <a:pt x="116" y="226"/>
                </a:lnTo>
                <a:lnTo>
                  <a:pt x="119" y="225"/>
                </a:lnTo>
                <a:lnTo>
                  <a:pt x="122" y="224"/>
                </a:lnTo>
                <a:lnTo>
                  <a:pt x="124" y="224"/>
                </a:lnTo>
                <a:lnTo>
                  <a:pt x="126" y="222"/>
                </a:lnTo>
                <a:lnTo>
                  <a:pt x="128" y="222"/>
                </a:lnTo>
                <a:lnTo>
                  <a:pt x="134" y="222"/>
                </a:lnTo>
                <a:lnTo>
                  <a:pt x="137" y="221"/>
                </a:lnTo>
                <a:lnTo>
                  <a:pt x="142" y="218"/>
                </a:lnTo>
                <a:lnTo>
                  <a:pt x="158" y="214"/>
                </a:lnTo>
                <a:lnTo>
                  <a:pt x="161" y="213"/>
                </a:lnTo>
                <a:lnTo>
                  <a:pt x="160" y="211"/>
                </a:lnTo>
                <a:lnTo>
                  <a:pt x="157" y="210"/>
                </a:lnTo>
                <a:lnTo>
                  <a:pt x="153" y="210"/>
                </a:lnTo>
                <a:lnTo>
                  <a:pt x="146" y="210"/>
                </a:lnTo>
                <a:lnTo>
                  <a:pt x="143" y="211"/>
                </a:lnTo>
                <a:lnTo>
                  <a:pt x="139" y="214"/>
                </a:lnTo>
                <a:lnTo>
                  <a:pt x="135" y="215"/>
                </a:lnTo>
                <a:lnTo>
                  <a:pt x="134" y="215"/>
                </a:lnTo>
                <a:lnTo>
                  <a:pt x="132" y="215"/>
                </a:lnTo>
                <a:lnTo>
                  <a:pt x="127" y="217"/>
                </a:lnTo>
                <a:lnTo>
                  <a:pt x="126" y="217"/>
                </a:lnTo>
                <a:lnTo>
                  <a:pt x="124" y="218"/>
                </a:lnTo>
                <a:lnTo>
                  <a:pt x="119" y="219"/>
                </a:lnTo>
                <a:lnTo>
                  <a:pt x="113" y="210"/>
                </a:lnTo>
                <a:lnTo>
                  <a:pt x="116" y="209"/>
                </a:lnTo>
                <a:lnTo>
                  <a:pt x="117" y="209"/>
                </a:lnTo>
                <a:lnTo>
                  <a:pt x="120" y="209"/>
                </a:lnTo>
                <a:lnTo>
                  <a:pt x="123" y="210"/>
                </a:lnTo>
                <a:lnTo>
                  <a:pt x="124" y="210"/>
                </a:lnTo>
                <a:lnTo>
                  <a:pt x="130" y="210"/>
                </a:lnTo>
                <a:lnTo>
                  <a:pt x="131" y="210"/>
                </a:lnTo>
                <a:lnTo>
                  <a:pt x="135" y="211"/>
                </a:lnTo>
                <a:lnTo>
                  <a:pt x="132" y="203"/>
                </a:lnTo>
                <a:lnTo>
                  <a:pt x="131" y="198"/>
                </a:lnTo>
                <a:lnTo>
                  <a:pt x="130" y="196"/>
                </a:lnTo>
                <a:lnTo>
                  <a:pt x="127" y="200"/>
                </a:lnTo>
                <a:lnTo>
                  <a:pt x="124" y="200"/>
                </a:lnTo>
                <a:lnTo>
                  <a:pt x="120" y="203"/>
                </a:lnTo>
                <a:lnTo>
                  <a:pt x="112" y="200"/>
                </a:lnTo>
                <a:lnTo>
                  <a:pt x="112" y="194"/>
                </a:lnTo>
                <a:lnTo>
                  <a:pt x="108" y="199"/>
                </a:lnTo>
                <a:lnTo>
                  <a:pt x="102" y="196"/>
                </a:lnTo>
                <a:lnTo>
                  <a:pt x="101" y="196"/>
                </a:lnTo>
                <a:lnTo>
                  <a:pt x="107" y="189"/>
                </a:lnTo>
                <a:lnTo>
                  <a:pt x="108" y="187"/>
                </a:lnTo>
                <a:lnTo>
                  <a:pt x="117" y="185"/>
                </a:lnTo>
                <a:lnTo>
                  <a:pt x="124" y="180"/>
                </a:lnTo>
                <a:lnTo>
                  <a:pt x="126" y="179"/>
                </a:lnTo>
                <a:lnTo>
                  <a:pt x="131" y="174"/>
                </a:lnTo>
                <a:lnTo>
                  <a:pt x="134" y="173"/>
                </a:lnTo>
                <a:lnTo>
                  <a:pt x="135" y="172"/>
                </a:lnTo>
                <a:lnTo>
                  <a:pt x="137" y="170"/>
                </a:lnTo>
                <a:lnTo>
                  <a:pt x="137" y="168"/>
                </a:lnTo>
                <a:lnTo>
                  <a:pt x="137" y="166"/>
                </a:lnTo>
                <a:lnTo>
                  <a:pt x="138" y="165"/>
                </a:lnTo>
                <a:lnTo>
                  <a:pt x="137" y="162"/>
                </a:lnTo>
                <a:lnTo>
                  <a:pt x="137" y="161"/>
                </a:lnTo>
                <a:lnTo>
                  <a:pt x="139" y="158"/>
                </a:lnTo>
                <a:lnTo>
                  <a:pt x="154" y="157"/>
                </a:lnTo>
                <a:lnTo>
                  <a:pt x="162" y="154"/>
                </a:lnTo>
                <a:lnTo>
                  <a:pt x="171" y="151"/>
                </a:lnTo>
                <a:lnTo>
                  <a:pt x="172" y="150"/>
                </a:lnTo>
                <a:lnTo>
                  <a:pt x="175" y="150"/>
                </a:lnTo>
                <a:lnTo>
                  <a:pt x="168" y="147"/>
                </a:lnTo>
                <a:lnTo>
                  <a:pt x="154" y="151"/>
                </a:lnTo>
                <a:lnTo>
                  <a:pt x="152" y="151"/>
                </a:lnTo>
                <a:lnTo>
                  <a:pt x="147" y="153"/>
                </a:lnTo>
                <a:lnTo>
                  <a:pt x="142" y="154"/>
                </a:lnTo>
                <a:lnTo>
                  <a:pt x="147" y="146"/>
                </a:lnTo>
                <a:lnTo>
                  <a:pt x="149" y="144"/>
                </a:lnTo>
                <a:lnTo>
                  <a:pt x="149" y="143"/>
                </a:lnTo>
                <a:lnTo>
                  <a:pt x="152" y="139"/>
                </a:lnTo>
                <a:lnTo>
                  <a:pt x="153" y="132"/>
                </a:lnTo>
                <a:lnTo>
                  <a:pt x="154" y="127"/>
                </a:lnTo>
                <a:lnTo>
                  <a:pt x="156" y="125"/>
                </a:lnTo>
                <a:lnTo>
                  <a:pt x="157" y="125"/>
                </a:lnTo>
                <a:lnTo>
                  <a:pt x="160" y="124"/>
                </a:lnTo>
                <a:lnTo>
                  <a:pt x="158" y="124"/>
                </a:lnTo>
                <a:lnTo>
                  <a:pt x="153" y="124"/>
                </a:lnTo>
                <a:lnTo>
                  <a:pt x="146" y="132"/>
                </a:lnTo>
                <a:lnTo>
                  <a:pt x="145" y="134"/>
                </a:lnTo>
                <a:lnTo>
                  <a:pt x="143" y="142"/>
                </a:lnTo>
                <a:lnTo>
                  <a:pt x="143" y="143"/>
                </a:lnTo>
                <a:lnTo>
                  <a:pt x="138" y="150"/>
                </a:lnTo>
                <a:lnTo>
                  <a:pt x="132" y="157"/>
                </a:lnTo>
                <a:lnTo>
                  <a:pt x="131" y="161"/>
                </a:lnTo>
                <a:lnTo>
                  <a:pt x="131" y="162"/>
                </a:lnTo>
                <a:lnTo>
                  <a:pt x="131" y="164"/>
                </a:lnTo>
                <a:lnTo>
                  <a:pt x="131" y="166"/>
                </a:lnTo>
                <a:lnTo>
                  <a:pt x="127" y="172"/>
                </a:lnTo>
                <a:lnTo>
                  <a:pt x="124" y="173"/>
                </a:lnTo>
                <a:lnTo>
                  <a:pt x="120" y="177"/>
                </a:lnTo>
                <a:lnTo>
                  <a:pt x="119" y="179"/>
                </a:lnTo>
                <a:lnTo>
                  <a:pt x="117" y="179"/>
                </a:lnTo>
                <a:lnTo>
                  <a:pt x="111" y="179"/>
                </a:lnTo>
                <a:lnTo>
                  <a:pt x="104" y="180"/>
                </a:lnTo>
                <a:lnTo>
                  <a:pt x="100" y="185"/>
                </a:lnTo>
                <a:lnTo>
                  <a:pt x="100" y="187"/>
                </a:lnTo>
                <a:lnTo>
                  <a:pt x="96" y="191"/>
                </a:lnTo>
                <a:lnTo>
                  <a:pt x="96" y="192"/>
                </a:lnTo>
                <a:lnTo>
                  <a:pt x="92" y="191"/>
                </a:lnTo>
                <a:lnTo>
                  <a:pt x="92" y="188"/>
                </a:lnTo>
                <a:lnTo>
                  <a:pt x="90" y="169"/>
                </a:lnTo>
                <a:lnTo>
                  <a:pt x="100" y="169"/>
                </a:lnTo>
                <a:lnTo>
                  <a:pt x="105" y="168"/>
                </a:lnTo>
                <a:lnTo>
                  <a:pt x="107" y="168"/>
                </a:lnTo>
                <a:lnTo>
                  <a:pt x="124" y="165"/>
                </a:lnTo>
                <a:lnTo>
                  <a:pt x="126" y="162"/>
                </a:lnTo>
                <a:lnTo>
                  <a:pt x="126" y="161"/>
                </a:lnTo>
                <a:lnTo>
                  <a:pt x="124" y="161"/>
                </a:lnTo>
                <a:lnTo>
                  <a:pt x="113" y="161"/>
                </a:lnTo>
                <a:lnTo>
                  <a:pt x="93" y="158"/>
                </a:lnTo>
                <a:lnTo>
                  <a:pt x="92" y="158"/>
                </a:lnTo>
                <a:lnTo>
                  <a:pt x="90" y="158"/>
                </a:lnTo>
                <a:lnTo>
                  <a:pt x="89" y="155"/>
                </a:lnTo>
                <a:lnTo>
                  <a:pt x="89" y="151"/>
                </a:lnTo>
                <a:lnTo>
                  <a:pt x="87" y="144"/>
                </a:lnTo>
                <a:lnTo>
                  <a:pt x="87" y="140"/>
                </a:lnTo>
                <a:lnTo>
                  <a:pt x="81" y="146"/>
                </a:lnTo>
                <a:lnTo>
                  <a:pt x="81" y="150"/>
                </a:lnTo>
                <a:lnTo>
                  <a:pt x="82" y="158"/>
                </a:lnTo>
                <a:lnTo>
                  <a:pt x="82" y="159"/>
                </a:lnTo>
                <a:lnTo>
                  <a:pt x="81" y="161"/>
                </a:lnTo>
                <a:lnTo>
                  <a:pt x="72" y="165"/>
                </a:lnTo>
                <a:lnTo>
                  <a:pt x="72" y="164"/>
                </a:lnTo>
                <a:lnTo>
                  <a:pt x="70" y="159"/>
                </a:lnTo>
                <a:lnTo>
                  <a:pt x="67" y="161"/>
                </a:lnTo>
                <a:lnTo>
                  <a:pt x="68" y="166"/>
                </a:lnTo>
                <a:lnTo>
                  <a:pt x="64" y="170"/>
                </a:lnTo>
                <a:lnTo>
                  <a:pt x="62" y="172"/>
                </a:lnTo>
                <a:lnTo>
                  <a:pt x="60" y="172"/>
                </a:lnTo>
                <a:lnTo>
                  <a:pt x="62" y="176"/>
                </a:lnTo>
                <a:lnTo>
                  <a:pt x="64" y="174"/>
                </a:lnTo>
                <a:lnTo>
                  <a:pt x="72" y="170"/>
                </a:lnTo>
                <a:lnTo>
                  <a:pt x="79" y="169"/>
                </a:lnTo>
                <a:lnTo>
                  <a:pt x="83" y="189"/>
                </a:lnTo>
                <a:lnTo>
                  <a:pt x="85" y="191"/>
                </a:lnTo>
                <a:lnTo>
                  <a:pt x="83" y="191"/>
                </a:lnTo>
                <a:lnTo>
                  <a:pt x="78" y="192"/>
                </a:lnTo>
                <a:lnTo>
                  <a:pt x="72" y="194"/>
                </a:lnTo>
                <a:lnTo>
                  <a:pt x="68" y="196"/>
                </a:lnTo>
                <a:lnTo>
                  <a:pt x="67" y="192"/>
                </a:lnTo>
                <a:lnTo>
                  <a:pt x="64" y="191"/>
                </a:lnTo>
                <a:lnTo>
                  <a:pt x="60" y="196"/>
                </a:lnTo>
                <a:lnTo>
                  <a:pt x="57" y="199"/>
                </a:lnTo>
                <a:lnTo>
                  <a:pt x="48" y="207"/>
                </a:lnTo>
                <a:lnTo>
                  <a:pt x="49" y="198"/>
                </a:lnTo>
                <a:lnTo>
                  <a:pt x="51" y="195"/>
                </a:lnTo>
                <a:lnTo>
                  <a:pt x="53" y="191"/>
                </a:lnTo>
                <a:lnTo>
                  <a:pt x="53" y="189"/>
                </a:lnTo>
                <a:lnTo>
                  <a:pt x="52" y="176"/>
                </a:lnTo>
                <a:lnTo>
                  <a:pt x="52" y="168"/>
                </a:lnTo>
                <a:lnTo>
                  <a:pt x="52" y="158"/>
                </a:lnTo>
                <a:lnTo>
                  <a:pt x="53" y="153"/>
                </a:lnTo>
                <a:lnTo>
                  <a:pt x="53" y="149"/>
                </a:lnTo>
                <a:lnTo>
                  <a:pt x="51" y="149"/>
                </a:lnTo>
                <a:lnTo>
                  <a:pt x="49" y="150"/>
                </a:lnTo>
                <a:lnTo>
                  <a:pt x="45" y="150"/>
                </a:lnTo>
                <a:lnTo>
                  <a:pt x="44" y="151"/>
                </a:lnTo>
                <a:lnTo>
                  <a:pt x="36" y="158"/>
                </a:lnTo>
                <a:lnTo>
                  <a:pt x="31" y="155"/>
                </a:lnTo>
                <a:lnTo>
                  <a:pt x="33" y="161"/>
                </a:lnTo>
                <a:lnTo>
                  <a:pt x="37" y="164"/>
                </a:lnTo>
                <a:lnTo>
                  <a:pt x="38" y="164"/>
                </a:lnTo>
                <a:lnTo>
                  <a:pt x="47" y="155"/>
                </a:lnTo>
                <a:lnTo>
                  <a:pt x="47" y="168"/>
                </a:lnTo>
                <a:lnTo>
                  <a:pt x="47" y="177"/>
                </a:lnTo>
                <a:lnTo>
                  <a:pt x="47" y="179"/>
                </a:lnTo>
                <a:lnTo>
                  <a:pt x="45" y="188"/>
                </a:lnTo>
                <a:lnTo>
                  <a:pt x="45" y="191"/>
                </a:lnTo>
                <a:lnTo>
                  <a:pt x="40" y="199"/>
                </a:lnTo>
                <a:lnTo>
                  <a:pt x="36" y="204"/>
                </a:lnTo>
                <a:lnTo>
                  <a:pt x="26" y="203"/>
                </a:lnTo>
                <a:lnTo>
                  <a:pt x="26" y="200"/>
                </a:lnTo>
                <a:lnTo>
                  <a:pt x="26" y="192"/>
                </a:lnTo>
                <a:lnTo>
                  <a:pt x="25" y="194"/>
                </a:lnTo>
                <a:lnTo>
                  <a:pt x="23" y="194"/>
                </a:lnTo>
                <a:lnTo>
                  <a:pt x="21" y="195"/>
                </a:lnTo>
                <a:lnTo>
                  <a:pt x="16" y="192"/>
                </a:lnTo>
                <a:lnTo>
                  <a:pt x="18" y="176"/>
                </a:lnTo>
                <a:lnTo>
                  <a:pt x="19" y="168"/>
                </a:lnTo>
                <a:lnTo>
                  <a:pt x="18" y="166"/>
                </a:lnTo>
                <a:lnTo>
                  <a:pt x="16" y="165"/>
                </a:lnTo>
                <a:lnTo>
                  <a:pt x="15" y="165"/>
                </a:lnTo>
                <a:lnTo>
                  <a:pt x="15" y="166"/>
                </a:lnTo>
                <a:lnTo>
                  <a:pt x="15" y="168"/>
                </a:lnTo>
                <a:lnTo>
                  <a:pt x="15" y="172"/>
                </a:lnTo>
                <a:lnTo>
                  <a:pt x="14" y="173"/>
                </a:lnTo>
                <a:lnTo>
                  <a:pt x="12" y="174"/>
                </a:lnTo>
                <a:lnTo>
                  <a:pt x="12" y="181"/>
                </a:lnTo>
                <a:lnTo>
                  <a:pt x="11" y="183"/>
                </a:lnTo>
                <a:lnTo>
                  <a:pt x="8" y="184"/>
                </a:lnTo>
                <a:lnTo>
                  <a:pt x="7" y="180"/>
                </a:lnTo>
                <a:lnTo>
                  <a:pt x="6" y="176"/>
                </a:lnTo>
                <a:lnTo>
                  <a:pt x="6" y="173"/>
                </a:lnTo>
                <a:lnTo>
                  <a:pt x="6" y="172"/>
                </a:lnTo>
                <a:lnTo>
                  <a:pt x="4" y="168"/>
                </a:lnTo>
                <a:lnTo>
                  <a:pt x="4" y="164"/>
                </a:lnTo>
                <a:lnTo>
                  <a:pt x="3" y="161"/>
                </a:lnTo>
                <a:lnTo>
                  <a:pt x="1" y="158"/>
                </a:lnTo>
                <a:lnTo>
                  <a:pt x="1" y="158"/>
                </a:lnTo>
                <a:lnTo>
                  <a:pt x="0" y="142"/>
                </a:lnTo>
                <a:lnTo>
                  <a:pt x="6" y="142"/>
                </a:lnTo>
                <a:lnTo>
                  <a:pt x="7" y="135"/>
                </a:lnTo>
                <a:lnTo>
                  <a:pt x="3" y="131"/>
                </a:lnTo>
                <a:lnTo>
                  <a:pt x="6" y="127"/>
                </a:lnTo>
                <a:lnTo>
                  <a:pt x="6" y="125"/>
                </a:lnTo>
                <a:lnTo>
                  <a:pt x="11" y="120"/>
                </a:lnTo>
                <a:lnTo>
                  <a:pt x="16" y="112"/>
                </a:lnTo>
                <a:lnTo>
                  <a:pt x="21" y="109"/>
                </a:lnTo>
                <a:lnTo>
                  <a:pt x="25" y="106"/>
                </a:lnTo>
                <a:lnTo>
                  <a:pt x="27" y="105"/>
                </a:lnTo>
                <a:lnTo>
                  <a:pt x="29" y="106"/>
                </a:lnTo>
                <a:lnTo>
                  <a:pt x="30" y="114"/>
                </a:lnTo>
                <a:lnTo>
                  <a:pt x="31" y="116"/>
                </a:lnTo>
                <a:lnTo>
                  <a:pt x="33" y="117"/>
                </a:lnTo>
                <a:lnTo>
                  <a:pt x="38" y="114"/>
                </a:lnTo>
                <a:lnTo>
                  <a:pt x="37" y="109"/>
                </a:lnTo>
                <a:lnTo>
                  <a:pt x="37" y="108"/>
                </a:lnTo>
                <a:lnTo>
                  <a:pt x="34" y="102"/>
                </a:lnTo>
                <a:lnTo>
                  <a:pt x="38" y="95"/>
                </a:lnTo>
                <a:lnTo>
                  <a:pt x="41" y="93"/>
                </a:lnTo>
                <a:lnTo>
                  <a:pt x="45" y="89"/>
                </a:lnTo>
                <a:lnTo>
                  <a:pt x="48" y="87"/>
                </a:lnTo>
                <a:lnTo>
                  <a:pt x="49" y="84"/>
                </a:lnTo>
                <a:lnTo>
                  <a:pt x="49" y="87"/>
                </a:lnTo>
                <a:lnTo>
                  <a:pt x="48" y="97"/>
                </a:lnTo>
                <a:lnTo>
                  <a:pt x="45" y="105"/>
                </a:lnTo>
                <a:lnTo>
                  <a:pt x="45" y="108"/>
                </a:lnTo>
                <a:lnTo>
                  <a:pt x="42" y="114"/>
                </a:lnTo>
                <a:lnTo>
                  <a:pt x="42" y="116"/>
                </a:lnTo>
                <a:lnTo>
                  <a:pt x="42" y="119"/>
                </a:lnTo>
                <a:lnTo>
                  <a:pt x="42" y="124"/>
                </a:lnTo>
                <a:lnTo>
                  <a:pt x="42" y="127"/>
                </a:lnTo>
                <a:lnTo>
                  <a:pt x="38" y="134"/>
                </a:lnTo>
                <a:lnTo>
                  <a:pt x="34" y="135"/>
                </a:lnTo>
                <a:lnTo>
                  <a:pt x="31" y="136"/>
                </a:lnTo>
                <a:lnTo>
                  <a:pt x="31" y="139"/>
                </a:lnTo>
                <a:lnTo>
                  <a:pt x="30" y="144"/>
                </a:lnTo>
                <a:lnTo>
                  <a:pt x="31" y="144"/>
                </a:lnTo>
                <a:lnTo>
                  <a:pt x="38" y="142"/>
                </a:lnTo>
                <a:lnTo>
                  <a:pt x="41" y="140"/>
                </a:lnTo>
                <a:lnTo>
                  <a:pt x="47" y="134"/>
                </a:lnTo>
                <a:lnTo>
                  <a:pt x="51" y="129"/>
                </a:lnTo>
                <a:lnTo>
                  <a:pt x="49" y="117"/>
                </a:lnTo>
                <a:lnTo>
                  <a:pt x="53" y="105"/>
                </a:lnTo>
                <a:lnTo>
                  <a:pt x="57" y="98"/>
                </a:lnTo>
                <a:lnTo>
                  <a:pt x="59" y="99"/>
                </a:lnTo>
                <a:lnTo>
                  <a:pt x="63" y="102"/>
                </a:lnTo>
                <a:lnTo>
                  <a:pt x="75" y="110"/>
                </a:lnTo>
                <a:lnTo>
                  <a:pt x="78" y="116"/>
                </a:lnTo>
                <a:lnTo>
                  <a:pt x="75" y="121"/>
                </a:lnTo>
                <a:lnTo>
                  <a:pt x="74" y="123"/>
                </a:lnTo>
                <a:lnTo>
                  <a:pt x="74" y="124"/>
                </a:lnTo>
                <a:lnTo>
                  <a:pt x="82" y="123"/>
                </a:lnTo>
                <a:lnTo>
                  <a:pt x="82" y="117"/>
                </a:lnTo>
                <a:lnTo>
                  <a:pt x="82" y="116"/>
                </a:lnTo>
                <a:lnTo>
                  <a:pt x="82" y="113"/>
                </a:lnTo>
                <a:lnTo>
                  <a:pt x="87" y="114"/>
                </a:lnTo>
                <a:lnTo>
                  <a:pt x="96" y="114"/>
                </a:lnTo>
                <a:lnTo>
                  <a:pt x="101" y="110"/>
                </a:lnTo>
                <a:lnTo>
                  <a:pt x="101" y="109"/>
                </a:lnTo>
                <a:lnTo>
                  <a:pt x="101" y="108"/>
                </a:lnTo>
                <a:lnTo>
                  <a:pt x="101" y="106"/>
                </a:lnTo>
                <a:lnTo>
                  <a:pt x="100" y="106"/>
                </a:lnTo>
                <a:lnTo>
                  <a:pt x="94" y="108"/>
                </a:lnTo>
                <a:lnTo>
                  <a:pt x="90" y="109"/>
                </a:lnTo>
                <a:lnTo>
                  <a:pt x="82" y="110"/>
                </a:lnTo>
                <a:lnTo>
                  <a:pt x="83" y="104"/>
                </a:lnTo>
                <a:lnTo>
                  <a:pt x="89" y="98"/>
                </a:lnTo>
                <a:lnTo>
                  <a:pt x="94" y="94"/>
                </a:lnTo>
                <a:lnTo>
                  <a:pt x="102" y="91"/>
                </a:lnTo>
                <a:lnTo>
                  <a:pt x="104" y="89"/>
                </a:lnTo>
                <a:lnTo>
                  <a:pt x="105" y="86"/>
                </a:lnTo>
                <a:lnTo>
                  <a:pt x="105" y="83"/>
                </a:lnTo>
                <a:lnTo>
                  <a:pt x="108" y="89"/>
                </a:lnTo>
                <a:lnTo>
                  <a:pt x="111" y="91"/>
                </a:lnTo>
                <a:lnTo>
                  <a:pt x="124" y="93"/>
                </a:lnTo>
                <a:lnTo>
                  <a:pt x="126" y="93"/>
                </a:lnTo>
                <a:lnTo>
                  <a:pt x="128" y="93"/>
                </a:lnTo>
                <a:lnTo>
                  <a:pt x="130" y="91"/>
                </a:lnTo>
                <a:lnTo>
                  <a:pt x="134" y="83"/>
                </a:lnTo>
                <a:lnTo>
                  <a:pt x="143" y="78"/>
                </a:lnTo>
                <a:lnTo>
                  <a:pt x="149" y="74"/>
                </a:lnTo>
                <a:lnTo>
                  <a:pt x="156" y="72"/>
                </a:lnTo>
                <a:lnTo>
                  <a:pt x="158" y="71"/>
                </a:lnTo>
                <a:lnTo>
                  <a:pt x="162" y="68"/>
                </a:lnTo>
                <a:lnTo>
                  <a:pt x="164" y="68"/>
                </a:lnTo>
                <a:lnTo>
                  <a:pt x="165" y="64"/>
                </a:lnTo>
                <a:lnTo>
                  <a:pt x="165" y="63"/>
                </a:lnTo>
                <a:lnTo>
                  <a:pt x="162" y="64"/>
                </a:lnTo>
                <a:lnTo>
                  <a:pt x="161" y="65"/>
                </a:lnTo>
                <a:lnTo>
                  <a:pt x="157" y="68"/>
                </a:lnTo>
                <a:lnTo>
                  <a:pt x="147" y="71"/>
                </a:lnTo>
                <a:lnTo>
                  <a:pt x="146" y="71"/>
                </a:lnTo>
                <a:lnTo>
                  <a:pt x="139" y="75"/>
                </a:lnTo>
                <a:lnTo>
                  <a:pt x="135" y="78"/>
                </a:lnTo>
                <a:lnTo>
                  <a:pt x="135" y="79"/>
                </a:lnTo>
                <a:lnTo>
                  <a:pt x="134" y="79"/>
                </a:lnTo>
                <a:lnTo>
                  <a:pt x="127" y="80"/>
                </a:lnTo>
                <a:lnTo>
                  <a:pt x="124" y="86"/>
                </a:lnTo>
                <a:lnTo>
                  <a:pt x="116" y="87"/>
                </a:lnTo>
                <a:lnTo>
                  <a:pt x="113" y="86"/>
                </a:lnTo>
                <a:lnTo>
                  <a:pt x="109" y="82"/>
                </a:lnTo>
                <a:lnTo>
                  <a:pt x="108" y="80"/>
                </a:lnTo>
                <a:lnTo>
                  <a:pt x="109" y="80"/>
                </a:lnTo>
                <a:lnTo>
                  <a:pt x="112" y="75"/>
                </a:lnTo>
                <a:lnTo>
                  <a:pt x="115" y="69"/>
                </a:lnTo>
                <a:lnTo>
                  <a:pt x="115" y="68"/>
                </a:lnTo>
                <a:lnTo>
                  <a:pt x="115" y="64"/>
                </a:lnTo>
                <a:lnTo>
                  <a:pt x="115" y="63"/>
                </a:lnTo>
                <a:lnTo>
                  <a:pt x="115" y="60"/>
                </a:lnTo>
                <a:lnTo>
                  <a:pt x="111" y="60"/>
                </a:lnTo>
                <a:lnTo>
                  <a:pt x="108" y="68"/>
                </a:lnTo>
                <a:lnTo>
                  <a:pt x="105" y="75"/>
                </a:lnTo>
                <a:lnTo>
                  <a:pt x="102" y="79"/>
                </a:lnTo>
                <a:lnTo>
                  <a:pt x="98" y="82"/>
                </a:lnTo>
                <a:lnTo>
                  <a:pt x="96" y="78"/>
                </a:lnTo>
                <a:lnTo>
                  <a:pt x="92" y="74"/>
                </a:lnTo>
                <a:lnTo>
                  <a:pt x="92" y="69"/>
                </a:lnTo>
                <a:lnTo>
                  <a:pt x="90" y="64"/>
                </a:lnTo>
                <a:lnTo>
                  <a:pt x="85" y="60"/>
                </a:lnTo>
                <a:lnTo>
                  <a:pt x="78" y="61"/>
                </a:lnTo>
                <a:lnTo>
                  <a:pt x="75" y="60"/>
                </a:lnTo>
                <a:lnTo>
                  <a:pt x="77" y="54"/>
                </a:lnTo>
                <a:lnTo>
                  <a:pt x="83" y="53"/>
                </a:lnTo>
                <a:lnTo>
                  <a:pt x="86" y="49"/>
                </a:lnTo>
                <a:lnTo>
                  <a:pt x="87" y="44"/>
                </a:lnTo>
                <a:lnTo>
                  <a:pt x="90" y="39"/>
                </a:lnTo>
                <a:lnTo>
                  <a:pt x="92" y="39"/>
                </a:lnTo>
                <a:lnTo>
                  <a:pt x="97" y="38"/>
                </a:lnTo>
                <a:lnTo>
                  <a:pt x="98" y="38"/>
                </a:lnTo>
                <a:lnTo>
                  <a:pt x="102" y="37"/>
                </a:lnTo>
                <a:lnTo>
                  <a:pt x="105" y="37"/>
                </a:lnTo>
                <a:lnTo>
                  <a:pt x="105" y="37"/>
                </a:lnTo>
                <a:lnTo>
                  <a:pt x="109" y="35"/>
                </a:lnTo>
                <a:lnTo>
                  <a:pt x="111" y="34"/>
                </a:lnTo>
                <a:lnTo>
                  <a:pt x="112" y="34"/>
                </a:lnTo>
                <a:lnTo>
                  <a:pt x="116" y="33"/>
                </a:lnTo>
                <a:lnTo>
                  <a:pt x="119" y="33"/>
                </a:lnTo>
                <a:lnTo>
                  <a:pt x="120" y="31"/>
                </a:lnTo>
                <a:lnTo>
                  <a:pt x="124" y="27"/>
                </a:lnTo>
                <a:lnTo>
                  <a:pt x="123" y="27"/>
                </a:lnTo>
                <a:lnTo>
                  <a:pt x="120" y="24"/>
                </a:lnTo>
                <a:lnTo>
                  <a:pt x="122" y="24"/>
                </a:lnTo>
                <a:lnTo>
                  <a:pt x="122" y="19"/>
                </a:lnTo>
                <a:lnTo>
                  <a:pt x="123" y="19"/>
                </a:lnTo>
                <a:lnTo>
                  <a:pt x="124" y="15"/>
                </a:lnTo>
                <a:lnTo>
                  <a:pt x="128" y="8"/>
                </a:lnTo>
                <a:lnTo>
                  <a:pt x="134" y="3"/>
                </a:lnTo>
                <a:lnTo>
                  <a:pt x="135" y="3"/>
                </a:lnTo>
                <a:lnTo>
                  <a:pt x="137" y="1"/>
                </a:lnTo>
                <a:lnTo>
                  <a:pt x="143" y="0"/>
                </a:lnTo>
                <a:lnTo>
                  <a:pt x="152" y="0"/>
                </a:lnTo>
                <a:lnTo>
                  <a:pt x="150" y="1"/>
                </a:lnTo>
                <a:lnTo>
                  <a:pt x="142" y="5"/>
                </a:lnTo>
                <a:lnTo>
                  <a:pt x="142" y="7"/>
                </a:lnTo>
                <a:lnTo>
                  <a:pt x="142" y="8"/>
                </a:lnTo>
                <a:lnTo>
                  <a:pt x="143" y="12"/>
                </a:lnTo>
                <a:lnTo>
                  <a:pt x="145" y="12"/>
                </a:lnTo>
                <a:lnTo>
                  <a:pt x="146" y="20"/>
                </a:lnTo>
                <a:lnTo>
                  <a:pt x="146" y="24"/>
                </a:lnTo>
                <a:lnTo>
                  <a:pt x="145" y="24"/>
                </a:lnTo>
                <a:lnTo>
                  <a:pt x="142" y="20"/>
                </a:lnTo>
                <a:lnTo>
                  <a:pt x="139" y="12"/>
                </a:lnTo>
                <a:lnTo>
                  <a:pt x="138" y="8"/>
                </a:lnTo>
                <a:lnTo>
                  <a:pt x="138" y="7"/>
                </a:lnTo>
                <a:lnTo>
                  <a:pt x="137" y="7"/>
                </a:lnTo>
                <a:lnTo>
                  <a:pt x="137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8" name="Freeform 12"/>
          <p:cNvSpPr>
            <a:spLocks/>
          </p:cNvSpPr>
          <p:nvPr/>
        </p:nvSpPr>
        <p:spPr bwMode="auto">
          <a:xfrm>
            <a:off x="4103688" y="5434013"/>
            <a:ext cx="61913" cy="84138"/>
          </a:xfrm>
          <a:custGeom>
            <a:avLst/>
            <a:gdLst>
              <a:gd name="T0" fmla="*/ 8 w 39"/>
              <a:gd name="T1" fmla="*/ 19 h 53"/>
              <a:gd name="T2" fmla="*/ 11 w 39"/>
              <a:gd name="T3" fmla="*/ 15 h 53"/>
              <a:gd name="T4" fmla="*/ 15 w 39"/>
              <a:gd name="T5" fmla="*/ 4 h 53"/>
              <a:gd name="T6" fmla="*/ 18 w 39"/>
              <a:gd name="T7" fmla="*/ 4 h 53"/>
              <a:gd name="T8" fmla="*/ 39 w 39"/>
              <a:gd name="T9" fmla="*/ 0 h 53"/>
              <a:gd name="T10" fmla="*/ 39 w 39"/>
              <a:gd name="T11" fmla="*/ 1 h 53"/>
              <a:gd name="T12" fmla="*/ 33 w 39"/>
              <a:gd name="T13" fmla="*/ 28 h 53"/>
              <a:gd name="T14" fmla="*/ 26 w 39"/>
              <a:gd name="T15" fmla="*/ 37 h 53"/>
              <a:gd name="T16" fmla="*/ 27 w 39"/>
              <a:gd name="T17" fmla="*/ 38 h 53"/>
              <a:gd name="T18" fmla="*/ 28 w 39"/>
              <a:gd name="T19" fmla="*/ 41 h 53"/>
              <a:gd name="T20" fmla="*/ 30 w 39"/>
              <a:gd name="T21" fmla="*/ 43 h 53"/>
              <a:gd name="T22" fmla="*/ 24 w 39"/>
              <a:gd name="T23" fmla="*/ 50 h 53"/>
              <a:gd name="T24" fmla="*/ 23 w 39"/>
              <a:gd name="T25" fmla="*/ 53 h 53"/>
              <a:gd name="T26" fmla="*/ 19 w 39"/>
              <a:gd name="T27" fmla="*/ 49 h 53"/>
              <a:gd name="T28" fmla="*/ 18 w 39"/>
              <a:gd name="T29" fmla="*/ 48 h 53"/>
              <a:gd name="T30" fmla="*/ 16 w 39"/>
              <a:gd name="T31" fmla="*/ 48 h 53"/>
              <a:gd name="T32" fmla="*/ 13 w 39"/>
              <a:gd name="T33" fmla="*/ 45 h 53"/>
              <a:gd name="T34" fmla="*/ 11 w 39"/>
              <a:gd name="T35" fmla="*/ 34 h 53"/>
              <a:gd name="T36" fmla="*/ 11 w 39"/>
              <a:gd name="T37" fmla="*/ 30 h 53"/>
              <a:gd name="T38" fmla="*/ 8 w 39"/>
              <a:gd name="T39" fmla="*/ 31 h 53"/>
              <a:gd name="T40" fmla="*/ 0 w 39"/>
              <a:gd name="T41" fmla="*/ 26 h 53"/>
              <a:gd name="T42" fmla="*/ 0 w 39"/>
              <a:gd name="T43" fmla="*/ 23 h 53"/>
              <a:gd name="T44" fmla="*/ 1 w 39"/>
              <a:gd name="T45" fmla="*/ 16 h 53"/>
              <a:gd name="T46" fmla="*/ 5 w 39"/>
              <a:gd name="T47" fmla="*/ 18 h 53"/>
              <a:gd name="T48" fmla="*/ 7 w 39"/>
              <a:gd name="T49" fmla="*/ 18 h 53"/>
              <a:gd name="T50" fmla="*/ 8 w 39"/>
              <a:gd name="T51" fmla="*/ 19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9" h="53">
                <a:moveTo>
                  <a:pt x="8" y="19"/>
                </a:moveTo>
                <a:lnTo>
                  <a:pt x="11" y="15"/>
                </a:lnTo>
                <a:lnTo>
                  <a:pt x="15" y="4"/>
                </a:lnTo>
                <a:lnTo>
                  <a:pt x="18" y="4"/>
                </a:lnTo>
                <a:lnTo>
                  <a:pt x="39" y="0"/>
                </a:lnTo>
                <a:lnTo>
                  <a:pt x="39" y="1"/>
                </a:lnTo>
                <a:lnTo>
                  <a:pt x="33" y="28"/>
                </a:lnTo>
                <a:lnTo>
                  <a:pt x="26" y="37"/>
                </a:lnTo>
                <a:lnTo>
                  <a:pt x="27" y="38"/>
                </a:lnTo>
                <a:lnTo>
                  <a:pt x="28" y="41"/>
                </a:lnTo>
                <a:lnTo>
                  <a:pt x="30" y="43"/>
                </a:lnTo>
                <a:lnTo>
                  <a:pt x="24" y="50"/>
                </a:lnTo>
                <a:lnTo>
                  <a:pt x="23" y="53"/>
                </a:lnTo>
                <a:lnTo>
                  <a:pt x="19" y="49"/>
                </a:lnTo>
                <a:lnTo>
                  <a:pt x="18" y="48"/>
                </a:lnTo>
                <a:lnTo>
                  <a:pt x="16" y="48"/>
                </a:lnTo>
                <a:lnTo>
                  <a:pt x="13" y="45"/>
                </a:lnTo>
                <a:lnTo>
                  <a:pt x="11" y="34"/>
                </a:lnTo>
                <a:lnTo>
                  <a:pt x="11" y="30"/>
                </a:lnTo>
                <a:lnTo>
                  <a:pt x="8" y="31"/>
                </a:lnTo>
                <a:lnTo>
                  <a:pt x="0" y="26"/>
                </a:lnTo>
                <a:lnTo>
                  <a:pt x="0" y="23"/>
                </a:lnTo>
                <a:lnTo>
                  <a:pt x="1" y="16"/>
                </a:lnTo>
                <a:lnTo>
                  <a:pt x="5" y="18"/>
                </a:lnTo>
                <a:lnTo>
                  <a:pt x="7" y="18"/>
                </a:lnTo>
                <a:lnTo>
                  <a:pt x="8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9" name="Freeform 13"/>
          <p:cNvSpPr>
            <a:spLocks/>
          </p:cNvSpPr>
          <p:nvPr/>
        </p:nvSpPr>
        <p:spPr bwMode="auto">
          <a:xfrm>
            <a:off x="4092576" y="5422900"/>
            <a:ext cx="23813" cy="34925"/>
          </a:xfrm>
          <a:custGeom>
            <a:avLst/>
            <a:gdLst>
              <a:gd name="T0" fmla="*/ 1 w 15"/>
              <a:gd name="T1" fmla="*/ 20 h 22"/>
              <a:gd name="T2" fmla="*/ 0 w 15"/>
              <a:gd name="T3" fmla="*/ 20 h 22"/>
              <a:gd name="T4" fmla="*/ 4 w 15"/>
              <a:gd name="T5" fmla="*/ 1 h 22"/>
              <a:gd name="T6" fmla="*/ 4 w 15"/>
              <a:gd name="T7" fmla="*/ 0 h 22"/>
              <a:gd name="T8" fmla="*/ 14 w 15"/>
              <a:gd name="T9" fmla="*/ 1 h 22"/>
              <a:gd name="T10" fmla="*/ 14 w 15"/>
              <a:gd name="T11" fmla="*/ 8 h 22"/>
              <a:gd name="T12" fmla="*/ 15 w 15"/>
              <a:gd name="T13" fmla="*/ 15 h 22"/>
              <a:gd name="T14" fmla="*/ 14 w 15"/>
              <a:gd name="T15" fmla="*/ 15 h 22"/>
              <a:gd name="T16" fmla="*/ 7 w 15"/>
              <a:gd name="T17" fmla="*/ 16 h 22"/>
              <a:gd name="T18" fmla="*/ 3 w 15"/>
              <a:gd name="T19" fmla="*/ 22 h 22"/>
              <a:gd name="T20" fmla="*/ 1 w 15"/>
              <a:gd name="T21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2">
                <a:moveTo>
                  <a:pt x="1" y="20"/>
                </a:moveTo>
                <a:lnTo>
                  <a:pt x="0" y="20"/>
                </a:lnTo>
                <a:lnTo>
                  <a:pt x="4" y="1"/>
                </a:lnTo>
                <a:lnTo>
                  <a:pt x="4" y="0"/>
                </a:lnTo>
                <a:lnTo>
                  <a:pt x="14" y="1"/>
                </a:lnTo>
                <a:lnTo>
                  <a:pt x="14" y="8"/>
                </a:lnTo>
                <a:lnTo>
                  <a:pt x="15" y="15"/>
                </a:lnTo>
                <a:lnTo>
                  <a:pt x="14" y="15"/>
                </a:lnTo>
                <a:lnTo>
                  <a:pt x="7" y="16"/>
                </a:lnTo>
                <a:lnTo>
                  <a:pt x="3" y="22"/>
                </a:lnTo>
                <a:lnTo>
                  <a:pt x="1" y="2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0" name="Freeform 14"/>
          <p:cNvSpPr>
            <a:spLocks/>
          </p:cNvSpPr>
          <p:nvPr/>
        </p:nvSpPr>
        <p:spPr bwMode="auto">
          <a:xfrm>
            <a:off x="4254501" y="5310188"/>
            <a:ext cx="141288" cy="215900"/>
          </a:xfrm>
          <a:custGeom>
            <a:avLst/>
            <a:gdLst>
              <a:gd name="T0" fmla="*/ 71 w 89"/>
              <a:gd name="T1" fmla="*/ 6 h 136"/>
              <a:gd name="T2" fmla="*/ 43 w 89"/>
              <a:gd name="T3" fmla="*/ 34 h 136"/>
              <a:gd name="T4" fmla="*/ 32 w 89"/>
              <a:gd name="T5" fmla="*/ 40 h 136"/>
              <a:gd name="T6" fmla="*/ 28 w 89"/>
              <a:gd name="T7" fmla="*/ 48 h 136"/>
              <a:gd name="T8" fmla="*/ 22 w 89"/>
              <a:gd name="T9" fmla="*/ 46 h 136"/>
              <a:gd name="T10" fmla="*/ 11 w 89"/>
              <a:gd name="T11" fmla="*/ 56 h 136"/>
              <a:gd name="T12" fmla="*/ 7 w 89"/>
              <a:gd name="T13" fmla="*/ 64 h 136"/>
              <a:gd name="T14" fmla="*/ 11 w 89"/>
              <a:gd name="T15" fmla="*/ 72 h 136"/>
              <a:gd name="T16" fmla="*/ 19 w 89"/>
              <a:gd name="T17" fmla="*/ 68 h 136"/>
              <a:gd name="T18" fmla="*/ 34 w 89"/>
              <a:gd name="T19" fmla="*/ 61 h 136"/>
              <a:gd name="T20" fmla="*/ 26 w 89"/>
              <a:gd name="T21" fmla="*/ 89 h 136"/>
              <a:gd name="T22" fmla="*/ 23 w 89"/>
              <a:gd name="T23" fmla="*/ 85 h 136"/>
              <a:gd name="T24" fmla="*/ 23 w 89"/>
              <a:gd name="T25" fmla="*/ 78 h 136"/>
              <a:gd name="T26" fmla="*/ 28 w 89"/>
              <a:gd name="T27" fmla="*/ 74 h 136"/>
              <a:gd name="T28" fmla="*/ 23 w 89"/>
              <a:gd name="T29" fmla="*/ 66 h 136"/>
              <a:gd name="T30" fmla="*/ 8 w 89"/>
              <a:gd name="T31" fmla="*/ 78 h 136"/>
              <a:gd name="T32" fmla="*/ 4 w 89"/>
              <a:gd name="T33" fmla="*/ 68 h 136"/>
              <a:gd name="T34" fmla="*/ 4 w 89"/>
              <a:gd name="T35" fmla="*/ 51 h 136"/>
              <a:gd name="T36" fmla="*/ 17 w 89"/>
              <a:gd name="T37" fmla="*/ 48 h 136"/>
              <a:gd name="T38" fmla="*/ 23 w 89"/>
              <a:gd name="T39" fmla="*/ 38 h 136"/>
              <a:gd name="T40" fmla="*/ 34 w 89"/>
              <a:gd name="T41" fmla="*/ 27 h 136"/>
              <a:gd name="T42" fmla="*/ 41 w 89"/>
              <a:gd name="T43" fmla="*/ 21 h 136"/>
              <a:gd name="T44" fmla="*/ 45 w 89"/>
              <a:gd name="T45" fmla="*/ 14 h 136"/>
              <a:gd name="T46" fmla="*/ 53 w 89"/>
              <a:gd name="T47" fmla="*/ 14 h 136"/>
              <a:gd name="T48" fmla="*/ 64 w 89"/>
              <a:gd name="T49" fmla="*/ 8 h 136"/>
              <a:gd name="T50" fmla="*/ 73 w 89"/>
              <a:gd name="T51" fmla="*/ 0 h 136"/>
              <a:gd name="T52" fmla="*/ 79 w 89"/>
              <a:gd name="T53" fmla="*/ 3 h 136"/>
              <a:gd name="T54" fmla="*/ 82 w 89"/>
              <a:gd name="T55" fmla="*/ 12 h 136"/>
              <a:gd name="T56" fmla="*/ 73 w 89"/>
              <a:gd name="T57" fmla="*/ 36 h 136"/>
              <a:gd name="T58" fmla="*/ 64 w 89"/>
              <a:gd name="T59" fmla="*/ 60 h 136"/>
              <a:gd name="T60" fmla="*/ 62 w 89"/>
              <a:gd name="T61" fmla="*/ 68 h 136"/>
              <a:gd name="T62" fmla="*/ 55 w 89"/>
              <a:gd name="T63" fmla="*/ 85 h 136"/>
              <a:gd name="T64" fmla="*/ 56 w 89"/>
              <a:gd name="T65" fmla="*/ 90 h 136"/>
              <a:gd name="T66" fmla="*/ 62 w 89"/>
              <a:gd name="T67" fmla="*/ 81 h 136"/>
              <a:gd name="T68" fmla="*/ 64 w 89"/>
              <a:gd name="T69" fmla="*/ 70 h 136"/>
              <a:gd name="T70" fmla="*/ 75 w 89"/>
              <a:gd name="T71" fmla="*/ 41 h 136"/>
              <a:gd name="T72" fmla="*/ 85 w 89"/>
              <a:gd name="T73" fmla="*/ 18 h 136"/>
              <a:gd name="T74" fmla="*/ 88 w 89"/>
              <a:gd name="T75" fmla="*/ 19 h 136"/>
              <a:gd name="T76" fmla="*/ 71 w 89"/>
              <a:gd name="T77" fmla="*/ 63 h 136"/>
              <a:gd name="T78" fmla="*/ 70 w 89"/>
              <a:gd name="T79" fmla="*/ 79 h 136"/>
              <a:gd name="T80" fmla="*/ 84 w 89"/>
              <a:gd name="T81" fmla="*/ 81 h 136"/>
              <a:gd name="T82" fmla="*/ 88 w 89"/>
              <a:gd name="T83" fmla="*/ 87 h 136"/>
              <a:gd name="T84" fmla="*/ 82 w 89"/>
              <a:gd name="T85" fmla="*/ 89 h 136"/>
              <a:gd name="T86" fmla="*/ 63 w 89"/>
              <a:gd name="T87" fmla="*/ 85 h 136"/>
              <a:gd name="T88" fmla="*/ 59 w 89"/>
              <a:gd name="T89" fmla="*/ 112 h 136"/>
              <a:gd name="T90" fmla="*/ 63 w 89"/>
              <a:gd name="T91" fmla="*/ 131 h 136"/>
              <a:gd name="T92" fmla="*/ 55 w 89"/>
              <a:gd name="T93" fmla="*/ 134 h 136"/>
              <a:gd name="T94" fmla="*/ 52 w 89"/>
              <a:gd name="T95" fmla="*/ 91 h 136"/>
              <a:gd name="T96" fmla="*/ 56 w 89"/>
              <a:gd name="T97" fmla="*/ 76 h 136"/>
              <a:gd name="T98" fmla="*/ 59 w 89"/>
              <a:gd name="T99" fmla="*/ 67 h 136"/>
              <a:gd name="T100" fmla="*/ 73 w 89"/>
              <a:gd name="T101" fmla="*/ 26 h 136"/>
              <a:gd name="T102" fmla="*/ 78 w 89"/>
              <a:gd name="T103" fmla="*/ 12 h 136"/>
              <a:gd name="T104" fmla="*/ 77 w 89"/>
              <a:gd name="T105" fmla="*/ 6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89" h="136">
                <a:moveTo>
                  <a:pt x="75" y="4"/>
                </a:moveTo>
                <a:lnTo>
                  <a:pt x="74" y="4"/>
                </a:lnTo>
                <a:lnTo>
                  <a:pt x="71" y="6"/>
                </a:lnTo>
                <a:lnTo>
                  <a:pt x="66" y="10"/>
                </a:lnTo>
                <a:lnTo>
                  <a:pt x="51" y="21"/>
                </a:lnTo>
                <a:lnTo>
                  <a:pt x="43" y="34"/>
                </a:lnTo>
                <a:lnTo>
                  <a:pt x="36" y="38"/>
                </a:lnTo>
                <a:lnTo>
                  <a:pt x="33" y="38"/>
                </a:lnTo>
                <a:lnTo>
                  <a:pt x="32" y="40"/>
                </a:lnTo>
                <a:lnTo>
                  <a:pt x="32" y="42"/>
                </a:lnTo>
                <a:lnTo>
                  <a:pt x="30" y="45"/>
                </a:lnTo>
                <a:lnTo>
                  <a:pt x="28" y="48"/>
                </a:lnTo>
                <a:lnTo>
                  <a:pt x="25" y="48"/>
                </a:lnTo>
                <a:lnTo>
                  <a:pt x="23" y="46"/>
                </a:lnTo>
                <a:lnTo>
                  <a:pt x="22" y="46"/>
                </a:lnTo>
                <a:lnTo>
                  <a:pt x="14" y="52"/>
                </a:lnTo>
                <a:lnTo>
                  <a:pt x="13" y="53"/>
                </a:lnTo>
                <a:lnTo>
                  <a:pt x="11" y="56"/>
                </a:lnTo>
                <a:lnTo>
                  <a:pt x="10" y="59"/>
                </a:lnTo>
                <a:lnTo>
                  <a:pt x="8" y="60"/>
                </a:lnTo>
                <a:lnTo>
                  <a:pt x="7" y="64"/>
                </a:lnTo>
                <a:lnTo>
                  <a:pt x="7" y="66"/>
                </a:lnTo>
                <a:lnTo>
                  <a:pt x="7" y="67"/>
                </a:lnTo>
                <a:lnTo>
                  <a:pt x="11" y="72"/>
                </a:lnTo>
                <a:lnTo>
                  <a:pt x="14" y="74"/>
                </a:lnTo>
                <a:lnTo>
                  <a:pt x="17" y="72"/>
                </a:lnTo>
                <a:lnTo>
                  <a:pt x="19" y="68"/>
                </a:lnTo>
                <a:lnTo>
                  <a:pt x="22" y="66"/>
                </a:lnTo>
                <a:lnTo>
                  <a:pt x="33" y="61"/>
                </a:lnTo>
                <a:lnTo>
                  <a:pt x="34" y="61"/>
                </a:lnTo>
                <a:lnTo>
                  <a:pt x="36" y="63"/>
                </a:lnTo>
                <a:lnTo>
                  <a:pt x="36" y="68"/>
                </a:lnTo>
                <a:lnTo>
                  <a:pt x="26" y="89"/>
                </a:lnTo>
                <a:lnTo>
                  <a:pt x="22" y="91"/>
                </a:lnTo>
                <a:lnTo>
                  <a:pt x="23" y="86"/>
                </a:lnTo>
                <a:lnTo>
                  <a:pt x="23" y="85"/>
                </a:lnTo>
                <a:lnTo>
                  <a:pt x="23" y="83"/>
                </a:lnTo>
                <a:lnTo>
                  <a:pt x="21" y="79"/>
                </a:lnTo>
                <a:lnTo>
                  <a:pt x="23" y="78"/>
                </a:lnTo>
                <a:lnTo>
                  <a:pt x="25" y="76"/>
                </a:lnTo>
                <a:lnTo>
                  <a:pt x="26" y="75"/>
                </a:lnTo>
                <a:lnTo>
                  <a:pt x="28" y="74"/>
                </a:lnTo>
                <a:lnTo>
                  <a:pt x="28" y="67"/>
                </a:lnTo>
                <a:lnTo>
                  <a:pt x="26" y="67"/>
                </a:lnTo>
                <a:lnTo>
                  <a:pt x="23" y="66"/>
                </a:lnTo>
                <a:lnTo>
                  <a:pt x="23" y="68"/>
                </a:lnTo>
                <a:lnTo>
                  <a:pt x="21" y="72"/>
                </a:lnTo>
                <a:lnTo>
                  <a:pt x="8" y="78"/>
                </a:lnTo>
                <a:lnTo>
                  <a:pt x="8" y="76"/>
                </a:lnTo>
                <a:lnTo>
                  <a:pt x="8" y="75"/>
                </a:lnTo>
                <a:lnTo>
                  <a:pt x="4" y="68"/>
                </a:lnTo>
                <a:lnTo>
                  <a:pt x="2" y="57"/>
                </a:lnTo>
                <a:lnTo>
                  <a:pt x="0" y="56"/>
                </a:lnTo>
                <a:lnTo>
                  <a:pt x="4" y="51"/>
                </a:lnTo>
                <a:lnTo>
                  <a:pt x="8" y="51"/>
                </a:lnTo>
                <a:lnTo>
                  <a:pt x="11" y="49"/>
                </a:lnTo>
                <a:lnTo>
                  <a:pt x="17" y="48"/>
                </a:lnTo>
                <a:lnTo>
                  <a:pt x="18" y="46"/>
                </a:lnTo>
                <a:lnTo>
                  <a:pt x="19" y="42"/>
                </a:lnTo>
                <a:lnTo>
                  <a:pt x="23" y="38"/>
                </a:lnTo>
                <a:lnTo>
                  <a:pt x="25" y="37"/>
                </a:lnTo>
                <a:lnTo>
                  <a:pt x="26" y="30"/>
                </a:lnTo>
                <a:lnTo>
                  <a:pt x="34" y="27"/>
                </a:lnTo>
                <a:lnTo>
                  <a:pt x="37" y="26"/>
                </a:lnTo>
                <a:lnTo>
                  <a:pt x="41" y="23"/>
                </a:lnTo>
                <a:lnTo>
                  <a:pt x="41" y="21"/>
                </a:lnTo>
                <a:lnTo>
                  <a:pt x="43" y="18"/>
                </a:lnTo>
                <a:lnTo>
                  <a:pt x="43" y="14"/>
                </a:lnTo>
                <a:lnTo>
                  <a:pt x="45" y="14"/>
                </a:lnTo>
                <a:lnTo>
                  <a:pt x="47" y="14"/>
                </a:lnTo>
                <a:lnTo>
                  <a:pt x="51" y="14"/>
                </a:lnTo>
                <a:lnTo>
                  <a:pt x="53" y="14"/>
                </a:lnTo>
                <a:lnTo>
                  <a:pt x="55" y="14"/>
                </a:lnTo>
                <a:lnTo>
                  <a:pt x="60" y="11"/>
                </a:lnTo>
                <a:lnTo>
                  <a:pt x="64" y="8"/>
                </a:lnTo>
                <a:lnTo>
                  <a:pt x="70" y="1"/>
                </a:lnTo>
                <a:lnTo>
                  <a:pt x="71" y="0"/>
                </a:lnTo>
                <a:lnTo>
                  <a:pt x="73" y="0"/>
                </a:lnTo>
                <a:lnTo>
                  <a:pt x="77" y="1"/>
                </a:lnTo>
                <a:lnTo>
                  <a:pt x="78" y="3"/>
                </a:lnTo>
                <a:lnTo>
                  <a:pt x="79" y="3"/>
                </a:lnTo>
                <a:lnTo>
                  <a:pt x="85" y="10"/>
                </a:lnTo>
                <a:lnTo>
                  <a:pt x="84" y="10"/>
                </a:lnTo>
                <a:lnTo>
                  <a:pt x="82" y="12"/>
                </a:lnTo>
                <a:lnTo>
                  <a:pt x="78" y="22"/>
                </a:lnTo>
                <a:lnTo>
                  <a:pt x="77" y="22"/>
                </a:lnTo>
                <a:lnTo>
                  <a:pt x="73" y="36"/>
                </a:lnTo>
                <a:lnTo>
                  <a:pt x="68" y="42"/>
                </a:lnTo>
                <a:lnTo>
                  <a:pt x="64" y="52"/>
                </a:lnTo>
                <a:lnTo>
                  <a:pt x="64" y="60"/>
                </a:lnTo>
                <a:lnTo>
                  <a:pt x="63" y="63"/>
                </a:lnTo>
                <a:lnTo>
                  <a:pt x="62" y="67"/>
                </a:lnTo>
                <a:lnTo>
                  <a:pt x="62" y="68"/>
                </a:lnTo>
                <a:lnTo>
                  <a:pt x="59" y="75"/>
                </a:lnTo>
                <a:lnTo>
                  <a:pt x="56" y="79"/>
                </a:lnTo>
                <a:lnTo>
                  <a:pt x="55" y="85"/>
                </a:lnTo>
                <a:lnTo>
                  <a:pt x="55" y="86"/>
                </a:lnTo>
                <a:lnTo>
                  <a:pt x="56" y="89"/>
                </a:lnTo>
                <a:lnTo>
                  <a:pt x="56" y="90"/>
                </a:lnTo>
                <a:lnTo>
                  <a:pt x="58" y="91"/>
                </a:lnTo>
                <a:lnTo>
                  <a:pt x="59" y="89"/>
                </a:lnTo>
                <a:lnTo>
                  <a:pt x="62" y="81"/>
                </a:lnTo>
                <a:lnTo>
                  <a:pt x="64" y="76"/>
                </a:lnTo>
                <a:lnTo>
                  <a:pt x="64" y="71"/>
                </a:lnTo>
                <a:lnTo>
                  <a:pt x="64" y="70"/>
                </a:lnTo>
                <a:lnTo>
                  <a:pt x="73" y="51"/>
                </a:lnTo>
                <a:lnTo>
                  <a:pt x="74" y="45"/>
                </a:lnTo>
                <a:lnTo>
                  <a:pt x="75" y="41"/>
                </a:lnTo>
                <a:lnTo>
                  <a:pt x="81" y="26"/>
                </a:lnTo>
                <a:lnTo>
                  <a:pt x="82" y="22"/>
                </a:lnTo>
                <a:lnTo>
                  <a:pt x="85" y="18"/>
                </a:lnTo>
                <a:lnTo>
                  <a:pt x="86" y="14"/>
                </a:lnTo>
                <a:lnTo>
                  <a:pt x="89" y="16"/>
                </a:lnTo>
                <a:lnTo>
                  <a:pt x="88" y="19"/>
                </a:lnTo>
                <a:lnTo>
                  <a:pt x="84" y="27"/>
                </a:lnTo>
                <a:lnTo>
                  <a:pt x="82" y="36"/>
                </a:lnTo>
                <a:lnTo>
                  <a:pt x="71" y="63"/>
                </a:lnTo>
                <a:lnTo>
                  <a:pt x="68" y="67"/>
                </a:lnTo>
                <a:lnTo>
                  <a:pt x="70" y="72"/>
                </a:lnTo>
                <a:lnTo>
                  <a:pt x="70" y="79"/>
                </a:lnTo>
                <a:lnTo>
                  <a:pt x="78" y="81"/>
                </a:lnTo>
                <a:lnTo>
                  <a:pt x="81" y="81"/>
                </a:lnTo>
                <a:lnTo>
                  <a:pt x="84" y="81"/>
                </a:lnTo>
                <a:lnTo>
                  <a:pt x="85" y="83"/>
                </a:lnTo>
                <a:lnTo>
                  <a:pt x="86" y="85"/>
                </a:lnTo>
                <a:lnTo>
                  <a:pt x="88" y="87"/>
                </a:lnTo>
                <a:lnTo>
                  <a:pt x="88" y="90"/>
                </a:lnTo>
                <a:lnTo>
                  <a:pt x="85" y="90"/>
                </a:lnTo>
                <a:lnTo>
                  <a:pt x="82" y="89"/>
                </a:lnTo>
                <a:lnTo>
                  <a:pt x="81" y="85"/>
                </a:lnTo>
                <a:lnTo>
                  <a:pt x="67" y="85"/>
                </a:lnTo>
                <a:lnTo>
                  <a:pt x="63" y="85"/>
                </a:lnTo>
                <a:lnTo>
                  <a:pt x="62" y="86"/>
                </a:lnTo>
                <a:lnTo>
                  <a:pt x="60" y="89"/>
                </a:lnTo>
                <a:lnTo>
                  <a:pt x="59" y="112"/>
                </a:lnTo>
                <a:lnTo>
                  <a:pt x="60" y="126"/>
                </a:lnTo>
                <a:lnTo>
                  <a:pt x="63" y="127"/>
                </a:lnTo>
                <a:lnTo>
                  <a:pt x="63" y="131"/>
                </a:lnTo>
                <a:lnTo>
                  <a:pt x="55" y="136"/>
                </a:lnTo>
                <a:lnTo>
                  <a:pt x="55" y="135"/>
                </a:lnTo>
                <a:lnTo>
                  <a:pt x="55" y="134"/>
                </a:lnTo>
                <a:lnTo>
                  <a:pt x="56" y="123"/>
                </a:lnTo>
                <a:lnTo>
                  <a:pt x="55" y="105"/>
                </a:lnTo>
                <a:lnTo>
                  <a:pt x="52" y="91"/>
                </a:lnTo>
                <a:lnTo>
                  <a:pt x="52" y="87"/>
                </a:lnTo>
                <a:lnTo>
                  <a:pt x="53" y="83"/>
                </a:lnTo>
                <a:lnTo>
                  <a:pt x="56" y="76"/>
                </a:lnTo>
                <a:lnTo>
                  <a:pt x="56" y="76"/>
                </a:lnTo>
                <a:lnTo>
                  <a:pt x="59" y="68"/>
                </a:lnTo>
                <a:lnTo>
                  <a:pt x="59" y="67"/>
                </a:lnTo>
                <a:lnTo>
                  <a:pt x="64" y="53"/>
                </a:lnTo>
                <a:lnTo>
                  <a:pt x="66" y="42"/>
                </a:lnTo>
                <a:lnTo>
                  <a:pt x="73" y="26"/>
                </a:lnTo>
                <a:lnTo>
                  <a:pt x="74" y="23"/>
                </a:lnTo>
                <a:lnTo>
                  <a:pt x="77" y="16"/>
                </a:lnTo>
                <a:lnTo>
                  <a:pt x="78" y="12"/>
                </a:lnTo>
                <a:lnTo>
                  <a:pt x="78" y="11"/>
                </a:lnTo>
                <a:lnTo>
                  <a:pt x="78" y="8"/>
                </a:lnTo>
                <a:lnTo>
                  <a:pt x="77" y="6"/>
                </a:lnTo>
                <a:lnTo>
                  <a:pt x="75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1" name="Freeform 15"/>
          <p:cNvSpPr>
            <a:spLocks/>
          </p:cNvSpPr>
          <p:nvPr/>
        </p:nvSpPr>
        <p:spPr bwMode="auto">
          <a:xfrm>
            <a:off x="4027488" y="5251450"/>
            <a:ext cx="42863" cy="125413"/>
          </a:xfrm>
          <a:custGeom>
            <a:avLst/>
            <a:gdLst>
              <a:gd name="T0" fmla="*/ 10 w 27"/>
              <a:gd name="T1" fmla="*/ 3 h 79"/>
              <a:gd name="T2" fmla="*/ 11 w 27"/>
              <a:gd name="T3" fmla="*/ 7 h 79"/>
              <a:gd name="T4" fmla="*/ 12 w 27"/>
              <a:gd name="T5" fmla="*/ 11 h 79"/>
              <a:gd name="T6" fmla="*/ 18 w 27"/>
              <a:gd name="T7" fmla="*/ 23 h 79"/>
              <a:gd name="T8" fmla="*/ 27 w 27"/>
              <a:gd name="T9" fmla="*/ 29 h 79"/>
              <a:gd name="T10" fmla="*/ 27 w 27"/>
              <a:gd name="T11" fmla="*/ 36 h 79"/>
              <a:gd name="T12" fmla="*/ 25 w 27"/>
              <a:gd name="T13" fmla="*/ 40 h 79"/>
              <a:gd name="T14" fmla="*/ 25 w 27"/>
              <a:gd name="T15" fmla="*/ 45 h 79"/>
              <a:gd name="T16" fmla="*/ 26 w 27"/>
              <a:gd name="T17" fmla="*/ 47 h 79"/>
              <a:gd name="T18" fmla="*/ 25 w 27"/>
              <a:gd name="T19" fmla="*/ 48 h 79"/>
              <a:gd name="T20" fmla="*/ 22 w 27"/>
              <a:gd name="T21" fmla="*/ 52 h 79"/>
              <a:gd name="T22" fmla="*/ 20 w 27"/>
              <a:gd name="T23" fmla="*/ 52 h 79"/>
              <a:gd name="T24" fmla="*/ 19 w 27"/>
              <a:gd name="T25" fmla="*/ 52 h 79"/>
              <a:gd name="T26" fmla="*/ 16 w 27"/>
              <a:gd name="T27" fmla="*/ 52 h 79"/>
              <a:gd name="T28" fmla="*/ 16 w 27"/>
              <a:gd name="T29" fmla="*/ 55 h 79"/>
              <a:gd name="T30" fmla="*/ 22 w 27"/>
              <a:gd name="T31" fmla="*/ 56 h 79"/>
              <a:gd name="T32" fmla="*/ 25 w 27"/>
              <a:gd name="T33" fmla="*/ 66 h 79"/>
              <a:gd name="T34" fmla="*/ 26 w 27"/>
              <a:gd name="T35" fmla="*/ 70 h 79"/>
              <a:gd name="T36" fmla="*/ 25 w 27"/>
              <a:gd name="T37" fmla="*/ 73 h 79"/>
              <a:gd name="T38" fmla="*/ 18 w 27"/>
              <a:gd name="T39" fmla="*/ 79 h 79"/>
              <a:gd name="T40" fmla="*/ 16 w 27"/>
              <a:gd name="T41" fmla="*/ 79 h 79"/>
              <a:gd name="T42" fmla="*/ 14 w 27"/>
              <a:gd name="T43" fmla="*/ 78 h 79"/>
              <a:gd name="T44" fmla="*/ 11 w 27"/>
              <a:gd name="T45" fmla="*/ 63 h 79"/>
              <a:gd name="T46" fmla="*/ 10 w 27"/>
              <a:gd name="T47" fmla="*/ 64 h 79"/>
              <a:gd name="T48" fmla="*/ 7 w 27"/>
              <a:gd name="T49" fmla="*/ 67 h 79"/>
              <a:gd name="T50" fmla="*/ 0 w 27"/>
              <a:gd name="T51" fmla="*/ 62 h 79"/>
              <a:gd name="T52" fmla="*/ 1 w 27"/>
              <a:gd name="T53" fmla="*/ 43 h 79"/>
              <a:gd name="T54" fmla="*/ 1 w 27"/>
              <a:gd name="T55" fmla="*/ 41 h 79"/>
              <a:gd name="T56" fmla="*/ 8 w 27"/>
              <a:gd name="T57" fmla="*/ 45 h 79"/>
              <a:gd name="T58" fmla="*/ 7 w 27"/>
              <a:gd name="T59" fmla="*/ 34 h 79"/>
              <a:gd name="T60" fmla="*/ 5 w 27"/>
              <a:gd name="T61" fmla="*/ 26 h 79"/>
              <a:gd name="T62" fmla="*/ 7 w 27"/>
              <a:gd name="T63" fmla="*/ 14 h 79"/>
              <a:gd name="T64" fmla="*/ 5 w 27"/>
              <a:gd name="T65" fmla="*/ 10 h 79"/>
              <a:gd name="T66" fmla="*/ 5 w 27"/>
              <a:gd name="T67" fmla="*/ 3 h 79"/>
              <a:gd name="T68" fmla="*/ 7 w 27"/>
              <a:gd name="T69" fmla="*/ 0 h 79"/>
              <a:gd name="T70" fmla="*/ 8 w 27"/>
              <a:gd name="T71" fmla="*/ 2 h 79"/>
              <a:gd name="T72" fmla="*/ 10 w 27"/>
              <a:gd name="T73" fmla="*/ 2 h 79"/>
              <a:gd name="T74" fmla="*/ 10 w 27"/>
              <a:gd name="T75" fmla="*/ 3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7" h="79">
                <a:moveTo>
                  <a:pt x="10" y="3"/>
                </a:moveTo>
                <a:lnTo>
                  <a:pt x="11" y="7"/>
                </a:lnTo>
                <a:lnTo>
                  <a:pt x="12" y="11"/>
                </a:lnTo>
                <a:lnTo>
                  <a:pt x="18" y="23"/>
                </a:lnTo>
                <a:lnTo>
                  <a:pt x="27" y="29"/>
                </a:lnTo>
                <a:lnTo>
                  <a:pt x="27" y="36"/>
                </a:lnTo>
                <a:lnTo>
                  <a:pt x="25" y="40"/>
                </a:lnTo>
                <a:lnTo>
                  <a:pt x="25" y="45"/>
                </a:lnTo>
                <a:lnTo>
                  <a:pt x="26" y="47"/>
                </a:lnTo>
                <a:lnTo>
                  <a:pt x="25" y="48"/>
                </a:lnTo>
                <a:lnTo>
                  <a:pt x="22" y="52"/>
                </a:lnTo>
                <a:lnTo>
                  <a:pt x="20" y="52"/>
                </a:lnTo>
                <a:lnTo>
                  <a:pt x="19" y="52"/>
                </a:lnTo>
                <a:lnTo>
                  <a:pt x="16" y="52"/>
                </a:lnTo>
                <a:lnTo>
                  <a:pt x="16" y="55"/>
                </a:lnTo>
                <a:lnTo>
                  <a:pt x="22" y="56"/>
                </a:lnTo>
                <a:lnTo>
                  <a:pt x="25" y="66"/>
                </a:lnTo>
                <a:lnTo>
                  <a:pt x="26" y="70"/>
                </a:lnTo>
                <a:lnTo>
                  <a:pt x="25" y="73"/>
                </a:lnTo>
                <a:lnTo>
                  <a:pt x="18" y="79"/>
                </a:lnTo>
                <a:lnTo>
                  <a:pt x="16" y="79"/>
                </a:lnTo>
                <a:lnTo>
                  <a:pt x="14" y="78"/>
                </a:lnTo>
                <a:lnTo>
                  <a:pt x="11" y="63"/>
                </a:lnTo>
                <a:lnTo>
                  <a:pt x="10" y="64"/>
                </a:lnTo>
                <a:lnTo>
                  <a:pt x="7" y="67"/>
                </a:lnTo>
                <a:lnTo>
                  <a:pt x="0" y="62"/>
                </a:lnTo>
                <a:lnTo>
                  <a:pt x="1" y="43"/>
                </a:lnTo>
                <a:lnTo>
                  <a:pt x="1" y="41"/>
                </a:lnTo>
                <a:lnTo>
                  <a:pt x="8" y="45"/>
                </a:lnTo>
                <a:lnTo>
                  <a:pt x="7" y="34"/>
                </a:lnTo>
                <a:lnTo>
                  <a:pt x="5" y="26"/>
                </a:lnTo>
                <a:lnTo>
                  <a:pt x="7" y="14"/>
                </a:lnTo>
                <a:lnTo>
                  <a:pt x="5" y="10"/>
                </a:lnTo>
                <a:lnTo>
                  <a:pt x="5" y="3"/>
                </a:lnTo>
                <a:lnTo>
                  <a:pt x="7" y="0"/>
                </a:lnTo>
                <a:lnTo>
                  <a:pt x="8" y="2"/>
                </a:lnTo>
                <a:lnTo>
                  <a:pt x="10" y="2"/>
                </a:lnTo>
                <a:lnTo>
                  <a:pt x="1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2" name="Freeform 16"/>
          <p:cNvSpPr>
            <a:spLocks/>
          </p:cNvSpPr>
          <p:nvPr/>
        </p:nvSpPr>
        <p:spPr bwMode="auto">
          <a:xfrm>
            <a:off x="4397376" y="5295900"/>
            <a:ext cx="115888" cy="50800"/>
          </a:xfrm>
          <a:custGeom>
            <a:avLst/>
            <a:gdLst>
              <a:gd name="T0" fmla="*/ 56 w 73"/>
              <a:gd name="T1" fmla="*/ 1 h 32"/>
              <a:gd name="T2" fmla="*/ 55 w 73"/>
              <a:gd name="T3" fmla="*/ 1 h 32"/>
              <a:gd name="T4" fmla="*/ 56 w 73"/>
              <a:gd name="T5" fmla="*/ 0 h 32"/>
              <a:gd name="T6" fmla="*/ 59 w 73"/>
              <a:gd name="T7" fmla="*/ 0 h 32"/>
              <a:gd name="T8" fmla="*/ 63 w 73"/>
              <a:gd name="T9" fmla="*/ 0 h 32"/>
              <a:gd name="T10" fmla="*/ 67 w 73"/>
              <a:gd name="T11" fmla="*/ 0 h 32"/>
              <a:gd name="T12" fmla="*/ 73 w 73"/>
              <a:gd name="T13" fmla="*/ 1 h 32"/>
              <a:gd name="T14" fmla="*/ 71 w 73"/>
              <a:gd name="T15" fmla="*/ 2 h 32"/>
              <a:gd name="T16" fmla="*/ 67 w 73"/>
              <a:gd name="T17" fmla="*/ 2 h 32"/>
              <a:gd name="T18" fmla="*/ 62 w 73"/>
              <a:gd name="T19" fmla="*/ 4 h 32"/>
              <a:gd name="T20" fmla="*/ 60 w 73"/>
              <a:gd name="T21" fmla="*/ 4 h 32"/>
              <a:gd name="T22" fmla="*/ 59 w 73"/>
              <a:gd name="T23" fmla="*/ 4 h 32"/>
              <a:gd name="T24" fmla="*/ 58 w 73"/>
              <a:gd name="T25" fmla="*/ 4 h 32"/>
              <a:gd name="T26" fmla="*/ 56 w 73"/>
              <a:gd name="T27" fmla="*/ 5 h 32"/>
              <a:gd name="T28" fmla="*/ 52 w 73"/>
              <a:gd name="T29" fmla="*/ 8 h 32"/>
              <a:gd name="T30" fmla="*/ 56 w 73"/>
              <a:gd name="T31" fmla="*/ 19 h 32"/>
              <a:gd name="T32" fmla="*/ 60 w 73"/>
              <a:gd name="T33" fmla="*/ 21 h 32"/>
              <a:gd name="T34" fmla="*/ 63 w 73"/>
              <a:gd name="T35" fmla="*/ 21 h 32"/>
              <a:gd name="T36" fmla="*/ 67 w 73"/>
              <a:gd name="T37" fmla="*/ 20 h 32"/>
              <a:gd name="T38" fmla="*/ 66 w 73"/>
              <a:gd name="T39" fmla="*/ 24 h 32"/>
              <a:gd name="T40" fmla="*/ 55 w 73"/>
              <a:gd name="T41" fmla="*/ 32 h 32"/>
              <a:gd name="T42" fmla="*/ 52 w 73"/>
              <a:gd name="T43" fmla="*/ 27 h 32"/>
              <a:gd name="T44" fmla="*/ 52 w 73"/>
              <a:gd name="T45" fmla="*/ 25 h 32"/>
              <a:gd name="T46" fmla="*/ 52 w 73"/>
              <a:gd name="T47" fmla="*/ 21 h 32"/>
              <a:gd name="T48" fmla="*/ 51 w 73"/>
              <a:gd name="T49" fmla="*/ 19 h 32"/>
              <a:gd name="T50" fmla="*/ 49 w 73"/>
              <a:gd name="T51" fmla="*/ 15 h 32"/>
              <a:gd name="T52" fmla="*/ 49 w 73"/>
              <a:gd name="T53" fmla="*/ 13 h 32"/>
              <a:gd name="T54" fmla="*/ 44 w 73"/>
              <a:gd name="T55" fmla="*/ 8 h 32"/>
              <a:gd name="T56" fmla="*/ 43 w 73"/>
              <a:gd name="T57" fmla="*/ 6 h 32"/>
              <a:gd name="T58" fmla="*/ 41 w 73"/>
              <a:gd name="T59" fmla="*/ 6 h 32"/>
              <a:gd name="T60" fmla="*/ 39 w 73"/>
              <a:gd name="T61" fmla="*/ 5 h 32"/>
              <a:gd name="T62" fmla="*/ 19 w 73"/>
              <a:gd name="T63" fmla="*/ 8 h 32"/>
              <a:gd name="T64" fmla="*/ 15 w 73"/>
              <a:gd name="T65" fmla="*/ 9 h 32"/>
              <a:gd name="T66" fmla="*/ 9 w 73"/>
              <a:gd name="T67" fmla="*/ 15 h 32"/>
              <a:gd name="T68" fmla="*/ 0 w 73"/>
              <a:gd name="T69" fmla="*/ 24 h 32"/>
              <a:gd name="T70" fmla="*/ 0 w 73"/>
              <a:gd name="T71" fmla="*/ 23 h 32"/>
              <a:gd name="T72" fmla="*/ 0 w 73"/>
              <a:gd name="T73" fmla="*/ 20 h 32"/>
              <a:gd name="T74" fmla="*/ 4 w 73"/>
              <a:gd name="T75" fmla="*/ 17 h 32"/>
              <a:gd name="T76" fmla="*/ 7 w 73"/>
              <a:gd name="T77" fmla="*/ 13 h 32"/>
              <a:gd name="T78" fmla="*/ 18 w 73"/>
              <a:gd name="T79" fmla="*/ 4 h 32"/>
              <a:gd name="T80" fmla="*/ 19 w 73"/>
              <a:gd name="T81" fmla="*/ 4 h 32"/>
              <a:gd name="T82" fmla="*/ 21 w 73"/>
              <a:gd name="T83" fmla="*/ 4 h 32"/>
              <a:gd name="T84" fmla="*/ 26 w 73"/>
              <a:gd name="T85" fmla="*/ 5 h 32"/>
              <a:gd name="T86" fmla="*/ 28 w 73"/>
              <a:gd name="T87" fmla="*/ 4 h 32"/>
              <a:gd name="T88" fmla="*/ 40 w 73"/>
              <a:gd name="T89" fmla="*/ 4 h 32"/>
              <a:gd name="T90" fmla="*/ 44 w 73"/>
              <a:gd name="T91" fmla="*/ 5 h 32"/>
              <a:gd name="T92" fmla="*/ 45 w 73"/>
              <a:gd name="T93" fmla="*/ 6 h 32"/>
              <a:gd name="T94" fmla="*/ 47 w 73"/>
              <a:gd name="T95" fmla="*/ 9 h 32"/>
              <a:gd name="T96" fmla="*/ 54 w 73"/>
              <a:gd name="T97" fmla="*/ 6 h 32"/>
              <a:gd name="T98" fmla="*/ 58 w 73"/>
              <a:gd name="T99" fmla="*/ 4 h 32"/>
              <a:gd name="T100" fmla="*/ 56 w 73"/>
              <a:gd name="T101" fmla="*/ 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3" h="32">
                <a:moveTo>
                  <a:pt x="56" y="1"/>
                </a:moveTo>
                <a:lnTo>
                  <a:pt x="55" y="1"/>
                </a:lnTo>
                <a:lnTo>
                  <a:pt x="56" y="0"/>
                </a:lnTo>
                <a:lnTo>
                  <a:pt x="59" y="0"/>
                </a:lnTo>
                <a:lnTo>
                  <a:pt x="63" y="0"/>
                </a:lnTo>
                <a:lnTo>
                  <a:pt x="67" y="0"/>
                </a:lnTo>
                <a:lnTo>
                  <a:pt x="73" y="1"/>
                </a:lnTo>
                <a:lnTo>
                  <a:pt x="71" y="2"/>
                </a:lnTo>
                <a:lnTo>
                  <a:pt x="67" y="2"/>
                </a:lnTo>
                <a:lnTo>
                  <a:pt x="62" y="4"/>
                </a:lnTo>
                <a:lnTo>
                  <a:pt x="60" y="4"/>
                </a:lnTo>
                <a:lnTo>
                  <a:pt x="59" y="4"/>
                </a:lnTo>
                <a:lnTo>
                  <a:pt x="58" y="4"/>
                </a:lnTo>
                <a:lnTo>
                  <a:pt x="56" y="5"/>
                </a:lnTo>
                <a:lnTo>
                  <a:pt x="52" y="8"/>
                </a:lnTo>
                <a:lnTo>
                  <a:pt x="56" y="19"/>
                </a:lnTo>
                <a:lnTo>
                  <a:pt x="60" y="21"/>
                </a:lnTo>
                <a:lnTo>
                  <a:pt x="63" y="21"/>
                </a:lnTo>
                <a:lnTo>
                  <a:pt x="67" y="20"/>
                </a:lnTo>
                <a:lnTo>
                  <a:pt x="66" y="24"/>
                </a:lnTo>
                <a:lnTo>
                  <a:pt x="55" y="32"/>
                </a:lnTo>
                <a:lnTo>
                  <a:pt x="52" y="27"/>
                </a:lnTo>
                <a:lnTo>
                  <a:pt x="52" y="25"/>
                </a:lnTo>
                <a:lnTo>
                  <a:pt x="52" y="21"/>
                </a:lnTo>
                <a:lnTo>
                  <a:pt x="51" y="19"/>
                </a:lnTo>
                <a:lnTo>
                  <a:pt x="49" y="15"/>
                </a:lnTo>
                <a:lnTo>
                  <a:pt x="49" y="13"/>
                </a:lnTo>
                <a:lnTo>
                  <a:pt x="44" y="8"/>
                </a:lnTo>
                <a:lnTo>
                  <a:pt x="43" y="6"/>
                </a:lnTo>
                <a:lnTo>
                  <a:pt x="41" y="6"/>
                </a:lnTo>
                <a:lnTo>
                  <a:pt x="39" y="5"/>
                </a:lnTo>
                <a:lnTo>
                  <a:pt x="19" y="8"/>
                </a:lnTo>
                <a:lnTo>
                  <a:pt x="15" y="9"/>
                </a:lnTo>
                <a:lnTo>
                  <a:pt x="9" y="15"/>
                </a:lnTo>
                <a:lnTo>
                  <a:pt x="0" y="24"/>
                </a:lnTo>
                <a:lnTo>
                  <a:pt x="0" y="23"/>
                </a:lnTo>
                <a:lnTo>
                  <a:pt x="0" y="20"/>
                </a:lnTo>
                <a:lnTo>
                  <a:pt x="4" y="17"/>
                </a:lnTo>
                <a:lnTo>
                  <a:pt x="7" y="13"/>
                </a:lnTo>
                <a:lnTo>
                  <a:pt x="18" y="4"/>
                </a:lnTo>
                <a:lnTo>
                  <a:pt x="19" y="4"/>
                </a:lnTo>
                <a:lnTo>
                  <a:pt x="21" y="4"/>
                </a:lnTo>
                <a:lnTo>
                  <a:pt x="26" y="5"/>
                </a:lnTo>
                <a:lnTo>
                  <a:pt x="28" y="4"/>
                </a:lnTo>
                <a:lnTo>
                  <a:pt x="40" y="4"/>
                </a:lnTo>
                <a:lnTo>
                  <a:pt x="44" y="5"/>
                </a:lnTo>
                <a:lnTo>
                  <a:pt x="45" y="6"/>
                </a:lnTo>
                <a:lnTo>
                  <a:pt x="47" y="9"/>
                </a:lnTo>
                <a:lnTo>
                  <a:pt x="54" y="6"/>
                </a:lnTo>
                <a:lnTo>
                  <a:pt x="58" y="4"/>
                </a:lnTo>
                <a:lnTo>
                  <a:pt x="56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3" name="Freeform 17"/>
          <p:cNvSpPr>
            <a:spLocks noEditPoints="1"/>
          </p:cNvSpPr>
          <p:nvPr/>
        </p:nvSpPr>
        <p:spPr bwMode="auto">
          <a:xfrm>
            <a:off x="4079876" y="5064125"/>
            <a:ext cx="400050" cy="412750"/>
          </a:xfrm>
          <a:custGeom>
            <a:avLst/>
            <a:gdLst>
              <a:gd name="T0" fmla="*/ 136 w 252"/>
              <a:gd name="T1" fmla="*/ 53 h 260"/>
              <a:gd name="T2" fmla="*/ 123 w 252"/>
              <a:gd name="T3" fmla="*/ 58 h 260"/>
              <a:gd name="T4" fmla="*/ 101 w 252"/>
              <a:gd name="T5" fmla="*/ 57 h 260"/>
              <a:gd name="T6" fmla="*/ 95 w 252"/>
              <a:gd name="T7" fmla="*/ 86 h 260"/>
              <a:gd name="T8" fmla="*/ 117 w 252"/>
              <a:gd name="T9" fmla="*/ 69 h 260"/>
              <a:gd name="T10" fmla="*/ 116 w 252"/>
              <a:gd name="T11" fmla="*/ 84 h 260"/>
              <a:gd name="T12" fmla="*/ 138 w 252"/>
              <a:gd name="T13" fmla="*/ 66 h 260"/>
              <a:gd name="T14" fmla="*/ 133 w 252"/>
              <a:gd name="T15" fmla="*/ 87 h 260"/>
              <a:gd name="T16" fmla="*/ 178 w 252"/>
              <a:gd name="T17" fmla="*/ 73 h 260"/>
              <a:gd name="T18" fmla="*/ 188 w 252"/>
              <a:gd name="T19" fmla="*/ 31 h 260"/>
              <a:gd name="T20" fmla="*/ 192 w 252"/>
              <a:gd name="T21" fmla="*/ 58 h 260"/>
              <a:gd name="T22" fmla="*/ 229 w 252"/>
              <a:gd name="T23" fmla="*/ 43 h 260"/>
              <a:gd name="T24" fmla="*/ 234 w 252"/>
              <a:gd name="T25" fmla="*/ 43 h 260"/>
              <a:gd name="T26" fmla="*/ 185 w 252"/>
              <a:gd name="T27" fmla="*/ 66 h 260"/>
              <a:gd name="T28" fmla="*/ 215 w 252"/>
              <a:gd name="T29" fmla="*/ 98 h 260"/>
              <a:gd name="T30" fmla="*/ 209 w 252"/>
              <a:gd name="T31" fmla="*/ 122 h 260"/>
              <a:gd name="T32" fmla="*/ 236 w 252"/>
              <a:gd name="T33" fmla="*/ 116 h 260"/>
              <a:gd name="T34" fmla="*/ 240 w 252"/>
              <a:gd name="T35" fmla="*/ 141 h 260"/>
              <a:gd name="T36" fmla="*/ 243 w 252"/>
              <a:gd name="T37" fmla="*/ 124 h 260"/>
              <a:gd name="T38" fmla="*/ 218 w 252"/>
              <a:gd name="T39" fmla="*/ 131 h 260"/>
              <a:gd name="T40" fmla="*/ 202 w 252"/>
              <a:gd name="T41" fmla="*/ 152 h 260"/>
              <a:gd name="T42" fmla="*/ 229 w 252"/>
              <a:gd name="T43" fmla="*/ 136 h 260"/>
              <a:gd name="T44" fmla="*/ 195 w 252"/>
              <a:gd name="T45" fmla="*/ 155 h 260"/>
              <a:gd name="T46" fmla="*/ 185 w 252"/>
              <a:gd name="T47" fmla="*/ 150 h 260"/>
              <a:gd name="T48" fmla="*/ 154 w 252"/>
              <a:gd name="T49" fmla="*/ 158 h 260"/>
              <a:gd name="T50" fmla="*/ 139 w 252"/>
              <a:gd name="T51" fmla="*/ 139 h 260"/>
              <a:gd name="T52" fmla="*/ 142 w 252"/>
              <a:gd name="T53" fmla="*/ 146 h 260"/>
              <a:gd name="T54" fmla="*/ 181 w 252"/>
              <a:gd name="T55" fmla="*/ 146 h 260"/>
              <a:gd name="T56" fmla="*/ 176 w 252"/>
              <a:gd name="T57" fmla="*/ 114 h 260"/>
              <a:gd name="T58" fmla="*/ 169 w 252"/>
              <a:gd name="T59" fmla="*/ 110 h 260"/>
              <a:gd name="T60" fmla="*/ 108 w 252"/>
              <a:gd name="T61" fmla="*/ 98 h 260"/>
              <a:gd name="T62" fmla="*/ 118 w 252"/>
              <a:gd name="T63" fmla="*/ 117 h 260"/>
              <a:gd name="T64" fmla="*/ 129 w 252"/>
              <a:gd name="T65" fmla="*/ 128 h 260"/>
              <a:gd name="T66" fmla="*/ 95 w 252"/>
              <a:gd name="T67" fmla="*/ 103 h 260"/>
              <a:gd name="T68" fmla="*/ 94 w 252"/>
              <a:gd name="T69" fmla="*/ 135 h 260"/>
              <a:gd name="T70" fmla="*/ 97 w 252"/>
              <a:gd name="T71" fmla="*/ 150 h 260"/>
              <a:gd name="T72" fmla="*/ 113 w 252"/>
              <a:gd name="T73" fmla="*/ 161 h 260"/>
              <a:gd name="T74" fmla="*/ 142 w 252"/>
              <a:gd name="T75" fmla="*/ 165 h 260"/>
              <a:gd name="T76" fmla="*/ 128 w 252"/>
              <a:gd name="T77" fmla="*/ 188 h 260"/>
              <a:gd name="T78" fmla="*/ 94 w 252"/>
              <a:gd name="T79" fmla="*/ 206 h 260"/>
              <a:gd name="T80" fmla="*/ 76 w 252"/>
              <a:gd name="T81" fmla="*/ 256 h 260"/>
              <a:gd name="T82" fmla="*/ 60 w 252"/>
              <a:gd name="T83" fmla="*/ 241 h 260"/>
              <a:gd name="T84" fmla="*/ 72 w 252"/>
              <a:gd name="T85" fmla="*/ 208 h 260"/>
              <a:gd name="T86" fmla="*/ 54 w 252"/>
              <a:gd name="T87" fmla="*/ 195 h 260"/>
              <a:gd name="T88" fmla="*/ 58 w 252"/>
              <a:gd name="T89" fmla="*/ 174 h 260"/>
              <a:gd name="T90" fmla="*/ 75 w 252"/>
              <a:gd name="T91" fmla="*/ 150 h 260"/>
              <a:gd name="T92" fmla="*/ 43 w 252"/>
              <a:gd name="T93" fmla="*/ 184 h 260"/>
              <a:gd name="T94" fmla="*/ 24 w 252"/>
              <a:gd name="T95" fmla="*/ 210 h 260"/>
              <a:gd name="T96" fmla="*/ 4 w 252"/>
              <a:gd name="T97" fmla="*/ 188 h 260"/>
              <a:gd name="T98" fmla="*/ 1 w 252"/>
              <a:gd name="T99" fmla="*/ 180 h 260"/>
              <a:gd name="T100" fmla="*/ 16 w 252"/>
              <a:gd name="T101" fmla="*/ 166 h 260"/>
              <a:gd name="T102" fmla="*/ 4 w 252"/>
              <a:gd name="T103" fmla="*/ 143 h 260"/>
              <a:gd name="T104" fmla="*/ 15 w 252"/>
              <a:gd name="T105" fmla="*/ 118 h 260"/>
              <a:gd name="T106" fmla="*/ 46 w 252"/>
              <a:gd name="T107" fmla="*/ 140 h 260"/>
              <a:gd name="T108" fmla="*/ 76 w 252"/>
              <a:gd name="T109" fmla="*/ 126 h 260"/>
              <a:gd name="T110" fmla="*/ 90 w 252"/>
              <a:gd name="T111" fmla="*/ 69 h 260"/>
              <a:gd name="T112" fmla="*/ 95 w 252"/>
              <a:gd name="T113" fmla="*/ 42 h 260"/>
              <a:gd name="T114" fmla="*/ 116 w 252"/>
              <a:gd name="T115" fmla="*/ 35 h 260"/>
              <a:gd name="T116" fmla="*/ 138 w 252"/>
              <a:gd name="T117" fmla="*/ 5 h 260"/>
              <a:gd name="T118" fmla="*/ 113 w 252"/>
              <a:gd name="T119" fmla="*/ 39 h 260"/>
              <a:gd name="T120" fmla="*/ 68 w 252"/>
              <a:gd name="T121" fmla="*/ 178 h 260"/>
              <a:gd name="T122" fmla="*/ 91 w 252"/>
              <a:gd name="T123" fmla="*/ 178 h 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52" h="260">
                <a:moveTo>
                  <a:pt x="113" y="39"/>
                </a:moveTo>
                <a:lnTo>
                  <a:pt x="110" y="39"/>
                </a:lnTo>
                <a:lnTo>
                  <a:pt x="106" y="42"/>
                </a:lnTo>
                <a:lnTo>
                  <a:pt x="105" y="43"/>
                </a:lnTo>
                <a:lnTo>
                  <a:pt x="105" y="47"/>
                </a:lnTo>
                <a:lnTo>
                  <a:pt x="105" y="49"/>
                </a:lnTo>
                <a:lnTo>
                  <a:pt x="129" y="57"/>
                </a:lnTo>
                <a:lnTo>
                  <a:pt x="131" y="57"/>
                </a:lnTo>
                <a:lnTo>
                  <a:pt x="131" y="56"/>
                </a:lnTo>
                <a:lnTo>
                  <a:pt x="136" y="53"/>
                </a:lnTo>
                <a:lnTo>
                  <a:pt x="140" y="50"/>
                </a:lnTo>
                <a:lnTo>
                  <a:pt x="142" y="49"/>
                </a:lnTo>
                <a:lnTo>
                  <a:pt x="144" y="45"/>
                </a:lnTo>
                <a:lnTo>
                  <a:pt x="153" y="46"/>
                </a:lnTo>
                <a:lnTo>
                  <a:pt x="142" y="54"/>
                </a:lnTo>
                <a:lnTo>
                  <a:pt x="139" y="57"/>
                </a:lnTo>
                <a:lnTo>
                  <a:pt x="138" y="57"/>
                </a:lnTo>
                <a:lnTo>
                  <a:pt x="135" y="58"/>
                </a:lnTo>
                <a:lnTo>
                  <a:pt x="131" y="58"/>
                </a:lnTo>
                <a:lnTo>
                  <a:pt x="123" y="58"/>
                </a:lnTo>
                <a:lnTo>
                  <a:pt x="121" y="58"/>
                </a:lnTo>
                <a:lnTo>
                  <a:pt x="123" y="57"/>
                </a:lnTo>
                <a:lnTo>
                  <a:pt x="121" y="56"/>
                </a:lnTo>
                <a:lnTo>
                  <a:pt x="120" y="54"/>
                </a:lnTo>
                <a:lnTo>
                  <a:pt x="117" y="54"/>
                </a:lnTo>
                <a:lnTo>
                  <a:pt x="112" y="54"/>
                </a:lnTo>
                <a:lnTo>
                  <a:pt x="108" y="54"/>
                </a:lnTo>
                <a:lnTo>
                  <a:pt x="105" y="56"/>
                </a:lnTo>
                <a:lnTo>
                  <a:pt x="103" y="56"/>
                </a:lnTo>
                <a:lnTo>
                  <a:pt x="101" y="57"/>
                </a:lnTo>
                <a:lnTo>
                  <a:pt x="98" y="61"/>
                </a:lnTo>
                <a:lnTo>
                  <a:pt x="98" y="62"/>
                </a:lnTo>
                <a:lnTo>
                  <a:pt x="99" y="62"/>
                </a:lnTo>
                <a:lnTo>
                  <a:pt x="101" y="61"/>
                </a:lnTo>
                <a:lnTo>
                  <a:pt x="103" y="64"/>
                </a:lnTo>
                <a:lnTo>
                  <a:pt x="102" y="65"/>
                </a:lnTo>
                <a:lnTo>
                  <a:pt x="99" y="66"/>
                </a:lnTo>
                <a:lnTo>
                  <a:pt x="95" y="68"/>
                </a:lnTo>
                <a:lnTo>
                  <a:pt x="95" y="75"/>
                </a:lnTo>
                <a:lnTo>
                  <a:pt x="95" y="86"/>
                </a:lnTo>
                <a:lnTo>
                  <a:pt x="95" y="87"/>
                </a:lnTo>
                <a:lnTo>
                  <a:pt x="97" y="87"/>
                </a:lnTo>
                <a:lnTo>
                  <a:pt x="99" y="86"/>
                </a:lnTo>
                <a:lnTo>
                  <a:pt x="101" y="86"/>
                </a:lnTo>
                <a:lnTo>
                  <a:pt x="109" y="80"/>
                </a:lnTo>
                <a:lnTo>
                  <a:pt x="113" y="75"/>
                </a:lnTo>
                <a:lnTo>
                  <a:pt x="113" y="73"/>
                </a:lnTo>
                <a:lnTo>
                  <a:pt x="113" y="71"/>
                </a:lnTo>
                <a:lnTo>
                  <a:pt x="116" y="69"/>
                </a:lnTo>
                <a:lnTo>
                  <a:pt x="117" y="69"/>
                </a:lnTo>
                <a:lnTo>
                  <a:pt x="118" y="69"/>
                </a:lnTo>
                <a:lnTo>
                  <a:pt x="120" y="69"/>
                </a:lnTo>
                <a:lnTo>
                  <a:pt x="118" y="75"/>
                </a:lnTo>
                <a:lnTo>
                  <a:pt x="117" y="77"/>
                </a:lnTo>
                <a:lnTo>
                  <a:pt x="117" y="80"/>
                </a:lnTo>
                <a:lnTo>
                  <a:pt x="114" y="80"/>
                </a:lnTo>
                <a:lnTo>
                  <a:pt x="113" y="81"/>
                </a:lnTo>
                <a:lnTo>
                  <a:pt x="112" y="83"/>
                </a:lnTo>
                <a:lnTo>
                  <a:pt x="112" y="84"/>
                </a:lnTo>
                <a:lnTo>
                  <a:pt x="116" y="84"/>
                </a:lnTo>
                <a:lnTo>
                  <a:pt x="120" y="84"/>
                </a:lnTo>
                <a:lnTo>
                  <a:pt x="125" y="84"/>
                </a:lnTo>
                <a:lnTo>
                  <a:pt x="127" y="83"/>
                </a:lnTo>
                <a:lnTo>
                  <a:pt x="128" y="83"/>
                </a:lnTo>
                <a:lnTo>
                  <a:pt x="128" y="81"/>
                </a:lnTo>
                <a:lnTo>
                  <a:pt x="131" y="77"/>
                </a:lnTo>
                <a:lnTo>
                  <a:pt x="131" y="76"/>
                </a:lnTo>
                <a:lnTo>
                  <a:pt x="131" y="73"/>
                </a:lnTo>
                <a:lnTo>
                  <a:pt x="132" y="71"/>
                </a:lnTo>
                <a:lnTo>
                  <a:pt x="138" y="66"/>
                </a:lnTo>
                <a:lnTo>
                  <a:pt x="140" y="66"/>
                </a:lnTo>
                <a:lnTo>
                  <a:pt x="142" y="69"/>
                </a:lnTo>
                <a:lnTo>
                  <a:pt x="142" y="71"/>
                </a:lnTo>
                <a:lnTo>
                  <a:pt x="142" y="71"/>
                </a:lnTo>
                <a:lnTo>
                  <a:pt x="140" y="71"/>
                </a:lnTo>
                <a:lnTo>
                  <a:pt x="138" y="71"/>
                </a:lnTo>
                <a:lnTo>
                  <a:pt x="136" y="72"/>
                </a:lnTo>
                <a:lnTo>
                  <a:pt x="136" y="76"/>
                </a:lnTo>
                <a:lnTo>
                  <a:pt x="132" y="86"/>
                </a:lnTo>
                <a:lnTo>
                  <a:pt x="133" y="87"/>
                </a:lnTo>
                <a:lnTo>
                  <a:pt x="150" y="94"/>
                </a:lnTo>
                <a:lnTo>
                  <a:pt x="154" y="94"/>
                </a:lnTo>
                <a:lnTo>
                  <a:pt x="162" y="96"/>
                </a:lnTo>
                <a:lnTo>
                  <a:pt x="163" y="99"/>
                </a:lnTo>
                <a:lnTo>
                  <a:pt x="168" y="99"/>
                </a:lnTo>
                <a:lnTo>
                  <a:pt x="169" y="99"/>
                </a:lnTo>
                <a:lnTo>
                  <a:pt x="170" y="98"/>
                </a:lnTo>
                <a:lnTo>
                  <a:pt x="177" y="81"/>
                </a:lnTo>
                <a:lnTo>
                  <a:pt x="178" y="80"/>
                </a:lnTo>
                <a:lnTo>
                  <a:pt x="178" y="73"/>
                </a:lnTo>
                <a:lnTo>
                  <a:pt x="177" y="72"/>
                </a:lnTo>
                <a:lnTo>
                  <a:pt x="174" y="71"/>
                </a:lnTo>
                <a:lnTo>
                  <a:pt x="174" y="66"/>
                </a:lnTo>
                <a:lnTo>
                  <a:pt x="174" y="64"/>
                </a:lnTo>
                <a:lnTo>
                  <a:pt x="174" y="62"/>
                </a:lnTo>
                <a:lnTo>
                  <a:pt x="177" y="60"/>
                </a:lnTo>
                <a:lnTo>
                  <a:pt x="181" y="58"/>
                </a:lnTo>
                <a:lnTo>
                  <a:pt x="181" y="46"/>
                </a:lnTo>
                <a:lnTo>
                  <a:pt x="187" y="31"/>
                </a:lnTo>
                <a:lnTo>
                  <a:pt x="188" y="31"/>
                </a:lnTo>
                <a:lnTo>
                  <a:pt x="191" y="35"/>
                </a:lnTo>
                <a:lnTo>
                  <a:pt x="191" y="36"/>
                </a:lnTo>
                <a:lnTo>
                  <a:pt x="189" y="41"/>
                </a:lnTo>
                <a:lnTo>
                  <a:pt x="188" y="43"/>
                </a:lnTo>
                <a:lnTo>
                  <a:pt x="185" y="47"/>
                </a:lnTo>
                <a:lnTo>
                  <a:pt x="184" y="49"/>
                </a:lnTo>
                <a:lnTo>
                  <a:pt x="184" y="53"/>
                </a:lnTo>
                <a:lnTo>
                  <a:pt x="185" y="54"/>
                </a:lnTo>
                <a:lnTo>
                  <a:pt x="188" y="58"/>
                </a:lnTo>
                <a:lnTo>
                  <a:pt x="192" y="58"/>
                </a:lnTo>
                <a:lnTo>
                  <a:pt x="198" y="58"/>
                </a:lnTo>
                <a:lnTo>
                  <a:pt x="200" y="58"/>
                </a:lnTo>
                <a:lnTo>
                  <a:pt x="206" y="57"/>
                </a:lnTo>
                <a:lnTo>
                  <a:pt x="209" y="56"/>
                </a:lnTo>
                <a:lnTo>
                  <a:pt x="211" y="49"/>
                </a:lnTo>
                <a:lnTo>
                  <a:pt x="214" y="49"/>
                </a:lnTo>
                <a:lnTo>
                  <a:pt x="217" y="47"/>
                </a:lnTo>
                <a:lnTo>
                  <a:pt x="226" y="45"/>
                </a:lnTo>
                <a:lnTo>
                  <a:pt x="228" y="45"/>
                </a:lnTo>
                <a:lnTo>
                  <a:pt x="229" y="43"/>
                </a:lnTo>
                <a:lnTo>
                  <a:pt x="234" y="38"/>
                </a:lnTo>
                <a:lnTo>
                  <a:pt x="239" y="36"/>
                </a:lnTo>
                <a:lnTo>
                  <a:pt x="240" y="36"/>
                </a:lnTo>
                <a:lnTo>
                  <a:pt x="240" y="34"/>
                </a:lnTo>
                <a:lnTo>
                  <a:pt x="240" y="34"/>
                </a:lnTo>
                <a:lnTo>
                  <a:pt x="240" y="36"/>
                </a:lnTo>
                <a:lnTo>
                  <a:pt x="240" y="38"/>
                </a:lnTo>
                <a:lnTo>
                  <a:pt x="239" y="39"/>
                </a:lnTo>
                <a:lnTo>
                  <a:pt x="237" y="42"/>
                </a:lnTo>
                <a:lnTo>
                  <a:pt x="234" y="43"/>
                </a:lnTo>
                <a:lnTo>
                  <a:pt x="229" y="49"/>
                </a:lnTo>
                <a:lnTo>
                  <a:pt x="228" y="49"/>
                </a:lnTo>
                <a:lnTo>
                  <a:pt x="219" y="53"/>
                </a:lnTo>
                <a:lnTo>
                  <a:pt x="214" y="56"/>
                </a:lnTo>
                <a:lnTo>
                  <a:pt x="211" y="64"/>
                </a:lnTo>
                <a:lnTo>
                  <a:pt x="209" y="65"/>
                </a:lnTo>
                <a:lnTo>
                  <a:pt x="199" y="64"/>
                </a:lnTo>
                <a:lnTo>
                  <a:pt x="191" y="64"/>
                </a:lnTo>
                <a:lnTo>
                  <a:pt x="188" y="64"/>
                </a:lnTo>
                <a:lnTo>
                  <a:pt x="185" y="66"/>
                </a:lnTo>
                <a:lnTo>
                  <a:pt x="184" y="87"/>
                </a:lnTo>
                <a:lnTo>
                  <a:pt x="188" y="92"/>
                </a:lnTo>
                <a:lnTo>
                  <a:pt x="192" y="91"/>
                </a:lnTo>
                <a:lnTo>
                  <a:pt x="195" y="90"/>
                </a:lnTo>
                <a:lnTo>
                  <a:pt x="228" y="91"/>
                </a:lnTo>
                <a:lnTo>
                  <a:pt x="230" y="92"/>
                </a:lnTo>
                <a:lnTo>
                  <a:pt x="230" y="94"/>
                </a:lnTo>
                <a:lnTo>
                  <a:pt x="221" y="99"/>
                </a:lnTo>
                <a:lnTo>
                  <a:pt x="217" y="99"/>
                </a:lnTo>
                <a:lnTo>
                  <a:pt x="215" y="98"/>
                </a:lnTo>
                <a:lnTo>
                  <a:pt x="211" y="96"/>
                </a:lnTo>
                <a:lnTo>
                  <a:pt x="198" y="94"/>
                </a:lnTo>
                <a:lnTo>
                  <a:pt x="192" y="94"/>
                </a:lnTo>
                <a:lnTo>
                  <a:pt x="189" y="95"/>
                </a:lnTo>
                <a:lnTo>
                  <a:pt x="188" y="96"/>
                </a:lnTo>
                <a:lnTo>
                  <a:pt x="187" y="103"/>
                </a:lnTo>
                <a:lnTo>
                  <a:pt x="187" y="105"/>
                </a:lnTo>
                <a:lnTo>
                  <a:pt x="189" y="107"/>
                </a:lnTo>
                <a:lnTo>
                  <a:pt x="194" y="114"/>
                </a:lnTo>
                <a:lnTo>
                  <a:pt x="209" y="122"/>
                </a:lnTo>
                <a:lnTo>
                  <a:pt x="211" y="121"/>
                </a:lnTo>
                <a:lnTo>
                  <a:pt x="213" y="120"/>
                </a:lnTo>
                <a:lnTo>
                  <a:pt x="213" y="118"/>
                </a:lnTo>
                <a:lnTo>
                  <a:pt x="215" y="117"/>
                </a:lnTo>
                <a:lnTo>
                  <a:pt x="221" y="116"/>
                </a:lnTo>
                <a:lnTo>
                  <a:pt x="222" y="116"/>
                </a:lnTo>
                <a:lnTo>
                  <a:pt x="225" y="116"/>
                </a:lnTo>
                <a:lnTo>
                  <a:pt x="228" y="116"/>
                </a:lnTo>
                <a:lnTo>
                  <a:pt x="229" y="116"/>
                </a:lnTo>
                <a:lnTo>
                  <a:pt x="236" y="116"/>
                </a:lnTo>
                <a:lnTo>
                  <a:pt x="240" y="117"/>
                </a:lnTo>
                <a:lnTo>
                  <a:pt x="245" y="120"/>
                </a:lnTo>
                <a:lnTo>
                  <a:pt x="252" y="116"/>
                </a:lnTo>
                <a:lnTo>
                  <a:pt x="249" y="122"/>
                </a:lnTo>
                <a:lnTo>
                  <a:pt x="249" y="125"/>
                </a:lnTo>
                <a:lnTo>
                  <a:pt x="247" y="126"/>
                </a:lnTo>
                <a:lnTo>
                  <a:pt x="245" y="128"/>
                </a:lnTo>
                <a:lnTo>
                  <a:pt x="237" y="137"/>
                </a:lnTo>
                <a:lnTo>
                  <a:pt x="239" y="140"/>
                </a:lnTo>
                <a:lnTo>
                  <a:pt x="240" y="141"/>
                </a:lnTo>
                <a:lnTo>
                  <a:pt x="240" y="143"/>
                </a:lnTo>
                <a:lnTo>
                  <a:pt x="241" y="143"/>
                </a:lnTo>
                <a:lnTo>
                  <a:pt x="237" y="144"/>
                </a:lnTo>
                <a:lnTo>
                  <a:pt x="236" y="144"/>
                </a:lnTo>
                <a:lnTo>
                  <a:pt x="232" y="144"/>
                </a:lnTo>
                <a:lnTo>
                  <a:pt x="237" y="135"/>
                </a:lnTo>
                <a:lnTo>
                  <a:pt x="243" y="129"/>
                </a:lnTo>
                <a:lnTo>
                  <a:pt x="244" y="126"/>
                </a:lnTo>
                <a:lnTo>
                  <a:pt x="245" y="126"/>
                </a:lnTo>
                <a:lnTo>
                  <a:pt x="243" y="124"/>
                </a:lnTo>
                <a:lnTo>
                  <a:pt x="239" y="128"/>
                </a:lnTo>
                <a:lnTo>
                  <a:pt x="233" y="133"/>
                </a:lnTo>
                <a:lnTo>
                  <a:pt x="234" y="128"/>
                </a:lnTo>
                <a:lnTo>
                  <a:pt x="230" y="129"/>
                </a:lnTo>
                <a:lnTo>
                  <a:pt x="229" y="135"/>
                </a:lnTo>
                <a:lnTo>
                  <a:pt x="228" y="133"/>
                </a:lnTo>
                <a:lnTo>
                  <a:pt x="222" y="131"/>
                </a:lnTo>
                <a:lnTo>
                  <a:pt x="221" y="131"/>
                </a:lnTo>
                <a:lnTo>
                  <a:pt x="219" y="131"/>
                </a:lnTo>
                <a:lnTo>
                  <a:pt x="218" y="131"/>
                </a:lnTo>
                <a:lnTo>
                  <a:pt x="211" y="132"/>
                </a:lnTo>
                <a:lnTo>
                  <a:pt x="210" y="133"/>
                </a:lnTo>
                <a:lnTo>
                  <a:pt x="207" y="136"/>
                </a:lnTo>
                <a:lnTo>
                  <a:pt x="204" y="139"/>
                </a:lnTo>
                <a:lnTo>
                  <a:pt x="202" y="141"/>
                </a:lnTo>
                <a:lnTo>
                  <a:pt x="195" y="148"/>
                </a:lnTo>
                <a:lnTo>
                  <a:pt x="195" y="150"/>
                </a:lnTo>
                <a:lnTo>
                  <a:pt x="198" y="155"/>
                </a:lnTo>
                <a:lnTo>
                  <a:pt x="199" y="155"/>
                </a:lnTo>
                <a:lnTo>
                  <a:pt x="202" y="152"/>
                </a:lnTo>
                <a:lnTo>
                  <a:pt x="204" y="150"/>
                </a:lnTo>
                <a:lnTo>
                  <a:pt x="204" y="148"/>
                </a:lnTo>
                <a:lnTo>
                  <a:pt x="206" y="147"/>
                </a:lnTo>
                <a:lnTo>
                  <a:pt x="213" y="144"/>
                </a:lnTo>
                <a:lnTo>
                  <a:pt x="219" y="143"/>
                </a:lnTo>
                <a:lnTo>
                  <a:pt x="221" y="143"/>
                </a:lnTo>
                <a:lnTo>
                  <a:pt x="226" y="143"/>
                </a:lnTo>
                <a:lnTo>
                  <a:pt x="229" y="139"/>
                </a:lnTo>
                <a:lnTo>
                  <a:pt x="229" y="137"/>
                </a:lnTo>
                <a:lnTo>
                  <a:pt x="229" y="136"/>
                </a:lnTo>
                <a:lnTo>
                  <a:pt x="230" y="137"/>
                </a:lnTo>
                <a:lnTo>
                  <a:pt x="225" y="146"/>
                </a:lnTo>
                <a:lnTo>
                  <a:pt x="225" y="147"/>
                </a:lnTo>
                <a:lnTo>
                  <a:pt x="224" y="146"/>
                </a:lnTo>
                <a:lnTo>
                  <a:pt x="222" y="146"/>
                </a:lnTo>
                <a:lnTo>
                  <a:pt x="219" y="144"/>
                </a:lnTo>
                <a:lnTo>
                  <a:pt x="213" y="147"/>
                </a:lnTo>
                <a:lnTo>
                  <a:pt x="207" y="148"/>
                </a:lnTo>
                <a:lnTo>
                  <a:pt x="200" y="158"/>
                </a:lnTo>
                <a:lnTo>
                  <a:pt x="195" y="155"/>
                </a:lnTo>
                <a:lnTo>
                  <a:pt x="192" y="150"/>
                </a:lnTo>
                <a:lnTo>
                  <a:pt x="194" y="147"/>
                </a:lnTo>
                <a:lnTo>
                  <a:pt x="202" y="141"/>
                </a:lnTo>
                <a:lnTo>
                  <a:pt x="206" y="135"/>
                </a:lnTo>
                <a:lnTo>
                  <a:pt x="203" y="133"/>
                </a:lnTo>
                <a:lnTo>
                  <a:pt x="199" y="139"/>
                </a:lnTo>
                <a:lnTo>
                  <a:pt x="194" y="144"/>
                </a:lnTo>
                <a:lnTo>
                  <a:pt x="189" y="146"/>
                </a:lnTo>
                <a:lnTo>
                  <a:pt x="187" y="148"/>
                </a:lnTo>
                <a:lnTo>
                  <a:pt x="185" y="150"/>
                </a:lnTo>
                <a:lnTo>
                  <a:pt x="181" y="150"/>
                </a:lnTo>
                <a:lnTo>
                  <a:pt x="176" y="150"/>
                </a:lnTo>
                <a:lnTo>
                  <a:pt x="174" y="151"/>
                </a:lnTo>
                <a:lnTo>
                  <a:pt x="172" y="152"/>
                </a:lnTo>
                <a:lnTo>
                  <a:pt x="166" y="154"/>
                </a:lnTo>
                <a:lnTo>
                  <a:pt x="165" y="154"/>
                </a:lnTo>
                <a:lnTo>
                  <a:pt x="162" y="154"/>
                </a:lnTo>
                <a:lnTo>
                  <a:pt x="162" y="155"/>
                </a:lnTo>
                <a:lnTo>
                  <a:pt x="161" y="158"/>
                </a:lnTo>
                <a:lnTo>
                  <a:pt x="154" y="158"/>
                </a:lnTo>
                <a:lnTo>
                  <a:pt x="153" y="158"/>
                </a:lnTo>
                <a:lnTo>
                  <a:pt x="144" y="162"/>
                </a:lnTo>
                <a:lnTo>
                  <a:pt x="143" y="162"/>
                </a:lnTo>
                <a:lnTo>
                  <a:pt x="143" y="161"/>
                </a:lnTo>
                <a:lnTo>
                  <a:pt x="142" y="152"/>
                </a:lnTo>
                <a:lnTo>
                  <a:pt x="140" y="150"/>
                </a:lnTo>
                <a:lnTo>
                  <a:pt x="140" y="148"/>
                </a:lnTo>
                <a:lnTo>
                  <a:pt x="140" y="146"/>
                </a:lnTo>
                <a:lnTo>
                  <a:pt x="140" y="139"/>
                </a:lnTo>
                <a:lnTo>
                  <a:pt x="139" y="139"/>
                </a:lnTo>
                <a:lnTo>
                  <a:pt x="136" y="140"/>
                </a:lnTo>
                <a:lnTo>
                  <a:pt x="136" y="141"/>
                </a:lnTo>
                <a:lnTo>
                  <a:pt x="136" y="143"/>
                </a:lnTo>
                <a:lnTo>
                  <a:pt x="135" y="140"/>
                </a:lnTo>
                <a:lnTo>
                  <a:pt x="133" y="136"/>
                </a:lnTo>
                <a:lnTo>
                  <a:pt x="133" y="132"/>
                </a:lnTo>
                <a:lnTo>
                  <a:pt x="138" y="132"/>
                </a:lnTo>
                <a:lnTo>
                  <a:pt x="139" y="133"/>
                </a:lnTo>
                <a:lnTo>
                  <a:pt x="142" y="140"/>
                </a:lnTo>
                <a:lnTo>
                  <a:pt x="142" y="146"/>
                </a:lnTo>
                <a:lnTo>
                  <a:pt x="142" y="147"/>
                </a:lnTo>
                <a:lnTo>
                  <a:pt x="142" y="151"/>
                </a:lnTo>
                <a:lnTo>
                  <a:pt x="144" y="156"/>
                </a:lnTo>
                <a:lnTo>
                  <a:pt x="147" y="158"/>
                </a:lnTo>
                <a:lnTo>
                  <a:pt x="148" y="158"/>
                </a:lnTo>
                <a:lnTo>
                  <a:pt x="151" y="156"/>
                </a:lnTo>
                <a:lnTo>
                  <a:pt x="172" y="150"/>
                </a:lnTo>
                <a:lnTo>
                  <a:pt x="174" y="150"/>
                </a:lnTo>
                <a:lnTo>
                  <a:pt x="176" y="148"/>
                </a:lnTo>
                <a:lnTo>
                  <a:pt x="181" y="146"/>
                </a:lnTo>
                <a:lnTo>
                  <a:pt x="185" y="143"/>
                </a:lnTo>
                <a:lnTo>
                  <a:pt x="187" y="141"/>
                </a:lnTo>
                <a:lnTo>
                  <a:pt x="195" y="131"/>
                </a:lnTo>
                <a:lnTo>
                  <a:pt x="194" y="128"/>
                </a:lnTo>
                <a:lnTo>
                  <a:pt x="189" y="117"/>
                </a:lnTo>
                <a:lnTo>
                  <a:pt x="183" y="110"/>
                </a:lnTo>
                <a:lnTo>
                  <a:pt x="181" y="110"/>
                </a:lnTo>
                <a:lnTo>
                  <a:pt x="177" y="111"/>
                </a:lnTo>
                <a:lnTo>
                  <a:pt x="177" y="113"/>
                </a:lnTo>
                <a:lnTo>
                  <a:pt x="176" y="114"/>
                </a:lnTo>
                <a:lnTo>
                  <a:pt x="174" y="118"/>
                </a:lnTo>
                <a:lnTo>
                  <a:pt x="174" y="120"/>
                </a:lnTo>
                <a:lnTo>
                  <a:pt x="176" y="133"/>
                </a:lnTo>
                <a:lnTo>
                  <a:pt x="172" y="136"/>
                </a:lnTo>
                <a:lnTo>
                  <a:pt x="170" y="136"/>
                </a:lnTo>
                <a:lnTo>
                  <a:pt x="173" y="126"/>
                </a:lnTo>
                <a:lnTo>
                  <a:pt x="173" y="125"/>
                </a:lnTo>
                <a:lnTo>
                  <a:pt x="172" y="117"/>
                </a:lnTo>
                <a:lnTo>
                  <a:pt x="172" y="116"/>
                </a:lnTo>
                <a:lnTo>
                  <a:pt x="169" y="110"/>
                </a:lnTo>
                <a:lnTo>
                  <a:pt x="166" y="110"/>
                </a:lnTo>
                <a:lnTo>
                  <a:pt x="165" y="110"/>
                </a:lnTo>
                <a:lnTo>
                  <a:pt x="136" y="102"/>
                </a:lnTo>
                <a:lnTo>
                  <a:pt x="135" y="96"/>
                </a:lnTo>
                <a:lnTo>
                  <a:pt x="133" y="95"/>
                </a:lnTo>
                <a:lnTo>
                  <a:pt x="127" y="94"/>
                </a:lnTo>
                <a:lnTo>
                  <a:pt x="125" y="94"/>
                </a:lnTo>
                <a:lnTo>
                  <a:pt x="118" y="98"/>
                </a:lnTo>
                <a:lnTo>
                  <a:pt x="108" y="99"/>
                </a:lnTo>
                <a:lnTo>
                  <a:pt x="108" y="98"/>
                </a:lnTo>
                <a:lnTo>
                  <a:pt x="105" y="98"/>
                </a:lnTo>
                <a:lnTo>
                  <a:pt x="103" y="96"/>
                </a:lnTo>
                <a:lnTo>
                  <a:pt x="98" y="98"/>
                </a:lnTo>
                <a:lnTo>
                  <a:pt x="95" y="98"/>
                </a:lnTo>
                <a:lnTo>
                  <a:pt x="95" y="101"/>
                </a:lnTo>
                <a:lnTo>
                  <a:pt x="102" y="106"/>
                </a:lnTo>
                <a:lnTo>
                  <a:pt x="109" y="106"/>
                </a:lnTo>
                <a:lnTo>
                  <a:pt x="112" y="109"/>
                </a:lnTo>
                <a:lnTo>
                  <a:pt x="116" y="114"/>
                </a:lnTo>
                <a:lnTo>
                  <a:pt x="118" y="117"/>
                </a:lnTo>
                <a:lnTo>
                  <a:pt x="123" y="120"/>
                </a:lnTo>
                <a:lnTo>
                  <a:pt x="125" y="120"/>
                </a:lnTo>
                <a:lnTo>
                  <a:pt x="127" y="117"/>
                </a:lnTo>
                <a:lnTo>
                  <a:pt x="128" y="116"/>
                </a:lnTo>
                <a:lnTo>
                  <a:pt x="133" y="113"/>
                </a:lnTo>
                <a:lnTo>
                  <a:pt x="140" y="114"/>
                </a:lnTo>
                <a:lnTo>
                  <a:pt x="142" y="116"/>
                </a:lnTo>
                <a:lnTo>
                  <a:pt x="140" y="118"/>
                </a:lnTo>
                <a:lnTo>
                  <a:pt x="135" y="124"/>
                </a:lnTo>
                <a:lnTo>
                  <a:pt x="129" y="128"/>
                </a:lnTo>
                <a:lnTo>
                  <a:pt x="121" y="124"/>
                </a:lnTo>
                <a:lnTo>
                  <a:pt x="121" y="122"/>
                </a:lnTo>
                <a:lnTo>
                  <a:pt x="120" y="121"/>
                </a:lnTo>
                <a:lnTo>
                  <a:pt x="118" y="120"/>
                </a:lnTo>
                <a:lnTo>
                  <a:pt x="114" y="116"/>
                </a:lnTo>
                <a:lnTo>
                  <a:pt x="109" y="111"/>
                </a:lnTo>
                <a:lnTo>
                  <a:pt x="105" y="110"/>
                </a:lnTo>
                <a:lnTo>
                  <a:pt x="101" y="110"/>
                </a:lnTo>
                <a:lnTo>
                  <a:pt x="95" y="105"/>
                </a:lnTo>
                <a:lnTo>
                  <a:pt x="95" y="103"/>
                </a:lnTo>
                <a:lnTo>
                  <a:pt x="93" y="103"/>
                </a:lnTo>
                <a:lnTo>
                  <a:pt x="90" y="105"/>
                </a:lnTo>
                <a:lnTo>
                  <a:pt x="79" y="111"/>
                </a:lnTo>
                <a:lnTo>
                  <a:pt x="76" y="122"/>
                </a:lnTo>
                <a:lnTo>
                  <a:pt x="76" y="136"/>
                </a:lnTo>
                <a:lnTo>
                  <a:pt x="76" y="137"/>
                </a:lnTo>
                <a:lnTo>
                  <a:pt x="80" y="140"/>
                </a:lnTo>
                <a:lnTo>
                  <a:pt x="80" y="141"/>
                </a:lnTo>
                <a:lnTo>
                  <a:pt x="90" y="137"/>
                </a:lnTo>
                <a:lnTo>
                  <a:pt x="94" y="135"/>
                </a:lnTo>
                <a:lnTo>
                  <a:pt x="95" y="133"/>
                </a:lnTo>
                <a:lnTo>
                  <a:pt x="97" y="133"/>
                </a:lnTo>
                <a:lnTo>
                  <a:pt x="103" y="136"/>
                </a:lnTo>
                <a:lnTo>
                  <a:pt x="105" y="136"/>
                </a:lnTo>
                <a:lnTo>
                  <a:pt x="105" y="137"/>
                </a:lnTo>
                <a:lnTo>
                  <a:pt x="103" y="139"/>
                </a:lnTo>
                <a:lnTo>
                  <a:pt x="99" y="143"/>
                </a:lnTo>
                <a:lnTo>
                  <a:pt x="95" y="144"/>
                </a:lnTo>
                <a:lnTo>
                  <a:pt x="95" y="151"/>
                </a:lnTo>
                <a:lnTo>
                  <a:pt x="97" y="150"/>
                </a:lnTo>
                <a:lnTo>
                  <a:pt x="98" y="150"/>
                </a:lnTo>
                <a:lnTo>
                  <a:pt x="102" y="148"/>
                </a:lnTo>
                <a:lnTo>
                  <a:pt x="102" y="150"/>
                </a:lnTo>
                <a:lnTo>
                  <a:pt x="101" y="151"/>
                </a:lnTo>
                <a:lnTo>
                  <a:pt x="99" y="152"/>
                </a:lnTo>
                <a:lnTo>
                  <a:pt x="98" y="154"/>
                </a:lnTo>
                <a:lnTo>
                  <a:pt x="101" y="155"/>
                </a:lnTo>
                <a:lnTo>
                  <a:pt x="103" y="156"/>
                </a:lnTo>
                <a:lnTo>
                  <a:pt x="109" y="161"/>
                </a:lnTo>
                <a:lnTo>
                  <a:pt x="113" y="161"/>
                </a:lnTo>
                <a:lnTo>
                  <a:pt x="116" y="161"/>
                </a:lnTo>
                <a:lnTo>
                  <a:pt x="120" y="159"/>
                </a:lnTo>
                <a:lnTo>
                  <a:pt x="121" y="159"/>
                </a:lnTo>
                <a:lnTo>
                  <a:pt x="123" y="158"/>
                </a:lnTo>
                <a:lnTo>
                  <a:pt x="135" y="154"/>
                </a:lnTo>
                <a:lnTo>
                  <a:pt x="136" y="151"/>
                </a:lnTo>
                <a:lnTo>
                  <a:pt x="138" y="154"/>
                </a:lnTo>
                <a:lnTo>
                  <a:pt x="140" y="159"/>
                </a:lnTo>
                <a:lnTo>
                  <a:pt x="142" y="162"/>
                </a:lnTo>
                <a:lnTo>
                  <a:pt x="142" y="165"/>
                </a:lnTo>
                <a:lnTo>
                  <a:pt x="131" y="165"/>
                </a:lnTo>
                <a:lnTo>
                  <a:pt x="127" y="165"/>
                </a:lnTo>
                <a:lnTo>
                  <a:pt x="131" y="170"/>
                </a:lnTo>
                <a:lnTo>
                  <a:pt x="132" y="173"/>
                </a:lnTo>
                <a:lnTo>
                  <a:pt x="133" y="177"/>
                </a:lnTo>
                <a:lnTo>
                  <a:pt x="131" y="178"/>
                </a:lnTo>
                <a:lnTo>
                  <a:pt x="129" y="178"/>
                </a:lnTo>
                <a:lnTo>
                  <a:pt x="127" y="180"/>
                </a:lnTo>
                <a:lnTo>
                  <a:pt x="127" y="182"/>
                </a:lnTo>
                <a:lnTo>
                  <a:pt x="128" y="188"/>
                </a:lnTo>
                <a:lnTo>
                  <a:pt x="128" y="189"/>
                </a:lnTo>
                <a:lnTo>
                  <a:pt x="121" y="197"/>
                </a:lnTo>
                <a:lnTo>
                  <a:pt x="120" y="197"/>
                </a:lnTo>
                <a:lnTo>
                  <a:pt x="108" y="188"/>
                </a:lnTo>
                <a:lnTo>
                  <a:pt x="106" y="191"/>
                </a:lnTo>
                <a:lnTo>
                  <a:pt x="105" y="192"/>
                </a:lnTo>
                <a:lnTo>
                  <a:pt x="103" y="195"/>
                </a:lnTo>
                <a:lnTo>
                  <a:pt x="102" y="197"/>
                </a:lnTo>
                <a:lnTo>
                  <a:pt x="95" y="206"/>
                </a:lnTo>
                <a:lnTo>
                  <a:pt x="94" y="206"/>
                </a:lnTo>
                <a:lnTo>
                  <a:pt x="93" y="212"/>
                </a:lnTo>
                <a:lnTo>
                  <a:pt x="93" y="216"/>
                </a:lnTo>
                <a:lnTo>
                  <a:pt x="84" y="216"/>
                </a:lnTo>
                <a:lnTo>
                  <a:pt x="83" y="223"/>
                </a:lnTo>
                <a:lnTo>
                  <a:pt x="84" y="229"/>
                </a:lnTo>
                <a:lnTo>
                  <a:pt x="84" y="231"/>
                </a:lnTo>
                <a:lnTo>
                  <a:pt x="83" y="241"/>
                </a:lnTo>
                <a:lnTo>
                  <a:pt x="83" y="245"/>
                </a:lnTo>
                <a:lnTo>
                  <a:pt x="80" y="249"/>
                </a:lnTo>
                <a:lnTo>
                  <a:pt x="76" y="256"/>
                </a:lnTo>
                <a:lnTo>
                  <a:pt x="73" y="259"/>
                </a:lnTo>
                <a:lnTo>
                  <a:pt x="69" y="260"/>
                </a:lnTo>
                <a:lnTo>
                  <a:pt x="69" y="253"/>
                </a:lnTo>
                <a:lnTo>
                  <a:pt x="64" y="259"/>
                </a:lnTo>
                <a:lnTo>
                  <a:pt x="63" y="260"/>
                </a:lnTo>
                <a:lnTo>
                  <a:pt x="60" y="260"/>
                </a:lnTo>
                <a:lnTo>
                  <a:pt x="60" y="257"/>
                </a:lnTo>
                <a:lnTo>
                  <a:pt x="60" y="253"/>
                </a:lnTo>
                <a:lnTo>
                  <a:pt x="61" y="248"/>
                </a:lnTo>
                <a:lnTo>
                  <a:pt x="60" y="241"/>
                </a:lnTo>
                <a:lnTo>
                  <a:pt x="60" y="237"/>
                </a:lnTo>
                <a:lnTo>
                  <a:pt x="65" y="238"/>
                </a:lnTo>
                <a:lnTo>
                  <a:pt x="69" y="240"/>
                </a:lnTo>
                <a:lnTo>
                  <a:pt x="72" y="231"/>
                </a:lnTo>
                <a:lnTo>
                  <a:pt x="69" y="231"/>
                </a:lnTo>
                <a:lnTo>
                  <a:pt x="67" y="233"/>
                </a:lnTo>
                <a:lnTo>
                  <a:pt x="64" y="231"/>
                </a:lnTo>
                <a:lnTo>
                  <a:pt x="64" y="225"/>
                </a:lnTo>
                <a:lnTo>
                  <a:pt x="65" y="212"/>
                </a:lnTo>
                <a:lnTo>
                  <a:pt x="72" y="208"/>
                </a:lnTo>
                <a:lnTo>
                  <a:pt x="78" y="204"/>
                </a:lnTo>
                <a:lnTo>
                  <a:pt x="79" y="203"/>
                </a:lnTo>
                <a:lnTo>
                  <a:pt x="78" y="200"/>
                </a:lnTo>
                <a:lnTo>
                  <a:pt x="64" y="204"/>
                </a:lnTo>
                <a:lnTo>
                  <a:pt x="57" y="208"/>
                </a:lnTo>
                <a:lnTo>
                  <a:pt x="54" y="212"/>
                </a:lnTo>
                <a:lnTo>
                  <a:pt x="46" y="212"/>
                </a:lnTo>
                <a:lnTo>
                  <a:pt x="45" y="207"/>
                </a:lnTo>
                <a:lnTo>
                  <a:pt x="48" y="197"/>
                </a:lnTo>
                <a:lnTo>
                  <a:pt x="54" y="195"/>
                </a:lnTo>
                <a:lnTo>
                  <a:pt x="56" y="193"/>
                </a:lnTo>
                <a:lnTo>
                  <a:pt x="67" y="193"/>
                </a:lnTo>
                <a:lnTo>
                  <a:pt x="67" y="191"/>
                </a:lnTo>
                <a:lnTo>
                  <a:pt x="65" y="189"/>
                </a:lnTo>
                <a:lnTo>
                  <a:pt x="56" y="188"/>
                </a:lnTo>
                <a:lnTo>
                  <a:pt x="60" y="180"/>
                </a:lnTo>
                <a:lnTo>
                  <a:pt x="53" y="182"/>
                </a:lnTo>
                <a:lnTo>
                  <a:pt x="54" y="180"/>
                </a:lnTo>
                <a:lnTo>
                  <a:pt x="57" y="176"/>
                </a:lnTo>
                <a:lnTo>
                  <a:pt x="58" y="174"/>
                </a:lnTo>
                <a:lnTo>
                  <a:pt x="58" y="173"/>
                </a:lnTo>
                <a:lnTo>
                  <a:pt x="60" y="169"/>
                </a:lnTo>
                <a:lnTo>
                  <a:pt x="61" y="166"/>
                </a:lnTo>
                <a:lnTo>
                  <a:pt x="67" y="161"/>
                </a:lnTo>
                <a:lnTo>
                  <a:pt x="67" y="159"/>
                </a:lnTo>
                <a:lnTo>
                  <a:pt x="68" y="159"/>
                </a:lnTo>
                <a:lnTo>
                  <a:pt x="71" y="158"/>
                </a:lnTo>
                <a:lnTo>
                  <a:pt x="73" y="156"/>
                </a:lnTo>
                <a:lnTo>
                  <a:pt x="76" y="152"/>
                </a:lnTo>
                <a:lnTo>
                  <a:pt x="75" y="150"/>
                </a:lnTo>
                <a:lnTo>
                  <a:pt x="73" y="147"/>
                </a:lnTo>
                <a:lnTo>
                  <a:pt x="72" y="148"/>
                </a:lnTo>
                <a:lnTo>
                  <a:pt x="69" y="154"/>
                </a:lnTo>
                <a:lnTo>
                  <a:pt x="67" y="154"/>
                </a:lnTo>
                <a:lnTo>
                  <a:pt x="63" y="154"/>
                </a:lnTo>
                <a:lnTo>
                  <a:pt x="56" y="165"/>
                </a:lnTo>
                <a:lnTo>
                  <a:pt x="50" y="176"/>
                </a:lnTo>
                <a:lnTo>
                  <a:pt x="48" y="180"/>
                </a:lnTo>
                <a:lnTo>
                  <a:pt x="45" y="182"/>
                </a:lnTo>
                <a:lnTo>
                  <a:pt x="43" y="184"/>
                </a:lnTo>
                <a:lnTo>
                  <a:pt x="43" y="191"/>
                </a:lnTo>
                <a:lnTo>
                  <a:pt x="41" y="197"/>
                </a:lnTo>
                <a:lnTo>
                  <a:pt x="39" y="197"/>
                </a:lnTo>
                <a:lnTo>
                  <a:pt x="38" y="199"/>
                </a:lnTo>
                <a:lnTo>
                  <a:pt x="33" y="201"/>
                </a:lnTo>
                <a:lnTo>
                  <a:pt x="30" y="203"/>
                </a:lnTo>
                <a:lnTo>
                  <a:pt x="28" y="203"/>
                </a:lnTo>
                <a:lnTo>
                  <a:pt x="27" y="207"/>
                </a:lnTo>
                <a:lnTo>
                  <a:pt x="26" y="214"/>
                </a:lnTo>
                <a:lnTo>
                  <a:pt x="24" y="210"/>
                </a:lnTo>
                <a:lnTo>
                  <a:pt x="23" y="208"/>
                </a:lnTo>
                <a:lnTo>
                  <a:pt x="23" y="207"/>
                </a:lnTo>
                <a:lnTo>
                  <a:pt x="19" y="200"/>
                </a:lnTo>
                <a:lnTo>
                  <a:pt x="12" y="197"/>
                </a:lnTo>
                <a:lnTo>
                  <a:pt x="18" y="193"/>
                </a:lnTo>
                <a:lnTo>
                  <a:pt x="16" y="189"/>
                </a:lnTo>
                <a:lnTo>
                  <a:pt x="16" y="188"/>
                </a:lnTo>
                <a:lnTo>
                  <a:pt x="8" y="191"/>
                </a:lnTo>
                <a:lnTo>
                  <a:pt x="7" y="189"/>
                </a:lnTo>
                <a:lnTo>
                  <a:pt x="4" y="188"/>
                </a:lnTo>
                <a:lnTo>
                  <a:pt x="5" y="184"/>
                </a:lnTo>
                <a:lnTo>
                  <a:pt x="8" y="184"/>
                </a:lnTo>
                <a:lnTo>
                  <a:pt x="11" y="181"/>
                </a:lnTo>
                <a:lnTo>
                  <a:pt x="15" y="178"/>
                </a:lnTo>
                <a:lnTo>
                  <a:pt x="15" y="177"/>
                </a:lnTo>
                <a:lnTo>
                  <a:pt x="15" y="174"/>
                </a:lnTo>
                <a:lnTo>
                  <a:pt x="9" y="174"/>
                </a:lnTo>
                <a:lnTo>
                  <a:pt x="5" y="181"/>
                </a:lnTo>
                <a:lnTo>
                  <a:pt x="2" y="181"/>
                </a:lnTo>
                <a:lnTo>
                  <a:pt x="1" y="180"/>
                </a:lnTo>
                <a:lnTo>
                  <a:pt x="1" y="177"/>
                </a:lnTo>
                <a:lnTo>
                  <a:pt x="0" y="171"/>
                </a:lnTo>
                <a:lnTo>
                  <a:pt x="0" y="170"/>
                </a:lnTo>
                <a:lnTo>
                  <a:pt x="0" y="166"/>
                </a:lnTo>
                <a:lnTo>
                  <a:pt x="2" y="161"/>
                </a:lnTo>
                <a:lnTo>
                  <a:pt x="7" y="162"/>
                </a:lnTo>
                <a:lnTo>
                  <a:pt x="9" y="162"/>
                </a:lnTo>
                <a:lnTo>
                  <a:pt x="11" y="163"/>
                </a:lnTo>
                <a:lnTo>
                  <a:pt x="13" y="165"/>
                </a:lnTo>
                <a:lnTo>
                  <a:pt x="16" y="166"/>
                </a:lnTo>
                <a:lnTo>
                  <a:pt x="18" y="166"/>
                </a:lnTo>
                <a:lnTo>
                  <a:pt x="19" y="163"/>
                </a:lnTo>
                <a:lnTo>
                  <a:pt x="20" y="158"/>
                </a:lnTo>
                <a:lnTo>
                  <a:pt x="15" y="159"/>
                </a:lnTo>
                <a:lnTo>
                  <a:pt x="9" y="158"/>
                </a:lnTo>
                <a:lnTo>
                  <a:pt x="5" y="154"/>
                </a:lnTo>
                <a:lnTo>
                  <a:pt x="1" y="152"/>
                </a:lnTo>
                <a:lnTo>
                  <a:pt x="1" y="148"/>
                </a:lnTo>
                <a:lnTo>
                  <a:pt x="2" y="147"/>
                </a:lnTo>
                <a:lnTo>
                  <a:pt x="4" y="143"/>
                </a:lnTo>
                <a:lnTo>
                  <a:pt x="9" y="143"/>
                </a:lnTo>
                <a:lnTo>
                  <a:pt x="15" y="144"/>
                </a:lnTo>
                <a:lnTo>
                  <a:pt x="19" y="141"/>
                </a:lnTo>
                <a:lnTo>
                  <a:pt x="20" y="141"/>
                </a:lnTo>
                <a:lnTo>
                  <a:pt x="19" y="136"/>
                </a:lnTo>
                <a:lnTo>
                  <a:pt x="19" y="135"/>
                </a:lnTo>
                <a:lnTo>
                  <a:pt x="18" y="135"/>
                </a:lnTo>
                <a:lnTo>
                  <a:pt x="16" y="131"/>
                </a:lnTo>
                <a:lnTo>
                  <a:pt x="16" y="124"/>
                </a:lnTo>
                <a:lnTo>
                  <a:pt x="15" y="118"/>
                </a:lnTo>
                <a:lnTo>
                  <a:pt x="16" y="113"/>
                </a:lnTo>
                <a:lnTo>
                  <a:pt x="20" y="110"/>
                </a:lnTo>
                <a:lnTo>
                  <a:pt x="20" y="109"/>
                </a:lnTo>
                <a:lnTo>
                  <a:pt x="28" y="113"/>
                </a:lnTo>
                <a:lnTo>
                  <a:pt x="33" y="121"/>
                </a:lnTo>
                <a:lnTo>
                  <a:pt x="35" y="125"/>
                </a:lnTo>
                <a:lnTo>
                  <a:pt x="38" y="129"/>
                </a:lnTo>
                <a:lnTo>
                  <a:pt x="41" y="132"/>
                </a:lnTo>
                <a:lnTo>
                  <a:pt x="42" y="137"/>
                </a:lnTo>
                <a:lnTo>
                  <a:pt x="46" y="140"/>
                </a:lnTo>
                <a:lnTo>
                  <a:pt x="49" y="140"/>
                </a:lnTo>
                <a:lnTo>
                  <a:pt x="54" y="140"/>
                </a:lnTo>
                <a:lnTo>
                  <a:pt x="58" y="139"/>
                </a:lnTo>
                <a:lnTo>
                  <a:pt x="60" y="139"/>
                </a:lnTo>
                <a:lnTo>
                  <a:pt x="61" y="137"/>
                </a:lnTo>
                <a:lnTo>
                  <a:pt x="63" y="135"/>
                </a:lnTo>
                <a:lnTo>
                  <a:pt x="68" y="132"/>
                </a:lnTo>
                <a:lnTo>
                  <a:pt x="73" y="133"/>
                </a:lnTo>
                <a:lnTo>
                  <a:pt x="75" y="131"/>
                </a:lnTo>
                <a:lnTo>
                  <a:pt x="76" y="126"/>
                </a:lnTo>
                <a:lnTo>
                  <a:pt x="76" y="120"/>
                </a:lnTo>
                <a:lnTo>
                  <a:pt x="76" y="110"/>
                </a:lnTo>
                <a:lnTo>
                  <a:pt x="78" y="107"/>
                </a:lnTo>
                <a:lnTo>
                  <a:pt x="83" y="99"/>
                </a:lnTo>
                <a:lnTo>
                  <a:pt x="83" y="91"/>
                </a:lnTo>
                <a:lnTo>
                  <a:pt x="84" y="84"/>
                </a:lnTo>
                <a:lnTo>
                  <a:pt x="86" y="81"/>
                </a:lnTo>
                <a:lnTo>
                  <a:pt x="86" y="77"/>
                </a:lnTo>
                <a:lnTo>
                  <a:pt x="87" y="72"/>
                </a:lnTo>
                <a:lnTo>
                  <a:pt x="90" y="69"/>
                </a:lnTo>
                <a:lnTo>
                  <a:pt x="76" y="66"/>
                </a:lnTo>
                <a:lnTo>
                  <a:pt x="78" y="64"/>
                </a:lnTo>
                <a:lnTo>
                  <a:pt x="79" y="61"/>
                </a:lnTo>
                <a:lnTo>
                  <a:pt x="83" y="58"/>
                </a:lnTo>
                <a:lnTo>
                  <a:pt x="87" y="54"/>
                </a:lnTo>
                <a:lnTo>
                  <a:pt x="90" y="51"/>
                </a:lnTo>
                <a:lnTo>
                  <a:pt x="91" y="50"/>
                </a:lnTo>
                <a:lnTo>
                  <a:pt x="94" y="46"/>
                </a:lnTo>
                <a:lnTo>
                  <a:pt x="95" y="43"/>
                </a:lnTo>
                <a:lnTo>
                  <a:pt x="95" y="42"/>
                </a:lnTo>
                <a:lnTo>
                  <a:pt x="95" y="41"/>
                </a:lnTo>
                <a:lnTo>
                  <a:pt x="94" y="41"/>
                </a:lnTo>
                <a:lnTo>
                  <a:pt x="91" y="43"/>
                </a:lnTo>
                <a:lnTo>
                  <a:pt x="88" y="46"/>
                </a:lnTo>
                <a:lnTo>
                  <a:pt x="87" y="47"/>
                </a:lnTo>
                <a:lnTo>
                  <a:pt x="90" y="41"/>
                </a:lnTo>
                <a:lnTo>
                  <a:pt x="95" y="39"/>
                </a:lnTo>
                <a:lnTo>
                  <a:pt x="101" y="38"/>
                </a:lnTo>
                <a:lnTo>
                  <a:pt x="114" y="35"/>
                </a:lnTo>
                <a:lnTo>
                  <a:pt x="116" y="35"/>
                </a:lnTo>
                <a:lnTo>
                  <a:pt x="117" y="35"/>
                </a:lnTo>
                <a:lnTo>
                  <a:pt x="118" y="32"/>
                </a:lnTo>
                <a:lnTo>
                  <a:pt x="120" y="28"/>
                </a:lnTo>
                <a:lnTo>
                  <a:pt x="121" y="11"/>
                </a:lnTo>
                <a:lnTo>
                  <a:pt x="124" y="8"/>
                </a:lnTo>
                <a:lnTo>
                  <a:pt x="142" y="1"/>
                </a:lnTo>
                <a:lnTo>
                  <a:pt x="144" y="0"/>
                </a:lnTo>
                <a:lnTo>
                  <a:pt x="143" y="1"/>
                </a:lnTo>
                <a:lnTo>
                  <a:pt x="139" y="4"/>
                </a:lnTo>
                <a:lnTo>
                  <a:pt x="138" y="5"/>
                </a:lnTo>
                <a:lnTo>
                  <a:pt x="133" y="6"/>
                </a:lnTo>
                <a:lnTo>
                  <a:pt x="129" y="9"/>
                </a:lnTo>
                <a:lnTo>
                  <a:pt x="125" y="12"/>
                </a:lnTo>
                <a:lnTo>
                  <a:pt x="125" y="13"/>
                </a:lnTo>
                <a:lnTo>
                  <a:pt x="125" y="19"/>
                </a:lnTo>
                <a:lnTo>
                  <a:pt x="131" y="21"/>
                </a:lnTo>
                <a:lnTo>
                  <a:pt x="133" y="26"/>
                </a:lnTo>
                <a:lnTo>
                  <a:pt x="116" y="42"/>
                </a:lnTo>
                <a:lnTo>
                  <a:pt x="114" y="41"/>
                </a:lnTo>
                <a:lnTo>
                  <a:pt x="113" y="39"/>
                </a:lnTo>
                <a:close/>
                <a:moveTo>
                  <a:pt x="95" y="158"/>
                </a:moveTo>
                <a:lnTo>
                  <a:pt x="94" y="158"/>
                </a:lnTo>
                <a:lnTo>
                  <a:pt x="87" y="159"/>
                </a:lnTo>
                <a:lnTo>
                  <a:pt x="76" y="165"/>
                </a:lnTo>
                <a:lnTo>
                  <a:pt x="75" y="165"/>
                </a:lnTo>
                <a:lnTo>
                  <a:pt x="75" y="165"/>
                </a:lnTo>
                <a:lnTo>
                  <a:pt x="73" y="165"/>
                </a:lnTo>
                <a:lnTo>
                  <a:pt x="67" y="176"/>
                </a:lnTo>
                <a:lnTo>
                  <a:pt x="67" y="177"/>
                </a:lnTo>
                <a:lnTo>
                  <a:pt x="68" y="178"/>
                </a:lnTo>
                <a:lnTo>
                  <a:pt x="76" y="178"/>
                </a:lnTo>
                <a:lnTo>
                  <a:pt x="80" y="182"/>
                </a:lnTo>
                <a:lnTo>
                  <a:pt x="87" y="189"/>
                </a:lnTo>
                <a:lnTo>
                  <a:pt x="90" y="189"/>
                </a:lnTo>
                <a:lnTo>
                  <a:pt x="90" y="188"/>
                </a:lnTo>
                <a:lnTo>
                  <a:pt x="91" y="188"/>
                </a:lnTo>
                <a:lnTo>
                  <a:pt x="91" y="186"/>
                </a:lnTo>
                <a:lnTo>
                  <a:pt x="91" y="184"/>
                </a:lnTo>
                <a:lnTo>
                  <a:pt x="91" y="181"/>
                </a:lnTo>
                <a:lnTo>
                  <a:pt x="91" y="178"/>
                </a:lnTo>
                <a:lnTo>
                  <a:pt x="91" y="176"/>
                </a:lnTo>
                <a:lnTo>
                  <a:pt x="94" y="178"/>
                </a:lnTo>
                <a:lnTo>
                  <a:pt x="95" y="180"/>
                </a:lnTo>
                <a:lnTo>
                  <a:pt x="95" y="177"/>
                </a:lnTo>
                <a:lnTo>
                  <a:pt x="95" y="163"/>
                </a:lnTo>
                <a:lnTo>
                  <a:pt x="95" y="159"/>
                </a:lnTo>
                <a:lnTo>
                  <a:pt x="95" y="15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4" name="Freeform 18"/>
          <p:cNvSpPr>
            <a:spLocks/>
          </p:cNvSpPr>
          <p:nvPr/>
        </p:nvSpPr>
        <p:spPr bwMode="auto">
          <a:xfrm>
            <a:off x="4051301" y="5219700"/>
            <a:ext cx="46038" cy="65088"/>
          </a:xfrm>
          <a:custGeom>
            <a:avLst/>
            <a:gdLst>
              <a:gd name="T0" fmla="*/ 27 w 29"/>
              <a:gd name="T1" fmla="*/ 20 h 41"/>
              <a:gd name="T2" fmla="*/ 27 w 29"/>
              <a:gd name="T3" fmla="*/ 27 h 41"/>
              <a:gd name="T4" fmla="*/ 27 w 29"/>
              <a:gd name="T5" fmla="*/ 31 h 41"/>
              <a:gd name="T6" fmla="*/ 29 w 29"/>
              <a:gd name="T7" fmla="*/ 37 h 41"/>
              <a:gd name="T8" fmla="*/ 27 w 29"/>
              <a:gd name="T9" fmla="*/ 38 h 41"/>
              <a:gd name="T10" fmla="*/ 22 w 29"/>
              <a:gd name="T11" fmla="*/ 41 h 41"/>
              <a:gd name="T12" fmla="*/ 0 w 29"/>
              <a:gd name="T13" fmla="*/ 0 h 41"/>
              <a:gd name="T14" fmla="*/ 11 w 29"/>
              <a:gd name="T15" fmla="*/ 7 h 41"/>
              <a:gd name="T16" fmla="*/ 12 w 29"/>
              <a:gd name="T17" fmla="*/ 7 h 41"/>
              <a:gd name="T18" fmla="*/ 27 w 29"/>
              <a:gd name="T19" fmla="*/ 2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41">
                <a:moveTo>
                  <a:pt x="27" y="20"/>
                </a:moveTo>
                <a:lnTo>
                  <a:pt x="27" y="27"/>
                </a:lnTo>
                <a:lnTo>
                  <a:pt x="27" y="31"/>
                </a:lnTo>
                <a:lnTo>
                  <a:pt x="29" y="37"/>
                </a:lnTo>
                <a:lnTo>
                  <a:pt x="27" y="38"/>
                </a:lnTo>
                <a:lnTo>
                  <a:pt x="22" y="41"/>
                </a:lnTo>
                <a:lnTo>
                  <a:pt x="0" y="0"/>
                </a:lnTo>
                <a:lnTo>
                  <a:pt x="11" y="7"/>
                </a:lnTo>
                <a:lnTo>
                  <a:pt x="12" y="7"/>
                </a:lnTo>
                <a:lnTo>
                  <a:pt x="27" y="2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5" name="Freeform 19"/>
          <p:cNvSpPr>
            <a:spLocks/>
          </p:cNvSpPr>
          <p:nvPr/>
        </p:nvSpPr>
        <p:spPr bwMode="auto">
          <a:xfrm>
            <a:off x="4051301" y="5189538"/>
            <a:ext cx="49213" cy="49213"/>
          </a:xfrm>
          <a:custGeom>
            <a:avLst/>
            <a:gdLst>
              <a:gd name="T0" fmla="*/ 23 w 31"/>
              <a:gd name="T1" fmla="*/ 11 h 31"/>
              <a:gd name="T2" fmla="*/ 25 w 31"/>
              <a:gd name="T3" fmla="*/ 11 h 31"/>
              <a:gd name="T4" fmla="*/ 26 w 31"/>
              <a:gd name="T5" fmla="*/ 13 h 31"/>
              <a:gd name="T6" fmla="*/ 26 w 31"/>
              <a:gd name="T7" fmla="*/ 15 h 31"/>
              <a:gd name="T8" fmla="*/ 29 w 31"/>
              <a:gd name="T9" fmla="*/ 20 h 31"/>
              <a:gd name="T10" fmla="*/ 31 w 31"/>
              <a:gd name="T11" fmla="*/ 24 h 31"/>
              <a:gd name="T12" fmla="*/ 31 w 31"/>
              <a:gd name="T13" fmla="*/ 26 h 31"/>
              <a:gd name="T14" fmla="*/ 30 w 31"/>
              <a:gd name="T15" fmla="*/ 31 h 31"/>
              <a:gd name="T16" fmla="*/ 11 w 31"/>
              <a:gd name="T17" fmla="*/ 20 h 31"/>
              <a:gd name="T18" fmla="*/ 5 w 31"/>
              <a:gd name="T19" fmla="*/ 16 h 31"/>
              <a:gd name="T20" fmla="*/ 0 w 31"/>
              <a:gd name="T21" fmla="*/ 0 h 31"/>
              <a:gd name="T22" fmla="*/ 1 w 31"/>
              <a:gd name="T23" fmla="*/ 1 h 31"/>
              <a:gd name="T24" fmla="*/ 5 w 31"/>
              <a:gd name="T25" fmla="*/ 4 h 31"/>
              <a:gd name="T26" fmla="*/ 14 w 31"/>
              <a:gd name="T27" fmla="*/ 7 h 31"/>
              <a:gd name="T28" fmla="*/ 20 w 31"/>
              <a:gd name="T29" fmla="*/ 9 h 31"/>
              <a:gd name="T30" fmla="*/ 22 w 31"/>
              <a:gd name="T31" fmla="*/ 9 h 31"/>
              <a:gd name="T32" fmla="*/ 23 w 31"/>
              <a:gd name="T33" fmla="*/ 9 h 31"/>
              <a:gd name="T34" fmla="*/ 23 w 31"/>
              <a:gd name="T35" fmla="*/ 1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1" h="31">
                <a:moveTo>
                  <a:pt x="23" y="11"/>
                </a:moveTo>
                <a:lnTo>
                  <a:pt x="25" y="11"/>
                </a:lnTo>
                <a:lnTo>
                  <a:pt x="26" y="13"/>
                </a:lnTo>
                <a:lnTo>
                  <a:pt x="26" y="15"/>
                </a:lnTo>
                <a:lnTo>
                  <a:pt x="29" y="20"/>
                </a:lnTo>
                <a:lnTo>
                  <a:pt x="31" y="24"/>
                </a:lnTo>
                <a:lnTo>
                  <a:pt x="31" y="26"/>
                </a:lnTo>
                <a:lnTo>
                  <a:pt x="30" y="31"/>
                </a:lnTo>
                <a:lnTo>
                  <a:pt x="11" y="20"/>
                </a:lnTo>
                <a:lnTo>
                  <a:pt x="5" y="16"/>
                </a:lnTo>
                <a:lnTo>
                  <a:pt x="0" y="0"/>
                </a:lnTo>
                <a:lnTo>
                  <a:pt x="1" y="1"/>
                </a:lnTo>
                <a:lnTo>
                  <a:pt x="5" y="4"/>
                </a:lnTo>
                <a:lnTo>
                  <a:pt x="14" y="7"/>
                </a:lnTo>
                <a:lnTo>
                  <a:pt x="20" y="9"/>
                </a:lnTo>
                <a:lnTo>
                  <a:pt x="22" y="9"/>
                </a:lnTo>
                <a:lnTo>
                  <a:pt x="23" y="9"/>
                </a:lnTo>
                <a:lnTo>
                  <a:pt x="23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6" name="Freeform 20"/>
          <p:cNvSpPr>
            <a:spLocks/>
          </p:cNvSpPr>
          <p:nvPr/>
        </p:nvSpPr>
        <p:spPr bwMode="auto">
          <a:xfrm>
            <a:off x="4062413" y="5097463"/>
            <a:ext cx="150813" cy="127000"/>
          </a:xfrm>
          <a:custGeom>
            <a:avLst/>
            <a:gdLst>
              <a:gd name="T0" fmla="*/ 33 w 95"/>
              <a:gd name="T1" fmla="*/ 28 h 80"/>
              <a:gd name="T2" fmla="*/ 42 w 95"/>
              <a:gd name="T3" fmla="*/ 33 h 80"/>
              <a:gd name="T4" fmla="*/ 45 w 95"/>
              <a:gd name="T5" fmla="*/ 37 h 80"/>
              <a:gd name="T6" fmla="*/ 45 w 95"/>
              <a:gd name="T7" fmla="*/ 48 h 80"/>
              <a:gd name="T8" fmla="*/ 50 w 95"/>
              <a:gd name="T9" fmla="*/ 44 h 80"/>
              <a:gd name="T10" fmla="*/ 57 w 95"/>
              <a:gd name="T11" fmla="*/ 50 h 80"/>
              <a:gd name="T12" fmla="*/ 60 w 95"/>
              <a:gd name="T13" fmla="*/ 50 h 80"/>
              <a:gd name="T14" fmla="*/ 54 w 95"/>
              <a:gd name="T15" fmla="*/ 39 h 80"/>
              <a:gd name="T16" fmla="*/ 49 w 95"/>
              <a:gd name="T17" fmla="*/ 26 h 80"/>
              <a:gd name="T18" fmla="*/ 38 w 95"/>
              <a:gd name="T19" fmla="*/ 21 h 80"/>
              <a:gd name="T20" fmla="*/ 46 w 95"/>
              <a:gd name="T21" fmla="*/ 13 h 80"/>
              <a:gd name="T22" fmla="*/ 54 w 95"/>
              <a:gd name="T23" fmla="*/ 11 h 80"/>
              <a:gd name="T24" fmla="*/ 56 w 95"/>
              <a:gd name="T25" fmla="*/ 0 h 80"/>
              <a:gd name="T26" fmla="*/ 63 w 95"/>
              <a:gd name="T27" fmla="*/ 0 h 80"/>
              <a:gd name="T28" fmla="*/ 60 w 95"/>
              <a:gd name="T29" fmla="*/ 5 h 80"/>
              <a:gd name="T30" fmla="*/ 60 w 95"/>
              <a:gd name="T31" fmla="*/ 13 h 80"/>
              <a:gd name="T32" fmla="*/ 63 w 95"/>
              <a:gd name="T33" fmla="*/ 22 h 80"/>
              <a:gd name="T34" fmla="*/ 75 w 95"/>
              <a:gd name="T35" fmla="*/ 28 h 80"/>
              <a:gd name="T36" fmla="*/ 82 w 95"/>
              <a:gd name="T37" fmla="*/ 28 h 80"/>
              <a:gd name="T38" fmla="*/ 83 w 95"/>
              <a:gd name="T39" fmla="*/ 24 h 80"/>
              <a:gd name="T40" fmla="*/ 84 w 95"/>
              <a:gd name="T41" fmla="*/ 18 h 80"/>
              <a:gd name="T42" fmla="*/ 87 w 95"/>
              <a:gd name="T43" fmla="*/ 28 h 80"/>
              <a:gd name="T44" fmla="*/ 94 w 95"/>
              <a:gd name="T45" fmla="*/ 29 h 80"/>
              <a:gd name="T46" fmla="*/ 93 w 95"/>
              <a:gd name="T47" fmla="*/ 32 h 80"/>
              <a:gd name="T48" fmla="*/ 87 w 95"/>
              <a:gd name="T49" fmla="*/ 40 h 80"/>
              <a:gd name="T50" fmla="*/ 79 w 95"/>
              <a:gd name="T51" fmla="*/ 45 h 80"/>
              <a:gd name="T52" fmla="*/ 72 w 95"/>
              <a:gd name="T53" fmla="*/ 45 h 80"/>
              <a:gd name="T54" fmla="*/ 71 w 95"/>
              <a:gd name="T55" fmla="*/ 47 h 80"/>
              <a:gd name="T56" fmla="*/ 69 w 95"/>
              <a:gd name="T57" fmla="*/ 60 h 80"/>
              <a:gd name="T58" fmla="*/ 54 w 95"/>
              <a:gd name="T59" fmla="*/ 67 h 80"/>
              <a:gd name="T60" fmla="*/ 45 w 95"/>
              <a:gd name="T61" fmla="*/ 69 h 80"/>
              <a:gd name="T62" fmla="*/ 46 w 95"/>
              <a:gd name="T63" fmla="*/ 77 h 80"/>
              <a:gd name="T64" fmla="*/ 33 w 95"/>
              <a:gd name="T65" fmla="*/ 80 h 80"/>
              <a:gd name="T66" fmla="*/ 27 w 95"/>
              <a:gd name="T67" fmla="*/ 77 h 80"/>
              <a:gd name="T68" fmla="*/ 22 w 95"/>
              <a:gd name="T69" fmla="*/ 54 h 80"/>
              <a:gd name="T70" fmla="*/ 20 w 95"/>
              <a:gd name="T71" fmla="*/ 47 h 80"/>
              <a:gd name="T72" fmla="*/ 22 w 95"/>
              <a:gd name="T73" fmla="*/ 47 h 80"/>
              <a:gd name="T74" fmla="*/ 29 w 95"/>
              <a:gd name="T75" fmla="*/ 56 h 80"/>
              <a:gd name="T76" fmla="*/ 30 w 95"/>
              <a:gd name="T77" fmla="*/ 50 h 80"/>
              <a:gd name="T78" fmla="*/ 20 w 95"/>
              <a:gd name="T79" fmla="*/ 35 h 80"/>
              <a:gd name="T80" fmla="*/ 27 w 95"/>
              <a:gd name="T81" fmla="*/ 33 h 80"/>
              <a:gd name="T82" fmla="*/ 22 w 95"/>
              <a:gd name="T83" fmla="*/ 30 h 80"/>
              <a:gd name="T84" fmla="*/ 16 w 95"/>
              <a:gd name="T85" fmla="*/ 29 h 80"/>
              <a:gd name="T86" fmla="*/ 9 w 95"/>
              <a:gd name="T87" fmla="*/ 15 h 80"/>
              <a:gd name="T88" fmla="*/ 0 w 95"/>
              <a:gd name="T89" fmla="*/ 7 h 80"/>
              <a:gd name="T90" fmla="*/ 5 w 95"/>
              <a:gd name="T91" fmla="*/ 6 h 80"/>
              <a:gd name="T92" fmla="*/ 11 w 95"/>
              <a:gd name="T93" fmla="*/ 5 h 80"/>
              <a:gd name="T94" fmla="*/ 18 w 95"/>
              <a:gd name="T95" fmla="*/ 17 h 80"/>
              <a:gd name="T96" fmla="*/ 24 w 95"/>
              <a:gd name="T97" fmla="*/ 18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95" h="80">
                <a:moveTo>
                  <a:pt x="29" y="24"/>
                </a:moveTo>
                <a:lnTo>
                  <a:pt x="33" y="28"/>
                </a:lnTo>
                <a:lnTo>
                  <a:pt x="34" y="29"/>
                </a:lnTo>
                <a:lnTo>
                  <a:pt x="42" y="33"/>
                </a:lnTo>
                <a:lnTo>
                  <a:pt x="45" y="35"/>
                </a:lnTo>
                <a:lnTo>
                  <a:pt x="45" y="37"/>
                </a:lnTo>
                <a:lnTo>
                  <a:pt x="45" y="43"/>
                </a:lnTo>
                <a:lnTo>
                  <a:pt x="45" y="48"/>
                </a:lnTo>
                <a:lnTo>
                  <a:pt x="53" y="54"/>
                </a:lnTo>
                <a:lnTo>
                  <a:pt x="50" y="44"/>
                </a:lnTo>
                <a:lnTo>
                  <a:pt x="53" y="44"/>
                </a:lnTo>
                <a:lnTo>
                  <a:pt x="57" y="50"/>
                </a:lnTo>
                <a:lnTo>
                  <a:pt x="59" y="50"/>
                </a:lnTo>
                <a:lnTo>
                  <a:pt x="60" y="50"/>
                </a:lnTo>
                <a:lnTo>
                  <a:pt x="59" y="41"/>
                </a:lnTo>
                <a:lnTo>
                  <a:pt x="54" y="39"/>
                </a:lnTo>
                <a:lnTo>
                  <a:pt x="54" y="36"/>
                </a:lnTo>
                <a:lnTo>
                  <a:pt x="49" y="26"/>
                </a:lnTo>
                <a:lnTo>
                  <a:pt x="45" y="26"/>
                </a:lnTo>
                <a:lnTo>
                  <a:pt x="38" y="21"/>
                </a:lnTo>
                <a:lnTo>
                  <a:pt x="44" y="14"/>
                </a:lnTo>
                <a:lnTo>
                  <a:pt x="46" y="13"/>
                </a:lnTo>
                <a:lnTo>
                  <a:pt x="52" y="11"/>
                </a:lnTo>
                <a:lnTo>
                  <a:pt x="54" y="11"/>
                </a:lnTo>
                <a:lnTo>
                  <a:pt x="54" y="5"/>
                </a:lnTo>
                <a:lnTo>
                  <a:pt x="56" y="0"/>
                </a:lnTo>
                <a:lnTo>
                  <a:pt x="59" y="0"/>
                </a:lnTo>
                <a:lnTo>
                  <a:pt x="63" y="0"/>
                </a:lnTo>
                <a:lnTo>
                  <a:pt x="60" y="3"/>
                </a:lnTo>
                <a:lnTo>
                  <a:pt x="60" y="5"/>
                </a:lnTo>
                <a:lnTo>
                  <a:pt x="60" y="7"/>
                </a:lnTo>
                <a:lnTo>
                  <a:pt x="60" y="13"/>
                </a:lnTo>
                <a:lnTo>
                  <a:pt x="60" y="15"/>
                </a:lnTo>
                <a:lnTo>
                  <a:pt x="63" y="22"/>
                </a:lnTo>
                <a:lnTo>
                  <a:pt x="64" y="25"/>
                </a:lnTo>
                <a:lnTo>
                  <a:pt x="75" y="28"/>
                </a:lnTo>
                <a:lnTo>
                  <a:pt x="79" y="28"/>
                </a:lnTo>
                <a:lnTo>
                  <a:pt x="82" y="28"/>
                </a:lnTo>
                <a:lnTo>
                  <a:pt x="82" y="26"/>
                </a:lnTo>
                <a:lnTo>
                  <a:pt x="83" y="24"/>
                </a:lnTo>
                <a:lnTo>
                  <a:pt x="83" y="22"/>
                </a:lnTo>
                <a:lnTo>
                  <a:pt x="84" y="18"/>
                </a:lnTo>
                <a:lnTo>
                  <a:pt x="84" y="17"/>
                </a:lnTo>
                <a:lnTo>
                  <a:pt x="87" y="28"/>
                </a:lnTo>
                <a:lnTo>
                  <a:pt x="89" y="28"/>
                </a:lnTo>
                <a:lnTo>
                  <a:pt x="94" y="29"/>
                </a:lnTo>
                <a:lnTo>
                  <a:pt x="95" y="29"/>
                </a:lnTo>
                <a:lnTo>
                  <a:pt x="93" y="32"/>
                </a:lnTo>
                <a:lnTo>
                  <a:pt x="89" y="39"/>
                </a:lnTo>
                <a:lnTo>
                  <a:pt x="87" y="40"/>
                </a:lnTo>
                <a:lnTo>
                  <a:pt x="86" y="40"/>
                </a:lnTo>
                <a:lnTo>
                  <a:pt x="79" y="45"/>
                </a:lnTo>
                <a:lnTo>
                  <a:pt x="75" y="47"/>
                </a:lnTo>
                <a:lnTo>
                  <a:pt x="72" y="45"/>
                </a:lnTo>
                <a:lnTo>
                  <a:pt x="71" y="45"/>
                </a:lnTo>
                <a:lnTo>
                  <a:pt x="71" y="47"/>
                </a:lnTo>
                <a:lnTo>
                  <a:pt x="72" y="55"/>
                </a:lnTo>
                <a:lnTo>
                  <a:pt x="69" y="60"/>
                </a:lnTo>
                <a:lnTo>
                  <a:pt x="64" y="63"/>
                </a:lnTo>
                <a:lnTo>
                  <a:pt x="54" y="67"/>
                </a:lnTo>
                <a:lnTo>
                  <a:pt x="48" y="69"/>
                </a:lnTo>
                <a:lnTo>
                  <a:pt x="45" y="69"/>
                </a:lnTo>
                <a:lnTo>
                  <a:pt x="45" y="74"/>
                </a:lnTo>
                <a:lnTo>
                  <a:pt x="46" y="77"/>
                </a:lnTo>
                <a:lnTo>
                  <a:pt x="38" y="78"/>
                </a:lnTo>
                <a:lnTo>
                  <a:pt x="33" y="80"/>
                </a:lnTo>
                <a:lnTo>
                  <a:pt x="31" y="78"/>
                </a:lnTo>
                <a:lnTo>
                  <a:pt x="27" y="77"/>
                </a:lnTo>
                <a:lnTo>
                  <a:pt x="27" y="63"/>
                </a:lnTo>
                <a:lnTo>
                  <a:pt x="22" y="54"/>
                </a:lnTo>
                <a:lnTo>
                  <a:pt x="19" y="50"/>
                </a:lnTo>
                <a:lnTo>
                  <a:pt x="20" y="47"/>
                </a:lnTo>
                <a:lnTo>
                  <a:pt x="20" y="47"/>
                </a:lnTo>
                <a:lnTo>
                  <a:pt x="22" y="47"/>
                </a:lnTo>
                <a:lnTo>
                  <a:pt x="24" y="51"/>
                </a:lnTo>
                <a:lnTo>
                  <a:pt x="29" y="56"/>
                </a:lnTo>
                <a:lnTo>
                  <a:pt x="29" y="54"/>
                </a:lnTo>
                <a:lnTo>
                  <a:pt x="30" y="50"/>
                </a:lnTo>
                <a:lnTo>
                  <a:pt x="29" y="47"/>
                </a:lnTo>
                <a:lnTo>
                  <a:pt x="20" y="35"/>
                </a:lnTo>
                <a:lnTo>
                  <a:pt x="27" y="35"/>
                </a:lnTo>
                <a:lnTo>
                  <a:pt x="27" y="33"/>
                </a:lnTo>
                <a:lnTo>
                  <a:pt x="26" y="33"/>
                </a:lnTo>
                <a:lnTo>
                  <a:pt x="22" y="30"/>
                </a:lnTo>
                <a:lnTo>
                  <a:pt x="19" y="29"/>
                </a:lnTo>
                <a:lnTo>
                  <a:pt x="16" y="29"/>
                </a:lnTo>
                <a:lnTo>
                  <a:pt x="11" y="24"/>
                </a:lnTo>
                <a:lnTo>
                  <a:pt x="9" y="15"/>
                </a:lnTo>
                <a:lnTo>
                  <a:pt x="7" y="13"/>
                </a:lnTo>
                <a:lnTo>
                  <a:pt x="0" y="7"/>
                </a:lnTo>
                <a:lnTo>
                  <a:pt x="4" y="6"/>
                </a:lnTo>
                <a:lnTo>
                  <a:pt x="5" y="6"/>
                </a:lnTo>
                <a:lnTo>
                  <a:pt x="9" y="5"/>
                </a:lnTo>
                <a:lnTo>
                  <a:pt x="11" y="5"/>
                </a:lnTo>
                <a:lnTo>
                  <a:pt x="12" y="7"/>
                </a:lnTo>
                <a:lnTo>
                  <a:pt x="18" y="17"/>
                </a:lnTo>
                <a:lnTo>
                  <a:pt x="20" y="18"/>
                </a:lnTo>
                <a:lnTo>
                  <a:pt x="24" y="18"/>
                </a:lnTo>
                <a:lnTo>
                  <a:pt x="29" y="2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7" name="Freeform 21"/>
          <p:cNvSpPr>
            <a:spLocks/>
          </p:cNvSpPr>
          <p:nvPr/>
        </p:nvSpPr>
        <p:spPr bwMode="auto">
          <a:xfrm>
            <a:off x="4044951" y="5137150"/>
            <a:ext cx="52388" cy="69850"/>
          </a:xfrm>
          <a:custGeom>
            <a:avLst/>
            <a:gdLst>
              <a:gd name="T0" fmla="*/ 19 w 33"/>
              <a:gd name="T1" fmla="*/ 12 h 44"/>
              <a:gd name="T2" fmla="*/ 20 w 33"/>
              <a:gd name="T3" fmla="*/ 16 h 44"/>
              <a:gd name="T4" fmla="*/ 22 w 33"/>
              <a:gd name="T5" fmla="*/ 19 h 44"/>
              <a:gd name="T6" fmla="*/ 23 w 33"/>
              <a:gd name="T7" fmla="*/ 23 h 44"/>
              <a:gd name="T8" fmla="*/ 31 w 33"/>
              <a:gd name="T9" fmla="*/ 35 h 44"/>
              <a:gd name="T10" fmla="*/ 33 w 33"/>
              <a:gd name="T11" fmla="*/ 38 h 44"/>
              <a:gd name="T12" fmla="*/ 31 w 33"/>
              <a:gd name="T13" fmla="*/ 40 h 44"/>
              <a:gd name="T14" fmla="*/ 31 w 33"/>
              <a:gd name="T15" fmla="*/ 44 h 44"/>
              <a:gd name="T16" fmla="*/ 29 w 33"/>
              <a:gd name="T17" fmla="*/ 41 h 44"/>
              <a:gd name="T18" fmla="*/ 20 w 33"/>
              <a:gd name="T19" fmla="*/ 34 h 44"/>
              <a:gd name="T20" fmla="*/ 18 w 33"/>
              <a:gd name="T21" fmla="*/ 33 h 44"/>
              <a:gd name="T22" fmla="*/ 9 w 33"/>
              <a:gd name="T23" fmla="*/ 26 h 44"/>
              <a:gd name="T24" fmla="*/ 3 w 33"/>
              <a:gd name="T25" fmla="*/ 18 h 44"/>
              <a:gd name="T26" fmla="*/ 0 w 33"/>
              <a:gd name="T27" fmla="*/ 12 h 44"/>
              <a:gd name="T28" fmla="*/ 0 w 33"/>
              <a:gd name="T29" fmla="*/ 4 h 44"/>
              <a:gd name="T30" fmla="*/ 1 w 33"/>
              <a:gd name="T31" fmla="*/ 0 h 44"/>
              <a:gd name="T32" fmla="*/ 5 w 33"/>
              <a:gd name="T33" fmla="*/ 3 h 44"/>
              <a:gd name="T34" fmla="*/ 8 w 33"/>
              <a:gd name="T35" fmla="*/ 4 h 44"/>
              <a:gd name="T36" fmla="*/ 16 w 33"/>
              <a:gd name="T37" fmla="*/ 10 h 44"/>
              <a:gd name="T38" fmla="*/ 19 w 33"/>
              <a:gd name="T39" fmla="*/ 10 h 44"/>
              <a:gd name="T40" fmla="*/ 19 w 33"/>
              <a:gd name="T41" fmla="*/ 12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3" h="44">
                <a:moveTo>
                  <a:pt x="19" y="12"/>
                </a:moveTo>
                <a:lnTo>
                  <a:pt x="20" y="16"/>
                </a:lnTo>
                <a:lnTo>
                  <a:pt x="22" y="19"/>
                </a:lnTo>
                <a:lnTo>
                  <a:pt x="23" y="23"/>
                </a:lnTo>
                <a:lnTo>
                  <a:pt x="31" y="35"/>
                </a:lnTo>
                <a:lnTo>
                  <a:pt x="33" y="38"/>
                </a:lnTo>
                <a:lnTo>
                  <a:pt x="31" y="40"/>
                </a:lnTo>
                <a:lnTo>
                  <a:pt x="31" y="44"/>
                </a:lnTo>
                <a:lnTo>
                  <a:pt x="29" y="41"/>
                </a:lnTo>
                <a:lnTo>
                  <a:pt x="20" y="34"/>
                </a:lnTo>
                <a:lnTo>
                  <a:pt x="18" y="33"/>
                </a:lnTo>
                <a:lnTo>
                  <a:pt x="9" y="26"/>
                </a:lnTo>
                <a:lnTo>
                  <a:pt x="3" y="18"/>
                </a:lnTo>
                <a:lnTo>
                  <a:pt x="0" y="12"/>
                </a:lnTo>
                <a:lnTo>
                  <a:pt x="0" y="4"/>
                </a:lnTo>
                <a:lnTo>
                  <a:pt x="1" y="0"/>
                </a:lnTo>
                <a:lnTo>
                  <a:pt x="5" y="3"/>
                </a:lnTo>
                <a:lnTo>
                  <a:pt x="8" y="4"/>
                </a:lnTo>
                <a:lnTo>
                  <a:pt x="16" y="10"/>
                </a:lnTo>
                <a:lnTo>
                  <a:pt x="19" y="10"/>
                </a:lnTo>
                <a:lnTo>
                  <a:pt x="19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8" name="Freeform 22"/>
          <p:cNvSpPr>
            <a:spLocks/>
          </p:cNvSpPr>
          <p:nvPr/>
        </p:nvSpPr>
        <p:spPr bwMode="auto">
          <a:xfrm>
            <a:off x="4495801" y="5111750"/>
            <a:ext cx="68263" cy="84138"/>
          </a:xfrm>
          <a:custGeom>
            <a:avLst/>
            <a:gdLst>
              <a:gd name="T0" fmla="*/ 16 w 43"/>
              <a:gd name="T1" fmla="*/ 13 h 53"/>
              <a:gd name="T2" fmla="*/ 15 w 43"/>
              <a:gd name="T3" fmla="*/ 13 h 53"/>
              <a:gd name="T4" fmla="*/ 13 w 43"/>
              <a:gd name="T5" fmla="*/ 16 h 53"/>
              <a:gd name="T6" fmla="*/ 9 w 43"/>
              <a:gd name="T7" fmla="*/ 23 h 53"/>
              <a:gd name="T8" fmla="*/ 2 w 43"/>
              <a:gd name="T9" fmla="*/ 41 h 53"/>
              <a:gd name="T10" fmla="*/ 0 w 43"/>
              <a:gd name="T11" fmla="*/ 47 h 53"/>
              <a:gd name="T12" fmla="*/ 2 w 43"/>
              <a:gd name="T13" fmla="*/ 50 h 53"/>
              <a:gd name="T14" fmla="*/ 2 w 43"/>
              <a:gd name="T15" fmla="*/ 51 h 53"/>
              <a:gd name="T16" fmla="*/ 4 w 43"/>
              <a:gd name="T17" fmla="*/ 51 h 53"/>
              <a:gd name="T18" fmla="*/ 2 w 43"/>
              <a:gd name="T19" fmla="*/ 53 h 53"/>
              <a:gd name="T20" fmla="*/ 1 w 43"/>
              <a:gd name="T21" fmla="*/ 50 h 53"/>
              <a:gd name="T22" fmla="*/ 0 w 43"/>
              <a:gd name="T23" fmla="*/ 47 h 53"/>
              <a:gd name="T24" fmla="*/ 0 w 43"/>
              <a:gd name="T25" fmla="*/ 41 h 53"/>
              <a:gd name="T26" fmla="*/ 5 w 43"/>
              <a:gd name="T27" fmla="*/ 21 h 53"/>
              <a:gd name="T28" fmla="*/ 7 w 43"/>
              <a:gd name="T29" fmla="*/ 19 h 53"/>
              <a:gd name="T30" fmla="*/ 8 w 43"/>
              <a:gd name="T31" fmla="*/ 20 h 53"/>
              <a:gd name="T32" fmla="*/ 13 w 43"/>
              <a:gd name="T33" fmla="*/ 12 h 53"/>
              <a:gd name="T34" fmla="*/ 15 w 43"/>
              <a:gd name="T35" fmla="*/ 11 h 53"/>
              <a:gd name="T36" fmla="*/ 16 w 43"/>
              <a:gd name="T37" fmla="*/ 11 h 53"/>
              <a:gd name="T38" fmla="*/ 17 w 43"/>
              <a:gd name="T39" fmla="*/ 5 h 53"/>
              <a:gd name="T40" fmla="*/ 19 w 43"/>
              <a:gd name="T41" fmla="*/ 1 h 53"/>
              <a:gd name="T42" fmla="*/ 19 w 43"/>
              <a:gd name="T43" fmla="*/ 0 h 53"/>
              <a:gd name="T44" fmla="*/ 20 w 43"/>
              <a:gd name="T45" fmla="*/ 4 h 53"/>
              <a:gd name="T46" fmla="*/ 20 w 43"/>
              <a:gd name="T47" fmla="*/ 5 h 53"/>
              <a:gd name="T48" fmla="*/ 20 w 43"/>
              <a:gd name="T49" fmla="*/ 6 h 53"/>
              <a:gd name="T50" fmla="*/ 20 w 43"/>
              <a:gd name="T51" fmla="*/ 8 h 53"/>
              <a:gd name="T52" fmla="*/ 27 w 43"/>
              <a:gd name="T53" fmla="*/ 21 h 53"/>
              <a:gd name="T54" fmla="*/ 28 w 43"/>
              <a:gd name="T55" fmla="*/ 21 h 53"/>
              <a:gd name="T56" fmla="*/ 31 w 43"/>
              <a:gd name="T57" fmla="*/ 20 h 53"/>
              <a:gd name="T58" fmla="*/ 32 w 43"/>
              <a:gd name="T59" fmla="*/ 19 h 53"/>
              <a:gd name="T60" fmla="*/ 37 w 43"/>
              <a:gd name="T61" fmla="*/ 19 h 53"/>
              <a:gd name="T62" fmla="*/ 41 w 43"/>
              <a:gd name="T63" fmla="*/ 23 h 53"/>
              <a:gd name="T64" fmla="*/ 43 w 43"/>
              <a:gd name="T65" fmla="*/ 26 h 53"/>
              <a:gd name="T66" fmla="*/ 38 w 43"/>
              <a:gd name="T67" fmla="*/ 26 h 53"/>
              <a:gd name="T68" fmla="*/ 37 w 43"/>
              <a:gd name="T69" fmla="*/ 26 h 53"/>
              <a:gd name="T70" fmla="*/ 28 w 43"/>
              <a:gd name="T71" fmla="*/ 26 h 53"/>
              <a:gd name="T72" fmla="*/ 26 w 43"/>
              <a:gd name="T73" fmla="*/ 26 h 53"/>
              <a:gd name="T74" fmla="*/ 24 w 43"/>
              <a:gd name="T75" fmla="*/ 24 h 53"/>
              <a:gd name="T76" fmla="*/ 20 w 43"/>
              <a:gd name="T77" fmla="*/ 20 h 53"/>
              <a:gd name="T78" fmla="*/ 20 w 43"/>
              <a:gd name="T79" fmla="*/ 16 h 53"/>
              <a:gd name="T80" fmla="*/ 16 w 43"/>
              <a:gd name="T81" fmla="*/ 1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3" h="53">
                <a:moveTo>
                  <a:pt x="16" y="13"/>
                </a:moveTo>
                <a:lnTo>
                  <a:pt x="15" y="13"/>
                </a:lnTo>
                <a:lnTo>
                  <a:pt x="13" y="16"/>
                </a:lnTo>
                <a:lnTo>
                  <a:pt x="9" y="23"/>
                </a:lnTo>
                <a:lnTo>
                  <a:pt x="2" y="41"/>
                </a:lnTo>
                <a:lnTo>
                  <a:pt x="0" y="47"/>
                </a:lnTo>
                <a:lnTo>
                  <a:pt x="2" y="50"/>
                </a:lnTo>
                <a:lnTo>
                  <a:pt x="2" y="51"/>
                </a:lnTo>
                <a:lnTo>
                  <a:pt x="4" y="51"/>
                </a:lnTo>
                <a:lnTo>
                  <a:pt x="2" y="53"/>
                </a:lnTo>
                <a:lnTo>
                  <a:pt x="1" y="50"/>
                </a:lnTo>
                <a:lnTo>
                  <a:pt x="0" y="47"/>
                </a:lnTo>
                <a:lnTo>
                  <a:pt x="0" y="41"/>
                </a:lnTo>
                <a:lnTo>
                  <a:pt x="5" y="21"/>
                </a:lnTo>
                <a:lnTo>
                  <a:pt x="7" y="19"/>
                </a:lnTo>
                <a:lnTo>
                  <a:pt x="8" y="20"/>
                </a:lnTo>
                <a:lnTo>
                  <a:pt x="13" y="12"/>
                </a:lnTo>
                <a:lnTo>
                  <a:pt x="15" y="11"/>
                </a:lnTo>
                <a:lnTo>
                  <a:pt x="16" y="11"/>
                </a:lnTo>
                <a:lnTo>
                  <a:pt x="17" y="5"/>
                </a:lnTo>
                <a:lnTo>
                  <a:pt x="19" y="1"/>
                </a:lnTo>
                <a:lnTo>
                  <a:pt x="19" y="0"/>
                </a:lnTo>
                <a:lnTo>
                  <a:pt x="20" y="4"/>
                </a:lnTo>
                <a:lnTo>
                  <a:pt x="20" y="5"/>
                </a:lnTo>
                <a:lnTo>
                  <a:pt x="20" y="6"/>
                </a:lnTo>
                <a:lnTo>
                  <a:pt x="20" y="8"/>
                </a:lnTo>
                <a:lnTo>
                  <a:pt x="27" y="21"/>
                </a:lnTo>
                <a:lnTo>
                  <a:pt x="28" y="21"/>
                </a:lnTo>
                <a:lnTo>
                  <a:pt x="31" y="20"/>
                </a:lnTo>
                <a:lnTo>
                  <a:pt x="32" y="19"/>
                </a:lnTo>
                <a:lnTo>
                  <a:pt x="37" y="19"/>
                </a:lnTo>
                <a:lnTo>
                  <a:pt x="41" y="23"/>
                </a:lnTo>
                <a:lnTo>
                  <a:pt x="43" y="26"/>
                </a:lnTo>
                <a:lnTo>
                  <a:pt x="38" y="26"/>
                </a:lnTo>
                <a:lnTo>
                  <a:pt x="37" y="26"/>
                </a:lnTo>
                <a:lnTo>
                  <a:pt x="28" y="26"/>
                </a:lnTo>
                <a:lnTo>
                  <a:pt x="26" y="26"/>
                </a:lnTo>
                <a:lnTo>
                  <a:pt x="24" y="24"/>
                </a:lnTo>
                <a:lnTo>
                  <a:pt x="20" y="20"/>
                </a:lnTo>
                <a:lnTo>
                  <a:pt x="20" y="16"/>
                </a:lnTo>
                <a:lnTo>
                  <a:pt x="16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9" name="Freeform 23"/>
          <p:cNvSpPr>
            <a:spLocks/>
          </p:cNvSpPr>
          <p:nvPr/>
        </p:nvSpPr>
        <p:spPr bwMode="auto">
          <a:xfrm>
            <a:off x="4171951" y="5064125"/>
            <a:ext cx="50800" cy="57150"/>
          </a:xfrm>
          <a:custGeom>
            <a:avLst/>
            <a:gdLst>
              <a:gd name="T0" fmla="*/ 5 w 32"/>
              <a:gd name="T1" fmla="*/ 19 h 36"/>
              <a:gd name="T2" fmla="*/ 3 w 32"/>
              <a:gd name="T3" fmla="*/ 17 h 36"/>
              <a:gd name="T4" fmla="*/ 7 w 32"/>
              <a:gd name="T5" fmla="*/ 12 h 36"/>
              <a:gd name="T6" fmla="*/ 9 w 32"/>
              <a:gd name="T7" fmla="*/ 16 h 36"/>
              <a:gd name="T8" fmla="*/ 9 w 32"/>
              <a:gd name="T9" fmla="*/ 17 h 36"/>
              <a:gd name="T10" fmla="*/ 11 w 32"/>
              <a:gd name="T11" fmla="*/ 19 h 36"/>
              <a:gd name="T12" fmla="*/ 13 w 32"/>
              <a:gd name="T13" fmla="*/ 17 h 36"/>
              <a:gd name="T14" fmla="*/ 20 w 32"/>
              <a:gd name="T15" fmla="*/ 12 h 36"/>
              <a:gd name="T16" fmla="*/ 21 w 32"/>
              <a:gd name="T17" fmla="*/ 12 h 36"/>
              <a:gd name="T18" fmla="*/ 24 w 32"/>
              <a:gd name="T19" fmla="*/ 9 h 36"/>
              <a:gd name="T20" fmla="*/ 25 w 32"/>
              <a:gd name="T21" fmla="*/ 6 h 36"/>
              <a:gd name="T22" fmla="*/ 29 w 32"/>
              <a:gd name="T23" fmla="*/ 1 h 36"/>
              <a:gd name="T24" fmla="*/ 32 w 32"/>
              <a:gd name="T25" fmla="*/ 0 h 36"/>
              <a:gd name="T26" fmla="*/ 30 w 32"/>
              <a:gd name="T27" fmla="*/ 1 h 36"/>
              <a:gd name="T28" fmla="*/ 30 w 32"/>
              <a:gd name="T29" fmla="*/ 6 h 36"/>
              <a:gd name="T30" fmla="*/ 18 w 32"/>
              <a:gd name="T31" fmla="*/ 19 h 36"/>
              <a:gd name="T32" fmla="*/ 14 w 32"/>
              <a:gd name="T33" fmla="*/ 24 h 36"/>
              <a:gd name="T34" fmla="*/ 13 w 32"/>
              <a:gd name="T35" fmla="*/ 26 h 36"/>
              <a:gd name="T36" fmla="*/ 13 w 32"/>
              <a:gd name="T37" fmla="*/ 28 h 36"/>
              <a:gd name="T38" fmla="*/ 15 w 32"/>
              <a:gd name="T39" fmla="*/ 36 h 36"/>
              <a:gd name="T40" fmla="*/ 14 w 32"/>
              <a:gd name="T41" fmla="*/ 36 h 36"/>
              <a:gd name="T42" fmla="*/ 6 w 32"/>
              <a:gd name="T43" fmla="*/ 34 h 36"/>
              <a:gd name="T44" fmla="*/ 2 w 32"/>
              <a:gd name="T45" fmla="*/ 34 h 36"/>
              <a:gd name="T46" fmla="*/ 0 w 32"/>
              <a:gd name="T47" fmla="*/ 28 h 36"/>
              <a:gd name="T48" fmla="*/ 2 w 32"/>
              <a:gd name="T49" fmla="*/ 26 h 36"/>
              <a:gd name="T50" fmla="*/ 3 w 32"/>
              <a:gd name="T51" fmla="*/ 26 h 36"/>
              <a:gd name="T52" fmla="*/ 7 w 32"/>
              <a:gd name="T53" fmla="*/ 24 h 36"/>
              <a:gd name="T54" fmla="*/ 9 w 32"/>
              <a:gd name="T55" fmla="*/ 24 h 36"/>
              <a:gd name="T56" fmla="*/ 13 w 32"/>
              <a:gd name="T57" fmla="*/ 24 h 36"/>
              <a:gd name="T58" fmla="*/ 14 w 32"/>
              <a:gd name="T59" fmla="*/ 24 h 36"/>
              <a:gd name="T60" fmla="*/ 14 w 32"/>
              <a:gd name="T61" fmla="*/ 23 h 36"/>
              <a:gd name="T62" fmla="*/ 15 w 32"/>
              <a:gd name="T63" fmla="*/ 21 h 36"/>
              <a:gd name="T64" fmla="*/ 14 w 32"/>
              <a:gd name="T65" fmla="*/ 21 h 36"/>
              <a:gd name="T66" fmla="*/ 11 w 32"/>
              <a:gd name="T67" fmla="*/ 20 h 36"/>
              <a:gd name="T68" fmla="*/ 9 w 32"/>
              <a:gd name="T69" fmla="*/ 20 h 36"/>
              <a:gd name="T70" fmla="*/ 6 w 32"/>
              <a:gd name="T71" fmla="*/ 20 h 36"/>
              <a:gd name="T72" fmla="*/ 5 w 32"/>
              <a:gd name="T73" fmla="*/ 19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2" h="36">
                <a:moveTo>
                  <a:pt x="5" y="19"/>
                </a:moveTo>
                <a:lnTo>
                  <a:pt x="3" y="17"/>
                </a:lnTo>
                <a:lnTo>
                  <a:pt x="7" y="12"/>
                </a:lnTo>
                <a:lnTo>
                  <a:pt x="9" y="16"/>
                </a:lnTo>
                <a:lnTo>
                  <a:pt x="9" y="17"/>
                </a:lnTo>
                <a:lnTo>
                  <a:pt x="11" y="19"/>
                </a:lnTo>
                <a:lnTo>
                  <a:pt x="13" y="17"/>
                </a:lnTo>
                <a:lnTo>
                  <a:pt x="20" y="12"/>
                </a:lnTo>
                <a:lnTo>
                  <a:pt x="21" y="12"/>
                </a:lnTo>
                <a:lnTo>
                  <a:pt x="24" y="9"/>
                </a:lnTo>
                <a:lnTo>
                  <a:pt x="25" y="6"/>
                </a:lnTo>
                <a:lnTo>
                  <a:pt x="29" y="1"/>
                </a:lnTo>
                <a:lnTo>
                  <a:pt x="32" y="0"/>
                </a:lnTo>
                <a:lnTo>
                  <a:pt x="30" y="1"/>
                </a:lnTo>
                <a:lnTo>
                  <a:pt x="30" y="6"/>
                </a:lnTo>
                <a:lnTo>
                  <a:pt x="18" y="19"/>
                </a:lnTo>
                <a:lnTo>
                  <a:pt x="14" y="24"/>
                </a:lnTo>
                <a:lnTo>
                  <a:pt x="13" y="26"/>
                </a:lnTo>
                <a:lnTo>
                  <a:pt x="13" y="28"/>
                </a:lnTo>
                <a:lnTo>
                  <a:pt x="15" y="36"/>
                </a:lnTo>
                <a:lnTo>
                  <a:pt x="14" y="36"/>
                </a:lnTo>
                <a:lnTo>
                  <a:pt x="6" y="34"/>
                </a:lnTo>
                <a:lnTo>
                  <a:pt x="2" y="34"/>
                </a:lnTo>
                <a:lnTo>
                  <a:pt x="0" y="28"/>
                </a:lnTo>
                <a:lnTo>
                  <a:pt x="2" y="26"/>
                </a:lnTo>
                <a:lnTo>
                  <a:pt x="3" y="26"/>
                </a:lnTo>
                <a:lnTo>
                  <a:pt x="7" y="24"/>
                </a:lnTo>
                <a:lnTo>
                  <a:pt x="9" y="24"/>
                </a:lnTo>
                <a:lnTo>
                  <a:pt x="13" y="24"/>
                </a:lnTo>
                <a:lnTo>
                  <a:pt x="14" y="24"/>
                </a:lnTo>
                <a:lnTo>
                  <a:pt x="14" y="23"/>
                </a:lnTo>
                <a:lnTo>
                  <a:pt x="15" y="21"/>
                </a:lnTo>
                <a:lnTo>
                  <a:pt x="14" y="21"/>
                </a:lnTo>
                <a:lnTo>
                  <a:pt x="11" y="20"/>
                </a:lnTo>
                <a:lnTo>
                  <a:pt x="9" y="20"/>
                </a:lnTo>
                <a:lnTo>
                  <a:pt x="6" y="20"/>
                </a:lnTo>
                <a:lnTo>
                  <a:pt x="5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0" name="Freeform 24"/>
          <p:cNvSpPr>
            <a:spLocks/>
          </p:cNvSpPr>
          <p:nvPr/>
        </p:nvSpPr>
        <p:spPr bwMode="auto">
          <a:xfrm>
            <a:off x="4584701" y="5048250"/>
            <a:ext cx="92075" cy="41275"/>
          </a:xfrm>
          <a:custGeom>
            <a:avLst/>
            <a:gdLst>
              <a:gd name="T0" fmla="*/ 53 w 58"/>
              <a:gd name="T1" fmla="*/ 14 h 26"/>
              <a:gd name="T2" fmla="*/ 53 w 58"/>
              <a:gd name="T3" fmla="*/ 15 h 26"/>
              <a:gd name="T4" fmla="*/ 50 w 58"/>
              <a:gd name="T5" fmla="*/ 16 h 26"/>
              <a:gd name="T6" fmla="*/ 47 w 58"/>
              <a:gd name="T7" fmla="*/ 18 h 26"/>
              <a:gd name="T8" fmla="*/ 47 w 58"/>
              <a:gd name="T9" fmla="*/ 19 h 26"/>
              <a:gd name="T10" fmla="*/ 46 w 58"/>
              <a:gd name="T11" fmla="*/ 26 h 26"/>
              <a:gd name="T12" fmla="*/ 39 w 58"/>
              <a:gd name="T13" fmla="*/ 25 h 26"/>
              <a:gd name="T14" fmla="*/ 32 w 58"/>
              <a:gd name="T15" fmla="*/ 21 h 26"/>
              <a:gd name="T16" fmla="*/ 26 w 58"/>
              <a:gd name="T17" fmla="*/ 19 h 26"/>
              <a:gd name="T18" fmla="*/ 23 w 58"/>
              <a:gd name="T19" fmla="*/ 19 h 26"/>
              <a:gd name="T20" fmla="*/ 8 w 58"/>
              <a:gd name="T21" fmla="*/ 21 h 26"/>
              <a:gd name="T22" fmla="*/ 2 w 58"/>
              <a:gd name="T23" fmla="*/ 7 h 26"/>
              <a:gd name="T24" fmla="*/ 0 w 58"/>
              <a:gd name="T25" fmla="*/ 4 h 26"/>
              <a:gd name="T26" fmla="*/ 2 w 58"/>
              <a:gd name="T27" fmla="*/ 4 h 26"/>
              <a:gd name="T28" fmla="*/ 1 w 58"/>
              <a:gd name="T29" fmla="*/ 0 h 26"/>
              <a:gd name="T30" fmla="*/ 2 w 58"/>
              <a:gd name="T31" fmla="*/ 0 h 26"/>
              <a:gd name="T32" fmla="*/ 6 w 58"/>
              <a:gd name="T33" fmla="*/ 0 h 26"/>
              <a:gd name="T34" fmla="*/ 9 w 58"/>
              <a:gd name="T35" fmla="*/ 1 h 26"/>
              <a:gd name="T36" fmla="*/ 13 w 58"/>
              <a:gd name="T37" fmla="*/ 3 h 26"/>
              <a:gd name="T38" fmla="*/ 9 w 58"/>
              <a:gd name="T39" fmla="*/ 11 h 26"/>
              <a:gd name="T40" fmla="*/ 20 w 58"/>
              <a:gd name="T41" fmla="*/ 18 h 26"/>
              <a:gd name="T42" fmla="*/ 45 w 58"/>
              <a:gd name="T43" fmla="*/ 21 h 26"/>
              <a:gd name="T44" fmla="*/ 45 w 58"/>
              <a:gd name="T45" fmla="*/ 19 h 26"/>
              <a:gd name="T46" fmla="*/ 45 w 58"/>
              <a:gd name="T47" fmla="*/ 18 h 26"/>
              <a:gd name="T48" fmla="*/ 47 w 58"/>
              <a:gd name="T49" fmla="*/ 15 h 26"/>
              <a:gd name="T50" fmla="*/ 53 w 58"/>
              <a:gd name="T51" fmla="*/ 10 h 26"/>
              <a:gd name="T52" fmla="*/ 54 w 58"/>
              <a:gd name="T53" fmla="*/ 11 h 26"/>
              <a:gd name="T54" fmla="*/ 58 w 58"/>
              <a:gd name="T55" fmla="*/ 16 h 26"/>
              <a:gd name="T56" fmla="*/ 53 w 58"/>
              <a:gd name="T57" fmla="*/ 1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8" h="26">
                <a:moveTo>
                  <a:pt x="53" y="14"/>
                </a:moveTo>
                <a:lnTo>
                  <a:pt x="53" y="15"/>
                </a:lnTo>
                <a:lnTo>
                  <a:pt x="50" y="16"/>
                </a:lnTo>
                <a:lnTo>
                  <a:pt x="47" y="18"/>
                </a:lnTo>
                <a:lnTo>
                  <a:pt x="47" y="19"/>
                </a:lnTo>
                <a:lnTo>
                  <a:pt x="46" y="26"/>
                </a:lnTo>
                <a:lnTo>
                  <a:pt x="39" y="25"/>
                </a:lnTo>
                <a:lnTo>
                  <a:pt x="32" y="21"/>
                </a:lnTo>
                <a:lnTo>
                  <a:pt x="26" y="19"/>
                </a:lnTo>
                <a:lnTo>
                  <a:pt x="23" y="19"/>
                </a:lnTo>
                <a:lnTo>
                  <a:pt x="8" y="21"/>
                </a:lnTo>
                <a:lnTo>
                  <a:pt x="2" y="7"/>
                </a:lnTo>
                <a:lnTo>
                  <a:pt x="0" y="4"/>
                </a:lnTo>
                <a:lnTo>
                  <a:pt x="2" y="4"/>
                </a:lnTo>
                <a:lnTo>
                  <a:pt x="1" y="0"/>
                </a:lnTo>
                <a:lnTo>
                  <a:pt x="2" y="0"/>
                </a:lnTo>
                <a:lnTo>
                  <a:pt x="6" y="0"/>
                </a:lnTo>
                <a:lnTo>
                  <a:pt x="9" y="1"/>
                </a:lnTo>
                <a:lnTo>
                  <a:pt x="13" y="3"/>
                </a:lnTo>
                <a:lnTo>
                  <a:pt x="9" y="11"/>
                </a:lnTo>
                <a:lnTo>
                  <a:pt x="20" y="18"/>
                </a:lnTo>
                <a:lnTo>
                  <a:pt x="45" y="21"/>
                </a:lnTo>
                <a:lnTo>
                  <a:pt x="45" y="19"/>
                </a:lnTo>
                <a:lnTo>
                  <a:pt x="45" y="18"/>
                </a:lnTo>
                <a:lnTo>
                  <a:pt x="47" y="15"/>
                </a:lnTo>
                <a:lnTo>
                  <a:pt x="53" y="10"/>
                </a:lnTo>
                <a:lnTo>
                  <a:pt x="54" y="11"/>
                </a:lnTo>
                <a:lnTo>
                  <a:pt x="58" y="16"/>
                </a:lnTo>
                <a:lnTo>
                  <a:pt x="53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1" name="Freeform 25"/>
          <p:cNvSpPr>
            <a:spLocks/>
          </p:cNvSpPr>
          <p:nvPr/>
        </p:nvSpPr>
        <p:spPr bwMode="auto">
          <a:xfrm>
            <a:off x="4352926" y="5059363"/>
            <a:ext cx="26988" cy="22225"/>
          </a:xfrm>
          <a:custGeom>
            <a:avLst/>
            <a:gdLst>
              <a:gd name="T0" fmla="*/ 0 w 17"/>
              <a:gd name="T1" fmla="*/ 3 h 14"/>
              <a:gd name="T2" fmla="*/ 0 w 17"/>
              <a:gd name="T3" fmla="*/ 1 h 14"/>
              <a:gd name="T4" fmla="*/ 2 w 17"/>
              <a:gd name="T5" fmla="*/ 1 h 14"/>
              <a:gd name="T6" fmla="*/ 4 w 17"/>
              <a:gd name="T7" fmla="*/ 0 h 14"/>
              <a:gd name="T8" fmla="*/ 5 w 17"/>
              <a:gd name="T9" fmla="*/ 0 h 14"/>
              <a:gd name="T10" fmla="*/ 9 w 17"/>
              <a:gd name="T11" fmla="*/ 3 h 14"/>
              <a:gd name="T12" fmla="*/ 11 w 17"/>
              <a:gd name="T13" fmla="*/ 1 h 14"/>
              <a:gd name="T14" fmla="*/ 12 w 17"/>
              <a:gd name="T15" fmla="*/ 5 h 14"/>
              <a:gd name="T16" fmla="*/ 13 w 17"/>
              <a:gd name="T17" fmla="*/ 8 h 14"/>
              <a:gd name="T18" fmla="*/ 15 w 17"/>
              <a:gd name="T19" fmla="*/ 9 h 14"/>
              <a:gd name="T20" fmla="*/ 16 w 17"/>
              <a:gd name="T21" fmla="*/ 9 h 14"/>
              <a:gd name="T22" fmla="*/ 17 w 17"/>
              <a:gd name="T23" fmla="*/ 9 h 14"/>
              <a:gd name="T24" fmla="*/ 15 w 17"/>
              <a:gd name="T25" fmla="*/ 14 h 14"/>
              <a:gd name="T26" fmla="*/ 9 w 17"/>
              <a:gd name="T27" fmla="*/ 11 h 14"/>
              <a:gd name="T28" fmla="*/ 8 w 17"/>
              <a:gd name="T29" fmla="*/ 11 h 14"/>
              <a:gd name="T30" fmla="*/ 2 w 17"/>
              <a:gd name="T31" fmla="*/ 8 h 14"/>
              <a:gd name="T32" fmla="*/ 0 w 17"/>
              <a:gd name="T33" fmla="*/ 4 h 14"/>
              <a:gd name="T34" fmla="*/ 0 w 17"/>
              <a:gd name="T35" fmla="*/ 3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7" h="14">
                <a:moveTo>
                  <a:pt x="0" y="3"/>
                </a:moveTo>
                <a:lnTo>
                  <a:pt x="0" y="1"/>
                </a:lnTo>
                <a:lnTo>
                  <a:pt x="2" y="1"/>
                </a:lnTo>
                <a:lnTo>
                  <a:pt x="4" y="0"/>
                </a:lnTo>
                <a:lnTo>
                  <a:pt x="5" y="0"/>
                </a:lnTo>
                <a:lnTo>
                  <a:pt x="9" y="3"/>
                </a:lnTo>
                <a:lnTo>
                  <a:pt x="11" y="1"/>
                </a:lnTo>
                <a:lnTo>
                  <a:pt x="12" y="5"/>
                </a:lnTo>
                <a:lnTo>
                  <a:pt x="13" y="8"/>
                </a:lnTo>
                <a:lnTo>
                  <a:pt x="15" y="9"/>
                </a:lnTo>
                <a:lnTo>
                  <a:pt x="16" y="9"/>
                </a:lnTo>
                <a:lnTo>
                  <a:pt x="17" y="9"/>
                </a:lnTo>
                <a:lnTo>
                  <a:pt x="15" y="14"/>
                </a:lnTo>
                <a:lnTo>
                  <a:pt x="9" y="11"/>
                </a:lnTo>
                <a:lnTo>
                  <a:pt x="8" y="11"/>
                </a:lnTo>
                <a:lnTo>
                  <a:pt x="2" y="8"/>
                </a:lnTo>
                <a:lnTo>
                  <a:pt x="0" y="4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2" name="Freeform 26"/>
          <p:cNvSpPr>
            <a:spLocks/>
          </p:cNvSpPr>
          <p:nvPr/>
        </p:nvSpPr>
        <p:spPr bwMode="auto">
          <a:xfrm>
            <a:off x="4430713" y="5043488"/>
            <a:ext cx="14288" cy="15875"/>
          </a:xfrm>
          <a:custGeom>
            <a:avLst/>
            <a:gdLst>
              <a:gd name="T0" fmla="*/ 1 w 9"/>
              <a:gd name="T1" fmla="*/ 9 h 10"/>
              <a:gd name="T2" fmla="*/ 0 w 9"/>
              <a:gd name="T3" fmla="*/ 9 h 10"/>
              <a:gd name="T4" fmla="*/ 0 w 9"/>
              <a:gd name="T5" fmla="*/ 6 h 10"/>
              <a:gd name="T6" fmla="*/ 3 w 9"/>
              <a:gd name="T7" fmla="*/ 0 h 10"/>
              <a:gd name="T8" fmla="*/ 9 w 9"/>
              <a:gd name="T9" fmla="*/ 0 h 10"/>
              <a:gd name="T10" fmla="*/ 8 w 9"/>
              <a:gd name="T11" fmla="*/ 2 h 10"/>
              <a:gd name="T12" fmla="*/ 7 w 9"/>
              <a:gd name="T13" fmla="*/ 2 h 10"/>
              <a:gd name="T14" fmla="*/ 5 w 9"/>
              <a:gd name="T15" fmla="*/ 4 h 10"/>
              <a:gd name="T16" fmla="*/ 4 w 9"/>
              <a:gd name="T17" fmla="*/ 9 h 10"/>
              <a:gd name="T18" fmla="*/ 4 w 9"/>
              <a:gd name="T19" fmla="*/ 10 h 10"/>
              <a:gd name="T20" fmla="*/ 3 w 9"/>
              <a:gd name="T21" fmla="*/ 10 h 10"/>
              <a:gd name="T22" fmla="*/ 1 w 9"/>
              <a:gd name="T23" fmla="*/ 9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9" h="10">
                <a:moveTo>
                  <a:pt x="1" y="9"/>
                </a:moveTo>
                <a:lnTo>
                  <a:pt x="0" y="9"/>
                </a:lnTo>
                <a:lnTo>
                  <a:pt x="0" y="6"/>
                </a:lnTo>
                <a:lnTo>
                  <a:pt x="3" y="0"/>
                </a:lnTo>
                <a:lnTo>
                  <a:pt x="9" y="0"/>
                </a:lnTo>
                <a:lnTo>
                  <a:pt x="8" y="2"/>
                </a:lnTo>
                <a:lnTo>
                  <a:pt x="7" y="2"/>
                </a:lnTo>
                <a:lnTo>
                  <a:pt x="5" y="4"/>
                </a:lnTo>
                <a:lnTo>
                  <a:pt x="4" y="9"/>
                </a:lnTo>
                <a:lnTo>
                  <a:pt x="4" y="10"/>
                </a:lnTo>
                <a:lnTo>
                  <a:pt x="3" y="10"/>
                </a:lnTo>
                <a:lnTo>
                  <a:pt x="1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3" name="Freeform 27"/>
          <p:cNvSpPr>
            <a:spLocks/>
          </p:cNvSpPr>
          <p:nvPr/>
        </p:nvSpPr>
        <p:spPr bwMode="auto">
          <a:xfrm>
            <a:off x="4335463" y="5040313"/>
            <a:ext cx="31750" cy="14288"/>
          </a:xfrm>
          <a:custGeom>
            <a:avLst/>
            <a:gdLst>
              <a:gd name="T0" fmla="*/ 0 w 20"/>
              <a:gd name="T1" fmla="*/ 6 h 9"/>
              <a:gd name="T2" fmla="*/ 1 w 20"/>
              <a:gd name="T3" fmla="*/ 4 h 9"/>
              <a:gd name="T4" fmla="*/ 2 w 20"/>
              <a:gd name="T5" fmla="*/ 4 h 9"/>
              <a:gd name="T6" fmla="*/ 7 w 20"/>
              <a:gd name="T7" fmla="*/ 2 h 9"/>
              <a:gd name="T8" fmla="*/ 5 w 20"/>
              <a:gd name="T9" fmla="*/ 4 h 9"/>
              <a:gd name="T10" fmla="*/ 9 w 20"/>
              <a:gd name="T11" fmla="*/ 6 h 9"/>
              <a:gd name="T12" fmla="*/ 12 w 20"/>
              <a:gd name="T13" fmla="*/ 2 h 9"/>
              <a:gd name="T14" fmla="*/ 13 w 20"/>
              <a:gd name="T15" fmla="*/ 0 h 9"/>
              <a:gd name="T16" fmla="*/ 20 w 20"/>
              <a:gd name="T17" fmla="*/ 1 h 9"/>
              <a:gd name="T18" fmla="*/ 20 w 20"/>
              <a:gd name="T19" fmla="*/ 2 h 9"/>
              <a:gd name="T20" fmla="*/ 13 w 20"/>
              <a:gd name="T21" fmla="*/ 2 h 9"/>
              <a:gd name="T22" fmla="*/ 13 w 20"/>
              <a:gd name="T23" fmla="*/ 2 h 9"/>
              <a:gd name="T24" fmla="*/ 11 w 20"/>
              <a:gd name="T25" fmla="*/ 6 h 9"/>
              <a:gd name="T26" fmla="*/ 9 w 20"/>
              <a:gd name="T27" fmla="*/ 8 h 9"/>
              <a:gd name="T28" fmla="*/ 8 w 20"/>
              <a:gd name="T29" fmla="*/ 8 h 9"/>
              <a:gd name="T30" fmla="*/ 5 w 20"/>
              <a:gd name="T31" fmla="*/ 9 h 9"/>
              <a:gd name="T32" fmla="*/ 4 w 20"/>
              <a:gd name="T33" fmla="*/ 9 h 9"/>
              <a:gd name="T34" fmla="*/ 1 w 20"/>
              <a:gd name="T35" fmla="*/ 9 h 9"/>
              <a:gd name="T36" fmla="*/ 0 w 20"/>
              <a:gd name="T37" fmla="*/ 8 h 9"/>
              <a:gd name="T38" fmla="*/ 0 w 20"/>
              <a:gd name="T39" fmla="*/ 6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9">
                <a:moveTo>
                  <a:pt x="0" y="6"/>
                </a:moveTo>
                <a:lnTo>
                  <a:pt x="1" y="4"/>
                </a:lnTo>
                <a:lnTo>
                  <a:pt x="2" y="4"/>
                </a:lnTo>
                <a:lnTo>
                  <a:pt x="7" y="2"/>
                </a:lnTo>
                <a:lnTo>
                  <a:pt x="5" y="4"/>
                </a:lnTo>
                <a:lnTo>
                  <a:pt x="9" y="6"/>
                </a:lnTo>
                <a:lnTo>
                  <a:pt x="12" y="2"/>
                </a:lnTo>
                <a:lnTo>
                  <a:pt x="13" y="0"/>
                </a:lnTo>
                <a:lnTo>
                  <a:pt x="20" y="1"/>
                </a:lnTo>
                <a:lnTo>
                  <a:pt x="20" y="2"/>
                </a:lnTo>
                <a:lnTo>
                  <a:pt x="13" y="2"/>
                </a:lnTo>
                <a:lnTo>
                  <a:pt x="13" y="2"/>
                </a:lnTo>
                <a:lnTo>
                  <a:pt x="11" y="6"/>
                </a:lnTo>
                <a:lnTo>
                  <a:pt x="9" y="8"/>
                </a:lnTo>
                <a:lnTo>
                  <a:pt x="8" y="8"/>
                </a:lnTo>
                <a:lnTo>
                  <a:pt x="5" y="9"/>
                </a:lnTo>
                <a:lnTo>
                  <a:pt x="4" y="9"/>
                </a:lnTo>
                <a:lnTo>
                  <a:pt x="1" y="9"/>
                </a:lnTo>
                <a:lnTo>
                  <a:pt x="0" y="8"/>
                </a:lnTo>
                <a:lnTo>
                  <a:pt x="0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4" name="Freeform 28"/>
          <p:cNvSpPr>
            <a:spLocks/>
          </p:cNvSpPr>
          <p:nvPr/>
        </p:nvSpPr>
        <p:spPr bwMode="auto">
          <a:xfrm>
            <a:off x="4086226" y="4999038"/>
            <a:ext cx="238125" cy="112713"/>
          </a:xfrm>
          <a:custGeom>
            <a:avLst/>
            <a:gdLst>
              <a:gd name="T0" fmla="*/ 116 w 150"/>
              <a:gd name="T1" fmla="*/ 11 h 71"/>
              <a:gd name="T2" fmla="*/ 121 w 150"/>
              <a:gd name="T3" fmla="*/ 16 h 71"/>
              <a:gd name="T4" fmla="*/ 112 w 150"/>
              <a:gd name="T5" fmla="*/ 28 h 71"/>
              <a:gd name="T6" fmla="*/ 91 w 150"/>
              <a:gd name="T7" fmla="*/ 28 h 71"/>
              <a:gd name="T8" fmla="*/ 74 w 150"/>
              <a:gd name="T9" fmla="*/ 28 h 71"/>
              <a:gd name="T10" fmla="*/ 68 w 150"/>
              <a:gd name="T11" fmla="*/ 32 h 71"/>
              <a:gd name="T12" fmla="*/ 64 w 150"/>
              <a:gd name="T13" fmla="*/ 30 h 71"/>
              <a:gd name="T14" fmla="*/ 61 w 150"/>
              <a:gd name="T15" fmla="*/ 53 h 71"/>
              <a:gd name="T16" fmla="*/ 42 w 150"/>
              <a:gd name="T17" fmla="*/ 57 h 71"/>
              <a:gd name="T18" fmla="*/ 35 w 150"/>
              <a:gd name="T19" fmla="*/ 64 h 71"/>
              <a:gd name="T20" fmla="*/ 23 w 150"/>
              <a:gd name="T21" fmla="*/ 69 h 71"/>
              <a:gd name="T22" fmla="*/ 11 w 150"/>
              <a:gd name="T23" fmla="*/ 64 h 71"/>
              <a:gd name="T24" fmla="*/ 1 w 150"/>
              <a:gd name="T25" fmla="*/ 61 h 71"/>
              <a:gd name="T26" fmla="*/ 3 w 150"/>
              <a:gd name="T27" fmla="*/ 42 h 71"/>
              <a:gd name="T28" fmla="*/ 9 w 150"/>
              <a:gd name="T29" fmla="*/ 34 h 71"/>
              <a:gd name="T30" fmla="*/ 14 w 150"/>
              <a:gd name="T31" fmla="*/ 38 h 71"/>
              <a:gd name="T32" fmla="*/ 18 w 150"/>
              <a:gd name="T33" fmla="*/ 32 h 71"/>
              <a:gd name="T34" fmla="*/ 30 w 150"/>
              <a:gd name="T35" fmla="*/ 30 h 71"/>
              <a:gd name="T36" fmla="*/ 20 w 150"/>
              <a:gd name="T37" fmla="*/ 26 h 71"/>
              <a:gd name="T38" fmla="*/ 9 w 150"/>
              <a:gd name="T39" fmla="*/ 24 h 71"/>
              <a:gd name="T40" fmla="*/ 4 w 150"/>
              <a:gd name="T41" fmla="*/ 26 h 71"/>
              <a:gd name="T42" fmla="*/ 5 w 150"/>
              <a:gd name="T43" fmla="*/ 9 h 71"/>
              <a:gd name="T44" fmla="*/ 9 w 150"/>
              <a:gd name="T45" fmla="*/ 2 h 71"/>
              <a:gd name="T46" fmla="*/ 24 w 150"/>
              <a:gd name="T47" fmla="*/ 1 h 71"/>
              <a:gd name="T48" fmla="*/ 35 w 150"/>
              <a:gd name="T49" fmla="*/ 8 h 71"/>
              <a:gd name="T50" fmla="*/ 42 w 150"/>
              <a:gd name="T51" fmla="*/ 16 h 71"/>
              <a:gd name="T52" fmla="*/ 59 w 150"/>
              <a:gd name="T53" fmla="*/ 19 h 71"/>
              <a:gd name="T54" fmla="*/ 60 w 150"/>
              <a:gd name="T55" fmla="*/ 28 h 71"/>
              <a:gd name="T56" fmla="*/ 63 w 150"/>
              <a:gd name="T57" fmla="*/ 13 h 71"/>
              <a:gd name="T58" fmla="*/ 72 w 150"/>
              <a:gd name="T59" fmla="*/ 11 h 71"/>
              <a:gd name="T60" fmla="*/ 82 w 150"/>
              <a:gd name="T61" fmla="*/ 13 h 71"/>
              <a:gd name="T62" fmla="*/ 82 w 150"/>
              <a:gd name="T63" fmla="*/ 8 h 71"/>
              <a:gd name="T64" fmla="*/ 91 w 150"/>
              <a:gd name="T65" fmla="*/ 7 h 71"/>
              <a:gd name="T66" fmla="*/ 101 w 150"/>
              <a:gd name="T67" fmla="*/ 5 h 71"/>
              <a:gd name="T68" fmla="*/ 105 w 150"/>
              <a:gd name="T69" fmla="*/ 11 h 71"/>
              <a:gd name="T70" fmla="*/ 106 w 150"/>
              <a:gd name="T71" fmla="*/ 15 h 71"/>
              <a:gd name="T72" fmla="*/ 113 w 150"/>
              <a:gd name="T73" fmla="*/ 9 h 71"/>
              <a:gd name="T74" fmla="*/ 117 w 150"/>
              <a:gd name="T75" fmla="*/ 1 h 71"/>
              <a:gd name="T76" fmla="*/ 129 w 150"/>
              <a:gd name="T77" fmla="*/ 4 h 71"/>
              <a:gd name="T78" fmla="*/ 138 w 150"/>
              <a:gd name="T79" fmla="*/ 9 h 71"/>
              <a:gd name="T80" fmla="*/ 150 w 150"/>
              <a:gd name="T81" fmla="*/ 11 h 71"/>
              <a:gd name="T82" fmla="*/ 142 w 150"/>
              <a:gd name="T83" fmla="*/ 15 h 71"/>
              <a:gd name="T84" fmla="*/ 128 w 150"/>
              <a:gd name="T85" fmla="*/ 9 h 71"/>
              <a:gd name="T86" fmla="*/ 125 w 150"/>
              <a:gd name="T87" fmla="*/ 5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50" h="71">
                <a:moveTo>
                  <a:pt x="117" y="4"/>
                </a:moveTo>
                <a:lnTo>
                  <a:pt x="114" y="7"/>
                </a:lnTo>
                <a:lnTo>
                  <a:pt x="116" y="11"/>
                </a:lnTo>
                <a:lnTo>
                  <a:pt x="116" y="12"/>
                </a:lnTo>
                <a:lnTo>
                  <a:pt x="120" y="16"/>
                </a:lnTo>
                <a:lnTo>
                  <a:pt x="121" y="16"/>
                </a:lnTo>
                <a:lnTo>
                  <a:pt x="119" y="20"/>
                </a:lnTo>
                <a:lnTo>
                  <a:pt x="117" y="20"/>
                </a:lnTo>
                <a:lnTo>
                  <a:pt x="112" y="28"/>
                </a:lnTo>
                <a:lnTo>
                  <a:pt x="110" y="30"/>
                </a:lnTo>
                <a:lnTo>
                  <a:pt x="102" y="28"/>
                </a:lnTo>
                <a:lnTo>
                  <a:pt x="91" y="28"/>
                </a:lnTo>
                <a:lnTo>
                  <a:pt x="90" y="28"/>
                </a:lnTo>
                <a:lnTo>
                  <a:pt x="87" y="28"/>
                </a:lnTo>
                <a:lnTo>
                  <a:pt x="74" y="28"/>
                </a:lnTo>
                <a:lnTo>
                  <a:pt x="72" y="28"/>
                </a:lnTo>
                <a:lnTo>
                  <a:pt x="72" y="28"/>
                </a:lnTo>
                <a:lnTo>
                  <a:pt x="68" y="32"/>
                </a:lnTo>
                <a:lnTo>
                  <a:pt x="69" y="28"/>
                </a:lnTo>
                <a:lnTo>
                  <a:pt x="64" y="28"/>
                </a:lnTo>
                <a:lnTo>
                  <a:pt x="64" y="30"/>
                </a:lnTo>
                <a:lnTo>
                  <a:pt x="60" y="38"/>
                </a:lnTo>
                <a:lnTo>
                  <a:pt x="61" y="47"/>
                </a:lnTo>
                <a:lnTo>
                  <a:pt x="61" y="53"/>
                </a:lnTo>
                <a:lnTo>
                  <a:pt x="59" y="52"/>
                </a:lnTo>
                <a:lnTo>
                  <a:pt x="52" y="57"/>
                </a:lnTo>
                <a:lnTo>
                  <a:pt x="42" y="57"/>
                </a:lnTo>
                <a:lnTo>
                  <a:pt x="39" y="57"/>
                </a:lnTo>
                <a:lnTo>
                  <a:pt x="38" y="60"/>
                </a:lnTo>
                <a:lnTo>
                  <a:pt x="35" y="64"/>
                </a:lnTo>
                <a:lnTo>
                  <a:pt x="34" y="67"/>
                </a:lnTo>
                <a:lnTo>
                  <a:pt x="30" y="71"/>
                </a:lnTo>
                <a:lnTo>
                  <a:pt x="23" y="69"/>
                </a:lnTo>
                <a:lnTo>
                  <a:pt x="19" y="68"/>
                </a:lnTo>
                <a:lnTo>
                  <a:pt x="16" y="61"/>
                </a:lnTo>
                <a:lnTo>
                  <a:pt x="11" y="64"/>
                </a:lnTo>
                <a:lnTo>
                  <a:pt x="7" y="65"/>
                </a:lnTo>
                <a:lnTo>
                  <a:pt x="5" y="65"/>
                </a:lnTo>
                <a:lnTo>
                  <a:pt x="1" y="61"/>
                </a:lnTo>
                <a:lnTo>
                  <a:pt x="1" y="60"/>
                </a:lnTo>
                <a:lnTo>
                  <a:pt x="1" y="53"/>
                </a:lnTo>
                <a:lnTo>
                  <a:pt x="3" y="42"/>
                </a:lnTo>
                <a:lnTo>
                  <a:pt x="0" y="34"/>
                </a:lnTo>
                <a:lnTo>
                  <a:pt x="0" y="30"/>
                </a:lnTo>
                <a:lnTo>
                  <a:pt x="9" y="34"/>
                </a:lnTo>
                <a:lnTo>
                  <a:pt x="11" y="39"/>
                </a:lnTo>
                <a:lnTo>
                  <a:pt x="12" y="38"/>
                </a:lnTo>
                <a:lnTo>
                  <a:pt x="14" y="38"/>
                </a:lnTo>
                <a:lnTo>
                  <a:pt x="14" y="35"/>
                </a:lnTo>
                <a:lnTo>
                  <a:pt x="14" y="32"/>
                </a:lnTo>
                <a:lnTo>
                  <a:pt x="18" y="32"/>
                </a:lnTo>
                <a:lnTo>
                  <a:pt x="19" y="32"/>
                </a:lnTo>
                <a:lnTo>
                  <a:pt x="30" y="32"/>
                </a:lnTo>
                <a:lnTo>
                  <a:pt x="30" y="30"/>
                </a:lnTo>
                <a:lnTo>
                  <a:pt x="24" y="28"/>
                </a:lnTo>
                <a:lnTo>
                  <a:pt x="23" y="28"/>
                </a:lnTo>
                <a:lnTo>
                  <a:pt x="20" y="26"/>
                </a:lnTo>
                <a:lnTo>
                  <a:pt x="20" y="24"/>
                </a:lnTo>
                <a:lnTo>
                  <a:pt x="20" y="23"/>
                </a:lnTo>
                <a:lnTo>
                  <a:pt x="9" y="24"/>
                </a:lnTo>
                <a:lnTo>
                  <a:pt x="7" y="27"/>
                </a:lnTo>
                <a:lnTo>
                  <a:pt x="5" y="26"/>
                </a:lnTo>
                <a:lnTo>
                  <a:pt x="4" y="26"/>
                </a:lnTo>
                <a:lnTo>
                  <a:pt x="5" y="23"/>
                </a:lnTo>
                <a:lnTo>
                  <a:pt x="5" y="12"/>
                </a:lnTo>
                <a:lnTo>
                  <a:pt x="5" y="9"/>
                </a:lnTo>
                <a:lnTo>
                  <a:pt x="5" y="8"/>
                </a:lnTo>
                <a:lnTo>
                  <a:pt x="8" y="4"/>
                </a:lnTo>
                <a:lnTo>
                  <a:pt x="9" y="2"/>
                </a:lnTo>
                <a:lnTo>
                  <a:pt x="20" y="0"/>
                </a:lnTo>
                <a:lnTo>
                  <a:pt x="22" y="0"/>
                </a:lnTo>
                <a:lnTo>
                  <a:pt x="24" y="1"/>
                </a:lnTo>
                <a:lnTo>
                  <a:pt x="27" y="2"/>
                </a:lnTo>
                <a:lnTo>
                  <a:pt x="34" y="7"/>
                </a:lnTo>
                <a:lnTo>
                  <a:pt x="35" y="8"/>
                </a:lnTo>
                <a:lnTo>
                  <a:pt x="38" y="9"/>
                </a:lnTo>
                <a:lnTo>
                  <a:pt x="39" y="9"/>
                </a:lnTo>
                <a:lnTo>
                  <a:pt x="42" y="16"/>
                </a:lnTo>
                <a:lnTo>
                  <a:pt x="52" y="20"/>
                </a:lnTo>
                <a:lnTo>
                  <a:pt x="53" y="20"/>
                </a:lnTo>
                <a:lnTo>
                  <a:pt x="59" y="19"/>
                </a:lnTo>
                <a:lnTo>
                  <a:pt x="59" y="22"/>
                </a:lnTo>
                <a:lnTo>
                  <a:pt x="59" y="28"/>
                </a:lnTo>
                <a:lnTo>
                  <a:pt x="60" y="28"/>
                </a:lnTo>
                <a:lnTo>
                  <a:pt x="61" y="28"/>
                </a:lnTo>
                <a:lnTo>
                  <a:pt x="64" y="19"/>
                </a:lnTo>
                <a:lnTo>
                  <a:pt x="63" y="13"/>
                </a:lnTo>
                <a:lnTo>
                  <a:pt x="65" y="13"/>
                </a:lnTo>
                <a:lnTo>
                  <a:pt x="69" y="12"/>
                </a:lnTo>
                <a:lnTo>
                  <a:pt x="72" y="11"/>
                </a:lnTo>
                <a:lnTo>
                  <a:pt x="76" y="9"/>
                </a:lnTo>
                <a:lnTo>
                  <a:pt x="80" y="12"/>
                </a:lnTo>
                <a:lnTo>
                  <a:pt x="82" y="13"/>
                </a:lnTo>
                <a:lnTo>
                  <a:pt x="86" y="12"/>
                </a:lnTo>
                <a:lnTo>
                  <a:pt x="84" y="11"/>
                </a:lnTo>
                <a:lnTo>
                  <a:pt x="82" y="8"/>
                </a:lnTo>
                <a:lnTo>
                  <a:pt x="87" y="4"/>
                </a:lnTo>
                <a:lnTo>
                  <a:pt x="90" y="7"/>
                </a:lnTo>
                <a:lnTo>
                  <a:pt x="91" y="7"/>
                </a:lnTo>
                <a:lnTo>
                  <a:pt x="93" y="7"/>
                </a:lnTo>
                <a:lnTo>
                  <a:pt x="98" y="5"/>
                </a:lnTo>
                <a:lnTo>
                  <a:pt x="101" y="5"/>
                </a:lnTo>
                <a:lnTo>
                  <a:pt x="104" y="2"/>
                </a:lnTo>
                <a:lnTo>
                  <a:pt x="106" y="4"/>
                </a:lnTo>
                <a:lnTo>
                  <a:pt x="105" y="11"/>
                </a:lnTo>
                <a:lnTo>
                  <a:pt x="104" y="15"/>
                </a:lnTo>
                <a:lnTo>
                  <a:pt x="104" y="17"/>
                </a:lnTo>
                <a:lnTo>
                  <a:pt x="106" y="15"/>
                </a:lnTo>
                <a:lnTo>
                  <a:pt x="109" y="11"/>
                </a:lnTo>
                <a:lnTo>
                  <a:pt x="112" y="9"/>
                </a:lnTo>
                <a:lnTo>
                  <a:pt x="113" y="9"/>
                </a:lnTo>
                <a:lnTo>
                  <a:pt x="113" y="7"/>
                </a:lnTo>
                <a:lnTo>
                  <a:pt x="117" y="2"/>
                </a:lnTo>
                <a:lnTo>
                  <a:pt x="117" y="1"/>
                </a:lnTo>
                <a:lnTo>
                  <a:pt x="127" y="4"/>
                </a:lnTo>
                <a:lnTo>
                  <a:pt x="128" y="4"/>
                </a:lnTo>
                <a:lnTo>
                  <a:pt x="129" y="4"/>
                </a:lnTo>
                <a:lnTo>
                  <a:pt x="129" y="5"/>
                </a:lnTo>
                <a:lnTo>
                  <a:pt x="136" y="9"/>
                </a:lnTo>
                <a:lnTo>
                  <a:pt x="138" y="9"/>
                </a:lnTo>
                <a:lnTo>
                  <a:pt x="142" y="9"/>
                </a:lnTo>
                <a:lnTo>
                  <a:pt x="146" y="9"/>
                </a:lnTo>
                <a:lnTo>
                  <a:pt x="150" y="11"/>
                </a:lnTo>
                <a:lnTo>
                  <a:pt x="149" y="11"/>
                </a:lnTo>
                <a:lnTo>
                  <a:pt x="147" y="12"/>
                </a:lnTo>
                <a:lnTo>
                  <a:pt x="142" y="15"/>
                </a:lnTo>
                <a:lnTo>
                  <a:pt x="138" y="13"/>
                </a:lnTo>
                <a:lnTo>
                  <a:pt x="131" y="9"/>
                </a:lnTo>
                <a:lnTo>
                  <a:pt x="128" y="9"/>
                </a:lnTo>
                <a:lnTo>
                  <a:pt x="128" y="7"/>
                </a:lnTo>
                <a:lnTo>
                  <a:pt x="127" y="5"/>
                </a:lnTo>
                <a:lnTo>
                  <a:pt x="125" y="5"/>
                </a:lnTo>
                <a:lnTo>
                  <a:pt x="117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5" name="Freeform 29"/>
          <p:cNvSpPr>
            <a:spLocks/>
          </p:cNvSpPr>
          <p:nvPr/>
        </p:nvSpPr>
        <p:spPr bwMode="auto">
          <a:xfrm>
            <a:off x="4533901" y="5033963"/>
            <a:ext cx="34925" cy="9525"/>
          </a:xfrm>
          <a:custGeom>
            <a:avLst/>
            <a:gdLst>
              <a:gd name="T0" fmla="*/ 19 w 22"/>
              <a:gd name="T1" fmla="*/ 4 h 6"/>
              <a:gd name="T2" fmla="*/ 21 w 22"/>
              <a:gd name="T3" fmla="*/ 5 h 6"/>
              <a:gd name="T4" fmla="*/ 22 w 22"/>
              <a:gd name="T5" fmla="*/ 6 h 6"/>
              <a:gd name="T6" fmla="*/ 21 w 22"/>
              <a:gd name="T7" fmla="*/ 6 h 6"/>
              <a:gd name="T8" fmla="*/ 0 w 22"/>
              <a:gd name="T9" fmla="*/ 6 h 6"/>
              <a:gd name="T10" fmla="*/ 3 w 22"/>
              <a:gd name="T11" fmla="*/ 4 h 6"/>
              <a:gd name="T12" fmla="*/ 7 w 22"/>
              <a:gd name="T13" fmla="*/ 0 h 6"/>
              <a:gd name="T14" fmla="*/ 13 w 22"/>
              <a:gd name="T15" fmla="*/ 1 h 6"/>
              <a:gd name="T16" fmla="*/ 15 w 22"/>
              <a:gd name="T17" fmla="*/ 2 h 6"/>
              <a:gd name="T18" fmla="*/ 17 w 22"/>
              <a:gd name="T19" fmla="*/ 2 h 6"/>
              <a:gd name="T20" fmla="*/ 19 w 22"/>
              <a:gd name="T21" fmla="*/ 4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" h="6">
                <a:moveTo>
                  <a:pt x="19" y="4"/>
                </a:moveTo>
                <a:lnTo>
                  <a:pt x="21" y="5"/>
                </a:lnTo>
                <a:lnTo>
                  <a:pt x="22" y="6"/>
                </a:lnTo>
                <a:lnTo>
                  <a:pt x="21" y="6"/>
                </a:lnTo>
                <a:lnTo>
                  <a:pt x="0" y="6"/>
                </a:lnTo>
                <a:lnTo>
                  <a:pt x="3" y="4"/>
                </a:lnTo>
                <a:lnTo>
                  <a:pt x="7" y="0"/>
                </a:lnTo>
                <a:lnTo>
                  <a:pt x="13" y="1"/>
                </a:lnTo>
                <a:lnTo>
                  <a:pt x="15" y="2"/>
                </a:lnTo>
                <a:lnTo>
                  <a:pt x="17" y="2"/>
                </a:lnTo>
                <a:lnTo>
                  <a:pt x="19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6" name="Freeform 30"/>
          <p:cNvSpPr>
            <a:spLocks/>
          </p:cNvSpPr>
          <p:nvPr/>
        </p:nvSpPr>
        <p:spPr bwMode="auto">
          <a:xfrm>
            <a:off x="4337051" y="5022850"/>
            <a:ext cx="17463" cy="14288"/>
          </a:xfrm>
          <a:custGeom>
            <a:avLst/>
            <a:gdLst>
              <a:gd name="T0" fmla="*/ 6 w 11"/>
              <a:gd name="T1" fmla="*/ 2 h 9"/>
              <a:gd name="T2" fmla="*/ 0 w 11"/>
              <a:gd name="T3" fmla="*/ 0 h 9"/>
              <a:gd name="T4" fmla="*/ 4 w 11"/>
              <a:gd name="T5" fmla="*/ 0 h 9"/>
              <a:gd name="T6" fmla="*/ 7 w 11"/>
              <a:gd name="T7" fmla="*/ 1 h 9"/>
              <a:gd name="T8" fmla="*/ 8 w 11"/>
              <a:gd name="T9" fmla="*/ 1 h 9"/>
              <a:gd name="T10" fmla="*/ 11 w 11"/>
              <a:gd name="T11" fmla="*/ 5 h 9"/>
              <a:gd name="T12" fmla="*/ 11 w 11"/>
              <a:gd name="T13" fmla="*/ 7 h 9"/>
              <a:gd name="T14" fmla="*/ 10 w 11"/>
              <a:gd name="T15" fmla="*/ 9 h 9"/>
              <a:gd name="T16" fmla="*/ 8 w 11"/>
              <a:gd name="T17" fmla="*/ 9 h 9"/>
              <a:gd name="T18" fmla="*/ 8 w 11"/>
              <a:gd name="T19" fmla="*/ 8 h 9"/>
              <a:gd name="T20" fmla="*/ 7 w 11"/>
              <a:gd name="T21" fmla="*/ 5 h 9"/>
              <a:gd name="T22" fmla="*/ 6 w 11"/>
              <a:gd name="T23" fmla="*/ 2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6" y="2"/>
                </a:moveTo>
                <a:lnTo>
                  <a:pt x="0" y="0"/>
                </a:lnTo>
                <a:lnTo>
                  <a:pt x="4" y="0"/>
                </a:lnTo>
                <a:lnTo>
                  <a:pt x="7" y="1"/>
                </a:lnTo>
                <a:lnTo>
                  <a:pt x="8" y="1"/>
                </a:lnTo>
                <a:lnTo>
                  <a:pt x="11" y="5"/>
                </a:lnTo>
                <a:lnTo>
                  <a:pt x="11" y="7"/>
                </a:lnTo>
                <a:lnTo>
                  <a:pt x="10" y="9"/>
                </a:lnTo>
                <a:lnTo>
                  <a:pt x="8" y="9"/>
                </a:lnTo>
                <a:lnTo>
                  <a:pt x="8" y="8"/>
                </a:lnTo>
                <a:lnTo>
                  <a:pt x="7" y="5"/>
                </a:lnTo>
                <a:lnTo>
                  <a:pt x="6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7" name="Freeform 31"/>
          <p:cNvSpPr>
            <a:spLocks/>
          </p:cNvSpPr>
          <p:nvPr/>
        </p:nvSpPr>
        <p:spPr bwMode="auto">
          <a:xfrm>
            <a:off x="4819651" y="5024438"/>
            <a:ext cx="38100" cy="19050"/>
          </a:xfrm>
          <a:custGeom>
            <a:avLst/>
            <a:gdLst>
              <a:gd name="T0" fmla="*/ 2 w 24"/>
              <a:gd name="T1" fmla="*/ 1 h 12"/>
              <a:gd name="T2" fmla="*/ 0 w 24"/>
              <a:gd name="T3" fmla="*/ 1 h 12"/>
              <a:gd name="T4" fmla="*/ 2 w 24"/>
              <a:gd name="T5" fmla="*/ 0 h 12"/>
              <a:gd name="T6" fmla="*/ 4 w 24"/>
              <a:gd name="T7" fmla="*/ 1 h 12"/>
              <a:gd name="T8" fmla="*/ 13 w 24"/>
              <a:gd name="T9" fmla="*/ 8 h 12"/>
              <a:gd name="T10" fmla="*/ 24 w 24"/>
              <a:gd name="T11" fmla="*/ 12 h 12"/>
              <a:gd name="T12" fmla="*/ 9 w 24"/>
              <a:gd name="T13" fmla="*/ 12 h 12"/>
              <a:gd name="T14" fmla="*/ 7 w 24"/>
              <a:gd name="T15" fmla="*/ 12 h 12"/>
              <a:gd name="T16" fmla="*/ 6 w 24"/>
              <a:gd name="T17" fmla="*/ 8 h 12"/>
              <a:gd name="T18" fmla="*/ 4 w 24"/>
              <a:gd name="T19" fmla="*/ 6 h 12"/>
              <a:gd name="T20" fmla="*/ 3 w 24"/>
              <a:gd name="T21" fmla="*/ 4 h 12"/>
              <a:gd name="T22" fmla="*/ 2 w 24"/>
              <a:gd name="T23" fmla="*/ 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2">
                <a:moveTo>
                  <a:pt x="2" y="1"/>
                </a:moveTo>
                <a:lnTo>
                  <a:pt x="0" y="1"/>
                </a:lnTo>
                <a:lnTo>
                  <a:pt x="2" y="0"/>
                </a:lnTo>
                <a:lnTo>
                  <a:pt x="4" y="1"/>
                </a:lnTo>
                <a:lnTo>
                  <a:pt x="13" y="8"/>
                </a:lnTo>
                <a:lnTo>
                  <a:pt x="24" y="12"/>
                </a:lnTo>
                <a:lnTo>
                  <a:pt x="9" y="12"/>
                </a:lnTo>
                <a:lnTo>
                  <a:pt x="7" y="12"/>
                </a:lnTo>
                <a:lnTo>
                  <a:pt x="6" y="8"/>
                </a:lnTo>
                <a:lnTo>
                  <a:pt x="4" y="6"/>
                </a:lnTo>
                <a:lnTo>
                  <a:pt x="3" y="4"/>
                </a:lnTo>
                <a:lnTo>
                  <a:pt x="2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8" name="Freeform 32"/>
          <p:cNvSpPr>
            <a:spLocks/>
          </p:cNvSpPr>
          <p:nvPr/>
        </p:nvSpPr>
        <p:spPr bwMode="auto">
          <a:xfrm>
            <a:off x="4341813" y="4981575"/>
            <a:ext cx="66675" cy="41275"/>
          </a:xfrm>
          <a:custGeom>
            <a:avLst/>
            <a:gdLst>
              <a:gd name="T0" fmla="*/ 34 w 42"/>
              <a:gd name="T1" fmla="*/ 4 h 26"/>
              <a:gd name="T2" fmla="*/ 37 w 42"/>
              <a:gd name="T3" fmla="*/ 0 h 26"/>
              <a:gd name="T4" fmla="*/ 37 w 42"/>
              <a:gd name="T5" fmla="*/ 3 h 26"/>
              <a:gd name="T6" fmla="*/ 41 w 42"/>
              <a:gd name="T7" fmla="*/ 4 h 26"/>
              <a:gd name="T8" fmla="*/ 42 w 42"/>
              <a:gd name="T9" fmla="*/ 4 h 26"/>
              <a:gd name="T10" fmla="*/ 41 w 42"/>
              <a:gd name="T11" fmla="*/ 13 h 26"/>
              <a:gd name="T12" fmla="*/ 41 w 42"/>
              <a:gd name="T13" fmla="*/ 15 h 26"/>
              <a:gd name="T14" fmla="*/ 39 w 42"/>
              <a:gd name="T15" fmla="*/ 16 h 26"/>
              <a:gd name="T16" fmla="*/ 39 w 42"/>
              <a:gd name="T17" fmla="*/ 18 h 26"/>
              <a:gd name="T18" fmla="*/ 39 w 42"/>
              <a:gd name="T19" fmla="*/ 20 h 26"/>
              <a:gd name="T20" fmla="*/ 30 w 42"/>
              <a:gd name="T21" fmla="*/ 20 h 26"/>
              <a:gd name="T22" fmla="*/ 30 w 42"/>
              <a:gd name="T23" fmla="*/ 26 h 26"/>
              <a:gd name="T24" fmla="*/ 18 w 42"/>
              <a:gd name="T25" fmla="*/ 24 h 26"/>
              <a:gd name="T26" fmla="*/ 0 w 42"/>
              <a:gd name="T27" fmla="*/ 12 h 26"/>
              <a:gd name="T28" fmla="*/ 0 w 42"/>
              <a:gd name="T29" fmla="*/ 9 h 26"/>
              <a:gd name="T30" fmla="*/ 0 w 42"/>
              <a:gd name="T31" fmla="*/ 7 h 26"/>
              <a:gd name="T32" fmla="*/ 3 w 42"/>
              <a:gd name="T33" fmla="*/ 12 h 26"/>
              <a:gd name="T34" fmla="*/ 4 w 42"/>
              <a:gd name="T35" fmla="*/ 13 h 26"/>
              <a:gd name="T36" fmla="*/ 15 w 42"/>
              <a:gd name="T37" fmla="*/ 22 h 26"/>
              <a:gd name="T38" fmla="*/ 16 w 42"/>
              <a:gd name="T39" fmla="*/ 22 h 26"/>
              <a:gd name="T40" fmla="*/ 20 w 42"/>
              <a:gd name="T41" fmla="*/ 22 h 26"/>
              <a:gd name="T42" fmla="*/ 22 w 42"/>
              <a:gd name="T43" fmla="*/ 22 h 26"/>
              <a:gd name="T44" fmla="*/ 26 w 42"/>
              <a:gd name="T45" fmla="*/ 20 h 26"/>
              <a:gd name="T46" fmla="*/ 27 w 42"/>
              <a:gd name="T47" fmla="*/ 20 h 26"/>
              <a:gd name="T48" fmla="*/ 34 w 42"/>
              <a:gd name="T49" fmla="*/ 19 h 26"/>
              <a:gd name="T50" fmla="*/ 35 w 42"/>
              <a:gd name="T51" fmla="*/ 18 h 26"/>
              <a:gd name="T52" fmla="*/ 35 w 42"/>
              <a:gd name="T53" fmla="*/ 15 h 26"/>
              <a:gd name="T54" fmla="*/ 34 w 42"/>
              <a:gd name="T55" fmla="*/ 7 h 26"/>
              <a:gd name="T56" fmla="*/ 34 w 42"/>
              <a:gd name="T57" fmla="*/ 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2" h="26">
                <a:moveTo>
                  <a:pt x="34" y="4"/>
                </a:moveTo>
                <a:lnTo>
                  <a:pt x="37" y="0"/>
                </a:lnTo>
                <a:lnTo>
                  <a:pt x="37" y="3"/>
                </a:lnTo>
                <a:lnTo>
                  <a:pt x="41" y="4"/>
                </a:lnTo>
                <a:lnTo>
                  <a:pt x="42" y="4"/>
                </a:lnTo>
                <a:lnTo>
                  <a:pt x="41" y="13"/>
                </a:lnTo>
                <a:lnTo>
                  <a:pt x="41" y="15"/>
                </a:lnTo>
                <a:lnTo>
                  <a:pt x="39" y="16"/>
                </a:lnTo>
                <a:lnTo>
                  <a:pt x="39" y="18"/>
                </a:lnTo>
                <a:lnTo>
                  <a:pt x="39" y="20"/>
                </a:lnTo>
                <a:lnTo>
                  <a:pt x="30" y="20"/>
                </a:lnTo>
                <a:lnTo>
                  <a:pt x="30" y="26"/>
                </a:lnTo>
                <a:lnTo>
                  <a:pt x="18" y="24"/>
                </a:lnTo>
                <a:lnTo>
                  <a:pt x="0" y="12"/>
                </a:lnTo>
                <a:lnTo>
                  <a:pt x="0" y="9"/>
                </a:lnTo>
                <a:lnTo>
                  <a:pt x="0" y="7"/>
                </a:lnTo>
                <a:lnTo>
                  <a:pt x="3" y="12"/>
                </a:lnTo>
                <a:lnTo>
                  <a:pt x="4" y="13"/>
                </a:lnTo>
                <a:lnTo>
                  <a:pt x="15" y="22"/>
                </a:lnTo>
                <a:lnTo>
                  <a:pt x="16" y="22"/>
                </a:lnTo>
                <a:lnTo>
                  <a:pt x="20" y="22"/>
                </a:lnTo>
                <a:lnTo>
                  <a:pt x="22" y="22"/>
                </a:lnTo>
                <a:lnTo>
                  <a:pt x="26" y="20"/>
                </a:lnTo>
                <a:lnTo>
                  <a:pt x="27" y="20"/>
                </a:lnTo>
                <a:lnTo>
                  <a:pt x="34" y="19"/>
                </a:lnTo>
                <a:lnTo>
                  <a:pt x="35" y="18"/>
                </a:lnTo>
                <a:lnTo>
                  <a:pt x="35" y="15"/>
                </a:lnTo>
                <a:lnTo>
                  <a:pt x="34" y="7"/>
                </a:lnTo>
                <a:lnTo>
                  <a:pt x="34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9" name="Freeform 33"/>
          <p:cNvSpPr>
            <a:spLocks/>
          </p:cNvSpPr>
          <p:nvPr/>
        </p:nvSpPr>
        <p:spPr bwMode="auto">
          <a:xfrm>
            <a:off x="4376738" y="5005388"/>
            <a:ext cx="84138" cy="60325"/>
          </a:xfrm>
          <a:custGeom>
            <a:avLst/>
            <a:gdLst>
              <a:gd name="T0" fmla="*/ 32 w 53"/>
              <a:gd name="T1" fmla="*/ 5 h 38"/>
              <a:gd name="T2" fmla="*/ 31 w 53"/>
              <a:gd name="T3" fmla="*/ 5 h 38"/>
              <a:gd name="T4" fmla="*/ 28 w 53"/>
              <a:gd name="T5" fmla="*/ 8 h 38"/>
              <a:gd name="T6" fmla="*/ 28 w 53"/>
              <a:gd name="T7" fmla="*/ 9 h 38"/>
              <a:gd name="T8" fmla="*/ 24 w 53"/>
              <a:gd name="T9" fmla="*/ 13 h 38"/>
              <a:gd name="T10" fmla="*/ 23 w 53"/>
              <a:gd name="T11" fmla="*/ 16 h 38"/>
              <a:gd name="T12" fmla="*/ 23 w 53"/>
              <a:gd name="T13" fmla="*/ 24 h 38"/>
              <a:gd name="T14" fmla="*/ 23 w 53"/>
              <a:gd name="T15" fmla="*/ 27 h 38"/>
              <a:gd name="T16" fmla="*/ 26 w 53"/>
              <a:gd name="T17" fmla="*/ 31 h 38"/>
              <a:gd name="T18" fmla="*/ 23 w 53"/>
              <a:gd name="T19" fmla="*/ 34 h 38"/>
              <a:gd name="T20" fmla="*/ 16 w 53"/>
              <a:gd name="T21" fmla="*/ 38 h 38"/>
              <a:gd name="T22" fmla="*/ 11 w 53"/>
              <a:gd name="T23" fmla="*/ 34 h 38"/>
              <a:gd name="T24" fmla="*/ 11 w 53"/>
              <a:gd name="T25" fmla="*/ 28 h 38"/>
              <a:gd name="T26" fmla="*/ 11 w 53"/>
              <a:gd name="T27" fmla="*/ 24 h 38"/>
              <a:gd name="T28" fmla="*/ 2 w 53"/>
              <a:gd name="T29" fmla="*/ 24 h 38"/>
              <a:gd name="T30" fmla="*/ 0 w 53"/>
              <a:gd name="T31" fmla="*/ 30 h 38"/>
              <a:gd name="T32" fmla="*/ 0 w 53"/>
              <a:gd name="T33" fmla="*/ 24 h 38"/>
              <a:gd name="T34" fmla="*/ 1 w 53"/>
              <a:gd name="T35" fmla="*/ 24 h 38"/>
              <a:gd name="T36" fmla="*/ 9 w 53"/>
              <a:gd name="T37" fmla="*/ 20 h 38"/>
              <a:gd name="T38" fmla="*/ 15 w 53"/>
              <a:gd name="T39" fmla="*/ 15 h 38"/>
              <a:gd name="T40" fmla="*/ 19 w 53"/>
              <a:gd name="T41" fmla="*/ 18 h 38"/>
              <a:gd name="T42" fmla="*/ 20 w 53"/>
              <a:gd name="T43" fmla="*/ 19 h 38"/>
              <a:gd name="T44" fmla="*/ 22 w 53"/>
              <a:gd name="T45" fmla="*/ 16 h 38"/>
              <a:gd name="T46" fmla="*/ 23 w 53"/>
              <a:gd name="T47" fmla="*/ 12 h 38"/>
              <a:gd name="T48" fmla="*/ 28 w 53"/>
              <a:gd name="T49" fmla="*/ 3 h 38"/>
              <a:gd name="T50" fmla="*/ 30 w 53"/>
              <a:gd name="T51" fmla="*/ 0 h 38"/>
              <a:gd name="T52" fmla="*/ 32 w 53"/>
              <a:gd name="T53" fmla="*/ 3 h 38"/>
              <a:gd name="T54" fmla="*/ 34 w 53"/>
              <a:gd name="T55" fmla="*/ 4 h 38"/>
              <a:gd name="T56" fmla="*/ 38 w 53"/>
              <a:gd name="T57" fmla="*/ 7 h 38"/>
              <a:gd name="T58" fmla="*/ 42 w 53"/>
              <a:gd name="T59" fmla="*/ 8 h 38"/>
              <a:gd name="T60" fmla="*/ 45 w 53"/>
              <a:gd name="T61" fmla="*/ 8 h 38"/>
              <a:gd name="T62" fmla="*/ 47 w 53"/>
              <a:gd name="T63" fmla="*/ 8 h 38"/>
              <a:gd name="T64" fmla="*/ 52 w 53"/>
              <a:gd name="T65" fmla="*/ 9 h 38"/>
              <a:gd name="T66" fmla="*/ 53 w 53"/>
              <a:gd name="T67" fmla="*/ 11 h 38"/>
              <a:gd name="T68" fmla="*/ 52 w 53"/>
              <a:gd name="T69" fmla="*/ 11 h 38"/>
              <a:gd name="T70" fmla="*/ 46 w 53"/>
              <a:gd name="T71" fmla="*/ 9 h 38"/>
              <a:gd name="T72" fmla="*/ 45 w 53"/>
              <a:gd name="T73" fmla="*/ 11 h 38"/>
              <a:gd name="T74" fmla="*/ 32 w 53"/>
              <a:gd name="T75" fmla="*/ 16 h 38"/>
              <a:gd name="T76" fmla="*/ 32 w 53"/>
              <a:gd name="T77" fmla="*/ 15 h 38"/>
              <a:gd name="T78" fmla="*/ 32 w 53"/>
              <a:gd name="T79" fmla="*/ 13 h 38"/>
              <a:gd name="T80" fmla="*/ 37 w 53"/>
              <a:gd name="T81" fmla="*/ 11 h 38"/>
              <a:gd name="T82" fmla="*/ 38 w 53"/>
              <a:gd name="T83" fmla="*/ 11 h 38"/>
              <a:gd name="T84" fmla="*/ 39 w 53"/>
              <a:gd name="T85" fmla="*/ 11 h 38"/>
              <a:gd name="T86" fmla="*/ 39 w 53"/>
              <a:gd name="T87" fmla="*/ 8 h 38"/>
              <a:gd name="T88" fmla="*/ 32 w 53"/>
              <a:gd name="T89" fmla="*/ 5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53" h="38">
                <a:moveTo>
                  <a:pt x="32" y="5"/>
                </a:moveTo>
                <a:lnTo>
                  <a:pt x="31" y="5"/>
                </a:lnTo>
                <a:lnTo>
                  <a:pt x="28" y="8"/>
                </a:lnTo>
                <a:lnTo>
                  <a:pt x="28" y="9"/>
                </a:lnTo>
                <a:lnTo>
                  <a:pt x="24" y="13"/>
                </a:lnTo>
                <a:lnTo>
                  <a:pt x="23" y="16"/>
                </a:lnTo>
                <a:lnTo>
                  <a:pt x="23" y="24"/>
                </a:lnTo>
                <a:lnTo>
                  <a:pt x="23" y="27"/>
                </a:lnTo>
                <a:lnTo>
                  <a:pt x="26" y="31"/>
                </a:lnTo>
                <a:lnTo>
                  <a:pt x="23" y="34"/>
                </a:lnTo>
                <a:lnTo>
                  <a:pt x="16" y="38"/>
                </a:lnTo>
                <a:lnTo>
                  <a:pt x="11" y="34"/>
                </a:lnTo>
                <a:lnTo>
                  <a:pt x="11" y="28"/>
                </a:lnTo>
                <a:lnTo>
                  <a:pt x="11" y="24"/>
                </a:lnTo>
                <a:lnTo>
                  <a:pt x="2" y="24"/>
                </a:lnTo>
                <a:lnTo>
                  <a:pt x="0" y="30"/>
                </a:lnTo>
                <a:lnTo>
                  <a:pt x="0" y="24"/>
                </a:lnTo>
                <a:lnTo>
                  <a:pt x="1" y="24"/>
                </a:lnTo>
                <a:lnTo>
                  <a:pt x="9" y="20"/>
                </a:lnTo>
                <a:lnTo>
                  <a:pt x="15" y="15"/>
                </a:lnTo>
                <a:lnTo>
                  <a:pt x="19" y="18"/>
                </a:lnTo>
                <a:lnTo>
                  <a:pt x="20" y="19"/>
                </a:lnTo>
                <a:lnTo>
                  <a:pt x="22" y="16"/>
                </a:lnTo>
                <a:lnTo>
                  <a:pt x="23" y="12"/>
                </a:lnTo>
                <a:lnTo>
                  <a:pt x="28" y="3"/>
                </a:lnTo>
                <a:lnTo>
                  <a:pt x="30" y="0"/>
                </a:lnTo>
                <a:lnTo>
                  <a:pt x="32" y="3"/>
                </a:lnTo>
                <a:lnTo>
                  <a:pt x="34" y="4"/>
                </a:lnTo>
                <a:lnTo>
                  <a:pt x="38" y="7"/>
                </a:lnTo>
                <a:lnTo>
                  <a:pt x="42" y="8"/>
                </a:lnTo>
                <a:lnTo>
                  <a:pt x="45" y="8"/>
                </a:lnTo>
                <a:lnTo>
                  <a:pt x="47" y="8"/>
                </a:lnTo>
                <a:lnTo>
                  <a:pt x="52" y="9"/>
                </a:lnTo>
                <a:lnTo>
                  <a:pt x="53" y="11"/>
                </a:lnTo>
                <a:lnTo>
                  <a:pt x="52" y="11"/>
                </a:lnTo>
                <a:lnTo>
                  <a:pt x="46" y="9"/>
                </a:lnTo>
                <a:lnTo>
                  <a:pt x="45" y="11"/>
                </a:lnTo>
                <a:lnTo>
                  <a:pt x="32" y="16"/>
                </a:lnTo>
                <a:lnTo>
                  <a:pt x="32" y="15"/>
                </a:lnTo>
                <a:lnTo>
                  <a:pt x="32" y="13"/>
                </a:lnTo>
                <a:lnTo>
                  <a:pt x="37" y="11"/>
                </a:lnTo>
                <a:lnTo>
                  <a:pt x="38" y="11"/>
                </a:lnTo>
                <a:lnTo>
                  <a:pt x="39" y="11"/>
                </a:lnTo>
                <a:lnTo>
                  <a:pt x="39" y="8"/>
                </a:lnTo>
                <a:lnTo>
                  <a:pt x="32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0" name="Freeform 34"/>
          <p:cNvSpPr>
            <a:spLocks/>
          </p:cNvSpPr>
          <p:nvPr/>
        </p:nvSpPr>
        <p:spPr bwMode="auto">
          <a:xfrm>
            <a:off x="4610101" y="4921250"/>
            <a:ext cx="101600" cy="103188"/>
          </a:xfrm>
          <a:custGeom>
            <a:avLst/>
            <a:gdLst>
              <a:gd name="T0" fmla="*/ 4 w 64"/>
              <a:gd name="T1" fmla="*/ 62 h 65"/>
              <a:gd name="T2" fmla="*/ 4 w 64"/>
              <a:gd name="T3" fmla="*/ 62 h 65"/>
              <a:gd name="T4" fmla="*/ 0 w 64"/>
              <a:gd name="T5" fmla="*/ 61 h 65"/>
              <a:gd name="T6" fmla="*/ 1 w 64"/>
              <a:gd name="T7" fmla="*/ 61 h 65"/>
              <a:gd name="T8" fmla="*/ 7 w 64"/>
              <a:gd name="T9" fmla="*/ 62 h 65"/>
              <a:gd name="T10" fmla="*/ 10 w 64"/>
              <a:gd name="T11" fmla="*/ 61 h 65"/>
              <a:gd name="T12" fmla="*/ 10 w 64"/>
              <a:gd name="T13" fmla="*/ 60 h 65"/>
              <a:gd name="T14" fmla="*/ 14 w 64"/>
              <a:gd name="T15" fmla="*/ 57 h 65"/>
              <a:gd name="T16" fmla="*/ 21 w 64"/>
              <a:gd name="T17" fmla="*/ 54 h 65"/>
              <a:gd name="T18" fmla="*/ 19 w 64"/>
              <a:gd name="T19" fmla="*/ 51 h 65"/>
              <a:gd name="T20" fmla="*/ 18 w 64"/>
              <a:gd name="T21" fmla="*/ 50 h 65"/>
              <a:gd name="T22" fmla="*/ 22 w 64"/>
              <a:gd name="T23" fmla="*/ 47 h 65"/>
              <a:gd name="T24" fmla="*/ 23 w 64"/>
              <a:gd name="T25" fmla="*/ 43 h 65"/>
              <a:gd name="T26" fmla="*/ 25 w 64"/>
              <a:gd name="T27" fmla="*/ 41 h 65"/>
              <a:gd name="T28" fmla="*/ 31 w 64"/>
              <a:gd name="T29" fmla="*/ 30 h 65"/>
              <a:gd name="T30" fmla="*/ 34 w 64"/>
              <a:gd name="T31" fmla="*/ 30 h 65"/>
              <a:gd name="T32" fmla="*/ 40 w 64"/>
              <a:gd name="T33" fmla="*/ 28 h 65"/>
              <a:gd name="T34" fmla="*/ 44 w 64"/>
              <a:gd name="T35" fmla="*/ 26 h 65"/>
              <a:gd name="T36" fmla="*/ 57 w 64"/>
              <a:gd name="T37" fmla="*/ 12 h 65"/>
              <a:gd name="T38" fmla="*/ 60 w 64"/>
              <a:gd name="T39" fmla="*/ 6 h 65"/>
              <a:gd name="T40" fmla="*/ 61 w 64"/>
              <a:gd name="T41" fmla="*/ 4 h 65"/>
              <a:gd name="T42" fmla="*/ 61 w 64"/>
              <a:gd name="T43" fmla="*/ 1 h 65"/>
              <a:gd name="T44" fmla="*/ 63 w 64"/>
              <a:gd name="T45" fmla="*/ 1 h 65"/>
              <a:gd name="T46" fmla="*/ 64 w 64"/>
              <a:gd name="T47" fmla="*/ 0 h 65"/>
              <a:gd name="T48" fmla="*/ 63 w 64"/>
              <a:gd name="T49" fmla="*/ 4 h 65"/>
              <a:gd name="T50" fmla="*/ 63 w 64"/>
              <a:gd name="T51" fmla="*/ 6 h 65"/>
              <a:gd name="T52" fmla="*/ 61 w 64"/>
              <a:gd name="T53" fmla="*/ 9 h 65"/>
              <a:gd name="T54" fmla="*/ 48 w 64"/>
              <a:gd name="T55" fmla="*/ 26 h 65"/>
              <a:gd name="T56" fmla="*/ 42 w 64"/>
              <a:gd name="T57" fmla="*/ 32 h 65"/>
              <a:gd name="T58" fmla="*/ 40 w 64"/>
              <a:gd name="T59" fmla="*/ 32 h 65"/>
              <a:gd name="T60" fmla="*/ 38 w 64"/>
              <a:gd name="T61" fmla="*/ 34 h 65"/>
              <a:gd name="T62" fmla="*/ 34 w 64"/>
              <a:gd name="T63" fmla="*/ 36 h 65"/>
              <a:gd name="T64" fmla="*/ 33 w 64"/>
              <a:gd name="T65" fmla="*/ 38 h 65"/>
              <a:gd name="T66" fmla="*/ 30 w 64"/>
              <a:gd name="T67" fmla="*/ 41 h 65"/>
              <a:gd name="T68" fmla="*/ 27 w 64"/>
              <a:gd name="T69" fmla="*/ 47 h 65"/>
              <a:gd name="T70" fmla="*/ 22 w 64"/>
              <a:gd name="T71" fmla="*/ 57 h 65"/>
              <a:gd name="T72" fmla="*/ 16 w 64"/>
              <a:gd name="T73" fmla="*/ 58 h 65"/>
              <a:gd name="T74" fmla="*/ 12 w 64"/>
              <a:gd name="T75" fmla="*/ 62 h 65"/>
              <a:gd name="T76" fmla="*/ 10 w 64"/>
              <a:gd name="T77" fmla="*/ 65 h 65"/>
              <a:gd name="T78" fmla="*/ 4 w 64"/>
              <a:gd name="T79" fmla="*/ 62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64" h="65">
                <a:moveTo>
                  <a:pt x="4" y="62"/>
                </a:moveTo>
                <a:lnTo>
                  <a:pt x="4" y="62"/>
                </a:lnTo>
                <a:lnTo>
                  <a:pt x="0" y="61"/>
                </a:lnTo>
                <a:lnTo>
                  <a:pt x="1" y="61"/>
                </a:lnTo>
                <a:lnTo>
                  <a:pt x="7" y="62"/>
                </a:lnTo>
                <a:lnTo>
                  <a:pt x="10" y="61"/>
                </a:lnTo>
                <a:lnTo>
                  <a:pt x="10" y="60"/>
                </a:lnTo>
                <a:lnTo>
                  <a:pt x="14" y="57"/>
                </a:lnTo>
                <a:lnTo>
                  <a:pt x="21" y="54"/>
                </a:lnTo>
                <a:lnTo>
                  <a:pt x="19" y="51"/>
                </a:lnTo>
                <a:lnTo>
                  <a:pt x="18" y="50"/>
                </a:lnTo>
                <a:lnTo>
                  <a:pt x="22" y="47"/>
                </a:lnTo>
                <a:lnTo>
                  <a:pt x="23" y="43"/>
                </a:lnTo>
                <a:lnTo>
                  <a:pt x="25" y="41"/>
                </a:lnTo>
                <a:lnTo>
                  <a:pt x="31" y="30"/>
                </a:lnTo>
                <a:lnTo>
                  <a:pt x="34" y="30"/>
                </a:lnTo>
                <a:lnTo>
                  <a:pt x="40" y="28"/>
                </a:lnTo>
                <a:lnTo>
                  <a:pt x="44" y="26"/>
                </a:lnTo>
                <a:lnTo>
                  <a:pt x="57" y="12"/>
                </a:lnTo>
                <a:lnTo>
                  <a:pt x="60" y="6"/>
                </a:lnTo>
                <a:lnTo>
                  <a:pt x="61" y="4"/>
                </a:lnTo>
                <a:lnTo>
                  <a:pt x="61" y="1"/>
                </a:lnTo>
                <a:lnTo>
                  <a:pt x="63" y="1"/>
                </a:lnTo>
                <a:lnTo>
                  <a:pt x="64" y="0"/>
                </a:lnTo>
                <a:lnTo>
                  <a:pt x="63" y="4"/>
                </a:lnTo>
                <a:lnTo>
                  <a:pt x="63" y="6"/>
                </a:lnTo>
                <a:lnTo>
                  <a:pt x="61" y="9"/>
                </a:lnTo>
                <a:lnTo>
                  <a:pt x="48" y="26"/>
                </a:lnTo>
                <a:lnTo>
                  <a:pt x="42" y="32"/>
                </a:lnTo>
                <a:lnTo>
                  <a:pt x="40" y="32"/>
                </a:lnTo>
                <a:lnTo>
                  <a:pt x="38" y="34"/>
                </a:lnTo>
                <a:lnTo>
                  <a:pt x="34" y="36"/>
                </a:lnTo>
                <a:lnTo>
                  <a:pt x="33" y="38"/>
                </a:lnTo>
                <a:lnTo>
                  <a:pt x="30" y="41"/>
                </a:lnTo>
                <a:lnTo>
                  <a:pt x="27" y="47"/>
                </a:lnTo>
                <a:lnTo>
                  <a:pt x="22" y="57"/>
                </a:lnTo>
                <a:lnTo>
                  <a:pt x="16" y="58"/>
                </a:lnTo>
                <a:lnTo>
                  <a:pt x="12" y="62"/>
                </a:lnTo>
                <a:lnTo>
                  <a:pt x="10" y="65"/>
                </a:lnTo>
                <a:lnTo>
                  <a:pt x="4" y="6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1" name="Freeform 35"/>
          <p:cNvSpPr>
            <a:spLocks/>
          </p:cNvSpPr>
          <p:nvPr/>
        </p:nvSpPr>
        <p:spPr bwMode="auto">
          <a:xfrm>
            <a:off x="4414838" y="4778375"/>
            <a:ext cx="260350" cy="258763"/>
          </a:xfrm>
          <a:custGeom>
            <a:avLst/>
            <a:gdLst>
              <a:gd name="T0" fmla="*/ 67 w 164"/>
              <a:gd name="T1" fmla="*/ 39 h 163"/>
              <a:gd name="T2" fmla="*/ 63 w 164"/>
              <a:gd name="T3" fmla="*/ 61 h 163"/>
              <a:gd name="T4" fmla="*/ 71 w 164"/>
              <a:gd name="T5" fmla="*/ 91 h 163"/>
              <a:gd name="T6" fmla="*/ 77 w 164"/>
              <a:gd name="T7" fmla="*/ 111 h 163"/>
              <a:gd name="T8" fmla="*/ 93 w 164"/>
              <a:gd name="T9" fmla="*/ 91 h 163"/>
              <a:gd name="T10" fmla="*/ 82 w 164"/>
              <a:gd name="T11" fmla="*/ 68 h 163"/>
              <a:gd name="T12" fmla="*/ 79 w 164"/>
              <a:gd name="T13" fmla="*/ 54 h 163"/>
              <a:gd name="T14" fmla="*/ 88 w 164"/>
              <a:gd name="T15" fmla="*/ 65 h 163"/>
              <a:gd name="T16" fmla="*/ 97 w 164"/>
              <a:gd name="T17" fmla="*/ 54 h 163"/>
              <a:gd name="T18" fmla="*/ 105 w 164"/>
              <a:gd name="T19" fmla="*/ 17 h 163"/>
              <a:gd name="T20" fmla="*/ 112 w 164"/>
              <a:gd name="T21" fmla="*/ 0 h 163"/>
              <a:gd name="T22" fmla="*/ 115 w 164"/>
              <a:gd name="T23" fmla="*/ 12 h 163"/>
              <a:gd name="T24" fmla="*/ 105 w 164"/>
              <a:gd name="T25" fmla="*/ 26 h 163"/>
              <a:gd name="T26" fmla="*/ 98 w 164"/>
              <a:gd name="T27" fmla="*/ 65 h 163"/>
              <a:gd name="T28" fmla="*/ 100 w 164"/>
              <a:gd name="T29" fmla="*/ 92 h 163"/>
              <a:gd name="T30" fmla="*/ 113 w 164"/>
              <a:gd name="T31" fmla="*/ 87 h 163"/>
              <a:gd name="T32" fmla="*/ 108 w 164"/>
              <a:gd name="T33" fmla="*/ 65 h 163"/>
              <a:gd name="T34" fmla="*/ 122 w 164"/>
              <a:gd name="T35" fmla="*/ 80 h 163"/>
              <a:gd name="T36" fmla="*/ 142 w 164"/>
              <a:gd name="T37" fmla="*/ 42 h 163"/>
              <a:gd name="T38" fmla="*/ 148 w 164"/>
              <a:gd name="T39" fmla="*/ 51 h 163"/>
              <a:gd name="T40" fmla="*/ 142 w 164"/>
              <a:gd name="T41" fmla="*/ 72 h 163"/>
              <a:gd name="T42" fmla="*/ 160 w 164"/>
              <a:gd name="T43" fmla="*/ 49 h 163"/>
              <a:gd name="T44" fmla="*/ 156 w 164"/>
              <a:gd name="T45" fmla="*/ 64 h 163"/>
              <a:gd name="T46" fmla="*/ 138 w 164"/>
              <a:gd name="T47" fmla="*/ 76 h 163"/>
              <a:gd name="T48" fmla="*/ 138 w 164"/>
              <a:gd name="T49" fmla="*/ 73 h 163"/>
              <a:gd name="T50" fmla="*/ 116 w 164"/>
              <a:gd name="T51" fmla="*/ 83 h 163"/>
              <a:gd name="T52" fmla="*/ 105 w 164"/>
              <a:gd name="T53" fmla="*/ 95 h 163"/>
              <a:gd name="T54" fmla="*/ 94 w 164"/>
              <a:gd name="T55" fmla="*/ 94 h 163"/>
              <a:gd name="T56" fmla="*/ 89 w 164"/>
              <a:gd name="T57" fmla="*/ 116 h 163"/>
              <a:gd name="T58" fmla="*/ 96 w 164"/>
              <a:gd name="T59" fmla="*/ 144 h 163"/>
              <a:gd name="T60" fmla="*/ 96 w 164"/>
              <a:gd name="T61" fmla="*/ 154 h 163"/>
              <a:gd name="T62" fmla="*/ 77 w 164"/>
              <a:gd name="T63" fmla="*/ 150 h 163"/>
              <a:gd name="T64" fmla="*/ 60 w 164"/>
              <a:gd name="T65" fmla="*/ 155 h 163"/>
              <a:gd name="T66" fmla="*/ 43 w 164"/>
              <a:gd name="T67" fmla="*/ 154 h 163"/>
              <a:gd name="T68" fmla="*/ 71 w 164"/>
              <a:gd name="T69" fmla="*/ 143 h 163"/>
              <a:gd name="T70" fmla="*/ 71 w 164"/>
              <a:gd name="T71" fmla="*/ 135 h 163"/>
              <a:gd name="T72" fmla="*/ 88 w 164"/>
              <a:gd name="T73" fmla="*/ 147 h 163"/>
              <a:gd name="T74" fmla="*/ 94 w 164"/>
              <a:gd name="T75" fmla="*/ 129 h 163"/>
              <a:gd name="T76" fmla="*/ 77 w 164"/>
              <a:gd name="T77" fmla="*/ 126 h 163"/>
              <a:gd name="T78" fmla="*/ 63 w 164"/>
              <a:gd name="T79" fmla="*/ 137 h 163"/>
              <a:gd name="T80" fmla="*/ 36 w 164"/>
              <a:gd name="T81" fmla="*/ 146 h 163"/>
              <a:gd name="T82" fmla="*/ 14 w 164"/>
              <a:gd name="T83" fmla="*/ 136 h 163"/>
              <a:gd name="T84" fmla="*/ 7 w 164"/>
              <a:gd name="T85" fmla="*/ 121 h 163"/>
              <a:gd name="T86" fmla="*/ 26 w 164"/>
              <a:gd name="T87" fmla="*/ 92 h 163"/>
              <a:gd name="T88" fmla="*/ 21 w 164"/>
              <a:gd name="T89" fmla="*/ 113 h 163"/>
              <a:gd name="T90" fmla="*/ 6 w 164"/>
              <a:gd name="T91" fmla="*/ 122 h 163"/>
              <a:gd name="T92" fmla="*/ 17 w 164"/>
              <a:gd name="T93" fmla="*/ 135 h 163"/>
              <a:gd name="T94" fmla="*/ 37 w 164"/>
              <a:gd name="T95" fmla="*/ 144 h 163"/>
              <a:gd name="T96" fmla="*/ 52 w 164"/>
              <a:gd name="T97" fmla="*/ 146 h 163"/>
              <a:gd name="T98" fmla="*/ 55 w 164"/>
              <a:gd name="T99" fmla="*/ 116 h 163"/>
              <a:gd name="T100" fmla="*/ 44 w 164"/>
              <a:gd name="T101" fmla="*/ 101 h 163"/>
              <a:gd name="T102" fmla="*/ 58 w 164"/>
              <a:gd name="T103" fmla="*/ 117 h 163"/>
              <a:gd name="T104" fmla="*/ 64 w 164"/>
              <a:gd name="T105" fmla="*/ 129 h 163"/>
              <a:gd name="T106" fmla="*/ 67 w 164"/>
              <a:gd name="T107" fmla="*/ 87 h 163"/>
              <a:gd name="T108" fmla="*/ 59 w 164"/>
              <a:gd name="T109" fmla="*/ 6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64" h="163">
                <a:moveTo>
                  <a:pt x="58" y="62"/>
                </a:moveTo>
                <a:lnTo>
                  <a:pt x="59" y="53"/>
                </a:lnTo>
                <a:lnTo>
                  <a:pt x="62" y="35"/>
                </a:lnTo>
                <a:lnTo>
                  <a:pt x="63" y="35"/>
                </a:lnTo>
                <a:lnTo>
                  <a:pt x="66" y="38"/>
                </a:lnTo>
                <a:lnTo>
                  <a:pt x="67" y="39"/>
                </a:lnTo>
                <a:lnTo>
                  <a:pt x="66" y="46"/>
                </a:lnTo>
                <a:lnTo>
                  <a:pt x="63" y="49"/>
                </a:lnTo>
                <a:lnTo>
                  <a:pt x="63" y="50"/>
                </a:lnTo>
                <a:lnTo>
                  <a:pt x="62" y="51"/>
                </a:lnTo>
                <a:lnTo>
                  <a:pt x="62" y="61"/>
                </a:lnTo>
                <a:lnTo>
                  <a:pt x="63" y="61"/>
                </a:lnTo>
                <a:lnTo>
                  <a:pt x="66" y="64"/>
                </a:lnTo>
                <a:lnTo>
                  <a:pt x="67" y="65"/>
                </a:lnTo>
                <a:lnTo>
                  <a:pt x="73" y="75"/>
                </a:lnTo>
                <a:lnTo>
                  <a:pt x="75" y="79"/>
                </a:lnTo>
                <a:lnTo>
                  <a:pt x="75" y="83"/>
                </a:lnTo>
                <a:lnTo>
                  <a:pt x="71" y="91"/>
                </a:lnTo>
                <a:lnTo>
                  <a:pt x="70" y="92"/>
                </a:lnTo>
                <a:lnTo>
                  <a:pt x="70" y="105"/>
                </a:lnTo>
                <a:lnTo>
                  <a:pt x="71" y="106"/>
                </a:lnTo>
                <a:lnTo>
                  <a:pt x="73" y="110"/>
                </a:lnTo>
                <a:lnTo>
                  <a:pt x="74" y="110"/>
                </a:lnTo>
                <a:lnTo>
                  <a:pt x="77" y="111"/>
                </a:lnTo>
                <a:lnTo>
                  <a:pt x="79" y="111"/>
                </a:lnTo>
                <a:lnTo>
                  <a:pt x="81" y="110"/>
                </a:lnTo>
                <a:lnTo>
                  <a:pt x="85" y="106"/>
                </a:lnTo>
                <a:lnTo>
                  <a:pt x="94" y="95"/>
                </a:lnTo>
                <a:lnTo>
                  <a:pt x="94" y="92"/>
                </a:lnTo>
                <a:lnTo>
                  <a:pt x="93" y="91"/>
                </a:lnTo>
                <a:lnTo>
                  <a:pt x="93" y="90"/>
                </a:lnTo>
                <a:lnTo>
                  <a:pt x="92" y="91"/>
                </a:lnTo>
                <a:lnTo>
                  <a:pt x="89" y="90"/>
                </a:lnTo>
                <a:lnTo>
                  <a:pt x="82" y="73"/>
                </a:lnTo>
                <a:lnTo>
                  <a:pt x="82" y="71"/>
                </a:lnTo>
                <a:lnTo>
                  <a:pt x="82" y="68"/>
                </a:lnTo>
                <a:lnTo>
                  <a:pt x="83" y="66"/>
                </a:lnTo>
                <a:lnTo>
                  <a:pt x="83" y="64"/>
                </a:lnTo>
                <a:lnTo>
                  <a:pt x="82" y="61"/>
                </a:lnTo>
                <a:lnTo>
                  <a:pt x="81" y="60"/>
                </a:lnTo>
                <a:lnTo>
                  <a:pt x="79" y="58"/>
                </a:lnTo>
                <a:lnTo>
                  <a:pt x="79" y="54"/>
                </a:lnTo>
                <a:lnTo>
                  <a:pt x="81" y="54"/>
                </a:lnTo>
                <a:lnTo>
                  <a:pt x="82" y="56"/>
                </a:lnTo>
                <a:lnTo>
                  <a:pt x="85" y="58"/>
                </a:lnTo>
                <a:lnTo>
                  <a:pt x="88" y="61"/>
                </a:lnTo>
                <a:lnTo>
                  <a:pt x="88" y="64"/>
                </a:lnTo>
                <a:lnTo>
                  <a:pt x="88" y="65"/>
                </a:lnTo>
                <a:lnTo>
                  <a:pt x="85" y="72"/>
                </a:lnTo>
                <a:lnTo>
                  <a:pt x="86" y="72"/>
                </a:lnTo>
                <a:lnTo>
                  <a:pt x="90" y="71"/>
                </a:lnTo>
                <a:lnTo>
                  <a:pt x="92" y="69"/>
                </a:lnTo>
                <a:lnTo>
                  <a:pt x="94" y="65"/>
                </a:lnTo>
                <a:lnTo>
                  <a:pt x="97" y="54"/>
                </a:lnTo>
                <a:lnTo>
                  <a:pt x="98" y="50"/>
                </a:lnTo>
                <a:lnTo>
                  <a:pt x="98" y="34"/>
                </a:lnTo>
                <a:lnTo>
                  <a:pt x="98" y="32"/>
                </a:lnTo>
                <a:lnTo>
                  <a:pt x="96" y="31"/>
                </a:lnTo>
                <a:lnTo>
                  <a:pt x="97" y="21"/>
                </a:lnTo>
                <a:lnTo>
                  <a:pt x="105" y="17"/>
                </a:lnTo>
                <a:lnTo>
                  <a:pt x="112" y="11"/>
                </a:lnTo>
                <a:lnTo>
                  <a:pt x="113" y="9"/>
                </a:lnTo>
                <a:lnTo>
                  <a:pt x="113" y="6"/>
                </a:lnTo>
                <a:lnTo>
                  <a:pt x="112" y="4"/>
                </a:lnTo>
                <a:lnTo>
                  <a:pt x="111" y="0"/>
                </a:lnTo>
                <a:lnTo>
                  <a:pt x="112" y="0"/>
                </a:lnTo>
                <a:lnTo>
                  <a:pt x="115" y="2"/>
                </a:lnTo>
                <a:lnTo>
                  <a:pt x="116" y="5"/>
                </a:lnTo>
                <a:lnTo>
                  <a:pt x="116" y="6"/>
                </a:lnTo>
                <a:lnTo>
                  <a:pt x="116" y="9"/>
                </a:lnTo>
                <a:lnTo>
                  <a:pt x="116" y="11"/>
                </a:lnTo>
                <a:lnTo>
                  <a:pt x="115" y="12"/>
                </a:lnTo>
                <a:lnTo>
                  <a:pt x="111" y="15"/>
                </a:lnTo>
                <a:lnTo>
                  <a:pt x="109" y="16"/>
                </a:lnTo>
                <a:lnTo>
                  <a:pt x="112" y="20"/>
                </a:lnTo>
                <a:lnTo>
                  <a:pt x="109" y="23"/>
                </a:lnTo>
                <a:lnTo>
                  <a:pt x="108" y="24"/>
                </a:lnTo>
                <a:lnTo>
                  <a:pt x="105" y="26"/>
                </a:lnTo>
                <a:lnTo>
                  <a:pt x="103" y="30"/>
                </a:lnTo>
                <a:lnTo>
                  <a:pt x="103" y="31"/>
                </a:lnTo>
                <a:lnTo>
                  <a:pt x="104" y="41"/>
                </a:lnTo>
                <a:lnTo>
                  <a:pt x="104" y="49"/>
                </a:lnTo>
                <a:lnTo>
                  <a:pt x="104" y="53"/>
                </a:lnTo>
                <a:lnTo>
                  <a:pt x="98" y="65"/>
                </a:lnTo>
                <a:lnTo>
                  <a:pt x="96" y="71"/>
                </a:lnTo>
                <a:lnTo>
                  <a:pt x="94" y="75"/>
                </a:lnTo>
                <a:lnTo>
                  <a:pt x="94" y="83"/>
                </a:lnTo>
                <a:lnTo>
                  <a:pt x="94" y="83"/>
                </a:lnTo>
                <a:lnTo>
                  <a:pt x="94" y="86"/>
                </a:lnTo>
                <a:lnTo>
                  <a:pt x="100" y="92"/>
                </a:lnTo>
                <a:lnTo>
                  <a:pt x="101" y="94"/>
                </a:lnTo>
                <a:lnTo>
                  <a:pt x="104" y="92"/>
                </a:lnTo>
                <a:lnTo>
                  <a:pt x="108" y="91"/>
                </a:lnTo>
                <a:lnTo>
                  <a:pt x="109" y="90"/>
                </a:lnTo>
                <a:lnTo>
                  <a:pt x="112" y="87"/>
                </a:lnTo>
                <a:lnTo>
                  <a:pt x="113" y="87"/>
                </a:lnTo>
                <a:lnTo>
                  <a:pt x="116" y="79"/>
                </a:lnTo>
                <a:lnTo>
                  <a:pt x="116" y="76"/>
                </a:lnTo>
                <a:lnTo>
                  <a:pt x="113" y="71"/>
                </a:lnTo>
                <a:lnTo>
                  <a:pt x="108" y="66"/>
                </a:lnTo>
                <a:lnTo>
                  <a:pt x="107" y="65"/>
                </a:lnTo>
                <a:lnTo>
                  <a:pt x="108" y="65"/>
                </a:lnTo>
                <a:lnTo>
                  <a:pt x="109" y="65"/>
                </a:lnTo>
                <a:lnTo>
                  <a:pt x="115" y="66"/>
                </a:lnTo>
                <a:lnTo>
                  <a:pt x="120" y="69"/>
                </a:lnTo>
                <a:lnTo>
                  <a:pt x="119" y="72"/>
                </a:lnTo>
                <a:lnTo>
                  <a:pt x="120" y="75"/>
                </a:lnTo>
                <a:lnTo>
                  <a:pt x="122" y="80"/>
                </a:lnTo>
                <a:lnTo>
                  <a:pt x="123" y="80"/>
                </a:lnTo>
                <a:lnTo>
                  <a:pt x="127" y="79"/>
                </a:lnTo>
                <a:lnTo>
                  <a:pt x="135" y="69"/>
                </a:lnTo>
                <a:lnTo>
                  <a:pt x="137" y="68"/>
                </a:lnTo>
                <a:lnTo>
                  <a:pt x="142" y="53"/>
                </a:lnTo>
                <a:lnTo>
                  <a:pt x="142" y="42"/>
                </a:lnTo>
                <a:lnTo>
                  <a:pt x="142" y="41"/>
                </a:lnTo>
                <a:lnTo>
                  <a:pt x="142" y="39"/>
                </a:lnTo>
                <a:lnTo>
                  <a:pt x="144" y="41"/>
                </a:lnTo>
                <a:lnTo>
                  <a:pt x="146" y="49"/>
                </a:lnTo>
                <a:lnTo>
                  <a:pt x="148" y="50"/>
                </a:lnTo>
                <a:lnTo>
                  <a:pt x="148" y="51"/>
                </a:lnTo>
                <a:lnTo>
                  <a:pt x="145" y="58"/>
                </a:lnTo>
                <a:lnTo>
                  <a:pt x="144" y="61"/>
                </a:lnTo>
                <a:lnTo>
                  <a:pt x="142" y="62"/>
                </a:lnTo>
                <a:lnTo>
                  <a:pt x="141" y="68"/>
                </a:lnTo>
                <a:lnTo>
                  <a:pt x="141" y="72"/>
                </a:lnTo>
                <a:lnTo>
                  <a:pt x="142" y="72"/>
                </a:lnTo>
                <a:lnTo>
                  <a:pt x="144" y="72"/>
                </a:lnTo>
                <a:lnTo>
                  <a:pt x="146" y="71"/>
                </a:lnTo>
                <a:lnTo>
                  <a:pt x="150" y="65"/>
                </a:lnTo>
                <a:lnTo>
                  <a:pt x="154" y="58"/>
                </a:lnTo>
                <a:lnTo>
                  <a:pt x="160" y="50"/>
                </a:lnTo>
                <a:lnTo>
                  <a:pt x="160" y="49"/>
                </a:lnTo>
                <a:lnTo>
                  <a:pt x="161" y="49"/>
                </a:lnTo>
                <a:lnTo>
                  <a:pt x="163" y="50"/>
                </a:lnTo>
                <a:lnTo>
                  <a:pt x="163" y="51"/>
                </a:lnTo>
                <a:lnTo>
                  <a:pt x="164" y="58"/>
                </a:lnTo>
                <a:lnTo>
                  <a:pt x="157" y="62"/>
                </a:lnTo>
                <a:lnTo>
                  <a:pt x="156" y="64"/>
                </a:lnTo>
                <a:lnTo>
                  <a:pt x="154" y="66"/>
                </a:lnTo>
                <a:lnTo>
                  <a:pt x="153" y="69"/>
                </a:lnTo>
                <a:lnTo>
                  <a:pt x="149" y="77"/>
                </a:lnTo>
                <a:lnTo>
                  <a:pt x="144" y="77"/>
                </a:lnTo>
                <a:lnTo>
                  <a:pt x="141" y="77"/>
                </a:lnTo>
                <a:lnTo>
                  <a:pt x="138" y="76"/>
                </a:lnTo>
                <a:lnTo>
                  <a:pt x="127" y="84"/>
                </a:lnTo>
                <a:lnTo>
                  <a:pt x="124" y="88"/>
                </a:lnTo>
                <a:lnTo>
                  <a:pt x="126" y="84"/>
                </a:lnTo>
                <a:lnTo>
                  <a:pt x="134" y="79"/>
                </a:lnTo>
                <a:lnTo>
                  <a:pt x="138" y="75"/>
                </a:lnTo>
                <a:lnTo>
                  <a:pt x="138" y="73"/>
                </a:lnTo>
                <a:lnTo>
                  <a:pt x="137" y="72"/>
                </a:lnTo>
                <a:lnTo>
                  <a:pt x="134" y="73"/>
                </a:lnTo>
                <a:lnTo>
                  <a:pt x="126" y="80"/>
                </a:lnTo>
                <a:lnTo>
                  <a:pt x="122" y="81"/>
                </a:lnTo>
                <a:lnTo>
                  <a:pt x="118" y="83"/>
                </a:lnTo>
                <a:lnTo>
                  <a:pt x="116" y="83"/>
                </a:lnTo>
                <a:lnTo>
                  <a:pt x="116" y="86"/>
                </a:lnTo>
                <a:lnTo>
                  <a:pt x="116" y="88"/>
                </a:lnTo>
                <a:lnTo>
                  <a:pt x="115" y="90"/>
                </a:lnTo>
                <a:lnTo>
                  <a:pt x="112" y="91"/>
                </a:lnTo>
                <a:lnTo>
                  <a:pt x="107" y="95"/>
                </a:lnTo>
                <a:lnTo>
                  <a:pt x="105" y="95"/>
                </a:lnTo>
                <a:lnTo>
                  <a:pt x="104" y="96"/>
                </a:lnTo>
                <a:lnTo>
                  <a:pt x="100" y="94"/>
                </a:lnTo>
                <a:lnTo>
                  <a:pt x="98" y="94"/>
                </a:lnTo>
                <a:lnTo>
                  <a:pt x="96" y="91"/>
                </a:lnTo>
                <a:lnTo>
                  <a:pt x="94" y="92"/>
                </a:lnTo>
                <a:lnTo>
                  <a:pt x="94" y="94"/>
                </a:lnTo>
                <a:lnTo>
                  <a:pt x="94" y="98"/>
                </a:lnTo>
                <a:lnTo>
                  <a:pt x="96" y="98"/>
                </a:lnTo>
                <a:lnTo>
                  <a:pt x="96" y="99"/>
                </a:lnTo>
                <a:lnTo>
                  <a:pt x="100" y="103"/>
                </a:lnTo>
                <a:lnTo>
                  <a:pt x="98" y="110"/>
                </a:lnTo>
                <a:lnTo>
                  <a:pt x="89" y="116"/>
                </a:lnTo>
                <a:lnTo>
                  <a:pt x="89" y="117"/>
                </a:lnTo>
                <a:lnTo>
                  <a:pt x="89" y="120"/>
                </a:lnTo>
                <a:lnTo>
                  <a:pt x="96" y="129"/>
                </a:lnTo>
                <a:lnTo>
                  <a:pt x="96" y="132"/>
                </a:lnTo>
                <a:lnTo>
                  <a:pt x="96" y="141"/>
                </a:lnTo>
                <a:lnTo>
                  <a:pt x="96" y="144"/>
                </a:lnTo>
                <a:lnTo>
                  <a:pt x="97" y="147"/>
                </a:lnTo>
                <a:lnTo>
                  <a:pt x="97" y="148"/>
                </a:lnTo>
                <a:lnTo>
                  <a:pt x="100" y="150"/>
                </a:lnTo>
                <a:lnTo>
                  <a:pt x="101" y="151"/>
                </a:lnTo>
                <a:lnTo>
                  <a:pt x="100" y="152"/>
                </a:lnTo>
                <a:lnTo>
                  <a:pt x="96" y="154"/>
                </a:lnTo>
                <a:lnTo>
                  <a:pt x="94" y="154"/>
                </a:lnTo>
                <a:lnTo>
                  <a:pt x="90" y="155"/>
                </a:lnTo>
                <a:lnTo>
                  <a:pt x="89" y="154"/>
                </a:lnTo>
                <a:lnTo>
                  <a:pt x="82" y="150"/>
                </a:lnTo>
                <a:lnTo>
                  <a:pt x="82" y="148"/>
                </a:lnTo>
                <a:lnTo>
                  <a:pt x="77" y="150"/>
                </a:lnTo>
                <a:lnTo>
                  <a:pt x="75" y="151"/>
                </a:lnTo>
                <a:lnTo>
                  <a:pt x="73" y="154"/>
                </a:lnTo>
                <a:lnTo>
                  <a:pt x="70" y="158"/>
                </a:lnTo>
                <a:lnTo>
                  <a:pt x="64" y="156"/>
                </a:lnTo>
                <a:lnTo>
                  <a:pt x="62" y="156"/>
                </a:lnTo>
                <a:lnTo>
                  <a:pt x="60" y="155"/>
                </a:lnTo>
                <a:lnTo>
                  <a:pt x="56" y="158"/>
                </a:lnTo>
                <a:lnTo>
                  <a:pt x="55" y="158"/>
                </a:lnTo>
                <a:lnTo>
                  <a:pt x="49" y="163"/>
                </a:lnTo>
                <a:lnTo>
                  <a:pt x="48" y="162"/>
                </a:lnTo>
                <a:lnTo>
                  <a:pt x="43" y="161"/>
                </a:lnTo>
                <a:lnTo>
                  <a:pt x="43" y="154"/>
                </a:lnTo>
                <a:lnTo>
                  <a:pt x="49" y="154"/>
                </a:lnTo>
                <a:lnTo>
                  <a:pt x="52" y="152"/>
                </a:lnTo>
                <a:lnTo>
                  <a:pt x="56" y="150"/>
                </a:lnTo>
                <a:lnTo>
                  <a:pt x="62" y="144"/>
                </a:lnTo>
                <a:lnTo>
                  <a:pt x="67" y="144"/>
                </a:lnTo>
                <a:lnTo>
                  <a:pt x="71" y="143"/>
                </a:lnTo>
                <a:lnTo>
                  <a:pt x="74" y="143"/>
                </a:lnTo>
                <a:lnTo>
                  <a:pt x="67" y="140"/>
                </a:lnTo>
                <a:lnTo>
                  <a:pt x="68" y="137"/>
                </a:lnTo>
                <a:lnTo>
                  <a:pt x="70" y="135"/>
                </a:lnTo>
                <a:lnTo>
                  <a:pt x="71" y="133"/>
                </a:lnTo>
                <a:lnTo>
                  <a:pt x="71" y="135"/>
                </a:lnTo>
                <a:lnTo>
                  <a:pt x="71" y="137"/>
                </a:lnTo>
                <a:lnTo>
                  <a:pt x="73" y="137"/>
                </a:lnTo>
                <a:lnTo>
                  <a:pt x="75" y="139"/>
                </a:lnTo>
                <a:lnTo>
                  <a:pt x="81" y="140"/>
                </a:lnTo>
                <a:lnTo>
                  <a:pt x="86" y="147"/>
                </a:lnTo>
                <a:lnTo>
                  <a:pt x="88" y="147"/>
                </a:lnTo>
                <a:lnTo>
                  <a:pt x="94" y="147"/>
                </a:lnTo>
                <a:lnTo>
                  <a:pt x="94" y="143"/>
                </a:lnTo>
                <a:lnTo>
                  <a:pt x="94" y="139"/>
                </a:lnTo>
                <a:lnTo>
                  <a:pt x="94" y="133"/>
                </a:lnTo>
                <a:lnTo>
                  <a:pt x="96" y="132"/>
                </a:lnTo>
                <a:lnTo>
                  <a:pt x="94" y="129"/>
                </a:lnTo>
                <a:lnTo>
                  <a:pt x="88" y="121"/>
                </a:lnTo>
                <a:lnTo>
                  <a:pt x="83" y="120"/>
                </a:lnTo>
                <a:lnTo>
                  <a:pt x="82" y="120"/>
                </a:lnTo>
                <a:lnTo>
                  <a:pt x="79" y="122"/>
                </a:lnTo>
                <a:lnTo>
                  <a:pt x="79" y="124"/>
                </a:lnTo>
                <a:lnTo>
                  <a:pt x="77" y="126"/>
                </a:lnTo>
                <a:lnTo>
                  <a:pt x="75" y="124"/>
                </a:lnTo>
                <a:lnTo>
                  <a:pt x="70" y="129"/>
                </a:lnTo>
                <a:lnTo>
                  <a:pt x="68" y="132"/>
                </a:lnTo>
                <a:lnTo>
                  <a:pt x="67" y="132"/>
                </a:lnTo>
                <a:lnTo>
                  <a:pt x="63" y="136"/>
                </a:lnTo>
                <a:lnTo>
                  <a:pt x="63" y="137"/>
                </a:lnTo>
                <a:lnTo>
                  <a:pt x="59" y="141"/>
                </a:lnTo>
                <a:lnTo>
                  <a:pt x="52" y="148"/>
                </a:lnTo>
                <a:lnTo>
                  <a:pt x="47" y="150"/>
                </a:lnTo>
                <a:lnTo>
                  <a:pt x="38" y="147"/>
                </a:lnTo>
                <a:lnTo>
                  <a:pt x="37" y="146"/>
                </a:lnTo>
                <a:lnTo>
                  <a:pt x="36" y="146"/>
                </a:lnTo>
                <a:lnTo>
                  <a:pt x="29" y="141"/>
                </a:lnTo>
                <a:lnTo>
                  <a:pt x="29" y="140"/>
                </a:lnTo>
                <a:lnTo>
                  <a:pt x="19" y="140"/>
                </a:lnTo>
                <a:lnTo>
                  <a:pt x="17" y="140"/>
                </a:lnTo>
                <a:lnTo>
                  <a:pt x="15" y="139"/>
                </a:lnTo>
                <a:lnTo>
                  <a:pt x="14" y="136"/>
                </a:lnTo>
                <a:lnTo>
                  <a:pt x="13" y="135"/>
                </a:lnTo>
                <a:lnTo>
                  <a:pt x="3" y="131"/>
                </a:lnTo>
                <a:lnTo>
                  <a:pt x="2" y="128"/>
                </a:lnTo>
                <a:lnTo>
                  <a:pt x="0" y="126"/>
                </a:lnTo>
                <a:lnTo>
                  <a:pt x="4" y="122"/>
                </a:lnTo>
                <a:lnTo>
                  <a:pt x="7" y="121"/>
                </a:lnTo>
                <a:lnTo>
                  <a:pt x="13" y="116"/>
                </a:lnTo>
                <a:lnTo>
                  <a:pt x="15" y="116"/>
                </a:lnTo>
                <a:lnTo>
                  <a:pt x="18" y="111"/>
                </a:lnTo>
                <a:lnTo>
                  <a:pt x="22" y="102"/>
                </a:lnTo>
                <a:lnTo>
                  <a:pt x="23" y="101"/>
                </a:lnTo>
                <a:lnTo>
                  <a:pt x="26" y="92"/>
                </a:lnTo>
                <a:lnTo>
                  <a:pt x="29" y="87"/>
                </a:lnTo>
                <a:lnTo>
                  <a:pt x="28" y="91"/>
                </a:lnTo>
                <a:lnTo>
                  <a:pt x="28" y="95"/>
                </a:lnTo>
                <a:lnTo>
                  <a:pt x="25" y="103"/>
                </a:lnTo>
                <a:lnTo>
                  <a:pt x="22" y="109"/>
                </a:lnTo>
                <a:lnTo>
                  <a:pt x="21" y="113"/>
                </a:lnTo>
                <a:lnTo>
                  <a:pt x="19" y="113"/>
                </a:lnTo>
                <a:lnTo>
                  <a:pt x="19" y="114"/>
                </a:lnTo>
                <a:lnTo>
                  <a:pt x="14" y="117"/>
                </a:lnTo>
                <a:lnTo>
                  <a:pt x="10" y="120"/>
                </a:lnTo>
                <a:lnTo>
                  <a:pt x="8" y="121"/>
                </a:lnTo>
                <a:lnTo>
                  <a:pt x="6" y="122"/>
                </a:lnTo>
                <a:lnTo>
                  <a:pt x="4" y="124"/>
                </a:lnTo>
                <a:lnTo>
                  <a:pt x="3" y="125"/>
                </a:lnTo>
                <a:lnTo>
                  <a:pt x="3" y="126"/>
                </a:lnTo>
                <a:lnTo>
                  <a:pt x="3" y="128"/>
                </a:lnTo>
                <a:lnTo>
                  <a:pt x="3" y="129"/>
                </a:lnTo>
                <a:lnTo>
                  <a:pt x="17" y="135"/>
                </a:lnTo>
                <a:lnTo>
                  <a:pt x="18" y="135"/>
                </a:lnTo>
                <a:lnTo>
                  <a:pt x="22" y="136"/>
                </a:lnTo>
                <a:lnTo>
                  <a:pt x="28" y="136"/>
                </a:lnTo>
                <a:lnTo>
                  <a:pt x="36" y="141"/>
                </a:lnTo>
                <a:lnTo>
                  <a:pt x="37" y="143"/>
                </a:lnTo>
                <a:lnTo>
                  <a:pt x="37" y="144"/>
                </a:lnTo>
                <a:lnTo>
                  <a:pt x="38" y="146"/>
                </a:lnTo>
                <a:lnTo>
                  <a:pt x="40" y="147"/>
                </a:lnTo>
                <a:lnTo>
                  <a:pt x="43" y="147"/>
                </a:lnTo>
                <a:lnTo>
                  <a:pt x="44" y="147"/>
                </a:lnTo>
                <a:lnTo>
                  <a:pt x="51" y="146"/>
                </a:lnTo>
                <a:lnTo>
                  <a:pt x="52" y="146"/>
                </a:lnTo>
                <a:lnTo>
                  <a:pt x="53" y="144"/>
                </a:lnTo>
                <a:lnTo>
                  <a:pt x="60" y="137"/>
                </a:lnTo>
                <a:lnTo>
                  <a:pt x="60" y="136"/>
                </a:lnTo>
                <a:lnTo>
                  <a:pt x="53" y="122"/>
                </a:lnTo>
                <a:lnTo>
                  <a:pt x="55" y="116"/>
                </a:lnTo>
                <a:lnTo>
                  <a:pt x="55" y="116"/>
                </a:lnTo>
                <a:lnTo>
                  <a:pt x="55" y="111"/>
                </a:lnTo>
                <a:lnTo>
                  <a:pt x="55" y="110"/>
                </a:lnTo>
                <a:lnTo>
                  <a:pt x="53" y="109"/>
                </a:lnTo>
                <a:lnTo>
                  <a:pt x="47" y="107"/>
                </a:lnTo>
                <a:lnTo>
                  <a:pt x="41" y="106"/>
                </a:lnTo>
                <a:lnTo>
                  <a:pt x="44" y="101"/>
                </a:lnTo>
                <a:lnTo>
                  <a:pt x="45" y="99"/>
                </a:lnTo>
                <a:lnTo>
                  <a:pt x="48" y="99"/>
                </a:lnTo>
                <a:lnTo>
                  <a:pt x="56" y="107"/>
                </a:lnTo>
                <a:lnTo>
                  <a:pt x="58" y="110"/>
                </a:lnTo>
                <a:lnTo>
                  <a:pt x="59" y="116"/>
                </a:lnTo>
                <a:lnTo>
                  <a:pt x="58" y="117"/>
                </a:lnTo>
                <a:lnTo>
                  <a:pt x="58" y="118"/>
                </a:lnTo>
                <a:lnTo>
                  <a:pt x="60" y="126"/>
                </a:lnTo>
                <a:lnTo>
                  <a:pt x="62" y="128"/>
                </a:lnTo>
                <a:lnTo>
                  <a:pt x="62" y="129"/>
                </a:lnTo>
                <a:lnTo>
                  <a:pt x="63" y="129"/>
                </a:lnTo>
                <a:lnTo>
                  <a:pt x="64" y="129"/>
                </a:lnTo>
                <a:lnTo>
                  <a:pt x="73" y="124"/>
                </a:lnTo>
                <a:lnTo>
                  <a:pt x="71" y="120"/>
                </a:lnTo>
                <a:lnTo>
                  <a:pt x="71" y="118"/>
                </a:lnTo>
                <a:lnTo>
                  <a:pt x="66" y="111"/>
                </a:lnTo>
                <a:lnTo>
                  <a:pt x="63" y="94"/>
                </a:lnTo>
                <a:lnTo>
                  <a:pt x="67" y="87"/>
                </a:lnTo>
                <a:lnTo>
                  <a:pt x="67" y="86"/>
                </a:lnTo>
                <a:lnTo>
                  <a:pt x="68" y="81"/>
                </a:lnTo>
                <a:lnTo>
                  <a:pt x="68" y="79"/>
                </a:lnTo>
                <a:lnTo>
                  <a:pt x="62" y="68"/>
                </a:lnTo>
                <a:lnTo>
                  <a:pt x="62" y="66"/>
                </a:lnTo>
                <a:lnTo>
                  <a:pt x="59" y="65"/>
                </a:lnTo>
                <a:lnTo>
                  <a:pt x="58" y="6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2" name="Freeform 36"/>
          <p:cNvSpPr>
            <a:spLocks/>
          </p:cNvSpPr>
          <p:nvPr/>
        </p:nvSpPr>
        <p:spPr bwMode="auto">
          <a:xfrm>
            <a:off x="4581526" y="5006975"/>
            <a:ext cx="15875" cy="4763"/>
          </a:xfrm>
          <a:custGeom>
            <a:avLst/>
            <a:gdLst>
              <a:gd name="T0" fmla="*/ 4 w 10"/>
              <a:gd name="T1" fmla="*/ 3 h 3"/>
              <a:gd name="T2" fmla="*/ 0 w 10"/>
              <a:gd name="T3" fmla="*/ 0 h 3"/>
              <a:gd name="T4" fmla="*/ 3 w 10"/>
              <a:gd name="T5" fmla="*/ 2 h 3"/>
              <a:gd name="T6" fmla="*/ 8 w 10"/>
              <a:gd name="T7" fmla="*/ 2 h 3"/>
              <a:gd name="T8" fmla="*/ 10 w 10"/>
              <a:gd name="T9" fmla="*/ 2 h 3"/>
              <a:gd name="T10" fmla="*/ 4 w 10"/>
              <a:gd name="T11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3">
                <a:moveTo>
                  <a:pt x="4" y="3"/>
                </a:moveTo>
                <a:lnTo>
                  <a:pt x="0" y="0"/>
                </a:lnTo>
                <a:lnTo>
                  <a:pt x="3" y="2"/>
                </a:lnTo>
                <a:lnTo>
                  <a:pt x="8" y="2"/>
                </a:lnTo>
                <a:lnTo>
                  <a:pt x="10" y="2"/>
                </a:lnTo>
                <a:lnTo>
                  <a:pt x="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3" name="Freeform 37"/>
          <p:cNvSpPr>
            <a:spLocks/>
          </p:cNvSpPr>
          <p:nvPr/>
        </p:nvSpPr>
        <p:spPr bwMode="auto">
          <a:xfrm>
            <a:off x="4625976" y="4978400"/>
            <a:ext cx="14288" cy="23813"/>
          </a:xfrm>
          <a:custGeom>
            <a:avLst/>
            <a:gdLst>
              <a:gd name="T0" fmla="*/ 2 w 9"/>
              <a:gd name="T1" fmla="*/ 13 h 15"/>
              <a:gd name="T2" fmla="*/ 0 w 9"/>
              <a:gd name="T3" fmla="*/ 15 h 15"/>
              <a:gd name="T4" fmla="*/ 2 w 9"/>
              <a:gd name="T5" fmla="*/ 10 h 15"/>
              <a:gd name="T6" fmla="*/ 6 w 9"/>
              <a:gd name="T7" fmla="*/ 2 h 15"/>
              <a:gd name="T8" fmla="*/ 8 w 9"/>
              <a:gd name="T9" fmla="*/ 0 h 15"/>
              <a:gd name="T10" fmla="*/ 9 w 9"/>
              <a:gd name="T11" fmla="*/ 0 h 15"/>
              <a:gd name="T12" fmla="*/ 9 w 9"/>
              <a:gd name="T13" fmla="*/ 2 h 15"/>
              <a:gd name="T14" fmla="*/ 8 w 9"/>
              <a:gd name="T15" fmla="*/ 2 h 15"/>
              <a:gd name="T16" fmla="*/ 8 w 9"/>
              <a:gd name="T17" fmla="*/ 3 h 15"/>
              <a:gd name="T18" fmla="*/ 6 w 9"/>
              <a:gd name="T19" fmla="*/ 9 h 15"/>
              <a:gd name="T20" fmla="*/ 6 w 9"/>
              <a:gd name="T21" fmla="*/ 11 h 15"/>
              <a:gd name="T22" fmla="*/ 6 w 9"/>
              <a:gd name="T23" fmla="*/ 13 h 15"/>
              <a:gd name="T24" fmla="*/ 6 w 9"/>
              <a:gd name="T25" fmla="*/ 14 h 15"/>
              <a:gd name="T26" fmla="*/ 4 w 9"/>
              <a:gd name="T27" fmla="*/ 14 h 15"/>
              <a:gd name="T28" fmla="*/ 2 w 9"/>
              <a:gd name="T29" fmla="*/ 1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" h="15">
                <a:moveTo>
                  <a:pt x="2" y="13"/>
                </a:moveTo>
                <a:lnTo>
                  <a:pt x="0" y="15"/>
                </a:lnTo>
                <a:lnTo>
                  <a:pt x="2" y="10"/>
                </a:lnTo>
                <a:lnTo>
                  <a:pt x="6" y="2"/>
                </a:lnTo>
                <a:lnTo>
                  <a:pt x="8" y="0"/>
                </a:lnTo>
                <a:lnTo>
                  <a:pt x="9" y="0"/>
                </a:lnTo>
                <a:lnTo>
                  <a:pt x="9" y="2"/>
                </a:lnTo>
                <a:lnTo>
                  <a:pt x="8" y="2"/>
                </a:lnTo>
                <a:lnTo>
                  <a:pt x="8" y="3"/>
                </a:lnTo>
                <a:lnTo>
                  <a:pt x="6" y="9"/>
                </a:lnTo>
                <a:lnTo>
                  <a:pt x="6" y="11"/>
                </a:lnTo>
                <a:lnTo>
                  <a:pt x="6" y="13"/>
                </a:lnTo>
                <a:lnTo>
                  <a:pt x="6" y="14"/>
                </a:lnTo>
                <a:lnTo>
                  <a:pt x="4" y="14"/>
                </a:lnTo>
                <a:lnTo>
                  <a:pt x="2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4" name="Freeform 38"/>
          <p:cNvSpPr>
            <a:spLocks/>
          </p:cNvSpPr>
          <p:nvPr/>
        </p:nvSpPr>
        <p:spPr bwMode="auto">
          <a:xfrm>
            <a:off x="4298951" y="4976813"/>
            <a:ext cx="15875" cy="19050"/>
          </a:xfrm>
          <a:custGeom>
            <a:avLst/>
            <a:gdLst>
              <a:gd name="T0" fmla="*/ 6 w 10"/>
              <a:gd name="T1" fmla="*/ 12 h 12"/>
              <a:gd name="T2" fmla="*/ 5 w 10"/>
              <a:gd name="T3" fmla="*/ 12 h 12"/>
              <a:gd name="T4" fmla="*/ 0 w 10"/>
              <a:gd name="T5" fmla="*/ 8 h 12"/>
              <a:gd name="T6" fmla="*/ 6 w 10"/>
              <a:gd name="T7" fmla="*/ 3 h 12"/>
              <a:gd name="T8" fmla="*/ 9 w 10"/>
              <a:gd name="T9" fmla="*/ 0 h 12"/>
              <a:gd name="T10" fmla="*/ 9 w 10"/>
              <a:gd name="T11" fmla="*/ 1 h 12"/>
              <a:gd name="T12" fmla="*/ 8 w 10"/>
              <a:gd name="T13" fmla="*/ 3 h 12"/>
              <a:gd name="T14" fmla="*/ 9 w 10"/>
              <a:gd name="T15" fmla="*/ 11 h 12"/>
              <a:gd name="T16" fmla="*/ 10 w 10"/>
              <a:gd name="T17" fmla="*/ 11 h 12"/>
              <a:gd name="T18" fmla="*/ 6 w 10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2">
                <a:moveTo>
                  <a:pt x="6" y="12"/>
                </a:moveTo>
                <a:lnTo>
                  <a:pt x="5" y="12"/>
                </a:lnTo>
                <a:lnTo>
                  <a:pt x="0" y="8"/>
                </a:lnTo>
                <a:lnTo>
                  <a:pt x="6" y="3"/>
                </a:lnTo>
                <a:lnTo>
                  <a:pt x="9" y="0"/>
                </a:lnTo>
                <a:lnTo>
                  <a:pt x="9" y="1"/>
                </a:lnTo>
                <a:lnTo>
                  <a:pt x="8" y="3"/>
                </a:lnTo>
                <a:lnTo>
                  <a:pt x="9" y="11"/>
                </a:lnTo>
                <a:lnTo>
                  <a:pt x="10" y="11"/>
                </a:lnTo>
                <a:lnTo>
                  <a:pt x="6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5" name="Freeform 39"/>
          <p:cNvSpPr>
            <a:spLocks/>
          </p:cNvSpPr>
          <p:nvPr/>
        </p:nvSpPr>
        <p:spPr bwMode="auto">
          <a:xfrm>
            <a:off x="4038601" y="4935538"/>
            <a:ext cx="58738" cy="74613"/>
          </a:xfrm>
          <a:custGeom>
            <a:avLst/>
            <a:gdLst>
              <a:gd name="T0" fmla="*/ 35 w 37"/>
              <a:gd name="T1" fmla="*/ 19 h 47"/>
              <a:gd name="T2" fmla="*/ 35 w 37"/>
              <a:gd name="T3" fmla="*/ 29 h 47"/>
              <a:gd name="T4" fmla="*/ 27 w 37"/>
              <a:gd name="T5" fmla="*/ 36 h 47"/>
              <a:gd name="T6" fmla="*/ 23 w 37"/>
              <a:gd name="T7" fmla="*/ 38 h 47"/>
              <a:gd name="T8" fmla="*/ 20 w 37"/>
              <a:gd name="T9" fmla="*/ 32 h 47"/>
              <a:gd name="T10" fmla="*/ 20 w 37"/>
              <a:gd name="T11" fmla="*/ 30 h 47"/>
              <a:gd name="T12" fmla="*/ 13 w 37"/>
              <a:gd name="T13" fmla="*/ 34 h 47"/>
              <a:gd name="T14" fmla="*/ 9 w 37"/>
              <a:gd name="T15" fmla="*/ 38 h 47"/>
              <a:gd name="T16" fmla="*/ 7 w 37"/>
              <a:gd name="T17" fmla="*/ 40 h 47"/>
              <a:gd name="T18" fmla="*/ 0 w 37"/>
              <a:gd name="T19" fmla="*/ 47 h 47"/>
              <a:gd name="T20" fmla="*/ 0 w 37"/>
              <a:gd name="T21" fmla="*/ 29 h 47"/>
              <a:gd name="T22" fmla="*/ 9 w 37"/>
              <a:gd name="T23" fmla="*/ 25 h 47"/>
              <a:gd name="T24" fmla="*/ 9 w 37"/>
              <a:gd name="T25" fmla="*/ 23 h 47"/>
              <a:gd name="T26" fmla="*/ 11 w 37"/>
              <a:gd name="T27" fmla="*/ 17 h 47"/>
              <a:gd name="T28" fmla="*/ 11 w 37"/>
              <a:gd name="T29" fmla="*/ 15 h 47"/>
              <a:gd name="T30" fmla="*/ 16 w 37"/>
              <a:gd name="T31" fmla="*/ 12 h 47"/>
              <a:gd name="T32" fmla="*/ 18 w 37"/>
              <a:gd name="T33" fmla="*/ 14 h 47"/>
              <a:gd name="T34" fmla="*/ 22 w 37"/>
              <a:gd name="T35" fmla="*/ 18 h 47"/>
              <a:gd name="T36" fmla="*/ 23 w 37"/>
              <a:gd name="T37" fmla="*/ 0 h 47"/>
              <a:gd name="T38" fmla="*/ 35 w 37"/>
              <a:gd name="T39" fmla="*/ 7 h 47"/>
              <a:gd name="T40" fmla="*/ 37 w 37"/>
              <a:gd name="T41" fmla="*/ 8 h 47"/>
              <a:gd name="T42" fmla="*/ 37 w 37"/>
              <a:gd name="T43" fmla="*/ 12 h 47"/>
              <a:gd name="T44" fmla="*/ 35 w 37"/>
              <a:gd name="T45" fmla="*/ 19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7" h="47">
                <a:moveTo>
                  <a:pt x="35" y="19"/>
                </a:moveTo>
                <a:lnTo>
                  <a:pt x="35" y="29"/>
                </a:lnTo>
                <a:lnTo>
                  <a:pt x="27" y="36"/>
                </a:lnTo>
                <a:lnTo>
                  <a:pt x="23" y="38"/>
                </a:lnTo>
                <a:lnTo>
                  <a:pt x="20" y="32"/>
                </a:lnTo>
                <a:lnTo>
                  <a:pt x="20" y="30"/>
                </a:lnTo>
                <a:lnTo>
                  <a:pt x="13" y="34"/>
                </a:lnTo>
                <a:lnTo>
                  <a:pt x="9" y="38"/>
                </a:lnTo>
                <a:lnTo>
                  <a:pt x="7" y="40"/>
                </a:lnTo>
                <a:lnTo>
                  <a:pt x="0" y="47"/>
                </a:lnTo>
                <a:lnTo>
                  <a:pt x="0" y="29"/>
                </a:lnTo>
                <a:lnTo>
                  <a:pt x="9" y="25"/>
                </a:lnTo>
                <a:lnTo>
                  <a:pt x="9" y="23"/>
                </a:lnTo>
                <a:lnTo>
                  <a:pt x="11" y="17"/>
                </a:lnTo>
                <a:lnTo>
                  <a:pt x="11" y="15"/>
                </a:lnTo>
                <a:lnTo>
                  <a:pt x="16" y="12"/>
                </a:lnTo>
                <a:lnTo>
                  <a:pt x="18" y="14"/>
                </a:lnTo>
                <a:lnTo>
                  <a:pt x="22" y="18"/>
                </a:lnTo>
                <a:lnTo>
                  <a:pt x="23" y="0"/>
                </a:lnTo>
                <a:lnTo>
                  <a:pt x="35" y="7"/>
                </a:lnTo>
                <a:lnTo>
                  <a:pt x="37" y="8"/>
                </a:lnTo>
                <a:lnTo>
                  <a:pt x="37" y="12"/>
                </a:lnTo>
                <a:lnTo>
                  <a:pt x="35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6" name="Freeform 40"/>
          <p:cNvSpPr>
            <a:spLocks/>
          </p:cNvSpPr>
          <p:nvPr/>
        </p:nvSpPr>
        <p:spPr bwMode="auto">
          <a:xfrm>
            <a:off x="4408488" y="4914900"/>
            <a:ext cx="12700" cy="44450"/>
          </a:xfrm>
          <a:custGeom>
            <a:avLst/>
            <a:gdLst>
              <a:gd name="T0" fmla="*/ 4 w 8"/>
              <a:gd name="T1" fmla="*/ 20 h 28"/>
              <a:gd name="T2" fmla="*/ 4 w 8"/>
              <a:gd name="T3" fmla="*/ 21 h 28"/>
              <a:gd name="T4" fmla="*/ 2 w 8"/>
              <a:gd name="T5" fmla="*/ 23 h 28"/>
              <a:gd name="T6" fmla="*/ 0 w 8"/>
              <a:gd name="T7" fmla="*/ 28 h 28"/>
              <a:gd name="T8" fmla="*/ 0 w 8"/>
              <a:gd name="T9" fmla="*/ 27 h 28"/>
              <a:gd name="T10" fmla="*/ 2 w 8"/>
              <a:gd name="T11" fmla="*/ 9 h 28"/>
              <a:gd name="T12" fmla="*/ 8 w 8"/>
              <a:gd name="T13" fmla="*/ 0 h 28"/>
              <a:gd name="T14" fmla="*/ 7 w 8"/>
              <a:gd name="T15" fmla="*/ 4 h 28"/>
              <a:gd name="T16" fmla="*/ 7 w 8"/>
              <a:gd name="T17" fmla="*/ 8 h 28"/>
              <a:gd name="T18" fmla="*/ 6 w 8"/>
              <a:gd name="T19" fmla="*/ 25 h 28"/>
              <a:gd name="T20" fmla="*/ 4 w 8"/>
              <a:gd name="T21" fmla="*/ 2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" h="28">
                <a:moveTo>
                  <a:pt x="4" y="20"/>
                </a:moveTo>
                <a:lnTo>
                  <a:pt x="4" y="21"/>
                </a:lnTo>
                <a:lnTo>
                  <a:pt x="2" y="23"/>
                </a:lnTo>
                <a:lnTo>
                  <a:pt x="0" y="28"/>
                </a:lnTo>
                <a:lnTo>
                  <a:pt x="0" y="27"/>
                </a:lnTo>
                <a:lnTo>
                  <a:pt x="2" y="9"/>
                </a:lnTo>
                <a:lnTo>
                  <a:pt x="8" y="0"/>
                </a:lnTo>
                <a:lnTo>
                  <a:pt x="7" y="4"/>
                </a:lnTo>
                <a:lnTo>
                  <a:pt x="7" y="8"/>
                </a:lnTo>
                <a:lnTo>
                  <a:pt x="6" y="25"/>
                </a:lnTo>
                <a:lnTo>
                  <a:pt x="4" y="2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7" name="Freeform 41"/>
          <p:cNvSpPr>
            <a:spLocks/>
          </p:cNvSpPr>
          <p:nvPr/>
        </p:nvSpPr>
        <p:spPr bwMode="auto">
          <a:xfrm>
            <a:off x="4443413" y="4881563"/>
            <a:ext cx="34925" cy="30163"/>
          </a:xfrm>
          <a:custGeom>
            <a:avLst/>
            <a:gdLst>
              <a:gd name="T0" fmla="*/ 12 w 22"/>
              <a:gd name="T1" fmla="*/ 14 h 19"/>
              <a:gd name="T2" fmla="*/ 11 w 22"/>
              <a:gd name="T3" fmla="*/ 15 h 19"/>
              <a:gd name="T4" fmla="*/ 10 w 22"/>
              <a:gd name="T5" fmla="*/ 15 h 19"/>
              <a:gd name="T6" fmla="*/ 7 w 22"/>
              <a:gd name="T7" fmla="*/ 16 h 19"/>
              <a:gd name="T8" fmla="*/ 7 w 22"/>
              <a:gd name="T9" fmla="*/ 19 h 19"/>
              <a:gd name="T10" fmla="*/ 5 w 22"/>
              <a:gd name="T11" fmla="*/ 19 h 19"/>
              <a:gd name="T12" fmla="*/ 4 w 22"/>
              <a:gd name="T13" fmla="*/ 18 h 19"/>
              <a:gd name="T14" fmla="*/ 0 w 22"/>
              <a:gd name="T15" fmla="*/ 10 h 19"/>
              <a:gd name="T16" fmla="*/ 12 w 22"/>
              <a:gd name="T17" fmla="*/ 0 h 19"/>
              <a:gd name="T18" fmla="*/ 22 w 22"/>
              <a:gd name="T19" fmla="*/ 0 h 19"/>
              <a:gd name="T20" fmla="*/ 20 w 22"/>
              <a:gd name="T21" fmla="*/ 7 h 19"/>
              <a:gd name="T22" fmla="*/ 15 w 22"/>
              <a:gd name="T23" fmla="*/ 12 h 19"/>
              <a:gd name="T24" fmla="*/ 11 w 22"/>
              <a:gd name="T25" fmla="*/ 19 h 19"/>
              <a:gd name="T26" fmla="*/ 12 w 22"/>
              <a:gd name="T27" fmla="*/ 15 h 19"/>
              <a:gd name="T28" fmla="*/ 12 w 22"/>
              <a:gd name="T29" fmla="*/ 1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2" h="19">
                <a:moveTo>
                  <a:pt x="12" y="14"/>
                </a:moveTo>
                <a:lnTo>
                  <a:pt x="11" y="15"/>
                </a:lnTo>
                <a:lnTo>
                  <a:pt x="10" y="15"/>
                </a:lnTo>
                <a:lnTo>
                  <a:pt x="7" y="16"/>
                </a:lnTo>
                <a:lnTo>
                  <a:pt x="7" y="19"/>
                </a:lnTo>
                <a:lnTo>
                  <a:pt x="5" y="19"/>
                </a:lnTo>
                <a:lnTo>
                  <a:pt x="4" y="18"/>
                </a:lnTo>
                <a:lnTo>
                  <a:pt x="0" y="10"/>
                </a:lnTo>
                <a:lnTo>
                  <a:pt x="12" y="0"/>
                </a:lnTo>
                <a:lnTo>
                  <a:pt x="22" y="0"/>
                </a:lnTo>
                <a:lnTo>
                  <a:pt x="20" y="7"/>
                </a:lnTo>
                <a:lnTo>
                  <a:pt x="15" y="12"/>
                </a:lnTo>
                <a:lnTo>
                  <a:pt x="11" y="19"/>
                </a:lnTo>
                <a:lnTo>
                  <a:pt x="12" y="15"/>
                </a:lnTo>
                <a:lnTo>
                  <a:pt x="12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8" name="Freeform 42"/>
          <p:cNvSpPr>
            <a:spLocks noEditPoints="1"/>
          </p:cNvSpPr>
          <p:nvPr/>
        </p:nvSpPr>
        <p:spPr bwMode="auto">
          <a:xfrm>
            <a:off x="4097338" y="4708525"/>
            <a:ext cx="376238" cy="298450"/>
          </a:xfrm>
          <a:custGeom>
            <a:avLst/>
            <a:gdLst>
              <a:gd name="T0" fmla="*/ 116 w 237"/>
              <a:gd name="T1" fmla="*/ 123 h 188"/>
              <a:gd name="T2" fmla="*/ 150 w 237"/>
              <a:gd name="T3" fmla="*/ 120 h 188"/>
              <a:gd name="T4" fmla="*/ 97 w 237"/>
              <a:gd name="T5" fmla="*/ 134 h 188"/>
              <a:gd name="T6" fmla="*/ 87 w 237"/>
              <a:gd name="T7" fmla="*/ 154 h 188"/>
              <a:gd name="T8" fmla="*/ 103 w 237"/>
              <a:gd name="T9" fmla="*/ 154 h 188"/>
              <a:gd name="T10" fmla="*/ 155 w 237"/>
              <a:gd name="T11" fmla="*/ 12 h 188"/>
              <a:gd name="T12" fmla="*/ 162 w 237"/>
              <a:gd name="T13" fmla="*/ 19 h 188"/>
              <a:gd name="T14" fmla="*/ 176 w 237"/>
              <a:gd name="T15" fmla="*/ 5 h 188"/>
              <a:gd name="T16" fmla="*/ 218 w 237"/>
              <a:gd name="T17" fmla="*/ 31 h 188"/>
              <a:gd name="T18" fmla="*/ 221 w 237"/>
              <a:gd name="T19" fmla="*/ 61 h 188"/>
              <a:gd name="T20" fmla="*/ 213 w 237"/>
              <a:gd name="T21" fmla="*/ 37 h 188"/>
              <a:gd name="T22" fmla="*/ 210 w 237"/>
              <a:gd name="T23" fmla="*/ 67 h 188"/>
              <a:gd name="T24" fmla="*/ 232 w 237"/>
              <a:gd name="T25" fmla="*/ 80 h 188"/>
              <a:gd name="T26" fmla="*/ 204 w 237"/>
              <a:gd name="T27" fmla="*/ 75 h 188"/>
              <a:gd name="T28" fmla="*/ 222 w 237"/>
              <a:gd name="T29" fmla="*/ 97 h 188"/>
              <a:gd name="T30" fmla="*/ 167 w 237"/>
              <a:gd name="T31" fmla="*/ 94 h 188"/>
              <a:gd name="T32" fmla="*/ 140 w 237"/>
              <a:gd name="T33" fmla="*/ 104 h 188"/>
              <a:gd name="T34" fmla="*/ 193 w 237"/>
              <a:gd name="T35" fmla="*/ 110 h 188"/>
              <a:gd name="T36" fmla="*/ 180 w 237"/>
              <a:gd name="T37" fmla="*/ 121 h 188"/>
              <a:gd name="T38" fmla="*/ 158 w 237"/>
              <a:gd name="T39" fmla="*/ 138 h 188"/>
              <a:gd name="T40" fmla="*/ 174 w 237"/>
              <a:gd name="T41" fmla="*/ 135 h 188"/>
              <a:gd name="T42" fmla="*/ 142 w 237"/>
              <a:gd name="T43" fmla="*/ 136 h 188"/>
              <a:gd name="T44" fmla="*/ 109 w 237"/>
              <a:gd name="T45" fmla="*/ 172 h 188"/>
              <a:gd name="T46" fmla="*/ 103 w 237"/>
              <a:gd name="T47" fmla="*/ 173 h 188"/>
              <a:gd name="T48" fmla="*/ 76 w 237"/>
              <a:gd name="T49" fmla="*/ 173 h 188"/>
              <a:gd name="T50" fmla="*/ 45 w 237"/>
              <a:gd name="T51" fmla="*/ 188 h 188"/>
              <a:gd name="T52" fmla="*/ 28 w 237"/>
              <a:gd name="T53" fmla="*/ 170 h 188"/>
              <a:gd name="T54" fmla="*/ 11 w 237"/>
              <a:gd name="T55" fmla="*/ 158 h 188"/>
              <a:gd name="T56" fmla="*/ 35 w 237"/>
              <a:gd name="T57" fmla="*/ 157 h 188"/>
              <a:gd name="T58" fmla="*/ 7 w 237"/>
              <a:gd name="T59" fmla="*/ 136 h 188"/>
              <a:gd name="T60" fmla="*/ 35 w 237"/>
              <a:gd name="T61" fmla="*/ 117 h 188"/>
              <a:gd name="T62" fmla="*/ 61 w 237"/>
              <a:gd name="T63" fmla="*/ 113 h 188"/>
              <a:gd name="T64" fmla="*/ 64 w 237"/>
              <a:gd name="T65" fmla="*/ 108 h 188"/>
              <a:gd name="T66" fmla="*/ 26 w 237"/>
              <a:gd name="T67" fmla="*/ 115 h 188"/>
              <a:gd name="T68" fmla="*/ 28 w 237"/>
              <a:gd name="T69" fmla="*/ 94 h 188"/>
              <a:gd name="T70" fmla="*/ 17 w 237"/>
              <a:gd name="T71" fmla="*/ 86 h 188"/>
              <a:gd name="T72" fmla="*/ 56 w 237"/>
              <a:gd name="T73" fmla="*/ 83 h 188"/>
              <a:gd name="T74" fmla="*/ 84 w 237"/>
              <a:gd name="T75" fmla="*/ 97 h 188"/>
              <a:gd name="T76" fmla="*/ 116 w 237"/>
              <a:gd name="T77" fmla="*/ 94 h 188"/>
              <a:gd name="T78" fmla="*/ 91 w 237"/>
              <a:gd name="T79" fmla="*/ 85 h 188"/>
              <a:gd name="T80" fmla="*/ 73 w 237"/>
              <a:gd name="T81" fmla="*/ 82 h 188"/>
              <a:gd name="T82" fmla="*/ 35 w 237"/>
              <a:gd name="T83" fmla="*/ 65 h 188"/>
              <a:gd name="T84" fmla="*/ 45 w 237"/>
              <a:gd name="T85" fmla="*/ 55 h 188"/>
              <a:gd name="T86" fmla="*/ 54 w 237"/>
              <a:gd name="T87" fmla="*/ 49 h 188"/>
              <a:gd name="T88" fmla="*/ 19 w 237"/>
              <a:gd name="T89" fmla="*/ 42 h 188"/>
              <a:gd name="T90" fmla="*/ 54 w 237"/>
              <a:gd name="T91" fmla="*/ 34 h 188"/>
              <a:gd name="T92" fmla="*/ 99 w 237"/>
              <a:gd name="T93" fmla="*/ 35 h 188"/>
              <a:gd name="T94" fmla="*/ 135 w 237"/>
              <a:gd name="T95" fmla="*/ 19 h 188"/>
              <a:gd name="T96" fmla="*/ 140 w 237"/>
              <a:gd name="T97" fmla="*/ 25 h 188"/>
              <a:gd name="T98" fmla="*/ 143 w 237"/>
              <a:gd name="T99" fmla="*/ 44 h 188"/>
              <a:gd name="T100" fmla="*/ 150 w 237"/>
              <a:gd name="T101" fmla="*/ 52 h 188"/>
              <a:gd name="T102" fmla="*/ 88 w 237"/>
              <a:gd name="T103" fmla="*/ 59 h 188"/>
              <a:gd name="T104" fmla="*/ 148 w 237"/>
              <a:gd name="T105" fmla="*/ 60 h 188"/>
              <a:gd name="T106" fmla="*/ 135 w 237"/>
              <a:gd name="T107" fmla="*/ 71 h 188"/>
              <a:gd name="T108" fmla="*/ 163 w 237"/>
              <a:gd name="T109" fmla="*/ 83 h 188"/>
              <a:gd name="T110" fmla="*/ 202 w 237"/>
              <a:gd name="T111" fmla="*/ 71 h 188"/>
              <a:gd name="T112" fmla="*/ 176 w 237"/>
              <a:gd name="T113" fmla="*/ 29 h 188"/>
              <a:gd name="T114" fmla="*/ 200 w 237"/>
              <a:gd name="T115" fmla="*/ 48 h 188"/>
              <a:gd name="T116" fmla="*/ 203 w 237"/>
              <a:gd name="T117" fmla="*/ 63 h 188"/>
              <a:gd name="T118" fmla="*/ 127 w 237"/>
              <a:gd name="T119" fmla="*/ 71 h 188"/>
              <a:gd name="T120" fmla="*/ 128 w 237"/>
              <a:gd name="T121" fmla="*/ 91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37" h="188">
                <a:moveTo>
                  <a:pt x="137" y="110"/>
                </a:moveTo>
                <a:lnTo>
                  <a:pt x="132" y="112"/>
                </a:lnTo>
                <a:lnTo>
                  <a:pt x="129" y="112"/>
                </a:lnTo>
                <a:lnTo>
                  <a:pt x="128" y="112"/>
                </a:lnTo>
                <a:lnTo>
                  <a:pt x="122" y="115"/>
                </a:lnTo>
                <a:lnTo>
                  <a:pt x="121" y="115"/>
                </a:lnTo>
                <a:lnTo>
                  <a:pt x="117" y="120"/>
                </a:lnTo>
                <a:lnTo>
                  <a:pt x="116" y="121"/>
                </a:lnTo>
                <a:lnTo>
                  <a:pt x="116" y="123"/>
                </a:lnTo>
                <a:lnTo>
                  <a:pt x="116" y="127"/>
                </a:lnTo>
                <a:lnTo>
                  <a:pt x="117" y="127"/>
                </a:lnTo>
                <a:lnTo>
                  <a:pt x="131" y="134"/>
                </a:lnTo>
                <a:lnTo>
                  <a:pt x="132" y="134"/>
                </a:lnTo>
                <a:lnTo>
                  <a:pt x="140" y="130"/>
                </a:lnTo>
                <a:lnTo>
                  <a:pt x="147" y="127"/>
                </a:lnTo>
                <a:lnTo>
                  <a:pt x="148" y="124"/>
                </a:lnTo>
                <a:lnTo>
                  <a:pt x="150" y="123"/>
                </a:lnTo>
                <a:lnTo>
                  <a:pt x="150" y="120"/>
                </a:lnTo>
                <a:lnTo>
                  <a:pt x="152" y="116"/>
                </a:lnTo>
                <a:lnTo>
                  <a:pt x="151" y="115"/>
                </a:lnTo>
                <a:lnTo>
                  <a:pt x="150" y="113"/>
                </a:lnTo>
                <a:lnTo>
                  <a:pt x="148" y="113"/>
                </a:lnTo>
                <a:lnTo>
                  <a:pt x="147" y="115"/>
                </a:lnTo>
                <a:lnTo>
                  <a:pt x="143" y="117"/>
                </a:lnTo>
                <a:lnTo>
                  <a:pt x="140" y="113"/>
                </a:lnTo>
                <a:lnTo>
                  <a:pt x="137" y="110"/>
                </a:lnTo>
                <a:close/>
                <a:moveTo>
                  <a:pt x="97" y="134"/>
                </a:moveTo>
                <a:lnTo>
                  <a:pt x="94" y="134"/>
                </a:lnTo>
                <a:lnTo>
                  <a:pt x="92" y="134"/>
                </a:lnTo>
                <a:lnTo>
                  <a:pt x="91" y="135"/>
                </a:lnTo>
                <a:lnTo>
                  <a:pt x="91" y="136"/>
                </a:lnTo>
                <a:lnTo>
                  <a:pt x="90" y="138"/>
                </a:lnTo>
                <a:lnTo>
                  <a:pt x="88" y="142"/>
                </a:lnTo>
                <a:lnTo>
                  <a:pt x="88" y="143"/>
                </a:lnTo>
                <a:lnTo>
                  <a:pt x="87" y="149"/>
                </a:lnTo>
                <a:lnTo>
                  <a:pt x="87" y="154"/>
                </a:lnTo>
                <a:lnTo>
                  <a:pt x="87" y="155"/>
                </a:lnTo>
                <a:lnTo>
                  <a:pt x="87" y="158"/>
                </a:lnTo>
                <a:lnTo>
                  <a:pt x="88" y="158"/>
                </a:lnTo>
                <a:lnTo>
                  <a:pt x="90" y="158"/>
                </a:lnTo>
                <a:lnTo>
                  <a:pt x="101" y="160"/>
                </a:lnTo>
                <a:lnTo>
                  <a:pt x="102" y="160"/>
                </a:lnTo>
                <a:lnTo>
                  <a:pt x="102" y="158"/>
                </a:lnTo>
                <a:lnTo>
                  <a:pt x="103" y="155"/>
                </a:lnTo>
                <a:lnTo>
                  <a:pt x="103" y="154"/>
                </a:lnTo>
                <a:lnTo>
                  <a:pt x="105" y="147"/>
                </a:lnTo>
                <a:lnTo>
                  <a:pt x="105" y="145"/>
                </a:lnTo>
                <a:lnTo>
                  <a:pt x="105" y="143"/>
                </a:lnTo>
                <a:lnTo>
                  <a:pt x="97" y="134"/>
                </a:lnTo>
                <a:close/>
                <a:moveTo>
                  <a:pt x="155" y="22"/>
                </a:moveTo>
                <a:lnTo>
                  <a:pt x="157" y="20"/>
                </a:lnTo>
                <a:lnTo>
                  <a:pt x="157" y="19"/>
                </a:lnTo>
                <a:lnTo>
                  <a:pt x="155" y="14"/>
                </a:lnTo>
                <a:lnTo>
                  <a:pt x="155" y="12"/>
                </a:lnTo>
                <a:lnTo>
                  <a:pt x="154" y="10"/>
                </a:lnTo>
                <a:lnTo>
                  <a:pt x="154" y="8"/>
                </a:lnTo>
                <a:lnTo>
                  <a:pt x="151" y="5"/>
                </a:lnTo>
                <a:lnTo>
                  <a:pt x="150" y="4"/>
                </a:lnTo>
                <a:lnTo>
                  <a:pt x="154" y="0"/>
                </a:lnTo>
                <a:lnTo>
                  <a:pt x="154" y="3"/>
                </a:lnTo>
                <a:lnTo>
                  <a:pt x="155" y="5"/>
                </a:lnTo>
                <a:lnTo>
                  <a:pt x="157" y="14"/>
                </a:lnTo>
                <a:lnTo>
                  <a:pt x="162" y="19"/>
                </a:lnTo>
                <a:lnTo>
                  <a:pt x="166" y="22"/>
                </a:lnTo>
                <a:lnTo>
                  <a:pt x="167" y="22"/>
                </a:lnTo>
                <a:lnTo>
                  <a:pt x="170" y="19"/>
                </a:lnTo>
                <a:lnTo>
                  <a:pt x="166" y="11"/>
                </a:lnTo>
                <a:lnTo>
                  <a:pt x="165" y="8"/>
                </a:lnTo>
                <a:lnTo>
                  <a:pt x="163" y="5"/>
                </a:lnTo>
                <a:lnTo>
                  <a:pt x="172" y="5"/>
                </a:lnTo>
                <a:lnTo>
                  <a:pt x="174" y="5"/>
                </a:lnTo>
                <a:lnTo>
                  <a:pt x="176" y="5"/>
                </a:lnTo>
                <a:lnTo>
                  <a:pt x="172" y="8"/>
                </a:lnTo>
                <a:lnTo>
                  <a:pt x="170" y="10"/>
                </a:lnTo>
                <a:lnTo>
                  <a:pt x="170" y="11"/>
                </a:lnTo>
                <a:lnTo>
                  <a:pt x="184" y="23"/>
                </a:lnTo>
                <a:lnTo>
                  <a:pt x="185" y="23"/>
                </a:lnTo>
                <a:lnTo>
                  <a:pt x="196" y="27"/>
                </a:lnTo>
                <a:lnTo>
                  <a:pt x="208" y="29"/>
                </a:lnTo>
                <a:lnTo>
                  <a:pt x="213" y="30"/>
                </a:lnTo>
                <a:lnTo>
                  <a:pt x="218" y="31"/>
                </a:lnTo>
                <a:lnTo>
                  <a:pt x="221" y="33"/>
                </a:lnTo>
                <a:lnTo>
                  <a:pt x="222" y="37"/>
                </a:lnTo>
                <a:lnTo>
                  <a:pt x="223" y="41"/>
                </a:lnTo>
                <a:lnTo>
                  <a:pt x="223" y="45"/>
                </a:lnTo>
                <a:lnTo>
                  <a:pt x="223" y="48"/>
                </a:lnTo>
                <a:lnTo>
                  <a:pt x="222" y="57"/>
                </a:lnTo>
                <a:lnTo>
                  <a:pt x="222" y="59"/>
                </a:lnTo>
                <a:lnTo>
                  <a:pt x="222" y="61"/>
                </a:lnTo>
                <a:lnTo>
                  <a:pt x="221" y="61"/>
                </a:lnTo>
                <a:lnTo>
                  <a:pt x="221" y="59"/>
                </a:lnTo>
                <a:lnTo>
                  <a:pt x="221" y="50"/>
                </a:lnTo>
                <a:lnTo>
                  <a:pt x="219" y="40"/>
                </a:lnTo>
                <a:lnTo>
                  <a:pt x="218" y="38"/>
                </a:lnTo>
                <a:lnTo>
                  <a:pt x="218" y="37"/>
                </a:lnTo>
                <a:lnTo>
                  <a:pt x="217" y="37"/>
                </a:lnTo>
                <a:lnTo>
                  <a:pt x="215" y="37"/>
                </a:lnTo>
                <a:lnTo>
                  <a:pt x="214" y="37"/>
                </a:lnTo>
                <a:lnTo>
                  <a:pt x="213" y="37"/>
                </a:lnTo>
                <a:lnTo>
                  <a:pt x="213" y="38"/>
                </a:lnTo>
                <a:lnTo>
                  <a:pt x="208" y="52"/>
                </a:lnTo>
                <a:lnTo>
                  <a:pt x="208" y="56"/>
                </a:lnTo>
                <a:lnTo>
                  <a:pt x="207" y="57"/>
                </a:lnTo>
                <a:lnTo>
                  <a:pt x="207" y="59"/>
                </a:lnTo>
                <a:lnTo>
                  <a:pt x="207" y="61"/>
                </a:lnTo>
                <a:lnTo>
                  <a:pt x="208" y="64"/>
                </a:lnTo>
                <a:lnTo>
                  <a:pt x="208" y="65"/>
                </a:lnTo>
                <a:lnTo>
                  <a:pt x="210" y="67"/>
                </a:lnTo>
                <a:lnTo>
                  <a:pt x="213" y="68"/>
                </a:lnTo>
                <a:lnTo>
                  <a:pt x="223" y="68"/>
                </a:lnTo>
                <a:lnTo>
                  <a:pt x="230" y="68"/>
                </a:lnTo>
                <a:lnTo>
                  <a:pt x="236" y="74"/>
                </a:lnTo>
                <a:lnTo>
                  <a:pt x="237" y="75"/>
                </a:lnTo>
                <a:lnTo>
                  <a:pt x="237" y="76"/>
                </a:lnTo>
                <a:lnTo>
                  <a:pt x="236" y="79"/>
                </a:lnTo>
                <a:lnTo>
                  <a:pt x="233" y="82"/>
                </a:lnTo>
                <a:lnTo>
                  <a:pt x="232" y="80"/>
                </a:lnTo>
                <a:lnTo>
                  <a:pt x="230" y="80"/>
                </a:lnTo>
                <a:lnTo>
                  <a:pt x="230" y="79"/>
                </a:lnTo>
                <a:lnTo>
                  <a:pt x="230" y="78"/>
                </a:lnTo>
                <a:lnTo>
                  <a:pt x="232" y="76"/>
                </a:lnTo>
                <a:lnTo>
                  <a:pt x="232" y="75"/>
                </a:lnTo>
                <a:lnTo>
                  <a:pt x="230" y="72"/>
                </a:lnTo>
                <a:lnTo>
                  <a:pt x="222" y="71"/>
                </a:lnTo>
                <a:lnTo>
                  <a:pt x="208" y="71"/>
                </a:lnTo>
                <a:lnTo>
                  <a:pt x="204" y="75"/>
                </a:lnTo>
                <a:lnTo>
                  <a:pt x="199" y="82"/>
                </a:lnTo>
                <a:lnTo>
                  <a:pt x="199" y="83"/>
                </a:lnTo>
                <a:lnTo>
                  <a:pt x="200" y="85"/>
                </a:lnTo>
                <a:lnTo>
                  <a:pt x="203" y="85"/>
                </a:lnTo>
                <a:lnTo>
                  <a:pt x="204" y="86"/>
                </a:lnTo>
                <a:lnTo>
                  <a:pt x="215" y="93"/>
                </a:lnTo>
                <a:lnTo>
                  <a:pt x="221" y="94"/>
                </a:lnTo>
                <a:lnTo>
                  <a:pt x="222" y="95"/>
                </a:lnTo>
                <a:lnTo>
                  <a:pt x="222" y="97"/>
                </a:lnTo>
                <a:lnTo>
                  <a:pt x="221" y="98"/>
                </a:lnTo>
                <a:lnTo>
                  <a:pt x="211" y="94"/>
                </a:lnTo>
                <a:lnTo>
                  <a:pt x="203" y="90"/>
                </a:lnTo>
                <a:lnTo>
                  <a:pt x="202" y="89"/>
                </a:lnTo>
                <a:lnTo>
                  <a:pt x="196" y="87"/>
                </a:lnTo>
                <a:lnTo>
                  <a:pt x="196" y="87"/>
                </a:lnTo>
                <a:lnTo>
                  <a:pt x="185" y="91"/>
                </a:lnTo>
                <a:lnTo>
                  <a:pt x="172" y="94"/>
                </a:lnTo>
                <a:lnTo>
                  <a:pt x="167" y="94"/>
                </a:lnTo>
                <a:lnTo>
                  <a:pt x="165" y="93"/>
                </a:lnTo>
                <a:lnTo>
                  <a:pt x="166" y="93"/>
                </a:lnTo>
                <a:lnTo>
                  <a:pt x="166" y="91"/>
                </a:lnTo>
                <a:lnTo>
                  <a:pt x="165" y="91"/>
                </a:lnTo>
                <a:lnTo>
                  <a:pt x="146" y="97"/>
                </a:lnTo>
                <a:lnTo>
                  <a:pt x="140" y="101"/>
                </a:lnTo>
                <a:lnTo>
                  <a:pt x="139" y="102"/>
                </a:lnTo>
                <a:lnTo>
                  <a:pt x="139" y="104"/>
                </a:lnTo>
                <a:lnTo>
                  <a:pt x="140" y="104"/>
                </a:lnTo>
                <a:lnTo>
                  <a:pt x="144" y="108"/>
                </a:lnTo>
                <a:lnTo>
                  <a:pt x="159" y="116"/>
                </a:lnTo>
                <a:lnTo>
                  <a:pt x="162" y="117"/>
                </a:lnTo>
                <a:lnTo>
                  <a:pt x="170" y="117"/>
                </a:lnTo>
                <a:lnTo>
                  <a:pt x="173" y="116"/>
                </a:lnTo>
                <a:lnTo>
                  <a:pt x="184" y="116"/>
                </a:lnTo>
                <a:lnTo>
                  <a:pt x="191" y="115"/>
                </a:lnTo>
                <a:lnTo>
                  <a:pt x="193" y="112"/>
                </a:lnTo>
                <a:lnTo>
                  <a:pt x="193" y="110"/>
                </a:lnTo>
                <a:lnTo>
                  <a:pt x="196" y="109"/>
                </a:lnTo>
                <a:lnTo>
                  <a:pt x="196" y="109"/>
                </a:lnTo>
                <a:lnTo>
                  <a:pt x="199" y="110"/>
                </a:lnTo>
                <a:lnTo>
                  <a:pt x="199" y="112"/>
                </a:lnTo>
                <a:lnTo>
                  <a:pt x="199" y="113"/>
                </a:lnTo>
                <a:lnTo>
                  <a:pt x="195" y="117"/>
                </a:lnTo>
                <a:lnTo>
                  <a:pt x="191" y="119"/>
                </a:lnTo>
                <a:lnTo>
                  <a:pt x="189" y="120"/>
                </a:lnTo>
                <a:lnTo>
                  <a:pt x="180" y="121"/>
                </a:lnTo>
                <a:lnTo>
                  <a:pt x="178" y="121"/>
                </a:lnTo>
                <a:lnTo>
                  <a:pt x="177" y="121"/>
                </a:lnTo>
                <a:lnTo>
                  <a:pt x="174" y="121"/>
                </a:lnTo>
                <a:lnTo>
                  <a:pt x="170" y="121"/>
                </a:lnTo>
                <a:lnTo>
                  <a:pt x="169" y="121"/>
                </a:lnTo>
                <a:lnTo>
                  <a:pt x="167" y="121"/>
                </a:lnTo>
                <a:lnTo>
                  <a:pt x="155" y="132"/>
                </a:lnTo>
                <a:lnTo>
                  <a:pt x="155" y="134"/>
                </a:lnTo>
                <a:lnTo>
                  <a:pt x="158" y="138"/>
                </a:lnTo>
                <a:lnTo>
                  <a:pt x="161" y="139"/>
                </a:lnTo>
                <a:lnTo>
                  <a:pt x="162" y="139"/>
                </a:lnTo>
                <a:lnTo>
                  <a:pt x="163" y="138"/>
                </a:lnTo>
                <a:lnTo>
                  <a:pt x="163" y="136"/>
                </a:lnTo>
                <a:lnTo>
                  <a:pt x="166" y="135"/>
                </a:lnTo>
                <a:lnTo>
                  <a:pt x="170" y="134"/>
                </a:lnTo>
                <a:lnTo>
                  <a:pt x="172" y="134"/>
                </a:lnTo>
                <a:lnTo>
                  <a:pt x="174" y="134"/>
                </a:lnTo>
                <a:lnTo>
                  <a:pt x="174" y="135"/>
                </a:lnTo>
                <a:lnTo>
                  <a:pt x="178" y="139"/>
                </a:lnTo>
                <a:lnTo>
                  <a:pt x="165" y="143"/>
                </a:lnTo>
                <a:lnTo>
                  <a:pt x="163" y="143"/>
                </a:lnTo>
                <a:lnTo>
                  <a:pt x="159" y="143"/>
                </a:lnTo>
                <a:lnTo>
                  <a:pt x="155" y="142"/>
                </a:lnTo>
                <a:lnTo>
                  <a:pt x="154" y="140"/>
                </a:lnTo>
                <a:lnTo>
                  <a:pt x="154" y="139"/>
                </a:lnTo>
                <a:lnTo>
                  <a:pt x="146" y="136"/>
                </a:lnTo>
                <a:lnTo>
                  <a:pt x="142" y="136"/>
                </a:lnTo>
                <a:lnTo>
                  <a:pt x="135" y="139"/>
                </a:lnTo>
                <a:lnTo>
                  <a:pt x="116" y="135"/>
                </a:lnTo>
                <a:lnTo>
                  <a:pt x="109" y="143"/>
                </a:lnTo>
                <a:lnTo>
                  <a:pt x="109" y="146"/>
                </a:lnTo>
                <a:lnTo>
                  <a:pt x="107" y="153"/>
                </a:lnTo>
                <a:lnTo>
                  <a:pt x="105" y="169"/>
                </a:lnTo>
                <a:lnTo>
                  <a:pt x="105" y="170"/>
                </a:lnTo>
                <a:lnTo>
                  <a:pt x="106" y="170"/>
                </a:lnTo>
                <a:lnTo>
                  <a:pt x="109" y="172"/>
                </a:lnTo>
                <a:lnTo>
                  <a:pt x="117" y="170"/>
                </a:lnTo>
                <a:lnTo>
                  <a:pt x="128" y="169"/>
                </a:lnTo>
                <a:lnTo>
                  <a:pt x="131" y="168"/>
                </a:lnTo>
                <a:lnTo>
                  <a:pt x="125" y="172"/>
                </a:lnTo>
                <a:lnTo>
                  <a:pt x="118" y="177"/>
                </a:lnTo>
                <a:lnTo>
                  <a:pt x="117" y="177"/>
                </a:lnTo>
                <a:lnTo>
                  <a:pt x="110" y="177"/>
                </a:lnTo>
                <a:lnTo>
                  <a:pt x="107" y="176"/>
                </a:lnTo>
                <a:lnTo>
                  <a:pt x="103" y="173"/>
                </a:lnTo>
                <a:lnTo>
                  <a:pt x="103" y="168"/>
                </a:lnTo>
                <a:lnTo>
                  <a:pt x="102" y="162"/>
                </a:lnTo>
                <a:lnTo>
                  <a:pt x="98" y="168"/>
                </a:lnTo>
                <a:lnTo>
                  <a:pt x="98" y="169"/>
                </a:lnTo>
                <a:lnTo>
                  <a:pt x="97" y="173"/>
                </a:lnTo>
                <a:lnTo>
                  <a:pt x="88" y="169"/>
                </a:lnTo>
                <a:lnTo>
                  <a:pt x="87" y="177"/>
                </a:lnTo>
                <a:lnTo>
                  <a:pt x="84" y="176"/>
                </a:lnTo>
                <a:lnTo>
                  <a:pt x="76" y="173"/>
                </a:lnTo>
                <a:lnTo>
                  <a:pt x="73" y="176"/>
                </a:lnTo>
                <a:lnTo>
                  <a:pt x="71" y="180"/>
                </a:lnTo>
                <a:lnTo>
                  <a:pt x="61" y="187"/>
                </a:lnTo>
                <a:lnTo>
                  <a:pt x="60" y="188"/>
                </a:lnTo>
                <a:lnTo>
                  <a:pt x="56" y="188"/>
                </a:lnTo>
                <a:lnTo>
                  <a:pt x="52" y="188"/>
                </a:lnTo>
                <a:lnTo>
                  <a:pt x="50" y="188"/>
                </a:lnTo>
                <a:lnTo>
                  <a:pt x="46" y="188"/>
                </a:lnTo>
                <a:lnTo>
                  <a:pt x="45" y="188"/>
                </a:lnTo>
                <a:lnTo>
                  <a:pt x="43" y="177"/>
                </a:lnTo>
                <a:lnTo>
                  <a:pt x="41" y="169"/>
                </a:lnTo>
                <a:lnTo>
                  <a:pt x="35" y="173"/>
                </a:lnTo>
                <a:lnTo>
                  <a:pt x="28" y="179"/>
                </a:lnTo>
                <a:lnTo>
                  <a:pt x="27" y="177"/>
                </a:lnTo>
                <a:lnTo>
                  <a:pt x="24" y="177"/>
                </a:lnTo>
                <a:lnTo>
                  <a:pt x="26" y="173"/>
                </a:lnTo>
                <a:lnTo>
                  <a:pt x="27" y="170"/>
                </a:lnTo>
                <a:lnTo>
                  <a:pt x="28" y="170"/>
                </a:lnTo>
                <a:lnTo>
                  <a:pt x="31" y="170"/>
                </a:lnTo>
                <a:lnTo>
                  <a:pt x="31" y="169"/>
                </a:lnTo>
                <a:lnTo>
                  <a:pt x="32" y="168"/>
                </a:lnTo>
                <a:lnTo>
                  <a:pt x="31" y="166"/>
                </a:lnTo>
                <a:lnTo>
                  <a:pt x="27" y="162"/>
                </a:lnTo>
                <a:lnTo>
                  <a:pt x="24" y="162"/>
                </a:lnTo>
                <a:lnTo>
                  <a:pt x="20" y="164"/>
                </a:lnTo>
                <a:lnTo>
                  <a:pt x="13" y="160"/>
                </a:lnTo>
                <a:lnTo>
                  <a:pt x="11" y="158"/>
                </a:lnTo>
                <a:lnTo>
                  <a:pt x="13" y="153"/>
                </a:lnTo>
                <a:lnTo>
                  <a:pt x="13" y="151"/>
                </a:lnTo>
                <a:lnTo>
                  <a:pt x="19" y="153"/>
                </a:lnTo>
                <a:lnTo>
                  <a:pt x="20" y="153"/>
                </a:lnTo>
                <a:lnTo>
                  <a:pt x="22" y="153"/>
                </a:lnTo>
                <a:lnTo>
                  <a:pt x="27" y="157"/>
                </a:lnTo>
                <a:lnTo>
                  <a:pt x="28" y="158"/>
                </a:lnTo>
                <a:lnTo>
                  <a:pt x="32" y="161"/>
                </a:lnTo>
                <a:lnTo>
                  <a:pt x="35" y="157"/>
                </a:lnTo>
                <a:lnTo>
                  <a:pt x="35" y="155"/>
                </a:lnTo>
                <a:lnTo>
                  <a:pt x="28" y="149"/>
                </a:lnTo>
                <a:lnTo>
                  <a:pt x="24" y="145"/>
                </a:lnTo>
                <a:lnTo>
                  <a:pt x="23" y="145"/>
                </a:lnTo>
                <a:lnTo>
                  <a:pt x="17" y="145"/>
                </a:lnTo>
                <a:lnTo>
                  <a:pt x="2" y="143"/>
                </a:lnTo>
                <a:lnTo>
                  <a:pt x="8" y="139"/>
                </a:lnTo>
                <a:lnTo>
                  <a:pt x="7" y="138"/>
                </a:lnTo>
                <a:lnTo>
                  <a:pt x="7" y="136"/>
                </a:lnTo>
                <a:lnTo>
                  <a:pt x="0" y="128"/>
                </a:lnTo>
                <a:lnTo>
                  <a:pt x="12" y="125"/>
                </a:lnTo>
                <a:lnTo>
                  <a:pt x="17" y="124"/>
                </a:lnTo>
                <a:lnTo>
                  <a:pt x="24" y="124"/>
                </a:lnTo>
                <a:lnTo>
                  <a:pt x="32" y="125"/>
                </a:lnTo>
                <a:lnTo>
                  <a:pt x="32" y="121"/>
                </a:lnTo>
                <a:lnTo>
                  <a:pt x="32" y="119"/>
                </a:lnTo>
                <a:lnTo>
                  <a:pt x="32" y="117"/>
                </a:lnTo>
                <a:lnTo>
                  <a:pt x="35" y="117"/>
                </a:lnTo>
                <a:lnTo>
                  <a:pt x="41" y="117"/>
                </a:lnTo>
                <a:lnTo>
                  <a:pt x="42" y="120"/>
                </a:lnTo>
                <a:lnTo>
                  <a:pt x="45" y="124"/>
                </a:lnTo>
                <a:lnTo>
                  <a:pt x="46" y="123"/>
                </a:lnTo>
                <a:lnTo>
                  <a:pt x="45" y="120"/>
                </a:lnTo>
                <a:lnTo>
                  <a:pt x="45" y="117"/>
                </a:lnTo>
                <a:lnTo>
                  <a:pt x="53" y="113"/>
                </a:lnTo>
                <a:lnTo>
                  <a:pt x="56" y="113"/>
                </a:lnTo>
                <a:lnTo>
                  <a:pt x="61" y="113"/>
                </a:lnTo>
                <a:lnTo>
                  <a:pt x="71" y="116"/>
                </a:lnTo>
                <a:lnTo>
                  <a:pt x="75" y="117"/>
                </a:lnTo>
                <a:lnTo>
                  <a:pt x="77" y="119"/>
                </a:lnTo>
                <a:lnTo>
                  <a:pt x="84" y="119"/>
                </a:lnTo>
                <a:lnTo>
                  <a:pt x="90" y="119"/>
                </a:lnTo>
                <a:lnTo>
                  <a:pt x="90" y="116"/>
                </a:lnTo>
                <a:lnTo>
                  <a:pt x="84" y="113"/>
                </a:lnTo>
                <a:lnTo>
                  <a:pt x="80" y="112"/>
                </a:lnTo>
                <a:lnTo>
                  <a:pt x="64" y="108"/>
                </a:lnTo>
                <a:lnTo>
                  <a:pt x="60" y="106"/>
                </a:lnTo>
                <a:lnTo>
                  <a:pt x="58" y="106"/>
                </a:lnTo>
                <a:lnTo>
                  <a:pt x="50" y="109"/>
                </a:lnTo>
                <a:lnTo>
                  <a:pt x="47" y="109"/>
                </a:lnTo>
                <a:lnTo>
                  <a:pt x="39" y="109"/>
                </a:lnTo>
                <a:lnTo>
                  <a:pt x="30" y="109"/>
                </a:lnTo>
                <a:lnTo>
                  <a:pt x="28" y="112"/>
                </a:lnTo>
                <a:lnTo>
                  <a:pt x="27" y="115"/>
                </a:lnTo>
                <a:lnTo>
                  <a:pt x="26" y="115"/>
                </a:lnTo>
                <a:lnTo>
                  <a:pt x="19" y="116"/>
                </a:lnTo>
                <a:lnTo>
                  <a:pt x="15" y="116"/>
                </a:lnTo>
                <a:lnTo>
                  <a:pt x="17" y="112"/>
                </a:lnTo>
                <a:lnTo>
                  <a:pt x="11" y="112"/>
                </a:lnTo>
                <a:lnTo>
                  <a:pt x="11" y="100"/>
                </a:lnTo>
                <a:lnTo>
                  <a:pt x="22" y="104"/>
                </a:lnTo>
                <a:lnTo>
                  <a:pt x="23" y="95"/>
                </a:lnTo>
                <a:lnTo>
                  <a:pt x="30" y="94"/>
                </a:lnTo>
                <a:lnTo>
                  <a:pt x="28" y="94"/>
                </a:lnTo>
                <a:lnTo>
                  <a:pt x="28" y="93"/>
                </a:lnTo>
                <a:lnTo>
                  <a:pt x="28" y="91"/>
                </a:lnTo>
                <a:lnTo>
                  <a:pt x="28" y="90"/>
                </a:lnTo>
                <a:lnTo>
                  <a:pt x="24" y="91"/>
                </a:lnTo>
                <a:lnTo>
                  <a:pt x="23" y="93"/>
                </a:lnTo>
                <a:lnTo>
                  <a:pt x="16" y="94"/>
                </a:lnTo>
                <a:lnTo>
                  <a:pt x="9" y="94"/>
                </a:lnTo>
                <a:lnTo>
                  <a:pt x="8" y="90"/>
                </a:lnTo>
                <a:lnTo>
                  <a:pt x="17" y="86"/>
                </a:lnTo>
                <a:lnTo>
                  <a:pt x="19" y="85"/>
                </a:lnTo>
                <a:lnTo>
                  <a:pt x="24" y="85"/>
                </a:lnTo>
                <a:lnTo>
                  <a:pt x="26" y="85"/>
                </a:lnTo>
                <a:lnTo>
                  <a:pt x="32" y="85"/>
                </a:lnTo>
                <a:lnTo>
                  <a:pt x="32" y="85"/>
                </a:lnTo>
                <a:lnTo>
                  <a:pt x="39" y="86"/>
                </a:lnTo>
                <a:lnTo>
                  <a:pt x="42" y="79"/>
                </a:lnTo>
                <a:lnTo>
                  <a:pt x="54" y="87"/>
                </a:lnTo>
                <a:lnTo>
                  <a:pt x="56" y="83"/>
                </a:lnTo>
                <a:lnTo>
                  <a:pt x="60" y="85"/>
                </a:lnTo>
                <a:lnTo>
                  <a:pt x="64" y="86"/>
                </a:lnTo>
                <a:lnTo>
                  <a:pt x="64" y="87"/>
                </a:lnTo>
                <a:lnTo>
                  <a:pt x="64" y="91"/>
                </a:lnTo>
                <a:lnTo>
                  <a:pt x="64" y="93"/>
                </a:lnTo>
                <a:lnTo>
                  <a:pt x="68" y="94"/>
                </a:lnTo>
                <a:lnTo>
                  <a:pt x="73" y="95"/>
                </a:lnTo>
                <a:lnTo>
                  <a:pt x="76" y="97"/>
                </a:lnTo>
                <a:lnTo>
                  <a:pt x="84" y="97"/>
                </a:lnTo>
                <a:lnTo>
                  <a:pt x="90" y="94"/>
                </a:lnTo>
                <a:lnTo>
                  <a:pt x="91" y="94"/>
                </a:lnTo>
                <a:lnTo>
                  <a:pt x="98" y="90"/>
                </a:lnTo>
                <a:lnTo>
                  <a:pt x="106" y="93"/>
                </a:lnTo>
                <a:lnTo>
                  <a:pt x="113" y="97"/>
                </a:lnTo>
                <a:lnTo>
                  <a:pt x="114" y="97"/>
                </a:lnTo>
                <a:lnTo>
                  <a:pt x="116" y="95"/>
                </a:lnTo>
                <a:lnTo>
                  <a:pt x="116" y="94"/>
                </a:lnTo>
                <a:lnTo>
                  <a:pt x="116" y="94"/>
                </a:lnTo>
                <a:lnTo>
                  <a:pt x="114" y="94"/>
                </a:lnTo>
                <a:lnTo>
                  <a:pt x="113" y="93"/>
                </a:lnTo>
                <a:lnTo>
                  <a:pt x="113" y="90"/>
                </a:lnTo>
                <a:lnTo>
                  <a:pt x="113" y="87"/>
                </a:lnTo>
                <a:lnTo>
                  <a:pt x="109" y="83"/>
                </a:lnTo>
                <a:lnTo>
                  <a:pt x="107" y="82"/>
                </a:lnTo>
                <a:lnTo>
                  <a:pt x="105" y="82"/>
                </a:lnTo>
                <a:lnTo>
                  <a:pt x="101" y="80"/>
                </a:lnTo>
                <a:lnTo>
                  <a:pt x="91" y="85"/>
                </a:lnTo>
                <a:lnTo>
                  <a:pt x="90" y="86"/>
                </a:lnTo>
                <a:lnTo>
                  <a:pt x="88" y="87"/>
                </a:lnTo>
                <a:lnTo>
                  <a:pt x="87" y="91"/>
                </a:lnTo>
                <a:lnTo>
                  <a:pt x="84" y="91"/>
                </a:lnTo>
                <a:lnTo>
                  <a:pt x="84" y="90"/>
                </a:lnTo>
                <a:lnTo>
                  <a:pt x="76" y="90"/>
                </a:lnTo>
                <a:lnTo>
                  <a:pt x="72" y="90"/>
                </a:lnTo>
                <a:lnTo>
                  <a:pt x="68" y="87"/>
                </a:lnTo>
                <a:lnTo>
                  <a:pt x="73" y="82"/>
                </a:lnTo>
                <a:lnTo>
                  <a:pt x="75" y="82"/>
                </a:lnTo>
                <a:lnTo>
                  <a:pt x="68" y="80"/>
                </a:lnTo>
                <a:lnTo>
                  <a:pt x="60" y="79"/>
                </a:lnTo>
                <a:lnTo>
                  <a:pt x="49" y="76"/>
                </a:lnTo>
                <a:lnTo>
                  <a:pt x="43" y="74"/>
                </a:lnTo>
                <a:lnTo>
                  <a:pt x="41" y="72"/>
                </a:lnTo>
                <a:lnTo>
                  <a:pt x="37" y="71"/>
                </a:lnTo>
                <a:lnTo>
                  <a:pt x="34" y="70"/>
                </a:lnTo>
                <a:lnTo>
                  <a:pt x="35" y="65"/>
                </a:lnTo>
                <a:lnTo>
                  <a:pt x="35" y="63"/>
                </a:lnTo>
                <a:lnTo>
                  <a:pt x="37" y="60"/>
                </a:lnTo>
                <a:lnTo>
                  <a:pt x="41" y="61"/>
                </a:lnTo>
                <a:lnTo>
                  <a:pt x="46" y="64"/>
                </a:lnTo>
                <a:lnTo>
                  <a:pt x="47" y="64"/>
                </a:lnTo>
                <a:lnTo>
                  <a:pt x="52" y="64"/>
                </a:lnTo>
                <a:lnTo>
                  <a:pt x="54" y="61"/>
                </a:lnTo>
                <a:lnTo>
                  <a:pt x="47" y="56"/>
                </a:lnTo>
                <a:lnTo>
                  <a:pt x="45" y="55"/>
                </a:lnTo>
                <a:lnTo>
                  <a:pt x="43" y="53"/>
                </a:lnTo>
                <a:lnTo>
                  <a:pt x="61" y="55"/>
                </a:lnTo>
                <a:lnTo>
                  <a:pt x="62" y="55"/>
                </a:lnTo>
                <a:lnTo>
                  <a:pt x="64" y="53"/>
                </a:lnTo>
                <a:lnTo>
                  <a:pt x="65" y="50"/>
                </a:lnTo>
                <a:lnTo>
                  <a:pt x="65" y="49"/>
                </a:lnTo>
                <a:lnTo>
                  <a:pt x="64" y="49"/>
                </a:lnTo>
                <a:lnTo>
                  <a:pt x="56" y="49"/>
                </a:lnTo>
                <a:lnTo>
                  <a:pt x="54" y="49"/>
                </a:lnTo>
                <a:lnTo>
                  <a:pt x="47" y="48"/>
                </a:lnTo>
                <a:lnTo>
                  <a:pt x="45" y="48"/>
                </a:lnTo>
                <a:lnTo>
                  <a:pt x="35" y="46"/>
                </a:lnTo>
                <a:lnTo>
                  <a:pt x="16" y="52"/>
                </a:lnTo>
                <a:lnTo>
                  <a:pt x="13" y="49"/>
                </a:lnTo>
                <a:lnTo>
                  <a:pt x="13" y="48"/>
                </a:lnTo>
                <a:lnTo>
                  <a:pt x="15" y="45"/>
                </a:lnTo>
                <a:lnTo>
                  <a:pt x="17" y="44"/>
                </a:lnTo>
                <a:lnTo>
                  <a:pt x="19" y="42"/>
                </a:lnTo>
                <a:lnTo>
                  <a:pt x="34" y="42"/>
                </a:lnTo>
                <a:lnTo>
                  <a:pt x="41" y="42"/>
                </a:lnTo>
                <a:lnTo>
                  <a:pt x="52" y="42"/>
                </a:lnTo>
                <a:lnTo>
                  <a:pt x="58" y="44"/>
                </a:lnTo>
                <a:lnTo>
                  <a:pt x="62" y="44"/>
                </a:lnTo>
                <a:lnTo>
                  <a:pt x="65" y="41"/>
                </a:lnTo>
                <a:lnTo>
                  <a:pt x="65" y="40"/>
                </a:lnTo>
                <a:lnTo>
                  <a:pt x="64" y="38"/>
                </a:lnTo>
                <a:lnTo>
                  <a:pt x="54" y="34"/>
                </a:lnTo>
                <a:lnTo>
                  <a:pt x="65" y="30"/>
                </a:lnTo>
                <a:lnTo>
                  <a:pt x="67" y="29"/>
                </a:lnTo>
                <a:lnTo>
                  <a:pt x="71" y="25"/>
                </a:lnTo>
                <a:lnTo>
                  <a:pt x="73" y="20"/>
                </a:lnTo>
                <a:lnTo>
                  <a:pt x="84" y="18"/>
                </a:lnTo>
                <a:lnTo>
                  <a:pt x="84" y="20"/>
                </a:lnTo>
                <a:lnTo>
                  <a:pt x="84" y="33"/>
                </a:lnTo>
                <a:lnTo>
                  <a:pt x="91" y="33"/>
                </a:lnTo>
                <a:lnTo>
                  <a:pt x="99" y="35"/>
                </a:lnTo>
                <a:lnTo>
                  <a:pt x="102" y="35"/>
                </a:lnTo>
                <a:lnTo>
                  <a:pt x="105" y="35"/>
                </a:lnTo>
                <a:lnTo>
                  <a:pt x="106" y="35"/>
                </a:lnTo>
                <a:lnTo>
                  <a:pt x="113" y="35"/>
                </a:lnTo>
                <a:lnTo>
                  <a:pt x="114" y="35"/>
                </a:lnTo>
                <a:lnTo>
                  <a:pt x="116" y="34"/>
                </a:lnTo>
                <a:lnTo>
                  <a:pt x="120" y="29"/>
                </a:lnTo>
                <a:lnTo>
                  <a:pt x="131" y="23"/>
                </a:lnTo>
                <a:lnTo>
                  <a:pt x="135" y="19"/>
                </a:lnTo>
                <a:lnTo>
                  <a:pt x="133" y="23"/>
                </a:lnTo>
                <a:lnTo>
                  <a:pt x="140" y="22"/>
                </a:lnTo>
                <a:lnTo>
                  <a:pt x="144" y="15"/>
                </a:lnTo>
                <a:lnTo>
                  <a:pt x="146" y="14"/>
                </a:lnTo>
                <a:lnTo>
                  <a:pt x="147" y="15"/>
                </a:lnTo>
                <a:lnTo>
                  <a:pt x="147" y="18"/>
                </a:lnTo>
                <a:lnTo>
                  <a:pt x="146" y="18"/>
                </a:lnTo>
                <a:lnTo>
                  <a:pt x="142" y="23"/>
                </a:lnTo>
                <a:lnTo>
                  <a:pt x="140" y="25"/>
                </a:lnTo>
                <a:lnTo>
                  <a:pt x="137" y="26"/>
                </a:lnTo>
                <a:lnTo>
                  <a:pt x="136" y="27"/>
                </a:lnTo>
                <a:lnTo>
                  <a:pt x="136" y="30"/>
                </a:lnTo>
                <a:lnTo>
                  <a:pt x="135" y="31"/>
                </a:lnTo>
                <a:lnTo>
                  <a:pt x="133" y="42"/>
                </a:lnTo>
                <a:lnTo>
                  <a:pt x="136" y="44"/>
                </a:lnTo>
                <a:lnTo>
                  <a:pt x="139" y="44"/>
                </a:lnTo>
                <a:lnTo>
                  <a:pt x="142" y="44"/>
                </a:lnTo>
                <a:lnTo>
                  <a:pt x="143" y="44"/>
                </a:lnTo>
                <a:lnTo>
                  <a:pt x="146" y="44"/>
                </a:lnTo>
                <a:lnTo>
                  <a:pt x="147" y="42"/>
                </a:lnTo>
                <a:lnTo>
                  <a:pt x="147" y="41"/>
                </a:lnTo>
                <a:lnTo>
                  <a:pt x="154" y="38"/>
                </a:lnTo>
                <a:lnTo>
                  <a:pt x="158" y="38"/>
                </a:lnTo>
                <a:lnTo>
                  <a:pt x="159" y="38"/>
                </a:lnTo>
                <a:lnTo>
                  <a:pt x="163" y="44"/>
                </a:lnTo>
                <a:lnTo>
                  <a:pt x="163" y="45"/>
                </a:lnTo>
                <a:lnTo>
                  <a:pt x="150" y="52"/>
                </a:lnTo>
                <a:lnTo>
                  <a:pt x="143" y="52"/>
                </a:lnTo>
                <a:lnTo>
                  <a:pt x="139" y="52"/>
                </a:lnTo>
                <a:lnTo>
                  <a:pt x="136" y="52"/>
                </a:lnTo>
                <a:lnTo>
                  <a:pt x="124" y="52"/>
                </a:lnTo>
                <a:lnTo>
                  <a:pt x="112" y="52"/>
                </a:lnTo>
                <a:lnTo>
                  <a:pt x="98" y="55"/>
                </a:lnTo>
                <a:lnTo>
                  <a:pt x="88" y="57"/>
                </a:lnTo>
                <a:lnTo>
                  <a:pt x="87" y="57"/>
                </a:lnTo>
                <a:lnTo>
                  <a:pt x="88" y="59"/>
                </a:lnTo>
                <a:lnTo>
                  <a:pt x="98" y="61"/>
                </a:lnTo>
                <a:lnTo>
                  <a:pt x="99" y="61"/>
                </a:lnTo>
                <a:lnTo>
                  <a:pt x="101" y="61"/>
                </a:lnTo>
                <a:lnTo>
                  <a:pt x="103" y="61"/>
                </a:lnTo>
                <a:lnTo>
                  <a:pt x="105" y="61"/>
                </a:lnTo>
                <a:lnTo>
                  <a:pt x="128" y="61"/>
                </a:lnTo>
                <a:lnTo>
                  <a:pt x="133" y="60"/>
                </a:lnTo>
                <a:lnTo>
                  <a:pt x="143" y="57"/>
                </a:lnTo>
                <a:lnTo>
                  <a:pt x="148" y="60"/>
                </a:lnTo>
                <a:lnTo>
                  <a:pt x="157" y="61"/>
                </a:lnTo>
                <a:lnTo>
                  <a:pt x="158" y="64"/>
                </a:lnTo>
                <a:lnTo>
                  <a:pt x="152" y="65"/>
                </a:lnTo>
                <a:lnTo>
                  <a:pt x="151" y="65"/>
                </a:lnTo>
                <a:lnTo>
                  <a:pt x="148" y="64"/>
                </a:lnTo>
                <a:lnTo>
                  <a:pt x="146" y="65"/>
                </a:lnTo>
                <a:lnTo>
                  <a:pt x="143" y="67"/>
                </a:lnTo>
                <a:lnTo>
                  <a:pt x="139" y="68"/>
                </a:lnTo>
                <a:lnTo>
                  <a:pt x="135" y="71"/>
                </a:lnTo>
                <a:lnTo>
                  <a:pt x="135" y="75"/>
                </a:lnTo>
                <a:lnTo>
                  <a:pt x="136" y="78"/>
                </a:lnTo>
                <a:lnTo>
                  <a:pt x="136" y="79"/>
                </a:lnTo>
                <a:lnTo>
                  <a:pt x="136" y="80"/>
                </a:lnTo>
                <a:lnTo>
                  <a:pt x="142" y="86"/>
                </a:lnTo>
                <a:lnTo>
                  <a:pt x="146" y="91"/>
                </a:lnTo>
                <a:lnTo>
                  <a:pt x="147" y="91"/>
                </a:lnTo>
                <a:lnTo>
                  <a:pt x="163" y="85"/>
                </a:lnTo>
                <a:lnTo>
                  <a:pt x="163" y="83"/>
                </a:lnTo>
                <a:lnTo>
                  <a:pt x="170" y="85"/>
                </a:lnTo>
                <a:lnTo>
                  <a:pt x="172" y="86"/>
                </a:lnTo>
                <a:lnTo>
                  <a:pt x="173" y="86"/>
                </a:lnTo>
                <a:lnTo>
                  <a:pt x="174" y="86"/>
                </a:lnTo>
                <a:lnTo>
                  <a:pt x="193" y="79"/>
                </a:lnTo>
                <a:lnTo>
                  <a:pt x="196" y="78"/>
                </a:lnTo>
                <a:lnTo>
                  <a:pt x="198" y="76"/>
                </a:lnTo>
                <a:lnTo>
                  <a:pt x="199" y="75"/>
                </a:lnTo>
                <a:lnTo>
                  <a:pt x="202" y="71"/>
                </a:lnTo>
                <a:lnTo>
                  <a:pt x="202" y="70"/>
                </a:lnTo>
                <a:lnTo>
                  <a:pt x="195" y="59"/>
                </a:lnTo>
                <a:lnTo>
                  <a:pt x="193" y="56"/>
                </a:lnTo>
                <a:lnTo>
                  <a:pt x="191" y="55"/>
                </a:lnTo>
                <a:lnTo>
                  <a:pt x="188" y="53"/>
                </a:lnTo>
                <a:lnTo>
                  <a:pt x="184" y="38"/>
                </a:lnTo>
                <a:lnTo>
                  <a:pt x="181" y="34"/>
                </a:lnTo>
                <a:lnTo>
                  <a:pt x="177" y="29"/>
                </a:lnTo>
                <a:lnTo>
                  <a:pt x="176" y="29"/>
                </a:lnTo>
                <a:lnTo>
                  <a:pt x="163" y="29"/>
                </a:lnTo>
                <a:lnTo>
                  <a:pt x="152" y="29"/>
                </a:lnTo>
                <a:lnTo>
                  <a:pt x="151" y="26"/>
                </a:lnTo>
                <a:lnTo>
                  <a:pt x="155" y="22"/>
                </a:lnTo>
                <a:close/>
                <a:moveTo>
                  <a:pt x="200" y="41"/>
                </a:moveTo>
                <a:lnTo>
                  <a:pt x="199" y="41"/>
                </a:lnTo>
                <a:lnTo>
                  <a:pt x="199" y="44"/>
                </a:lnTo>
                <a:lnTo>
                  <a:pt x="200" y="46"/>
                </a:lnTo>
                <a:lnTo>
                  <a:pt x="200" y="48"/>
                </a:lnTo>
                <a:lnTo>
                  <a:pt x="202" y="48"/>
                </a:lnTo>
                <a:lnTo>
                  <a:pt x="206" y="48"/>
                </a:lnTo>
                <a:lnTo>
                  <a:pt x="206" y="45"/>
                </a:lnTo>
                <a:lnTo>
                  <a:pt x="202" y="42"/>
                </a:lnTo>
                <a:lnTo>
                  <a:pt x="200" y="41"/>
                </a:lnTo>
                <a:close/>
                <a:moveTo>
                  <a:pt x="200" y="56"/>
                </a:moveTo>
                <a:lnTo>
                  <a:pt x="200" y="57"/>
                </a:lnTo>
                <a:lnTo>
                  <a:pt x="200" y="59"/>
                </a:lnTo>
                <a:lnTo>
                  <a:pt x="203" y="63"/>
                </a:lnTo>
                <a:lnTo>
                  <a:pt x="204" y="61"/>
                </a:lnTo>
                <a:lnTo>
                  <a:pt x="203" y="60"/>
                </a:lnTo>
                <a:lnTo>
                  <a:pt x="203" y="59"/>
                </a:lnTo>
                <a:lnTo>
                  <a:pt x="203" y="57"/>
                </a:lnTo>
                <a:lnTo>
                  <a:pt x="200" y="56"/>
                </a:lnTo>
                <a:close/>
                <a:moveTo>
                  <a:pt x="132" y="70"/>
                </a:moveTo>
                <a:lnTo>
                  <a:pt x="131" y="70"/>
                </a:lnTo>
                <a:lnTo>
                  <a:pt x="129" y="70"/>
                </a:lnTo>
                <a:lnTo>
                  <a:pt x="127" y="71"/>
                </a:lnTo>
                <a:lnTo>
                  <a:pt x="121" y="74"/>
                </a:lnTo>
                <a:lnTo>
                  <a:pt x="120" y="83"/>
                </a:lnTo>
                <a:lnTo>
                  <a:pt x="117" y="93"/>
                </a:lnTo>
                <a:lnTo>
                  <a:pt x="118" y="94"/>
                </a:lnTo>
                <a:lnTo>
                  <a:pt x="120" y="94"/>
                </a:lnTo>
                <a:lnTo>
                  <a:pt x="121" y="94"/>
                </a:lnTo>
                <a:lnTo>
                  <a:pt x="122" y="94"/>
                </a:lnTo>
                <a:lnTo>
                  <a:pt x="125" y="94"/>
                </a:lnTo>
                <a:lnTo>
                  <a:pt x="128" y="91"/>
                </a:lnTo>
                <a:lnTo>
                  <a:pt x="132" y="86"/>
                </a:lnTo>
                <a:lnTo>
                  <a:pt x="135" y="79"/>
                </a:lnTo>
                <a:lnTo>
                  <a:pt x="135" y="78"/>
                </a:lnTo>
                <a:lnTo>
                  <a:pt x="133" y="75"/>
                </a:lnTo>
                <a:lnTo>
                  <a:pt x="132" y="72"/>
                </a:lnTo>
                <a:lnTo>
                  <a:pt x="132" y="7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9" name="Freeform 43"/>
          <p:cNvSpPr>
            <a:spLocks noEditPoints="1"/>
          </p:cNvSpPr>
          <p:nvPr/>
        </p:nvSpPr>
        <p:spPr bwMode="auto">
          <a:xfrm>
            <a:off x="4044951" y="4525963"/>
            <a:ext cx="1646238" cy="1825625"/>
          </a:xfrm>
          <a:custGeom>
            <a:avLst/>
            <a:gdLst>
              <a:gd name="T0" fmla="*/ 944 w 1037"/>
              <a:gd name="T1" fmla="*/ 359 h 1150"/>
              <a:gd name="T2" fmla="*/ 917 w 1037"/>
              <a:gd name="T3" fmla="*/ 329 h 1150"/>
              <a:gd name="T4" fmla="*/ 375 w 1037"/>
              <a:gd name="T5" fmla="*/ 866 h 1150"/>
              <a:gd name="T6" fmla="*/ 752 w 1037"/>
              <a:gd name="T7" fmla="*/ 528 h 1150"/>
              <a:gd name="T8" fmla="*/ 483 w 1037"/>
              <a:gd name="T9" fmla="*/ 748 h 1150"/>
              <a:gd name="T10" fmla="*/ 819 w 1037"/>
              <a:gd name="T11" fmla="*/ 28 h 1150"/>
              <a:gd name="T12" fmla="*/ 817 w 1037"/>
              <a:gd name="T13" fmla="*/ 123 h 1150"/>
              <a:gd name="T14" fmla="*/ 884 w 1037"/>
              <a:gd name="T15" fmla="*/ 273 h 1150"/>
              <a:gd name="T16" fmla="*/ 894 w 1037"/>
              <a:gd name="T17" fmla="*/ 216 h 1150"/>
              <a:gd name="T18" fmla="*/ 963 w 1037"/>
              <a:gd name="T19" fmla="*/ 326 h 1150"/>
              <a:gd name="T20" fmla="*/ 1018 w 1037"/>
              <a:gd name="T21" fmla="*/ 367 h 1150"/>
              <a:gd name="T22" fmla="*/ 985 w 1037"/>
              <a:gd name="T23" fmla="*/ 519 h 1150"/>
              <a:gd name="T24" fmla="*/ 939 w 1037"/>
              <a:gd name="T25" fmla="*/ 692 h 1150"/>
              <a:gd name="T26" fmla="*/ 896 w 1037"/>
              <a:gd name="T27" fmla="*/ 748 h 1150"/>
              <a:gd name="T28" fmla="*/ 869 w 1037"/>
              <a:gd name="T29" fmla="*/ 884 h 1150"/>
              <a:gd name="T30" fmla="*/ 828 w 1037"/>
              <a:gd name="T31" fmla="*/ 963 h 1150"/>
              <a:gd name="T32" fmla="*/ 771 w 1037"/>
              <a:gd name="T33" fmla="*/ 896 h 1150"/>
              <a:gd name="T34" fmla="*/ 726 w 1037"/>
              <a:gd name="T35" fmla="*/ 793 h 1150"/>
              <a:gd name="T36" fmla="*/ 744 w 1037"/>
              <a:gd name="T37" fmla="*/ 703 h 1150"/>
              <a:gd name="T38" fmla="*/ 683 w 1037"/>
              <a:gd name="T39" fmla="*/ 734 h 1150"/>
              <a:gd name="T40" fmla="*/ 697 w 1037"/>
              <a:gd name="T41" fmla="*/ 817 h 1150"/>
              <a:gd name="T42" fmla="*/ 644 w 1037"/>
              <a:gd name="T43" fmla="*/ 914 h 1150"/>
              <a:gd name="T44" fmla="*/ 580 w 1037"/>
              <a:gd name="T45" fmla="*/ 921 h 1150"/>
              <a:gd name="T46" fmla="*/ 458 w 1037"/>
              <a:gd name="T47" fmla="*/ 1034 h 1150"/>
              <a:gd name="T48" fmla="*/ 334 w 1037"/>
              <a:gd name="T49" fmla="*/ 1097 h 1150"/>
              <a:gd name="T50" fmla="*/ 206 w 1037"/>
              <a:gd name="T51" fmla="*/ 1120 h 1150"/>
              <a:gd name="T52" fmla="*/ 131 w 1037"/>
              <a:gd name="T53" fmla="*/ 1101 h 1150"/>
              <a:gd name="T54" fmla="*/ 31 w 1037"/>
              <a:gd name="T55" fmla="*/ 985 h 1150"/>
              <a:gd name="T56" fmla="*/ 40 w 1037"/>
              <a:gd name="T57" fmla="*/ 888 h 1150"/>
              <a:gd name="T58" fmla="*/ 125 w 1037"/>
              <a:gd name="T59" fmla="*/ 890 h 1150"/>
              <a:gd name="T60" fmla="*/ 119 w 1037"/>
              <a:gd name="T61" fmla="*/ 951 h 1150"/>
              <a:gd name="T62" fmla="*/ 185 w 1037"/>
              <a:gd name="T63" fmla="*/ 932 h 1150"/>
              <a:gd name="T64" fmla="*/ 248 w 1037"/>
              <a:gd name="T65" fmla="*/ 1007 h 1150"/>
              <a:gd name="T66" fmla="*/ 292 w 1037"/>
              <a:gd name="T67" fmla="*/ 974 h 1150"/>
              <a:gd name="T68" fmla="*/ 291 w 1037"/>
              <a:gd name="T69" fmla="*/ 849 h 1150"/>
              <a:gd name="T70" fmla="*/ 314 w 1037"/>
              <a:gd name="T71" fmla="*/ 921 h 1150"/>
              <a:gd name="T72" fmla="*/ 382 w 1037"/>
              <a:gd name="T73" fmla="*/ 948 h 1150"/>
              <a:gd name="T74" fmla="*/ 337 w 1037"/>
              <a:gd name="T75" fmla="*/ 836 h 1150"/>
              <a:gd name="T76" fmla="*/ 337 w 1037"/>
              <a:gd name="T77" fmla="*/ 771 h 1150"/>
              <a:gd name="T78" fmla="*/ 426 w 1037"/>
              <a:gd name="T79" fmla="*/ 780 h 1150"/>
              <a:gd name="T80" fmla="*/ 494 w 1037"/>
              <a:gd name="T81" fmla="*/ 670 h 1150"/>
              <a:gd name="T82" fmla="*/ 516 w 1037"/>
              <a:gd name="T83" fmla="*/ 675 h 1150"/>
              <a:gd name="T84" fmla="*/ 477 w 1037"/>
              <a:gd name="T85" fmla="*/ 572 h 1150"/>
              <a:gd name="T86" fmla="*/ 572 w 1037"/>
              <a:gd name="T87" fmla="*/ 592 h 1150"/>
              <a:gd name="T88" fmla="*/ 443 w 1037"/>
              <a:gd name="T89" fmla="*/ 479 h 1150"/>
              <a:gd name="T90" fmla="*/ 551 w 1037"/>
              <a:gd name="T91" fmla="*/ 512 h 1150"/>
              <a:gd name="T92" fmla="*/ 636 w 1037"/>
              <a:gd name="T93" fmla="*/ 502 h 1150"/>
              <a:gd name="T94" fmla="*/ 469 w 1037"/>
              <a:gd name="T95" fmla="*/ 333 h 1150"/>
              <a:gd name="T96" fmla="*/ 578 w 1037"/>
              <a:gd name="T97" fmla="*/ 396 h 1150"/>
              <a:gd name="T98" fmla="*/ 611 w 1037"/>
              <a:gd name="T99" fmla="*/ 396 h 1150"/>
              <a:gd name="T100" fmla="*/ 675 w 1037"/>
              <a:gd name="T101" fmla="*/ 386 h 1150"/>
              <a:gd name="T102" fmla="*/ 704 w 1037"/>
              <a:gd name="T103" fmla="*/ 307 h 1150"/>
              <a:gd name="T104" fmla="*/ 611 w 1037"/>
              <a:gd name="T105" fmla="*/ 179 h 1150"/>
              <a:gd name="T106" fmla="*/ 449 w 1037"/>
              <a:gd name="T107" fmla="*/ 131 h 1150"/>
              <a:gd name="T108" fmla="*/ 614 w 1037"/>
              <a:gd name="T109" fmla="*/ 167 h 1150"/>
              <a:gd name="T110" fmla="*/ 608 w 1037"/>
              <a:gd name="T111" fmla="*/ 146 h 1150"/>
              <a:gd name="T112" fmla="*/ 674 w 1037"/>
              <a:gd name="T113" fmla="*/ 209 h 1150"/>
              <a:gd name="T114" fmla="*/ 754 w 1037"/>
              <a:gd name="T115" fmla="*/ 369 h 1150"/>
              <a:gd name="T116" fmla="*/ 772 w 1037"/>
              <a:gd name="T117" fmla="*/ 261 h 1150"/>
              <a:gd name="T118" fmla="*/ 775 w 1037"/>
              <a:gd name="T119" fmla="*/ 125 h 1150"/>
              <a:gd name="T120" fmla="*/ 909 w 1037"/>
              <a:gd name="T121" fmla="*/ 373 h 1150"/>
              <a:gd name="T122" fmla="*/ 383 w 1037"/>
              <a:gd name="T123" fmla="*/ 805 h 1150"/>
              <a:gd name="T124" fmla="*/ 756 w 1037"/>
              <a:gd name="T125" fmla="*/ 562 h 1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037" h="1150">
                <a:moveTo>
                  <a:pt x="780" y="502"/>
                </a:moveTo>
                <a:lnTo>
                  <a:pt x="780" y="504"/>
                </a:lnTo>
                <a:lnTo>
                  <a:pt x="780" y="509"/>
                </a:lnTo>
                <a:lnTo>
                  <a:pt x="782" y="515"/>
                </a:lnTo>
                <a:lnTo>
                  <a:pt x="784" y="517"/>
                </a:lnTo>
                <a:lnTo>
                  <a:pt x="794" y="523"/>
                </a:lnTo>
                <a:lnTo>
                  <a:pt x="795" y="524"/>
                </a:lnTo>
                <a:lnTo>
                  <a:pt x="798" y="519"/>
                </a:lnTo>
                <a:lnTo>
                  <a:pt x="801" y="516"/>
                </a:lnTo>
                <a:lnTo>
                  <a:pt x="801" y="515"/>
                </a:lnTo>
                <a:lnTo>
                  <a:pt x="801" y="512"/>
                </a:lnTo>
                <a:lnTo>
                  <a:pt x="798" y="505"/>
                </a:lnTo>
                <a:lnTo>
                  <a:pt x="797" y="504"/>
                </a:lnTo>
                <a:lnTo>
                  <a:pt x="790" y="504"/>
                </a:lnTo>
                <a:lnTo>
                  <a:pt x="780" y="502"/>
                </a:lnTo>
                <a:close/>
                <a:moveTo>
                  <a:pt x="432" y="812"/>
                </a:moveTo>
                <a:lnTo>
                  <a:pt x="431" y="812"/>
                </a:lnTo>
                <a:lnTo>
                  <a:pt x="430" y="815"/>
                </a:lnTo>
                <a:lnTo>
                  <a:pt x="428" y="816"/>
                </a:lnTo>
                <a:lnTo>
                  <a:pt x="434" y="831"/>
                </a:lnTo>
                <a:lnTo>
                  <a:pt x="439" y="834"/>
                </a:lnTo>
                <a:lnTo>
                  <a:pt x="441" y="835"/>
                </a:lnTo>
                <a:lnTo>
                  <a:pt x="442" y="835"/>
                </a:lnTo>
                <a:lnTo>
                  <a:pt x="452" y="835"/>
                </a:lnTo>
                <a:lnTo>
                  <a:pt x="457" y="835"/>
                </a:lnTo>
                <a:lnTo>
                  <a:pt x="458" y="834"/>
                </a:lnTo>
                <a:lnTo>
                  <a:pt x="457" y="832"/>
                </a:lnTo>
                <a:lnTo>
                  <a:pt x="456" y="832"/>
                </a:lnTo>
                <a:lnTo>
                  <a:pt x="454" y="832"/>
                </a:lnTo>
                <a:lnTo>
                  <a:pt x="450" y="831"/>
                </a:lnTo>
                <a:lnTo>
                  <a:pt x="449" y="830"/>
                </a:lnTo>
                <a:lnTo>
                  <a:pt x="447" y="828"/>
                </a:lnTo>
                <a:lnTo>
                  <a:pt x="445" y="823"/>
                </a:lnTo>
                <a:lnTo>
                  <a:pt x="442" y="817"/>
                </a:lnTo>
                <a:lnTo>
                  <a:pt x="438" y="821"/>
                </a:lnTo>
                <a:lnTo>
                  <a:pt x="435" y="816"/>
                </a:lnTo>
                <a:lnTo>
                  <a:pt x="434" y="813"/>
                </a:lnTo>
                <a:lnTo>
                  <a:pt x="432" y="812"/>
                </a:lnTo>
                <a:close/>
                <a:moveTo>
                  <a:pt x="943" y="303"/>
                </a:moveTo>
                <a:lnTo>
                  <a:pt x="940" y="303"/>
                </a:lnTo>
                <a:lnTo>
                  <a:pt x="932" y="303"/>
                </a:lnTo>
                <a:lnTo>
                  <a:pt x="928" y="305"/>
                </a:lnTo>
                <a:lnTo>
                  <a:pt x="928" y="306"/>
                </a:lnTo>
                <a:lnTo>
                  <a:pt x="926" y="306"/>
                </a:lnTo>
                <a:lnTo>
                  <a:pt x="925" y="307"/>
                </a:lnTo>
                <a:lnTo>
                  <a:pt x="924" y="310"/>
                </a:lnTo>
                <a:lnTo>
                  <a:pt x="924" y="315"/>
                </a:lnTo>
                <a:lnTo>
                  <a:pt x="924" y="317"/>
                </a:lnTo>
                <a:lnTo>
                  <a:pt x="924" y="326"/>
                </a:lnTo>
                <a:lnTo>
                  <a:pt x="924" y="333"/>
                </a:lnTo>
                <a:lnTo>
                  <a:pt x="924" y="335"/>
                </a:lnTo>
                <a:lnTo>
                  <a:pt x="924" y="336"/>
                </a:lnTo>
                <a:lnTo>
                  <a:pt x="941" y="359"/>
                </a:lnTo>
                <a:lnTo>
                  <a:pt x="943" y="360"/>
                </a:lnTo>
                <a:lnTo>
                  <a:pt x="944" y="359"/>
                </a:lnTo>
                <a:lnTo>
                  <a:pt x="954" y="345"/>
                </a:lnTo>
                <a:lnTo>
                  <a:pt x="955" y="340"/>
                </a:lnTo>
                <a:lnTo>
                  <a:pt x="954" y="335"/>
                </a:lnTo>
                <a:lnTo>
                  <a:pt x="952" y="326"/>
                </a:lnTo>
                <a:lnTo>
                  <a:pt x="954" y="324"/>
                </a:lnTo>
                <a:lnTo>
                  <a:pt x="948" y="310"/>
                </a:lnTo>
                <a:lnTo>
                  <a:pt x="947" y="307"/>
                </a:lnTo>
                <a:lnTo>
                  <a:pt x="944" y="305"/>
                </a:lnTo>
                <a:lnTo>
                  <a:pt x="943" y="303"/>
                </a:lnTo>
                <a:close/>
                <a:moveTo>
                  <a:pt x="346" y="733"/>
                </a:moveTo>
                <a:lnTo>
                  <a:pt x="344" y="733"/>
                </a:lnTo>
                <a:lnTo>
                  <a:pt x="342" y="733"/>
                </a:lnTo>
                <a:lnTo>
                  <a:pt x="342" y="734"/>
                </a:lnTo>
                <a:lnTo>
                  <a:pt x="344" y="735"/>
                </a:lnTo>
                <a:lnTo>
                  <a:pt x="344" y="740"/>
                </a:lnTo>
                <a:lnTo>
                  <a:pt x="345" y="744"/>
                </a:lnTo>
                <a:lnTo>
                  <a:pt x="345" y="746"/>
                </a:lnTo>
                <a:lnTo>
                  <a:pt x="345" y="748"/>
                </a:lnTo>
                <a:lnTo>
                  <a:pt x="344" y="752"/>
                </a:lnTo>
                <a:lnTo>
                  <a:pt x="344" y="756"/>
                </a:lnTo>
                <a:lnTo>
                  <a:pt x="344" y="759"/>
                </a:lnTo>
                <a:lnTo>
                  <a:pt x="345" y="763"/>
                </a:lnTo>
                <a:lnTo>
                  <a:pt x="345" y="764"/>
                </a:lnTo>
                <a:lnTo>
                  <a:pt x="353" y="767"/>
                </a:lnTo>
                <a:lnTo>
                  <a:pt x="357" y="765"/>
                </a:lnTo>
                <a:lnTo>
                  <a:pt x="359" y="764"/>
                </a:lnTo>
                <a:lnTo>
                  <a:pt x="360" y="764"/>
                </a:lnTo>
                <a:lnTo>
                  <a:pt x="360" y="763"/>
                </a:lnTo>
                <a:lnTo>
                  <a:pt x="361" y="759"/>
                </a:lnTo>
                <a:lnTo>
                  <a:pt x="360" y="756"/>
                </a:lnTo>
                <a:lnTo>
                  <a:pt x="357" y="755"/>
                </a:lnTo>
                <a:lnTo>
                  <a:pt x="356" y="753"/>
                </a:lnTo>
                <a:lnTo>
                  <a:pt x="355" y="752"/>
                </a:lnTo>
                <a:lnTo>
                  <a:pt x="356" y="744"/>
                </a:lnTo>
                <a:lnTo>
                  <a:pt x="355" y="742"/>
                </a:lnTo>
                <a:lnTo>
                  <a:pt x="351" y="735"/>
                </a:lnTo>
                <a:lnTo>
                  <a:pt x="349" y="734"/>
                </a:lnTo>
                <a:lnTo>
                  <a:pt x="346" y="733"/>
                </a:lnTo>
                <a:close/>
                <a:moveTo>
                  <a:pt x="468" y="828"/>
                </a:moveTo>
                <a:lnTo>
                  <a:pt x="465" y="828"/>
                </a:lnTo>
                <a:lnTo>
                  <a:pt x="462" y="832"/>
                </a:lnTo>
                <a:lnTo>
                  <a:pt x="462" y="834"/>
                </a:lnTo>
                <a:lnTo>
                  <a:pt x="464" y="838"/>
                </a:lnTo>
                <a:lnTo>
                  <a:pt x="467" y="849"/>
                </a:lnTo>
                <a:lnTo>
                  <a:pt x="469" y="854"/>
                </a:lnTo>
                <a:lnTo>
                  <a:pt x="476" y="853"/>
                </a:lnTo>
                <a:lnTo>
                  <a:pt x="482" y="851"/>
                </a:lnTo>
                <a:lnTo>
                  <a:pt x="479" y="840"/>
                </a:lnTo>
                <a:lnTo>
                  <a:pt x="479" y="839"/>
                </a:lnTo>
                <a:lnTo>
                  <a:pt x="479" y="838"/>
                </a:lnTo>
                <a:lnTo>
                  <a:pt x="476" y="834"/>
                </a:lnTo>
                <a:lnTo>
                  <a:pt x="475" y="832"/>
                </a:lnTo>
                <a:lnTo>
                  <a:pt x="471" y="831"/>
                </a:lnTo>
                <a:lnTo>
                  <a:pt x="468" y="828"/>
                </a:lnTo>
                <a:close/>
                <a:moveTo>
                  <a:pt x="917" y="329"/>
                </a:moveTo>
                <a:lnTo>
                  <a:pt x="913" y="329"/>
                </a:lnTo>
                <a:lnTo>
                  <a:pt x="910" y="329"/>
                </a:lnTo>
                <a:lnTo>
                  <a:pt x="907" y="330"/>
                </a:lnTo>
                <a:lnTo>
                  <a:pt x="906" y="332"/>
                </a:lnTo>
                <a:lnTo>
                  <a:pt x="910" y="337"/>
                </a:lnTo>
                <a:lnTo>
                  <a:pt x="918" y="352"/>
                </a:lnTo>
                <a:lnTo>
                  <a:pt x="920" y="352"/>
                </a:lnTo>
                <a:lnTo>
                  <a:pt x="924" y="354"/>
                </a:lnTo>
                <a:lnTo>
                  <a:pt x="929" y="354"/>
                </a:lnTo>
                <a:lnTo>
                  <a:pt x="930" y="352"/>
                </a:lnTo>
                <a:lnTo>
                  <a:pt x="929" y="347"/>
                </a:lnTo>
                <a:lnTo>
                  <a:pt x="928" y="345"/>
                </a:lnTo>
                <a:lnTo>
                  <a:pt x="918" y="330"/>
                </a:lnTo>
                <a:lnTo>
                  <a:pt x="917" y="329"/>
                </a:lnTo>
                <a:close/>
                <a:moveTo>
                  <a:pt x="438" y="836"/>
                </a:moveTo>
                <a:lnTo>
                  <a:pt x="435" y="836"/>
                </a:lnTo>
                <a:lnTo>
                  <a:pt x="432" y="836"/>
                </a:lnTo>
                <a:lnTo>
                  <a:pt x="431" y="836"/>
                </a:lnTo>
                <a:lnTo>
                  <a:pt x="426" y="840"/>
                </a:lnTo>
                <a:lnTo>
                  <a:pt x="427" y="840"/>
                </a:lnTo>
                <a:lnTo>
                  <a:pt x="428" y="849"/>
                </a:lnTo>
                <a:lnTo>
                  <a:pt x="430" y="868"/>
                </a:lnTo>
                <a:lnTo>
                  <a:pt x="430" y="870"/>
                </a:lnTo>
                <a:lnTo>
                  <a:pt x="427" y="881"/>
                </a:lnTo>
                <a:lnTo>
                  <a:pt x="426" y="887"/>
                </a:lnTo>
                <a:lnTo>
                  <a:pt x="426" y="888"/>
                </a:lnTo>
                <a:lnTo>
                  <a:pt x="426" y="890"/>
                </a:lnTo>
                <a:lnTo>
                  <a:pt x="426" y="892"/>
                </a:lnTo>
                <a:lnTo>
                  <a:pt x="428" y="894"/>
                </a:lnTo>
                <a:lnTo>
                  <a:pt x="432" y="895"/>
                </a:lnTo>
                <a:lnTo>
                  <a:pt x="446" y="891"/>
                </a:lnTo>
                <a:lnTo>
                  <a:pt x="449" y="891"/>
                </a:lnTo>
                <a:lnTo>
                  <a:pt x="450" y="884"/>
                </a:lnTo>
                <a:lnTo>
                  <a:pt x="452" y="875"/>
                </a:lnTo>
                <a:lnTo>
                  <a:pt x="453" y="869"/>
                </a:lnTo>
                <a:lnTo>
                  <a:pt x="453" y="868"/>
                </a:lnTo>
                <a:lnTo>
                  <a:pt x="454" y="864"/>
                </a:lnTo>
                <a:lnTo>
                  <a:pt x="454" y="862"/>
                </a:lnTo>
                <a:lnTo>
                  <a:pt x="453" y="860"/>
                </a:lnTo>
                <a:lnTo>
                  <a:pt x="450" y="858"/>
                </a:lnTo>
                <a:lnTo>
                  <a:pt x="450" y="857"/>
                </a:lnTo>
                <a:lnTo>
                  <a:pt x="447" y="851"/>
                </a:lnTo>
                <a:lnTo>
                  <a:pt x="449" y="850"/>
                </a:lnTo>
                <a:lnTo>
                  <a:pt x="447" y="849"/>
                </a:lnTo>
                <a:lnTo>
                  <a:pt x="447" y="847"/>
                </a:lnTo>
                <a:lnTo>
                  <a:pt x="441" y="839"/>
                </a:lnTo>
                <a:lnTo>
                  <a:pt x="438" y="838"/>
                </a:lnTo>
                <a:lnTo>
                  <a:pt x="438" y="836"/>
                </a:lnTo>
                <a:close/>
                <a:moveTo>
                  <a:pt x="401" y="857"/>
                </a:moveTo>
                <a:lnTo>
                  <a:pt x="398" y="858"/>
                </a:lnTo>
                <a:lnTo>
                  <a:pt x="389" y="861"/>
                </a:lnTo>
                <a:lnTo>
                  <a:pt x="381" y="861"/>
                </a:lnTo>
                <a:lnTo>
                  <a:pt x="378" y="860"/>
                </a:lnTo>
                <a:lnTo>
                  <a:pt x="377" y="865"/>
                </a:lnTo>
                <a:lnTo>
                  <a:pt x="375" y="866"/>
                </a:lnTo>
                <a:lnTo>
                  <a:pt x="382" y="873"/>
                </a:lnTo>
                <a:lnTo>
                  <a:pt x="383" y="873"/>
                </a:lnTo>
                <a:lnTo>
                  <a:pt x="386" y="873"/>
                </a:lnTo>
                <a:lnTo>
                  <a:pt x="387" y="873"/>
                </a:lnTo>
                <a:lnTo>
                  <a:pt x="392" y="880"/>
                </a:lnTo>
                <a:lnTo>
                  <a:pt x="392" y="881"/>
                </a:lnTo>
                <a:lnTo>
                  <a:pt x="392" y="883"/>
                </a:lnTo>
                <a:lnTo>
                  <a:pt x="392" y="884"/>
                </a:lnTo>
                <a:lnTo>
                  <a:pt x="390" y="890"/>
                </a:lnTo>
                <a:lnTo>
                  <a:pt x="392" y="891"/>
                </a:lnTo>
                <a:lnTo>
                  <a:pt x="392" y="895"/>
                </a:lnTo>
                <a:lnTo>
                  <a:pt x="393" y="896"/>
                </a:lnTo>
                <a:lnTo>
                  <a:pt x="394" y="896"/>
                </a:lnTo>
                <a:lnTo>
                  <a:pt x="398" y="892"/>
                </a:lnTo>
                <a:lnTo>
                  <a:pt x="401" y="888"/>
                </a:lnTo>
                <a:lnTo>
                  <a:pt x="401" y="885"/>
                </a:lnTo>
                <a:lnTo>
                  <a:pt x="400" y="884"/>
                </a:lnTo>
                <a:lnTo>
                  <a:pt x="398" y="884"/>
                </a:lnTo>
                <a:lnTo>
                  <a:pt x="398" y="881"/>
                </a:lnTo>
                <a:lnTo>
                  <a:pt x="400" y="881"/>
                </a:lnTo>
                <a:lnTo>
                  <a:pt x="402" y="881"/>
                </a:lnTo>
                <a:lnTo>
                  <a:pt x="404" y="883"/>
                </a:lnTo>
                <a:lnTo>
                  <a:pt x="404" y="887"/>
                </a:lnTo>
                <a:lnTo>
                  <a:pt x="402" y="892"/>
                </a:lnTo>
                <a:lnTo>
                  <a:pt x="402" y="894"/>
                </a:lnTo>
                <a:lnTo>
                  <a:pt x="405" y="896"/>
                </a:lnTo>
                <a:lnTo>
                  <a:pt x="407" y="898"/>
                </a:lnTo>
                <a:lnTo>
                  <a:pt x="412" y="900"/>
                </a:lnTo>
                <a:lnTo>
                  <a:pt x="413" y="902"/>
                </a:lnTo>
                <a:lnTo>
                  <a:pt x="417" y="899"/>
                </a:lnTo>
                <a:lnTo>
                  <a:pt x="417" y="898"/>
                </a:lnTo>
                <a:lnTo>
                  <a:pt x="415" y="891"/>
                </a:lnTo>
                <a:lnTo>
                  <a:pt x="413" y="890"/>
                </a:lnTo>
                <a:lnTo>
                  <a:pt x="412" y="888"/>
                </a:lnTo>
                <a:lnTo>
                  <a:pt x="415" y="887"/>
                </a:lnTo>
                <a:lnTo>
                  <a:pt x="415" y="885"/>
                </a:lnTo>
                <a:lnTo>
                  <a:pt x="417" y="881"/>
                </a:lnTo>
                <a:lnTo>
                  <a:pt x="417" y="880"/>
                </a:lnTo>
                <a:lnTo>
                  <a:pt x="407" y="866"/>
                </a:lnTo>
                <a:lnTo>
                  <a:pt x="401" y="857"/>
                </a:lnTo>
                <a:close/>
                <a:moveTo>
                  <a:pt x="819" y="253"/>
                </a:moveTo>
                <a:lnTo>
                  <a:pt x="816" y="253"/>
                </a:lnTo>
                <a:lnTo>
                  <a:pt x="813" y="254"/>
                </a:lnTo>
                <a:lnTo>
                  <a:pt x="809" y="275"/>
                </a:lnTo>
                <a:lnTo>
                  <a:pt x="809" y="277"/>
                </a:lnTo>
                <a:lnTo>
                  <a:pt x="821" y="294"/>
                </a:lnTo>
                <a:lnTo>
                  <a:pt x="823" y="294"/>
                </a:lnTo>
                <a:lnTo>
                  <a:pt x="829" y="283"/>
                </a:lnTo>
                <a:lnTo>
                  <a:pt x="831" y="281"/>
                </a:lnTo>
                <a:lnTo>
                  <a:pt x="832" y="279"/>
                </a:lnTo>
                <a:lnTo>
                  <a:pt x="824" y="265"/>
                </a:lnTo>
                <a:lnTo>
                  <a:pt x="819" y="254"/>
                </a:lnTo>
                <a:lnTo>
                  <a:pt x="819" y="253"/>
                </a:lnTo>
                <a:close/>
                <a:moveTo>
                  <a:pt x="759" y="520"/>
                </a:moveTo>
                <a:lnTo>
                  <a:pt x="752" y="528"/>
                </a:lnTo>
                <a:lnTo>
                  <a:pt x="750" y="531"/>
                </a:lnTo>
                <a:lnTo>
                  <a:pt x="749" y="531"/>
                </a:lnTo>
                <a:lnTo>
                  <a:pt x="746" y="535"/>
                </a:lnTo>
                <a:lnTo>
                  <a:pt x="745" y="536"/>
                </a:lnTo>
                <a:lnTo>
                  <a:pt x="745" y="538"/>
                </a:lnTo>
                <a:lnTo>
                  <a:pt x="746" y="538"/>
                </a:lnTo>
                <a:lnTo>
                  <a:pt x="748" y="538"/>
                </a:lnTo>
                <a:lnTo>
                  <a:pt x="753" y="540"/>
                </a:lnTo>
                <a:lnTo>
                  <a:pt x="760" y="542"/>
                </a:lnTo>
                <a:lnTo>
                  <a:pt x="783" y="546"/>
                </a:lnTo>
                <a:lnTo>
                  <a:pt x="784" y="546"/>
                </a:lnTo>
                <a:lnTo>
                  <a:pt x="784" y="545"/>
                </a:lnTo>
                <a:lnTo>
                  <a:pt x="786" y="543"/>
                </a:lnTo>
                <a:lnTo>
                  <a:pt x="783" y="540"/>
                </a:lnTo>
                <a:lnTo>
                  <a:pt x="778" y="536"/>
                </a:lnTo>
                <a:lnTo>
                  <a:pt x="769" y="531"/>
                </a:lnTo>
                <a:lnTo>
                  <a:pt x="763" y="521"/>
                </a:lnTo>
                <a:lnTo>
                  <a:pt x="759" y="520"/>
                </a:lnTo>
                <a:close/>
                <a:moveTo>
                  <a:pt x="480" y="745"/>
                </a:moveTo>
                <a:lnTo>
                  <a:pt x="477" y="745"/>
                </a:lnTo>
                <a:lnTo>
                  <a:pt x="475" y="746"/>
                </a:lnTo>
                <a:lnTo>
                  <a:pt x="472" y="748"/>
                </a:lnTo>
                <a:lnTo>
                  <a:pt x="468" y="748"/>
                </a:lnTo>
                <a:lnTo>
                  <a:pt x="460" y="748"/>
                </a:lnTo>
                <a:lnTo>
                  <a:pt x="457" y="748"/>
                </a:lnTo>
                <a:lnTo>
                  <a:pt x="452" y="748"/>
                </a:lnTo>
                <a:lnTo>
                  <a:pt x="449" y="748"/>
                </a:lnTo>
                <a:lnTo>
                  <a:pt x="447" y="748"/>
                </a:lnTo>
                <a:lnTo>
                  <a:pt x="447" y="749"/>
                </a:lnTo>
                <a:lnTo>
                  <a:pt x="446" y="749"/>
                </a:lnTo>
                <a:lnTo>
                  <a:pt x="446" y="753"/>
                </a:lnTo>
                <a:lnTo>
                  <a:pt x="454" y="774"/>
                </a:lnTo>
                <a:lnTo>
                  <a:pt x="456" y="775"/>
                </a:lnTo>
                <a:lnTo>
                  <a:pt x="460" y="780"/>
                </a:lnTo>
                <a:lnTo>
                  <a:pt x="464" y="782"/>
                </a:lnTo>
                <a:lnTo>
                  <a:pt x="471" y="786"/>
                </a:lnTo>
                <a:lnTo>
                  <a:pt x="472" y="786"/>
                </a:lnTo>
                <a:lnTo>
                  <a:pt x="483" y="786"/>
                </a:lnTo>
                <a:lnTo>
                  <a:pt x="486" y="785"/>
                </a:lnTo>
                <a:lnTo>
                  <a:pt x="487" y="785"/>
                </a:lnTo>
                <a:lnTo>
                  <a:pt x="492" y="783"/>
                </a:lnTo>
                <a:lnTo>
                  <a:pt x="494" y="782"/>
                </a:lnTo>
                <a:lnTo>
                  <a:pt x="495" y="783"/>
                </a:lnTo>
                <a:lnTo>
                  <a:pt x="497" y="783"/>
                </a:lnTo>
                <a:lnTo>
                  <a:pt x="501" y="785"/>
                </a:lnTo>
                <a:lnTo>
                  <a:pt x="502" y="786"/>
                </a:lnTo>
                <a:lnTo>
                  <a:pt x="503" y="786"/>
                </a:lnTo>
                <a:lnTo>
                  <a:pt x="502" y="776"/>
                </a:lnTo>
                <a:lnTo>
                  <a:pt x="502" y="772"/>
                </a:lnTo>
                <a:lnTo>
                  <a:pt x="501" y="768"/>
                </a:lnTo>
                <a:lnTo>
                  <a:pt x="501" y="765"/>
                </a:lnTo>
                <a:lnTo>
                  <a:pt x="495" y="761"/>
                </a:lnTo>
                <a:lnTo>
                  <a:pt x="492" y="759"/>
                </a:lnTo>
                <a:lnTo>
                  <a:pt x="487" y="753"/>
                </a:lnTo>
                <a:lnTo>
                  <a:pt x="483" y="748"/>
                </a:lnTo>
                <a:lnTo>
                  <a:pt x="480" y="745"/>
                </a:lnTo>
                <a:close/>
                <a:moveTo>
                  <a:pt x="592" y="774"/>
                </a:moveTo>
                <a:lnTo>
                  <a:pt x="584" y="775"/>
                </a:lnTo>
                <a:lnTo>
                  <a:pt x="566" y="778"/>
                </a:lnTo>
                <a:lnTo>
                  <a:pt x="559" y="779"/>
                </a:lnTo>
                <a:lnTo>
                  <a:pt x="557" y="780"/>
                </a:lnTo>
                <a:lnTo>
                  <a:pt x="554" y="782"/>
                </a:lnTo>
                <a:lnTo>
                  <a:pt x="551" y="786"/>
                </a:lnTo>
                <a:lnTo>
                  <a:pt x="548" y="800"/>
                </a:lnTo>
                <a:lnTo>
                  <a:pt x="548" y="800"/>
                </a:lnTo>
                <a:lnTo>
                  <a:pt x="548" y="802"/>
                </a:lnTo>
                <a:lnTo>
                  <a:pt x="550" y="802"/>
                </a:lnTo>
                <a:lnTo>
                  <a:pt x="557" y="802"/>
                </a:lnTo>
                <a:lnTo>
                  <a:pt x="558" y="797"/>
                </a:lnTo>
                <a:lnTo>
                  <a:pt x="561" y="794"/>
                </a:lnTo>
                <a:lnTo>
                  <a:pt x="566" y="795"/>
                </a:lnTo>
                <a:lnTo>
                  <a:pt x="573" y="793"/>
                </a:lnTo>
                <a:lnTo>
                  <a:pt x="576" y="790"/>
                </a:lnTo>
                <a:lnTo>
                  <a:pt x="578" y="787"/>
                </a:lnTo>
                <a:lnTo>
                  <a:pt x="581" y="785"/>
                </a:lnTo>
                <a:lnTo>
                  <a:pt x="585" y="785"/>
                </a:lnTo>
                <a:lnTo>
                  <a:pt x="588" y="785"/>
                </a:lnTo>
                <a:lnTo>
                  <a:pt x="591" y="785"/>
                </a:lnTo>
                <a:lnTo>
                  <a:pt x="592" y="787"/>
                </a:lnTo>
                <a:lnTo>
                  <a:pt x="592" y="779"/>
                </a:lnTo>
                <a:lnTo>
                  <a:pt x="592" y="774"/>
                </a:lnTo>
                <a:close/>
                <a:moveTo>
                  <a:pt x="404" y="770"/>
                </a:moveTo>
                <a:lnTo>
                  <a:pt x="400" y="770"/>
                </a:lnTo>
                <a:lnTo>
                  <a:pt x="393" y="770"/>
                </a:lnTo>
                <a:lnTo>
                  <a:pt x="387" y="775"/>
                </a:lnTo>
                <a:lnTo>
                  <a:pt x="386" y="776"/>
                </a:lnTo>
                <a:lnTo>
                  <a:pt x="386" y="778"/>
                </a:lnTo>
                <a:lnTo>
                  <a:pt x="390" y="785"/>
                </a:lnTo>
                <a:lnTo>
                  <a:pt x="392" y="786"/>
                </a:lnTo>
                <a:lnTo>
                  <a:pt x="400" y="790"/>
                </a:lnTo>
                <a:lnTo>
                  <a:pt x="407" y="793"/>
                </a:lnTo>
                <a:lnTo>
                  <a:pt x="420" y="793"/>
                </a:lnTo>
                <a:lnTo>
                  <a:pt x="420" y="791"/>
                </a:lnTo>
                <a:lnTo>
                  <a:pt x="420" y="790"/>
                </a:lnTo>
                <a:lnTo>
                  <a:pt x="408" y="783"/>
                </a:lnTo>
                <a:lnTo>
                  <a:pt x="405" y="782"/>
                </a:lnTo>
                <a:lnTo>
                  <a:pt x="404" y="780"/>
                </a:lnTo>
                <a:lnTo>
                  <a:pt x="402" y="778"/>
                </a:lnTo>
                <a:lnTo>
                  <a:pt x="402" y="775"/>
                </a:lnTo>
                <a:lnTo>
                  <a:pt x="404" y="775"/>
                </a:lnTo>
                <a:lnTo>
                  <a:pt x="404" y="774"/>
                </a:lnTo>
                <a:lnTo>
                  <a:pt x="404" y="771"/>
                </a:lnTo>
                <a:lnTo>
                  <a:pt x="404" y="770"/>
                </a:lnTo>
                <a:close/>
                <a:moveTo>
                  <a:pt x="842" y="5"/>
                </a:moveTo>
                <a:lnTo>
                  <a:pt x="842" y="6"/>
                </a:lnTo>
                <a:lnTo>
                  <a:pt x="839" y="10"/>
                </a:lnTo>
                <a:lnTo>
                  <a:pt x="831" y="18"/>
                </a:lnTo>
                <a:lnTo>
                  <a:pt x="829" y="21"/>
                </a:lnTo>
                <a:lnTo>
                  <a:pt x="828" y="22"/>
                </a:lnTo>
                <a:lnTo>
                  <a:pt x="819" y="28"/>
                </a:lnTo>
                <a:lnTo>
                  <a:pt x="809" y="36"/>
                </a:lnTo>
                <a:lnTo>
                  <a:pt x="805" y="43"/>
                </a:lnTo>
                <a:lnTo>
                  <a:pt x="799" y="48"/>
                </a:lnTo>
                <a:lnTo>
                  <a:pt x="798" y="54"/>
                </a:lnTo>
                <a:lnTo>
                  <a:pt x="797" y="59"/>
                </a:lnTo>
                <a:lnTo>
                  <a:pt x="795" y="62"/>
                </a:lnTo>
                <a:lnTo>
                  <a:pt x="794" y="63"/>
                </a:lnTo>
                <a:lnTo>
                  <a:pt x="791" y="65"/>
                </a:lnTo>
                <a:lnTo>
                  <a:pt x="789" y="66"/>
                </a:lnTo>
                <a:lnTo>
                  <a:pt x="787" y="66"/>
                </a:lnTo>
                <a:lnTo>
                  <a:pt x="786" y="66"/>
                </a:lnTo>
                <a:lnTo>
                  <a:pt x="784" y="66"/>
                </a:lnTo>
                <a:lnTo>
                  <a:pt x="779" y="67"/>
                </a:lnTo>
                <a:lnTo>
                  <a:pt x="775" y="69"/>
                </a:lnTo>
                <a:lnTo>
                  <a:pt x="774" y="69"/>
                </a:lnTo>
                <a:lnTo>
                  <a:pt x="774" y="70"/>
                </a:lnTo>
                <a:lnTo>
                  <a:pt x="772" y="74"/>
                </a:lnTo>
                <a:lnTo>
                  <a:pt x="765" y="88"/>
                </a:lnTo>
                <a:lnTo>
                  <a:pt x="765" y="92"/>
                </a:lnTo>
                <a:lnTo>
                  <a:pt x="767" y="103"/>
                </a:lnTo>
                <a:lnTo>
                  <a:pt x="768" y="105"/>
                </a:lnTo>
                <a:lnTo>
                  <a:pt x="776" y="115"/>
                </a:lnTo>
                <a:lnTo>
                  <a:pt x="778" y="116"/>
                </a:lnTo>
                <a:lnTo>
                  <a:pt x="795" y="134"/>
                </a:lnTo>
                <a:lnTo>
                  <a:pt x="797" y="134"/>
                </a:lnTo>
                <a:lnTo>
                  <a:pt x="797" y="133"/>
                </a:lnTo>
                <a:lnTo>
                  <a:pt x="797" y="131"/>
                </a:lnTo>
                <a:lnTo>
                  <a:pt x="797" y="130"/>
                </a:lnTo>
                <a:lnTo>
                  <a:pt x="795" y="127"/>
                </a:lnTo>
                <a:lnTo>
                  <a:pt x="794" y="125"/>
                </a:lnTo>
                <a:lnTo>
                  <a:pt x="789" y="116"/>
                </a:lnTo>
                <a:lnTo>
                  <a:pt x="786" y="105"/>
                </a:lnTo>
                <a:lnTo>
                  <a:pt x="784" y="103"/>
                </a:lnTo>
                <a:lnTo>
                  <a:pt x="784" y="99"/>
                </a:lnTo>
                <a:lnTo>
                  <a:pt x="784" y="93"/>
                </a:lnTo>
                <a:lnTo>
                  <a:pt x="784" y="89"/>
                </a:lnTo>
                <a:lnTo>
                  <a:pt x="784" y="88"/>
                </a:lnTo>
                <a:lnTo>
                  <a:pt x="786" y="90"/>
                </a:lnTo>
                <a:lnTo>
                  <a:pt x="786" y="95"/>
                </a:lnTo>
                <a:lnTo>
                  <a:pt x="786" y="96"/>
                </a:lnTo>
                <a:lnTo>
                  <a:pt x="787" y="100"/>
                </a:lnTo>
                <a:lnTo>
                  <a:pt x="799" y="125"/>
                </a:lnTo>
                <a:lnTo>
                  <a:pt x="801" y="126"/>
                </a:lnTo>
                <a:lnTo>
                  <a:pt x="804" y="131"/>
                </a:lnTo>
                <a:lnTo>
                  <a:pt x="809" y="144"/>
                </a:lnTo>
                <a:lnTo>
                  <a:pt x="810" y="145"/>
                </a:lnTo>
                <a:lnTo>
                  <a:pt x="812" y="146"/>
                </a:lnTo>
                <a:lnTo>
                  <a:pt x="813" y="148"/>
                </a:lnTo>
                <a:lnTo>
                  <a:pt x="814" y="148"/>
                </a:lnTo>
                <a:lnTo>
                  <a:pt x="816" y="148"/>
                </a:lnTo>
                <a:lnTo>
                  <a:pt x="817" y="146"/>
                </a:lnTo>
                <a:lnTo>
                  <a:pt x="817" y="142"/>
                </a:lnTo>
                <a:lnTo>
                  <a:pt x="817" y="135"/>
                </a:lnTo>
                <a:lnTo>
                  <a:pt x="817" y="130"/>
                </a:lnTo>
                <a:lnTo>
                  <a:pt x="817" y="123"/>
                </a:lnTo>
                <a:lnTo>
                  <a:pt x="812" y="108"/>
                </a:lnTo>
                <a:lnTo>
                  <a:pt x="810" y="103"/>
                </a:lnTo>
                <a:lnTo>
                  <a:pt x="809" y="101"/>
                </a:lnTo>
                <a:lnTo>
                  <a:pt x="808" y="93"/>
                </a:lnTo>
                <a:lnTo>
                  <a:pt x="808" y="70"/>
                </a:lnTo>
                <a:lnTo>
                  <a:pt x="808" y="69"/>
                </a:lnTo>
                <a:lnTo>
                  <a:pt x="809" y="66"/>
                </a:lnTo>
                <a:lnTo>
                  <a:pt x="809" y="67"/>
                </a:lnTo>
                <a:lnTo>
                  <a:pt x="817" y="93"/>
                </a:lnTo>
                <a:lnTo>
                  <a:pt x="817" y="96"/>
                </a:lnTo>
                <a:lnTo>
                  <a:pt x="817" y="99"/>
                </a:lnTo>
                <a:lnTo>
                  <a:pt x="819" y="104"/>
                </a:lnTo>
                <a:lnTo>
                  <a:pt x="817" y="110"/>
                </a:lnTo>
                <a:lnTo>
                  <a:pt x="817" y="112"/>
                </a:lnTo>
                <a:lnTo>
                  <a:pt x="819" y="116"/>
                </a:lnTo>
                <a:lnTo>
                  <a:pt x="821" y="130"/>
                </a:lnTo>
                <a:lnTo>
                  <a:pt x="823" y="131"/>
                </a:lnTo>
                <a:lnTo>
                  <a:pt x="824" y="133"/>
                </a:lnTo>
                <a:lnTo>
                  <a:pt x="824" y="135"/>
                </a:lnTo>
                <a:lnTo>
                  <a:pt x="824" y="140"/>
                </a:lnTo>
                <a:lnTo>
                  <a:pt x="823" y="145"/>
                </a:lnTo>
                <a:lnTo>
                  <a:pt x="821" y="150"/>
                </a:lnTo>
                <a:lnTo>
                  <a:pt x="820" y="155"/>
                </a:lnTo>
                <a:lnTo>
                  <a:pt x="825" y="179"/>
                </a:lnTo>
                <a:lnTo>
                  <a:pt x="829" y="193"/>
                </a:lnTo>
                <a:lnTo>
                  <a:pt x="836" y="212"/>
                </a:lnTo>
                <a:lnTo>
                  <a:pt x="840" y="225"/>
                </a:lnTo>
                <a:lnTo>
                  <a:pt x="844" y="231"/>
                </a:lnTo>
                <a:lnTo>
                  <a:pt x="849" y="243"/>
                </a:lnTo>
                <a:lnTo>
                  <a:pt x="847" y="243"/>
                </a:lnTo>
                <a:lnTo>
                  <a:pt x="844" y="243"/>
                </a:lnTo>
                <a:lnTo>
                  <a:pt x="843" y="243"/>
                </a:lnTo>
                <a:lnTo>
                  <a:pt x="840" y="245"/>
                </a:lnTo>
                <a:lnTo>
                  <a:pt x="838" y="251"/>
                </a:lnTo>
                <a:lnTo>
                  <a:pt x="838" y="254"/>
                </a:lnTo>
                <a:lnTo>
                  <a:pt x="840" y="255"/>
                </a:lnTo>
                <a:lnTo>
                  <a:pt x="843" y="262"/>
                </a:lnTo>
                <a:lnTo>
                  <a:pt x="843" y="270"/>
                </a:lnTo>
                <a:lnTo>
                  <a:pt x="849" y="290"/>
                </a:lnTo>
                <a:lnTo>
                  <a:pt x="850" y="299"/>
                </a:lnTo>
                <a:lnTo>
                  <a:pt x="851" y="307"/>
                </a:lnTo>
                <a:lnTo>
                  <a:pt x="861" y="324"/>
                </a:lnTo>
                <a:lnTo>
                  <a:pt x="861" y="326"/>
                </a:lnTo>
                <a:lnTo>
                  <a:pt x="877" y="326"/>
                </a:lnTo>
                <a:lnTo>
                  <a:pt x="881" y="322"/>
                </a:lnTo>
                <a:lnTo>
                  <a:pt x="883" y="320"/>
                </a:lnTo>
                <a:lnTo>
                  <a:pt x="881" y="314"/>
                </a:lnTo>
                <a:lnTo>
                  <a:pt x="873" y="302"/>
                </a:lnTo>
                <a:lnTo>
                  <a:pt x="865" y="285"/>
                </a:lnTo>
                <a:lnTo>
                  <a:pt x="872" y="288"/>
                </a:lnTo>
                <a:lnTo>
                  <a:pt x="875" y="288"/>
                </a:lnTo>
                <a:lnTo>
                  <a:pt x="883" y="287"/>
                </a:lnTo>
                <a:lnTo>
                  <a:pt x="884" y="285"/>
                </a:lnTo>
                <a:lnTo>
                  <a:pt x="884" y="276"/>
                </a:lnTo>
                <a:lnTo>
                  <a:pt x="884" y="273"/>
                </a:lnTo>
                <a:lnTo>
                  <a:pt x="884" y="268"/>
                </a:lnTo>
                <a:lnTo>
                  <a:pt x="884" y="266"/>
                </a:lnTo>
                <a:lnTo>
                  <a:pt x="884" y="255"/>
                </a:lnTo>
                <a:lnTo>
                  <a:pt x="883" y="251"/>
                </a:lnTo>
                <a:lnTo>
                  <a:pt x="881" y="249"/>
                </a:lnTo>
                <a:lnTo>
                  <a:pt x="881" y="247"/>
                </a:lnTo>
                <a:lnTo>
                  <a:pt x="881" y="246"/>
                </a:lnTo>
                <a:lnTo>
                  <a:pt x="884" y="250"/>
                </a:lnTo>
                <a:lnTo>
                  <a:pt x="884" y="253"/>
                </a:lnTo>
                <a:lnTo>
                  <a:pt x="887" y="261"/>
                </a:lnTo>
                <a:lnTo>
                  <a:pt x="887" y="262"/>
                </a:lnTo>
                <a:lnTo>
                  <a:pt x="891" y="275"/>
                </a:lnTo>
                <a:lnTo>
                  <a:pt x="892" y="279"/>
                </a:lnTo>
                <a:lnTo>
                  <a:pt x="896" y="288"/>
                </a:lnTo>
                <a:lnTo>
                  <a:pt x="899" y="305"/>
                </a:lnTo>
                <a:lnTo>
                  <a:pt x="900" y="307"/>
                </a:lnTo>
                <a:lnTo>
                  <a:pt x="903" y="309"/>
                </a:lnTo>
                <a:lnTo>
                  <a:pt x="906" y="309"/>
                </a:lnTo>
                <a:lnTo>
                  <a:pt x="907" y="307"/>
                </a:lnTo>
                <a:lnTo>
                  <a:pt x="909" y="307"/>
                </a:lnTo>
                <a:lnTo>
                  <a:pt x="911" y="303"/>
                </a:lnTo>
                <a:lnTo>
                  <a:pt x="917" y="298"/>
                </a:lnTo>
                <a:lnTo>
                  <a:pt x="926" y="294"/>
                </a:lnTo>
                <a:lnTo>
                  <a:pt x="932" y="295"/>
                </a:lnTo>
                <a:lnTo>
                  <a:pt x="935" y="295"/>
                </a:lnTo>
                <a:lnTo>
                  <a:pt x="940" y="294"/>
                </a:lnTo>
                <a:lnTo>
                  <a:pt x="940" y="292"/>
                </a:lnTo>
                <a:lnTo>
                  <a:pt x="941" y="284"/>
                </a:lnTo>
                <a:lnTo>
                  <a:pt x="941" y="280"/>
                </a:lnTo>
                <a:lnTo>
                  <a:pt x="940" y="276"/>
                </a:lnTo>
                <a:lnTo>
                  <a:pt x="940" y="275"/>
                </a:lnTo>
                <a:lnTo>
                  <a:pt x="937" y="272"/>
                </a:lnTo>
                <a:lnTo>
                  <a:pt x="936" y="270"/>
                </a:lnTo>
                <a:lnTo>
                  <a:pt x="935" y="270"/>
                </a:lnTo>
                <a:lnTo>
                  <a:pt x="932" y="270"/>
                </a:lnTo>
                <a:lnTo>
                  <a:pt x="930" y="270"/>
                </a:lnTo>
                <a:lnTo>
                  <a:pt x="928" y="269"/>
                </a:lnTo>
                <a:lnTo>
                  <a:pt x="921" y="257"/>
                </a:lnTo>
                <a:lnTo>
                  <a:pt x="920" y="251"/>
                </a:lnTo>
                <a:lnTo>
                  <a:pt x="918" y="247"/>
                </a:lnTo>
                <a:lnTo>
                  <a:pt x="915" y="243"/>
                </a:lnTo>
                <a:lnTo>
                  <a:pt x="910" y="239"/>
                </a:lnTo>
                <a:lnTo>
                  <a:pt x="910" y="238"/>
                </a:lnTo>
                <a:lnTo>
                  <a:pt x="902" y="231"/>
                </a:lnTo>
                <a:lnTo>
                  <a:pt x="900" y="230"/>
                </a:lnTo>
                <a:lnTo>
                  <a:pt x="896" y="225"/>
                </a:lnTo>
                <a:lnTo>
                  <a:pt x="892" y="221"/>
                </a:lnTo>
                <a:lnTo>
                  <a:pt x="892" y="220"/>
                </a:lnTo>
                <a:lnTo>
                  <a:pt x="884" y="202"/>
                </a:lnTo>
                <a:lnTo>
                  <a:pt x="884" y="200"/>
                </a:lnTo>
                <a:lnTo>
                  <a:pt x="884" y="198"/>
                </a:lnTo>
                <a:lnTo>
                  <a:pt x="885" y="197"/>
                </a:lnTo>
                <a:lnTo>
                  <a:pt x="885" y="198"/>
                </a:lnTo>
                <a:lnTo>
                  <a:pt x="885" y="201"/>
                </a:lnTo>
                <a:lnTo>
                  <a:pt x="894" y="216"/>
                </a:lnTo>
                <a:lnTo>
                  <a:pt x="895" y="219"/>
                </a:lnTo>
                <a:lnTo>
                  <a:pt x="898" y="223"/>
                </a:lnTo>
                <a:lnTo>
                  <a:pt x="900" y="225"/>
                </a:lnTo>
                <a:lnTo>
                  <a:pt x="905" y="230"/>
                </a:lnTo>
                <a:lnTo>
                  <a:pt x="911" y="235"/>
                </a:lnTo>
                <a:lnTo>
                  <a:pt x="911" y="236"/>
                </a:lnTo>
                <a:lnTo>
                  <a:pt x="917" y="242"/>
                </a:lnTo>
                <a:lnTo>
                  <a:pt x="920" y="245"/>
                </a:lnTo>
                <a:lnTo>
                  <a:pt x="921" y="246"/>
                </a:lnTo>
                <a:lnTo>
                  <a:pt x="921" y="247"/>
                </a:lnTo>
                <a:lnTo>
                  <a:pt x="921" y="249"/>
                </a:lnTo>
                <a:lnTo>
                  <a:pt x="921" y="253"/>
                </a:lnTo>
                <a:lnTo>
                  <a:pt x="922" y="255"/>
                </a:lnTo>
                <a:lnTo>
                  <a:pt x="929" y="266"/>
                </a:lnTo>
                <a:lnTo>
                  <a:pt x="930" y="268"/>
                </a:lnTo>
                <a:lnTo>
                  <a:pt x="932" y="269"/>
                </a:lnTo>
                <a:lnTo>
                  <a:pt x="933" y="268"/>
                </a:lnTo>
                <a:lnTo>
                  <a:pt x="935" y="266"/>
                </a:lnTo>
                <a:lnTo>
                  <a:pt x="936" y="266"/>
                </a:lnTo>
                <a:lnTo>
                  <a:pt x="935" y="262"/>
                </a:lnTo>
                <a:lnTo>
                  <a:pt x="933" y="260"/>
                </a:lnTo>
                <a:lnTo>
                  <a:pt x="930" y="257"/>
                </a:lnTo>
                <a:lnTo>
                  <a:pt x="929" y="245"/>
                </a:lnTo>
                <a:lnTo>
                  <a:pt x="929" y="238"/>
                </a:lnTo>
                <a:lnTo>
                  <a:pt x="929" y="236"/>
                </a:lnTo>
                <a:lnTo>
                  <a:pt x="925" y="213"/>
                </a:lnTo>
                <a:lnTo>
                  <a:pt x="920" y="198"/>
                </a:lnTo>
                <a:lnTo>
                  <a:pt x="920" y="191"/>
                </a:lnTo>
                <a:lnTo>
                  <a:pt x="920" y="189"/>
                </a:lnTo>
                <a:lnTo>
                  <a:pt x="921" y="191"/>
                </a:lnTo>
                <a:lnTo>
                  <a:pt x="928" y="209"/>
                </a:lnTo>
                <a:lnTo>
                  <a:pt x="935" y="242"/>
                </a:lnTo>
                <a:lnTo>
                  <a:pt x="936" y="243"/>
                </a:lnTo>
                <a:lnTo>
                  <a:pt x="939" y="258"/>
                </a:lnTo>
                <a:lnTo>
                  <a:pt x="940" y="268"/>
                </a:lnTo>
                <a:lnTo>
                  <a:pt x="944" y="275"/>
                </a:lnTo>
                <a:lnTo>
                  <a:pt x="945" y="279"/>
                </a:lnTo>
                <a:lnTo>
                  <a:pt x="945" y="284"/>
                </a:lnTo>
                <a:lnTo>
                  <a:pt x="945" y="287"/>
                </a:lnTo>
                <a:lnTo>
                  <a:pt x="947" y="291"/>
                </a:lnTo>
                <a:lnTo>
                  <a:pt x="950" y="299"/>
                </a:lnTo>
                <a:lnTo>
                  <a:pt x="950" y="300"/>
                </a:lnTo>
                <a:lnTo>
                  <a:pt x="954" y="305"/>
                </a:lnTo>
                <a:lnTo>
                  <a:pt x="955" y="303"/>
                </a:lnTo>
                <a:lnTo>
                  <a:pt x="956" y="299"/>
                </a:lnTo>
                <a:lnTo>
                  <a:pt x="958" y="295"/>
                </a:lnTo>
                <a:lnTo>
                  <a:pt x="960" y="298"/>
                </a:lnTo>
                <a:lnTo>
                  <a:pt x="965" y="307"/>
                </a:lnTo>
                <a:lnTo>
                  <a:pt x="963" y="310"/>
                </a:lnTo>
                <a:lnTo>
                  <a:pt x="963" y="311"/>
                </a:lnTo>
                <a:lnTo>
                  <a:pt x="962" y="315"/>
                </a:lnTo>
                <a:lnTo>
                  <a:pt x="962" y="321"/>
                </a:lnTo>
                <a:lnTo>
                  <a:pt x="962" y="322"/>
                </a:lnTo>
                <a:lnTo>
                  <a:pt x="962" y="325"/>
                </a:lnTo>
                <a:lnTo>
                  <a:pt x="963" y="326"/>
                </a:lnTo>
                <a:lnTo>
                  <a:pt x="973" y="326"/>
                </a:lnTo>
                <a:lnTo>
                  <a:pt x="973" y="318"/>
                </a:lnTo>
                <a:lnTo>
                  <a:pt x="973" y="315"/>
                </a:lnTo>
                <a:lnTo>
                  <a:pt x="974" y="313"/>
                </a:lnTo>
                <a:lnTo>
                  <a:pt x="978" y="314"/>
                </a:lnTo>
                <a:lnTo>
                  <a:pt x="984" y="326"/>
                </a:lnTo>
                <a:lnTo>
                  <a:pt x="986" y="326"/>
                </a:lnTo>
                <a:lnTo>
                  <a:pt x="989" y="322"/>
                </a:lnTo>
                <a:lnTo>
                  <a:pt x="989" y="321"/>
                </a:lnTo>
                <a:lnTo>
                  <a:pt x="989" y="317"/>
                </a:lnTo>
                <a:lnTo>
                  <a:pt x="990" y="318"/>
                </a:lnTo>
                <a:lnTo>
                  <a:pt x="993" y="320"/>
                </a:lnTo>
                <a:lnTo>
                  <a:pt x="995" y="322"/>
                </a:lnTo>
                <a:lnTo>
                  <a:pt x="999" y="326"/>
                </a:lnTo>
                <a:lnTo>
                  <a:pt x="1015" y="326"/>
                </a:lnTo>
                <a:lnTo>
                  <a:pt x="1016" y="325"/>
                </a:lnTo>
                <a:lnTo>
                  <a:pt x="1012" y="313"/>
                </a:lnTo>
                <a:lnTo>
                  <a:pt x="1004" y="307"/>
                </a:lnTo>
                <a:lnTo>
                  <a:pt x="996" y="302"/>
                </a:lnTo>
                <a:lnTo>
                  <a:pt x="990" y="280"/>
                </a:lnTo>
                <a:lnTo>
                  <a:pt x="989" y="276"/>
                </a:lnTo>
                <a:lnTo>
                  <a:pt x="989" y="266"/>
                </a:lnTo>
                <a:lnTo>
                  <a:pt x="989" y="258"/>
                </a:lnTo>
                <a:lnTo>
                  <a:pt x="990" y="258"/>
                </a:lnTo>
                <a:lnTo>
                  <a:pt x="992" y="258"/>
                </a:lnTo>
                <a:lnTo>
                  <a:pt x="992" y="260"/>
                </a:lnTo>
                <a:lnTo>
                  <a:pt x="993" y="275"/>
                </a:lnTo>
                <a:lnTo>
                  <a:pt x="995" y="277"/>
                </a:lnTo>
                <a:lnTo>
                  <a:pt x="996" y="280"/>
                </a:lnTo>
                <a:lnTo>
                  <a:pt x="999" y="283"/>
                </a:lnTo>
                <a:lnTo>
                  <a:pt x="1007" y="291"/>
                </a:lnTo>
                <a:lnTo>
                  <a:pt x="1014" y="296"/>
                </a:lnTo>
                <a:lnTo>
                  <a:pt x="1016" y="296"/>
                </a:lnTo>
                <a:lnTo>
                  <a:pt x="1023" y="309"/>
                </a:lnTo>
                <a:lnTo>
                  <a:pt x="1025" y="309"/>
                </a:lnTo>
                <a:lnTo>
                  <a:pt x="1026" y="310"/>
                </a:lnTo>
                <a:lnTo>
                  <a:pt x="1027" y="309"/>
                </a:lnTo>
                <a:lnTo>
                  <a:pt x="1029" y="307"/>
                </a:lnTo>
                <a:lnTo>
                  <a:pt x="1030" y="307"/>
                </a:lnTo>
                <a:lnTo>
                  <a:pt x="1033" y="310"/>
                </a:lnTo>
                <a:lnTo>
                  <a:pt x="1034" y="311"/>
                </a:lnTo>
                <a:lnTo>
                  <a:pt x="1037" y="315"/>
                </a:lnTo>
                <a:lnTo>
                  <a:pt x="1034" y="324"/>
                </a:lnTo>
                <a:lnTo>
                  <a:pt x="1034" y="326"/>
                </a:lnTo>
                <a:lnTo>
                  <a:pt x="1034" y="329"/>
                </a:lnTo>
                <a:lnTo>
                  <a:pt x="1033" y="332"/>
                </a:lnTo>
                <a:lnTo>
                  <a:pt x="1033" y="335"/>
                </a:lnTo>
                <a:lnTo>
                  <a:pt x="1031" y="340"/>
                </a:lnTo>
                <a:lnTo>
                  <a:pt x="1030" y="341"/>
                </a:lnTo>
                <a:lnTo>
                  <a:pt x="1029" y="345"/>
                </a:lnTo>
                <a:lnTo>
                  <a:pt x="1027" y="351"/>
                </a:lnTo>
                <a:lnTo>
                  <a:pt x="1025" y="358"/>
                </a:lnTo>
                <a:lnTo>
                  <a:pt x="1022" y="362"/>
                </a:lnTo>
                <a:lnTo>
                  <a:pt x="1019" y="365"/>
                </a:lnTo>
                <a:lnTo>
                  <a:pt x="1018" y="367"/>
                </a:lnTo>
                <a:lnTo>
                  <a:pt x="1014" y="373"/>
                </a:lnTo>
                <a:lnTo>
                  <a:pt x="1014" y="377"/>
                </a:lnTo>
                <a:lnTo>
                  <a:pt x="1012" y="382"/>
                </a:lnTo>
                <a:lnTo>
                  <a:pt x="1011" y="389"/>
                </a:lnTo>
                <a:lnTo>
                  <a:pt x="1010" y="393"/>
                </a:lnTo>
                <a:lnTo>
                  <a:pt x="1010" y="395"/>
                </a:lnTo>
                <a:lnTo>
                  <a:pt x="1008" y="395"/>
                </a:lnTo>
                <a:lnTo>
                  <a:pt x="1008" y="396"/>
                </a:lnTo>
                <a:lnTo>
                  <a:pt x="1007" y="396"/>
                </a:lnTo>
                <a:lnTo>
                  <a:pt x="1005" y="396"/>
                </a:lnTo>
                <a:lnTo>
                  <a:pt x="1000" y="397"/>
                </a:lnTo>
                <a:lnTo>
                  <a:pt x="999" y="397"/>
                </a:lnTo>
                <a:lnTo>
                  <a:pt x="993" y="396"/>
                </a:lnTo>
                <a:lnTo>
                  <a:pt x="990" y="396"/>
                </a:lnTo>
                <a:lnTo>
                  <a:pt x="984" y="396"/>
                </a:lnTo>
                <a:lnTo>
                  <a:pt x="982" y="396"/>
                </a:lnTo>
                <a:lnTo>
                  <a:pt x="980" y="396"/>
                </a:lnTo>
                <a:lnTo>
                  <a:pt x="977" y="396"/>
                </a:lnTo>
                <a:lnTo>
                  <a:pt x="973" y="397"/>
                </a:lnTo>
                <a:lnTo>
                  <a:pt x="970" y="397"/>
                </a:lnTo>
                <a:lnTo>
                  <a:pt x="969" y="399"/>
                </a:lnTo>
                <a:lnTo>
                  <a:pt x="966" y="399"/>
                </a:lnTo>
                <a:lnTo>
                  <a:pt x="959" y="401"/>
                </a:lnTo>
                <a:lnTo>
                  <a:pt x="954" y="403"/>
                </a:lnTo>
                <a:lnTo>
                  <a:pt x="952" y="403"/>
                </a:lnTo>
                <a:lnTo>
                  <a:pt x="951" y="403"/>
                </a:lnTo>
                <a:lnTo>
                  <a:pt x="950" y="404"/>
                </a:lnTo>
                <a:lnTo>
                  <a:pt x="951" y="407"/>
                </a:lnTo>
                <a:lnTo>
                  <a:pt x="954" y="412"/>
                </a:lnTo>
                <a:lnTo>
                  <a:pt x="955" y="418"/>
                </a:lnTo>
                <a:lnTo>
                  <a:pt x="956" y="423"/>
                </a:lnTo>
                <a:lnTo>
                  <a:pt x="959" y="429"/>
                </a:lnTo>
                <a:lnTo>
                  <a:pt x="960" y="433"/>
                </a:lnTo>
                <a:lnTo>
                  <a:pt x="962" y="435"/>
                </a:lnTo>
                <a:lnTo>
                  <a:pt x="963" y="438"/>
                </a:lnTo>
                <a:lnTo>
                  <a:pt x="963" y="440"/>
                </a:lnTo>
                <a:lnTo>
                  <a:pt x="962" y="446"/>
                </a:lnTo>
                <a:lnTo>
                  <a:pt x="963" y="449"/>
                </a:lnTo>
                <a:lnTo>
                  <a:pt x="963" y="450"/>
                </a:lnTo>
                <a:lnTo>
                  <a:pt x="965" y="456"/>
                </a:lnTo>
                <a:lnTo>
                  <a:pt x="966" y="464"/>
                </a:lnTo>
                <a:lnTo>
                  <a:pt x="967" y="470"/>
                </a:lnTo>
                <a:lnTo>
                  <a:pt x="967" y="471"/>
                </a:lnTo>
                <a:lnTo>
                  <a:pt x="969" y="475"/>
                </a:lnTo>
                <a:lnTo>
                  <a:pt x="969" y="478"/>
                </a:lnTo>
                <a:lnTo>
                  <a:pt x="971" y="482"/>
                </a:lnTo>
                <a:lnTo>
                  <a:pt x="973" y="485"/>
                </a:lnTo>
                <a:lnTo>
                  <a:pt x="974" y="486"/>
                </a:lnTo>
                <a:lnTo>
                  <a:pt x="978" y="493"/>
                </a:lnTo>
                <a:lnTo>
                  <a:pt x="981" y="497"/>
                </a:lnTo>
                <a:lnTo>
                  <a:pt x="982" y="500"/>
                </a:lnTo>
                <a:lnTo>
                  <a:pt x="982" y="504"/>
                </a:lnTo>
                <a:lnTo>
                  <a:pt x="982" y="508"/>
                </a:lnTo>
                <a:lnTo>
                  <a:pt x="982" y="515"/>
                </a:lnTo>
                <a:lnTo>
                  <a:pt x="985" y="519"/>
                </a:lnTo>
                <a:lnTo>
                  <a:pt x="988" y="521"/>
                </a:lnTo>
                <a:lnTo>
                  <a:pt x="989" y="525"/>
                </a:lnTo>
                <a:lnTo>
                  <a:pt x="992" y="528"/>
                </a:lnTo>
                <a:lnTo>
                  <a:pt x="993" y="535"/>
                </a:lnTo>
                <a:lnTo>
                  <a:pt x="995" y="538"/>
                </a:lnTo>
                <a:lnTo>
                  <a:pt x="995" y="543"/>
                </a:lnTo>
                <a:lnTo>
                  <a:pt x="993" y="547"/>
                </a:lnTo>
                <a:lnTo>
                  <a:pt x="993" y="550"/>
                </a:lnTo>
                <a:lnTo>
                  <a:pt x="993" y="557"/>
                </a:lnTo>
                <a:lnTo>
                  <a:pt x="993" y="561"/>
                </a:lnTo>
                <a:lnTo>
                  <a:pt x="993" y="568"/>
                </a:lnTo>
                <a:lnTo>
                  <a:pt x="990" y="572"/>
                </a:lnTo>
                <a:lnTo>
                  <a:pt x="988" y="575"/>
                </a:lnTo>
                <a:lnTo>
                  <a:pt x="988" y="576"/>
                </a:lnTo>
                <a:lnTo>
                  <a:pt x="985" y="580"/>
                </a:lnTo>
                <a:lnTo>
                  <a:pt x="985" y="581"/>
                </a:lnTo>
                <a:lnTo>
                  <a:pt x="984" y="583"/>
                </a:lnTo>
                <a:lnTo>
                  <a:pt x="982" y="583"/>
                </a:lnTo>
                <a:lnTo>
                  <a:pt x="982" y="585"/>
                </a:lnTo>
                <a:lnTo>
                  <a:pt x="980" y="587"/>
                </a:lnTo>
                <a:lnTo>
                  <a:pt x="980" y="588"/>
                </a:lnTo>
                <a:lnTo>
                  <a:pt x="980" y="592"/>
                </a:lnTo>
                <a:lnTo>
                  <a:pt x="980" y="595"/>
                </a:lnTo>
                <a:lnTo>
                  <a:pt x="980" y="599"/>
                </a:lnTo>
                <a:lnTo>
                  <a:pt x="980" y="600"/>
                </a:lnTo>
                <a:lnTo>
                  <a:pt x="980" y="602"/>
                </a:lnTo>
                <a:lnTo>
                  <a:pt x="981" y="606"/>
                </a:lnTo>
                <a:lnTo>
                  <a:pt x="981" y="610"/>
                </a:lnTo>
                <a:lnTo>
                  <a:pt x="981" y="614"/>
                </a:lnTo>
                <a:lnTo>
                  <a:pt x="982" y="618"/>
                </a:lnTo>
                <a:lnTo>
                  <a:pt x="982" y="622"/>
                </a:lnTo>
                <a:lnTo>
                  <a:pt x="981" y="630"/>
                </a:lnTo>
                <a:lnTo>
                  <a:pt x="981" y="635"/>
                </a:lnTo>
                <a:lnTo>
                  <a:pt x="980" y="637"/>
                </a:lnTo>
                <a:lnTo>
                  <a:pt x="978" y="644"/>
                </a:lnTo>
                <a:lnTo>
                  <a:pt x="977" y="645"/>
                </a:lnTo>
                <a:lnTo>
                  <a:pt x="977" y="647"/>
                </a:lnTo>
                <a:lnTo>
                  <a:pt x="977" y="648"/>
                </a:lnTo>
                <a:lnTo>
                  <a:pt x="974" y="654"/>
                </a:lnTo>
                <a:lnTo>
                  <a:pt x="971" y="660"/>
                </a:lnTo>
                <a:lnTo>
                  <a:pt x="970" y="660"/>
                </a:lnTo>
                <a:lnTo>
                  <a:pt x="969" y="663"/>
                </a:lnTo>
                <a:lnTo>
                  <a:pt x="966" y="667"/>
                </a:lnTo>
                <a:lnTo>
                  <a:pt x="962" y="669"/>
                </a:lnTo>
                <a:lnTo>
                  <a:pt x="959" y="671"/>
                </a:lnTo>
                <a:lnTo>
                  <a:pt x="959" y="673"/>
                </a:lnTo>
                <a:lnTo>
                  <a:pt x="958" y="675"/>
                </a:lnTo>
                <a:lnTo>
                  <a:pt x="956" y="677"/>
                </a:lnTo>
                <a:lnTo>
                  <a:pt x="955" y="678"/>
                </a:lnTo>
                <a:lnTo>
                  <a:pt x="954" y="682"/>
                </a:lnTo>
                <a:lnTo>
                  <a:pt x="951" y="684"/>
                </a:lnTo>
                <a:lnTo>
                  <a:pt x="945" y="688"/>
                </a:lnTo>
                <a:lnTo>
                  <a:pt x="941" y="690"/>
                </a:lnTo>
                <a:lnTo>
                  <a:pt x="940" y="690"/>
                </a:lnTo>
                <a:lnTo>
                  <a:pt x="939" y="692"/>
                </a:lnTo>
                <a:lnTo>
                  <a:pt x="936" y="696"/>
                </a:lnTo>
                <a:lnTo>
                  <a:pt x="933" y="699"/>
                </a:lnTo>
                <a:lnTo>
                  <a:pt x="930" y="701"/>
                </a:lnTo>
                <a:lnTo>
                  <a:pt x="928" y="701"/>
                </a:lnTo>
                <a:lnTo>
                  <a:pt x="924" y="700"/>
                </a:lnTo>
                <a:lnTo>
                  <a:pt x="921" y="701"/>
                </a:lnTo>
                <a:lnTo>
                  <a:pt x="915" y="701"/>
                </a:lnTo>
                <a:lnTo>
                  <a:pt x="914" y="701"/>
                </a:lnTo>
                <a:lnTo>
                  <a:pt x="913" y="701"/>
                </a:lnTo>
                <a:lnTo>
                  <a:pt x="911" y="701"/>
                </a:lnTo>
                <a:lnTo>
                  <a:pt x="911" y="700"/>
                </a:lnTo>
                <a:lnTo>
                  <a:pt x="909" y="699"/>
                </a:lnTo>
                <a:lnTo>
                  <a:pt x="906" y="699"/>
                </a:lnTo>
                <a:lnTo>
                  <a:pt x="906" y="697"/>
                </a:lnTo>
                <a:lnTo>
                  <a:pt x="900" y="700"/>
                </a:lnTo>
                <a:lnTo>
                  <a:pt x="899" y="701"/>
                </a:lnTo>
                <a:lnTo>
                  <a:pt x="898" y="701"/>
                </a:lnTo>
                <a:lnTo>
                  <a:pt x="898" y="701"/>
                </a:lnTo>
                <a:lnTo>
                  <a:pt x="896" y="701"/>
                </a:lnTo>
                <a:lnTo>
                  <a:pt x="898" y="703"/>
                </a:lnTo>
                <a:lnTo>
                  <a:pt x="896" y="704"/>
                </a:lnTo>
                <a:lnTo>
                  <a:pt x="895" y="704"/>
                </a:lnTo>
                <a:lnTo>
                  <a:pt x="894" y="704"/>
                </a:lnTo>
                <a:lnTo>
                  <a:pt x="892" y="704"/>
                </a:lnTo>
                <a:lnTo>
                  <a:pt x="891" y="704"/>
                </a:lnTo>
                <a:lnTo>
                  <a:pt x="891" y="705"/>
                </a:lnTo>
                <a:lnTo>
                  <a:pt x="892" y="707"/>
                </a:lnTo>
                <a:lnTo>
                  <a:pt x="892" y="708"/>
                </a:lnTo>
                <a:lnTo>
                  <a:pt x="890" y="710"/>
                </a:lnTo>
                <a:lnTo>
                  <a:pt x="885" y="711"/>
                </a:lnTo>
                <a:lnTo>
                  <a:pt x="885" y="712"/>
                </a:lnTo>
                <a:lnTo>
                  <a:pt x="887" y="714"/>
                </a:lnTo>
                <a:lnTo>
                  <a:pt x="887" y="715"/>
                </a:lnTo>
                <a:lnTo>
                  <a:pt x="888" y="715"/>
                </a:lnTo>
                <a:lnTo>
                  <a:pt x="890" y="715"/>
                </a:lnTo>
                <a:lnTo>
                  <a:pt x="891" y="716"/>
                </a:lnTo>
                <a:lnTo>
                  <a:pt x="892" y="719"/>
                </a:lnTo>
                <a:lnTo>
                  <a:pt x="894" y="720"/>
                </a:lnTo>
                <a:lnTo>
                  <a:pt x="894" y="722"/>
                </a:lnTo>
                <a:lnTo>
                  <a:pt x="895" y="723"/>
                </a:lnTo>
                <a:lnTo>
                  <a:pt x="895" y="725"/>
                </a:lnTo>
                <a:lnTo>
                  <a:pt x="896" y="726"/>
                </a:lnTo>
                <a:lnTo>
                  <a:pt x="896" y="727"/>
                </a:lnTo>
                <a:lnTo>
                  <a:pt x="896" y="730"/>
                </a:lnTo>
                <a:lnTo>
                  <a:pt x="896" y="731"/>
                </a:lnTo>
                <a:lnTo>
                  <a:pt x="898" y="734"/>
                </a:lnTo>
                <a:lnTo>
                  <a:pt x="896" y="734"/>
                </a:lnTo>
                <a:lnTo>
                  <a:pt x="896" y="735"/>
                </a:lnTo>
                <a:lnTo>
                  <a:pt x="895" y="735"/>
                </a:lnTo>
                <a:lnTo>
                  <a:pt x="896" y="737"/>
                </a:lnTo>
                <a:lnTo>
                  <a:pt x="896" y="740"/>
                </a:lnTo>
                <a:lnTo>
                  <a:pt x="896" y="741"/>
                </a:lnTo>
                <a:lnTo>
                  <a:pt x="898" y="742"/>
                </a:lnTo>
                <a:lnTo>
                  <a:pt x="896" y="746"/>
                </a:lnTo>
                <a:lnTo>
                  <a:pt x="896" y="748"/>
                </a:lnTo>
                <a:lnTo>
                  <a:pt x="896" y="749"/>
                </a:lnTo>
                <a:lnTo>
                  <a:pt x="898" y="749"/>
                </a:lnTo>
                <a:lnTo>
                  <a:pt x="898" y="750"/>
                </a:lnTo>
                <a:lnTo>
                  <a:pt x="898" y="752"/>
                </a:lnTo>
                <a:lnTo>
                  <a:pt x="896" y="752"/>
                </a:lnTo>
                <a:lnTo>
                  <a:pt x="890" y="752"/>
                </a:lnTo>
                <a:lnTo>
                  <a:pt x="888" y="755"/>
                </a:lnTo>
                <a:lnTo>
                  <a:pt x="888" y="757"/>
                </a:lnTo>
                <a:lnTo>
                  <a:pt x="887" y="760"/>
                </a:lnTo>
                <a:lnTo>
                  <a:pt x="885" y="763"/>
                </a:lnTo>
                <a:lnTo>
                  <a:pt x="885" y="764"/>
                </a:lnTo>
                <a:lnTo>
                  <a:pt x="884" y="764"/>
                </a:lnTo>
                <a:lnTo>
                  <a:pt x="883" y="764"/>
                </a:lnTo>
                <a:lnTo>
                  <a:pt x="880" y="764"/>
                </a:lnTo>
                <a:lnTo>
                  <a:pt x="877" y="764"/>
                </a:lnTo>
                <a:lnTo>
                  <a:pt x="876" y="764"/>
                </a:lnTo>
                <a:lnTo>
                  <a:pt x="875" y="765"/>
                </a:lnTo>
                <a:lnTo>
                  <a:pt x="873" y="765"/>
                </a:lnTo>
                <a:lnTo>
                  <a:pt x="869" y="767"/>
                </a:lnTo>
                <a:lnTo>
                  <a:pt x="868" y="768"/>
                </a:lnTo>
                <a:lnTo>
                  <a:pt x="866" y="768"/>
                </a:lnTo>
                <a:lnTo>
                  <a:pt x="865" y="770"/>
                </a:lnTo>
                <a:lnTo>
                  <a:pt x="864" y="772"/>
                </a:lnTo>
                <a:lnTo>
                  <a:pt x="864" y="775"/>
                </a:lnTo>
                <a:lnTo>
                  <a:pt x="862" y="778"/>
                </a:lnTo>
                <a:lnTo>
                  <a:pt x="864" y="782"/>
                </a:lnTo>
                <a:lnTo>
                  <a:pt x="864" y="785"/>
                </a:lnTo>
                <a:lnTo>
                  <a:pt x="865" y="791"/>
                </a:lnTo>
                <a:lnTo>
                  <a:pt x="866" y="800"/>
                </a:lnTo>
                <a:lnTo>
                  <a:pt x="868" y="802"/>
                </a:lnTo>
                <a:lnTo>
                  <a:pt x="869" y="804"/>
                </a:lnTo>
                <a:lnTo>
                  <a:pt x="869" y="806"/>
                </a:lnTo>
                <a:lnTo>
                  <a:pt x="870" y="813"/>
                </a:lnTo>
                <a:lnTo>
                  <a:pt x="870" y="821"/>
                </a:lnTo>
                <a:lnTo>
                  <a:pt x="872" y="825"/>
                </a:lnTo>
                <a:lnTo>
                  <a:pt x="872" y="830"/>
                </a:lnTo>
                <a:lnTo>
                  <a:pt x="872" y="832"/>
                </a:lnTo>
                <a:lnTo>
                  <a:pt x="873" y="835"/>
                </a:lnTo>
                <a:lnTo>
                  <a:pt x="876" y="840"/>
                </a:lnTo>
                <a:lnTo>
                  <a:pt x="877" y="843"/>
                </a:lnTo>
                <a:lnTo>
                  <a:pt x="877" y="846"/>
                </a:lnTo>
                <a:lnTo>
                  <a:pt x="877" y="850"/>
                </a:lnTo>
                <a:lnTo>
                  <a:pt x="877" y="853"/>
                </a:lnTo>
                <a:lnTo>
                  <a:pt x="877" y="854"/>
                </a:lnTo>
                <a:lnTo>
                  <a:pt x="877" y="855"/>
                </a:lnTo>
                <a:lnTo>
                  <a:pt x="877" y="865"/>
                </a:lnTo>
                <a:lnTo>
                  <a:pt x="877" y="870"/>
                </a:lnTo>
                <a:lnTo>
                  <a:pt x="877" y="872"/>
                </a:lnTo>
                <a:lnTo>
                  <a:pt x="875" y="873"/>
                </a:lnTo>
                <a:lnTo>
                  <a:pt x="873" y="873"/>
                </a:lnTo>
                <a:lnTo>
                  <a:pt x="873" y="875"/>
                </a:lnTo>
                <a:lnTo>
                  <a:pt x="870" y="879"/>
                </a:lnTo>
                <a:lnTo>
                  <a:pt x="870" y="881"/>
                </a:lnTo>
                <a:lnTo>
                  <a:pt x="870" y="883"/>
                </a:lnTo>
                <a:lnTo>
                  <a:pt x="869" y="884"/>
                </a:lnTo>
                <a:lnTo>
                  <a:pt x="869" y="887"/>
                </a:lnTo>
                <a:lnTo>
                  <a:pt x="869" y="890"/>
                </a:lnTo>
                <a:lnTo>
                  <a:pt x="869" y="891"/>
                </a:lnTo>
                <a:lnTo>
                  <a:pt x="869" y="892"/>
                </a:lnTo>
                <a:lnTo>
                  <a:pt x="869" y="894"/>
                </a:lnTo>
                <a:lnTo>
                  <a:pt x="868" y="896"/>
                </a:lnTo>
                <a:lnTo>
                  <a:pt x="869" y="898"/>
                </a:lnTo>
                <a:lnTo>
                  <a:pt x="869" y="898"/>
                </a:lnTo>
                <a:lnTo>
                  <a:pt x="868" y="900"/>
                </a:lnTo>
                <a:lnTo>
                  <a:pt x="866" y="902"/>
                </a:lnTo>
                <a:lnTo>
                  <a:pt x="866" y="903"/>
                </a:lnTo>
                <a:lnTo>
                  <a:pt x="868" y="905"/>
                </a:lnTo>
                <a:lnTo>
                  <a:pt x="868" y="907"/>
                </a:lnTo>
                <a:lnTo>
                  <a:pt x="868" y="910"/>
                </a:lnTo>
                <a:lnTo>
                  <a:pt x="868" y="911"/>
                </a:lnTo>
                <a:lnTo>
                  <a:pt x="864" y="915"/>
                </a:lnTo>
                <a:lnTo>
                  <a:pt x="864" y="917"/>
                </a:lnTo>
                <a:lnTo>
                  <a:pt x="862" y="921"/>
                </a:lnTo>
                <a:lnTo>
                  <a:pt x="859" y="924"/>
                </a:lnTo>
                <a:lnTo>
                  <a:pt x="858" y="925"/>
                </a:lnTo>
                <a:lnTo>
                  <a:pt x="857" y="930"/>
                </a:lnTo>
                <a:lnTo>
                  <a:pt x="857" y="930"/>
                </a:lnTo>
                <a:lnTo>
                  <a:pt x="855" y="933"/>
                </a:lnTo>
                <a:lnTo>
                  <a:pt x="854" y="935"/>
                </a:lnTo>
                <a:lnTo>
                  <a:pt x="854" y="936"/>
                </a:lnTo>
                <a:lnTo>
                  <a:pt x="853" y="936"/>
                </a:lnTo>
                <a:lnTo>
                  <a:pt x="854" y="937"/>
                </a:lnTo>
                <a:lnTo>
                  <a:pt x="854" y="939"/>
                </a:lnTo>
                <a:lnTo>
                  <a:pt x="854" y="940"/>
                </a:lnTo>
                <a:lnTo>
                  <a:pt x="853" y="940"/>
                </a:lnTo>
                <a:lnTo>
                  <a:pt x="854" y="945"/>
                </a:lnTo>
                <a:lnTo>
                  <a:pt x="853" y="947"/>
                </a:lnTo>
                <a:lnTo>
                  <a:pt x="851" y="950"/>
                </a:lnTo>
                <a:lnTo>
                  <a:pt x="851" y="951"/>
                </a:lnTo>
                <a:lnTo>
                  <a:pt x="851" y="951"/>
                </a:lnTo>
                <a:lnTo>
                  <a:pt x="850" y="952"/>
                </a:lnTo>
                <a:lnTo>
                  <a:pt x="849" y="959"/>
                </a:lnTo>
                <a:lnTo>
                  <a:pt x="846" y="958"/>
                </a:lnTo>
                <a:lnTo>
                  <a:pt x="844" y="959"/>
                </a:lnTo>
                <a:lnTo>
                  <a:pt x="843" y="960"/>
                </a:lnTo>
                <a:lnTo>
                  <a:pt x="842" y="960"/>
                </a:lnTo>
                <a:lnTo>
                  <a:pt x="840" y="962"/>
                </a:lnTo>
                <a:lnTo>
                  <a:pt x="839" y="962"/>
                </a:lnTo>
                <a:lnTo>
                  <a:pt x="838" y="960"/>
                </a:lnTo>
                <a:lnTo>
                  <a:pt x="838" y="963"/>
                </a:lnTo>
                <a:lnTo>
                  <a:pt x="836" y="963"/>
                </a:lnTo>
                <a:lnTo>
                  <a:pt x="835" y="960"/>
                </a:lnTo>
                <a:lnTo>
                  <a:pt x="834" y="962"/>
                </a:lnTo>
                <a:lnTo>
                  <a:pt x="832" y="963"/>
                </a:lnTo>
                <a:lnTo>
                  <a:pt x="832" y="963"/>
                </a:lnTo>
                <a:lnTo>
                  <a:pt x="832" y="965"/>
                </a:lnTo>
                <a:lnTo>
                  <a:pt x="831" y="965"/>
                </a:lnTo>
                <a:lnTo>
                  <a:pt x="829" y="963"/>
                </a:lnTo>
                <a:lnTo>
                  <a:pt x="828" y="963"/>
                </a:lnTo>
                <a:lnTo>
                  <a:pt x="828" y="963"/>
                </a:lnTo>
                <a:lnTo>
                  <a:pt x="827" y="962"/>
                </a:lnTo>
                <a:lnTo>
                  <a:pt x="825" y="962"/>
                </a:lnTo>
                <a:lnTo>
                  <a:pt x="824" y="962"/>
                </a:lnTo>
                <a:lnTo>
                  <a:pt x="821" y="962"/>
                </a:lnTo>
                <a:lnTo>
                  <a:pt x="821" y="955"/>
                </a:lnTo>
                <a:lnTo>
                  <a:pt x="823" y="950"/>
                </a:lnTo>
                <a:lnTo>
                  <a:pt x="823" y="948"/>
                </a:lnTo>
                <a:lnTo>
                  <a:pt x="823" y="947"/>
                </a:lnTo>
                <a:lnTo>
                  <a:pt x="823" y="944"/>
                </a:lnTo>
                <a:lnTo>
                  <a:pt x="823" y="939"/>
                </a:lnTo>
                <a:lnTo>
                  <a:pt x="823" y="937"/>
                </a:lnTo>
                <a:lnTo>
                  <a:pt x="821" y="936"/>
                </a:lnTo>
                <a:lnTo>
                  <a:pt x="823" y="935"/>
                </a:lnTo>
                <a:lnTo>
                  <a:pt x="824" y="936"/>
                </a:lnTo>
                <a:lnTo>
                  <a:pt x="825" y="936"/>
                </a:lnTo>
                <a:lnTo>
                  <a:pt x="825" y="935"/>
                </a:lnTo>
                <a:lnTo>
                  <a:pt x="825" y="933"/>
                </a:lnTo>
                <a:lnTo>
                  <a:pt x="825" y="932"/>
                </a:lnTo>
                <a:lnTo>
                  <a:pt x="823" y="928"/>
                </a:lnTo>
                <a:lnTo>
                  <a:pt x="820" y="921"/>
                </a:lnTo>
                <a:lnTo>
                  <a:pt x="819" y="920"/>
                </a:lnTo>
                <a:lnTo>
                  <a:pt x="819" y="918"/>
                </a:lnTo>
                <a:lnTo>
                  <a:pt x="817" y="913"/>
                </a:lnTo>
                <a:lnTo>
                  <a:pt x="816" y="905"/>
                </a:lnTo>
                <a:lnTo>
                  <a:pt x="816" y="902"/>
                </a:lnTo>
                <a:lnTo>
                  <a:pt x="814" y="899"/>
                </a:lnTo>
                <a:lnTo>
                  <a:pt x="810" y="899"/>
                </a:lnTo>
                <a:lnTo>
                  <a:pt x="809" y="899"/>
                </a:lnTo>
                <a:lnTo>
                  <a:pt x="804" y="900"/>
                </a:lnTo>
                <a:lnTo>
                  <a:pt x="802" y="902"/>
                </a:lnTo>
                <a:lnTo>
                  <a:pt x="801" y="902"/>
                </a:lnTo>
                <a:lnTo>
                  <a:pt x="797" y="903"/>
                </a:lnTo>
                <a:lnTo>
                  <a:pt x="795" y="903"/>
                </a:lnTo>
                <a:lnTo>
                  <a:pt x="794" y="905"/>
                </a:lnTo>
                <a:lnTo>
                  <a:pt x="794" y="906"/>
                </a:lnTo>
                <a:lnTo>
                  <a:pt x="793" y="906"/>
                </a:lnTo>
                <a:lnTo>
                  <a:pt x="791" y="906"/>
                </a:lnTo>
                <a:lnTo>
                  <a:pt x="790" y="906"/>
                </a:lnTo>
                <a:lnTo>
                  <a:pt x="790" y="905"/>
                </a:lnTo>
                <a:lnTo>
                  <a:pt x="790" y="898"/>
                </a:lnTo>
                <a:lnTo>
                  <a:pt x="786" y="896"/>
                </a:lnTo>
                <a:lnTo>
                  <a:pt x="786" y="896"/>
                </a:lnTo>
                <a:lnTo>
                  <a:pt x="786" y="895"/>
                </a:lnTo>
                <a:lnTo>
                  <a:pt x="787" y="887"/>
                </a:lnTo>
                <a:lnTo>
                  <a:pt x="787" y="884"/>
                </a:lnTo>
                <a:lnTo>
                  <a:pt x="789" y="880"/>
                </a:lnTo>
                <a:lnTo>
                  <a:pt x="789" y="879"/>
                </a:lnTo>
                <a:lnTo>
                  <a:pt x="784" y="879"/>
                </a:lnTo>
                <a:lnTo>
                  <a:pt x="784" y="887"/>
                </a:lnTo>
                <a:lnTo>
                  <a:pt x="783" y="888"/>
                </a:lnTo>
                <a:lnTo>
                  <a:pt x="779" y="890"/>
                </a:lnTo>
                <a:lnTo>
                  <a:pt x="779" y="891"/>
                </a:lnTo>
                <a:lnTo>
                  <a:pt x="774" y="898"/>
                </a:lnTo>
                <a:lnTo>
                  <a:pt x="772" y="898"/>
                </a:lnTo>
                <a:lnTo>
                  <a:pt x="771" y="896"/>
                </a:lnTo>
                <a:lnTo>
                  <a:pt x="768" y="892"/>
                </a:lnTo>
                <a:lnTo>
                  <a:pt x="767" y="891"/>
                </a:lnTo>
                <a:lnTo>
                  <a:pt x="767" y="890"/>
                </a:lnTo>
                <a:lnTo>
                  <a:pt x="764" y="884"/>
                </a:lnTo>
                <a:lnTo>
                  <a:pt x="763" y="881"/>
                </a:lnTo>
                <a:lnTo>
                  <a:pt x="757" y="881"/>
                </a:lnTo>
                <a:lnTo>
                  <a:pt x="754" y="887"/>
                </a:lnTo>
                <a:lnTo>
                  <a:pt x="753" y="890"/>
                </a:lnTo>
                <a:lnTo>
                  <a:pt x="753" y="892"/>
                </a:lnTo>
                <a:lnTo>
                  <a:pt x="750" y="891"/>
                </a:lnTo>
                <a:lnTo>
                  <a:pt x="750" y="887"/>
                </a:lnTo>
                <a:lnTo>
                  <a:pt x="750" y="885"/>
                </a:lnTo>
                <a:lnTo>
                  <a:pt x="750" y="880"/>
                </a:lnTo>
                <a:lnTo>
                  <a:pt x="750" y="876"/>
                </a:lnTo>
                <a:lnTo>
                  <a:pt x="748" y="876"/>
                </a:lnTo>
                <a:lnTo>
                  <a:pt x="748" y="877"/>
                </a:lnTo>
                <a:lnTo>
                  <a:pt x="746" y="879"/>
                </a:lnTo>
                <a:lnTo>
                  <a:pt x="745" y="880"/>
                </a:lnTo>
                <a:lnTo>
                  <a:pt x="744" y="883"/>
                </a:lnTo>
                <a:lnTo>
                  <a:pt x="741" y="884"/>
                </a:lnTo>
                <a:lnTo>
                  <a:pt x="738" y="881"/>
                </a:lnTo>
                <a:lnTo>
                  <a:pt x="737" y="880"/>
                </a:lnTo>
                <a:lnTo>
                  <a:pt x="737" y="876"/>
                </a:lnTo>
                <a:lnTo>
                  <a:pt x="737" y="875"/>
                </a:lnTo>
                <a:lnTo>
                  <a:pt x="734" y="869"/>
                </a:lnTo>
                <a:lnTo>
                  <a:pt x="734" y="868"/>
                </a:lnTo>
                <a:lnTo>
                  <a:pt x="730" y="866"/>
                </a:lnTo>
                <a:lnTo>
                  <a:pt x="727" y="865"/>
                </a:lnTo>
                <a:lnTo>
                  <a:pt x="727" y="858"/>
                </a:lnTo>
                <a:lnTo>
                  <a:pt x="729" y="854"/>
                </a:lnTo>
                <a:lnTo>
                  <a:pt x="731" y="850"/>
                </a:lnTo>
                <a:lnTo>
                  <a:pt x="733" y="847"/>
                </a:lnTo>
                <a:lnTo>
                  <a:pt x="734" y="846"/>
                </a:lnTo>
                <a:lnTo>
                  <a:pt x="738" y="842"/>
                </a:lnTo>
                <a:lnTo>
                  <a:pt x="734" y="842"/>
                </a:lnTo>
                <a:lnTo>
                  <a:pt x="733" y="842"/>
                </a:lnTo>
                <a:lnTo>
                  <a:pt x="730" y="839"/>
                </a:lnTo>
                <a:lnTo>
                  <a:pt x="729" y="836"/>
                </a:lnTo>
                <a:lnTo>
                  <a:pt x="729" y="838"/>
                </a:lnTo>
                <a:lnTo>
                  <a:pt x="722" y="845"/>
                </a:lnTo>
                <a:lnTo>
                  <a:pt x="720" y="846"/>
                </a:lnTo>
                <a:lnTo>
                  <a:pt x="720" y="843"/>
                </a:lnTo>
                <a:lnTo>
                  <a:pt x="719" y="835"/>
                </a:lnTo>
                <a:lnTo>
                  <a:pt x="719" y="824"/>
                </a:lnTo>
                <a:lnTo>
                  <a:pt x="720" y="823"/>
                </a:lnTo>
                <a:lnTo>
                  <a:pt x="720" y="821"/>
                </a:lnTo>
                <a:lnTo>
                  <a:pt x="720" y="816"/>
                </a:lnTo>
                <a:lnTo>
                  <a:pt x="720" y="815"/>
                </a:lnTo>
                <a:lnTo>
                  <a:pt x="722" y="812"/>
                </a:lnTo>
                <a:lnTo>
                  <a:pt x="723" y="810"/>
                </a:lnTo>
                <a:lnTo>
                  <a:pt x="726" y="802"/>
                </a:lnTo>
                <a:lnTo>
                  <a:pt x="727" y="800"/>
                </a:lnTo>
                <a:lnTo>
                  <a:pt x="727" y="800"/>
                </a:lnTo>
                <a:lnTo>
                  <a:pt x="726" y="797"/>
                </a:lnTo>
                <a:lnTo>
                  <a:pt x="726" y="793"/>
                </a:lnTo>
                <a:lnTo>
                  <a:pt x="726" y="791"/>
                </a:lnTo>
                <a:lnTo>
                  <a:pt x="724" y="789"/>
                </a:lnTo>
                <a:lnTo>
                  <a:pt x="723" y="787"/>
                </a:lnTo>
                <a:lnTo>
                  <a:pt x="723" y="786"/>
                </a:lnTo>
                <a:lnTo>
                  <a:pt x="720" y="780"/>
                </a:lnTo>
                <a:lnTo>
                  <a:pt x="722" y="774"/>
                </a:lnTo>
                <a:lnTo>
                  <a:pt x="722" y="772"/>
                </a:lnTo>
                <a:lnTo>
                  <a:pt x="722" y="771"/>
                </a:lnTo>
                <a:lnTo>
                  <a:pt x="723" y="770"/>
                </a:lnTo>
                <a:lnTo>
                  <a:pt x="723" y="768"/>
                </a:lnTo>
                <a:lnTo>
                  <a:pt x="723" y="765"/>
                </a:lnTo>
                <a:lnTo>
                  <a:pt x="723" y="763"/>
                </a:lnTo>
                <a:lnTo>
                  <a:pt x="723" y="760"/>
                </a:lnTo>
                <a:lnTo>
                  <a:pt x="722" y="757"/>
                </a:lnTo>
                <a:lnTo>
                  <a:pt x="722" y="756"/>
                </a:lnTo>
                <a:lnTo>
                  <a:pt x="720" y="753"/>
                </a:lnTo>
                <a:lnTo>
                  <a:pt x="720" y="752"/>
                </a:lnTo>
                <a:lnTo>
                  <a:pt x="720" y="748"/>
                </a:lnTo>
                <a:lnTo>
                  <a:pt x="719" y="740"/>
                </a:lnTo>
                <a:lnTo>
                  <a:pt x="718" y="734"/>
                </a:lnTo>
                <a:lnTo>
                  <a:pt x="718" y="733"/>
                </a:lnTo>
                <a:lnTo>
                  <a:pt x="718" y="730"/>
                </a:lnTo>
                <a:lnTo>
                  <a:pt x="716" y="729"/>
                </a:lnTo>
                <a:lnTo>
                  <a:pt x="716" y="727"/>
                </a:lnTo>
                <a:lnTo>
                  <a:pt x="718" y="726"/>
                </a:lnTo>
                <a:lnTo>
                  <a:pt x="718" y="722"/>
                </a:lnTo>
                <a:lnTo>
                  <a:pt x="719" y="720"/>
                </a:lnTo>
                <a:lnTo>
                  <a:pt x="720" y="711"/>
                </a:lnTo>
                <a:lnTo>
                  <a:pt x="722" y="710"/>
                </a:lnTo>
                <a:lnTo>
                  <a:pt x="723" y="704"/>
                </a:lnTo>
                <a:lnTo>
                  <a:pt x="726" y="701"/>
                </a:lnTo>
                <a:lnTo>
                  <a:pt x="727" y="696"/>
                </a:lnTo>
                <a:lnTo>
                  <a:pt x="729" y="696"/>
                </a:lnTo>
                <a:lnTo>
                  <a:pt x="731" y="696"/>
                </a:lnTo>
                <a:lnTo>
                  <a:pt x="731" y="699"/>
                </a:lnTo>
                <a:lnTo>
                  <a:pt x="733" y="704"/>
                </a:lnTo>
                <a:lnTo>
                  <a:pt x="733" y="705"/>
                </a:lnTo>
                <a:lnTo>
                  <a:pt x="733" y="710"/>
                </a:lnTo>
                <a:lnTo>
                  <a:pt x="733" y="711"/>
                </a:lnTo>
                <a:lnTo>
                  <a:pt x="731" y="720"/>
                </a:lnTo>
                <a:lnTo>
                  <a:pt x="731" y="722"/>
                </a:lnTo>
                <a:lnTo>
                  <a:pt x="731" y="729"/>
                </a:lnTo>
                <a:lnTo>
                  <a:pt x="733" y="734"/>
                </a:lnTo>
                <a:lnTo>
                  <a:pt x="734" y="735"/>
                </a:lnTo>
                <a:lnTo>
                  <a:pt x="735" y="734"/>
                </a:lnTo>
                <a:lnTo>
                  <a:pt x="737" y="734"/>
                </a:lnTo>
                <a:lnTo>
                  <a:pt x="738" y="730"/>
                </a:lnTo>
                <a:lnTo>
                  <a:pt x="737" y="726"/>
                </a:lnTo>
                <a:lnTo>
                  <a:pt x="737" y="725"/>
                </a:lnTo>
                <a:lnTo>
                  <a:pt x="737" y="722"/>
                </a:lnTo>
                <a:lnTo>
                  <a:pt x="737" y="719"/>
                </a:lnTo>
                <a:lnTo>
                  <a:pt x="738" y="714"/>
                </a:lnTo>
                <a:lnTo>
                  <a:pt x="741" y="707"/>
                </a:lnTo>
                <a:lnTo>
                  <a:pt x="742" y="705"/>
                </a:lnTo>
                <a:lnTo>
                  <a:pt x="744" y="703"/>
                </a:lnTo>
                <a:lnTo>
                  <a:pt x="744" y="700"/>
                </a:lnTo>
                <a:lnTo>
                  <a:pt x="742" y="693"/>
                </a:lnTo>
                <a:lnTo>
                  <a:pt x="741" y="689"/>
                </a:lnTo>
                <a:lnTo>
                  <a:pt x="735" y="686"/>
                </a:lnTo>
                <a:lnTo>
                  <a:pt x="731" y="685"/>
                </a:lnTo>
                <a:lnTo>
                  <a:pt x="731" y="684"/>
                </a:lnTo>
                <a:lnTo>
                  <a:pt x="730" y="684"/>
                </a:lnTo>
                <a:lnTo>
                  <a:pt x="727" y="688"/>
                </a:lnTo>
                <a:lnTo>
                  <a:pt x="723" y="693"/>
                </a:lnTo>
                <a:lnTo>
                  <a:pt x="720" y="690"/>
                </a:lnTo>
                <a:lnTo>
                  <a:pt x="719" y="689"/>
                </a:lnTo>
                <a:lnTo>
                  <a:pt x="712" y="692"/>
                </a:lnTo>
                <a:lnTo>
                  <a:pt x="711" y="693"/>
                </a:lnTo>
                <a:lnTo>
                  <a:pt x="709" y="693"/>
                </a:lnTo>
                <a:lnTo>
                  <a:pt x="708" y="696"/>
                </a:lnTo>
                <a:lnTo>
                  <a:pt x="707" y="697"/>
                </a:lnTo>
                <a:lnTo>
                  <a:pt x="705" y="703"/>
                </a:lnTo>
                <a:lnTo>
                  <a:pt x="704" y="704"/>
                </a:lnTo>
                <a:lnTo>
                  <a:pt x="704" y="707"/>
                </a:lnTo>
                <a:lnTo>
                  <a:pt x="704" y="710"/>
                </a:lnTo>
                <a:lnTo>
                  <a:pt x="705" y="718"/>
                </a:lnTo>
                <a:lnTo>
                  <a:pt x="707" y="720"/>
                </a:lnTo>
                <a:lnTo>
                  <a:pt x="708" y="720"/>
                </a:lnTo>
                <a:lnTo>
                  <a:pt x="709" y="722"/>
                </a:lnTo>
                <a:lnTo>
                  <a:pt x="708" y="730"/>
                </a:lnTo>
                <a:lnTo>
                  <a:pt x="708" y="734"/>
                </a:lnTo>
                <a:lnTo>
                  <a:pt x="707" y="738"/>
                </a:lnTo>
                <a:lnTo>
                  <a:pt x="708" y="744"/>
                </a:lnTo>
                <a:lnTo>
                  <a:pt x="714" y="746"/>
                </a:lnTo>
                <a:lnTo>
                  <a:pt x="716" y="750"/>
                </a:lnTo>
                <a:lnTo>
                  <a:pt x="718" y="752"/>
                </a:lnTo>
                <a:lnTo>
                  <a:pt x="719" y="764"/>
                </a:lnTo>
                <a:lnTo>
                  <a:pt x="719" y="774"/>
                </a:lnTo>
                <a:lnTo>
                  <a:pt x="716" y="776"/>
                </a:lnTo>
                <a:lnTo>
                  <a:pt x="712" y="782"/>
                </a:lnTo>
                <a:lnTo>
                  <a:pt x="701" y="787"/>
                </a:lnTo>
                <a:lnTo>
                  <a:pt x="697" y="787"/>
                </a:lnTo>
                <a:lnTo>
                  <a:pt x="693" y="786"/>
                </a:lnTo>
                <a:lnTo>
                  <a:pt x="692" y="786"/>
                </a:lnTo>
                <a:lnTo>
                  <a:pt x="690" y="785"/>
                </a:lnTo>
                <a:lnTo>
                  <a:pt x="690" y="783"/>
                </a:lnTo>
                <a:lnTo>
                  <a:pt x="690" y="779"/>
                </a:lnTo>
                <a:lnTo>
                  <a:pt x="690" y="775"/>
                </a:lnTo>
                <a:lnTo>
                  <a:pt x="693" y="770"/>
                </a:lnTo>
                <a:lnTo>
                  <a:pt x="694" y="767"/>
                </a:lnTo>
                <a:lnTo>
                  <a:pt x="694" y="763"/>
                </a:lnTo>
                <a:lnTo>
                  <a:pt x="694" y="761"/>
                </a:lnTo>
                <a:lnTo>
                  <a:pt x="694" y="755"/>
                </a:lnTo>
                <a:lnTo>
                  <a:pt x="694" y="749"/>
                </a:lnTo>
                <a:lnTo>
                  <a:pt x="693" y="745"/>
                </a:lnTo>
                <a:lnTo>
                  <a:pt x="692" y="741"/>
                </a:lnTo>
                <a:lnTo>
                  <a:pt x="690" y="738"/>
                </a:lnTo>
                <a:lnTo>
                  <a:pt x="688" y="735"/>
                </a:lnTo>
                <a:lnTo>
                  <a:pt x="685" y="734"/>
                </a:lnTo>
                <a:lnTo>
                  <a:pt x="683" y="734"/>
                </a:lnTo>
                <a:lnTo>
                  <a:pt x="681" y="731"/>
                </a:lnTo>
                <a:lnTo>
                  <a:pt x="681" y="730"/>
                </a:lnTo>
                <a:lnTo>
                  <a:pt x="681" y="729"/>
                </a:lnTo>
                <a:lnTo>
                  <a:pt x="679" y="727"/>
                </a:lnTo>
                <a:lnTo>
                  <a:pt x="678" y="726"/>
                </a:lnTo>
                <a:lnTo>
                  <a:pt x="673" y="725"/>
                </a:lnTo>
                <a:lnTo>
                  <a:pt x="671" y="723"/>
                </a:lnTo>
                <a:lnTo>
                  <a:pt x="670" y="725"/>
                </a:lnTo>
                <a:lnTo>
                  <a:pt x="666" y="726"/>
                </a:lnTo>
                <a:lnTo>
                  <a:pt x="666" y="727"/>
                </a:lnTo>
                <a:lnTo>
                  <a:pt x="667" y="729"/>
                </a:lnTo>
                <a:lnTo>
                  <a:pt x="670" y="731"/>
                </a:lnTo>
                <a:lnTo>
                  <a:pt x="677" y="735"/>
                </a:lnTo>
                <a:lnTo>
                  <a:pt x="678" y="737"/>
                </a:lnTo>
                <a:lnTo>
                  <a:pt x="681" y="740"/>
                </a:lnTo>
                <a:lnTo>
                  <a:pt x="683" y="741"/>
                </a:lnTo>
                <a:lnTo>
                  <a:pt x="688" y="744"/>
                </a:lnTo>
                <a:lnTo>
                  <a:pt x="689" y="750"/>
                </a:lnTo>
                <a:lnTo>
                  <a:pt x="690" y="759"/>
                </a:lnTo>
                <a:lnTo>
                  <a:pt x="690" y="760"/>
                </a:lnTo>
                <a:lnTo>
                  <a:pt x="688" y="772"/>
                </a:lnTo>
                <a:lnTo>
                  <a:pt x="688" y="778"/>
                </a:lnTo>
                <a:lnTo>
                  <a:pt x="688" y="779"/>
                </a:lnTo>
                <a:lnTo>
                  <a:pt x="688" y="779"/>
                </a:lnTo>
                <a:lnTo>
                  <a:pt x="688" y="780"/>
                </a:lnTo>
                <a:lnTo>
                  <a:pt x="685" y="783"/>
                </a:lnTo>
                <a:lnTo>
                  <a:pt x="682" y="782"/>
                </a:lnTo>
                <a:lnTo>
                  <a:pt x="681" y="782"/>
                </a:lnTo>
                <a:lnTo>
                  <a:pt x="679" y="782"/>
                </a:lnTo>
                <a:lnTo>
                  <a:pt x="675" y="778"/>
                </a:lnTo>
                <a:lnTo>
                  <a:pt x="671" y="775"/>
                </a:lnTo>
                <a:lnTo>
                  <a:pt x="667" y="770"/>
                </a:lnTo>
                <a:lnTo>
                  <a:pt x="664" y="771"/>
                </a:lnTo>
                <a:lnTo>
                  <a:pt x="667" y="778"/>
                </a:lnTo>
                <a:lnTo>
                  <a:pt x="668" y="779"/>
                </a:lnTo>
                <a:lnTo>
                  <a:pt x="670" y="780"/>
                </a:lnTo>
                <a:lnTo>
                  <a:pt x="671" y="783"/>
                </a:lnTo>
                <a:lnTo>
                  <a:pt x="674" y="787"/>
                </a:lnTo>
                <a:lnTo>
                  <a:pt x="677" y="791"/>
                </a:lnTo>
                <a:lnTo>
                  <a:pt x="678" y="795"/>
                </a:lnTo>
                <a:lnTo>
                  <a:pt x="679" y="798"/>
                </a:lnTo>
                <a:lnTo>
                  <a:pt x="679" y="800"/>
                </a:lnTo>
                <a:lnTo>
                  <a:pt x="681" y="800"/>
                </a:lnTo>
                <a:lnTo>
                  <a:pt x="681" y="802"/>
                </a:lnTo>
                <a:lnTo>
                  <a:pt x="682" y="804"/>
                </a:lnTo>
                <a:lnTo>
                  <a:pt x="683" y="805"/>
                </a:lnTo>
                <a:lnTo>
                  <a:pt x="685" y="805"/>
                </a:lnTo>
                <a:lnTo>
                  <a:pt x="686" y="806"/>
                </a:lnTo>
                <a:lnTo>
                  <a:pt x="688" y="806"/>
                </a:lnTo>
                <a:lnTo>
                  <a:pt x="692" y="808"/>
                </a:lnTo>
                <a:lnTo>
                  <a:pt x="697" y="810"/>
                </a:lnTo>
                <a:lnTo>
                  <a:pt x="697" y="812"/>
                </a:lnTo>
                <a:lnTo>
                  <a:pt x="698" y="813"/>
                </a:lnTo>
                <a:lnTo>
                  <a:pt x="698" y="815"/>
                </a:lnTo>
                <a:lnTo>
                  <a:pt x="697" y="817"/>
                </a:lnTo>
                <a:lnTo>
                  <a:pt x="696" y="820"/>
                </a:lnTo>
                <a:lnTo>
                  <a:pt x="694" y="824"/>
                </a:lnTo>
                <a:lnTo>
                  <a:pt x="694" y="827"/>
                </a:lnTo>
                <a:lnTo>
                  <a:pt x="694" y="831"/>
                </a:lnTo>
                <a:lnTo>
                  <a:pt x="694" y="832"/>
                </a:lnTo>
                <a:lnTo>
                  <a:pt x="694" y="832"/>
                </a:lnTo>
                <a:lnTo>
                  <a:pt x="694" y="835"/>
                </a:lnTo>
                <a:lnTo>
                  <a:pt x="696" y="836"/>
                </a:lnTo>
                <a:lnTo>
                  <a:pt x="698" y="840"/>
                </a:lnTo>
                <a:lnTo>
                  <a:pt x="700" y="843"/>
                </a:lnTo>
                <a:lnTo>
                  <a:pt x="696" y="850"/>
                </a:lnTo>
                <a:lnTo>
                  <a:pt x="696" y="851"/>
                </a:lnTo>
                <a:lnTo>
                  <a:pt x="693" y="860"/>
                </a:lnTo>
                <a:lnTo>
                  <a:pt x="692" y="860"/>
                </a:lnTo>
                <a:lnTo>
                  <a:pt x="688" y="855"/>
                </a:lnTo>
                <a:lnTo>
                  <a:pt x="686" y="854"/>
                </a:lnTo>
                <a:lnTo>
                  <a:pt x="682" y="850"/>
                </a:lnTo>
                <a:lnTo>
                  <a:pt x="682" y="849"/>
                </a:lnTo>
                <a:lnTo>
                  <a:pt x="681" y="849"/>
                </a:lnTo>
                <a:lnTo>
                  <a:pt x="681" y="850"/>
                </a:lnTo>
                <a:lnTo>
                  <a:pt x="679" y="854"/>
                </a:lnTo>
                <a:lnTo>
                  <a:pt x="678" y="858"/>
                </a:lnTo>
                <a:lnTo>
                  <a:pt x="677" y="865"/>
                </a:lnTo>
                <a:lnTo>
                  <a:pt x="675" y="866"/>
                </a:lnTo>
                <a:lnTo>
                  <a:pt x="674" y="868"/>
                </a:lnTo>
                <a:lnTo>
                  <a:pt x="671" y="877"/>
                </a:lnTo>
                <a:lnTo>
                  <a:pt x="670" y="885"/>
                </a:lnTo>
                <a:lnTo>
                  <a:pt x="668" y="885"/>
                </a:lnTo>
                <a:lnTo>
                  <a:pt x="667" y="890"/>
                </a:lnTo>
                <a:lnTo>
                  <a:pt x="668" y="898"/>
                </a:lnTo>
                <a:lnTo>
                  <a:pt x="668" y="899"/>
                </a:lnTo>
                <a:lnTo>
                  <a:pt x="668" y="905"/>
                </a:lnTo>
                <a:lnTo>
                  <a:pt x="667" y="907"/>
                </a:lnTo>
                <a:lnTo>
                  <a:pt x="666" y="903"/>
                </a:lnTo>
                <a:lnTo>
                  <a:pt x="663" y="896"/>
                </a:lnTo>
                <a:lnTo>
                  <a:pt x="663" y="898"/>
                </a:lnTo>
                <a:lnTo>
                  <a:pt x="664" y="909"/>
                </a:lnTo>
                <a:lnTo>
                  <a:pt x="662" y="910"/>
                </a:lnTo>
                <a:lnTo>
                  <a:pt x="660" y="906"/>
                </a:lnTo>
                <a:lnTo>
                  <a:pt x="660" y="905"/>
                </a:lnTo>
                <a:lnTo>
                  <a:pt x="658" y="892"/>
                </a:lnTo>
                <a:lnTo>
                  <a:pt x="658" y="891"/>
                </a:lnTo>
                <a:lnTo>
                  <a:pt x="658" y="890"/>
                </a:lnTo>
                <a:lnTo>
                  <a:pt x="658" y="888"/>
                </a:lnTo>
                <a:lnTo>
                  <a:pt x="653" y="898"/>
                </a:lnTo>
                <a:lnTo>
                  <a:pt x="653" y="898"/>
                </a:lnTo>
                <a:lnTo>
                  <a:pt x="653" y="902"/>
                </a:lnTo>
                <a:lnTo>
                  <a:pt x="655" y="905"/>
                </a:lnTo>
                <a:lnTo>
                  <a:pt x="655" y="907"/>
                </a:lnTo>
                <a:lnTo>
                  <a:pt x="655" y="911"/>
                </a:lnTo>
                <a:lnTo>
                  <a:pt x="652" y="915"/>
                </a:lnTo>
                <a:lnTo>
                  <a:pt x="651" y="917"/>
                </a:lnTo>
                <a:lnTo>
                  <a:pt x="645" y="918"/>
                </a:lnTo>
                <a:lnTo>
                  <a:pt x="643" y="915"/>
                </a:lnTo>
                <a:lnTo>
                  <a:pt x="644" y="914"/>
                </a:lnTo>
                <a:lnTo>
                  <a:pt x="645" y="913"/>
                </a:lnTo>
                <a:lnTo>
                  <a:pt x="644" y="910"/>
                </a:lnTo>
                <a:lnTo>
                  <a:pt x="640" y="911"/>
                </a:lnTo>
                <a:lnTo>
                  <a:pt x="634" y="915"/>
                </a:lnTo>
                <a:lnTo>
                  <a:pt x="633" y="909"/>
                </a:lnTo>
                <a:lnTo>
                  <a:pt x="632" y="909"/>
                </a:lnTo>
                <a:lnTo>
                  <a:pt x="626" y="907"/>
                </a:lnTo>
                <a:lnTo>
                  <a:pt x="630" y="918"/>
                </a:lnTo>
                <a:lnTo>
                  <a:pt x="630" y="921"/>
                </a:lnTo>
                <a:lnTo>
                  <a:pt x="629" y="922"/>
                </a:lnTo>
                <a:lnTo>
                  <a:pt x="628" y="925"/>
                </a:lnTo>
                <a:lnTo>
                  <a:pt x="613" y="928"/>
                </a:lnTo>
                <a:lnTo>
                  <a:pt x="604" y="929"/>
                </a:lnTo>
                <a:lnTo>
                  <a:pt x="599" y="925"/>
                </a:lnTo>
                <a:lnTo>
                  <a:pt x="604" y="917"/>
                </a:lnTo>
                <a:lnTo>
                  <a:pt x="600" y="907"/>
                </a:lnTo>
                <a:lnTo>
                  <a:pt x="599" y="906"/>
                </a:lnTo>
                <a:lnTo>
                  <a:pt x="599" y="903"/>
                </a:lnTo>
                <a:lnTo>
                  <a:pt x="598" y="899"/>
                </a:lnTo>
                <a:lnTo>
                  <a:pt x="595" y="899"/>
                </a:lnTo>
                <a:lnTo>
                  <a:pt x="592" y="899"/>
                </a:lnTo>
                <a:lnTo>
                  <a:pt x="591" y="899"/>
                </a:lnTo>
                <a:lnTo>
                  <a:pt x="591" y="898"/>
                </a:lnTo>
                <a:lnTo>
                  <a:pt x="589" y="894"/>
                </a:lnTo>
                <a:lnTo>
                  <a:pt x="589" y="891"/>
                </a:lnTo>
                <a:lnTo>
                  <a:pt x="589" y="888"/>
                </a:lnTo>
                <a:lnTo>
                  <a:pt x="588" y="888"/>
                </a:lnTo>
                <a:lnTo>
                  <a:pt x="585" y="888"/>
                </a:lnTo>
                <a:lnTo>
                  <a:pt x="584" y="888"/>
                </a:lnTo>
                <a:lnTo>
                  <a:pt x="585" y="902"/>
                </a:lnTo>
                <a:lnTo>
                  <a:pt x="580" y="899"/>
                </a:lnTo>
                <a:lnTo>
                  <a:pt x="578" y="899"/>
                </a:lnTo>
                <a:lnTo>
                  <a:pt x="578" y="898"/>
                </a:lnTo>
                <a:lnTo>
                  <a:pt x="578" y="891"/>
                </a:lnTo>
                <a:lnTo>
                  <a:pt x="578" y="888"/>
                </a:lnTo>
                <a:lnTo>
                  <a:pt x="577" y="888"/>
                </a:lnTo>
                <a:lnTo>
                  <a:pt x="576" y="885"/>
                </a:lnTo>
                <a:lnTo>
                  <a:pt x="574" y="881"/>
                </a:lnTo>
                <a:lnTo>
                  <a:pt x="573" y="881"/>
                </a:lnTo>
                <a:lnTo>
                  <a:pt x="572" y="881"/>
                </a:lnTo>
                <a:lnTo>
                  <a:pt x="568" y="881"/>
                </a:lnTo>
                <a:lnTo>
                  <a:pt x="562" y="881"/>
                </a:lnTo>
                <a:lnTo>
                  <a:pt x="566" y="885"/>
                </a:lnTo>
                <a:lnTo>
                  <a:pt x="566" y="887"/>
                </a:lnTo>
                <a:lnTo>
                  <a:pt x="568" y="888"/>
                </a:lnTo>
                <a:lnTo>
                  <a:pt x="572" y="892"/>
                </a:lnTo>
                <a:lnTo>
                  <a:pt x="572" y="898"/>
                </a:lnTo>
                <a:lnTo>
                  <a:pt x="577" y="903"/>
                </a:lnTo>
                <a:lnTo>
                  <a:pt x="581" y="905"/>
                </a:lnTo>
                <a:lnTo>
                  <a:pt x="583" y="905"/>
                </a:lnTo>
                <a:lnTo>
                  <a:pt x="588" y="911"/>
                </a:lnTo>
                <a:lnTo>
                  <a:pt x="589" y="917"/>
                </a:lnTo>
                <a:lnTo>
                  <a:pt x="589" y="918"/>
                </a:lnTo>
                <a:lnTo>
                  <a:pt x="583" y="917"/>
                </a:lnTo>
                <a:lnTo>
                  <a:pt x="580" y="921"/>
                </a:lnTo>
                <a:lnTo>
                  <a:pt x="577" y="924"/>
                </a:lnTo>
                <a:lnTo>
                  <a:pt x="577" y="925"/>
                </a:lnTo>
                <a:lnTo>
                  <a:pt x="573" y="928"/>
                </a:lnTo>
                <a:lnTo>
                  <a:pt x="572" y="929"/>
                </a:lnTo>
                <a:lnTo>
                  <a:pt x="568" y="930"/>
                </a:lnTo>
                <a:lnTo>
                  <a:pt x="559" y="933"/>
                </a:lnTo>
                <a:lnTo>
                  <a:pt x="557" y="932"/>
                </a:lnTo>
                <a:lnTo>
                  <a:pt x="555" y="930"/>
                </a:lnTo>
                <a:lnTo>
                  <a:pt x="554" y="930"/>
                </a:lnTo>
                <a:lnTo>
                  <a:pt x="553" y="933"/>
                </a:lnTo>
                <a:lnTo>
                  <a:pt x="547" y="940"/>
                </a:lnTo>
                <a:lnTo>
                  <a:pt x="543" y="937"/>
                </a:lnTo>
                <a:lnTo>
                  <a:pt x="543" y="941"/>
                </a:lnTo>
                <a:lnTo>
                  <a:pt x="543" y="947"/>
                </a:lnTo>
                <a:lnTo>
                  <a:pt x="542" y="948"/>
                </a:lnTo>
                <a:lnTo>
                  <a:pt x="540" y="950"/>
                </a:lnTo>
                <a:lnTo>
                  <a:pt x="533" y="950"/>
                </a:lnTo>
                <a:lnTo>
                  <a:pt x="531" y="947"/>
                </a:lnTo>
                <a:lnTo>
                  <a:pt x="525" y="943"/>
                </a:lnTo>
                <a:lnTo>
                  <a:pt x="522" y="955"/>
                </a:lnTo>
                <a:lnTo>
                  <a:pt x="532" y="955"/>
                </a:lnTo>
                <a:lnTo>
                  <a:pt x="542" y="954"/>
                </a:lnTo>
                <a:lnTo>
                  <a:pt x="543" y="954"/>
                </a:lnTo>
                <a:lnTo>
                  <a:pt x="543" y="955"/>
                </a:lnTo>
                <a:lnTo>
                  <a:pt x="543" y="960"/>
                </a:lnTo>
                <a:lnTo>
                  <a:pt x="532" y="970"/>
                </a:lnTo>
                <a:lnTo>
                  <a:pt x="531" y="973"/>
                </a:lnTo>
                <a:lnTo>
                  <a:pt x="524" y="977"/>
                </a:lnTo>
                <a:lnTo>
                  <a:pt x="517" y="978"/>
                </a:lnTo>
                <a:lnTo>
                  <a:pt x="506" y="977"/>
                </a:lnTo>
                <a:lnTo>
                  <a:pt x="497" y="975"/>
                </a:lnTo>
                <a:lnTo>
                  <a:pt x="495" y="975"/>
                </a:lnTo>
                <a:lnTo>
                  <a:pt x="492" y="975"/>
                </a:lnTo>
                <a:lnTo>
                  <a:pt x="491" y="975"/>
                </a:lnTo>
                <a:lnTo>
                  <a:pt x="491" y="980"/>
                </a:lnTo>
                <a:lnTo>
                  <a:pt x="490" y="981"/>
                </a:lnTo>
                <a:lnTo>
                  <a:pt x="499" y="985"/>
                </a:lnTo>
                <a:lnTo>
                  <a:pt x="499" y="984"/>
                </a:lnTo>
                <a:lnTo>
                  <a:pt x="499" y="982"/>
                </a:lnTo>
                <a:lnTo>
                  <a:pt x="507" y="982"/>
                </a:lnTo>
                <a:lnTo>
                  <a:pt x="514" y="984"/>
                </a:lnTo>
                <a:lnTo>
                  <a:pt x="513" y="989"/>
                </a:lnTo>
                <a:lnTo>
                  <a:pt x="505" y="990"/>
                </a:lnTo>
                <a:lnTo>
                  <a:pt x="509" y="995"/>
                </a:lnTo>
                <a:lnTo>
                  <a:pt x="502" y="1000"/>
                </a:lnTo>
                <a:lnTo>
                  <a:pt x="501" y="1000"/>
                </a:lnTo>
                <a:lnTo>
                  <a:pt x="490" y="1005"/>
                </a:lnTo>
                <a:lnTo>
                  <a:pt x="482" y="1011"/>
                </a:lnTo>
                <a:lnTo>
                  <a:pt x="476" y="1012"/>
                </a:lnTo>
                <a:lnTo>
                  <a:pt x="471" y="1007"/>
                </a:lnTo>
                <a:lnTo>
                  <a:pt x="471" y="1018"/>
                </a:lnTo>
                <a:lnTo>
                  <a:pt x="471" y="1023"/>
                </a:lnTo>
                <a:lnTo>
                  <a:pt x="465" y="1027"/>
                </a:lnTo>
                <a:lnTo>
                  <a:pt x="460" y="1031"/>
                </a:lnTo>
                <a:lnTo>
                  <a:pt x="458" y="1034"/>
                </a:lnTo>
                <a:lnTo>
                  <a:pt x="453" y="1041"/>
                </a:lnTo>
                <a:lnTo>
                  <a:pt x="447" y="1044"/>
                </a:lnTo>
                <a:lnTo>
                  <a:pt x="445" y="1046"/>
                </a:lnTo>
                <a:lnTo>
                  <a:pt x="443" y="1048"/>
                </a:lnTo>
                <a:lnTo>
                  <a:pt x="439" y="1049"/>
                </a:lnTo>
                <a:lnTo>
                  <a:pt x="435" y="1050"/>
                </a:lnTo>
                <a:lnTo>
                  <a:pt x="432" y="1055"/>
                </a:lnTo>
                <a:lnTo>
                  <a:pt x="434" y="1061"/>
                </a:lnTo>
                <a:lnTo>
                  <a:pt x="434" y="1064"/>
                </a:lnTo>
                <a:lnTo>
                  <a:pt x="434" y="1065"/>
                </a:lnTo>
                <a:lnTo>
                  <a:pt x="434" y="1067"/>
                </a:lnTo>
                <a:lnTo>
                  <a:pt x="430" y="1070"/>
                </a:lnTo>
                <a:lnTo>
                  <a:pt x="422" y="1076"/>
                </a:lnTo>
                <a:lnTo>
                  <a:pt x="415" y="1079"/>
                </a:lnTo>
                <a:lnTo>
                  <a:pt x="412" y="1082"/>
                </a:lnTo>
                <a:lnTo>
                  <a:pt x="411" y="1085"/>
                </a:lnTo>
                <a:lnTo>
                  <a:pt x="409" y="1086"/>
                </a:lnTo>
                <a:lnTo>
                  <a:pt x="409" y="1087"/>
                </a:lnTo>
                <a:lnTo>
                  <a:pt x="408" y="1087"/>
                </a:lnTo>
                <a:lnTo>
                  <a:pt x="402" y="1090"/>
                </a:lnTo>
                <a:lnTo>
                  <a:pt x="404" y="1091"/>
                </a:lnTo>
                <a:lnTo>
                  <a:pt x="405" y="1094"/>
                </a:lnTo>
                <a:lnTo>
                  <a:pt x="398" y="1098"/>
                </a:lnTo>
                <a:lnTo>
                  <a:pt x="393" y="1098"/>
                </a:lnTo>
                <a:lnTo>
                  <a:pt x="392" y="1098"/>
                </a:lnTo>
                <a:lnTo>
                  <a:pt x="387" y="1097"/>
                </a:lnTo>
                <a:lnTo>
                  <a:pt x="386" y="1097"/>
                </a:lnTo>
                <a:lnTo>
                  <a:pt x="386" y="1098"/>
                </a:lnTo>
                <a:lnTo>
                  <a:pt x="382" y="1101"/>
                </a:lnTo>
                <a:lnTo>
                  <a:pt x="378" y="1102"/>
                </a:lnTo>
                <a:lnTo>
                  <a:pt x="377" y="1104"/>
                </a:lnTo>
                <a:lnTo>
                  <a:pt x="372" y="1105"/>
                </a:lnTo>
                <a:lnTo>
                  <a:pt x="364" y="1108"/>
                </a:lnTo>
                <a:lnTo>
                  <a:pt x="368" y="1110"/>
                </a:lnTo>
                <a:lnTo>
                  <a:pt x="371" y="1113"/>
                </a:lnTo>
                <a:lnTo>
                  <a:pt x="367" y="1116"/>
                </a:lnTo>
                <a:lnTo>
                  <a:pt x="363" y="1120"/>
                </a:lnTo>
                <a:lnTo>
                  <a:pt x="360" y="1117"/>
                </a:lnTo>
                <a:lnTo>
                  <a:pt x="361" y="1127"/>
                </a:lnTo>
                <a:lnTo>
                  <a:pt x="356" y="1128"/>
                </a:lnTo>
                <a:lnTo>
                  <a:pt x="356" y="1127"/>
                </a:lnTo>
                <a:lnTo>
                  <a:pt x="356" y="1120"/>
                </a:lnTo>
                <a:lnTo>
                  <a:pt x="352" y="1121"/>
                </a:lnTo>
                <a:lnTo>
                  <a:pt x="352" y="1124"/>
                </a:lnTo>
                <a:lnTo>
                  <a:pt x="348" y="1132"/>
                </a:lnTo>
                <a:lnTo>
                  <a:pt x="336" y="1125"/>
                </a:lnTo>
                <a:lnTo>
                  <a:pt x="334" y="1121"/>
                </a:lnTo>
                <a:lnTo>
                  <a:pt x="338" y="1117"/>
                </a:lnTo>
                <a:lnTo>
                  <a:pt x="341" y="1113"/>
                </a:lnTo>
                <a:lnTo>
                  <a:pt x="341" y="1110"/>
                </a:lnTo>
                <a:lnTo>
                  <a:pt x="341" y="1109"/>
                </a:lnTo>
                <a:lnTo>
                  <a:pt x="340" y="1104"/>
                </a:lnTo>
                <a:lnTo>
                  <a:pt x="340" y="1102"/>
                </a:lnTo>
                <a:lnTo>
                  <a:pt x="334" y="1095"/>
                </a:lnTo>
                <a:lnTo>
                  <a:pt x="334" y="1097"/>
                </a:lnTo>
                <a:lnTo>
                  <a:pt x="333" y="1098"/>
                </a:lnTo>
                <a:lnTo>
                  <a:pt x="333" y="1102"/>
                </a:lnTo>
                <a:lnTo>
                  <a:pt x="334" y="1112"/>
                </a:lnTo>
                <a:lnTo>
                  <a:pt x="331" y="1116"/>
                </a:lnTo>
                <a:lnTo>
                  <a:pt x="327" y="1123"/>
                </a:lnTo>
                <a:lnTo>
                  <a:pt x="323" y="1124"/>
                </a:lnTo>
                <a:lnTo>
                  <a:pt x="323" y="1132"/>
                </a:lnTo>
                <a:lnTo>
                  <a:pt x="323" y="1134"/>
                </a:lnTo>
                <a:lnTo>
                  <a:pt x="325" y="1135"/>
                </a:lnTo>
                <a:lnTo>
                  <a:pt x="322" y="1138"/>
                </a:lnTo>
                <a:lnTo>
                  <a:pt x="319" y="1138"/>
                </a:lnTo>
                <a:lnTo>
                  <a:pt x="318" y="1138"/>
                </a:lnTo>
                <a:lnTo>
                  <a:pt x="316" y="1138"/>
                </a:lnTo>
                <a:lnTo>
                  <a:pt x="306" y="1135"/>
                </a:lnTo>
                <a:lnTo>
                  <a:pt x="303" y="1135"/>
                </a:lnTo>
                <a:lnTo>
                  <a:pt x="295" y="1135"/>
                </a:lnTo>
                <a:lnTo>
                  <a:pt x="293" y="1135"/>
                </a:lnTo>
                <a:lnTo>
                  <a:pt x="292" y="1135"/>
                </a:lnTo>
                <a:lnTo>
                  <a:pt x="282" y="1138"/>
                </a:lnTo>
                <a:lnTo>
                  <a:pt x="278" y="1145"/>
                </a:lnTo>
                <a:lnTo>
                  <a:pt x="277" y="1146"/>
                </a:lnTo>
                <a:lnTo>
                  <a:pt x="276" y="1149"/>
                </a:lnTo>
                <a:lnTo>
                  <a:pt x="274" y="1150"/>
                </a:lnTo>
                <a:lnTo>
                  <a:pt x="274" y="1149"/>
                </a:lnTo>
                <a:lnTo>
                  <a:pt x="271" y="1143"/>
                </a:lnTo>
                <a:lnTo>
                  <a:pt x="267" y="1150"/>
                </a:lnTo>
                <a:lnTo>
                  <a:pt x="258" y="1149"/>
                </a:lnTo>
                <a:lnTo>
                  <a:pt x="252" y="1146"/>
                </a:lnTo>
                <a:lnTo>
                  <a:pt x="250" y="1146"/>
                </a:lnTo>
                <a:lnTo>
                  <a:pt x="248" y="1145"/>
                </a:lnTo>
                <a:lnTo>
                  <a:pt x="247" y="1143"/>
                </a:lnTo>
                <a:lnTo>
                  <a:pt x="241" y="1145"/>
                </a:lnTo>
                <a:lnTo>
                  <a:pt x="239" y="1145"/>
                </a:lnTo>
                <a:lnTo>
                  <a:pt x="237" y="1145"/>
                </a:lnTo>
                <a:lnTo>
                  <a:pt x="231" y="1142"/>
                </a:lnTo>
                <a:lnTo>
                  <a:pt x="229" y="1140"/>
                </a:lnTo>
                <a:lnTo>
                  <a:pt x="221" y="1135"/>
                </a:lnTo>
                <a:lnTo>
                  <a:pt x="211" y="1135"/>
                </a:lnTo>
                <a:lnTo>
                  <a:pt x="203" y="1136"/>
                </a:lnTo>
                <a:lnTo>
                  <a:pt x="199" y="1140"/>
                </a:lnTo>
                <a:lnTo>
                  <a:pt x="198" y="1142"/>
                </a:lnTo>
                <a:lnTo>
                  <a:pt x="191" y="1149"/>
                </a:lnTo>
                <a:lnTo>
                  <a:pt x="188" y="1147"/>
                </a:lnTo>
                <a:lnTo>
                  <a:pt x="187" y="1146"/>
                </a:lnTo>
                <a:lnTo>
                  <a:pt x="190" y="1139"/>
                </a:lnTo>
                <a:lnTo>
                  <a:pt x="194" y="1134"/>
                </a:lnTo>
                <a:lnTo>
                  <a:pt x="196" y="1131"/>
                </a:lnTo>
                <a:lnTo>
                  <a:pt x="199" y="1131"/>
                </a:lnTo>
                <a:lnTo>
                  <a:pt x="205" y="1130"/>
                </a:lnTo>
                <a:lnTo>
                  <a:pt x="207" y="1130"/>
                </a:lnTo>
                <a:lnTo>
                  <a:pt x="210" y="1125"/>
                </a:lnTo>
                <a:lnTo>
                  <a:pt x="211" y="1119"/>
                </a:lnTo>
                <a:lnTo>
                  <a:pt x="211" y="1117"/>
                </a:lnTo>
                <a:lnTo>
                  <a:pt x="211" y="1115"/>
                </a:lnTo>
                <a:lnTo>
                  <a:pt x="206" y="1120"/>
                </a:lnTo>
                <a:lnTo>
                  <a:pt x="205" y="1125"/>
                </a:lnTo>
                <a:lnTo>
                  <a:pt x="198" y="1127"/>
                </a:lnTo>
                <a:lnTo>
                  <a:pt x="194" y="1128"/>
                </a:lnTo>
                <a:lnTo>
                  <a:pt x="190" y="1132"/>
                </a:lnTo>
                <a:lnTo>
                  <a:pt x="183" y="1134"/>
                </a:lnTo>
                <a:lnTo>
                  <a:pt x="184" y="1130"/>
                </a:lnTo>
                <a:lnTo>
                  <a:pt x="185" y="1128"/>
                </a:lnTo>
                <a:lnTo>
                  <a:pt x="192" y="1120"/>
                </a:lnTo>
                <a:lnTo>
                  <a:pt x="188" y="1123"/>
                </a:lnTo>
                <a:lnTo>
                  <a:pt x="185" y="1124"/>
                </a:lnTo>
                <a:lnTo>
                  <a:pt x="184" y="1124"/>
                </a:lnTo>
                <a:lnTo>
                  <a:pt x="183" y="1125"/>
                </a:lnTo>
                <a:lnTo>
                  <a:pt x="179" y="1127"/>
                </a:lnTo>
                <a:lnTo>
                  <a:pt x="175" y="1127"/>
                </a:lnTo>
                <a:lnTo>
                  <a:pt x="179" y="1117"/>
                </a:lnTo>
                <a:lnTo>
                  <a:pt x="176" y="1116"/>
                </a:lnTo>
                <a:lnTo>
                  <a:pt x="172" y="1120"/>
                </a:lnTo>
                <a:lnTo>
                  <a:pt x="164" y="1116"/>
                </a:lnTo>
                <a:lnTo>
                  <a:pt x="164" y="1116"/>
                </a:lnTo>
                <a:lnTo>
                  <a:pt x="173" y="1109"/>
                </a:lnTo>
                <a:lnTo>
                  <a:pt x="179" y="1110"/>
                </a:lnTo>
                <a:lnTo>
                  <a:pt x="180" y="1112"/>
                </a:lnTo>
                <a:lnTo>
                  <a:pt x="194" y="1110"/>
                </a:lnTo>
                <a:lnTo>
                  <a:pt x="192" y="1105"/>
                </a:lnTo>
                <a:lnTo>
                  <a:pt x="181" y="1108"/>
                </a:lnTo>
                <a:lnTo>
                  <a:pt x="177" y="1105"/>
                </a:lnTo>
                <a:lnTo>
                  <a:pt x="169" y="1102"/>
                </a:lnTo>
                <a:lnTo>
                  <a:pt x="169" y="1101"/>
                </a:lnTo>
                <a:lnTo>
                  <a:pt x="166" y="1097"/>
                </a:lnTo>
                <a:lnTo>
                  <a:pt x="165" y="1094"/>
                </a:lnTo>
                <a:lnTo>
                  <a:pt x="164" y="1091"/>
                </a:lnTo>
                <a:lnTo>
                  <a:pt x="164" y="1090"/>
                </a:lnTo>
                <a:lnTo>
                  <a:pt x="164" y="1091"/>
                </a:lnTo>
                <a:lnTo>
                  <a:pt x="161" y="1093"/>
                </a:lnTo>
                <a:lnTo>
                  <a:pt x="161" y="1094"/>
                </a:lnTo>
                <a:lnTo>
                  <a:pt x="161" y="1095"/>
                </a:lnTo>
                <a:lnTo>
                  <a:pt x="162" y="1098"/>
                </a:lnTo>
                <a:lnTo>
                  <a:pt x="164" y="1101"/>
                </a:lnTo>
                <a:lnTo>
                  <a:pt x="168" y="1105"/>
                </a:lnTo>
                <a:lnTo>
                  <a:pt x="165" y="1109"/>
                </a:lnTo>
                <a:lnTo>
                  <a:pt x="157" y="1110"/>
                </a:lnTo>
                <a:lnTo>
                  <a:pt x="154" y="1110"/>
                </a:lnTo>
                <a:lnTo>
                  <a:pt x="153" y="1110"/>
                </a:lnTo>
                <a:lnTo>
                  <a:pt x="155" y="1113"/>
                </a:lnTo>
                <a:lnTo>
                  <a:pt x="158" y="1115"/>
                </a:lnTo>
                <a:lnTo>
                  <a:pt x="160" y="1116"/>
                </a:lnTo>
                <a:lnTo>
                  <a:pt x="160" y="1123"/>
                </a:lnTo>
                <a:lnTo>
                  <a:pt x="142" y="1120"/>
                </a:lnTo>
                <a:lnTo>
                  <a:pt x="131" y="1115"/>
                </a:lnTo>
                <a:lnTo>
                  <a:pt x="131" y="1115"/>
                </a:lnTo>
                <a:lnTo>
                  <a:pt x="128" y="1115"/>
                </a:lnTo>
                <a:lnTo>
                  <a:pt x="125" y="1106"/>
                </a:lnTo>
                <a:lnTo>
                  <a:pt x="125" y="1104"/>
                </a:lnTo>
                <a:lnTo>
                  <a:pt x="127" y="1104"/>
                </a:lnTo>
                <a:lnTo>
                  <a:pt x="131" y="1101"/>
                </a:lnTo>
                <a:lnTo>
                  <a:pt x="131" y="1101"/>
                </a:lnTo>
                <a:lnTo>
                  <a:pt x="132" y="1097"/>
                </a:lnTo>
                <a:lnTo>
                  <a:pt x="135" y="1090"/>
                </a:lnTo>
                <a:lnTo>
                  <a:pt x="139" y="1091"/>
                </a:lnTo>
                <a:lnTo>
                  <a:pt x="145" y="1091"/>
                </a:lnTo>
                <a:lnTo>
                  <a:pt x="145" y="1087"/>
                </a:lnTo>
                <a:lnTo>
                  <a:pt x="154" y="1083"/>
                </a:lnTo>
                <a:lnTo>
                  <a:pt x="158" y="1080"/>
                </a:lnTo>
                <a:lnTo>
                  <a:pt x="161" y="1080"/>
                </a:lnTo>
                <a:lnTo>
                  <a:pt x="162" y="1079"/>
                </a:lnTo>
                <a:lnTo>
                  <a:pt x="170" y="1074"/>
                </a:lnTo>
                <a:lnTo>
                  <a:pt x="172" y="1072"/>
                </a:lnTo>
                <a:lnTo>
                  <a:pt x="176" y="1071"/>
                </a:lnTo>
                <a:lnTo>
                  <a:pt x="175" y="1068"/>
                </a:lnTo>
                <a:lnTo>
                  <a:pt x="168" y="1070"/>
                </a:lnTo>
                <a:lnTo>
                  <a:pt x="164" y="1071"/>
                </a:lnTo>
                <a:lnTo>
                  <a:pt x="153" y="1079"/>
                </a:lnTo>
                <a:lnTo>
                  <a:pt x="151" y="1079"/>
                </a:lnTo>
                <a:lnTo>
                  <a:pt x="147" y="1068"/>
                </a:lnTo>
                <a:lnTo>
                  <a:pt x="145" y="1061"/>
                </a:lnTo>
                <a:lnTo>
                  <a:pt x="143" y="1064"/>
                </a:lnTo>
                <a:lnTo>
                  <a:pt x="142" y="1065"/>
                </a:lnTo>
                <a:lnTo>
                  <a:pt x="143" y="1072"/>
                </a:lnTo>
                <a:lnTo>
                  <a:pt x="136" y="1071"/>
                </a:lnTo>
                <a:lnTo>
                  <a:pt x="134" y="1071"/>
                </a:lnTo>
                <a:lnTo>
                  <a:pt x="128" y="1068"/>
                </a:lnTo>
                <a:lnTo>
                  <a:pt x="121" y="1065"/>
                </a:lnTo>
                <a:lnTo>
                  <a:pt x="117" y="1064"/>
                </a:lnTo>
                <a:lnTo>
                  <a:pt x="116" y="1064"/>
                </a:lnTo>
                <a:lnTo>
                  <a:pt x="110" y="1061"/>
                </a:lnTo>
                <a:lnTo>
                  <a:pt x="106" y="1060"/>
                </a:lnTo>
                <a:lnTo>
                  <a:pt x="105" y="1059"/>
                </a:lnTo>
                <a:lnTo>
                  <a:pt x="98" y="1052"/>
                </a:lnTo>
                <a:lnTo>
                  <a:pt x="97" y="1049"/>
                </a:lnTo>
                <a:lnTo>
                  <a:pt x="86" y="1041"/>
                </a:lnTo>
                <a:lnTo>
                  <a:pt x="78" y="1037"/>
                </a:lnTo>
                <a:lnTo>
                  <a:pt x="72" y="1033"/>
                </a:lnTo>
                <a:lnTo>
                  <a:pt x="65" y="1029"/>
                </a:lnTo>
                <a:lnTo>
                  <a:pt x="63" y="1025"/>
                </a:lnTo>
                <a:lnTo>
                  <a:pt x="60" y="1016"/>
                </a:lnTo>
                <a:lnTo>
                  <a:pt x="59" y="1007"/>
                </a:lnTo>
                <a:lnTo>
                  <a:pt x="59" y="1005"/>
                </a:lnTo>
                <a:lnTo>
                  <a:pt x="59" y="1003"/>
                </a:lnTo>
                <a:lnTo>
                  <a:pt x="57" y="1000"/>
                </a:lnTo>
                <a:lnTo>
                  <a:pt x="55" y="1000"/>
                </a:lnTo>
                <a:lnTo>
                  <a:pt x="52" y="999"/>
                </a:lnTo>
                <a:lnTo>
                  <a:pt x="49" y="999"/>
                </a:lnTo>
                <a:lnTo>
                  <a:pt x="42" y="997"/>
                </a:lnTo>
                <a:lnTo>
                  <a:pt x="38" y="996"/>
                </a:lnTo>
                <a:lnTo>
                  <a:pt x="37" y="996"/>
                </a:lnTo>
                <a:lnTo>
                  <a:pt x="35" y="996"/>
                </a:lnTo>
                <a:lnTo>
                  <a:pt x="33" y="993"/>
                </a:lnTo>
                <a:lnTo>
                  <a:pt x="31" y="992"/>
                </a:lnTo>
                <a:lnTo>
                  <a:pt x="31" y="989"/>
                </a:lnTo>
                <a:lnTo>
                  <a:pt x="31" y="985"/>
                </a:lnTo>
                <a:lnTo>
                  <a:pt x="31" y="984"/>
                </a:lnTo>
                <a:lnTo>
                  <a:pt x="31" y="982"/>
                </a:lnTo>
                <a:lnTo>
                  <a:pt x="27" y="980"/>
                </a:lnTo>
                <a:lnTo>
                  <a:pt x="26" y="980"/>
                </a:lnTo>
                <a:lnTo>
                  <a:pt x="20" y="977"/>
                </a:lnTo>
                <a:lnTo>
                  <a:pt x="19" y="977"/>
                </a:lnTo>
                <a:lnTo>
                  <a:pt x="15" y="974"/>
                </a:lnTo>
                <a:lnTo>
                  <a:pt x="14" y="971"/>
                </a:lnTo>
                <a:lnTo>
                  <a:pt x="12" y="962"/>
                </a:lnTo>
                <a:lnTo>
                  <a:pt x="11" y="956"/>
                </a:lnTo>
                <a:lnTo>
                  <a:pt x="9" y="952"/>
                </a:lnTo>
                <a:lnTo>
                  <a:pt x="7" y="944"/>
                </a:lnTo>
                <a:lnTo>
                  <a:pt x="4" y="936"/>
                </a:lnTo>
                <a:lnTo>
                  <a:pt x="4" y="935"/>
                </a:lnTo>
                <a:lnTo>
                  <a:pt x="3" y="932"/>
                </a:lnTo>
                <a:lnTo>
                  <a:pt x="1" y="925"/>
                </a:lnTo>
                <a:lnTo>
                  <a:pt x="0" y="918"/>
                </a:lnTo>
                <a:lnTo>
                  <a:pt x="8" y="906"/>
                </a:lnTo>
                <a:lnTo>
                  <a:pt x="11" y="898"/>
                </a:lnTo>
                <a:lnTo>
                  <a:pt x="11" y="898"/>
                </a:lnTo>
                <a:lnTo>
                  <a:pt x="16" y="887"/>
                </a:lnTo>
                <a:lnTo>
                  <a:pt x="16" y="881"/>
                </a:lnTo>
                <a:lnTo>
                  <a:pt x="16" y="873"/>
                </a:lnTo>
                <a:lnTo>
                  <a:pt x="18" y="866"/>
                </a:lnTo>
                <a:lnTo>
                  <a:pt x="18" y="868"/>
                </a:lnTo>
                <a:lnTo>
                  <a:pt x="20" y="869"/>
                </a:lnTo>
                <a:lnTo>
                  <a:pt x="24" y="876"/>
                </a:lnTo>
                <a:lnTo>
                  <a:pt x="26" y="877"/>
                </a:lnTo>
                <a:lnTo>
                  <a:pt x="30" y="875"/>
                </a:lnTo>
                <a:lnTo>
                  <a:pt x="31" y="873"/>
                </a:lnTo>
                <a:lnTo>
                  <a:pt x="29" y="870"/>
                </a:lnTo>
                <a:lnTo>
                  <a:pt x="26" y="866"/>
                </a:lnTo>
                <a:lnTo>
                  <a:pt x="23" y="865"/>
                </a:lnTo>
                <a:lnTo>
                  <a:pt x="23" y="864"/>
                </a:lnTo>
                <a:lnTo>
                  <a:pt x="22" y="862"/>
                </a:lnTo>
                <a:lnTo>
                  <a:pt x="22" y="860"/>
                </a:lnTo>
                <a:lnTo>
                  <a:pt x="22" y="858"/>
                </a:lnTo>
                <a:lnTo>
                  <a:pt x="23" y="846"/>
                </a:lnTo>
                <a:lnTo>
                  <a:pt x="27" y="849"/>
                </a:lnTo>
                <a:lnTo>
                  <a:pt x="29" y="849"/>
                </a:lnTo>
                <a:lnTo>
                  <a:pt x="30" y="850"/>
                </a:lnTo>
                <a:lnTo>
                  <a:pt x="31" y="850"/>
                </a:lnTo>
                <a:lnTo>
                  <a:pt x="31" y="854"/>
                </a:lnTo>
                <a:lnTo>
                  <a:pt x="33" y="854"/>
                </a:lnTo>
                <a:lnTo>
                  <a:pt x="33" y="855"/>
                </a:lnTo>
                <a:lnTo>
                  <a:pt x="38" y="864"/>
                </a:lnTo>
                <a:lnTo>
                  <a:pt x="41" y="864"/>
                </a:lnTo>
                <a:lnTo>
                  <a:pt x="42" y="864"/>
                </a:lnTo>
                <a:lnTo>
                  <a:pt x="44" y="865"/>
                </a:lnTo>
                <a:lnTo>
                  <a:pt x="45" y="865"/>
                </a:lnTo>
                <a:lnTo>
                  <a:pt x="44" y="868"/>
                </a:lnTo>
                <a:lnTo>
                  <a:pt x="44" y="875"/>
                </a:lnTo>
                <a:lnTo>
                  <a:pt x="41" y="880"/>
                </a:lnTo>
                <a:lnTo>
                  <a:pt x="38" y="887"/>
                </a:lnTo>
                <a:lnTo>
                  <a:pt x="40" y="888"/>
                </a:lnTo>
                <a:lnTo>
                  <a:pt x="42" y="890"/>
                </a:lnTo>
                <a:lnTo>
                  <a:pt x="44" y="885"/>
                </a:lnTo>
                <a:lnTo>
                  <a:pt x="48" y="876"/>
                </a:lnTo>
                <a:lnTo>
                  <a:pt x="55" y="877"/>
                </a:lnTo>
                <a:lnTo>
                  <a:pt x="60" y="872"/>
                </a:lnTo>
                <a:lnTo>
                  <a:pt x="61" y="870"/>
                </a:lnTo>
                <a:lnTo>
                  <a:pt x="65" y="870"/>
                </a:lnTo>
                <a:lnTo>
                  <a:pt x="71" y="876"/>
                </a:lnTo>
                <a:lnTo>
                  <a:pt x="74" y="879"/>
                </a:lnTo>
                <a:lnTo>
                  <a:pt x="75" y="881"/>
                </a:lnTo>
                <a:lnTo>
                  <a:pt x="82" y="891"/>
                </a:lnTo>
                <a:lnTo>
                  <a:pt x="83" y="892"/>
                </a:lnTo>
                <a:lnTo>
                  <a:pt x="87" y="898"/>
                </a:lnTo>
                <a:lnTo>
                  <a:pt x="87" y="899"/>
                </a:lnTo>
                <a:lnTo>
                  <a:pt x="90" y="905"/>
                </a:lnTo>
                <a:lnTo>
                  <a:pt x="95" y="907"/>
                </a:lnTo>
                <a:lnTo>
                  <a:pt x="98" y="909"/>
                </a:lnTo>
                <a:lnTo>
                  <a:pt x="100" y="909"/>
                </a:lnTo>
                <a:lnTo>
                  <a:pt x="104" y="910"/>
                </a:lnTo>
                <a:lnTo>
                  <a:pt x="110" y="909"/>
                </a:lnTo>
                <a:lnTo>
                  <a:pt x="109" y="906"/>
                </a:lnTo>
                <a:lnTo>
                  <a:pt x="108" y="906"/>
                </a:lnTo>
                <a:lnTo>
                  <a:pt x="105" y="905"/>
                </a:lnTo>
                <a:lnTo>
                  <a:pt x="101" y="903"/>
                </a:lnTo>
                <a:lnTo>
                  <a:pt x="98" y="903"/>
                </a:lnTo>
                <a:lnTo>
                  <a:pt x="91" y="898"/>
                </a:lnTo>
                <a:lnTo>
                  <a:pt x="90" y="895"/>
                </a:lnTo>
                <a:lnTo>
                  <a:pt x="89" y="892"/>
                </a:lnTo>
                <a:lnTo>
                  <a:pt x="90" y="890"/>
                </a:lnTo>
                <a:lnTo>
                  <a:pt x="94" y="881"/>
                </a:lnTo>
                <a:lnTo>
                  <a:pt x="102" y="876"/>
                </a:lnTo>
                <a:lnTo>
                  <a:pt x="113" y="870"/>
                </a:lnTo>
                <a:lnTo>
                  <a:pt x="116" y="870"/>
                </a:lnTo>
                <a:lnTo>
                  <a:pt x="117" y="869"/>
                </a:lnTo>
                <a:lnTo>
                  <a:pt x="117" y="881"/>
                </a:lnTo>
                <a:lnTo>
                  <a:pt x="117" y="883"/>
                </a:lnTo>
                <a:lnTo>
                  <a:pt x="119" y="881"/>
                </a:lnTo>
                <a:lnTo>
                  <a:pt x="121" y="880"/>
                </a:lnTo>
                <a:lnTo>
                  <a:pt x="121" y="876"/>
                </a:lnTo>
                <a:lnTo>
                  <a:pt x="123" y="873"/>
                </a:lnTo>
                <a:lnTo>
                  <a:pt x="124" y="872"/>
                </a:lnTo>
                <a:lnTo>
                  <a:pt x="125" y="872"/>
                </a:lnTo>
                <a:lnTo>
                  <a:pt x="125" y="880"/>
                </a:lnTo>
                <a:lnTo>
                  <a:pt x="124" y="881"/>
                </a:lnTo>
                <a:lnTo>
                  <a:pt x="121" y="884"/>
                </a:lnTo>
                <a:lnTo>
                  <a:pt x="119" y="885"/>
                </a:lnTo>
                <a:lnTo>
                  <a:pt x="124" y="888"/>
                </a:lnTo>
                <a:lnTo>
                  <a:pt x="130" y="887"/>
                </a:lnTo>
                <a:lnTo>
                  <a:pt x="131" y="887"/>
                </a:lnTo>
                <a:lnTo>
                  <a:pt x="132" y="888"/>
                </a:lnTo>
                <a:lnTo>
                  <a:pt x="134" y="888"/>
                </a:lnTo>
                <a:lnTo>
                  <a:pt x="136" y="890"/>
                </a:lnTo>
                <a:lnTo>
                  <a:pt x="131" y="890"/>
                </a:lnTo>
                <a:lnTo>
                  <a:pt x="131" y="891"/>
                </a:lnTo>
                <a:lnTo>
                  <a:pt x="125" y="890"/>
                </a:lnTo>
                <a:lnTo>
                  <a:pt x="120" y="891"/>
                </a:lnTo>
                <a:lnTo>
                  <a:pt x="120" y="892"/>
                </a:lnTo>
                <a:lnTo>
                  <a:pt x="121" y="895"/>
                </a:lnTo>
                <a:lnTo>
                  <a:pt x="120" y="894"/>
                </a:lnTo>
                <a:lnTo>
                  <a:pt x="117" y="894"/>
                </a:lnTo>
                <a:lnTo>
                  <a:pt x="117" y="898"/>
                </a:lnTo>
                <a:lnTo>
                  <a:pt x="119" y="896"/>
                </a:lnTo>
                <a:lnTo>
                  <a:pt x="120" y="898"/>
                </a:lnTo>
                <a:lnTo>
                  <a:pt x="123" y="899"/>
                </a:lnTo>
                <a:lnTo>
                  <a:pt x="123" y="902"/>
                </a:lnTo>
                <a:lnTo>
                  <a:pt x="124" y="905"/>
                </a:lnTo>
                <a:lnTo>
                  <a:pt x="127" y="903"/>
                </a:lnTo>
                <a:lnTo>
                  <a:pt x="130" y="902"/>
                </a:lnTo>
                <a:lnTo>
                  <a:pt x="131" y="900"/>
                </a:lnTo>
                <a:lnTo>
                  <a:pt x="138" y="896"/>
                </a:lnTo>
                <a:lnTo>
                  <a:pt x="143" y="894"/>
                </a:lnTo>
                <a:lnTo>
                  <a:pt x="145" y="894"/>
                </a:lnTo>
                <a:lnTo>
                  <a:pt x="134" y="899"/>
                </a:lnTo>
                <a:lnTo>
                  <a:pt x="127" y="907"/>
                </a:lnTo>
                <a:lnTo>
                  <a:pt x="128" y="907"/>
                </a:lnTo>
                <a:lnTo>
                  <a:pt x="130" y="907"/>
                </a:lnTo>
                <a:lnTo>
                  <a:pt x="132" y="906"/>
                </a:lnTo>
                <a:lnTo>
                  <a:pt x="134" y="906"/>
                </a:lnTo>
                <a:lnTo>
                  <a:pt x="135" y="906"/>
                </a:lnTo>
                <a:lnTo>
                  <a:pt x="132" y="910"/>
                </a:lnTo>
                <a:lnTo>
                  <a:pt x="131" y="911"/>
                </a:lnTo>
                <a:lnTo>
                  <a:pt x="125" y="911"/>
                </a:lnTo>
                <a:lnTo>
                  <a:pt x="121" y="911"/>
                </a:lnTo>
                <a:lnTo>
                  <a:pt x="119" y="911"/>
                </a:lnTo>
                <a:lnTo>
                  <a:pt x="117" y="911"/>
                </a:lnTo>
                <a:lnTo>
                  <a:pt x="117" y="922"/>
                </a:lnTo>
                <a:lnTo>
                  <a:pt x="130" y="917"/>
                </a:lnTo>
                <a:lnTo>
                  <a:pt x="147" y="909"/>
                </a:lnTo>
                <a:lnTo>
                  <a:pt x="150" y="907"/>
                </a:lnTo>
                <a:lnTo>
                  <a:pt x="153" y="906"/>
                </a:lnTo>
                <a:lnTo>
                  <a:pt x="143" y="913"/>
                </a:lnTo>
                <a:lnTo>
                  <a:pt x="142" y="914"/>
                </a:lnTo>
                <a:lnTo>
                  <a:pt x="136" y="917"/>
                </a:lnTo>
                <a:lnTo>
                  <a:pt x="131" y="920"/>
                </a:lnTo>
                <a:lnTo>
                  <a:pt x="123" y="921"/>
                </a:lnTo>
                <a:lnTo>
                  <a:pt x="119" y="924"/>
                </a:lnTo>
                <a:lnTo>
                  <a:pt x="117" y="925"/>
                </a:lnTo>
                <a:lnTo>
                  <a:pt x="117" y="930"/>
                </a:lnTo>
                <a:lnTo>
                  <a:pt x="117" y="939"/>
                </a:lnTo>
                <a:lnTo>
                  <a:pt x="117" y="941"/>
                </a:lnTo>
                <a:lnTo>
                  <a:pt x="119" y="939"/>
                </a:lnTo>
                <a:lnTo>
                  <a:pt x="127" y="939"/>
                </a:lnTo>
                <a:lnTo>
                  <a:pt x="130" y="940"/>
                </a:lnTo>
                <a:lnTo>
                  <a:pt x="125" y="941"/>
                </a:lnTo>
                <a:lnTo>
                  <a:pt x="123" y="941"/>
                </a:lnTo>
                <a:lnTo>
                  <a:pt x="119" y="948"/>
                </a:lnTo>
                <a:lnTo>
                  <a:pt x="117" y="948"/>
                </a:lnTo>
                <a:lnTo>
                  <a:pt x="117" y="950"/>
                </a:lnTo>
                <a:lnTo>
                  <a:pt x="117" y="951"/>
                </a:lnTo>
                <a:lnTo>
                  <a:pt x="119" y="951"/>
                </a:lnTo>
                <a:lnTo>
                  <a:pt x="123" y="950"/>
                </a:lnTo>
                <a:lnTo>
                  <a:pt x="132" y="944"/>
                </a:lnTo>
                <a:lnTo>
                  <a:pt x="140" y="941"/>
                </a:lnTo>
                <a:lnTo>
                  <a:pt x="142" y="940"/>
                </a:lnTo>
                <a:lnTo>
                  <a:pt x="147" y="936"/>
                </a:lnTo>
                <a:lnTo>
                  <a:pt x="149" y="935"/>
                </a:lnTo>
                <a:lnTo>
                  <a:pt x="154" y="930"/>
                </a:lnTo>
                <a:lnTo>
                  <a:pt x="157" y="930"/>
                </a:lnTo>
                <a:lnTo>
                  <a:pt x="155" y="930"/>
                </a:lnTo>
                <a:lnTo>
                  <a:pt x="151" y="935"/>
                </a:lnTo>
                <a:lnTo>
                  <a:pt x="150" y="936"/>
                </a:lnTo>
                <a:lnTo>
                  <a:pt x="149" y="937"/>
                </a:lnTo>
                <a:lnTo>
                  <a:pt x="145" y="941"/>
                </a:lnTo>
                <a:lnTo>
                  <a:pt x="139" y="943"/>
                </a:lnTo>
                <a:lnTo>
                  <a:pt x="138" y="943"/>
                </a:lnTo>
                <a:lnTo>
                  <a:pt x="135" y="945"/>
                </a:lnTo>
                <a:lnTo>
                  <a:pt x="134" y="945"/>
                </a:lnTo>
                <a:lnTo>
                  <a:pt x="134" y="947"/>
                </a:lnTo>
                <a:lnTo>
                  <a:pt x="135" y="951"/>
                </a:lnTo>
                <a:lnTo>
                  <a:pt x="143" y="951"/>
                </a:lnTo>
                <a:lnTo>
                  <a:pt x="151" y="951"/>
                </a:lnTo>
                <a:lnTo>
                  <a:pt x="153" y="950"/>
                </a:lnTo>
                <a:lnTo>
                  <a:pt x="169" y="944"/>
                </a:lnTo>
                <a:lnTo>
                  <a:pt x="179" y="921"/>
                </a:lnTo>
                <a:lnTo>
                  <a:pt x="179" y="920"/>
                </a:lnTo>
                <a:lnTo>
                  <a:pt x="176" y="920"/>
                </a:lnTo>
                <a:lnTo>
                  <a:pt x="168" y="922"/>
                </a:lnTo>
                <a:lnTo>
                  <a:pt x="175" y="915"/>
                </a:lnTo>
                <a:lnTo>
                  <a:pt x="185" y="910"/>
                </a:lnTo>
                <a:lnTo>
                  <a:pt x="191" y="906"/>
                </a:lnTo>
                <a:lnTo>
                  <a:pt x="199" y="898"/>
                </a:lnTo>
                <a:lnTo>
                  <a:pt x="200" y="896"/>
                </a:lnTo>
                <a:lnTo>
                  <a:pt x="202" y="890"/>
                </a:lnTo>
                <a:lnTo>
                  <a:pt x="202" y="879"/>
                </a:lnTo>
                <a:lnTo>
                  <a:pt x="203" y="877"/>
                </a:lnTo>
                <a:lnTo>
                  <a:pt x="206" y="873"/>
                </a:lnTo>
                <a:lnTo>
                  <a:pt x="206" y="875"/>
                </a:lnTo>
                <a:lnTo>
                  <a:pt x="207" y="875"/>
                </a:lnTo>
                <a:lnTo>
                  <a:pt x="203" y="894"/>
                </a:lnTo>
                <a:lnTo>
                  <a:pt x="200" y="898"/>
                </a:lnTo>
                <a:lnTo>
                  <a:pt x="199" y="899"/>
                </a:lnTo>
                <a:lnTo>
                  <a:pt x="195" y="906"/>
                </a:lnTo>
                <a:lnTo>
                  <a:pt x="192" y="909"/>
                </a:lnTo>
                <a:lnTo>
                  <a:pt x="192" y="910"/>
                </a:lnTo>
                <a:lnTo>
                  <a:pt x="185" y="917"/>
                </a:lnTo>
                <a:lnTo>
                  <a:pt x="181" y="922"/>
                </a:lnTo>
                <a:lnTo>
                  <a:pt x="173" y="935"/>
                </a:lnTo>
                <a:lnTo>
                  <a:pt x="173" y="936"/>
                </a:lnTo>
                <a:lnTo>
                  <a:pt x="173" y="939"/>
                </a:lnTo>
                <a:lnTo>
                  <a:pt x="173" y="941"/>
                </a:lnTo>
                <a:lnTo>
                  <a:pt x="177" y="940"/>
                </a:lnTo>
                <a:lnTo>
                  <a:pt x="181" y="937"/>
                </a:lnTo>
                <a:lnTo>
                  <a:pt x="184" y="935"/>
                </a:lnTo>
                <a:lnTo>
                  <a:pt x="185" y="933"/>
                </a:lnTo>
                <a:lnTo>
                  <a:pt x="185" y="932"/>
                </a:lnTo>
                <a:lnTo>
                  <a:pt x="188" y="935"/>
                </a:lnTo>
                <a:lnTo>
                  <a:pt x="181" y="941"/>
                </a:lnTo>
                <a:lnTo>
                  <a:pt x="172" y="950"/>
                </a:lnTo>
                <a:lnTo>
                  <a:pt x="170" y="952"/>
                </a:lnTo>
                <a:lnTo>
                  <a:pt x="169" y="954"/>
                </a:lnTo>
                <a:lnTo>
                  <a:pt x="172" y="967"/>
                </a:lnTo>
                <a:lnTo>
                  <a:pt x="173" y="966"/>
                </a:lnTo>
                <a:lnTo>
                  <a:pt x="175" y="966"/>
                </a:lnTo>
                <a:lnTo>
                  <a:pt x="179" y="966"/>
                </a:lnTo>
                <a:lnTo>
                  <a:pt x="180" y="966"/>
                </a:lnTo>
                <a:lnTo>
                  <a:pt x="179" y="977"/>
                </a:lnTo>
                <a:lnTo>
                  <a:pt x="179" y="981"/>
                </a:lnTo>
                <a:lnTo>
                  <a:pt x="181" y="982"/>
                </a:lnTo>
                <a:lnTo>
                  <a:pt x="192" y="970"/>
                </a:lnTo>
                <a:lnTo>
                  <a:pt x="194" y="969"/>
                </a:lnTo>
                <a:lnTo>
                  <a:pt x="194" y="967"/>
                </a:lnTo>
                <a:lnTo>
                  <a:pt x="194" y="962"/>
                </a:lnTo>
                <a:lnTo>
                  <a:pt x="195" y="959"/>
                </a:lnTo>
                <a:lnTo>
                  <a:pt x="195" y="958"/>
                </a:lnTo>
                <a:lnTo>
                  <a:pt x="196" y="947"/>
                </a:lnTo>
                <a:lnTo>
                  <a:pt x="196" y="945"/>
                </a:lnTo>
                <a:lnTo>
                  <a:pt x="199" y="944"/>
                </a:lnTo>
                <a:lnTo>
                  <a:pt x="206" y="941"/>
                </a:lnTo>
                <a:lnTo>
                  <a:pt x="210" y="943"/>
                </a:lnTo>
                <a:lnTo>
                  <a:pt x="209" y="944"/>
                </a:lnTo>
                <a:lnTo>
                  <a:pt x="206" y="945"/>
                </a:lnTo>
                <a:lnTo>
                  <a:pt x="205" y="945"/>
                </a:lnTo>
                <a:lnTo>
                  <a:pt x="202" y="948"/>
                </a:lnTo>
                <a:lnTo>
                  <a:pt x="199" y="950"/>
                </a:lnTo>
                <a:lnTo>
                  <a:pt x="198" y="951"/>
                </a:lnTo>
                <a:lnTo>
                  <a:pt x="198" y="952"/>
                </a:lnTo>
                <a:lnTo>
                  <a:pt x="196" y="959"/>
                </a:lnTo>
                <a:lnTo>
                  <a:pt x="198" y="960"/>
                </a:lnTo>
                <a:lnTo>
                  <a:pt x="205" y="965"/>
                </a:lnTo>
                <a:lnTo>
                  <a:pt x="206" y="969"/>
                </a:lnTo>
                <a:lnTo>
                  <a:pt x="199" y="974"/>
                </a:lnTo>
                <a:lnTo>
                  <a:pt x="196" y="986"/>
                </a:lnTo>
                <a:lnTo>
                  <a:pt x="196" y="988"/>
                </a:lnTo>
                <a:lnTo>
                  <a:pt x="200" y="992"/>
                </a:lnTo>
                <a:lnTo>
                  <a:pt x="206" y="989"/>
                </a:lnTo>
                <a:lnTo>
                  <a:pt x="209" y="985"/>
                </a:lnTo>
                <a:lnTo>
                  <a:pt x="211" y="982"/>
                </a:lnTo>
                <a:lnTo>
                  <a:pt x="213" y="984"/>
                </a:lnTo>
                <a:lnTo>
                  <a:pt x="222" y="999"/>
                </a:lnTo>
                <a:lnTo>
                  <a:pt x="224" y="1004"/>
                </a:lnTo>
                <a:lnTo>
                  <a:pt x="225" y="1005"/>
                </a:lnTo>
                <a:lnTo>
                  <a:pt x="225" y="1010"/>
                </a:lnTo>
                <a:lnTo>
                  <a:pt x="225" y="1011"/>
                </a:lnTo>
                <a:lnTo>
                  <a:pt x="228" y="1016"/>
                </a:lnTo>
                <a:lnTo>
                  <a:pt x="229" y="1016"/>
                </a:lnTo>
                <a:lnTo>
                  <a:pt x="231" y="1016"/>
                </a:lnTo>
                <a:lnTo>
                  <a:pt x="233" y="1015"/>
                </a:lnTo>
                <a:lnTo>
                  <a:pt x="241" y="1011"/>
                </a:lnTo>
                <a:lnTo>
                  <a:pt x="246" y="1010"/>
                </a:lnTo>
                <a:lnTo>
                  <a:pt x="248" y="1007"/>
                </a:lnTo>
                <a:lnTo>
                  <a:pt x="250" y="1004"/>
                </a:lnTo>
                <a:lnTo>
                  <a:pt x="259" y="982"/>
                </a:lnTo>
                <a:lnTo>
                  <a:pt x="261" y="975"/>
                </a:lnTo>
                <a:lnTo>
                  <a:pt x="261" y="971"/>
                </a:lnTo>
                <a:lnTo>
                  <a:pt x="261" y="963"/>
                </a:lnTo>
                <a:lnTo>
                  <a:pt x="259" y="956"/>
                </a:lnTo>
                <a:lnTo>
                  <a:pt x="259" y="954"/>
                </a:lnTo>
                <a:lnTo>
                  <a:pt x="258" y="950"/>
                </a:lnTo>
                <a:lnTo>
                  <a:pt x="255" y="945"/>
                </a:lnTo>
                <a:lnTo>
                  <a:pt x="255" y="941"/>
                </a:lnTo>
                <a:lnTo>
                  <a:pt x="255" y="940"/>
                </a:lnTo>
                <a:lnTo>
                  <a:pt x="258" y="939"/>
                </a:lnTo>
                <a:lnTo>
                  <a:pt x="262" y="956"/>
                </a:lnTo>
                <a:lnTo>
                  <a:pt x="262" y="962"/>
                </a:lnTo>
                <a:lnTo>
                  <a:pt x="262" y="963"/>
                </a:lnTo>
                <a:lnTo>
                  <a:pt x="262" y="963"/>
                </a:lnTo>
                <a:lnTo>
                  <a:pt x="262" y="980"/>
                </a:lnTo>
                <a:lnTo>
                  <a:pt x="263" y="978"/>
                </a:lnTo>
                <a:lnTo>
                  <a:pt x="276" y="955"/>
                </a:lnTo>
                <a:lnTo>
                  <a:pt x="276" y="945"/>
                </a:lnTo>
                <a:lnTo>
                  <a:pt x="276" y="943"/>
                </a:lnTo>
                <a:lnTo>
                  <a:pt x="273" y="940"/>
                </a:lnTo>
                <a:lnTo>
                  <a:pt x="271" y="939"/>
                </a:lnTo>
                <a:lnTo>
                  <a:pt x="271" y="935"/>
                </a:lnTo>
                <a:lnTo>
                  <a:pt x="274" y="932"/>
                </a:lnTo>
                <a:lnTo>
                  <a:pt x="276" y="929"/>
                </a:lnTo>
                <a:lnTo>
                  <a:pt x="277" y="928"/>
                </a:lnTo>
                <a:lnTo>
                  <a:pt x="278" y="926"/>
                </a:lnTo>
                <a:lnTo>
                  <a:pt x="280" y="924"/>
                </a:lnTo>
                <a:lnTo>
                  <a:pt x="280" y="913"/>
                </a:lnTo>
                <a:lnTo>
                  <a:pt x="278" y="907"/>
                </a:lnTo>
                <a:lnTo>
                  <a:pt x="278" y="906"/>
                </a:lnTo>
                <a:lnTo>
                  <a:pt x="277" y="905"/>
                </a:lnTo>
                <a:lnTo>
                  <a:pt x="278" y="900"/>
                </a:lnTo>
                <a:lnTo>
                  <a:pt x="278" y="899"/>
                </a:lnTo>
                <a:lnTo>
                  <a:pt x="282" y="898"/>
                </a:lnTo>
                <a:lnTo>
                  <a:pt x="282" y="899"/>
                </a:lnTo>
                <a:lnTo>
                  <a:pt x="284" y="900"/>
                </a:lnTo>
                <a:lnTo>
                  <a:pt x="285" y="913"/>
                </a:lnTo>
                <a:lnTo>
                  <a:pt x="284" y="917"/>
                </a:lnTo>
                <a:lnTo>
                  <a:pt x="282" y="922"/>
                </a:lnTo>
                <a:lnTo>
                  <a:pt x="282" y="924"/>
                </a:lnTo>
                <a:lnTo>
                  <a:pt x="284" y="933"/>
                </a:lnTo>
                <a:lnTo>
                  <a:pt x="285" y="933"/>
                </a:lnTo>
                <a:lnTo>
                  <a:pt x="286" y="936"/>
                </a:lnTo>
                <a:lnTo>
                  <a:pt x="288" y="945"/>
                </a:lnTo>
                <a:lnTo>
                  <a:pt x="288" y="947"/>
                </a:lnTo>
                <a:lnTo>
                  <a:pt x="284" y="955"/>
                </a:lnTo>
                <a:lnTo>
                  <a:pt x="282" y="958"/>
                </a:lnTo>
                <a:lnTo>
                  <a:pt x="281" y="959"/>
                </a:lnTo>
                <a:lnTo>
                  <a:pt x="282" y="959"/>
                </a:lnTo>
                <a:lnTo>
                  <a:pt x="286" y="967"/>
                </a:lnTo>
                <a:lnTo>
                  <a:pt x="289" y="971"/>
                </a:lnTo>
                <a:lnTo>
                  <a:pt x="291" y="974"/>
                </a:lnTo>
                <a:lnTo>
                  <a:pt x="292" y="974"/>
                </a:lnTo>
                <a:lnTo>
                  <a:pt x="292" y="975"/>
                </a:lnTo>
                <a:lnTo>
                  <a:pt x="293" y="975"/>
                </a:lnTo>
                <a:lnTo>
                  <a:pt x="295" y="975"/>
                </a:lnTo>
                <a:lnTo>
                  <a:pt x="295" y="974"/>
                </a:lnTo>
                <a:lnTo>
                  <a:pt x="296" y="966"/>
                </a:lnTo>
                <a:lnTo>
                  <a:pt x="296" y="965"/>
                </a:lnTo>
                <a:lnTo>
                  <a:pt x="296" y="963"/>
                </a:lnTo>
                <a:lnTo>
                  <a:pt x="295" y="963"/>
                </a:lnTo>
                <a:lnTo>
                  <a:pt x="293" y="962"/>
                </a:lnTo>
                <a:lnTo>
                  <a:pt x="292" y="958"/>
                </a:lnTo>
                <a:lnTo>
                  <a:pt x="293" y="958"/>
                </a:lnTo>
                <a:lnTo>
                  <a:pt x="299" y="951"/>
                </a:lnTo>
                <a:lnTo>
                  <a:pt x="300" y="950"/>
                </a:lnTo>
                <a:lnTo>
                  <a:pt x="303" y="950"/>
                </a:lnTo>
                <a:lnTo>
                  <a:pt x="306" y="950"/>
                </a:lnTo>
                <a:lnTo>
                  <a:pt x="312" y="947"/>
                </a:lnTo>
                <a:lnTo>
                  <a:pt x="314" y="937"/>
                </a:lnTo>
                <a:lnTo>
                  <a:pt x="314" y="936"/>
                </a:lnTo>
                <a:lnTo>
                  <a:pt x="312" y="935"/>
                </a:lnTo>
                <a:lnTo>
                  <a:pt x="311" y="930"/>
                </a:lnTo>
                <a:lnTo>
                  <a:pt x="310" y="930"/>
                </a:lnTo>
                <a:lnTo>
                  <a:pt x="307" y="930"/>
                </a:lnTo>
                <a:lnTo>
                  <a:pt x="304" y="930"/>
                </a:lnTo>
                <a:lnTo>
                  <a:pt x="300" y="930"/>
                </a:lnTo>
                <a:lnTo>
                  <a:pt x="299" y="930"/>
                </a:lnTo>
                <a:lnTo>
                  <a:pt x="296" y="935"/>
                </a:lnTo>
                <a:lnTo>
                  <a:pt x="295" y="937"/>
                </a:lnTo>
                <a:lnTo>
                  <a:pt x="295" y="939"/>
                </a:lnTo>
                <a:lnTo>
                  <a:pt x="295" y="940"/>
                </a:lnTo>
                <a:lnTo>
                  <a:pt x="296" y="941"/>
                </a:lnTo>
                <a:lnTo>
                  <a:pt x="297" y="944"/>
                </a:lnTo>
                <a:lnTo>
                  <a:pt x="295" y="943"/>
                </a:lnTo>
                <a:lnTo>
                  <a:pt x="295" y="939"/>
                </a:lnTo>
                <a:lnTo>
                  <a:pt x="295" y="937"/>
                </a:lnTo>
                <a:lnTo>
                  <a:pt x="295" y="932"/>
                </a:lnTo>
                <a:lnTo>
                  <a:pt x="295" y="925"/>
                </a:lnTo>
                <a:lnTo>
                  <a:pt x="297" y="921"/>
                </a:lnTo>
                <a:lnTo>
                  <a:pt x="297" y="920"/>
                </a:lnTo>
                <a:lnTo>
                  <a:pt x="299" y="920"/>
                </a:lnTo>
                <a:lnTo>
                  <a:pt x="300" y="918"/>
                </a:lnTo>
                <a:lnTo>
                  <a:pt x="301" y="915"/>
                </a:lnTo>
                <a:lnTo>
                  <a:pt x="303" y="913"/>
                </a:lnTo>
                <a:lnTo>
                  <a:pt x="304" y="907"/>
                </a:lnTo>
                <a:lnTo>
                  <a:pt x="304" y="906"/>
                </a:lnTo>
                <a:lnTo>
                  <a:pt x="303" y="896"/>
                </a:lnTo>
                <a:lnTo>
                  <a:pt x="300" y="896"/>
                </a:lnTo>
                <a:lnTo>
                  <a:pt x="296" y="896"/>
                </a:lnTo>
                <a:lnTo>
                  <a:pt x="295" y="896"/>
                </a:lnTo>
                <a:lnTo>
                  <a:pt x="295" y="898"/>
                </a:lnTo>
                <a:lnTo>
                  <a:pt x="289" y="898"/>
                </a:lnTo>
                <a:lnTo>
                  <a:pt x="286" y="895"/>
                </a:lnTo>
                <a:lnTo>
                  <a:pt x="285" y="887"/>
                </a:lnTo>
                <a:lnTo>
                  <a:pt x="286" y="881"/>
                </a:lnTo>
                <a:lnTo>
                  <a:pt x="288" y="864"/>
                </a:lnTo>
                <a:lnTo>
                  <a:pt x="291" y="849"/>
                </a:lnTo>
                <a:lnTo>
                  <a:pt x="292" y="849"/>
                </a:lnTo>
                <a:lnTo>
                  <a:pt x="291" y="843"/>
                </a:lnTo>
                <a:lnTo>
                  <a:pt x="289" y="828"/>
                </a:lnTo>
                <a:lnTo>
                  <a:pt x="284" y="821"/>
                </a:lnTo>
                <a:lnTo>
                  <a:pt x="282" y="817"/>
                </a:lnTo>
                <a:lnTo>
                  <a:pt x="278" y="816"/>
                </a:lnTo>
                <a:lnTo>
                  <a:pt x="274" y="813"/>
                </a:lnTo>
                <a:lnTo>
                  <a:pt x="267" y="805"/>
                </a:lnTo>
                <a:lnTo>
                  <a:pt x="267" y="804"/>
                </a:lnTo>
                <a:lnTo>
                  <a:pt x="267" y="802"/>
                </a:lnTo>
                <a:lnTo>
                  <a:pt x="267" y="797"/>
                </a:lnTo>
                <a:lnTo>
                  <a:pt x="266" y="797"/>
                </a:lnTo>
                <a:lnTo>
                  <a:pt x="262" y="794"/>
                </a:lnTo>
                <a:lnTo>
                  <a:pt x="258" y="795"/>
                </a:lnTo>
                <a:lnTo>
                  <a:pt x="256" y="795"/>
                </a:lnTo>
                <a:lnTo>
                  <a:pt x="254" y="797"/>
                </a:lnTo>
                <a:lnTo>
                  <a:pt x="243" y="800"/>
                </a:lnTo>
                <a:lnTo>
                  <a:pt x="239" y="800"/>
                </a:lnTo>
                <a:lnTo>
                  <a:pt x="229" y="800"/>
                </a:lnTo>
                <a:lnTo>
                  <a:pt x="232" y="798"/>
                </a:lnTo>
                <a:lnTo>
                  <a:pt x="261" y="791"/>
                </a:lnTo>
                <a:lnTo>
                  <a:pt x="263" y="791"/>
                </a:lnTo>
                <a:lnTo>
                  <a:pt x="266" y="791"/>
                </a:lnTo>
                <a:lnTo>
                  <a:pt x="270" y="794"/>
                </a:lnTo>
                <a:lnTo>
                  <a:pt x="276" y="802"/>
                </a:lnTo>
                <a:lnTo>
                  <a:pt x="276" y="808"/>
                </a:lnTo>
                <a:lnTo>
                  <a:pt x="280" y="813"/>
                </a:lnTo>
                <a:lnTo>
                  <a:pt x="281" y="813"/>
                </a:lnTo>
                <a:lnTo>
                  <a:pt x="282" y="815"/>
                </a:lnTo>
                <a:lnTo>
                  <a:pt x="286" y="813"/>
                </a:lnTo>
                <a:lnTo>
                  <a:pt x="289" y="813"/>
                </a:lnTo>
                <a:lnTo>
                  <a:pt x="299" y="825"/>
                </a:lnTo>
                <a:lnTo>
                  <a:pt x="299" y="827"/>
                </a:lnTo>
                <a:lnTo>
                  <a:pt x="299" y="828"/>
                </a:lnTo>
                <a:lnTo>
                  <a:pt x="299" y="830"/>
                </a:lnTo>
                <a:lnTo>
                  <a:pt x="296" y="834"/>
                </a:lnTo>
                <a:lnTo>
                  <a:pt x="295" y="836"/>
                </a:lnTo>
                <a:lnTo>
                  <a:pt x="295" y="839"/>
                </a:lnTo>
                <a:lnTo>
                  <a:pt x="295" y="840"/>
                </a:lnTo>
                <a:lnTo>
                  <a:pt x="293" y="858"/>
                </a:lnTo>
                <a:lnTo>
                  <a:pt x="295" y="862"/>
                </a:lnTo>
                <a:lnTo>
                  <a:pt x="296" y="868"/>
                </a:lnTo>
                <a:lnTo>
                  <a:pt x="296" y="873"/>
                </a:lnTo>
                <a:lnTo>
                  <a:pt x="296" y="876"/>
                </a:lnTo>
                <a:lnTo>
                  <a:pt x="295" y="880"/>
                </a:lnTo>
                <a:lnTo>
                  <a:pt x="293" y="884"/>
                </a:lnTo>
                <a:lnTo>
                  <a:pt x="292" y="891"/>
                </a:lnTo>
                <a:lnTo>
                  <a:pt x="291" y="892"/>
                </a:lnTo>
                <a:lnTo>
                  <a:pt x="292" y="894"/>
                </a:lnTo>
                <a:lnTo>
                  <a:pt x="293" y="892"/>
                </a:lnTo>
                <a:lnTo>
                  <a:pt x="300" y="890"/>
                </a:lnTo>
                <a:lnTo>
                  <a:pt x="303" y="888"/>
                </a:lnTo>
                <a:lnTo>
                  <a:pt x="316" y="907"/>
                </a:lnTo>
                <a:lnTo>
                  <a:pt x="318" y="914"/>
                </a:lnTo>
                <a:lnTo>
                  <a:pt x="314" y="921"/>
                </a:lnTo>
                <a:lnTo>
                  <a:pt x="314" y="926"/>
                </a:lnTo>
                <a:lnTo>
                  <a:pt x="314" y="928"/>
                </a:lnTo>
                <a:lnTo>
                  <a:pt x="315" y="928"/>
                </a:lnTo>
                <a:lnTo>
                  <a:pt x="318" y="928"/>
                </a:lnTo>
                <a:lnTo>
                  <a:pt x="323" y="925"/>
                </a:lnTo>
                <a:lnTo>
                  <a:pt x="326" y="921"/>
                </a:lnTo>
                <a:lnTo>
                  <a:pt x="323" y="918"/>
                </a:lnTo>
                <a:lnTo>
                  <a:pt x="322" y="917"/>
                </a:lnTo>
                <a:lnTo>
                  <a:pt x="323" y="917"/>
                </a:lnTo>
                <a:lnTo>
                  <a:pt x="331" y="926"/>
                </a:lnTo>
                <a:lnTo>
                  <a:pt x="334" y="929"/>
                </a:lnTo>
                <a:lnTo>
                  <a:pt x="337" y="930"/>
                </a:lnTo>
                <a:lnTo>
                  <a:pt x="338" y="932"/>
                </a:lnTo>
                <a:lnTo>
                  <a:pt x="338" y="935"/>
                </a:lnTo>
                <a:lnTo>
                  <a:pt x="337" y="933"/>
                </a:lnTo>
                <a:lnTo>
                  <a:pt x="336" y="932"/>
                </a:lnTo>
                <a:lnTo>
                  <a:pt x="333" y="930"/>
                </a:lnTo>
                <a:lnTo>
                  <a:pt x="331" y="930"/>
                </a:lnTo>
                <a:lnTo>
                  <a:pt x="329" y="932"/>
                </a:lnTo>
                <a:lnTo>
                  <a:pt x="327" y="935"/>
                </a:lnTo>
                <a:lnTo>
                  <a:pt x="326" y="936"/>
                </a:lnTo>
                <a:lnTo>
                  <a:pt x="326" y="939"/>
                </a:lnTo>
                <a:lnTo>
                  <a:pt x="323" y="948"/>
                </a:lnTo>
                <a:lnTo>
                  <a:pt x="323" y="950"/>
                </a:lnTo>
                <a:lnTo>
                  <a:pt x="327" y="956"/>
                </a:lnTo>
                <a:lnTo>
                  <a:pt x="327" y="958"/>
                </a:lnTo>
                <a:lnTo>
                  <a:pt x="329" y="958"/>
                </a:lnTo>
                <a:lnTo>
                  <a:pt x="342" y="951"/>
                </a:lnTo>
                <a:lnTo>
                  <a:pt x="352" y="947"/>
                </a:lnTo>
                <a:lnTo>
                  <a:pt x="355" y="945"/>
                </a:lnTo>
                <a:lnTo>
                  <a:pt x="355" y="944"/>
                </a:lnTo>
                <a:lnTo>
                  <a:pt x="356" y="943"/>
                </a:lnTo>
                <a:lnTo>
                  <a:pt x="356" y="939"/>
                </a:lnTo>
                <a:lnTo>
                  <a:pt x="357" y="936"/>
                </a:lnTo>
                <a:lnTo>
                  <a:pt x="357" y="935"/>
                </a:lnTo>
                <a:lnTo>
                  <a:pt x="356" y="932"/>
                </a:lnTo>
                <a:lnTo>
                  <a:pt x="355" y="930"/>
                </a:lnTo>
                <a:lnTo>
                  <a:pt x="353" y="930"/>
                </a:lnTo>
                <a:lnTo>
                  <a:pt x="344" y="915"/>
                </a:lnTo>
                <a:lnTo>
                  <a:pt x="342" y="913"/>
                </a:lnTo>
                <a:lnTo>
                  <a:pt x="340" y="906"/>
                </a:lnTo>
                <a:lnTo>
                  <a:pt x="338" y="900"/>
                </a:lnTo>
                <a:lnTo>
                  <a:pt x="341" y="900"/>
                </a:lnTo>
                <a:lnTo>
                  <a:pt x="345" y="911"/>
                </a:lnTo>
                <a:lnTo>
                  <a:pt x="346" y="913"/>
                </a:lnTo>
                <a:lnTo>
                  <a:pt x="353" y="926"/>
                </a:lnTo>
                <a:lnTo>
                  <a:pt x="363" y="941"/>
                </a:lnTo>
                <a:lnTo>
                  <a:pt x="366" y="943"/>
                </a:lnTo>
                <a:lnTo>
                  <a:pt x="367" y="944"/>
                </a:lnTo>
                <a:lnTo>
                  <a:pt x="375" y="950"/>
                </a:lnTo>
                <a:lnTo>
                  <a:pt x="386" y="951"/>
                </a:lnTo>
                <a:lnTo>
                  <a:pt x="386" y="950"/>
                </a:lnTo>
                <a:lnTo>
                  <a:pt x="385" y="948"/>
                </a:lnTo>
                <a:lnTo>
                  <a:pt x="385" y="947"/>
                </a:lnTo>
                <a:lnTo>
                  <a:pt x="382" y="948"/>
                </a:lnTo>
                <a:lnTo>
                  <a:pt x="379" y="944"/>
                </a:lnTo>
                <a:lnTo>
                  <a:pt x="378" y="941"/>
                </a:lnTo>
                <a:lnTo>
                  <a:pt x="378" y="937"/>
                </a:lnTo>
                <a:lnTo>
                  <a:pt x="379" y="935"/>
                </a:lnTo>
                <a:lnTo>
                  <a:pt x="381" y="930"/>
                </a:lnTo>
                <a:lnTo>
                  <a:pt x="378" y="921"/>
                </a:lnTo>
                <a:lnTo>
                  <a:pt x="375" y="915"/>
                </a:lnTo>
                <a:lnTo>
                  <a:pt x="375" y="914"/>
                </a:lnTo>
                <a:lnTo>
                  <a:pt x="374" y="914"/>
                </a:lnTo>
                <a:lnTo>
                  <a:pt x="371" y="911"/>
                </a:lnTo>
                <a:lnTo>
                  <a:pt x="363" y="914"/>
                </a:lnTo>
                <a:lnTo>
                  <a:pt x="361" y="911"/>
                </a:lnTo>
                <a:lnTo>
                  <a:pt x="360" y="909"/>
                </a:lnTo>
                <a:lnTo>
                  <a:pt x="356" y="900"/>
                </a:lnTo>
                <a:lnTo>
                  <a:pt x="351" y="879"/>
                </a:lnTo>
                <a:lnTo>
                  <a:pt x="351" y="877"/>
                </a:lnTo>
                <a:lnTo>
                  <a:pt x="352" y="876"/>
                </a:lnTo>
                <a:lnTo>
                  <a:pt x="356" y="875"/>
                </a:lnTo>
                <a:lnTo>
                  <a:pt x="357" y="875"/>
                </a:lnTo>
                <a:lnTo>
                  <a:pt x="363" y="880"/>
                </a:lnTo>
                <a:lnTo>
                  <a:pt x="364" y="880"/>
                </a:lnTo>
                <a:lnTo>
                  <a:pt x="364" y="885"/>
                </a:lnTo>
                <a:lnTo>
                  <a:pt x="364" y="888"/>
                </a:lnTo>
                <a:lnTo>
                  <a:pt x="364" y="890"/>
                </a:lnTo>
                <a:lnTo>
                  <a:pt x="364" y="891"/>
                </a:lnTo>
                <a:lnTo>
                  <a:pt x="363" y="892"/>
                </a:lnTo>
                <a:lnTo>
                  <a:pt x="361" y="895"/>
                </a:lnTo>
                <a:lnTo>
                  <a:pt x="368" y="902"/>
                </a:lnTo>
                <a:lnTo>
                  <a:pt x="370" y="905"/>
                </a:lnTo>
                <a:lnTo>
                  <a:pt x="372" y="905"/>
                </a:lnTo>
                <a:lnTo>
                  <a:pt x="374" y="906"/>
                </a:lnTo>
                <a:lnTo>
                  <a:pt x="381" y="913"/>
                </a:lnTo>
                <a:lnTo>
                  <a:pt x="383" y="918"/>
                </a:lnTo>
                <a:lnTo>
                  <a:pt x="383" y="920"/>
                </a:lnTo>
                <a:lnTo>
                  <a:pt x="383" y="922"/>
                </a:lnTo>
                <a:lnTo>
                  <a:pt x="385" y="925"/>
                </a:lnTo>
                <a:lnTo>
                  <a:pt x="390" y="922"/>
                </a:lnTo>
                <a:lnTo>
                  <a:pt x="390" y="921"/>
                </a:lnTo>
                <a:lnTo>
                  <a:pt x="390" y="917"/>
                </a:lnTo>
                <a:lnTo>
                  <a:pt x="390" y="915"/>
                </a:lnTo>
                <a:lnTo>
                  <a:pt x="387" y="913"/>
                </a:lnTo>
                <a:lnTo>
                  <a:pt x="382" y="909"/>
                </a:lnTo>
                <a:lnTo>
                  <a:pt x="381" y="896"/>
                </a:lnTo>
                <a:lnTo>
                  <a:pt x="383" y="895"/>
                </a:lnTo>
                <a:lnTo>
                  <a:pt x="383" y="888"/>
                </a:lnTo>
                <a:lnTo>
                  <a:pt x="381" y="884"/>
                </a:lnTo>
                <a:lnTo>
                  <a:pt x="379" y="883"/>
                </a:lnTo>
                <a:lnTo>
                  <a:pt x="371" y="873"/>
                </a:lnTo>
                <a:lnTo>
                  <a:pt x="366" y="868"/>
                </a:lnTo>
                <a:lnTo>
                  <a:pt x="361" y="866"/>
                </a:lnTo>
                <a:lnTo>
                  <a:pt x="356" y="862"/>
                </a:lnTo>
                <a:lnTo>
                  <a:pt x="353" y="860"/>
                </a:lnTo>
                <a:lnTo>
                  <a:pt x="342" y="849"/>
                </a:lnTo>
                <a:lnTo>
                  <a:pt x="336" y="838"/>
                </a:lnTo>
                <a:lnTo>
                  <a:pt x="337" y="836"/>
                </a:lnTo>
                <a:lnTo>
                  <a:pt x="342" y="836"/>
                </a:lnTo>
                <a:lnTo>
                  <a:pt x="346" y="838"/>
                </a:lnTo>
                <a:lnTo>
                  <a:pt x="349" y="838"/>
                </a:lnTo>
                <a:lnTo>
                  <a:pt x="352" y="838"/>
                </a:lnTo>
                <a:lnTo>
                  <a:pt x="356" y="836"/>
                </a:lnTo>
                <a:lnTo>
                  <a:pt x="356" y="835"/>
                </a:lnTo>
                <a:lnTo>
                  <a:pt x="346" y="831"/>
                </a:lnTo>
                <a:lnTo>
                  <a:pt x="341" y="830"/>
                </a:lnTo>
                <a:lnTo>
                  <a:pt x="337" y="832"/>
                </a:lnTo>
                <a:lnTo>
                  <a:pt x="337" y="831"/>
                </a:lnTo>
                <a:lnTo>
                  <a:pt x="340" y="830"/>
                </a:lnTo>
                <a:lnTo>
                  <a:pt x="341" y="828"/>
                </a:lnTo>
                <a:lnTo>
                  <a:pt x="342" y="828"/>
                </a:lnTo>
                <a:lnTo>
                  <a:pt x="348" y="828"/>
                </a:lnTo>
                <a:lnTo>
                  <a:pt x="359" y="832"/>
                </a:lnTo>
                <a:lnTo>
                  <a:pt x="360" y="832"/>
                </a:lnTo>
                <a:lnTo>
                  <a:pt x="360" y="832"/>
                </a:lnTo>
                <a:lnTo>
                  <a:pt x="363" y="830"/>
                </a:lnTo>
                <a:lnTo>
                  <a:pt x="364" y="827"/>
                </a:lnTo>
                <a:lnTo>
                  <a:pt x="364" y="824"/>
                </a:lnTo>
                <a:lnTo>
                  <a:pt x="363" y="824"/>
                </a:lnTo>
                <a:lnTo>
                  <a:pt x="360" y="824"/>
                </a:lnTo>
                <a:lnTo>
                  <a:pt x="359" y="823"/>
                </a:lnTo>
                <a:lnTo>
                  <a:pt x="351" y="813"/>
                </a:lnTo>
                <a:lnTo>
                  <a:pt x="348" y="808"/>
                </a:lnTo>
                <a:lnTo>
                  <a:pt x="349" y="808"/>
                </a:lnTo>
                <a:lnTo>
                  <a:pt x="351" y="809"/>
                </a:lnTo>
                <a:lnTo>
                  <a:pt x="351" y="812"/>
                </a:lnTo>
                <a:lnTo>
                  <a:pt x="352" y="813"/>
                </a:lnTo>
                <a:lnTo>
                  <a:pt x="353" y="813"/>
                </a:lnTo>
                <a:lnTo>
                  <a:pt x="361" y="820"/>
                </a:lnTo>
                <a:lnTo>
                  <a:pt x="368" y="819"/>
                </a:lnTo>
                <a:lnTo>
                  <a:pt x="372" y="815"/>
                </a:lnTo>
                <a:lnTo>
                  <a:pt x="374" y="813"/>
                </a:lnTo>
                <a:lnTo>
                  <a:pt x="374" y="812"/>
                </a:lnTo>
                <a:lnTo>
                  <a:pt x="374" y="809"/>
                </a:lnTo>
                <a:lnTo>
                  <a:pt x="370" y="806"/>
                </a:lnTo>
                <a:lnTo>
                  <a:pt x="368" y="802"/>
                </a:lnTo>
                <a:lnTo>
                  <a:pt x="368" y="801"/>
                </a:lnTo>
                <a:lnTo>
                  <a:pt x="364" y="800"/>
                </a:lnTo>
                <a:lnTo>
                  <a:pt x="360" y="793"/>
                </a:lnTo>
                <a:lnTo>
                  <a:pt x="363" y="787"/>
                </a:lnTo>
                <a:lnTo>
                  <a:pt x="363" y="785"/>
                </a:lnTo>
                <a:lnTo>
                  <a:pt x="361" y="779"/>
                </a:lnTo>
                <a:lnTo>
                  <a:pt x="360" y="779"/>
                </a:lnTo>
                <a:lnTo>
                  <a:pt x="352" y="778"/>
                </a:lnTo>
                <a:lnTo>
                  <a:pt x="348" y="776"/>
                </a:lnTo>
                <a:lnTo>
                  <a:pt x="340" y="778"/>
                </a:lnTo>
                <a:lnTo>
                  <a:pt x="337" y="778"/>
                </a:lnTo>
                <a:lnTo>
                  <a:pt x="334" y="775"/>
                </a:lnTo>
                <a:lnTo>
                  <a:pt x="333" y="774"/>
                </a:lnTo>
                <a:lnTo>
                  <a:pt x="333" y="772"/>
                </a:lnTo>
                <a:lnTo>
                  <a:pt x="333" y="771"/>
                </a:lnTo>
                <a:lnTo>
                  <a:pt x="336" y="768"/>
                </a:lnTo>
                <a:lnTo>
                  <a:pt x="337" y="771"/>
                </a:lnTo>
                <a:lnTo>
                  <a:pt x="337" y="772"/>
                </a:lnTo>
                <a:lnTo>
                  <a:pt x="337" y="774"/>
                </a:lnTo>
                <a:lnTo>
                  <a:pt x="338" y="775"/>
                </a:lnTo>
                <a:lnTo>
                  <a:pt x="341" y="774"/>
                </a:lnTo>
                <a:lnTo>
                  <a:pt x="342" y="767"/>
                </a:lnTo>
                <a:lnTo>
                  <a:pt x="340" y="749"/>
                </a:lnTo>
                <a:lnTo>
                  <a:pt x="340" y="734"/>
                </a:lnTo>
                <a:lnTo>
                  <a:pt x="340" y="726"/>
                </a:lnTo>
                <a:lnTo>
                  <a:pt x="341" y="723"/>
                </a:lnTo>
                <a:lnTo>
                  <a:pt x="341" y="722"/>
                </a:lnTo>
                <a:lnTo>
                  <a:pt x="342" y="720"/>
                </a:lnTo>
                <a:lnTo>
                  <a:pt x="344" y="719"/>
                </a:lnTo>
                <a:lnTo>
                  <a:pt x="345" y="708"/>
                </a:lnTo>
                <a:lnTo>
                  <a:pt x="345" y="707"/>
                </a:lnTo>
                <a:lnTo>
                  <a:pt x="319" y="696"/>
                </a:lnTo>
                <a:lnTo>
                  <a:pt x="316" y="695"/>
                </a:lnTo>
                <a:lnTo>
                  <a:pt x="312" y="695"/>
                </a:lnTo>
                <a:lnTo>
                  <a:pt x="311" y="696"/>
                </a:lnTo>
                <a:lnTo>
                  <a:pt x="310" y="696"/>
                </a:lnTo>
                <a:lnTo>
                  <a:pt x="306" y="696"/>
                </a:lnTo>
                <a:lnTo>
                  <a:pt x="306" y="695"/>
                </a:lnTo>
                <a:lnTo>
                  <a:pt x="307" y="695"/>
                </a:lnTo>
                <a:lnTo>
                  <a:pt x="315" y="693"/>
                </a:lnTo>
                <a:lnTo>
                  <a:pt x="325" y="696"/>
                </a:lnTo>
                <a:lnTo>
                  <a:pt x="327" y="699"/>
                </a:lnTo>
                <a:lnTo>
                  <a:pt x="330" y="699"/>
                </a:lnTo>
                <a:lnTo>
                  <a:pt x="333" y="700"/>
                </a:lnTo>
                <a:lnTo>
                  <a:pt x="338" y="701"/>
                </a:lnTo>
                <a:lnTo>
                  <a:pt x="345" y="705"/>
                </a:lnTo>
                <a:lnTo>
                  <a:pt x="346" y="707"/>
                </a:lnTo>
                <a:lnTo>
                  <a:pt x="346" y="708"/>
                </a:lnTo>
                <a:lnTo>
                  <a:pt x="346" y="714"/>
                </a:lnTo>
                <a:lnTo>
                  <a:pt x="345" y="719"/>
                </a:lnTo>
                <a:lnTo>
                  <a:pt x="342" y="723"/>
                </a:lnTo>
                <a:lnTo>
                  <a:pt x="342" y="726"/>
                </a:lnTo>
                <a:lnTo>
                  <a:pt x="344" y="727"/>
                </a:lnTo>
                <a:lnTo>
                  <a:pt x="360" y="741"/>
                </a:lnTo>
                <a:lnTo>
                  <a:pt x="360" y="742"/>
                </a:lnTo>
                <a:lnTo>
                  <a:pt x="363" y="742"/>
                </a:lnTo>
                <a:lnTo>
                  <a:pt x="367" y="748"/>
                </a:lnTo>
                <a:lnTo>
                  <a:pt x="371" y="753"/>
                </a:lnTo>
                <a:lnTo>
                  <a:pt x="359" y="771"/>
                </a:lnTo>
                <a:lnTo>
                  <a:pt x="359" y="772"/>
                </a:lnTo>
                <a:lnTo>
                  <a:pt x="359" y="774"/>
                </a:lnTo>
                <a:lnTo>
                  <a:pt x="360" y="774"/>
                </a:lnTo>
                <a:lnTo>
                  <a:pt x="381" y="779"/>
                </a:lnTo>
                <a:lnTo>
                  <a:pt x="381" y="768"/>
                </a:lnTo>
                <a:lnTo>
                  <a:pt x="382" y="767"/>
                </a:lnTo>
                <a:lnTo>
                  <a:pt x="392" y="765"/>
                </a:lnTo>
                <a:lnTo>
                  <a:pt x="404" y="767"/>
                </a:lnTo>
                <a:lnTo>
                  <a:pt x="408" y="767"/>
                </a:lnTo>
                <a:lnTo>
                  <a:pt x="422" y="770"/>
                </a:lnTo>
                <a:lnTo>
                  <a:pt x="426" y="775"/>
                </a:lnTo>
                <a:lnTo>
                  <a:pt x="426" y="779"/>
                </a:lnTo>
                <a:lnTo>
                  <a:pt x="426" y="780"/>
                </a:lnTo>
                <a:lnTo>
                  <a:pt x="428" y="780"/>
                </a:lnTo>
                <a:lnTo>
                  <a:pt x="437" y="779"/>
                </a:lnTo>
                <a:lnTo>
                  <a:pt x="439" y="779"/>
                </a:lnTo>
                <a:lnTo>
                  <a:pt x="446" y="772"/>
                </a:lnTo>
                <a:lnTo>
                  <a:pt x="449" y="770"/>
                </a:lnTo>
                <a:lnTo>
                  <a:pt x="450" y="767"/>
                </a:lnTo>
                <a:lnTo>
                  <a:pt x="450" y="767"/>
                </a:lnTo>
                <a:lnTo>
                  <a:pt x="447" y="763"/>
                </a:lnTo>
                <a:lnTo>
                  <a:pt x="441" y="757"/>
                </a:lnTo>
                <a:lnTo>
                  <a:pt x="439" y="756"/>
                </a:lnTo>
                <a:lnTo>
                  <a:pt x="432" y="753"/>
                </a:lnTo>
                <a:lnTo>
                  <a:pt x="431" y="752"/>
                </a:lnTo>
                <a:lnTo>
                  <a:pt x="428" y="748"/>
                </a:lnTo>
                <a:lnTo>
                  <a:pt x="424" y="735"/>
                </a:lnTo>
                <a:lnTo>
                  <a:pt x="431" y="742"/>
                </a:lnTo>
                <a:lnTo>
                  <a:pt x="442" y="746"/>
                </a:lnTo>
                <a:lnTo>
                  <a:pt x="446" y="745"/>
                </a:lnTo>
                <a:lnTo>
                  <a:pt x="456" y="741"/>
                </a:lnTo>
                <a:lnTo>
                  <a:pt x="464" y="742"/>
                </a:lnTo>
                <a:lnTo>
                  <a:pt x="469" y="742"/>
                </a:lnTo>
                <a:lnTo>
                  <a:pt x="491" y="740"/>
                </a:lnTo>
                <a:lnTo>
                  <a:pt x="491" y="740"/>
                </a:lnTo>
                <a:lnTo>
                  <a:pt x="491" y="737"/>
                </a:lnTo>
                <a:lnTo>
                  <a:pt x="486" y="734"/>
                </a:lnTo>
                <a:lnTo>
                  <a:pt x="483" y="734"/>
                </a:lnTo>
                <a:lnTo>
                  <a:pt x="482" y="734"/>
                </a:lnTo>
                <a:lnTo>
                  <a:pt x="483" y="730"/>
                </a:lnTo>
                <a:lnTo>
                  <a:pt x="484" y="727"/>
                </a:lnTo>
                <a:lnTo>
                  <a:pt x="486" y="725"/>
                </a:lnTo>
                <a:lnTo>
                  <a:pt x="483" y="720"/>
                </a:lnTo>
                <a:lnTo>
                  <a:pt x="475" y="712"/>
                </a:lnTo>
                <a:lnTo>
                  <a:pt x="468" y="707"/>
                </a:lnTo>
                <a:lnTo>
                  <a:pt x="468" y="705"/>
                </a:lnTo>
                <a:lnTo>
                  <a:pt x="476" y="703"/>
                </a:lnTo>
                <a:lnTo>
                  <a:pt x="483" y="707"/>
                </a:lnTo>
                <a:lnTo>
                  <a:pt x="484" y="708"/>
                </a:lnTo>
                <a:lnTo>
                  <a:pt x="486" y="710"/>
                </a:lnTo>
                <a:lnTo>
                  <a:pt x="488" y="716"/>
                </a:lnTo>
                <a:lnTo>
                  <a:pt x="487" y="718"/>
                </a:lnTo>
                <a:lnTo>
                  <a:pt x="488" y="722"/>
                </a:lnTo>
                <a:lnTo>
                  <a:pt x="490" y="723"/>
                </a:lnTo>
                <a:lnTo>
                  <a:pt x="491" y="727"/>
                </a:lnTo>
                <a:lnTo>
                  <a:pt x="491" y="729"/>
                </a:lnTo>
                <a:lnTo>
                  <a:pt x="492" y="730"/>
                </a:lnTo>
                <a:lnTo>
                  <a:pt x="494" y="730"/>
                </a:lnTo>
                <a:lnTo>
                  <a:pt x="494" y="729"/>
                </a:lnTo>
                <a:lnTo>
                  <a:pt x="497" y="727"/>
                </a:lnTo>
                <a:lnTo>
                  <a:pt x="502" y="718"/>
                </a:lnTo>
                <a:lnTo>
                  <a:pt x="505" y="712"/>
                </a:lnTo>
                <a:lnTo>
                  <a:pt x="506" y="707"/>
                </a:lnTo>
                <a:lnTo>
                  <a:pt x="505" y="700"/>
                </a:lnTo>
                <a:lnTo>
                  <a:pt x="505" y="697"/>
                </a:lnTo>
                <a:lnTo>
                  <a:pt x="497" y="677"/>
                </a:lnTo>
                <a:lnTo>
                  <a:pt x="494" y="671"/>
                </a:lnTo>
                <a:lnTo>
                  <a:pt x="494" y="670"/>
                </a:lnTo>
                <a:lnTo>
                  <a:pt x="488" y="660"/>
                </a:lnTo>
                <a:lnTo>
                  <a:pt x="487" y="660"/>
                </a:lnTo>
                <a:lnTo>
                  <a:pt x="476" y="663"/>
                </a:lnTo>
                <a:lnTo>
                  <a:pt x="475" y="665"/>
                </a:lnTo>
                <a:lnTo>
                  <a:pt x="472" y="667"/>
                </a:lnTo>
                <a:lnTo>
                  <a:pt x="467" y="671"/>
                </a:lnTo>
                <a:lnTo>
                  <a:pt x="465" y="673"/>
                </a:lnTo>
                <a:lnTo>
                  <a:pt x="458" y="673"/>
                </a:lnTo>
                <a:lnTo>
                  <a:pt x="457" y="673"/>
                </a:lnTo>
                <a:lnTo>
                  <a:pt x="439" y="671"/>
                </a:lnTo>
                <a:lnTo>
                  <a:pt x="441" y="670"/>
                </a:lnTo>
                <a:lnTo>
                  <a:pt x="441" y="669"/>
                </a:lnTo>
                <a:lnTo>
                  <a:pt x="443" y="669"/>
                </a:lnTo>
                <a:lnTo>
                  <a:pt x="449" y="669"/>
                </a:lnTo>
                <a:lnTo>
                  <a:pt x="452" y="669"/>
                </a:lnTo>
                <a:lnTo>
                  <a:pt x="456" y="669"/>
                </a:lnTo>
                <a:lnTo>
                  <a:pt x="462" y="669"/>
                </a:lnTo>
                <a:lnTo>
                  <a:pt x="464" y="669"/>
                </a:lnTo>
                <a:lnTo>
                  <a:pt x="467" y="669"/>
                </a:lnTo>
                <a:lnTo>
                  <a:pt x="475" y="659"/>
                </a:lnTo>
                <a:lnTo>
                  <a:pt x="482" y="659"/>
                </a:lnTo>
                <a:lnTo>
                  <a:pt x="483" y="659"/>
                </a:lnTo>
                <a:lnTo>
                  <a:pt x="486" y="655"/>
                </a:lnTo>
                <a:lnTo>
                  <a:pt x="486" y="654"/>
                </a:lnTo>
                <a:lnTo>
                  <a:pt x="484" y="651"/>
                </a:lnTo>
                <a:lnTo>
                  <a:pt x="473" y="645"/>
                </a:lnTo>
                <a:lnTo>
                  <a:pt x="472" y="645"/>
                </a:lnTo>
                <a:lnTo>
                  <a:pt x="461" y="636"/>
                </a:lnTo>
                <a:lnTo>
                  <a:pt x="465" y="636"/>
                </a:lnTo>
                <a:lnTo>
                  <a:pt x="469" y="639"/>
                </a:lnTo>
                <a:lnTo>
                  <a:pt x="472" y="640"/>
                </a:lnTo>
                <a:lnTo>
                  <a:pt x="475" y="640"/>
                </a:lnTo>
                <a:lnTo>
                  <a:pt x="486" y="643"/>
                </a:lnTo>
                <a:lnTo>
                  <a:pt x="487" y="641"/>
                </a:lnTo>
                <a:lnTo>
                  <a:pt x="487" y="640"/>
                </a:lnTo>
                <a:lnTo>
                  <a:pt x="488" y="639"/>
                </a:lnTo>
                <a:lnTo>
                  <a:pt x="488" y="637"/>
                </a:lnTo>
                <a:lnTo>
                  <a:pt x="488" y="636"/>
                </a:lnTo>
                <a:lnTo>
                  <a:pt x="487" y="629"/>
                </a:lnTo>
                <a:lnTo>
                  <a:pt x="483" y="625"/>
                </a:lnTo>
                <a:lnTo>
                  <a:pt x="483" y="624"/>
                </a:lnTo>
                <a:lnTo>
                  <a:pt x="482" y="620"/>
                </a:lnTo>
                <a:lnTo>
                  <a:pt x="482" y="615"/>
                </a:lnTo>
                <a:lnTo>
                  <a:pt x="490" y="628"/>
                </a:lnTo>
                <a:lnTo>
                  <a:pt x="491" y="636"/>
                </a:lnTo>
                <a:lnTo>
                  <a:pt x="494" y="647"/>
                </a:lnTo>
                <a:lnTo>
                  <a:pt x="492" y="651"/>
                </a:lnTo>
                <a:lnTo>
                  <a:pt x="492" y="652"/>
                </a:lnTo>
                <a:lnTo>
                  <a:pt x="494" y="658"/>
                </a:lnTo>
                <a:lnTo>
                  <a:pt x="503" y="674"/>
                </a:lnTo>
                <a:lnTo>
                  <a:pt x="505" y="675"/>
                </a:lnTo>
                <a:lnTo>
                  <a:pt x="507" y="677"/>
                </a:lnTo>
                <a:lnTo>
                  <a:pt x="513" y="680"/>
                </a:lnTo>
                <a:lnTo>
                  <a:pt x="514" y="680"/>
                </a:lnTo>
                <a:lnTo>
                  <a:pt x="516" y="675"/>
                </a:lnTo>
                <a:lnTo>
                  <a:pt x="514" y="674"/>
                </a:lnTo>
                <a:lnTo>
                  <a:pt x="516" y="673"/>
                </a:lnTo>
                <a:lnTo>
                  <a:pt x="518" y="667"/>
                </a:lnTo>
                <a:lnTo>
                  <a:pt x="520" y="667"/>
                </a:lnTo>
                <a:lnTo>
                  <a:pt x="524" y="674"/>
                </a:lnTo>
                <a:lnTo>
                  <a:pt x="524" y="675"/>
                </a:lnTo>
                <a:lnTo>
                  <a:pt x="524" y="684"/>
                </a:lnTo>
                <a:lnTo>
                  <a:pt x="524" y="693"/>
                </a:lnTo>
                <a:lnTo>
                  <a:pt x="524" y="699"/>
                </a:lnTo>
                <a:lnTo>
                  <a:pt x="522" y="701"/>
                </a:lnTo>
                <a:lnTo>
                  <a:pt x="522" y="701"/>
                </a:lnTo>
                <a:lnTo>
                  <a:pt x="522" y="703"/>
                </a:lnTo>
                <a:lnTo>
                  <a:pt x="524" y="705"/>
                </a:lnTo>
                <a:lnTo>
                  <a:pt x="527" y="711"/>
                </a:lnTo>
                <a:lnTo>
                  <a:pt x="528" y="712"/>
                </a:lnTo>
                <a:lnTo>
                  <a:pt x="543" y="718"/>
                </a:lnTo>
                <a:lnTo>
                  <a:pt x="553" y="718"/>
                </a:lnTo>
                <a:lnTo>
                  <a:pt x="562" y="719"/>
                </a:lnTo>
                <a:lnTo>
                  <a:pt x="566" y="719"/>
                </a:lnTo>
                <a:lnTo>
                  <a:pt x="570" y="719"/>
                </a:lnTo>
                <a:lnTo>
                  <a:pt x="570" y="718"/>
                </a:lnTo>
                <a:lnTo>
                  <a:pt x="572" y="715"/>
                </a:lnTo>
                <a:lnTo>
                  <a:pt x="572" y="714"/>
                </a:lnTo>
                <a:lnTo>
                  <a:pt x="570" y="711"/>
                </a:lnTo>
                <a:lnTo>
                  <a:pt x="559" y="701"/>
                </a:lnTo>
                <a:lnTo>
                  <a:pt x="557" y="699"/>
                </a:lnTo>
                <a:lnTo>
                  <a:pt x="553" y="695"/>
                </a:lnTo>
                <a:lnTo>
                  <a:pt x="551" y="695"/>
                </a:lnTo>
                <a:lnTo>
                  <a:pt x="547" y="689"/>
                </a:lnTo>
                <a:lnTo>
                  <a:pt x="547" y="686"/>
                </a:lnTo>
                <a:lnTo>
                  <a:pt x="547" y="681"/>
                </a:lnTo>
                <a:lnTo>
                  <a:pt x="547" y="680"/>
                </a:lnTo>
                <a:lnTo>
                  <a:pt x="548" y="677"/>
                </a:lnTo>
                <a:lnTo>
                  <a:pt x="548" y="673"/>
                </a:lnTo>
                <a:lnTo>
                  <a:pt x="548" y="669"/>
                </a:lnTo>
                <a:lnTo>
                  <a:pt x="548" y="665"/>
                </a:lnTo>
                <a:lnTo>
                  <a:pt x="544" y="647"/>
                </a:lnTo>
                <a:lnTo>
                  <a:pt x="543" y="643"/>
                </a:lnTo>
                <a:lnTo>
                  <a:pt x="540" y="641"/>
                </a:lnTo>
                <a:lnTo>
                  <a:pt x="533" y="643"/>
                </a:lnTo>
                <a:lnTo>
                  <a:pt x="532" y="643"/>
                </a:lnTo>
                <a:lnTo>
                  <a:pt x="528" y="635"/>
                </a:lnTo>
                <a:lnTo>
                  <a:pt x="528" y="632"/>
                </a:lnTo>
                <a:lnTo>
                  <a:pt x="525" y="625"/>
                </a:lnTo>
                <a:lnTo>
                  <a:pt x="524" y="625"/>
                </a:lnTo>
                <a:lnTo>
                  <a:pt x="517" y="610"/>
                </a:lnTo>
                <a:lnTo>
                  <a:pt x="512" y="603"/>
                </a:lnTo>
                <a:lnTo>
                  <a:pt x="512" y="599"/>
                </a:lnTo>
                <a:lnTo>
                  <a:pt x="514" y="587"/>
                </a:lnTo>
                <a:lnTo>
                  <a:pt x="516" y="583"/>
                </a:lnTo>
                <a:lnTo>
                  <a:pt x="517" y="579"/>
                </a:lnTo>
                <a:lnTo>
                  <a:pt x="517" y="577"/>
                </a:lnTo>
                <a:lnTo>
                  <a:pt x="512" y="575"/>
                </a:lnTo>
                <a:lnTo>
                  <a:pt x="491" y="573"/>
                </a:lnTo>
                <a:lnTo>
                  <a:pt x="477" y="572"/>
                </a:lnTo>
                <a:lnTo>
                  <a:pt x="468" y="572"/>
                </a:lnTo>
                <a:lnTo>
                  <a:pt x="467" y="572"/>
                </a:lnTo>
                <a:lnTo>
                  <a:pt x="467" y="570"/>
                </a:lnTo>
                <a:lnTo>
                  <a:pt x="465" y="570"/>
                </a:lnTo>
                <a:lnTo>
                  <a:pt x="464" y="569"/>
                </a:lnTo>
                <a:lnTo>
                  <a:pt x="464" y="568"/>
                </a:lnTo>
                <a:lnTo>
                  <a:pt x="482" y="569"/>
                </a:lnTo>
                <a:lnTo>
                  <a:pt x="497" y="570"/>
                </a:lnTo>
                <a:lnTo>
                  <a:pt x="502" y="572"/>
                </a:lnTo>
                <a:lnTo>
                  <a:pt x="514" y="572"/>
                </a:lnTo>
                <a:lnTo>
                  <a:pt x="514" y="570"/>
                </a:lnTo>
                <a:lnTo>
                  <a:pt x="514" y="566"/>
                </a:lnTo>
                <a:lnTo>
                  <a:pt x="514" y="564"/>
                </a:lnTo>
                <a:lnTo>
                  <a:pt x="516" y="564"/>
                </a:lnTo>
                <a:lnTo>
                  <a:pt x="520" y="572"/>
                </a:lnTo>
                <a:lnTo>
                  <a:pt x="520" y="573"/>
                </a:lnTo>
                <a:lnTo>
                  <a:pt x="524" y="581"/>
                </a:lnTo>
                <a:lnTo>
                  <a:pt x="521" y="591"/>
                </a:lnTo>
                <a:lnTo>
                  <a:pt x="520" y="595"/>
                </a:lnTo>
                <a:lnTo>
                  <a:pt x="520" y="602"/>
                </a:lnTo>
                <a:lnTo>
                  <a:pt x="520" y="605"/>
                </a:lnTo>
                <a:lnTo>
                  <a:pt x="521" y="606"/>
                </a:lnTo>
                <a:lnTo>
                  <a:pt x="527" y="605"/>
                </a:lnTo>
                <a:lnTo>
                  <a:pt x="529" y="600"/>
                </a:lnTo>
                <a:lnTo>
                  <a:pt x="529" y="599"/>
                </a:lnTo>
                <a:lnTo>
                  <a:pt x="531" y="595"/>
                </a:lnTo>
                <a:lnTo>
                  <a:pt x="531" y="594"/>
                </a:lnTo>
                <a:lnTo>
                  <a:pt x="532" y="594"/>
                </a:lnTo>
                <a:lnTo>
                  <a:pt x="535" y="609"/>
                </a:lnTo>
                <a:lnTo>
                  <a:pt x="535" y="611"/>
                </a:lnTo>
                <a:lnTo>
                  <a:pt x="536" y="621"/>
                </a:lnTo>
                <a:lnTo>
                  <a:pt x="542" y="626"/>
                </a:lnTo>
                <a:lnTo>
                  <a:pt x="555" y="647"/>
                </a:lnTo>
                <a:lnTo>
                  <a:pt x="557" y="658"/>
                </a:lnTo>
                <a:lnTo>
                  <a:pt x="563" y="654"/>
                </a:lnTo>
                <a:lnTo>
                  <a:pt x="566" y="641"/>
                </a:lnTo>
                <a:lnTo>
                  <a:pt x="569" y="635"/>
                </a:lnTo>
                <a:lnTo>
                  <a:pt x="569" y="632"/>
                </a:lnTo>
                <a:lnTo>
                  <a:pt x="569" y="630"/>
                </a:lnTo>
                <a:lnTo>
                  <a:pt x="565" y="621"/>
                </a:lnTo>
                <a:lnTo>
                  <a:pt x="562" y="614"/>
                </a:lnTo>
                <a:lnTo>
                  <a:pt x="565" y="609"/>
                </a:lnTo>
                <a:lnTo>
                  <a:pt x="562" y="594"/>
                </a:lnTo>
                <a:lnTo>
                  <a:pt x="561" y="588"/>
                </a:lnTo>
                <a:lnTo>
                  <a:pt x="561" y="587"/>
                </a:lnTo>
                <a:lnTo>
                  <a:pt x="559" y="587"/>
                </a:lnTo>
                <a:lnTo>
                  <a:pt x="554" y="585"/>
                </a:lnTo>
                <a:lnTo>
                  <a:pt x="553" y="584"/>
                </a:lnTo>
                <a:lnTo>
                  <a:pt x="555" y="576"/>
                </a:lnTo>
                <a:lnTo>
                  <a:pt x="563" y="579"/>
                </a:lnTo>
                <a:lnTo>
                  <a:pt x="565" y="580"/>
                </a:lnTo>
                <a:lnTo>
                  <a:pt x="568" y="581"/>
                </a:lnTo>
                <a:lnTo>
                  <a:pt x="572" y="588"/>
                </a:lnTo>
                <a:lnTo>
                  <a:pt x="572" y="591"/>
                </a:lnTo>
                <a:lnTo>
                  <a:pt x="572" y="592"/>
                </a:lnTo>
                <a:lnTo>
                  <a:pt x="572" y="594"/>
                </a:lnTo>
                <a:lnTo>
                  <a:pt x="573" y="596"/>
                </a:lnTo>
                <a:lnTo>
                  <a:pt x="574" y="599"/>
                </a:lnTo>
                <a:lnTo>
                  <a:pt x="581" y="603"/>
                </a:lnTo>
                <a:lnTo>
                  <a:pt x="591" y="598"/>
                </a:lnTo>
                <a:lnTo>
                  <a:pt x="592" y="592"/>
                </a:lnTo>
                <a:lnTo>
                  <a:pt x="592" y="591"/>
                </a:lnTo>
                <a:lnTo>
                  <a:pt x="592" y="588"/>
                </a:lnTo>
                <a:lnTo>
                  <a:pt x="592" y="573"/>
                </a:lnTo>
                <a:lnTo>
                  <a:pt x="592" y="572"/>
                </a:lnTo>
                <a:lnTo>
                  <a:pt x="592" y="570"/>
                </a:lnTo>
                <a:lnTo>
                  <a:pt x="592" y="557"/>
                </a:lnTo>
                <a:lnTo>
                  <a:pt x="585" y="551"/>
                </a:lnTo>
                <a:lnTo>
                  <a:pt x="573" y="545"/>
                </a:lnTo>
                <a:lnTo>
                  <a:pt x="565" y="540"/>
                </a:lnTo>
                <a:lnTo>
                  <a:pt x="554" y="532"/>
                </a:lnTo>
                <a:lnTo>
                  <a:pt x="548" y="528"/>
                </a:lnTo>
                <a:lnTo>
                  <a:pt x="546" y="523"/>
                </a:lnTo>
                <a:lnTo>
                  <a:pt x="546" y="521"/>
                </a:lnTo>
                <a:lnTo>
                  <a:pt x="543" y="515"/>
                </a:lnTo>
                <a:lnTo>
                  <a:pt x="543" y="512"/>
                </a:lnTo>
                <a:lnTo>
                  <a:pt x="543" y="506"/>
                </a:lnTo>
                <a:lnTo>
                  <a:pt x="543" y="505"/>
                </a:lnTo>
                <a:lnTo>
                  <a:pt x="540" y="501"/>
                </a:lnTo>
                <a:lnTo>
                  <a:pt x="539" y="500"/>
                </a:lnTo>
                <a:lnTo>
                  <a:pt x="535" y="493"/>
                </a:lnTo>
                <a:lnTo>
                  <a:pt x="531" y="471"/>
                </a:lnTo>
                <a:lnTo>
                  <a:pt x="529" y="468"/>
                </a:lnTo>
                <a:lnTo>
                  <a:pt x="528" y="464"/>
                </a:lnTo>
                <a:lnTo>
                  <a:pt x="527" y="461"/>
                </a:lnTo>
                <a:lnTo>
                  <a:pt x="524" y="461"/>
                </a:lnTo>
                <a:lnTo>
                  <a:pt x="503" y="467"/>
                </a:lnTo>
                <a:lnTo>
                  <a:pt x="475" y="471"/>
                </a:lnTo>
                <a:lnTo>
                  <a:pt x="473" y="471"/>
                </a:lnTo>
                <a:lnTo>
                  <a:pt x="464" y="478"/>
                </a:lnTo>
                <a:lnTo>
                  <a:pt x="460" y="480"/>
                </a:lnTo>
                <a:lnTo>
                  <a:pt x="456" y="483"/>
                </a:lnTo>
                <a:lnTo>
                  <a:pt x="454" y="486"/>
                </a:lnTo>
                <a:lnTo>
                  <a:pt x="450" y="486"/>
                </a:lnTo>
                <a:lnTo>
                  <a:pt x="449" y="486"/>
                </a:lnTo>
                <a:lnTo>
                  <a:pt x="447" y="486"/>
                </a:lnTo>
                <a:lnTo>
                  <a:pt x="439" y="483"/>
                </a:lnTo>
                <a:lnTo>
                  <a:pt x="439" y="482"/>
                </a:lnTo>
                <a:lnTo>
                  <a:pt x="438" y="482"/>
                </a:lnTo>
                <a:lnTo>
                  <a:pt x="439" y="479"/>
                </a:lnTo>
                <a:lnTo>
                  <a:pt x="423" y="471"/>
                </a:lnTo>
                <a:lnTo>
                  <a:pt x="422" y="470"/>
                </a:lnTo>
                <a:lnTo>
                  <a:pt x="422" y="468"/>
                </a:lnTo>
                <a:lnTo>
                  <a:pt x="423" y="470"/>
                </a:lnTo>
                <a:lnTo>
                  <a:pt x="434" y="471"/>
                </a:lnTo>
                <a:lnTo>
                  <a:pt x="435" y="471"/>
                </a:lnTo>
                <a:lnTo>
                  <a:pt x="438" y="474"/>
                </a:lnTo>
                <a:lnTo>
                  <a:pt x="441" y="476"/>
                </a:lnTo>
                <a:lnTo>
                  <a:pt x="443" y="478"/>
                </a:lnTo>
                <a:lnTo>
                  <a:pt x="443" y="479"/>
                </a:lnTo>
                <a:lnTo>
                  <a:pt x="449" y="483"/>
                </a:lnTo>
                <a:lnTo>
                  <a:pt x="449" y="482"/>
                </a:lnTo>
                <a:lnTo>
                  <a:pt x="453" y="480"/>
                </a:lnTo>
                <a:lnTo>
                  <a:pt x="456" y="479"/>
                </a:lnTo>
                <a:lnTo>
                  <a:pt x="458" y="478"/>
                </a:lnTo>
                <a:lnTo>
                  <a:pt x="471" y="471"/>
                </a:lnTo>
                <a:lnTo>
                  <a:pt x="473" y="468"/>
                </a:lnTo>
                <a:lnTo>
                  <a:pt x="473" y="467"/>
                </a:lnTo>
                <a:lnTo>
                  <a:pt x="475" y="465"/>
                </a:lnTo>
                <a:lnTo>
                  <a:pt x="479" y="465"/>
                </a:lnTo>
                <a:lnTo>
                  <a:pt x="486" y="464"/>
                </a:lnTo>
                <a:lnTo>
                  <a:pt x="492" y="463"/>
                </a:lnTo>
                <a:lnTo>
                  <a:pt x="497" y="461"/>
                </a:lnTo>
                <a:lnTo>
                  <a:pt x="499" y="461"/>
                </a:lnTo>
                <a:lnTo>
                  <a:pt x="501" y="461"/>
                </a:lnTo>
                <a:lnTo>
                  <a:pt x="507" y="460"/>
                </a:lnTo>
                <a:lnTo>
                  <a:pt x="516" y="457"/>
                </a:lnTo>
                <a:lnTo>
                  <a:pt x="516" y="456"/>
                </a:lnTo>
                <a:lnTo>
                  <a:pt x="516" y="453"/>
                </a:lnTo>
                <a:lnTo>
                  <a:pt x="514" y="449"/>
                </a:lnTo>
                <a:lnTo>
                  <a:pt x="512" y="445"/>
                </a:lnTo>
                <a:lnTo>
                  <a:pt x="506" y="442"/>
                </a:lnTo>
                <a:lnTo>
                  <a:pt x="495" y="435"/>
                </a:lnTo>
                <a:lnTo>
                  <a:pt x="488" y="430"/>
                </a:lnTo>
                <a:lnTo>
                  <a:pt x="484" y="423"/>
                </a:lnTo>
                <a:lnTo>
                  <a:pt x="482" y="419"/>
                </a:lnTo>
                <a:lnTo>
                  <a:pt x="482" y="418"/>
                </a:lnTo>
                <a:lnTo>
                  <a:pt x="483" y="416"/>
                </a:lnTo>
                <a:lnTo>
                  <a:pt x="486" y="419"/>
                </a:lnTo>
                <a:lnTo>
                  <a:pt x="497" y="433"/>
                </a:lnTo>
                <a:lnTo>
                  <a:pt x="498" y="433"/>
                </a:lnTo>
                <a:lnTo>
                  <a:pt x="520" y="452"/>
                </a:lnTo>
                <a:lnTo>
                  <a:pt x="521" y="452"/>
                </a:lnTo>
                <a:lnTo>
                  <a:pt x="522" y="453"/>
                </a:lnTo>
                <a:lnTo>
                  <a:pt x="524" y="453"/>
                </a:lnTo>
                <a:lnTo>
                  <a:pt x="528" y="455"/>
                </a:lnTo>
                <a:lnTo>
                  <a:pt x="537" y="457"/>
                </a:lnTo>
                <a:lnTo>
                  <a:pt x="536" y="459"/>
                </a:lnTo>
                <a:lnTo>
                  <a:pt x="535" y="461"/>
                </a:lnTo>
                <a:lnTo>
                  <a:pt x="533" y="461"/>
                </a:lnTo>
                <a:lnTo>
                  <a:pt x="533" y="463"/>
                </a:lnTo>
                <a:lnTo>
                  <a:pt x="533" y="465"/>
                </a:lnTo>
                <a:lnTo>
                  <a:pt x="533" y="467"/>
                </a:lnTo>
                <a:lnTo>
                  <a:pt x="537" y="472"/>
                </a:lnTo>
                <a:lnTo>
                  <a:pt x="537" y="474"/>
                </a:lnTo>
                <a:lnTo>
                  <a:pt x="539" y="475"/>
                </a:lnTo>
                <a:lnTo>
                  <a:pt x="540" y="475"/>
                </a:lnTo>
                <a:lnTo>
                  <a:pt x="543" y="476"/>
                </a:lnTo>
                <a:lnTo>
                  <a:pt x="548" y="483"/>
                </a:lnTo>
                <a:lnTo>
                  <a:pt x="551" y="495"/>
                </a:lnTo>
                <a:lnTo>
                  <a:pt x="551" y="497"/>
                </a:lnTo>
                <a:lnTo>
                  <a:pt x="551" y="501"/>
                </a:lnTo>
                <a:lnTo>
                  <a:pt x="551" y="504"/>
                </a:lnTo>
                <a:lnTo>
                  <a:pt x="551" y="506"/>
                </a:lnTo>
                <a:lnTo>
                  <a:pt x="551" y="512"/>
                </a:lnTo>
                <a:lnTo>
                  <a:pt x="551" y="515"/>
                </a:lnTo>
                <a:lnTo>
                  <a:pt x="558" y="523"/>
                </a:lnTo>
                <a:lnTo>
                  <a:pt x="559" y="525"/>
                </a:lnTo>
                <a:lnTo>
                  <a:pt x="561" y="525"/>
                </a:lnTo>
                <a:lnTo>
                  <a:pt x="566" y="531"/>
                </a:lnTo>
                <a:lnTo>
                  <a:pt x="573" y="532"/>
                </a:lnTo>
                <a:lnTo>
                  <a:pt x="574" y="531"/>
                </a:lnTo>
                <a:lnTo>
                  <a:pt x="576" y="531"/>
                </a:lnTo>
                <a:lnTo>
                  <a:pt x="577" y="528"/>
                </a:lnTo>
                <a:lnTo>
                  <a:pt x="580" y="525"/>
                </a:lnTo>
                <a:lnTo>
                  <a:pt x="583" y="524"/>
                </a:lnTo>
                <a:lnTo>
                  <a:pt x="588" y="532"/>
                </a:lnTo>
                <a:lnTo>
                  <a:pt x="592" y="540"/>
                </a:lnTo>
                <a:lnTo>
                  <a:pt x="598" y="545"/>
                </a:lnTo>
                <a:lnTo>
                  <a:pt x="599" y="545"/>
                </a:lnTo>
                <a:lnTo>
                  <a:pt x="608" y="542"/>
                </a:lnTo>
                <a:lnTo>
                  <a:pt x="628" y="540"/>
                </a:lnTo>
                <a:lnTo>
                  <a:pt x="629" y="540"/>
                </a:lnTo>
                <a:lnTo>
                  <a:pt x="630" y="539"/>
                </a:lnTo>
                <a:lnTo>
                  <a:pt x="630" y="538"/>
                </a:lnTo>
                <a:lnTo>
                  <a:pt x="630" y="536"/>
                </a:lnTo>
                <a:lnTo>
                  <a:pt x="630" y="532"/>
                </a:lnTo>
                <a:lnTo>
                  <a:pt x="630" y="523"/>
                </a:lnTo>
                <a:lnTo>
                  <a:pt x="628" y="517"/>
                </a:lnTo>
                <a:lnTo>
                  <a:pt x="622" y="512"/>
                </a:lnTo>
                <a:lnTo>
                  <a:pt x="622" y="512"/>
                </a:lnTo>
                <a:lnTo>
                  <a:pt x="614" y="513"/>
                </a:lnTo>
                <a:lnTo>
                  <a:pt x="604" y="510"/>
                </a:lnTo>
                <a:lnTo>
                  <a:pt x="592" y="510"/>
                </a:lnTo>
                <a:lnTo>
                  <a:pt x="591" y="509"/>
                </a:lnTo>
                <a:lnTo>
                  <a:pt x="585" y="504"/>
                </a:lnTo>
                <a:lnTo>
                  <a:pt x="592" y="506"/>
                </a:lnTo>
                <a:lnTo>
                  <a:pt x="607" y="506"/>
                </a:lnTo>
                <a:lnTo>
                  <a:pt x="613" y="508"/>
                </a:lnTo>
                <a:lnTo>
                  <a:pt x="614" y="508"/>
                </a:lnTo>
                <a:lnTo>
                  <a:pt x="615" y="508"/>
                </a:lnTo>
                <a:lnTo>
                  <a:pt x="617" y="506"/>
                </a:lnTo>
                <a:lnTo>
                  <a:pt x="618" y="495"/>
                </a:lnTo>
                <a:lnTo>
                  <a:pt x="613" y="489"/>
                </a:lnTo>
                <a:lnTo>
                  <a:pt x="611" y="489"/>
                </a:lnTo>
                <a:lnTo>
                  <a:pt x="608" y="485"/>
                </a:lnTo>
                <a:lnTo>
                  <a:pt x="610" y="483"/>
                </a:lnTo>
                <a:lnTo>
                  <a:pt x="611" y="483"/>
                </a:lnTo>
                <a:lnTo>
                  <a:pt x="613" y="483"/>
                </a:lnTo>
                <a:lnTo>
                  <a:pt x="619" y="485"/>
                </a:lnTo>
                <a:lnTo>
                  <a:pt x="621" y="486"/>
                </a:lnTo>
                <a:lnTo>
                  <a:pt x="622" y="487"/>
                </a:lnTo>
                <a:lnTo>
                  <a:pt x="623" y="495"/>
                </a:lnTo>
                <a:lnTo>
                  <a:pt x="623" y="498"/>
                </a:lnTo>
                <a:lnTo>
                  <a:pt x="622" y="502"/>
                </a:lnTo>
                <a:lnTo>
                  <a:pt x="623" y="504"/>
                </a:lnTo>
                <a:lnTo>
                  <a:pt x="626" y="505"/>
                </a:lnTo>
                <a:lnTo>
                  <a:pt x="628" y="505"/>
                </a:lnTo>
                <a:lnTo>
                  <a:pt x="633" y="504"/>
                </a:lnTo>
                <a:lnTo>
                  <a:pt x="636" y="502"/>
                </a:lnTo>
                <a:lnTo>
                  <a:pt x="640" y="500"/>
                </a:lnTo>
                <a:lnTo>
                  <a:pt x="641" y="491"/>
                </a:lnTo>
                <a:lnTo>
                  <a:pt x="641" y="489"/>
                </a:lnTo>
                <a:lnTo>
                  <a:pt x="641" y="487"/>
                </a:lnTo>
                <a:lnTo>
                  <a:pt x="637" y="485"/>
                </a:lnTo>
                <a:lnTo>
                  <a:pt x="636" y="485"/>
                </a:lnTo>
                <a:lnTo>
                  <a:pt x="632" y="485"/>
                </a:lnTo>
                <a:lnTo>
                  <a:pt x="630" y="486"/>
                </a:lnTo>
                <a:lnTo>
                  <a:pt x="622" y="483"/>
                </a:lnTo>
                <a:lnTo>
                  <a:pt x="622" y="482"/>
                </a:lnTo>
                <a:lnTo>
                  <a:pt x="622" y="482"/>
                </a:lnTo>
                <a:lnTo>
                  <a:pt x="618" y="475"/>
                </a:lnTo>
                <a:lnTo>
                  <a:pt x="615" y="471"/>
                </a:lnTo>
                <a:lnTo>
                  <a:pt x="615" y="468"/>
                </a:lnTo>
                <a:lnTo>
                  <a:pt x="618" y="465"/>
                </a:lnTo>
                <a:lnTo>
                  <a:pt x="617" y="457"/>
                </a:lnTo>
                <a:lnTo>
                  <a:pt x="614" y="453"/>
                </a:lnTo>
                <a:lnTo>
                  <a:pt x="602" y="438"/>
                </a:lnTo>
                <a:lnTo>
                  <a:pt x="592" y="423"/>
                </a:lnTo>
                <a:lnTo>
                  <a:pt x="589" y="418"/>
                </a:lnTo>
                <a:lnTo>
                  <a:pt x="584" y="410"/>
                </a:lnTo>
                <a:lnTo>
                  <a:pt x="570" y="396"/>
                </a:lnTo>
                <a:lnTo>
                  <a:pt x="566" y="393"/>
                </a:lnTo>
                <a:lnTo>
                  <a:pt x="565" y="393"/>
                </a:lnTo>
                <a:lnTo>
                  <a:pt x="562" y="393"/>
                </a:lnTo>
                <a:lnTo>
                  <a:pt x="561" y="393"/>
                </a:lnTo>
                <a:lnTo>
                  <a:pt x="559" y="393"/>
                </a:lnTo>
                <a:lnTo>
                  <a:pt x="557" y="392"/>
                </a:lnTo>
                <a:lnTo>
                  <a:pt x="553" y="389"/>
                </a:lnTo>
                <a:lnTo>
                  <a:pt x="550" y="388"/>
                </a:lnTo>
                <a:lnTo>
                  <a:pt x="548" y="388"/>
                </a:lnTo>
                <a:lnTo>
                  <a:pt x="543" y="380"/>
                </a:lnTo>
                <a:lnTo>
                  <a:pt x="540" y="377"/>
                </a:lnTo>
                <a:lnTo>
                  <a:pt x="537" y="370"/>
                </a:lnTo>
                <a:lnTo>
                  <a:pt x="529" y="356"/>
                </a:lnTo>
                <a:lnTo>
                  <a:pt x="520" y="347"/>
                </a:lnTo>
                <a:lnTo>
                  <a:pt x="512" y="341"/>
                </a:lnTo>
                <a:lnTo>
                  <a:pt x="505" y="339"/>
                </a:lnTo>
                <a:lnTo>
                  <a:pt x="501" y="337"/>
                </a:lnTo>
                <a:lnTo>
                  <a:pt x="499" y="336"/>
                </a:lnTo>
                <a:lnTo>
                  <a:pt x="497" y="336"/>
                </a:lnTo>
                <a:lnTo>
                  <a:pt x="494" y="336"/>
                </a:lnTo>
                <a:lnTo>
                  <a:pt x="491" y="339"/>
                </a:lnTo>
                <a:lnTo>
                  <a:pt x="491" y="340"/>
                </a:lnTo>
                <a:lnTo>
                  <a:pt x="488" y="343"/>
                </a:lnTo>
                <a:lnTo>
                  <a:pt x="487" y="343"/>
                </a:lnTo>
                <a:lnTo>
                  <a:pt x="482" y="341"/>
                </a:lnTo>
                <a:lnTo>
                  <a:pt x="479" y="340"/>
                </a:lnTo>
                <a:lnTo>
                  <a:pt x="479" y="339"/>
                </a:lnTo>
                <a:lnTo>
                  <a:pt x="477" y="339"/>
                </a:lnTo>
                <a:lnTo>
                  <a:pt x="477" y="337"/>
                </a:lnTo>
                <a:lnTo>
                  <a:pt x="475" y="335"/>
                </a:lnTo>
                <a:lnTo>
                  <a:pt x="473" y="335"/>
                </a:lnTo>
                <a:lnTo>
                  <a:pt x="472" y="333"/>
                </a:lnTo>
                <a:lnTo>
                  <a:pt x="469" y="333"/>
                </a:lnTo>
                <a:lnTo>
                  <a:pt x="467" y="332"/>
                </a:lnTo>
                <a:lnTo>
                  <a:pt x="461" y="329"/>
                </a:lnTo>
                <a:lnTo>
                  <a:pt x="461" y="328"/>
                </a:lnTo>
                <a:lnTo>
                  <a:pt x="461" y="326"/>
                </a:lnTo>
                <a:lnTo>
                  <a:pt x="460" y="324"/>
                </a:lnTo>
                <a:lnTo>
                  <a:pt x="462" y="324"/>
                </a:lnTo>
                <a:lnTo>
                  <a:pt x="464" y="326"/>
                </a:lnTo>
                <a:lnTo>
                  <a:pt x="465" y="326"/>
                </a:lnTo>
                <a:lnTo>
                  <a:pt x="483" y="333"/>
                </a:lnTo>
                <a:lnTo>
                  <a:pt x="484" y="335"/>
                </a:lnTo>
                <a:lnTo>
                  <a:pt x="488" y="335"/>
                </a:lnTo>
                <a:lnTo>
                  <a:pt x="494" y="333"/>
                </a:lnTo>
                <a:lnTo>
                  <a:pt x="498" y="332"/>
                </a:lnTo>
                <a:lnTo>
                  <a:pt x="499" y="332"/>
                </a:lnTo>
                <a:lnTo>
                  <a:pt x="513" y="336"/>
                </a:lnTo>
                <a:lnTo>
                  <a:pt x="514" y="336"/>
                </a:lnTo>
                <a:lnTo>
                  <a:pt x="522" y="340"/>
                </a:lnTo>
                <a:lnTo>
                  <a:pt x="529" y="341"/>
                </a:lnTo>
                <a:lnTo>
                  <a:pt x="531" y="343"/>
                </a:lnTo>
                <a:lnTo>
                  <a:pt x="533" y="344"/>
                </a:lnTo>
                <a:lnTo>
                  <a:pt x="533" y="345"/>
                </a:lnTo>
                <a:lnTo>
                  <a:pt x="540" y="360"/>
                </a:lnTo>
                <a:lnTo>
                  <a:pt x="548" y="374"/>
                </a:lnTo>
                <a:lnTo>
                  <a:pt x="554" y="384"/>
                </a:lnTo>
                <a:lnTo>
                  <a:pt x="561" y="388"/>
                </a:lnTo>
                <a:lnTo>
                  <a:pt x="562" y="386"/>
                </a:lnTo>
                <a:lnTo>
                  <a:pt x="563" y="386"/>
                </a:lnTo>
                <a:lnTo>
                  <a:pt x="561" y="381"/>
                </a:lnTo>
                <a:lnTo>
                  <a:pt x="561" y="377"/>
                </a:lnTo>
                <a:lnTo>
                  <a:pt x="559" y="377"/>
                </a:lnTo>
                <a:lnTo>
                  <a:pt x="557" y="373"/>
                </a:lnTo>
                <a:lnTo>
                  <a:pt x="551" y="366"/>
                </a:lnTo>
                <a:lnTo>
                  <a:pt x="550" y="365"/>
                </a:lnTo>
                <a:lnTo>
                  <a:pt x="550" y="362"/>
                </a:lnTo>
                <a:lnTo>
                  <a:pt x="548" y="360"/>
                </a:lnTo>
                <a:lnTo>
                  <a:pt x="543" y="350"/>
                </a:lnTo>
                <a:lnTo>
                  <a:pt x="540" y="345"/>
                </a:lnTo>
                <a:lnTo>
                  <a:pt x="537" y="340"/>
                </a:lnTo>
                <a:lnTo>
                  <a:pt x="532" y="339"/>
                </a:lnTo>
                <a:lnTo>
                  <a:pt x="532" y="337"/>
                </a:lnTo>
                <a:lnTo>
                  <a:pt x="532" y="333"/>
                </a:lnTo>
                <a:lnTo>
                  <a:pt x="536" y="330"/>
                </a:lnTo>
                <a:lnTo>
                  <a:pt x="537" y="330"/>
                </a:lnTo>
                <a:lnTo>
                  <a:pt x="539" y="330"/>
                </a:lnTo>
                <a:lnTo>
                  <a:pt x="548" y="337"/>
                </a:lnTo>
                <a:lnTo>
                  <a:pt x="550" y="340"/>
                </a:lnTo>
                <a:lnTo>
                  <a:pt x="553" y="341"/>
                </a:lnTo>
                <a:lnTo>
                  <a:pt x="553" y="343"/>
                </a:lnTo>
                <a:lnTo>
                  <a:pt x="553" y="348"/>
                </a:lnTo>
                <a:lnTo>
                  <a:pt x="555" y="358"/>
                </a:lnTo>
                <a:lnTo>
                  <a:pt x="555" y="360"/>
                </a:lnTo>
                <a:lnTo>
                  <a:pt x="558" y="369"/>
                </a:lnTo>
                <a:lnTo>
                  <a:pt x="566" y="384"/>
                </a:lnTo>
                <a:lnTo>
                  <a:pt x="569" y="386"/>
                </a:lnTo>
                <a:lnTo>
                  <a:pt x="578" y="396"/>
                </a:lnTo>
                <a:lnTo>
                  <a:pt x="583" y="400"/>
                </a:lnTo>
                <a:lnTo>
                  <a:pt x="584" y="401"/>
                </a:lnTo>
                <a:lnTo>
                  <a:pt x="587" y="403"/>
                </a:lnTo>
                <a:lnTo>
                  <a:pt x="588" y="404"/>
                </a:lnTo>
                <a:lnTo>
                  <a:pt x="592" y="410"/>
                </a:lnTo>
                <a:lnTo>
                  <a:pt x="600" y="420"/>
                </a:lnTo>
                <a:lnTo>
                  <a:pt x="602" y="423"/>
                </a:lnTo>
                <a:lnTo>
                  <a:pt x="603" y="425"/>
                </a:lnTo>
                <a:lnTo>
                  <a:pt x="604" y="426"/>
                </a:lnTo>
                <a:lnTo>
                  <a:pt x="623" y="450"/>
                </a:lnTo>
                <a:lnTo>
                  <a:pt x="623" y="453"/>
                </a:lnTo>
                <a:lnTo>
                  <a:pt x="625" y="455"/>
                </a:lnTo>
                <a:lnTo>
                  <a:pt x="630" y="456"/>
                </a:lnTo>
                <a:lnTo>
                  <a:pt x="633" y="457"/>
                </a:lnTo>
                <a:lnTo>
                  <a:pt x="636" y="461"/>
                </a:lnTo>
                <a:lnTo>
                  <a:pt x="637" y="464"/>
                </a:lnTo>
                <a:lnTo>
                  <a:pt x="640" y="467"/>
                </a:lnTo>
                <a:lnTo>
                  <a:pt x="643" y="470"/>
                </a:lnTo>
                <a:lnTo>
                  <a:pt x="644" y="470"/>
                </a:lnTo>
                <a:lnTo>
                  <a:pt x="647" y="470"/>
                </a:lnTo>
                <a:lnTo>
                  <a:pt x="649" y="468"/>
                </a:lnTo>
                <a:lnTo>
                  <a:pt x="648" y="467"/>
                </a:lnTo>
                <a:lnTo>
                  <a:pt x="649" y="465"/>
                </a:lnTo>
                <a:lnTo>
                  <a:pt x="651" y="467"/>
                </a:lnTo>
                <a:lnTo>
                  <a:pt x="658" y="472"/>
                </a:lnTo>
                <a:lnTo>
                  <a:pt x="659" y="474"/>
                </a:lnTo>
                <a:lnTo>
                  <a:pt x="660" y="480"/>
                </a:lnTo>
                <a:lnTo>
                  <a:pt x="660" y="483"/>
                </a:lnTo>
                <a:lnTo>
                  <a:pt x="659" y="483"/>
                </a:lnTo>
                <a:lnTo>
                  <a:pt x="658" y="489"/>
                </a:lnTo>
                <a:lnTo>
                  <a:pt x="658" y="490"/>
                </a:lnTo>
                <a:lnTo>
                  <a:pt x="658" y="495"/>
                </a:lnTo>
                <a:lnTo>
                  <a:pt x="659" y="504"/>
                </a:lnTo>
                <a:lnTo>
                  <a:pt x="660" y="504"/>
                </a:lnTo>
                <a:lnTo>
                  <a:pt x="663" y="506"/>
                </a:lnTo>
                <a:lnTo>
                  <a:pt x="664" y="506"/>
                </a:lnTo>
                <a:lnTo>
                  <a:pt x="667" y="504"/>
                </a:lnTo>
                <a:lnTo>
                  <a:pt x="670" y="500"/>
                </a:lnTo>
                <a:lnTo>
                  <a:pt x="670" y="498"/>
                </a:lnTo>
                <a:lnTo>
                  <a:pt x="673" y="491"/>
                </a:lnTo>
                <a:lnTo>
                  <a:pt x="677" y="475"/>
                </a:lnTo>
                <a:lnTo>
                  <a:pt x="678" y="461"/>
                </a:lnTo>
                <a:lnTo>
                  <a:pt x="674" y="453"/>
                </a:lnTo>
                <a:lnTo>
                  <a:pt x="667" y="446"/>
                </a:lnTo>
                <a:lnTo>
                  <a:pt x="660" y="438"/>
                </a:lnTo>
                <a:lnTo>
                  <a:pt x="658" y="438"/>
                </a:lnTo>
                <a:lnTo>
                  <a:pt x="656" y="437"/>
                </a:lnTo>
                <a:lnTo>
                  <a:pt x="636" y="438"/>
                </a:lnTo>
                <a:lnTo>
                  <a:pt x="633" y="438"/>
                </a:lnTo>
                <a:lnTo>
                  <a:pt x="632" y="438"/>
                </a:lnTo>
                <a:lnTo>
                  <a:pt x="626" y="440"/>
                </a:lnTo>
                <a:lnTo>
                  <a:pt x="625" y="438"/>
                </a:lnTo>
                <a:lnTo>
                  <a:pt x="614" y="415"/>
                </a:lnTo>
                <a:lnTo>
                  <a:pt x="613" y="403"/>
                </a:lnTo>
                <a:lnTo>
                  <a:pt x="611" y="396"/>
                </a:lnTo>
                <a:lnTo>
                  <a:pt x="608" y="393"/>
                </a:lnTo>
                <a:lnTo>
                  <a:pt x="607" y="392"/>
                </a:lnTo>
                <a:lnTo>
                  <a:pt x="606" y="390"/>
                </a:lnTo>
                <a:lnTo>
                  <a:pt x="604" y="386"/>
                </a:lnTo>
                <a:lnTo>
                  <a:pt x="603" y="382"/>
                </a:lnTo>
                <a:lnTo>
                  <a:pt x="603" y="380"/>
                </a:lnTo>
                <a:lnTo>
                  <a:pt x="607" y="381"/>
                </a:lnTo>
                <a:lnTo>
                  <a:pt x="613" y="388"/>
                </a:lnTo>
                <a:lnTo>
                  <a:pt x="614" y="388"/>
                </a:lnTo>
                <a:lnTo>
                  <a:pt x="615" y="390"/>
                </a:lnTo>
                <a:lnTo>
                  <a:pt x="615" y="392"/>
                </a:lnTo>
                <a:lnTo>
                  <a:pt x="615" y="393"/>
                </a:lnTo>
                <a:lnTo>
                  <a:pt x="617" y="400"/>
                </a:lnTo>
                <a:lnTo>
                  <a:pt x="617" y="403"/>
                </a:lnTo>
                <a:lnTo>
                  <a:pt x="617" y="407"/>
                </a:lnTo>
                <a:lnTo>
                  <a:pt x="618" y="408"/>
                </a:lnTo>
                <a:lnTo>
                  <a:pt x="618" y="411"/>
                </a:lnTo>
                <a:lnTo>
                  <a:pt x="619" y="414"/>
                </a:lnTo>
                <a:lnTo>
                  <a:pt x="619" y="415"/>
                </a:lnTo>
                <a:lnTo>
                  <a:pt x="630" y="430"/>
                </a:lnTo>
                <a:lnTo>
                  <a:pt x="632" y="430"/>
                </a:lnTo>
                <a:lnTo>
                  <a:pt x="633" y="430"/>
                </a:lnTo>
                <a:lnTo>
                  <a:pt x="636" y="430"/>
                </a:lnTo>
                <a:lnTo>
                  <a:pt x="640" y="429"/>
                </a:lnTo>
                <a:lnTo>
                  <a:pt x="640" y="425"/>
                </a:lnTo>
                <a:lnTo>
                  <a:pt x="640" y="423"/>
                </a:lnTo>
                <a:lnTo>
                  <a:pt x="634" y="414"/>
                </a:lnTo>
                <a:lnTo>
                  <a:pt x="634" y="412"/>
                </a:lnTo>
                <a:lnTo>
                  <a:pt x="633" y="411"/>
                </a:lnTo>
                <a:lnTo>
                  <a:pt x="632" y="411"/>
                </a:lnTo>
                <a:lnTo>
                  <a:pt x="632" y="410"/>
                </a:lnTo>
                <a:lnTo>
                  <a:pt x="634" y="410"/>
                </a:lnTo>
                <a:lnTo>
                  <a:pt x="634" y="411"/>
                </a:lnTo>
                <a:lnTo>
                  <a:pt x="637" y="412"/>
                </a:lnTo>
                <a:lnTo>
                  <a:pt x="643" y="420"/>
                </a:lnTo>
                <a:lnTo>
                  <a:pt x="645" y="427"/>
                </a:lnTo>
                <a:lnTo>
                  <a:pt x="647" y="429"/>
                </a:lnTo>
                <a:lnTo>
                  <a:pt x="649" y="429"/>
                </a:lnTo>
                <a:lnTo>
                  <a:pt x="659" y="429"/>
                </a:lnTo>
                <a:lnTo>
                  <a:pt x="663" y="426"/>
                </a:lnTo>
                <a:lnTo>
                  <a:pt x="673" y="405"/>
                </a:lnTo>
                <a:lnTo>
                  <a:pt x="673" y="405"/>
                </a:lnTo>
                <a:lnTo>
                  <a:pt x="667" y="395"/>
                </a:lnTo>
                <a:lnTo>
                  <a:pt x="667" y="393"/>
                </a:lnTo>
                <a:lnTo>
                  <a:pt x="668" y="386"/>
                </a:lnTo>
                <a:lnTo>
                  <a:pt x="671" y="381"/>
                </a:lnTo>
                <a:lnTo>
                  <a:pt x="671" y="378"/>
                </a:lnTo>
                <a:lnTo>
                  <a:pt x="671" y="375"/>
                </a:lnTo>
                <a:lnTo>
                  <a:pt x="670" y="374"/>
                </a:lnTo>
                <a:lnTo>
                  <a:pt x="668" y="373"/>
                </a:lnTo>
                <a:lnTo>
                  <a:pt x="667" y="373"/>
                </a:lnTo>
                <a:lnTo>
                  <a:pt x="670" y="373"/>
                </a:lnTo>
                <a:lnTo>
                  <a:pt x="673" y="374"/>
                </a:lnTo>
                <a:lnTo>
                  <a:pt x="674" y="377"/>
                </a:lnTo>
                <a:lnTo>
                  <a:pt x="675" y="386"/>
                </a:lnTo>
                <a:lnTo>
                  <a:pt x="685" y="401"/>
                </a:lnTo>
                <a:lnTo>
                  <a:pt x="685" y="403"/>
                </a:lnTo>
                <a:lnTo>
                  <a:pt x="685" y="407"/>
                </a:lnTo>
                <a:lnTo>
                  <a:pt x="698" y="408"/>
                </a:lnTo>
                <a:lnTo>
                  <a:pt x="701" y="410"/>
                </a:lnTo>
                <a:lnTo>
                  <a:pt x="707" y="411"/>
                </a:lnTo>
                <a:lnTo>
                  <a:pt x="711" y="414"/>
                </a:lnTo>
                <a:lnTo>
                  <a:pt x="715" y="415"/>
                </a:lnTo>
                <a:lnTo>
                  <a:pt x="715" y="416"/>
                </a:lnTo>
                <a:lnTo>
                  <a:pt x="715" y="418"/>
                </a:lnTo>
                <a:lnTo>
                  <a:pt x="720" y="420"/>
                </a:lnTo>
                <a:lnTo>
                  <a:pt x="724" y="423"/>
                </a:lnTo>
                <a:lnTo>
                  <a:pt x="733" y="423"/>
                </a:lnTo>
                <a:lnTo>
                  <a:pt x="734" y="423"/>
                </a:lnTo>
                <a:lnTo>
                  <a:pt x="737" y="422"/>
                </a:lnTo>
                <a:lnTo>
                  <a:pt x="737" y="420"/>
                </a:lnTo>
                <a:lnTo>
                  <a:pt x="724" y="412"/>
                </a:lnTo>
                <a:lnTo>
                  <a:pt x="708" y="401"/>
                </a:lnTo>
                <a:lnTo>
                  <a:pt x="697" y="389"/>
                </a:lnTo>
                <a:lnTo>
                  <a:pt x="707" y="395"/>
                </a:lnTo>
                <a:lnTo>
                  <a:pt x="709" y="397"/>
                </a:lnTo>
                <a:lnTo>
                  <a:pt x="712" y="397"/>
                </a:lnTo>
                <a:lnTo>
                  <a:pt x="712" y="399"/>
                </a:lnTo>
                <a:lnTo>
                  <a:pt x="718" y="399"/>
                </a:lnTo>
                <a:lnTo>
                  <a:pt x="719" y="399"/>
                </a:lnTo>
                <a:lnTo>
                  <a:pt x="719" y="397"/>
                </a:lnTo>
                <a:lnTo>
                  <a:pt x="718" y="393"/>
                </a:lnTo>
                <a:lnTo>
                  <a:pt x="718" y="392"/>
                </a:lnTo>
                <a:lnTo>
                  <a:pt x="718" y="390"/>
                </a:lnTo>
                <a:lnTo>
                  <a:pt x="716" y="389"/>
                </a:lnTo>
                <a:lnTo>
                  <a:pt x="711" y="382"/>
                </a:lnTo>
                <a:lnTo>
                  <a:pt x="700" y="370"/>
                </a:lnTo>
                <a:lnTo>
                  <a:pt x="694" y="365"/>
                </a:lnTo>
                <a:lnTo>
                  <a:pt x="690" y="362"/>
                </a:lnTo>
                <a:lnTo>
                  <a:pt x="688" y="358"/>
                </a:lnTo>
                <a:lnTo>
                  <a:pt x="685" y="352"/>
                </a:lnTo>
                <a:lnTo>
                  <a:pt x="681" y="341"/>
                </a:lnTo>
                <a:lnTo>
                  <a:pt x="681" y="339"/>
                </a:lnTo>
                <a:lnTo>
                  <a:pt x="681" y="337"/>
                </a:lnTo>
                <a:lnTo>
                  <a:pt x="674" y="326"/>
                </a:lnTo>
                <a:lnTo>
                  <a:pt x="671" y="322"/>
                </a:lnTo>
                <a:lnTo>
                  <a:pt x="655" y="307"/>
                </a:lnTo>
                <a:lnTo>
                  <a:pt x="658" y="309"/>
                </a:lnTo>
                <a:lnTo>
                  <a:pt x="667" y="311"/>
                </a:lnTo>
                <a:lnTo>
                  <a:pt x="668" y="313"/>
                </a:lnTo>
                <a:lnTo>
                  <a:pt x="678" y="326"/>
                </a:lnTo>
                <a:lnTo>
                  <a:pt x="686" y="326"/>
                </a:lnTo>
                <a:lnTo>
                  <a:pt x="683" y="320"/>
                </a:lnTo>
                <a:lnTo>
                  <a:pt x="688" y="314"/>
                </a:lnTo>
                <a:lnTo>
                  <a:pt x="694" y="309"/>
                </a:lnTo>
                <a:lnTo>
                  <a:pt x="696" y="310"/>
                </a:lnTo>
                <a:lnTo>
                  <a:pt x="697" y="310"/>
                </a:lnTo>
                <a:lnTo>
                  <a:pt x="703" y="310"/>
                </a:lnTo>
                <a:lnTo>
                  <a:pt x="704" y="310"/>
                </a:lnTo>
                <a:lnTo>
                  <a:pt x="704" y="307"/>
                </a:lnTo>
                <a:lnTo>
                  <a:pt x="704" y="307"/>
                </a:lnTo>
                <a:lnTo>
                  <a:pt x="701" y="295"/>
                </a:lnTo>
                <a:lnTo>
                  <a:pt x="700" y="294"/>
                </a:lnTo>
                <a:lnTo>
                  <a:pt x="692" y="275"/>
                </a:lnTo>
                <a:lnTo>
                  <a:pt x="692" y="269"/>
                </a:lnTo>
                <a:lnTo>
                  <a:pt x="692" y="261"/>
                </a:lnTo>
                <a:lnTo>
                  <a:pt x="689" y="255"/>
                </a:lnTo>
                <a:lnTo>
                  <a:pt x="688" y="254"/>
                </a:lnTo>
                <a:lnTo>
                  <a:pt x="682" y="251"/>
                </a:lnTo>
                <a:lnTo>
                  <a:pt x="660" y="243"/>
                </a:lnTo>
                <a:lnTo>
                  <a:pt x="656" y="242"/>
                </a:lnTo>
                <a:lnTo>
                  <a:pt x="652" y="242"/>
                </a:lnTo>
                <a:lnTo>
                  <a:pt x="649" y="242"/>
                </a:lnTo>
                <a:lnTo>
                  <a:pt x="636" y="239"/>
                </a:lnTo>
                <a:lnTo>
                  <a:pt x="632" y="235"/>
                </a:lnTo>
                <a:lnTo>
                  <a:pt x="634" y="235"/>
                </a:lnTo>
                <a:lnTo>
                  <a:pt x="636" y="235"/>
                </a:lnTo>
                <a:lnTo>
                  <a:pt x="637" y="230"/>
                </a:lnTo>
                <a:lnTo>
                  <a:pt x="641" y="215"/>
                </a:lnTo>
                <a:lnTo>
                  <a:pt x="638" y="213"/>
                </a:lnTo>
                <a:lnTo>
                  <a:pt x="633" y="215"/>
                </a:lnTo>
                <a:lnTo>
                  <a:pt x="629" y="215"/>
                </a:lnTo>
                <a:lnTo>
                  <a:pt x="625" y="215"/>
                </a:lnTo>
                <a:lnTo>
                  <a:pt x="621" y="210"/>
                </a:lnTo>
                <a:lnTo>
                  <a:pt x="618" y="209"/>
                </a:lnTo>
                <a:lnTo>
                  <a:pt x="615" y="209"/>
                </a:lnTo>
                <a:lnTo>
                  <a:pt x="614" y="206"/>
                </a:lnTo>
                <a:lnTo>
                  <a:pt x="592" y="187"/>
                </a:lnTo>
                <a:lnTo>
                  <a:pt x="591" y="186"/>
                </a:lnTo>
                <a:lnTo>
                  <a:pt x="587" y="185"/>
                </a:lnTo>
                <a:lnTo>
                  <a:pt x="584" y="185"/>
                </a:lnTo>
                <a:lnTo>
                  <a:pt x="583" y="186"/>
                </a:lnTo>
                <a:lnTo>
                  <a:pt x="577" y="189"/>
                </a:lnTo>
                <a:lnTo>
                  <a:pt x="574" y="194"/>
                </a:lnTo>
                <a:lnTo>
                  <a:pt x="574" y="193"/>
                </a:lnTo>
                <a:lnTo>
                  <a:pt x="574" y="190"/>
                </a:lnTo>
                <a:lnTo>
                  <a:pt x="574" y="189"/>
                </a:lnTo>
                <a:lnTo>
                  <a:pt x="588" y="179"/>
                </a:lnTo>
                <a:lnTo>
                  <a:pt x="591" y="182"/>
                </a:lnTo>
                <a:lnTo>
                  <a:pt x="592" y="182"/>
                </a:lnTo>
                <a:lnTo>
                  <a:pt x="595" y="183"/>
                </a:lnTo>
                <a:lnTo>
                  <a:pt x="607" y="195"/>
                </a:lnTo>
                <a:lnTo>
                  <a:pt x="614" y="202"/>
                </a:lnTo>
                <a:lnTo>
                  <a:pt x="615" y="204"/>
                </a:lnTo>
                <a:lnTo>
                  <a:pt x="617" y="204"/>
                </a:lnTo>
                <a:lnTo>
                  <a:pt x="618" y="204"/>
                </a:lnTo>
                <a:lnTo>
                  <a:pt x="619" y="202"/>
                </a:lnTo>
                <a:lnTo>
                  <a:pt x="621" y="201"/>
                </a:lnTo>
                <a:lnTo>
                  <a:pt x="621" y="200"/>
                </a:lnTo>
                <a:lnTo>
                  <a:pt x="621" y="198"/>
                </a:lnTo>
                <a:lnTo>
                  <a:pt x="621" y="193"/>
                </a:lnTo>
                <a:lnTo>
                  <a:pt x="621" y="185"/>
                </a:lnTo>
                <a:lnTo>
                  <a:pt x="621" y="183"/>
                </a:lnTo>
                <a:lnTo>
                  <a:pt x="619" y="183"/>
                </a:lnTo>
                <a:lnTo>
                  <a:pt x="611" y="179"/>
                </a:lnTo>
                <a:lnTo>
                  <a:pt x="607" y="178"/>
                </a:lnTo>
                <a:lnTo>
                  <a:pt x="603" y="178"/>
                </a:lnTo>
                <a:lnTo>
                  <a:pt x="602" y="178"/>
                </a:lnTo>
                <a:lnTo>
                  <a:pt x="599" y="176"/>
                </a:lnTo>
                <a:lnTo>
                  <a:pt x="598" y="176"/>
                </a:lnTo>
                <a:lnTo>
                  <a:pt x="598" y="176"/>
                </a:lnTo>
                <a:lnTo>
                  <a:pt x="592" y="174"/>
                </a:lnTo>
                <a:lnTo>
                  <a:pt x="591" y="174"/>
                </a:lnTo>
                <a:lnTo>
                  <a:pt x="589" y="172"/>
                </a:lnTo>
                <a:lnTo>
                  <a:pt x="588" y="168"/>
                </a:lnTo>
                <a:lnTo>
                  <a:pt x="587" y="165"/>
                </a:lnTo>
                <a:lnTo>
                  <a:pt x="588" y="165"/>
                </a:lnTo>
                <a:lnTo>
                  <a:pt x="588" y="164"/>
                </a:lnTo>
                <a:lnTo>
                  <a:pt x="574" y="152"/>
                </a:lnTo>
                <a:lnTo>
                  <a:pt x="569" y="153"/>
                </a:lnTo>
                <a:lnTo>
                  <a:pt x="563" y="155"/>
                </a:lnTo>
                <a:lnTo>
                  <a:pt x="562" y="155"/>
                </a:lnTo>
                <a:lnTo>
                  <a:pt x="553" y="157"/>
                </a:lnTo>
                <a:lnTo>
                  <a:pt x="551" y="157"/>
                </a:lnTo>
                <a:lnTo>
                  <a:pt x="550" y="157"/>
                </a:lnTo>
                <a:lnTo>
                  <a:pt x="539" y="156"/>
                </a:lnTo>
                <a:lnTo>
                  <a:pt x="537" y="156"/>
                </a:lnTo>
                <a:lnTo>
                  <a:pt x="531" y="155"/>
                </a:lnTo>
                <a:lnTo>
                  <a:pt x="517" y="152"/>
                </a:lnTo>
                <a:lnTo>
                  <a:pt x="517" y="150"/>
                </a:lnTo>
                <a:lnTo>
                  <a:pt x="514" y="150"/>
                </a:lnTo>
                <a:lnTo>
                  <a:pt x="509" y="150"/>
                </a:lnTo>
                <a:lnTo>
                  <a:pt x="501" y="155"/>
                </a:lnTo>
                <a:lnTo>
                  <a:pt x="490" y="160"/>
                </a:lnTo>
                <a:lnTo>
                  <a:pt x="484" y="167"/>
                </a:lnTo>
                <a:lnTo>
                  <a:pt x="484" y="168"/>
                </a:lnTo>
                <a:lnTo>
                  <a:pt x="480" y="174"/>
                </a:lnTo>
                <a:lnTo>
                  <a:pt x="475" y="179"/>
                </a:lnTo>
                <a:lnTo>
                  <a:pt x="469" y="183"/>
                </a:lnTo>
                <a:lnTo>
                  <a:pt x="467" y="183"/>
                </a:lnTo>
                <a:lnTo>
                  <a:pt x="467" y="182"/>
                </a:lnTo>
                <a:lnTo>
                  <a:pt x="468" y="182"/>
                </a:lnTo>
                <a:lnTo>
                  <a:pt x="472" y="179"/>
                </a:lnTo>
                <a:lnTo>
                  <a:pt x="476" y="176"/>
                </a:lnTo>
                <a:lnTo>
                  <a:pt x="476" y="175"/>
                </a:lnTo>
                <a:lnTo>
                  <a:pt x="484" y="165"/>
                </a:lnTo>
                <a:lnTo>
                  <a:pt x="486" y="160"/>
                </a:lnTo>
                <a:lnTo>
                  <a:pt x="487" y="159"/>
                </a:lnTo>
                <a:lnTo>
                  <a:pt x="488" y="157"/>
                </a:lnTo>
                <a:lnTo>
                  <a:pt x="491" y="156"/>
                </a:lnTo>
                <a:lnTo>
                  <a:pt x="495" y="155"/>
                </a:lnTo>
                <a:lnTo>
                  <a:pt x="498" y="153"/>
                </a:lnTo>
                <a:lnTo>
                  <a:pt x="498" y="152"/>
                </a:lnTo>
                <a:lnTo>
                  <a:pt x="497" y="150"/>
                </a:lnTo>
                <a:lnTo>
                  <a:pt x="494" y="148"/>
                </a:lnTo>
                <a:lnTo>
                  <a:pt x="491" y="146"/>
                </a:lnTo>
                <a:lnTo>
                  <a:pt x="490" y="145"/>
                </a:lnTo>
                <a:lnTo>
                  <a:pt x="487" y="144"/>
                </a:lnTo>
                <a:lnTo>
                  <a:pt x="460" y="135"/>
                </a:lnTo>
                <a:lnTo>
                  <a:pt x="449" y="131"/>
                </a:lnTo>
                <a:lnTo>
                  <a:pt x="432" y="127"/>
                </a:lnTo>
                <a:lnTo>
                  <a:pt x="420" y="115"/>
                </a:lnTo>
                <a:lnTo>
                  <a:pt x="420" y="114"/>
                </a:lnTo>
                <a:lnTo>
                  <a:pt x="422" y="112"/>
                </a:lnTo>
                <a:lnTo>
                  <a:pt x="423" y="112"/>
                </a:lnTo>
                <a:lnTo>
                  <a:pt x="424" y="112"/>
                </a:lnTo>
                <a:lnTo>
                  <a:pt x="432" y="116"/>
                </a:lnTo>
                <a:lnTo>
                  <a:pt x="437" y="118"/>
                </a:lnTo>
                <a:lnTo>
                  <a:pt x="438" y="119"/>
                </a:lnTo>
                <a:lnTo>
                  <a:pt x="443" y="125"/>
                </a:lnTo>
                <a:lnTo>
                  <a:pt x="447" y="123"/>
                </a:lnTo>
                <a:lnTo>
                  <a:pt x="449" y="125"/>
                </a:lnTo>
                <a:lnTo>
                  <a:pt x="452" y="125"/>
                </a:lnTo>
                <a:lnTo>
                  <a:pt x="462" y="131"/>
                </a:lnTo>
                <a:lnTo>
                  <a:pt x="473" y="135"/>
                </a:lnTo>
                <a:lnTo>
                  <a:pt x="476" y="135"/>
                </a:lnTo>
                <a:lnTo>
                  <a:pt x="477" y="135"/>
                </a:lnTo>
                <a:lnTo>
                  <a:pt x="491" y="140"/>
                </a:lnTo>
                <a:lnTo>
                  <a:pt x="491" y="140"/>
                </a:lnTo>
                <a:lnTo>
                  <a:pt x="494" y="142"/>
                </a:lnTo>
                <a:lnTo>
                  <a:pt x="497" y="144"/>
                </a:lnTo>
                <a:lnTo>
                  <a:pt x="499" y="145"/>
                </a:lnTo>
                <a:lnTo>
                  <a:pt x="501" y="146"/>
                </a:lnTo>
                <a:lnTo>
                  <a:pt x="503" y="148"/>
                </a:lnTo>
                <a:lnTo>
                  <a:pt x="509" y="145"/>
                </a:lnTo>
                <a:lnTo>
                  <a:pt x="520" y="144"/>
                </a:lnTo>
                <a:lnTo>
                  <a:pt x="524" y="144"/>
                </a:lnTo>
                <a:lnTo>
                  <a:pt x="525" y="144"/>
                </a:lnTo>
                <a:lnTo>
                  <a:pt x="528" y="145"/>
                </a:lnTo>
                <a:lnTo>
                  <a:pt x="532" y="146"/>
                </a:lnTo>
                <a:lnTo>
                  <a:pt x="533" y="148"/>
                </a:lnTo>
                <a:lnTo>
                  <a:pt x="535" y="149"/>
                </a:lnTo>
                <a:lnTo>
                  <a:pt x="537" y="149"/>
                </a:lnTo>
                <a:lnTo>
                  <a:pt x="540" y="150"/>
                </a:lnTo>
                <a:lnTo>
                  <a:pt x="550" y="150"/>
                </a:lnTo>
                <a:lnTo>
                  <a:pt x="555" y="150"/>
                </a:lnTo>
                <a:lnTo>
                  <a:pt x="565" y="149"/>
                </a:lnTo>
                <a:lnTo>
                  <a:pt x="566" y="149"/>
                </a:lnTo>
                <a:lnTo>
                  <a:pt x="568" y="146"/>
                </a:lnTo>
                <a:lnTo>
                  <a:pt x="577" y="146"/>
                </a:lnTo>
                <a:lnTo>
                  <a:pt x="578" y="148"/>
                </a:lnTo>
                <a:lnTo>
                  <a:pt x="581" y="149"/>
                </a:lnTo>
                <a:lnTo>
                  <a:pt x="585" y="152"/>
                </a:lnTo>
                <a:lnTo>
                  <a:pt x="591" y="160"/>
                </a:lnTo>
                <a:lnTo>
                  <a:pt x="592" y="163"/>
                </a:lnTo>
                <a:lnTo>
                  <a:pt x="592" y="168"/>
                </a:lnTo>
                <a:lnTo>
                  <a:pt x="602" y="175"/>
                </a:lnTo>
                <a:lnTo>
                  <a:pt x="604" y="176"/>
                </a:lnTo>
                <a:lnTo>
                  <a:pt x="621" y="180"/>
                </a:lnTo>
                <a:lnTo>
                  <a:pt x="622" y="176"/>
                </a:lnTo>
                <a:lnTo>
                  <a:pt x="622" y="175"/>
                </a:lnTo>
                <a:lnTo>
                  <a:pt x="622" y="174"/>
                </a:lnTo>
                <a:lnTo>
                  <a:pt x="622" y="172"/>
                </a:lnTo>
                <a:lnTo>
                  <a:pt x="618" y="168"/>
                </a:lnTo>
                <a:lnTo>
                  <a:pt x="614" y="167"/>
                </a:lnTo>
                <a:lnTo>
                  <a:pt x="603" y="163"/>
                </a:lnTo>
                <a:lnTo>
                  <a:pt x="598" y="161"/>
                </a:lnTo>
                <a:lnTo>
                  <a:pt x="592" y="159"/>
                </a:lnTo>
                <a:lnTo>
                  <a:pt x="592" y="157"/>
                </a:lnTo>
                <a:lnTo>
                  <a:pt x="592" y="149"/>
                </a:lnTo>
                <a:lnTo>
                  <a:pt x="596" y="149"/>
                </a:lnTo>
                <a:lnTo>
                  <a:pt x="595" y="146"/>
                </a:lnTo>
                <a:lnTo>
                  <a:pt x="592" y="142"/>
                </a:lnTo>
                <a:lnTo>
                  <a:pt x="592" y="137"/>
                </a:lnTo>
                <a:lnTo>
                  <a:pt x="589" y="133"/>
                </a:lnTo>
                <a:lnTo>
                  <a:pt x="589" y="130"/>
                </a:lnTo>
                <a:lnTo>
                  <a:pt x="589" y="125"/>
                </a:lnTo>
                <a:lnTo>
                  <a:pt x="588" y="122"/>
                </a:lnTo>
                <a:lnTo>
                  <a:pt x="587" y="118"/>
                </a:lnTo>
                <a:lnTo>
                  <a:pt x="580" y="111"/>
                </a:lnTo>
                <a:lnTo>
                  <a:pt x="570" y="100"/>
                </a:lnTo>
                <a:lnTo>
                  <a:pt x="569" y="99"/>
                </a:lnTo>
                <a:lnTo>
                  <a:pt x="562" y="90"/>
                </a:lnTo>
                <a:lnTo>
                  <a:pt x="555" y="89"/>
                </a:lnTo>
                <a:lnTo>
                  <a:pt x="547" y="88"/>
                </a:lnTo>
                <a:lnTo>
                  <a:pt x="531" y="85"/>
                </a:lnTo>
                <a:lnTo>
                  <a:pt x="527" y="84"/>
                </a:lnTo>
                <a:lnTo>
                  <a:pt x="525" y="84"/>
                </a:lnTo>
                <a:lnTo>
                  <a:pt x="518" y="80"/>
                </a:lnTo>
                <a:lnTo>
                  <a:pt x="520" y="71"/>
                </a:lnTo>
                <a:lnTo>
                  <a:pt x="528" y="78"/>
                </a:lnTo>
                <a:lnTo>
                  <a:pt x="529" y="78"/>
                </a:lnTo>
                <a:lnTo>
                  <a:pt x="532" y="78"/>
                </a:lnTo>
                <a:lnTo>
                  <a:pt x="533" y="80"/>
                </a:lnTo>
                <a:lnTo>
                  <a:pt x="544" y="82"/>
                </a:lnTo>
                <a:lnTo>
                  <a:pt x="550" y="82"/>
                </a:lnTo>
                <a:lnTo>
                  <a:pt x="553" y="82"/>
                </a:lnTo>
                <a:lnTo>
                  <a:pt x="555" y="84"/>
                </a:lnTo>
                <a:lnTo>
                  <a:pt x="557" y="85"/>
                </a:lnTo>
                <a:lnTo>
                  <a:pt x="565" y="90"/>
                </a:lnTo>
                <a:lnTo>
                  <a:pt x="573" y="96"/>
                </a:lnTo>
                <a:lnTo>
                  <a:pt x="574" y="97"/>
                </a:lnTo>
                <a:lnTo>
                  <a:pt x="588" y="112"/>
                </a:lnTo>
                <a:lnTo>
                  <a:pt x="591" y="118"/>
                </a:lnTo>
                <a:lnTo>
                  <a:pt x="592" y="119"/>
                </a:lnTo>
                <a:lnTo>
                  <a:pt x="592" y="120"/>
                </a:lnTo>
                <a:lnTo>
                  <a:pt x="592" y="122"/>
                </a:lnTo>
                <a:lnTo>
                  <a:pt x="592" y="123"/>
                </a:lnTo>
                <a:lnTo>
                  <a:pt x="592" y="125"/>
                </a:lnTo>
                <a:lnTo>
                  <a:pt x="592" y="127"/>
                </a:lnTo>
                <a:lnTo>
                  <a:pt x="593" y="130"/>
                </a:lnTo>
                <a:lnTo>
                  <a:pt x="598" y="134"/>
                </a:lnTo>
                <a:lnTo>
                  <a:pt x="598" y="135"/>
                </a:lnTo>
                <a:lnTo>
                  <a:pt x="600" y="137"/>
                </a:lnTo>
                <a:lnTo>
                  <a:pt x="602" y="137"/>
                </a:lnTo>
                <a:lnTo>
                  <a:pt x="603" y="140"/>
                </a:lnTo>
                <a:lnTo>
                  <a:pt x="604" y="142"/>
                </a:lnTo>
                <a:lnTo>
                  <a:pt x="606" y="144"/>
                </a:lnTo>
                <a:lnTo>
                  <a:pt x="607" y="146"/>
                </a:lnTo>
                <a:lnTo>
                  <a:pt x="608" y="146"/>
                </a:lnTo>
                <a:lnTo>
                  <a:pt x="610" y="149"/>
                </a:lnTo>
                <a:lnTo>
                  <a:pt x="610" y="152"/>
                </a:lnTo>
                <a:lnTo>
                  <a:pt x="611" y="159"/>
                </a:lnTo>
                <a:lnTo>
                  <a:pt x="617" y="161"/>
                </a:lnTo>
                <a:lnTo>
                  <a:pt x="621" y="164"/>
                </a:lnTo>
                <a:lnTo>
                  <a:pt x="622" y="165"/>
                </a:lnTo>
                <a:lnTo>
                  <a:pt x="625" y="170"/>
                </a:lnTo>
                <a:lnTo>
                  <a:pt x="625" y="171"/>
                </a:lnTo>
                <a:lnTo>
                  <a:pt x="628" y="174"/>
                </a:lnTo>
                <a:lnTo>
                  <a:pt x="628" y="175"/>
                </a:lnTo>
                <a:lnTo>
                  <a:pt x="623" y="201"/>
                </a:lnTo>
                <a:lnTo>
                  <a:pt x="623" y="202"/>
                </a:lnTo>
                <a:lnTo>
                  <a:pt x="622" y="204"/>
                </a:lnTo>
                <a:lnTo>
                  <a:pt x="622" y="205"/>
                </a:lnTo>
                <a:lnTo>
                  <a:pt x="623" y="206"/>
                </a:lnTo>
                <a:lnTo>
                  <a:pt x="625" y="208"/>
                </a:lnTo>
                <a:lnTo>
                  <a:pt x="628" y="209"/>
                </a:lnTo>
                <a:lnTo>
                  <a:pt x="629" y="209"/>
                </a:lnTo>
                <a:lnTo>
                  <a:pt x="630" y="209"/>
                </a:lnTo>
                <a:lnTo>
                  <a:pt x="634" y="209"/>
                </a:lnTo>
                <a:lnTo>
                  <a:pt x="636" y="209"/>
                </a:lnTo>
                <a:lnTo>
                  <a:pt x="637" y="208"/>
                </a:lnTo>
                <a:lnTo>
                  <a:pt x="644" y="209"/>
                </a:lnTo>
                <a:lnTo>
                  <a:pt x="647" y="210"/>
                </a:lnTo>
                <a:lnTo>
                  <a:pt x="647" y="212"/>
                </a:lnTo>
                <a:lnTo>
                  <a:pt x="647" y="213"/>
                </a:lnTo>
                <a:lnTo>
                  <a:pt x="647" y="215"/>
                </a:lnTo>
                <a:lnTo>
                  <a:pt x="647" y="216"/>
                </a:lnTo>
                <a:lnTo>
                  <a:pt x="644" y="220"/>
                </a:lnTo>
                <a:lnTo>
                  <a:pt x="644" y="223"/>
                </a:lnTo>
                <a:lnTo>
                  <a:pt x="644" y="224"/>
                </a:lnTo>
                <a:lnTo>
                  <a:pt x="645" y="225"/>
                </a:lnTo>
                <a:lnTo>
                  <a:pt x="647" y="227"/>
                </a:lnTo>
                <a:lnTo>
                  <a:pt x="648" y="228"/>
                </a:lnTo>
                <a:lnTo>
                  <a:pt x="653" y="232"/>
                </a:lnTo>
                <a:lnTo>
                  <a:pt x="655" y="234"/>
                </a:lnTo>
                <a:lnTo>
                  <a:pt x="677" y="243"/>
                </a:lnTo>
                <a:lnTo>
                  <a:pt x="678" y="243"/>
                </a:lnTo>
                <a:lnTo>
                  <a:pt x="679" y="242"/>
                </a:lnTo>
                <a:lnTo>
                  <a:pt x="681" y="242"/>
                </a:lnTo>
                <a:lnTo>
                  <a:pt x="681" y="239"/>
                </a:lnTo>
                <a:lnTo>
                  <a:pt x="678" y="234"/>
                </a:lnTo>
                <a:lnTo>
                  <a:pt x="677" y="231"/>
                </a:lnTo>
                <a:lnTo>
                  <a:pt x="674" y="230"/>
                </a:lnTo>
                <a:lnTo>
                  <a:pt x="673" y="227"/>
                </a:lnTo>
                <a:lnTo>
                  <a:pt x="673" y="225"/>
                </a:lnTo>
                <a:lnTo>
                  <a:pt x="671" y="223"/>
                </a:lnTo>
                <a:lnTo>
                  <a:pt x="673" y="212"/>
                </a:lnTo>
                <a:lnTo>
                  <a:pt x="673" y="209"/>
                </a:lnTo>
                <a:lnTo>
                  <a:pt x="674" y="209"/>
                </a:lnTo>
                <a:lnTo>
                  <a:pt x="674" y="208"/>
                </a:lnTo>
                <a:lnTo>
                  <a:pt x="675" y="208"/>
                </a:lnTo>
                <a:lnTo>
                  <a:pt x="675" y="209"/>
                </a:lnTo>
                <a:lnTo>
                  <a:pt x="675" y="209"/>
                </a:lnTo>
                <a:lnTo>
                  <a:pt x="674" y="209"/>
                </a:lnTo>
                <a:lnTo>
                  <a:pt x="674" y="224"/>
                </a:lnTo>
                <a:lnTo>
                  <a:pt x="675" y="225"/>
                </a:lnTo>
                <a:lnTo>
                  <a:pt x="675" y="227"/>
                </a:lnTo>
                <a:lnTo>
                  <a:pt x="685" y="242"/>
                </a:lnTo>
                <a:lnTo>
                  <a:pt x="685" y="242"/>
                </a:lnTo>
                <a:lnTo>
                  <a:pt x="688" y="243"/>
                </a:lnTo>
                <a:lnTo>
                  <a:pt x="690" y="245"/>
                </a:lnTo>
                <a:lnTo>
                  <a:pt x="696" y="242"/>
                </a:lnTo>
                <a:lnTo>
                  <a:pt x="696" y="242"/>
                </a:lnTo>
                <a:lnTo>
                  <a:pt x="696" y="240"/>
                </a:lnTo>
                <a:lnTo>
                  <a:pt x="696" y="239"/>
                </a:lnTo>
                <a:lnTo>
                  <a:pt x="696" y="235"/>
                </a:lnTo>
                <a:lnTo>
                  <a:pt x="697" y="227"/>
                </a:lnTo>
                <a:lnTo>
                  <a:pt x="698" y="230"/>
                </a:lnTo>
                <a:lnTo>
                  <a:pt x="698" y="243"/>
                </a:lnTo>
                <a:lnTo>
                  <a:pt x="697" y="245"/>
                </a:lnTo>
                <a:lnTo>
                  <a:pt x="697" y="246"/>
                </a:lnTo>
                <a:lnTo>
                  <a:pt x="696" y="246"/>
                </a:lnTo>
                <a:lnTo>
                  <a:pt x="696" y="247"/>
                </a:lnTo>
                <a:lnTo>
                  <a:pt x="696" y="249"/>
                </a:lnTo>
                <a:lnTo>
                  <a:pt x="696" y="251"/>
                </a:lnTo>
                <a:lnTo>
                  <a:pt x="697" y="253"/>
                </a:lnTo>
                <a:lnTo>
                  <a:pt x="700" y="265"/>
                </a:lnTo>
                <a:lnTo>
                  <a:pt x="705" y="273"/>
                </a:lnTo>
                <a:lnTo>
                  <a:pt x="703" y="277"/>
                </a:lnTo>
                <a:lnTo>
                  <a:pt x="703" y="279"/>
                </a:lnTo>
                <a:lnTo>
                  <a:pt x="703" y="280"/>
                </a:lnTo>
                <a:lnTo>
                  <a:pt x="704" y="283"/>
                </a:lnTo>
                <a:lnTo>
                  <a:pt x="705" y="288"/>
                </a:lnTo>
                <a:lnTo>
                  <a:pt x="708" y="294"/>
                </a:lnTo>
                <a:lnTo>
                  <a:pt x="714" y="307"/>
                </a:lnTo>
                <a:lnTo>
                  <a:pt x="719" y="317"/>
                </a:lnTo>
                <a:lnTo>
                  <a:pt x="720" y="317"/>
                </a:lnTo>
                <a:lnTo>
                  <a:pt x="724" y="320"/>
                </a:lnTo>
                <a:lnTo>
                  <a:pt x="727" y="324"/>
                </a:lnTo>
                <a:lnTo>
                  <a:pt x="729" y="326"/>
                </a:lnTo>
                <a:lnTo>
                  <a:pt x="729" y="328"/>
                </a:lnTo>
                <a:lnTo>
                  <a:pt x="730" y="329"/>
                </a:lnTo>
                <a:lnTo>
                  <a:pt x="729" y="339"/>
                </a:lnTo>
                <a:lnTo>
                  <a:pt x="729" y="343"/>
                </a:lnTo>
                <a:lnTo>
                  <a:pt x="729" y="344"/>
                </a:lnTo>
                <a:lnTo>
                  <a:pt x="727" y="345"/>
                </a:lnTo>
                <a:lnTo>
                  <a:pt x="726" y="352"/>
                </a:lnTo>
                <a:lnTo>
                  <a:pt x="727" y="354"/>
                </a:lnTo>
                <a:lnTo>
                  <a:pt x="729" y="356"/>
                </a:lnTo>
                <a:lnTo>
                  <a:pt x="730" y="356"/>
                </a:lnTo>
                <a:lnTo>
                  <a:pt x="737" y="358"/>
                </a:lnTo>
                <a:lnTo>
                  <a:pt x="739" y="358"/>
                </a:lnTo>
                <a:lnTo>
                  <a:pt x="741" y="358"/>
                </a:lnTo>
                <a:lnTo>
                  <a:pt x="742" y="358"/>
                </a:lnTo>
                <a:lnTo>
                  <a:pt x="746" y="359"/>
                </a:lnTo>
                <a:lnTo>
                  <a:pt x="748" y="360"/>
                </a:lnTo>
                <a:lnTo>
                  <a:pt x="752" y="363"/>
                </a:lnTo>
                <a:lnTo>
                  <a:pt x="753" y="366"/>
                </a:lnTo>
                <a:lnTo>
                  <a:pt x="754" y="369"/>
                </a:lnTo>
                <a:lnTo>
                  <a:pt x="769" y="373"/>
                </a:lnTo>
                <a:lnTo>
                  <a:pt x="798" y="385"/>
                </a:lnTo>
                <a:lnTo>
                  <a:pt x="799" y="386"/>
                </a:lnTo>
                <a:lnTo>
                  <a:pt x="801" y="390"/>
                </a:lnTo>
                <a:lnTo>
                  <a:pt x="801" y="395"/>
                </a:lnTo>
                <a:lnTo>
                  <a:pt x="802" y="403"/>
                </a:lnTo>
                <a:lnTo>
                  <a:pt x="804" y="405"/>
                </a:lnTo>
                <a:lnTo>
                  <a:pt x="805" y="408"/>
                </a:lnTo>
                <a:lnTo>
                  <a:pt x="812" y="419"/>
                </a:lnTo>
                <a:lnTo>
                  <a:pt x="816" y="425"/>
                </a:lnTo>
                <a:lnTo>
                  <a:pt x="817" y="425"/>
                </a:lnTo>
                <a:lnTo>
                  <a:pt x="819" y="425"/>
                </a:lnTo>
                <a:lnTo>
                  <a:pt x="821" y="425"/>
                </a:lnTo>
                <a:lnTo>
                  <a:pt x="821" y="423"/>
                </a:lnTo>
                <a:lnTo>
                  <a:pt x="838" y="407"/>
                </a:lnTo>
                <a:lnTo>
                  <a:pt x="838" y="405"/>
                </a:lnTo>
                <a:lnTo>
                  <a:pt x="838" y="403"/>
                </a:lnTo>
                <a:lnTo>
                  <a:pt x="838" y="400"/>
                </a:lnTo>
                <a:lnTo>
                  <a:pt x="836" y="397"/>
                </a:lnTo>
                <a:lnTo>
                  <a:pt x="832" y="384"/>
                </a:lnTo>
                <a:lnTo>
                  <a:pt x="831" y="382"/>
                </a:lnTo>
                <a:lnTo>
                  <a:pt x="828" y="382"/>
                </a:lnTo>
                <a:lnTo>
                  <a:pt x="821" y="381"/>
                </a:lnTo>
                <a:lnTo>
                  <a:pt x="819" y="381"/>
                </a:lnTo>
                <a:lnTo>
                  <a:pt x="819" y="381"/>
                </a:lnTo>
                <a:lnTo>
                  <a:pt x="799" y="374"/>
                </a:lnTo>
                <a:lnTo>
                  <a:pt x="798" y="370"/>
                </a:lnTo>
                <a:lnTo>
                  <a:pt x="806" y="371"/>
                </a:lnTo>
                <a:lnTo>
                  <a:pt x="809" y="371"/>
                </a:lnTo>
                <a:lnTo>
                  <a:pt x="812" y="371"/>
                </a:lnTo>
                <a:lnTo>
                  <a:pt x="820" y="370"/>
                </a:lnTo>
                <a:lnTo>
                  <a:pt x="821" y="370"/>
                </a:lnTo>
                <a:lnTo>
                  <a:pt x="821" y="367"/>
                </a:lnTo>
                <a:lnTo>
                  <a:pt x="821" y="363"/>
                </a:lnTo>
                <a:lnTo>
                  <a:pt x="824" y="360"/>
                </a:lnTo>
                <a:lnTo>
                  <a:pt x="827" y="359"/>
                </a:lnTo>
                <a:lnTo>
                  <a:pt x="831" y="356"/>
                </a:lnTo>
                <a:lnTo>
                  <a:pt x="831" y="355"/>
                </a:lnTo>
                <a:lnTo>
                  <a:pt x="831" y="354"/>
                </a:lnTo>
                <a:lnTo>
                  <a:pt x="821" y="347"/>
                </a:lnTo>
                <a:lnTo>
                  <a:pt x="827" y="340"/>
                </a:lnTo>
                <a:lnTo>
                  <a:pt x="827" y="339"/>
                </a:lnTo>
                <a:lnTo>
                  <a:pt x="825" y="326"/>
                </a:lnTo>
                <a:lnTo>
                  <a:pt x="825" y="324"/>
                </a:lnTo>
                <a:lnTo>
                  <a:pt x="824" y="322"/>
                </a:lnTo>
                <a:lnTo>
                  <a:pt x="819" y="309"/>
                </a:lnTo>
                <a:lnTo>
                  <a:pt x="812" y="306"/>
                </a:lnTo>
                <a:lnTo>
                  <a:pt x="806" y="300"/>
                </a:lnTo>
                <a:lnTo>
                  <a:pt x="802" y="296"/>
                </a:lnTo>
                <a:lnTo>
                  <a:pt x="802" y="295"/>
                </a:lnTo>
                <a:lnTo>
                  <a:pt x="801" y="290"/>
                </a:lnTo>
                <a:lnTo>
                  <a:pt x="801" y="288"/>
                </a:lnTo>
                <a:lnTo>
                  <a:pt x="776" y="264"/>
                </a:lnTo>
                <a:lnTo>
                  <a:pt x="775" y="262"/>
                </a:lnTo>
                <a:lnTo>
                  <a:pt x="772" y="261"/>
                </a:lnTo>
                <a:lnTo>
                  <a:pt x="769" y="260"/>
                </a:lnTo>
                <a:lnTo>
                  <a:pt x="767" y="258"/>
                </a:lnTo>
                <a:lnTo>
                  <a:pt x="765" y="258"/>
                </a:lnTo>
                <a:lnTo>
                  <a:pt x="763" y="255"/>
                </a:lnTo>
                <a:lnTo>
                  <a:pt x="761" y="253"/>
                </a:lnTo>
                <a:lnTo>
                  <a:pt x="760" y="251"/>
                </a:lnTo>
                <a:lnTo>
                  <a:pt x="761" y="251"/>
                </a:lnTo>
                <a:lnTo>
                  <a:pt x="761" y="253"/>
                </a:lnTo>
                <a:lnTo>
                  <a:pt x="772" y="257"/>
                </a:lnTo>
                <a:lnTo>
                  <a:pt x="779" y="261"/>
                </a:lnTo>
                <a:lnTo>
                  <a:pt x="783" y="265"/>
                </a:lnTo>
                <a:lnTo>
                  <a:pt x="786" y="268"/>
                </a:lnTo>
                <a:lnTo>
                  <a:pt x="787" y="270"/>
                </a:lnTo>
                <a:lnTo>
                  <a:pt x="793" y="273"/>
                </a:lnTo>
                <a:lnTo>
                  <a:pt x="799" y="273"/>
                </a:lnTo>
                <a:lnTo>
                  <a:pt x="801" y="273"/>
                </a:lnTo>
                <a:lnTo>
                  <a:pt x="802" y="272"/>
                </a:lnTo>
                <a:lnTo>
                  <a:pt x="802" y="268"/>
                </a:lnTo>
                <a:lnTo>
                  <a:pt x="802" y="262"/>
                </a:lnTo>
                <a:lnTo>
                  <a:pt x="799" y="255"/>
                </a:lnTo>
                <a:lnTo>
                  <a:pt x="794" y="242"/>
                </a:lnTo>
                <a:lnTo>
                  <a:pt x="793" y="242"/>
                </a:lnTo>
                <a:lnTo>
                  <a:pt x="789" y="240"/>
                </a:lnTo>
                <a:lnTo>
                  <a:pt x="786" y="238"/>
                </a:lnTo>
                <a:lnTo>
                  <a:pt x="786" y="236"/>
                </a:lnTo>
                <a:lnTo>
                  <a:pt x="784" y="228"/>
                </a:lnTo>
                <a:lnTo>
                  <a:pt x="782" y="210"/>
                </a:lnTo>
                <a:lnTo>
                  <a:pt x="782" y="209"/>
                </a:lnTo>
                <a:lnTo>
                  <a:pt x="761" y="189"/>
                </a:lnTo>
                <a:lnTo>
                  <a:pt x="760" y="189"/>
                </a:lnTo>
                <a:lnTo>
                  <a:pt x="756" y="187"/>
                </a:lnTo>
                <a:lnTo>
                  <a:pt x="754" y="187"/>
                </a:lnTo>
                <a:lnTo>
                  <a:pt x="750" y="189"/>
                </a:lnTo>
                <a:lnTo>
                  <a:pt x="744" y="190"/>
                </a:lnTo>
                <a:lnTo>
                  <a:pt x="742" y="190"/>
                </a:lnTo>
                <a:lnTo>
                  <a:pt x="738" y="187"/>
                </a:lnTo>
                <a:lnTo>
                  <a:pt x="739" y="186"/>
                </a:lnTo>
                <a:lnTo>
                  <a:pt x="741" y="182"/>
                </a:lnTo>
                <a:lnTo>
                  <a:pt x="753" y="182"/>
                </a:lnTo>
                <a:lnTo>
                  <a:pt x="756" y="182"/>
                </a:lnTo>
                <a:lnTo>
                  <a:pt x="757" y="182"/>
                </a:lnTo>
                <a:lnTo>
                  <a:pt x="763" y="185"/>
                </a:lnTo>
                <a:lnTo>
                  <a:pt x="764" y="185"/>
                </a:lnTo>
                <a:lnTo>
                  <a:pt x="771" y="193"/>
                </a:lnTo>
                <a:lnTo>
                  <a:pt x="775" y="198"/>
                </a:lnTo>
                <a:lnTo>
                  <a:pt x="779" y="198"/>
                </a:lnTo>
                <a:lnTo>
                  <a:pt x="780" y="198"/>
                </a:lnTo>
                <a:lnTo>
                  <a:pt x="786" y="174"/>
                </a:lnTo>
                <a:lnTo>
                  <a:pt x="791" y="148"/>
                </a:lnTo>
                <a:lnTo>
                  <a:pt x="791" y="142"/>
                </a:lnTo>
                <a:lnTo>
                  <a:pt x="791" y="141"/>
                </a:lnTo>
                <a:lnTo>
                  <a:pt x="786" y="131"/>
                </a:lnTo>
                <a:lnTo>
                  <a:pt x="786" y="130"/>
                </a:lnTo>
                <a:lnTo>
                  <a:pt x="778" y="126"/>
                </a:lnTo>
                <a:lnTo>
                  <a:pt x="775" y="125"/>
                </a:lnTo>
                <a:lnTo>
                  <a:pt x="764" y="112"/>
                </a:lnTo>
                <a:lnTo>
                  <a:pt x="757" y="101"/>
                </a:lnTo>
                <a:lnTo>
                  <a:pt x="748" y="82"/>
                </a:lnTo>
                <a:lnTo>
                  <a:pt x="759" y="92"/>
                </a:lnTo>
                <a:lnTo>
                  <a:pt x="761" y="90"/>
                </a:lnTo>
                <a:lnTo>
                  <a:pt x="767" y="75"/>
                </a:lnTo>
                <a:lnTo>
                  <a:pt x="767" y="74"/>
                </a:lnTo>
                <a:lnTo>
                  <a:pt x="775" y="59"/>
                </a:lnTo>
                <a:lnTo>
                  <a:pt x="776" y="59"/>
                </a:lnTo>
                <a:lnTo>
                  <a:pt x="778" y="58"/>
                </a:lnTo>
                <a:lnTo>
                  <a:pt x="778" y="56"/>
                </a:lnTo>
                <a:lnTo>
                  <a:pt x="778" y="54"/>
                </a:lnTo>
                <a:lnTo>
                  <a:pt x="778" y="47"/>
                </a:lnTo>
                <a:lnTo>
                  <a:pt x="776" y="44"/>
                </a:lnTo>
                <a:lnTo>
                  <a:pt x="775" y="43"/>
                </a:lnTo>
                <a:lnTo>
                  <a:pt x="772" y="37"/>
                </a:lnTo>
                <a:lnTo>
                  <a:pt x="772" y="36"/>
                </a:lnTo>
                <a:lnTo>
                  <a:pt x="774" y="37"/>
                </a:lnTo>
                <a:lnTo>
                  <a:pt x="783" y="48"/>
                </a:lnTo>
                <a:lnTo>
                  <a:pt x="783" y="51"/>
                </a:lnTo>
                <a:lnTo>
                  <a:pt x="784" y="55"/>
                </a:lnTo>
                <a:lnTo>
                  <a:pt x="787" y="55"/>
                </a:lnTo>
                <a:lnTo>
                  <a:pt x="789" y="55"/>
                </a:lnTo>
                <a:lnTo>
                  <a:pt x="791" y="52"/>
                </a:lnTo>
                <a:lnTo>
                  <a:pt x="793" y="50"/>
                </a:lnTo>
                <a:lnTo>
                  <a:pt x="793" y="47"/>
                </a:lnTo>
                <a:lnTo>
                  <a:pt x="793" y="45"/>
                </a:lnTo>
                <a:lnTo>
                  <a:pt x="797" y="41"/>
                </a:lnTo>
                <a:lnTo>
                  <a:pt x="801" y="39"/>
                </a:lnTo>
                <a:lnTo>
                  <a:pt x="808" y="32"/>
                </a:lnTo>
                <a:lnTo>
                  <a:pt x="812" y="28"/>
                </a:lnTo>
                <a:lnTo>
                  <a:pt x="824" y="22"/>
                </a:lnTo>
                <a:lnTo>
                  <a:pt x="828" y="21"/>
                </a:lnTo>
                <a:lnTo>
                  <a:pt x="829" y="20"/>
                </a:lnTo>
                <a:lnTo>
                  <a:pt x="836" y="10"/>
                </a:lnTo>
                <a:lnTo>
                  <a:pt x="839" y="7"/>
                </a:lnTo>
                <a:lnTo>
                  <a:pt x="838" y="5"/>
                </a:lnTo>
                <a:lnTo>
                  <a:pt x="836" y="5"/>
                </a:lnTo>
                <a:lnTo>
                  <a:pt x="835" y="2"/>
                </a:lnTo>
                <a:lnTo>
                  <a:pt x="835" y="0"/>
                </a:lnTo>
                <a:lnTo>
                  <a:pt x="836" y="2"/>
                </a:lnTo>
                <a:lnTo>
                  <a:pt x="839" y="3"/>
                </a:lnTo>
                <a:lnTo>
                  <a:pt x="840" y="3"/>
                </a:lnTo>
                <a:lnTo>
                  <a:pt x="842" y="5"/>
                </a:lnTo>
                <a:close/>
                <a:moveTo>
                  <a:pt x="891" y="341"/>
                </a:moveTo>
                <a:lnTo>
                  <a:pt x="890" y="341"/>
                </a:lnTo>
                <a:lnTo>
                  <a:pt x="884" y="348"/>
                </a:lnTo>
                <a:lnTo>
                  <a:pt x="884" y="352"/>
                </a:lnTo>
                <a:lnTo>
                  <a:pt x="888" y="356"/>
                </a:lnTo>
                <a:lnTo>
                  <a:pt x="891" y="360"/>
                </a:lnTo>
                <a:lnTo>
                  <a:pt x="892" y="362"/>
                </a:lnTo>
                <a:lnTo>
                  <a:pt x="894" y="363"/>
                </a:lnTo>
                <a:lnTo>
                  <a:pt x="902" y="369"/>
                </a:lnTo>
                <a:lnTo>
                  <a:pt x="906" y="371"/>
                </a:lnTo>
                <a:lnTo>
                  <a:pt x="909" y="373"/>
                </a:lnTo>
                <a:lnTo>
                  <a:pt x="906" y="358"/>
                </a:lnTo>
                <a:lnTo>
                  <a:pt x="903" y="351"/>
                </a:lnTo>
                <a:lnTo>
                  <a:pt x="899" y="344"/>
                </a:lnTo>
                <a:lnTo>
                  <a:pt x="898" y="343"/>
                </a:lnTo>
                <a:lnTo>
                  <a:pt x="891" y="341"/>
                </a:lnTo>
                <a:close/>
                <a:moveTo>
                  <a:pt x="799" y="135"/>
                </a:moveTo>
                <a:lnTo>
                  <a:pt x="798" y="135"/>
                </a:lnTo>
                <a:lnTo>
                  <a:pt x="797" y="135"/>
                </a:lnTo>
                <a:lnTo>
                  <a:pt x="798" y="144"/>
                </a:lnTo>
                <a:lnTo>
                  <a:pt x="798" y="149"/>
                </a:lnTo>
                <a:lnTo>
                  <a:pt x="798" y="172"/>
                </a:lnTo>
                <a:lnTo>
                  <a:pt x="797" y="176"/>
                </a:lnTo>
                <a:lnTo>
                  <a:pt x="794" y="178"/>
                </a:lnTo>
                <a:lnTo>
                  <a:pt x="789" y="187"/>
                </a:lnTo>
                <a:lnTo>
                  <a:pt x="786" y="195"/>
                </a:lnTo>
                <a:lnTo>
                  <a:pt x="786" y="201"/>
                </a:lnTo>
                <a:lnTo>
                  <a:pt x="786" y="204"/>
                </a:lnTo>
                <a:lnTo>
                  <a:pt x="787" y="206"/>
                </a:lnTo>
                <a:lnTo>
                  <a:pt x="789" y="206"/>
                </a:lnTo>
                <a:lnTo>
                  <a:pt x="790" y="206"/>
                </a:lnTo>
                <a:lnTo>
                  <a:pt x="794" y="219"/>
                </a:lnTo>
                <a:lnTo>
                  <a:pt x="791" y="228"/>
                </a:lnTo>
                <a:lnTo>
                  <a:pt x="790" y="228"/>
                </a:lnTo>
                <a:lnTo>
                  <a:pt x="791" y="234"/>
                </a:lnTo>
                <a:lnTo>
                  <a:pt x="793" y="235"/>
                </a:lnTo>
                <a:lnTo>
                  <a:pt x="801" y="238"/>
                </a:lnTo>
                <a:lnTo>
                  <a:pt x="802" y="238"/>
                </a:lnTo>
                <a:lnTo>
                  <a:pt x="802" y="236"/>
                </a:lnTo>
                <a:lnTo>
                  <a:pt x="801" y="234"/>
                </a:lnTo>
                <a:lnTo>
                  <a:pt x="801" y="231"/>
                </a:lnTo>
                <a:lnTo>
                  <a:pt x="802" y="224"/>
                </a:lnTo>
                <a:lnTo>
                  <a:pt x="805" y="223"/>
                </a:lnTo>
                <a:lnTo>
                  <a:pt x="808" y="223"/>
                </a:lnTo>
                <a:lnTo>
                  <a:pt x="808" y="221"/>
                </a:lnTo>
                <a:lnTo>
                  <a:pt x="809" y="223"/>
                </a:lnTo>
                <a:lnTo>
                  <a:pt x="810" y="224"/>
                </a:lnTo>
                <a:lnTo>
                  <a:pt x="812" y="225"/>
                </a:lnTo>
                <a:lnTo>
                  <a:pt x="814" y="227"/>
                </a:lnTo>
                <a:lnTo>
                  <a:pt x="819" y="228"/>
                </a:lnTo>
                <a:lnTo>
                  <a:pt x="819" y="230"/>
                </a:lnTo>
                <a:lnTo>
                  <a:pt x="820" y="230"/>
                </a:lnTo>
                <a:lnTo>
                  <a:pt x="823" y="217"/>
                </a:lnTo>
                <a:lnTo>
                  <a:pt x="824" y="216"/>
                </a:lnTo>
                <a:lnTo>
                  <a:pt x="824" y="206"/>
                </a:lnTo>
                <a:lnTo>
                  <a:pt x="824" y="204"/>
                </a:lnTo>
                <a:lnTo>
                  <a:pt x="820" y="200"/>
                </a:lnTo>
                <a:lnTo>
                  <a:pt x="819" y="179"/>
                </a:lnTo>
                <a:lnTo>
                  <a:pt x="816" y="164"/>
                </a:lnTo>
                <a:lnTo>
                  <a:pt x="812" y="157"/>
                </a:lnTo>
                <a:lnTo>
                  <a:pt x="810" y="156"/>
                </a:lnTo>
                <a:lnTo>
                  <a:pt x="801" y="141"/>
                </a:lnTo>
                <a:lnTo>
                  <a:pt x="799" y="135"/>
                </a:lnTo>
                <a:close/>
                <a:moveTo>
                  <a:pt x="386" y="805"/>
                </a:moveTo>
                <a:lnTo>
                  <a:pt x="385" y="805"/>
                </a:lnTo>
                <a:lnTo>
                  <a:pt x="383" y="805"/>
                </a:lnTo>
                <a:lnTo>
                  <a:pt x="383" y="806"/>
                </a:lnTo>
                <a:lnTo>
                  <a:pt x="371" y="828"/>
                </a:lnTo>
                <a:lnTo>
                  <a:pt x="371" y="831"/>
                </a:lnTo>
                <a:lnTo>
                  <a:pt x="371" y="836"/>
                </a:lnTo>
                <a:lnTo>
                  <a:pt x="372" y="838"/>
                </a:lnTo>
                <a:lnTo>
                  <a:pt x="371" y="849"/>
                </a:lnTo>
                <a:lnTo>
                  <a:pt x="368" y="853"/>
                </a:lnTo>
                <a:lnTo>
                  <a:pt x="368" y="854"/>
                </a:lnTo>
                <a:lnTo>
                  <a:pt x="370" y="855"/>
                </a:lnTo>
                <a:lnTo>
                  <a:pt x="378" y="857"/>
                </a:lnTo>
                <a:lnTo>
                  <a:pt x="381" y="857"/>
                </a:lnTo>
                <a:lnTo>
                  <a:pt x="387" y="855"/>
                </a:lnTo>
                <a:lnTo>
                  <a:pt x="392" y="853"/>
                </a:lnTo>
                <a:lnTo>
                  <a:pt x="396" y="853"/>
                </a:lnTo>
                <a:lnTo>
                  <a:pt x="407" y="853"/>
                </a:lnTo>
                <a:lnTo>
                  <a:pt x="407" y="854"/>
                </a:lnTo>
                <a:lnTo>
                  <a:pt x="411" y="855"/>
                </a:lnTo>
                <a:lnTo>
                  <a:pt x="412" y="857"/>
                </a:lnTo>
                <a:lnTo>
                  <a:pt x="413" y="857"/>
                </a:lnTo>
                <a:lnTo>
                  <a:pt x="415" y="847"/>
                </a:lnTo>
                <a:lnTo>
                  <a:pt x="417" y="831"/>
                </a:lnTo>
                <a:lnTo>
                  <a:pt x="419" y="824"/>
                </a:lnTo>
                <a:lnTo>
                  <a:pt x="419" y="823"/>
                </a:lnTo>
                <a:lnTo>
                  <a:pt x="419" y="821"/>
                </a:lnTo>
                <a:lnTo>
                  <a:pt x="416" y="820"/>
                </a:lnTo>
                <a:lnTo>
                  <a:pt x="415" y="819"/>
                </a:lnTo>
                <a:lnTo>
                  <a:pt x="405" y="819"/>
                </a:lnTo>
                <a:lnTo>
                  <a:pt x="404" y="816"/>
                </a:lnTo>
                <a:lnTo>
                  <a:pt x="401" y="813"/>
                </a:lnTo>
                <a:lnTo>
                  <a:pt x="397" y="810"/>
                </a:lnTo>
                <a:lnTo>
                  <a:pt x="386" y="805"/>
                </a:lnTo>
                <a:close/>
                <a:moveTo>
                  <a:pt x="735" y="528"/>
                </a:moveTo>
                <a:lnTo>
                  <a:pt x="734" y="528"/>
                </a:lnTo>
                <a:lnTo>
                  <a:pt x="731" y="530"/>
                </a:lnTo>
                <a:lnTo>
                  <a:pt x="727" y="534"/>
                </a:lnTo>
                <a:lnTo>
                  <a:pt x="727" y="535"/>
                </a:lnTo>
                <a:lnTo>
                  <a:pt x="727" y="536"/>
                </a:lnTo>
                <a:lnTo>
                  <a:pt x="737" y="569"/>
                </a:lnTo>
                <a:lnTo>
                  <a:pt x="737" y="562"/>
                </a:lnTo>
                <a:lnTo>
                  <a:pt x="745" y="561"/>
                </a:lnTo>
                <a:lnTo>
                  <a:pt x="746" y="560"/>
                </a:lnTo>
                <a:lnTo>
                  <a:pt x="746" y="558"/>
                </a:lnTo>
                <a:lnTo>
                  <a:pt x="746" y="557"/>
                </a:lnTo>
                <a:lnTo>
                  <a:pt x="746" y="554"/>
                </a:lnTo>
                <a:lnTo>
                  <a:pt x="746" y="551"/>
                </a:lnTo>
                <a:lnTo>
                  <a:pt x="746" y="550"/>
                </a:lnTo>
                <a:lnTo>
                  <a:pt x="749" y="549"/>
                </a:lnTo>
                <a:lnTo>
                  <a:pt x="752" y="550"/>
                </a:lnTo>
                <a:lnTo>
                  <a:pt x="752" y="551"/>
                </a:lnTo>
                <a:lnTo>
                  <a:pt x="750" y="554"/>
                </a:lnTo>
                <a:lnTo>
                  <a:pt x="749" y="554"/>
                </a:lnTo>
                <a:lnTo>
                  <a:pt x="749" y="557"/>
                </a:lnTo>
                <a:lnTo>
                  <a:pt x="750" y="558"/>
                </a:lnTo>
                <a:lnTo>
                  <a:pt x="752" y="561"/>
                </a:lnTo>
                <a:lnTo>
                  <a:pt x="756" y="562"/>
                </a:lnTo>
                <a:lnTo>
                  <a:pt x="760" y="558"/>
                </a:lnTo>
                <a:lnTo>
                  <a:pt x="761" y="557"/>
                </a:lnTo>
                <a:lnTo>
                  <a:pt x="761" y="551"/>
                </a:lnTo>
                <a:lnTo>
                  <a:pt x="760" y="551"/>
                </a:lnTo>
                <a:lnTo>
                  <a:pt x="760" y="550"/>
                </a:lnTo>
                <a:lnTo>
                  <a:pt x="760" y="549"/>
                </a:lnTo>
                <a:lnTo>
                  <a:pt x="759" y="549"/>
                </a:lnTo>
                <a:lnTo>
                  <a:pt x="754" y="547"/>
                </a:lnTo>
                <a:lnTo>
                  <a:pt x="750" y="546"/>
                </a:lnTo>
                <a:lnTo>
                  <a:pt x="746" y="545"/>
                </a:lnTo>
                <a:lnTo>
                  <a:pt x="744" y="543"/>
                </a:lnTo>
                <a:lnTo>
                  <a:pt x="737" y="536"/>
                </a:lnTo>
                <a:lnTo>
                  <a:pt x="735" y="531"/>
                </a:lnTo>
                <a:lnTo>
                  <a:pt x="735" y="528"/>
                </a:lnTo>
                <a:close/>
                <a:moveTo>
                  <a:pt x="636" y="510"/>
                </a:moveTo>
                <a:lnTo>
                  <a:pt x="634" y="512"/>
                </a:lnTo>
                <a:lnTo>
                  <a:pt x="632" y="515"/>
                </a:lnTo>
                <a:lnTo>
                  <a:pt x="632" y="517"/>
                </a:lnTo>
                <a:lnTo>
                  <a:pt x="632" y="520"/>
                </a:lnTo>
                <a:lnTo>
                  <a:pt x="632" y="534"/>
                </a:lnTo>
                <a:lnTo>
                  <a:pt x="633" y="535"/>
                </a:lnTo>
                <a:lnTo>
                  <a:pt x="636" y="540"/>
                </a:lnTo>
                <a:lnTo>
                  <a:pt x="637" y="550"/>
                </a:lnTo>
                <a:lnTo>
                  <a:pt x="638" y="555"/>
                </a:lnTo>
                <a:lnTo>
                  <a:pt x="644" y="564"/>
                </a:lnTo>
                <a:lnTo>
                  <a:pt x="645" y="566"/>
                </a:lnTo>
                <a:lnTo>
                  <a:pt x="648" y="568"/>
                </a:lnTo>
                <a:lnTo>
                  <a:pt x="655" y="569"/>
                </a:lnTo>
                <a:lnTo>
                  <a:pt x="656" y="566"/>
                </a:lnTo>
                <a:lnTo>
                  <a:pt x="656" y="565"/>
                </a:lnTo>
                <a:lnTo>
                  <a:pt x="658" y="564"/>
                </a:lnTo>
                <a:lnTo>
                  <a:pt x="656" y="553"/>
                </a:lnTo>
                <a:lnTo>
                  <a:pt x="649" y="532"/>
                </a:lnTo>
                <a:lnTo>
                  <a:pt x="643" y="516"/>
                </a:lnTo>
                <a:lnTo>
                  <a:pt x="643" y="515"/>
                </a:lnTo>
                <a:lnTo>
                  <a:pt x="636" y="5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0" name="Freeform 44"/>
          <p:cNvSpPr>
            <a:spLocks/>
          </p:cNvSpPr>
          <p:nvPr/>
        </p:nvSpPr>
        <p:spPr bwMode="auto">
          <a:xfrm>
            <a:off x="4391026" y="4713288"/>
            <a:ext cx="77788" cy="34925"/>
          </a:xfrm>
          <a:custGeom>
            <a:avLst/>
            <a:gdLst>
              <a:gd name="T0" fmla="*/ 33 w 49"/>
              <a:gd name="T1" fmla="*/ 17 h 22"/>
              <a:gd name="T2" fmla="*/ 34 w 49"/>
              <a:gd name="T3" fmla="*/ 22 h 22"/>
              <a:gd name="T4" fmla="*/ 32 w 49"/>
              <a:gd name="T5" fmla="*/ 22 h 22"/>
              <a:gd name="T6" fmla="*/ 28 w 49"/>
              <a:gd name="T7" fmla="*/ 22 h 22"/>
              <a:gd name="T8" fmla="*/ 25 w 49"/>
              <a:gd name="T9" fmla="*/ 22 h 22"/>
              <a:gd name="T10" fmla="*/ 23 w 49"/>
              <a:gd name="T11" fmla="*/ 20 h 22"/>
              <a:gd name="T12" fmla="*/ 22 w 49"/>
              <a:gd name="T13" fmla="*/ 20 h 22"/>
              <a:gd name="T14" fmla="*/ 21 w 49"/>
              <a:gd name="T15" fmla="*/ 19 h 22"/>
              <a:gd name="T16" fmla="*/ 19 w 49"/>
              <a:gd name="T17" fmla="*/ 19 h 22"/>
              <a:gd name="T18" fmla="*/ 11 w 49"/>
              <a:gd name="T19" fmla="*/ 12 h 22"/>
              <a:gd name="T20" fmla="*/ 2 w 49"/>
              <a:gd name="T21" fmla="*/ 4 h 22"/>
              <a:gd name="T22" fmla="*/ 0 w 49"/>
              <a:gd name="T23" fmla="*/ 2 h 22"/>
              <a:gd name="T24" fmla="*/ 2 w 49"/>
              <a:gd name="T25" fmla="*/ 2 h 22"/>
              <a:gd name="T26" fmla="*/ 11 w 49"/>
              <a:gd name="T27" fmla="*/ 11 h 22"/>
              <a:gd name="T28" fmla="*/ 19 w 49"/>
              <a:gd name="T29" fmla="*/ 15 h 22"/>
              <a:gd name="T30" fmla="*/ 23 w 49"/>
              <a:gd name="T31" fmla="*/ 16 h 22"/>
              <a:gd name="T32" fmla="*/ 26 w 49"/>
              <a:gd name="T33" fmla="*/ 15 h 22"/>
              <a:gd name="T34" fmla="*/ 36 w 49"/>
              <a:gd name="T35" fmla="*/ 9 h 22"/>
              <a:gd name="T36" fmla="*/ 37 w 49"/>
              <a:gd name="T37" fmla="*/ 8 h 22"/>
              <a:gd name="T38" fmla="*/ 43 w 49"/>
              <a:gd name="T39" fmla="*/ 4 h 22"/>
              <a:gd name="T40" fmla="*/ 44 w 49"/>
              <a:gd name="T41" fmla="*/ 4 h 22"/>
              <a:gd name="T42" fmla="*/ 43 w 49"/>
              <a:gd name="T43" fmla="*/ 2 h 22"/>
              <a:gd name="T44" fmla="*/ 41 w 49"/>
              <a:gd name="T45" fmla="*/ 1 h 22"/>
              <a:gd name="T46" fmla="*/ 40 w 49"/>
              <a:gd name="T47" fmla="*/ 0 h 22"/>
              <a:gd name="T48" fmla="*/ 49 w 49"/>
              <a:gd name="T49" fmla="*/ 1 h 22"/>
              <a:gd name="T50" fmla="*/ 45 w 49"/>
              <a:gd name="T51" fmla="*/ 1 h 22"/>
              <a:gd name="T52" fmla="*/ 45 w 49"/>
              <a:gd name="T53" fmla="*/ 8 h 22"/>
              <a:gd name="T54" fmla="*/ 43 w 49"/>
              <a:gd name="T55" fmla="*/ 11 h 22"/>
              <a:gd name="T56" fmla="*/ 37 w 49"/>
              <a:gd name="T57" fmla="*/ 12 h 22"/>
              <a:gd name="T58" fmla="*/ 36 w 49"/>
              <a:gd name="T59" fmla="*/ 12 h 22"/>
              <a:gd name="T60" fmla="*/ 34 w 49"/>
              <a:gd name="T61" fmla="*/ 13 h 22"/>
              <a:gd name="T62" fmla="*/ 33 w 49"/>
              <a:gd name="T63" fmla="*/ 16 h 22"/>
              <a:gd name="T64" fmla="*/ 33 w 49"/>
              <a:gd name="T65" fmla="*/ 1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9" h="22">
                <a:moveTo>
                  <a:pt x="33" y="17"/>
                </a:moveTo>
                <a:lnTo>
                  <a:pt x="34" y="22"/>
                </a:lnTo>
                <a:lnTo>
                  <a:pt x="32" y="22"/>
                </a:lnTo>
                <a:lnTo>
                  <a:pt x="28" y="22"/>
                </a:lnTo>
                <a:lnTo>
                  <a:pt x="25" y="22"/>
                </a:lnTo>
                <a:lnTo>
                  <a:pt x="23" y="20"/>
                </a:lnTo>
                <a:lnTo>
                  <a:pt x="22" y="20"/>
                </a:lnTo>
                <a:lnTo>
                  <a:pt x="21" y="19"/>
                </a:lnTo>
                <a:lnTo>
                  <a:pt x="19" y="19"/>
                </a:lnTo>
                <a:lnTo>
                  <a:pt x="11" y="12"/>
                </a:lnTo>
                <a:lnTo>
                  <a:pt x="2" y="4"/>
                </a:lnTo>
                <a:lnTo>
                  <a:pt x="0" y="2"/>
                </a:lnTo>
                <a:lnTo>
                  <a:pt x="2" y="2"/>
                </a:lnTo>
                <a:lnTo>
                  <a:pt x="11" y="11"/>
                </a:lnTo>
                <a:lnTo>
                  <a:pt x="19" y="15"/>
                </a:lnTo>
                <a:lnTo>
                  <a:pt x="23" y="16"/>
                </a:lnTo>
                <a:lnTo>
                  <a:pt x="26" y="15"/>
                </a:lnTo>
                <a:lnTo>
                  <a:pt x="36" y="9"/>
                </a:lnTo>
                <a:lnTo>
                  <a:pt x="37" y="8"/>
                </a:lnTo>
                <a:lnTo>
                  <a:pt x="43" y="4"/>
                </a:lnTo>
                <a:lnTo>
                  <a:pt x="44" y="4"/>
                </a:lnTo>
                <a:lnTo>
                  <a:pt x="43" y="2"/>
                </a:lnTo>
                <a:lnTo>
                  <a:pt x="41" y="1"/>
                </a:lnTo>
                <a:lnTo>
                  <a:pt x="40" y="0"/>
                </a:lnTo>
                <a:lnTo>
                  <a:pt x="49" y="1"/>
                </a:lnTo>
                <a:lnTo>
                  <a:pt x="45" y="1"/>
                </a:lnTo>
                <a:lnTo>
                  <a:pt x="45" y="8"/>
                </a:lnTo>
                <a:lnTo>
                  <a:pt x="43" y="11"/>
                </a:lnTo>
                <a:lnTo>
                  <a:pt x="37" y="12"/>
                </a:lnTo>
                <a:lnTo>
                  <a:pt x="36" y="12"/>
                </a:lnTo>
                <a:lnTo>
                  <a:pt x="34" y="13"/>
                </a:lnTo>
                <a:lnTo>
                  <a:pt x="33" y="16"/>
                </a:lnTo>
                <a:lnTo>
                  <a:pt x="33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1" name="Freeform 45"/>
          <p:cNvSpPr>
            <a:spLocks/>
          </p:cNvSpPr>
          <p:nvPr/>
        </p:nvSpPr>
        <p:spPr bwMode="auto">
          <a:xfrm>
            <a:off x="4124326" y="4662488"/>
            <a:ext cx="153988" cy="98425"/>
          </a:xfrm>
          <a:custGeom>
            <a:avLst/>
            <a:gdLst>
              <a:gd name="T0" fmla="*/ 90 w 97"/>
              <a:gd name="T1" fmla="*/ 24 h 62"/>
              <a:gd name="T2" fmla="*/ 82 w 97"/>
              <a:gd name="T3" fmla="*/ 26 h 62"/>
              <a:gd name="T4" fmla="*/ 84 w 97"/>
              <a:gd name="T5" fmla="*/ 28 h 62"/>
              <a:gd name="T6" fmla="*/ 77 w 97"/>
              <a:gd name="T7" fmla="*/ 29 h 62"/>
              <a:gd name="T8" fmla="*/ 67 w 97"/>
              <a:gd name="T9" fmla="*/ 30 h 62"/>
              <a:gd name="T10" fmla="*/ 63 w 97"/>
              <a:gd name="T11" fmla="*/ 32 h 62"/>
              <a:gd name="T12" fmla="*/ 60 w 97"/>
              <a:gd name="T13" fmla="*/ 33 h 62"/>
              <a:gd name="T14" fmla="*/ 58 w 97"/>
              <a:gd name="T15" fmla="*/ 32 h 62"/>
              <a:gd name="T16" fmla="*/ 51 w 97"/>
              <a:gd name="T17" fmla="*/ 32 h 62"/>
              <a:gd name="T18" fmla="*/ 50 w 97"/>
              <a:gd name="T19" fmla="*/ 32 h 62"/>
              <a:gd name="T20" fmla="*/ 47 w 97"/>
              <a:gd name="T21" fmla="*/ 33 h 62"/>
              <a:gd name="T22" fmla="*/ 36 w 97"/>
              <a:gd name="T23" fmla="*/ 43 h 62"/>
              <a:gd name="T24" fmla="*/ 26 w 97"/>
              <a:gd name="T25" fmla="*/ 54 h 62"/>
              <a:gd name="T26" fmla="*/ 25 w 97"/>
              <a:gd name="T27" fmla="*/ 58 h 62"/>
              <a:gd name="T28" fmla="*/ 25 w 97"/>
              <a:gd name="T29" fmla="*/ 62 h 62"/>
              <a:gd name="T30" fmla="*/ 15 w 97"/>
              <a:gd name="T31" fmla="*/ 62 h 62"/>
              <a:gd name="T32" fmla="*/ 9 w 97"/>
              <a:gd name="T33" fmla="*/ 62 h 62"/>
              <a:gd name="T34" fmla="*/ 5 w 97"/>
              <a:gd name="T35" fmla="*/ 59 h 62"/>
              <a:gd name="T36" fmla="*/ 2 w 97"/>
              <a:gd name="T37" fmla="*/ 58 h 62"/>
              <a:gd name="T38" fmla="*/ 0 w 97"/>
              <a:gd name="T39" fmla="*/ 54 h 62"/>
              <a:gd name="T40" fmla="*/ 2 w 97"/>
              <a:gd name="T41" fmla="*/ 49 h 62"/>
              <a:gd name="T42" fmla="*/ 5 w 97"/>
              <a:gd name="T43" fmla="*/ 43 h 62"/>
              <a:gd name="T44" fmla="*/ 5 w 97"/>
              <a:gd name="T45" fmla="*/ 37 h 62"/>
              <a:gd name="T46" fmla="*/ 6 w 97"/>
              <a:gd name="T47" fmla="*/ 36 h 62"/>
              <a:gd name="T48" fmla="*/ 13 w 97"/>
              <a:gd name="T49" fmla="*/ 32 h 62"/>
              <a:gd name="T50" fmla="*/ 15 w 97"/>
              <a:gd name="T51" fmla="*/ 37 h 62"/>
              <a:gd name="T52" fmla="*/ 17 w 97"/>
              <a:gd name="T53" fmla="*/ 40 h 62"/>
              <a:gd name="T54" fmla="*/ 17 w 97"/>
              <a:gd name="T55" fmla="*/ 43 h 62"/>
              <a:gd name="T56" fmla="*/ 22 w 97"/>
              <a:gd name="T57" fmla="*/ 47 h 62"/>
              <a:gd name="T58" fmla="*/ 24 w 97"/>
              <a:gd name="T59" fmla="*/ 45 h 62"/>
              <a:gd name="T60" fmla="*/ 30 w 97"/>
              <a:gd name="T61" fmla="*/ 44 h 62"/>
              <a:gd name="T62" fmla="*/ 25 w 97"/>
              <a:gd name="T63" fmla="*/ 40 h 62"/>
              <a:gd name="T64" fmla="*/ 25 w 97"/>
              <a:gd name="T65" fmla="*/ 36 h 62"/>
              <a:gd name="T66" fmla="*/ 30 w 97"/>
              <a:gd name="T67" fmla="*/ 34 h 62"/>
              <a:gd name="T68" fmla="*/ 36 w 97"/>
              <a:gd name="T69" fmla="*/ 33 h 62"/>
              <a:gd name="T70" fmla="*/ 36 w 97"/>
              <a:gd name="T71" fmla="*/ 32 h 62"/>
              <a:gd name="T72" fmla="*/ 29 w 97"/>
              <a:gd name="T73" fmla="*/ 30 h 62"/>
              <a:gd name="T74" fmla="*/ 24 w 97"/>
              <a:gd name="T75" fmla="*/ 30 h 62"/>
              <a:gd name="T76" fmla="*/ 21 w 97"/>
              <a:gd name="T77" fmla="*/ 30 h 62"/>
              <a:gd name="T78" fmla="*/ 18 w 97"/>
              <a:gd name="T79" fmla="*/ 30 h 62"/>
              <a:gd name="T80" fmla="*/ 17 w 97"/>
              <a:gd name="T81" fmla="*/ 29 h 62"/>
              <a:gd name="T82" fmla="*/ 18 w 97"/>
              <a:gd name="T83" fmla="*/ 28 h 62"/>
              <a:gd name="T84" fmla="*/ 25 w 97"/>
              <a:gd name="T85" fmla="*/ 24 h 62"/>
              <a:gd name="T86" fmla="*/ 29 w 97"/>
              <a:gd name="T87" fmla="*/ 21 h 62"/>
              <a:gd name="T88" fmla="*/ 33 w 97"/>
              <a:gd name="T89" fmla="*/ 21 h 62"/>
              <a:gd name="T90" fmla="*/ 39 w 97"/>
              <a:gd name="T91" fmla="*/ 21 h 62"/>
              <a:gd name="T92" fmla="*/ 44 w 97"/>
              <a:gd name="T93" fmla="*/ 22 h 62"/>
              <a:gd name="T94" fmla="*/ 50 w 97"/>
              <a:gd name="T95" fmla="*/ 21 h 62"/>
              <a:gd name="T96" fmla="*/ 51 w 97"/>
              <a:gd name="T97" fmla="*/ 19 h 62"/>
              <a:gd name="T98" fmla="*/ 52 w 97"/>
              <a:gd name="T99" fmla="*/ 15 h 62"/>
              <a:gd name="T100" fmla="*/ 50 w 97"/>
              <a:gd name="T101" fmla="*/ 11 h 62"/>
              <a:gd name="T102" fmla="*/ 52 w 97"/>
              <a:gd name="T103" fmla="*/ 6 h 62"/>
              <a:gd name="T104" fmla="*/ 60 w 97"/>
              <a:gd name="T105" fmla="*/ 2 h 62"/>
              <a:gd name="T106" fmla="*/ 66 w 97"/>
              <a:gd name="T107" fmla="*/ 0 h 62"/>
              <a:gd name="T108" fmla="*/ 67 w 97"/>
              <a:gd name="T109" fmla="*/ 2 h 62"/>
              <a:gd name="T110" fmla="*/ 73 w 97"/>
              <a:gd name="T111" fmla="*/ 4 h 62"/>
              <a:gd name="T112" fmla="*/ 81 w 97"/>
              <a:gd name="T113" fmla="*/ 7 h 62"/>
              <a:gd name="T114" fmla="*/ 89 w 97"/>
              <a:gd name="T115" fmla="*/ 11 h 62"/>
              <a:gd name="T116" fmla="*/ 95 w 97"/>
              <a:gd name="T117" fmla="*/ 13 h 62"/>
              <a:gd name="T118" fmla="*/ 96 w 97"/>
              <a:gd name="T119" fmla="*/ 18 h 62"/>
              <a:gd name="T120" fmla="*/ 97 w 97"/>
              <a:gd name="T121" fmla="*/ 21 h 62"/>
              <a:gd name="T122" fmla="*/ 90 w 97"/>
              <a:gd name="T123" fmla="*/ 2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7" h="62">
                <a:moveTo>
                  <a:pt x="90" y="24"/>
                </a:moveTo>
                <a:lnTo>
                  <a:pt x="82" y="26"/>
                </a:lnTo>
                <a:lnTo>
                  <a:pt x="84" y="28"/>
                </a:lnTo>
                <a:lnTo>
                  <a:pt x="77" y="29"/>
                </a:lnTo>
                <a:lnTo>
                  <a:pt x="67" y="30"/>
                </a:lnTo>
                <a:lnTo>
                  <a:pt x="63" y="32"/>
                </a:lnTo>
                <a:lnTo>
                  <a:pt x="60" y="33"/>
                </a:lnTo>
                <a:lnTo>
                  <a:pt x="58" y="32"/>
                </a:lnTo>
                <a:lnTo>
                  <a:pt x="51" y="32"/>
                </a:lnTo>
                <a:lnTo>
                  <a:pt x="50" y="32"/>
                </a:lnTo>
                <a:lnTo>
                  <a:pt x="47" y="33"/>
                </a:lnTo>
                <a:lnTo>
                  <a:pt x="36" y="43"/>
                </a:lnTo>
                <a:lnTo>
                  <a:pt x="26" y="54"/>
                </a:lnTo>
                <a:lnTo>
                  <a:pt x="25" y="58"/>
                </a:lnTo>
                <a:lnTo>
                  <a:pt x="25" y="62"/>
                </a:lnTo>
                <a:lnTo>
                  <a:pt x="15" y="62"/>
                </a:lnTo>
                <a:lnTo>
                  <a:pt x="9" y="62"/>
                </a:lnTo>
                <a:lnTo>
                  <a:pt x="5" y="59"/>
                </a:lnTo>
                <a:lnTo>
                  <a:pt x="2" y="58"/>
                </a:lnTo>
                <a:lnTo>
                  <a:pt x="0" y="54"/>
                </a:lnTo>
                <a:lnTo>
                  <a:pt x="2" y="49"/>
                </a:lnTo>
                <a:lnTo>
                  <a:pt x="5" y="43"/>
                </a:lnTo>
                <a:lnTo>
                  <a:pt x="5" y="37"/>
                </a:lnTo>
                <a:lnTo>
                  <a:pt x="6" y="36"/>
                </a:lnTo>
                <a:lnTo>
                  <a:pt x="13" y="32"/>
                </a:lnTo>
                <a:lnTo>
                  <a:pt x="15" y="37"/>
                </a:lnTo>
                <a:lnTo>
                  <a:pt x="17" y="40"/>
                </a:lnTo>
                <a:lnTo>
                  <a:pt x="17" y="43"/>
                </a:lnTo>
                <a:lnTo>
                  <a:pt x="22" y="47"/>
                </a:lnTo>
                <a:lnTo>
                  <a:pt x="24" y="45"/>
                </a:lnTo>
                <a:lnTo>
                  <a:pt x="30" y="44"/>
                </a:lnTo>
                <a:lnTo>
                  <a:pt x="25" y="40"/>
                </a:lnTo>
                <a:lnTo>
                  <a:pt x="25" y="36"/>
                </a:lnTo>
                <a:lnTo>
                  <a:pt x="30" y="34"/>
                </a:lnTo>
                <a:lnTo>
                  <a:pt x="36" y="33"/>
                </a:lnTo>
                <a:lnTo>
                  <a:pt x="36" y="32"/>
                </a:lnTo>
                <a:lnTo>
                  <a:pt x="29" y="30"/>
                </a:lnTo>
                <a:lnTo>
                  <a:pt x="24" y="30"/>
                </a:lnTo>
                <a:lnTo>
                  <a:pt x="21" y="30"/>
                </a:lnTo>
                <a:lnTo>
                  <a:pt x="18" y="30"/>
                </a:lnTo>
                <a:lnTo>
                  <a:pt x="17" y="29"/>
                </a:lnTo>
                <a:lnTo>
                  <a:pt x="18" y="28"/>
                </a:lnTo>
                <a:lnTo>
                  <a:pt x="25" y="24"/>
                </a:lnTo>
                <a:lnTo>
                  <a:pt x="29" y="21"/>
                </a:lnTo>
                <a:lnTo>
                  <a:pt x="33" y="21"/>
                </a:lnTo>
                <a:lnTo>
                  <a:pt x="39" y="21"/>
                </a:lnTo>
                <a:lnTo>
                  <a:pt x="44" y="22"/>
                </a:lnTo>
                <a:lnTo>
                  <a:pt x="50" y="21"/>
                </a:lnTo>
                <a:lnTo>
                  <a:pt x="51" y="19"/>
                </a:lnTo>
                <a:lnTo>
                  <a:pt x="52" y="15"/>
                </a:lnTo>
                <a:lnTo>
                  <a:pt x="50" y="11"/>
                </a:lnTo>
                <a:lnTo>
                  <a:pt x="52" y="6"/>
                </a:lnTo>
                <a:lnTo>
                  <a:pt x="60" y="2"/>
                </a:lnTo>
                <a:lnTo>
                  <a:pt x="66" y="0"/>
                </a:lnTo>
                <a:lnTo>
                  <a:pt x="67" y="2"/>
                </a:lnTo>
                <a:lnTo>
                  <a:pt x="73" y="4"/>
                </a:lnTo>
                <a:lnTo>
                  <a:pt x="81" y="7"/>
                </a:lnTo>
                <a:lnTo>
                  <a:pt x="89" y="11"/>
                </a:lnTo>
                <a:lnTo>
                  <a:pt x="95" y="13"/>
                </a:lnTo>
                <a:lnTo>
                  <a:pt x="96" y="18"/>
                </a:lnTo>
                <a:lnTo>
                  <a:pt x="97" y="21"/>
                </a:lnTo>
                <a:lnTo>
                  <a:pt x="90" y="2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2" name="Freeform 46"/>
          <p:cNvSpPr>
            <a:spLocks/>
          </p:cNvSpPr>
          <p:nvPr/>
        </p:nvSpPr>
        <p:spPr bwMode="auto">
          <a:xfrm>
            <a:off x="4581526" y="4629150"/>
            <a:ext cx="12700" cy="19050"/>
          </a:xfrm>
          <a:custGeom>
            <a:avLst/>
            <a:gdLst>
              <a:gd name="T0" fmla="*/ 2 w 8"/>
              <a:gd name="T1" fmla="*/ 4 h 12"/>
              <a:gd name="T2" fmla="*/ 0 w 8"/>
              <a:gd name="T3" fmla="*/ 4 h 12"/>
              <a:gd name="T4" fmla="*/ 2 w 8"/>
              <a:gd name="T5" fmla="*/ 2 h 12"/>
              <a:gd name="T6" fmla="*/ 3 w 8"/>
              <a:gd name="T7" fmla="*/ 1 h 12"/>
              <a:gd name="T8" fmla="*/ 4 w 8"/>
              <a:gd name="T9" fmla="*/ 0 h 12"/>
              <a:gd name="T10" fmla="*/ 8 w 8"/>
              <a:gd name="T11" fmla="*/ 9 h 12"/>
              <a:gd name="T12" fmla="*/ 8 w 8"/>
              <a:gd name="T13" fmla="*/ 12 h 12"/>
              <a:gd name="T14" fmla="*/ 7 w 8"/>
              <a:gd name="T15" fmla="*/ 12 h 12"/>
              <a:gd name="T16" fmla="*/ 3 w 8"/>
              <a:gd name="T17" fmla="*/ 8 h 12"/>
              <a:gd name="T18" fmla="*/ 2 w 8"/>
              <a:gd name="T19" fmla="*/ 4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12">
                <a:moveTo>
                  <a:pt x="2" y="4"/>
                </a:moveTo>
                <a:lnTo>
                  <a:pt x="0" y="4"/>
                </a:lnTo>
                <a:lnTo>
                  <a:pt x="2" y="2"/>
                </a:lnTo>
                <a:lnTo>
                  <a:pt x="3" y="1"/>
                </a:lnTo>
                <a:lnTo>
                  <a:pt x="4" y="0"/>
                </a:lnTo>
                <a:lnTo>
                  <a:pt x="8" y="9"/>
                </a:lnTo>
                <a:lnTo>
                  <a:pt x="8" y="12"/>
                </a:lnTo>
                <a:lnTo>
                  <a:pt x="7" y="12"/>
                </a:lnTo>
                <a:lnTo>
                  <a:pt x="3" y="8"/>
                </a:lnTo>
                <a:lnTo>
                  <a:pt x="2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3" name="Freeform 47"/>
          <p:cNvSpPr>
            <a:spLocks/>
          </p:cNvSpPr>
          <p:nvPr/>
        </p:nvSpPr>
        <p:spPr bwMode="auto">
          <a:xfrm>
            <a:off x="4579938" y="4614863"/>
            <a:ext cx="6350" cy="9525"/>
          </a:xfrm>
          <a:custGeom>
            <a:avLst/>
            <a:gdLst>
              <a:gd name="T0" fmla="*/ 4 w 4"/>
              <a:gd name="T1" fmla="*/ 6 h 6"/>
              <a:gd name="T2" fmla="*/ 0 w 4"/>
              <a:gd name="T3" fmla="*/ 0 h 6"/>
              <a:gd name="T4" fmla="*/ 1 w 4"/>
              <a:gd name="T5" fmla="*/ 0 h 6"/>
              <a:gd name="T6" fmla="*/ 1 w 4"/>
              <a:gd name="T7" fmla="*/ 2 h 6"/>
              <a:gd name="T8" fmla="*/ 3 w 4"/>
              <a:gd name="T9" fmla="*/ 2 h 6"/>
              <a:gd name="T10" fmla="*/ 4 w 4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6">
                <a:moveTo>
                  <a:pt x="4" y="6"/>
                </a:moveTo>
                <a:lnTo>
                  <a:pt x="0" y="0"/>
                </a:lnTo>
                <a:lnTo>
                  <a:pt x="1" y="0"/>
                </a:lnTo>
                <a:lnTo>
                  <a:pt x="1" y="2"/>
                </a:lnTo>
                <a:lnTo>
                  <a:pt x="3" y="2"/>
                </a:lnTo>
                <a:lnTo>
                  <a:pt x="4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4" name="Freeform 48"/>
          <p:cNvSpPr>
            <a:spLocks/>
          </p:cNvSpPr>
          <p:nvPr/>
        </p:nvSpPr>
        <p:spPr bwMode="auto">
          <a:xfrm>
            <a:off x="4144963" y="4597400"/>
            <a:ext cx="30163" cy="50800"/>
          </a:xfrm>
          <a:custGeom>
            <a:avLst/>
            <a:gdLst>
              <a:gd name="T0" fmla="*/ 19 w 19"/>
              <a:gd name="T1" fmla="*/ 10 h 32"/>
              <a:gd name="T2" fmla="*/ 19 w 19"/>
              <a:gd name="T3" fmla="*/ 15 h 32"/>
              <a:gd name="T4" fmla="*/ 15 w 19"/>
              <a:gd name="T5" fmla="*/ 26 h 32"/>
              <a:gd name="T6" fmla="*/ 12 w 19"/>
              <a:gd name="T7" fmla="*/ 29 h 32"/>
              <a:gd name="T8" fmla="*/ 11 w 19"/>
              <a:gd name="T9" fmla="*/ 30 h 32"/>
              <a:gd name="T10" fmla="*/ 9 w 19"/>
              <a:gd name="T11" fmla="*/ 32 h 32"/>
              <a:gd name="T12" fmla="*/ 7 w 19"/>
              <a:gd name="T13" fmla="*/ 32 h 32"/>
              <a:gd name="T14" fmla="*/ 2 w 19"/>
              <a:gd name="T15" fmla="*/ 29 h 32"/>
              <a:gd name="T16" fmla="*/ 1 w 19"/>
              <a:gd name="T17" fmla="*/ 24 h 32"/>
              <a:gd name="T18" fmla="*/ 2 w 19"/>
              <a:gd name="T19" fmla="*/ 21 h 32"/>
              <a:gd name="T20" fmla="*/ 4 w 19"/>
              <a:gd name="T21" fmla="*/ 20 h 32"/>
              <a:gd name="T22" fmla="*/ 5 w 19"/>
              <a:gd name="T23" fmla="*/ 10 h 32"/>
              <a:gd name="T24" fmla="*/ 0 w 19"/>
              <a:gd name="T25" fmla="*/ 10 h 32"/>
              <a:gd name="T26" fmla="*/ 2 w 19"/>
              <a:gd name="T27" fmla="*/ 0 h 32"/>
              <a:gd name="T28" fmla="*/ 9 w 19"/>
              <a:gd name="T29" fmla="*/ 0 h 32"/>
              <a:gd name="T30" fmla="*/ 12 w 19"/>
              <a:gd name="T31" fmla="*/ 7 h 32"/>
              <a:gd name="T32" fmla="*/ 17 w 19"/>
              <a:gd name="T33" fmla="*/ 6 h 32"/>
              <a:gd name="T34" fmla="*/ 19 w 19"/>
              <a:gd name="T35" fmla="*/ 5 h 32"/>
              <a:gd name="T36" fmla="*/ 19 w 19"/>
              <a:gd name="T37" fmla="*/ 1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9" h="32">
                <a:moveTo>
                  <a:pt x="19" y="10"/>
                </a:moveTo>
                <a:lnTo>
                  <a:pt x="19" y="15"/>
                </a:lnTo>
                <a:lnTo>
                  <a:pt x="15" y="26"/>
                </a:lnTo>
                <a:lnTo>
                  <a:pt x="12" y="29"/>
                </a:lnTo>
                <a:lnTo>
                  <a:pt x="11" y="30"/>
                </a:lnTo>
                <a:lnTo>
                  <a:pt x="9" y="32"/>
                </a:lnTo>
                <a:lnTo>
                  <a:pt x="7" y="32"/>
                </a:lnTo>
                <a:lnTo>
                  <a:pt x="2" y="29"/>
                </a:lnTo>
                <a:lnTo>
                  <a:pt x="1" y="24"/>
                </a:lnTo>
                <a:lnTo>
                  <a:pt x="2" y="21"/>
                </a:lnTo>
                <a:lnTo>
                  <a:pt x="4" y="20"/>
                </a:lnTo>
                <a:lnTo>
                  <a:pt x="5" y="10"/>
                </a:lnTo>
                <a:lnTo>
                  <a:pt x="0" y="10"/>
                </a:lnTo>
                <a:lnTo>
                  <a:pt x="2" y="0"/>
                </a:lnTo>
                <a:lnTo>
                  <a:pt x="9" y="0"/>
                </a:lnTo>
                <a:lnTo>
                  <a:pt x="12" y="7"/>
                </a:lnTo>
                <a:lnTo>
                  <a:pt x="17" y="6"/>
                </a:lnTo>
                <a:lnTo>
                  <a:pt x="19" y="5"/>
                </a:lnTo>
                <a:lnTo>
                  <a:pt x="19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5" name="Freeform 49"/>
          <p:cNvSpPr>
            <a:spLocks noEditPoints="1"/>
          </p:cNvSpPr>
          <p:nvPr/>
        </p:nvSpPr>
        <p:spPr bwMode="auto">
          <a:xfrm>
            <a:off x="4349751" y="4494213"/>
            <a:ext cx="111125" cy="119063"/>
          </a:xfrm>
          <a:custGeom>
            <a:avLst/>
            <a:gdLst>
              <a:gd name="T0" fmla="*/ 29 w 70"/>
              <a:gd name="T1" fmla="*/ 8 h 75"/>
              <a:gd name="T2" fmla="*/ 32 w 70"/>
              <a:gd name="T3" fmla="*/ 14 h 75"/>
              <a:gd name="T4" fmla="*/ 37 w 70"/>
              <a:gd name="T5" fmla="*/ 18 h 75"/>
              <a:gd name="T6" fmla="*/ 41 w 70"/>
              <a:gd name="T7" fmla="*/ 22 h 75"/>
              <a:gd name="T8" fmla="*/ 41 w 70"/>
              <a:gd name="T9" fmla="*/ 26 h 75"/>
              <a:gd name="T10" fmla="*/ 45 w 70"/>
              <a:gd name="T11" fmla="*/ 33 h 75"/>
              <a:gd name="T12" fmla="*/ 56 w 70"/>
              <a:gd name="T13" fmla="*/ 29 h 75"/>
              <a:gd name="T14" fmla="*/ 56 w 70"/>
              <a:gd name="T15" fmla="*/ 23 h 75"/>
              <a:gd name="T16" fmla="*/ 51 w 70"/>
              <a:gd name="T17" fmla="*/ 8 h 75"/>
              <a:gd name="T18" fmla="*/ 49 w 70"/>
              <a:gd name="T19" fmla="*/ 7 h 75"/>
              <a:gd name="T20" fmla="*/ 44 w 70"/>
              <a:gd name="T21" fmla="*/ 8 h 75"/>
              <a:gd name="T22" fmla="*/ 39 w 70"/>
              <a:gd name="T23" fmla="*/ 7 h 75"/>
              <a:gd name="T24" fmla="*/ 34 w 70"/>
              <a:gd name="T25" fmla="*/ 3 h 75"/>
              <a:gd name="T26" fmla="*/ 48 w 70"/>
              <a:gd name="T27" fmla="*/ 0 h 75"/>
              <a:gd name="T28" fmla="*/ 52 w 70"/>
              <a:gd name="T29" fmla="*/ 0 h 75"/>
              <a:gd name="T30" fmla="*/ 56 w 70"/>
              <a:gd name="T31" fmla="*/ 16 h 75"/>
              <a:gd name="T32" fmla="*/ 60 w 70"/>
              <a:gd name="T33" fmla="*/ 34 h 75"/>
              <a:gd name="T34" fmla="*/ 63 w 70"/>
              <a:gd name="T35" fmla="*/ 42 h 75"/>
              <a:gd name="T36" fmla="*/ 67 w 70"/>
              <a:gd name="T37" fmla="*/ 53 h 75"/>
              <a:gd name="T38" fmla="*/ 64 w 70"/>
              <a:gd name="T39" fmla="*/ 50 h 75"/>
              <a:gd name="T40" fmla="*/ 63 w 70"/>
              <a:gd name="T41" fmla="*/ 49 h 75"/>
              <a:gd name="T42" fmla="*/ 56 w 70"/>
              <a:gd name="T43" fmla="*/ 52 h 75"/>
              <a:gd name="T44" fmla="*/ 49 w 70"/>
              <a:gd name="T45" fmla="*/ 55 h 75"/>
              <a:gd name="T46" fmla="*/ 52 w 70"/>
              <a:gd name="T47" fmla="*/ 61 h 75"/>
              <a:gd name="T48" fmla="*/ 45 w 70"/>
              <a:gd name="T49" fmla="*/ 70 h 75"/>
              <a:gd name="T50" fmla="*/ 43 w 70"/>
              <a:gd name="T51" fmla="*/ 70 h 75"/>
              <a:gd name="T52" fmla="*/ 39 w 70"/>
              <a:gd name="T53" fmla="*/ 68 h 75"/>
              <a:gd name="T54" fmla="*/ 37 w 70"/>
              <a:gd name="T55" fmla="*/ 65 h 75"/>
              <a:gd name="T56" fmla="*/ 36 w 70"/>
              <a:gd name="T57" fmla="*/ 64 h 75"/>
              <a:gd name="T58" fmla="*/ 32 w 70"/>
              <a:gd name="T59" fmla="*/ 65 h 75"/>
              <a:gd name="T60" fmla="*/ 29 w 70"/>
              <a:gd name="T61" fmla="*/ 70 h 75"/>
              <a:gd name="T62" fmla="*/ 29 w 70"/>
              <a:gd name="T63" fmla="*/ 72 h 75"/>
              <a:gd name="T64" fmla="*/ 13 w 70"/>
              <a:gd name="T65" fmla="*/ 61 h 75"/>
              <a:gd name="T66" fmla="*/ 10 w 70"/>
              <a:gd name="T67" fmla="*/ 55 h 75"/>
              <a:gd name="T68" fmla="*/ 4 w 70"/>
              <a:gd name="T69" fmla="*/ 49 h 75"/>
              <a:gd name="T70" fmla="*/ 3 w 70"/>
              <a:gd name="T71" fmla="*/ 44 h 75"/>
              <a:gd name="T72" fmla="*/ 2 w 70"/>
              <a:gd name="T73" fmla="*/ 38 h 75"/>
              <a:gd name="T74" fmla="*/ 0 w 70"/>
              <a:gd name="T75" fmla="*/ 35 h 75"/>
              <a:gd name="T76" fmla="*/ 11 w 70"/>
              <a:gd name="T77" fmla="*/ 42 h 75"/>
              <a:gd name="T78" fmla="*/ 17 w 70"/>
              <a:gd name="T79" fmla="*/ 44 h 75"/>
              <a:gd name="T80" fmla="*/ 19 w 70"/>
              <a:gd name="T81" fmla="*/ 41 h 75"/>
              <a:gd name="T82" fmla="*/ 15 w 70"/>
              <a:gd name="T83" fmla="*/ 38 h 75"/>
              <a:gd name="T84" fmla="*/ 4 w 70"/>
              <a:gd name="T85" fmla="*/ 29 h 75"/>
              <a:gd name="T86" fmla="*/ 11 w 70"/>
              <a:gd name="T87" fmla="*/ 18 h 75"/>
              <a:gd name="T88" fmla="*/ 34 w 70"/>
              <a:gd name="T89" fmla="*/ 3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70" h="75">
                <a:moveTo>
                  <a:pt x="37" y="5"/>
                </a:moveTo>
                <a:lnTo>
                  <a:pt x="29" y="8"/>
                </a:lnTo>
                <a:lnTo>
                  <a:pt x="29" y="10"/>
                </a:lnTo>
                <a:lnTo>
                  <a:pt x="32" y="14"/>
                </a:lnTo>
                <a:lnTo>
                  <a:pt x="33" y="15"/>
                </a:lnTo>
                <a:lnTo>
                  <a:pt x="37" y="18"/>
                </a:lnTo>
                <a:lnTo>
                  <a:pt x="40" y="20"/>
                </a:lnTo>
                <a:lnTo>
                  <a:pt x="41" y="22"/>
                </a:lnTo>
                <a:lnTo>
                  <a:pt x="41" y="23"/>
                </a:lnTo>
                <a:lnTo>
                  <a:pt x="41" y="26"/>
                </a:lnTo>
                <a:lnTo>
                  <a:pt x="41" y="31"/>
                </a:lnTo>
                <a:lnTo>
                  <a:pt x="45" y="33"/>
                </a:lnTo>
                <a:lnTo>
                  <a:pt x="55" y="29"/>
                </a:lnTo>
                <a:lnTo>
                  <a:pt x="56" y="29"/>
                </a:lnTo>
                <a:lnTo>
                  <a:pt x="56" y="25"/>
                </a:lnTo>
                <a:lnTo>
                  <a:pt x="56" y="23"/>
                </a:lnTo>
                <a:lnTo>
                  <a:pt x="54" y="15"/>
                </a:lnTo>
                <a:lnTo>
                  <a:pt x="51" y="8"/>
                </a:lnTo>
                <a:lnTo>
                  <a:pt x="51" y="7"/>
                </a:lnTo>
                <a:lnTo>
                  <a:pt x="49" y="7"/>
                </a:lnTo>
                <a:lnTo>
                  <a:pt x="47" y="7"/>
                </a:lnTo>
                <a:lnTo>
                  <a:pt x="44" y="8"/>
                </a:lnTo>
                <a:lnTo>
                  <a:pt x="41" y="16"/>
                </a:lnTo>
                <a:lnTo>
                  <a:pt x="39" y="7"/>
                </a:lnTo>
                <a:lnTo>
                  <a:pt x="37" y="5"/>
                </a:lnTo>
                <a:close/>
                <a:moveTo>
                  <a:pt x="34" y="3"/>
                </a:moveTo>
                <a:lnTo>
                  <a:pt x="37" y="3"/>
                </a:lnTo>
                <a:lnTo>
                  <a:pt x="48" y="0"/>
                </a:lnTo>
                <a:lnTo>
                  <a:pt x="51" y="0"/>
                </a:lnTo>
                <a:lnTo>
                  <a:pt x="52" y="0"/>
                </a:lnTo>
                <a:lnTo>
                  <a:pt x="52" y="1"/>
                </a:lnTo>
                <a:lnTo>
                  <a:pt x="56" y="16"/>
                </a:lnTo>
                <a:lnTo>
                  <a:pt x="58" y="29"/>
                </a:lnTo>
                <a:lnTo>
                  <a:pt x="60" y="34"/>
                </a:lnTo>
                <a:lnTo>
                  <a:pt x="63" y="40"/>
                </a:lnTo>
                <a:lnTo>
                  <a:pt x="63" y="42"/>
                </a:lnTo>
                <a:lnTo>
                  <a:pt x="66" y="49"/>
                </a:lnTo>
                <a:lnTo>
                  <a:pt x="67" y="53"/>
                </a:lnTo>
                <a:lnTo>
                  <a:pt x="70" y="63"/>
                </a:lnTo>
                <a:lnTo>
                  <a:pt x="64" y="50"/>
                </a:lnTo>
                <a:lnTo>
                  <a:pt x="64" y="49"/>
                </a:lnTo>
                <a:lnTo>
                  <a:pt x="63" y="49"/>
                </a:lnTo>
                <a:lnTo>
                  <a:pt x="60" y="49"/>
                </a:lnTo>
                <a:lnTo>
                  <a:pt x="56" y="52"/>
                </a:lnTo>
                <a:lnTo>
                  <a:pt x="51" y="53"/>
                </a:lnTo>
                <a:lnTo>
                  <a:pt x="49" y="55"/>
                </a:lnTo>
                <a:lnTo>
                  <a:pt x="47" y="56"/>
                </a:lnTo>
                <a:lnTo>
                  <a:pt x="52" y="61"/>
                </a:lnTo>
                <a:lnTo>
                  <a:pt x="47" y="68"/>
                </a:lnTo>
                <a:lnTo>
                  <a:pt x="45" y="70"/>
                </a:lnTo>
                <a:lnTo>
                  <a:pt x="44" y="71"/>
                </a:lnTo>
                <a:lnTo>
                  <a:pt x="43" y="70"/>
                </a:lnTo>
                <a:lnTo>
                  <a:pt x="40" y="68"/>
                </a:lnTo>
                <a:lnTo>
                  <a:pt x="39" y="68"/>
                </a:lnTo>
                <a:lnTo>
                  <a:pt x="39" y="67"/>
                </a:lnTo>
                <a:lnTo>
                  <a:pt x="37" y="65"/>
                </a:lnTo>
                <a:lnTo>
                  <a:pt x="36" y="65"/>
                </a:lnTo>
                <a:lnTo>
                  <a:pt x="36" y="64"/>
                </a:lnTo>
                <a:lnTo>
                  <a:pt x="33" y="64"/>
                </a:lnTo>
                <a:lnTo>
                  <a:pt x="32" y="65"/>
                </a:lnTo>
                <a:lnTo>
                  <a:pt x="30" y="65"/>
                </a:lnTo>
                <a:lnTo>
                  <a:pt x="29" y="70"/>
                </a:lnTo>
                <a:lnTo>
                  <a:pt x="36" y="75"/>
                </a:lnTo>
                <a:lnTo>
                  <a:pt x="29" y="72"/>
                </a:lnTo>
                <a:lnTo>
                  <a:pt x="19" y="67"/>
                </a:lnTo>
                <a:lnTo>
                  <a:pt x="13" y="61"/>
                </a:lnTo>
                <a:lnTo>
                  <a:pt x="13" y="60"/>
                </a:lnTo>
                <a:lnTo>
                  <a:pt x="10" y="55"/>
                </a:lnTo>
                <a:lnTo>
                  <a:pt x="7" y="52"/>
                </a:lnTo>
                <a:lnTo>
                  <a:pt x="4" y="49"/>
                </a:lnTo>
                <a:lnTo>
                  <a:pt x="4" y="48"/>
                </a:lnTo>
                <a:lnTo>
                  <a:pt x="3" y="44"/>
                </a:lnTo>
                <a:lnTo>
                  <a:pt x="2" y="41"/>
                </a:lnTo>
                <a:lnTo>
                  <a:pt x="2" y="38"/>
                </a:lnTo>
                <a:lnTo>
                  <a:pt x="2" y="37"/>
                </a:lnTo>
                <a:lnTo>
                  <a:pt x="0" y="35"/>
                </a:lnTo>
                <a:lnTo>
                  <a:pt x="2" y="35"/>
                </a:lnTo>
                <a:lnTo>
                  <a:pt x="11" y="42"/>
                </a:lnTo>
                <a:lnTo>
                  <a:pt x="13" y="42"/>
                </a:lnTo>
                <a:lnTo>
                  <a:pt x="17" y="44"/>
                </a:lnTo>
                <a:lnTo>
                  <a:pt x="18" y="44"/>
                </a:lnTo>
                <a:lnTo>
                  <a:pt x="19" y="41"/>
                </a:lnTo>
                <a:lnTo>
                  <a:pt x="17" y="40"/>
                </a:lnTo>
                <a:lnTo>
                  <a:pt x="15" y="38"/>
                </a:lnTo>
                <a:lnTo>
                  <a:pt x="7" y="34"/>
                </a:lnTo>
                <a:lnTo>
                  <a:pt x="4" y="29"/>
                </a:lnTo>
                <a:lnTo>
                  <a:pt x="2" y="26"/>
                </a:lnTo>
                <a:lnTo>
                  <a:pt x="11" y="18"/>
                </a:lnTo>
                <a:lnTo>
                  <a:pt x="15" y="15"/>
                </a:lnTo>
                <a:lnTo>
                  <a:pt x="3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6" name="Freeform 50"/>
          <p:cNvSpPr>
            <a:spLocks/>
          </p:cNvSpPr>
          <p:nvPr/>
        </p:nvSpPr>
        <p:spPr bwMode="auto">
          <a:xfrm>
            <a:off x="4706938" y="4470400"/>
            <a:ext cx="103188" cy="127000"/>
          </a:xfrm>
          <a:custGeom>
            <a:avLst/>
            <a:gdLst>
              <a:gd name="T0" fmla="*/ 10 w 65"/>
              <a:gd name="T1" fmla="*/ 22 h 80"/>
              <a:gd name="T2" fmla="*/ 9 w 65"/>
              <a:gd name="T3" fmla="*/ 20 h 80"/>
              <a:gd name="T4" fmla="*/ 5 w 65"/>
              <a:gd name="T5" fmla="*/ 14 h 80"/>
              <a:gd name="T6" fmla="*/ 0 w 65"/>
              <a:gd name="T7" fmla="*/ 5 h 80"/>
              <a:gd name="T8" fmla="*/ 0 w 65"/>
              <a:gd name="T9" fmla="*/ 4 h 80"/>
              <a:gd name="T10" fmla="*/ 2 w 65"/>
              <a:gd name="T11" fmla="*/ 1 h 80"/>
              <a:gd name="T12" fmla="*/ 3 w 65"/>
              <a:gd name="T13" fmla="*/ 0 h 80"/>
              <a:gd name="T14" fmla="*/ 5 w 65"/>
              <a:gd name="T15" fmla="*/ 8 h 80"/>
              <a:gd name="T16" fmla="*/ 14 w 65"/>
              <a:gd name="T17" fmla="*/ 19 h 80"/>
              <a:gd name="T18" fmla="*/ 24 w 65"/>
              <a:gd name="T19" fmla="*/ 22 h 80"/>
              <a:gd name="T20" fmla="*/ 25 w 65"/>
              <a:gd name="T21" fmla="*/ 22 h 80"/>
              <a:gd name="T22" fmla="*/ 26 w 65"/>
              <a:gd name="T23" fmla="*/ 20 h 80"/>
              <a:gd name="T24" fmla="*/ 30 w 65"/>
              <a:gd name="T25" fmla="*/ 23 h 80"/>
              <a:gd name="T26" fmla="*/ 32 w 65"/>
              <a:gd name="T27" fmla="*/ 26 h 80"/>
              <a:gd name="T28" fmla="*/ 33 w 65"/>
              <a:gd name="T29" fmla="*/ 27 h 80"/>
              <a:gd name="T30" fmla="*/ 35 w 65"/>
              <a:gd name="T31" fmla="*/ 35 h 80"/>
              <a:gd name="T32" fmla="*/ 36 w 65"/>
              <a:gd name="T33" fmla="*/ 40 h 80"/>
              <a:gd name="T34" fmla="*/ 36 w 65"/>
              <a:gd name="T35" fmla="*/ 41 h 80"/>
              <a:gd name="T36" fmla="*/ 36 w 65"/>
              <a:gd name="T37" fmla="*/ 42 h 80"/>
              <a:gd name="T38" fmla="*/ 37 w 65"/>
              <a:gd name="T39" fmla="*/ 46 h 80"/>
              <a:gd name="T40" fmla="*/ 39 w 65"/>
              <a:gd name="T41" fmla="*/ 49 h 80"/>
              <a:gd name="T42" fmla="*/ 43 w 65"/>
              <a:gd name="T43" fmla="*/ 63 h 80"/>
              <a:gd name="T44" fmla="*/ 44 w 65"/>
              <a:gd name="T45" fmla="*/ 64 h 80"/>
              <a:gd name="T46" fmla="*/ 48 w 65"/>
              <a:gd name="T47" fmla="*/ 70 h 80"/>
              <a:gd name="T48" fmla="*/ 55 w 65"/>
              <a:gd name="T49" fmla="*/ 76 h 80"/>
              <a:gd name="T50" fmla="*/ 55 w 65"/>
              <a:gd name="T51" fmla="*/ 78 h 80"/>
              <a:gd name="T52" fmla="*/ 58 w 65"/>
              <a:gd name="T53" fmla="*/ 79 h 80"/>
              <a:gd name="T54" fmla="*/ 60 w 65"/>
              <a:gd name="T55" fmla="*/ 79 h 80"/>
              <a:gd name="T56" fmla="*/ 65 w 65"/>
              <a:gd name="T57" fmla="*/ 80 h 80"/>
              <a:gd name="T58" fmla="*/ 63 w 65"/>
              <a:gd name="T59" fmla="*/ 80 h 80"/>
              <a:gd name="T60" fmla="*/ 62 w 65"/>
              <a:gd name="T61" fmla="*/ 80 h 80"/>
              <a:gd name="T62" fmla="*/ 56 w 65"/>
              <a:gd name="T63" fmla="*/ 80 h 80"/>
              <a:gd name="T64" fmla="*/ 55 w 65"/>
              <a:gd name="T65" fmla="*/ 80 h 80"/>
              <a:gd name="T66" fmla="*/ 52 w 65"/>
              <a:gd name="T67" fmla="*/ 80 h 80"/>
              <a:gd name="T68" fmla="*/ 45 w 65"/>
              <a:gd name="T69" fmla="*/ 71 h 80"/>
              <a:gd name="T70" fmla="*/ 41 w 65"/>
              <a:gd name="T71" fmla="*/ 65 h 80"/>
              <a:gd name="T72" fmla="*/ 41 w 65"/>
              <a:gd name="T73" fmla="*/ 63 h 80"/>
              <a:gd name="T74" fmla="*/ 32 w 65"/>
              <a:gd name="T75" fmla="*/ 41 h 80"/>
              <a:gd name="T76" fmla="*/ 29 w 65"/>
              <a:gd name="T77" fmla="*/ 27 h 80"/>
              <a:gd name="T78" fmla="*/ 29 w 65"/>
              <a:gd name="T79" fmla="*/ 26 h 80"/>
              <a:gd name="T80" fmla="*/ 26 w 65"/>
              <a:gd name="T81" fmla="*/ 26 h 80"/>
              <a:gd name="T82" fmla="*/ 15 w 65"/>
              <a:gd name="T83" fmla="*/ 23 h 80"/>
              <a:gd name="T84" fmla="*/ 14 w 65"/>
              <a:gd name="T85" fmla="*/ 23 h 80"/>
              <a:gd name="T86" fmla="*/ 13 w 65"/>
              <a:gd name="T87" fmla="*/ 25 h 80"/>
              <a:gd name="T88" fmla="*/ 10 w 65"/>
              <a:gd name="T89" fmla="*/ 2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5" h="80">
                <a:moveTo>
                  <a:pt x="10" y="22"/>
                </a:moveTo>
                <a:lnTo>
                  <a:pt x="9" y="20"/>
                </a:lnTo>
                <a:lnTo>
                  <a:pt x="5" y="14"/>
                </a:lnTo>
                <a:lnTo>
                  <a:pt x="0" y="5"/>
                </a:lnTo>
                <a:lnTo>
                  <a:pt x="0" y="4"/>
                </a:lnTo>
                <a:lnTo>
                  <a:pt x="2" y="1"/>
                </a:lnTo>
                <a:lnTo>
                  <a:pt x="3" y="0"/>
                </a:lnTo>
                <a:lnTo>
                  <a:pt x="5" y="8"/>
                </a:lnTo>
                <a:lnTo>
                  <a:pt x="14" y="19"/>
                </a:lnTo>
                <a:lnTo>
                  <a:pt x="24" y="22"/>
                </a:lnTo>
                <a:lnTo>
                  <a:pt x="25" y="22"/>
                </a:lnTo>
                <a:lnTo>
                  <a:pt x="26" y="20"/>
                </a:lnTo>
                <a:lnTo>
                  <a:pt x="30" y="23"/>
                </a:lnTo>
                <a:lnTo>
                  <a:pt x="32" y="26"/>
                </a:lnTo>
                <a:lnTo>
                  <a:pt x="33" y="27"/>
                </a:lnTo>
                <a:lnTo>
                  <a:pt x="35" y="35"/>
                </a:lnTo>
                <a:lnTo>
                  <a:pt x="36" y="40"/>
                </a:lnTo>
                <a:lnTo>
                  <a:pt x="36" y="41"/>
                </a:lnTo>
                <a:lnTo>
                  <a:pt x="36" y="42"/>
                </a:lnTo>
                <a:lnTo>
                  <a:pt x="37" y="46"/>
                </a:lnTo>
                <a:lnTo>
                  <a:pt x="39" y="49"/>
                </a:lnTo>
                <a:lnTo>
                  <a:pt x="43" y="63"/>
                </a:lnTo>
                <a:lnTo>
                  <a:pt x="44" y="64"/>
                </a:lnTo>
                <a:lnTo>
                  <a:pt x="48" y="70"/>
                </a:lnTo>
                <a:lnTo>
                  <a:pt x="55" y="76"/>
                </a:lnTo>
                <a:lnTo>
                  <a:pt x="55" y="78"/>
                </a:lnTo>
                <a:lnTo>
                  <a:pt x="58" y="79"/>
                </a:lnTo>
                <a:lnTo>
                  <a:pt x="60" y="79"/>
                </a:lnTo>
                <a:lnTo>
                  <a:pt x="65" y="80"/>
                </a:lnTo>
                <a:lnTo>
                  <a:pt x="63" y="80"/>
                </a:lnTo>
                <a:lnTo>
                  <a:pt x="62" y="80"/>
                </a:lnTo>
                <a:lnTo>
                  <a:pt x="56" y="80"/>
                </a:lnTo>
                <a:lnTo>
                  <a:pt x="55" y="80"/>
                </a:lnTo>
                <a:lnTo>
                  <a:pt x="52" y="80"/>
                </a:lnTo>
                <a:lnTo>
                  <a:pt x="45" y="71"/>
                </a:lnTo>
                <a:lnTo>
                  <a:pt x="41" y="65"/>
                </a:lnTo>
                <a:lnTo>
                  <a:pt x="41" y="63"/>
                </a:lnTo>
                <a:lnTo>
                  <a:pt x="32" y="41"/>
                </a:lnTo>
                <a:lnTo>
                  <a:pt x="29" y="27"/>
                </a:lnTo>
                <a:lnTo>
                  <a:pt x="29" y="26"/>
                </a:lnTo>
                <a:lnTo>
                  <a:pt x="26" y="26"/>
                </a:lnTo>
                <a:lnTo>
                  <a:pt x="15" y="23"/>
                </a:lnTo>
                <a:lnTo>
                  <a:pt x="14" y="23"/>
                </a:lnTo>
                <a:lnTo>
                  <a:pt x="13" y="25"/>
                </a:lnTo>
                <a:lnTo>
                  <a:pt x="10" y="2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7" name="Freeform 51"/>
          <p:cNvSpPr>
            <a:spLocks/>
          </p:cNvSpPr>
          <p:nvPr/>
        </p:nvSpPr>
        <p:spPr bwMode="auto">
          <a:xfrm>
            <a:off x="4564063" y="4549775"/>
            <a:ext cx="52388" cy="55563"/>
          </a:xfrm>
          <a:custGeom>
            <a:avLst/>
            <a:gdLst>
              <a:gd name="T0" fmla="*/ 2 w 33"/>
              <a:gd name="T1" fmla="*/ 2 h 35"/>
              <a:gd name="T2" fmla="*/ 0 w 33"/>
              <a:gd name="T3" fmla="*/ 2 h 35"/>
              <a:gd name="T4" fmla="*/ 0 w 33"/>
              <a:gd name="T5" fmla="*/ 0 h 35"/>
              <a:gd name="T6" fmla="*/ 9 w 33"/>
              <a:gd name="T7" fmla="*/ 2 h 35"/>
              <a:gd name="T8" fmla="*/ 13 w 33"/>
              <a:gd name="T9" fmla="*/ 6 h 35"/>
              <a:gd name="T10" fmla="*/ 13 w 33"/>
              <a:gd name="T11" fmla="*/ 7 h 35"/>
              <a:gd name="T12" fmla="*/ 14 w 33"/>
              <a:gd name="T13" fmla="*/ 7 h 35"/>
              <a:gd name="T14" fmla="*/ 22 w 33"/>
              <a:gd name="T15" fmla="*/ 10 h 35"/>
              <a:gd name="T16" fmla="*/ 24 w 33"/>
              <a:gd name="T17" fmla="*/ 9 h 35"/>
              <a:gd name="T18" fmla="*/ 25 w 33"/>
              <a:gd name="T19" fmla="*/ 10 h 35"/>
              <a:gd name="T20" fmla="*/ 30 w 33"/>
              <a:gd name="T21" fmla="*/ 20 h 35"/>
              <a:gd name="T22" fmla="*/ 33 w 33"/>
              <a:gd name="T23" fmla="*/ 21 h 35"/>
              <a:gd name="T24" fmla="*/ 33 w 33"/>
              <a:gd name="T25" fmla="*/ 22 h 35"/>
              <a:gd name="T26" fmla="*/ 33 w 33"/>
              <a:gd name="T27" fmla="*/ 25 h 35"/>
              <a:gd name="T28" fmla="*/ 33 w 33"/>
              <a:gd name="T29" fmla="*/ 28 h 35"/>
              <a:gd name="T30" fmla="*/ 33 w 33"/>
              <a:gd name="T31" fmla="*/ 30 h 35"/>
              <a:gd name="T32" fmla="*/ 33 w 33"/>
              <a:gd name="T33" fmla="*/ 30 h 35"/>
              <a:gd name="T34" fmla="*/ 33 w 33"/>
              <a:gd name="T35" fmla="*/ 30 h 35"/>
              <a:gd name="T36" fmla="*/ 32 w 33"/>
              <a:gd name="T37" fmla="*/ 26 h 35"/>
              <a:gd name="T38" fmla="*/ 30 w 33"/>
              <a:gd name="T39" fmla="*/ 25 h 35"/>
              <a:gd name="T40" fmla="*/ 30 w 33"/>
              <a:gd name="T41" fmla="*/ 24 h 35"/>
              <a:gd name="T42" fmla="*/ 29 w 33"/>
              <a:gd name="T43" fmla="*/ 24 h 35"/>
              <a:gd name="T44" fmla="*/ 24 w 33"/>
              <a:gd name="T45" fmla="*/ 17 h 35"/>
              <a:gd name="T46" fmla="*/ 21 w 33"/>
              <a:gd name="T47" fmla="*/ 14 h 35"/>
              <a:gd name="T48" fmla="*/ 19 w 33"/>
              <a:gd name="T49" fmla="*/ 14 h 35"/>
              <a:gd name="T50" fmla="*/ 15 w 33"/>
              <a:gd name="T51" fmla="*/ 11 h 35"/>
              <a:gd name="T52" fmla="*/ 14 w 33"/>
              <a:gd name="T53" fmla="*/ 11 h 35"/>
              <a:gd name="T54" fmla="*/ 13 w 33"/>
              <a:gd name="T55" fmla="*/ 14 h 35"/>
              <a:gd name="T56" fmla="*/ 13 w 33"/>
              <a:gd name="T57" fmla="*/ 17 h 35"/>
              <a:gd name="T58" fmla="*/ 11 w 33"/>
              <a:gd name="T59" fmla="*/ 26 h 35"/>
              <a:gd name="T60" fmla="*/ 13 w 33"/>
              <a:gd name="T61" fmla="*/ 30 h 35"/>
              <a:gd name="T62" fmla="*/ 13 w 33"/>
              <a:gd name="T63" fmla="*/ 32 h 35"/>
              <a:gd name="T64" fmla="*/ 13 w 33"/>
              <a:gd name="T65" fmla="*/ 33 h 35"/>
              <a:gd name="T66" fmla="*/ 11 w 33"/>
              <a:gd name="T67" fmla="*/ 33 h 35"/>
              <a:gd name="T68" fmla="*/ 11 w 33"/>
              <a:gd name="T69" fmla="*/ 35 h 35"/>
              <a:gd name="T70" fmla="*/ 10 w 33"/>
              <a:gd name="T71" fmla="*/ 33 h 35"/>
              <a:gd name="T72" fmla="*/ 9 w 33"/>
              <a:gd name="T73" fmla="*/ 28 h 35"/>
              <a:gd name="T74" fmla="*/ 7 w 33"/>
              <a:gd name="T75" fmla="*/ 25 h 35"/>
              <a:gd name="T76" fmla="*/ 6 w 33"/>
              <a:gd name="T77" fmla="*/ 25 h 35"/>
              <a:gd name="T78" fmla="*/ 6 w 33"/>
              <a:gd name="T79" fmla="*/ 21 h 35"/>
              <a:gd name="T80" fmla="*/ 7 w 33"/>
              <a:gd name="T81" fmla="*/ 15 h 35"/>
              <a:gd name="T82" fmla="*/ 9 w 33"/>
              <a:gd name="T83" fmla="*/ 11 h 35"/>
              <a:gd name="T84" fmla="*/ 9 w 33"/>
              <a:gd name="T85" fmla="*/ 10 h 35"/>
              <a:gd name="T86" fmla="*/ 7 w 33"/>
              <a:gd name="T87" fmla="*/ 6 h 35"/>
              <a:gd name="T88" fmla="*/ 7 w 33"/>
              <a:gd name="T89" fmla="*/ 5 h 35"/>
              <a:gd name="T90" fmla="*/ 3 w 33"/>
              <a:gd name="T91" fmla="*/ 3 h 35"/>
              <a:gd name="T92" fmla="*/ 2 w 33"/>
              <a:gd name="T93" fmla="*/ 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3" h="35">
                <a:moveTo>
                  <a:pt x="2" y="2"/>
                </a:moveTo>
                <a:lnTo>
                  <a:pt x="0" y="2"/>
                </a:lnTo>
                <a:lnTo>
                  <a:pt x="0" y="0"/>
                </a:lnTo>
                <a:lnTo>
                  <a:pt x="9" y="2"/>
                </a:lnTo>
                <a:lnTo>
                  <a:pt x="13" y="6"/>
                </a:lnTo>
                <a:lnTo>
                  <a:pt x="13" y="7"/>
                </a:lnTo>
                <a:lnTo>
                  <a:pt x="14" y="7"/>
                </a:lnTo>
                <a:lnTo>
                  <a:pt x="22" y="10"/>
                </a:lnTo>
                <a:lnTo>
                  <a:pt x="24" y="9"/>
                </a:lnTo>
                <a:lnTo>
                  <a:pt x="25" y="10"/>
                </a:lnTo>
                <a:lnTo>
                  <a:pt x="30" y="20"/>
                </a:lnTo>
                <a:lnTo>
                  <a:pt x="33" y="21"/>
                </a:lnTo>
                <a:lnTo>
                  <a:pt x="33" y="22"/>
                </a:lnTo>
                <a:lnTo>
                  <a:pt x="33" y="25"/>
                </a:lnTo>
                <a:lnTo>
                  <a:pt x="33" y="28"/>
                </a:lnTo>
                <a:lnTo>
                  <a:pt x="33" y="30"/>
                </a:lnTo>
                <a:lnTo>
                  <a:pt x="33" y="30"/>
                </a:lnTo>
                <a:lnTo>
                  <a:pt x="33" y="30"/>
                </a:lnTo>
                <a:lnTo>
                  <a:pt x="32" y="26"/>
                </a:lnTo>
                <a:lnTo>
                  <a:pt x="30" y="25"/>
                </a:lnTo>
                <a:lnTo>
                  <a:pt x="30" y="24"/>
                </a:lnTo>
                <a:lnTo>
                  <a:pt x="29" y="24"/>
                </a:lnTo>
                <a:lnTo>
                  <a:pt x="24" y="17"/>
                </a:lnTo>
                <a:lnTo>
                  <a:pt x="21" y="14"/>
                </a:lnTo>
                <a:lnTo>
                  <a:pt x="19" y="14"/>
                </a:lnTo>
                <a:lnTo>
                  <a:pt x="15" y="11"/>
                </a:lnTo>
                <a:lnTo>
                  <a:pt x="14" y="11"/>
                </a:lnTo>
                <a:lnTo>
                  <a:pt x="13" y="14"/>
                </a:lnTo>
                <a:lnTo>
                  <a:pt x="13" y="17"/>
                </a:lnTo>
                <a:lnTo>
                  <a:pt x="11" y="26"/>
                </a:lnTo>
                <a:lnTo>
                  <a:pt x="13" y="30"/>
                </a:lnTo>
                <a:lnTo>
                  <a:pt x="13" y="32"/>
                </a:lnTo>
                <a:lnTo>
                  <a:pt x="13" y="33"/>
                </a:lnTo>
                <a:lnTo>
                  <a:pt x="11" y="33"/>
                </a:lnTo>
                <a:lnTo>
                  <a:pt x="11" y="35"/>
                </a:lnTo>
                <a:lnTo>
                  <a:pt x="10" y="33"/>
                </a:lnTo>
                <a:lnTo>
                  <a:pt x="9" y="28"/>
                </a:lnTo>
                <a:lnTo>
                  <a:pt x="7" y="25"/>
                </a:lnTo>
                <a:lnTo>
                  <a:pt x="6" y="25"/>
                </a:lnTo>
                <a:lnTo>
                  <a:pt x="6" y="21"/>
                </a:lnTo>
                <a:lnTo>
                  <a:pt x="7" y="15"/>
                </a:lnTo>
                <a:lnTo>
                  <a:pt x="9" y="11"/>
                </a:lnTo>
                <a:lnTo>
                  <a:pt x="9" y="10"/>
                </a:lnTo>
                <a:lnTo>
                  <a:pt x="7" y="6"/>
                </a:lnTo>
                <a:lnTo>
                  <a:pt x="7" y="5"/>
                </a:lnTo>
                <a:lnTo>
                  <a:pt x="3" y="3"/>
                </a:lnTo>
                <a:lnTo>
                  <a:pt x="2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8" name="Freeform 52"/>
          <p:cNvSpPr>
            <a:spLocks/>
          </p:cNvSpPr>
          <p:nvPr/>
        </p:nvSpPr>
        <p:spPr bwMode="auto">
          <a:xfrm>
            <a:off x="4629151" y="4565650"/>
            <a:ext cx="11113" cy="28575"/>
          </a:xfrm>
          <a:custGeom>
            <a:avLst/>
            <a:gdLst>
              <a:gd name="T0" fmla="*/ 7 w 7"/>
              <a:gd name="T1" fmla="*/ 14 h 18"/>
              <a:gd name="T2" fmla="*/ 7 w 7"/>
              <a:gd name="T3" fmla="*/ 18 h 18"/>
              <a:gd name="T4" fmla="*/ 4 w 7"/>
              <a:gd name="T5" fmla="*/ 18 h 18"/>
              <a:gd name="T6" fmla="*/ 2 w 7"/>
              <a:gd name="T7" fmla="*/ 18 h 18"/>
              <a:gd name="T8" fmla="*/ 2 w 7"/>
              <a:gd name="T9" fmla="*/ 15 h 18"/>
              <a:gd name="T10" fmla="*/ 0 w 7"/>
              <a:gd name="T11" fmla="*/ 7 h 18"/>
              <a:gd name="T12" fmla="*/ 3 w 7"/>
              <a:gd name="T13" fmla="*/ 11 h 18"/>
              <a:gd name="T14" fmla="*/ 3 w 7"/>
              <a:gd name="T15" fmla="*/ 10 h 18"/>
              <a:gd name="T16" fmla="*/ 3 w 7"/>
              <a:gd name="T17" fmla="*/ 8 h 18"/>
              <a:gd name="T18" fmla="*/ 4 w 7"/>
              <a:gd name="T19" fmla="*/ 7 h 18"/>
              <a:gd name="T20" fmla="*/ 4 w 7"/>
              <a:gd name="T21" fmla="*/ 5 h 18"/>
              <a:gd name="T22" fmla="*/ 6 w 7"/>
              <a:gd name="T23" fmla="*/ 4 h 18"/>
              <a:gd name="T24" fmla="*/ 4 w 7"/>
              <a:gd name="T25" fmla="*/ 3 h 18"/>
              <a:gd name="T26" fmla="*/ 3 w 7"/>
              <a:gd name="T27" fmla="*/ 0 h 18"/>
              <a:gd name="T28" fmla="*/ 4 w 7"/>
              <a:gd name="T29" fmla="*/ 1 h 18"/>
              <a:gd name="T30" fmla="*/ 6 w 7"/>
              <a:gd name="T31" fmla="*/ 3 h 18"/>
              <a:gd name="T32" fmla="*/ 7 w 7"/>
              <a:gd name="T33" fmla="*/ 4 h 18"/>
              <a:gd name="T34" fmla="*/ 7 w 7"/>
              <a:gd name="T35" fmla="*/ 1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18">
                <a:moveTo>
                  <a:pt x="7" y="14"/>
                </a:moveTo>
                <a:lnTo>
                  <a:pt x="7" y="18"/>
                </a:lnTo>
                <a:lnTo>
                  <a:pt x="4" y="18"/>
                </a:lnTo>
                <a:lnTo>
                  <a:pt x="2" y="18"/>
                </a:lnTo>
                <a:lnTo>
                  <a:pt x="2" y="15"/>
                </a:lnTo>
                <a:lnTo>
                  <a:pt x="0" y="7"/>
                </a:lnTo>
                <a:lnTo>
                  <a:pt x="3" y="11"/>
                </a:lnTo>
                <a:lnTo>
                  <a:pt x="3" y="10"/>
                </a:lnTo>
                <a:lnTo>
                  <a:pt x="3" y="8"/>
                </a:lnTo>
                <a:lnTo>
                  <a:pt x="4" y="7"/>
                </a:lnTo>
                <a:lnTo>
                  <a:pt x="4" y="5"/>
                </a:lnTo>
                <a:lnTo>
                  <a:pt x="6" y="4"/>
                </a:lnTo>
                <a:lnTo>
                  <a:pt x="4" y="3"/>
                </a:lnTo>
                <a:lnTo>
                  <a:pt x="3" y="0"/>
                </a:lnTo>
                <a:lnTo>
                  <a:pt x="4" y="1"/>
                </a:lnTo>
                <a:lnTo>
                  <a:pt x="6" y="3"/>
                </a:lnTo>
                <a:lnTo>
                  <a:pt x="7" y="4"/>
                </a:lnTo>
                <a:lnTo>
                  <a:pt x="7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9" name="Freeform 53"/>
          <p:cNvSpPr>
            <a:spLocks noEditPoints="1"/>
          </p:cNvSpPr>
          <p:nvPr/>
        </p:nvSpPr>
        <p:spPr bwMode="auto">
          <a:xfrm>
            <a:off x="4171951" y="4533900"/>
            <a:ext cx="420688" cy="274638"/>
          </a:xfrm>
          <a:custGeom>
            <a:avLst/>
            <a:gdLst>
              <a:gd name="T0" fmla="*/ 80 w 265"/>
              <a:gd name="T1" fmla="*/ 30 h 173"/>
              <a:gd name="T2" fmla="*/ 103 w 265"/>
              <a:gd name="T3" fmla="*/ 32 h 173"/>
              <a:gd name="T4" fmla="*/ 97 w 265"/>
              <a:gd name="T5" fmla="*/ 20 h 173"/>
              <a:gd name="T6" fmla="*/ 89 w 265"/>
              <a:gd name="T7" fmla="*/ 40 h 173"/>
              <a:gd name="T8" fmla="*/ 88 w 265"/>
              <a:gd name="T9" fmla="*/ 61 h 173"/>
              <a:gd name="T10" fmla="*/ 80 w 265"/>
              <a:gd name="T11" fmla="*/ 75 h 173"/>
              <a:gd name="T12" fmla="*/ 95 w 265"/>
              <a:gd name="T13" fmla="*/ 73 h 173"/>
              <a:gd name="T14" fmla="*/ 114 w 265"/>
              <a:gd name="T15" fmla="*/ 62 h 173"/>
              <a:gd name="T16" fmla="*/ 105 w 265"/>
              <a:gd name="T17" fmla="*/ 45 h 173"/>
              <a:gd name="T18" fmla="*/ 123 w 265"/>
              <a:gd name="T19" fmla="*/ 50 h 173"/>
              <a:gd name="T20" fmla="*/ 160 w 265"/>
              <a:gd name="T21" fmla="*/ 55 h 173"/>
              <a:gd name="T22" fmla="*/ 171 w 265"/>
              <a:gd name="T23" fmla="*/ 47 h 173"/>
              <a:gd name="T24" fmla="*/ 189 w 265"/>
              <a:gd name="T25" fmla="*/ 43 h 173"/>
              <a:gd name="T26" fmla="*/ 149 w 265"/>
              <a:gd name="T27" fmla="*/ 85 h 173"/>
              <a:gd name="T28" fmla="*/ 205 w 265"/>
              <a:gd name="T29" fmla="*/ 68 h 173"/>
              <a:gd name="T30" fmla="*/ 202 w 265"/>
              <a:gd name="T31" fmla="*/ 35 h 173"/>
              <a:gd name="T32" fmla="*/ 185 w 265"/>
              <a:gd name="T33" fmla="*/ 27 h 173"/>
              <a:gd name="T34" fmla="*/ 190 w 265"/>
              <a:gd name="T35" fmla="*/ 24 h 173"/>
              <a:gd name="T36" fmla="*/ 182 w 265"/>
              <a:gd name="T37" fmla="*/ 16 h 173"/>
              <a:gd name="T38" fmla="*/ 206 w 265"/>
              <a:gd name="T39" fmla="*/ 32 h 173"/>
              <a:gd name="T40" fmla="*/ 212 w 265"/>
              <a:gd name="T41" fmla="*/ 60 h 173"/>
              <a:gd name="T42" fmla="*/ 221 w 265"/>
              <a:gd name="T43" fmla="*/ 60 h 173"/>
              <a:gd name="T44" fmla="*/ 238 w 265"/>
              <a:gd name="T45" fmla="*/ 77 h 173"/>
              <a:gd name="T46" fmla="*/ 236 w 265"/>
              <a:gd name="T47" fmla="*/ 95 h 173"/>
              <a:gd name="T48" fmla="*/ 254 w 265"/>
              <a:gd name="T49" fmla="*/ 107 h 173"/>
              <a:gd name="T50" fmla="*/ 265 w 265"/>
              <a:gd name="T51" fmla="*/ 118 h 173"/>
              <a:gd name="T52" fmla="*/ 249 w 265"/>
              <a:gd name="T53" fmla="*/ 109 h 173"/>
              <a:gd name="T54" fmla="*/ 235 w 265"/>
              <a:gd name="T55" fmla="*/ 111 h 173"/>
              <a:gd name="T56" fmla="*/ 194 w 265"/>
              <a:gd name="T57" fmla="*/ 109 h 173"/>
              <a:gd name="T58" fmla="*/ 230 w 265"/>
              <a:gd name="T59" fmla="*/ 147 h 173"/>
              <a:gd name="T60" fmla="*/ 220 w 265"/>
              <a:gd name="T61" fmla="*/ 135 h 173"/>
              <a:gd name="T62" fmla="*/ 206 w 265"/>
              <a:gd name="T63" fmla="*/ 132 h 173"/>
              <a:gd name="T64" fmla="*/ 201 w 265"/>
              <a:gd name="T65" fmla="*/ 155 h 173"/>
              <a:gd name="T66" fmla="*/ 197 w 265"/>
              <a:gd name="T67" fmla="*/ 171 h 173"/>
              <a:gd name="T68" fmla="*/ 200 w 265"/>
              <a:gd name="T69" fmla="*/ 126 h 173"/>
              <a:gd name="T70" fmla="*/ 206 w 265"/>
              <a:gd name="T71" fmla="*/ 117 h 173"/>
              <a:gd name="T72" fmla="*/ 167 w 265"/>
              <a:gd name="T73" fmla="*/ 117 h 173"/>
              <a:gd name="T74" fmla="*/ 164 w 265"/>
              <a:gd name="T75" fmla="*/ 111 h 173"/>
              <a:gd name="T76" fmla="*/ 151 w 265"/>
              <a:gd name="T77" fmla="*/ 94 h 173"/>
              <a:gd name="T78" fmla="*/ 120 w 265"/>
              <a:gd name="T79" fmla="*/ 98 h 173"/>
              <a:gd name="T80" fmla="*/ 101 w 265"/>
              <a:gd name="T81" fmla="*/ 98 h 173"/>
              <a:gd name="T82" fmla="*/ 153 w 265"/>
              <a:gd name="T83" fmla="*/ 107 h 173"/>
              <a:gd name="T84" fmla="*/ 119 w 265"/>
              <a:gd name="T85" fmla="*/ 109 h 173"/>
              <a:gd name="T86" fmla="*/ 103 w 265"/>
              <a:gd name="T87" fmla="*/ 92 h 173"/>
              <a:gd name="T88" fmla="*/ 37 w 265"/>
              <a:gd name="T89" fmla="*/ 75 h 173"/>
              <a:gd name="T90" fmla="*/ 2 w 265"/>
              <a:gd name="T91" fmla="*/ 72 h 173"/>
              <a:gd name="T92" fmla="*/ 35 w 265"/>
              <a:gd name="T93" fmla="*/ 51 h 173"/>
              <a:gd name="T94" fmla="*/ 11 w 265"/>
              <a:gd name="T95" fmla="*/ 16 h 173"/>
              <a:gd name="T96" fmla="*/ 37 w 265"/>
              <a:gd name="T97" fmla="*/ 32 h 173"/>
              <a:gd name="T98" fmla="*/ 55 w 265"/>
              <a:gd name="T99" fmla="*/ 40 h 173"/>
              <a:gd name="T100" fmla="*/ 55 w 265"/>
              <a:gd name="T101" fmla="*/ 9 h 173"/>
              <a:gd name="T102" fmla="*/ 126 w 265"/>
              <a:gd name="T103" fmla="*/ 68 h 173"/>
              <a:gd name="T104" fmla="*/ 152 w 265"/>
              <a:gd name="T105" fmla="*/ 70 h 173"/>
              <a:gd name="T106" fmla="*/ 134 w 265"/>
              <a:gd name="T107" fmla="*/ 60 h 173"/>
              <a:gd name="T108" fmla="*/ 179 w 265"/>
              <a:gd name="T109" fmla="*/ 81 h 173"/>
              <a:gd name="T110" fmla="*/ 196 w 265"/>
              <a:gd name="T111" fmla="*/ 100 h 173"/>
              <a:gd name="T112" fmla="*/ 230 w 265"/>
              <a:gd name="T113" fmla="*/ 95 h 173"/>
              <a:gd name="T114" fmla="*/ 232 w 265"/>
              <a:gd name="T115" fmla="*/ 75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265" h="173">
                <a:moveTo>
                  <a:pt x="59" y="15"/>
                </a:moveTo>
                <a:lnTo>
                  <a:pt x="62" y="17"/>
                </a:lnTo>
                <a:lnTo>
                  <a:pt x="70" y="17"/>
                </a:lnTo>
                <a:lnTo>
                  <a:pt x="71" y="25"/>
                </a:lnTo>
                <a:lnTo>
                  <a:pt x="73" y="34"/>
                </a:lnTo>
                <a:lnTo>
                  <a:pt x="77" y="40"/>
                </a:lnTo>
                <a:lnTo>
                  <a:pt x="81" y="39"/>
                </a:lnTo>
                <a:lnTo>
                  <a:pt x="80" y="30"/>
                </a:lnTo>
                <a:lnTo>
                  <a:pt x="78" y="23"/>
                </a:lnTo>
                <a:lnTo>
                  <a:pt x="77" y="17"/>
                </a:lnTo>
                <a:lnTo>
                  <a:pt x="84" y="16"/>
                </a:lnTo>
                <a:lnTo>
                  <a:pt x="86" y="16"/>
                </a:lnTo>
                <a:lnTo>
                  <a:pt x="96" y="15"/>
                </a:lnTo>
                <a:lnTo>
                  <a:pt x="100" y="16"/>
                </a:lnTo>
                <a:lnTo>
                  <a:pt x="104" y="24"/>
                </a:lnTo>
                <a:lnTo>
                  <a:pt x="103" y="32"/>
                </a:lnTo>
                <a:lnTo>
                  <a:pt x="101" y="36"/>
                </a:lnTo>
                <a:lnTo>
                  <a:pt x="100" y="31"/>
                </a:lnTo>
                <a:lnTo>
                  <a:pt x="100" y="30"/>
                </a:lnTo>
                <a:lnTo>
                  <a:pt x="100" y="28"/>
                </a:lnTo>
                <a:lnTo>
                  <a:pt x="97" y="27"/>
                </a:lnTo>
                <a:lnTo>
                  <a:pt x="100" y="24"/>
                </a:lnTo>
                <a:lnTo>
                  <a:pt x="100" y="21"/>
                </a:lnTo>
                <a:lnTo>
                  <a:pt x="97" y="20"/>
                </a:lnTo>
                <a:lnTo>
                  <a:pt x="96" y="20"/>
                </a:lnTo>
                <a:lnTo>
                  <a:pt x="95" y="19"/>
                </a:lnTo>
                <a:lnTo>
                  <a:pt x="93" y="19"/>
                </a:lnTo>
                <a:lnTo>
                  <a:pt x="84" y="25"/>
                </a:lnTo>
                <a:lnTo>
                  <a:pt x="84" y="32"/>
                </a:lnTo>
                <a:lnTo>
                  <a:pt x="89" y="38"/>
                </a:lnTo>
                <a:lnTo>
                  <a:pt x="90" y="40"/>
                </a:lnTo>
                <a:lnTo>
                  <a:pt x="89" y="40"/>
                </a:lnTo>
                <a:lnTo>
                  <a:pt x="88" y="40"/>
                </a:lnTo>
                <a:lnTo>
                  <a:pt x="88" y="40"/>
                </a:lnTo>
                <a:lnTo>
                  <a:pt x="90" y="47"/>
                </a:lnTo>
                <a:lnTo>
                  <a:pt x="92" y="49"/>
                </a:lnTo>
                <a:lnTo>
                  <a:pt x="93" y="49"/>
                </a:lnTo>
                <a:lnTo>
                  <a:pt x="90" y="53"/>
                </a:lnTo>
                <a:lnTo>
                  <a:pt x="86" y="60"/>
                </a:lnTo>
                <a:lnTo>
                  <a:pt x="88" y="61"/>
                </a:lnTo>
                <a:lnTo>
                  <a:pt x="89" y="62"/>
                </a:lnTo>
                <a:lnTo>
                  <a:pt x="90" y="64"/>
                </a:lnTo>
                <a:lnTo>
                  <a:pt x="99" y="55"/>
                </a:lnTo>
                <a:lnTo>
                  <a:pt x="92" y="65"/>
                </a:lnTo>
                <a:lnTo>
                  <a:pt x="88" y="68"/>
                </a:lnTo>
                <a:lnTo>
                  <a:pt x="84" y="70"/>
                </a:lnTo>
                <a:lnTo>
                  <a:pt x="82" y="73"/>
                </a:lnTo>
                <a:lnTo>
                  <a:pt x="80" y="75"/>
                </a:lnTo>
                <a:lnTo>
                  <a:pt x="80" y="76"/>
                </a:lnTo>
                <a:lnTo>
                  <a:pt x="80" y="79"/>
                </a:lnTo>
                <a:lnTo>
                  <a:pt x="81" y="79"/>
                </a:lnTo>
                <a:lnTo>
                  <a:pt x="81" y="76"/>
                </a:lnTo>
                <a:lnTo>
                  <a:pt x="84" y="75"/>
                </a:lnTo>
                <a:lnTo>
                  <a:pt x="84" y="73"/>
                </a:lnTo>
                <a:lnTo>
                  <a:pt x="90" y="73"/>
                </a:lnTo>
                <a:lnTo>
                  <a:pt x="95" y="73"/>
                </a:lnTo>
                <a:lnTo>
                  <a:pt x="96" y="73"/>
                </a:lnTo>
                <a:lnTo>
                  <a:pt x="96" y="75"/>
                </a:lnTo>
                <a:lnTo>
                  <a:pt x="108" y="75"/>
                </a:lnTo>
                <a:lnTo>
                  <a:pt x="108" y="73"/>
                </a:lnTo>
                <a:lnTo>
                  <a:pt x="110" y="73"/>
                </a:lnTo>
                <a:lnTo>
                  <a:pt x="111" y="72"/>
                </a:lnTo>
                <a:lnTo>
                  <a:pt x="111" y="70"/>
                </a:lnTo>
                <a:lnTo>
                  <a:pt x="114" y="62"/>
                </a:lnTo>
                <a:lnTo>
                  <a:pt x="112" y="55"/>
                </a:lnTo>
                <a:lnTo>
                  <a:pt x="116" y="51"/>
                </a:lnTo>
                <a:lnTo>
                  <a:pt x="115" y="50"/>
                </a:lnTo>
                <a:lnTo>
                  <a:pt x="110" y="45"/>
                </a:lnTo>
                <a:lnTo>
                  <a:pt x="108" y="45"/>
                </a:lnTo>
                <a:lnTo>
                  <a:pt x="108" y="43"/>
                </a:lnTo>
                <a:lnTo>
                  <a:pt x="107" y="45"/>
                </a:lnTo>
                <a:lnTo>
                  <a:pt x="105" y="45"/>
                </a:lnTo>
                <a:lnTo>
                  <a:pt x="110" y="40"/>
                </a:lnTo>
                <a:lnTo>
                  <a:pt x="112" y="34"/>
                </a:lnTo>
                <a:lnTo>
                  <a:pt x="116" y="36"/>
                </a:lnTo>
                <a:lnTo>
                  <a:pt x="119" y="43"/>
                </a:lnTo>
                <a:lnTo>
                  <a:pt x="116" y="53"/>
                </a:lnTo>
                <a:lnTo>
                  <a:pt x="116" y="53"/>
                </a:lnTo>
                <a:lnTo>
                  <a:pt x="116" y="53"/>
                </a:lnTo>
                <a:lnTo>
                  <a:pt x="123" y="50"/>
                </a:lnTo>
                <a:lnTo>
                  <a:pt x="126" y="49"/>
                </a:lnTo>
                <a:lnTo>
                  <a:pt x="127" y="49"/>
                </a:lnTo>
                <a:lnTo>
                  <a:pt x="137" y="51"/>
                </a:lnTo>
                <a:lnTo>
                  <a:pt x="142" y="54"/>
                </a:lnTo>
                <a:lnTo>
                  <a:pt x="148" y="55"/>
                </a:lnTo>
                <a:lnTo>
                  <a:pt x="149" y="50"/>
                </a:lnTo>
                <a:lnTo>
                  <a:pt x="153" y="54"/>
                </a:lnTo>
                <a:lnTo>
                  <a:pt x="160" y="55"/>
                </a:lnTo>
                <a:lnTo>
                  <a:pt x="161" y="55"/>
                </a:lnTo>
                <a:lnTo>
                  <a:pt x="164" y="55"/>
                </a:lnTo>
                <a:lnTo>
                  <a:pt x="164" y="51"/>
                </a:lnTo>
                <a:lnTo>
                  <a:pt x="164" y="50"/>
                </a:lnTo>
                <a:lnTo>
                  <a:pt x="166" y="49"/>
                </a:lnTo>
                <a:lnTo>
                  <a:pt x="170" y="42"/>
                </a:lnTo>
                <a:lnTo>
                  <a:pt x="171" y="46"/>
                </a:lnTo>
                <a:lnTo>
                  <a:pt x="171" y="47"/>
                </a:lnTo>
                <a:lnTo>
                  <a:pt x="172" y="47"/>
                </a:lnTo>
                <a:lnTo>
                  <a:pt x="175" y="46"/>
                </a:lnTo>
                <a:lnTo>
                  <a:pt x="176" y="46"/>
                </a:lnTo>
                <a:lnTo>
                  <a:pt x="179" y="46"/>
                </a:lnTo>
                <a:lnTo>
                  <a:pt x="182" y="46"/>
                </a:lnTo>
                <a:lnTo>
                  <a:pt x="183" y="43"/>
                </a:lnTo>
                <a:lnTo>
                  <a:pt x="186" y="43"/>
                </a:lnTo>
                <a:lnTo>
                  <a:pt x="189" y="43"/>
                </a:lnTo>
                <a:lnTo>
                  <a:pt x="183" y="50"/>
                </a:lnTo>
                <a:lnTo>
                  <a:pt x="176" y="55"/>
                </a:lnTo>
                <a:lnTo>
                  <a:pt x="167" y="62"/>
                </a:lnTo>
                <a:lnTo>
                  <a:pt x="166" y="62"/>
                </a:lnTo>
                <a:lnTo>
                  <a:pt x="144" y="80"/>
                </a:lnTo>
                <a:lnTo>
                  <a:pt x="140" y="83"/>
                </a:lnTo>
                <a:lnTo>
                  <a:pt x="141" y="85"/>
                </a:lnTo>
                <a:lnTo>
                  <a:pt x="149" y="85"/>
                </a:lnTo>
                <a:lnTo>
                  <a:pt x="160" y="83"/>
                </a:lnTo>
                <a:lnTo>
                  <a:pt x="167" y="81"/>
                </a:lnTo>
                <a:lnTo>
                  <a:pt x="176" y="73"/>
                </a:lnTo>
                <a:lnTo>
                  <a:pt x="181" y="75"/>
                </a:lnTo>
                <a:lnTo>
                  <a:pt x="183" y="75"/>
                </a:lnTo>
                <a:lnTo>
                  <a:pt x="185" y="75"/>
                </a:lnTo>
                <a:lnTo>
                  <a:pt x="197" y="72"/>
                </a:lnTo>
                <a:lnTo>
                  <a:pt x="205" y="68"/>
                </a:lnTo>
                <a:lnTo>
                  <a:pt x="206" y="65"/>
                </a:lnTo>
                <a:lnTo>
                  <a:pt x="208" y="61"/>
                </a:lnTo>
                <a:lnTo>
                  <a:pt x="202" y="54"/>
                </a:lnTo>
                <a:lnTo>
                  <a:pt x="201" y="53"/>
                </a:lnTo>
                <a:lnTo>
                  <a:pt x="201" y="50"/>
                </a:lnTo>
                <a:lnTo>
                  <a:pt x="202" y="45"/>
                </a:lnTo>
                <a:lnTo>
                  <a:pt x="204" y="39"/>
                </a:lnTo>
                <a:lnTo>
                  <a:pt x="202" y="35"/>
                </a:lnTo>
                <a:lnTo>
                  <a:pt x="202" y="32"/>
                </a:lnTo>
                <a:lnTo>
                  <a:pt x="201" y="32"/>
                </a:lnTo>
                <a:lnTo>
                  <a:pt x="194" y="31"/>
                </a:lnTo>
                <a:lnTo>
                  <a:pt x="191" y="27"/>
                </a:lnTo>
                <a:lnTo>
                  <a:pt x="189" y="25"/>
                </a:lnTo>
                <a:lnTo>
                  <a:pt x="187" y="25"/>
                </a:lnTo>
                <a:lnTo>
                  <a:pt x="186" y="25"/>
                </a:lnTo>
                <a:lnTo>
                  <a:pt x="185" y="27"/>
                </a:lnTo>
                <a:lnTo>
                  <a:pt x="187" y="34"/>
                </a:lnTo>
                <a:lnTo>
                  <a:pt x="189" y="36"/>
                </a:lnTo>
                <a:lnTo>
                  <a:pt x="190" y="39"/>
                </a:lnTo>
                <a:lnTo>
                  <a:pt x="189" y="42"/>
                </a:lnTo>
                <a:lnTo>
                  <a:pt x="189" y="38"/>
                </a:lnTo>
                <a:lnTo>
                  <a:pt x="183" y="25"/>
                </a:lnTo>
                <a:lnTo>
                  <a:pt x="186" y="25"/>
                </a:lnTo>
                <a:lnTo>
                  <a:pt x="190" y="24"/>
                </a:lnTo>
                <a:lnTo>
                  <a:pt x="191" y="24"/>
                </a:lnTo>
                <a:lnTo>
                  <a:pt x="193" y="24"/>
                </a:lnTo>
                <a:lnTo>
                  <a:pt x="190" y="21"/>
                </a:lnTo>
                <a:lnTo>
                  <a:pt x="189" y="21"/>
                </a:lnTo>
                <a:lnTo>
                  <a:pt x="186" y="21"/>
                </a:lnTo>
                <a:lnTo>
                  <a:pt x="182" y="20"/>
                </a:lnTo>
                <a:lnTo>
                  <a:pt x="182" y="10"/>
                </a:lnTo>
                <a:lnTo>
                  <a:pt x="182" y="16"/>
                </a:lnTo>
                <a:lnTo>
                  <a:pt x="183" y="17"/>
                </a:lnTo>
                <a:lnTo>
                  <a:pt x="185" y="17"/>
                </a:lnTo>
                <a:lnTo>
                  <a:pt x="189" y="12"/>
                </a:lnTo>
                <a:lnTo>
                  <a:pt x="194" y="17"/>
                </a:lnTo>
                <a:lnTo>
                  <a:pt x="191" y="19"/>
                </a:lnTo>
                <a:lnTo>
                  <a:pt x="201" y="27"/>
                </a:lnTo>
                <a:lnTo>
                  <a:pt x="204" y="28"/>
                </a:lnTo>
                <a:lnTo>
                  <a:pt x="206" y="32"/>
                </a:lnTo>
                <a:lnTo>
                  <a:pt x="206" y="34"/>
                </a:lnTo>
                <a:lnTo>
                  <a:pt x="208" y="40"/>
                </a:lnTo>
                <a:lnTo>
                  <a:pt x="206" y="42"/>
                </a:lnTo>
                <a:lnTo>
                  <a:pt x="205" y="45"/>
                </a:lnTo>
                <a:lnTo>
                  <a:pt x="205" y="47"/>
                </a:lnTo>
                <a:lnTo>
                  <a:pt x="206" y="51"/>
                </a:lnTo>
                <a:lnTo>
                  <a:pt x="211" y="58"/>
                </a:lnTo>
                <a:lnTo>
                  <a:pt x="212" y="60"/>
                </a:lnTo>
                <a:lnTo>
                  <a:pt x="216" y="57"/>
                </a:lnTo>
                <a:lnTo>
                  <a:pt x="219" y="55"/>
                </a:lnTo>
                <a:lnTo>
                  <a:pt x="217" y="57"/>
                </a:lnTo>
                <a:lnTo>
                  <a:pt x="216" y="57"/>
                </a:lnTo>
                <a:lnTo>
                  <a:pt x="217" y="58"/>
                </a:lnTo>
                <a:lnTo>
                  <a:pt x="219" y="58"/>
                </a:lnTo>
                <a:lnTo>
                  <a:pt x="220" y="58"/>
                </a:lnTo>
                <a:lnTo>
                  <a:pt x="221" y="60"/>
                </a:lnTo>
                <a:lnTo>
                  <a:pt x="223" y="58"/>
                </a:lnTo>
                <a:lnTo>
                  <a:pt x="223" y="60"/>
                </a:lnTo>
                <a:lnTo>
                  <a:pt x="230" y="68"/>
                </a:lnTo>
                <a:lnTo>
                  <a:pt x="231" y="69"/>
                </a:lnTo>
                <a:lnTo>
                  <a:pt x="232" y="70"/>
                </a:lnTo>
                <a:lnTo>
                  <a:pt x="235" y="72"/>
                </a:lnTo>
                <a:lnTo>
                  <a:pt x="236" y="73"/>
                </a:lnTo>
                <a:lnTo>
                  <a:pt x="238" y="77"/>
                </a:lnTo>
                <a:lnTo>
                  <a:pt x="238" y="80"/>
                </a:lnTo>
                <a:lnTo>
                  <a:pt x="239" y="83"/>
                </a:lnTo>
                <a:lnTo>
                  <a:pt x="239" y="87"/>
                </a:lnTo>
                <a:lnTo>
                  <a:pt x="238" y="87"/>
                </a:lnTo>
                <a:lnTo>
                  <a:pt x="238" y="92"/>
                </a:lnTo>
                <a:lnTo>
                  <a:pt x="238" y="94"/>
                </a:lnTo>
                <a:lnTo>
                  <a:pt x="236" y="94"/>
                </a:lnTo>
                <a:lnTo>
                  <a:pt x="236" y="95"/>
                </a:lnTo>
                <a:lnTo>
                  <a:pt x="236" y="98"/>
                </a:lnTo>
                <a:lnTo>
                  <a:pt x="236" y="99"/>
                </a:lnTo>
                <a:lnTo>
                  <a:pt x="239" y="103"/>
                </a:lnTo>
                <a:lnTo>
                  <a:pt x="242" y="106"/>
                </a:lnTo>
                <a:lnTo>
                  <a:pt x="245" y="106"/>
                </a:lnTo>
                <a:lnTo>
                  <a:pt x="253" y="106"/>
                </a:lnTo>
                <a:lnTo>
                  <a:pt x="262" y="106"/>
                </a:lnTo>
                <a:lnTo>
                  <a:pt x="254" y="107"/>
                </a:lnTo>
                <a:lnTo>
                  <a:pt x="253" y="109"/>
                </a:lnTo>
                <a:lnTo>
                  <a:pt x="254" y="110"/>
                </a:lnTo>
                <a:lnTo>
                  <a:pt x="257" y="111"/>
                </a:lnTo>
                <a:lnTo>
                  <a:pt x="260" y="113"/>
                </a:lnTo>
                <a:lnTo>
                  <a:pt x="261" y="113"/>
                </a:lnTo>
                <a:lnTo>
                  <a:pt x="261" y="114"/>
                </a:lnTo>
                <a:lnTo>
                  <a:pt x="264" y="117"/>
                </a:lnTo>
                <a:lnTo>
                  <a:pt x="265" y="118"/>
                </a:lnTo>
                <a:lnTo>
                  <a:pt x="265" y="120"/>
                </a:lnTo>
                <a:lnTo>
                  <a:pt x="264" y="120"/>
                </a:lnTo>
                <a:lnTo>
                  <a:pt x="260" y="115"/>
                </a:lnTo>
                <a:lnTo>
                  <a:pt x="256" y="114"/>
                </a:lnTo>
                <a:lnTo>
                  <a:pt x="251" y="114"/>
                </a:lnTo>
                <a:lnTo>
                  <a:pt x="250" y="113"/>
                </a:lnTo>
                <a:lnTo>
                  <a:pt x="249" y="111"/>
                </a:lnTo>
                <a:lnTo>
                  <a:pt x="249" y="109"/>
                </a:lnTo>
                <a:lnTo>
                  <a:pt x="247" y="109"/>
                </a:lnTo>
                <a:lnTo>
                  <a:pt x="245" y="110"/>
                </a:lnTo>
                <a:lnTo>
                  <a:pt x="243" y="110"/>
                </a:lnTo>
                <a:lnTo>
                  <a:pt x="243" y="113"/>
                </a:lnTo>
                <a:lnTo>
                  <a:pt x="246" y="120"/>
                </a:lnTo>
                <a:lnTo>
                  <a:pt x="247" y="122"/>
                </a:lnTo>
                <a:lnTo>
                  <a:pt x="241" y="120"/>
                </a:lnTo>
                <a:lnTo>
                  <a:pt x="235" y="111"/>
                </a:lnTo>
                <a:lnTo>
                  <a:pt x="228" y="105"/>
                </a:lnTo>
                <a:lnTo>
                  <a:pt x="227" y="103"/>
                </a:lnTo>
                <a:lnTo>
                  <a:pt x="226" y="102"/>
                </a:lnTo>
                <a:lnTo>
                  <a:pt x="224" y="102"/>
                </a:lnTo>
                <a:lnTo>
                  <a:pt x="213" y="103"/>
                </a:lnTo>
                <a:lnTo>
                  <a:pt x="194" y="106"/>
                </a:lnTo>
                <a:lnTo>
                  <a:pt x="193" y="107"/>
                </a:lnTo>
                <a:lnTo>
                  <a:pt x="194" y="109"/>
                </a:lnTo>
                <a:lnTo>
                  <a:pt x="198" y="110"/>
                </a:lnTo>
                <a:lnTo>
                  <a:pt x="200" y="110"/>
                </a:lnTo>
                <a:lnTo>
                  <a:pt x="204" y="111"/>
                </a:lnTo>
                <a:lnTo>
                  <a:pt x="213" y="113"/>
                </a:lnTo>
                <a:lnTo>
                  <a:pt x="216" y="115"/>
                </a:lnTo>
                <a:lnTo>
                  <a:pt x="230" y="144"/>
                </a:lnTo>
                <a:lnTo>
                  <a:pt x="230" y="145"/>
                </a:lnTo>
                <a:lnTo>
                  <a:pt x="230" y="147"/>
                </a:lnTo>
                <a:lnTo>
                  <a:pt x="230" y="151"/>
                </a:lnTo>
                <a:lnTo>
                  <a:pt x="228" y="154"/>
                </a:lnTo>
                <a:lnTo>
                  <a:pt x="227" y="155"/>
                </a:lnTo>
                <a:lnTo>
                  <a:pt x="226" y="155"/>
                </a:lnTo>
                <a:lnTo>
                  <a:pt x="226" y="151"/>
                </a:lnTo>
                <a:lnTo>
                  <a:pt x="227" y="150"/>
                </a:lnTo>
                <a:lnTo>
                  <a:pt x="227" y="147"/>
                </a:lnTo>
                <a:lnTo>
                  <a:pt x="220" y="135"/>
                </a:lnTo>
                <a:lnTo>
                  <a:pt x="215" y="125"/>
                </a:lnTo>
                <a:lnTo>
                  <a:pt x="211" y="120"/>
                </a:lnTo>
                <a:lnTo>
                  <a:pt x="208" y="120"/>
                </a:lnTo>
                <a:lnTo>
                  <a:pt x="206" y="120"/>
                </a:lnTo>
                <a:lnTo>
                  <a:pt x="205" y="125"/>
                </a:lnTo>
                <a:lnTo>
                  <a:pt x="205" y="126"/>
                </a:lnTo>
                <a:lnTo>
                  <a:pt x="205" y="130"/>
                </a:lnTo>
                <a:lnTo>
                  <a:pt x="206" y="132"/>
                </a:lnTo>
                <a:lnTo>
                  <a:pt x="206" y="136"/>
                </a:lnTo>
                <a:lnTo>
                  <a:pt x="206" y="140"/>
                </a:lnTo>
                <a:lnTo>
                  <a:pt x="205" y="141"/>
                </a:lnTo>
                <a:lnTo>
                  <a:pt x="204" y="145"/>
                </a:lnTo>
                <a:lnTo>
                  <a:pt x="201" y="147"/>
                </a:lnTo>
                <a:lnTo>
                  <a:pt x="200" y="148"/>
                </a:lnTo>
                <a:lnTo>
                  <a:pt x="200" y="151"/>
                </a:lnTo>
                <a:lnTo>
                  <a:pt x="201" y="155"/>
                </a:lnTo>
                <a:lnTo>
                  <a:pt x="201" y="160"/>
                </a:lnTo>
                <a:lnTo>
                  <a:pt x="204" y="166"/>
                </a:lnTo>
                <a:lnTo>
                  <a:pt x="205" y="170"/>
                </a:lnTo>
                <a:lnTo>
                  <a:pt x="205" y="171"/>
                </a:lnTo>
                <a:lnTo>
                  <a:pt x="204" y="171"/>
                </a:lnTo>
                <a:lnTo>
                  <a:pt x="198" y="173"/>
                </a:lnTo>
                <a:lnTo>
                  <a:pt x="197" y="171"/>
                </a:lnTo>
                <a:lnTo>
                  <a:pt x="197" y="171"/>
                </a:lnTo>
                <a:lnTo>
                  <a:pt x="197" y="170"/>
                </a:lnTo>
                <a:lnTo>
                  <a:pt x="196" y="169"/>
                </a:lnTo>
                <a:lnTo>
                  <a:pt x="194" y="162"/>
                </a:lnTo>
                <a:lnTo>
                  <a:pt x="194" y="154"/>
                </a:lnTo>
                <a:lnTo>
                  <a:pt x="194" y="150"/>
                </a:lnTo>
                <a:lnTo>
                  <a:pt x="196" y="147"/>
                </a:lnTo>
                <a:lnTo>
                  <a:pt x="201" y="139"/>
                </a:lnTo>
                <a:lnTo>
                  <a:pt x="200" y="126"/>
                </a:lnTo>
                <a:lnTo>
                  <a:pt x="198" y="124"/>
                </a:lnTo>
                <a:lnTo>
                  <a:pt x="197" y="120"/>
                </a:lnTo>
                <a:lnTo>
                  <a:pt x="196" y="118"/>
                </a:lnTo>
                <a:lnTo>
                  <a:pt x="196" y="117"/>
                </a:lnTo>
                <a:lnTo>
                  <a:pt x="197" y="118"/>
                </a:lnTo>
                <a:lnTo>
                  <a:pt x="198" y="121"/>
                </a:lnTo>
                <a:lnTo>
                  <a:pt x="201" y="124"/>
                </a:lnTo>
                <a:lnTo>
                  <a:pt x="206" y="117"/>
                </a:lnTo>
                <a:lnTo>
                  <a:pt x="201" y="113"/>
                </a:lnTo>
                <a:lnTo>
                  <a:pt x="191" y="110"/>
                </a:lnTo>
                <a:lnTo>
                  <a:pt x="191" y="106"/>
                </a:lnTo>
                <a:lnTo>
                  <a:pt x="185" y="107"/>
                </a:lnTo>
                <a:lnTo>
                  <a:pt x="174" y="106"/>
                </a:lnTo>
                <a:lnTo>
                  <a:pt x="171" y="109"/>
                </a:lnTo>
                <a:lnTo>
                  <a:pt x="170" y="113"/>
                </a:lnTo>
                <a:lnTo>
                  <a:pt x="167" y="117"/>
                </a:lnTo>
                <a:lnTo>
                  <a:pt x="163" y="118"/>
                </a:lnTo>
                <a:lnTo>
                  <a:pt x="155" y="118"/>
                </a:lnTo>
                <a:lnTo>
                  <a:pt x="151" y="114"/>
                </a:lnTo>
                <a:lnTo>
                  <a:pt x="152" y="114"/>
                </a:lnTo>
                <a:lnTo>
                  <a:pt x="153" y="114"/>
                </a:lnTo>
                <a:lnTo>
                  <a:pt x="157" y="114"/>
                </a:lnTo>
                <a:lnTo>
                  <a:pt x="163" y="113"/>
                </a:lnTo>
                <a:lnTo>
                  <a:pt x="164" y="111"/>
                </a:lnTo>
                <a:lnTo>
                  <a:pt x="166" y="111"/>
                </a:lnTo>
                <a:lnTo>
                  <a:pt x="174" y="105"/>
                </a:lnTo>
                <a:lnTo>
                  <a:pt x="172" y="103"/>
                </a:lnTo>
                <a:lnTo>
                  <a:pt x="168" y="100"/>
                </a:lnTo>
                <a:lnTo>
                  <a:pt x="167" y="99"/>
                </a:lnTo>
                <a:lnTo>
                  <a:pt x="160" y="96"/>
                </a:lnTo>
                <a:lnTo>
                  <a:pt x="155" y="95"/>
                </a:lnTo>
                <a:lnTo>
                  <a:pt x="151" y="94"/>
                </a:lnTo>
                <a:lnTo>
                  <a:pt x="149" y="95"/>
                </a:lnTo>
                <a:lnTo>
                  <a:pt x="146" y="95"/>
                </a:lnTo>
                <a:lnTo>
                  <a:pt x="142" y="96"/>
                </a:lnTo>
                <a:lnTo>
                  <a:pt x="141" y="98"/>
                </a:lnTo>
                <a:lnTo>
                  <a:pt x="140" y="99"/>
                </a:lnTo>
                <a:lnTo>
                  <a:pt x="137" y="99"/>
                </a:lnTo>
                <a:lnTo>
                  <a:pt x="122" y="98"/>
                </a:lnTo>
                <a:lnTo>
                  <a:pt x="120" y="98"/>
                </a:lnTo>
                <a:lnTo>
                  <a:pt x="119" y="98"/>
                </a:lnTo>
                <a:lnTo>
                  <a:pt x="116" y="96"/>
                </a:lnTo>
                <a:lnTo>
                  <a:pt x="110" y="95"/>
                </a:lnTo>
                <a:lnTo>
                  <a:pt x="108" y="95"/>
                </a:lnTo>
                <a:lnTo>
                  <a:pt x="103" y="96"/>
                </a:lnTo>
                <a:lnTo>
                  <a:pt x="101" y="96"/>
                </a:lnTo>
                <a:lnTo>
                  <a:pt x="100" y="98"/>
                </a:lnTo>
                <a:lnTo>
                  <a:pt x="101" y="98"/>
                </a:lnTo>
                <a:lnTo>
                  <a:pt x="126" y="106"/>
                </a:lnTo>
                <a:lnTo>
                  <a:pt x="131" y="103"/>
                </a:lnTo>
                <a:lnTo>
                  <a:pt x="133" y="103"/>
                </a:lnTo>
                <a:lnTo>
                  <a:pt x="137" y="103"/>
                </a:lnTo>
                <a:lnTo>
                  <a:pt x="141" y="102"/>
                </a:lnTo>
                <a:lnTo>
                  <a:pt x="148" y="103"/>
                </a:lnTo>
                <a:lnTo>
                  <a:pt x="149" y="105"/>
                </a:lnTo>
                <a:lnTo>
                  <a:pt x="153" y="107"/>
                </a:lnTo>
                <a:lnTo>
                  <a:pt x="151" y="110"/>
                </a:lnTo>
                <a:lnTo>
                  <a:pt x="148" y="110"/>
                </a:lnTo>
                <a:lnTo>
                  <a:pt x="149" y="111"/>
                </a:lnTo>
                <a:lnTo>
                  <a:pt x="142" y="107"/>
                </a:lnTo>
                <a:lnTo>
                  <a:pt x="136" y="107"/>
                </a:lnTo>
                <a:lnTo>
                  <a:pt x="134" y="106"/>
                </a:lnTo>
                <a:lnTo>
                  <a:pt x="125" y="109"/>
                </a:lnTo>
                <a:lnTo>
                  <a:pt x="119" y="109"/>
                </a:lnTo>
                <a:lnTo>
                  <a:pt x="114" y="103"/>
                </a:lnTo>
                <a:lnTo>
                  <a:pt x="111" y="102"/>
                </a:lnTo>
                <a:lnTo>
                  <a:pt x="100" y="99"/>
                </a:lnTo>
                <a:lnTo>
                  <a:pt x="90" y="98"/>
                </a:lnTo>
                <a:lnTo>
                  <a:pt x="80" y="100"/>
                </a:lnTo>
                <a:lnTo>
                  <a:pt x="77" y="91"/>
                </a:lnTo>
                <a:lnTo>
                  <a:pt x="101" y="95"/>
                </a:lnTo>
                <a:lnTo>
                  <a:pt x="103" y="92"/>
                </a:lnTo>
                <a:lnTo>
                  <a:pt x="103" y="91"/>
                </a:lnTo>
                <a:lnTo>
                  <a:pt x="93" y="87"/>
                </a:lnTo>
                <a:lnTo>
                  <a:pt x="85" y="85"/>
                </a:lnTo>
                <a:lnTo>
                  <a:pt x="73" y="84"/>
                </a:lnTo>
                <a:lnTo>
                  <a:pt x="63" y="84"/>
                </a:lnTo>
                <a:lnTo>
                  <a:pt x="47" y="79"/>
                </a:lnTo>
                <a:lnTo>
                  <a:pt x="41" y="76"/>
                </a:lnTo>
                <a:lnTo>
                  <a:pt x="37" y="75"/>
                </a:lnTo>
                <a:lnTo>
                  <a:pt x="35" y="73"/>
                </a:lnTo>
                <a:lnTo>
                  <a:pt x="33" y="73"/>
                </a:lnTo>
                <a:lnTo>
                  <a:pt x="25" y="76"/>
                </a:lnTo>
                <a:lnTo>
                  <a:pt x="18" y="76"/>
                </a:lnTo>
                <a:lnTo>
                  <a:pt x="9" y="76"/>
                </a:lnTo>
                <a:lnTo>
                  <a:pt x="7" y="76"/>
                </a:lnTo>
                <a:lnTo>
                  <a:pt x="2" y="76"/>
                </a:lnTo>
                <a:lnTo>
                  <a:pt x="2" y="72"/>
                </a:lnTo>
                <a:lnTo>
                  <a:pt x="0" y="70"/>
                </a:lnTo>
                <a:lnTo>
                  <a:pt x="9" y="58"/>
                </a:lnTo>
                <a:lnTo>
                  <a:pt x="15" y="61"/>
                </a:lnTo>
                <a:lnTo>
                  <a:pt x="17" y="61"/>
                </a:lnTo>
                <a:lnTo>
                  <a:pt x="20" y="61"/>
                </a:lnTo>
                <a:lnTo>
                  <a:pt x="22" y="61"/>
                </a:lnTo>
                <a:lnTo>
                  <a:pt x="29" y="50"/>
                </a:lnTo>
                <a:lnTo>
                  <a:pt x="35" y="51"/>
                </a:lnTo>
                <a:lnTo>
                  <a:pt x="37" y="51"/>
                </a:lnTo>
                <a:lnTo>
                  <a:pt x="29" y="45"/>
                </a:lnTo>
                <a:lnTo>
                  <a:pt x="24" y="34"/>
                </a:lnTo>
                <a:lnTo>
                  <a:pt x="24" y="32"/>
                </a:lnTo>
                <a:lnTo>
                  <a:pt x="20" y="25"/>
                </a:lnTo>
                <a:lnTo>
                  <a:pt x="6" y="23"/>
                </a:lnTo>
                <a:lnTo>
                  <a:pt x="6" y="17"/>
                </a:lnTo>
                <a:lnTo>
                  <a:pt x="11" y="16"/>
                </a:lnTo>
                <a:lnTo>
                  <a:pt x="5" y="9"/>
                </a:lnTo>
                <a:lnTo>
                  <a:pt x="6" y="1"/>
                </a:lnTo>
                <a:lnTo>
                  <a:pt x="18" y="0"/>
                </a:lnTo>
                <a:lnTo>
                  <a:pt x="20" y="0"/>
                </a:lnTo>
                <a:lnTo>
                  <a:pt x="24" y="8"/>
                </a:lnTo>
                <a:lnTo>
                  <a:pt x="33" y="13"/>
                </a:lnTo>
                <a:lnTo>
                  <a:pt x="28" y="20"/>
                </a:lnTo>
                <a:lnTo>
                  <a:pt x="37" y="32"/>
                </a:lnTo>
                <a:lnTo>
                  <a:pt x="44" y="40"/>
                </a:lnTo>
                <a:lnTo>
                  <a:pt x="44" y="43"/>
                </a:lnTo>
                <a:lnTo>
                  <a:pt x="45" y="51"/>
                </a:lnTo>
                <a:lnTo>
                  <a:pt x="45" y="53"/>
                </a:lnTo>
                <a:lnTo>
                  <a:pt x="48" y="50"/>
                </a:lnTo>
                <a:lnTo>
                  <a:pt x="51" y="47"/>
                </a:lnTo>
                <a:lnTo>
                  <a:pt x="51" y="40"/>
                </a:lnTo>
                <a:lnTo>
                  <a:pt x="55" y="40"/>
                </a:lnTo>
                <a:lnTo>
                  <a:pt x="59" y="42"/>
                </a:lnTo>
                <a:lnTo>
                  <a:pt x="59" y="39"/>
                </a:lnTo>
                <a:lnTo>
                  <a:pt x="58" y="35"/>
                </a:lnTo>
                <a:lnTo>
                  <a:pt x="56" y="34"/>
                </a:lnTo>
                <a:lnTo>
                  <a:pt x="47" y="28"/>
                </a:lnTo>
                <a:lnTo>
                  <a:pt x="41" y="23"/>
                </a:lnTo>
                <a:lnTo>
                  <a:pt x="50" y="8"/>
                </a:lnTo>
                <a:lnTo>
                  <a:pt x="55" y="9"/>
                </a:lnTo>
                <a:lnTo>
                  <a:pt x="56" y="9"/>
                </a:lnTo>
                <a:lnTo>
                  <a:pt x="59" y="15"/>
                </a:lnTo>
                <a:close/>
                <a:moveTo>
                  <a:pt x="130" y="51"/>
                </a:moveTo>
                <a:lnTo>
                  <a:pt x="127" y="51"/>
                </a:lnTo>
                <a:lnTo>
                  <a:pt x="119" y="61"/>
                </a:lnTo>
                <a:lnTo>
                  <a:pt x="119" y="62"/>
                </a:lnTo>
                <a:lnTo>
                  <a:pt x="123" y="66"/>
                </a:lnTo>
                <a:lnTo>
                  <a:pt x="126" y="68"/>
                </a:lnTo>
                <a:lnTo>
                  <a:pt x="130" y="69"/>
                </a:lnTo>
                <a:lnTo>
                  <a:pt x="131" y="76"/>
                </a:lnTo>
                <a:lnTo>
                  <a:pt x="133" y="77"/>
                </a:lnTo>
                <a:lnTo>
                  <a:pt x="136" y="79"/>
                </a:lnTo>
                <a:lnTo>
                  <a:pt x="141" y="77"/>
                </a:lnTo>
                <a:lnTo>
                  <a:pt x="148" y="76"/>
                </a:lnTo>
                <a:lnTo>
                  <a:pt x="149" y="73"/>
                </a:lnTo>
                <a:lnTo>
                  <a:pt x="152" y="70"/>
                </a:lnTo>
                <a:lnTo>
                  <a:pt x="153" y="66"/>
                </a:lnTo>
                <a:lnTo>
                  <a:pt x="155" y="64"/>
                </a:lnTo>
                <a:lnTo>
                  <a:pt x="155" y="62"/>
                </a:lnTo>
                <a:lnTo>
                  <a:pt x="153" y="61"/>
                </a:lnTo>
                <a:lnTo>
                  <a:pt x="146" y="60"/>
                </a:lnTo>
                <a:lnTo>
                  <a:pt x="138" y="60"/>
                </a:lnTo>
                <a:lnTo>
                  <a:pt x="134" y="61"/>
                </a:lnTo>
                <a:lnTo>
                  <a:pt x="134" y="60"/>
                </a:lnTo>
                <a:lnTo>
                  <a:pt x="134" y="55"/>
                </a:lnTo>
                <a:lnTo>
                  <a:pt x="130" y="51"/>
                </a:lnTo>
                <a:close/>
                <a:moveTo>
                  <a:pt x="215" y="61"/>
                </a:moveTo>
                <a:lnTo>
                  <a:pt x="211" y="68"/>
                </a:lnTo>
                <a:lnTo>
                  <a:pt x="208" y="73"/>
                </a:lnTo>
                <a:lnTo>
                  <a:pt x="200" y="76"/>
                </a:lnTo>
                <a:lnTo>
                  <a:pt x="190" y="80"/>
                </a:lnTo>
                <a:lnTo>
                  <a:pt x="179" y="81"/>
                </a:lnTo>
                <a:lnTo>
                  <a:pt x="176" y="83"/>
                </a:lnTo>
                <a:lnTo>
                  <a:pt x="168" y="88"/>
                </a:lnTo>
                <a:lnTo>
                  <a:pt x="168" y="90"/>
                </a:lnTo>
                <a:lnTo>
                  <a:pt x="171" y="91"/>
                </a:lnTo>
                <a:lnTo>
                  <a:pt x="178" y="94"/>
                </a:lnTo>
                <a:lnTo>
                  <a:pt x="193" y="100"/>
                </a:lnTo>
                <a:lnTo>
                  <a:pt x="194" y="100"/>
                </a:lnTo>
                <a:lnTo>
                  <a:pt x="196" y="100"/>
                </a:lnTo>
                <a:lnTo>
                  <a:pt x="206" y="99"/>
                </a:lnTo>
                <a:lnTo>
                  <a:pt x="208" y="98"/>
                </a:lnTo>
                <a:lnTo>
                  <a:pt x="209" y="96"/>
                </a:lnTo>
                <a:lnTo>
                  <a:pt x="215" y="95"/>
                </a:lnTo>
                <a:lnTo>
                  <a:pt x="223" y="94"/>
                </a:lnTo>
                <a:lnTo>
                  <a:pt x="226" y="94"/>
                </a:lnTo>
                <a:lnTo>
                  <a:pt x="227" y="94"/>
                </a:lnTo>
                <a:lnTo>
                  <a:pt x="230" y="95"/>
                </a:lnTo>
                <a:lnTo>
                  <a:pt x="234" y="95"/>
                </a:lnTo>
                <a:lnTo>
                  <a:pt x="235" y="94"/>
                </a:lnTo>
                <a:lnTo>
                  <a:pt x="235" y="92"/>
                </a:lnTo>
                <a:lnTo>
                  <a:pt x="236" y="88"/>
                </a:lnTo>
                <a:lnTo>
                  <a:pt x="236" y="84"/>
                </a:lnTo>
                <a:lnTo>
                  <a:pt x="236" y="83"/>
                </a:lnTo>
                <a:lnTo>
                  <a:pt x="236" y="81"/>
                </a:lnTo>
                <a:lnTo>
                  <a:pt x="232" y="75"/>
                </a:lnTo>
                <a:lnTo>
                  <a:pt x="231" y="75"/>
                </a:lnTo>
                <a:lnTo>
                  <a:pt x="228" y="75"/>
                </a:lnTo>
                <a:lnTo>
                  <a:pt x="226" y="73"/>
                </a:lnTo>
                <a:lnTo>
                  <a:pt x="223" y="66"/>
                </a:lnTo>
                <a:lnTo>
                  <a:pt x="220" y="65"/>
                </a:lnTo>
                <a:lnTo>
                  <a:pt x="215" y="6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0" name="Freeform 54"/>
          <p:cNvSpPr>
            <a:spLocks noEditPoints="1"/>
          </p:cNvSpPr>
          <p:nvPr/>
        </p:nvSpPr>
        <p:spPr bwMode="auto">
          <a:xfrm>
            <a:off x="4443413" y="4475163"/>
            <a:ext cx="112713" cy="122238"/>
          </a:xfrm>
          <a:custGeom>
            <a:avLst/>
            <a:gdLst>
              <a:gd name="T0" fmla="*/ 57 w 71"/>
              <a:gd name="T1" fmla="*/ 19 h 77"/>
              <a:gd name="T2" fmla="*/ 61 w 71"/>
              <a:gd name="T3" fmla="*/ 28 h 77"/>
              <a:gd name="T4" fmla="*/ 64 w 71"/>
              <a:gd name="T5" fmla="*/ 41 h 77"/>
              <a:gd name="T6" fmla="*/ 71 w 71"/>
              <a:gd name="T7" fmla="*/ 45 h 77"/>
              <a:gd name="T8" fmla="*/ 68 w 71"/>
              <a:gd name="T9" fmla="*/ 61 h 77"/>
              <a:gd name="T10" fmla="*/ 67 w 71"/>
              <a:gd name="T11" fmla="*/ 64 h 77"/>
              <a:gd name="T12" fmla="*/ 64 w 71"/>
              <a:gd name="T13" fmla="*/ 47 h 77"/>
              <a:gd name="T14" fmla="*/ 59 w 71"/>
              <a:gd name="T15" fmla="*/ 46 h 77"/>
              <a:gd name="T16" fmla="*/ 57 w 71"/>
              <a:gd name="T17" fmla="*/ 50 h 77"/>
              <a:gd name="T18" fmla="*/ 59 w 71"/>
              <a:gd name="T19" fmla="*/ 57 h 77"/>
              <a:gd name="T20" fmla="*/ 59 w 71"/>
              <a:gd name="T21" fmla="*/ 68 h 77"/>
              <a:gd name="T22" fmla="*/ 57 w 71"/>
              <a:gd name="T23" fmla="*/ 77 h 77"/>
              <a:gd name="T24" fmla="*/ 55 w 71"/>
              <a:gd name="T25" fmla="*/ 77 h 77"/>
              <a:gd name="T26" fmla="*/ 56 w 71"/>
              <a:gd name="T27" fmla="*/ 73 h 77"/>
              <a:gd name="T28" fmla="*/ 50 w 71"/>
              <a:gd name="T29" fmla="*/ 45 h 77"/>
              <a:gd name="T30" fmla="*/ 49 w 71"/>
              <a:gd name="T31" fmla="*/ 42 h 77"/>
              <a:gd name="T32" fmla="*/ 42 w 71"/>
              <a:gd name="T33" fmla="*/ 42 h 77"/>
              <a:gd name="T34" fmla="*/ 34 w 71"/>
              <a:gd name="T35" fmla="*/ 41 h 77"/>
              <a:gd name="T36" fmla="*/ 34 w 71"/>
              <a:gd name="T37" fmla="*/ 47 h 77"/>
              <a:gd name="T38" fmla="*/ 35 w 71"/>
              <a:gd name="T39" fmla="*/ 52 h 77"/>
              <a:gd name="T40" fmla="*/ 18 w 71"/>
              <a:gd name="T41" fmla="*/ 26 h 77"/>
              <a:gd name="T42" fmla="*/ 10 w 71"/>
              <a:gd name="T43" fmla="*/ 23 h 77"/>
              <a:gd name="T44" fmla="*/ 4 w 71"/>
              <a:gd name="T45" fmla="*/ 20 h 77"/>
              <a:gd name="T46" fmla="*/ 4 w 71"/>
              <a:gd name="T47" fmla="*/ 22 h 77"/>
              <a:gd name="T48" fmla="*/ 1 w 71"/>
              <a:gd name="T49" fmla="*/ 11 h 77"/>
              <a:gd name="T50" fmla="*/ 3 w 71"/>
              <a:gd name="T51" fmla="*/ 8 h 77"/>
              <a:gd name="T52" fmla="*/ 10 w 71"/>
              <a:gd name="T53" fmla="*/ 7 h 77"/>
              <a:gd name="T54" fmla="*/ 18 w 71"/>
              <a:gd name="T55" fmla="*/ 11 h 77"/>
              <a:gd name="T56" fmla="*/ 19 w 71"/>
              <a:gd name="T57" fmla="*/ 15 h 77"/>
              <a:gd name="T58" fmla="*/ 19 w 71"/>
              <a:gd name="T59" fmla="*/ 17 h 77"/>
              <a:gd name="T60" fmla="*/ 23 w 71"/>
              <a:gd name="T61" fmla="*/ 12 h 77"/>
              <a:gd name="T62" fmla="*/ 22 w 71"/>
              <a:gd name="T63" fmla="*/ 4 h 77"/>
              <a:gd name="T64" fmla="*/ 37 w 71"/>
              <a:gd name="T65" fmla="*/ 0 h 77"/>
              <a:gd name="T66" fmla="*/ 44 w 71"/>
              <a:gd name="T67" fmla="*/ 5 h 77"/>
              <a:gd name="T68" fmla="*/ 56 w 71"/>
              <a:gd name="T69" fmla="*/ 7 h 77"/>
              <a:gd name="T70" fmla="*/ 46 w 71"/>
              <a:gd name="T71" fmla="*/ 12 h 77"/>
              <a:gd name="T72" fmla="*/ 29 w 71"/>
              <a:gd name="T73" fmla="*/ 24 h 77"/>
              <a:gd name="T74" fmla="*/ 31 w 71"/>
              <a:gd name="T75" fmla="*/ 34 h 77"/>
              <a:gd name="T76" fmla="*/ 40 w 71"/>
              <a:gd name="T77" fmla="*/ 31 h 77"/>
              <a:gd name="T78" fmla="*/ 49 w 71"/>
              <a:gd name="T79" fmla="*/ 19 h 77"/>
              <a:gd name="T80" fmla="*/ 49 w 71"/>
              <a:gd name="T81" fmla="*/ 16 h 77"/>
              <a:gd name="T82" fmla="*/ 46 w 71"/>
              <a:gd name="T83" fmla="*/ 12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1" h="77">
                <a:moveTo>
                  <a:pt x="57" y="9"/>
                </a:moveTo>
                <a:lnTo>
                  <a:pt x="57" y="19"/>
                </a:lnTo>
                <a:lnTo>
                  <a:pt x="59" y="22"/>
                </a:lnTo>
                <a:lnTo>
                  <a:pt x="61" y="28"/>
                </a:lnTo>
                <a:lnTo>
                  <a:pt x="63" y="35"/>
                </a:lnTo>
                <a:lnTo>
                  <a:pt x="64" y="41"/>
                </a:lnTo>
                <a:lnTo>
                  <a:pt x="65" y="42"/>
                </a:lnTo>
                <a:lnTo>
                  <a:pt x="71" y="45"/>
                </a:lnTo>
                <a:lnTo>
                  <a:pt x="70" y="53"/>
                </a:lnTo>
                <a:lnTo>
                  <a:pt x="68" y="61"/>
                </a:lnTo>
                <a:lnTo>
                  <a:pt x="67" y="65"/>
                </a:lnTo>
                <a:lnTo>
                  <a:pt x="67" y="64"/>
                </a:lnTo>
                <a:lnTo>
                  <a:pt x="64" y="49"/>
                </a:lnTo>
                <a:lnTo>
                  <a:pt x="64" y="47"/>
                </a:lnTo>
                <a:lnTo>
                  <a:pt x="60" y="45"/>
                </a:lnTo>
                <a:lnTo>
                  <a:pt x="59" y="46"/>
                </a:lnTo>
                <a:lnTo>
                  <a:pt x="59" y="47"/>
                </a:lnTo>
                <a:lnTo>
                  <a:pt x="57" y="50"/>
                </a:lnTo>
                <a:lnTo>
                  <a:pt x="59" y="54"/>
                </a:lnTo>
                <a:lnTo>
                  <a:pt x="59" y="57"/>
                </a:lnTo>
                <a:lnTo>
                  <a:pt x="60" y="65"/>
                </a:lnTo>
                <a:lnTo>
                  <a:pt x="59" y="68"/>
                </a:lnTo>
                <a:lnTo>
                  <a:pt x="59" y="73"/>
                </a:lnTo>
                <a:lnTo>
                  <a:pt x="57" y="77"/>
                </a:lnTo>
                <a:lnTo>
                  <a:pt x="56" y="77"/>
                </a:lnTo>
                <a:lnTo>
                  <a:pt x="55" y="77"/>
                </a:lnTo>
                <a:lnTo>
                  <a:pt x="56" y="75"/>
                </a:lnTo>
                <a:lnTo>
                  <a:pt x="56" y="73"/>
                </a:lnTo>
                <a:lnTo>
                  <a:pt x="56" y="69"/>
                </a:lnTo>
                <a:lnTo>
                  <a:pt x="50" y="45"/>
                </a:lnTo>
                <a:lnTo>
                  <a:pt x="50" y="43"/>
                </a:lnTo>
                <a:lnTo>
                  <a:pt x="49" y="42"/>
                </a:lnTo>
                <a:lnTo>
                  <a:pt x="48" y="42"/>
                </a:lnTo>
                <a:lnTo>
                  <a:pt x="42" y="42"/>
                </a:lnTo>
                <a:lnTo>
                  <a:pt x="40" y="39"/>
                </a:lnTo>
                <a:lnTo>
                  <a:pt x="34" y="41"/>
                </a:lnTo>
                <a:lnTo>
                  <a:pt x="33" y="42"/>
                </a:lnTo>
                <a:lnTo>
                  <a:pt x="34" y="47"/>
                </a:lnTo>
                <a:lnTo>
                  <a:pt x="35" y="49"/>
                </a:lnTo>
                <a:lnTo>
                  <a:pt x="35" y="52"/>
                </a:lnTo>
                <a:lnTo>
                  <a:pt x="23" y="39"/>
                </a:lnTo>
                <a:lnTo>
                  <a:pt x="18" y="26"/>
                </a:lnTo>
                <a:lnTo>
                  <a:pt x="16" y="26"/>
                </a:lnTo>
                <a:lnTo>
                  <a:pt x="10" y="23"/>
                </a:lnTo>
                <a:lnTo>
                  <a:pt x="7" y="22"/>
                </a:lnTo>
                <a:lnTo>
                  <a:pt x="4" y="20"/>
                </a:lnTo>
                <a:lnTo>
                  <a:pt x="5" y="24"/>
                </a:lnTo>
                <a:lnTo>
                  <a:pt x="4" y="22"/>
                </a:lnTo>
                <a:lnTo>
                  <a:pt x="0" y="15"/>
                </a:lnTo>
                <a:lnTo>
                  <a:pt x="1" y="11"/>
                </a:lnTo>
                <a:lnTo>
                  <a:pt x="1" y="9"/>
                </a:lnTo>
                <a:lnTo>
                  <a:pt x="3" y="8"/>
                </a:lnTo>
                <a:lnTo>
                  <a:pt x="8" y="7"/>
                </a:lnTo>
                <a:lnTo>
                  <a:pt x="10" y="7"/>
                </a:lnTo>
                <a:lnTo>
                  <a:pt x="11" y="7"/>
                </a:lnTo>
                <a:lnTo>
                  <a:pt x="18" y="11"/>
                </a:lnTo>
                <a:lnTo>
                  <a:pt x="19" y="11"/>
                </a:lnTo>
                <a:lnTo>
                  <a:pt x="19" y="15"/>
                </a:lnTo>
                <a:lnTo>
                  <a:pt x="18" y="19"/>
                </a:lnTo>
                <a:lnTo>
                  <a:pt x="19" y="17"/>
                </a:lnTo>
                <a:lnTo>
                  <a:pt x="22" y="17"/>
                </a:lnTo>
                <a:lnTo>
                  <a:pt x="23" y="12"/>
                </a:lnTo>
                <a:lnTo>
                  <a:pt x="23" y="9"/>
                </a:lnTo>
                <a:lnTo>
                  <a:pt x="22" y="4"/>
                </a:lnTo>
                <a:lnTo>
                  <a:pt x="23" y="4"/>
                </a:lnTo>
                <a:lnTo>
                  <a:pt x="37" y="0"/>
                </a:lnTo>
                <a:lnTo>
                  <a:pt x="42" y="0"/>
                </a:lnTo>
                <a:lnTo>
                  <a:pt x="44" y="5"/>
                </a:lnTo>
                <a:lnTo>
                  <a:pt x="52" y="7"/>
                </a:lnTo>
                <a:lnTo>
                  <a:pt x="56" y="7"/>
                </a:lnTo>
                <a:lnTo>
                  <a:pt x="57" y="9"/>
                </a:lnTo>
                <a:close/>
                <a:moveTo>
                  <a:pt x="46" y="12"/>
                </a:moveTo>
                <a:lnTo>
                  <a:pt x="29" y="16"/>
                </a:lnTo>
                <a:lnTo>
                  <a:pt x="29" y="24"/>
                </a:lnTo>
                <a:lnTo>
                  <a:pt x="31" y="31"/>
                </a:lnTo>
                <a:lnTo>
                  <a:pt x="31" y="34"/>
                </a:lnTo>
                <a:lnTo>
                  <a:pt x="38" y="31"/>
                </a:lnTo>
                <a:lnTo>
                  <a:pt x="40" y="31"/>
                </a:lnTo>
                <a:lnTo>
                  <a:pt x="46" y="23"/>
                </a:lnTo>
                <a:lnTo>
                  <a:pt x="49" y="19"/>
                </a:lnTo>
                <a:lnTo>
                  <a:pt x="49" y="17"/>
                </a:lnTo>
                <a:lnTo>
                  <a:pt x="49" y="16"/>
                </a:lnTo>
                <a:lnTo>
                  <a:pt x="48" y="13"/>
                </a:lnTo>
                <a:lnTo>
                  <a:pt x="46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1" name="Freeform 55"/>
          <p:cNvSpPr>
            <a:spLocks/>
          </p:cNvSpPr>
          <p:nvPr/>
        </p:nvSpPr>
        <p:spPr bwMode="auto">
          <a:xfrm>
            <a:off x="4592638" y="4519613"/>
            <a:ext cx="80963" cy="28575"/>
          </a:xfrm>
          <a:custGeom>
            <a:avLst/>
            <a:gdLst>
              <a:gd name="T0" fmla="*/ 29 w 51"/>
              <a:gd name="T1" fmla="*/ 11 h 18"/>
              <a:gd name="T2" fmla="*/ 27 w 51"/>
              <a:gd name="T3" fmla="*/ 11 h 18"/>
              <a:gd name="T4" fmla="*/ 18 w 51"/>
              <a:gd name="T5" fmla="*/ 14 h 18"/>
              <a:gd name="T6" fmla="*/ 15 w 51"/>
              <a:gd name="T7" fmla="*/ 17 h 18"/>
              <a:gd name="T8" fmla="*/ 16 w 51"/>
              <a:gd name="T9" fmla="*/ 17 h 18"/>
              <a:gd name="T10" fmla="*/ 10 w 51"/>
              <a:gd name="T11" fmla="*/ 17 h 18"/>
              <a:gd name="T12" fmla="*/ 6 w 51"/>
              <a:gd name="T13" fmla="*/ 18 h 18"/>
              <a:gd name="T14" fmla="*/ 3 w 51"/>
              <a:gd name="T15" fmla="*/ 18 h 18"/>
              <a:gd name="T16" fmla="*/ 0 w 51"/>
              <a:gd name="T17" fmla="*/ 18 h 18"/>
              <a:gd name="T18" fmla="*/ 1 w 51"/>
              <a:gd name="T19" fmla="*/ 17 h 18"/>
              <a:gd name="T20" fmla="*/ 14 w 51"/>
              <a:gd name="T21" fmla="*/ 11 h 18"/>
              <a:gd name="T22" fmla="*/ 15 w 51"/>
              <a:gd name="T23" fmla="*/ 10 h 18"/>
              <a:gd name="T24" fmla="*/ 16 w 51"/>
              <a:gd name="T25" fmla="*/ 9 h 18"/>
              <a:gd name="T26" fmla="*/ 18 w 51"/>
              <a:gd name="T27" fmla="*/ 7 h 18"/>
              <a:gd name="T28" fmla="*/ 18 w 51"/>
              <a:gd name="T29" fmla="*/ 6 h 18"/>
              <a:gd name="T30" fmla="*/ 18 w 51"/>
              <a:gd name="T31" fmla="*/ 3 h 18"/>
              <a:gd name="T32" fmla="*/ 25 w 51"/>
              <a:gd name="T33" fmla="*/ 0 h 18"/>
              <a:gd name="T34" fmla="*/ 29 w 51"/>
              <a:gd name="T35" fmla="*/ 6 h 18"/>
              <a:gd name="T36" fmla="*/ 37 w 51"/>
              <a:gd name="T37" fmla="*/ 11 h 18"/>
              <a:gd name="T38" fmla="*/ 40 w 51"/>
              <a:gd name="T39" fmla="*/ 13 h 18"/>
              <a:gd name="T40" fmla="*/ 41 w 51"/>
              <a:gd name="T41" fmla="*/ 13 h 18"/>
              <a:gd name="T42" fmla="*/ 44 w 51"/>
              <a:gd name="T43" fmla="*/ 10 h 18"/>
              <a:gd name="T44" fmla="*/ 45 w 51"/>
              <a:gd name="T45" fmla="*/ 7 h 18"/>
              <a:gd name="T46" fmla="*/ 47 w 51"/>
              <a:gd name="T47" fmla="*/ 4 h 18"/>
              <a:gd name="T48" fmla="*/ 47 w 51"/>
              <a:gd name="T49" fmla="*/ 0 h 18"/>
              <a:gd name="T50" fmla="*/ 48 w 51"/>
              <a:gd name="T51" fmla="*/ 3 h 18"/>
              <a:gd name="T52" fmla="*/ 48 w 51"/>
              <a:gd name="T53" fmla="*/ 11 h 18"/>
              <a:gd name="T54" fmla="*/ 48 w 51"/>
              <a:gd name="T55" fmla="*/ 13 h 18"/>
              <a:gd name="T56" fmla="*/ 51 w 51"/>
              <a:gd name="T57" fmla="*/ 14 h 18"/>
              <a:gd name="T58" fmla="*/ 51 w 51"/>
              <a:gd name="T59" fmla="*/ 15 h 18"/>
              <a:gd name="T60" fmla="*/ 49 w 51"/>
              <a:gd name="T61" fmla="*/ 15 h 18"/>
              <a:gd name="T62" fmla="*/ 41 w 51"/>
              <a:gd name="T63" fmla="*/ 17 h 18"/>
              <a:gd name="T64" fmla="*/ 38 w 51"/>
              <a:gd name="T65" fmla="*/ 17 h 18"/>
              <a:gd name="T66" fmla="*/ 33 w 51"/>
              <a:gd name="T67" fmla="*/ 14 h 18"/>
              <a:gd name="T68" fmla="*/ 29 w 51"/>
              <a:gd name="T69" fmla="*/ 11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51" h="18">
                <a:moveTo>
                  <a:pt x="29" y="11"/>
                </a:moveTo>
                <a:lnTo>
                  <a:pt x="27" y="11"/>
                </a:lnTo>
                <a:lnTo>
                  <a:pt x="18" y="14"/>
                </a:lnTo>
                <a:lnTo>
                  <a:pt x="15" y="17"/>
                </a:lnTo>
                <a:lnTo>
                  <a:pt x="16" y="17"/>
                </a:lnTo>
                <a:lnTo>
                  <a:pt x="10" y="17"/>
                </a:lnTo>
                <a:lnTo>
                  <a:pt x="6" y="18"/>
                </a:lnTo>
                <a:lnTo>
                  <a:pt x="3" y="18"/>
                </a:lnTo>
                <a:lnTo>
                  <a:pt x="0" y="18"/>
                </a:lnTo>
                <a:lnTo>
                  <a:pt x="1" y="17"/>
                </a:lnTo>
                <a:lnTo>
                  <a:pt x="14" y="11"/>
                </a:lnTo>
                <a:lnTo>
                  <a:pt x="15" y="10"/>
                </a:lnTo>
                <a:lnTo>
                  <a:pt x="16" y="9"/>
                </a:lnTo>
                <a:lnTo>
                  <a:pt x="18" y="7"/>
                </a:lnTo>
                <a:lnTo>
                  <a:pt x="18" y="6"/>
                </a:lnTo>
                <a:lnTo>
                  <a:pt x="18" y="3"/>
                </a:lnTo>
                <a:lnTo>
                  <a:pt x="25" y="0"/>
                </a:lnTo>
                <a:lnTo>
                  <a:pt x="29" y="6"/>
                </a:lnTo>
                <a:lnTo>
                  <a:pt x="37" y="11"/>
                </a:lnTo>
                <a:lnTo>
                  <a:pt x="40" y="13"/>
                </a:lnTo>
                <a:lnTo>
                  <a:pt x="41" y="13"/>
                </a:lnTo>
                <a:lnTo>
                  <a:pt x="44" y="10"/>
                </a:lnTo>
                <a:lnTo>
                  <a:pt x="45" y="7"/>
                </a:lnTo>
                <a:lnTo>
                  <a:pt x="47" y="4"/>
                </a:lnTo>
                <a:lnTo>
                  <a:pt x="47" y="0"/>
                </a:lnTo>
                <a:lnTo>
                  <a:pt x="48" y="3"/>
                </a:lnTo>
                <a:lnTo>
                  <a:pt x="48" y="11"/>
                </a:lnTo>
                <a:lnTo>
                  <a:pt x="48" y="13"/>
                </a:lnTo>
                <a:lnTo>
                  <a:pt x="51" y="14"/>
                </a:lnTo>
                <a:lnTo>
                  <a:pt x="51" y="15"/>
                </a:lnTo>
                <a:lnTo>
                  <a:pt x="49" y="15"/>
                </a:lnTo>
                <a:lnTo>
                  <a:pt x="41" y="17"/>
                </a:lnTo>
                <a:lnTo>
                  <a:pt x="38" y="17"/>
                </a:lnTo>
                <a:lnTo>
                  <a:pt x="33" y="14"/>
                </a:lnTo>
                <a:lnTo>
                  <a:pt x="29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2" name="Freeform 56"/>
          <p:cNvSpPr>
            <a:spLocks/>
          </p:cNvSpPr>
          <p:nvPr/>
        </p:nvSpPr>
        <p:spPr bwMode="auto">
          <a:xfrm>
            <a:off x="4267201" y="4470400"/>
            <a:ext cx="50800" cy="25400"/>
          </a:xfrm>
          <a:custGeom>
            <a:avLst/>
            <a:gdLst>
              <a:gd name="T0" fmla="*/ 30 w 32"/>
              <a:gd name="T1" fmla="*/ 5 h 16"/>
              <a:gd name="T2" fmla="*/ 29 w 32"/>
              <a:gd name="T3" fmla="*/ 12 h 16"/>
              <a:gd name="T4" fmla="*/ 29 w 32"/>
              <a:gd name="T5" fmla="*/ 14 h 16"/>
              <a:gd name="T6" fmla="*/ 28 w 32"/>
              <a:gd name="T7" fmla="*/ 16 h 16"/>
              <a:gd name="T8" fmla="*/ 17 w 32"/>
              <a:gd name="T9" fmla="*/ 16 h 16"/>
              <a:gd name="T10" fmla="*/ 10 w 32"/>
              <a:gd name="T11" fmla="*/ 12 h 16"/>
              <a:gd name="T12" fmla="*/ 0 w 32"/>
              <a:gd name="T13" fmla="*/ 12 h 16"/>
              <a:gd name="T14" fmla="*/ 2 w 32"/>
              <a:gd name="T15" fmla="*/ 0 h 16"/>
              <a:gd name="T16" fmla="*/ 18 w 32"/>
              <a:gd name="T17" fmla="*/ 1 h 16"/>
              <a:gd name="T18" fmla="*/ 29 w 32"/>
              <a:gd name="T19" fmla="*/ 1 h 16"/>
              <a:gd name="T20" fmla="*/ 32 w 32"/>
              <a:gd name="T21" fmla="*/ 0 h 16"/>
              <a:gd name="T22" fmla="*/ 30 w 32"/>
              <a:gd name="T23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6">
                <a:moveTo>
                  <a:pt x="30" y="5"/>
                </a:moveTo>
                <a:lnTo>
                  <a:pt x="29" y="12"/>
                </a:lnTo>
                <a:lnTo>
                  <a:pt x="29" y="14"/>
                </a:lnTo>
                <a:lnTo>
                  <a:pt x="28" y="16"/>
                </a:lnTo>
                <a:lnTo>
                  <a:pt x="17" y="16"/>
                </a:lnTo>
                <a:lnTo>
                  <a:pt x="10" y="12"/>
                </a:lnTo>
                <a:lnTo>
                  <a:pt x="0" y="12"/>
                </a:lnTo>
                <a:lnTo>
                  <a:pt x="2" y="0"/>
                </a:lnTo>
                <a:lnTo>
                  <a:pt x="18" y="1"/>
                </a:lnTo>
                <a:lnTo>
                  <a:pt x="29" y="1"/>
                </a:lnTo>
                <a:lnTo>
                  <a:pt x="32" y="0"/>
                </a:lnTo>
                <a:lnTo>
                  <a:pt x="30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3" name="Freeform 57"/>
          <p:cNvSpPr>
            <a:spLocks/>
          </p:cNvSpPr>
          <p:nvPr/>
        </p:nvSpPr>
        <p:spPr bwMode="auto">
          <a:xfrm>
            <a:off x="4325938" y="4465638"/>
            <a:ext cx="53975" cy="69850"/>
          </a:xfrm>
          <a:custGeom>
            <a:avLst/>
            <a:gdLst>
              <a:gd name="T0" fmla="*/ 2 w 34"/>
              <a:gd name="T1" fmla="*/ 15 h 44"/>
              <a:gd name="T2" fmla="*/ 0 w 34"/>
              <a:gd name="T3" fmla="*/ 15 h 44"/>
              <a:gd name="T4" fmla="*/ 2 w 34"/>
              <a:gd name="T5" fmla="*/ 11 h 44"/>
              <a:gd name="T6" fmla="*/ 4 w 34"/>
              <a:gd name="T7" fmla="*/ 6 h 44"/>
              <a:gd name="T8" fmla="*/ 6 w 34"/>
              <a:gd name="T9" fmla="*/ 3 h 44"/>
              <a:gd name="T10" fmla="*/ 7 w 34"/>
              <a:gd name="T11" fmla="*/ 2 h 44"/>
              <a:gd name="T12" fmla="*/ 19 w 34"/>
              <a:gd name="T13" fmla="*/ 0 h 44"/>
              <a:gd name="T14" fmla="*/ 26 w 34"/>
              <a:gd name="T15" fmla="*/ 0 h 44"/>
              <a:gd name="T16" fmla="*/ 28 w 34"/>
              <a:gd name="T17" fmla="*/ 0 h 44"/>
              <a:gd name="T18" fmla="*/ 28 w 34"/>
              <a:gd name="T19" fmla="*/ 3 h 44"/>
              <a:gd name="T20" fmla="*/ 28 w 34"/>
              <a:gd name="T21" fmla="*/ 14 h 44"/>
              <a:gd name="T22" fmla="*/ 33 w 34"/>
              <a:gd name="T23" fmla="*/ 19 h 44"/>
              <a:gd name="T24" fmla="*/ 34 w 34"/>
              <a:gd name="T25" fmla="*/ 21 h 44"/>
              <a:gd name="T26" fmla="*/ 25 w 34"/>
              <a:gd name="T27" fmla="*/ 28 h 44"/>
              <a:gd name="T28" fmla="*/ 15 w 34"/>
              <a:gd name="T29" fmla="*/ 36 h 44"/>
              <a:gd name="T30" fmla="*/ 13 w 34"/>
              <a:gd name="T31" fmla="*/ 37 h 44"/>
              <a:gd name="T32" fmla="*/ 6 w 34"/>
              <a:gd name="T33" fmla="*/ 43 h 44"/>
              <a:gd name="T34" fmla="*/ 4 w 34"/>
              <a:gd name="T35" fmla="*/ 44 h 44"/>
              <a:gd name="T36" fmla="*/ 3 w 34"/>
              <a:gd name="T37" fmla="*/ 43 h 44"/>
              <a:gd name="T38" fmla="*/ 0 w 34"/>
              <a:gd name="T39" fmla="*/ 40 h 44"/>
              <a:gd name="T40" fmla="*/ 2 w 34"/>
              <a:gd name="T41" fmla="*/ 38 h 44"/>
              <a:gd name="T42" fmla="*/ 2 w 34"/>
              <a:gd name="T43" fmla="*/ 34 h 44"/>
              <a:gd name="T44" fmla="*/ 3 w 34"/>
              <a:gd name="T45" fmla="*/ 33 h 44"/>
              <a:gd name="T46" fmla="*/ 3 w 34"/>
              <a:gd name="T47" fmla="*/ 30 h 44"/>
              <a:gd name="T48" fmla="*/ 6 w 34"/>
              <a:gd name="T49" fmla="*/ 19 h 44"/>
              <a:gd name="T50" fmla="*/ 6 w 34"/>
              <a:gd name="T51" fmla="*/ 18 h 44"/>
              <a:gd name="T52" fmla="*/ 3 w 34"/>
              <a:gd name="T53" fmla="*/ 18 h 44"/>
              <a:gd name="T54" fmla="*/ 2 w 34"/>
              <a:gd name="T55" fmla="*/ 15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4" h="44">
                <a:moveTo>
                  <a:pt x="2" y="15"/>
                </a:moveTo>
                <a:lnTo>
                  <a:pt x="0" y="15"/>
                </a:lnTo>
                <a:lnTo>
                  <a:pt x="2" y="11"/>
                </a:lnTo>
                <a:lnTo>
                  <a:pt x="4" y="6"/>
                </a:lnTo>
                <a:lnTo>
                  <a:pt x="6" y="3"/>
                </a:lnTo>
                <a:lnTo>
                  <a:pt x="7" y="2"/>
                </a:lnTo>
                <a:lnTo>
                  <a:pt x="19" y="0"/>
                </a:lnTo>
                <a:lnTo>
                  <a:pt x="26" y="0"/>
                </a:lnTo>
                <a:lnTo>
                  <a:pt x="28" y="0"/>
                </a:lnTo>
                <a:lnTo>
                  <a:pt x="28" y="3"/>
                </a:lnTo>
                <a:lnTo>
                  <a:pt x="28" y="14"/>
                </a:lnTo>
                <a:lnTo>
                  <a:pt x="33" y="19"/>
                </a:lnTo>
                <a:lnTo>
                  <a:pt x="34" y="21"/>
                </a:lnTo>
                <a:lnTo>
                  <a:pt x="25" y="28"/>
                </a:lnTo>
                <a:lnTo>
                  <a:pt x="15" y="36"/>
                </a:lnTo>
                <a:lnTo>
                  <a:pt x="13" y="37"/>
                </a:lnTo>
                <a:lnTo>
                  <a:pt x="6" y="43"/>
                </a:lnTo>
                <a:lnTo>
                  <a:pt x="4" y="44"/>
                </a:lnTo>
                <a:lnTo>
                  <a:pt x="3" y="43"/>
                </a:lnTo>
                <a:lnTo>
                  <a:pt x="0" y="40"/>
                </a:lnTo>
                <a:lnTo>
                  <a:pt x="2" y="38"/>
                </a:lnTo>
                <a:lnTo>
                  <a:pt x="2" y="34"/>
                </a:lnTo>
                <a:lnTo>
                  <a:pt x="3" y="33"/>
                </a:lnTo>
                <a:lnTo>
                  <a:pt x="3" y="30"/>
                </a:lnTo>
                <a:lnTo>
                  <a:pt x="6" y="19"/>
                </a:lnTo>
                <a:lnTo>
                  <a:pt x="6" y="18"/>
                </a:lnTo>
                <a:lnTo>
                  <a:pt x="3" y="18"/>
                </a:lnTo>
                <a:lnTo>
                  <a:pt x="2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4" name="Freeform 58"/>
          <p:cNvSpPr>
            <a:spLocks/>
          </p:cNvSpPr>
          <p:nvPr/>
        </p:nvSpPr>
        <p:spPr bwMode="auto">
          <a:xfrm>
            <a:off x="4383088" y="4387850"/>
            <a:ext cx="385763" cy="160338"/>
          </a:xfrm>
          <a:custGeom>
            <a:avLst/>
            <a:gdLst>
              <a:gd name="T0" fmla="*/ 113 w 243"/>
              <a:gd name="T1" fmla="*/ 3 h 101"/>
              <a:gd name="T2" fmla="*/ 131 w 243"/>
              <a:gd name="T3" fmla="*/ 11 h 101"/>
              <a:gd name="T4" fmla="*/ 129 w 243"/>
              <a:gd name="T5" fmla="*/ 23 h 101"/>
              <a:gd name="T6" fmla="*/ 135 w 243"/>
              <a:gd name="T7" fmla="*/ 37 h 101"/>
              <a:gd name="T8" fmla="*/ 138 w 243"/>
              <a:gd name="T9" fmla="*/ 12 h 101"/>
              <a:gd name="T10" fmla="*/ 146 w 243"/>
              <a:gd name="T11" fmla="*/ 15 h 101"/>
              <a:gd name="T12" fmla="*/ 162 w 243"/>
              <a:gd name="T13" fmla="*/ 25 h 101"/>
              <a:gd name="T14" fmla="*/ 170 w 243"/>
              <a:gd name="T15" fmla="*/ 37 h 101"/>
              <a:gd name="T16" fmla="*/ 179 w 243"/>
              <a:gd name="T17" fmla="*/ 45 h 101"/>
              <a:gd name="T18" fmla="*/ 164 w 243"/>
              <a:gd name="T19" fmla="*/ 57 h 101"/>
              <a:gd name="T20" fmla="*/ 147 w 243"/>
              <a:gd name="T21" fmla="*/ 41 h 101"/>
              <a:gd name="T22" fmla="*/ 142 w 243"/>
              <a:gd name="T23" fmla="*/ 34 h 101"/>
              <a:gd name="T24" fmla="*/ 136 w 243"/>
              <a:gd name="T25" fmla="*/ 38 h 101"/>
              <a:gd name="T26" fmla="*/ 131 w 243"/>
              <a:gd name="T27" fmla="*/ 51 h 101"/>
              <a:gd name="T28" fmla="*/ 120 w 243"/>
              <a:gd name="T29" fmla="*/ 53 h 101"/>
              <a:gd name="T30" fmla="*/ 118 w 243"/>
              <a:gd name="T31" fmla="*/ 74 h 101"/>
              <a:gd name="T32" fmla="*/ 131 w 243"/>
              <a:gd name="T33" fmla="*/ 75 h 101"/>
              <a:gd name="T34" fmla="*/ 146 w 243"/>
              <a:gd name="T35" fmla="*/ 67 h 101"/>
              <a:gd name="T36" fmla="*/ 168 w 243"/>
              <a:gd name="T37" fmla="*/ 66 h 101"/>
              <a:gd name="T38" fmla="*/ 180 w 243"/>
              <a:gd name="T39" fmla="*/ 48 h 101"/>
              <a:gd name="T40" fmla="*/ 198 w 243"/>
              <a:gd name="T41" fmla="*/ 41 h 101"/>
              <a:gd name="T42" fmla="*/ 200 w 243"/>
              <a:gd name="T43" fmla="*/ 36 h 101"/>
              <a:gd name="T44" fmla="*/ 209 w 243"/>
              <a:gd name="T45" fmla="*/ 32 h 101"/>
              <a:gd name="T46" fmla="*/ 213 w 243"/>
              <a:gd name="T47" fmla="*/ 29 h 101"/>
              <a:gd name="T48" fmla="*/ 239 w 243"/>
              <a:gd name="T49" fmla="*/ 33 h 101"/>
              <a:gd name="T50" fmla="*/ 240 w 243"/>
              <a:gd name="T51" fmla="*/ 44 h 101"/>
              <a:gd name="T52" fmla="*/ 224 w 243"/>
              <a:gd name="T53" fmla="*/ 38 h 101"/>
              <a:gd name="T54" fmla="*/ 233 w 243"/>
              <a:gd name="T55" fmla="*/ 52 h 101"/>
              <a:gd name="T56" fmla="*/ 225 w 243"/>
              <a:gd name="T57" fmla="*/ 52 h 101"/>
              <a:gd name="T58" fmla="*/ 213 w 243"/>
              <a:gd name="T59" fmla="*/ 38 h 101"/>
              <a:gd name="T60" fmla="*/ 204 w 243"/>
              <a:gd name="T61" fmla="*/ 37 h 101"/>
              <a:gd name="T62" fmla="*/ 187 w 243"/>
              <a:gd name="T63" fmla="*/ 55 h 101"/>
              <a:gd name="T64" fmla="*/ 155 w 243"/>
              <a:gd name="T65" fmla="*/ 67 h 101"/>
              <a:gd name="T66" fmla="*/ 129 w 243"/>
              <a:gd name="T67" fmla="*/ 81 h 101"/>
              <a:gd name="T68" fmla="*/ 118 w 243"/>
              <a:gd name="T69" fmla="*/ 93 h 101"/>
              <a:gd name="T70" fmla="*/ 129 w 243"/>
              <a:gd name="T71" fmla="*/ 101 h 101"/>
              <a:gd name="T72" fmla="*/ 109 w 243"/>
              <a:gd name="T73" fmla="*/ 90 h 101"/>
              <a:gd name="T74" fmla="*/ 108 w 243"/>
              <a:gd name="T75" fmla="*/ 72 h 101"/>
              <a:gd name="T76" fmla="*/ 102 w 243"/>
              <a:gd name="T77" fmla="*/ 57 h 101"/>
              <a:gd name="T78" fmla="*/ 87 w 243"/>
              <a:gd name="T79" fmla="*/ 47 h 101"/>
              <a:gd name="T80" fmla="*/ 57 w 243"/>
              <a:gd name="T81" fmla="*/ 52 h 101"/>
              <a:gd name="T82" fmla="*/ 38 w 243"/>
              <a:gd name="T83" fmla="*/ 55 h 101"/>
              <a:gd name="T84" fmla="*/ 34 w 243"/>
              <a:gd name="T85" fmla="*/ 44 h 101"/>
              <a:gd name="T86" fmla="*/ 12 w 243"/>
              <a:gd name="T87" fmla="*/ 41 h 101"/>
              <a:gd name="T88" fmla="*/ 27 w 243"/>
              <a:gd name="T89" fmla="*/ 38 h 101"/>
              <a:gd name="T90" fmla="*/ 46 w 243"/>
              <a:gd name="T91" fmla="*/ 36 h 101"/>
              <a:gd name="T92" fmla="*/ 64 w 243"/>
              <a:gd name="T93" fmla="*/ 38 h 101"/>
              <a:gd name="T94" fmla="*/ 72 w 243"/>
              <a:gd name="T95" fmla="*/ 34 h 101"/>
              <a:gd name="T96" fmla="*/ 65 w 243"/>
              <a:gd name="T97" fmla="*/ 27 h 101"/>
              <a:gd name="T98" fmla="*/ 48 w 243"/>
              <a:gd name="T99" fmla="*/ 26 h 101"/>
              <a:gd name="T100" fmla="*/ 27 w 243"/>
              <a:gd name="T101" fmla="*/ 17 h 101"/>
              <a:gd name="T102" fmla="*/ 49 w 243"/>
              <a:gd name="T103" fmla="*/ 6 h 101"/>
              <a:gd name="T104" fmla="*/ 56 w 243"/>
              <a:gd name="T105" fmla="*/ 4 h 101"/>
              <a:gd name="T106" fmla="*/ 67 w 243"/>
              <a:gd name="T107" fmla="*/ 8 h 101"/>
              <a:gd name="T108" fmla="*/ 71 w 243"/>
              <a:gd name="T109" fmla="*/ 18 h 101"/>
              <a:gd name="T110" fmla="*/ 80 w 243"/>
              <a:gd name="T111" fmla="*/ 2 h 101"/>
              <a:gd name="T112" fmla="*/ 95 w 243"/>
              <a:gd name="T113" fmla="*/ 0 h 101"/>
              <a:gd name="T114" fmla="*/ 102 w 243"/>
              <a:gd name="T115" fmla="*/ 12 h 101"/>
              <a:gd name="T116" fmla="*/ 110 w 243"/>
              <a:gd name="T117" fmla="*/ 14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43" h="101">
                <a:moveTo>
                  <a:pt x="112" y="6"/>
                </a:moveTo>
                <a:lnTo>
                  <a:pt x="110" y="3"/>
                </a:lnTo>
                <a:lnTo>
                  <a:pt x="112" y="3"/>
                </a:lnTo>
                <a:lnTo>
                  <a:pt x="113" y="3"/>
                </a:lnTo>
                <a:lnTo>
                  <a:pt x="127" y="3"/>
                </a:lnTo>
                <a:lnTo>
                  <a:pt x="131" y="4"/>
                </a:lnTo>
                <a:lnTo>
                  <a:pt x="132" y="4"/>
                </a:lnTo>
                <a:lnTo>
                  <a:pt x="131" y="11"/>
                </a:lnTo>
                <a:lnTo>
                  <a:pt x="132" y="14"/>
                </a:lnTo>
                <a:lnTo>
                  <a:pt x="131" y="17"/>
                </a:lnTo>
                <a:lnTo>
                  <a:pt x="131" y="18"/>
                </a:lnTo>
                <a:lnTo>
                  <a:pt x="129" y="23"/>
                </a:lnTo>
                <a:lnTo>
                  <a:pt x="129" y="29"/>
                </a:lnTo>
                <a:lnTo>
                  <a:pt x="129" y="37"/>
                </a:lnTo>
                <a:lnTo>
                  <a:pt x="132" y="37"/>
                </a:lnTo>
                <a:lnTo>
                  <a:pt x="135" y="37"/>
                </a:lnTo>
                <a:lnTo>
                  <a:pt x="136" y="27"/>
                </a:lnTo>
                <a:lnTo>
                  <a:pt x="136" y="25"/>
                </a:lnTo>
                <a:lnTo>
                  <a:pt x="136" y="17"/>
                </a:lnTo>
                <a:lnTo>
                  <a:pt x="138" y="12"/>
                </a:lnTo>
                <a:lnTo>
                  <a:pt x="138" y="11"/>
                </a:lnTo>
                <a:lnTo>
                  <a:pt x="139" y="11"/>
                </a:lnTo>
                <a:lnTo>
                  <a:pt x="144" y="15"/>
                </a:lnTo>
                <a:lnTo>
                  <a:pt x="146" y="15"/>
                </a:lnTo>
                <a:lnTo>
                  <a:pt x="151" y="19"/>
                </a:lnTo>
                <a:lnTo>
                  <a:pt x="158" y="21"/>
                </a:lnTo>
                <a:lnTo>
                  <a:pt x="158" y="22"/>
                </a:lnTo>
                <a:lnTo>
                  <a:pt x="162" y="25"/>
                </a:lnTo>
                <a:lnTo>
                  <a:pt x="165" y="30"/>
                </a:lnTo>
                <a:lnTo>
                  <a:pt x="168" y="34"/>
                </a:lnTo>
                <a:lnTo>
                  <a:pt x="169" y="34"/>
                </a:lnTo>
                <a:lnTo>
                  <a:pt x="170" y="37"/>
                </a:lnTo>
                <a:lnTo>
                  <a:pt x="172" y="37"/>
                </a:lnTo>
                <a:lnTo>
                  <a:pt x="173" y="38"/>
                </a:lnTo>
                <a:lnTo>
                  <a:pt x="177" y="42"/>
                </a:lnTo>
                <a:lnTo>
                  <a:pt x="179" y="45"/>
                </a:lnTo>
                <a:lnTo>
                  <a:pt x="177" y="44"/>
                </a:lnTo>
                <a:lnTo>
                  <a:pt x="172" y="44"/>
                </a:lnTo>
                <a:lnTo>
                  <a:pt x="170" y="47"/>
                </a:lnTo>
                <a:lnTo>
                  <a:pt x="164" y="57"/>
                </a:lnTo>
                <a:lnTo>
                  <a:pt x="150" y="51"/>
                </a:lnTo>
                <a:lnTo>
                  <a:pt x="148" y="48"/>
                </a:lnTo>
                <a:lnTo>
                  <a:pt x="148" y="41"/>
                </a:lnTo>
                <a:lnTo>
                  <a:pt x="147" y="41"/>
                </a:lnTo>
                <a:lnTo>
                  <a:pt x="147" y="40"/>
                </a:lnTo>
                <a:lnTo>
                  <a:pt x="146" y="37"/>
                </a:lnTo>
                <a:lnTo>
                  <a:pt x="146" y="36"/>
                </a:lnTo>
                <a:lnTo>
                  <a:pt x="142" y="34"/>
                </a:lnTo>
                <a:lnTo>
                  <a:pt x="139" y="34"/>
                </a:lnTo>
                <a:lnTo>
                  <a:pt x="138" y="34"/>
                </a:lnTo>
                <a:lnTo>
                  <a:pt x="136" y="37"/>
                </a:lnTo>
                <a:lnTo>
                  <a:pt x="136" y="38"/>
                </a:lnTo>
                <a:lnTo>
                  <a:pt x="135" y="41"/>
                </a:lnTo>
                <a:lnTo>
                  <a:pt x="136" y="45"/>
                </a:lnTo>
                <a:lnTo>
                  <a:pt x="138" y="48"/>
                </a:lnTo>
                <a:lnTo>
                  <a:pt x="131" y="51"/>
                </a:lnTo>
                <a:lnTo>
                  <a:pt x="125" y="49"/>
                </a:lnTo>
                <a:lnTo>
                  <a:pt x="124" y="49"/>
                </a:lnTo>
                <a:lnTo>
                  <a:pt x="121" y="52"/>
                </a:lnTo>
                <a:lnTo>
                  <a:pt x="120" y="53"/>
                </a:lnTo>
                <a:lnTo>
                  <a:pt x="114" y="62"/>
                </a:lnTo>
                <a:lnTo>
                  <a:pt x="113" y="66"/>
                </a:lnTo>
                <a:lnTo>
                  <a:pt x="114" y="68"/>
                </a:lnTo>
                <a:lnTo>
                  <a:pt x="118" y="74"/>
                </a:lnTo>
                <a:lnTo>
                  <a:pt x="120" y="75"/>
                </a:lnTo>
                <a:lnTo>
                  <a:pt x="123" y="77"/>
                </a:lnTo>
                <a:lnTo>
                  <a:pt x="128" y="77"/>
                </a:lnTo>
                <a:lnTo>
                  <a:pt x="131" y="75"/>
                </a:lnTo>
                <a:lnTo>
                  <a:pt x="133" y="74"/>
                </a:lnTo>
                <a:lnTo>
                  <a:pt x="135" y="74"/>
                </a:lnTo>
                <a:lnTo>
                  <a:pt x="144" y="67"/>
                </a:lnTo>
                <a:lnTo>
                  <a:pt x="146" y="67"/>
                </a:lnTo>
                <a:lnTo>
                  <a:pt x="153" y="67"/>
                </a:lnTo>
                <a:lnTo>
                  <a:pt x="158" y="66"/>
                </a:lnTo>
                <a:lnTo>
                  <a:pt x="161" y="66"/>
                </a:lnTo>
                <a:lnTo>
                  <a:pt x="168" y="66"/>
                </a:lnTo>
                <a:lnTo>
                  <a:pt x="170" y="64"/>
                </a:lnTo>
                <a:lnTo>
                  <a:pt x="180" y="56"/>
                </a:lnTo>
                <a:lnTo>
                  <a:pt x="180" y="55"/>
                </a:lnTo>
                <a:lnTo>
                  <a:pt x="180" y="48"/>
                </a:lnTo>
                <a:lnTo>
                  <a:pt x="180" y="49"/>
                </a:lnTo>
                <a:lnTo>
                  <a:pt x="185" y="45"/>
                </a:lnTo>
                <a:lnTo>
                  <a:pt x="195" y="41"/>
                </a:lnTo>
                <a:lnTo>
                  <a:pt x="198" y="41"/>
                </a:lnTo>
                <a:lnTo>
                  <a:pt x="202" y="41"/>
                </a:lnTo>
                <a:lnTo>
                  <a:pt x="202" y="38"/>
                </a:lnTo>
                <a:lnTo>
                  <a:pt x="200" y="37"/>
                </a:lnTo>
                <a:lnTo>
                  <a:pt x="200" y="36"/>
                </a:lnTo>
                <a:lnTo>
                  <a:pt x="210" y="36"/>
                </a:lnTo>
                <a:lnTo>
                  <a:pt x="213" y="36"/>
                </a:lnTo>
                <a:lnTo>
                  <a:pt x="211" y="34"/>
                </a:lnTo>
                <a:lnTo>
                  <a:pt x="209" y="32"/>
                </a:lnTo>
                <a:lnTo>
                  <a:pt x="200" y="32"/>
                </a:lnTo>
                <a:lnTo>
                  <a:pt x="210" y="30"/>
                </a:lnTo>
                <a:lnTo>
                  <a:pt x="213" y="29"/>
                </a:lnTo>
                <a:lnTo>
                  <a:pt x="213" y="29"/>
                </a:lnTo>
                <a:lnTo>
                  <a:pt x="218" y="30"/>
                </a:lnTo>
                <a:lnTo>
                  <a:pt x="236" y="33"/>
                </a:lnTo>
                <a:lnTo>
                  <a:pt x="237" y="33"/>
                </a:lnTo>
                <a:lnTo>
                  <a:pt x="239" y="33"/>
                </a:lnTo>
                <a:lnTo>
                  <a:pt x="241" y="34"/>
                </a:lnTo>
                <a:lnTo>
                  <a:pt x="243" y="40"/>
                </a:lnTo>
                <a:lnTo>
                  <a:pt x="243" y="41"/>
                </a:lnTo>
                <a:lnTo>
                  <a:pt x="240" y="44"/>
                </a:lnTo>
                <a:lnTo>
                  <a:pt x="237" y="40"/>
                </a:lnTo>
                <a:lnTo>
                  <a:pt x="237" y="37"/>
                </a:lnTo>
                <a:lnTo>
                  <a:pt x="229" y="37"/>
                </a:lnTo>
                <a:lnTo>
                  <a:pt x="224" y="38"/>
                </a:lnTo>
                <a:lnTo>
                  <a:pt x="224" y="40"/>
                </a:lnTo>
                <a:lnTo>
                  <a:pt x="226" y="44"/>
                </a:lnTo>
                <a:lnTo>
                  <a:pt x="230" y="48"/>
                </a:lnTo>
                <a:lnTo>
                  <a:pt x="233" y="52"/>
                </a:lnTo>
                <a:lnTo>
                  <a:pt x="232" y="52"/>
                </a:lnTo>
                <a:lnTo>
                  <a:pt x="230" y="53"/>
                </a:lnTo>
                <a:lnTo>
                  <a:pt x="229" y="55"/>
                </a:lnTo>
                <a:lnTo>
                  <a:pt x="225" y="52"/>
                </a:lnTo>
                <a:lnTo>
                  <a:pt x="224" y="49"/>
                </a:lnTo>
                <a:lnTo>
                  <a:pt x="221" y="45"/>
                </a:lnTo>
                <a:lnTo>
                  <a:pt x="214" y="40"/>
                </a:lnTo>
                <a:lnTo>
                  <a:pt x="213" y="38"/>
                </a:lnTo>
                <a:lnTo>
                  <a:pt x="213" y="38"/>
                </a:lnTo>
                <a:lnTo>
                  <a:pt x="211" y="38"/>
                </a:lnTo>
                <a:lnTo>
                  <a:pt x="206" y="37"/>
                </a:lnTo>
                <a:lnTo>
                  <a:pt x="204" y="37"/>
                </a:lnTo>
                <a:lnTo>
                  <a:pt x="207" y="52"/>
                </a:lnTo>
                <a:lnTo>
                  <a:pt x="206" y="51"/>
                </a:lnTo>
                <a:lnTo>
                  <a:pt x="204" y="49"/>
                </a:lnTo>
                <a:lnTo>
                  <a:pt x="187" y="55"/>
                </a:lnTo>
                <a:lnTo>
                  <a:pt x="179" y="64"/>
                </a:lnTo>
                <a:lnTo>
                  <a:pt x="176" y="67"/>
                </a:lnTo>
                <a:lnTo>
                  <a:pt x="162" y="70"/>
                </a:lnTo>
                <a:lnTo>
                  <a:pt x="155" y="67"/>
                </a:lnTo>
                <a:lnTo>
                  <a:pt x="153" y="67"/>
                </a:lnTo>
                <a:lnTo>
                  <a:pt x="142" y="70"/>
                </a:lnTo>
                <a:lnTo>
                  <a:pt x="139" y="77"/>
                </a:lnTo>
                <a:lnTo>
                  <a:pt x="129" y="81"/>
                </a:lnTo>
                <a:lnTo>
                  <a:pt x="123" y="81"/>
                </a:lnTo>
                <a:lnTo>
                  <a:pt x="120" y="90"/>
                </a:lnTo>
                <a:lnTo>
                  <a:pt x="120" y="92"/>
                </a:lnTo>
                <a:lnTo>
                  <a:pt x="118" y="93"/>
                </a:lnTo>
                <a:lnTo>
                  <a:pt x="121" y="96"/>
                </a:lnTo>
                <a:lnTo>
                  <a:pt x="124" y="97"/>
                </a:lnTo>
                <a:lnTo>
                  <a:pt x="127" y="100"/>
                </a:lnTo>
                <a:lnTo>
                  <a:pt x="129" y="101"/>
                </a:lnTo>
                <a:lnTo>
                  <a:pt x="127" y="100"/>
                </a:lnTo>
                <a:lnTo>
                  <a:pt x="121" y="98"/>
                </a:lnTo>
                <a:lnTo>
                  <a:pt x="110" y="93"/>
                </a:lnTo>
                <a:lnTo>
                  <a:pt x="109" y="90"/>
                </a:lnTo>
                <a:lnTo>
                  <a:pt x="108" y="83"/>
                </a:lnTo>
                <a:lnTo>
                  <a:pt x="106" y="79"/>
                </a:lnTo>
                <a:lnTo>
                  <a:pt x="112" y="77"/>
                </a:lnTo>
                <a:lnTo>
                  <a:pt x="108" y="72"/>
                </a:lnTo>
                <a:lnTo>
                  <a:pt x="108" y="70"/>
                </a:lnTo>
                <a:lnTo>
                  <a:pt x="108" y="63"/>
                </a:lnTo>
                <a:lnTo>
                  <a:pt x="105" y="60"/>
                </a:lnTo>
                <a:lnTo>
                  <a:pt x="102" y="57"/>
                </a:lnTo>
                <a:lnTo>
                  <a:pt x="101" y="56"/>
                </a:lnTo>
                <a:lnTo>
                  <a:pt x="95" y="51"/>
                </a:lnTo>
                <a:lnTo>
                  <a:pt x="88" y="49"/>
                </a:lnTo>
                <a:lnTo>
                  <a:pt x="87" y="47"/>
                </a:lnTo>
                <a:lnTo>
                  <a:pt x="80" y="44"/>
                </a:lnTo>
                <a:lnTo>
                  <a:pt x="78" y="44"/>
                </a:lnTo>
                <a:lnTo>
                  <a:pt x="58" y="52"/>
                </a:lnTo>
                <a:lnTo>
                  <a:pt x="57" y="52"/>
                </a:lnTo>
                <a:lnTo>
                  <a:pt x="52" y="53"/>
                </a:lnTo>
                <a:lnTo>
                  <a:pt x="50" y="53"/>
                </a:lnTo>
                <a:lnTo>
                  <a:pt x="46" y="53"/>
                </a:lnTo>
                <a:lnTo>
                  <a:pt x="38" y="55"/>
                </a:lnTo>
                <a:lnTo>
                  <a:pt x="38" y="53"/>
                </a:lnTo>
                <a:lnTo>
                  <a:pt x="37" y="52"/>
                </a:lnTo>
                <a:lnTo>
                  <a:pt x="37" y="51"/>
                </a:lnTo>
                <a:lnTo>
                  <a:pt x="34" y="44"/>
                </a:lnTo>
                <a:lnTo>
                  <a:pt x="26" y="42"/>
                </a:lnTo>
                <a:lnTo>
                  <a:pt x="19" y="42"/>
                </a:lnTo>
                <a:lnTo>
                  <a:pt x="15" y="42"/>
                </a:lnTo>
                <a:lnTo>
                  <a:pt x="12" y="41"/>
                </a:lnTo>
                <a:lnTo>
                  <a:pt x="0" y="40"/>
                </a:lnTo>
                <a:lnTo>
                  <a:pt x="4" y="36"/>
                </a:lnTo>
                <a:lnTo>
                  <a:pt x="16" y="36"/>
                </a:lnTo>
                <a:lnTo>
                  <a:pt x="27" y="38"/>
                </a:lnTo>
                <a:lnTo>
                  <a:pt x="31" y="40"/>
                </a:lnTo>
                <a:lnTo>
                  <a:pt x="37" y="38"/>
                </a:lnTo>
                <a:lnTo>
                  <a:pt x="43" y="36"/>
                </a:lnTo>
                <a:lnTo>
                  <a:pt x="46" y="36"/>
                </a:lnTo>
                <a:lnTo>
                  <a:pt x="48" y="36"/>
                </a:lnTo>
                <a:lnTo>
                  <a:pt x="49" y="36"/>
                </a:lnTo>
                <a:lnTo>
                  <a:pt x="52" y="36"/>
                </a:lnTo>
                <a:lnTo>
                  <a:pt x="64" y="38"/>
                </a:lnTo>
                <a:lnTo>
                  <a:pt x="69" y="41"/>
                </a:lnTo>
                <a:lnTo>
                  <a:pt x="71" y="41"/>
                </a:lnTo>
                <a:lnTo>
                  <a:pt x="80" y="40"/>
                </a:lnTo>
                <a:lnTo>
                  <a:pt x="72" y="34"/>
                </a:lnTo>
                <a:lnTo>
                  <a:pt x="64" y="32"/>
                </a:lnTo>
                <a:lnTo>
                  <a:pt x="54" y="30"/>
                </a:lnTo>
                <a:lnTo>
                  <a:pt x="57" y="29"/>
                </a:lnTo>
                <a:lnTo>
                  <a:pt x="65" y="27"/>
                </a:lnTo>
                <a:lnTo>
                  <a:pt x="65" y="26"/>
                </a:lnTo>
                <a:lnTo>
                  <a:pt x="63" y="23"/>
                </a:lnTo>
                <a:lnTo>
                  <a:pt x="53" y="23"/>
                </a:lnTo>
                <a:lnTo>
                  <a:pt x="48" y="26"/>
                </a:lnTo>
                <a:lnTo>
                  <a:pt x="30" y="25"/>
                </a:lnTo>
                <a:lnTo>
                  <a:pt x="24" y="25"/>
                </a:lnTo>
                <a:lnTo>
                  <a:pt x="26" y="21"/>
                </a:lnTo>
                <a:lnTo>
                  <a:pt x="27" y="17"/>
                </a:lnTo>
                <a:lnTo>
                  <a:pt x="27" y="11"/>
                </a:lnTo>
                <a:lnTo>
                  <a:pt x="33" y="7"/>
                </a:lnTo>
                <a:lnTo>
                  <a:pt x="41" y="3"/>
                </a:lnTo>
                <a:lnTo>
                  <a:pt x="49" y="6"/>
                </a:lnTo>
                <a:lnTo>
                  <a:pt x="50" y="8"/>
                </a:lnTo>
                <a:lnTo>
                  <a:pt x="52" y="10"/>
                </a:lnTo>
                <a:lnTo>
                  <a:pt x="56" y="6"/>
                </a:lnTo>
                <a:lnTo>
                  <a:pt x="56" y="4"/>
                </a:lnTo>
                <a:lnTo>
                  <a:pt x="65" y="4"/>
                </a:lnTo>
                <a:lnTo>
                  <a:pt x="65" y="6"/>
                </a:lnTo>
                <a:lnTo>
                  <a:pt x="65" y="7"/>
                </a:lnTo>
                <a:lnTo>
                  <a:pt x="67" y="8"/>
                </a:lnTo>
                <a:lnTo>
                  <a:pt x="67" y="10"/>
                </a:lnTo>
                <a:lnTo>
                  <a:pt x="68" y="11"/>
                </a:lnTo>
                <a:lnTo>
                  <a:pt x="69" y="14"/>
                </a:lnTo>
                <a:lnTo>
                  <a:pt x="71" y="18"/>
                </a:lnTo>
                <a:lnTo>
                  <a:pt x="73" y="11"/>
                </a:lnTo>
                <a:lnTo>
                  <a:pt x="73" y="6"/>
                </a:lnTo>
                <a:lnTo>
                  <a:pt x="73" y="3"/>
                </a:lnTo>
                <a:lnTo>
                  <a:pt x="80" y="2"/>
                </a:lnTo>
                <a:lnTo>
                  <a:pt x="82" y="2"/>
                </a:lnTo>
                <a:lnTo>
                  <a:pt x="82" y="2"/>
                </a:lnTo>
                <a:lnTo>
                  <a:pt x="84" y="2"/>
                </a:lnTo>
                <a:lnTo>
                  <a:pt x="95" y="0"/>
                </a:lnTo>
                <a:lnTo>
                  <a:pt x="95" y="2"/>
                </a:lnTo>
                <a:lnTo>
                  <a:pt x="101" y="7"/>
                </a:lnTo>
                <a:lnTo>
                  <a:pt x="102" y="11"/>
                </a:lnTo>
                <a:lnTo>
                  <a:pt x="102" y="12"/>
                </a:lnTo>
                <a:lnTo>
                  <a:pt x="103" y="14"/>
                </a:lnTo>
                <a:lnTo>
                  <a:pt x="106" y="21"/>
                </a:lnTo>
                <a:lnTo>
                  <a:pt x="110" y="15"/>
                </a:lnTo>
                <a:lnTo>
                  <a:pt x="110" y="14"/>
                </a:lnTo>
                <a:lnTo>
                  <a:pt x="112" y="10"/>
                </a:lnTo>
                <a:lnTo>
                  <a:pt x="112" y="7"/>
                </a:lnTo>
                <a:lnTo>
                  <a:pt x="112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5" name="Freeform 59"/>
          <p:cNvSpPr>
            <a:spLocks/>
          </p:cNvSpPr>
          <p:nvPr/>
        </p:nvSpPr>
        <p:spPr bwMode="auto">
          <a:xfrm>
            <a:off x="4564063" y="4251325"/>
            <a:ext cx="279400" cy="277813"/>
          </a:xfrm>
          <a:custGeom>
            <a:avLst/>
            <a:gdLst>
              <a:gd name="T0" fmla="*/ 4 w 176"/>
              <a:gd name="T1" fmla="*/ 22 h 175"/>
              <a:gd name="T2" fmla="*/ 26 w 176"/>
              <a:gd name="T3" fmla="*/ 6 h 175"/>
              <a:gd name="T4" fmla="*/ 47 w 176"/>
              <a:gd name="T5" fmla="*/ 0 h 175"/>
              <a:gd name="T6" fmla="*/ 54 w 176"/>
              <a:gd name="T7" fmla="*/ 7 h 175"/>
              <a:gd name="T8" fmla="*/ 66 w 176"/>
              <a:gd name="T9" fmla="*/ 23 h 175"/>
              <a:gd name="T10" fmla="*/ 71 w 176"/>
              <a:gd name="T11" fmla="*/ 30 h 175"/>
              <a:gd name="T12" fmla="*/ 86 w 176"/>
              <a:gd name="T13" fmla="*/ 23 h 175"/>
              <a:gd name="T14" fmla="*/ 108 w 176"/>
              <a:gd name="T15" fmla="*/ 19 h 175"/>
              <a:gd name="T16" fmla="*/ 99 w 176"/>
              <a:gd name="T17" fmla="*/ 30 h 175"/>
              <a:gd name="T18" fmla="*/ 116 w 176"/>
              <a:gd name="T19" fmla="*/ 23 h 175"/>
              <a:gd name="T20" fmla="*/ 137 w 176"/>
              <a:gd name="T21" fmla="*/ 21 h 175"/>
              <a:gd name="T22" fmla="*/ 148 w 176"/>
              <a:gd name="T23" fmla="*/ 33 h 175"/>
              <a:gd name="T24" fmla="*/ 148 w 176"/>
              <a:gd name="T25" fmla="*/ 58 h 175"/>
              <a:gd name="T26" fmla="*/ 164 w 176"/>
              <a:gd name="T27" fmla="*/ 74 h 175"/>
              <a:gd name="T28" fmla="*/ 176 w 176"/>
              <a:gd name="T29" fmla="*/ 86 h 175"/>
              <a:gd name="T30" fmla="*/ 163 w 176"/>
              <a:gd name="T31" fmla="*/ 81 h 175"/>
              <a:gd name="T32" fmla="*/ 152 w 176"/>
              <a:gd name="T33" fmla="*/ 71 h 175"/>
              <a:gd name="T34" fmla="*/ 148 w 176"/>
              <a:gd name="T35" fmla="*/ 86 h 175"/>
              <a:gd name="T36" fmla="*/ 149 w 176"/>
              <a:gd name="T37" fmla="*/ 137 h 175"/>
              <a:gd name="T38" fmla="*/ 145 w 176"/>
              <a:gd name="T39" fmla="*/ 146 h 175"/>
              <a:gd name="T40" fmla="*/ 153 w 176"/>
              <a:gd name="T41" fmla="*/ 158 h 175"/>
              <a:gd name="T42" fmla="*/ 167 w 176"/>
              <a:gd name="T43" fmla="*/ 173 h 175"/>
              <a:gd name="T44" fmla="*/ 159 w 176"/>
              <a:gd name="T45" fmla="*/ 171 h 175"/>
              <a:gd name="T46" fmla="*/ 152 w 176"/>
              <a:gd name="T47" fmla="*/ 161 h 175"/>
              <a:gd name="T48" fmla="*/ 142 w 176"/>
              <a:gd name="T49" fmla="*/ 156 h 175"/>
              <a:gd name="T50" fmla="*/ 141 w 176"/>
              <a:gd name="T51" fmla="*/ 141 h 175"/>
              <a:gd name="T52" fmla="*/ 125 w 176"/>
              <a:gd name="T53" fmla="*/ 96 h 175"/>
              <a:gd name="T54" fmla="*/ 118 w 176"/>
              <a:gd name="T55" fmla="*/ 97 h 175"/>
              <a:gd name="T56" fmla="*/ 107 w 176"/>
              <a:gd name="T57" fmla="*/ 103 h 175"/>
              <a:gd name="T58" fmla="*/ 115 w 176"/>
              <a:gd name="T59" fmla="*/ 93 h 175"/>
              <a:gd name="T60" fmla="*/ 105 w 176"/>
              <a:gd name="T61" fmla="*/ 85 h 175"/>
              <a:gd name="T62" fmla="*/ 100 w 176"/>
              <a:gd name="T63" fmla="*/ 103 h 175"/>
              <a:gd name="T64" fmla="*/ 85 w 176"/>
              <a:gd name="T65" fmla="*/ 118 h 175"/>
              <a:gd name="T66" fmla="*/ 74 w 176"/>
              <a:gd name="T67" fmla="*/ 120 h 175"/>
              <a:gd name="T68" fmla="*/ 58 w 176"/>
              <a:gd name="T69" fmla="*/ 109 h 175"/>
              <a:gd name="T70" fmla="*/ 65 w 176"/>
              <a:gd name="T71" fmla="*/ 103 h 175"/>
              <a:gd name="T72" fmla="*/ 70 w 176"/>
              <a:gd name="T73" fmla="*/ 103 h 175"/>
              <a:gd name="T74" fmla="*/ 69 w 176"/>
              <a:gd name="T75" fmla="*/ 93 h 175"/>
              <a:gd name="T76" fmla="*/ 112 w 176"/>
              <a:gd name="T77" fmla="*/ 81 h 175"/>
              <a:gd name="T78" fmla="*/ 131 w 176"/>
              <a:gd name="T79" fmla="*/ 88 h 175"/>
              <a:gd name="T80" fmla="*/ 144 w 176"/>
              <a:gd name="T81" fmla="*/ 96 h 175"/>
              <a:gd name="T82" fmla="*/ 135 w 176"/>
              <a:gd name="T83" fmla="*/ 82 h 175"/>
              <a:gd name="T84" fmla="*/ 137 w 176"/>
              <a:gd name="T85" fmla="*/ 71 h 175"/>
              <a:gd name="T86" fmla="*/ 122 w 176"/>
              <a:gd name="T87" fmla="*/ 71 h 175"/>
              <a:gd name="T88" fmla="*/ 89 w 176"/>
              <a:gd name="T89" fmla="*/ 79 h 175"/>
              <a:gd name="T90" fmla="*/ 62 w 176"/>
              <a:gd name="T91" fmla="*/ 86 h 175"/>
              <a:gd name="T92" fmla="*/ 59 w 176"/>
              <a:gd name="T93" fmla="*/ 79 h 175"/>
              <a:gd name="T94" fmla="*/ 73 w 176"/>
              <a:gd name="T95" fmla="*/ 70 h 175"/>
              <a:gd name="T96" fmla="*/ 89 w 176"/>
              <a:gd name="T97" fmla="*/ 60 h 175"/>
              <a:gd name="T98" fmla="*/ 47 w 176"/>
              <a:gd name="T99" fmla="*/ 66 h 175"/>
              <a:gd name="T100" fmla="*/ 28 w 176"/>
              <a:gd name="T101" fmla="*/ 68 h 175"/>
              <a:gd name="T102" fmla="*/ 10 w 176"/>
              <a:gd name="T103" fmla="*/ 60 h 175"/>
              <a:gd name="T104" fmla="*/ 22 w 176"/>
              <a:gd name="T105" fmla="*/ 48 h 175"/>
              <a:gd name="T106" fmla="*/ 33 w 176"/>
              <a:gd name="T107" fmla="*/ 49 h 175"/>
              <a:gd name="T108" fmla="*/ 26 w 176"/>
              <a:gd name="T109" fmla="*/ 38 h 175"/>
              <a:gd name="T110" fmla="*/ 14 w 176"/>
              <a:gd name="T111" fmla="*/ 34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76" h="175">
                <a:moveTo>
                  <a:pt x="13" y="29"/>
                </a:moveTo>
                <a:lnTo>
                  <a:pt x="9" y="25"/>
                </a:lnTo>
                <a:lnTo>
                  <a:pt x="6" y="23"/>
                </a:lnTo>
                <a:lnTo>
                  <a:pt x="4" y="22"/>
                </a:lnTo>
                <a:lnTo>
                  <a:pt x="2" y="22"/>
                </a:lnTo>
                <a:lnTo>
                  <a:pt x="0" y="21"/>
                </a:lnTo>
                <a:lnTo>
                  <a:pt x="19" y="10"/>
                </a:lnTo>
                <a:lnTo>
                  <a:pt x="26" y="6"/>
                </a:lnTo>
                <a:lnTo>
                  <a:pt x="33" y="2"/>
                </a:lnTo>
                <a:lnTo>
                  <a:pt x="36" y="0"/>
                </a:lnTo>
                <a:lnTo>
                  <a:pt x="45" y="0"/>
                </a:lnTo>
                <a:lnTo>
                  <a:pt x="47" y="0"/>
                </a:lnTo>
                <a:lnTo>
                  <a:pt x="51" y="0"/>
                </a:lnTo>
                <a:lnTo>
                  <a:pt x="51" y="2"/>
                </a:lnTo>
                <a:lnTo>
                  <a:pt x="54" y="6"/>
                </a:lnTo>
                <a:lnTo>
                  <a:pt x="54" y="7"/>
                </a:lnTo>
                <a:lnTo>
                  <a:pt x="56" y="10"/>
                </a:lnTo>
                <a:lnTo>
                  <a:pt x="62" y="18"/>
                </a:lnTo>
                <a:lnTo>
                  <a:pt x="63" y="19"/>
                </a:lnTo>
                <a:lnTo>
                  <a:pt x="66" y="23"/>
                </a:lnTo>
                <a:lnTo>
                  <a:pt x="66" y="26"/>
                </a:lnTo>
                <a:lnTo>
                  <a:pt x="67" y="29"/>
                </a:lnTo>
                <a:lnTo>
                  <a:pt x="69" y="29"/>
                </a:lnTo>
                <a:lnTo>
                  <a:pt x="71" y="30"/>
                </a:lnTo>
                <a:lnTo>
                  <a:pt x="78" y="30"/>
                </a:lnTo>
                <a:lnTo>
                  <a:pt x="81" y="28"/>
                </a:lnTo>
                <a:lnTo>
                  <a:pt x="85" y="25"/>
                </a:lnTo>
                <a:lnTo>
                  <a:pt x="86" y="23"/>
                </a:lnTo>
                <a:lnTo>
                  <a:pt x="88" y="23"/>
                </a:lnTo>
                <a:lnTo>
                  <a:pt x="99" y="17"/>
                </a:lnTo>
                <a:lnTo>
                  <a:pt x="103" y="17"/>
                </a:lnTo>
                <a:lnTo>
                  <a:pt x="108" y="19"/>
                </a:lnTo>
                <a:lnTo>
                  <a:pt x="111" y="21"/>
                </a:lnTo>
                <a:lnTo>
                  <a:pt x="104" y="23"/>
                </a:lnTo>
                <a:lnTo>
                  <a:pt x="100" y="28"/>
                </a:lnTo>
                <a:lnTo>
                  <a:pt x="99" y="30"/>
                </a:lnTo>
                <a:lnTo>
                  <a:pt x="99" y="32"/>
                </a:lnTo>
                <a:lnTo>
                  <a:pt x="97" y="34"/>
                </a:lnTo>
                <a:lnTo>
                  <a:pt x="99" y="34"/>
                </a:lnTo>
                <a:lnTo>
                  <a:pt x="116" y="23"/>
                </a:lnTo>
                <a:lnTo>
                  <a:pt x="118" y="22"/>
                </a:lnTo>
                <a:lnTo>
                  <a:pt x="130" y="21"/>
                </a:lnTo>
                <a:lnTo>
                  <a:pt x="133" y="21"/>
                </a:lnTo>
                <a:lnTo>
                  <a:pt x="137" y="21"/>
                </a:lnTo>
                <a:lnTo>
                  <a:pt x="141" y="22"/>
                </a:lnTo>
                <a:lnTo>
                  <a:pt x="142" y="23"/>
                </a:lnTo>
                <a:lnTo>
                  <a:pt x="145" y="29"/>
                </a:lnTo>
                <a:lnTo>
                  <a:pt x="148" y="33"/>
                </a:lnTo>
                <a:lnTo>
                  <a:pt x="145" y="43"/>
                </a:lnTo>
                <a:lnTo>
                  <a:pt x="146" y="47"/>
                </a:lnTo>
                <a:lnTo>
                  <a:pt x="146" y="55"/>
                </a:lnTo>
                <a:lnTo>
                  <a:pt x="148" y="58"/>
                </a:lnTo>
                <a:lnTo>
                  <a:pt x="149" y="59"/>
                </a:lnTo>
                <a:lnTo>
                  <a:pt x="153" y="66"/>
                </a:lnTo>
                <a:lnTo>
                  <a:pt x="159" y="68"/>
                </a:lnTo>
                <a:lnTo>
                  <a:pt x="164" y="74"/>
                </a:lnTo>
                <a:lnTo>
                  <a:pt x="165" y="75"/>
                </a:lnTo>
                <a:lnTo>
                  <a:pt x="168" y="77"/>
                </a:lnTo>
                <a:lnTo>
                  <a:pt x="175" y="85"/>
                </a:lnTo>
                <a:lnTo>
                  <a:pt x="176" y="86"/>
                </a:lnTo>
                <a:lnTo>
                  <a:pt x="174" y="85"/>
                </a:lnTo>
                <a:lnTo>
                  <a:pt x="171" y="88"/>
                </a:lnTo>
                <a:lnTo>
                  <a:pt x="164" y="89"/>
                </a:lnTo>
                <a:lnTo>
                  <a:pt x="163" y="81"/>
                </a:lnTo>
                <a:lnTo>
                  <a:pt x="161" y="79"/>
                </a:lnTo>
                <a:lnTo>
                  <a:pt x="155" y="71"/>
                </a:lnTo>
                <a:lnTo>
                  <a:pt x="153" y="71"/>
                </a:lnTo>
                <a:lnTo>
                  <a:pt x="152" y="71"/>
                </a:lnTo>
                <a:lnTo>
                  <a:pt x="150" y="73"/>
                </a:lnTo>
                <a:lnTo>
                  <a:pt x="144" y="77"/>
                </a:lnTo>
                <a:lnTo>
                  <a:pt x="142" y="77"/>
                </a:lnTo>
                <a:lnTo>
                  <a:pt x="148" y="86"/>
                </a:lnTo>
                <a:lnTo>
                  <a:pt x="149" y="96"/>
                </a:lnTo>
                <a:lnTo>
                  <a:pt x="148" y="115"/>
                </a:lnTo>
                <a:lnTo>
                  <a:pt x="149" y="133"/>
                </a:lnTo>
                <a:lnTo>
                  <a:pt x="149" y="137"/>
                </a:lnTo>
                <a:lnTo>
                  <a:pt x="148" y="138"/>
                </a:lnTo>
                <a:lnTo>
                  <a:pt x="146" y="138"/>
                </a:lnTo>
                <a:lnTo>
                  <a:pt x="145" y="139"/>
                </a:lnTo>
                <a:lnTo>
                  <a:pt x="145" y="146"/>
                </a:lnTo>
                <a:lnTo>
                  <a:pt x="145" y="150"/>
                </a:lnTo>
                <a:lnTo>
                  <a:pt x="146" y="153"/>
                </a:lnTo>
                <a:lnTo>
                  <a:pt x="148" y="154"/>
                </a:lnTo>
                <a:lnTo>
                  <a:pt x="153" y="158"/>
                </a:lnTo>
                <a:lnTo>
                  <a:pt x="164" y="169"/>
                </a:lnTo>
                <a:lnTo>
                  <a:pt x="164" y="171"/>
                </a:lnTo>
                <a:lnTo>
                  <a:pt x="165" y="173"/>
                </a:lnTo>
                <a:lnTo>
                  <a:pt x="167" y="173"/>
                </a:lnTo>
                <a:lnTo>
                  <a:pt x="165" y="175"/>
                </a:lnTo>
                <a:lnTo>
                  <a:pt x="164" y="175"/>
                </a:lnTo>
                <a:lnTo>
                  <a:pt x="160" y="171"/>
                </a:lnTo>
                <a:lnTo>
                  <a:pt x="159" y="171"/>
                </a:lnTo>
                <a:lnTo>
                  <a:pt x="156" y="167"/>
                </a:lnTo>
                <a:lnTo>
                  <a:pt x="156" y="165"/>
                </a:lnTo>
                <a:lnTo>
                  <a:pt x="153" y="164"/>
                </a:lnTo>
                <a:lnTo>
                  <a:pt x="152" y="161"/>
                </a:lnTo>
                <a:lnTo>
                  <a:pt x="150" y="160"/>
                </a:lnTo>
                <a:lnTo>
                  <a:pt x="148" y="158"/>
                </a:lnTo>
                <a:lnTo>
                  <a:pt x="146" y="158"/>
                </a:lnTo>
                <a:lnTo>
                  <a:pt x="142" y="156"/>
                </a:lnTo>
                <a:lnTo>
                  <a:pt x="135" y="149"/>
                </a:lnTo>
                <a:lnTo>
                  <a:pt x="137" y="149"/>
                </a:lnTo>
                <a:lnTo>
                  <a:pt x="138" y="148"/>
                </a:lnTo>
                <a:lnTo>
                  <a:pt x="141" y="141"/>
                </a:lnTo>
                <a:lnTo>
                  <a:pt x="142" y="123"/>
                </a:lnTo>
                <a:lnTo>
                  <a:pt x="142" y="120"/>
                </a:lnTo>
                <a:lnTo>
                  <a:pt x="131" y="103"/>
                </a:lnTo>
                <a:lnTo>
                  <a:pt x="125" y="96"/>
                </a:lnTo>
                <a:lnTo>
                  <a:pt x="122" y="93"/>
                </a:lnTo>
                <a:lnTo>
                  <a:pt x="120" y="93"/>
                </a:lnTo>
                <a:lnTo>
                  <a:pt x="120" y="94"/>
                </a:lnTo>
                <a:lnTo>
                  <a:pt x="118" y="97"/>
                </a:lnTo>
                <a:lnTo>
                  <a:pt x="116" y="98"/>
                </a:lnTo>
                <a:lnTo>
                  <a:pt x="114" y="100"/>
                </a:lnTo>
                <a:lnTo>
                  <a:pt x="108" y="104"/>
                </a:lnTo>
                <a:lnTo>
                  <a:pt x="107" y="103"/>
                </a:lnTo>
                <a:lnTo>
                  <a:pt x="108" y="98"/>
                </a:lnTo>
                <a:lnTo>
                  <a:pt x="112" y="96"/>
                </a:lnTo>
                <a:lnTo>
                  <a:pt x="115" y="94"/>
                </a:lnTo>
                <a:lnTo>
                  <a:pt x="115" y="93"/>
                </a:lnTo>
                <a:lnTo>
                  <a:pt x="115" y="86"/>
                </a:lnTo>
                <a:lnTo>
                  <a:pt x="114" y="85"/>
                </a:lnTo>
                <a:lnTo>
                  <a:pt x="112" y="83"/>
                </a:lnTo>
                <a:lnTo>
                  <a:pt x="105" y="85"/>
                </a:lnTo>
                <a:lnTo>
                  <a:pt x="103" y="89"/>
                </a:lnTo>
                <a:lnTo>
                  <a:pt x="103" y="93"/>
                </a:lnTo>
                <a:lnTo>
                  <a:pt x="104" y="94"/>
                </a:lnTo>
                <a:lnTo>
                  <a:pt x="100" y="103"/>
                </a:lnTo>
                <a:lnTo>
                  <a:pt x="95" y="98"/>
                </a:lnTo>
                <a:lnTo>
                  <a:pt x="82" y="98"/>
                </a:lnTo>
                <a:lnTo>
                  <a:pt x="80" y="104"/>
                </a:lnTo>
                <a:lnTo>
                  <a:pt x="85" y="118"/>
                </a:lnTo>
                <a:lnTo>
                  <a:pt x="84" y="118"/>
                </a:lnTo>
                <a:lnTo>
                  <a:pt x="78" y="120"/>
                </a:lnTo>
                <a:lnTo>
                  <a:pt x="77" y="120"/>
                </a:lnTo>
                <a:lnTo>
                  <a:pt x="74" y="120"/>
                </a:lnTo>
                <a:lnTo>
                  <a:pt x="73" y="120"/>
                </a:lnTo>
                <a:lnTo>
                  <a:pt x="67" y="120"/>
                </a:lnTo>
                <a:lnTo>
                  <a:pt x="62" y="116"/>
                </a:lnTo>
                <a:lnTo>
                  <a:pt x="58" y="109"/>
                </a:lnTo>
                <a:lnTo>
                  <a:pt x="55" y="103"/>
                </a:lnTo>
                <a:lnTo>
                  <a:pt x="54" y="101"/>
                </a:lnTo>
                <a:lnTo>
                  <a:pt x="63" y="101"/>
                </a:lnTo>
                <a:lnTo>
                  <a:pt x="65" y="103"/>
                </a:lnTo>
                <a:lnTo>
                  <a:pt x="70" y="112"/>
                </a:lnTo>
                <a:lnTo>
                  <a:pt x="71" y="107"/>
                </a:lnTo>
                <a:lnTo>
                  <a:pt x="73" y="105"/>
                </a:lnTo>
                <a:lnTo>
                  <a:pt x="70" y="103"/>
                </a:lnTo>
                <a:lnTo>
                  <a:pt x="67" y="98"/>
                </a:lnTo>
                <a:lnTo>
                  <a:pt x="67" y="97"/>
                </a:lnTo>
                <a:lnTo>
                  <a:pt x="69" y="94"/>
                </a:lnTo>
                <a:lnTo>
                  <a:pt x="69" y="93"/>
                </a:lnTo>
                <a:lnTo>
                  <a:pt x="74" y="90"/>
                </a:lnTo>
                <a:lnTo>
                  <a:pt x="96" y="85"/>
                </a:lnTo>
                <a:lnTo>
                  <a:pt x="99" y="85"/>
                </a:lnTo>
                <a:lnTo>
                  <a:pt x="112" y="81"/>
                </a:lnTo>
                <a:lnTo>
                  <a:pt x="122" y="83"/>
                </a:lnTo>
                <a:lnTo>
                  <a:pt x="126" y="79"/>
                </a:lnTo>
                <a:lnTo>
                  <a:pt x="127" y="81"/>
                </a:lnTo>
                <a:lnTo>
                  <a:pt x="131" y="88"/>
                </a:lnTo>
                <a:lnTo>
                  <a:pt x="137" y="93"/>
                </a:lnTo>
                <a:lnTo>
                  <a:pt x="140" y="94"/>
                </a:lnTo>
                <a:lnTo>
                  <a:pt x="142" y="96"/>
                </a:lnTo>
                <a:lnTo>
                  <a:pt x="144" y="96"/>
                </a:lnTo>
                <a:lnTo>
                  <a:pt x="144" y="92"/>
                </a:lnTo>
                <a:lnTo>
                  <a:pt x="144" y="89"/>
                </a:lnTo>
                <a:lnTo>
                  <a:pt x="141" y="83"/>
                </a:lnTo>
                <a:lnTo>
                  <a:pt x="135" y="82"/>
                </a:lnTo>
                <a:lnTo>
                  <a:pt x="131" y="77"/>
                </a:lnTo>
                <a:lnTo>
                  <a:pt x="137" y="75"/>
                </a:lnTo>
                <a:lnTo>
                  <a:pt x="137" y="74"/>
                </a:lnTo>
                <a:lnTo>
                  <a:pt x="137" y="71"/>
                </a:lnTo>
                <a:lnTo>
                  <a:pt x="137" y="70"/>
                </a:lnTo>
                <a:lnTo>
                  <a:pt x="129" y="71"/>
                </a:lnTo>
                <a:lnTo>
                  <a:pt x="123" y="71"/>
                </a:lnTo>
                <a:lnTo>
                  <a:pt x="122" y="71"/>
                </a:lnTo>
                <a:lnTo>
                  <a:pt x="118" y="73"/>
                </a:lnTo>
                <a:lnTo>
                  <a:pt x="108" y="74"/>
                </a:lnTo>
                <a:lnTo>
                  <a:pt x="95" y="78"/>
                </a:lnTo>
                <a:lnTo>
                  <a:pt x="89" y="79"/>
                </a:lnTo>
                <a:lnTo>
                  <a:pt x="80" y="82"/>
                </a:lnTo>
                <a:lnTo>
                  <a:pt x="69" y="85"/>
                </a:lnTo>
                <a:lnTo>
                  <a:pt x="63" y="86"/>
                </a:lnTo>
                <a:lnTo>
                  <a:pt x="62" y="86"/>
                </a:lnTo>
                <a:lnTo>
                  <a:pt x="58" y="85"/>
                </a:lnTo>
                <a:lnTo>
                  <a:pt x="55" y="85"/>
                </a:lnTo>
                <a:lnTo>
                  <a:pt x="50" y="83"/>
                </a:lnTo>
                <a:lnTo>
                  <a:pt x="59" y="79"/>
                </a:lnTo>
                <a:lnTo>
                  <a:pt x="58" y="77"/>
                </a:lnTo>
                <a:lnTo>
                  <a:pt x="58" y="73"/>
                </a:lnTo>
                <a:lnTo>
                  <a:pt x="56" y="73"/>
                </a:lnTo>
                <a:lnTo>
                  <a:pt x="73" y="70"/>
                </a:lnTo>
                <a:lnTo>
                  <a:pt x="89" y="66"/>
                </a:lnTo>
                <a:lnTo>
                  <a:pt x="96" y="64"/>
                </a:lnTo>
                <a:lnTo>
                  <a:pt x="90" y="62"/>
                </a:lnTo>
                <a:lnTo>
                  <a:pt x="89" y="60"/>
                </a:lnTo>
                <a:lnTo>
                  <a:pt x="70" y="62"/>
                </a:lnTo>
                <a:lnTo>
                  <a:pt x="70" y="63"/>
                </a:lnTo>
                <a:lnTo>
                  <a:pt x="58" y="64"/>
                </a:lnTo>
                <a:lnTo>
                  <a:pt x="47" y="66"/>
                </a:lnTo>
                <a:lnTo>
                  <a:pt x="39" y="67"/>
                </a:lnTo>
                <a:lnTo>
                  <a:pt x="37" y="67"/>
                </a:lnTo>
                <a:lnTo>
                  <a:pt x="29" y="68"/>
                </a:lnTo>
                <a:lnTo>
                  <a:pt x="28" y="68"/>
                </a:lnTo>
                <a:lnTo>
                  <a:pt x="21" y="68"/>
                </a:lnTo>
                <a:lnTo>
                  <a:pt x="11" y="68"/>
                </a:lnTo>
                <a:lnTo>
                  <a:pt x="10" y="63"/>
                </a:lnTo>
                <a:lnTo>
                  <a:pt x="10" y="60"/>
                </a:lnTo>
                <a:lnTo>
                  <a:pt x="11" y="55"/>
                </a:lnTo>
                <a:lnTo>
                  <a:pt x="11" y="53"/>
                </a:lnTo>
                <a:lnTo>
                  <a:pt x="15" y="47"/>
                </a:lnTo>
                <a:lnTo>
                  <a:pt x="22" y="48"/>
                </a:lnTo>
                <a:lnTo>
                  <a:pt x="25" y="48"/>
                </a:lnTo>
                <a:lnTo>
                  <a:pt x="26" y="48"/>
                </a:lnTo>
                <a:lnTo>
                  <a:pt x="29" y="49"/>
                </a:lnTo>
                <a:lnTo>
                  <a:pt x="33" y="49"/>
                </a:lnTo>
                <a:lnTo>
                  <a:pt x="33" y="45"/>
                </a:lnTo>
                <a:lnTo>
                  <a:pt x="33" y="41"/>
                </a:lnTo>
                <a:lnTo>
                  <a:pt x="33" y="40"/>
                </a:lnTo>
                <a:lnTo>
                  <a:pt x="26" y="38"/>
                </a:lnTo>
                <a:lnTo>
                  <a:pt x="25" y="40"/>
                </a:lnTo>
                <a:lnTo>
                  <a:pt x="19" y="41"/>
                </a:lnTo>
                <a:lnTo>
                  <a:pt x="13" y="41"/>
                </a:lnTo>
                <a:lnTo>
                  <a:pt x="14" y="34"/>
                </a:lnTo>
                <a:lnTo>
                  <a:pt x="14" y="30"/>
                </a:lnTo>
                <a:lnTo>
                  <a:pt x="13" y="2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6" name="Freeform 60"/>
          <p:cNvSpPr>
            <a:spLocks/>
          </p:cNvSpPr>
          <p:nvPr/>
        </p:nvSpPr>
        <p:spPr bwMode="auto">
          <a:xfrm>
            <a:off x="4379913" y="4397375"/>
            <a:ext cx="23813" cy="38100"/>
          </a:xfrm>
          <a:custGeom>
            <a:avLst/>
            <a:gdLst>
              <a:gd name="T0" fmla="*/ 9 w 15"/>
              <a:gd name="T1" fmla="*/ 11 h 24"/>
              <a:gd name="T2" fmla="*/ 0 w 15"/>
              <a:gd name="T3" fmla="*/ 11 h 24"/>
              <a:gd name="T4" fmla="*/ 2 w 15"/>
              <a:gd name="T5" fmla="*/ 4 h 24"/>
              <a:gd name="T6" fmla="*/ 7 w 15"/>
              <a:gd name="T7" fmla="*/ 4 h 24"/>
              <a:gd name="T8" fmla="*/ 9 w 15"/>
              <a:gd name="T9" fmla="*/ 0 h 24"/>
              <a:gd name="T10" fmla="*/ 15 w 15"/>
              <a:gd name="T11" fmla="*/ 0 h 24"/>
              <a:gd name="T12" fmla="*/ 14 w 15"/>
              <a:gd name="T13" fmla="*/ 23 h 24"/>
              <a:gd name="T14" fmla="*/ 10 w 15"/>
              <a:gd name="T15" fmla="*/ 24 h 24"/>
              <a:gd name="T16" fmla="*/ 9 w 15"/>
              <a:gd name="T17" fmla="*/ 1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4">
                <a:moveTo>
                  <a:pt x="9" y="11"/>
                </a:moveTo>
                <a:lnTo>
                  <a:pt x="0" y="11"/>
                </a:lnTo>
                <a:lnTo>
                  <a:pt x="2" y="4"/>
                </a:lnTo>
                <a:lnTo>
                  <a:pt x="7" y="4"/>
                </a:lnTo>
                <a:lnTo>
                  <a:pt x="9" y="0"/>
                </a:lnTo>
                <a:lnTo>
                  <a:pt x="15" y="0"/>
                </a:lnTo>
                <a:lnTo>
                  <a:pt x="14" y="23"/>
                </a:lnTo>
                <a:lnTo>
                  <a:pt x="10" y="24"/>
                </a:lnTo>
                <a:lnTo>
                  <a:pt x="9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7" name="Freeform 61"/>
          <p:cNvSpPr>
            <a:spLocks/>
          </p:cNvSpPr>
          <p:nvPr/>
        </p:nvSpPr>
        <p:spPr bwMode="auto">
          <a:xfrm>
            <a:off x="4406901" y="4357688"/>
            <a:ext cx="28575" cy="33338"/>
          </a:xfrm>
          <a:custGeom>
            <a:avLst/>
            <a:gdLst>
              <a:gd name="T0" fmla="*/ 0 w 18"/>
              <a:gd name="T1" fmla="*/ 8 h 21"/>
              <a:gd name="T2" fmla="*/ 0 w 18"/>
              <a:gd name="T3" fmla="*/ 6 h 21"/>
              <a:gd name="T4" fmla="*/ 5 w 18"/>
              <a:gd name="T5" fmla="*/ 0 h 21"/>
              <a:gd name="T6" fmla="*/ 8 w 18"/>
              <a:gd name="T7" fmla="*/ 8 h 21"/>
              <a:gd name="T8" fmla="*/ 12 w 18"/>
              <a:gd name="T9" fmla="*/ 6 h 21"/>
              <a:gd name="T10" fmla="*/ 18 w 18"/>
              <a:gd name="T11" fmla="*/ 18 h 21"/>
              <a:gd name="T12" fmla="*/ 15 w 18"/>
              <a:gd name="T13" fmla="*/ 21 h 21"/>
              <a:gd name="T14" fmla="*/ 0 w 18"/>
              <a:gd name="T15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1">
                <a:moveTo>
                  <a:pt x="0" y="8"/>
                </a:moveTo>
                <a:lnTo>
                  <a:pt x="0" y="6"/>
                </a:lnTo>
                <a:lnTo>
                  <a:pt x="5" y="0"/>
                </a:lnTo>
                <a:lnTo>
                  <a:pt x="8" y="8"/>
                </a:lnTo>
                <a:lnTo>
                  <a:pt x="12" y="6"/>
                </a:lnTo>
                <a:lnTo>
                  <a:pt x="18" y="18"/>
                </a:lnTo>
                <a:lnTo>
                  <a:pt x="15" y="21"/>
                </a:lnTo>
                <a:lnTo>
                  <a:pt x="0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8" name="Freeform 62"/>
          <p:cNvSpPr>
            <a:spLocks/>
          </p:cNvSpPr>
          <p:nvPr/>
        </p:nvSpPr>
        <p:spPr bwMode="auto">
          <a:xfrm>
            <a:off x="4897438" y="4346575"/>
            <a:ext cx="41275" cy="36513"/>
          </a:xfrm>
          <a:custGeom>
            <a:avLst/>
            <a:gdLst>
              <a:gd name="T0" fmla="*/ 3 w 26"/>
              <a:gd name="T1" fmla="*/ 13 h 23"/>
              <a:gd name="T2" fmla="*/ 2 w 26"/>
              <a:gd name="T3" fmla="*/ 10 h 23"/>
              <a:gd name="T4" fmla="*/ 0 w 26"/>
              <a:gd name="T5" fmla="*/ 7 h 23"/>
              <a:gd name="T6" fmla="*/ 2 w 26"/>
              <a:gd name="T7" fmla="*/ 7 h 23"/>
              <a:gd name="T8" fmla="*/ 5 w 26"/>
              <a:gd name="T9" fmla="*/ 2 h 23"/>
              <a:gd name="T10" fmla="*/ 6 w 26"/>
              <a:gd name="T11" fmla="*/ 0 h 23"/>
              <a:gd name="T12" fmla="*/ 6 w 26"/>
              <a:gd name="T13" fmla="*/ 2 h 23"/>
              <a:gd name="T14" fmla="*/ 11 w 26"/>
              <a:gd name="T15" fmla="*/ 8 h 23"/>
              <a:gd name="T16" fmla="*/ 16 w 26"/>
              <a:gd name="T17" fmla="*/ 13 h 23"/>
              <a:gd name="T18" fmla="*/ 20 w 26"/>
              <a:gd name="T19" fmla="*/ 10 h 23"/>
              <a:gd name="T20" fmla="*/ 26 w 26"/>
              <a:gd name="T21" fmla="*/ 23 h 23"/>
              <a:gd name="T22" fmla="*/ 7 w 26"/>
              <a:gd name="T23" fmla="*/ 21 h 23"/>
              <a:gd name="T24" fmla="*/ 3 w 26"/>
              <a:gd name="T25" fmla="*/ 14 h 23"/>
              <a:gd name="T26" fmla="*/ 3 w 26"/>
              <a:gd name="T27" fmla="*/ 1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6" h="23">
                <a:moveTo>
                  <a:pt x="3" y="13"/>
                </a:moveTo>
                <a:lnTo>
                  <a:pt x="2" y="10"/>
                </a:lnTo>
                <a:lnTo>
                  <a:pt x="0" y="7"/>
                </a:lnTo>
                <a:lnTo>
                  <a:pt x="2" y="7"/>
                </a:lnTo>
                <a:lnTo>
                  <a:pt x="5" y="2"/>
                </a:lnTo>
                <a:lnTo>
                  <a:pt x="6" y="0"/>
                </a:lnTo>
                <a:lnTo>
                  <a:pt x="6" y="2"/>
                </a:lnTo>
                <a:lnTo>
                  <a:pt x="11" y="8"/>
                </a:lnTo>
                <a:lnTo>
                  <a:pt x="16" y="13"/>
                </a:lnTo>
                <a:lnTo>
                  <a:pt x="20" y="10"/>
                </a:lnTo>
                <a:lnTo>
                  <a:pt x="26" y="23"/>
                </a:lnTo>
                <a:lnTo>
                  <a:pt x="7" y="21"/>
                </a:lnTo>
                <a:lnTo>
                  <a:pt x="3" y="14"/>
                </a:lnTo>
                <a:lnTo>
                  <a:pt x="3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9" name="Freeform 63"/>
          <p:cNvSpPr>
            <a:spLocks/>
          </p:cNvSpPr>
          <p:nvPr/>
        </p:nvSpPr>
        <p:spPr bwMode="auto">
          <a:xfrm>
            <a:off x="4508501" y="4349750"/>
            <a:ext cx="53975" cy="31750"/>
          </a:xfrm>
          <a:custGeom>
            <a:avLst/>
            <a:gdLst>
              <a:gd name="T0" fmla="*/ 16 w 34"/>
              <a:gd name="T1" fmla="*/ 4 h 20"/>
              <a:gd name="T2" fmla="*/ 33 w 34"/>
              <a:gd name="T3" fmla="*/ 2 h 20"/>
              <a:gd name="T4" fmla="*/ 34 w 34"/>
              <a:gd name="T5" fmla="*/ 13 h 20"/>
              <a:gd name="T6" fmla="*/ 34 w 34"/>
              <a:gd name="T7" fmla="*/ 15 h 20"/>
              <a:gd name="T8" fmla="*/ 19 w 34"/>
              <a:gd name="T9" fmla="*/ 17 h 20"/>
              <a:gd name="T10" fmla="*/ 16 w 34"/>
              <a:gd name="T11" fmla="*/ 17 h 20"/>
              <a:gd name="T12" fmla="*/ 7 w 34"/>
              <a:gd name="T13" fmla="*/ 19 h 20"/>
              <a:gd name="T14" fmla="*/ 3 w 34"/>
              <a:gd name="T15" fmla="*/ 20 h 20"/>
              <a:gd name="T16" fmla="*/ 0 w 34"/>
              <a:gd name="T17" fmla="*/ 19 h 20"/>
              <a:gd name="T18" fmla="*/ 0 w 34"/>
              <a:gd name="T19" fmla="*/ 15 h 20"/>
              <a:gd name="T20" fmla="*/ 3 w 34"/>
              <a:gd name="T21" fmla="*/ 12 h 20"/>
              <a:gd name="T22" fmla="*/ 4 w 34"/>
              <a:gd name="T23" fmla="*/ 9 h 20"/>
              <a:gd name="T24" fmla="*/ 4 w 34"/>
              <a:gd name="T25" fmla="*/ 1 h 20"/>
              <a:gd name="T26" fmla="*/ 5 w 34"/>
              <a:gd name="T27" fmla="*/ 0 h 20"/>
              <a:gd name="T28" fmla="*/ 7 w 34"/>
              <a:gd name="T29" fmla="*/ 0 h 20"/>
              <a:gd name="T30" fmla="*/ 12 w 34"/>
              <a:gd name="T31" fmla="*/ 2 h 20"/>
              <a:gd name="T32" fmla="*/ 15 w 34"/>
              <a:gd name="T33" fmla="*/ 2 h 20"/>
              <a:gd name="T34" fmla="*/ 16 w 34"/>
              <a:gd name="T35" fmla="*/ 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4" h="20">
                <a:moveTo>
                  <a:pt x="16" y="4"/>
                </a:moveTo>
                <a:lnTo>
                  <a:pt x="33" y="2"/>
                </a:lnTo>
                <a:lnTo>
                  <a:pt x="34" y="13"/>
                </a:lnTo>
                <a:lnTo>
                  <a:pt x="34" y="15"/>
                </a:lnTo>
                <a:lnTo>
                  <a:pt x="19" y="17"/>
                </a:lnTo>
                <a:lnTo>
                  <a:pt x="16" y="17"/>
                </a:lnTo>
                <a:lnTo>
                  <a:pt x="7" y="19"/>
                </a:lnTo>
                <a:lnTo>
                  <a:pt x="3" y="20"/>
                </a:lnTo>
                <a:lnTo>
                  <a:pt x="0" y="19"/>
                </a:lnTo>
                <a:lnTo>
                  <a:pt x="0" y="15"/>
                </a:lnTo>
                <a:lnTo>
                  <a:pt x="3" y="12"/>
                </a:lnTo>
                <a:lnTo>
                  <a:pt x="4" y="9"/>
                </a:lnTo>
                <a:lnTo>
                  <a:pt x="4" y="1"/>
                </a:lnTo>
                <a:lnTo>
                  <a:pt x="5" y="0"/>
                </a:lnTo>
                <a:lnTo>
                  <a:pt x="7" y="0"/>
                </a:lnTo>
                <a:lnTo>
                  <a:pt x="12" y="2"/>
                </a:lnTo>
                <a:lnTo>
                  <a:pt x="15" y="2"/>
                </a:lnTo>
                <a:lnTo>
                  <a:pt x="16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0" name="Freeform 64"/>
          <p:cNvSpPr>
            <a:spLocks/>
          </p:cNvSpPr>
          <p:nvPr/>
        </p:nvSpPr>
        <p:spPr bwMode="auto">
          <a:xfrm>
            <a:off x="4738688" y="4267200"/>
            <a:ext cx="19050" cy="14288"/>
          </a:xfrm>
          <a:custGeom>
            <a:avLst/>
            <a:gdLst>
              <a:gd name="T0" fmla="*/ 1 w 12"/>
              <a:gd name="T1" fmla="*/ 7 h 9"/>
              <a:gd name="T2" fmla="*/ 0 w 12"/>
              <a:gd name="T3" fmla="*/ 7 h 9"/>
              <a:gd name="T4" fmla="*/ 1 w 12"/>
              <a:gd name="T5" fmla="*/ 3 h 9"/>
              <a:gd name="T6" fmla="*/ 4 w 12"/>
              <a:gd name="T7" fmla="*/ 1 h 9"/>
              <a:gd name="T8" fmla="*/ 8 w 12"/>
              <a:gd name="T9" fmla="*/ 0 h 9"/>
              <a:gd name="T10" fmla="*/ 10 w 12"/>
              <a:gd name="T11" fmla="*/ 4 h 9"/>
              <a:gd name="T12" fmla="*/ 12 w 12"/>
              <a:gd name="T13" fmla="*/ 5 h 9"/>
              <a:gd name="T14" fmla="*/ 9 w 12"/>
              <a:gd name="T15" fmla="*/ 8 h 9"/>
              <a:gd name="T16" fmla="*/ 4 w 12"/>
              <a:gd name="T17" fmla="*/ 9 h 9"/>
              <a:gd name="T18" fmla="*/ 1 w 12"/>
              <a:gd name="T19" fmla="*/ 7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9">
                <a:moveTo>
                  <a:pt x="1" y="7"/>
                </a:moveTo>
                <a:lnTo>
                  <a:pt x="0" y="7"/>
                </a:lnTo>
                <a:lnTo>
                  <a:pt x="1" y="3"/>
                </a:lnTo>
                <a:lnTo>
                  <a:pt x="4" y="1"/>
                </a:lnTo>
                <a:lnTo>
                  <a:pt x="8" y="0"/>
                </a:lnTo>
                <a:lnTo>
                  <a:pt x="10" y="4"/>
                </a:lnTo>
                <a:lnTo>
                  <a:pt x="12" y="5"/>
                </a:lnTo>
                <a:lnTo>
                  <a:pt x="9" y="8"/>
                </a:lnTo>
                <a:lnTo>
                  <a:pt x="4" y="9"/>
                </a:lnTo>
                <a:lnTo>
                  <a:pt x="1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1" name="Freeform 65"/>
          <p:cNvSpPr>
            <a:spLocks/>
          </p:cNvSpPr>
          <p:nvPr/>
        </p:nvSpPr>
        <p:spPr bwMode="auto">
          <a:xfrm>
            <a:off x="4664076" y="4214813"/>
            <a:ext cx="57150" cy="66675"/>
          </a:xfrm>
          <a:custGeom>
            <a:avLst/>
            <a:gdLst>
              <a:gd name="T0" fmla="*/ 8 w 36"/>
              <a:gd name="T1" fmla="*/ 14 h 42"/>
              <a:gd name="T2" fmla="*/ 15 w 36"/>
              <a:gd name="T3" fmla="*/ 10 h 42"/>
              <a:gd name="T4" fmla="*/ 19 w 36"/>
              <a:gd name="T5" fmla="*/ 14 h 42"/>
              <a:gd name="T6" fmla="*/ 27 w 36"/>
              <a:gd name="T7" fmla="*/ 12 h 42"/>
              <a:gd name="T8" fmla="*/ 29 w 36"/>
              <a:gd name="T9" fmla="*/ 0 h 42"/>
              <a:gd name="T10" fmla="*/ 33 w 36"/>
              <a:gd name="T11" fmla="*/ 0 h 42"/>
              <a:gd name="T12" fmla="*/ 36 w 36"/>
              <a:gd name="T13" fmla="*/ 0 h 42"/>
              <a:gd name="T14" fmla="*/ 36 w 36"/>
              <a:gd name="T15" fmla="*/ 7 h 42"/>
              <a:gd name="T16" fmla="*/ 36 w 36"/>
              <a:gd name="T17" fmla="*/ 8 h 42"/>
              <a:gd name="T18" fmla="*/ 36 w 36"/>
              <a:gd name="T19" fmla="*/ 10 h 42"/>
              <a:gd name="T20" fmla="*/ 36 w 36"/>
              <a:gd name="T21" fmla="*/ 11 h 42"/>
              <a:gd name="T22" fmla="*/ 36 w 36"/>
              <a:gd name="T23" fmla="*/ 16 h 42"/>
              <a:gd name="T24" fmla="*/ 36 w 36"/>
              <a:gd name="T25" fmla="*/ 25 h 42"/>
              <a:gd name="T26" fmla="*/ 36 w 36"/>
              <a:gd name="T27" fmla="*/ 31 h 42"/>
              <a:gd name="T28" fmla="*/ 23 w 36"/>
              <a:gd name="T29" fmla="*/ 40 h 42"/>
              <a:gd name="T30" fmla="*/ 15 w 36"/>
              <a:gd name="T31" fmla="*/ 42 h 42"/>
              <a:gd name="T32" fmla="*/ 10 w 36"/>
              <a:gd name="T33" fmla="*/ 38 h 42"/>
              <a:gd name="T34" fmla="*/ 0 w 36"/>
              <a:gd name="T35" fmla="*/ 29 h 42"/>
              <a:gd name="T36" fmla="*/ 0 w 36"/>
              <a:gd name="T37" fmla="*/ 27 h 42"/>
              <a:gd name="T38" fmla="*/ 0 w 36"/>
              <a:gd name="T39" fmla="*/ 26 h 42"/>
              <a:gd name="T40" fmla="*/ 3 w 36"/>
              <a:gd name="T41" fmla="*/ 23 h 42"/>
              <a:gd name="T42" fmla="*/ 4 w 36"/>
              <a:gd name="T43" fmla="*/ 23 h 42"/>
              <a:gd name="T44" fmla="*/ 7 w 36"/>
              <a:gd name="T45" fmla="*/ 14 h 42"/>
              <a:gd name="T46" fmla="*/ 8 w 36"/>
              <a:gd name="T47" fmla="*/ 1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6" h="42">
                <a:moveTo>
                  <a:pt x="8" y="14"/>
                </a:moveTo>
                <a:lnTo>
                  <a:pt x="15" y="10"/>
                </a:lnTo>
                <a:lnTo>
                  <a:pt x="19" y="14"/>
                </a:lnTo>
                <a:lnTo>
                  <a:pt x="27" y="12"/>
                </a:lnTo>
                <a:lnTo>
                  <a:pt x="29" y="0"/>
                </a:lnTo>
                <a:lnTo>
                  <a:pt x="33" y="0"/>
                </a:lnTo>
                <a:lnTo>
                  <a:pt x="36" y="0"/>
                </a:lnTo>
                <a:lnTo>
                  <a:pt x="36" y="7"/>
                </a:lnTo>
                <a:lnTo>
                  <a:pt x="36" y="8"/>
                </a:lnTo>
                <a:lnTo>
                  <a:pt x="36" y="10"/>
                </a:lnTo>
                <a:lnTo>
                  <a:pt x="36" y="11"/>
                </a:lnTo>
                <a:lnTo>
                  <a:pt x="36" y="16"/>
                </a:lnTo>
                <a:lnTo>
                  <a:pt x="36" y="25"/>
                </a:lnTo>
                <a:lnTo>
                  <a:pt x="36" y="31"/>
                </a:lnTo>
                <a:lnTo>
                  <a:pt x="23" y="40"/>
                </a:lnTo>
                <a:lnTo>
                  <a:pt x="15" y="42"/>
                </a:lnTo>
                <a:lnTo>
                  <a:pt x="10" y="38"/>
                </a:lnTo>
                <a:lnTo>
                  <a:pt x="0" y="29"/>
                </a:lnTo>
                <a:lnTo>
                  <a:pt x="0" y="27"/>
                </a:lnTo>
                <a:lnTo>
                  <a:pt x="0" y="26"/>
                </a:lnTo>
                <a:lnTo>
                  <a:pt x="3" y="23"/>
                </a:lnTo>
                <a:lnTo>
                  <a:pt x="4" y="23"/>
                </a:lnTo>
                <a:lnTo>
                  <a:pt x="7" y="14"/>
                </a:lnTo>
                <a:lnTo>
                  <a:pt x="8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2" name="Freeform 66"/>
          <p:cNvSpPr>
            <a:spLocks/>
          </p:cNvSpPr>
          <p:nvPr/>
        </p:nvSpPr>
        <p:spPr bwMode="auto">
          <a:xfrm>
            <a:off x="4775201" y="4178300"/>
            <a:ext cx="66675" cy="34925"/>
          </a:xfrm>
          <a:custGeom>
            <a:avLst/>
            <a:gdLst>
              <a:gd name="T0" fmla="*/ 0 w 42"/>
              <a:gd name="T1" fmla="*/ 8 h 22"/>
              <a:gd name="T2" fmla="*/ 19 w 42"/>
              <a:gd name="T3" fmla="*/ 1 h 22"/>
              <a:gd name="T4" fmla="*/ 23 w 42"/>
              <a:gd name="T5" fmla="*/ 0 h 22"/>
              <a:gd name="T6" fmla="*/ 26 w 42"/>
              <a:gd name="T7" fmla="*/ 5 h 22"/>
              <a:gd name="T8" fmla="*/ 28 w 42"/>
              <a:gd name="T9" fmla="*/ 3 h 22"/>
              <a:gd name="T10" fmla="*/ 34 w 42"/>
              <a:gd name="T11" fmla="*/ 1 h 22"/>
              <a:gd name="T12" fmla="*/ 39 w 42"/>
              <a:gd name="T13" fmla="*/ 11 h 22"/>
              <a:gd name="T14" fmla="*/ 42 w 42"/>
              <a:gd name="T15" fmla="*/ 16 h 22"/>
              <a:gd name="T16" fmla="*/ 31 w 42"/>
              <a:gd name="T17" fmla="*/ 19 h 22"/>
              <a:gd name="T18" fmla="*/ 31 w 42"/>
              <a:gd name="T19" fmla="*/ 19 h 22"/>
              <a:gd name="T20" fmla="*/ 28 w 42"/>
              <a:gd name="T21" fmla="*/ 20 h 22"/>
              <a:gd name="T22" fmla="*/ 23 w 42"/>
              <a:gd name="T23" fmla="*/ 22 h 22"/>
              <a:gd name="T24" fmla="*/ 22 w 42"/>
              <a:gd name="T25" fmla="*/ 20 h 22"/>
              <a:gd name="T26" fmla="*/ 19 w 42"/>
              <a:gd name="T27" fmla="*/ 20 h 22"/>
              <a:gd name="T28" fmla="*/ 12 w 42"/>
              <a:gd name="T29" fmla="*/ 19 h 22"/>
              <a:gd name="T30" fmla="*/ 5 w 42"/>
              <a:gd name="T31" fmla="*/ 18 h 22"/>
              <a:gd name="T32" fmla="*/ 4 w 42"/>
              <a:gd name="T33" fmla="*/ 16 h 22"/>
              <a:gd name="T34" fmla="*/ 0 w 42"/>
              <a:gd name="T35" fmla="*/ 9 h 22"/>
              <a:gd name="T36" fmla="*/ 0 w 42"/>
              <a:gd name="T37" fmla="*/ 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" h="22">
                <a:moveTo>
                  <a:pt x="0" y="8"/>
                </a:moveTo>
                <a:lnTo>
                  <a:pt x="19" y="1"/>
                </a:lnTo>
                <a:lnTo>
                  <a:pt x="23" y="0"/>
                </a:lnTo>
                <a:lnTo>
                  <a:pt x="26" y="5"/>
                </a:lnTo>
                <a:lnTo>
                  <a:pt x="28" y="3"/>
                </a:lnTo>
                <a:lnTo>
                  <a:pt x="34" y="1"/>
                </a:lnTo>
                <a:lnTo>
                  <a:pt x="39" y="11"/>
                </a:lnTo>
                <a:lnTo>
                  <a:pt x="42" y="16"/>
                </a:lnTo>
                <a:lnTo>
                  <a:pt x="31" y="19"/>
                </a:lnTo>
                <a:lnTo>
                  <a:pt x="31" y="19"/>
                </a:lnTo>
                <a:lnTo>
                  <a:pt x="28" y="20"/>
                </a:lnTo>
                <a:lnTo>
                  <a:pt x="23" y="22"/>
                </a:lnTo>
                <a:lnTo>
                  <a:pt x="22" y="20"/>
                </a:lnTo>
                <a:lnTo>
                  <a:pt x="19" y="20"/>
                </a:lnTo>
                <a:lnTo>
                  <a:pt x="12" y="19"/>
                </a:lnTo>
                <a:lnTo>
                  <a:pt x="5" y="18"/>
                </a:lnTo>
                <a:lnTo>
                  <a:pt x="4" y="16"/>
                </a:lnTo>
                <a:lnTo>
                  <a:pt x="0" y="9"/>
                </a:lnTo>
                <a:lnTo>
                  <a:pt x="0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3" name="Freeform 67"/>
          <p:cNvSpPr>
            <a:spLocks/>
          </p:cNvSpPr>
          <p:nvPr/>
        </p:nvSpPr>
        <p:spPr bwMode="auto">
          <a:xfrm>
            <a:off x="4759326" y="4076700"/>
            <a:ext cx="76200" cy="58738"/>
          </a:xfrm>
          <a:custGeom>
            <a:avLst/>
            <a:gdLst>
              <a:gd name="T0" fmla="*/ 2 w 48"/>
              <a:gd name="T1" fmla="*/ 20 h 37"/>
              <a:gd name="T2" fmla="*/ 0 w 48"/>
              <a:gd name="T3" fmla="*/ 20 h 37"/>
              <a:gd name="T4" fmla="*/ 0 w 48"/>
              <a:gd name="T5" fmla="*/ 19 h 37"/>
              <a:gd name="T6" fmla="*/ 4 w 48"/>
              <a:gd name="T7" fmla="*/ 9 h 37"/>
              <a:gd name="T8" fmla="*/ 4 w 48"/>
              <a:gd name="T9" fmla="*/ 8 h 37"/>
              <a:gd name="T10" fmla="*/ 12 w 48"/>
              <a:gd name="T11" fmla="*/ 3 h 37"/>
              <a:gd name="T12" fmla="*/ 17 w 48"/>
              <a:gd name="T13" fmla="*/ 3 h 37"/>
              <a:gd name="T14" fmla="*/ 32 w 48"/>
              <a:gd name="T15" fmla="*/ 1 h 37"/>
              <a:gd name="T16" fmla="*/ 41 w 48"/>
              <a:gd name="T17" fmla="*/ 0 h 37"/>
              <a:gd name="T18" fmla="*/ 42 w 48"/>
              <a:gd name="T19" fmla="*/ 3 h 37"/>
              <a:gd name="T20" fmla="*/ 48 w 48"/>
              <a:gd name="T21" fmla="*/ 27 h 37"/>
              <a:gd name="T22" fmla="*/ 37 w 48"/>
              <a:gd name="T23" fmla="*/ 37 h 37"/>
              <a:gd name="T24" fmla="*/ 22 w 48"/>
              <a:gd name="T25" fmla="*/ 34 h 37"/>
              <a:gd name="T26" fmla="*/ 17 w 48"/>
              <a:gd name="T27" fmla="*/ 27 h 37"/>
              <a:gd name="T28" fmla="*/ 2 w 48"/>
              <a:gd name="T29" fmla="*/ 20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8" h="37">
                <a:moveTo>
                  <a:pt x="2" y="20"/>
                </a:moveTo>
                <a:lnTo>
                  <a:pt x="0" y="20"/>
                </a:lnTo>
                <a:lnTo>
                  <a:pt x="0" y="19"/>
                </a:lnTo>
                <a:lnTo>
                  <a:pt x="4" y="9"/>
                </a:lnTo>
                <a:lnTo>
                  <a:pt x="4" y="8"/>
                </a:lnTo>
                <a:lnTo>
                  <a:pt x="12" y="3"/>
                </a:lnTo>
                <a:lnTo>
                  <a:pt x="17" y="3"/>
                </a:lnTo>
                <a:lnTo>
                  <a:pt x="32" y="1"/>
                </a:lnTo>
                <a:lnTo>
                  <a:pt x="41" y="0"/>
                </a:lnTo>
                <a:lnTo>
                  <a:pt x="42" y="3"/>
                </a:lnTo>
                <a:lnTo>
                  <a:pt x="48" y="27"/>
                </a:lnTo>
                <a:lnTo>
                  <a:pt x="37" y="37"/>
                </a:lnTo>
                <a:lnTo>
                  <a:pt x="22" y="34"/>
                </a:lnTo>
                <a:lnTo>
                  <a:pt x="17" y="27"/>
                </a:lnTo>
                <a:lnTo>
                  <a:pt x="2" y="2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4" name="Freeform 68"/>
          <p:cNvSpPr>
            <a:spLocks/>
          </p:cNvSpPr>
          <p:nvPr/>
        </p:nvSpPr>
        <p:spPr bwMode="auto">
          <a:xfrm>
            <a:off x="4859338" y="4017963"/>
            <a:ext cx="174625" cy="84138"/>
          </a:xfrm>
          <a:custGeom>
            <a:avLst/>
            <a:gdLst>
              <a:gd name="T0" fmla="*/ 86 w 110"/>
              <a:gd name="T1" fmla="*/ 11 h 53"/>
              <a:gd name="T2" fmla="*/ 90 w 110"/>
              <a:gd name="T3" fmla="*/ 12 h 53"/>
              <a:gd name="T4" fmla="*/ 104 w 110"/>
              <a:gd name="T5" fmla="*/ 18 h 53"/>
              <a:gd name="T6" fmla="*/ 109 w 110"/>
              <a:gd name="T7" fmla="*/ 23 h 53"/>
              <a:gd name="T8" fmla="*/ 110 w 110"/>
              <a:gd name="T9" fmla="*/ 26 h 53"/>
              <a:gd name="T10" fmla="*/ 108 w 110"/>
              <a:gd name="T11" fmla="*/ 27 h 53"/>
              <a:gd name="T12" fmla="*/ 95 w 110"/>
              <a:gd name="T13" fmla="*/ 33 h 53"/>
              <a:gd name="T14" fmla="*/ 80 w 110"/>
              <a:gd name="T15" fmla="*/ 38 h 53"/>
              <a:gd name="T16" fmla="*/ 79 w 110"/>
              <a:gd name="T17" fmla="*/ 38 h 53"/>
              <a:gd name="T18" fmla="*/ 68 w 110"/>
              <a:gd name="T19" fmla="*/ 44 h 53"/>
              <a:gd name="T20" fmla="*/ 48 w 110"/>
              <a:gd name="T21" fmla="*/ 42 h 53"/>
              <a:gd name="T22" fmla="*/ 45 w 110"/>
              <a:gd name="T23" fmla="*/ 42 h 53"/>
              <a:gd name="T24" fmla="*/ 44 w 110"/>
              <a:gd name="T25" fmla="*/ 44 h 53"/>
              <a:gd name="T26" fmla="*/ 34 w 110"/>
              <a:gd name="T27" fmla="*/ 48 h 53"/>
              <a:gd name="T28" fmla="*/ 20 w 110"/>
              <a:gd name="T29" fmla="*/ 52 h 53"/>
              <a:gd name="T30" fmla="*/ 18 w 110"/>
              <a:gd name="T31" fmla="*/ 53 h 53"/>
              <a:gd name="T32" fmla="*/ 16 w 110"/>
              <a:gd name="T33" fmla="*/ 53 h 53"/>
              <a:gd name="T34" fmla="*/ 15 w 110"/>
              <a:gd name="T35" fmla="*/ 52 h 53"/>
              <a:gd name="T36" fmla="*/ 1 w 110"/>
              <a:gd name="T37" fmla="*/ 38 h 53"/>
              <a:gd name="T38" fmla="*/ 0 w 110"/>
              <a:gd name="T39" fmla="*/ 38 h 53"/>
              <a:gd name="T40" fmla="*/ 1 w 110"/>
              <a:gd name="T41" fmla="*/ 37 h 53"/>
              <a:gd name="T42" fmla="*/ 20 w 110"/>
              <a:gd name="T43" fmla="*/ 19 h 53"/>
              <a:gd name="T44" fmla="*/ 33 w 110"/>
              <a:gd name="T45" fmla="*/ 22 h 53"/>
              <a:gd name="T46" fmla="*/ 41 w 110"/>
              <a:gd name="T47" fmla="*/ 20 h 53"/>
              <a:gd name="T48" fmla="*/ 48 w 110"/>
              <a:gd name="T49" fmla="*/ 19 h 53"/>
              <a:gd name="T50" fmla="*/ 45 w 110"/>
              <a:gd name="T51" fmla="*/ 16 h 53"/>
              <a:gd name="T52" fmla="*/ 37 w 110"/>
              <a:gd name="T53" fmla="*/ 5 h 53"/>
              <a:gd name="T54" fmla="*/ 65 w 110"/>
              <a:gd name="T55" fmla="*/ 4 h 53"/>
              <a:gd name="T56" fmla="*/ 67 w 110"/>
              <a:gd name="T57" fmla="*/ 10 h 53"/>
              <a:gd name="T58" fmla="*/ 74 w 110"/>
              <a:gd name="T59" fmla="*/ 10 h 53"/>
              <a:gd name="T60" fmla="*/ 76 w 110"/>
              <a:gd name="T61" fmla="*/ 0 h 53"/>
              <a:gd name="T62" fmla="*/ 79 w 110"/>
              <a:gd name="T63" fmla="*/ 1 h 53"/>
              <a:gd name="T64" fmla="*/ 83 w 110"/>
              <a:gd name="T65" fmla="*/ 3 h 53"/>
              <a:gd name="T66" fmla="*/ 86 w 110"/>
              <a:gd name="T67" fmla="*/ 8 h 53"/>
              <a:gd name="T68" fmla="*/ 86 w 110"/>
              <a:gd name="T69" fmla="*/ 11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10" h="53">
                <a:moveTo>
                  <a:pt x="86" y="11"/>
                </a:moveTo>
                <a:lnTo>
                  <a:pt x="90" y="12"/>
                </a:lnTo>
                <a:lnTo>
                  <a:pt x="104" y="18"/>
                </a:lnTo>
                <a:lnTo>
                  <a:pt x="109" y="23"/>
                </a:lnTo>
                <a:lnTo>
                  <a:pt x="110" y="26"/>
                </a:lnTo>
                <a:lnTo>
                  <a:pt x="108" y="27"/>
                </a:lnTo>
                <a:lnTo>
                  <a:pt x="95" y="33"/>
                </a:lnTo>
                <a:lnTo>
                  <a:pt x="80" y="38"/>
                </a:lnTo>
                <a:lnTo>
                  <a:pt x="79" y="38"/>
                </a:lnTo>
                <a:lnTo>
                  <a:pt x="68" y="44"/>
                </a:lnTo>
                <a:lnTo>
                  <a:pt x="48" y="42"/>
                </a:lnTo>
                <a:lnTo>
                  <a:pt x="45" y="42"/>
                </a:lnTo>
                <a:lnTo>
                  <a:pt x="44" y="44"/>
                </a:lnTo>
                <a:lnTo>
                  <a:pt x="34" y="48"/>
                </a:lnTo>
                <a:lnTo>
                  <a:pt x="20" y="52"/>
                </a:lnTo>
                <a:lnTo>
                  <a:pt x="18" y="53"/>
                </a:lnTo>
                <a:lnTo>
                  <a:pt x="16" y="53"/>
                </a:lnTo>
                <a:lnTo>
                  <a:pt x="15" y="52"/>
                </a:lnTo>
                <a:lnTo>
                  <a:pt x="1" y="38"/>
                </a:lnTo>
                <a:lnTo>
                  <a:pt x="0" y="38"/>
                </a:lnTo>
                <a:lnTo>
                  <a:pt x="1" y="37"/>
                </a:lnTo>
                <a:lnTo>
                  <a:pt x="20" y="19"/>
                </a:lnTo>
                <a:lnTo>
                  <a:pt x="33" y="22"/>
                </a:lnTo>
                <a:lnTo>
                  <a:pt x="41" y="20"/>
                </a:lnTo>
                <a:lnTo>
                  <a:pt x="48" y="19"/>
                </a:lnTo>
                <a:lnTo>
                  <a:pt x="45" y="16"/>
                </a:lnTo>
                <a:lnTo>
                  <a:pt x="37" y="5"/>
                </a:lnTo>
                <a:lnTo>
                  <a:pt x="65" y="4"/>
                </a:lnTo>
                <a:lnTo>
                  <a:pt x="67" y="10"/>
                </a:lnTo>
                <a:lnTo>
                  <a:pt x="74" y="10"/>
                </a:lnTo>
                <a:lnTo>
                  <a:pt x="76" y="0"/>
                </a:lnTo>
                <a:lnTo>
                  <a:pt x="79" y="1"/>
                </a:lnTo>
                <a:lnTo>
                  <a:pt x="83" y="3"/>
                </a:lnTo>
                <a:lnTo>
                  <a:pt x="86" y="8"/>
                </a:lnTo>
                <a:lnTo>
                  <a:pt x="86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5" name="Freeform 69"/>
          <p:cNvSpPr>
            <a:spLocks/>
          </p:cNvSpPr>
          <p:nvPr/>
        </p:nvSpPr>
        <p:spPr bwMode="auto">
          <a:xfrm>
            <a:off x="4873626" y="3952875"/>
            <a:ext cx="100013" cy="49213"/>
          </a:xfrm>
          <a:custGeom>
            <a:avLst/>
            <a:gdLst>
              <a:gd name="T0" fmla="*/ 54 w 63"/>
              <a:gd name="T1" fmla="*/ 3 h 31"/>
              <a:gd name="T2" fmla="*/ 58 w 63"/>
              <a:gd name="T3" fmla="*/ 0 h 31"/>
              <a:gd name="T4" fmla="*/ 62 w 63"/>
              <a:gd name="T5" fmla="*/ 3 h 31"/>
              <a:gd name="T6" fmla="*/ 63 w 63"/>
              <a:gd name="T7" fmla="*/ 3 h 31"/>
              <a:gd name="T8" fmla="*/ 62 w 63"/>
              <a:gd name="T9" fmla="*/ 4 h 31"/>
              <a:gd name="T10" fmla="*/ 61 w 63"/>
              <a:gd name="T11" fmla="*/ 10 h 31"/>
              <a:gd name="T12" fmla="*/ 63 w 63"/>
              <a:gd name="T13" fmla="*/ 14 h 31"/>
              <a:gd name="T14" fmla="*/ 63 w 63"/>
              <a:gd name="T15" fmla="*/ 15 h 31"/>
              <a:gd name="T16" fmla="*/ 62 w 63"/>
              <a:gd name="T17" fmla="*/ 23 h 31"/>
              <a:gd name="T18" fmla="*/ 61 w 63"/>
              <a:gd name="T19" fmla="*/ 27 h 31"/>
              <a:gd name="T20" fmla="*/ 25 w 63"/>
              <a:gd name="T21" fmla="*/ 31 h 31"/>
              <a:gd name="T22" fmla="*/ 24 w 63"/>
              <a:gd name="T23" fmla="*/ 31 h 31"/>
              <a:gd name="T24" fmla="*/ 20 w 63"/>
              <a:gd name="T25" fmla="*/ 30 h 31"/>
              <a:gd name="T26" fmla="*/ 2 w 63"/>
              <a:gd name="T27" fmla="*/ 29 h 31"/>
              <a:gd name="T28" fmla="*/ 0 w 63"/>
              <a:gd name="T29" fmla="*/ 29 h 31"/>
              <a:gd name="T30" fmla="*/ 0 w 63"/>
              <a:gd name="T31" fmla="*/ 22 h 31"/>
              <a:gd name="T32" fmla="*/ 2 w 63"/>
              <a:gd name="T33" fmla="*/ 22 h 31"/>
              <a:gd name="T34" fmla="*/ 25 w 63"/>
              <a:gd name="T35" fmla="*/ 19 h 31"/>
              <a:gd name="T36" fmla="*/ 31 w 63"/>
              <a:gd name="T37" fmla="*/ 18 h 31"/>
              <a:gd name="T38" fmla="*/ 33 w 63"/>
              <a:gd name="T39" fmla="*/ 18 h 31"/>
              <a:gd name="T40" fmla="*/ 48 w 63"/>
              <a:gd name="T41" fmla="*/ 8 h 31"/>
              <a:gd name="T42" fmla="*/ 54 w 63"/>
              <a:gd name="T43" fmla="*/ 3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3" h="31">
                <a:moveTo>
                  <a:pt x="54" y="3"/>
                </a:moveTo>
                <a:lnTo>
                  <a:pt x="58" y="0"/>
                </a:lnTo>
                <a:lnTo>
                  <a:pt x="62" y="3"/>
                </a:lnTo>
                <a:lnTo>
                  <a:pt x="63" y="3"/>
                </a:lnTo>
                <a:lnTo>
                  <a:pt x="62" y="4"/>
                </a:lnTo>
                <a:lnTo>
                  <a:pt x="61" y="10"/>
                </a:lnTo>
                <a:lnTo>
                  <a:pt x="63" y="14"/>
                </a:lnTo>
                <a:lnTo>
                  <a:pt x="63" y="15"/>
                </a:lnTo>
                <a:lnTo>
                  <a:pt x="62" y="23"/>
                </a:lnTo>
                <a:lnTo>
                  <a:pt x="61" y="27"/>
                </a:lnTo>
                <a:lnTo>
                  <a:pt x="25" y="31"/>
                </a:lnTo>
                <a:lnTo>
                  <a:pt x="24" y="31"/>
                </a:lnTo>
                <a:lnTo>
                  <a:pt x="20" y="30"/>
                </a:lnTo>
                <a:lnTo>
                  <a:pt x="2" y="29"/>
                </a:lnTo>
                <a:lnTo>
                  <a:pt x="0" y="29"/>
                </a:lnTo>
                <a:lnTo>
                  <a:pt x="0" y="22"/>
                </a:lnTo>
                <a:lnTo>
                  <a:pt x="2" y="22"/>
                </a:lnTo>
                <a:lnTo>
                  <a:pt x="25" y="19"/>
                </a:lnTo>
                <a:lnTo>
                  <a:pt x="31" y="18"/>
                </a:lnTo>
                <a:lnTo>
                  <a:pt x="33" y="18"/>
                </a:lnTo>
                <a:lnTo>
                  <a:pt x="48" y="8"/>
                </a:lnTo>
                <a:lnTo>
                  <a:pt x="5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6" name="Freeform 70"/>
          <p:cNvSpPr>
            <a:spLocks/>
          </p:cNvSpPr>
          <p:nvPr/>
        </p:nvSpPr>
        <p:spPr bwMode="auto">
          <a:xfrm>
            <a:off x="5407026" y="3624263"/>
            <a:ext cx="65088" cy="73025"/>
          </a:xfrm>
          <a:custGeom>
            <a:avLst/>
            <a:gdLst>
              <a:gd name="T0" fmla="*/ 23 w 41"/>
              <a:gd name="T1" fmla="*/ 33 h 46"/>
              <a:gd name="T2" fmla="*/ 18 w 41"/>
              <a:gd name="T3" fmla="*/ 35 h 46"/>
              <a:gd name="T4" fmla="*/ 11 w 41"/>
              <a:gd name="T5" fmla="*/ 35 h 46"/>
              <a:gd name="T6" fmla="*/ 10 w 41"/>
              <a:gd name="T7" fmla="*/ 24 h 46"/>
              <a:gd name="T8" fmla="*/ 11 w 41"/>
              <a:gd name="T9" fmla="*/ 24 h 46"/>
              <a:gd name="T10" fmla="*/ 14 w 41"/>
              <a:gd name="T11" fmla="*/ 23 h 46"/>
              <a:gd name="T12" fmla="*/ 12 w 41"/>
              <a:gd name="T13" fmla="*/ 22 h 46"/>
              <a:gd name="T14" fmla="*/ 11 w 41"/>
              <a:gd name="T15" fmla="*/ 19 h 46"/>
              <a:gd name="T16" fmla="*/ 11 w 41"/>
              <a:gd name="T17" fmla="*/ 16 h 46"/>
              <a:gd name="T18" fmla="*/ 8 w 41"/>
              <a:gd name="T19" fmla="*/ 15 h 46"/>
              <a:gd name="T20" fmla="*/ 0 w 41"/>
              <a:gd name="T21" fmla="*/ 12 h 46"/>
              <a:gd name="T22" fmla="*/ 0 w 41"/>
              <a:gd name="T23" fmla="*/ 9 h 46"/>
              <a:gd name="T24" fmla="*/ 1 w 41"/>
              <a:gd name="T25" fmla="*/ 1 h 46"/>
              <a:gd name="T26" fmla="*/ 3 w 41"/>
              <a:gd name="T27" fmla="*/ 1 h 46"/>
              <a:gd name="T28" fmla="*/ 7 w 41"/>
              <a:gd name="T29" fmla="*/ 0 h 46"/>
              <a:gd name="T30" fmla="*/ 12 w 41"/>
              <a:gd name="T31" fmla="*/ 5 h 46"/>
              <a:gd name="T32" fmla="*/ 14 w 41"/>
              <a:gd name="T33" fmla="*/ 8 h 46"/>
              <a:gd name="T34" fmla="*/ 15 w 41"/>
              <a:gd name="T35" fmla="*/ 9 h 46"/>
              <a:gd name="T36" fmla="*/ 19 w 41"/>
              <a:gd name="T37" fmla="*/ 11 h 46"/>
              <a:gd name="T38" fmla="*/ 27 w 41"/>
              <a:gd name="T39" fmla="*/ 22 h 46"/>
              <a:gd name="T40" fmla="*/ 26 w 41"/>
              <a:gd name="T41" fmla="*/ 28 h 46"/>
              <a:gd name="T42" fmla="*/ 32 w 41"/>
              <a:gd name="T43" fmla="*/ 30 h 46"/>
              <a:gd name="T44" fmla="*/ 36 w 41"/>
              <a:gd name="T45" fmla="*/ 33 h 46"/>
              <a:gd name="T46" fmla="*/ 41 w 41"/>
              <a:gd name="T47" fmla="*/ 35 h 46"/>
              <a:gd name="T48" fmla="*/ 37 w 41"/>
              <a:gd name="T49" fmla="*/ 46 h 46"/>
              <a:gd name="T50" fmla="*/ 29 w 41"/>
              <a:gd name="T51" fmla="*/ 46 h 46"/>
              <a:gd name="T52" fmla="*/ 26 w 41"/>
              <a:gd name="T53" fmla="*/ 42 h 46"/>
              <a:gd name="T54" fmla="*/ 26 w 41"/>
              <a:gd name="T55" fmla="*/ 39 h 46"/>
              <a:gd name="T56" fmla="*/ 23 w 41"/>
              <a:gd name="T57" fmla="*/ 33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1" h="46">
                <a:moveTo>
                  <a:pt x="23" y="33"/>
                </a:moveTo>
                <a:lnTo>
                  <a:pt x="18" y="35"/>
                </a:lnTo>
                <a:lnTo>
                  <a:pt x="11" y="35"/>
                </a:lnTo>
                <a:lnTo>
                  <a:pt x="10" y="24"/>
                </a:lnTo>
                <a:lnTo>
                  <a:pt x="11" y="24"/>
                </a:lnTo>
                <a:lnTo>
                  <a:pt x="14" y="23"/>
                </a:lnTo>
                <a:lnTo>
                  <a:pt x="12" y="22"/>
                </a:lnTo>
                <a:lnTo>
                  <a:pt x="11" y="19"/>
                </a:lnTo>
                <a:lnTo>
                  <a:pt x="11" y="16"/>
                </a:lnTo>
                <a:lnTo>
                  <a:pt x="8" y="15"/>
                </a:lnTo>
                <a:lnTo>
                  <a:pt x="0" y="12"/>
                </a:lnTo>
                <a:lnTo>
                  <a:pt x="0" y="9"/>
                </a:lnTo>
                <a:lnTo>
                  <a:pt x="1" y="1"/>
                </a:lnTo>
                <a:lnTo>
                  <a:pt x="3" y="1"/>
                </a:lnTo>
                <a:lnTo>
                  <a:pt x="7" y="0"/>
                </a:lnTo>
                <a:lnTo>
                  <a:pt x="12" y="5"/>
                </a:lnTo>
                <a:lnTo>
                  <a:pt x="14" y="8"/>
                </a:lnTo>
                <a:lnTo>
                  <a:pt x="15" y="9"/>
                </a:lnTo>
                <a:lnTo>
                  <a:pt x="19" y="11"/>
                </a:lnTo>
                <a:lnTo>
                  <a:pt x="27" y="22"/>
                </a:lnTo>
                <a:lnTo>
                  <a:pt x="26" y="28"/>
                </a:lnTo>
                <a:lnTo>
                  <a:pt x="32" y="30"/>
                </a:lnTo>
                <a:lnTo>
                  <a:pt x="36" y="33"/>
                </a:lnTo>
                <a:lnTo>
                  <a:pt x="41" y="35"/>
                </a:lnTo>
                <a:lnTo>
                  <a:pt x="37" y="46"/>
                </a:lnTo>
                <a:lnTo>
                  <a:pt x="29" y="46"/>
                </a:lnTo>
                <a:lnTo>
                  <a:pt x="26" y="42"/>
                </a:lnTo>
                <a:lnTo>
                  <a:pt x="26" y="39"/>
                </a:lnTo>
                <a:lnTo>
                  <a:pt x="23" y="3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7" name="Freeform 71"/>
          <p:cNvSpPr>
            <a:spLocks/>
          </p:cNvSpPr>
          <p:nvPr/>
        </p:nvSpPr>
        <p:spPr bwMode="auto">
          <a:xfrm>
            <a:off x="5426076" y="3614738"/>
            <a:ext cx="28575" cy="30163"/>
          </a:xfrm>
          <a:custGeom>
            <a:avLst/>
            <a:gdLst>
              <a:gd name="T0" fmla="*/ 2 w 18"/>
              <a:gd name="T1" fmla="*/ 4 h 19"/>
              <a:gd name="T2" fmla="*/ 0 w 18"/>
              <a:gd name="T3" fmla="*/ 4 h 19"/>
              <a:gd name="T4" fmla="*/ 2 w 18"/>
              <a:gd name="T5" fmla="*/ 3 h 19"/>
              <a:gd name="T6" fmla="*/ 17 w 18"/>
              <a:gd name="T7" fmla="*/ 0 h 19"/>
              <a:gd name="T8" fmla="*/ 17 w 18"/>
              <a:gd name="T9" fmla="*/ 3 h 19"/>
              <a:gd name="T10" fmla="*/ 18 w 18"/>
              <a:gd name="T11" fmla="*/ 19 h 19"/>
              <a:gd name="T12" fmla="*/ 9 w 18"/>
              <a:gd name="T13" fmla="*/ 10 h 19"/>
              <a:gd name="T14" fmla="*/ 2 w 18"/>
              <a:gd name="T15" fmla="*/ 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9">
                <a:moveTo>
                  <a:pt x="2" y="4"/>
                </a:moveTo>
                <a:lnTo>
                  <a:pt x="0" y="4"/>
                </a:lnTo>
                <a:lnTo>
                  <a:pt x="2" y="3"/>
                </a:lnTo>
                <a:lnTo>
                  <a:pt x="17" y="0"/>
                </a:lnTo>
                <a:lnTo>
                  <a:pt x="17" y="3"/>
                </a:lnTo>
                <a:lnTo>
                  <a:pt x="18" y="19"/>
                </a:lnTo>
                <a:lnTo>
                  <a:pt x="9" y="10"/>
                </a:lnTo>
                <a:lnTo>
                  <a:pt x="2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8" name="Freeform 72"/>
          <p:cNvSpPr>
            <a:spLocks/>
          </p:cNvSpPr>
          <p:nvPr/>
        </p:nvSpPr>
        <p:spPr bwMode="auto">
          <a:xfrm>
            <a:off x="5354638" y="3486150"/>
            <a:ext cx="98425" cy="63500"/>
          </a:xfrm>
          <a:custGeom>
            <a:avLst/>
            <a:gdLst>
              <a:gd name="T0" fmla="*/ 56 w 62"/>
              <a:gd name="T1" fmla="*/ 16 h 40"/>
              <a:gd name="T2" fmla="*/ 59 w 62"/>
              <a:gd name="T3" fmla="*/ 21 h 40"/>
              <a:gd name="T4" fmla="*/ 60 w 62"/>
              <a:gd name="T5" fmla="*/ 23 h 40"/>
              <a:gd name="T6" fmla="*/ 62 w 62"/>
              <a:gd name="T7" fmla="*/ 24 h 40"/>
              <a:gd name="T8" fmla="*/ 62 w 62"/>
              <a:gd name="T9" fmla="*/ 27 h 40"/>
              <a:gd name="T10" fmla="*/ 60 w 62"/>
              <a:gd name="T11" fmla="*/ 30 h 40"/>
              <a:gd name="T12" fmla="*/ 58 w 62"/>
              <a:gd name="T13" fmla="*/ 34 h 40"/>
              <a:gd name="T14" fmla="*/ 48 w 62"/>
              <a:gd name="T15" fmla="*/ 40 h 40"/>
              <a:gd name="T16" fmla="*/ 39 w 62"/>
              <a:gd name="T17" fmla="*/ 36 h 40"/>
              <a:gd name="T18" fmla="*/ 36 w 62"/>
              <a:gd name="T19" fmla="*/ 34 h 40"/>
              <a:gd name="T20" fmla="*/ 34 w 62"/>
              <a:gd name="T21" fmla="*/ 30 h 40"/>
              <a:gd name="T22" fmla="*/ 32 w 62"/>
              <a:gd name="T23" fmla="*/ 25 h 40"/>
              <a:gd name="T24" fmla="*/ 26 w 62"/>
              <a:gd name="T25" fmla="*/ 30 h 40"/>
              <a:gd name="T26" fmla="*/ 25 w 62"/>
              <a:gd name="T27" fmla="*/ 31 h 40"/>
              <a:gd name="T28" fmla="*/ 24 w 62"/>
              <a:gd name="T29" fmla="*/ 32 h 40"/>
              <a:gd name="T30" fmla="*/ 15 w 62"/>
              <a:gd name="T31" fmla="*/ 36 h 40"/>
              <a:gd name="T32" fmla="*/ 13 w 62"/>
              <a:gd name="T33" fmla="*/ 36 h 40"/>
              <a:gd name="T34" fmla="*/ 0 w 62"/>
              <a:gd name="T35" fmla="*/ 35 h 40"/>
              <a:gd name="T36" fmla="*/ 0 w 62"/>
              <a:gd name="T37" fmla="*/ 34 h 40"/>
              <a:gd name="T38" fmla="*/ 2 w 62"/>
              <a:gd name="T39" fmla="*/ 32 h 40"/>
              <a:gd name="T40" fmla="*/ 2 w 62"/>
              <a:gd name="T41" fmla="*/ 30 h 40"/>
              <a:gd name="T42" fmla="*/ 2 w 62"/>
              <a:gd name="T43" fmla="*/ 28 h 40"/>
              <a:gd name="T44" fmla="*/ 3 w 62"/>
              <a:gd name="T45" fmla="*/ 16 h 40"/>
              <a:gd name="T46" fmla="*/ 14 w 62"/>
              <a:gd name="T47" fmla="*/ 10 h 40"/>
              <a:gd name="T48" fmla="*/ 15 w 62"/>
              <a:gd name="T49" fmla="*/ 13 h 40"/>
              <a:gd name="T50" fmla="*/ 15 w 62"/>
              <a:gd name="T51" fmla="*/ 15 h 40"/>
              <a:gd name="T52" fmla="*/ 19 w 62"/>
              <a:gd name="T53" fmla="*/ 13 h 40"/>
              <a:gd name="T54" fmla="*/ 39 w 62"/>
              <a:gd name="T55" fmla="*/ 2 h 40"/>
              <a:gd name="T56" fmla="*/ 44 w 62"/>
              <a:gd name="T57" fmla="*/ 0 h 40"/>
              <a:gd name="T58" fmla="*/ 45 w 62"/>
              <a:gd name="T59" fmla="*/ 2 h 40"/>
              <a:gd name="T60" fmla="*/ 48 w 62"/>
              <a:gd name="T61" fmla="*/ 5 h 40"/>
              <a:gd name="T62" fmla="*/ 50 w 62"/>
              <a:gd name="T63" fmla="*/ 6 h 40"/>
              <a:gd name="T64" fmla="*/ 55 w 62"/>
              <a:gd name="T65" fmla="*/ 13 h 40"/>
              <a:gd name="T66" fmla="*/ 56 w 62"/>
              <a:gd name="T67" fmla="*/ 16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2" h="40">
                <a:moveTo>
                  <a:pt x="56" y="16"/>
                </a:moveTo>
                <a:lnTo>
                  <a:pt x="59" y="21"/>
                </a:lnTo>
                <a:lnTo>
                  <a:pt x="60" y="23"/>
                </a:lnTo>
                <a:lnTo>
                  <a:pt x="62" y="24"/>
                </a:lnTo>
                <a:lnTo>
                  <a:pt x="62" y="27"/>
                </a:lnTo>
                <a:lnTo>
                  <a:pt x="60" y="30"/>
                </a:lnTo>
                <a:lnTo>
                  <a:pt x="58" y="34"/>
                </a:lnTo>
                <a:lnTo>
                  <a:pt x="48" y="40"/>
                </a:lnTo>
                <a:lnTo>
                  <a:pt x="39" y="36"/>
                </a:lnTo>
                <a:lnTo>
                  <a:pt x="36" y="34"/>
                </a:lnTo>
                <a:lnTo>
                  <a:pt x="34" y="30"/>
                </a:lnTo>
                <a:lnTo>
                  <a:pt x="32" y="25"/>
                </a:lnTo>
                <a:lnTo>
                  <a:pt x="26" y="30"/>
                </a:lnTo>
                <a:lnTo>
                  <a:pt x="25" y="31"/>
                </a:lnTo>
                <a:lnTo>
                  <a:pt x="24" y="32"/>
                </a:lnTo>
                <a:lnTo>
                  <a:pt x="15" y="36"/>
                </a:lnTo>
                <a:lnTo>
                  <a:pt x="13" y="36"/>
                </a:lnTo>
                <a:lnTo>
                  <a:pt x="0" y="35"/>
                </a:lnTo>
                <a:lnTo>
                  <a:pt x="0" y="34"/>
                </a:lnTo>
                <a:lnTo>
                  <a:pt x="2" y="32"/>
                </a:lnTo>
                <a:lnTo>
                  <a:pt x="2" y="30"/>
                </a:lnTo>
                <a:lnTo>
                  <a:pt x="2" y="28"/>
                </a:lnTo>
                <a:lnTo>
                  <a:pt x="3" y="16"/>
                </a:lnTo>
                <a:lnTo>
                  <a:pt x="14" y="10"/>
                </a:lnTo>
                <a:lnTo>
                  <a:pt x="15" y="13"/>
                </a:lnTo>
                <a:lnTo>
                  <a:pt x="15" y="15"/>
                </a:lnTo>
                <a:lnTo>
                  <a:pt x="19" y="13"/>
                </a:lnTo>
                <a:lnTo>
                  <a:pt x="39" y="2"/>
                </a:lnTo>
                <a:lnTo>
                  <a:pt x="44" y="0"/>
                </a:lnTo>
                <a:lnTo>
                  <a:pt x="45" y="2"/>
                </a:lnTo>
                <a:lnTo>
                  <a:pt x="48" y="5"/>
                </a:lnTo>
                <a:lnTo>
                  <a:pt x="50" y="6"/>
                </a:lnTo>
                <a:lnTo>
                  <a:pt x="55" y="13"/>
                </a:lnTo>
                <a:lnTo>
                  <a:pt x="56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9" name="Freeform 73"/>
          <p:cNvSpPr>
            <a:spLocks/>
          </p:cNvSpPr>
          <p:nvPr/>
        </p:nvSpPr>
        <p:spPr bwMode="auto">
          <a:xfrm>
            <a:off x="5988051" y="3352800"/>
            <a:ext cx="38100" cy="20638"/>
          </a:xfrm>
          <a:custGeom>
            <a:avLst/>
            <a:gdLst>
              <a:gd name="T0" fmla="*/ 22 w 24"/>
              <a:gd name="T1" fmla="*/ 7 h 13"/>
              <a:gd name="T2" fmla="*/ 22 w 24"/>
              <a:gd name="T3" fmla="*/ 9 h 13"/>
              <a:gd name="T4" fmla="*/ 23 w 24"/>
              <a:gd name="T5" fmla="*/ 10 h 13"/>
              <a:gd name="T6" fmla="*/ 24 w 24"/>
              <a:gd name="T7" fmla="*/ 11 h 13"/>
              <a:gd name="T8" fmla="*/ 24 w 24"/>
              <a:gd name="T9" fmla="*/ 13 h 13"/>
              <a:gd name="T10" fmla="*/ 19 w 24"/>
              <a:gd name="T11" fmla="*/ 11 h 13"/>
              <a:gd name="T12" fmla="*/ 3 w 24"/>
              <a:gd name="T13" fmla="*/ 4 h 13"/>
              <a:gd name="T14" fmla="*/ 0 w 24"/>
              <a:gd name="T15" fmla="*/ 0 h 13"/>
              <a:gd name="T16" fmla="*/ 3 w 24"/>
              <a:gd name="T17" fmla="*/ 2 h 13"/>
              <a:gd name="T18" fmla="*/ 18 w 24"/>
              <a:gd name="T19" fmla="*/ 6 h 13"/>
              <a:gd name="T20" fmla="*/ 19 w 24"/>
              <a:gd name="T21" fmla="*/ 6 h 13"/>
              <a:gd name="T22" fmla="*/ 22 w 24"/>
              <a:gd name="T2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3">
                <a:moveTo>
                  <a:pt x="22" y="7"/>
                </a:moveTo>
                <a:lnTo>
                  <a:pt x="22" y="9"/>
                </a:lnTo>
                <a:lnTo>
                  <a:pt x="23" y="10"/>
                </a:lnTo>
                <a:lnTo>
                  <a:pt x="24" y="11"/>
                </a:lnTo>
                <a:lnTo>
                  <a:pt x="24" y="13"/>
                </a:lnTo>
                <a:lnTo>
                  <a:pt x="19" y="11"/>
                </a:lnTo>
                <a:lnTo>
                  <a:pt x="3" y="4"/>
                </a:lnTo>
                <a:lnTo>
                  <a:pt x="0" y="0"/>
                </a:lnTo>
                <a:lnTo>
                  <a:pt x="3" y="2"/>
                </a:lnTo>
                <a:lnTo>
                  <a:pt x="18" y="6"/>
                </a:lnTo>
                <a:lnTo>
                  <a:pt x="19" y="6"/>
                </a:lnTo>
                <a:lnTo>
                  <a:pt x="22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0" name="Freeform 74"/>
          <p:cNvSpPr>
            <a:spLocks/>
          </p:cNvSpPr>
          <p:nvPr/>
        </p:nvSpPr>
        <p:spPr bwMode="auto">
          <a:xfrm>
            <a:off x="5672138" y="3119438"/>
            <a:ext cx="25400" cy="28575"/>
          </a:xfrm>
          <a:custGeom>
            <a:avLst/>
            <a:gdLst>
              <a:gd name="T0" fmla="*/ 10 w 16"/>
              <a:gd name="T1" fmla="*/ 4 h 18"/>
              <a:gd name="T2" fmla="*/ 12 w 16"/>
              <a:gd name="T3" fmla="*/ 0 h 18"/>
              <a:gd name="T4" fmla="*/ 13 w 16"/>
              <a:gd name="T5" fmla="*/ 1 h 18"/>
              <a:gd name="T6" fmla="*/ 16 w 16"/>
              <a:gd name="T7" fmla="*/ 1 h 18"/>
              <a:gd name="T8" fmla="*/ 12 w 16"/>
              <a:gd name="T9" fmla="*/ 7 h 18"/>
              <a:gd name="T10" fmla="*/ 10 w 16"/>
              <a:gd name="T11" fmla="*/ 10 h 18"/>
              <a:gd name="T12" fmla="*/ 10 w 16"/>
              <a:gd name="T13" fmla="*/ 14 h 18"/>
              <a:gd name="T14" fmla="*/ 5 w 16"/>
              <a:gd name="T15" fmla="*/ 15 h 18"/>
              <a:gd name="T16" fmla="*/ 2 w 16"/>
              <a:gd name="T17" fmla="*/ 16 h 18"/>
              <a:gd name="T18" fmla="*/ 0 w 16"/>
              <a:gd name="T19" fmla="*/ 18 h 18"/>
              <a:gd name="T20" fmla="*/ 0 w 16"/>
              <a:gd name="T21" fmla="*/ 12 h 18"/>
              <a:gd name="T22" fmla="*/ 5 w 16"/>
              <a:gd name="T23" fmla="*/ 7 h 18"/>
              <a:gd name="T24" fmla="*/ 10 w 16"/>
              <a:gd name="T25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8">
                <a:moveTo>
                  <a:pt x="10" y="4"/>
                </a:moveTo>
                <a:lnTo>
                  <a:pt x="12" y="0"/>
                </a:lnTo>
                <a:lnTo>
                  <a:pt x="13" y="1"/>
                </a:lnTo>
                <a:lnTo>
                  <a:pt x="16" y="1"/>
                </a:lnTo>
                <a:lnTo>
                  <a:pt x="12" y="7"/>
                </a:lnTo>
                <a:lnTo>
                  <a:pt x="10" y="10"/>
                </a:lnTo>
                <a:lnTo>
                  <a:pt x="10" y="14"/>
                </a:lnTo>
                <a:lnTo>
                  <a:pt x="5" y="15"/>
                </a:lnTo>
                <a:lnTo>
                  <a:pt x="2" y="16"/>
                </a:lnTo>
                <a:lnTo>
                  <a:pt x="0" y="18"/>
                </a:lnTo>
                <a:lnTo>
                  <a:pt x="0" y="12"/>
                </a:lnTo>
                <a:lnTo>
                  <a:pt x="5" y="7"/>
                </a:lnTo>
                <a:lnTo>
                  <a:pt x="1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1" name="Freeform 75"/>
          <p:cNvSpPr>
            <a:spLocks/>
          </p:cNvSpPr>
          <p:nvPr/>
        </p:nvSpPr>
        <p:spPr bwMode="auto">
          <a:xfrm>
            <a:off x="5668963" y="3063875"/>
            <a:ext cx="88900" cy="55563"/>
          </a:xfrm>
          <a:custGeom>
            <a:avLst/>
            <a:gdLst>
              <a:gd name="T0" fmla="*/ 47 w 56"/>
              <a:gd name="T1" fmla="*/ 13 h 35"/>
              <a:gd name="T2" fmla="*/ 44 w 56"/>
              <a:gd name="T3" fmla="*/ 13 h 35"/>
              <a:gd name="T4" fmla="*/ 36 w 56"/>
              <a:gd name="T5" fmla="*/ 16 h 35"/>
              <a:gd name="T6" fmla="*/ 34 w 56"/>
              <a:gd name="T7" fmla="*/ 17 h 35"/>
              <a:gd name="T8" fmla="*/ 29 w 56"/>
              <a:gd name="T9" fmla="*/ 17 h 35"/>
              <a:gd name="T10" fmla="*/ 25 w 56"/>
              <a:gd name="T11" fmla="*/ 26 h 35"/>
              <a:gd name="T12" fmla="*/ 23 w 56"/>
              <a:gd name="T13" fmla="*/ 27 h 35"/>
              <a:gd name="T14" fmla="*/ 18 w 56"/>
              <a:gd name="T15" fmla="*/ 34 h 35"/>
              <a:gd name="T16" fmla="*/ 15 w 56"/>
              <a:gd name="T17" fmla="*/ 34 h 35"/>
              <a:gd name="T18" fmla="*/ 8 w 56"/>
              <a:gd name="T19" fmla="*/ 35 h 35"/>
              <a:gd name="T20" fmla="*/ 0 w 56"/>
              <a:gd name="T21" fmla="*/ 35 h 35"/>
              <a:gd name="T22" fmla="*/ 0 w 56"/>
              <a:gd name="T23" fmla="*/ 34 h 35"/>
              <a:gd name="T24" fmla="*/ 3 w 56"/>
              <a:gd name="T25" fmla="*/ 24 h 35"/>
              <a:gd name="T26" fmla="*/ 4 w 56"/>
              <a:gd name="T27" fmla="*/ 24 h 35"/>
              <a:gd name="T28" fmla="*/ 10 w 56"/>
              <a:gd name="T29" fmla="*/ 23 h 35"/>
              <a:gd name="T30" fmla="*/ 10 w 56"/>
              <a:gd name="T31" fmla="*/ 17 h 35"/>
              <a:gd name="T32" fmla="*/ 25 w 56"/>
              <a:gd name="T33" fmla="*/ 2 h 35"/>
              <a:gd name="T34" fmla="*/ 26 w 56"/>
              <a:gd name="T35" fmla="*/ 2 h 35"/>
              <a:gd name="T36" fmla="*/ 29 w 56"/>
              <a:gd name="T37" fmla="*/ 4 h 35"/>
              <a:gd name="T38" fmla="*/ 29 w 56"/>
              <a:gd name="T39" fmla="*/ 5 h 35"/>
              <a:gd name="T40" fmla="*/ 28 w 56"/>
              <a:gd name="T41" fmla="*/ 11 h 35"/>
              <a:gd name="T42" fmla="*/ 32 w 56"/>
              <a:gd name="T43" fmla="*/ 9 h 35"/>
              <a:gd name="T44" fmla="*/ 38 w 56"/>
              <a:gd name="T45" fmla="*/ 4 h 35"/>
              <a:gd name="T46" fmla="*/ 44 w 56"/>
              <a:gd name="T47" fmla="*/ 4 h 35"/>
              <a:gd name="T48" fmla="*/ 47 w 56"/>
              <a:gd name="T49" fmla="*/ 2 h 35"/>
              <a:gd name="T50" fmla="*/ 56 w 56"/>
              <a:gd name="T51" fmla="*/ 0 h 35"/>
              <a:gd name="T52" fmla="*/ 56 w 56"/>
              <a:gd name="T53" fmla="*/ 2 h 35"/>
              <a:gd name="T54" fmla="*/ 56 w 56"/>
              <a:gd name="T55" fmla="*/ 9 h 35"/>
              <a:gd name="T56" fmla="*/ 55 w 56"/>
              <a:gd name="T57" fmla="*/ 9 h 35"/>
              <a:gd name="T58" fmla="*/ 47 w 56"/>
              <a:gd name="T59" fmla="*/ 1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6" h="35">
                <a:moveTo>
                  <a:pt x="47" y="13"/>
                </a:moveTo>
                <a:lnTo>
                  <a:pt x="44" y="13"/>
                </a:lnTo>
                <a:lnTo>
                  <a:pt x="36" y="16"/>
                </a:lnTo>
                <a:lnTo>
                  <a:pt x="34" y="17"/>
                </a:lnTo>
                <a:lnTo>
                  <a:pt x="29" y="17"/>
                </a:lnTo>
                <a:lnTo>
                  <a:pt x="25" y="26"/>
                </a:lnTo>
                <a:lnTo>
                  <a:pt x="23" y="27"/>
                </a:lnTo>
                <a:lnTo>
                  <a:pt x="18" y="34"/>
                </a:lnTo>
                <a:lnTo>
                  <a:pt x="15" y="34"/>
                </a:lnTo>
                <a:lnTo>
                  <a:pt x="8" y="35"/>
                </a:lnTo>
                <a:lnTo>
                  <a:pt x="0" y="35"/>
                </a:lnTo>
                <a:lnTo>
                  <a:pt x="0" y="34"/>
                </a:lnTo>
                <a:lnTo>
                  <a:pt x="3" y="24"/>
                </a:lnTo>
                <a:lnTo>
                  <a:pt x="4" y="24"/>
                </a:lnTo>
                <a:lnTo>
                  <a:pt x="10" y="23"/>
                </a:lnTo>
                <a:lnTo>
                  <a:pt x="10" y="17"/>
                </a:lnTo>
                <a:lnTo>
                  <a:pt x="25" y="2"/>
                </a:lnTo>
                <a:lnTo>
                  <a:pt x="26" y="2"/>
                </a:lnTo>
                <a:lnTo>
                  <a:pt x="29" y="4"/>
                </a:lnTo>
                <a:lnTo>
                  <a:pt x="29" y="5"/>
                </a:lnTo>
                <a:lnTo>
                  <a:pt x="28" y="11"/>
                </a:lnTo>
                <a:lnTo>
                  <a:pt x="32" y="9"/>
                </a:lnTo>
                <a:lnTo>
                  <a:pt x="38" y="4"/>
                </a:lnTo>
                <a:lnTo>
                  <a:pt x="44" y="4"/>
                </a:lnTo>
                <a:lnTo>
                  <a:pt x="47" y="2"/>
                </a:lnTo>
                <a:lnTo>
                  <a:pt x="56" y="0"/>
                </a:lnTo>
                <a:lnTo>
                  <a:pt x="56" y="2"/>
                </a:lnTo>
                <a:lnTo>
                  <a:pt x="56" y="9"/>
                </a:lnTo>
                <a:lnTo>
                  <a:pt x="55" y="9"/>
                </a:lnTo>
                <a:lnTo>
                  <a:pt x="47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2" name="Freeform 76"/>
          <p:cNvSpPr>
            <a:spLocks/>
          </p:cNvSpPr>
          <p:nvPr/>
        </p:nvSpPr>
        <p:spPr bwMode="auto">
          <a:xfrm>
            <a:off x="5638801" y="3065463"/>
            <a:ext cx="33338" cy="30163"/>
          </a:xfrm>
          <a:custGeom>
            <a:avLst/>
            <a:gdLst>
              <a:gd name="T0" fmla="*/ 3 w 21"/>
              <a:gd name="T1" fmla="*/ 10 h 19"/>
              <a:gd name="T2" fmla="*/ 0 w 21"/>
              <a:gd name="T3" fmla="*/ 0 h 19"/>
              <a:gd name="T4" fmla="*/ 1 w 21"/>
              <a:gd name="T5" fmla="*/ 0 h 19"/>
              <a:gd name="T6" fmla="*/ 4 w 21"/>
              <a:gd name="T7" fmla="*/ 0 h 19"/>
              <a:gd name="T8" fmla="*/ 8 w 21"/>
              <a:gd name="T9" fmla="*/ 4 h 19"/>
              <a:gd name="T10" fmla="*/ 12 w 21"/>
              <a:gd name="T11" fmla="*/ 3 h 19"/>
              <a:gd name="T12" fmla="*/ 19 w 21"/>
              <a:gd name="T13" fmla="*/ 1 h 19"/>
              <a:gd name="T14" fmla="*/ 21 w 21"/>
              <a:gd name="T15" fmla="*/ 3 h 19"/>
              <a:gd name="T16" fmla="*/ 12 w 21"/>
              <a:gd name="T17" fmla="*/ 12 h 19"/>
              <a:gd name="T18" fmla="*/ 8 w 21"/>
              <a:gd name="T19" fmla="*/ 16 h 19"/>
              <a:gd name="T20" fmla="*/ 3 w 21"/>
              <a:gd name="T21" fmla="*/ 19 h 19"/>
              <a:gd name="T22" fmla="*/ 3 w 21"/>
              <a:gd name="T23" fmla="*/ 16 h 19"/>
              <a:gd name="T24" fmla="*/ 3 w 21"/>
              <a:gd name="T25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" h="19">
                <a:moveTo>
                  <a:pt x="3" y="10"/>
                </a:moveTo>
                <a:lnTo>
                  <a:pt x="0" y="0"/>
                </a:lnTo>
                <a:lnTo>
                  <a:pt x="1" y="0"/>
                </a:lnTo>
                <a:lnTo>
                  <a:pt x="4" y="0"/>
                </a:lnTo>
                <a:lnTo>
                  <a:pt x="8" y="4"/>
                </a:lnTo>
                <a:lnTo>
                  <a:pt x="12" y="3"/>
                </a:lnTo>
                <a:lnTo>
                  <a:pt x="19" y="1"/>
                </a:lnTo>
                <a:lnTo>
                  <a:pt x="21" y="3"/>
                </a:lnTo>
                <a:lnTo>
                  <a:pt x="12" y="12"/>
                </a:lnTo>
                <a:lnTo>
                  <a:pt x="8" y="16"/>
                </a:lnTo>
                <a:lnTo>
                  <a:pt x="3" y="19"/>
                </a:lnTo>
                <a:lnTo>
                  <a:pt x="3" y="16"/>
                </a:lnTo>
                <a:lnTo>
                  <a:pt x="3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3" name="Freeform 77"/>
          <p:cNvSpPr>
            <a:spLocks/>
          </p:cNvSpPr>
          <p:nvPr/>
        </p:nvSpPr>
        <p:spPr bwMode="auto">
          <a:xfrm>
            <a:off x="5656263" y="2981325"/>
            <a:ext cx="58738" cy="82550"/>
          </a:xfrm>
          <a:custGeom>
            <a:avLst/>
            <a:gdLst>
              <a:gd name="T0" fmla="*/ 26 w 37"/>
              <a:gd name="T1" fmla="*/ 13 h 52"/>
              <a:gd name="T2" fmla="*/ 18 w 37"/>
              <a:gd name="T3" fmla="*/ 16 h 52"/>
              <a:gd name="T4" fmla="*/ 18 w 37"/>
              <a:gd name="T5" fmla="*/ 15 h 52"/>
              <a:gd name="T6" fmla="*/ 18 w 37"/>
              <a:gd name="T7" fmla="*/ 9 h 52"/>
              <a:gd name="T8" fmla="*/ 18 w 37"/>
              <a:gd name="T9" fmla="*/ 7 h 52"/>
              <a:gd name="T10" fmla="*/ 19 w 37"/>
              <a:gd name="T11" fmla="*/ 7 h 52"/>
              <a:gd name="T12" fmla="*/ 27 w 37"/>
              <a:gd name="T13" fmla="*/ 3 h 52"/>
              <a:gd name="T14" fmla="*/ 31 w 37"/>
              <a:gd name="T15" fmla="*/ 0 h 52"/>
              <a:gd name="T16" fmla="*/ 31 w 37"/>
              <a:gd name="T17" fmla="*/ 1 h 52"/>
              <a:gd name="T18" fmla="*/ 36 w 37"/>
              <a:gd name="T19" fmla="*/ 16 h 52"/>
              <a:gd name="T20" fmla="*/ 29 w 37"/>
              <a:gd name="T21" fmla="*/ 24 h 52"/>
              <a:gd name="T22" fmla="*/ 29 w 37"/>
              <a:gd name="T23" fmla="*/ 27 h 52"/>
              <a:gd name="T24" fmla="*/ 30 w 37"/>
              <a:gd name="T25" fmla="*/ 27 h 52"/>
              <a:gd name="T26" fmla="*/ 33 w 37"/>
              <a:gd name="T27" fmla="*/ 26 h 52"/>
              <a:gd name="T28" fmla="*/ 34 w 37"/>
              <a:gd name="T29" fmla="*/ 24 h 52"/>
              <a:gd name="T30" fmla="*/ 34 w 37"/>
              <a:gd name="T31" fmla="*/ 24 h 52"/>
              <a:gd name="T32" fmla="*/ 37 w 37"/>
              <a:gd name="T33" fmla="*/ 35 h 52"/>
              <a:gd name="T34" fmla="*/ 36 w 37"/>
              <a:gd name="T35" fmla="*/ 35 h 52"/>
              <a:gd name="T36" fmla="*/ 31 w 37"/>
              <a:gd name="T37" fmla="*/ 38 h 52"/>
              <a:gd name="T38" fmla="*/ 22 w 37"/>
              <a:gd name="T39" fmla="*/ 45 h 52"/>
              <a:gd name="T40" fmla="*/ 1 w 37"/>
              <a:gd name="T41" fmla="*/ 52 h 52"/>
              <a:gd name="T42" fmla="*/ 1 w 37"/>
              <a:gd name="T43" fmla="*/ 50 h 52"/>
              <a:gd name="T44" fmla="*/ 0 w 37"/>
              <a:gd name="T45" fmla="*/ 49 h 52"/>
              <a:gd name="T46" fmla="*/ 0 w 37"/>
              <a:gd name="T47" fmla="*/ 46 h 52"/>
              <a:gd name="T48" fmla="*/ 1 w 37"/>
              <a:gd name="T49" fmla="*/ 46 h 52"/>
              <a:gd name="T50" fmla="*/ 3 w 37"/>
              <a:gd name="T51" fmla="*/ 45 h 52"/>
              <a:gd name="T52" fmla="*/ 14 w 37"/>
              <a:gd name="T53" fmla="*/ 39 h 52"/>
              <a:gd name="T54" fmla="*/ 14 w 37"/>
              <a:gd name="T55" fmla="*/ 37 h 52"/>
              <a:gd name="T56" fmla="*/ 5 w 37"/>
              <a:gd name="T57" fmla="*/ 37 h 52"/>
              <a:gd name="T58" fmla="*/ 5 w 37"/>
              <a:gd name="T59" fmla="*/ 35 h 52"/>
              <a:gd name="T60" fmla="*/ 5 w 37"/>
              <a:gd name="T61" fmla="*/ 33 h 52"/>
              <a:gd name="T62" fmla="*/ 8 w 37"/>
              <a:gd name="T63" fmla="*/ 33 h 52"/>
              <a:gd name="T64" fmla="*/ 16 w 37"/>
              <a:gd name="T65" fmla="*/ 30 h 52"/>
              <a:gd name="T66" fmla="*/ 18 w 37"/>
              <a:gd name="T67" fmla="*/ 28 h 52"/>
              <a:gd name="T68" fmla="*/ 26 w 37"/>
              <a:gd name="T69" fmla="*/ 13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7" h="52">
                <a:moveTo>
                  <a:pt x="26" y="13"/>
                </a:moveTo>
                <a:lnTo>
                  <a:pt x="18" y="16"/>
                </a:lnTo>
                <a:lnTo>
                  <a:pt x="18" y="15"/>
                </a:lnTo>
                <a:lnTo>
                  <a:pt x="18" y="9"/>
                </a:lnTo>
                <a:lnTo>
                  <a:pt x="18" y="7"/>
                </a:lnTo>
                <a:lnTo>
                  <a:pt x="19" y="7"/>
                </a:lnTo>
                <a:lnTo>
                  <a:pt x="27" y="3"/>
                </a:lnTo>
                <a:lnTo>
                  <a:pt x="31" y="0"/>
                </a:lnTo>
                <a:lnTo>
                  <a:pt x="31" y="1"/>
                </a:lnTo>
                <a:lnTo>
                  <a:pt x="36" y="16"/>
                </a:lnTo>
                <a:lnTo>
                  <a:pt x="29" y="24"/>
                </a:lnTo>
                <a:lnTo>
                  <a:pt x="29" y="27"/>
                </a:lnTo>
                <a:lnTo>
                  <a:pt x="30" y="27"/>
                </a:lnTo>
                <a:lnTo>
                  <a:pt x="33" y="26"/>
                </a:lnTo>
                <a:lnTo>
                  <a:pt x="34" y="24"/>
                </a:lnTo>
                <a:lnTo>
                  <a:pt x="34" y="24"/>
                </a:lnTo>
                <a:lnTo>
                  <a:pt x="37" y="35"/>
                </a:lnTo>
                <a:lnTo>
                  <a:pt x="36" y="35"/>
                </a:lnTo>
                <a:lnTo>
                  <a:pt x="31" y="38"/>
                </a:lnTo>
                <a:lnTo>
                  <a:pt x="22" y="45"/>
                </a:lnTo>
                <a:lnTo>
                  <a:pt x="1" y="52"/>
                </a:lnTo>
                <a:lnTo>
                  <a:pt x="1" y="50"/>
                </a:lnTo>
                <a:lnTo>
                  <a:pt x="0" y="49"/>
                </a:lnTo>
                <a:lnTo>
                  <a:pt x="0" y="46"/>
                </a:lnTo>
                <a:lnTo>
                  <a:pt x="1" y="46"/>
                </a:lnTo>
                <a:lnTo>
                  <a:pt x="3" y="45"/>
                </a:lnTo>
                <a:lnTo>
                  <a:pt x="14" y="39"/>
                </a:lnTo>
                <a:lnTo>
                  <a:pt x="14" y="37"/>
                </a:lnTo>
                <a:lnTo>
                  <a:pt x="5" y="37"/>
                </a:lnTo>
                <a:lnTo>
                  <a:pt x="5" y="35"/>
                </a:lnTo>
                <a:lnTo>
                  <a:pt x="5" y="33"/>
                </a:lnTo>
                <a:lnTo>
                  <a:pt x="8" y="33"/>
                </a:lnTo>
                <a:lnTo>
                  <a:pt x="16" y="30"/>
                </a:lnTo>
                <a:lnTo>
                  <a:pt x="18" y="28"/>
                </a:lnTo>
                <a:lnTo>
                  <a:pt x="26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4" name="Freeform 78"/>
          <p:cNvSpPr>
            <a:spLocks/>
          </p:cNvSpPr>
          <p:nvPr/>
        </p:nvSpPr>
        <p:spPr bwMode="auto">
          <a:xfrm>
            <a:off x="5722938" y="2994025"/>
            <a:ext cx="23813" cy="22225"/>
          </a:xfrm>
          <a:custGeom>
            <a:avLst/>
            <a:gdLst>
              <a:gd name="T0" fmla="*/ 13 w 15"/>
              <a:gd name="T1" fmla="*/ 7 h 14"/>
              <a:gd name="T2" fmla="*/ 15 w 15"/>
              <a:gd name="T3" fmla="*/ 11 h 14"/>
              <a:gd name="T4" fmla="*/ 13 w 15"/>
              <a:gd name="T5" fmla="*/ 12 h 14"/>
              <a:gd name="T6" fmla="*/ 9 w 15"/>
              <a:gd name="T7" fmla="*/ 14 h 14"/>
              <a:gd name="T8" fmla="*/ 3 w 15"/>
              <a:gd name="T9" fmla="*/ 14 h 14"/>
              <a:gd name="T10" fmla="*/ 0 w 15"/>
              <a:gd name="T11" fmla="*/ 11 h 14"/>
              <a:gd name="T12" fmla="*/ 2 w 15"/>
              <a:gd name="T13" fmla="*/ 7 h 14"/>
              <a:gd name="T14" fmla="*/ 0 w 15"/>
              <a:gd name="T15" fmla="*/ 1 h 14"/>
              <a:gd name="T16" fmla="*/ 4 w 15"/>
              <a:gd name="T17" fmla="*/ 0 h 14"/>
              <a:gd name="T18" fmla="*/ 9 w 15"/>
              <a:gd name="T19" fmla="*/ 3 h 14"/>
              <a:gd name="T20" fmla="*/ 7 w 15"/>
              <a:gd name="T21" fmla="*/ 5 h 14"/>
              <a:gd name="T22" fmla="*/ 10 w 15"/>
              <a:gd name="T23" fmla="*/ 5 h 14"/>
              <a:gd name="T24" fmla="*/ 13 w 15"/>
              <a:gd name="T25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4">
                <a:moveTo>
                  <a:pt x="13" y="7"/>
                </a:moveTo>
                <a:lnTo>
                  <a:pt x="15" y="11"/>
                </a:lnTo>
                <a:lnTo>
                  <a:pt x="13" y="12"/>
                </a:lnTo>
                <a:lnTo>
                  <a:pt x="9" y="14"/>
                </a:lnTo>
                <a:lnTo>
                  <a:pt x="3" y="14"/>
                </a:lnTo>
                <a:lnTo>
                  <a:pt x="0" y="11"/>
                </a:lnTo>
                <a:lnTo>
                  <a:pt x="2" y="7"/>
                </a:lnTo>
                <a:lnTo>
                  <a:pt x="0" y="1"/>
                </a:lnTo>
                <a:lnTo>
                  <a:pt x="4" y="0"/>
                </a:lnTo>
                <a:lnTo>
                  <a:pt x="9" y="3"/>
                </a:lnTo>
                <a:lnTo>
                  <a:pt x="7" y="5"/>
                </a:lnTo>
                <a:lnTo>
                  <a:pt x="10" y="5"/>
                </a:lnTo>
                <a:lnTo>
                  <a:pt x="13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5" name="Freeform 79"/>
          <p:cNvSpPr>
            <a:spLocks noEditPoints="1"/>
          </p:cNvSpPr>
          <p:nvPr/>
        </p:nvSpPr>
        <p:spPr bwMode="auto">
          <a:xfrm>
            <a:off x="4762501" y="2784475"/>
            <a:ext cx="1397000" cy="1720850"/>
          </a:xfrm>
          <a:custGeom>
            <a:avLst/>
            <a:gdLst>
              <a:gd name="T0" fmla="*/ 770 w 880"/>
              <a:gd name="T1" fmla="*/ 144 h 1084"/>
              <a:gd name="T2" fmla="*/ 694 w 880"/>
              <a:gd name="T3" fmla="*/ 142 h 1084"/>
              <a:gd name="T4" fmla="*/ 577 w 880"/>
              <a:gd name="T5" fmla="*/ 497 h 1084"/>
              <a:gd name="T6" fmla="*/ 637 w 880"/>
              <a:gd name="T7" fmla="*/ 566 h 1084"/>
              <a:gd name="T8" fmla="*/ 472 w 880"/>
              <a:gd name="T9" fmla="*/ 840 h 1084"/>
              <a:gd name="T10" fmla="*/ 480 w 880"/>
              <a:gd name="T11" fmla="*/ 795 h 1084"/>
              <a:gd name="T12" fmla="*/ 714 w 880"/>
              <a:gd name="T13" fmla="*/ 202 h 1084"/>
              <a:gd name="T14" fmla="*/ 826 w 880"/>
              <a:gd name="T15" fmla="*/ 50 h 1084"/>
              <a:gd name="T16" fmla="*/ 844 w 880"/>
              <a:gd name="T17" fmla="*/ 90 h 1084"/>
              <a:gd name="T18" fmla="*/ 775 w 880"/>
              <a:gd name="T19" fmla="*/ 113 h 1084"/>
              <a:gd name="T20" fmla="*/ 750 w 880"/>
              <a:gd name="T21" fmla="*/ 174 h 1084"/>
              <a:gd name="T22" fmla="*/ 790 w 880"/>
              <a:gd name="T23" fmla="*/ 234 h 1084"/>
              <a:gd name="T24" fmla="*/ 773 w 880"/>
              <a:gd name="T25" fmla="*/ 313 h 1084"/>
              <a:gd name="T26" fmla="*/ 742 w 880"/>
              <a:gd name="T27" fmla="*/ 302 h 1084"/>
              <a:gd name="T28" fmla="*/ 724 w 880"/>
              <a:gd name="T29" fmla="*/ 469 h 1084"/>
              <a:gd name="T30" fmla="*/ 720 w 880"/>
              <a:gd name="T31" fmla="*/ 612 h 1084"/>
              <a:gd name="T32" fmla="*/ 693 w 880"/>
              <a:gd name="T33" fmla="*/ 667 h 1084"/>
              <a:gd name="T34" fmla="*/ 694 w 880"/>
              <a:gd name="T35" fmla="*/ 638 h 1084"/>
              <a:gd name="T36" fmla="*/ 630 w 880"/>
              <a:gd name="T37" fmla="*/ 628 h 1084"/>
              <a:gd name="T38" fmla="*/ 548 w 880"/>
              <a:gd name="T39" fmla="*/ 695 h 1084"/>
              <a:gd name="T40" fmla="*/ 548 w 880"/>
              <a:gd name="T41" fmla="*/ 777 h 1084"/>
              <a:gd name="T42" fmla="*/ 504 w 880"/>
              <a:gd name="T43" fmla="*/ 885 h 1084"/>
              <a:gd name="T44" fmla="*/ 416 w 880"/>
              <a:gd name="T45" fmla="*/ 883 h 1084"/>
              <a:gd name="T46" fmla="*/ 362 w 880"/>
              <a:gd name="T47" fmla="*/ 956 h 1084"/>
              <a:gd name="T48" fmla="*/ 334 w 880"/>
              <a:gd name="T49" fmla="*/ 999 h 1084"/>
              <a:gd name="T50" fmla="*/ 260 w 880"/>
              <a:gd name="T51" fmla="*/ 1014 h 1084"/>
              <a:gd name="T52" fmla="*/ 169 w 880"/>
              <a:gd name="T53" fmla="*/ 1069 h 1084"/>
              <a:gd name="T54" fmla="*/ 28 w 880"/>
              <a:gd name="T55" fmla="*/ 956 h 1084"/>
              <a:gd name="T56" fmla="*/ 101 w 880"/>
              <a:gd name="T57" fmla="*/ 1020 h 1084"/>
              <a:gd name="T58" fmla="*/ 161 w 880"/>
              <a:gd name="T59" fmla="*/ 1044 h 1084"/>
              <a:gd name="T60" fmla="*/ 163 w 880"/>
              <a:gd name="T61" fmla="*/ 950 h 1084"/>
              <a:gd name="T62" fmla="*/ 122 w 880"/>
              <a:gd name="T63" fmla="*/ 961 h 1084"/>
              <a:gd name="T64" fmla="*/ 47 w 880"/>
              <a:gd name="T65" fmla="*/ 902 h 1084"/>
              <a:gd name="T66" fmla="*/ 159 w 880"/>
              <a:gd name="T67" fmla="*/ 848 h 1084"/>
              <a:gd name="T68" fmla="*/ 215 w 880"/>
              <a:gd name="T69" fmla="*/ 792 h 1084"/>
              <a:gd name="T70" fmla="*/ 302 w 880"/>
              <a:gd name="T71" fmla="*/ 848 h 1084"/>
              <a:gd name="T72" fmla="*/ 403 w 880"/>
              <a:gd name="T73" fmla="*/ 781 h 1084"/>
              <a:gd name="T74" fmla="*/ 432 w 880"/>
              <a:gd name="T75" fmla="*/ 673 h 1084"/>
              <a:gd name="T76" fmla="*/ 289 w 880"/>
              <a:gd name="T77" fmla="*/ 815 h 1084"/>
              <a:gd name="T78" fmla="*/ 256 w 880"/>
              <a:gd name="T79" fmla="*/ 728 h 1084"/>
              <a:gd name="T80" fmla="*/ 334 w 880"/>
              <a:gd name="T81" fmla="*/ 607 h 1084"/>
              <a:gd name="T82" fmla="*/ 421 w 880"/>
              <a:gd name="T83" fmla="*/ 586 h 1084"/>
              <a:gd name="T84" fmla="*/ 476 w 880"/>
              <a:gd name="T85" fmla="*/ 503 h 1084"/>
              <a:gd name="T86" fmla="*/ 432 w 880"/>
              <a:gd name="T87" fmla="*/ 510 h 1084"/>
              <a:gd name="T88" fmla="*/ 498 w 880"/>
              <a:gd name="T89" fmla="*/ 420 h 1084"/>
              <a:gd name="T90" fmla="*/ 575 w 880"/>
              <a:gd name="T91" fmla="*/ 427 h 1084"/>
              <a:gd name="T92" fmla="*/ 634 w 880"/>
              <a:gd name="T93" fmla="*/ 387 h 1084"/>
              <a:gd name="T94" fmla="*/ 674 w 880"/>
              <a:gd name="T95" fmla="*/ 334 h 1084"/>
              <a:gd name="T96" fmla="*/ 620 w 880"/>
              <a:gd name="T97" fmla="*/ 292 h 1084"/>
              <a:gd name="T98" fmla="*/ 574 w 880"/>
              <a:gd name="T99" fmla="*/ 399 h 1084"/>
              <a:gd name="T100" fmla="*/ 533 w 880"/>
              <a:gd name="T101" fmla="*/ 364 h 1084"/>
              <a:gd name="T102" fmla="*/ 599 w 880"/>
              <a:gd name="T103" fmla="*/ 339 h 1084"/>
              <a:gd name="T104" fmla="*/ 618 w 880"/>
              <a:gd name="T105" fmla="*/ 289 h 1084"/>
              <a:gd name="T106" fmla="*/ 635 w 880"/>
              <a:gd name="T107" fmla="*/ 184 h 1084"/>
              <a:gd name="T108" fmla="*/ 710 w 880"/>
              <a:gd name="T109" fmla="*/ 129 h 1084"/>
              <a:gd name="T110" fmla="*/ 694 w 880"/>
              <a:gd name="T111" fmla="*/ 95 h 1084"/>
              <a:gd name="T112" fmla="*/ 675 w 880"/>
              <a:gd name="T113" fmla="*/ 57 h 1084"/>
              <a:gd name="T114" fmla="*/ 678 w 880"/>
              <a:gd name="T115" fmla="*/ 467 h 1084"/>
              <a:gd name="T116" fmla="*/ 618 w 880"/>
              <a:gd name="T117" fmla="*/ 234 h 1084"/>
              <a:gd name="T118" fmla="*/ 249 w 880"/>
              <a:gd name="T119" fmla="*/ 1001 h 1084"/>
              <a:gd name="T120" fmla="*/ 416 w 880"/>
              <a:gd name="T121" fmla="*/ 917 h 1084"/>
              <a:gd name="T122" fmla="*/ 575 w 880"/>
              <a:gd name="T123" fmla="*/ 488 h 1084"/>
              <a:gd name="T124" fmla="*/ 642 w 880"/>
              <a:gd name="T125" fmla="*/ 433 h 1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80" h="1084">
                <a:moveTo>
                  <a:pt x="159" y="897"/>
                </a:moveTo>
                <a:lnTo>
                  <a:pt x="158" y="898"/>
                </a:lnTo>
                <a:lnTo>
                  <a:pt x="154" y="898"/>
                </a:lnTo>
                <a:lnTo>
                  <a:pt x="148" y="898"/>
                </a:lnTo>
                <a:lnTo>
                  <a:pt x="146" y="901"/>
                </a:lnTo>
                <a:lnTo>
                  <a:pt x="148" y="913"/>
                </a:lnTo>
                <a:lnTo>
                  <a:pt x="148" y="915"/>
                </a:lnTo>
                <a:lnTo>
                  <a:pt x="151" y="920"/>
                </a:lnTo>
                <a:lnTo>
                  <a:pt x="156" y="922"/>
                </a:lnTo>
                <a:lnTo>
                  <a:pt x="161" y="922"/>
                </a:lnTo>
                <a:lnTo>
                  <a:pt x="163" y="920"/>
                </a:lnTo>
                <a:lnTo>
                  <a:pt x="167" y="917"/>
                </a:lnTo>
                <a:lnTo>
                  <a:pt x="169" y="916"/>
                </a:lnTo>
                <a:lnTo>
                  <a:pt x="170" y="915"/>
                </a:lnTo>
                <a:lnTo>
                  <a:pt x="169" y="915"/>
                </a:lnTo>
                <a:lnTo>
                  <a:pt x="158" y="908"/>
                </a:lnTo>
                <a:lnTo>
                  <a:pt x="159" y="905"/>
                </a:lnTo>
                <a:lnTo>
                  <a:pt x="161" y="901"/>
                </a:lnTo>
                <a:lnTo>
                  <a:pt x="166" y="898"/>
                </a:lnTo>
                <a:lnTo>
                  <a:pt x="163" y="898"/>
                </a:lnTo>
                <a:lnTo>
                  <a:pt x="159" y="897"/>
                </a:lnTo>
                <a:close/>
                <a:moveTo>
                  <a:pt x="347" y="947"/>
                </a:moveTo>
                <a:lnTo>
                  <a:pt x="342" y="947"/>
                </a:lnTo>
                <a:lnTo>
                  <a:pt x="341" y="949"/>
                </a:lnTo>
                <a:lnTo>
                  <a:pt x="335" y="947"/>
                </a:lnTo>
                <a:lnTo>
                  <a:pt x="331" y="947"/>
                </a:lnTo>
                <a:lnTo>
                  <a:pt x="328" y="952"/>
                </a:lnTo>
                <a:lnTo>
                  <a:pt x="330" y="961"/>
                </a:lnTo>
                <a:lnTo>
                  <a:pt x="346" y="973"/>
                </a:lnTo>
                <a:lnTo>
                  <a:pt x="347" y="973"/>
                </a:lnTo>
                <a:lnTo>
                  <a:pt x="347" y="972"/>
                </a:lnTo>
                <a:lnTo>
                  <a:pt x="352" y="960"/>
                </a:lnTo>
                <a:lnTo>
                  <a:pt x="352" y="958"/>
                </a:lnTo>
                <a:lnTo>
                  <a:pt x="352" y="954"/>
                </a:lnTo>
                <a:lnTo>
                  <a:pt x="350" y="950"/>
                </a:lnTo>
                <a:lnTo>
                  <a:pt x="347" y="947"/>
                </a:lnTo>
                <a:close/>
                <a:moveTo>
                  <a:pt x="760" y="128"/>
                </a:moveTo>
                <a:lnTo>
                  <a:pt x="746" y="129"/>
                </a:lnTo>
                <a:lnTo>
                  <a:pt x="739" y="131"/>
                </a:lnTo>
                <a:lnTo>
                  <a:pt x="735" y="131"/>
                </a:lnTo>
                <a:lnTo>
                  <a:pt x="732" y="132"/>
                </a:lnTo>
                <a:lnTo>
                  <a:pt x="732" y="133"/>
                </a:lnTo>
                <a:lnTo>
                  <a:pt x="732" y="135"/>
                </a:lnTo>
                <a:lnTo>
                  <a:pt x="735" y="139"/>
                </a:lnTo>
                <a:lnTo>
                  <a:pt x="736" y="139"/>
                </a:lnTo>
                <a:lnTo>
                  <a:pt x="738" y="140"/>
                </a:lnTo>
                <a:lnTo>
                  <a:pt x="739" y="140"/>
                </a:lnTo>
                <a:lnTo>
                  <a:pt x="740" y="139"/>
                </a:lnTo>
                <a:lnTo>
                  <a:pt x="749" y="137"/>
                </a:lnTo>
                <a:lnTo>
                  <a:pt x="760" y="136"/>
                </a:lnTo>
                <a:lnTo>
                  <a:pt x="761" y="135"/>
                </a:lnTo>
                <a:lnTo>
                  <a:pt x="766" y="136"/>
                </a:lnTo>
                <a:lnTo>
                  <a:pt x="768" y="136"/>
                </a:lnTo>
                <a:lnTo>
                  <a:pt x="770" y="140"/>
                </a:lnTo>
                <a:lnTo>
                  <a:pt x="772" y="142"/>
                </a:lnTo>
                <a:lnTo>
                  <a:pt x="772" y="143"/>
                </a:lnTo>
                <a:lnTo>
                  <a:pt x="770" y="144"/>
                </a:lnTo>
                <a:lnTo>
                  <a:pt x="769" y="144"/>
                </a:lnTo>
                <a:lnTo>
                  <a:pt x="768" y="144"/>
                </a:lnTo>
                <a:lnTo>
                  <a:pt x="764" y="142"/>
                </a:lnTo>
                <a:lnTo>
                  <a:pt x="761" y="142"/>
                </a:lnTo>
                <a:lnTo>
                  <a:pt x="758" y="143"/>
                </a:lnTo>
                <a:lnTo>
                  <a:pt x="754" y="144"/>
                </a:lnTo>
                <a:lnTo>
                  <a:pt x="754" y="147"/>
                </a:lnTo>
                <a:lnTo>
                  <a:pt x="758" y="154"/>
                </a:lnTo>
                <a:lnTo>
                  <a:pt x="760" y="155"/>
                </a:lnTo>
                <a:lnTo>
                  <a:pt x="761" y="157"/>
                </a:lnTo>
                <a:lnTo>
                  <a:pt x="761" y="157"/>
                </a:lnTo>
                <a:lnTo>
                  <a:pt x="764" y="157"/>
                </a:lnTo>
                <a:lnTo>
                  <a:pt x="769" y="154"/>
                </a:lnTo>
                <a:lnTo>
                  <a:pt x="772" y="152"/>
                </a:lnTo>
                <a:lnTo>
                  <a:pt x="777" y="148"/>
                </a:lnTo>
                <a:lnTo>
                  <a:pt x="784" y="144"/>
                </a:lnTo>
                <a:lnTo>
                  <a:pt x="784" y="143"/>
                </a:lnTo>
                <a:lnTo>
                  <a:pt x="784" y="139"/>
                </a:lnTo>
                <a:lnTo>
                  <a:pt x="783" y="136"/>
                </a:lnTo>
                <a:lnTo>
                  <a:pt x="781" y="135"/>
                </a:lnTo>
                <a:lnTo>
                  <a:pt x="773" y="131"/>
                </a:lnTo>
                <a:lnTo>
                  <a:pt x="766" y="129"/>
                </a:lnTo>
                <a:lnTo>
                  <a:pt x="765" y="131"/>
                </a:lnTo>
                <a:lnTo>
                  <a:pt x="760" y="128"/>
                </a:lnTo>
                <a:close/>
                <a:moveTo>
                  <a:pt x="683" y="140"/>
                </a:moveTo>
                <a:lnTo>
                  <a:pt x="682" y="140"/>
                </a:lnTo>
                <a:lnTo>
                  <a:pt x="678" y="142"/>
                </a:lnTo>
                <a:lnTo>
                  <a:pt x="676" y="143"/>
                </a:lnTo>
                <a:lnTo>
                  <a:pt x="675" y="144"/>
                </a:lnTo>
                <a:lnTo>
                  <a:pt x="674" y="146"/>
                </a:lnTo>
                <a:lnTo>
                  <a:pt x="668" y="154"/>
                </a:lnTo>
                <a:lnTo>
                  <a:pt x="657" y="161"/>
                </a:lnTo>
                <a:lnTo>
                  <a:pt x="654" y="161"/>
                </a:lnTo>
                <a:lnTo>
                  <a:pt x="652" y="165"/>
                </a:lnTo>
                <a:lnTo>
                  <a:pt x="663" y="173"/>
                </a:lnTo>
                <a:lnTo>
                  <a:pt x="661" y="173"/>
                </a:lnTo>
                <a:lnTo>
                  <a:pt x="659" y="173"/>
                </a:lnTo>
                <a:lnTo>
                  <a:pt x="653" y="174"/>
                </a:lnTo>
                <a:lnTo>
                  <a:pt x="639" y="185"/>
                </a:lnTo>
                <a:lnTo>
                  <a:pt x="639" y="188"/>
                </a:lnTo>
                <a:lnTo>
                  <a:pt x="642" y="193"/>
                </a:lnTo>
                <a:lnTo>
                  <a:pt x="642" y="195"/>
                </a:lnTo>
                <a:lnTo>
                  <a:pt x="653" y="192"/>
                </a:lnTo>
                <a:lnTo>
                  <a:pt x="664" y="181"/>
                </a:lnTo>
                <a:lnTo>
                  <a:pt x="665" y="178"/>
                </a:lnTo>
                <a:lnTo>
                  <a:pt x="665" y="177"/>
                </a:lnTo>
                <a:lnTo>
                  <a:pt x="663" y="173"/>
                </a:lnTo>
                <a:lnTo>
                  <a:pt x="665" y="174"/>
                </a:lnTo>
                <a:lnTo>
                  <a:pt x="667" y="174"/>
                </a:lnTo>
                <a:lnTo>
                  <a:pt x="668" y="174"/>
                </a:lnTo>
                <a:lnTo>
                  <a:pt x="674" y="169"/>
                </a:lnTo>
                <a:lnTo>
                  <a:pt x="680" y="161"/>
                </a:lnTo>
                <a:lnTo>
                  <a:pt x="682" y="159"/>
                </a:lnTo>
                <a:lnTo>
                  <a:pt x="687" y="154"/>
                </a:lnTo>
                <a:lnTo>
                  <a:pt x="691" y="150"/>
                </a:lnTo>
                <a:lnTo>
                  <a:pt x="694" y="146"/>
                </a:lnTo>
                <a:lnTo>
                  <a:pt x="694" y="142"/>
                </a:lnTo>
                <a:lnTo>
                  <a:pt x="693" y="142"/>
                </a:lnTo>
                <a:lnTo>
                  <a:pt x="683" y="144"/>
                </a:lnTo>
                <a:lnTo>
                  <a:pt x="683" y="140"/>
                </a:lnTo>
                <a:close/>
                <a:moveTo>
                  <a:pt x="723" y="76"/>
                </a:moveTo>
                <a:lnTo>
                  <a:pt x="721" y="77"/>
                </a:lnTo>
                <a:lnTo>
                  <a:pt x="719" y="79"/>
                </a:lnTo>
                <a:lnTo>
                  <a:pt x="716" y="80"/>
                </a:lnTo>
                <a:lnTo>
                  <a:pt x="717" y="87"/>
                </a:lnTo>
                <a:lnTo>
                  <a:pt x="723" y="92"/>
                </a:lnTo>
                <a:lnTo>
                  <a:pt x="739" y="94"/>
                </a:lnTo>
                <a:lnTo>
                  <a:pt x="740" y="94"/>
                </a:lnTo>
                <a:lnTo>
                  <a:pt x="744" y="91"/>
                </a:lnTo>
                <a:lnTo>
                  <a:pt x="744" y="90"/>
                </a:lnTo>
                <a:lnTo>
                  <a:pt x="746" y="90"/>
                </a:lnTo>
                <a:lnTo>
                  <a:pt x="744" y="88"/>
                </a:lnTo>
                <a:lnTo>
                  <a:pt x="744" y="87"/>
                </a:lnTo>
                <a:lnTo>
                  <a:pt x="727" y="77"/>
                </a:lnTo>
                <a:lnTo>
                  <a:pt x="723" y="76"/>
                </a:lnTo>
                <a:close/>
                <a:moveTo>
                  <a:pt x="716" y="56"/>
                </a:moveTo>
                <a:lnTo>
                  <a:pt x="714" y="56"/>
                </a:lnTo>
                <a:lnTo>
                  <a:pt x="709" y="56"/>
                </a:lnTo>
                <a:lnTo>
                  <a:pt x="702" y="57"/>
                </a:lnTo>
                <a:lnTo>
                  <a:pt x="698" y="62"/>
                </a:lnTo>
                <a:lnTo>
                  <a:pt x="697" y="62"/>
                </a:lnTo>
                <a:lnTo>
                  <a:pt x="698" y="75"/>
                </a:lnTo>
                <a:lnTo>
                  <a:pt x="698" y="76"/>
                </a:lnTo>
                <a:lnTo>
                  <a:pt x="699" y="77"/>
                </a:lnTo>
                <a:lnTo>
                  <a:pt x="710" y="82"/>
                </a:lnTo>
                <a:lnTo>
                  <a:pt x="712" y="82"/>
                </a:lnTo>
                <a:lnTo>
                  <a:pt x="716" y="75"/>
                </a:lnTo>
                <a:lnTo>
                  <a:pt x="720" y="73"/>
                </a:lnTo>
                <a:lnTo>
                  <a:pt x="721" y="73"/>
                </a:lnTo>
                <a:lnTo>
                  <a:pt x="724" y="72"/>
                </a:lnTo>
                <a:lnTo>
                  <a:pt x="725" y="72"/>
                </a:lnTo>
                <a:lnTo>
                  <a:pt x="725" y="71"/>
                </a:lnTo>
                <a:lnTo>
                  <a:pt x="725" y="69"/>
                </a:lnTo>
                <a:lnTo>
                  <a:pt x="724" y="68"/>
                </a:lnTo>
                <a:lnTo>
                  <a:pt x="717" y="62"/>
                </a:lnTo>
                <a:lnTo>
                  <a:pt x="720" y="61"/>
                </a:lnTo>
                <a:lnTo>
                  <a:pt x="720" y="60"/>
                </a:lnTo>
                <a:lnTo>
                  <a:pt x="719" y="58"/>
                </a:lnTo>
                <a:lnTo>
                  <a:pt x="719" y="57"/>
                </a:lnTo>
                <a:lnTo>
                  <a:pt x="716" y="56"/>
                </a:lnTo>
                <a:close/>
                <a:moveTo>
                  <a:pt x="577" y="497"/>
                </a:moveTo>
                <a:lnTo>
                  <a:pt x="575" y="497"/>
                </a:lnTo>
                <a:lnTo>
                  <a:pt x="574" y="497"/>
                </a:lnTo>
                <a:lnTo>
                  <a:pt x="573" y="497"/>
                </a:lnTo>
                <a:lnTo>
                  <a:pt x="566" y="506"/>
                </a:lnTo>
                <a:lnTo>
                  <a:pt x="564" y="517"/>
                </a:lnTo>
                <a:lnTo>
                  <a:pt x="564" y="518"/>
                </a:lnTo>
                <a:lnTo>
                  <a:pt x="566" y="521"/>
                </a:lnTo>
                <a:lnTo>
                  <a:pt x="573" y="523"/>
                </a:lnTo>
                <a:lnTo>
                  <a:pt x="578" y="521"/>
                </a:lnTo>
                <a:lnTo>
                  <a:pt x="578" y="521"/>
                </a:lnTo>
                <a:lnTo>
                  <a:pt x="579" y="504"/>
                </a:lnTo>
                <a:lnTo>
                  <a:pt x="578" y="499"/>
                </a:lnTo>
                <a:lnTo>
                  <a:pt x="577" y="497"/>
                </a:lnTo>
                <a:close/>
                <a:moveTo>
                  <a:pt x="339" y="907"/>
                </a:moveTo>
                <a:lnTo>
                  <a:pt x="338" y="907"/>
                </a:lnTo>
                <a:lnTo>
                  <a:pt x="338" y="909"/>
                </a:lnTo>
                <a:lnTo>
                  <a:pt x="337" y="911"/>
                </a:lnTo>
                <a:lnTo>
                  <a:pt x="337" y="913"/>
                </a:lnTo>
                <a:lnTo>
                  <a:pt x="335" y="922"/>
                </a:lnTo>
                <a:lnTo>
                  <a:pt x="335" y="931"/>
                </a:lnTo>
                <a:lnTo>
                  <a:pt x="335" y="932"/>
                </a:lnTo>
                <a:lnTo>
                  <a:pt x="337" y="937"/>
                </a:lnTo>
                <a:lnTo>
                  <a:pt x="338" y="938"/>
                </a:lnTo>
                <a:lnTo>
                  <a:pt x="343" y="938"/>
                </a:lnTo>
                <a:lnTo>
                  <a:pt x="345" y="938"/>
                </a:lnTo>
                <a:lnTo>
                  <a:pt x="346" y="937"/>
                </a:lnTo>
                <a:lnTo>
                  <a:pt x="346" y="935"/>
                </a:lnTo>
                <a:lnTo>
                  <a:pt x="349" y="937"/>
                </a:lnTo>
                <a:lnTo>
                  <a:pt x="353" y="942"/>
                </a:lnTo>
                <a:lnTo>
                  <a:pt x="356" y="946"/>
                </a:lnTo>
                <a:lnTo>
                  <a:pt x="356" y="946"/>
                </a:lnTo>
                <a:lnTo>
                  <a:pt x="356" y="947"/>
                </a:lnTo>
                <a:lnTo>
                  <a:pt x="360" y="947"/>
                </a:lnTo>
                <a:lnTo>
                  <a:pt x="361" y="945"/>
                </a:lnTo>
                <a:lnTo>
                  <a:pt x="362" y="942"/>
                </a:lnTo>
                <a:lnTo>
                  <a:pt x="364" y="941"/>
                </a:lnTo>
                <a:lnTo>
                  <a:pt x="362" y="939"/>
                </a:lnTo>
                <a:lnTo>
                  <a:pt x="353" y="915"/>
                </a:lnTo>
                <a:lnTo>
                  <a:pt x="350" y="912"/>
                </a:lnTo>
                <a:lnTo>
                  <a:pt x="349" y="912"/>
                </a:lnTo>
                <a:lnTo>
                  <a:pt x="346" y="913"/>
                </a:lnTo>
                <a:lnTo>
                  <a:pt x="342" y="911"/>
                </a:lnTo>
                <a:lnTo>
                  <a:pt x="339" y="911"/>
                </a:lnTo>
                <a:lnTo>
                  <a:pt x="339" y="907"/>
                </a:lnTo>
                <a:close/>
                <a:moveTo>
                  <a:pt x="667" y="537"/>
                </a:moveTo>
                <a:lnTo>
                  <a:pt x="665" y="537"/>
                </a:lnTo>
                <a:lnTo>
                  <a:pt x="664" y="537"/>
                </a:lnTo>
                <a:lnTo>
                  <a:pt x="661" y="537"/>
                </a:lnTo>
                <a:lnTo>
                  <a:pt x="660" y="538"/>
                </a:lnTo>
                <a:lnTo>
                  <a:pt x="653" y="542"/>
                </a:lnTo>
                <a:lnTo>
                  <a:pt x="652" y="544"/>
                </a:lnTo>
                <a:lnTo>
                  <a:pt x="653" y="544"/>
                </a:lnTo>
                <a:lnTo>
                  <a:pt x="653" y="545"/>
                </a:lnTo>
                <a:lnTo>
                  <a:pt x="656" y="547"/>
                </a:lnTo>
                <a:lnTo>
                  <a:pt x="657" y="547"/>
                </a:lnTo>
                <a:lnTo>
                  <a:pt x="646" y="551"/>
                </a:lnTo>
                <a:lnTo>
                  <a:pt x="641" y="553"/>
                </a:lnTo>
                <a:lnTo>
                  <a:pt x="630" y="556"/>
                </a:lnTo>
                <a:lnTo>
                  <a:pt x="629" y="556"/>
                </a:lnTo>
                <a:lnTo>
                  <a:pt x="623" y="553"/>
                </a:lnTo>
                <a:lnTo>
                  <a:pt x="618" y="545"/>
                </a:lnTo>
                <a:lnTo>
                  <a:pt x="618" y="547"/>
                </a:lnTo>
                <a:lnTo>
                  <a:pt x="618" y="549"/>
                </a:lnTo>
                <a:lnTo>
                  <a:pt x="618" y="553"/>
                </a:lnTo>
                <a:lnTo>
                  <a:pt x="626" y="559"/>
                </a:lnTo>
                <a:lnTo>
                  <a:pt x="631" y="562"/>
                </a:lnTo>
                <a:lnTo>
                  <a:pt x="639" y="563"/>
                </a:lnTo>
                <a:lnTo>
                  <a:pt x="639" y="564"/>
                </a:lnTo>
                <a:lnTo>
                  <a:pt x="638" y="564"/>
                </a:lnTo>
                <a:lnTo>
                  <a:pt x="637" y="566"/>
                </a:lnTo>
                <a:lnTo>
                  <a:pt x="630" y="567"/>
                </a:lnTo>
                <a:lnTo>
                  <a:pt x="627" y="567"/>
                </a:lnTo>
                <a:lnTo>
                  <a:pt x="623" y="563"/>
                </a:lnTo>
                <a:lnTo>
                  <a:pt x="624" y="562"/>
                </a:lnTo>
                <a:lnTo>
                  <a:pt x="623" y="560"/>
                </a:lnTo>
                <a:lnTo>
                  <a:pt x="620" y="562"/>
                </a:lnTo>
                <a:lnTo>
                  <a:pt x="618" y="563"/>
                </a:lnTo>
                <a:lnTo>
                  <a:pt x="618" y="585"/>
                </a:lnTo>
                <a:lnTo>
                  <a:pt x="622" y="585"/>
                </a:lnTo>
                <a:lnTo>
                  <a:pt x="637" y="582"/>
                </a:lnTo>
                <a:lnTo>
                  <a:pt x="645" y="581"/>
                </a:lnTo>
                <a:lnTo>
                  <a:pt x="646" y="581"/>
                </a:lnTo>
                <a:lnTo>
                  <a:pt x="656" y="567"/>
                </a:lnTo>
                <a:lnTo>
                  <a:pt x="672" y="563"/>
                </a:lnTo>
                <a:lnTo>
                  <a:pt x="672" y="555"/>
                </a:lnTo>
                <a:lnTo>
                  <a:pt x="668" y="553"/>
                </a:lnTo>
                <a:lnTo>
                  <a:pt x="663" y="551"/>
                </a:lnTo>
                <a:lnTo>
                  <a:pt x="661" y="551"/>
                </a:lnTo>
                <a:lnTo>
                  <a:pt x="663" y="548"/>
                </a:lnTo>
                <a:lnTo>
                  <a:pt x="663" y="547"/>
                </a:lnTo>
                <a:lnTo>
                  <a:pt x="663" y="545"/>
                </a:lnTo>
                <a:lnTo>
                  <a:pt x="664" y="545"/>
                </a:lnTo>
                <a:lnTo>
                  <a:pt x="664" y="547"/>
                </a:lnTo>
                <a:lnTo>
                  <a:pt x="672" y="549"/>
                </a:lnTo>
                <a:lnTo>
                  <a:pt x="675" y="551"/>
                </a:lnTo>
                <a:lnTo>
                  <a:pt x="676" y="552"/>
                </a:lnTo>
                <a:lnTo>
                  <a:pt x="682" y="553"/>
                </a:lnTo>
                <a:lnTo>
                  <a:pt x="683" y="553"/>
                </a:lnTo>
                <a:lnTo>
                  <a:pt x="684" y="553"/>
                </a:lnTo>
                <a:lnTo>
                  <a:pt x="684" y="553"/>
                </a:lnTo>
                <a:lnTo>
                  <a:pt x="684" y="545"/>
                </a:lnTo>
                <a:lnTo>
                  <a:pt x="679" y="544"/>
                </a:lnTo>
                <a:lnTo>
                  <a:pt x="678" y="544"/>
                </a:lnTo>
                <a:lnTo>
                  <a:pt x="674" y="542"/>
                </a:lnTo>
                <a:lnTo>
                  <a:pt x="669" y="541"/>
                </a:lnTo>
                <a:lnTo>
                  <a:pt x="669" y="540"/>
                </a:lnTo>
                <a:lnTo>
                  <a:pt x="668" y="538"/>
                </a:lnTo>
                <a:lnTo>
                  <a:pt x="667" y="537"/>
                </a:lnTo>
                <a:close/>
                <a:moveTo>
                  <a:pt x="461" y="833"/>
                </a:moveTo>
                <a:lnTo>
                  <a:pt x="457" y="833"/>
                </a:lnTo>
                <a:lnTo>
                  <a:pt x="455" y="833"/>
                </a:lnTo>
                <a:lnTo>
                  <a:pt x="453" y="833"/>
                </a:lnTo>
                <a:lnTo>
                  <a:pt x="447" y="837"/>
                </a:lnTo>
                <a:lnTo>
                  <a:pt x="447" y="838"/>
                </a:lnTo>
                <a:lnTo>
                  <a:pt x="447" y="841"/>
                </a:lnTo>
                <a:lnTo>
                  <a:pt x="446" y="842"/>
                </a:lnTo>
                <a:lnTo>
                  <a:pt x="446" y="844"/>
                </a:lnTo>
                <a:lnTo>
                  <a:pt x="447" y="844"/>
                </a:lnTo>
                <a:lnTo>
                  <a:pt x="450" y="847"/>
                </a:lnTo>
                <a:lnTo>
                  <a:pt x="461" y="849"/>
                </a:lnTo>
                <a:lnTo>
                  <a:pt x="461" y="851"/>
                </a:lnTo>
                <a:lnTo>
                  <a:pt x="462" y="849"/>
                </a:lnTo>
                <a:lnTo>
                  <a:pt x="466" y="847"/>
                </a:lnTo>
                <a:lnTo>
                  <a:pt x="468" y="845"/>
                </a:lnTo>
                <a:lnTo>
                  <a:pt x="469" y="844"/>
                </a:lnTo>
                <a:lnTo>
                  <a:pt x="470" y="841"/>
                </a:lnTo>
                <a:lnTo>
                  <a:pt x="472" y="840"/>
                </a:lnTo>
                <a:lnTo>
                  <a:pt x="470" y="840"/>
                </a:lnTo>
                <a:lnTo>
                  <a:pt x="470" y="838"/>
                </a:lnTo>
                <a:lnTo>
                  <a:pt x="468" y="837"/>
                </a:lnTo>
                <a:lnTo>
                  <a:pt x="461" y="833"/>
                </a:lnTo>
                <a:close/>
                <a:moveTo>
                  <a:pt x="689" y="236"/>
                </a:moveTo>
                <a:lnTo>
                  <a:pt x="687" y="236"/>
                </a:lnTo>
                <a:lnTo>
                  <a:pt x="686" y="236"/>
                </a:lnTo>
                <a:lnTo>
                  <a:pt x="675" y="256"/>
                </a:lnTo>
                <a:lnTo>
                  <a:pt x="672" y="267"/>
                </a:lnTo>
                <a:lnTo>
                  <a:pt x="672" y="272"/>
                </a:lnTo>
                <a:lnTo>
                  <a:pt x="671" y="274"/>
                </a:lnTo>
                <a:lnTo>
                  <a:pt x="672" y="279"/>
                </a:lnTo>
                <a:lnTo>
                  <a:pt x="672" y="281"/>
                </a:lnTo>
                <a:lnTo>
                  <a:pt x="672" y="283"/>
                </a:lnTo>
                <a:lnTo>
                  <a:pt x="674" y="285"/>
                </a:lnTo>
                <a:lnTo>
                  <a:pt x="676" y="277"/>
                </a:lnTo>
                <a:lnTo>
                  <a:pt x="678" y="271"/>
                </a:lnTo>
                <a:lnTo>
                  <a:pt x="680" y="264"/>
                </a:lnTo>
                <a:lnTo>
                  <a:pt x="683" y="259"/>
                </a:lnTo>
                <a:lnTo>
                  <a:pt x="686" y="259"/>
                </a:lnTo>
                <a:lnTo>
                  <a:pt x="686" y="255"/>
                </a:lnTo>
                <a:lnTo>
                  <a:pt x="687" y="251"/>
                </a:lnTo>
                <a:lnTo>
                  <a:pt x="689" y="240"/>
                </a:lnTo>
                <a:lnTo>
                  <a:pt x="689" y="238"/>
                </a:lnTo>
                <a:lnTo>
                  <a:pt x="689" y="236"/>
                </a:lnTo>
                <a:close/>
                <a:moveTo>
                  <a:pt x="679" y="567"/>
                </a:moveTo>
                <a:lnTo>
                  <a:pt x="678" y="567"/>
                </a:lnTo>
                <a:lnTo>
                  <a:pt x="676" y="567"/>
                </a:lnTo>
                <a:lnTo>
                  <a:pt x="669" y="571"/>
                </a:lnTo>
                <a:lnTo>
                  <a:pt x="668" y="575"/>
                </a:lnTo>
                <a:lnTo>
                  <a:pt x="668" y="578"/>
                </a:lnTo>
                <a:lnTo>
                  <a:pt x="671" y="579"/>
                </a:lnTo>
                <a:lnTo>
                  <a:pt x="676" y="583"/>
                </a:lnTo>
                <a:lnTo>
                  <a:pt x="680" y="582"/>
                </a:lnTo>
                <a:lnTo>
                  <a:pt x="683" y="583"/>
                </a:lnTo>
                <a:lnTo>
                  <a:pt x="686" y="583"/>
                </a:lnTo>
                <a:lnTo>
                  <a:pt x="702" y="589"/>
                </a:lnTo>
                <a:lnTo>
                  <a:pt x="701" y="590"/>
                </a:lnTo>
                <a:lnTo>
                  <a:pt x="704" y="592"/>
                </a:lnTo>
                <a:lnTo>
                  <a:pt x="708" y="594"/>
                </a:lnTo>
                <a:lnTo>
                  <a:pt x="708" y="596"/>
                </a:lnTo>
                <a:lnTo>
                  <a:pt x="713" y="597"/>
                </a:lnTo>
                <a:lnTo>
                  <a:pt x="714" y="596"/>
                </a:lnTo>
                <a:lnTo>
                  <a:pt x="721" y="592"/>
                </a:lnTo>
                <a:lnTo>
                  <a:pt x="723" y="590"/>
                </a:lnTo>
                <a:lnTo>
                  <a:pt x="720" y="589"/>
                </a:lnTo>
                <a:lnTo>
                  <a:pt x="719" y="590"/>
                </a:lnTo>
                <a:lnTo>
                  <a:pt x="710" y="589"/>
                </a:lnTo>
                <a:lnTo>
                  <a:pt x="704" y="586"/>
                </a:lnTo>
                <a:lnTo>
                  <a:pt x="701" y="582"/>
                </a:lnTo>
                <a:lnTo>
                  <a:pt x="690" y="581"/>
                </a:lnTo>
                <a:lnTo>
                  <a:pt x="689" y="578"/>
                </a:lnTo>
                <a:lnTo>
                  <a:pt x="686" y="578"/>
                </a:lnTo>
                <a:lnTo>
                  <a:pt x="683" y="572"/>
                </a:lnTo>
                <a:lnTo>
                  <a:pt x="683" y="571"/>
                </a:lnTo>
                <a:lnTo>
                  <a:pt x="679" y="567"/>
                </a:lnTo>
                <a:close/>
                <a:moveTo>
                  <a:pt x="480" y="795"/>
                </a:moveTo>
                <a:lnTo>
                  <a:pt x="478" y="795"/>
                </a:lnTo>
                <a:lnTo>
                  <a:pt x="477" y="795"/>
                </a:lnTo>
                <a:lnTo>
                  <a:pt x="474" y="797"/>
                </a:lnTo>
                <a:lnTo>
                  <a:pt x="465" y="808"/>
                </a:lnTo>
                <a:lnTo>
                  <a:pt x="465" y="810"/>
                </a:lnTo>
                <a:lnTo>
                  <a:pt x="465" y="811"/>
                </a:lnTo>
                <a:lnTo>
                  <a:pt x="465" y="811"/>
                </a:lnTo>
                <a:lnTo>
                  <a:pt x="472" y="811"/>
                </a:lnTo>
                <a:lnTo>
                  <a:pt x="483" y="810"/>
                </a:lnTo>
                <a:lnTo>
                  <a:pt x="488" y="817"/>
                </a:lnTo>
                <a:lnTo>
                  <a:pt x="489" y="821"/>
                </a:lnTo>
                <a:lnTo>
                  <a:pt x="491" y="821"/>
                </a:lnTo>
                <a:lnTo>
                  <a:pt x="493" y="819"/>
                </a:lnTo>
                <a:lnTo>
                  <a:pt x="498" y="819"/>
                </a:lnTo>
                <a:lnTo>
                  <a:pt x="499" y="818"/>
                </a:lnTo>
                <a:lnTo>
                  <a:pt x="500" y="818"/>
                </a:lnTo>
                <a:lnTo>
                  <a:pt x="502" y="815"/>
                </a:lnTo>
                <a:lnTo>
                  <a:pt x="503" y="815"/>
                </a:lnTo>
                <a:lnTo>
                  <a:pt x="502" y="814"/>
                </a:lnTo>
                <a:lnTo>
                  <a:pt x="498" y="808"/>
                </a:lnTo>
                <a:lnTo>
                  <a:pt x="480" y="795"/>
                </a:lnTo>
                <a:close/>
                <a:moveTo>
                  <a:pt x="754" y="219"/>
                </a:moveTo>
                <a:lnTo>
                  <a:pt x="742" y="226"/>
                </a:lnTo>
                <a:lnTo>
                  <a:pt x="740" y="226"/>
                </a:lnTo>
                <a:lnTo>
                  <a:pt x="739" y="223"/>
                </a:lnTo>
                <a:lnTo>
                  <a:pt x="735" y="221"/>
                </a:lnTo>
                <a:lnTo>
                  <a:pt x="734" y="219"/>
                </a:lnTo>
                <a:lnTo>
                  <a:pt x="731" y="219"/>
                </a:lnTo>
                <a:lnTo>
                  <a:pt x="728" y="219"/>
                </a:lnTo>
                <a:lnTo>
                  <a:pt x="727" y="221"/>
                </a:lnTo>
                <a:lnTo>
                  <a:pt x="739" y="237"/>
                </a:lnTo>
                <a:lnTo>
                  <a:pt x="739" y="238"/>
                </a:lnTo>
                <a:lnTo>
                  <a:pt x="749" y="234"/>
                </a:lnTo>
                <a:lnTo>
                  <a:pt x="758" y="230"/>
                </a:lnTo>
                <a:lnTo>
                  <a:pt x="760" y="229"/>
                </a:lnTo>
                <a:lnTo>
                  <a:pt x="758" y="222"/>
                </a:lnTo>
                <a:lnTo>
                  <a:pt x="754" y="219"/>
                </a:lnTo>
                <a:close/>
                <a:moveTo>
                  <a:pt x="698" y="182"/>
                </a:moveTo>
                <a:lnTo>
                  <a:pt x="695" y="184"/>
                </a:lnTo>
                <a:lnTo>
                  <a:pt x="695" y="185"/>
                </a:lnTo>
                <a:lnTo>
                  <a:pt x="690" y="191"/>
                </a:lnTo>
                <a:lnTo>
                  <a:pt x="690" y="192"/>
                </a:lnTo>
                <a:lnTo>
                  <a:pt x="690" y="193"/>
                </a:lnTo>
                <a:lnTo>
                  <a:pt x="690" y="196"/>
                </a:lnTo>
                <a:lnTo>
                  <a:pt x="694" y="218"/>
                </a:lnTo>
                <a:lnTo>
                  <a:pt x="694" y="219"/>
                </a:lnTo>
                <a:lnTo>
                  <a:pt x="702" y="233"/>
                </a:lnTo>
                <a:lnTo>
                  <a:pt x="704" y="233"/>
                </a:lnTo>
                <a:lnTo>
                  <a:pt x="705" y="233"/>
                </a:lnTo>
                <a:lnTo>
                  <a:pt x="708" y="233"/>
                </a:lnTo>
                <a:lnTo>
                  <a:pt x="719" y="229"/>
                </a:lnTo>
                <a:lnTo>
                  <a:pt x="719" y="226"/>
                </a:lnTo>
                <a:lnTo>
                  <a:pt x="717" y="223"/>
                </a:lnTo>
                <a:lnTo>
                  <a:pt x="716" y="221"/>
                </a:lnTo>
                <a:lnTo>
                  <a:pt x="714" y="212"/>
                </a:lnTo>
                <a:lnTo>
                  <a:pt x="713" y="210"/>
                </a:lnTo>
                <a:lnTo>
                  <a:pt x="714" y="202"/>
                </a:lnTo>
                <a:lnTo>
                  <a:pt x="716" y="199"/>
                </a:lnTo>
                <a:lnTo>
                  <a:pt x="714" y="197"/>
                </a:lnTo>
                <a:lnTo>
                  <a:pt x="708" y="193"/>
                </a:lnTo>
                <a:lnTo>
                  <a:pt x="704" y="199"/>
                </a:lnTo>
                <a:lnTo>
                  <a:pt x="704" y="196"/>
                </a:lnTo>
                <a:lnTo>
                  <a:pt x="702" y="193"/>
                </a:lnTo>
                <a:lnTo>
                  <a:pt x="701" y="185"/>
                </a:lnTo>
                <a:lnTo>
                  <a:pt x="701" y="184"/>
                </a:lnTo>
                <a:lnTo>
                  <a:pt x="698" y="182"/>
                </a:lnTo>
                <a:close/>
                <a:moveTo>
                  <a:pt x="746" y="30"/>
                </a:moveTo>
                <a:lnTo>
                  <a:pt x="744" y="30"/>
                </a:lnTo>
                <a:lnTo>
                  <a:pt x="742" y="30"/>
                </a:lnTo>
                <a:lnTo>
                  <a:pt x="738" y="30"/>
                </a:lnTo>
                <a:lnTo>
                  <a:pt x="736" y="28"/>
                </a:lnTo>
                <a:lnTo>
                  <a:pt x="739" y="27"/>
                </a:lnTo>
                <a:lnTo>
                  <a:pt x="740" y="27"/>
                </a:lnTo>
                <a:lnTo>
                  <a:pt x="744" y="24"/>
                </a:lnTo>
                <a:lnTo>
                  <a:pt x="746" y="24"/>
                </a:lnTo>
                <a:lnTo>
                  <a:pt x="749" y="27"/>
                </a:lnTo>
                <a:lnTo>
                  <a:pt x="750" y="30"/>
                </a:lnTo>
                <a:lnTo>
                  <a:pt x="749" y="32"/>
                </a:lnTo>
                <a:lnTo>
                  <a:pt x="746" y="37"/>
                </a:lnTo>
                <a:lnTo>
                  <a:pt x="738" y="45"/>
                </a:lnTo>
                <a:lnTo>
                  <a:pt x="738" y="47"/>
                </a:lnTo>
                <a:lnTo>
                  <a:pt x="739" y="47"/>
                </a:lnTo>
                <a:lnTo>
                  <a:pt x="744" y="46"/>
                </a:lnTo>
                <a:lnTo>
                  <a:pt x="746" y="45"/>
                </a:lnTo>
                <a:lnTo>
                  <a:pt x="751" y="45"/>
                </a:lnTo>
                <a:lnTo>
                  <a:pt x="761" y="46"/>
                </a:lnTo>
                <a:lnTo>
                  <a:pt x="775" y="56"/>
                </a:lnTo>
                <a:lnTo>
                  <a:pt x="777" y="60"/>
                </a:lnTo>
                <a:lnTo>
                  <a:pt x="785" y="46"/>
                </a:lnTo>
                <a:lnTo>
                  <a:pt x="791" y="30"/>
                </a:lnTo>
                <a:lnTo>
                  <a:pt x="792" y="27"/>
                </a:lnTo>
                <a:lnTo>
                  <a:pt x="796" y="24"/>
                </a:lnTo>
                <a:lnTo>
                  <a:pt x="800" y="24"/>
                </a:lnTo>
                <a:lnTo>
                  <a:pt x="803" y="23"/>
                </a:lnTo>
                <a:lnTo>
                  <a:pt x="799" y="30"/>
                </a:lnTo>
                <a:lnTo>
                  <a:pt x="794" y="42"/>
                </a:lnTo>
                <a:lnTo>
                  <a:pt x="790" y="53"/>
                </a:lnTo>
                <a:lnTo>
                  <a:pt x="787" y="68"/>
                </a:lnTo>
                <a:lnTo>
                  <a:pt x="788" y="69"/>
                </a:lnTo>
                <a:lnTo>
                  <a:pt x="792" y="71"/>
                </a:lnTo>
                <a:lnTo>
                  <a:pt x="794" y="71"/>
                </a:lnTo>
                <a:lnTo>
                  <a:pt x="811" y="75"/>
                </a:lnTo>
                <a:lnTo>
                  <a:pt x="815" y="75"/>
                </a:lnTo>
                <a:lnTo>
                  <a:pt x="820" y="75"/>
                </a:lnTo>
                <a:lnTo>
                  <a:pt x="821" y="75"/>
                </a:lnTo>
                <a:lnTo>
                  <a:pt x="826" y="72"/>
                </a:lnTo>
                <a:lnTo>
                  <a:pt x="830" y="68"/>
                </a:lnTo>
                <a:lnTo>
                  <a:pt x="832" y="68"/>
                </a:lnTo>
                <a:lnTo>
                  <a:pt x="835" y="65"/>
                </a:lnTo>
                <a:lnTo>
                  <a:pt x="840" y="56"/>
                </a:lnTo>
                <a:lnTo>
                  <a:pt x="840" y="53"/>
                </a:lnTo>
                <a:lnTo>
                  <a:pt x="840" y="52"/>
                </a:lnTo>
                <a:lnTo>
                  <a:pt x="837" y="52"/>
                </a:lnTo>
                <a:lnTo>
                  <a:pt x="826" y="50"/>
                </a:lnTo>
                <a:lnTo>
                  <a:pt x="817" y="50"/>
                </a:lnTo>
                <a:lnTo>
                  <a:pt x="815" y="50"/>
                </a:lnTo>
                <a:lnTo>
                  <a:pt x="815" y="49"/>
                </a:lnTo>
                <a:lnTo>
                  <a:pt x="814" y="47"/>
                </a:lnTo>
                <a:lnTo>
                  <a:pt x="813" y="46"/>
                </a:lnTo>
                <a:lnTo>
                  <a:pt x="810" y="43"/>
                </a:lnTo>
                <a:lnTo>
                  <a:pt x="810" y="42"/>
                </a:lnTo>
                <a:lnTo>
                  <a:pt x="821" y="41"/>
                </a:lnTo>
                <a:lnTo>
                  <a:pt x="824" y="43"/>
                </a:lnTo>
                <a:lnTo>
                  <a:pt x="824" y="45"/>
                </a:lnTo>
                <a:lnTo>
                  <a:pt x="829" y="50"/>
                </a:lnTo>
                <a:lnTo>
                  <a:pt x="830" y="50"/>
                </a:lnTo>
                <a:lnTo>
                  <a:pt x="833" y="50"/>
                </a:lnTo>
                <a:lnTo>
                  <a:pt x="836" y="49"/>
                </a:lnTo>
                <a:lnTo>
                  <a:pt x="840" y="47"/>
                </a:lnTo>
                <a:lnTo>
                  <a:pt x="855" y="43"/>
                </a:lnTo>
                <a:lnTo>
                  <a:pt x="856" y="42"/>
                </a:lnTo>
                <a:lnTo>
                  <a:pt x="859" y="32"/>
                </a:lnTo>
                <a:lnTo>
                  <a:pt x="859" y="31"/>
                </a:lnTo>
                <a:lnTo>
                  <a:pt x="859" y="30"/>
                </a:lnTo>
                <a:lnTo>
                  <a:pt x="859" y="28"/>
                </a:lnTo>
                <a:lnTo>
                  <a:pt x="860" y="13"/>
                </a:lnTo>
                <a:lnTo>
                  <a:pt x="859" y="5"/>
                </a:lnTo>
                <a:lnTo>
                  <a:pt x="859" y="4"/>
                </a:lnTo>
                <a:lnTo>
                  <a:pt x="859" y="2"/>
                </a:lnTo>
                <a:lnTo>
                  <a:pt x="859" y="0"/>
                </a:lnTo>
                <a:lnTo>
                  <a:pt x="863" y="5"/>
                </a:lnTo>
                <a:lnTo>
                  <a:pt x="863" y="7"/>
                </a:lnTo>
                <a:lnTo>
                  <a:pt x="863" y="13"/>
                </a:lnTo>
                <a:lnTo>
                  <a:pt x="865" y="34"/>
                </a:lnTo>
                <a:lnTo>
                  <a:pt x="863" y="34"/>
                </a:lnTo>
                <a:lnTo>
                  <a:pt x="858" y="47"/>
                </a:lnTo>
                <a:lnTo>
                  <a:pt x="856" y="47"/>
                </a:lnTo>
                <a:lnTo>
                  <a:pt x="862" y="60"/>
                </a:lnTo>
                <a:lnTo>
                  <a:pt x="873" y="72"/>
                </a:lnTo>
                <a:lnTo>
                  <a:pt x="880" y="97"/>
                </a:lnTo>
                <a:lnTo>
                  <a:pt x="875" y="95"/>
                </a:lnTo>
                <a:lnTo>
                  <a:pt x="875" y="95"/>
                </a:lnTo>
                <a:lnTo>
                  <a:pt x="875" y="92"/>
                </a:lnTo>
                <a:lnTo>
                  <a:pt x="874" y="90"/>
                </a:lnTo>
                <a:lnTo>
                  <a:pt x="873" y="84"/>
                </a:lnTo>
                <a:lnTo>
                  <a:pt x="867" y="73"/>
                </a:lnTo>
                <a:lnTo>
                  <a:pt x="863" y="65"/>
                </a:lnTo>
                <a:lnTo>
                  <a:pt x="860" y="64"/>
                </a:lnTo>
                <a:lnTo>
                  <a:pt x="855" y="61"/>
                </a:lnTo>
                <a:lnTo>
                  <a:pt x="852" y="60"/>
                </a:lnTo>
                <a:lnTo>
                  <a:pt x="844" y="64"/>
                </a:lnTo>
                <a:lnTo>
                  <a:pt x="828" y="82"/>
                </a:lnTo>
                <a:lnTo>
                  <a:pt x="826" y="86"/>
                </a:lnTo>
                <a:lnTo>
                  <a:pt x="826" y="94"/>
                </a:lnTo>
                <a:lnTo>
                  <a:pt x="826" y="95"/>
                </a:lnTo>
                <a:lnTo>
                  <a:pt x="828" y="95"/>
                </a:lnTo>
                <a:lnTo>
                  <a:pt x="833" y="98"/>
                </a:lnTo>
                <a:lnTo>
                  <a:pt x="837" y="99"/>
                </a:lnTo>
                <a:lnTo>
                  <a:pt x="840" y="97"/>
                </a:lnTo>
                <a:lnTo>
                  <a:pt x="843" y="94"/>
                </a:lnTo>
                <a:lnTo>
                  <a:pt x="844" y="90"/>
                </a:lnTo>
                <a:lnTo>
                  <a:pt x="843" y="90"/>
                </a:lnTo>
                <a:lnTo>
                  <a:pt x="843" y="88"/>
                </a:lnTo>
                <a:lnTo>
                  <a:pt x="844" y="87"/>
                </a:lnTo>
                <a:lnTo>
                  <a:pt x="844" y="86"/>
                </a:lnTo>
                <a:lnTo>
                  <a:pt x="847" y="86"/>
                </a:lnTo>
                <a:lnTo>
                  <a:pt x="850" y="87"/>
                </a:lnTo>
                <a:lnTo>
                  <a:pt x="851" y="87"/>
                </a:lnTo>
                <a:lnTo>
                  <a:pt x="851" y="88"/>
                </a:lnTo>
                <a:lnTo>
                  <a:pt x="851" y="90"/>
                </a:lnTo>
                <a:lnTo>
                  <a:pt x="844" y="99"/>
                </a:lnTo>
                <a:lnTo>
                  <a:pt x="843" y="102"/>
                </a:lnTo>
                <a:lnTo>
                  <a:pt x="847" y="113"/>
                </a:lnTo>
                <a:lnTo>
                  <a:pt x="854" y="127"/>
                </a:lnTo>
                <a:lnTo>
                  <a:pt x="856" y="128"/>
                </a:lnTo>
                <a:lnTo>
                  <a:pt x="859" y="132"/>
                </a:lnTo>
                <a:lnTo>
                  <a:pt x="859" y="132"/>
                </a:lnTo>
                <a:lnTo>
                  <a:pt x="862" y="133"/>
                </a:lnTo>
                <a:lnTo>
                  <a:pt x="863" y="136"/>
                </a:lnTo>
                <a:lnTo>
                  <a:pt x="863" y="137"/>
                </a:lnTo>
                <a:lnTo>
                  <a:pt x="862" y="139"/>
                </a:lnTo>
                <a:lnTo>
                  <a:pt x="858" y="139"/>
                </a:lnTo>
                <a:lnTo>
                  <a:pt x="851" y="139"/>
                </a:lnTo>
                <a:lnTo>
                  <a:pt x="832" y="128"/>
                </a:lnTo>
                <a:lnTo>
                  <a:pt x="826" y="121"/>
                </a:lnTo>
                <a:lnTo>
                  <a:pt x="826" y="118"/>
                </a:lnTo>
                <a:lnTo>
                  <a:pt x="825" y="114"/>
                </a:lnTo>
                <a:lnTo>
                  <a:pt x="820" y="109"/>
                </a:lnTo>
                <a:lnTo>
                  <a:pt x="809" y="106"/>
                </a:lnTo>
                <a:lnTo>
                  <a:pt x="805" y="106"/>
                </a:lnTo>
                <a:lnTo>
                  <a:pt x="802" y="105"/>
                </a:lnTo>
                <a:lnTo>
                  <a:pt x="800" y="106"/>
                </a:lnTo>
                <a:lnTo>
                  <a:pt x="799" y="106"/>
                </a:lnTo>
                <a:lnTo>
                  <a:pt x="798" y="106"/>
                </a:lnTo>
                <a:lnTo>
                  <a:pt x="798" y="107"/>
                </a:lnTo>
                <a:lnTo>
                  <a:pt x="799" y="107"/>
                </a:lnTo>
                <a:lnTo>
                  <a:pt x="802" y="109"/>
                </a:lnTo>
                <a:lnTo>
                  <a:pt x="803" y="109"/>
                </a:lnTo>
                <a:lnTo>
                  <a:pt x="805" y="109"/>
                </a:lnTo>
                <a:lnTo>
                  <a:pt x="807" y="112"/>
                </a:lnTo>
                <a:lnTo>
                  <a:pt x="809" y="114"/>
                </a:lnTo>
                <a:lnTo>
                  <a:pt x="813" y="128"/>
                </a:lnTo>
                <a:lnTo>
                  <a:pt x="811" y="129"/>
                </a:lnTo>
                <a:lnTo>
                  <a:pt x="810" y="131"/>
                </a:lnTo>
                <a:lnTo>
                  <a:pt x="809" y="131"/>
                </a:lnTo>
                <a:lnTo>
                  <a:pt x="807" y="131"/>
                </a:lnTo>
                <a:lnTo>
                  <a:pt x="806" y="131"/>
                </a:lnTo>
                <a:lnTo>
                  <a:pt x="805" y="131"/>
                </a:lnTo>
                <a:lnTo>
                  <a:pt x="805" y="129"/>
                </a:lnTo>
                <a:lnTo>
                  <a:pt x="805" y="128"/>
                </a:lnTo>
                <a:lnTo>
                  <a:pt x="800" y="121"/>
                </a:lnTo>
                <a:lnTo>
                  <a:pt x="796" y="120"/>
                </a:lnTo>
                <a:lnTo>
                  <a:pt x="790" y="114"/>
                </a:lnTo>
                <a:lnTo>
                  <a:pt x="787" y="113"/>
                </a:lnTo>
                <a:lnTo>
                  <a:pt x="780" y="112"/>
                </a:lnTo>
                <a:lnTo>
                  <a:pt x="777" y="112"/>
                </a:lnTo>
                <a:lnTo>
                  <a:pt x="775" y="112"/>
                </a:lnTo>
                <a:lnTo>
                  <a:pt x="775" y="113"/>
                </a:lnTo>
                <a:lnTo>
                  <a:pt x="784" y="122"/>
                </a:lnTo>
                <a:lnTo>
                  <a:pt x="788" y="128"/>
                </a:lnTo>
                <a:lnTo>
                  <a:pt x="785" y="128"/>
                </a:lnTo>
                <a:lnTo>
                  <a:pt x="776" y="122"/>
                </a:lnTo>
                <a:lnTo>
                  <a:pt x="775" y="122"/>
                </a:lnTo>
                <a:lnTo>
                  <a:pt x="773" y="122"/>
                </a:lnTo>
                <a:lnTo>
                  <a:pt x="773" y="124"/>
                </a:lnTo>
                <a:lnTo>
                  <a:pt x="776" y="128"/>
                </a:lnTo>
                <a:lnTo>
                  <a:pt x="780" y="129"/>
                </a:lnTo>
                <a:lnTo>
                  <a:pt x="781" y="131"/>
                </a:lnTo>
                <a:lnTo>
                  <a:pt x="783" y="131"/>
                </a:lnTo>
                <a:lnTo>
                  <a:pt x="784" y="131"/>
                </a:lnTo>
                <a:lnTo>
                  <a:pt x="791" y="132"/>
                </a:lnTo>
                <a:lnTo>
                  <a:pt x="810" y="140"/>
                </a:lnTo>
                <a:lnTo>
                  <a:pt x="813" y="144"/>
                </a:lnTo>
                <a:lnTo>
                  <a:pt x="813" y="151"/>
                </a:lnTo>
                <a:lnTo>
                  <a:pt x="811" y="151"/>
                </a:lnTo>
                <a:lnTo>
                  <a:pt x="803" y="151"/>
                </a:lnTo>
                <a:lnTo>
                  <a:pt x="799" y="152"/>
                </a:lnTo>
                <a:lnTo>
                  <a:pt x="783" y="152"/>
                </a:lnTo>
                <a:lnTo>
                  <a:pt x="777" y="152"/>
                </a:lnTo>
                <a:lnTo>
                  <a:pt x="776" y="152"/>
                </a:lnTo>
                <a:lnTo>
                  <a:pt x="775" y="154"/>
                </a:lnTo>
                <a:lnTo>
                  <a:pt x="772" y="155"/>
                </a:lnTo>
                <a:lnTo>
                  <a:pt x="777" y="163"/>
                </a:lnTo>
                <a:lnTo>
                  <a:pt x="779" y="165"/>
                </a:lnTo>
                <a:lnTo>
                  <a:pt x="788" y="166"/>
                </a:lnTo>
                <a:lnTo>
                  <a:pt x="799" y="165"/>
                </a:lnTo>
                <a:lnTo>
                  <a:pt x="802" y="165"/>
                </a:lnTo>
                <a:lnTo>
                  <a:pt x="803" y="162"/>
                </a:lnTo>
                <a:lnTo>
                  <a:pt x="805" y="161"/>
                </a:lnTo>
                <a:lnTo>
                  <a:pt x="806" y="169"/>
                </a:lnTo>
                <a:lnTo>
                  <a:pt x="799" y="176"/>
                </a:lnTo>
                <a:lnTo>
                  <a:pt x="795" y="178"/>
                </a:lnTo>
                <a:lnTo>
                  <a:pt x="781" y="169"/>
                </a:lnTo>
                <a:lnTo>
                  <a:pt x="769" y="167"/>
                </a:lnTo>
                <a:lnTo>
                  <a:pt x="755" y="161"/>
                </a:lnTo>
                <a:lnTo>
                  <a:pt x="753" y="158"/>
                </a:lnTo>
                <a:lnTo>
                  <a:pt x="751" y="157"/>
                </a:lnTo>
                <a:lnTo>
                  <a:pt x="750" y="157"/>
                </a:lnTo>
                <a:lnTo>
                  <a:pt x="751" y="150"/>
                </a:lnTo>
                <a:lnTo>
                  <a:pt x="749" y="148"/>
                </a:lnTo>
                <a:lnTo>
                  <a:pt x="749" y="147"/>
                </a:lnTo>
                <a:lnTo>
                  <a:pt x="746" y="147"/>
                </a:lnTo>
                <a:lnTo>
                  <a:pt x="744" y="147"/>
                </a:lnTo>
                <a:lnTo>
                  <a:pt x="743" y="147"/>
                </a:lnTo>
                <a:lnTo>
                  <a:pt x="732" y="158"/>
                </a:lnTo>
                <a:lnTo>
                  <a:pt x="735" y="161"/>
                </a:lnTo>
                <a:lnTo>
                  <a:pt x="742" y="162"/>
                </a:lnTo>
                <a:lnTo>
                  <a:pt x="749" y="167"/>
                </a:lnTo>
                <a:lnTo>
                  <a:pt x="764" y="178"/>
                </a:lnTo>
                <a:lnTo>
                  <a:pt x="764" y="180"/>
                </a:lnTo>
                <a:lnTo>
                  <a:pt x="762" y="181"/>
                </a:lnTo>
                <a:lnTo>
                  <a:pt x="761" y="181"/>
                </a:lnTo>
                <a:lnTo>
                  <a:pt x="760" y="181"/>
                </a:lnTo>
                <a:lnTo>
                  <a:pt x="757" y="180"/>
                </a:lnTo>
                <a:lnTo>
                  <a:pt x="750" y="174"/>
                </a:lnTo>
                <a:lnTo>
                  <a:pt x="749" y="173"/>
                </a:lnTo>
                <a:lnTo>
                  <a:pt x="747" y="172"/>
                </a:lnTo>
                <a:lnTo>
                  <a:pt x="747" y="170"/>
                </a:lnTo>
                <a:lnTo>
                  <a:pt x="743" y="170"/>
                </a:lnTo>
                <a:lnTo>
                  <a:pt x="736" y="169"/>
                </a:lnTo>
                <a:lnTo>
                  <a:pt x="734" y="167"/>
                </a:lnTo>
                <a:lnTo>
                  <a:pt x="734" y="169"/>
                </a:lnTo>
                <a:lnTo>
                  <a:pt x="732" y="169"/>
                </a:lnTo>
                <a:lnTo>
                  <a:pt x="732" y="172"/>
                </a:lnTo>
                <a:lnTo>
                  <a:pt x="735" y="187"/>
                </a:lnTo>
                <a:lnTo>
                  <a:pt x="738" y="193"/>
                </a:lnTo>
                <a:lnTo>
                  <a:pt x="740" y="192"/>
                </a:lnTo>
                <a:lnTo>
                  <a:pt x="747" y="193"/>
                </a:lnTo>
                <a:lnTo>
                  <a:pt x="749" y="193"/>
                </a:lnTo>
                <a:lnTo>
                  <a:pt x="751" y="195"/>
                </a:lnTo>
                <a:lnTo>
                  <a:pt x="757" y="204"/>
                </a:lnTo>
                <a:lnTo>
                  <a:pt x="751" y="206"/>
                </a:lnTo>
                <a:lnTo>
                  <a:pt x="747" y="204"/>
                </a:lnTo>
                <a:lnTo>
                  <a:pt x="746" y="204"/>
                </a:lnTo>
                <a:lnTo>
                  <a:pt x="743" y="204"/>
                </a:lnTo>
                <a:lnTo>
                  <a:pt x="739" y="206"/>
                </a:lnTo>
                <a:lnTo>
                  <a:pt x="736" y="207"/>
                </a:lnTo>
                <a:lnTo>
                  <a:pt x="735" y="207"/>
                </a:lnTo>
                <a:lnTo>
                  <a:pt x="735" y="208"/>
                </a:lnTo>
                <a:lnTo>
                  <a:pt x="735" y="211"/>
                </a:lnTo>
                <a:lnTo>
                  <a:pt x="736" y="212"/>
                </a:lnTo>
                <a:lnTo>
                  <a:pt x="736" y="214"/>
                </a:lnTo>
                <a:lnTo>
                  <a:pt x="739" y="217"/>
                </a:lnTo>
                <a:lnTo>
                  <a:pt x="740" y="217"/>
                </a:lnTo>
                <a:lnTo>
                  <a:pt x="753" y="214"/>
                </a:lnTo>
                <a:lnTo>
                  <a:pt x="784" y="208"/>
                </a:lnTo>
                <a:lnTo>
                  <a:pt x="795" y="204"/>
                </a:lnTo>
                <a:lnTo>
                  <a:pt x="798" y="207"/>
                </a:lnTo>
                <a:lnTo>
                  <a:pt x="802" y="208"/>
                </a:lnTo>
                <a:lnTo>
                  <a:pt x="810" y="208"/>
                </a:lnTo>
                <a:lnTo>
                  <a:pt x="810" y="202"/>
                </a:lnTo>
                <a:lnTo>
                  <a:pt x="810" y="206"/>
                </a:lnTo>
                <a:lnTo>
                  <a:pt x="810" y="208"/>
                </a:lnTo>
                <a:lnTo>
                  <a:pt x="810" y="212"/>
                </a:lnTo>
                <a:lnTo>
                  <a:pt x="810" y="215"/>
                </a:lnTo>
                <a:lnTo>
                  <a:pt x="811" y="218"/>
                </a:lnTo>
                <a:lnTo>
                  <a:pt x="813" y="223"/>
                </a:lnTo>
                <a:lnTo>
                  <a:pt x="813" y="226"/>
                </a:lnTo>
                <a:lnTo>
                  <a:pt x="814" y="236"/>
                </a:lnTo>
                <a:lnTo>
                  <a:pt x="814" y="240"/>
                </a:lnTo>
                <a:lnTo>
                  <a:pt x="811" y="223"/>
                </a:lnTo>
                <a:lnTo>
                  <a:pt x="810" y="215"/>
                </a:lnTo>
                <a:lnTo>
                  <a:pt x="809" y="214"/>
                </a:lnTo>
                <a:lnTo>
                  <a:pt x="809" y="212"/>
                </a:lnTo>
                <a:lnTo>
                  <a:pt x="807" y="212"/>
                </a:lnTo>
                <a:lnTo>
                  <a:pt x="806" y="212"/>
                </a:lnTo>
                <a:lnTo>
                  <a:pt x="787" y="215"/>
                </a:lnTo>
                <a:lnTo>
                  <a:pt x="785" y="217"/>
                </a:lnTo>
                <a:lnTo>
                  <a:pt x="784" y="218"/>
                </a:lnTo>
                <a:lnTo>
                  <a:pt x="775" y="226"/>
                </a:lnTo>
                <a:lnTo>
                  <a:pt x="775" y="234"/>
                </a:lnTo>
                <a:lnTo>
                  <a:pt x="790" y="234"/>
                </a:lnTo>
                <a:lnTo>
                  <a:pt x="805" y="238"/>
                </a:lnTo>
                <a:lnTo>
                  <a:pt x="809" y="240"/>
                </a:lnTo>
                <a:lnTo>
                  <a:pt x="814" y="240"/>
                </a:lnTo>
                <a:lnTo>
                  <a:pt x="811" y="245"/>
                </a:lnTo>
                <a:lnTo>
                  <a:pt x="810" y="252"/>
                </a:lnTo>
                <a:lnTo>
                  <a:pt x="809" y="253"/>
                </a:lnTo>
                <a:lnTo>
                  <a:pt x="807" y="257"/>
                </a:lnTo>
                <a:lnTo>
                  <a:pt x="807" y="259"/>
                </a:lnTo>
                <a:lnTo>
                  <a:pt x="805" y="256"/>
                </a:lnTo>
                <a:lnTo>
                  <a:pt x="806" y="252"/>
                </a:lnTo>
                <a:lnTo>
                  <a:pt x="803" y="249"/>
                </a:lnTo>
                <a:lnTo>
                  <a:pt x="798" y="248"/>
                </a:lnTo>
                <a:lnTo>
                  <a:pt x="791" y="245"/>
                </a:lnTo>
                <a:lnTo>
                  <a:pt x="788" y="242"/>
                </a:lnTo>
                <a:lnTo>
                  <a:pt x="787" y="242"/>
                </a:lnTo>
                <a:lnTo>
                  <a:pt x="766" y="247"/>
                </a:lnTo>
                <a:lnTo>
                  <a:pt x="761" y="251"/>
                </a:lnTo>
                <a:lnTo>
                  <a:pt x="760" y="252"/>
                </a:lnTo>
                <a:lnTo>
                  <a:pt x="758" y="253"/>
                </a:lnTo>
                <a:lnTo>
                  <a:pt x="762" y="263"/>
                </a:lnTo>
                <a:lnTo>
                  <a:pt x="766" y="264"/>
                </a:lnTo>
                <a:lnTo>
                  <a:pt x="772" y="268"/>
                </a:lnTo>
                <a:lnTo>
                  <a:pt x="777" y="268"/>
                </a:lnTo>
                <a:lnTo>
                  <a:pt x="779" y="267"/>
                </a:lnTo>
                <a:lnTo>
                  <a:pt x="783" y="264"/>
                </a:lnTo>
                <a:lnTo>
                  <a:pt x="787" y="262"/>
                </a:lnTo>
                <a:lnTo>
                  <a:pt x="791" y="262"/>
                </a:lnTo>
                <a:lnTo>
                  <a:pt x="794" y="263"/>
                </a:lnTo>
                <a:lnTo>
                  <a:pt x="798" y="266"/>
                </a:lnTo>
                <a:lnTo>
                  <a:pt x="805" y="268"/>
                </a:lnTo>
                <a:lnTo>
                  <a:pt x="805" y="271"/>
                </a:lnTo>
                <a:lnTo>
                  <a:pt x="805" y="272"/>
                </a:lnTo>
                <a:lnTo>
                  <a:pt x="796" y="271"/>
                </a:lnTo>
                <a:lnTo>
                  <a:pt x="792" y="270"/>
                </a:lnTo>
                <a:lnTo>
                  <a:pt x="790" y="270"/>
                </a:lnTo>
                <a:lnTo>
                  <a:pt x="783" y="268"/>
                </a:lnTo>
                <a:lnTo>
                  <a:pt x="781" y="270"/>
                </a:lnTo>
                <a:lnTo>
                  <a:pt x="777" y="270"/>
                </a:lnTo>
                <a:lnTo>
                  <a:pt x="762" y="279"/>
                </a:lnTo>
                <a:lnTo>
                  <a:pt x="761" y="279"/>
                </a:lnTo>
                <a:lnTo>
                  <a:pt x="761" y="281"/>
                </a:lnTo>
                <a:lnTo>
                  <a:pt x="761" y="294"/>
                </a:lnTo>
                <a:lnTo>
                  <a:pt x="762" y="296"/>
                </a:lnTo>
                <a:lnTo>
                  <a:pt x="764" y="296"/>
                </a:lnTo>
                <a:lnTo>
                  <a:pt x="765" y="296"/>
                </a:lnTo>
                <a:lnTo>
                  <a:pt x="766" y="297"/>
                </a:lnTo>
                <a:lnTo>
                  <a:pt x="769" y="297"/>
                </a:lnTo>
                <a:lnTo>
                  <a:pt x="770" y="296"/>
                </a:lnTo>
                <a:lnTo>
                  <a:pt x="772" y="296"/>
                </a:lnTo>
                <a:lnTo>
                  <a:pt x="780" y="297"/>
                </a:lnTo>
                <a:lnTo>
                  <a:pt x="787" y="298"/>
                </a:lnTo>
                <a:lnTo>
                  <a:pt x="787" y="300"/>
                </a:lnTo>
                <a:lnTo>
                  <a:pt x="785" y="300"/>
                </a:lnTo>
                <a:lnTo>
                  <a:pt x="781" y="305"/>
                </a:lnTo>
                <a:lnTo>
                  <a:pt x="779" y="307"/>
                </a:lnTo>
                <a:lnTo>
                  <a:pt x="773" y="308"/>
                </a:lnTo>
                <a:lnTo>
                  <a:pt x="773" y="313"/>
                </a:lnTo>
                <a:lnTo>
                  <a:pt x="773" y="315"/>
                </a:lnTo>
                <a:lnTo>
                  <a:pt x="783" y="326"/>
                </a:lnTo>
                <a:lnTo>
                  <a:pt x="794" y="331"/>
                </a:lnTo>
                <a:lnTo>
                  <a:pt x="799" y="331"/>
                </a:lnTo>
                <a:lnTo>
                  <a:pt x="799" y="332"/>
                </a:lnTo>
                <a:lnTo>
                  <a:pt x="799" y="334"/>
                </a:lnTo>
                <a:lnTo>
                  <a:pt x="799" y="335"/>
                </a:lnTo>
                <a:lnTo>
                  <a:pt x="794" y="334"/>
                </a:lnTo>
                <a:lnTo>
                  <a:pt x="781" y="330"/>
                </a:lnTo>
                <a:lnTo>
                  <a:pt x="780" y="330"/>
                </a:lnTo>
                <a:lnTo>
                  <a:pt x="779" y="328"/>
                </a:lnTo>
                <a:lnTo>
                  <a:pt x="777" y="326"/>
                </a:lnTo>
                <a:lnTo>
                  <a:pt x="776" y="326"/>
                </a:lnTo>
                <a:lnTo>
                  <a:pt x="770" y="323"/>
                </a:lnTo>
                <a:lnTo>
                  <a:pt x="757" y="317"/>
                </a:lnTo>
                <a:lnTo>
                  <a:pt x="754" y="317"/>
                </a:lnTo>
                <a:lnTo>
                  <a:pt x="751" y="322"/>
                </a:lnTo>
                <a:lnTo>
                  <a:pt x="750" y="324"/>
                </a:lnTo>
                <a:lnTo>
                  <a:pt x="750" y="327"/>
                </a:lnTo>
                <a:lnTo>
                  <a:pt x="750" y="328"/>
                </a:lnTo>
                <a:lnTo>
                  <a:pt x="754" y="330"/>
                </a:lnTo>
                <a:lnTo>
                  <a:pt x="755" y="330"/>
                </a:lnTo>
                <a:lnTo>
                  <a:pt x="757" y="330"/>
                </a:lnTo>
                <a:lnTo>
                  <a:pt x="761" y="332"/>
                </a:lnTo>
                <a:lnTo>
                  <a:pt x="762" y="334"/>
                </a:lnTo>
                <a:lnTo>
                  <a:pt x="768" y="341"/>
                </a:lnTo>
                <a:lnTo>
                  <a:pt x="769" y="342"/>
                </a:lnTo>
                <a:lnTo>
                  <a:pt x="768" y="343"/>
                </a:lnTo>
                <a:lnTo>
                  <a:pt x="766" y="342"/>
                </a:lnTo>
                <a:lnTo>
                  <a:pt x="762" y="339"/>
                </a:lnTo>
                <a:lnTo>
                  <a:pt x="761" y="337"/>
                </a:lnTo>
                <a:lnTo>
                  <a:pt x="755" y="334"/>
                </a:lnTo>
                <a:lnTo>
                  <a:pt x="750" y="335"/>
                </a:lnTo>
                <a:lnTo>
                  <a:pt x="749" y="335"/>
                </a:lnTo>
                <a:lnTo>
                  <a:pt x="747" y="337"/>
                </a:lnTo>
                <a:lnTo>
                  <a:pt x="746" y="338"/>
                </a:lnTo>
                <a:lnTo>
                  <a:pt x="746" y="341"/>
                </a:lnTo>
                <a:lnTo>
                  <a:pt x="747" y="345"/>
                </a:lnTo>
                <a:lnTo>
                  <a:pt x="749" y="347"/>
                </a:lnTo>
                <a:lnTo>
                  <a:pt x="750" y="350"/>
                </a:lnTo>
                <a:lnTo>
                  <a:pt x="751" y="352"/>
                </a:lnTo>
                <a:lnTo>
                  <a:pt x="770" y="358"/>
                </a:lnTo>
                <a:lnTo>
                  <a:pt x="758" y="357"/>
                </a:lnTo>
                <a:lnTo>
                  <a:pt x="747" y="357"/>
                </a:lnTo>
                <a:lnTo>
                  <a:pt x="747" y="356"/>
                </a:lnTo>
                <a:lnTo>
                  <a:pt x="743" y="350"/>
                </a:lnTo>
                <a:lnTo>
                  <a:pt x="736" y="338"/>
                </a:lnTo>
                <a:lnTo>
                  <a:pt x="736" y="335"/>
                </a:lnTo>
                <a:lnTo>
                  <a:pt x="739" y="335"/>
                </a:lnTo>
                <a:lnTo>
                  <a:pt x="740" y="332"/>
                </a:lnTo>
                <a:lnTo>
                  <a:pt x="742" y="327"/>
                </a:lnTo>
                <a:lnTo>
                  <a:pt x="743" y="324"/>
                </a:lnTo>
                <a:lnTo>
                  <a:pt x="742" y="320"/>
                </a:lnTo>
                <a:lnTo>
                  <a:pt x="740" y="316"/>
                </a:lnTo>
                <a:lnTo>
                  <a:pt x="742" y="305"/>
                </a:lnTo>
                <a:lnTo>
                  <a:pt x="742" y="304"/>
                </a:lnTo>
                <a:lnTo>
                  <a:pt x="742" y="302"/>
                </a:lnTo>
                <a:lnTo>
                  <a:pt x="740" y="300"/>
                </a:lnTo>
                <a:lnTo>
                  <a:pt x="739" y="300"/>
                </a:lnTo>
                <a:lnTo>
                  <a:pt x="738" y="300"/>
                </a:lnTo>
                <a:lnTo>
                  <a:pt x="735" y="302"/>
                </a:lnTo>
                <a:lnTo>
                  <a:pt x="734" y="304"/>
                </a:lnTo>
                <a:lnTo>
                  <a:pt x="724" y="316"/>
                </a:lnTo>
                <a:lnTo>
                  <a:pt x="723" y="319"/>
                </a:lnTo>
                <a:lnTo>
                  <a:pt x="717" y="327"/>
                </a:lnTo>
                <a:lnTo>
                  <a:pt x="714" y="331"/>
                </a:lnTo>
                <a:lnTo>
                  <a:pt x="710" y="342"/>
                </a:lnTo>
                <a:lnTo>
                  <a:pt x="709" y="347"/>
                </a:lnTo>
                <a:lnTo>
                  <a:pt x="705" y="356"/>
                </a:lnTo>
                <a:lnTo>
                  <a:pt x="695" y="375"/>
                </a:lnTo>
                <a:lnTo>
                  <a:pt x="695" y="376"/>
                </a:lnTo>
                <a:lnTo>
                  <a:pt x="691" y="380"/>
                </a:lnTo>
                <a:lnTo>
                  <a:pt x="690" y="382"/>
                </a:lnTo>
                <a:lnTo>
                  <a:pt x="689" y="384"/>
                </a:lnTo>
                <a:lnTo>
                  <a:pt x="689" y="387"/>
                </a:lnTo>
                <a:lnTo>
                  <a:pt x="682" y="401"/>
                </a:lnTo>
                <a:lnTo>
                  <a:pt x="683" y="402"/>
                </a:lnTo>
                <a:lnTo>
                  <a:pt x="686" y="421"/>
                </a:lnTo>
                <a:lnTo>
                  <a:pt x="686" y="429"/>
                </a:lnTo>
                <a:lnTo>
                  <a:pt x="687" y="432"/>
                </a:lnTo>
                <a:lnTo>
                  <a:pt x="689" y="433"/>
                </a:lnTo>
                <a:lnTo>
                  <a:pt x="690" y="436"/>
                </a:lnTo>
                <a:lnTo>
                  <a:pt x="691" y="436"/>
                </a:lnTo>
                <a:lnTo>
                  <a:pt x="712" y="442"/>
                </a:lnTo>
                <a:lnTo>
                  <a:pt x="716" y="440"/>
                </a:lnTo>
                <a:lnTo>
                  <a:pt x="725" y="435"/>
                </a:lnTo>
                <a:lnTo>
                  <a:pt x="747" y="448"/>
                </a:lnTo>
                <a:lnTo>
                  <a:pt x="755" y="455"/>
                </a:lnTo>
                <a:lnTo>
                  <a:pt x="757" y="458"/>
                </a:lnTo>
                <a:lnTo>
                  <a:pt x="754" y="462"/>
                </a:lnTo>
                <a:lnTo>
                  <a:pt x="753" y="462"/>
                </a:lnTo>
                <a:lnTo>
                  <a:pt x="743" y="457"/>
                </a:lnTo>
                <a:lnTo>
                  <a:pt x="743" y="451"/>
                </a:lnTo>
                <a:lnTo>
                  <a:pt x="742" y="448"/>
                </a:lnTo>
                <a:lnTo>
                  <a:pt x="740" y="448"/>
                </a:lnTo>
                <a:lnTo>
                  <a:pt x="736" y="446"/>
                </a:lnTo>
                <a:lnTo>
                  <a:pt x="734" y="447"/>
                </a:lnTo>
                <a:lnTo>
                  <a:pt x="729" y="448"/>
                </a:lnTo>
                <a:lnTo>
                  <a:pt x="725" y="451"/>
                </a:lnTo>
                <a:lnTo>
                  <a:pt x="723" y="454"/>
                </a:lnTo>
                <a:lnTo>
                  <a:pt x="719" y="457"/>
                </a:lnTo>
                <a:lnTo>
                  <a:pt x="713" y="461"/>
                </a:lnTo>
                <a:lnTo>
                  <a:pt x="712" y="462"/>
                </a:lnTo>
                <a:lnTo>
                  <a:pt x="706" y="462"/>
                </a:lnTo>
                <a:lnTo>
                  <a:pt x="702" y="462"/>
                </a:lnTo>
                <a:lnTo>
                  <a:pt x="701" y="462"/>
                </a:lnTo>
                <a:lnTo>
                  <a:pt x="699" y="463"/>
                </a:lnTo>
                <a:lnTo>
                  <a:pt x="698" y="465"/>
                </a:lnTo>
                <a:lnTo>
                  <a:pt x="699" y="469"/>
                </a:lnTo>
                <a:lnTo>
                  <a:pt x="699" y="470"/>
                </a:lnTo>
                <a:lnTo>
                  <a:pt x="699" y="472"/>
                </a:lnTo>
                <a:lnTo>
                  <a:pt x="701" y="472"/>
                </a:lnTo>
                <a:lnTo>
                  <a:pt x="725" y="472"/>
                </a:lnTo>
                <a:lnTo>
                  <a:pt x="724" y="469"/>
                </a:lnTo>
                <a:lnTo>
                  <a:pt x="725" y="467"/>
                </a:lnTo>
                <a:lnTo>
                  <a:pt x="731" y="469"/>
                </a:lnTo>
                <a:lnTo>
                  <a:pt x="734" y="470"/>
                </a:lnTo>
                <a:lnTo>
                  <a:pt x="735" y="472"/>
                </a:lnTo>
                <a:lnTo>
                  <a:pt x="749" y="472"/>
                </a:lnTo>
                <a:lnTo>
                  <a:pt x="749" y="473"/>
                </a:lnTo>
                <a:lnTo>
                  <a:pt x="749" y="474"/>
                </a:lnTo>
                <a:lnTo>
                  <a:pt x="744" y="481"/>
                </a:lnTo>
                <a:lnTo>
                  <a:pt x="740" y="487"/>
                </a:lnTo>
                <a:lnTo>
                  <a:pt x="739" y="485"/>
                </a:lnTo>
                <a:lnTo>
                  <a:pt x="735" y="484"/>
                </a:lnTo>
                <a:lnTo>
                  <a:pt x="732" y="484"/>
                </a:lnTo>
                <a:lnTo>
                  <a:pt x="731" y="484"/>
                </a:lnTo>
                <a:lnTo>
                  <a:pt x="728" y="485"/>
                </a:lnTo>
                <a:lnTo>
                  <a:pt x="717" y="488"/>
                </a:lnTo>
                <a:lnTo>
                  <a:pt x="709" y="485"/>
                </a:lnTo>
                <a:lnTo>
                  <a:pt x="706" y="484"/>
                </a:lnTo>
                <a:lnTo>
                  <a:pt x="701" y="482"/>
                </a:lnTo>
                <a:lnTo>
                  <a:pt x="698" y="482"/>
                </a:lnTo>
                <a:lnTo>
                  <a:pt x="695" y="484"/>
                </a:lnTo>
                <a:lnTo>
                  <a:pt x="705" y="507"/>
                </a:lnTo>
                <a:lnTo>
                  <a:pt x="708" y="512"/>
                </a:lnTo>
                <a:lnTo>
                  <a:pt x="709" y="514"/>
                </a:lnTo>
                <a:lnTo>
                  <a:pt x="719" y="523"/>
                </a:lnTo>
                <a:lnTo>
                  <a:pt x="719" y="525"/>
                </a:lnTo>
                <a:lnTo>
                  <a:pt x="720" y="525"/>
                </a:lnTo>
                <a:lnTo>
                  <a:pt x="719" y="526"/>
                </a:lnTo>
                <a:lnTo>
                  <a:pt x="714" y="534"/>
                </a:lnTo>
                <a:lnTo>
                  <a:pt x="708" y="545"/>
                </a:lnTo>
                <a:lnTo>
                  <a:pt x="708" y="547"/>
                </a:lnTo>
                <a:lnTo>
                  <a:pt x="708" y="548"/>
                </a:lnTo>
                <a:lnTo>
                  <a:pt x="705" y="553"/>
                </a:lnTo>
                <a:lnTo>
                  <a:pt x="704" y="557"/>
                </a:lnTo>
                <a:lnTo>
                  <a:pt x="701" y="562"/>
                </a:lnTo>
                <a:lnTo>
                  <a:pt x="702" y="562"/>
                </a:lnTo>
                <a:lnTo>
                  <a:pt x="706" y="566"/>
                </a:lnTo>
                <a:lnTo>
                  <a:pt x="709" y="567"/>
                </a:lnTo>
                <a:lnTo>
                  <a:pt x="713" y="570"/>
                </a:lnTo>
                <a:lnTo>
                  <a:pt x="714" y="571"/>
                </a:lnTo>
                <a:lnTo>
                  <a:pt x="717" y="572"/>
                </a:lnTo>
                <a:lnTo>
                  <a:pt x="721" y="577"/>
                </a:lnTo>
                <a:lnTo>
                  <a:pt x="723" y="578"/>
                </a:lnTo>
                <a:lnTo>
                  <a:pt x="725" y="579"/>
                </a:lnTo>
                <a:lnTo>
                  <a:pt x="728" y="582"/>
                </a:lnTo>
                <a:lnTo>
                  <a:pt x="735" y="585"/>
                </a:lnTo>
                <a:lnTo>
                  <a:pt x="747" y="587"/>
                </a:lnTo>
                <a:lnTo>
                  <a:pt x="749" y="587"/>
                </a:lnTo>
                <a:lnTo>
                  <a:pt x="751" y="589"/>
                </a:lnTo>
                <a:lnTo>
                  <a:pt x="754" y="593"/>
                </a:lnTo>
                <a:lnTo>
                  <a:pt x="754" y="598"/>
                </a:lnTo>
                <a:lnTo>
                  <a:pt x="751" y="598"/>
                </a:lnTo>
                <a:lnTo>
                  <a:pt x="746" y="598"/>
                </a:lnTo>
                <a:lnTo>
                  <a:pt x="743" y="598"/>
                </a:lnTo>
                <a:lnTo>
                  <a:pt x="736" y="598"/>
                </a:lnTo>
                <a:lnTo>
                  <a:pt x="734" y="600"/>
                </a:lnTo>
                <a:lnTo>
                  <a:pt x="724" y="608"/>
                </a:lnTo>
                <a:lnTo>
                  <a:pt x="720" y="612"/>
                </a:lnTo>
                <a:lnTo>
                  <a:pt x="716" y="616"/>
                </a:lnTo>
                <a:lnTo>
                  <a:pt x="716" y="619"/>
                </a:lnTo>
                <a:lnTo>
                  <a:pt x="706" y="619"/>
                </a:lnTo>
                <a:lnTo>
                  <a:pt x="699" y="615"/>
                </a:lnTo>
                <a:lnTo>
                  <a:pt x="698" y="617"/>
                </a:lnTo>
                <a:lnTo>
                  <a:pt x="695" y="630"/>
                </a:lnTo>
                <a:lnTo>
                  <a:pt x="695" y="631"/>
                </a:lnTo>
                <a:lnTo>
                  <a:pt x="697" y="632"/>
                </a:lnTo>
                <a:lnTo>
                  <a:pt x="706" y="646"/>
                </a:lnTo>
                <a:lnTo>
                  <a:pt x="709" y="647"/>
                </a:lnTo>
                <a:lnTo>
                  <a:pt x="719" y="653"/>
                </a:lnTo>
                <a:lnTo>
                  <a:pt x="721" y="653"/>
                </a:lnTo>
                <a:lnTo>
                  <a:pt x="724" y="650"/>
                </a:lnTo>
                <a:lnTo>
                  <a:pt x="724" y="649"/>
                </a:lnTo>
                <a:lnTo>
                  <a:pt x="723" y="643"/>
                </a:lnTo>
                <a:lnTo>
                  <a:pt x="724" y="643"/>
                </a:lnTo>
                <a:lnTo>
                  <a:pt x="728" y="650"/>
                </a:lnTo>
                <a:lnTo>
                  <a:pt x="728" y="652"/>
                </a:lnTo>
                <a:lnTo>
                  <a:pt x="728" y="654"/>
                </a:lnTo>
                <a:lnTo>
                  <a:pt x="729" y="662"/>
                </a:lnTo>
                <a:lnTo>
                  <a:pt x="729" y="664"/>
                </a:lnTo>
                <a:lnTo>
                  <a:pt x="729" y="668"/>
                </a:lnTo>
                <a:lnTo>
                  <a:pt x="729" y="669"/>
                </a:lnTo>
                <a:lnTo>
                  <a:pt x="729" y="671"/>
                </a:lnTo>
                <a:lnTo>
                  <a:pt x="735" y="675"/>
                </a:lnTo>
                <a:lnTo>
                  <a:pt x="736" y="675"/>
                </a:lnTo>
                <a:lnTo>
                  <a:pt x="738" y="675"/>
                </a:lnTo>
                <a:lnTo>
                  <a:pt x="742" y="671"/>
                </a:lnTo>
                <a:lnTo>
                  <a:pt x="742" y="669"/>
                </a:lnTo>
                <a:lnTo>
                  <a:pt x="740" y="667"/>
                </a:lnTo>
                <a:lnTo>
                  <a:pt x="738" y="665"/>
                </a:lnTo>
                <a:lnTo>
                  <a:pt x="736" y="665"/>
                </a:lnTo>
                <a:lnTo>
                  <a:pt x="732" y="661"/>
                </a:lnTo>
                <a:lnTo>
                  <a:pt x="732" y="660"/>
                </a:lnTo>
                <a:lnTo>
                  <a:pt x="738" y="660"/>
                </a:lnTo>
                <a:lnTo>
                  <a:pt x="739" y="660"/>
                </a:lnTo>
                <a:lnTo>
                  <a:pt x="743" y="662"/>
                </a:lnTo>
                <a:lnTo>
                  <a:pt x="747" y="668"/>
                </a:lnTo>
                <a:lnTo>
                  <a:pt x="750" y="672"/>
                </a:lnTo>
                <a:lnTo>
                  <a:pt x="753" y="677"/>
                </a:lnTo>
                <a:lnTo>
                  <a:pt x="750" y="682"/>
                </a:lnTo>
                <a:lnTo>
                  <a:pt x="747" y="687"/>
                </a:lnTo>
                <a:lnTo>
                  <a:pt x="746" y="691"/>
                </a:lnTo>
                <a:lnTo>
                  <a:pt x="742" y="699"/>
                </a:lnTo>
                <a:lnTo>
                  <a:pt x="740" y="703"/>
                </a:lnTo>
                <a:lnTo>
                  <a:pt x="738" y="709"/>
                </a:lnTo>
                <a:lnTo>
                  <a:pt x="735" y="714"/>
                </a:lnTo>
                <a:lnTo>
                  <a:pt x="729" y="713"/>
                </a:lnTo>
                <a:lnTo>
                  <a:pt x="728" y="709"/>
                </a:lnTo>
                <a:lnTo>
                  <a:pt x="727" y="706"/>
                </a:lnTo>
                <a:lnTo>
                  <a:pt x="728" y="701"/>
                </a:lnTo>
                <a:lnTo>
                  <a:pt x="728" y="698"/>
                </a:lnTo>
                <a:lnTo>
                  <a:pt x="728" y="697"/>
                </a:lnTo>
                <a:lnTo>
                  <a:pt x="728" y="695"/>
                </a:lnTo>
                <a:lnTo>
                  <a:pt x="721" y="686"/>
                </a:lnTo>
                <a:lnTo>
                  <a:pt x="702" y="673"/>
                </a:lnTo>
                <a:lnTo>
                  <a:pt x="693" y="667"/>
                </a:lnTo>
                <a:lnTo>
                  <a:pt x="689" y="665"/>
                </a:lnTo>
                <a:lnTo>
                  <a:pt x="687" y="664"/>
                </a:lnTo>
                <a:lnTo>
                  <a:pt x="675" y="664"/>
                </a:lnTo>
                <a:lnTo>
                  <a:pt x="672" y="664"/>
                </a:lnTo>
                <a:lnTo>
                  <a:pt x="671" y="665"/>
                </a:lnTo>
                <a:lnTo>
                  <a:pt x="669" y="667"/>
                </a:lnTo>
                <a:lnTo>
                  <a:pt x="668" y="669"/>
                </a:lnTo>
                <a:lnTo>
                  <a:pt x="667" y="669"/>
                </a:lnTo>
                <a:lnTo>
                  <a:pt x="661" y="669"/>
                </a:lnTo>
                <a:lnTo>
                  <a:pt x="659" y="668"/>
                </a:lnTo>
                <a:lnTo>
                  <a:pt x="652" y="664"/>
                </a:lnTo>
                <a:lnTo>
                  <a:pt x="645" y="661"/>
                </a:lnTo>
                <a:lnTo>
                  <a:pt x="641" y="658"/>
                </a:lnTo>
                <a:lnTo>
                  <a:pt x="641" y="656"/>
                </a:lnTo>
                <a:lnTo>
                  <a:pt x="645" y="657"/>
                </a:lnTo>
                <a:lnTo>
                  <a:pt x="646" y="658"/>
                </a:lnTo>
                <a:lnTo>
                  <a:pt x="650" y="660"/>
                </a:lnTo>
                <a:lnTo>
                  <a:pt x="652" y="661"/>
                </a:lnTo>
                <a:lnTo>
                  <a:pt x="653" y="661"/>
                </a:lnTo>
                <a:lnTo>
                  <a:pt x="663" y="662"/>
                </a:lnTo>
                <a:lnTo>
                  <a:pt x="663" y="664"/>
                </a:lnTo>
                <a:lnTo>
                  <a:pt x="664" y="662"/>
                </a:lnTo>
                <a:lnTo>
                  <a:pt x="668" y="660"/>
                </a:lnTo>
                <a:lnTo>
                  <a:pt x="669" y="658"/>
                </a:lnTo>
                <a:lnTo>
                  <a:pt x="668" y="657"/>
                </a:lnTo>
                <a:lnTo>
                  <a:pt x="664" y="654"/>
                </a:lnTo>
                <a:lnTo>
                  <a:pt x="663" y="653"/>
                </a:lnTo>
                <a:lnTo>
                  <a:pt x="663" y="652"/>
                </a:lnTo>
                <a:lnTo>
                  <a:pt x="663" y="649"/>
                </a:lnTo>
                <a:lnTo>
                  <a:pt x="664" y="649"/>
                </a:lnTo>
                <a:lnTo>
                  <a:pt x="669" y="650"/>
                </a:lnTo>
                <a:lnTo>
                  <a:pt x="671" y="650"/>
                </a:lnTo>
                <a:lnTo>
                  <a:pt x="674" y="652"/>
                </a:lnTo>
                <a:lnTo>
                  <a:pt x="684" y="654"/>
                </a:lnTo>
                <a:lnTo>
                  <a:pt x="693" y="656"/>
                </a:lnTo>
                <a:lnTo>
                  <a:pt x="694" y="656"/>
                </a:lnTo>
                <a:lnTo>
                  <a:pt x="698" y="652"/>
                </a:lnTo>
                <a:lnTo>
                  <a:pt x="698" y="652"/>
                </a:lnTo>
                <a:lnTo>
                  <a:pt x="691" y="646"/>
                </a:lnTo>
                <a:lnTo>
                  <a:pt x="687" y="646"/>
                </a:lnTo>
                <a:lnTo>
                  <a:pt x="682" y="645"/>
                </a:lnTo>
                <a:lnTo>
                  <a:pt x="678" y="643"/>
                </a:lnTo>
                <a:lnTo>
                  <a:pt x="678" y="642"/>
                </a:lnTo>
                <a:lnTo>
                  <a:pt x="675" y="641"/>
                </a:lnTo>
                <a:lnTo>
                  <a:pt x="672" y="637"/>
                </a:lnTo>
                <a:lnTo>
                  <a:pt x="672" y="635"/>
                </a:lnTo>
                <a:lnTo>
                  <a:pt x="674" y="635"/>
                </a:lnTo>
                <a:lnTo>
                  <a:pt x="679" y="637"/>
                </a:lnTo>
                <a:lnTo>
                  <a:pt x="680" y="637"/>
                </a:lnTo>
                <a:lnTo>
                  <a:pt x="683" y="638"/>
                </a:lnTo>
                <a:lnTo>
                  <a:pt x="686" y="639"/>
                </a:lnTo>
                <a:lnTo>
                  <a:pt x="687" y="641"/>
                </a:lnTo>
                <a:lnTo>
                  <a:pt x="689" y="641"/>
                </a:lnTo>
                <a:lnTo>
                  <a:pt x="690" y="642"/>
                </a:lnTo>
                <a:lnTo>
                  <a:pt x="691" y="642"/>
                </a:lnTo>
                <a:lnTo>
                  <a:pt x="693" y="642"/>
                </a:lnTo>
                <a:lnTo>
                  <a:pt x="694" y="638"/>
                </a:lnTo>
                <a:lnTo>
                  <a:pt x="694" y="637"/>
                </a:lnTo>
                <a:lnTo>
                  <a:pt x="693" y="634"/>
                </a:lnTo>
                <a:lnTo>
                  <a:pt x="690" y="631"/>
                </a:lnTo>
                <a:lnTo>
                  <a:pt x="682" y="628"/>
                </a:lnTo>
                <a:lnTo>
                  <a:pt x="672" y="619"/>
                </a:lnTo>
                <a:lnTo>
                  <a:pt x="672" y="619"/>
                </a:lnTo>
                <a:lnTo>
                  <a:pt x="672" y="605"/>
                </a:lnTo>
                <a:lnTo>
                  <a:pt x="672" y="602"/>
                </a:lnTo>
                <a:lnTo>
                  <a:pt x="671" y="600"/>
                </a:lnTo>
                <a:lnTo>
                  <a:pt x="664" y="590"/>
                </a:lnTo>
                <a:lnTo>
                  <a:pt x="663" y="589"/>
                </a:lnTo>
                <a:lnTo>
                  <a:pt x="663" y="589"/>
                </a:lnTo>
                <a:lnTo>
                  <a:pt x="661" y="589"/>
                </a:lnTo>
                <a:lnTo>
                  <a:pt x="660" y="590"/>
                </a:lnTo>
                <a:lnTo>
                  <a:pt x="653" y="593"/>
                </a:lnTo>
                <a:lnTo>
                  <a:pt x="653" y="594"/>
                </a:lnTo>
                <a:lnTo>
                  <a:pt x="648" y="597"/>
                </a:lnTo>
                <a:lnTo>
                  <a:pt x="645" y="598"/>
                </a:lnTo>
                <a:lnTo>
                  <a:pt x="644" y="598"/>
                </a:lnTo>
                <a:lnTo>
                  <a:pt x="648" y="593"/>
                </a:lnTo>
                <a:lnTo>
                  <a:pt x="649" y="592"/>
                </a:lnTo>
                <a:lnTo>
                  <a:pt x="648" y="587"/>
                </a:lnTo>
                <a:lnTo>
                  <a:pt x="646" y="587"/>
                </a:lnTo>
                <a:lnTo>
                  <a:pt x="641" y="586"/>
                </a:lnTo>
                <a:lnTo>
                  <a:pt x="639" y="586"/>
                </a:lnTo>
                <a:lnTo>
                  <a:pt x="637" y="585"/>
                </a:lnTo>
                <a:lnTo>
                  <a:pt x="635" y="586"/>
                </a:lnTo>
                <a:lnTo>
                  <a:pt x="630" y="587"/>
                </a:lnTo>
                <a:lnTo>
                  <a:pt x="627" y="592"/>
                </a:lnTo>
                <a:lnTo>
                  <a:pt x="618" y="593"/>
                </a:lnTo>
                <a:lnTo>
                  <a:pt x="618" y="600"/>
                </a:lnTo>
                <a:lnTo>
                  <a:pt x="618" y="602"/>
                </a:lnTo>
                <a:lnTo>
                  <a:pt x="619" y="601"/>
                </a:lnTo>
                <a:lnTo>
                  <a:pt x="620" y="601"/>
                </a:lnTo>
                <a:lnTo>
                  <a:pt x="624" y="601"/>
                </a:lnTo>
                <a:lnTo>
                  <a:pt x="633" y="602"/>
                </a:lnTo>
                <a:lnTo>
                  <a:pt x="634" y="602"/>
                </a:lnTo>
                <a:lnTo>
                  <a:pt x="635" y="602"/>
                </a:lnTo>
                <a:lnTo>
                  <a:pt x="649" y="607"/>
                </a:lnTo>
                <a:lnTo>
                  <a:pt x="648" y="607"/>
                </a:lnTo>
                <a:lnTo>
                  <a:pt x="645" y="608"/>
                </a:lnTo>
                <a:lnTo>
                  <a:pt x="637" y="608"/>
                </a:lnTo>
                <a:lnTo>
                  <a:pt x="626" y="607"/>
                </a:lnTo>
                <a:lnTo>
                  <a:pt x="624" y="608"/>
                </a:lnTo>
                <a:lnTo>
                  <a:pt x="626" y="609"/>
                </a:lnTo>
                <a:lnTo>
                  <a:pt x="624" y="609"/>
                </a:lnTo>
                <a:lnTo>
                  <a:pt x="622" y="612"/>
                </a:lnTo>
                <a:lnTo>
                  <a:pt x="618" y="612"/>
                </a:lnTo>
                <a:lnTo>
                  <a:pt x="618" y="616"/>
                </a:lnTo>
                <a:lnTo>
                  <a:pt x="627" y="615"/>
                </a:lnTo>
                <a:lnTo>
                  <a:pt x="631" y="619"/>
                </a:lnTo>
                <a:lnTo>
                  <a:pt x="634" y="620"/>
                </a:lnTo>
                <a:lnTo>
                  <a:pt x="633" y="622"/>
                </a:lnTo>
                <a:lnTo>
                  <a:pt x="631" y="622"/>
                </a:lnTo>
                <a:lnTo>
                  <a:pt x="630" y="623"/>
                </a:lnTo>
                <a:lnTo>
                  <a:pt x="630" y="624"/>
                </a:lnTo>
                <a:lnTo>
                  <a:pt x="630" y="628"/>
                </a:lnTo>
                <a:lnTo>
                  <a:pt x="638" y="630"/>
                </a:lnTo>
                <a:lnTo>
                  <a:pt x="645" y="635"/>
                </a:lnTo>
                <a:lnTo>
                  <a:pt x="650" y="635"/>
                </a:lnTo>
                <a:lnTo>
                  <a:pt x="653" y="634"/>
                </a:lnTo>
                <a:lnTo>
                  <a:pt x="654" y="635"/>
                </a:lnTo>
                <a:lnTo>
                  <a:pt x="652" y="638"/>
                </a:lnTo>
                <a:lnTo>
                  <a:pt x="649" y="642"/>
                </a:lnTo>
                <a:lnTo>
                  <a:pt x="645" y="646"/>
                </a:lnTo>
                <a:lnTo>
                  <a:pt x="644" y="646"/>
                </a:lnTo>
                <a:lnTo>
                  <a:pt x="642" y="645"/>
                </a:lnTo>
                <a:lnTo>
                  <a:pt x="641" y="643"/>
                </a:lnTo>
                <a:lnTo>
                  <a:pt x="642" y="643"/>
                </a:lnTo>
                <a:lnTo>
                  <a:pt x="642" y="642"/>
                </a:lnTo>
                <a:lnTo>
                  <a:pt x="639" y="641"/>
                </a:lnTo>
                <a:lnTo>
                  <a:pt x="637" y="641"/>
                </a:lnTo>
                <a:lnTo>
                  <a:pt x="635" y="641"/>
                </a:lnTo>
                <a:lnTo>
                  <a:pt x="630" y="642"/>
                </a:lnTo>
                <a:lnTo>
                  <a:pt x="629" y="645"/>
                </a:lnTo>
                <a:lnTo>
                  <a:pt x="629" y="646"/>
                </a:lnTo>
                <a:lnTo>
                  <a:pt x="626" y="672"/>
                </a:lnTo>
                <a:lnTo>
                  <a:pt x="626" y="673"/>
                </a:lnTo>
                <a:lnTo>
                  <a:pt x="627" y="675"/>
                </a:lnTo>
                <a:lnTo>
                  <a:pt x="629" y="675"/>
                </a:lnTo>
                <a:lnTo>
                  <a:pt x="631" y="676"/>
                </a:lnTo>
                <a:lnTo>
                  <a:pt x="639" y="683"/>
                </a:lnTo>
                <a:lnTo>
                  <a:pt x="644" y="690"/>
                </a:lnTo>
                <a:lnTo>
                  <a:pt x="642" y="690"/>
                </a:lnTo>
                <a:lnTo>
                  <a:pt x="639" y="690"/>
                </a:lnTo>
                <a:lnTo>
                  <a:pt x="634" y="692"/>
                </a:lnTo>
                <a:lnTo>
                  <a:pt x="633" y="692"/>
                </a:lnTo>
                <a:lnTo>
                  <a:pt x="623" y="695"/>
                </a:lnTo>
                <a:lnTo>
                  <a:pt x="618" y="697"/>
                </a:lnTo>
                <a:lnTo>
                  <a:pt x="615" y="698"/>
                </a:lnTo>
                <a:lnTo>
                  <a:pt x="608" y="702"/>
                </a:lnTo>
                <a:lnTo>
                  <a:pt x="603" y="706"/>
                </a:lnTo>
                <a:lnTo>
                  <a:pt x="601" y="687"/>
                </a:lnTo>
                <a:lnTo>
                  <a:pt x="597" y="684"/>
                </a:lnTo>
                <a:lnTo>
                  <a:pt x="597" y="684"/>
                </a:lnTo>
                <a:lnTo>
                  <a:pt x="597" y="682"/>
                </a:lnTo>
                <a:lnTo>
                  <a:pt x="597" y="680"/>
                </a:lnTo>
                <a:lnTo>
                  <a:pt x="597" y="680"/>
                </a:lnTo>
                <a:lnTo>
                  <a:pt x="596" y="675"/>
                </a:lnTo>
                <a:lnTo>
                  <a:pt x="593" y="668"/>
                </a:lnTo>
                <a:lnTo>
                  <a:pt x="592" y="668"/>
                </a:lnTo>
                <a:lnTo>
                  <a:pt x="588" y="669"/>
                </a:lnTo>
                <a:lnTo>
                  <a:pt x="577" y="672"/>
                </a:lnTo>
                <a:lnTo>
                  <a:pt x="575" y="673"/>
                </a:lnTo>
                <a:lnTo>
                  <a:pt x="574" y="673"/>
                </a:lnTo>
                <a:lnTo>
                  <a:pt x="573" y="675"/>
                </a:lnTo>
                <a:lnTo>
                  <a:pt x="571" y="675"/>
                </a:lnTo>
                <a:lnTo>
                  <a:pt x="568" y="676"/>
                </a:lnTo>
                <a:lnTo>
                  <a:pt x="552" y="684"/>
                </a:lnTo>
                <a:lnTo>
                  <a:pt x="547" y="687"/>
                </a:lnTo>
                <a:lnTo>
                  <a:pt x="547" y="688"/>
                </a:lnTo>
                <a:lnTo>
                  <a:pt x="547" y="694"/>
                </a:lnTo>
                <a:lnTo>
                  <a:pt x="547" y="695"/>
                </a:lnTo>
                <a:lnTo>
                  <a:pt x="548" y="695"/>
                </a:lnTo>
                <a:lnTo>
                  <a:pt x="551" y="695"/>
                </a:lnTo>
                <a:lnTo>
                  <a:pt x="555" y="699"/>
                </a:lnTo>
                <a:lnTo>
                  <a:pt x="560" y="703"/>
                </a:lnTo>
                <a:lnTo>
                  <a:pt x="560" y="705"/>
                </a:lnTo>
                <a:lnTo>
                  <a:pt x="560" y="706"/>
                </a:lnTo>
                <a:lnTo>
                  <a:pt x="559" y="710"/>
                </a:lnTo>
                <a:lnTo>
                  <a:pt x="551" y="720"/>
                </a:lnTo>
                <a:lnTo>
                  <a:pt x="549" y="721"/>
                </a:lnTo>
                <a:lnTo>
                  <a:pt x="548" y="722"/>
                </a:lnTo>
                <a:lnTo>
                  <a:pt x="547" y="722"/>
                </a:lnTo>
                <a:lnTo>
                  <a:pt x="544" y="722"/>
                </a:lnTo>
                <a:lnTo>
                  <a:pt x="541" y="724"/>
                </a:lnTo>
                <a:lnTo>
                  <a:pt x="537" y="727"/>
                </a:lnTo>
                <a:lnTo>
                  <a:pt x="534" y="729"/>
                </a:lnTo>
                <a:lnTo>
                  <a:pt x="532" y="732"/>
                </a:lnTo>
                <a:lnTo>
                  <a:pt x="533" y="735"/>
                </a:lnTo>
                <a:lnTo>
                  <a:pt x="534" y="736"/>
                </a:lnTo>
                <a:lnTo>
                  <a:pt x="549" y="744"/>
                </a:lnTo>
                <a:lnTo>
                  <a:pt x="551" y="744"/>
                </a:lnTo>
                <a:lnTo>
                  <a:pt x="556" y="739"/>
                </a:lnTo>
                <a:lnTo>
                  <a:pt x="560" y="735"/>
                </a:lnTo>
                <a:lnTo>
                  <a:pt x="563" y="731"/>
                </a:lnTo>
                <a:lnTo>
                  <a:pt x="564" y="727"/>
                </a:lnTo>
                <a:lnTo>
                  <a:pt x="568" y="720"/>
                </a:lnTo>
                <a:lnTo>
                  <a:pt x="571" y="716"/>
                </a:lnTo>
                <a:lnTo>
                  <a:pt x="573" y="714"/>
                </a:lnTo>
                <a:lnTo>
                  <a:pt x="578" y="705"/>
                </a:lnTo>
                <a:lnTo>
                  <a:pt x="578" y="703"/>
                </a:lnTo>
                <a:lnTo>
                  <a:pt x="575" y="695"/>
                </a:lnTo>
                <a:lnTo>
                  <a:pt x="582" y="697"/>
                </a:lnTo>
                <a:lnTo>
                  <a:pt x="588" y="701"/>
                </a:lnTo>
                <a:lnTo>
                  <a:pt x="593" y="713"/>
                </a:lnTo>
                <a:lnTo>
                  <a:pt x="594" y="713"/>
                </a:lnTo>
                <a:lnTo>
                  <a:pt x="592" y="714"/>
                </a:lnTo>
                <a:lnTo>
                  <a:pt x="586" y="717"/>
                </a:lnTo>
                <a:lnTo>
                  <a:pt x="583" y="717"/>
                </a:lnTo>
                <a:lnTo>
                  <a:pt x="582" y="718"/>
                </a:lnTo>
                <a:lnTo>
                  <a:pt x="571" y="727"/>
                </a:lnTo>
                <a:lnTo>
                  <a:pt x="568" y="728"/>
                </a:lnTo>
                <a:lnTo>
                  <a:pt x="553" y="750"/>
                </a:lnTo>
                <a:lnTo>
                  <a:pt x="552" y="751"/>
                </a:lnTo>
                <a:lnTo>
                  <a:pt x="553" y="751"/>
                </a:lnTo>
                <a:lnTo>
                  <a:pt x="555" y="751"/>
                </a:lnTo>
                <a:lnTo>
                  <a:pt x="559" y="750"/>
                </a:lnTo>
                <a:lnTo>
                  <a:pt x="562" y="750"/>
                </a:lnTo>
                <a:lnTo>
                  <a:pt x="563" y="747"/>
                </a:lnTo>
                <a:lnTo>
                  <a:pt x="566" y="744"/>
                </a:lnTo>
                <a:lnTo>
                  <a:pt x="568" y="742"/>
                </a:lnTo>
                <a:lnTo>
                  <a:pt x="571" y="740"/>
                </a:lnTo>
                <a:lnTo>
                  <a:pt x="567" y="748"/>
                </a:lnTo>
                <a:lnTo>
                  <a:pt x="564" y="751"/>
                </a:lnTo>
                <a:lnTo>
                  <a:pt x="563" y="755"/>
                </a:lnTo>
                <a:lnTo>
                  <a:pt x="560" y="759"/>
                </a:lnTo>
                <a:lnTo>
                  <a:pt x="555" y="766"/>
                </a:lnTo>
                <a:lnTo>
                  <a:pt x="553" y="770"/>
                </a:lnTo>
                <a:lnTo>
                  <a:pt x="551" y="773"/>
                </a:lnTo>
                <a:lnTo>
                  <a:pt x="548" y="777"/>
                </a:lnTo>
                <a:lnTo>
                  <a:pt x="544" y="782"/>
                </a:lnTo>
                <a:lnTo>
                  <a:pt x="543" y="782"/>
                </a:lnTo>
                <a:lnTo>
                  <a:pt x="541" y="785"/>
                </a:lnTo>
                <a:lnTo>
                  <a:pt x="538" y="792"/>
                </a:lnTo>
                <a:lnTo>
                  <a:pt x="537" y="797"/>
                </a:lnTo>
                <a:lnTo>
                  <a:pt x="532" y="803"/>
                </a:lnTo>
                <a:lnTo>
                  <a:pt x="529" y="807"/>
                </a:lnTo>
                <a:lnTo>
                  <a:pt x="515" y="803"/>
                </a:lnTo>
                <a:lnTo>
                  <a:pt x="503" y="806"/>
                </a:lnTo>
                <a:lnTo>
                  <a:pt x="503" y="807"/>
                </a:lnTo>
                <a:lnTo>
                  <a:pt x="502" y="808"/>
                </a:lnTo>
                <a:lnTo>
                  <a:pt x="500" y="811"/>
                </a:lnTo>
                <a:lnTo>
                  <a:pt x="502" y="812"/>
                </a:lnTo>
                <a:lnTo>
                  <a:pt x="504" y="812"/>
                </a:lnTo>
                <a:lnTo>
                  <a:pt x="507" y="814"/>
                </a:lnTo>
                <a:lnTo>
                  <a:pt x="507" y="815"/>
                </a:lnTo>
                <a:lnTo>
                  <a:pt x="507" y="815"/>
                </a:lnTo>
                <a:lnTo>
                  <a:pt x="507" y="819"/>
                </a:lnTo>
                <a:lnTo>
                  <a:pt x="506" y="821"/>
                </a:lnTo>
                <a:lnTo>
                  <a:pt x="503" y="823"/>
                </a:lnTo>
                <a:lnTo>
                  <a:pt x="500" y="825"/>
                </a:lnTo>
                <a:lnTo>
                  <a:pt x="498" y="829"/>
                </a:lnTo>
                <a:lnTo>
                  <a:pt x="496" y="832"/>
                </a:lnTo>
                <a:lnTo>
                  <a:pt x="495" y="844"/>
                </a:lnTo>
                <a:lnTo>
                  <a:pt x="495" y="845"/>
                </a:lnTo>
                <a:lnTo>
                  <a:pt x="495" y="848"/>
                </a:lnTo>
                <a:lnTo>
                  <a:pt x="496" y="848"/>
                </a:lnTo>
                <a:lnTo>
                  <a:pt x="498" y="848"/>
                </a:lnTo>
                <a:lnTo>
                  <a:pt x="498" y="848"/>
                </a:lnTo>
                <a:lnTo>
                  <a:pt x="499" y="848"/>
                </a:lnTo>
                <a:lnTo>
                  <a:pt x="502" y="848"/>
                </a:lnTo>
                <a:lnTo>
                  <a:pt x="504" y="847"/>
                </a:lnTo>
                <a:lnTo>
                  <a:pt x="508" y="842"/>
                </a:lnTo>
                <a:lnTo>
                  <a:pt x="510" y="841"/>
                </a:lnTo>
                <a:lnTo>
                  <a:pt x="511" y="841"/>
                </a:lnTo>
                <a:lnTo>
                  <a:pt x="513" y="841"/>
                </a:lnTo>
                <a:lnTo>
                  <a:pt x="514" y="849"/>
                </a:lnTo>
                <a:lnTo>
                  <a:pt x="513" y="849"/>
                </a:lnTo>
                <a:lnTo>
                  <a:pt x="510" y="853"/>
                </a:lnTo>
                <a:lnTo>
                  <a:pt x="508" y="855"/>
                </a:lnTo>
                <a:lnTo>
                  <a:pt x="507" y="855"/>
                </a:lnTo>
                <a:lnTo>
                  <a:pt x="504" y="855"/>
                </a:lnTo>
                <a:lnTo>
                  <a:pt x="502" y="855"/>
                </a:lnTo>
                <a:lnTo>
                  <a:pt x="500" y="855"/>
                </a:lnTo>
                <a:lnTo>
                  <a:pt x="496" y="855"/>
                </a:lnTo>
                <a:lnTo>
                  <a:pt x="492" y="856"/>
                </a:lnTo>
                <a:lnTo>
                  <a:pt x="491" y="857"/>
                </a:lnTo>
                <a:lnTo>
                  <a:pt x="491" y="863"/>
                </a:lnTo>
                <a:lnTo>
                  <a:pt x="491" y="866"/>
                </a:lnTo>
                <a:lnTo>
                  <a:pt x="491" y="867"/>
                </a:lnTo>
                <a:lnTo>
                  <a:pt x="492" y="868"/>
                </a:lnTo>
                <a:lnTo>
                  <a:pt x="493" y="870"/>
                </a:lnTo>
                <a:lnTo>
                  <a:pt x="496" y="872"/>
                </a:lnTo>
                <a:lnTo>
                  <a:pt x="498" y="874"/>
                </a:lnTo>
                <a:lnTo>
                  <a:pt x="499" y="877"/>
                </a:lnTo>
                <a:lnTo>
                  <a:pt x="503" y="881"/>
                </a:lnTo>
                <a:lnTo>
                  <a:pt x="504" y="885"/>
                </a:lnTo>
                <a:lnTo>
                  <a:pt x="502" y="887"/>
                </a:lnTo>
                <a:lnTo>
                  <a:pt x="498" y="886"/>
                </a:lnTo>
                <a:lnTo>
                  <a:pt x="491" y="881"/>
                </a:lnTo>
                <a:lnTo>
                  <a:pt x="488" y="878"/>
                </a:lnTo>
                <a:lnTo>
                  <a:pt x="487" y="877"/>
                </a:lnTo>
                <a:lnTo>
                  <a:pt x="485" y="877"/>
                </a:lnTo>
                <a:lnTo>
                  <a:pt x="483" y="878"/>
                </a:lnTo>
                <a:lnTo>
                  <a:pt x="481" y="881"/>
                </a:lnTo>
                <a:lnTo>
                  <a:pt x="481" y="881"/>
                </a:lnTo>
                <a:lnTo>
                  <a:pt x="484" y="886"/>
                </a:lnTo>
                <a:lnTo>
                  <a:pt x="484" y="887"/>
                </a:lnTo>
                <a:lnTo>
                  <a:pt x="487" y="889"/>
                </a:lnTo>
                <a:lnTo>
                  <a:pt x="491" y="892"/>
                </a:lnTo>
                <a:lnTo>
                  <a:pt x="489" y="898"/>
                </a:lnTo>
                <a:lnTo>
                  <a:pt x="489" y="900"/>
                </a:lnTo>
                <a:lnTo>
                  <a:pt x="487" y="900"/>
                </a:lnTo>
                <a:lnTo>
                  <a:pt x="474" y="900"/>
                </a:lnTo>
                <a:lnTo>
                  <a:pt x="453" y="892"/>
                </a:lnTo>
                <a:lnTo>
                  <a:pt x="450" y="890"/>
                </a:lnTo>
                <a:lnTo>
                  <a:pt x="448" y="887"/>
                </a:lnTo>
                <a:lnTo>
                  <a:pt x="448" y="886"/>
                </a:lnTo>
                <a:lnTo>
                  <a:pt x="451" y="881"/>
                </a:lnTo>
                <a:lnTo>
                  <a:pt x="453" y="879"/>
                </a:lnTo>
                <a:lnTo>
                  <a:pt x="454" y="879"/>
                </a:lnTo>
                <a:lnTo>
                  <a:pt x="455" y="877"/>
                </a:lnTo>
                <a:lnTo>
                  <a:pt x="457" y="875"/>
                </a:lnTo>
                <a:lnTo>
                  <a:pt x="458" y="867"/>
                </a:lnTo>
                <a:lnTo>
                  <a:pt x="458" y="864"/>
                </a:lnTo>
                <a:lnTo>
                  <a:pt x="458" y="863"/>
                </a:lnTo>
                <a:lnTo>
                  <a:pt x="455" y="862"/>
                </a:lnTo>
                <a:lnTo>
                  <a:pt x="454" y="860"/>
                </a:lnTo>
                <a:lnTo>
                  <a:pt x="453" y="860"/>
                </a:lnTo>
                <a:lnTo>
                  <a:pt x="451" y="860"/>
                </a:lnTo>
                <a:lnTo>
                  <a:pt x="446" y="863"/>
                </a:lnTo>
                <a:lnTo>
                  <a:pt x="442" y="853"/>
                </a:lnTo>
                <a:lnTo>
                  <a:pt x="440" y="853"/>
                </a:lnTo>
                <a:lnTo>
                  <a:pt x="439" y="853"/>
                </a:lnTo>
                <a:lnTo>
                  <a:pt x="436" y="855"/>
                </a:lnTo>
                <a:lnTo>
                  <a:pt x="433" y="862"/>
                </a:lnTo>
                <a:lnTo>
                  <a:pt x="433" y="863"/>
                </a:lnTo>
                <a:lnTo>
                  <a:pt x="433" y="866"/>
                </a:lnTo>
                <a:lnTo>
                  <a:pt x="435" y="867"/>
                </a:lnTo>
                <a:lnTo>
                  <a:pt x="438" y="868"/>
                </a:lnTo>
                <a:lnTo>
                  <a:pt x="440" y="871"/>
                </a:lnTo>
                <a:lnTo>
                  <a:pt x="443" y="881"/>
                </a:lnTo>
                <a:lnTo>
                  <a:pt x="440" y="882"/>
                </a:lnTo>
                <a:lnTo>
                  <a:pt x="439" y="882"/>
                </a:lnTo>
                <a:lnTo>
                  <a:pt x="438" y="881"/>
                </a:lnTo>
                <a:lnTo>
                  <a:pt x="436" y="879"/>
                </a:lnTo>
                <a:lnTo>
                  <a:pt x="435" y="877"/>
                </a:lnTo>
                <a:lnTo>
                  <a:pt x="435" y="875"/>
                </a:lnTo>
                <a:lnTo>
                  <a:pt x="435" y="874"/>
                </a:lnTo>
                <a:lnTo>
                  <a:pt x="433" y="874"/>
                </a:lnTo>
                <a:lnTo>
                  <a:pt x="432" y="872"/>
                </a:lnTo>
                <a:lnTo>
                  <a:pt x="431" y="872"/>
                </a:lnTo>
                <a:lnTo>
                  <a:pt x="420" y="881"/>
                </a:lnTo>
                <a:lnTo>
                  <a:pt x="416" y="883"/>
                </a:lnTo>
                <a:lnTo>
                  <a:pt x="414" y="889"/>
                </a:lnTo>
                <a:lnTo>
                  <a:pt x="414" y="892"/>
                </a:lnTo>
                <a:lnTo>
                  <a:pt x="420" y="894"/>
                </a:lnTo>
                <a:lnTo>
                  <a:pt x="423" y="896"/>
                </a:lnTo>
                <a:lnTo>
                  <a:pt x="424" y="894"/>
                </a:lnTo>
                <a:lnTo>
                  <a:pt x="427" y="896"/>
                </a:lnTo>
                <a:lnTo>
                  <a:pt x="428" y="896"/>
                </a:lnTo>
                <a:lnTo>
                  <a:pt x="432" y="898"/>
                </a:lnTo>
                <a:lnTo>
                  <a:pt x="432" y="901"/>
                </a:lnTo>
                <a:lnTo>
                  <a:pt x="433" y="904"/>
                </a:lnTo>
                <a:lnTo>
                  <a:pt x="439" y="915"/>
                </a:lnTo>
                <a:lnTo>
                  <a:pt x="440" y="926"/>
                </a:lnTo>
                <a:lnTo>
                  <a:pt x="439" y="927"/>
                </a:lnTo>
                <a:lnTo>
                  <a:pt x="438" y="931"/>
                </a:lnTo>
                <a:lnTo>
                  <a:pt x="432" y="931"/>
                </a:lnTo>
                <a:lnTo>
                  <a:pt x="423" y="931"/>
                </a:lnTo>
                <a:lnTo>
                  <a:pt x="421" y="935"/>
                </a:lnTo>
                <a:lnTo>
                  <a:pt x="424" y="938"/>
                </a:lnTo>
                <a:lnTo>
                  <a:pt x="427" y="941"/>
                </a:lnTo>
                <a:lnTo>
                  <a:pt x="431" y="946"/>
                </a:lnTo>
                <a:lnTo>
                  <a:pt x="431" y="947"/>
                </a:lnTo>
                <a:lnTo>
                  <a:pt x="435" y="947"/>
                </a:lnTo>
                <a:lnTo>
                  <a:pt x="436" y="946"/>
                </a:lnTo>
                <a:lnTo>
                  <a:pt x="438" y="945"/>
                </a:lnTo>
                <a:lnTo>
                  <a:pt x="439" y="943"/>
                </a:lnTo>
                <a:lnTo>
                  <a:pt x="440" y="943"/>
                </a:lnTo>
                <a:lnTo>
                  <a:pt x="440" y="945"/>
                </a:lnTo>
                <a:lnTo>
                  <a:pt x="440" y="946"/>
                </a:lnTo>
                <a:lnTo>
                  <a:pt x="442" y="947"/>
                </a:lnTo>
                <a:lnTo>
                  <a:pt x="450" y="947"/>
                </a:lnTo>
                <a:lnTo>
                  <a:pt x="453" y="943"/>
                </a:lnTo>
                <a:lnTo>
                  <a:pt x="461" y="938"/>
                </a:lnTo>
                <a:lnTo>
                  <a:pt x="462" y="939"/>
                </a:lnTo>
                <a:lnTo>
                  <a:pt x="463" y="941"/>
                </a:lnTo>
                <a:lnTo>
                  <a:pt x="463" y="946"/>
                </a:lnTo>
                <a:lnTo>
                  <a:pt x="463" y="947"/>
                </a:lnTo>
                <a:lnTo>
                  <a:pt x="463" y="952"/>
                </a:lnTo>
                <a:lnTo>
                  <a:pt x="459" y="973"/>
                </a:lnTo>
                <a:lnTo>
                  <a:pt x="453" y="969"/>
                </a:lnTo>
                <a:lnTo>
                  <a:pt x="436" y="961"/>
                </a:lnTo>
                <a:lnTo>
                  <a:pt x="428" y="962"/>
                </a:lnTo>
                <a:lnTo>
                  <a:pt x="425" y="962"/>
                </a:lnTo>
                <a:lnTo>
                  <a:pt x="424" y="962"/>
                </a:lnTo>
                <a:lnTo>
                  <a:pt x="412" y="957"/>
                </a:lnTo>
                <a:lnTo>
                  <a:pt x="402" y="953"/>
                </a:lnTo>
                <a:lnTo>
                  <a:pt x="401" y="950"/>
                </a:lnTo>
                <a:lnTo>
                  <a:pt x="401" y="947"/>
                </a:lnTo>
                <a:lnTo>
                  <a:pt x="388" y="947"/>
                </a:lnTo>
                <a:lnTo>
                  <a:pt x="382" y="947"/>
                </a:lnTo>
                <a:lnTo>
                  <a:pt x="380" y="950"/>
                </a:lnTo>
                <a:lnTo>
                  <a:pt x="379" y="954"/>
                </a:lnTo>
                <a:lnTo>
                  <a:pt x="375" y="950"/>
                </a:lnTo>
                <a:lnTo>
                  <a:pt x="373" y="947"/>
                </a:lnTo>
                <a:lnTo>
                  <a:pt x="371" y="947"/>
                </a:lnTo>
                <a:lnTo>
                  <a:pt x="367" y="947"/>
                </a:lnTo>
                <a:lnTo>
                  <a:pt x="364" y="952"/>
                </a:lnTo>
                <a:lnTo>
                  <a:pt x="362" y="956"/>
                </a:lnTo>
                <a:lnTo>
                  <a:pt x="362" y="958"/>
                </a:lnTo>
                <a:lnTo>
                  <a:pt x="364" y="967"/>
                </a:lnTo>
                <a:lnTo>
                  <a:pt x="365" y="968"/>
                </a:lnTo>
                <a:lnTo>
                  <a:pt x="367" y="969"/>
                </a:lnTo>
                <a:lnTo>
                  <a:pt x="386" y="979"/>
                </a:lnTo>
                <a:lnTo>
                  <a:pt x="388" y="979"/>
                </a:lnTo>
                <a:lnTo>
                  <a:pt x="392" y="979"/>
                </a:lnTo>
                <a:lnTo>
                  <a:pt x="395" y="979"/>
                </a:lnTo>
                <a:lnTo>
                  <a:pt x="395" y="979"/>
                </a:lnTo>
                <a:lnTo>
                  <a:pt x="397" y="979"/>
                </a:lnTo>
                <a:lnTo>
                  <a:pt x="398" y="979"/>
                </a:lnTo>
                <a:lnTo>
                  <a:pt x="399" y="979"/>
                </a:lnTo>
                <a:lnTo>
                  <a:pt x="403" y="979"/>
                </a:lnTo>
                <a:lnTo>
                  <a:pt x="412" y="984"/>
                </a:lnTo>
                <a:lnTo>
                  <a:pt x="414" y="988"/>
                </a:lnTo>
                <a:lnTo>
                  <a:pt x="413" y="990"/>
                </a:lnTo>
                <a:lnTo>
                  <a:pt x="412" y="990"/>
                </a:lnTo>
                <a:lnTo>
                  <a:pt x="410" y="988"/>
                </a:lnTo>
                <a:lnTo>
                  <a:pt x="406" y="987"/>
                </a:lnTo>
                <a:lnTo>
                  <a:pt x="403" y="986"/>
                </a:lnTo>
                <a:lnTo>
                  <a:pt x="401" y="984"/>
                </a:lnTo>
                <a:lnTo>
                  <a:pt x="399" y="984"/>
                </a:lnTo>
                <a:lnTo>
                  <a:pt x="398" y="984"/>
                </a:lnTo>
                <a:lnTo>
                  <a:pt x="398" y="986"/>
                </a:lnTo>
                <a:lnTo>
                  <a:pt x="397" y="987"/>
                </a:lnTo>
                <a:lnTo>
                  <a:pt x="397" y="990"/>
                </a:lnTo>
                <a:lnTo>
                  <a:pt x="397" y="998"/>
                </a:lnTo>
                <a:lnTo>
                  <a:pt x="397" y="1001"/>
                </a:lnTo>
                <a:lnTo>
                  <a:pt x="399" y="1005"/>
                </a:lnTo>
                <a:lnTo>
                  <a:pt x="399" y="1005"/>
                </a:lnTo>
                <a:lnTo>
                  <a:pt x="401" y="1007"/>
                </a:lnTo>
                <a:lnTo>
                  <a:pt x="407" y="1009"/>
                </a:lnTo>
                <a:lnTo>
                  <a:pt x="412" y="1012"/>
                </a:lnTo>
                <a:lnTo>
                  <a:pt x="412" y="1013"/>
                </a:lnTo>
                <a:lnTo>
                  <a:pt x="414" y="1017"/>
                </a:lnTo>
                <a:lnTo>
                  <a:pt x="418" y="1021"/>
                </a:lnTo>
                <a:lnTo>
                  <a:pt x="418" y="1027"/>
                </a:lnTo>
                <a:lnTo>
                  <a:pt x="412" y="1028"/>
                </a:lnTo>
                <a:lnTo>
                  <a:pt x="410" y="1025"/>
                </a:lnTo>
                <a:lnTo>
                  <a:pt x="409" y="1017"/>
                </a:lnTo>
                <a:lnTo>
                  <a:pt x="405" y="1013"/>
                </a:lnTo>
                <a:lnTo>
                  <a:pt x="403" y="1013"/>
                </a:lnTo>
                <a:lnTo>
                  <a:pt x="397" y="1012"/>
                </a:lnTo>
                <a:lnTo>
                  <a:pt x="391" y="1006"/>
                </a:lnTo>
                <a:lnTo>
                  <a:pt x="390" y="1003"/>
                </a:lnTo>
                <a:lnTo>
                  <a:pt x="390" y="1001"/>
                </a:lnTo>
                <a:lnTo>
                  <a:pt x="386" y="991"/>
                </a:lnTo>
                <a:lnTo>
                  <a:pt x="384" y="990"/>
                </a:lnTo>
                <a:lnTo>
                  <a:pt x="367" y="979"/>
                </a:lnTo>
                <a:lnTo>
                  <a:pt x="365" y="979"/>
                </a:lnTo>
                <a:lnTo>
                  <a:pt x="362" y="979"/>
                </a:lnTo>
                <a:lnTo>
                  <a:pt x="361" y="979"/>
                </a:lnTo>
                <a:lnTo>
                  <a:pt x="350" y="983"/>
                </a:lnTo>
                <a:lnTo>
                  <a:pt x="341" y="990"/>
                </a:lnTo>
                <a:lnTo>
                  <a:pt x="339" y="999"/>
                </a:lnTo>
                <a:lnTo>
                  <a:pt x="337" y="999"/>
                </a:lnTo>
                <a:lnTo>
                  <a:pt x="334" y="999"/>
                </a:lnTo>
                <a:lnTo>
                  <a:pt x="334" y="997"/>
                </a:lnTo>
                <a:lnTo>
                  <a:pt x="334" y="992"/>
                </a:lnTo>
                <a:lnTo>
                  <a:pt x="332" y="990"/>
                </a:lnTo>
                <a:lnTo>
                  <a:pt x="327" y="983"/>
                </a:lnTo>
                <a:lnTo>
                  <a:pt x="316" y="975"/>
                </a:lnTo>
                <a:lnTo>
                  <a:pt x="315" y="975"/>
                </a:lnTo>
                <a:lnTo>
                  <a:pt x="312" y="980"/>
                </a:lnTo>
                <a:lnTo>
                  <a:pt x="311" y="982"/>
                </a:lnTo>
                <a:lnTo>
                  <a:pt x="311" y="983"/>
                </a:lnTo>
                <a:lnTo>
                  <a:pt x="312" y="988"/>
                </a:lnTo>
                <a:lnTo>
                  <a:pt x="316" y="1007"/>
                </a:lnTo>
                <a:lnTo>
                  <a:pt x="317" y="1010"/>
                </a:lnTo>
                <a:lnTo>
                  <a:pt x="304" y="1012"/>
                </a:lnTo>
                <a:lnTo>
                  <a:pt x="302" y="1010"/>
                </a:lnTo>
                <a:lnTo>
                  <a:pt x="302" y="1007"/>
                </a:lnTo>
                <a:lnTo>
                  <a:pt x="301" y="1003"/>
                </a:lnTo>
                <a:lnTo>
                  <a:pt x="302" y="999"/>
                </a:lnTo>
                <a:lnTo>
                  <a:pt x="304" y="997"/>
                </a:lnTo>
                <a:lnTo>
                  <a:pt x="305" y="994"/>
                </a:lnTo>
                <a:lnTo>
                  <a:pt x="307" y="991"/>
                </a:lnTo>
                <a:lnTo>
                  <a:pt x="304" y="987"/>
                </a:lnTo>
                <a:lnTo>
                  <a:pt x="302" y="987"/>
                </a:lnTo>
                <a:lnTo>
                  <a:pt x="301" y="987"/>
                </a:lnTo>
                <a:lnTo>
                  <a:pt x="301" y="988"/>
                </a:lnTo>
                <a:lnTo>
                  <a:pt x="297" y="997"/>
                </a:lnTo>
                <a:lnTo>
                  <a:pt x="296" y="997"/>
                </a:lnTo>
                <a:lnTo>
                  <a:pt x="289" y="988"/>
                </a:lnTo>
                <a:lnTo>
                  <a:pt x="287" y="987"/>
                </a:lnTo>
                <a:lnTo>
                  <a:pt x="287" y="986"/>
                </a:lnTo>
                <a:lnTo>
                  <a:pt x="286" y="983"/>
                </a:lnTo>
                <a:lnTo>
                  <a:pt x="286" y="982"/>
                </a:lnTo>
                <a:lnTo>
                  <a:pt x="287" y="982"/>
                </a:lnTo>
                <a:lnTo>
                  <a:pt x="289" y="980"/>
                </a:lnTo>
                <a:lnTo>
                  <a:pt x="287" y="979"/>
                </a:lnTo>
                <a:lnTo>
                  <a:pt x="286" y="977"/>
                </a:lnTo>
                <a:lnTo>
                  <a:pt x="285" y="977"/>
                </a:lnTo>
                <a:lnTo>
                  <a:pt x="282" y="980"/>
                </a:lnTo>
                <a:lnTo>
                  <a:pt x="282" y="982"/>
                </a:lnTo>
                <a:lnTo>
                  <a:pt x="282" y="988"/>
                </a:lnTo>
                <a:lnTo>
                  <a:pt x="283" y="990"/>
                </a:lnTo>
                <a:lnTo>
                  <a:pt x="283" y="991"/>
                </a:lnTo>
                <a:lnTo>
                  <a:pt x="285" y="992"/>
                </a:lnTo>
                <a:lnTo>
                  <a:pt x="286" y="995"/>
                </a:lnTo>
                <a:lnTo>
                  <a:pt x="283" y="998"/>
                </a:lnTo>
                <a:lnTo>
                  <a:pt x="279" y="1002"/>
                </a:lnTo>
                <a:lnTo>
                  <a:pt x="274" y="1006"/>
                </a:lnTo>
                <a:lnTo>
                  <a:pt x="272" y="1006"/>
                </a:lnTo>
                <a:lnTo>
                  <a:pt x="272" y="1005"/>
                </a:lnTo>
                <a:lnTo>
                  <a:pt x="271" y="992"/>
                </a:lnTo>
                <a:lnTo>
                  <a:pt x="274" y="988"/>
                </a:lnTo>
                <a:lnTo>
                  <a:pt x="272" y="987"/>
                </a:lnTo>
                <a:lnTo>
                  <a:pt x="270" y="987"/>
                </a:lnTo>
                <a:lnTo>
                  <a:pt x="266" y="995"/>
                </a:lnTo>
                <a:lnTo>
                  <a:pt x="264" y="998"/>
                </a:lnTo>
                <a:lnTo>
                  <a:pt x="262" y="1009"/>
                </a:lnTo>
                <a:lnTo>
                  <a:pt x="262" y="1010"/>
                </a:lnTo>
                <a:lnTo>
                  <a:pt x="260" y="1014"/>
                </a:lnTo>
                <a:lnTo>
                  <a:pt x="259" y="1016"/>
                </a:lnTo>
                <a:lnTo>
                  <a:pt x="255" y="1017"/>
                </a:lnTo>
                <a:lnTo>
                  <a:pt x="252" y="1016"/>
                </a:lnTo>
                <a:lnTo>
                  <a:pt x="251" y="1016"/>
                </a:lnTo>
                <a:lnTo>
                  <a:pt x="249" y="1016"/>
                </a:lnTo>
                <a:lnTo>
                  <a:pt x="248" y="1020"/>
                </a:lnTo>
                <a:lnTo>
                  <a:pt x="249" y="1024"/>
                </a:lnTo>
                <a:lnTo>
                  <a:pt x="249" y="1028"/>
                </a:lnTo>
                <a:lnTo>
                  <a:pt x="251" y="1029"/>
                </a:lnTo>
                <a:lnTo>
                  <a:pt x="255" y="1035"/>
                </a:lnTo>
                <a:lnTo>
                  <a:pt x="257" y="1036"/>
                </a:lnTo>
                <a:lnTo>
                  <a:pt x="264" y="1037"/>
                </a:lnTo>
                <a:lnTo>
                  <a:pt x="264" y="1043"/>
                </a:lnTo>
                <a:lnTo>
                  <a:pt x="266" y="1044"/>
                </a:lnTo>
                <a:lnTo>
                  <a:pt x="271" y="1054"/>
                </a:lnTo>
                <a:lnTo>
                  <a:pt x="279" y="1072"/>
                </a:lnTo>
                <a:lnTo>
                  <a:pt x="282" y="1076"/>
                </a:lnTo>
                <a:lnTo>
                  <a:pt x="285" y="1077"/>
                </a:lnTo>
                <a:lnTo>
                  <a:pt x="287" y="1077"/>
                </a:lnTo>
                <a:lnTo>
                  <a:pt x="287" y="1077"/>
                </a:lnTo>
                <a:lnTo>
                  <a:pt x="287" y="1080"/>
                </a:lnTo>
                <a:lnTo>
                  <a:pt x="286" y="1081"/>
                </a:lnTo>
                <a:lnTo>
                  <a:pt x="282" y="1077"/>
                </a:lnTo>
                <a:lnTo>
                  <a:pt x="281" y="1077"/>
                </a:lnTo>
                <a:lnTo>
                  <a:pt x="277" y="1072"/>
                </a:lnTo>
                <a:lnTo>
                  <a:pt x="264" y="1048"/>
                </a:lnTo>
                <a:lnTo>
                  <a:pt x="263" y="1046"/>
                </a:lnTo>
                <a:lnTo>
                  <a:pt x="263" y="1044"/>
                </a:lnTo>
                <a:lnTo>
                  <a:pt x="263" y="1042"/>
                </a:lnTo>
                <a:lnTo>
                  <a:pt x="262" y="1039"/>
                </a:lnTo>
                <a:lnTo>
                  <a:pt x="256" y="1037"/>
                </a:lnTo>
                <a:lnTo>
                  <a:pt x="249" y="1039"/>
                </a:lnTo>
                <a:lnTo>
                  <a:pt x="248" y="1039"/>
                </a:lnTo>
                <a:lnTo>
                  <a:pt x="241" y="1043"/>
                </a:lnTo>
                <a:lnTo>
                  <a:pt x="240" y="1044"/>
                </a:lnTo>
                <a:lnTo>
                  <a:pt x="238" y="1044"/>
                </a:lnTo>
                <a:lnTo>
                  <a:pt x="225" y="1057"/>
                </a:lnTo>
                <a:lnTo>
                  <a:pt x="206" y="1067"/>
                </a:lnTo>
                <a:lnTo>
                  <a:pt x="204" y="1067"/>
                </a:lnTo>
                <a:lnTo>
                  <a:pt x="203" y="1069"/>
                </a:lnTo>
                <a:lnTo>
                  <a:pt x="201" y="1074"/>
                </a:lnTo>
                <a:lnTo>
                  <a:pt x="199" y="1078"/>
                </a:lnTo>
                <a:lnTo>
                  <a:pt x="199" y="1080"/>
                </a:lnTo>
                <a:lnTo>
                  <a:pt x="193" y="1084"/>
                </a:lnTo>
                <a:lnTo>
                  <a:pt x="192" y="1082"/>
                </a:lnTo>
                <a:lnTo>
                  <a:pt x="193" y="1078"/>
                </a:lnTo>
                <a:lnTo>
                  <a:pt x="196" y="1076"/>
                </a:lnTo>
                <a:lnTo>
                  <a:pt x="197" y="1072"/>
                </a:lnTo>
                <a:lnTo>
                  <a:pt x="199" y="1069"/>
                </a:lnTo>
                <a:lnTo>
                  <a:pt x="199" y="1065"/>
                </a:lnTo>
                <a:lnTo>
                  <a:pt x="199" y="1063"/>
                </a:lnTo>
                <a:lnTo>
                  <a:pt x="193" y="1061"/>
                </a:lnTo>
                <a:lnTo>
                  <a:pt x="180" y="1063"/>
                </a:lnTo>
                <a:lnTo>
                  <a:pt x="176" y="1063"/>
                </a:lnTo>
                <a:lnTo>
                  <a:pt x="171" y="1067"/>
                </a:lnTo>
                <a:lnTo>
                  <a:pt x="170" y="1069"/>
                </a:lnTo>
                <a:lnTo>
                  <a:pt x="169" y="1069"/>
                </a:lnTo>
                <a:lnTo>
                  <a:pt x="165" y="1067"/>
                </a:lnTo>
                <a:lnTo>
                  <a:pt x="163" y="1066"/>
                </a:lnTo>
                <a:lnTo>
                  <a:pt x="161" y="1065"/>
                </a:lnTo>
                <a:lnTo>
                  <a:pt x="159" y="1063"/>
                </a:lnTo>
                <a:lnTo>
                  <a:pt x="151" y="1063"/>
                </a:lnTo>
                <a:lnTo>
                  <a:pt x="150" y="1063"/>
                </a:lnTo>
                <a:lnTo>
                  <a:pt x="147" y="1063"/>
                </a:lnTo>
                <a:lnTo>
                  <a:pt x="146" y="1063"/>
                </a:lnTo>
                <a:lnTo>
                  <a:pt x="140" y="1066"/>
                </a:lnTo>
                <a:lnTo>
                  <a:pt x="129" y="1066"/>
                </a:lnTo>
                <a:lnTo>
                  <a:pt x="125" y="1059"/>
                </a:lnTo>
                <a:lnTo>
                  <a:pt x="122" y="1058"/>
                </a:lnTo>
                <a:lnTo>
                  <a:pt x="109" y="1050"/>
                </a:lnTo>
                <a:lnTo>
                  <a:pt x="106" y="1047"/>
                </a:lnTo>
                <a:lnTo>
                  <a:pt x="98" y="1044"/>
                </a:lnTo>
                <a:lnTo>
                  <a:pt x="92" y="1042"/>
                </a:lnTo>
                <a:lnTo>
                  <a:pt x="70" y="1032"/>
                </a:lnTo>
                <a:lnTo>
                  <a:pt x="69" y="1033"/>
                </a:lnTo>
                <a:lnTo>
                  <a:pt x="69" y="1039"/>
                </a:lnTo>
                <a:lnTo>
                  <a:pt x="68" y="1042"/>
                </a:lnTo>
                <a:lnTo>
                  <a:pt x="68" y="1044"/>
                </a:lnTo>
                <a:lnTo>
                  <a:pt x="68" y="1046"/>
                </a:lnTo>
                <a:lnTo>
                  <a:pt x="66" y="1048"/>
                </a:lnTo>
                <a:lnTo>
                  <a:pt x="66" y="1050"/>
                </a:lnTo>
                <a:lnTo>
                  <a:pt x="65" y="1052"/>
                </a:lnTo>
                <a:lnTo>
                  <a:pt x="61" y="1062"/>
                </a:lnTo>
                <a:lnTo>
                  <a:pt x="60" y="1063"/>
                </a:lnTo>
                <a:lnTo>
                  <a:pt x="58" y="1066"/>
                </a:lnTo>
                <a:lnTo>
                  <a:pt x="58" y="1065"/>
                </a:lnTo>
                <a:lnTo>
                  <a:pt x="58" y="1058"/>
                </a:lnTo>
                <a:lnTo>
                  <a:pt x="58" y="1057"/>
                </a:lnTo>
                <a:lnTo>
                  <a:pt x="60" y="1055"/>
                </a:lnTo>
                <a:lnTo>
                  <a:pt x="61" y="1054"/>
                </a:lnTo>
                <a:lnTo>
                  <a:pt x="62" y="1050"/>
                </a:lnTo>
                <a:lnTo>
                  <a:pt x="65" y="1043"/>
                </a:lnTo>
                <a:lnTo>
                  <a:pt x="65" y="1040"/>
                </a:lnTo>
                <a:lnTo>
                  <a:pt x="65" y="1035"/>
                </a:lnTo>
                <a:lnTo>
                  <a:pt x="65" y="1032"/>
                </a:lnTo>
                <a:lnTo>
                  <a:pt x="62" y="1017"/>
                </a:lnTo>
                <a:lnTo>
                  <a:pt x="66" y="1027"/>
                </a:lnTo>
                <a:lnTo>
                  <a:pt x="69" y="1029"/>
                </a:lnTo>
                <a:lnTo>
                  <a:pt x="70" y="1031"/>
                </a:lnTo>
                <a:lnTo>
                  <a:pt x="72" y="1025"/>
                </a:lnTo>
                <a:lnTo>
                  <a:pt x="72" y="1016"/>
                </a:lnTo>
                <a:lnTo>
                  <a:pt x="70" y="1014"/>
                </a:lnTo>
                <a:lnTo>
                  <a:pt x="64" y="1009"/>
                </a:lnTo>
                <a:lnTo>
                  <a:pt x="62" y="1007"/>
                </a:lnTo>
                <a:lnTo>
                  <a:pt x="60" y="1005"/>
                </a:lnTo>
                <a:lnTo>
                  <a:pt x="57" y="1003"/>
                </a:lnTo>
                <a:lnTo>
                  <a:pt x="49" y="995"/>
                </a:lnTo>
                <a:lnTo>
                  <a:pt x="47" y="992"/>
                </a:lnTo>
                <a:lnTo>
                  <a:pt x="46" y="990"/>
                </a:lnTo>
                <a:lnTo>
                  <a:pt x="39" y="987"/>
                </a:lnTo>
                <a:lnTo>
                  <a:pt x="31" y="979"/>
                </a:lnTo>
                <a:lnTo>
                  <a:pt x="28" y="971"/>
                </a:lnTo>
                <a:lnTo>
                  <a:pt x="34" y="961"/>
                </a:lnTo>
                <a:lnTo>
                  <a:pt x="28" y="956"/>
                </a:lnTo>
                <a:lnTo>
                  <a:pt x="28" y="954"/>
                </a:lnTo>
                <a:lnTo>
                  <a:pt x="27" y="950"/>
                </a:lnTo>
                <a:lnTo>
                  <a:pt x="25" y="947"/>
                </a:lnTo>
                <a:lnTo>
                  <a:pt x="25" y="946"/>
                </a:lnTo>
                <a:lnTo>
                  <a:pt x="25" y="946"/>
                </a:lnTo>
                <a:lnTo>
                  <a:pt x="21" y="943"/>
                </a:lnTo>
                <a:lnTo>
                  <a:pt x="17" y="939"/>
                </a:lnTo>
                <a:lnTo>
                  <a:pt x="12" y="930"/>
                </a:lnTo>
                <a:lnTo>
                  <a:pt x="6" y="937"/>
                </a:lnTo>
                <a:lnTo>
                  <a:pt x="0" y="937"/>
                </a:lnTo>
                <a:lnTo>
                  <a:pt x="0" y="935"/>
                </a:lnTo>
                <a:lnTo>
                  <a:pt x="1" y="927"/>
                </a:lnTo>
                <a:lnTo>
                  <a:pt x="1" y="926"/>
                </a:lnTo>
                <a:lnTo>
                  <a:pt x="4" y="926"/>
                </a:lnTo>
                <a:lnTo>
                  <a:pt x="9" y="923"/>
                </a:lnTo>
                <a:lnTo>
                  <a:pt x="12" y="913"/>
                </a:lnTo>
                <a:lnTo>
                  <a:pt x="27" y="909"/>
                </a:lnTo>
                <a:lnTo>
                  <a:pt x="30" y="919"/>
                </a:lnTo>
                <a:lnTo>
                  <a:pt x="30" y="923"/>
                </a:lnTo>
                <a:lnTo>
                  <a:pt x="30" y="928"/>
                </a:lnTo>
                <a:lnTo>
                  <a:pt x="30" y="930"/>
                </a:lnTo>
                <a:lnTo>
                  <a:pt x="38" y="937"/>
                </a:lnTo>
                <a:lnTo>
                  <a:pt x="42" y="941"/>
                </a:lnTo>
                <a:lnTo>
                  <a:pt x="39" y="945"/>
                </a:lnTo>
                <a:lnTo>
                  <a:pt x="45" y="945"/>
                </a:lnTo>
                <a:lnTo>
                  <a:pt x="47" y="947"/>
                </a:lnTo>
                <a:lnTo>
                  <a:pt x="49" y="949"/>
                </a:lnTo>
                <a:lnTo>
                  <a:pt x="46" y="954"/>
                </a:lnTo>
                <a:lnTo>
                  <a:pt x="46" y="956"/>
                </a:lnTo>
                <a:lnTo>
                  <a:pt x="47" y="960"/>
                </a:lnTo>
                <a:lnTo>
                  <a:pt x="47" y="962"/>
                </a:lnTo>
                <a:lnTo>
                  <a:pt x="49" y="965"/>
                </a:lnTo>
                <a:lnTo>
                  <a:pt x="43" y="973"/>
                </a:lnTo>
                <a:lnTo>
                  <a:pt x="51" y="976"/>
                </a:lnTo>
                <a:lnTo>
                  <a:pt x="57" y="977"/>
                </a:lnTo>
                <a:lnTo>
                  <a:pt x="65" y="984"/>
                </a:lnTo>
                <a:lnTo>
                  <a:pt x="66" y="984"/>
                </a:lnTo>
                <a:lnTo>
                  <a:pt x="69" y="983"/>
                </a:lnTo>
                <a:lnTo>
                  <a:pt x="62" y="973"/>
                </a:lnTo>
                <a:lnTo>
                  <a:pt x="65" y="971"/>
                </a:lnTo>
                <a:lnTo>
                  <a:pt x="70" y="976"/>
                </a:lnTo>
                <a:lnTo>
                  <a:pt x="72" y="977"/>
                </a:lnTo>
                <a:lnTo>
                  <a:pt x="76" y="980"/>
                </a:lnTo>
                <a:lnTo>
                  <a:pt x="81" y="987"/>
                </a:lnTo>
                <a:lnTo>
                  <a:pt x="85" y="990"/>
                </a:lnTo>
                <a:lnTo>
                  <a:pt x="85" y="991"/>
                </a:lnTo>
                <a:lnTo>
                  <a:pt x="83" y="988"/>
                </a:lnTo>
                <a:lnTo>
                  <a:pt x="80" y="987"/>
                </a:lnTo>
                <a:lnTo>
                  <a:pt x="76" y="983"/>
                </a:lnTo>
                <a:lnTo>
                  <a:pt x="75" y="982"/>
                </a:lnTo>
                <a:lnTo>
                  <a:pt x="75" y="983"/>
                </a:lnTo>
                <a:lnTo>
                  <a:pt x="72" y="991"/>
                </a:lnTo>
                <a:lnTo>
                  <a:pt x="75" y="1003"/>
                </a:lnTo>
                <a:lnTo>
                  <a:pt x="80" y="1006"/>
                </a:lnTo>
                <a:lnTo>
                  <a:pt x="90" y="1012"/>
                </a:lnTo>
                <a:lnTo>
                  <a:pt x="91" y="1012"/>
                </a:lnTo>
                <a:lnTo>
                  <a:pt x="101" y="1020"/>
                </a:lnTo>
                <a:lnTo>
                  <a:pt x="107" y="1025"/>
                </a:lnTo>
                <a:lnTo>
                  <a:pt x="109" y="1028"/>
                </a:lnTo>
                <a:lnTo>
                  <a:pt x="109" y="1029"/>
                </a:lnTo>
                <a:lnTo>
                  <a:pt x="107" y="1028"/>
                </a:lnTo>
                <a:lnTo>
                  <a:pt x="105" y="1024"/>
                </a:lnTo>
                <a:lnTo>
                  <a:pt x="99" y="1021"/>
                </a:lnTo>
                <a:lnTo>
                  <a:pt x="77" y="1010"/>
                </a:lnTo>
                <a:lnTo>
                  <a:pt x="76" y="1010"/>
                </a:lnTo>
                <a:lnTo>
                  <a:pt x="73" y="1009"/>
                </a:lnTo>
                <a:lnTo>
                  <a:pt x="72" y="1009"/>
                </a:lnTo>
                <a:lnTo>
                  <a:pt x="72" y="1010"/>
                </a:lnTo>
                <a:lnTo>
                  <a:pt x="72" y="1012"/>
                </a:lnTo>
                <a:lnTo>
                  <a:pt x="72" y="1017"/>
                </a:lnTo>
                <a:lnTo>
                  <a:pt x="73" y="1018"/>
                </a:lnTo>
                <a:lnTo>
                  <a:pt x="72" y="1027"/>
                </a:lnTo>
                <a:lnTo>
                  <a:pt x="72" y="1028"/>
                </a:lnTo>
                <a:lnTo>
                  <a:pt x="75" y="1029"/>
                </a:lnTo>
                <a:lnTo>
                  <a:pt x="83" y="1033"/>
                </a:lnTo>
                <a:lnTo>
                  <a:pt x="96" y="1039"/>
                </a:lnTo>
                <a:lnTo>
                  <a:pt x="105" y="1042"/>
                </a:lnTo>
                <a:lnTo>
                  <a:pt x="107" y="1042"/>
                </a:lnTo>
                <a:lnTo>
                  <a:pt x="109" y="1044"/>
                </a:lnTo>
                <a:lnTo>
                  <a:pt x="116" y="1048"/>
                </a:lnTo>
                <a:lnTo>
                  <a:pt x="117" y="1051"/>
                </a:lnTo>
                <a:lnTo>
                  <a:pt x="118" y="1052"/>
                </a:lnTo>
                <a:lnTo>
                  <a:pt x="122" y="1052"/>
                </a:lnTo>
                <a:lnTo>
                  <a:pt x="126" y="1055"/>
                </a:lnTo>
                <a:lnTo>
                  <a:pt x="128" y="1057"/>
                </a:lnTo>
                <a:lnTo>
                  <a:pt x="128" y="1058"/>
                </a:lnTo>
                <a:lnTo>
                  <a:pt x="129" y="1061"/>
                </a:lnTo>
                <a:lnTo>
                  <a:pt x="133" y="1065"/>
                </a:lnTo>
                <a:lnTo>
                  <a:pt x="136" y="1063"/>
                </a:lnTo>
                <a:lnTo>
                  <a:pt x="139" y="1062"/>
                </a:lnTo>
                <a:lnTo>
                  <a:pt x="140" y="1061"/>
                </a:lnTo>
                <a:lnTo>
                  <a:pt x="140" y="1057"/>
                </a:lnTo>
                <a:lnTo>
                  <a:pt x="152" y="1057"/>
                </a:lnTo>
                <a:lnTo>
                  <a:pt x="154" y="1055"/>
                </a:lnTo>
                <a:lnTo>
                  <a:pt x="155" y="1055"/>
                </a:lnTo>
                <a:lnTo>
                  <a:pt x="156" y="1054"/>
                </a:lnTo>
                <a:lnTo>
                  <a:pt x="156" y="1052"/>
                </a:lnTo>
                <a:lnTo>
                  <a:pt x="156" y="1048"/>
                </a:lnTo>
                <a:lnTo>
                  <a:pt x="155" y="1044"/>
                </a:lnTo>
                <a:lnTo>
                  <a:pt x="155" y="1044"/>
                </a:lnTo>
                <a:lnTo>
                  <a:pt x="148" y="1043"/>
                </a:lnTo>
                <a:lnTo>
                  <a:pt x="147" y="1043"/>
                </a:lnTo>
                <a:lnTo>
                  <a:pt x="144" y="1044"/>
                </a:lnTo>
                <a:lnTo>
                  <a:pt x="140" y="1044"/>
                </a:lnTo>
                <a:lnTo>
                  <a:pt x="140" y="1039"/>
                </a:lnTo>
                <a:lnTo>
                  <a:pt x="137" y="1036"/>
                </a:lnTo>
                <a:lnTo>
                  <a:pt x="137" y="1032"/>
                </a:lnTo>
                <a:lnTo>
                  <a:pt x="139" y="1032"/>
                </a:lnTo>
                <a:lnTo>
                  <a:pt x="140" y="1033"/>
                </a:lnTo>
                <a:lnTo>
                  <a:pt x="141" y="1033"/>
                </a:lnTo>
                <a:lnTo>
                  <a:pt x="144" y="1035"/>
                </a:lnTo>
                <a:lnTo>
                  <a:pt x="158" y="1040"/>
                </a:lnTo>
                <a:lnTo>
                  <a:pt x="159" y="1042"/>
                </a:lnTo>
                <a:lnTo>
                  <a:pt x="161" y="1044"/>
                </a:lnTo>
                <a:lnTo>
                  <a:pt x="161" y="1046"/>
                </a:lnTo>
                <a:lnTo>
                  <a:pt x="162" y="1050"/>
                </a:lnTo>
                <a:lnTo>
                  <a:pt x="162" y="1051"/>
                </a:lnTo>
                <a:lnTo>
                  <a:pt x="162" y="1055"/>
                </a:lnTo>
                <a:lnTo>
                  <a:pt x="163" y="1057"/>
                </a:lnTo>
                <a:lnTo>
                  <a:pt x="166" y="1062"/>
                </a:lnTo>
                <a:lnTo>
                  <a:pt x="167" y="1063"/>
                </a:lnTo>
                <a:lnTo>
                  <a:pt x="169" y="1063"/>
                </a:lnTo>
                <a:lnTo>
                  <a:pt x="171" y="1061"/>
                </a:lnTo>
                <a:lnTo>
                  <a:pt x="177" y="1057"/>
                </a:lnTo>
                <a:lnTo>
                  <a:pt x="181" y="1054"/>
                </a:lnTo>
                <a:lnTo>
                  <a:pt x="191" y="1054"/>
                </a:lnTo>
                <a:lnTo>
                  <a:pt x="195" y="1055"/>
                </a:lnTo>
                <a:lnTo>
                  <a:pt x="197" y="1057"/>
                </a:lnTo>
                <a:lnTo>
                  <a:pt x="200" y="1059"/>
                </a:lnTo>
                <a:lnTo>
                  <a:pt x="203" y="1059"/>
                </a:lnTo>
                <a:lnTo>
                  <a:pt x="204" y="1061"/>
                </a:lnTo>
                <a:lnTo>
                  <a:pt x="207" y="1061"/>
                </a:lnTo>
                <a:lnTo>
                  <a:pt x="208" y="1061"/>
                </a:lnTo>
                <a:lnTo>
                  <a:pt x="208" y="1059"/>
                </a:lnTo>
                <a:lnTo>
                  <a:pt x="212" y="1058"/>
                </a:lnTo>
                <a:lnTo>
                  <a:pt x="214" y="1058"/>
                </a:lnTo>
                <a:lnTo>
                  <a:pt x="231" y="1046"/>
                </a:lnTo>
                <a:lnTo>
                  <a:pt x="234" y="1044"/>
                </a:lnTo>
                <a:lnTo>
                  <a:pt x="234" y="1044"/>
                </a:lnTo>
                <a:lnTo>
                  <a:pt x="237" y="1037"/>
                </a:lnTo>
                <a:lnTo>
                  <a:pt x="238" y="1037"/>
                </a:lnTo>
                <a:lnTo>
                  <a:pt x="238" y="1036"/>
                </a:lnTo>
                <a:lnTo>
                  <a:pt x="238" y="1035"/>
                </a:lnTo>
                <a:lnTo>
                  <a:pt x="240" y="1032"/>
                </a:lnTo>
                <a:lnTo>
                  <a:pt x="241" y="1022"/>
                </a:lnTo>
                <a:lnTo>
                  <a:pt x="245" y="1010"/>
                </a:lnTo>
                <a:lnTo>
                  <a:pt x="244" y="1007"/>
                </a:lnTo>
                <a:lnTo>
                  <a:pt x="241" y="1006"/>
                </a:lnTo>
                <a:lnTo>
                  <a:pt x="233" y="1001"/>
                </a:lnTo>
                <a:lnTo>
                  <a:pt x="233" y="999"/>
                </a:lnTo>
                <a:lnTo>
                  <a:pt x="226" y="988"/>
                </a:lnTo>
                <a:lnTo>
                  <a:pt x="221" y="988"/>
                </a:lnTo>
                <a:lnTo>
                  <a:pt x="216" y="997"/>
                </a:lnTo>
                <a:lnTo>
                  <a:pt x="215" y="998"/>
                </a:lnTo>
                <a:lnTo>
                  <a:pt x="211" y="994"/>
                </a:lnTo>
                <a:lnTo>
                  <a:pt x="210" y="990"/>
                </a:lnTo>
                <a:lnTo>
                  <a:pt x="210" y="984"/>
                </a:lnTo>
                <a:lnTo>
                  <a:pt x="212" y="983"/>
                </a:lnTo>
                <a:lnTo>
                  <a:pt x="214" y="982"/>
                </a:lnTo>
                <a:lnTo>
                  <a:pt x="214" y="980"/>
                </a:lnTo>
                <a:lnTo>
                  <a:pt x="212" y="979"/>
                </a:lnTo>
                <a:lnTo>
                  <a:pt x="208" y="976"/>
                </a:lnTo>
                <a:lnTo>
                  <a:pt x="203" y="971"/>
                </a:lnTo>
                <a:lnTo>
                  <a:pt x="186" y="962"/>
                </a:lnTo>
                <a:lnTo>
                  <a:pt x="186" y="961"/>
                </a:lnTo>
                <a:lnTo>
                  <a:pt x="176" y="956"/>
                </a:lnTo>
                <a:lnTo>
                  <a:pt x="174" y="954"/>
                </a:lnTo>
                <a:lnTo>
                  <a:pt x="170" y="952"/>
                </a:lnTo>
                <a:lnTo>
                  <a:pt x="167" y="949"/>
                </a:lnTo>
                <a:lnTo>
                  <a:pt x="165" y="950"/>
                </a:lnTo>
                <a:lnTo>
                  <a:pt x="163" y="950"/>
                </a:lnTo>
                <a:lnTo>
                  <a:pt x="162" y="952"/>
                </a:lnTo>
                <a:lnTo>
                  <a:pt x="162" y="953"/>
                </a:lnTo>
                <a:lnTo>
                  <a:pt x="159" y="956"/>
                </a:lnTo>
                <a:lnTo>
                  <a:pt x="155" y="952"/>
                </a:lnTo>
                <a:lnTo>
                  <a:pt x="155" y="949"/>
                </a:lnTo>
                <a:lnTo>
                  <a:pt x="154" y="949"/>
                </a:lnTo>
                <a:lnTo>
                  <a:pt x="152" y="950"/>
                </a:lnTo>
                <a:lnTo>
                  <a:pt x="151" y="953"/>
                </a:lnTo>
                <a:lnTo>
                  <a:pt x="148" y="957"/>
                </a:lnTo>
                <a:lnTo>
                  <a:pt x="150" y="968"/>
                </a:lnTo>
                <a:lnTo>
                  <a:pt x="151" y="972"/>
                </a:lnTo>
                <a:lnTo>
                  <a:pt x="154" y="975"/>
                </a:lnTo>
                <a:lnTo>
                  <a:pt x="155" y="976"/>
                </a:lnTo>
                <a:lnTo>
                  <a:pt x="156" y="977"/>
                </a:lnTo>
                <a:lnTo>
                  <a:pt x="161" y="982"/>
                </a:lnTo>
                <a:lnTo>
                  <a:pt x="161" y="984"/>
                </a:lnTo>
                <a:lnTo>
                  <a:pt x="161" y="994"/>
                </a:lnTo>
                <a:lnTo>
                  <a:pt x="161" y="995"/>
                </a:lnTo>
                <a:lnTo>
                  <a:pt x="158" y="997"/>
                </a:lnTo>
                <a:lnTo>
                  <a:pt x="158" y="998"/>
                </a:lnTo>
                <a:lnTo>
                  <a:pt x="155" y="1001"/>
                </a:lnTo>
                <a:lnTo>
                  <a:pt x="146" y="1003"/>
                </a:lnTo>
                <a:lnTo>
                  <a:pt x="144" y="1003"/>
                </a:lnTo>
                <a:lnTo>
                  <a:pt x="148" y="998"/>
                </a:lnTo>
                <a:lnTo>
                  <a:pt x="151" y="997"/>
                </a:lnTo>
                <a:lnTo>
                  <a:pt x="152" y="998"/>
                </a:lnTo>
                <a:lnTo>
                  <a:pt x="154" y="998"/>
                </a:lnTo>
                <a:lnTo>
                  <a:pt x="154" y="997"/>
                </a:lnTo>
                <a:lnTo>
                  <a:pt x="155" y="994"/>
                </a:lnTo>
                <a:lnTo>
                  <a:pt x="154" y="982"/>
                </a:lnTo>
                <a:lnTo>
                  <a:pt x="151" y="979"/>
                </a:lnTo>
                <a:lnTo>
                  <a:pt x="150" y="977"/>
                </a:lnTo>
                <a:lnTo>
                  <a:pt x="148" y="976"/>
                </a:lnTo>
                <a:lnTo>
                  <a:pt x="147" y="976"/>
                </a:lnTo>
                <a:lnTo>
                  <a:pt x="146" y="975"/>
                </a:lnTo>
                <a:lnTo>
                  <a:pt x="143" y="967"/>
                </a:lnTo>
                <a:lnTo>
                  <a:pt x="140" y="961"/>
                </a:lnTo>
                <a:lnTo>
                  <a:pt x="140" y="960"/>
                </a:lnTo>
                <a:lnTo>
                  <a:pt x="139" y="958"/>
                </a:lnTo>
                <a:lnTo>
                  <a:pt x="137" y="958"/>
                </a:lnTo>
                <a:lnTo>
                  <a:pt x="136" y="960"/>
                </a:lnTo>
                <a:lnTo>
                  <a:pt x="133" y="960"/>
                </a:lnTo>
                <a:lnTo>
                  <a:pt x="133" y="964"/>
                </a:lnTo>
                <a:lnTo>
                  <a:pt x="133" y="971"/>
                </a:lnTo>
                <a:lnTo>
                  <a:pt x="135" y="973"/>
                </a:lnTo>
                <a:lnTo>
                  <a:pt x="136" y="976"/>
                </a:lnTo>
                <a:lnTo>
                  <a:pt x="136" y="979"/>
                </a:lnTo>
                <a:lnTo>
                  <a:pt x="135" y="980"/>
                </a:lnTo>
                <a:lnTo>
                  <a:pt x="129" y="986"/>
                </a:lnTo>
                <a:lnTo>
                  <a:pt x="128" y="984"/>
                </a:lnTo>
                <a:lnTo>
                  <a:pt x="128" y="983"/>
                </a:lnTo>
                <a:lnTo>
                  <a:pt x="128" y="979"/>
                </a:lnTo>
                <a:lnTo>
                  <a:pt x="128" y="977"/>
                </a:lnTo>
                <a:lnTo>
                  <a:pt x="128" y="964"/>
                </a:lnTo>
                <a:lnTo>
                  <a:pt x="126" y="961"/>
                </a:lnTo>
                <a:lnTo>
                  <a:pt x="125" y="961"/>
                </a:lnTo>
                <a:lnTo>
                  <a:pt x="122" y="961"/>
                </a:lnTo>
                <a:lnTo>
                  <a:pt x="107" y="965"/>
                </a:lnTo>
                <a:lnTo>
                  <a:pt x="91" y="971"/>
                </a:lnTo>
                <a:lnTo>
                  <a:pt x="91" y="972"/>
                </a:lnTo>
                <a:lnTo>
                  <a:pt x="90" y="975"/>
                </a:lnTo>
                <a:lnTo>
                  <a:pt x="91" y="984"/>
                </a:lnTo>
                <a:lnTo>
                  <a:pt x="88" y="983"/>
                </a:lnTo>
                <a:lnTo>
                  <a:pt x="85" y="982"/>
                </a:lnTo>
                <a:lnTo>
                  <a:pt x="85" y="979"/>
                </a:lnTo>
                <a:lnTo>
                  <a:pt x="85" y="977"/>
                </a:lnTo>
                <a:lnTo>
                  <a:pt x="83" y="972"/>
                </a:lnTo>
                <a:lnTo>
                  <a:pt x="75" y="973"/>
                </a:lnTo>
                <a:lnTo>
                  <a:pt x="70" y="967"/>
                </a:lnTo>
                <a:lnTo>
                  <a:pt x="66" y="960"/>
                </a:lnTo>
                <a:lnTo>
                  <a:pt x="65" y="956"/>
                </a:lnTo>
                <a:lnTo>
                  <a:pt x="69" y="956"/>
                </a:lnTo>
                <a:lnTo>
                  <a:pt x="72" y="956"/>
                </a:lnTo>
                <a:lnTo>
                  <a:pt x="80" y="954"/>
                </a:lnTo>
                <a:lnTo>
                  <a:pt x="84" y="953"/>
                </a:lnTo>
                <a:lnTo>
                  <a:pt x="84" y="952"/>
                </a:lnTo>
                <a:lnTo>
                  <a:pt x="85" y="952"/>
                </a:lnTo>
                <a:lnTo>
                  <a:pt x="88" y="950"/>
                </a:lnTo>
                <a:lnTo>
                  <a:pt x="88" y="947"/>
                </a:lnTo>
                <a:lnTo>
                  <a:pt x="90" y="946"/>
                </a:lnTo>
                <a:lnTo>
                  <a:pt x="87" y="946"/>
                </a:lnTo>
                <a:lnTo>
                  <a:pt x="81" y="946"/>
                </a:lnTo>
                <a:lnTo>
                  <a:pt x="76" y="947"/>
                </a:lnTo>
                <a:lnTo>
                  <a:pt x="75" y="947"/>
                </a:lnTo>
                <a:lnTo>
                  <a:pt x="69" y="947"/>
                </a:lnTo>
                <a:lnTo>
                  <a:pt x="70" y="946"/>
                </a:lnTo>
                <a:lnTo>
                  <a:pt x="70" y="945"/>
                </a:lnTo>
                <a:lnTo>
                  <a:pt x="83" y="939"/>
                </a:lnTo>
                <a:lnTo>
                  <a:pt x="83" y="938"/>
                </a:lnTo>
                <a:lnTo>
                  <a:pt x="81" y="938"/>
                </a:lnTo>
                <a:lnTo>
                  <a:pt x="80" y="938"/>
                </a:lnTo>
                <a:lnTo>
                  <a:pt x="76" y="935"/>
                </a:lnTo>
                <a:lnTo>
                  <a:pt x="72" y="937"/>
                </a:lnTo>
                <a:lnTo>
                  <a:pt x="70" y="938"/>
                </a:lnTo>
                <a:lnTo>
                  <a:pt x="58" y="946"/>
                </a:lnTo>
                <a:lnTo>
                  <a:pt x="53" y="943"/>
                </a:lnTo>
                <a:lnTo>
                  <a:pt x="57" y="939"/>
                </a:lnTo>
                <a:lnTo>
                  <a:pt x="55" y="935"/>
                </a:lnTo>
                <a:lnTo>
                  <a:pt x="47" y="937"/>
                </a:lnTo>
                <a:lnTo>
                  <a:pt x="46" y="934"/>
                </a:lnTo>
                <a:lnTo>
                  <a:pt x="42" y="931"/>
                </a:lnTo>
                <a:lnTo>
                  <a:pt x="39" y="928"/>
                </a:lnTo>
                <a:lnTo>
                  <a:pt x="39" y="927"/>
                </a:lnTo>
                <a:lnTo>
                  <a:pt x="39" y="922"/>
                </a:lnTo>
                <a:lnTo>
                  <a:pt x="39" y="919"/>
                </a:lnTo>
                <a:lnTo>
                  <a:pt x="36" y="912"/>
                </a:lnTo>
                <a:lnTo>
                  <a:pt x="35" y="908"/>
                </a:lnTo>
                <a:lnTo>
                  <a:pt x="34" y="905"/>
                </a:lnTo>
                <a:lnTo>
                  <a:pt x="36" y="905"/>
                </a:lnTo>
                <a:lnTo>
                  <a:pt x="40" y="907"/>
                </a:lnTo>
                <a:lnTo>
                  <a:pt x="47" y="913"/>
                </a:lnTo>
                <a:lnTo>
                  <a:pt x="49" y="913"/>
                </a:lnTo>
                <a:lnTo>
                  <a:pt x="47" y="908"/>
                </a:lnTo>
                <a:lnTo>
                  <a:pt x="47" y="902"/>
                </a:lnTo>
                <a:lnTo>
                  <a:pt x="54" y="902"/>
                </a:lnTo>
                <a:lnTo>
                  <a:pt x="54" y="901"/>
                </a:lnTo>
                <a:lnTo>
                  <a:pt x="57" y="901"/>
                </a:lnTo>
                <a:lnTo>
                  <a:pt x="60" y="902"/>
                </a:lnTo>
                <a:lnTo>
                  <a:pt x="62" y="905"/>
                </a:lnTo>
                <a:lnTo>
                  <a:pt x="69" y="907"/>
                </a:lnTo>
                <a:lnTo>
                  <a:pt x="73" y="907"/>
                </a:lnTo>
                <a:lnTo>
                  <a:pt x="75" y="908"/>
                </a:lnTo>
                <a:lnTo>
                  <a:pt x="76" y="909"/>
                </a:lnTo>
                <a:lnTo>
                  <a:pt x="85" y="915"/>
                </a:lnTo>
                <a:lnTo>
                  <a:pt x="90" y="913"/>
                </a:lnTo>
                <a:lnTo>
                  <a:pt x="85" y="907"/>
                </a:lnTo>
                <a:lnTo>
                  <a:pt x="85" y="904"/>
                </a:lnTo>
                <a:lnTo>
                  <a:pt x="84" y="902"/>
                </a:lnTo>
                <a:lnTo>
                  <a:pt x="92" y="900"/>
                </a:lnTo>
                <a:lnTo>
                  <a:pt x="106" y="898"/>
                </a:lnTo>
                <a:lnTo>
                  <a:pt x="110" y="897"/>
                </a:lnTo>
                <a:lnTo>
                  <a:pt x="118" y="897"/>
                </a:lnTo>
                <a:lnTo>
                  <a:pt x="128" y="896"/>
                </a:lnTo>
                <a:lnTo>
                  <a:pt x="132" y="894"/>
                </a:lnTo>
                <a:lnTo>
                  <a:pt x="135" y="893"/>
                </a:lnTo>
                <a:lnTo>
                  <a:pt x="136" y="892"/>
                </a:lnTo>
                <a:lnTo>
                  <a:pt x="133" y="890"/>
                </a:lnTo>
                <a:lnTo>
                  <a:pt x="131" y="889"/>
                </a:lnTo>
                <a:lnTo>
                  <a:pt x="121" y="890"/>
                </a:lnTo>
                <a:lnTo>
                  <a:pt x="92" y="892"/>
                </a:lnTo>
                <a:lnTo>
                  <a:pt x="91" y="889"/>
                </a:lnTo>
                <a:lnTo>
                  <a:pt x="90" y="885"/>
                </a:lnTo>
                <a:lnTo>
                  <a:pt x="88" y="878"/>
                </a:lnTo>
                <a:lnTo>
                  <a:pt x="81" y="868"/>
                </a:lnTo>
                <a:lnTo>
                  <a:pt x="88" y="866"/>
                </a:lnTo>
                <a:lnTo>
                  <a:pt x="94" y="863"/>
                </a:lnTo>
                <a:lnTo>
                  <a:pt x="105" y="860"/>
                </a:lnTo>
                <a:lnTo>
                  <a:pt x="122" y="853"/>
                </a:lnTo>
                <a:lnTo>
                  <a:pt x="121" y="853"/>
                </a:lnTo>
                <a:lnTo>
                  <a:pt x="120" y="851"/>
                </a:lnTo>
                <a:lnTo>
                  <a:pt x="117" y="851"/>
                </a:lnTo>
                <a:lnTo>
                  <a:pt x="107" y="851"/>
                </a:lnTo>
                <a:lnTo>
                  <a:pt x="105" y="841"/>
                </a:lnTo>
                <a:lnTo>
                  <a:pt x="103" y="836"/>
                </a:lnTo>
                <a:lnTo>
                  <a:pt x="103" y="834"/>
                </a:lnTo>
                <a:lnTo>
                  <a:pt x="111" y="834"/>
                </a:lnTo>
                <a:lnTo>
                  <a:pt x="114" y="833"/>
                </a:lnTo>
                <a:lnTo>
                  <a:pt x="117" y="833"/>
                </a:lnTo>
                <a:lnTo>
                  <a:pt x="128" y="840"/>
                </a:lnTo>
                <a:lnTo>
                  <a:pt x="135" y="842"/>
                </a:lnTo>
                <a:lnTo>
                  <a:pt x="137" y="838"/>
                </a:lnTo>
                <a:lnTo>
                  <a:pt x="140" y="838"/>
                </a:lnTo>
                <a:lnTo>
                  <a:pt x="146" y="840"/>
                </a:lnTo>
                <a:lnTo>
                  <a:pt x="144" y="830"/>
                </a:lnTo>
                <a:lnTo>
                  <a:pt x="147" y="830"/>
                </a:lnTo>
                <a:lnTo>
                  <a:pt x="151" y="830"/>
                </a:lnTo>
                <a:lnTo>
                  <a:pt x="151" y="832"/>
                </a:lnTo>
                <a:lnTo>
                  <a:pt x="152" y="832"/>
                </a:lnTo>
                <a:lnTo>
                  <a:pt x="156" y="840"/>
                </a:lnTo>
                <a:lnTo>
                  <a:pt x="158" y="841"/>
                </a:lnTo>
                <a:lnTo>
                  <a:pt x="159" y="848"/>
                </a:lnTo>
                <a:lnTo>
                  <a:pt x="155" y="856"/>
                </a:lnTo>
                <a:lnTo>
                  <a:pt x="155" y="859"/>
                </a:lnTo>
                <a:lnTo>
                  <a:pt x="152" y="862"/>
                </a:lnTo>
                <a:lnTo>
                  <a:pt x="150" y="868"/>
                </a:lnTo>
                <a:lnTo>
                  <a:pt x="151" y="871"/>
                </a:lnTo>
                <a:lnTo>
                  <a:pt x="151" y="874"/>
                </a:lnTo>
                <a:lnTo>
                  <a:pt x="151" y="875"/>
                </a:lnTo>
                <a:lnTo>
                  <a:pt x="151" y="877"/>
                </a:lnTo>
                <a:lnTo>
                  <a:pt x="159" y="867"/>
                </a:lnTo>
                <a:lnTo>
                  <a:pt x="167" y="862"/>
                </a:lnTo>
                <a:lnTo>
                  <a:pt x="169" y="862"/>
                </a:lnTo>
                <a:lnTo>
                  <a:pt x="180" y="859"/>
                </a:lnTo>
                <a:lnTo>
                  <a:pt x="192" y="855"/>
                </a:lnTo>
                <a:lnTo>
                  <a:pt x="199" y="853"/>
                </a:lnTo>
                <a:lnTo>
                  <a:pt x="203" y="849"/>
                </a:lnTo>
                <a:lnTo>
                  <a:pt x="203" y="848"/>
                </a:lnTo>
                <a:lnTo>
                  <a:pt x="201" y="848"/>
                </a:lnTo>
                <a:lnTo>
                  <a:pt x="200" y="848"/>
                </a:lnTo>
                <a:lnTo>
                  <a:pt x="196" y="848"/>
                </a:lnTo>
                <a:lnTo>
                  <a:pt x="193" y="849"/>
                </a:lnTo>
                <a:lnTo>
                  <a:pt x="182" y="851"/>
                </a:lnTo>
                <a:lnTo>
                  <a:pt x="173" y="852"/>
                </a:lnTo>
                <a:lnTo>
                  <a:pt x="167" y="848"/>
                </a:lnTo>
                <a:lnTo>
                  <a:pt x="167" y="847"/>
                </a:lnTo>
                <a:lnTo>
                  <a:pt x="166" y="841"/>
                </a:lnTo>
                <a:lnTo>
                  <a:pt x="170" y="837"/>
                </a:lnTo>
                <a:lnTo>
                  <a:pt x="173" y="836"/>
                </a:lnTo>
                <a:lnTo>
                  <a:pt x="180" y="836"/>
                </a:lnTo>
                <a:lnTo>
                  <a:pt x="184" y="836"/>
                </a:lnTo>
                <a:lnTo>
                  <a:pt x="195" y="834"/>
                </a:lnTo>
                <a:lnTo>
                  <a:pt x="200" y="833"/>
                </a:lnTo>
                <a:lnTo>
                  <a:pt x="204" y="830"/>
                </a:lnTo>
                <a:lnTo>
                  <a:pt x="203" y="827"/>
                </a:lnTo>
                <a:lnTo>
                  <a:pt x="203" y="826"/>
                </a:lnTo>
                <a:lnTo>
                  <a:pt x="200" y="826"/>
                </a:lnTo>
                <a:lnTo>
                  <a:pt x="193" y="826"/>
                </a:lnTo>
                <a:lnTo>
                  <a:pt x="180" y="823"/>
                </a:lnTo>
                <a:lnTo>
                  <a:pt x="178" y="829"/>
                </a:lnTo>
                <a:lnTo>
                  <a:pt x="170" y="830"/>
                </a:lnTo>
                <a:lnTo>
                  <a:pt x="167" y="830"/>
                </a:lnTo>
                <a:lnTo>
                  <a:pt x="165" y="825"/>
                </a:lnTo>
                <a:lnTo>
                  <a:pt x="163" y="819"/>
                </a:lnTo>
                <a:lnTo>
                  <a:pt x="170" y="815"/>
                </a:lnTo>
                <a:lnTo>
                  <a:pt x="170" y="815"/>
                </a:lnTo>
                <a:lnTo>
                  <a:pt x="171" y="815"/>
                </a:lnTo>
                <a:lnTo>
                  <a:pt x="174" y="817"/>
                </a:lnTo>
                <a:lnTo>
                  <a:pt x="180" y="814"/>
                </a:lnTo>
                <a:lnTo>
                  <a:pt x="182" y="811"/>
                </a:lnTo>
                <a:lnTo>
                  <a:pt x="189" y="806"/>
                </a:lnTo>
                <a:lnTo>
                  <a:pt x="192" y="804"/>
                </a:lnTo>
                <a:lnTo>
                  <a:pt x="192" y="806"/>
                </a:lnTo>
                <a:lnTo>
                  <a:pt x="196" y="812"/>
                </a:lnTo>
                <a:lnTo>
                  <a:pt x="203" y="804"/>
                </a:lnTo>
                <a:lnTo>
                  <a:pt x="211" y="803"/>
                </a:lnTo>
                <a:lnTo>
                  <a:pt x="214" y="802"/>
                </a:lnTo>
                <a:lnTo>
                  <a:pt x="210" y="796"/>
                </a:lnTo>
                <a:lnTo>
                  <a:pt x="215" y="792"/>
                </a:lnTo>
                <a:lnTo>
                  <a:pt x="218" y="789"/>
                </a:lnTo>
                <a:lnTo>
                  <a:pt x="223" y="788"/>
                </a:lnTo>
                <a:lnTo>
                  <a:pt x="227" y="788"/>
                </a:lnTo>
                <a:lnTo>
                  <a:pt x="229" y="787"/>
                </a:lnTo>
                <a:lnTo>
                  <a:pt x="234" y="784"/>
                </a:lnTo>
                <a:lnTo>
                  <a:pt x="236" y="789"/>
                </a:lnTo>
                <a:lnTo>
                  <a:pt x="237" y="795"/>
                </a:lnTo>
                <a:lnTo>
                  <a:pt x="237" y="796"/>
                </a:lnTo>
                <a:lnTo>
                  <a:pt x="237" y="797"/>
                </a:lnTo>
                <a:lnTo>
                  <a:pt x="238" y="807"/>
                </a:lnTo>
                <a:lnTo>
                  <a:pt x="240" y="814"/>
                </a:lnTo>
                <a:lnTo>
                  <a:pt x="242" y="818"/>
                </a:lnTo>
                <a:lnTo>
                  <a:pt x="242" y="819"/>
                </a:lnTo>
                <a:lnTo>
                  <a:pt x="244" y="825"/>
                </a:lnTo>
                <a:lnTo>
                  <a:pt x="245" y="825"/>
                </a:lnTo>
                <a:lnTo>
                  <a:pt x="246" y="829"/>
                </a:lnTo>
                <a:lnTo>
                  <a:pt x="253" y="837"/>
                </a:lnTo>
                <a:lnTo>
                  <a:pt x="255" y="840"/>
                </a:lnTo>
                <a:lnTo>
                  <a:pt x="255" y="841"/>
                </a:lnTo>
                <a:lnTo>
                  <a:pt x="256" y="844"/>
                </a:lnTo>
                <a:lnTo>
                  <a:pt x="253" y="848"/>
                </a:lnTo>
                <a:lnTo>
                  <a:pt x="248" y="859"/>
                </a:lnTo>
                <a:lnTo>
                  <a:pt x="242" y="867"/>
                </a:lnTo>
                <a:lnTo>
                  <a:pt x="238" y="871"/>
                </a:lnTo>
                <a:lnTo>
                  <a:pt x="237" y="872"/>
                </a:lnTo>
                <a:lnTo>
                  <a:pt x="238" y="875"/>
                </a:lnTo>
                <a:lnTo>
                  <a:pt x="240" y="879"/>
                </a:lnTo>
                <a:lnTo>
                  <a:pt x="242" y="877"/>
                </a:lnTo>
                <a:lnTo>
                  <a:pt x="246" y="874"/>
                </a:lnTo>
                <a:lnTo>
                  <a:pt x="248" y="872"/>
                </a:lnTo>
                <a:lnTo>
                  <a:pt x="255" y="868"/>
                </a:lnTo>
                <a:lnTo>
                  <a:pt x="260" y="867"/>
                </a:lnTo>
                <a:lnTo>
                  <a:pt x="263" y="867"/>
                </a:lnTo>
                <a:lnTo>
                  <a:pt x="264" y="868"/>
                </a:lnTo>
                <a:lnTo>
                  <a:pt x="268" y="872"/>
                </a:lnTo>
                <a:lnTo>
                  <a:pt x="274" y="875"/>
                </a:lnTo>
                <a:lnTo>
                  <a:pt x="275" y="877"/>
                </a:lnTo>
                <a:lnTo>
                  <a:pt x="281" y="875"/>
                </a:lnTo>
                <a:lnTo>
                  <a:pt x="283" y="875"/>
                </a:lnTo>
                <a:lnTo>
                  <a:pt x="283" y="874"/>
                </a:lnTo>
                <a:lnTo>
                  <a:pt x="287" y="872"/>
                </a:lnTo>
                <a:lnTo>
                  <a:pt x="289" y="871"/>
                </a:lnTo>
                <a:lnTo>
                  <a:pt x="287" y="870"/>
                </a:lnTo>
                <a:lnTo>
                  <a:pt x="285" y="870"/>
                </a:lnTo>
                <a:lnTo>
                  <a:pt x="282" y="868"/>
                </a:lnTo>
                <a:lnTo>
                  <a:pt x="274" y="867"/>
                </a:lnTo>
                <a:lnTo>
                  <a:pt x="268" y="857"/>
                </a:lnTo>
                <a:lnTo>
                  <a:pt x="270" y="851"/>
                </a:lnTo>
                <a:lnTo>
                  <a:pt x="270" y="848"/>
                </a:lnTo>
                <a:lnTo>
                  <a:pt x="279" y="844"/>
                </a:lnTo>
                <a:lnTo>
                  <a:pt x="282" y="842"/>
                </a:lnTo>
                <a:lnTo>
                  <a:pt x="290" y="841"/>
                </a:lnTo>
                <a:lnTo>
                  <a:pt x="292" y="840"/>
                </a:lnTo>
                <a:lnTo>
                  <a:pt x="293" y="840"/>
                </a:lnTo>
                <a:lnTo>
                  <a:pt x="300" y="844"/>
                </a:lnTo>
                <a:lnTo>
                  <a:pt x="301" y="847"/>
                </a:lnTo>
                <a:lnTo>
                  <a:pt x="302" y="848"/>
                </a:lnTo>
                <a:lnTo>
                  <a:pt x="309" y="847"/>
                </a:lnTo>
                <a:lnTo>
                  <a:pt x="311" y="847"/>
                </a:lnTo>
                <a:lnTo>
                  <a:pt x="316" y="842"/>
                </a:lnTo>
                <a:lnTo>
                  <a:pt x="320" y="845"/>
                </a:lnTo>
                <a:lnTo>
                  <a:pt x="323" y="847"/>
                </a:lnTo>
                <a:lnTo>
                  <a:pt x="326" y="848"/>
                </a:lnTo>
                <a:lnTo>
                  <a:pt x="330" y="848"/>
                </a:lnTo>
                <a:lnTo>
                  <a:pt x="334" y="848"/>
                </a:lnTo>
                <a:lnTo>
                  <a:pt x="347" y="849"/>
                </a:lnTo>
                <a:lnTo>
                  <a:pt x="350" y="849"/>
                </a:lnTo>
                <a:lnTo>
                  <a:pt x="352" y="849"/>
                </a:lnTo>
                <a:lnTo>
                  <a:pt x="354" y="851"/>
                </a:lnTo>
                <a:lnTo>
                  <a:pt x="361" y="851"/>
                </a:lnTo>
                <a:lnTo>
                  <a:pt x="362" y="851"/>
                </a:lnTo>
                <a:lnTo>
                  <a:pt x="367" y="848"/>
                </a:lnTo>
                <a:lnTo>
                  <a:pt x="367" y="848"/>
                </a:lnTo>
                <a:lnTo>
                  <a:pt x="369" y="848"/>
                </a:lnTo>
                <a:lnTo>
                  <a:pt x="369" y="845"/>
                </a:lnTo>
                <a:lnTo>
                  <a:pt x="371" y="841"/>
                </a:lnTo>
                <a:lnTo>
                  <a:pt x="358" y="838"/>
                </a:lnTo>
                <a:lnTo>
                  <a:pt x="354" y="834"/>
                </a:lnTo>
                <a:lnTo>
                  <a:pt x="353" y="834"/>
                </a:lnTo>
                <a:lnTo>
                  <a:pt x="353" y="833"/>
                </a:lnTo>
                <a:lnTo>
                  <a:pt x="354" y="826"/>
                </a:lnTo>
                <a:lnTo>
                  <a:pt x="361" y="821"/>
                </a:lnTo>
                <a:lnTo>
                  <a:pt x="367" y="819"/>
                </a:lnTo>
                <a:lnTo>
                  <a:pt x="369" y="817"/>
                </a:lnTo>
                <a:lnTo>
                  <a:pt x="372" y="815"/>
                </a:lnTo>
                <a:lnTo>
                  <a:pt x="375" y="810"/>
                </a:lnTo>
                <a:lnTo>
                  <a:pt x="373" y="807"/>
                </a:lnTo>
                <a:lnTo>
                  <a:pt x="373" y="806"/>
                </a:lnTo>
                <a:lnTo>
                  <a:pt x="373" y="804"/>
                </a:lnTo>
                <a:lnTo>
                  <a:pt x="372" y="804"/>
                </a:lnTo>
                <a:lnTo>
                  <a:pt x="369" y="803"/>
                </a:lnTo>
                <a:lnTo>
                  <a:pt x="368" y="803"/>
                </a:lnTo>
                <a:lnTo>
                  <a:pt x="362" y="807"/>
                </a:lnTo>
                <a:lnTo>
                  <a:pt x="356" y="811"/>
                </a:lnTo>
                <a:lnTo>
                  <a:pt x="350" y="814"/>
                </a:lnTo>
                <a:lnTo>
                  <a:pt x="343" y="817"/>
                </a:lnTo>
                <a:lnTo>
                  <a:pt x="339" y="815"/>
                </a:lnTo>
                <a:lnTo>
                  <a:pt x="338" y="812"/>
                </a:lnTo>
                <a:lnTo>
                  <a:pt x="343" y="807"/>
                </a:lnTo>
                <a:lnTo>
                  <a:pt x="345" y="806"/>
                </a:lnTo>
                <a:lnTo>
                  <a:pt x="349" y="803"/>
                </a:lnTo>
                <a:lnTo>
                  <a:pt x="356" y="800"/>
                </a:lnTo>
                <a:lnTo>
                  <a:pt x="358" y="797"/>
                </a:lnTo>
                <a:lnTo>
                  <a:pt x="367" y="796"/>
                </a:lnTo>
                <a:lnTo>
                  <a:pt x="367" y="795"/>
                </a:lnTo>
                <a:lnTo>
                  <a:pt x="369" y="789"/>
                </a:lnTo>
                <a:lnTo>
                  <a:pt x="371" y="788"/>
                </a:lnTo>
                <a:lnTo>
                  <a:pt x="377" y="782"/>
                </a:lnTo>
                <a:lnTo>
                  <a:pt x="380" y="781"/>
                </a:lnTo>
                <a:lnTo>
                  <a:pt x="383" y="780"/>
                </a:lnTo>
                <a:lnTo>
                  <a:pt x="384" y="778"/>
                </a:lnTo>
                <a:lnTo>
                  <a:pt x="394" y="780"/>
                </a:lnTo>
                <a:lnTo>
                  <a:pt x="402" y="780"/>
                </a:lnTo>
                <a:lnTo>
                  <a:pt x="403" y="781"/>
                </a:lnTo>
                <a:lnTo>
                  <a:pt x="410" y="774"/>
                </a:lnTo>
                <a:lnTo>
                  <a:pt x="410" y="773"/>
                </a:lnTo>
                <a:lnTo>
                  <a:pt x="414" y="767"/>
                </a:lnTo>
                <a:lnTo>
                  <a:pt x="423" y="766"/>
                </a:lnTo>
                <a:lnTo>
                  <a:pt x="435" y="762"/>
                </a:lnTo>
                <a:lnTo>
                  <a:pt x="439" y="757"/>
                </a:lnTo>
                <a:lnTo>
                  <a:pt x="438" y="751"/>
                </a:lnTo>
                <a:lnTo>
                  <a:pt x="438" y="750"/>
                </a:lnTo>
                <a:lnTo>
                  <a:pt x="436" y="750"/>
                </a:lnTo>
                <a:lnTo>
                  <a:pt x="436" y="747"/>
                </a:lnTo>
                <a:lnTo>
                  <a:pt x="432" y="747"/>
                </a:lnTo>
                <a:lnTo>
                  <a:pt x="431" y="747"/>
                </a:lnTo>
                <a:lnTo>
                  <a:pt x="425" y="744"/>
                </a:lnTo>
                <a:lnTo>
                  <a:pt x="424" y="742"/>
                </a:lnTo>
                <a:lnTo>
                  <a:pt x="428" y="739"/>
                </a:lnTo>
                <a:lnTo>
                  <a:pt x="432" y="737"/>
                </a:lnTo>
                <a:lnTo>
                  <a:pt x="432" y="735"/>
                </a:lnTo>
                <a:lnTo>
                  <a:pt x="435" y="729"/>
                </a:lnTo>
                <a:lnTo>
                  <a:pt x="435" y="718"/>
                </a:lnTo>
                <a:lnTo>
                  <a:pt x="433" y="718"/>
                </a:lnTo>
                <a:lnTo>
                  <a:pt x="432" y="718"/>
                </a:lnTo>
                <a:lnTo>
                  <a:pt x="432" y="718"/>
                </a:lnTo>
                <a:lnTo>
                  <a:pt x="431" y="718"/>
                </a:lnTo>
                <a:lnTo>
                  <a:pt x="427" y="722"/>
                </a:lnTo>
                <a:lnTo>
                  <a:pt x="424" y="731"/>
                </a:lnTo>
                <a:lnTo>
                  <a:pt x="423" y="733"/>
                </a:lnTo>
                <a:lnTo>
                  <a:pt x="421" y="736"/>
                </a:lnTo>
                <a:lnTo>
                  <a:pt x="414" y="737"/>
                </a:lnTo>
                <a:lnTo>
                  <a:pt x="409" y="742"/>
                </a:lnTo>
                <a:lnTo>
                  <a:pt x="401" y="743"/>
                </a:lnTo>
                <a:lnTo>
                  <a:pt x="399" y="739"/>
                </a:lnTo>
                <a:lnTo>
                  <a:pt x="399" y="735"/>
                </a:lnTo>
                <a:lnTo>
                  <a:pt x="399" y="731"/>
                </a:lnTo>
                <a:lnTo>
                  <a:pt x="399" y="729"/>
                </a:lnTo>
                <a:lnTo>
                  <a:pt x="407" y="722"/>
                </a:lnTo>
                <a:lnTo>
                  <a:pt x="421" y="714"/>
                </a:lnTo>
                <a:lnTo>
                  <a:pt x="427" y="710"/>
                </a:lnTo>
                <a:lnTo>
                  <a:pt x="429" y="710"/>
                </a:lnTo>
                <a:lnTo>
                  <a:pt x="435" y="709"/>
                </a:lnTo>
                <a:lnTo>
                  <a:pt x="444" y="705"/>
                </a:lnTo>
                <a:lnTo>
                  <a:pt x="446" y="705"/>
                </a:lnTo>
                <a:lnTo>
                  <a:pt x="447" y="703"/>
                </a:lnTo>
                <a:lnTo>
                  <a:pt x="448" y="701"/>
                </a:lnTo>
                <a:lnTo>
                  <a:pt x="446" y="699"/>
                </a:lnTo>
                <a:lnTo>
                  <a:pt x="442" y="698"/>
                </a:lnTo>
                <a:lnTo>
                  <a:pt x="439" y="698"/>
                </a:lnTo>
                <a:lnTo>
                  <a:pt x="438" y="697"/>
                </a:lnTo>
                <a:lnTo>
                  <a:pt x="432" y="695"/>
                </a:lnTo>
                <a:lnTo>
                  <a:pt x="423" y="695"/>
                </a:lnTo>
                <a:lnTo>
                  <a:pt x="420" y="695"/>
                </a:lnTo>
                <a:lnTo>
                  <a:pt x="420" y="687"/>
                </a:lnTo>
                <a:lnTo>
                  <a:pt x="429" y="683"/>
                </a:lnTo>
                <a:lnTo>
                  <a:pt x="431" y="683"/>
                </a:lnTo>
                <a:lnTo>
                  <a:pt x="435" y="679"/>
                </a:lnTo>
                <a:lnTo>
                  <a:pt x="432" y="676"/>
                </a:lnTo>
                <a:lnTo>
                  <a:pt x="432" y="675"/>
                </a:lnTo>
                <a:lnTo>
                  <a:pt x="432" y="673"/>
                </a:lnTo>
                <a:lnTo>
                  <a:pt x="431" y="673"/>
                </a:lnTo>
                <a:lnTo>
                  <a:pt x="428" y="675"/>
                </a:lnTo>
                <a:lnTo>
                  <a:pt x="427" y="676"/>
                </a:lnTo>
                <a:lnTo>
                  <a:pt x="425" y="676"/>
                </a:lnTo>
                <a:lnTo>
                  <a:pt x="417" y="682"/>
                </a:lnTo>
                <a:lnTo>
                  <a:pt x="413" y="684"/>
                </a:lnTo>
                <a:lnTo>
                  <a:pt x="412" y="694"/>
                </a:lnTo>
                <a:lnTo>
                  <a:pt x="412" y="698"/>
                </a:lnTo>
                <a:lnTo>
                  <a:pt x="405" y="703"/>
                </a:lnTo>
                <a:lnTo>
                  <a:pt x="401" y="706"/>
                </a:lnTo>
                <a:lnTo>
                  <a:pt x="394" y="712"/>
                </a:lnTo>
                <a:lnTo>
                  <a:pt x="386" y="717"/>
                </a:lnTo>
                <a:lnTo>
                  <a:pt x="379" y="722"/>
                </a:lnTo>
                <a:lnTo>
                  <a:pt x="369" y="729"/>
                </a:lnTo>
                <a:lnTo>
                  <a:pt x="365" y="733"/>
                </a:lnTo>
                <a:lnTo>
                  <a:pt x="357" y="733"/>
                </a:lnTo>
                <a:lnTo>
                  <a:pt x="349" y="740"/>
                </a:lnTo>
                <a:lnTo>
                  <a:pt x="342" y="744"/>
                </a:lnTo>
                <a:lnTo>
                  <a:pt x="341" y="747"/>
                </a:lnTo>
                <a:lnTo>
                  <a:pt x="339" y="748"/>
                </a:lnTo>
                <a:lnTo>
                  <a:pt x="342" y="748"/>
                </a:lnTo>
                <a:lnTo>
                  <a:pt x="345" y="748"/>
                </a:lnTo>
                <a:lnTo>
                  <a:pt x="346" y="747"/>
                </a:lnTo>
                <a:lnTo>
                  <a:pt x="347" y="747"/>
                </a:lnTo>
                <a:lnTo>
                  <a:pt x="352" y="746"/>
                </a:lnTo>
                <a:lnTo>
                  <a:pt x="358" y="742"/>
                </a:lnTo>
                <a:lnTo>
                  <a:pt x="367" y="739"/>
                </a:lnTo>
                <a:lnTo>
                  <a:pt x="375" y="735"/>
                </a:lnTo>
                <a:lnTo>
                  <a:pt x="377" y="733"/>
                </a:lnTo>
                <a:lnTo>
                  <a:pt x="382" y="731"/>
                </a:lnTo>
                <a:lnTo>
                  <a:pt x="383" y="729"/>
                </a:lnTo>
                <a:lnTo>
                  <a:pt x="386" y="727"/>
                </a:lnTo>
                <a:lnTo>
                  <a:pt x="391" y="731"/>
                </a:lnTo>
                <a:lnTo>
                  <a:pt x="390" y="733"/>
                </a:lnTo>
                <a:lnTo>
                  <a:pt x="388" y="740"/>
                </a:lnTo>
                <a:lnTo>
                  <a:pt x="388" y="746"/>
                </a:lnTo>
                <a:lnTo>
                  <a:pt x="388" y="747"/>
                </a:lnTo>
                <a:lnTo>
                  <a:pt x="384" y="751"/>
                </a:lnTo>
                <a:lnTo>
                  <a:pt x="383" y="754"/>
                </a:lnTo>
                <a:lnTo>
                  <a:pt x="376" y="762"/>
                </a:lnTo>
                <a:lnTo>
                  <a:pt x="373" y="769"/>
                </a:lnTo>
                <a:lnTo>
                  <a:pt x="367" y="773"/>
                </a:lnTo>
                <a:lnTo>
                  <a:pt x="365" y="774"/>
                </a:lnTo>
                <a:lnTo>
                  <a:pt x="354" y="777"/>
                </a:lnTo>
                <a:lnTo>
                  <a:pt x="349" y="781"/>
                </a:lnTo>
                <a:lnTo>
                  <a:pt x="341" y="785"/>
                </a:lnTo>
                <a:lnTo>
                  <a:pt x="334" y="792"/>
                </a:lnTo>
                <a:lnTo>
                  <a:pt x="332" y="793"/>
                </a:lnTo>
                <a:lnTo>
                  <a:pt x="330" y="796"/>
                </a:lnTo>
                <a:lnTo>
                  <a:pt x="323" y="802"/>
                </a:lnTo>
                <a:lnTo>
                  <a:pt x="316" y="806"/>
                </a:lnTo>
                <a:lnTo>
                  <a:pt x="304" y="810"/>
                </a:lnTo>
                <a:lnTo>
                  <a:pt x="293" y="814"/>
                </a:lnTo>
                <a:lnTo>
                  <a:pt x="292" y="814"/>
                </a:lnTo>
                <a:lnTo>
                  <a:pt x="290" y="815"/>
                </a:lnTo>
                <a:lnTo>
                  <a:pt x="289" y="815"/>
                </a:lnTo>
                <a:lnTo>
                  <a:pt x="289" y="815"/>
                </a:lnTo>
                <a:lnTo>
                  <a:pt x="283" y="819"/>
                </a:lnTo>
                <a:lnTo>
                  <a:pt x="281" y="821"/>
                </a:lnTo>
                <a:lnTo>
                  <a:pt x="272" y="825"/>
                </a:lnTo>
                <a:lnTo>
                  <a:pt x="270" y="825"/>
                </a:lnTo>
                <a:lnTo>
                  <a:pt x="262" y="825"/>
                </a:lnTo>
                <a:lnTo>
                  <a:pt x="259" y="822"/>
                </a:lnTo>
                <a:lnTo>
                  <a:pt x="256" y="819"/>
                </a:lnTo>
                <a:lnTo>
                  <a:pt x="255" y="812"/>
                </a:lnTo>
                <a:lnTo>
                  <a:pt x="255" y="811"/>
                </a:lnTo>
                <a:lnTo>
                  <a:pt x="255" y="806"/>
                </a:lnTo>
                <a:lnTo>
                  <a:pt x="256" y="802"/>
                </a:lnTo>
                <a:lnTo>
                  <a:pt x="257" y="799"/>
                </a:lnTo>
                <a:lnTo>
                  <a:pt x="251" y="799"/>
                </a:lnTo>
                <a:lnTo>
                  <a:pt x="246" y="792"/>
                </a:lnTo>
                <a:lnTo>
                  <a:pt x="244" y="788"/>
                </a:lnTo>
                <a:lnTo>
                  <a:pt x="246" y="787"/>
                </a:lnTo>
                <a:lnTo>
                  <a:pt x="249" y="785"/>
                </a:lnTo>
                <a:lnTo>
                  <a:pt x="246" y="782"/>
                </a:lnTo>
                <a:lnTo>
                  <a:pt x="245" y="780"/>
                </a:lnTo>
                <a:lnTo>
                  <a:pt x="251" y="773"/>
                </a:lnTo>
                <a:lnTo>
                  <a:pt x="252" y="773"/>
                </a:lnTo>
                <a:lnTo>
                  <a:pt x="253" y="773"/>
                </a:lnTo>
                <a:lnTo>
                  <a:pt x="264" y="770"/>
                </a:lnTo>
                <a:lnTo>
                  <a:pt x="266" y="770"/>
                </a:lnTo>
                <a:lnTo>
                  <a:pt x="267" y="769"/>
                </a:lnTo>
                <a:lnTo>
                  <a:pt x="275" y="766"/>
                </a:lnTo>
                <a:lnTo>
                  <a:pt x="272" y="761"/>
                </a:lnTo>
                <a:lnTo>
                  <a:pt x="275" y="758"/>
                </a:lnTo>
                <a:lnTo>
                  <a:pt x="275" y="757"/>
                </a:lnTo>
                <a:lnTo>
                  <a:pt x="279" y="755"/>
                </a:lnTo>
                <a:lnTo>
                  <a:pt x="283" y="752"/>
                </a:lnTo>
                <a:lnTo>
                  <a:pt x="270" y="755"/>
                </a:lnTo>
                <a:lnTo>
                  <a:pt x="266" y="758"/>
                </a:lnTo>
                <a:lnTo>
                  <a:pt x="259" y="761"/>
                </a:lnTo>
                <a:lnTo>
                  <a:pt x="252" y="763"/>
                </a:lnTo>
                <a:lnTo>
                  <a:pt x="248" y="765"/>
                </a:lnTo>
                <a:lnTo>
                  <a:pt x="245" y="767"/>
                </a:lnTo>
                <a:lnTo>
                  <a:pt x="237" y="770"/>
                </a:lnTo>
                <a:lnTo>
                  <a:pt x="231" y="770"/>
                </a:lnTo>
                <a:lnTo>
                  <a:pt x="227" y="776"/>
                </a:lnTo>
                <a:lnTo>
                  <a:pt x="226" y="777"/>
                </a:lnTo>
                <a:lnTo>
                  <a:pt x="215" y="780"/>
                </a:lnTo>
                <a:lnTo>
                  <a:pt x="218" y="761"/>
                </a:lnTo>
                <a:lnTo>
                  <a:pt x="231" y="757"/>
                </a:lnTo>
                <a:lnTo>
                  <a:pt x="233" y="757"/>
                </a:lnTo>
                <a:lnTo>
                  <a:pt x="241" y="754"/>
                </a:lnTo>
                <a:lnTo>
                  <a:pt x="237" y="751"/>
                </a:lnTo>
                <a:lnTo>
                  <a:pt x="219" y="751"/>
                </a:lnTo>
                <a:lnTo>
                  <a:pt x="227" y="740"/>
                </a:lnTo>
                <a:lnTo>
                  <a:pt x="236" y="740"/>
                </a:lnTo>
                <a:lnTo>
                  <a:pt x="237" y="739"/>
                </a:lnTo>
                <a:lnTo>
                  <a:pt x="245" y="737"/>
                </a:lnTo>
                <a:lnTo>
                  <a:pt x="248" y="737"/>
                </a:lnTo>
                <a:lnTo>
                  <a:pt x="256" y="733"/>
                </a:lnTo>
                <a:lnTo>
                  <a:pt x="256" y="732"/>
                </a:lnTo>
                <a:lnTo>
                  <a:pt x="257" y="729"/>
                </a:lnTo>
                <a:lnTo>
                  <a:pt x="256" y="728"/>
                </a:lnTo>
                <a:lnTo>
                  <a:pt x="255" y="725"/>
                </a:lnTo>
                <a:lnTo>
                  <a:pt x="255" y="724"/>
                </a:lnTo>
                <a:lnTo>
                  <a:pt x="255" y="720"/>
                </a:lnTo>
                <a:lnTo>
                  <a:pt x="263" y="720"/>
                </a:lnTo>
                <a:lnTo>
                  <a:pt x="266" y="722"/>
                </a:lnTo>
                <a:lnTo>
                  <a:pt x="268" y="724"/>
                </a:lnTo>
                <a:lnTo>
                  <a:pt x="268" y="722"/>
                </a:lnTo>
                <a:lnTo>
                  <a:pt x="277" y="721"/>
                </a:lnTo>
                <a:lnTo>
                  <a:pt x="289" y="714"/>
                </a:lnTo>
                <a:lnTo>
                  <a:pt x="292" y="713"/>
                </a:lnTo>
                <a:lnTo>
                  <a:pt x="292" y="714"/>
                </a:lnTo>
                <a:lnTo>
                  <a:pt x="297" y="718"/>
                </a:lnTo>
                <a:lnTo>
                  <a:pt x="301" y="718"/>
                </a:lnTo>
                <a:lnTo>
                  <a:pt x="300" y="712"/>
                </a:lnTo>
                <a:lnTo>
                  <a:pt x="298" y="709"/>
                </a:lnTo>
                <a:lnTo>
                  <a:pt x="297" y="706"/>
                </a:lnTo>
                <a:lnTo>
                  <a:pt x="292" y="706"/>
                </a:lnTo>
                <a:lnTo>
                  <a:pt x="289" y="707"/>
                </a:lnTo>
                <a:lnTo>
                  <a:pt x="289" y="706"/>
                </a:lnTo>
                <a:lnTo>
                  <a:pt x="286" y="698"/>
                </a:lnTo>
                <a:lnTo>
                  <a:pt x="275" y="702"/>
                </a:lnTo>
                <a:lnTo>
                  <a:pt x="271" y="703"/>
                </a:lnTo>
                <a:lnTo>
                  <a:pt x="268" y="703"/>
                </a:lnTo>
                <a:lnTo>
                  <a:pt x="272" y="698"/>
                </a:lnTo>
                <a:lnTo>
                  <a:pt x="275" y="692"/>
                </a:lnTo>
                <a:lnTo>
                  <a:pt x="281" y="684"/>
                </a:lnTo>
                <a:lnTo>
                  <a:pt x="283" y="683"/>
                </a:lnTo>
                <a:lnTo>
                  <a:pt x="286" y="682"/>
                </a:lnTo>
                <a:lnTo>
                  <a:pt x="285" y="680"/>
                </a:lnTo>
                <a:lnTo>
                  <a:pt x="282" y="675"/>
                </a:lnTo>
                <a:lnTo>
                  <a:pt x="281" y="668"/>
                </a:lnTo>
                <a:lnTo>
                  <a:pt x="281" y="665"/>
                </a:lnTo>
                <a:lnTo>
                  <a:pt x="283" y="667"/>
                </a:lnTo>
                <a:lnTo>
                  <a:pt x="285" y="668"/>
                </a:lnTo>
                <a:lnTo>
                  <a:pt x="286" y="668"/>
                </a:lnTo>
                <a:lnTo>
                  <a:pt x="290" y="672"/>
                </a:lnTo>
                <a:lnTo>
                  <a:pt x="292" y="675"/>
                </a:lnTo>
                <a:lnTo>
                  <a:pt x="296" y="672"/>
                </a:lnTo>
                <a:lnTo>
                  <a:pt x="301" y="669"/>
                </a:lnTo>
                <a:lnTo>
                  <a:pt x="301" y="668"/>
                </a:lnTo>
                <a:lnTo>
                  <a:pt x="296" y="665"/>
                </a:lnTo>
                <a:lnTo>
                  <a:pt x="293" y="660"/>
                </a:lnTo>
                <a:lnTo>
                  <a:pt x="301" y="654"/>
                </a:lnTo>
                <a:lnTo>
                  <a:pt x="302" y="645"/>
                </a:lnTo>
                <a:lnTo>
                  <a:pt x="312" y="642"/>
                </a:lnTo>
                <a:lnTo>
                  <a:pt x="313" y="641"/>
                </a:lnTo>
                <a:lnTo>
                  <a:pt x="315" y="639"/>
                </a:lnTo>
                <a:lnTo>
                  <a:pt x="316" y="638"/>
                </a:lnTo>
                <a:lnTo>
                  <a:pt x="311" y="632"/>
                </a:lnTo>
                <a:lnTo>
                  <a:pt x="322" y="622"/>
                </a:lnTo>
                <a:lnTo>
                  <a:pt x="323" y="622"/>
                </a:lnTo>
                <a:lnTo>
                  <a:pt x="323" y="620"/>
                </a:lnTo>
                <a:lnTo>
                  <a:pt x="324" y="623"/>
                </a:lnTo>
                <a:lnTo>
                  <a:pt x="328" y="626"/>
                </a:lnTo>
                <a:lnTo>
                  <a:pt x="335" y="619"/>
                </a:lnTo>
                <a:lnTo>
                  <a:pt x="338" y="617"/>
                </a:lnTo>
                <a:lnTo>
                  <a:pt x="334" y="607"/>
                </a:lnTo>
                <a:lnTo>
                  <a:pt x="339" y="602"/>
                </a:lnTo>
                <a:lnTo>
                  <a:pt x="339" y="601"/>
                </a:lnTo>
                <a:lnTo>
                  <a:pt x="347" y="611"/>
                </a:lnTo>
                <a:lnTo>
                  <a:pt x="350" y="608"/>
                </a:lnTo>
                <a:lnTo>
                  <a:pt x="353" y="605"/>
                </a:lnTo>
                <a:lnTo>
                  <a:pt x="343" y="594"/>
                </a:lnTo>
                <a:lnTo>
                  <a:pt x="342" y="594"/>
                </a:lnTo>
                <a:lnTo>
                  <a:pt x="337" y="596"/>
                </a:lnTo>
                <a:lnTo>
                  <a:pt x="332" y="590"/>
                </a:lnTo>
                <a:lnTo>
                  <a:pt x="339" y="585"/>
                </a:lnTo>
                <a:lnTo>
                  <a:pt x="341" y="585"/>
                </a:lnTo>
                <a:lnTo>
                  <a:pt x="341" y="586"/>
                </a:lnTo>
                <a:lnTo>
                  <a:pt x="343" y="587"/>
                </a:lnTo>
                <a:lnTo>
                  <a:pt x="345" y="589"/>
                </a:lnTo>
                <a:lnTo>
                  <a:pt x="347" y="587"/>
                </a:lnTo>
                <a:lnTo>
                  <a:pt x="343" y="583"/>
                </a:lnTo>
                <a:lnTo>
                  <a:pt x="343" y="582"/>
                </a:lnTo>
                <a:lnTo>
                  <a:pt x="347" y="579"/>
                </a:lnTo>
                <a:lnTo>
                  <a:pt x="349" y="581"/>
                </a:lnTo>
                <a:lnTo>
                  <a:pt x="365" y="596"/>
                </a:lnTo>
                <a:lnTo>
                  <a:pt x="367" y="597"/>
                </a:lnTo>
                <a:lnTo>
                  <a:pt x="369" y="601"/>
                </a:lnTo>
                <a:lnTo>
                  <a:pt x="371" y="601"/>
                </a:lnTo>
                <a:lnTo>
                  <a:pt x="372" y="601"/>
                </a:lnTo>
                <a:lnTo>
                  <a:pt x="375" y="598"/>
                </a:lnTo>
                <a:lnTo>
                  <a:pt x="377" y="597"/>
                </a:lnTo>
                <a:lnTo>
                  <a:pt x="376" y="593"/>
                </a:lnTo>
                <a:lnTo>
                  <a:pt x="375" y="590"/>
                </a:lnTo>
                <a:lnTo>
                  <a:pt x="373" y="586"/>
                </a:lnTo>
                <a:lnTo>
                  <a:pt x="373" y="586"/>
                </a:lnTo>
                <a:lnTo>
                  <a:pt x="373" y="585"/>
                </a:lnTo>
                <a:lnTo>
                  <a:pt x="364" y="581"/>
                </a:lnTo>
                <a:lnTo>
                  <a:pt x="365" y="574"/>
                </a:lnTo>
                <a:lnTo>
                  <a:pt x="372" y="577"/>
                </a:lnTo>
                <a:lnTo>
                  <a:pt x="377" y="577"/>
                </a:lnTo>
                <a:lnTo>
                  <a:pt x="375" y="567"/>
                </a:lnTo>
                <a:lnTo>
                  <a:pt x="383" y="568"/>
                </a:lnTo>
                <a:lnTo>
                  <a:pt x="386" y="568"/>
                </a:lnTo>
                <a:lnTo>
                  <a:pt x="387" y="568"/>
                </a:lnTo>
                <a:lnTo>
                  <a:pt x="388" y="567"/>
                </a:lnTo>
                <a:lnTo>
                  <a:pt x="395" y="570"/>
                </a:lnTo>
                <a:lnTo>
                  <a:pt x="397" y="562"/>
                </a:lnTo>
                <a:lnTo>
                  <a:pt x="395" y="556"/>
                </a:lnTo>
                <a:lnTo>
                  <a:pt x="395" y="553"/>
                </a:lnTo>
                <a:lnTo>
                  <a:pt x="390" y="548"/>
                </a:lnTo>
                <a:lnTo>
                  <a:pt x="390" y="547"/>
                </a:lnTo>
                <a:lnTo>
                  <a:pt x="397" y="541"/>
                </a:lnTo>
                <a:lnTo>
                  <a:pt x="397" y="542"/>
                </a:lnTo>
                <a:lnTo>
                  <a:pt x="399" y="545"/>
                </a:lnTo>
                <a:lnTo>
                  <a:pt x="406" y="552"/>
                </a:lnTo>
                <a:lnTo>
                  <a:pt x="406" y="553"/>
                </a:lnTo>
                <a:lnTo>
                  <a:pt x="406" y="557"/>
                </a:lnTo>
                <a:lnTo>
                  <a:pt x="406" y="566"/>
                </a:lnTo>
                <a:lnTo>
                  <a:pt x="418" y="577"/>
                </a:lnTo>
                <a:lnTo>
                  <a:pt x="417" y="585"/>
                </a:lnTo>
                <a:lnTo>
                  <a:pt x="417" y="586"/>
                </a:lnTo>
                <a:lnTo>
                  <a:pt x="421" y="586"/>
                </a:lnTo>
                <a:lnTo>
                  <a:pt x="432" y="585"/>
                </a:lnTo>
                <a:lnTo>
                  <a:pt x="432" y="587"/>
                </a:lnTo>
                <a:lnTo>
                  <a:pt x="432" y="590"/>
                </a:lnTo>
                <a:lnTo>
                  <a:pt x="432" y="593"/>
                </a:lnTo>
                <a:lnTo>
                  <a:pt x="429" y="600"/>
                </a:lnTo>
                <a:lnTo>
                  <a:pt x="420" y="617"/>
                </a:lnTo>
                <a:lnTo>
                  <a:pt x="421" y="617"/>
                </a:lnTo>
                <a:lnTo>
                  <a:pt x="423" y="617"/>
                </a:lnTo>
                <a:lnTo>
                  <a:pt x="424" y="617"/>
                </a:lnTo>
                <a:lnTo>
                  <a:pt x="427" y="617"/>
                </a:lnTo>
                <a:lnTo>
                  <a:pt x="429" y="613"/>
                </a:lnTo>
                <a:lnTo>
                  <a:pt x="433" y="607"/>
                </a:lnTo>
                <a:lnTo>
                  <a:pt x="438" y="601"/>
                </a:lnTo>
                <a:lnTo>
                  <a:pt x="442" y="598"/>
                </a:lnTo>
                <a:lnTo>
                  <a:pt x="446" y="589"/>
                </a:lnTo>
                <a:lnTo>
                  <a:pt x="447" y="589"/>
                </a:lnTo>
                <a:lnTo>
                  <a:pt x="450" y="589"/>
                </a:lnTo>
                <a:lnTo>
                  <a:pt x="451" y="589"/>
                </a:lnTo>
                <a:lnTo>
                  <a:pt x="459" y="586"/>
                </a:lnTo>
                <a:lnTo>
                  <a:pt x="462" y="586"/>
                </a:lnTo>
                <a:lnTo>
                  <a:pt x="468" y="582"/>
                </a:lnTo>
                <a:lnTo>
                  <a:pt x="466" y="579"/>
                </a:lnTo>
                <a:lnTo>
                  <a:pt x="465" y="577"/>
                </a:lnTo>
                <a:lnTo>
                  <a:pt x="458" y="579"/>
                </a:lnTo>
                <a:lnTo>
                  <a:pt x="453" y="581"/>
                </a:lnTo>
                <a:lnTo>
                  <a:pt x="453" y="570"/>
                </a:lnTo>
                <a:lnTo>
                  <a:pt x="459" y="567"/>
                </a:lnTo>
                <a:lnTo>
                  <a:pt x="465" y="562"/>
                </a:lnTo>
                <a:lnTo>
                  <a:pt x="476" y="555"/>
                </a:lnTo>
                <a:lnTo>
                  <a:pt x="478" y="553"/>
                </a:lnTo>
                <a:lnTo>
                  <a:pt x="483" y="552"/>
                </a:lnTo>
                <a:lnTo>
                  <a:pt x="481" y="551"/>
                </a:lnTo>
                <a:lnTo>
                  <a:pt x="481" y="549"/>
                </a:lnTo>
                <a:lnTo>
                  <a:pt x="481" y="547"/>
                </a:lnTo>
                <a:lnTo>
                  <a:pt x="477" y="548"/>
                </a:lnTo>
                <a:lnTo>
                  <a:pt x="473" y="551"/>
                </a:lnTo>
                <a:lnTo>
                  <a:pt x="469" y="544"/>
                </a:lnTo>
                <a:lnTo>
                  <a:pt x="463" y="551"/>
                </a:lnTo>
                <a:lnTo>
                  <a:pt x="458" y="553"/>
                </a:lnTo>
                <a:lnTo>
                  <a:pt x="451" y="557"/>
                </a:lnTo>
                <a:lnTo>
                  <a:pt x="447" y="560"/>
                </a:lnTo>
                <a:lnTo>
                  <a:pt x="439" y="553"/>
                </a:lnTo>
                <a:lnTo>
                  <a:pt x="440" y="548"/>
                </a:lnTo>
                <a:lnTo>
                  <a:pt x="444" y="534"/>
                </a:lnTo>
                <a:lnTo>
                  <a:pt x="446" y="529"/>
                </a:lnTo>
                <a:lnTo>
                  <a:pt x="448" y="521"/>
                </a:lnTo>
                <a:lnTo>
                  <a:pt x="450" y="519"/>
                </a:lnTo>
                <a:lnTo>
                  <a:pt x="451" y="515"/>
                </a:lnTo>
                <a:lnTo>
                  <a:pt x="459" y="510"/>
                </a:lnTo>
                <a:lnTo>
                  <a:pt x="465" y="507"/>
                </a:lnTo>
                <a:lnTo>
                  <a:pt x="465" y="508"/>
                </a:lnTo>
                <a:lnTo>
                  <a:pt x="468" y="508"/>
                </a:lnTo>
                <a:lnTo>
                  <a:pt x="470" y="510"/>
                </a:lnTo>
                <a:lnTo>
                  <a:pt x="470" y="507"/>
                </a:lnTo>
                <a:lnTo>
                  <a:pt x="472" y="506"/>
                </a:lnTo>
                <a:lnTo>
                  <a:pt x="472" y="503"/>
                </a:lnTo>
                <a:lnTo>
                  <a:pt x="476" y="503"/>
                </a:lnTo>
                <a:lnTo>
                  <a:pt x="488" y="502"/>
                </a:lnTo>
                <a:lnTo>
                  <a:pt x="498" y="499"/>
                </a:lnTo>
                <a:lnTo>
                  <a:pt x="498" y="496"/>
                </a:lnTo>
                <a:lnTo>
                  <a:pt x="498" y="495"/>
                </a:lnTo>
                <a:lnTo>
                  <a:pt x="488" y="493"/>
                </a:lnTo>
                <a:lnTo>
                  <a:pt x="477" y="488"/>
                </a:lnTo>
                <a:lnTo>
                  <a:pt x="488" y="487"/>
                </a:lnTo>
                <a:lnTo>
                  <a:pt x="485" y="481"/>
                </a:lnTo>
                <a:lnTo>
                  <a:pt x="492" y="474"/>
                </a:lnTo>
                <a:lnTo>
                  <a:pt x="496" y="472"/>
                </a:lnTo>
                <a:lnTo>
                  <a:pt x="507" y="466"/>
                </a:lnTo>
                <a:lnTo>
                  <a:pt x="510" y="465"/>
                </a:lnTo>
                <a:lnTo>
                  <a:pt x="513" y="463"/>
                </a:lnTo>
                <a:lnTo>
                  <a:pt x="521" y="462"/>
                </a:lnTo>
                <a:lnTo>
                  <a:pt x="522" y="462"/>
                </a:lnTo>
                <a:lnTo>
                  <a:pt x="526" y="458"/>
                </a:lnTo>
                <a:lnTo>
                  <a:pt x="530" y="458"/>
                </a:lnTo>
                <a:lnTo>
                  <a:pt x="532" y="458"/>
                </a:lnTo>
                <a:lnTo>
                  <a:pt x="536" y="461"/>
                </a:lnTo>
                <a:lnTo>
                  <a:pt x="543" y="463"/>
                </a:lnTo>
                <a:lnTo>
                  <a:pt x="549" y="463"/>
                </a:lnTo>
                <a:lnTo>
                  <a:pt x="553" y="467"/>
                </a:lnTo>
                <a:lnTo>
                  <a:pt x="555" y="467"/>
                </a:lnTo>
                <a:lnTo>
                  <a:pt x="560" y="472"/>
                </a:lnTo>
                <a:lnTo>
                  <a:pt x="562" y="473"/>
                </a:lnTo>
                <a:lnTo>
                  <a:pt x="562" y="472"/>
                </a:lnTo>
                <a:lnTo>
                  <a:pt x="562" y="469"/>
                </a:lnTo>
                <a:lnTo>
                  <a:pt x="563" y="467"/>
                </a:lnTo>
                <a:lnTo>
                  <a:pt x="556" y="462"/>
                </a:lnTo>
                <a:lnTo>
                  <a:pt x="549" y="457"/>
                </a:lnTo>
                <a:lnTo>
                  <a:pt x="547" y="458"/>
                </a:lnTo>
                <a:lnTo>
                  <a:pt x="543" y="458"/>
                </a:lnTo>
                <a:lnTo>
                  <a:pt x="540" y="457"/>
                </a:lnTo>
                <a:lnTo>
                  <a:pt x="532" y="452"/>
                </a:lnTo>
                <a:lnTo>
                  <a:pt x="530" y="452"/>
                </a:lnTo>
                <a:lnTo>
                  <a:pt x="526" y="454"/>
                </a:lnTo>
                <a:lnTo>
                  <a:pt x="523" y="455"/>
                </a:lnTo>
                <a:lnTo>
                  <a:pt x="518" y="457"/>
                </a:lnTo>
                <a:lnTo>
                  <a:pt x="514" y="458"/>
                </a:lnTo>
                <a:lnTo>
                  <a:pt x="513" y="458"/>
                </a:lnTo>
                <a:lnTo>
                  <a:pt x="503" y="462"/>
                </a:lnTo>
                <a:lnTo>
                  <a:pt x="496" y="465"/>
                </a:lnTo>
                <a:lnTo>
                  <a:pt x="491" y="467"/>
                </a:lnTo>
                <a:lnTo>
                  <a:pt x="484" y="472"/>
                </a:lnTo>
                <a:lnTo>
                  <a:pt x="483" y="472"/>
                </a:lnTo>
                <a:lnTo>
                  <a:pt x="476" y="476"/>
                </a:lnTo>
                <a:lnTo>
                  <a:pt x="474" y="477"/>
                </a:lnTo>
                <a:lnTo>
                  <a:pt x="474" y="480"/>
                </a:lnTo>
                <a:lnTo>
                  <a:pt x="474" y="484"/>
                </a:lnTo>
                <a:lnTo>
                  <a:pt x="468" y="488"/>
                </a:lnTo>
                <a:lnTo>
                  <a:pt x="458" y="489"/>
                </a:lnTo>
                <a:lnTo>
                  <a:pt x="457" y="489"/>
                </a:lnTo>
                <a:lnTo>
                  <a:pt x="457" y="491"/>
                </a:lnTo>
                <a:lnTo>
                  <a:pt x="454" y="497"/>
                </a:lnTo>
                <a:lnTo>
                  <a:pt x="447" y="504"/>
                </a:lnTo>
                <a:lnTo>
                  <a:pt x="433" y="508"/>
                </a:lnTo>
                <a:lnTo>
                  <a:pt x="432" y="510"/>
                </a:lnTo>
                <a:lnTo>
                  <a:pt x="425" y="508"/>
                </a:lnTo>
                <a:lnTo>
                  <a:pt x="431" y="504"/>
                </a:lnTo>
                <a:lnTo>
                  <a:pt x="432" y="504"/>
                </a:lnTo>
                <a:lnTo>
                  <a:pt x="446" y="497"/>
                </a:lnTo>
                <a:lnTo>
                  <a:pt x="447" y="492"/>
                </a:lnTo>
                <a:lnTo>
                  <a:pt x="447" y="491"/>
                </a:lnTo>
                <a:lnTo>
                  <a:pt x="432" y="489"/>
                </a:lnTo>
                <a:lnTo>
                  <a:pt x="435" y="484"/>
                </a:lnTo>
                <a:lnTo>
                  <a:pt x="439" y="482"/>
                </a:lnTo>
                <a:lnTo>
                  <a:pt x="457" y="477"/>
                </a:lnTo>
                <a:lnTo>
                  <a:pt x="465" y="474"/>
                </a:lnTo>
                <a:lnTo>
                  <a:pt x="466" y="473"/>
                </a:lnTo>
                <a:lnTo>
                  <a:pt x="465" y="473"/>
                </a:lnTo>
                <a:lnTo>
                  <a:pt x="459" y="473"/>
                </a:lnTo>
                <a:lnTo>
                  <a:pt x="450" y="474"/>
                </a:lnTo>
                <a:lnTo>
                  <a:pt x="438" y="477"/>
                </a:lnTo>
                <a:lnTo>
                  <a:pt x="435" y="477"/>
                </a:lnTo>
                <a:lnTo>
                  <a:pt x="439" y="472"/>
                </a:lnTo>
                <a:lnTo>
                  <a:pt x="450" y="462"/>
                </a:lnTo>
                <a:lnTo>
                  <a:pt x="455" y="459"/>
                </a:lnTo>
                <a:lnTo>
                  <a:pt x="458" y="461"/>
                </a:lnTo>
                <a:lnTo>
                  <a:pt x="462" y="465"/>
                </a:lnTo>
                <a:lnTo>
                  <a:pt x="465" y="465"/>
                </a:lnTo>
                <a:lnTo>
                  <a:pt x="466" y="463"/>
                </a:lnTo>
                <a:lnTo>
                  <a:pt x="463" y="457"/>
                </a:lnTo>
                <a:lnTo>
                  <a:pt x="463" y="455"/>
                </a:lnTo>
                <a:lnTo>
                  <a:pt x="466" y="455"/>
                </a:lnTo>
                <a:lnTo>
                  <a:pt x="469" y="454"/>
                </a:lnTo>
                <a:lnTo>
                  <a:pt x="477" y="454"/>
                </a:lnTo>
                <a:lnTo>
                  <a:pt x="483" y="454"/>
                </a:lnTo>
                <a:lnTo>
                  <a:pt x="484" y="454"/>
                </a:lnTo>
                <a:lnTo>
                  <a:pt x="491" y="448"/>
                </a:lnTo>
                <a:lnTo>
                  <a:pt x="484" y="447"/>
                </a:lnTo>
                <a:lnTo>
                  <a:pt x="477" y="447"/>
                </a:lnTo>
                <a:lnTo>
                  <a:pt x="474" y="447"/>
                </a:lnTo>
                <a:lnTo>
                  <a:pt x="473" y="447"/>
                </a:lnTo>
                <a:lnTo>
                  <a:pt x="474" y="444"/>
                </a:lnTo>
                <a:lnTo>
                  <a:pt x="476" y="443"/>
                </a:lnTo>
                <a:lnTo>
                  <a:pt x="476" y="440"/>
                </a:lnTo>
                <a:lnTo>
                  <a:pt x="480" y="439"/>
                </a:lnTo>
                <a:lnTo>
                  <a:pt x="484" y="437"/>
                </a:lnTo>
                <a:lnTo>
                  <a:pt x="485" y="437"/>
                </a:lnTo>
                <a:lnTo>
                  <a:pt x="488" y="440"/>
                </a:lnTo>
                <a:lnTo>
                  <a:pt x="495" y="443"/>
                </a:lnTo>
                <a:lnTo>
                  <a:pt x="498" y="440"/>
                </a:lnTo>
                <a:lnTo>
                  <a:pt x="500" y="437"/>
                </a:lnTo>
                <a:lnTo>
                  <a:pt x="506" y="433"/>
                </a:lnTo>
                <a:lnTo>
                  <a:pt x="504" y="431"/>
                </a:lnTo>
                <a:lnTo>
                  <a:pt x="503" y="429"/>
                </a:lnTo>
                <a:lnTo>
                  <a:pt x="502" y="431"/>
                </a:lnTo>
                <a:lnTo>
                  <a:pt x="498" y="433"/>
                </a:lnTo>
                <a:lnTo>
                  <a:pt x="493" y="437"/>
                </a:lnTo>
                <a:lnTo>
                  <a:pt x="491" y="435"/>
                </a:lnTo>
                <a:lnTo>
                  <a:pt x="489" y="435"/>
                </a:lnTo>
                <a:lnTo>
                  <a:pt x="491" y="432"/>
                </a:lnTo>
                <a:lnTo>
                  <a:pt x="493" y="428"/>
                </a:lnTo>
                <a:lnTo>
                  <a:pt x="498" y="420"/>
                </a:lnTo>
                <a:lnTo>
                  <a:pt x="507" y="407"/>
                </a:lnTo>
                <a:lnTo>
                  <a:pt x="511" y="405"/>
                </a:lnTo>
                <a:lnTo>
                  <a:pt x="513" y="403"/>
                </a:lnTo>
                <a:lnTo>
                  <a:pt x="519" y="398"/>
                </a:lnTo>
                <a:lnTo>
                  <a:pt x="522" y="405"/>
                </a:lnTo>
                <a:lnTo>
                  <a:pt x="523" y="407"/>
                </a:lnTo>
                <a:lnTo>
                  <a:pt x="519" y="413"/>
                </a:lnTo>
                <a:lnTo>
                  <a:pt x="519" y="414"/>
                </a:lnTo>
                <a:lnTo>
                  <a:pt x="518" y="420"/>
                </a:lnTo>
                <a:lnTo>
                  <a:pt x="515" y="422"/>
                </a:lnTo>
                <a:lnTo>
                  <a:pt x="517" y="422"/>
                </a:lnTo>
                <a:lnTo>
                  <a:pt x="522" y="420"/>
                </a:lnTo>
                <a:lnTo>
                  <a:pt x="523" y="421"/>
                </a:lnTo>
                <a:lnTo>
                  <a:pt x="526" y="422"/>
                </a:lnTo>
                <a:lnTo>
                  <a:pt x="528" y="421"/>
                </a:lnTo>
                <a:lnTo>
                  <a:pt x="529" y="420"/>
                </a:lnTo>
                <a:lnTo>
                  <a:pt x="528" y="414"/>
                </a:lnTo>
                <a:lnTo>
                  <a:pt x="530" y="410"/>
                </a:lnTo>
                <a:lnTo>
                  <a:pt x="532" y="409"/>
                </a:lnTo>
                <a:lnTo>
                  <a:pt x="533" y="409"/>
                </a:lnTo>
                <a:lnTo>
                  <a:pt x="533" y="395"/>
                </a:lnTo>
                <a:lnTo>
                  <a:pt x="547" y="390"/>
                </a:lnTo>
                <a:lnTo>
                  <a:pt x="552" y="399"/>
                </a:lnTo>
                <a:lnTo>
                  <a:pt x="552" y="403"/>
                </a:lnTo>
                <a:lnTo>
                  <a:pt x="549" y="413"/>
                </a:lnTo>
                <a:lnTo>
                  <a:pt x="548" y="413"/>
                </a:lnTo>
                <a:lnTo>
                  <a:pt x="549" y="416"/>
                </a:lnTo>
                <a:lnTo>
                  <a:pt x="555" y="414"/>
                </a:lnTo>
                <a:lnTo>
                  <a:pt x="556" y="420"/>
                </a:lnTo>
                <a:lnTo>
                  <a:pt x="553" y="421"/>
                </a:lnTo>
                <a:lnTo>
                  <a:pt x="551" y="422"/>
                </a:lnTo>
                <a:lnTo>
                  <a:pt x="541" y="427"/>
                </a:lnTo>
                <a:lnTo>
                  <a:pt x="533" y="427"/>
                </a:lnTo>
                <a:lnTo>
                  <a:pt x="530" y="425"/>
                </a:lnTo>
                <a:lnTo>
                  <a:pt x="529" y="424"/>
                </a:lnTo>
                <a:lnTo>
                  <a:pt x="529" y="425"/>
                </a:lnTo>
                <a:lnTo>
                  <a:pt x="528" y="427"/>
                </a:lnTo>
                <a:lnTo>
                  <a:pt x="530" y="431"/>
                </a:lnTo>
                <a:lnTo>
                  <a:pt x="530" y="432"/>
                </a:lnTo>
                <a:lnTo>
                  <a:pt x="538" y="435"/>
                </a:lnTo>
                <a:lnTo>
                  <a:pt x="538" y="440"/>
                </a:lnTo>
                <a:lnTo>
                  <a:pt x="538" y="443"/>
                </a:lnTo>
                <a:lnTo>
                  <a:pt x="537" y="446"/>
                </a:lnTo>
                <a:lnTo>
                  <a:pt x="540" y="446"/>
                </a:lnTo>
                <a:lnTo>
                  <a:pt x="541" y="447"/>
                </a:lnTo>
                <a:lnTo>
                  <a:pt x="544" y="442"/>
                </a:lnTo>
                <a:lnTo>
                  <a:pt x="544" y="440"/>
                </a:lnTo>
                <a:lnTo>
                  <a:pt x="543" y="436"/>
                </a:lnTo>
                <a:lnTo>
                  <a:pt x="540" y="432"/>
                </a:lnTo>
                <a:lnTo>
                  <a:pt x="547" y="431"/>
                </a:lnTo>
                <a:lnTo>
                  <a:pt x="553" y="428"/>
                </a:lnTo>
                <a:lnTo>
                  <a:pt x="560" y="422"/>
                </a:lnTo>
                <a:lnTo>
                  <a:pt x="563" y="421"/>
                </a:lnTo>
                <a:lnTo>
                  <a:pt x="567" y="425"/>
                </a:lnTo>
                <a:lnTo>
                  <a:pt x="570" y="429"/>
                </a:lnTo>
                <a:lnTo>
                  <a:pt x="573" y="428"/>
                </a:lnTo>
                <a:lnTo>
                  <a:pt x="575" y="427"/>
                </a:lnTo>
                <a:lnTo>
                  <a:pt x="575" y="424"/>
                </a:lnTo>
                <a:lnTo>
                  <a:pt x="573" y="422"/>
                </a:lnTo>
                <a:lnTo>
                  <a:pt x="570" y="422"/>
                </a:lnTo>
                <a:lnTo>
                  <a:pt x="566" y="420"/>
                </a:lnTo>
                <a:lnTo>
                  <a:pt x="573" y="417"/>
                </a:lnTo>
                <a:lnTo>
                  <a:pt x="575" y="416"/>
                </a:lnTo>
                <a:lnTo>
                  <a:pt x="577" y="414"/>
                </a:lnTo>
                <a:lnTo>
                  <a:pt x="581" y="412"/>
                </a:lnTo>
                <a:lnTo>
                  <a:pt x="582" y="412"/>
                </a:lnTo>
                <a:lnTo>
                  <a:pt x="588" y="412"/>
                </a:lnTo>
                <a:lnTo>
                  <a:pt x="597" y="401"/>
                </a:lnTo>
                <a:lnTo>
                  <a:pt x="601" y="398"/>
                </a:lnTo>
                <a:lnTo>
                  <a:pt x="603" y="395"/>
                </a:lnTo>
                <a:lnTo>
                  <a:pt x="607" y="390"/>
                </a:lnTo>
                <a:lnTo>
                  <a:pt x="609" y="390"/>
                </a:lnTo>
                <a:lnTo>
                  <a:pt x="611" y="387"/>
                </a:lnTo>
                <a:lnTo>
                  <a:pt x="611" y="386"/>
                </a:lnTo>
                <a:lnTo>
                  <a:pt x="615" y="383"/>
                </a:lnTo>
                <a:lnTo>
                  <a:pt x="615" y="382"/>
                </a:lnTo>
                <a:lnTo>
                  <a:pt x="616" y="382"/>
                </a:lnTo>
                <a:lnTo>
                  <a:pt x="618" y="380"/>
                </a:lnTo>
                <a:lnTo>
                  <a:pt x="618" y="382"/>
                </a:lnTo>
                <a:lnTo>
                  <a:pt x="618" y="387"/>
                </a:lnTo>
                <a:lnTo>
                  <a:pt x="622" y="387"/>
                </a:lnTo>
                <a:lnTo>
                  <a:pt x="623" y="388"/>
                </a:lnTo>
                <a:lnTo>
                  <a:pt x="623" y="394"/>
                </a:lnTo>
                <a:lnTo>
                  <a:pt x="620" y="394"/>
                </a:lnTo>
                <a:lnTo>
                  <a:pt x="619" y="394"/>
                </a:lnTo>
                <a:lnTo>
                  <a:pt x="618" y="394"/>
                </a:lnTo>
                <a:lnTo>
                  <a:pt x="618" y="398"/>
                </a:lnTo>
                <a:lnTo>
                  <a:pt x="624" y="402"/>
                </a:lnTo>
                <a:lnTo>
                  <a:pt x="626" y="402"/>
                </a:lnTo>
                <a:lnTo>
                  <a:pt x="626" y="405"/>
                </a:lnTo>
                <a:lnTo>
                  <a:pt x="626" y="406"/>
                </a:lnTo>
                <a:lnTo>
                  <a:pt x="618" y="405"/>
                </a:lnTo>
                <a:lnTo>
                  <a:pt x="612" y="402"/>
                </a:lnTo>
                <a:lnTo>
                  <a:pt x="609" y="409"/>
                </a:lnTo>
                <a:lnTo>
                  <a:pt x="604" y="414"/>
                </a:lnTo>
                <a:lnTo>
                  <a:pt x="603" y="416"/>
                </a:lnTo>
                <a:lnTo>
                  <a:pt x="600" y="417"/>
                </a:lnTo>
                <a:lnTo>
                  <a:pt x="596" y="421"/>
                </a:lnTo>
                <a:lnTo>
                  <a:pt x="593" y="422"/>
                </a:lnTo>
                <a:lnTo>
                  <a:pt x="593" y="427"/>
                </a:lnTo>
                <a:lnTo>
                  <a:pt x="597" y="432"/>
                </a:lnTo>
                <a:lnTo>
                  <a:pt x="597" y="433"/>
                </a:lnTo>
                <a:lnTo>
                  <a:pt x="603" y="436"/>
                </a:lnTo>
                <a:lnTo>
                  <a:pt x="609" y="435"/>
                </a:lnTo>
                <a:lnTo>
                  <a:pt x="611" y="428"/>
                </a:lnTo>
                <a:lnTo>
                  <a:pt x="612" y="421"/>
                </a:lnTo>
                <a:lnTo>
                  <a:pt x="618" y="422"/>
                </a:lnTo>
                <a:lnTo>
                  <a:pt x="620" y="421"/>
                </a:lnTo>
                <a:lnTo>
                  <a:pt x="627" y="414"/>
                </a:lnTo>
                <a:lnTo>
                  <a:pt x="630" y="412"/>
                </a:lnTo>
                <a:lnTo>
                  <a:pt x="630" y="398"/>
                </a:lnTo>
                <a:lnTo>
                  <a:pt x="630" y="391"/>
                </a:lnTo>
                <a:lnTo>
                  <a:pt x="633" y="387"/>
                </a:lnTo>
                <a:lnTo>
                  <a:pt x="634" y="387"/>
                </a:lnTo>
                <a:lnTo>
                  <a:pt x="637" y="387"/>
                </a:lnTo>
                <a:lnTo>
                  <a:pt x="638" y="390"/>
                </a:lnTo>
                <a:lnTo>
                  <a:pt x="638" y="395"/>
                </a:lnTo>
                <a:lnTo>
                  <a:pt x="637" y="397"/>
                </a:lnTo>
                <a:lnTo>
                  <a:pt x="634" y="405"/>
                </a:lnTo>
                <a:lnTo>
                  <a:pt x="631" y="416"/>
                </a:lnTo>
                <a:lnTo>
                  <a:pt x="631" y="417"/>
                </a:lnTo>
                <a:lnTo>
                  <a:pt x="634" y="421"/>
                </a:lnTo>
                <a:lnTo>
                  <a:pt x="638" y="425"/>
                </a:lnTo>
                <a:lnTo>
                  <a:pt x="639" y="427"/>
                </a:lnTo>
                <a:lnTo>
                  <a:pt x="653" y="421"/>
                </a:lnTo>
                <a:lnTo>
                  <a:pt x="652" y="407"/>
                </a:lnTo>
                <a:lnTo>
                  <a:pt x="659" y="398"/>
                </a:lnTo>
                <a:lnTo>
                  <a:pt x="660" y="391"/>
                </a:lnTo>
                <a:lnTo>
                  <a:pt x="656" y="392"/>
                </a:lnTo>
                <a:lnTo>
                  <a:pt x="653" y="392"/>
                </a:lnTo>
                <a:lnTo>
                  <a:pt x="645" y="392"/>
                </a:lnTo>
                <a:lnTo>
                  <a:pt x="644" y="391"/>
                </a:lnTo>
                <a:lnTo>
                  <a:pt x="646" y="383"/>
                </a:lnTo>
                <a:lnTo>
                  <a:pt x="646" y="382"/>
                </a:lnTo>
                <a:lnTo>
                  <a:pt x="648" y="382"/>
                </a:lnTo>
                <a:lnTo>
                  <a:pt x="652" y="384"/>
                </a:lnTo>
                <a:lnTo>
                  <a:pt x="653" y="386"/>
                </a:lnTo>
                <a:lnTo>
                  <a:pt x="652" y="386"/>
                </a:lnTo>
                <a:lnTo>
                  <a:pt x="650" y="386"/>
                </a:lnTo>
                <a:lnTo>
                  <a:pt x="649" y="386"/>
                </a:lnTo>
                <a:lnTo>
                  <a:pt x="648" y="386"/>
                </a:lnTo>
                <a:lnTo>
                  <a:pt x="648" y="387"/>
                </a:lnTo>
                <a:lnTo>
                  <a:pt x="650" y="388"/>
                </a:lnTo>
                <a:lnTo>
                  <a:pt x="652" y="388"/>
                </a:lnTo>
                <a:lnTo>
                  <a:pt x="654" y="388"/>
                </a:lnTo>
                <a:lnTo>
                  <a:pt x="657" y="384"/>
                </a:lnTo>
                <a:lnTo>
                  <a:pt x="660" y="379"/>
                </a:lnTo>
                <a:lnTo>
                  <a:pt x="663" y="373"/>
                </a:lnTo>
                <a:lnTo>
                  <a:pt x="663" y="371"/>
                </a:lnTo>
                <a:lnTo>
                  <a:pt x="663" y="369"/>
                </a:lnTo>
                <a:lnTo>
                  <a:pt x="663" y="369"/>
                </a:lnTo>
                <a:lnTo>
                  <a:pt x="661" y="369"/>
                </a:lnTo>
                <a:lnTo>
                  <a:pt x="660" y="371"/>
                </a:lnTo>
                <a:lnTo>
                  <a:pt x="659" y="372"/>
                </a:lnTo>
                <a:lnTo>
                  <a:pt x="654" y="373"/>
                </a:lnTo>
                <a:lnTo>
                  <a:pt x="653" y="373"/>
                </a:lnTo>
                <a:lnTo>
                  <a:pt x="645" y="365"/>
                </a:lnTo>
                <a:lnTo>
                  <a:pt x="645" y="364"/>
                </a:lnTo>
                <a:lnTo>
                  <a:pt x="650" y="349"/>
                </a:lnTo>
                <a:lnTo>
                  <a:pt x="652" y="347"/>
                </a:lnTo>
                <a:lnTo>
                  <a:pt x="654" y="343"/>
                </a:lnTo>
                <a:lnTo>
                  <a:pt x="657" y="345"/>
                </a:lnTo>
                <a:lnTo>
                  <a:pt x="660" y="347"/>
                </a:lnTo>
                <a:lnTo>
                  <a:pt x="661" y="349"/>
                </a:lnTo>
                <a:lnTo>
                  <a:pt x="663" y="350"/>
                </a:lnTo>
                <a:lnTo>
                  <a:pt x="663" y="353"/>
                </a:lnTo>
                <a:lnTo>
                  <a:pt x="663" y="354"/>
                </a:lnTo>
                <a:lnTo>
                  <a:pt x="664" y="354"/>
                </a:lnTo>
                <a:lnTo>
                  <a:pt x="665" y="353"/>
                </a:lnTo>
                <a:lnTo>
                  <a:pt x="667" y="350"/>
                </a:lnTo>
                <a:lnTo>
                  <a:pt x="674" y="334"/>
                </a:lnTo>
                <a:lnTo>
                  <a:pt x="674" y="332"/>
                </a:lnTo>
                <a:lnTo>
                  <a:pt x="668" y="324"/>
                </a:lnTo>
                <a:lnTo>
                  <a:pt x="668" y="323"/>
                </a:lnTo>
                <a:lnTo>
                  <a:pt x="660" y="316"/>
                </a:lnTo>
                <a:lnTo>
                  <a:pt x="653" y="311"/>
                </a:lnTo>
                <a:lnTo>
                  <a:pt x="652" y="311"/>
                </a:lnTo>
                <a:lnTo>
                  <a:pt x="648" y="315"/>
                </a:lnTo>
                <a:lnTo>
                  <a:pt x="646" y="316"/>
                </a:lnTo>
                <a:lnTo>
                  <a:pt x="646" y="322"/>
                </a:lnTo>
                <a:lnTo>
                  <a:pt x="648" y="323"/>
                </a:lnTo>
                <a:lnTo>
                  <a:pt x="648" y="324"/>
                </a:lnTo>
                <a:lnTo>
                  <a:pt x="646" y="324"/>
                </a:lnTo>
                <a:lnTo>
                  <a:pt x="644" y="323"/>
                </a:lnTo>
                <a:lnTo>
                  <a:pt x="641" y="320"/>
                </a:lnTo>
                <a:lnTo>
                  <a:pt x="641" y="319"/>
                </a:lnTo>
                <a:lnTo>
                  <a:pt x="641" y="311"/>
                </a:lnTo>
                <a:lnTo>
                  <a:pt x="641" y="307"/>
                </a:lnTo>
                <a:lnTo>
                  <a:pt x="644" y="297"/>
                </a:lnTo>
                <a:lnTo>
                  <a:pt x="641" y="290"/>
                </a:lnTo>
                <a:lnTo>
                  <a:pt x="639" y="287"/>
                </a:lnTo>
                <a:lnTo>
                  <a:pt x="635" y="272"/>
                </a:lnTo>
                <a:lnTo>
                  <a:pt x="638" y="268"/>
                </a:lnTo>
                <a:lnTo>
                  <a:pt x="641" y="263"/>
                </a:lnTo>
                <a:lnTo>
                  <a:pt x="645" y="259"/>
                </a:lnTo>
                <a:lnTo>
                  <a:pt x="653" y="257"/>
                </a:lnTo>
                <a:lnTo>
                  <a:pt x="653" y="256"/>
                </a:lnTo>
                <a:lnTo>
                  <a:pt x="653" y="248"/>
                </a:lnTo>
                <a:lnTo>
                  <a:pt x="652" y="245"/>
                </a:lnTo>
                <a:lnTo>
                  <a:pt x="650" y="244"/>
                </a:lnTo>
                <a:lnTo>
                  <a:pt x="649" y="242"/>
                </a:lnTo>
                <a:lnTo>
                  <a:pt x="642" y="244"/>
                </a:lnTo>
                <a:lnTo>
                  <a:pt x="641" y="244"/>
                </a:lnTo>
                <a:lnTo>
                  <a:pt x="641" y="245"/>
                </a:lnTo>
                <a:lnTo>
                  <a:pt x="641" y="247"/>
                </a:lnTo>
                <a:lnTo>
                  <a:pt x="642" y="247"/>
                </a:lnTo>
                <a:lnTo>
                  <a:pt x="642" y="248"/>
                </a:lnTo>
                <a:lnTo>
                  <a:pt x="644" y="252"/>
                </a:lnTo>
                <a:lnTo>
                  <a:pt x="639" y="259"/>
                </a:lnTo>
                <a:lnTo>
                  <a:pt x="635" y="266"/>
                </a:lnTo>
                <a:lnTo>
                  <a:pt x="633" y="268"/>
                </a:lnTo>
                <a:lnTo>
                  <a:pt x="629" y="275"/>
                </a:lnTo>
                <a:lnTo>
                  <a:pt x="631" y="281"/>
                </a:lnTo>
                <a:lnTo>
                  <a:pt x="633" y="285"/>
                </a:lnTo>
                <a:lnTo>
                  <a:pt x="637" y="294"/>
                </a:lnTo>
                <a:lnTo>
                  <a:pt x="637" y="296"/>
                </a:lnTo>
                <a:lnTo>
                  <a:pt x="638" y="301"/>
                </a:lnTo>
                <a:lnTo>
                  <a:pt x="637" y="301"/>
                </a:lnTo>
                <a:lnTo>
                  <a:pt x="637" y="302"/>
                </a:lnTo>
                <a:lnTo>
                  <a:pt x="635" y="302"/>
                </a:lnTo>
                <a:lnTo>
                  <a:pt x="634" y="304"/>
                </a:lnTo>
                <a:lnTo>
                  <a:pt x="631" y="302"/>
                </a:lnTo>
                <a:lnTo>
                  <a:pt x="631" y="301"/>
                </a:lnTo>
                <a:lnTo>
                  <a:pt x="630" y="298"/>
                </a:lnTo>
                <a:lnTo>
                  <a:pt x="630" y="297"/>
                </a:lnTo>
                <a:lnTo>
                  <a:pt x="629" y="292"/>
                </a:lnTo>
                <a:lnTo>
                  <a:pt x="622" y="292"/>
                </a:lnTo>
                <a:lnTo>
                  <a:pt x="620" y="292"/>
                </a:lnTo>
                <a:lnTo>
                  <a:pt x="619" y="292"/>
                </a:lnTo>
                <a:lnTo>
                  <a:pt x="618" y="293"/>
                </a:lnTo>
                <a:lnTo>
                  <a:pt x="618" y="302"/>
                </a:lnTo>
                <a:lnTo>
                  <a:pt x="618" y="308"/>
                </a:lnTo>
                <a:lnTo>
                  <a:pt x="618" y="309"/>
                </a:lnTo>
                <a:lnTo>
                  <a:pt x="618" y="313"/>
                </a:lnTo>
                <a:lnTo>
                  <a:pt x="620" y="315"/>
                </a:lnTo>
                <a:lnTo>
                  <a:pt x="622" y="315"/>
                </a:lnTo>
                <a:lnTo>
                  <a:pt x="622" y="312"/>
                </a:lnTo>
                <a:lnTo>
                  <a:pt x="624" y="309"/>
                </a:lnTo>
                <a:lnTo>
                  <a:pt x="633" y="311"/>
                </a:lnTo>
                <a:lnTo>
                  <a:pt x="634" y="311"/>
                </a:lnTo>
                <a:lnTo>
                  <a:pt x="634" y="312"/>
                </a:lnTo>
                <a:lnTo>
                  <a:pt x="633" y="315"/>
                </a:lnTo>
                <a:lnTo>
                  <a:pt x="629" y="316"/>
                </a:lnTo>
                <a:lnTo>
                  <a:pt x="627" y="328"/>
                </a:lnTo>
                <a:lnTo>
                  <a:pt x="622" y="342"/>
                </a:lnTo>
                <a:lnTo>
                  <a:pt x="622" y="347"/>
                </a:lnTo>
                <a:lnTo>
                  <a:pt x="624" y="350"/>
                </a:lnTo>
                <a:lnTo>
                  <a:pt x="626" y="350"/>
                </a:lnTo>
                <a:lnTo>
                  <a:pt x="631" y="349"/>
                </a:lnTo>
                <a:lnTo>
                  <a:pt x="635" y="353"/>
                </a:lnTo>
                <a:lnTo>
                  <a:pt x="644" y="376"/>
                </a:lnTo>
                <a:lnTo>
                  <a:pt x="645" y="376"/>
                </a:lnTo>
                <a:lnTo>
                  <a:pt x="644" y="377"/>
                </a:lnTo>
                <a:lnTo>
                  <a:pt x="642" y="377"/>
                </a:lnTo>
                <a:lnTo>
                  <a:pt x="638" y="377"/>
                </a:lnTo>
                <a:lnTo>
                  <a:pt x="638" y="376"/>
                </a:lnTo>
                <a:lnTo>
                  <a:pt x="638" y="375"/>
                </a:lnTo>
                <a:lnTo>
                  <a:pt x="638" y="373"/>
                </a:lnTo>
                <a:lnTo>
                  <a:pt x="634" y="369"/>
                </a:lnTo>
                <a:lnTo>
                  <a:pt x="634" y="368"/>
                </a:lnTo>
                <a:lnTo>
                  <a:pt x="631" y="367"/>
                </a:lnTo>
                <a:lnTo>
                  <a:pt x="630" y="367"/>
                </a:lnTo>
                <a:lnTo>
                  <a:pt x="629" y="368"/>
                </a:lnTo>
                <a:lnTo>
                  <a:pt x="626" y="371"/>
                </a:lnTo>
                <a:lnTo>
                  <a:pt x="629" y="367"/>
                </a:lnTo>
                <a:lnTo>
                  <a:pt x="630" y="365"/>
                </a:lnTo>
                <a:lnTo>
                  <a:pt x="630" y="364"/>
                </a:lnTo>
                <a:lnTo>
                  <a:pt x="629" y="360"/>
                </a:lnTo>
                <a:lnTo>
                  <a:pt x="620" y="368"/>
                </a:lnTo>
                <a:lnTo>
                  <a:pt x="618" y="369"/>
                </a:lnTo>
                <a:lnTo>
                  <a:pt x="618" y="371"/>
                </a:lnTo>
                <a:lnTo>
                  <a:pt x="612" y="376"/>
                </a:lnTo>
                <a:lnTo>
                  <a:pt x="607" y="383"/>
                </a:lnTo>
                <a:lnTo>
                  <a:pt x="600" y="390"/>
                </a:lnTo>
                <a:lnTo>
                  <a:pt x="597" y="394"/>
                </a:lnTo>
                <a:lnTo>
                  <a:pt x="592" y="398"/>
                </a:lnTo>
                <a:lnTo>
                  <a:pt x="578" y="407"/>
                </a:lnTo>
                <a:lnTo>
                  <a:pt x="573" y="409"/>
                </a:lnTo>
                <a:lnTo>
                  <a:pt x="566" y="405"/>
                </a:lnTo>
                <a:lnTo>
                  <a:pt x="563" y="403"/>
                </a:lnTo>
                <a:lnTo>
                  <a:pt x="564" y="398"/>
                </a:lnTo>
                <a:lnTo>
                  <a:pt x="568" y="395"/>
                </a:lnTo>
                <a:lnTo>
                  <a:pt x="568" y="397"/>
                </a:lnTo>
                <a:lnTo>
                  <a:pt x="570" y="397"/>
                </a:lnTo>
                <a:lnTo>
                  <a:pt x="574" y="399"/>
                </a:lnTo>
                <a:lnTo>
                  <a:pt x="578" y="394"/>
                </a:lnTo>
                <a:lnTo>
                  <a:pt x="578" y="392"/>
                </a:lnTo>
                <a:lnTo>
                  <a:pt x="577" y="392"/>
                </a:lnTo>
                <a:lnTo>
                  <a:pt x="571" y="391"/>
                </a:lnTo>
                <a:lnTo>
                  <a:pt x="568" y="390"/>
                </a:lnTo>
                <a:lnTo>
                  <a:pt x="570" y="388"/>
                </a:lnTo>
                <a:lnTo>
                  <a:pt x="568" y="386"/>
                </a:lnTo>
                <a:lnTo>
                  <a:pt x="567" y="384"/>
                </a:lnTo>
                <a:lnTo>
                  <a:pt x="560" y="386"/>
                </a:lnTo>
                <a:lnTo>
                  <a:pt x="564" y="383"/>
                </a:lnTo>
                <a:lnTo>
                  <a:pt x="566" y="382"/>
                </a:lnTo>
                <a:lnTo>
                  <a:pt x="571" y="383"/>
                </a:lnTo>
                <a:lnTo>
                  <a:pt x="574" y="382"/>
                </a:lnTo>
                <a:lnTo>
                  <a:pt x="577" y="382"/>
                </a:lnTo>
                <a:lnTo>
                  <a:pt x="573" y="379"/>
                </a:lnTo>
                <a:lnTo>
                  <a:pt x="570" y="375"/>
                </a:lnTo>
                <a:lnTo>
                  <a:pt x="564" y="375"/>
                </a:lnTo>
                <a:lnTo>
                  <a:pt x="560" y="377"/>
                </a:lnTo>
                <a:lnTo>
                  <a:pt x="559" y="379"/>
                </a:lnTo>
                <a:lnTo>
                  <a:pt x="558" y="380"/>
                </a:lnTo>
                <a:lnTo>
                  <a:pt x="555" y="382"/>
                </a:lnTo>
                <a:lnTo>
                  <a:pt x="552" y="382"/>
                </a:lnTo>
                <a:lnTo>
                  <a:pt x="556" y="375"/>
                </a:lnTo>
                <a:lnTo>
                  <a:pt x="556" y="373"/>
                </a:lnTo>
                <a:lnTo>
                  <a:pt x="559" y="371"/>
                </a:lnTo>
                <a:lnTo>
                  <a:pt x="560" y="369"/>
                </a:lnTo>
                <a:lnTo>
                  <a:pt x="563" y="365"/>
                </a:lnTo>
                <a:lnTo>
                  <a:pt x="564" y="365"/>
                </a:lnTo>
                <a:lnTo>
                  <a:pt x="570" y="365"/>
                </a:lnTo>
                <a:lnTo>
                  <a:pt x="571" y="364"/>
                </a:lnTo>
                <a:lnTo>
                  <a:pt x="571" y="362"/>
                </a:lnTo>
                <a:lnTo>
                  <a:pt x="573" y="361"/>
                </a:lnTo>
                <a:lnTo>
                  <a:pt x="571" y="360"/>
                </a:lnTo>
                <a:lnTo>
                  <a:pt x="568" y="358"/>
                </a:lnTo>
                <a:lnTo>
                  <a:pt x="571" y="356"/>
                </a:lnTo>
                <a:lnTo>
                  <a:pt x="573" y="353"/>
                </a:lnTo>
                <a:lnTo>
                  <a:pt x="575" y="350"/>
                </a:lnTo>
                <a:lnTo>
                  <a:pt x="573" y="349"/>
                </a:lnTo>
                <a:lnTo>
                  <a:pt x="571" y="349"/>
                </a:lnTo>
                <a:lnTo>
                  <a:pt x="567" y="352"/>
                </a:lnTo>
                <a:lnTo>
                  <a:pt x="566" y="353"/>
                </a:lnTo>
                <a:lnTo>
                  <a:pt x="560" y="358"/>
                </a:lnTo>
                <a:lnTo>
                  <a:pt x="560" y="360"/>
                </a:lnTo>
                <a:lnTo>
                  <a:pt x="555" y="361"/>
                </a:lnTo>
                <a:lnTo>
                  <a:pt x="549" y="357"/>
                </a:lnTo>
                <a:lnTo>
                  <a:pt x="549" y="369"/>
                </a:lnTo>
                <a:lnTo>
                  <a:pt x="549" y="373"/>
                </a:lnTo>
                <a:lnTo>
                  <a:pt x="549" y="375"/>
                </a:lnTo>
                <a:lnTo>
                  <a:pt x="548" y="375"/>
                </a:lnTo>
                <a:lnTo>
                  <a:pt x="541" y="380"/>
                </a:lnTo>
                <a:lnTo>
                  <a:pt x="541" y="382"/>
                </a:lnTo>
                <a:lnTo>
                  <a:pt x="530" y="387"/>
                </a:lnTo>
                <a:lnTo>
                  <a:pt x="530" y="384"/>
                </a:lnTo>
                <a:lnTo>
                  <a:pt x="530" y="382"/>
                </a:lnTo>
                <a:lnTo>
                  <a:pt x="537" y="367"/>
                </a:lnTo>
                <a:lnTo>
                  <a:pt x="537" y="365"/>
                </a:lnTo>
                <a:lnTo>
                  <a:pt x="533" y="364"/>
                </a:lnTo>
                <a:lnTo>
                  <a:pt x="534" y="360"/>
                </a:lnTo>
                <a:lnTo>
                  <a:pt x="536" y="357"/>
                </a:lnTo>
                <a:lnTo>
                  <a:pt x="537" y="356"/>
                </a:lnTo>
                <a:lnTo>
                  <a:pt x="538" y="347"/>
                </a:lnTo>
                <a:lnTo>
                  <a:pt x="540" y="347"/>
                </a:lnTo>
                <a:lnTo>
                  <a:pt x="547" y="349"/>
                </a:lnTo>
                <a:lnTo>
                  <a:pt x="549" y="349"/>
                </a:lnTo>
                <a:lnTo>
                  <a:pt x="553" y="345"/>
                </a:lnTo>
                <a:lnTo>
                  <a:pt x="549" y="345"/>
                </a:lnTo>
                <a:lnTo>
                  <a:pt x="548" y="345"/>
                </a:lnTo>
                <a:lnTo>
                  <a:pt x="545" y="345"/>
                </a:lnTo>
                <a:lnTo>
                  <a:pt x="543" y="345"/>
                </a:lnTo>
                <a:lnTo>
                  <a:pt x="545" y="337"/>
                </a:lnTo>
                <a:lnTo>
                  <a:pt x="555" y="328"/>
                </a:lnTo>
                <a:lnTo>
                  <a:pt x="563" y="324"/>
                </a:lnTo>
                <a:lnTo>
                  <a:pt x="563" y="323"/>
                </a:lnTo>
                <a:lnTo>
                  <a:pt x="563" y="322"/>
                </a:lnTo>
                <a:lnTo>
                  <a:pt x="563" y="319"/>
                </a:lnTo>
                <a:lnTo>
                  <a:pt x="562" y="319"/>
                </a:lnTo>
                <a:lnTo>
                  <a:pt x="560" y="317"/>
                </a:lnTo>
                <a:lnTo>
                  <a:pt x="559" y="317"/>
                </a:lnTo>
                <a:lnTo>
                  <a:pt x="555" y="322"/>
                </a:lnTo>
                <a:lnTo>
                  <a:pt x="552" y="324"/>
                </a:lnTo>
                <a:lnTo>
                  <a:pt x="547" y="327"/>
                </a:lnTo>
                <a:lnTo>
                  <a:pt x="544" y="330"/>
                </a:lnTo>
                <a:lnTo>
                  <a:pt x="545" y="322"/>
                </a:lnTo>
                <a:lnTo>
                  <a:pt x="549" y="316"/>
                </a:lnTo>
                <a:lnTo>
                  <a:pt x="551" y="313"/>
                </a:lnTo>
                <a:lnTo>
                  <a:pt x="553" y="308"/>
                </a:lnTo>
                <a:lnTo>
                  <a:pt x="553" y="300"/>
                </a:lnTo>
                <a:lnTo>
                  <a:pt x="553" y="297"/>
                </a:lnTo>
                <a:lnTo>
                  <a:pt x="556" y="292"/>
                </a:lnTo>
                <a:lnTo>
                  <a:pt x="560" y="292"/>
                </a:lnTo>
                <a:lnTo>
                  <a:pt x="563" y="294"/>
                </a:lnTo>
                <a:lnTo>
                  <a:pt x="563" y="296"/>
                </a:lnTo>
                <a:lnTo>
                  <a:pt x="562" y="304"/>
                </a:lnTo>
                <a:lnTo>
                  <a:pt x="568" y="311"/>
                </a:lnTo>
                <a:lnTo>
                  <a:pt x="575" y="322"/>
                </a:lnTo>
                <a:lnTo>
                  <a:pt x="573" y="328"/>
                </a:lnTo>
                <a:lnTo>
                  <a:pt x="575" y="338"/>
                </a:lnTo>
                <a:lnTo>
                  <a:pt x="577" y="341"/>
                </a:lnTo>
                <a:lnTo>
                  <a:pt x="578" y="345"/>
                </a:lnTo>
                <a:lnTo>
                  <a:pt x="582" y="347"/>
                </a:lnTo>
                <a:lnTo>
                  <a:pt x="582" y="342"/>
                </a:lnTo>
                <a:lnTo>
                  <a:pt x="581" y="339"/>
                </a:lnTo>
                <a:lnTo>
                  <a:pt x="581" y="338"/>
                </a:lnTo>
                <a:lnTo>
                  <a:pt x="577" y="331"/>
                </a:lnTo>
                <a:lnTo>
                  <a:pt x="577" y="330"/>
                </a:lnTo>
                <a:lnTo>
                  <a:pt x="579" y="327"/>
                </a:lnTo>
                <a:lnTo>
                  <a:pt x="585" y="328"/>
                </a:lnTo>
                <a:lnTo>
                  <a:pt x="586" y="338"/>
                </a:lnTo>
                <a:lnTo>
                  <a:pt x="590" y="334"/>
                </a:lnTo>
                <a:lnTo>
                  <a:pt x="594" y="343"/>
                </a:lnTo>
                <a:lnTo>
                  <a:pt x="597" y="343"/>
                </a:lnTo>
                <a:lnTo>
                  <a:pt x="599" y="343"/>
                </a:lnTo>
                <a:lnTo>
                  <a:pt x="599" y="342"/>
                </a:lnTo>
                <a:lnTo>
                  <a:pt x="599" y="339"/>
                </a:lnTo>
                <a:lnTo>
                  <a:pt x="594" y="331"/>
                </a:lnTo>
                <a:lnTo>
                  <a:pt x="597" y="328"/>
                </a:lnTo>
                <a:lnTo>
                  <a:pt x="605" y="327"/>
                </a:lnTo>
                <a:lnTo>
                  <a:pt x="608" y="326"/>
                </a:lnTo>
                <a:lnTo>
                  <a:pt x="609" y="324"/>
                </a:lnTo>
                <a:lnTo>
                  <a:pt x="605" y="324"/>
                </a:lnTo>
                <a:lnTo>
                  <a:pt x="596" y="324"/>
                </a:lnTo>
                <a:lnTo>
                  <a:pt x="593" y="322"/>
                </a:lnTo>
                <a:lnTo>
                  <a:pt x="593" y="320"/>
                </a:lnTo>
                <a:lnTo>
                  <a:pt x="592" y="320"/>
                </a:lnTo>
                <a:lnTo>
                  <a:pt x="589" y="316"/>
                </a:lnTo>
                <a:lnTo>
                  <a:pt x="586" y="313"/>
                </a:lnTo>
                <a:lnTo>
                  <a:pt x="593" y="312"/>
                </a:lnTo>
                <a:lnTo>
                  <a:pt x="596" y="307"/>
                </a:lnTo>
                <a:lnTo>
                  <a:pt x="594" y="307"/>
                </a:lnTo>
                <a:lnTo>
                  <a:pt x="592" y="305"/>
                </a:lnTo>
                <a:lnTo>
                  <a:pt x="589" y="304"/>
                </a:lnTo>
                <a:lnTo>
                  <a:pt x="589" y="301"/>
                </a:lnTo>
                <a:lnTo>
                  <a:pt x="589" y="292"/>
                </a:lnTo>
                <a:lnTo>
                  <a:pt x="586" y="300"/>
                </a:lnTo>
                <a:lnTo>
                  <a:pt x="585" y="302"/>
                </a:lnTo>
                <a:lnTo>
                  <a:pt x="585" y="309"/>
                </a:lnTo>
                <a:lnTo>
                  <a:pt x="581" y="311"/>
                </a:lnTo>
                <a:lnTo>
                  <a:pt x="579" y="311"/>
                </a:lnTo>
                <a:lnTo>
                  <a:pt x="575" y="309"/>
                </a:lnTo>
                <a:lnTo>
                  <a:pt x="575" y="308"/>
                </a:lnTo>
                <a:lnTo>
                  <a:pt x="578" y="307"/>
                </a:lnTo>
                <a:lnTo>
                  <a:pt x="581" y="301"/>
                </a:lnTo>
                <a:lnTo>
                  <a:pt x="579" y="302"/>
                </a:lnTo>
                <a:lnTo>
                  <a:pt x="578" y="304"/>
                </a:lnTo>
                <a:lnTo>
                  <a:pt x="577" y="304"/>
                </a:lnTo>
                <a:lnTo>
                  <a:pt x="573" y="305"/>
                </a:lnTo>
                <a:lnTo>
                  <a:pt x="570" y="300"/>
                </a:lnTo>
                <a:lnTo>
                  <a:pt x="570" y="296"/>
                </a:lnTo>
                <a:lnTo>
                  <a:pt x="570" y="294"/>
                </a:lnTo>
                <a:lnTo>
                  <a:pt x="568" y="292"/>
                </a:lnTo>
                <a:lnTo>
                  <a:pt x="568" y="292"/>
                </a:lnTo>
                <a:lnTo>
                  <a:pt x="566" y="286"/>
                </a:lnTo>
                <a:lnTo>
                  <a:pt x="566" y="278"/>
                </a:lnTo>
                <a:lnTo>
                  <a:pt x="571" y="267"/>
                </a:lnTo>
                <a:lnTo>
                  <a:pt x="578" y="259"/>
                </a:lnTo>
                <a:lnTo>
                  <a:pt x="579" y="259"/>
                </a:lnTo>
                <a:lnTo>
                  <a:pt x="583" y="255"/>
                </a:lnTo>
                <a:lnTo>
                  <a:pt x="592" y="263"/>
                </a:lnTo>
                <a:lnTo>
                  <a:pt x="593" y="264"/>
                </a:lnTo>
                <a:lnTo>
                  <a:pt x="593" y="268"/>
                </a:lnTo>
                <a:lnTo>
                  <a:pt x="594" y="270"/>
                </a:lnTo>
                <a:lnTo>
                  <a:pt x="596" y="274"/>
                </a:lnTo>
                <a:lnTo>
                  <a:pt x="596" y="275"/>
                </a:lnTo>
                <a:lnTo>
                  <a:pt x="597" y="275"/>
                </a:lnTo>
                <a:lnTo>
                  <a:pt x="597" y="278"/>
                </a:lnTo>
                <a:lnTo>
                  <a:pt x="599" y="278"/>
                </a:lnTo>
                <a:lnTo>
                  <a:pt x="604" y="279"/>
                </a:lnTo>
                <a:lnTo>
                  <a:pt x="605" y="281"/>
                </a:lnTo>
                <a:lnTo>
                  <a:pt x="607" y="285"/>
                </a:lnTo>
                <a:lnTo>
                  <a:pt x="609" y="290"/>
                </a:lnTo>
                <a:lnTo>
                  <a:pt x="618" y="289"/>
                </a:lnTo>
                <a:lnTo>
                  <a:pt x="612" y="285"/>
                </a:lnTo>
                <a:lnTo>
                  <a:pt x="612" y="283"/>
                </a:lnTo>
                <a:lnTo>
                  <a:pt x="612" y="279"/>
                </a:lnTo>
                <a:lnTo>
                  <a:pt x="612" y="278"/>
                </a:lnTo>
                <a:lnTo>
                  <a:pt x="609" y="277"/>
                </a:lnTo>
                <a:lnTo>
                  <a:pt x="607" y="275"/>
                </a:lnTo>
                <a:lnTo>
                  <a:pt x="604" y="274"/>
                </a:lnTo>
                <a:lnTo>
                  <a:pt x="600" y="272"/>
                </a:lnTo>
                <a:lnTo>
                  <a:pt x="600" y="271"/>
                </a:lnTo>
                <a:lnTo>
                  <a:pt x="601" y="264"/>
                </a:lnTo>
                <a:lnTo>
                  <a:pt x="601" y="263"/>
                </a:lnTo>
                <a:lnTo>
                  <a:pt x="596" y="257"/>
                </a:lnTo>
                <a:lnTo>
                  <a:pt x="589" y="248"/>
                </a:lnTo>
                <a:lnTo>
                  <a:pt x="594" y="241"/>
                </a:lnTo>
                <a:lnTo>
                  <a:pt x="596" y="238"/>
                </a:lnTo>
                <a:lnTo>
                  <a:pt x="599" y="233"/>
                </a:lnTo>
                <a:lnTo>
                  <a:pt x="603" y="241"/>
                </a:lnTo>
                <a:lnTo>
                  <a:pt x="605" y="242"/>
                </a:lnTo>
                <a:lnTo>
                  <a:pt x="607" y="242"/>
                </a:lnTo>
                <a:lnTo>
                  <a:pt x="607" y="241"/>
                </a:lnTo>
                <a:lnTo>
                  <a:pt x="607" y="240"/>
                </a:lnTo>
                <a:lnTo>
                  <a:pt x="605" y="237"/>
                </a:lnTo>
                <a:lnTo>
                  <a:pt x="605" y="234"/>
                </a:lnTo>
                <a:lnTo>
                  <a:pt x="607" y="229"/>
                </a:lnTo>
                <a:lnTo>
                  <a:pt x="605" y="225"/>
                </a:lnTo>
                <a:lnTo>
                  <a:pt x="600" y="227"/>
                </a:lnTo>
                <a:lnTo>
                  <a:pt x="599" y="227"/>
                </a:lnTo>
                <a:lnTo>
                  <a:pt x="596" y="227"/>
                </a:lnTo>
                <a:lnTo>
                  <a:pt x="599" y="222"/>
                </a:lnTo>
                <a:lnTo>
                  <a:pt x="601" y="214"/>
                </a:lnTo>
                <a:lnTo>
                  <a:pt x="603" y="207"/>
                </a:lnTo>
                <a:lnTo>
                  <a:pt x="604" y="204"/>
                </a:lnTo>
                <a:lnTo>
                  <a:pt x="609" y="197"/>
                </a:lnTo>
                <a:lnTo>
                  <a:pt x="611" y="197"/>
                </a:lnTo>
                <a:lnTo>
                  <a:pt x="618" y="193"/>
                </a:lnTo>
                <a:lnTo>
                  <a:pt x="620" y="192"/>
                </a:lnTo>
                <a:lnTo>
                  <a:pt x="624" y="195"/>
                </a:lnTo>
                <a:lnTo>
                  <a:pt x="631" y="203"/>
                </a:lnTo>
                <a:lnTo>
                  <a:pt x="642" y="206"/>
                </a:lnTo>
                <a:lnTo>
                  <a:pt x="642" y="207"/>
                </a:lnTo>
                <a:lnTo>
                  <a:pt x="649" y="212"/>
                </a:lnTo>
                <a:lnTo>
                  <a:pt x="650" y="217"/>
                </a:lnTo>
                <a:lnTo>
                  <a:pt x="654" y="222"/>
                </a:lnTo>
                <a:lnTo>
                  <a:pt x="657" y="229"/>
                </a:lnTo>
                <a:lnTo>
                  <a:pt x="657" y="230"/>
                </a:lnTo>
                <a:lnTo>
                  <a:pt x="659" y="227"/>
                </a:lnTo>
                <a:lnTo>
                  <a:pt x="659" y="222"/>
                </a:lnTo>
                <a:lnTo>
                  <a:pt x="660" y="221"/>
                </a:lnTo>
                <a:lnTo>
                  <a:pt x="659" y="210"/>
                </a:lnTo>
                <a:lnTo>
                  <a:pt x="654" y="202"/>
                </a:lnTo>
                <a:lnTo>
                  <a:pt x="652" y="197"/>
                </a:lnTo>
                <a:lnTo>
                  <a:pt x="642" y="197"/>
                </a:lnTo>
                <a:lnTo>
                  <a:pt x="639" y="195"/>
                </a:lnTo>
                <a:lnTo>
                  <a:pt x="634" y="192"/>
                </a:lnTo>
                <a:lnTo>
                  <a:pt x="630" y="191"/>
                </a:lnTo>
                <a:lnTo>
                  <a:pt x="630" y="189"/>
                </a:lnTo>
                <a:lnTo>
                  <a:pt x="635" y="184"/>
                </a:lnTo>
                <a:lnTo>
                  <a:pt x="635" y="178"/>
                </a:lnTo>
                <a:lnTo>
                  <a:pt x="635" y="174"/>
                </a:lnTo>
                <a:lnTo>
                  <a:pt x="635" y="169"/>
                </a:lnTo>
                <a:lnTo>
                  <a:pt x="645" y="163"/>
                </a:lnTo>
                <a:lnTo>
                  <a:pt x="641" y="163"/>
                </a:lnTo>
                <a:lnTo>
                  <a:pt x="634" y="166"/>
                </a:lnTo>
                <a:lnTo>
                  <a:pt x="630" y="167"/>
                </a:lnTo>
                <a:lnTo>
                  <a:pt x="623" y="172"/>
                </a:lnTo>
                <a:lnTo>
                  <a:pt x="618" y="172"/>
                </a:lnTo>
                <a:lnTo>
                  <a:pt x="611" y="170"/>
                </a:lnTo>
                <a:lnTo>
                  <a:pt x="608" y="170"/>
                </a:lnTo>
                <a:lnTo>
                  <a:pt x="605" y="170"/>
                </a:lnTo>
                <a:lnTo>
                  <a:pt x="604" y="172"/>
                </a:lnTo>
                <a:lnTo>
                  <a:pt x="605" y="166"/>
                </a:lnTo>
                <a:lnTo>
                  <a:pt x="608" y="162"/>
                </a:lnTo>
                <a:lnTo>
                  <a:pt x="618" y="154"/>
                </a:lnTo>
                <a:lnTo>
                  <a:pt x="619" y="152"/>
                </a:lnTo>
                <a:lnTo>
                  <a:pt x="635" y="144"/>
                </a:lnTo>
                <a:lnTo>
                  <a:pt x="638" y="144"/>
                </a:lnTo>
                <a:lnTo>
                  <a:pt x="649" y="142"/>
                </a:lnTo>
                <a:lnTo>
                  <a:pt x="654" y="140"/>
                </a:lnTo>
                <a:lnTo>
                  <a:pt x="667" y="132"/>
                </a:lnTo>
                <a:lnTo>
                  <a:pt x="679" y="128"/>
                </a:lnTo>
                <a:lnTo>
                  <a:pt x="694" y="125"/>
                </a:lnTo>
                <a:lnTo>
                  <a:pt x="695" y="125"/>
                </a:lnTo>
                <a:lnTo>
                  <a:pt x="699" y="125"/>
                </a:lnTo>
                <a:lnTo>
                  <a:pt x="701" y="128"/>
                </a:lnTo>
                <a:lnTo>
                  <a:pt x="695" y="131"/>
                </a:lnTo>
                <a:lnTo>
                  <a:pt x="695" y="132"/>
                </a:lnTo>
                <a:lnTo>
                  <a:pt x="695" y="133"/>
                </a:lnTo>
                <a:lnTo>
                  <a:pt x="695" y="135"/>
                </a:lnTo>
                <a:lnTo>
                  <a:pt x="699" y="135"/>
                </a:lnTo>
                <a:lnTo>
                  <a:pt x="704" y="133"/>
                </a:lnTo>
                <a:lnTo>
                  <a:pt x="702" y="139"/>
                </a:lnTo>
                <a:lnTo>
                  <a:pt x="702" y="140"/>
                </a:lnTo>
                <a:lnTo>
                  <a:pt x="695" y="150"/>
                </a:lnTo>
                <a:lnTo>
                  <a:pt x="697" y="157"/>
                </a:lnTo>
                <a:lnTo>
                  <a:pt x="698" y="157"/>
                </a:lnTo>
                <a:lnTo>
                  <a:pt x="701" y="151"/>
                </a:lnTo>
                <a:lnTo>
                  <a:pt x="706" y="144"/>
                </a:lnTo>
                <a:lnTo>
                  <a:pt x="708" y="144"/>
                </a:lnTo>
                <a:lnTo>
                  <a:pt x="714" y="143"/>
                </a:lnTo>
                <a:lnTo>
                  <a:pt x="716" y="143"/>
                </a:lnTo>
                <a:lnTo>
                  <a:pt x="724" y="143"/>
                </a:lnTo>
                <a:lnTo>
                  <a:pt x="725" y="144"/>
                </a:lnTo>
                <a:lnTo>
                  <a:pt x="725" y="146"/>
                </a:lnTo>
                <a:lnTo>
                  <a:pt x="727" y="147"/>
                </a:lnTo>
                <a:lnTo>
                  <a:pt x="728" y="147"/>
                </a:lnTo>
                <a:lnTo>
                  <a:pt x="728" y="146"/>
                </a:lnTo>
                <a:lnTo>
                  <a:pt x="729" y="143"/>
                </a:lnTo>
                <a:lnTo>
                  <a:pt x="728" y="139"/>
                </a:lnTo>
                <a:lnTo>
                  <a:pt x="727" y="136"/>
                </a:lnTo>
                <a:lnTo>
                  <a:pt x="724" y="136"/>
                </a:lnTo>
                <a:lnTo>
                  <a:pt x="721" y="135"/>
                </a:lnTo>
                <a:lnTo>
                  <a:pt x="719" y="135"/>
                </a:lnTo>
                <a:lnTo>
                  <a:pt x="712" y="136"/>
                </a:lnTo>
                <a:lnTo>
                  <a:pt x="710" y="129"/>
                </a:lnTo>
                <a:lnTo>
                  <a:pt x="708" y="127"/>
                </a:lnTo>
                <a:lnTo>
                  <a:pt x="708" y="125"/>
                </a:lnTo>
                <a:lnTo>
                  <a:pt x="706" y="124"/>
                </a:lnTo>
                <a:lnTo>
                  <a:pt x="713" y="122"/>
                </a:lnTo>
                <a:lnTo>
                  <a:pt x="720" y="121"/>
                </a:lnTo>
                <a:lnTo>
                  <a:pt x="721" y="121"/>
                </a:lnTo>
                <a:lnTo>
                  <a:pt x="727" y="122"/>
                </a:lnTo>
                <a:lnTo>
                  <a:pt x="725" y="128"/>
                </a:lnTo>
                <a:lnTo>
                  <a:pt x="734" y="128"/>
                </a:lnTo>
                <a:lnTo>
                  <a:pt x="736" y="127"/>
                </a:lnTo>
                <a:lnTo>
                  <a:pt x="744" y="122"/>
                </a:lnTo>
                <a:lnTo>
                  <a:pt x="746" y="120"/>
                </a:lnTo>
                <a:lnTo>
                  <a:pt x="747" y="114"/>
                </a:lnTo>
                <a:lnTo>
                  <a:pt x="761" y="105"/>
                </a:lnTo>
                <a:lnTo>
                  <a:pt x="762" y="103"/>
                </a:lnTo>
                <a:lnTo>
                  <a:pt x="764" y="99"/>
                </a:lnTo>
                <a:lnTo>
                  <a:pt x="764" y="98"/>
                </a:lnTo>
                <a:lnTo>
                  <a:pt x="761" y="95"/>
                </a:lnTo>
                <a:lnTo>
                  <a:pt x="755" y="101"/>
                </a:lnTo>
                <a:lnTo>
                  <a:pt x="743" y="105"/>
                </a:lnTo>
                <a:lnTo>
                  <a:pt x="742" y="105"/>
                </a:lnTo>
                <a:lnTo>
                  <a:pt x="738" y="112"/>
                </a:lnTo>
                <a:lnTo>
                  <a:pt x="728" y="114"/>
                </a:lnTo>
                <a:lnTo>
                  <a:pt x="728" y="114"/>
                </a:lnTo>
                <a:lnTo>
                  <a:pt x="721" y="112"/>
                </a:lnTo>
                <a:lnTo>
                  <a:pt x="720" y="113"/>
                </a:lnTo>
                <a:lnTo>
                  <a:pt x="719" y="114"/>
                </a:lnTo>
                <a:lnTo>
                  <a:pt x="708" y="120"/>
                </a:lnTo>
                <a:lnTo>
                  <a:pt x="704" y="117"/>
                </a:lnTo>
                <a:lnTo>
                  <a:pt x="710" y="107"/>
                </a:lnTo>
                <a:lnTo>
                  <a:pt x="701" y="107"/>
                </a:lnTo>
                <a:lnTo>
                  <a:pt x="694" y="117"/>
                </a:lnTo>
                <a:lnTo>
                  <a:pt x="690" y="118"/>
                </a:lnTo>
                <a:lnTo>
                  <a:pt x="683" y="120"/>
                </a:lnTo>
                <a:lnTo>
                  <a:pt x="680" y="120"/>
                </a:lnTo>
                <a:lnTo>
                  <a:pt x="679" y="118"/>
                </a:lnTo>
                <a:lnTo>
                  <a:pt x="676" y="117"/>
                </a:lnTo>
                <a:lnTo>
                  <a:pt x="675" y="117"/>
                </a:lnTo>
                <a:lnTo>
                  <a:pt x="668" y="122"/>
                </a:lnTo>
                <a:lnTo>
                  <a:pt x="661" y="129"/>
                </a:lnTo>
                <a:lnTo>
                  <a:pt x="654" y="132"/>
                </a:lnTo>
                <a:lnTo>
                  <a:pt x="649" y="135"/>
                </a:lnTo>
                <a:lnTo>
                  <a:pt x="644" y="133"/>
                </a:lnTo>
                <a:lnTo>
                  <a:pt x="642" y="131"/>
                </a:lnTo>
                <a:lnTo>
                  <a:pt x="642" y="129"/>
                </a:lnTo>
                <a:lnTo>
                  <a:pt x="653" y="122"/>
                </a:lnTo>
                <a:lnTo>
                  <a:pt x="660" y="117"/>
                </a:lnTo>
                <a:lnTo>
                  <a:pt x="664" y="113"/>
                </a:lnTo>
                <a:lnTo>
                  <a:pt x="674" y="109"/>
                </a:lnTo>
                <a:lnTo>
                  <a:pt x="679" y="106"/>
                </a:lnTo>
                <a:lnTo>
                  <a:pt x="694" y="105"/>
                </a:lnTo>
                <a:lnTo>
                  <a:pt x="701" y="105"/>
                </a:lnTo>
                <a:lnTo>
                  <a:pt x="702" y="102"/>
                </a:lnTo>
                <a:lnTo>
                  <a:pt x="699" y="101"/>
                </a:lnTo>
                <a:lnTo>
                  <a:pt x="694" y="99"/>
                </a:lnTo>
                <a:lnTo>
                  <a:pt x="694" y="97"/>
                </a:lnTo>
                <a:lnTo>
                  <a:pt x="694" y="95"/>
                </a:lnTo>
                <a:lnTo>
                  <a:pt x="690" y="92"/>
                </a:lnTo>
                <a:lnTo>
                  <a:pt x="689" y="94"/>
                </a:lnTo>
                <a:lnTo>
                  <a:pt x="687" y="95"/>
                </a:lnTo>
                <a:lnTo>
                  <a:pt x="683" y="95"/>
                </a:lnTo>
                <a:lnTo>
                  <a:pt x="680" y="97"/>
                </a:lnTo>
                <a:lnTo>
                  <a:pt x="680" y="98"/>
                </a:lnTo>
                <a:lnTo>
                  <a:pt x="679" y="98"/>
                </a:lnTo>
                <a:lnTo>
                  <a:pt x="667" y="101"/>
                </a:lnTo>
                <a:lnTo>
                  <a:pt x="663" y="102"/>
                </a:lnTo>
                <a:lnTo>
                  <a:pt x="661" y="103"/>
                </a:lnTo>
                <a:lnTo>
                  <a:pt x="659" y="103"/>
                </a:lnTo>
                <a:lnTo>
                  <a:pt x="659" y="97"/>
                </a:lnTo>
                <a:lnTo>
                  <a:pt x="652" y="99"/>
                </a:lnTo>
                <a:lnTo>
                  <a:pt x="642" y="95"/>
                </a:lnTo>
                <a:lnTo>
                  <a:pt x="644" y="88"/>
                </a:lnTo>
                <a:lnTo>
                  <a:pt x="660" y="80"/>
                </a:lnTo>
                <a:lnTo>
                  <a:pt x="661" y="73"/>
                </a:lnTo>
                <a:lnTo>
                  <a:pt x="660" y="71"/>
                </a:lnTo>
                <a:lnTo>
                  <a:pt x="659" y="68"/>
                </a:lnTo>
                <a:lnTo>
                  <a:pt x="653" y="62"/>
                </a:lnTo>
                <a:lnTo>
                  <a:pt x="661" y="62"/>
                </a:lnTo>
                <a:lnTo>
                  <a:pt x="653" y="54"/>
                </a:lnTo>
                <a:lnTo>
                  <a:pt x="650" y="53"/>
                </a:lnTo>
                <a:lnTo>
                  <a:pt x="648" y="50"/>
                </a:lnTo>
                <a:lnTo>
                  <a:pt x="644" y="47"/>
                </a:lnTo>
                <a:lnTo>
                  <a:pt x="641" y="45"/>
                </a:lnTo>
                <a:lnTo>
                  <a:pt x="645" y="43"/>
                </a:lnTo>
                <a:lnTo>
                  <a:pt x="646" y="43"/>
                </a:lnTo>
                <a:lnTo>
                  <a:pt x="656" y="39"/>
                </a:lnTo>
                <a:lnTo>
                  <a:pt x="660" y="45"/>
                </a:lnTo>
                <a:lnTo>
                  <a:pt x="663" y="49"/>
                </a:lnTo>
                <a:lnTo>
                  <a:pt x="665" y="54"/>
                </a:lnTo>
                <a:lnTo>
                  <a:pt x="668" y="58"/>
                </a:lnTo>
                <a:lnTo>
                  <a:pt x="665" y="65"/>
                </a:lnTo>
                <a:lnTo>
                  <a:pt x="674" y="65"/>
                </a:lnTo>
                <a:lnTo>
                  <a:pt x="675" y="65"/>
                </a:lnTo>
                <a:lnTo>
                  <a:pt x="680" y="64"/>
                </a:lnTo>
                <a:lnTo>
                  <a:pt x="667" y="72"/>
                </a:lnTo>
                <a:lnTo>
                  <a:pt x="665" y="75"/>
                </a:lnTo>
                <a:lnTo>
                  <a:pt x="664" y="79"/>
                </a:lnTo>
                <a:lnTo>
                  <a:pt x="667" y="82"/>
                </a:lnTo>
                <a:lnTo>
                  <a:pt x="664" y="84"/>
                </a:lnTo>
                <a:lnTo>
                  <a:pt x="661" y="88"/>
                </a:lnTo>
                <a:lnTo>
                  <a:pt x="663" y="88"/>
                </a:lnTo>
                <a:lnTo>
                  <a:pt x="664" y="88"/>
                </a:lnTo>
                <a:lnTo>
                  <a:pt x="667" y="87"/>
                </a:lnTo>
                <a:lnTo>
                  <a:pt x="679" y="82"/>
                </a:lnTo>
                <a:lnTo>
                  <a:pt x="679" y="75"/>
                </a:lnTo>
                <a:lnTo>
                  <a:pt x="690" y="71"/>
                </a:lnTo>
                <a:lnTo>
                  <a:pt x="690" y="69"/>
                </a:lnTo>
                <a:lnTo>
                  <a:pt x="693" y="64"/>
                </a:lnTo>
                <a:lnTo>
                  <a:pt x="693" y="62"/>
                </a:lnTo>
                <a:lnTo>
                  <a:pt x="691" y="61"/>
                </a:lnTo>
                <a:lnTo>
                  <a:pt x="687" y="62"/>
                </a:lnTo>
                <a:lnTo>
                  <a:pt x="686" y="61"/>
                </a:lnTo>
                <a:lnTo>
                  <a:pt x="680" y="60"/>
                </a:lnTo>
                <a:lnTo>
                  <a:pt x="675" y="57"/>
                </a:lnTo>
                <a:lnTo>
                  <a:pt x="675" y="50"/>
                </a:lnTo>
                <a:lnTo>
                  <a:pt x="674" y="47"/>
                </a:lnTo>
                <a:lnTo>
                  <a:pt x="672" y="45"/>
                </a:lnTo>
                <a:lnTo>
                  <a:pt x="674" y="45"/>
                </a:lnTo>
                <a:lnTo>
                  <a:pt x="686" y="43"/>
                </a:lnTo>
                <a:lnTo>
                  <a:pt x="695" y="41"/>
                </a:lnTo>
                <a:lnTo>
                  <a:pt x="712" y="49"/>
                </a:lnTo>
                <a:lnTo>
                  <a:pt x="712" y="47"/>
                </a:lnTo>
                <a:lnTo>
                  <a:pt x="712" y="42"/>
                </a:lnTo>
                <a:lnTo>
                  <a:pt x="701" y="37"/>
                </a:lnTo>
                <a:lnTo>
                  <a:pt x="695" y="35"/>
                </a:lnTo>
                <a:lnTo>
                  <a:pt x="702" y="31"/>
                </a:lnTo>
                <a:lnTo>
                  <a:pt x="702" y="32"/>
                </a:lnTo>
                <a:lnTo>
                  <a:pt x="717" y="45"/>
                </a:lnTo>
                <a:lnTo>
                  <a:pt x="719" y="46"/>
                </a:lnTo>
                <a:lnTo>
                  <a:pt x="725" y="47"/>
                </a:lnTo>
                <a:lnTo>
                  <a:pt x="728" y="46"/>
                </a:lnTo>
                <a:lnTo>
                  <a:pt x="729" y="45"/>
                </a:lnTo>
                <a:lnTo>
                  <a:pt x="729" y="43"/>
                </a:lnTo>
                <a:lnTo>
                  <a:pt x="734" y="41"/>
                </a:lnTo>
                <a:lnTo>
                  <a:pt x="744" y="32"/>
                </a:lnTo>
                <a:lnTo>
                  <a:pt x="744" y="31"/>
                </a:lnTo>
                <a:lnTo>
                  <a:pt x="746" y="30"/>
                </a:lnTo>
                <a:lnTo>
                  <a:pt x="746" y="30"/>
                </a:lnTo>
                <a:close/>
                <a:moveTo>
                  <a:pt x="678" y="431"/>
                </a:moveTo>
                <a:lnTo>
                  <a:pt x="676" y="432"/>
                </a:lnTo>
                <a:lnTo>
                  <a:pt x="672" y="436"/>
                </a:lnTo>
                <a:lnTo>
                  <a:pt x="671" y="439"/>
                </a:lnTo>
                <a:lnTo>
                  <a:pt x="664" y="448"/>
                </a:lnTo>
                <a:lnTo>
                  <a:pt x="661" y="457"/>
                </a:lnTo>
                <a:lnTo>
                  <a:pt x="661" y="458"/>
                </a:lnTo>
                <a:lnTo>
                  <a:pt x="663" y="458"/>
                </a:lnTo>
                <a:lnTo>
                  <a:pt x="664" y="461"/>
                </a:lnTo>
                <a:lnTo>
                  <a:pt x="665" y="463"/>
                </a:lnTo>
                <a:lnTo>
                  <a:pt x="664" y="465"/>
                </a:lnTo>
                <a:lnTo>
                  <a:pt x="661" y="472"/>
                </a:lnTo>
                <a:lnTo>
                  <a:pt x="653" y="487"/>
                </a:lnTo>
                <a:lnTo>
                  <a:pt x="652" y="492"/>
                </a:lnTo>
                <a:lnTo>
                  <a:pt x="652" y="499"/>
                </a:lnTo>
                <a:lnTo>
                  <a:pt x="650" y="499"/>
                </a:lnTo>
                <a:lnTo>
                  <a:pt x="639" y="507"/>
                </a:lnTo>
                <a:lnTo>
                  <a:pt x="638" y="507"/>
                </a:lnTo>
                <a:lnTo>
                  <a:pt x="638" y="514"/>
                </a:lnTo>
                <a:lnTo>
                  <a:pt x="638" y="515"/>
                </a:lnTo>
                <a:lnTo>
                  <a:pt x="646" y="525"/>
                </a:lnTo>
                <a:lnTo>
                  <a:pt x="648" y="526"/>
                </a:lnTo>
                <a:lnTo>
                  <a:pt x="649" y="526"/>
                </a:lnTo>
                <a:lnTo>
                  <a:pt x="665" y="515"/>
                </a:lnTo>
                <a:lnTo>
                  <a:pt x="668" y="512"/>
                </a:lnTo>
                <a:lnTo>
                  <a:pt x="669" y="511"/>
                </a:lnTo>
                <a:lnTo>
                  <a:pt x="669" y="510"/>
                </a:lnTo>
                <a:lnTo>
                  <a:pt x="668" y="502"/>
                </a:lnTo>
                <a:lnTo>
                  <a:pt x="669" y="496"/>
                </a:lnTo>
                <a:lnTo>
                  <a:pt x="668" y="491"/>
                </a:lnTo>
                <a:lnTo>
                  <a:pt x="667" y="484"/>
                </a:lnTo>
                <a:lnTo>
                  <a:pt x="672" y="472"/>
                </a:lnTo>
                <a:lnTo>
                  <a:pt x="678" y="467"/>
                </a:lnTo>
                <a:lnTo>
                  <a:pt x="686" y="457"/>
                </a:lnTo>
                <a:lnTo>
                  <a:pt x="687" y="452"/>
                </a:lnTo>
                <a:lnTo>
                  <a:pt x="687" y="448"/>
                </a:lnTo>
                <a:lnTo>
                  <a:pt x="687" y="444"/>
                </a:lnTo>
                <a:lnTo>
                  <a:pt x="682" y="436"/>
                </a:lnTo>
                <a:lnTo>
                  <a:pt x="680" y="432"/>
                </a:lnTo>
                <a:lnTo>
                  <a:pt x="678" y="431"/>
                </a:lnTo>
                <a:close/>
                <a:moveTo>
                  <a:pt x="660" y="270"/>
                </a:moveTo>
                <a:lnTo>
                  <a:pt x="659" y="270"/>
                </a:lnTo>
                <a:lnTo>
                  <a:pt x="659" y="271"/>
                </a:lnTo>
                <a:lnTo>
                  <a:pt x="657" y="272"/>
                </a:lnTo>
                <a:lnTo>
                  <a:pt x="657" y="281"/>
                </a:lnTo>
                <a:lnTo>
                  <a:pt x="657" y="294"/>
                </a:lnTo>
                <a:lnTo>
                  <a:pt x="657" y="300"/>
                </a:lnTo>
                <a:lnTo>
                  <a:pt x="661" y="308"/>
                </a:lnTo>
                <a:lnTo>
                  <a:pt x="663" y="313"/>
                </a:lnTo>
                <a:lnTo>
                  <a:pt x="665" y="317"/>
                </a:lnTo>
                <a:lnTo>
                  <a:pt x="667" y="319"/>
                </a:lnTo>
                <a:lnTo>
                  <a:pt x="668" y="317"/>
                </a:lnTo>
                <a:lnTo>
                  <a:pt x="668" y="316"/>
                </a:lnTo>
                <a:lnTo>
                  <a:pt x="669" y="315"/>
                </a:lnTo>
                <a:lnTo>
                  <a:pt x="671" y="309"/>
                </a:lnTo>
                <a:lnTo>
                  <a:pt x="671" y="307"/>
                </a:lnTo>
                <a:lnTo>
                  <a:pt x="669" y="304"/>
                </a:lnTo>
                <a:lnTo>
                  <a:pt x="669" y="302"/>
                </a:lnTo>
                <a:lnTo>
                  <a:pt x="668" y="300"/>
                </a:lnTo>
                <a:lnTo>
                  <a:pt x="664" y="293"/>
                </a:lnTo>
                <a:lnTo>
                  <a:pt x="663" y="285"/>
                </a:lnTo>
                <a:lnTo>
                  <a:pt x="661" y="274"/>
                </a:lnTo>
                <a:lnTo>
                  <a:pt x="660" y="271"/>
                </a:lnTo>
                <a:lnTo>
                  <a:pt x="660" y="270"/>
                </a:lnTo>
                <a:close/>
                <a:moveTo>
                  <a:pt x="600" y="283"/>
                </a:moveTo>
                <a:lnTo>
                  <a:pt x="597" y="285"/>
                </a:lnTo>
                <a:lnTo>
                  <a:pt x="594" y="287"/>
                </a:lnTo>
                <a:lnTo>
                  <a:pt x="594" y="289"/>
                </a:lnTo>
                <a:lnTo>
                  <a:pt x="593" y="290"/>
                </a:lnTo>
                <a:lnTo>
                  <a:pt x="597" y="309"/>
                </a:lnTo>
                <a:lnTo>
                  <a:pt x="599" y="324"/>
                </a:lnTo>
                <a:lnTo>
                  <a:pt x="600" y="324"/>
                </a:lnTo>
                <a:lnTo>
                  <a:pt x="603" y="324"/>
                </a:lnTo>
                <a:lnTo>
                  <a:pt x="604" y="320"/>
                </a:lnTo>
                <a:lnTo>
                  <a:pt x="605" y="309"/>
                </a:lnTo>
                <a:lnTo>
                  <a:pt x="607" y="292"/>
                </a:lnTo>
                <a:lnTo>
                  <a:pt x="605" y="287"/>
                </a:lnTo>
                <a:lnTo>
                  <a:pt x="603" y="285"/>
                </a:lnTo>
                <a:lnTo>
                  <a:pt x="600" y="283"/>
                </a:lnTo>
                <a:close/>
                <a:moveTo>
                  <a:pt x="615" y="232"/>
                </a:moveTo>
                <a:lnTo>
                  <a:pt x="614" y="232"/>
                </a:lnTo>
                <a:lnTo>
                  <a:pt x="612" y="233"/>
                </a:lnTo>
                <a:lnTo>
                  <a:pt x="605" y="252"/>
                </a:lnTo>
                <a:lnTo>
                  <a:pt x="604" y="255"/>
                </a:lnTo>
                <a:lnTo>
                  <a:pt x="607" y="266"/>
                </a:lnTo>
                <a:lnTo>
                  <a:pt x="607" y="267"/>
                </a:lnTo>
                <a:lnTo>
                  <a:pt x="608" y="267"/>
                </a:lnTo>
                <a:lnTo>
                  <a:pt x="618" y="259"/>
                </a:lnTo>
                <a:lnTo>
                  <a:pt x="618" y="257"/>
                </a:lnTo>
                <a:lnTo>
                  <a:pt x="618" y="234"/>
                </a:lnTo>
                <a:lnTo>
                  <a:pt x="618" y="233"/>
                </a:lnTo>
                <a:lnTo>
                  <a:pt x="616" y="233"/>
                </a:lnTo>
                <a:lnTo>
                  <a:pt x="615" y="232"/>
                </a:lnTo>
                <a:close/>
                <a:moveTo>
                  <a:pt x="701" y="320"/>
                </a:moveTo>
                <a:lnTo>
                  <a:pt x="695" y="323"/>
                </a:lnTo>
                <a:lnTo>
                  <a:pt x="693" y="324"/>
                </a:lnTo>
                <a:lnTo>
                  <a:pt x="691" y="326"/>
                </a:lnTo>
                <a:lnTo>
                  <a:pt x="689" y="330"/>
                </a:lnTo>
                <a:lnTo>
                  <a:pt x="684" y="337"/>
                </a:lnTo>
                <a:lnTo>
                  <a:pt x="682" y="342"/>
                </a:lnTo>
                <a:lnTo>
                  <a:pt x="679" y="346"/>
                </a:lnTo>
                <a:lnTo>
                  <a:pt x="679" y="347"/>
                </a:lnTo>
                <a:lnTo>
                  <a:pt x="680" y="347"/>
                </a:lnTo>
                <a:lnTo>
                  <a:pt x="679" y="365"/>
                </a:lnTo>
                <a:lnTo>
                  <a:pt x="676" y="369"/>
                </a:lnTo>
                <a:lnTo>
                  <a:pt x="676" y="372"/>
                </a:lnTo>
                <a:lnTo>
                  <a:pt x="676" y="375"/>
                </a:lnTo>
                <a:lnTo>
                  <a:pt x="676" y="377"/>
                </a:lnTo>
                <a:lnTo>
                  <a:pt x="676" y="379"/>
                </a:lnTo>
                <a:lnTo>
                  <a:pt x="678" y="382"/>
                </a:lnTo>
                <a:lnTo>
                  <a:pt x="679" y="382"/>
                </a:lnTo>
                <a:lnTo>
                  <a:pt x="695" y="357"/>
                </a:lnTo>
                <a:lnTo>
                  <a:pt x="697" y="354"/>
                </a:lnTo>
                <a:lnTo>
                  <a:pt x="698" y="353"/>
                </a:lnTo>
                <a:lnTo>
                  <a:pt x="699" y="350"/>
                </a:lnTo>
                <a:lnTo>
                  <a:pt x="701" y="347"/>
                </a:lnTo>
                <a:lnTo>
                  <a:pt x="705" y="335"/>
                </a:lnTo>
                <a:lnTo>
                  <a:pt x="706" y="331"/>
                </a:lnTo>
                <a:lnTo>
                  <a:pt x="705" y="332"/>
                </a:lnTo>
                <a:lnTo>
                  <a:pt x="704" y="334"/>
                </a:lnTo>
                <a:lnTo>
                  <a:pt x="702" y="335"/>
                </a:lnTo>
                <a:lnTo>
                  <a:pt x="701" y="342"/>
                </a:lnTo>
                <a:lnTo>
                  <a:pt x="697" y="332"/>
                </a:lnTo>
                <a:lnTo>
                  <a:pt x="695" y="327"/>
                </a:lnTo>
                <a:lnTo>
                  <a:pt x="695" y="324"/>
                </a:lnTo>
                <a:lnTo>
                  <a:pt x="698" y="324"/>
                </a:lnTo>
                <a:lnTo>
                  <a:pt x="699" y="324"/>
                </a:lnTo>
                <a:lnTo>
                  <a:pt x="701" y="322"/>
                </a:lnTo>
                <a:lnTo>
                  <a:pt x="701" y="320"/>
                </a:lnTo>
                <a:close/>
                <a:moveTo>
                  <a:pt x="263" y="950"/>
                </a:moveTo>
                <a:lnTo>
                  <a:pt x="260" y="952"/>
                </a:lnTo>
                <a:lnTo>
                  <a:pt x="259" y="953"/>
                </a:lnTo>
                <a:lnTo>
                  <a:pt x="253" y="957"/>
                </a:lnTo>
                <a:lnTo>
                  <a:pt x="252" y="958"/>
                </a:lnTo>
                <a:lnTo>
                  <a:pt x="248" y="956"/>
                </a:lnTo>
                <a:lnTo>
                  <a:pt x="240" y="954"/>
                </a:lnTo>
                <a:lnTo>
                  <a:pt x="237" y="954"/>
                </a:lnTo>
                <a:lnTo>
                  <a:pt x="237" y="956"/>
                </a:lnTo>
                <a:lnTo>
                  <a:pt x="231" y="962"/>
                </a:lnTo>
                <a:lnTo>
                  <a:pt x="231" y="964"/>
                </a:lnTo>
                <a:lnTo>
                  <a:pt x="229" y="973"/>
                </a:lnTo>
                <a:lnTo>
                  <a:pt x="231" y="980"/>
                </a:lnTo>
                <a:lnTo>
                  <a:pt x="234" y="988"/>
                </a:lnTo>
                <a:lnTo>
                  <a:pt x="236" y="990"/>
                </a:lnTo>
                <a:lnTo>
                  <a:pt x="237" y="992"/>
                </a:lnTo>
                <a:lnTo>
                  <a:pt x="246" y="999"/>
                </a:lnTo>
                <a:lnTo>
                  <a:pt x="249" y="1001"/>
                </a:lnTo>
                <a:lnTo>
                  <a:pt x="249" y="999"/>
                </a:lnTo>
                <a:lnTo>
                  <a:pt x="252" y="992"/>
                </a:lnTo>
                <a:lnTo>
                  <a:pt x="252" y="990"/>
                </a:lnTo>
                <a:lnTo>
                  <a:pt x="252" y="988"/>
                </a:lnTo>
                <a:lnTo>
                  <a:pt x="249" y="986"/>
                </a:lnTo>
                <a:lnTo>
                  <a:pt x="248" y="986"/>
                </a:lnTo>
                <a:lnTo>
                  <a:pt x="253" y="980"/>
                </a:lnTo>
                <a:lnTo>
                  <a:pt x="256" y="979"/>
                </a:lnTo>
                <a:lnTo>
                  <a:pt x="260" y="975"/>
                </a:lnTo>
                <a:lnTo>
                  <a:pt x="268" y="967"/>
                </a:lnTo>
                <a:lnTo>
                  <a:pt x="270" y="965"/>
                </a:lnTo>
                <a:lnTo>
                  <a:pt x="268" y="954"/>
                </a:lnTo>
                <a:lnTo>
                  <a:pt x="267" y="952"/>
                </a:lnTo>
                <a:lnTo>
                  <a:pt x="264" y="952"/>
                </a:lnTo>
                <a:lnTo>
                  <a:pt x="263" y="950"/>
                </a:lnTo>
                <a:close/>
                <a:moveTo>
                  <a:pt x="719" y="234"/>
                </a:moveTo>
                <a:lnTo>
                  <a:pt x="717" y="234"/>
                </a:lnTo>
                <a:lnTo>
                  <a:pt x="716" y="234"/>
                </a:lnTo>
                <a:lnTo>
                  <a:pt x="704" y="238"/>
                </a:lnTo>
                <a:lnTo>
                  <a:pt x="702" y="240"/>
                </a:lnTo>
                <a:lnTo>
                  <a:pt x="698" y="244"/>
                </a:lnTo>
                <a:lnTo>
                  <a:pt x="698" y="245"/>
                </a:lnTo>
                <a:lnTo>
                  <a:pt x="694" y="255"/>
                </a:lnTo>
                <a:lnTo>
                  <a:pt x="691" y="259"/>
                </a:lnTo>
                <a:lnTo>
                  <a:pt x="690" y="262"/>
                </a:lnTo>
                <a:lnTo>
                  <a:pt x="690" y="264"/>
                </a:lnTo>
                <a:lnTo>
                  <a:pt x="689" y="267"/>
                </a:lnTo>
                <a:lnTo>
                  <a:pt x="690" y="268"/>
                </a:lnTo>
                <a:lnTo>
                  <a:pt x="698" y="268"/>
                </a:lnTo>
                <a:lnTo>
                  <a:pt x="698" y="267"/>
                </a:lnTo>
                <a:lnTo>
                  <a:pt x="699" y="266"/>
                </a:lnTo>
                <a:lnTo>
                  <a:pt x="702" y="263"/>
                </a:lnTo>
                <a:lnTo>
                  <a:pt x="705" y="260"/>
                </a:lnTo>
                <a:lnTo>
                  <a:pt x="706" y="259"/>
                </a:lnTo>
                <a:lnTo>
                  <a:pt x="708" y="259"/>
                </a:lnTo>
                <a:lnTo>
                  <a:pt x="712" y="259"/>
                </a:lnTo>
                <a:lnTo>
                  <a:pt x="713" y="259"/>
                </a:lnTo>
                <a:lnTo>
                  <a:pt x="714" y="259"/>
                </a:lnTo>
                <a:lnTo>
                  <a:pt x="716" y="259"/>
                </a:lnTo>
                <a:lnTo>
                  <a:pt x="720" y="262"/>
                </a:lnTo>
                <a:lnTo>
                  <a:pt x="728" y="266"/>
                </a:lnTo>
                <a:lnTo>
                  <a:pt x="729" y="266"/>
                </a:lnTo>
                <a:lnTo>
                  <a:pt x="738" y="257"/>
                </a:lnTo>
                <a:lnTo>
                  <a:pt x="735" y="248"/>
                </a:lnTo>
                <a:lnTo>
                  <a:pt x="735" y="247"/>
                </a:lnTo>
                <a:lnTo>
                  <a:pt x="734" y="242"/>
                </a:lnTo>
                <a:lnTo>
                  <a:pt x="728" y="240"/>
                </a:lnTo>
                <a:lnTo>
                  <a:pt x="719" y="234"/>
                </a:lnTo>
                <a:close/>
                <a:moveTo>
                  <a:pt x="424" y="897"/>
                </a:moveTo>
                <a:lnTo>
                  <a:pt x="421" y="897"/>
                </a:lnTo>
                <a:lnTo>
                  <a:pt x="420" y="898"/>
                </a:lnTo>
                <a:lnTo>
                  <a:pt x="414" y="901"/>
                </a:lnTo>
                <a:lnTo>
                  <a:pt x="410" y="904"/>
                </a:lnTo>
                <a:lnTo>
                  <a:pt x="409" y="905"/>
                </a:lnTo>
                <a:lnTo>
                  <a:pt x="409" y="908"/>
                </a:lnTo>
                <a:lnTo>
                  <a:pt x="410" y="912"/>
                </a:lnTo>
                <a:lnTo>
                  <a:pt x="416" y="917"/>
                </a:lnTo>
                <a:lnTo>
                  <a:pt x="418" y="920"/>
                </a:lnTo>
                <a:lnTo>
                  <a:pt x="421" y="920"/>
                </a:lnTo>
                <a:lnTo>
                  <a:pt x="429" y="919"/>
                </a:lnTo>
                <a:lnTo>
                  <a:pt x="432" y="917"/>
                </a:lnTo>
                <a:lnTo>
                  <a:pt x="432" y="905"/>
                </a:lnTo>
                <a:lnTo>
                  <a:pt x="432" y="904"/>
                </a:lnTo>
                <a:lnTo>
                  <a:pt x="432" y="902"/>
                </a:lnTo>
                <a:lnTo>
                  <a:pt x="424" y="897"/>
                </a:lnTo>
                <a:close/>
                <a:moveTo>
                  <a:pt x="627" y="424"/>
                </a:moveTo>
                <a:lnTo>
                  <a:pt x="619" y="429"/>
                </a:lnTo>
                <a:lnTo>
                  <a:pt x="618" y="432"/>
                </a:lnTo>
                <a:lnTo>
                  <a:pt x="618" y="446"/>
                </a:lnTo>
                <a:lnTo>
                  <a:pt x="619" y="448"/>
                </a:lnTo>
                <a:lnTo>
                  <a:pt x="619" y="452"/>
                </a:lnTo>
                <a:lnTo>
                  <a:pt x="619" y="454"/>
                </a:lnTo>
                <a:lnTo>
                  <a:pt x="618" y="454"/>
                </a:lnTo>
                <a:lnTo>
                  <a:pt x="618" y="451"/>
                </a:lnTo>
                <a:lnTo>
                  <a:pt x="615" y="448"/>
                </a:lnTo>
                <a:lnTo>
                  <a:pt x="612" y="446"/>
                </a:lnTo>
                <a:lnTo>
                  <a:pt x="611" y="444"/>
                </a:lnTo>
                <a:lnTo>
                  <a:pt x="609" y="446"/>
                </a:lnTo>
                <a:lnTo>
                  <a:pt x="603" y="450"/>
                </a:lnTo>
                <a:lnTo>
                  <a:pt x="603" y="451"/>
                </a:lnTo>
                <a:lnTo>
                  <a:pt x="603" y="452"/>
                </a:lnTo>
                <a:lnTo>
                  <a:pt x="603" y="454"/>
                </a:lnTo>
                <a:lnTo>
                  <a:pt x="597" y="455"/>
                </a:lnTo>
                <a:lnTo>
                  <a:pt x="589" y="455"/>
                </a:lnTo>
                <a:lnTo>
                  <a:pt x="588" y="455"/>
                </a:lnTo>
                <a:lnTo>
                  <a:pt x="590" y="447"/>
                </a:lnTo>
                <a:lnTo>
                  <a:pt x="590" y="443"/>
                </a:lnTo>
                <a:lnTo>
                  <a:pt x="589" y="443"/>
                </a:lnTo>
                <a:lnTo>
                  <a:pt x="581" y="447"/>
                </a:lnTo>
                <a:lnTo>
                  <a:pt x="579" y="448"/>
                </a:lnTo>
                <a:lnTo>
                  <a:pt x="575" y="452"/>
                </a:lnTo>
                <a:lnTo>
                  <a:pt x="571" y="459"/>
                </a:lnTo>
                <a:lnTo>
                  <a:pt x="574" y="463"/>
                </a:lnTo>
                <a:lnTo>
                  <a:pt x="574" y="465"/>
                </a:lnTo>
                <a:lnTo>
                  <a:pt x="574" y="466"/>
                </a:lnTo>
                <a:lnTo>
                  <a:pt x="582" y="467"/>
                </a:lnTo>
                <a:lnTo>
                  <a:pt x="583" y="467"/>
                </a:lnTo>
                <a:lnTo>
                  <a:pt x="586" y="469"/>
                </a:lnTo>
                <a:lnTo>
                  <a:pt x="588" y="467"/>
                </a:lnTo>
                <a:lnTo>
                  <a:pt x="588" y="466"/>
                </a:lnTo>
                <a:lnTo>
                  <a:pt x="593" y="467"/>
                </a:lnTo>
                <a:lnTo>
                  <a:pt x="594" y="467"/>
                </a:lnTo>
                <a:lnTo>
                  <a:pt x="594" y="469"/>
                </a:lnTo>
                <a:lnTo>
                  <a:pt x="594" y="472"/>
                </a:lnTo>
                <a:lnTo>
                  <a:pt x="594" y="474"/>
                </a:lnTo>
                <a:lnTo>
                  <a:pt x="588" y="476"/>
                </a:lnTo>
                <a:lnTo>
                  <a:pt x="586" y="476"/>
                </a:lnTo>
                <a:lnTo>
                  <a:pt x="583" y="474"/>
                </a:lnTo>
                <a:lnTo>
                  <a:pt x="581" y="476"/>
                </a:lnTo>
                <a:lnTo>
                  <a:pt x="575" y="478"/>
                </a:lnTo>
                <a:lnTo>
                  <a:pt x="573" y="484"/>
                </a:lnTo>
                <a:lnTo>
                  <a:pt x="571" y="485"/>
                </a:lnTo>
                <a:lnTo>
                  <a:pt x="573" y="488"/>
                </a:lnTo>
                <a:lnTo>
                  <a:pt x="575" y="488"/>
                </a:lnTo>
                <a:lnTo>
                  <a:pt x="577" y="488"/>
                </a:lnTo>
                <a:lnTo>
                  <a:pt x="577" y="488"/>
                </a:lnTo>
                <a:lnTo>
                  <a:pt x="578" y="487"/>
                </a:lnTo>
                <a:lnTo>
                  <a:pt x="586" y="485"/>
                </a:lnTo>
                <a:lnTo>
                  <a:pt x="594" y="489"/>
                </a:lnTo>
                <a:lnTo>
                  <a:pt x="592" y="493"/>
                </a:lnTo>
                <a:lnTo>
                  <a:pt x="593" y="495"/>
                </a:lnTo>
                <a:lnTo>
                  <a:pt x="594" y="496"/>
                </a:lnTo>
                <a:lnTo>
                  <a:pt x="597" y="497"/>
                </a:lnTo>
                <a:lnTo>
                  <a:pt x="597" y="496"/>
                </a:lnTo>
                <a:lnTo>
                  <a:pt x="605" y="492"/>
                </a:lnTo>
                <a:lnTo>
                  <a:pt x="608" y="487"/>
                </a:lnTo>
                <a:lnTo>
                  <a:pt x="609" y="476"/>
                </a:lnTo>
                <a:lnTo>
                  <a:pt x="609" y="474"/>
                </a:lnTo>
                <a:lnTo>
                  <a:pt x="607" y="472"/>
                </a:lnTo>
                <a:lnTo>
                  <a:pt x="605" y="472"/>
                </a:lnTo>
                <a:lnTo>
                  <a:pt x="604" y="470"/>
                </a:lnTo>
                <a:lnTo>
                  <a:pt x="604" y="469"/>
                </a:lnTo>
                <a:lnTo>
                  <a:pt x="604" y="467"/>
                </a:lnTo>
                <a:lnTo>
                  <a:pt x="609" y="463"/>
                </a:lnTo>
                <a:lnTo>
                  <a:pt x="611" y="463"/>
                </a:lnTo>
                <a:lnTo>
                  <a:pt x="612" y="467"/>
                </a:lnTo>
                <a:lnTo>
                  <a:pt x="616" y="469"/>
                </a:lnTo>
                <a:lnTo>
                  <a:pt x="618" y="470"/>
                </a:lnTo>
                <a:lnTo>
                  <a:pt x="620" y="470"/>
                </a:lnTo>
                <a:lnTo>
                  <a:pt x="622" y="472"/>
                </a:lnTo>
                <a:lnTo>
                  <a:pt x="626" y="470"/>
                </a:lnTo>
                <a:lnTo>
                  <a:pt x="627" y="470"/>
                </a:lnTo>
                <a:lnTo>
                  <a:pt x="629" y="469"/>
                </a:lnTo>
                <a:lnTo>
                  <a:pt x="623" y="463"/>
                </a:lnTo>
                <a:lnTo>
                  <a:pt x="620" y="462"/>
                </a:lnTo>
                <a:lnTo>
                  <a:pt x="619" y="459"/>
                </a:lnTo>
                <a:lnTo>
                  <a:pt x="618" y="457"/>
                </a:lnTo>
                <a:lnTo>
                  <a:pt x="620" y="452"/>
                </a:lnTo>
                <a:lnTo>
                  <a:pt x="624" y="446"/>
                </a:lnTo>
                <a:lnTo>
                  <a:pt x="624" y="443"/>
                </a:lnTo>
                <a:lnTo>
                  <a:pt x="626" y="443"/>
                </a:lnTo>
                <a:lnTo>
                  <a:pt x="627" y="442"/>
                </a:lnTo>
                <a:lnTo>
                  <a:pt x="630" y="444"/>
                </a:lnTo>
                <a:lnTo>
                  <a:pt x="630" y="446"/>
                </a:lnTo>
                <a:lnTo>
                  <a:pt x="635" y="451"/>
                </a:lnTo>
                <a:lnTo>
                  <a:pt x="638" y="454"/>
                </a:lnTo>
                <a:lnTo>
                  <a:pt x="638" y="455"/>
                </a:lnTo>
                <a:lnTo>
                  <a:pt x="638" y="455"/>
                </a:lnTo>
                <a:lnTo>
                  <a:pt x="637" y="458"/>
                </a:lnTo>
                <a:lnTo>
                  <a:pt x="637" y="459"/>
                </a:lnTo>
                <a:lnTo>
                  <a:pt x="638" y="461"/>
                </a:lnTo>
                <a:lnTo>
                  <a:pt x="638" y="459"/>
                </a:lnTo>
                <a:lnTo>
                  <a:pt x="639" y="459"/>
                </a:lnTo>
                <a:lnTo>
                  <a:pt x="641" y="458"/>
                </a:lnTo>
                <a:lnTo>
                  <a:pt x="648" y="451"/>
                </a:lnTo>
                <a:lnTo>
                  <a:pt x="649" y="450"/>
                </a:lnTo>
                <a:lnTo>
                  <a:pt x="649" y="448"/>
                </a:lnTo>
                <a:lnTo>
                  <a:pt x="646" y="444"/>
                </a:lnTo>
                <a:lnTo>
                  <a:pt x="645" y="443"/>
                </a:lnTo>
                <a:lnTo>
                  <a:pt x="641" y="439"/>
                </a:lnTo>
                <a:lnTo>
                  <a:pt x="642" y="433"/>
                </a:lnTo>
                <a:lnTo>
                  <a:pt x="639" y="428"/>
                </a:lnTo>
                <a:lnTo>
                  <a:pt x="638" y="427"/>
                </a:lnTo>
                <a:lnTo>
                  <a:pt x="637" y="427"/>
                </a:lnTo>
                <a:lnTo>
                  <a:pt x="630" y="425"/>
                </a:lnTo>
                <a:lnTo>
                  <a:pt x="627" y="42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6" name="Freeform 80"/>
          <p:cNvSpPr>
            <a:spLocks/>
          </p:cNvSpPr>
          <p:nvPr/>
        </p:nvSpPr>
        <p:spPr bwMode="auto">
          <a:xfrm>
            <a:off x="5745163" y="2881313"/>
            <a:ext cx="34925" cy="39688"/>
          </a:xfrm>
          <a:custGeom>
            <a:avLst/>
            <a:gdLst>
              <a:gd name="T0" fmla="*/ 11 w 22"/>
              <a:gd name="T1" fmla="*/ 16 h 25"/>
              <a:gd name="T2" fmla="*/ 11 w 22"/>
              <a:gd name="T3" fmla="*/ 22 h 25"/>
              <a:gd name="T4" fmla="*/ 7 w 22"/>
              <a:gd name="T5" fmla="*/ 25 h 25"/>
              <a:gd name="T6" fmla="*/ 0 w 22"/>
              <a:gd name="T7" fmla="*/ 19 h 25"/>
              <a:gd name="T8" fmla="*/ 8 w 22"/>
              <a:gd name="T9" fmla="*/ 11 h 25"/>
              <a:gd name="T10" fmla="*/ 7 w 22"/>
              <a:gd name="T11" fmla="*/ 4 h 25"/>
              <a:gd name="T12" fmla="*/ 14 w 22"/>
              <a:gd name="T13" fmla="*/ 1 h 25"/>
              <a:gd name="T14" fmla="*/ 18 w 22"/>
              <a:gd name="T15" fmla="*/ 1 h 25"/>
              <a:gd name="T16" fmla="*/ 22 w 22"/>
              <a:gd name="T17" fmla="*/ 0 h 25"/>
              <a:gd name="T18" fmla="*/ 19 w 22"/>
              <a:gd name="T19" fmla="*/ 6 h 25"/>
              <a:gd name="T20" fmla="*/ 18 w 22"/>
              <a:gd name="T21" fmla="*/ 12 h 25"/>
              <a:gd name="T22" fmla="*/ 16 w 22"/>
              <a:gd name="T23" fmla="*/ 19 h 25"/>
              <a:gd name="T24" fmla="*/ 12 w 22"/>
              <a:gd name="T25" fmla="*/ 18 h 25"/>
              <a:gd name="T26" fmla="*/ 11 w 22"/>
              <a:gd name="T27" fmla="*/ 16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25">
                <a:moveTo>
                  <a:pt x="11" y="16"/>
                </a:moveTo>
                <a:lnTo>
                  <a:pt x="11" y="22"/>
                </a:lnTo>
                <a:lnTo>
                  <a:pt x="7" y="25"/>
                </a:lnTo>
                <a:lnTo>
                  <a:pt x="0" y="19"/>
                </a:lnTo>
                <a:lnTo>
                  <a:pt x="8" y="11"/>
                </a:lnTo>
                <a:lnTo>
                  <a:pt x="7" y="4"/>
                </a:lnTo>
                <a:lnTo>
                  <a:pt x="14" y="1"/>
                </a:lnTo>
                <a:lnTo>
                  <a:pt x="18" y="1"/>
                </a:lnTo>
                <a:lnTo>
                  <a:pt x="22" y="0"/>
                </a:lnTo>
                <a:lnTo>
                  <a:pt x="19" y="6"/>
                </a:lnTo>
                <a:lnTo>
                  <a:pt x="18" y="12"/>
                </a:lnTo>
                <a:lnTo>
                  <a:pt x="16" y="19"/>
                </a:lnTo>
                <a:lnTo>
                  <a:pt x="12" y="18"/>
                </a:lnTo>
                <a:lnTo>
                  <a:pt x="11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7" name="Freeform 81"/>
          <p:cNvSpPr>
            <a:spLocks/>
          </p:cNvSpPr>
          <p:nvPr/>
        </p:nvSpPr>
        <p:spPr bwMode="auto">
          <a:xfrm>
            <a:off x="5894388" y="2819400"/>
            <a:ext cx="23813" cy="9525"/>
          </a:xfrm>
          <a:custGeom>
            <a:avLst/>
            <a:gdLst>
              <a:gd name="T0" fmla="*/ 15 w 15"/>
              <a:gd name="T1" fmla="*/ 5 h 6"/>
              <a:gd name="T2" fmla="*/ 15 w 15"/>
              <a:gd name="T3" fmla="*/ 6 h 6"/>
              <a:gd name="T4" fmla="*/ 14 w 15"/>
              <a:gd name="T5" fmla="*/ 6 h 6"/>
              <a:gd name="T6" fmla="*/ 11 w 15"/>
              <a:gd name="T7" fmla="*/ 6 h 6"/>
              <a:gd name="T8" fmla="*/ 8 w 15"/>
              <a:gd name="T9" fmla="*/ 2 h 6"/>
              <a:gd name="T10" fmla="*/ 3 w 15"/>
              <a:gd name="T11" fmla="*/ 1 h 6"/>
              <a:gd name="T12" fmla="*/ 0 w 15"/>
              <a:gd name="T13" fmla="*/ 0 h 6"/>
              <a:gd name="T14" fmla="*/ 7 w 15"/>
              <a:gd name="T15" fmla="*/ 0 h 6"/>
              <a:gd name="T16" fmla="*/ 10 w 15"/>
              <a:gd name="T17" fmla="*/ 1 h 6"/>
              <a:gd name="T18" fmla="*/ 14 w 15"/>
              <a:gd name="T19" fmla="*/ 2 h 6"/>
              <a:gd name="T20" fmla="*/ 15 w 15"/>
              <a:gd name="T21" fmla="*/ 4 h 6"/>
              <a:gd name="T22" fmla="*/ 15 w 15"/>
              <a:gd name="T23" fmla="*/ 4 h 6"/>
              <a:gd name="T24" fmla="*/ 15 w 15"/>
              <a:gd name="T25" fmla="*/ 5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6">
                <a:moveTo>
                  <a:pt x="15" y="5"/>
                </a:moveTo>
                <a:lnTo>
                  <a:pt x="15" y="6"/>
                </a:lnTo>
                <a:lnTo>
                  <a:pt x="14" y="6"/>
                </a:lnTo>
                <a:lnTo>
                  <a:pt x="11" y="6"/>
                </a:lnTo>
                <a:lnTo>
                  <a:pt x="8" y="2"/>
                </a:lnTo>
                <a:lnTo>
                  <a:pt x="3" y="1"/>
                </a:lnTo>
                <a:lnTo>
                  <a:pt x="0" y="0"/>
                </a:lnTo>
                <a:lnTo>
                  <a:pt x="7" y="0"/>
                </a:lnTo>
                <a:lnTo>
                  <a:pt x="10" y="1"/>
                </a:lnTo>
                <a:lnTo>
                  <a:pt x="14" y="2"/>
                </a:lnTo>
                <a:lnTo>
                  <a:pt x="15" y="4"/>
                </a:lnTo>
                <a:lnTo>
                  <a:pt x="15" y="4"/>
                </a:lnTo>
                <a:lnTo>
                  <a:pt x="15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8" name="Freeform 82"/>
          <p:cNvSpPr>
            <a:spLocks/>
          </p:cNvSpPr>
          <p:nvPr/>
        </p:nvSpPr>
        <p:spPr bwMode="auto">
          <a:xfrm>
            <a:off x="5815013" y="2773363"/>
            <a:ext cx="103188" cy="69850"/>
          </a:xfrm>
          <a:custGeom>
            <a:avLst/>
            <a:gdLst>
              <a:gd name="T0" fmla="*/ 12 w 65"/>
              <a:gd name="T1" fmla="*/ 4 h 44"/>
              <a:gd name="T2" fmla="*/ 11 w 65"/>
              <a:gd name="T3" fmla="*/ 1 h 44"/>
              <a:gd name="T4" fmla="*/ 6 w 65"/>
              <a:gd name="T5" fmla="*/ 0 h 44"/>
              <a:gd name="T6" fmla="*/ 13 w 65"/>
              <a:gd name="T7" fmla="*/ 0 h 44"/>
              <a:gd name="T8" fmla="*/ 21 w 65"/>
              <a:gd name="T9" fmla="*/ 0 h 44"/>
              <a:gd name="T10" fmla="*/ 23 w 65"/>
              <a:gd name="T11" fmla="*/ 1 h 44"/>
              <a:gd name="T12" fmla="*/ 32 w 65"/>
              <a:gd name="T13" fmla="*/ 3 h 44"/>
              <a:gd name="T14" fmla="*/ 32 w 65"/>
              <a:gd name="T15" fmla="*/ 4 h 44"/>
              <a:gd name="T16" fmla="*/ 35 w 65"/>
              <a:gd name="T17" fmla="*/ 4 h 44"/>
              <a:gd name="T18" fmla="*/ 38 w 65"/>
              <a:gd name="T19" fmla="*/ 4 h 44"/>
              <a:gd name="T20" fmla="*/ 39 w 65"/>
              <a:gd name="T21" fmla="*/ 5 h 44"/>
              <a:gd name="T22" fmla="*/ 47 w 65"/>
              <a:gd name="T23" fmla="*/ 7 h 44"/>
              <a:gd name="T24" fmla="*/ 51 w 65"/>
              <a:gd name="T25" fmla="*/ 8 h 44"/>
              <a:gd name="T26" fmla="*/ 54 w 65"/>
              <a:gd name="T27" fmla="*/ 7 h 44"/>
              <a:gd name="T28" fmla="*/ 57 w 65"/>
              <a:gd name="T29" fmla="*/ 5 h 44"/>
              <a:gd name="T30" fmla="*/ 58 w 65"/>
              <a:gd name="T31" fmla="*/ 4 h 44"/>
              <a:gd name="T32" fmla="*/ 62 w 65"/>
              <a:gd name="T33" fmla="*/ 4 h 44"/>
              <a:gd name="T34" fmla="*/ 64 w 65"/>
              <a:gd name="T35" fmla="*/ 4 h 44"/>
              <a:gd name="T36" fmla="*/ 65 w 65"/>
              <a:gd name="T37" fmla="*/ 4 h 44"/>
              <a:gd name="T38" fmla="*/ 65 w 65"/>
              <a:gd name="T39" fmla="*/ 7 h 44"/>
              <a:gd name="T40" fmla="*/ 65 w 65"/>
              <a:gd name="T41" fmla="*/ 8 h 44"/>
              <a:gd name="T42" fmla="*/ 65 w 65"/>
              <a:gd name="T43" fmla="*/ 9 h 44"/>
              <a:gd name="T44" fmla="*/ 64 w 65"/>
              <a:gd name="T45" fmla="*/ 12 h 44"/>
              <a:gd name="T46" fmla="*/ 57 w 65"/>
              <a:gd name="T47" fmla="*/ 16 h 44"/>
              <a:gd name="T48" fmla="*/ 56 w 65"/>
              <a:gd name="T49" fmla="*/ 16 h 44"/>
              <a:gd name="T50" fmla="*/ 43 w 65"/>
              <a:gd name="T51" fmla="*/ 22 h 44"/>
              <a:gd name="T52" fmla="*/ 42 w 65"/>
              <a:gd name="T53" fmla="*/ 27 h 44"/>
              <a:gd name="T54" fmla="*/ 45 w 65"/>
              <a:gd name="T55" fmla="*/ 27 h 44"/>
              <a:gd name="T56" fmla="*/ 47 w 65"/>
              <a:gd name="T57" fmla="*/ 29 h 44"/>
              <a:gd name="T58" fmla="*/ 50 w 65"/>
              <a:gd name="T59" fmla="*/ 29 h 44"/>
              <a:gd name="T60" fmla="*/ 43 w 65"/>
              <a:gd name="T61" fmla="*/ 30 h 44"/>
              <a:gd name="T62" fmla="*/ 41 w 65"/>
              <a:gd name="T63" fmla="*/ 30 h 44"/>
              <a:gd name="T64" fmla="*/ 39 w 65"/>
              <a:gd name="T65" fmla="*/ 33 h 44"/>
              <a:gd name="T66" fmla="*/ 30 w 65"/>
              <a:gd name="T67" fmla="*/ 42 h 44"/>
              <a:gd name="T68" fmla="*/ 28 w 65"/>
              <a:gd name="T69" fmla="*/ 42 h 44"/>
              <a:gd name="T70" fmla="*/ 13 w 65"/>
              <a:gd name="T71" fmla="*/ 42 h 44"/>
              <a:gd name="T72" fmla="*/ 4 w 65"/>
              <a:gd name="T73" fmla="*/ 44 h 44"/>
              <a:gd name="T74" fmla="*/ 8 w 65"/>
              <a:gd name="T75" fmla="*/ 33 h 44"/>
              <a:gd name="T76" fmla="*/ 8 w 65"/>
              <a:gd name="T77" fmla="*/ 31 h 44"/>
              <a:gd name="T78" fmla="*/ 15 w 65"/>
              <a:gd name="T79" fmla="*/ 29 h 44"/>
              <a:gd name="T80" fmla="*/ 21 w 65"/>
              <a:gd name="T81" fmla="*/ 26 h 44"/>
              <a:gd name="T82" fmla="*/ 17 w 65"/>
              <a:gd name="T83" fmla="*/ 22 h 44"/>
              <a:gd name="T84" fmla="*/ 5 w 65"/>
              <a:gd name="T85" fmla="*/ 22 h 44"/>
              <a:gd name="T86" fmla="*/ 4 w 65"/>
              <a:gd name="T87" fmla="*/ 20 h 44"/>
              <a:gd name="T88" fmla="*/ 0 w 65"/>
              <a:gd name="T89" fmla="*/ 15 h 44"/>
              <a:gd name="T90" fmla="*/ 9 w 65"/>
              <a:gd name="T91" fmla="*/ 14 h 44"/>
              <a:gd name="T92" fmla="*/ 12 w 65"/>
              <a:gd name="T93" fmla="*/ 12 h 44"/>
              <a:gd name="T94" fmla="*/ 24 w 65"/>
              <a:gd name="T95" fmla="*/ 15 h 44"/>
              <a:gd name="T96" fmla="*/ 30 w 65"/>
              <a:gd name="T97" fmla="*/ 16 h 44"/>
              <a:gd name="T98" fmla="*/ 32 w 65"/>
              <a:gd name="T99" fmla="*/ 18 h 44"/>
              <a:gd name="T100" fmla="*/ 35 w 65"/>
              <a:gd name="T101" fmla="*/ 19 h 44"/>
              <a:gd name="T102" fmla="*/ 39 w 65"/>
              <a:gd name="T103" fmla="*/ 20 h 44"/>
              <a:gd name="T104" fmla="*/ 39 w 65"/>
              <a:gd name="T105" fmla="*/ 16 h 44"/>
              <a:gd name="T106" fmla="*/ 39 w 65"/>
              <a:gd name="T107" fmla="*/ 15 h 44"/>
              <a:gd name="T108" fmla="*/ 38 w 65"/>
              <a:gd name="T109" fmla="*/ 15 h 44"/>
              <a:gd name="T110" fmla="*/ 35 w 65"/>
              <a:gd name="T111" fmla="*/ 14 h 44"/>
              <a:gd name="T112" fmla="*/ 31 w 65"/>
              <a:gd name="T113" fmla="*/ 12 h 44"/>
              <a:gd name="T114" fmla="*/ 15 w 65"/>
              <a:gd name="T115" fmla="*/ 7 h 44"/>
              <a:gd name="T116" fmla="*/ 13 w 65"/>
              <a:gd name="T117" fmla="*/ 4 h 44"/>
              <a:gd name="T118" fmla="*/ 12 w 65"/>
              <a:gd name="T119" fmla="*/ 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5" h="44">
                <a:moveTo>
                  <a:pt x="12" y="4"/>
                </a:moveTo>
                <a:lnTo>
                  <a:pt x="11" y="1"/>
                </a:lnTo>
                <a:lnTo>
                  <a:pt x="6" y="0"/>
                </a:lnTo>
                <a:lnTo>
                  <a:pt x="13" y="0"/>
                </a:lnTo>
                <a:lnTo>
                  <a:pt x="21" y="0"/>
                </a:lnTo>
                <a:lnTo>
                  <a:pt x="23" y="1"/>
                </a:lnTo>
                <a:lnTo>
                  <a:pt x="32" y="3"/>
                </a:lnTo>
                <a:lnTo>
                  <a:pt x="32" y="4"/>
                </a:lnTo>
                <a:lnTo>
                  <a:pt x="35" y="4"/>
                </a:lnTo>
                <a:lnTo>
                  <a:pt x="38" y="4"/>
                </a:lnTo>
                <a:lnTo>
                  <a:pt x="39" y="5"/>
                </a:lnTo>
                <a:lnTo>
                  <a:pt x="47" y="7"/>
                </a:lnTo>
                <a:lnTo>
                  <a:pt x="51" y="8"/>
                </a:lnTo>
                <a:lnTo>
                  <a:pt x="54" y="7"/>
                </a:lnTo>
                <a:lnTo>
                  <a:pt x="57" y="5"/>
                </a:lnTo>
                <a:lnTo>
                  <a:pt x="58" y="4"/>
                </a:lnTo>
                <a:lnTo>
                  <a:pt x="62" y="4"/>
                </a:lnTo>
                <a:lnTo>
                  <a:pt x="64" y="4"/>
                </a:lnTo>
                <a:lnTo>
                  <a:pt x="65" y="4"/>
                </a:lnTo>
                <a:lnTo>
                  <a:pt x="65" y="7"/>
                </a:lnTo>
                <a:lnTo>
                  <a:pt x="65" y="8"/>
                </a:lnTo>
                <a:lnTo>
                  <a:pt x="65" y="9"/>
                </a:lnTo>
                <a:lnTo>
                  <a:pt x="64" y="12"/>
                </a:lnTo>
                <a:lnTo>
                  <a:pt x="57" y="16"/>
                </a:lnTo>
                <a:lnTo>
                  <a:pt x="56" y="16"/>
                </a:lnTo>
                <a:lnTo>
                  <a:pt x="43" y="22"/>
                </a:lnTo>
                <a:lnTo>
                  <a:pt x="42" y="27"/>
                </a:lnTo>
                <a:lnTo>
                  <a:pt x="45" y="27"/>
                </a:lnTo>
                <a:lnTo>
                  <a:pt x="47" y="29"/>
                </a:lnTo>
                <a:lnTo>
                  <a:pt x="50" y="29"/>
                </a:lnTo>
                <a:lnTo>
                  <a:pt x="43" y="30"/>
                </a:lnTo>
                <a:lnTo>
                  <a:pt x="41" y="30"/>
                </a:lnTo>
                <a:lnTo>
                  <a:pt x="39" y="33"/>
                </a:lnTo>
                <a:lnTo>
                  <a:pt x="30" y="42"/>
                </a:lnTo>
                <a:lnTo>
                  <a:pt x="28" y="42"/>
                </a:lnTo>
                <a:lnTo>
                  <a:pt x="13" y="42"/>
                </a:lnTo>
                <a:lnTo>
                  <a:pt x="4" y="44"/>
                </a:lnTo>
                <a:lnTo>
                  <a:pt x="8" y="33"/>
                </a:lnTo>
                <a:lnTo>
                  <a:pt x="8" y="31"/>
                </a:lnTo>
                <a:lnTo>
                  <a:pt x="15" y="29"/>
                </a:lnTo>
                <a:lnTo>
                  <a:pt x="21" y="26"/>
                </a:lnTo>
                <a:lnTo>
                  <a:pt x="17" y="22"/>
                </a:lnTo>
                <a:lnTo>
                  <a:pt x="5" y="22"/>
                </a:lnTo>
                <a:lnTo>
                  <a:pt x="4" y="20"/>
                </a:lnTo>
                <a:lnTo>
                  <a:pt x="0" y="15"/>
                </a:lnTo>
                <a:lnTo>
                  <a:pt x="9" y="14"/>
                </a:lnTo>
                <a:lnTo>
                  <a:pt x="12" y="12"/>
                </a:lnTo>
                <a:lnTo>
                  <a:pt x="24" y="15"/>
                </a:lnTo>
                <a:lnTo>
                  <a:pt x="30" y="16"/>
                </a:lnTo>
                <a:lnTo>
                  <a:pt x="32" y="18"/>
                </a:lnTo>
                <a:lnTo>
                  <a:pt x="35" y="19"/>
                </a:lnTo>
                <a:lnTo>
                  <a:pt x="39" y="20"/>
                </a:lnTo>
                <a:lnTo>
                  <a:pt x="39" y="16"/>
                </a:lnTo>
                <a:lnTo>
                  <a:pt x="39" y="15"/>
                </a:lnTo>
                <a:lnTo>
                  <a:pt x="38" y="15"/>
                </a:lnTo>
                <a:lnTo>
                  <a:pt x="35" y="14"/>
                </a:lnTo>
                <a:lnTo>
                  <a:pt x="31" y="12"/>
                </a:lnTo>
                <a:lnTo>
                  <a:pt x="15" y="7"/>
                </a:lnTo>
                <a:lnTo>
                  <a:pt x="13" y="4"/>
                </a:lnTo>
                <a:lnTo>
                  <a:pt x="12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9" name="Freeform 83"/>
          <p:cNvSpPr>
            <a:spLocks/>
          </p:cNvSpPr>
          <p:nvPr/>
        </p:nvSpPr>
        <p:spPr bwMode="auto">
          <a:xfrm>
            <a:off x="5872163" y="2738438"/>
            <a:ext cx="76200" cy="41275"/>
          </a:xfrm>
          <a:custGeom>
            <a:avLst/>
            <a:gdLst>
              <a:gd name="T0" fmla="*/ 20 w 48"/>
              <a:gd name="T1" fmla="*/ 11 h 26"/>
              <a:gd name="T2" fmla="*/ 17 w 48"/>
              <a:gd name="T3" fmla="*/ 11 h 26"/>
              <a:gd name="T4" fmla="*/ 9 w 48"/>
              <a:gd name="T5" fmla="*/ 10 h 26"/>
              <a:gd name="T6" fmla="*/ 3 w 48"/>
              <a:gd name="T7" fmla="*/ 8 h 26"/>
              <a:gd name="T8" fmla="*/ 0 w 48"/>
              <a:gd name="T9" fmla="*/ 3 h 26"/>
              <a:gd name="T10" fmla="*/ 13 w 48"/>
              <a:gd name="T11" fmla="*/ 1 h 26"/>
              <a:gd name="T12" fmla="*/ 13 w 48"/>
              <a:gd name="T13" fmla="*/ 0 h 26"/>
              <a:gd name="T14" fmla="*/ 14 w 48"/>
              <a:gd name="T15" fmla="*/ 1 h 26"/>
              <a:gd name="T16" fmla="*/ 13 w 48"/>
              <a:gd name="T17" fmla="*/ 6 h 26"/>
              <a:gd name="T18" fmla="*/ 22 w 48"/>
              <a:gd name="T19" fmla="*/ 11 h 26"/>
              <a:gd name="T20" fmla="*/ 28 w 48"/>
              <a:gd name="T21" fmla="*/ 11 h 26"/>
              <a:gd name="T22" fmla="*/ 32 w 48"/>
              <a:gd name="T23" fmla="*/ 12 h 26"/>
              <a:gd name="T24" fmla="*/ 43 w 48"/>
              <a:gd name="T25" fmla="*/ 11 h 26"/>
              <a:gd name="T26" fmla="*/ 47 w 48"/>
              <a:gd name="T27" fmla="*/ 19 h 26"/>
              <a:gd name="T28" fmla="*/ 48 w 48"/>
              <a:gd name="T29" fmla="*/ 21 h 26"/>
              <a:gd name="T30" fmla="*/ 47 w 48"/>
              <a:gd name="T31" fmla="*/ 22 h 26"/>
              <a:gd name="T32" fmla="*/ 41 w 48"/>
              <a:gd name="T33" fmla="*/ 26 h 26"/>
              <a:gd name="T34" fmla="*/ 40 w 48"/>
              <a:gd name="T35" fmla="*/ 26 h 26"/>
              <a:gd name="T36" fmla="*/ 33 w 48"/>
              <a:gd name="T37" fmla="*/ 26 h 26"/>
              <a:gd name="T38" fmla="*/ 39 w 48"/>
              <a:gd name="T39" fmla="*/ 23 h 26"/>
              <a:gd name="T40" fmla="*/ 37 w 48"/>
              <a:gd name="T41" fmla="*/ 23 h 26"/>
              <a:gd name="T42" fmla="*/ 35 w 48"/>
              <a:gd name="T43" fmla="*/ 21 h 26"/>
              <a:gd name="T44" fmla="*/ 33 w 48"/>
              <a:gd name="T45" fmla="*/ 21 h 26"/>
              <a:gd name="T46" fmla="*/ 29 w 48"/>
              <a:gd name="T47" fmla="*/ 21 h 26"/>
              <a:gd name="T48" fmla="*/ 22 w 48"/>
              <a:gd name="T49" fmla="*/ 22 h 26"/>
              <a:gd name="T50" fmla="*/ 21 w 48"/>
              <a:gd name="T51" fmla="*/ 22 h 26"/>
              <a:gd name="T52" fmla="*/ 14 w 48"/>
              <a:gd name="T53" fmla="*/ 26 h 26"/>
              <a:gd name="T54" fmla="*/ 11 w 48"/>
              <a:gd name="T55" fmla="*/ 26 h 26"/>
              <a:gd name="T56" fmla="*/ 7 w 48"/>
              <a:gd name="T57" fmla="*/ 26 h 26"/>
              <a:gd name="T58" fmla="*/ 6 w 48"/>
              <a:gd name="T59" fmla="*/ 22 h 26"/>
              <a:gd name="T60" fmla="*/ 6 w 48"/>
              <a:gd name="T61" fmla="*/ 18 h 26"/>
              <a:gd name="T62" fmla="*/ 6 w 48"/>
              <a:gd name="T63" fmla="*/ 16 h 26"/>
              <a:gd name="T64" fmla="*/ 15 w 48"/>
              <a:gd name="T65" fmla="*/ 15 h 26"/>
              <a:gd name="T66" fmla="*/ 24 w 48"/>
              <a:gd name="T67" fmla="*/ 15 h 26"/>
              <a:gd name="T68" fmla="*/ 21 w 48"/>
              <a:gd name="T69" fmla="*/ 14 h 26"/>
              <a:gd name="T70" fmla="*/ 21 w 48"/>
              <a:gd name="T71" fmla="*/ 12 h 26"/>
              <a:gd name="T72" fmla="*/ 20 w 48"/>
              <a:gd name="T73" fmla="*/ 11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8" h="26">
                <a:moveTo>
                  <a:pt x="20" y="11"/>
                </a:moveTo>
                <a:lnTo>
                  <a:pt x="17" y="11"/>
                </a:lnTo>
                <a:lnTo>
                  <a:pt x="9" y="10"/>
                </a:lnTo>
                <a:lnTo>
                  <a:pt x="3" y="8"/>
                </a:lnTo>
                <a:lnTo>
                  <a:pt x="0" y="3"/>
                </a:lnTo>
                <a:lnTo>
                  <a:pt x="13" y="1"/>
                </a:lnTo>
                <a:lnTo>
                  <a:pt x="13" y="0"/>
                </a:lnTo>
                <a:lnTo>
                  <a:pt x="14" y="1"/>
                </a:lnTo>
                <a:lnTo>
                  <a:pt x="13" y="6"/>
                </a:lnTo>
                <a:lnTo>
                  <a:pt x="22" y="11"/>
                </a:lnTo>
                <a:lnTo>
                  <a:pt x="28" y="11"/>
                </a:lnTo>
                <a:lnTo>
                  <a:pt x="32" y="12"/>
                </a:lnTo>
                <a:lnTo>
                  <a:pt x="43" y="11"/>
                </a:lnTo>
                <a:lnTo>
                  <a:pt x="47" y="19"/>
                </a:lnTo>
                <a:lnTo>
                  <a:pt x="48" y="21"/>
                </a:lnTo>
                <a:lnTo>
                  <a:pt x="47" y="22"/>
                </a:lnTo>
                <a:lnTo>
                  <a:pt x="41" y="26"/>
                </a:lnTo>
                <a:lnTo>
                  <a:pt x="40" y="26"/>
                </a:lnTo>
                <a:lnTo>
                  <a:pt x="33" y="26"/>
                </a:lnTo>
                <a:lnTo>
                  <a:pt x="39" y="23"/>
                </a:lnTo>
                <a:lnTo>
                  <a:pt x="37" y="23"/>
                </a:lnTo>
                <a:lnTo>
                  <a:pt x="35" y="21"/>
                </a:lnTo>
                <a:lnTo>
                  <a:pt x="33" y="21"/>
                </a:lnTo>
                <a:lnTo>
                  <a:pt x="29" y="21"/>
                </a:lnTo>
                <a:lnTo>
                  <a:pt x="22" y="22"/>
                </a:lnTo>
                <a:lnTo>
                  <a:pt x="21" y="22"/>
                </a:lnTo>
                <a:lnTo>
                  <a:pt x="14" y="26"/>
                </a:lnTo>
                <a:lnTo>
                  <a:pt x="11" y="26"/>
                </a:lnTo>
                <a:lnTo>
                  <a:pt x="7" y="26"/>
                </a:lnTo>
                <a:lnTo>
                  <a:pt x="6" y="22"/>
                </a:lnTo>
                <a:lnTo>
                  <a:pt x="6" y="18"/>
                </a:lnTo>
                <a:lnTo>
                  <a:pt x="6" y="16"/>
                </a:lnTo>
                <a:lnTo>
                  <a:pt x="15" y="15"/>
                </a:lnTo>
                <a:lnTo>
                  <a:pt x="24" y="15"/>
                </a:lnTo>
                <a:lnTo>
                  <a:pt x="21" y="14"/>
                </a:lnTo>
                <a:lnTo>
                  <a:pt x="21" y="12"/>
                </a:lnTo>
                <a:lnTo>
                  <a:pt x="20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0" name="Freeform 84"/>
          <p:cNvSpPr>
            <a:spLocks/>
          </p:cNvSpPr>
          <p:nvPr/>
        </p:nvSpPr>
        <p:spPr bwMode="auto">
          <a:xfrm>
            <a:off x="5834063" y="2747963"/>
            <a:ext cx="36513" cy="14288"/>
          </a:xfrm>
          <a:custGeom>
            <a:avLst/>
            <a:gdLst>
              <a:gd name="T0" fmla="*/ 20 w 23"/>
              <a:gd name="T1" fmla="*/ 5 h 9"/>
              <a:gd name="T2" fmla="*/ 20 w 23"/>
              <a:gd name="T3" fmla="*/ 8 h 9"/>
              <a:gd name="T4" fmla="*/ 14 w 23"/>
              <a:gd name="T5" fmla="*/ 8 h 9"/>
              <a:gd name="T6" fmla="*/ 11 w 23"/>
              <a:gd name="T7" fmla="*/ 9 h 9"/>
              <a:gd name="T8" fmla="*/ 1 w 23"/>
              <a:gd name="T9" fmla="*/ 9 h 9"/>
              <a:gd name="T10" fmla="*/ 0 w 23"/>
              <a:gd name="T11" fmla="*/ 6 h 9"/>
              <a:gd name="T12" fmla="*/ 8 w 23"/>
              <a:gd name="T13" fmla="*/ 0 h 9"/>
              <a:gd name="T14" fmla="*/ 12 w 23"/>
              <a:gd name="T15" fmla="*/ 0 h 9"/>
              <a:gd name="T16" fmla="*/ 14 w 23"/>
              <a:gd name="T17" fmla="*/ 0 h 9"/>
              <a:gd name="T18" fmla="*/ 16 w 23"/>
              <a:gd name="T19" fmla="*/ 2 h 9"/>
              <a:gd name="T20" fmla="*/ 20 w 23"/>
              <a:gd name="T21" fmla="*/ 2 h 9"/>
              <a:gd name="T22" fmla="*/ 23 w 23"/>
              <a:gd name="T23" fmla="*/ 2 h 9"/>
              <a:gd name="T24" fmla="*/ 20 w 23"/>
              <a:gd name="T25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3" h="9">
                <a:moveTo>
                  <a:pt x="20" y="5"/>
                </a:moveTo>
                <a:lnTo>
                  <a:pt x="20" y="8"/>
                </a:lnTo>
                <a:lnTo>
                  <a:pt x="14" y="8"/>
                </a:lnTo>
                <a:lnTo>
                  <a:pt x="11" y="9"/>
                </a:lnTo>
                <a:lnTo>
                  <a:pt x="1" y="9"/>
                </a:lnTo>
                <a:lnTo>
                  <a:pt x="0" y="6"/>
                </a:lnTo>
                <a:lnTo>
                  <a:pt x="8" y="0"/>
                </a:lnTo>
                <a:lnTo>
                  <a:pt x="12" y="0"/>
                </a:lnTo>
                <a:lnTo>
                  <a:pt x="14" y="0"/>
                </a:lnTo>
                <a:lnTo>
                  <a:pt x="16" y="2"/>
                </a:lnTo>
                <a:lnTo>
                  <a:pt x="20" y="2"/>
                </a:lnTo>
                <a:lnTo>
                  <a:pt x="23" y="2"/>
                </a:lnTo>
                <a:lnTo>
                  <a:pt x="20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1" name="Freeform 85"/>
          <p:cNvSpPr>
            <a:spLocks/>
          </p:cNvSpPr>
          <p:nvPr/>
        </p:nvSpPr>
        <p:spPr bwMode="auto">
          <a:xfrm>
            <a:off x="5957888" y="2584450"/>
            <a:ext cx="38100" cy="68263"/>
          </a:xfrm>
          <a:custGeom>
            <a:avLst/>
            <a:gdLst>
              <a:gd name="T0" fmla="*/ 15 w 24"/>
              <a:gd name="T1" fmla="*/ 11 h 43"/>
              <a:gd name="T2" fmla="*/ 22 w 24"/>
              <a:gd name="T3" fmla="*/ 3 h 43"/>
              <a:gd name="T4" fmla="*/ 24 w 24"/>
              <a:gd name="T5" fmla="*/ 0 h 43"/>
              <a:gd name="T6" fmla="*/ 24 w 24"/>
              <a:gd name="T7" fmla="*/ 7 h 43"/>
              <a:gd name="T8" fmla="*/ 20 w 24"/>
              <a:gd name="T9" fmla="*/ 15 h 43"/>
              <a:gd name="T10" fmla="*/ 20 w 24"/>
              <a:gd name="T11" fmla="*/ 22 h 43"/>
              <a:gd name="T12" fmla="*/ 19 w 24"/>
              <a:gd name="T13" fmla="*/ 38 h 43"/>
              <a:gd name="T14" fmla="*/ 15 w 24"/>
              <a:gd name="T15" fmla="*/ 43 h 43"/>
              <a:gd name="T16" fmla="*/ 13 w 24"/>
              <a:gd name="T17" fmla="*/ 38 h 43"/>
              <a:gd name="T18" fmla="*/ 12 w 24"/>
              <a:gd name="T19" fmla="*/ 29 h 43"/>
              <a:gd name="T20" fmla="*/ 8 w 24"/>
              <a:gd name="T21" fmla="*/ 28 h 43"/>
              <a:gd name="T22" fmla="*/ 5 w 24"/>
              <a:gd name="T23" fmla="*/ 25 h 43"/>
              <a:gd name="T24" fmla="*/ 2 w 24"/>
              <a:gd name="T25" fmla="*/ 25 h 43"/>
              <a:gd name="T26" fmla="*/ 1 w 24"/>
              <a:gd name="T27" fmla="*/ 23 h 43"/>
              <a:gd name="T28" fmla="*/ 0 w 24"/>
              <a:gd name="T29" fmla="*/ 23 h 43"/>
              <a:gd name="T30" fmla="*/ 0 w 24"/>
              <a:gd name="T31" fmla="*/ 22 h 43"/>
              <a:gd name="T32" fmla="*/ 1 w 24"/>
              <a:gd name="T33" fmla="*/ 22 h 43"/>
              <a:gd name="T34" fmla="*/ 1 w 24"/>
              <a:gd name="T35" fmla="*/ 21 h 43"/>
              <a:gd name="T36" fmla="*/ 2 w 24"/>
              <a:gd name="T37" fmla="*/ 19 h 43"/>
              <a:gd name="T38" fmla="*/ 8 w 24"/>
              <a:gd name="T39" fmla="*/ 8 h 43"/>
              <a:gd name="T40" fmla="*/ 9 w 24"/>
              <a:gd name="T41" fmla="*/ 10 h 43"/>
              <a:gd name="T42" fmla="*/ 12 w 24"/>
              <a:gd name="T43" fmla="*/ 10 h 43"/>
              <a:gd name="T44" fmla="*/ 15 w 24"/>
              <a:gd name="T45" fmla="*/ 11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4" h="43">
                <a:moveTo>
                  <a:pt x="15" y="11"/>
                </a:moveTo>
                <a:lnTo>
                  <a:pt x="22" y="3"/>
                </a:lnTo>
                <a:lnTo>
                  <a:pt x="24" y="0"/>
                </a:lnTo>
                <a:lnTo>
                  <a:pt x="24" y="7"/>
                </a:lnTo>
                <a:lnTo>
                  <a:pt x="20" y="15"/>
                </a:lnTo>
                <a:lnTo>
                  <a:pt x="20" y="22"/>
                </a:lnTo>
                <a:lnTo>
                  <a:pt x="19" y="38"/>
                </a:lnTo>
                <a:lnTo>
                  <a:pt x="15" y="43"/>
                </a:lnTo>
                <a:lnTo>
                  <a:pt x="13" y="38"/>
                </a:lnTo>
                <a:lnTo>
                  <a:pt x="12" y="29"/>
                </a:lnTo>
                <a:lnTo>
                  <a:pt x="8" y="28"/>
                </a:lnTo>
                <a:lnTo>
                  <a:pt x="5" y="25"/>
                </a:lnTo>
                <a:lnTo>
                  <a:pt x="2" y="25"/>
                </a:lnTo>
                <a:lnTo>
                  <a:pt x="1" y="23"/>
                </a:lnTo>
                <a:lnTo>
                  <a:pt x="0" y="23"/>
                </a:lnTo>
                <a:lnTo>
                  <a:pt x="0" y="22"/>
                </a:lnTo>
                <a:lnTo>
                  <a:pt x="1" y="22"/>
                </a:lnTo>
                <a:lnTo>
                  <a:pt x="1" y="21"/>
                </a:lnTo>
                <a:lnTo>
                  <a:pt x="2" y="19"/>
                </a:lnTo>
                <a:lnTo>
                  <a:pt x="8" y="8"/>
                </a:lnTo>
                <a:lnTo>
                  <a:pt x="9" y="10"/>
                </a:lnTo>
                <a:lnTo>
                  <a:pt x="12" y="10"/>
                </a:lnTo>
                <a:lnTo>
                  <a:pt x="15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2" name="Freeform 86"/>
          <p:cNvSpPr>
            <a:spLocks/>
          </p:cNvSpPr>
          <p:nvPr/>
        </p:nvSpPr>
        <p:spPr bwMode="auto">
          <a:xfrm>
            <a:off x="5726113" y="2359025"/>
            <a:ext cx="30163" cy="31750"/>
          </a:xfrm>
          <a:custGeom>
            <a:avLst/>
            <a:gdLst>
              <a:gd name="T0" fmla="*/ 13 w 19"/>
              <a:gd name="T1" fmla="*/ 11 h 20"/>
              <a:gd name="T2" fmla="*/ 11 w 19"/>
              <a:gd name="T3" fmla="*/ 13 h 20"/>
              <a:gd name="T4" fmla="*/ 8 w 19"/>
              <a:gd name="T5" fmla="*/ 13 h 20"/>
              <a:gd name="T6" fmla="*/ 7 w 19"/>
              <a:gd name="T7" fmla="*/ 18 h 20"/>
              <a:gd name="T8" fmla="*/ 0 w 19"/>
              <a:gd name="T9" fmla="*/ 20 h 20"/>
              <a:gd name="T10" fmla="*/ 0 w 19"/>
              <a:gd name="T11" fmla="*/ 10 h 20"/>
              <a:gd name="T12" fmla="*/ 11 w 19"/>
              <a:gd name="T13" fmla="*/ 5 h 20"/>
              <a:gd name="T14" fmla="*/ 19 w 19"/>
              <a:gd name="T15" fmla="*/ 0 h 20"/>
              <a:gd name="T16" fmla="*/ 19 w 19"/>
              <a:gd name="T17" fmla="*/ 14 h 20"/>
              <a:gd name="T18" fmla="*/ 19 w 19"/>
              <a:gd name="T19" fmla="*/ 18 h 20"/>
              <a:gd name="T20" fmla="*/ 16 w 19"/>
              <a:gd name="T21" fmla="*/ 20 h 20"/>
              <a:gd name="T22" fmla="*/ 13 w 19"/>
              <a:gd name="T23" fmla="*/ 11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20">
                <a:moveTo>
                  <a:pt x="13" y="11"/>
                </a:moveTo>
                <a:lnTo>
                  <a:pt x="11" y="13"/>
                </a:lnTo>
                <a:lnTo>
                  <a:pt x="8" y="13"/>
                </a:lnTo>
                <a:lnTo>
                  <a:pt x="7" y="18"/>
                </a:lnTo>
                <a:lnTo>
                  <a:pt x="0" y="20"/>
                </a:lnTo>
                <a:lnTo>
                  <a:pt x="0" y="10"/>
                </a:lnTo>
                <a:lnTo>
                  <a:pt x="11" y="5"/>
                </a:lnTo>
                <a:lnTo>
                  <a:pt x="19" y="0"/>
                </a:lnTo>
                <a:lnTo>
                  <a:pt x="19" y="14"/>
                </a:lnTo>
                <a:lnTo>
                  <a:pt x="19" y="18"/>
                </a:lnTo>
                <a:lnTo>
                  <a:pt x="16" y="20"/>
                </a:lnTo>
                <a:lnTo>
                  <a:pt x="13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3" name="Freeform 87"/>
          <p:cNvSpPr>
            <a:spLocks/>
          </p:cNvSpPr>
          <p:nvPr/>
        </p:nvSpPr>
        <p:spPr bwMode="auto">
          <a:xfrm>
            <a:off x="6113463" y="2244725"/>
            <a:ext cx="49213" cy="30163"/>
          </a:xfrm>
          <a:custGeom>
            <a:avLst/>
            <a:gdLst>
              <a:gd name="T0" fmla="*/ 1 w 31"/>
              <a:gd name="T1" fmla="*/ 7 h 19"/>
              <a:gd name="T2" fmla="*/ 0 w 31"/>
              <a:gd name="T3" fmla="*/ 4 h 19"/>
              <a:gd name="T4" fmla="*/ 1 w 31"/>
              <a:gd name="T5" fmla="*/ 4 h 19"/>
              <a:gd name="T6" fmla="*/ 4 w 31"/>
              <a:gd name="T7" fmla="*/ 4 h 19"/>
              <a:gd name="T8" fmla="*/ 8 w 31"/>
              <a:gd name="T9" fmla="*/ 6 h 19"/>
              <a:gd name="T10" fmla="*/ 12 w 31"/>
              <a:gd name="T11" fmla="*/ 2 h 19"/>
              <a:gd name="T12" fmla="*/ 14 w 31"/>
              <a:gd name="T13" fmla="*/ 0 h 19"/>
              <a:gd name="T14" fmla="*/ 15 w 31"/>
              <a:gd name="T15" fmla="*/ 2 h 19"/>
              <a:gd name="T16" fmla="*/ 16 w 31"/>
              <a:gd name="T17" fmla="*/ 6 h 19"/>
              <a:gd name="T18" fmla="*/ 16 w 31"/>
              <a:gd name="T19" fmla="*/ 10 h 19"/>
              <a:gd name="T20" fmla="*/ 16 w 31"/>
              <a:gd name="T21" fmla="*/ 10 h 19"/>
              <a:gd name="T22" fmla="*/ 22 w 31"/>
              <a:gd name="T23" fmla="*/ 10 h 19"/>
              <a:gd name="T24" fmla="*/ 29 w 31"/>
              <a:gd name="T25" fmla="*/ 10 h 19"/>
              <a:gd name="T26" fmla="*/ 30 w 31"/>
              <a:gd name="T27" fmla="*/ 11 h 19"/>
              <a:gd name="T28" fmla="*/ 31 w 31"/>
              <a:gd name="T29" fmla="*/ 14 h 19"/>
              <a:gd name="T30" fmla="*/ 24 w 31"/>
              <a:gd name="T31" fmla="*/ 18 h 19"/>
              <a:gd name="T32" fmla="*/ 22 w 31"/>
              <a:gd name="T33" fmla="*/ 19 h 19"/>
              <a:gd name="T34" fmla="*/ 19 w 31"/>
              <a:gd name="T35" fmla="*/ 18 h 19"/>
              <a:gd name="T36" fmla="*/ 16 w 31"/>
              <a:gd name="T37" fmla="*/ 18 h 19"/>
              <a:gd name="T38" fmla="*/ 11 w 31"/>
              <a:gd name="T39" fmla="*/ 17 h 19"/>
              <a:gd name="T40" fmla="*/ 1 w 31"/>
              <a:gd name="T41" fmla="*/ 14 h 19"/>
              <a:gd name="T42" fmla="*/ 1 w 31"/>
              <a:gd name="T43" fmla="*/ 11 h 19"/>
              <a:gd name="T44" fmla="*/ 1 w 31"/>
              <a:gd name="T45" fmla="*/ 10 h 19"/>
              <a:gd name="T46" fmla="*/ 1 w 31"/>
              <a:gd name="T47" fmla="*/ 7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" h="19">
                <a:moveTo>
                  <a:pt x="1" y="7"/>
                </a:moveTo>
                <a:lnTo>
                  <a:pt x="0" y="4"/>
                </a:lnTo>
                <a:lnTo>
                  <a:pt x="1" y="4"/>
                </a:lnTo>
                <a:lnTo>
                  <a:pt x="4" y="4"/>
                </a:lnTo>
                <a:lnTo>
                  <a:pt x="8" y="6"/>
                </a:lnTo>
                <a:lnTo>
                  <a:pt x="12" y="2"/>
                </a:lnTo>
                <a:lnTo>
                  <a:pt x="14" y="0"/>
                </a:lnTo>
                <a:lnTo>
                  <a:pt x="15" y="2"/>
                </a:lnTo>
                <a:lnTo>
                  <a:pt x="16" y="6"/>
                </a:lnTo>
                <a:lnTo>
                  <a:pt x="16" y="10"/>
                </a:lnTo>
                <a:lnTo>
                  <a:pt x="16" y="10"/>
                </a:lnTo>
                <a:lnTo>
                  <a:pt x="22" y="10"/>
                </a:lnTo>
                <a:lnTo>
                  <a:pt x="29" y="10"/>
                </a:lnTo>
                <a:lnTo>
                  <a:pt x="30" y="11"/>
                </a:lnTo>
                <a:lnTo>
                  <a:pt x="31" y="14"/>
                </a:lnTo>
                <a:lnTo>
                  <a:pt x="24" y="18"/>
                </a:lnTo>
                <a:lnTo>
                  <a:pt x="22" y="19"/>
                </a:lnTo>
                <a:lnTo>
                  <a:pt x="19" y="18"/>
                </a:lnTo>
                <a:lnTo>
                  <a:pt x="16" y="18"/>
                </a:lnTo>
                <a:lnTo>
                  <a:pt x="11" y="17"/>
                </a:lnTo>
                <a:lnTo>
                  <a:pt x="1" y="14"/>
                </a:lnTo>
                <a:lnTo>
                  <a:pt x="1" y="11"/>
                </a:lnTo>
                <a:lnTo>
                  <a:pt x="1" y="10"/>
                </a:lnTo>
                <a:lnTo>
                  <a:pt x="1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4" name="Freeform 88"/>
          <p:cNvSpPr>
            <a:spLocks/>
          </p:cNvSpPr>
          <p:nvPr/>
        </p:nvSpPr>
        <p:spPr bwMode="auto">
          <a:xfrm>
            <a:off x="6334126" y="2225675"/>
            <a:ext cx="46038" cy="36513"/>
          </a:xfrm>
          <a:custGeom>
            <a:avLst/>
            <a:gdLst>
              <a:gd name="T0" fmla="*/ 7 w 29"/>
              <a:gd name="T1" fmla="*/ 15 h 23"/>
              <a:gd name="T2" fmla="*/ 4 w 29"/>
              <a:gd name="T3" fmla="*/ 12 h 23"/>
              <a:gd name="T4" fmla="*/ 1 w 29"/>
              <a:gd name="T5" fmla="*/ 7 h 23"/>
              <a:gd name="T6" fmla="*/ 0 w 29"/>
              <a:gd name="T7" fmla="*/ 1 h 23"/>
              <a:gd name="T8" fmla="*/ 3 w 29"/>
              <a:gd name="T9" fmla="*/ 0 h 23"/>
              <a:gd name="T10" fmla="*/ 7 w 29"/>
              <a:gd name="T11" fmla="*/ 4 h 23"/>
              <a:gd name="T12" fmla="*/ 7 w 29"/>
              <a:gd name="T13" fmla="*/ 5 h 23"/>
              <a:gd name="T14" fmla="*/ 12 w 29"/>
              <a:gd name="T15" fmla="*/ 12 h 23"/>
              <a:gd name="T16" fmla="*/ 14 w 29"/>
              <a:gd name="T17" fmla="*/ 15 h 23"/>
              <a:gd name="T18" fmla="*/ 18 w 29"/>
              <a:gd name="T19" fmla="*/ 14 h 23"/>
              <a:gd name="T20" fmla="*/ 16 w 29"/>
              <a:gd name="T21" fmla="*/ 12 h 23"/>
              <a:gd name="T22" fmla="*/ 16 w 29"/>
              <a:gd name="T23" fmla="*/ 9 h 23"/>
              <a:gd name="T24" fmla="*/ 15 w 29"/>
              <a:gd name="T25" fmla="*/ 8 h 23"/>
              <a:gd name="T26" fmla="*/ 18 w 29"/>
              <a:gd name="T27" fmla="*/ 8 h 23"/>
              <a:gd name="T28" fmla="*/ 21 w 29"/>
              <a:gd name="T29" fmla="*/ 8 h 23"/>
              <a:gd name="T30" fmla="*/ 29 w 29"/>
              <a:gd name="T31" fmla="*/ 18 h 23"/>
              <a:gd name="T32" fmla="*/ 27 w 29"/>
              <a:gd name="T33" fmla="*/ 20 h 23"/>
              <a:gd name="T34" fmla="*/ 27 w 29"/>
              <a:gd name="T35" fmla="*/ 22 h 23"/>
              <a:gd name="T36" fmla="*/ 25 w 29"/>
              <a:gd name="T37" fmla="*/ 22 h 23"/>
              <a:gd name="T38" fmla="*/ 23 w 29"/>
              <a:gd name="T39" fmla="*/ 22 h 23"/>
              <a:gd name="T40" fmla="*/ 16 w 29"/>
              <a:gd name="T41" fmla="*/ 20 h 23"/>
              <a:gd name="T42" fmla="*/ 11 w 29"/>
              <a:gd name="T43" fmla="*/ 23 h 23"/>
              <a:gd name="T44" fmla="*/ 11 w 29"/>
              <a:gd name="T45" fmla="*/ 20 h 23"/>
              <a:gd name="T46" fmla="*/ 7 w 29"/>
              <a:gd name="T47" fmla="*/ 15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" h="23">
                <a:moveTo>
                  <a:pt x="7" y="15"/>
                </a:moveTo>
                <a:lnTo>
                  <a:pt x="4" y="12"/>
                </a:lnTo>
                <a:lnTo>
                  <a:pt x="1" y="7"/>
                </a:lnTo>
                <a:lnTo>
                  <a:pt x="0" y="1"/>
                </a:lnTo>
                <a:lnTo>
                  <a:pt x="3" y="0"/>
                </a:lnTo>
                <a:lnTo>
                  <a:pt x="7" y="4"/>
                </a:lnTo>
                <a:lnTo>
                  <a:pt x="7" y="5"/>
                </a:lnTo>
                <a:lnTo>
                  <a:pt x="12" y="12"/>
                </a:lnTo>
                <a:lnTo>
                  <a:pt x="14" y="15"/>
                </a:lnTo>
                <a:lnTo>
                  <a:pt x="18" y="14"/>
                </a:lnTo>
                <a:lnTo>
                  <a:pt x="16" y="12"/>
                </a:lnTo>
                <a:lnTo>
                  <a:pt x="16" y="9"/>
                </a:lnTo>
                <a:lnTo>
                  <a:pt x="15" y="8"/>
                </a:lnTo>
                <a:lnTo>
                  <a:pt x="18" y="8"/>
                </a:lnTo>
                <a:lnTo>
                  <a:pt x="21" y="8"/>
                </a:lnTo>
                <a:lnTo>
                  <a:pt x="29" y="18"/>
                </a:lnTo>
                <a:lnTo>
                  <a:pt x="27" y="20"/>
                </a:lnTo>
                <a:lnTo>
                  <a:pt x="27" y="22"/>
                </a:lnTo>
                <a:lnTo>
                  <a:pt x="25" y="22"/>
                </a:lnTo>
                <a:lnTo>
                  <a:pt x="23" y="22"/>
                </a:lnTo>
                <a:lnTo>
                  <a:pt x="16" y="20"/>
                </a:lnTo>
                <a:lnTo>
                  <a:pt x="11" y="23"/>
                </a:lnTo>
                <a:lnTo>
                  <a:pt x="11" y="20"/>
                </a:lnTo>
                <a:lnTo>
                  <a:pt x="7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5" name="Freeform 89"/>
          <p:cNvSpPr>
            <a:spLocks/>
          </p:cNvSpPr>
          <p:nvPr/>
        </p:nvSpPr>
        <p:spPr bwMode="auto">
          <a:xfrm>
            <a:off x="5770563" y="2185988"/>
            <a:ext cx="61913" cy="123825"/>
          </a:xfrm>
          <a:custGeom>
            <a:avLst/>
            <a:gdLst>
              <a:gd name="T0" fmla="*/ 24 w 39"/>
              <a:gd name="T1" fmla="*/ 41 h 78"/>
              <a:gd name="T2" fmla="*/ 28 w 39"/>
              <a:gd name="T3" fmla="*/ 45 h 78"/>
              <a:gd name="T4" fmla="*/ 29 w 39"/>
              <a:gd name="T5" fmla="*/ 47 h 78"/>
              <a:gd name="T6" fmla="*/ 30 w 39"/>
              <a:gd name="T7" fmla="*/ 47 h 78"/>
              <a:gd name="T8" fmla="*/ 29 w 39"/>
              <a:gd name="T9" fmla="*/ 49 h 78"/>
              <a:gd name="T10" fmla="*/ 26 w 39"/>
              <a:gd name="T11" fmla="*/ 58 h 78"/>
              <a:gd name="T12" fmla="*/ 25 w 39"/>
              <a:gd name="T13" fmla="*/ 60 h 78"/>
              <a:gd name="T14" fmla="*/ 24 w 39"/>
              <a:gd name="T15" fmla="*/ 63 h 78"/>
              <a:gd name="T16" fmla="*/ 22 w 39"/>
              <a:gd name="T17" fmla="*/ 63 h 78"/>
              <a:gd name="T18" fmla="*/ 18 w 39"/>
              <a:gd name="T19" fmla="*/ 63 h 78"/>
              <a:gd name="T20" fmla="*/ 13 w 39"/>
              <a:gd name="T21" fmla="*/ 64 h 78"/>
              <a:gd name="T22" fmla="*/ 11 w 39"/>
              <a:gd name="T23" fmla="*/ 67 h 78"/>
              <a:gd name="T24" fmla="*/ 10 w 39"/>
              <a:gd name="T25" fmla="*/ 69 h 78"/>
              <a:gd name="T26" fmla="*/ 6 w 39"/>
              <a:gd name="T27" fmla="*/ 78 h 78"/>
              <a:gd name="T28" fmla="*/ 0 w 39"/>
              <a:gd name="T29" fmla="*/ 71 h 78"/>
              <a:gd name="T30" fmla="*/ 10 w 39"/>
              <a:gd name="T31" fmla="*/ 49 h 78"/>
              <a:gd name="T32" fmla="*/ 9 w 39"/>
              <a:gd name="T33" fmla="*/ 43 h 78"/>
              <a:gd name="T34" fmla="*/ 18 w 39"/>
              <a:gd name="T35" fmla="*/ 24 h 78"/>
              <a:gd name="T36" fmla="*/ 19 w 39"/>
              <a:gd name="T37" fmla="*/ 21 h 78"/>
              <a:gd name="T38" fmla="*/ 21 w 39"/>
              <a:gd name="T39" fmla="*/ 18 h 78"/>
              <a:gd name="T40" fmla="*/ 29 w 39"/>
              <a:gd name="T41" fmla="*/ 2 h 78"/>
              <a:gd name="T42" fmla="*/ 30 w 39"/>
              <a:gd name="T43" fmla="*/ 0 h 78"/>
              <a:gd name="T44" fmla="*/ 34 w 39"/>
              <a:gd name="T45" fmla="*/ 9 h 78"/>
              <a:gd name="T46" fmla="*/ 33 w 39"/>
              <a:gd name="T47" fmla="*/ 17 h 78"/>
              <a:gd name="T48" fmla="*/ 32 w 39"/>
              <a:gd name="T49" fmla="*/ 18 h 78"/>
              <a:gd name="T50" fmla="*/ 29 w 39"/>
              <a:gd name="T51" fmla="*/ 21 h 78"/>
              <a:gd name="T52" fmla="*/ 32 w 39"/>
              <a:gd name="T53" fmla="*/ 24 h 78"/>
              <a:gd name="T54" fmla="*/ 33 w 39"/>
              <a:gd name="T55" fmla="*/ 25 h 78"/>
              <a:gd name="T56" fmla="*/ 36 w 39"/>
              <a:gd name="T57" fmla="*/ 30 h 78"/>
              <a:gd name="T58" fmla="*/ 37 w 39"/>
              <a:gd name="T59" fmla="*/ 37 h 78"/>
              <a:gd name="T60" fmla="*/ 39 w 39"/>
              <a:gd name="T61" fmla="*/ 39 h 78"/>
              <a:gd name="T62" fmla="*/ 37 w 39"/>
              <a:gd name="T63" fmla="*/ 41 h 78"/>
              <a:gd name="T64" fmla="*/ 34 w 39"/>
              <a:gd name="T65" fmla="*/ 44 h 78"/>
              <a:gd name="T66" fmla="*/ 30 w 39"/>
              <a:gd name="T67" fmla="*/ 43 h 78"/>
              <a:gd name="T68" fmla="*/ 28 w 39"/>
              <a:gd name="T69" fmla="*/ 43 h 78"/>
              <a:gd name="T70" fmla="*/ 24 w 39"/>
              <a:gd name="T71" fmla="*/ 41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9" h="78">
                <a:moveTo>
                  <a:pt x="24" y="41"/>
                </a:moveTo>
                <a:lnTo>
                  <a:pt x="28" y="45"/>
                </a:lnTo>
                <a:lnTo>
                  <a:pt x="29" y="47"/>
                </a:lnTo>
                <a:lnTo>
                  <a:pt x="30" y="47"/>
                </a:lnTo>
                <a:lnTo>
                  <a:pt x="29" y="49"/>
                </a:lnTo>
                <a:lnTo>
                  <a:pt x="26" y="58"/>
                </a:lnTo>
                <a:lnTo>
                  <a:pt x="25" y="60"/>
                </a:lnTo>
                <a:lnTo>
                  <a:pt x="24" y="63"/>
                </a:lnTo>
                <a:lnTo>
                  <a:pt x="22" y="63"/>
                </a:lnTo>
                <a:lnTo>
                  <a:pt x="18" y="63"/>
                </a:lnTo>
                <a:lnTo>
                  <a:pt x="13" y="64"/>
                </a:lnTo>
                <a:lnTo>
                  <a:pt x="11" y="67"/>
                </a:lnTo>
                <a:lnTo>
                  <a:pt x="10" y="69"/>
                </a:lnTo>
                <a:lnTo>
                  <a:pt x="6" y="78"/>
                </a:lnTo>
                <a:lnTo>
                  <a:pt x="0" y="71"/>
                </a:lnTo>
                <a:lnTo>
                  <a:pt x="10" y="49"/>
                </a:lnTo>
                <a:lnTo>
                  <a:pt x="9" y="43"/>
                </a:lnTo>
                <a:lnTo>
                  <a:pt x="18" y="24"/>
                </a:lnTo>
                <a:lnTo>
                  <a:pt x="19" y="21"/>
                </a:lnTo>
                <a:lnTo>
                  <a:pt x="21" y="18"/>
                </a:lnTo>
                <a:lnTo>
                  <a:pt x="29" y="2"/>
                </a:lnTo>
                <a:lnTo>
                  <a:pt x="30" y="0"/>
                </a:lnTo>
                <a:lnTo>
                  <a:pt x="34" y="9"/>
                </a:lnTo>
                <a:lnTo>
                  <a:pt x="33" y="17"/>
                </a:lnTo>
                <a:lnTo>
                  <a:pt x="32" y="18"/>
                </a:lnTo>
                <a:lnTo>
                  <a:pt x="29" y="21"/>
                </a:lnTo>
                <a:lnTo>
                  <a:pt x="32" y="24"/>
                </a:lnTo>
                <a:lnTo>
                  <a:pt x="33" y="25"/>
                </a:lnTo>
                <a:lnTo>
                  <a:pt x="36" y="30"/>
                </a:lnTo>
                <a:lnTo>
                  <a:pt x="37" y="37"/>
                </a:lnTo>
                <a:lnTo>
                  <a:pt x="39" y="39"/>
                </a:lnTo>
                <a:lnTo>
                  <a:pt x="37" y="41"/>
                </a:lnTo>
                <a:lnTo>
                  <a:pt x="34" y="44"/>
                </a:lnTo>
                <a:lnTo>
                  <a:pt x="30" y="43"/>
                </a:lnTo>
                <a:lnTo>
                  <a:pt x="28" y="43"/>
                </a:lnTo>
                <a:lnTo>
                  <a:pt x="24" y="4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6" name="Freeform 90"/>
          <p:cNvSpPr>
            <a:spLocks/>
          </p:cNvSpPr>
          <p:nvPr/>
        </p:nvSpPr>
        <p:spPr bwMode="auto">
          <a:xfrm>
            <a:off x="6197601" y="2225675"/>
            <a:ext cx="60325" cy="23813"/>
          </a:xfrm>
          <a:custGeom>
            <a:avLst/>
            <a:gdLst>
              <a:gd name="T0" fmla="*/ 14 w 38"/>
              <a:gd name="T1" fmla="*/ 3 h 15"/>
              <a:gd name="T2" fmla="*/ 16 w 38"/>
              <a:gd name="T3" fmla="*/ 1 h 15"/>
              <a:gd name="T4" fmla="*/ 19 w 38"/>
              <a:gd name="T5" fmla="*/ 0 h 15"/>
              <a:gd name="T6" fmla="*/ 23 w 38"/>
              <a:gd name="T7" fmla="*/ 3 h 15"/>
              <a:gd name="T8" fmla="*/ 33 w 38"/>
              <a:gd name="T9" fmla="*/ 3 h 15"/>
              <a:gd name="T10" fmla="*/ 38 w 38"/>
              <a:gd name="T11" fmla="*/ 11 h 15"/>
              <a:gd name="T12" fmla="*/ 36 w 38"/>
              <a:gd name="T13" fmla="*/ 12 h 15"/>
              <a:gd name="T14" fmla="*/ 33 w 38"/>
              <a:gd name="T15" fmla="*/ 14 h 15"/>
              <a:gd name="T16" fmla="*/ 27 w 38"/>
              <a:gd name="T17" fmla="*/ 9 h 15"/>
              <a:gd name="T18" fmla="*/ 21 w 38"/>
              <a:gd name="T19" fmla="*/ 5 h 15"/>
              <a:gd name="T20" fmla="*/ 18 w 38"/>
              <a:gd name="T21" fmla="*/ 11 h 15"/>
              <a:gd name="T22" fmla="*/ 15 w 38"/>
              <a:gd name="T23" fmla="*/ 15 h 15"/>
              <a:gd name="T24" fmla="*/ 14 w 38"/>
              <a:gd name="T25" fmla="*/ 14 h 15"/>
              <a:gd name="T26" fmla="*/ 11 w 38"/>
              <a:gd name="T27" fmla="*/ 14 h 15"/>
              <a:gd name="T28" fmla="*/ 0 w 38"/>
              <a:gd name="T29" fmla="*/ 11 h 15"/>
              <a:gd name="T30" fmla="*/ 0 w 38"/>
              <a:gd name="T31" fmla="*/ 9 h 15"/>
              <a:gd name="T32" fmla="*/ 0 w 38"/>
              <a:gd name="T33" fmla="*/ 8 h 15"/>
              <a:gd name="T34" fmla="*/ 7 w 38"/>
              <a:gd name="T35" fmla="*/ 5 h 15"/>
              <a:gd name="T36" fmla="*/ 14 w 38"/>
              <a:gd name="T37" fmla="*/ 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8" h="15">
                <a:moveTo>
                  <a:pt x="14" y="3"/>
                </a:moveTo>
                <a:lnTo>
                  <a:pt x="16" y="1"/>
                </a:lnTo>
                <a:lnTo>
                  <a:pt x="19" y="0"/>
                </a:lnTo>
                <a:lnTo>
                  <a:pt x="23" y="3"/>
                </a:lnTo>
                <a:lnTo>
                  <a:pt x="33" y="3"/>
                </a:lnTo>
                <a:lnTo>
                  <a:pt x="38" y="11"/>
                </a:lnTo>
                <a:lnTo>
                  <a:pt x="36" y="12"/>
                </a:lnTo>
                <a:lnTo>
                  <a:pt x="33" y="14"/>
                </a:lnTo>
                <a:lnTo>
                  <a:pt x="27" y="9"/>
                </a:lnTo>
                <a:lnTo>
                  <a:pt x="21" y="5"/>
                </a:lnTo>
                <a:lnTo>
                  <a:pt x="18" y="11"/>
                </a:lnTo>
                <a:lnTo>
                  <a:pt x="15" y="15"/>
                </a:lnTo>
                <a:lnTo>
                  <a:pt x="14" y="14"/>
                </a:lnTo>
                <a:lnTo>
                  <a:pt x="11" y="14"/>
                </a:lnTo>
                <a:lnTo>
                  <a:pt x="0" y="11"/>
                </a:lnTo>
                <a:lnTo>
                  <a:pt x="0" y="9"/>
                </a:lnTo>
                <a:lnTo>
                  <a:pt x="0" y="8"/>
                </a:lnTo>
                <a:lnTo>
                  <a:pt x="7" y="5"/>
                </a:lnTo>
                <a:lnTo>
                  <a:pt x="1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7" name="Freeform 91"/>
          <p:cNvSpPr>
            <a:spLocks noEditPoints="1"/>
          </p:cNvSpPr>
          <p:nvPr/>
        </p:nvSpPr>
        <p:spPr bwMode="auto">
          <a:xfrm>
            <a:off x="5870576" y="2125663"/>
            <a:ext cx="515938" cy="669925"/>
          </a:xfrm>
          <a:custGeom>
            <a:avLst/>
            <a:gdLst>
              <a:gd name="T0" fmla="*/ 150 w 325"/>
              <a:gd name="T1" fmla="*/ 326 h 422"/>
              <a:gd name="T2" fmla="*/ 53 w 325"/>
              <a:gd name="T3" fmla="*/ 385 h 422"/>
              <a:gd name="T4" fmla="*/ 53 w 325"/>
              <a:gd name="T5" fmla="*/ 355 h 422"/>
              <a:gd name="T6" fmla="*/ 164 w 325"/>
              <a:gd name="T7" fmla="*/ 206 h 422"/>
              <a:gd name="T8" fmla="*/ 169 w 325"/>
              <a:gd name="T9" fmla="*/ 239 h 422"/>
              <a:gd name="T10" fmla="*/ 177 w 325"/>
              <a:gd name="T11" fmla="*/ 227 h 422"/>
              <a:gd name="T12" fmla="*/ 250 w 325"/>
              <a:gd name="T13" fmla="*/ 7 h 422"/>
              <a:gd name="T14" fmla="*/ 263 w 325"/>
              <a:gd name="T15" fmla="*/ 52 h 422"/>
              <a:gd name="T16" fmla="*/ 307 w 325"/>
              <a:gd name="T17" fmla="*/ 119 h 422"/>
              <a:gd name="T18" fmla="*/ 284 w 325"/>
              <a:gd name="T19" fmla="*/ 75 h 422"/>
              <a:gd name="T20" fmla="*/ 319 w 325"/>
              <a:gd name="T21" fmla="*/ 101 h 422"/>
              <a:gd name="T22" fmla="*/ 307 w 325"/>
              <a:gd name="T23" fmla="*/ 131 h 422"/>
              <a:gd name="T24" fmla="*/ 285 w 325"/>
              <a:gd name="T25" fmla="*/ 113 h 422"/>
              <a:gd name="T26" fmla="*/ 270 w 325"/>
              <a:gd name="T27" fmla="*/ 139 h 422"/>
              <a:gd name="T28" fmla="*/ 278 w 325"/>
              <a:gd name="T29" fmla="*/ 143 h 422"/>
              <a:gd name="T30" fmla="*/ 262 w 325"/>
              <a:gd name="T31" fmla="*/ 175 h 422"/>
              <a:gd name="T32" fmla="*/ 257 w 325"/>
              <a:gd name="T33" fmla="*/ 182 h 422"/>
              <a:gd name="T34" fmla="*/ 243 w 325"/>
              <a:gd name="T35" fmla="*/ 224 h 422"/>
              <a:gd name="T36" fmla="*/ 238 w 325"/>
              <a:gd name="T37" fmla="*/ 263 h 422"/>
              <a:gd name="T38" fmla="*/ 232 w 325"/>
              <a:gd name="T39" fmla="*/ 274 h 422"/>
              <a:gd name="T40" fmla="*/ 258 w 325"/>
              <a:gd name="T41" fmla="*/ 321 h 422"/>
              <a:gd name="T42" fmla="*/ 228 w 325"/>
              <a:gd name="T43" fmla="*/ 287 h 422"/>
              <a:gd name="T44" fmla="*/ 206 w 325"/>
              <a:gd name="T45" fmla="*/ 347 h 422"/>
              <a:gd name="T46" fmla="*/ 199 w 325"/>
              <a:gd name="T47" fmla="*/ 382 h 422"/>
              <a:gd name="T48" fmla="*/ 242 w 325"/>
              <a:gd name="T49" fmla="*/ 402 h 422"/>
              <a:gd name="T50" fmla="*/ 212 w 325"/>
              <a:gd name="T51" fmla="*/ 400 h 422"/>
              <a:gd name="T52" fmla="*/ 182 w 325"/>
              <a:gd name="T53" fmla="*/ 362 h 422"/>
              <a:gd name="T54" fmla="*/ 145 w 325"/>
              <a:gd name="T55" fmla="*/ 381 h 422"/>
              <a:gd name="T56" fmla="*/ 116 w 325"/>
              <a:gd name="T57" fmla="*/ 386 h 422"/>
              <a:gd name="T58" fmla="*/ 113 w 325"/>
              <a:gd name="T59" fmla="*/ 340 h 422"/>
              <a:gd name="T60" fmla="*/ 72 w 325"/>
              <a:gd name="T61" fmla="*/ 385 h 422"/>
              <a:gd name="T62" fmla="*/ 79 w 325"/>
              <a:gd name="T63" fmla="*/ 412 h 422"/>
              <a:gd name="T64" fmla="*/ 25 w 325"/>
              <a:gd name="T65" fmla="*/ 374 h 422"/>
              <a:gd name="T66" fmla="*/ 30 w 325"/>
              <a:gd name="T67" fmla="*/ 341 h 422"/>
              <a:gd name="T68" fmla="*/ 57 w 325"/>
              <a:gd name="T69" fmla="*/ 317 h 422"/>
              <a:gd name="T70" fmla="*/ 96 w 325"/>
              <a:gd name="T71" fmla="*/ 347 h 422"/>
              <a:gd name="T72" fmla="*/ 96 w 325"/>
              <a:gd name="T73" fmla="*/ 318 h 422"/>
              <a:gd name="T74" fmla="*/ 86 w 325"/>
              <a:gd name="T75" fmla="*/ 311 h 422"/>
              <a:gd name="T76" fmla="*/ 128 w 325"/>
              <a:gd name="T77" fmla="*/ 287 h 422"/>
              <a:gd name="T78" fmla="*/ 143 w 325"/>
              <a:gd name="T79" fmla="*/ 289 h 422"/>
              <a:gd name="T80" fmla="*/ 169 w 325"/>
              <a:gd name="T81" fmla="*/ 278 h 422"/>
              <a:gd name="T82" fmla="*/ 203 w 325"/>
              <a:gd name="T83" fmla="*/ 285 h 422"/>
              <a:gd name="T84" fmla="*/ 149 w 325"/>
              <a:gd name="T85" fmla="*/ 258 h 422"/>
              <a:gd name="T86" fmla="*/ 96 w 325"/>
              <a:gd name="T87" fmla="*/ 266 h 422"/>
              <a:gd name="T88" fmla="*/ 160 w 325"/>
              <a:gd name="T89" fmla="*/ 220 h 422"/>
              <a:gd name="T90" fmla="*/ 162 w 325"/>
              <a:gd name="T91" fmla="*/ 180 h 422"/>
              <a:gd name="T92" fmla="*/ 161 w 325"/>
              <a:gd name="T93" fmla="*/ 206 h 422"/>
              <a:gd name="T94" fmla="*/ 207 w 325"/>
              <a:gd name="T95" fmla="*/ 220 h 422"/>
              <a:gd name="T96" fmla="*/ 210 w 325"/>
              <a:gd name="T97" fmla="*/ 214 h 422"/>
              <a:gd name="T98" fmla="*/ 218 w 325"/>
              <a:gd name="T99" fmla="*/ 192 h 422"/>
              <a:gd name="T100" fmla="*/ 187 w 325"/>
              <a:gd name="T101" fmla="*/ 167 h 422"/>
              <a:gd name="T102" fmla="*/ 212 w 325"/>
              <a:gd name="T103" fmla="*/ 150 h 422"/>
              <a:gd name="T104" fmla="*/ 243 w 325"/>
              <a:gd name="T105" fmla="*/ 150 h 422"/>
              <a:gd name="T106" fmla="*/ 194 w 325"/>
              <a:gd name="T107" fmla="*/ 119 h 422"/>
              <a:gd name="T108" fmla="*/ 141 w 325"/>
              <a:gd name="T109" fmla="*/ 149 h 422"/>
              <a:gd name="T110" fmla="*/ 141 w 325"/>
              <a:gd name="T111" fmla="*/ 127 h 422"/>
              <a:gd name="T112" fmla="*/ 156 w 325"/>
              <a:gd name="T113" fmla="*/ 107 h 422"/>
              <a:gd name="T114" fmla="*/ 210 w 325"/>
              <a:gd name="T115" fmla="*/ 89 h 422"/>
              <a:gd name="T116" fmla="*/ 254 w 325"/>
              <a:gd name="T117" fmla="*/ 67 h 422"/>
              <a:gd name="T118" fmla="*/ 199 w 325"/>
              <a:gd name="T119" fmla="*/ 70 h 422"/>
              <a:gd name="T120" fmla="*/ 212 w 325"/>
              <a:gd name="T121" fmla="*/ 38 h 422"/>
              <a:gd name="T122" fmla="*/ 235 w 325"/>
              <a:gd name="T123" fmla="*/ 44 h 4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25" h="422">
                <a:moveTo>
                  <a:pt x="128" y="307"/>
                </a:moveTo>
                <a:lnTo>
                  <a:pt x="126" y="307"/>
                </a:lnTo>
                <a:lnTo>
                  <a:pt x="126" y="308"/>
                </a:lnTo>
                <a:lnTo>
                  <a:pt x="124" y="308"/>
                </a:lnTo>
                <a:lnTo>
                  <a:pt x="123" y="310"/>
                </a:lnTo>
                <a:lnTo>
                  <a:pt x="123" y="311"/>
                </a:lnTo>
                <a:lnTo>
                  <a:pt x="126" y="323"/>
                </a:lnTo>
                <a:lnTo>
                  <a:pt x="126" y="325"/>
                </a:lnTo>
                <a:lnTo>
                  <a:pt x="128" y="326"/>
                </a:lnTo>
                <a:lnTo>
                  <a:pt x="135" y="329"/>
                </a:lnTo>
                <a:lnTo>
                  <a:pt x="137" y="330"/>
                </a:lnTo>
                <a:lnTo>
                  <a:pt x="143" y="336"/>
                </a:lnTo>
                <a:lnTo>
                  <a:pt x="145" y="337"/>
                </a:lnTo>
                <a:lnTo>
                  <a:pt x="146" y="338"/>
                </a:lnTo>
                <a:lnTo>
                  <a:pt x="147" y="338"/>
                </a:lnTo>
                <a:lnTo>
                  <a:pt x="147" y="337"/>
                </a:lnTo>
                <a:lnTo>
                  <a:pt x="149" y="329"/>
                </a:lnTo>
                <a:lnTo>
                  <a:pt x="150" y="326"/>
                </a:lnTo>
                <a:lnTo>
                  <a:pt x="147" y="326"/>
                </a:lnTo>
                <a:lnTo>
                  <a:pt x="145" y="325"/>
                </a:lnTo>
                <a:lnTo>
                  <a:pt x="145" y="323"/>
                </a:lnTo>
                <a:lnTo>
                  <a:pt x="138" y="318"/>
                </a:lnTo>
                <a:lnTo>
                  <a:pt x="135" y="314"/>
                </a:lnTo>
                <a:lnTo>
                  <a:pt x="132" y="308"/>
                </a:lnTo>
                <a:lnTo>
                  <a:pt x="128" y="307"/>
                </a:lnTo>
                <a:close/>
                <a:moveTo>
                  <a:pt x="53" y="355"/>
                </a:moveTo>
                <a:lnTo>
                  <a:pt x="49" y="359"/>
                </a:lnTo>
                <a:lnTo>
                  <a:pt x="46" y="362"/>
                </a:lnTo>
                <a:lnTo>
                  <a:pt x="40" y="370"/>
                </a:lnTo>
                <a:lnTo>
                  <a:pt x="40" y="372"/>
                </a:lnTo>
                <a:lnTo>
                  <a:pt x="41" y="382"/>
                </a:lnTo>
                <a:lnTo>
                  <a:pt x="44" y="382"/>
                </a:lnTo>
                <a:lnTo>
                  <a:pt x="46" y="381"/>
                </a:lnTo>
                <a:lnTo>
                  <a:pt x="52" y="381"/>
                </a:lnTo>
                <a:lnTo>
                  <a:pt x="52" y="382"/>
                </a:lnTo>
                <a:lnTo>
                  <a:pt x="53" y="385"/>
                </a:lnTo>
                <a:lnTo>
                  <a:pt x="55" y="387"/>
                </a:lnTo>
                <a:lnTo>
                  <a:pt x="57" y="390"/>
                </a:lnTo>
                <a:lnTo>
                  <a:pt x="57" y="392"/>
                </a:lnTo>
                <a:lnTo>
                  <a:pt x="59" y="390"/>
                </a:lnTo>
                <a:lnTo>
                  <a:pt x="62" y="385"/>
                </a:lnTo>
                <a:lnTo>
                  <a:pt x="59" y="382"/>
                </a:lnTo>
                <a:lnTo>
                  <a:pt x="66" y="383"/>
                </a:lnTo>
                <a:lnTo>
                  <a:pt x="67" y="383"/>
                </a:lnTo>
                <a:lnTo>
                  <a:pt x="70" y="381"/>
                </a:lnTo>
                <a:lnTo>
                  <a:pt x="70" y="379"/>
                </a:lnTo>
                <a:lnTo>
                  <a:pt x="66" y="377"/>
                </a:lnTo>
                <a:lnTo>
                  <a:pt x="62" y="377"/>
                </a:lnTo>
                <a:lnTo>
                  <a:pt x="57" y="371"/>
                </a:lnTo>
                <a:lnTo>
                  <a:pt x="56" y="367"/>
                </a:lnTo>
                <a:lnTo>
                  <a:pt x="55" y="362"/>
                </a:lnTo>
                <a:lnTo>
                  <a:pt x="52" y="362"/>
                </a:lnTo>
                <a:lnTo>
                  <a:pt x="53" y="356"/>
                </a:lnTo>
                <a:lnTo>
                  <a:pt x="53" y="355"/>
                </a:lnTo>
                <a:close/>
                <a:moveTo>
                  <a:pt x="89" y="355"/>
                </a:moveTo>
                <a:lnTo>
                  <a:pt x="86" y="359"/>
                </a:lnTo>
                <a:lnTo>
                  <a:pt x="81" y="360"/>
                </a:lnTo>
                <a:lnTo>
                  <a:pt x="78" y="360"/>
                </a:lnTo>
                <a:lnTo>
                  <a:pt x="75" y="360"/>
                </a:lnTo>
                <a:lnTo>
                  <a:pt x="72" y="364"/>
                </a:lnTo>
                <a:lnTo>
                  <a:pt x="72" y="366"/>
                </a:lnTo>
                <a:lnTo>
                  <a:pt x="71" y="371"/>
                </a:lnTo>
                <a:lnTo>
                  <a:pt x="71" y="372"/>
                </a:lnTo>
                <a:lnTo>
                  <a:pt x="82" y="379"/>
                </a:lnTo>
                <a:lnTo>
                  <a:pt x="85" y="381"/>
                </a:lnTo>
                <a:lnTo>
                  <a:pt x="86" y="381"/>
                </a:lnTo>
                <a:lnTo>
                  <a:pt x="87" y="379"/>
                </a:lnTo>
                <a:lnTo>
                  <a:pt x="92" y="374"/>
                </a:lnTo>
                <a:lnTo>
                  <a:pt x="93" y="359"/>
                </a:lnTo>
                <a:lnTo>
                  <a:pt x="89" y="356"/>
                </a:lnTo>
                <a:lnTo>
                  <a:pt x="89" y="355"/>
                </a:lnTo>
                <a:close/>
                <a:moveTo>
                  <a:pt x="164" y="206"/>
                </a:moveTo>
                <a:lnTo>
                  <a:pt x="162" y="206"/>
                </a:lnTo>
                <a:lnTo>
                  <a:pt x="161" y="207"/>
                </a:lnTo>
                <a:lnTo>
                  <a:pt x="161" y="212"/>
                </a:lnTo>
                <a:lnTo>
                  <a:pt x="161" y="213"/>
                </a:lnTo>
                <a:lnTo>
                  <a:pt x="164" y="214"/>
                </a:lnTo>
                <a:lnTo>
                  <a:pt x="164" y="216"/>
                </a:lnTo>
                <a:lnTo>
                  <a:pt x="165" y="216"/>
                </a:lnTo>
                <a:lnTo>
                  <a:pt x="167" y="218"/>
                </a:lnTo>
                <a:lnTo>
                  <a:pt x="165" y="220"/>
                </a:lnTo>
                <a:lnTo>
                  <a:pt x="164" y="221"/>
                </a:lnTo>
                <a:lnTo>
                  <a:pt x="164" y="224"/>
                </a:lnTo>
                <a:lnTo>
                  <a:pt x="165" y="227"/>
                </a:lnTo>
                <a:lnTo>
                  <a:pt x="168" y="227"/>
                </a:lnTo>
                <a:lnTo>
                  <a:pt x="171" y="227"/>
                </a:lnTo>
                <a:lnTo>
                  <a:pt x="172" y="228"/>
                </a:lnTo>
                <a:lnTo>
                  <a:pt x="173" y="231"/>
                </a:lnTo>
                <a:lnTo>
                  <a:pt x="173" y="232"/>
                </a:lnTo>
                <a:lnTo>
                  <a:pt x="169" y="239"/>
                </a:lnTo>
                <a:lnTo>
                  <a:pt x="167" y="236"/>
                </a:lnTo>
                <a:lnTo>
                  <a:pt x="161" y="236"/>
                </a:lnTo>
                <a:lnTo>
                  <a:pt x="160" y="236"/>
                </a:lnTo>
                <a:lnTo>
                  <a:pt x="158" y="237"/>
                </a:lnTo>
                <a:lnTo>
                  <a:pt x="154" y="243"/>
                </a:lnTo>
                <a:lnTo>
                  <a:pt x="153" y="246"/>
                </a:lnTo>
                <a:lnTo>
                  <a:pt x="154" y="248"/>
                </a:lnTo>
                <a:lnTo>
                  <a:pt x="156" y="248"/>
                </a:lnTo>
                <a:lnTo>
                  <a:pt x="157" y="248"/>
                </a:lnTo>
                <a:lnTo>
                  <a:pt x="160" y="248"/>
                </a:lnTo>
                <a:lnTo>
                  <a:pt x="161" y="248"/>
                </a:lnTo>
                <a:lnTo>
                  <a:pt x="169" y="247"/>
                </a:lnTo>
                <a:lnTo>
                  <a:pt x="171" y="246"/>
                </a:lnTo>
                <a:lnTo>
                  <a:pt x="176" y="242"/>
                </a:lnTo>
                <a:lnTo>
                  <a:pt x="179" y="239"/>
                </a:lnTo>
                <a:lnTo>
                  <a:pt x="180" y="237"/>
                </a:lnTo>
                <a:lnTo>
                  <a:pt x="182" y="233"/>
                </a:lnTo>
                <a:lnTo>
                  <a:pt x="177" y="227"/>
                </a:lnTo>
                <a:lnTo>
                  <a:pt x="175" y="227"/>
                </a:lnTo>
                <a:lnTo>
                  <a:pt x="172" y="227"/>
                </a:lnTo>
                <a:lnTo>
                  <a:pt x="171" y="225"/>
                </a:lnTo>
                <a:lnTo>
                  <a:pt x="168" y="224"/>
                </a:lnTo>
                <a:lnTo>
                  <a:pt x="168" y="217"/>
                </a:lnTo>
                <a:lnTo>
                  <a:pt x="167" y="216"/>
                </a:lnTo>
                <a:lnTo>
                  <a:pt x="167" y="214"/>
                </a:lnTo>
                <a:lnTo>
                  <a:pt x="167" y="213"/>
                </a:lnTo>
                <a:lnTo>
                  <a:pt x="164" y="207"/>
                </a:lnTo>
                <a:lnTo>
                  <a:pt x="164" y="206"/>
                </a:lnTo>
                <a:close/>
                <a:moveTo>
                  <a:pt x="246" y="26"/>
                </a:moveTo>
                <a:lnTo>
                  <a:pt x="242" y="21"/>
                </a:lnTo>
                <a:lnTo>
                  <a:pt x="242" y="19"/>
                </a:lnTo>
                <a:lnTo>
                  <a:pt x="243" y="18"/>
                </a:lnTo>
                <a:lnTo>
                  <a:pt x="251" y="18"/>
                </a:lnTo>
                <a:lnTo>
                  <a:pt x="251" y="12"/>
                </a:lnTo>
                <a:lnTo>
                  <a:pt x="250" y="8"/>
                </a:lnTo>
                <a:lnTo>
                  <a:pt x="250" y="7"/>
                </a:lnTo>
                <a:lnTo>
                  <a:pt x="250" y="2"/>
                </a:lnTo>
                <a:lnTo>
                  <a:pt x="250" y="0"/>
                </a:lnTo>
                <a:lnTo>
                  <a:pt x="253" y="0"/>
                </a:lnTo>
                <a:lnTo>
                  <a:pt x="254" y="2"/>
                </a:lnTo>
                <a:lnTo>
                  <a:pt x="259" y="3"/>
                </a:lnTo>
                <a:lnTo>
                  <a:pt x="259" y="4"/>
                </a:lnTo>
                <a:lnTo>
                  <a:pt x="262" y="10"/>
                </a:lnTo>
                <a:lnTo>
                  <a:pt x="263" y="11"/>
                </a:lnTo>
                <a:lnTo>
                  <a:pt x="262" y="18"/>
                </a:lnTo>
                <a:lnTo>
                  <a:pt x="259" y="23"/>
                </a:lnTo>
                <a:lnTo>
                  <a:pt x="266" y="19"/>
                </a:lnTo>
                <a:lnTo>
                  <a:pt x="268" y="19"/>
                </a:lnTo>
                <a:lnTo>
                  <a:pt x="269" y="27"/>
                </a:lnTo>
                <a:lnTo>
                  <a:pt x="268" y="32"/>
                </a:lnTo>
                <a:lnTo>
                  <a:pt x="266" y="38"/>
                </a:lnTo>
                <a:lnTo>
                  <a:pt x="265" y="45"/>
                </a:lnTo>
                <a:lnTo>
                  <a:pt x="265" y="49"/>
                </a:lnTo>
                <a:lnTo>
                  <a:pt x="263" y="52"/>
                </a:lnTo>
                <a:lnTo>
                  <a:pt x="263" y="53"/>
                </a:lnTo>
                <a:lnTo>
                  <a:pt x="265" y="57"/>
                </a:lnTo>
                <a:lnTo>
                  <a:pt x="268" y="60"/>
                </a:lnTo>
                <a:lnTo>
                  <a:pt x="269" y="60"/>
                </a:lnTo>
                <a:lnTo>
                  <a:pt x="272" y="66"/>
                </a:lnTo>
                <a:lnTo>
                  <a:pt x="273" y="67"/>
                </a:lnTo>
                <a:lnTo>
                  <a:pt x="277" y="78"/>
                </a:lnTo>
                <a:lnTo>
                  <a:pt x="278" y="86"/>
                </a:lnTo>
                <a:lnTo>
                  <a:pt x="277" y="94"/>
                </a:lnTo>
                <a:lnTo>
                  <a:pt x="281" y="97"/>
                </a:lnTo>
                <a:lnTo>
                  <a:pt x="283" y="98"/>
                </a:lnTo>
                <a:lnTo>
                  <a:pt x="287" y="101"/>
                </a:lnTo>
                <a:lnTo>
                  <a:pt x="291" y="105"/>
                </a:lnTo>
                <a:lnTo>
                  <a:pt x="292" y="108"/>
                </a:lnTo>
                <a:lnTo>
                  <a:pt x="298" y="113"/>
                </a:lnTo>
                <a:lnTo>
                  <a:pt x="304" y="117"/>
                </a:lnTo>
                <a:lnTo>
                  <a:pt x="306" y="119"/>
                </a:lnTo>
                <a:lnTo>
                  <a:pt x="307" y="119"/>
                </a:lnTo>
                <a:lnTo>
                  <a:pt x="308" y="119"/>
                </a:lnTo>
                <a:lnTo>
                  <a:pt x="308" y="117"/>
                </a:lnTo>
                <a:lnTo>
                  <a:pt x="307" y="117"/>
                </a:lnTo>
                <a:lnTo>
                  <a:pt x="307" y="116"/>
                </a:lnTo>
                <a:lnTo>
                  <a:pt x="304" y="111"/>
                </a:lnTo>
                <a:lnTo>
                  <a:pt x="304" y="109"/>
                </a:lnTo>
                <a:lnTo>
                  <a:pt x="303" y="108"/>
                </a:lnTo>
                <a:lnTo>
                  <a:pt x="303" y="107"/>
                </a:lnTo>
                <a:lnTo>
                  <a:pt x="302" y="107"/>
                </a:lnTo>
                <a:lnTo>
                  <a:pt x="298" y="102"/>
                </a:lnTo>
                <a:lnTo>
                  <a:pt x="296" y="102"/>
                </a:lnTo>
                <a:lnTo>
                  <a:pt x="291" y="97"/>
                </a:lnTo>
                <a:lnTo>
                  <a:pt x="284" y="94"/>
                </a:lnTo>
                <a:lnTo>
                  <a:pt x="284" y="87"/>
                </a:lnTo>
                <a:lnTo>
                  <a:pt x="285" y="86"/>
                </a:lnTo>
                <a:lnTo>
                  <a:pt x="285" y="85"/>
                </a:lnTo>
                <a:lnTo>
                  <a:pt x="285" y="82"/>
                </a:lnTo>
                <a:lnTo>
                  <a:pt x="284" y="75"/>
                </a:lnTo>
                <a:lnTo>
                  <a:pt x="283" y="71"/>
                </a:lnTo>
                <a:lnTo>
                  <a:pt x="283" y="70"/>
                </a:lnTo>
                <a:lnTo>
                  <a:pt x="277" y="64"/>
                </a:lnTo>
                <a:lnTo>
                  <a:pt x="281" y="60"/>
                </a:lnTo>
                <a:lnTo>
                  <a:pt x="287" y="67"/>
                </a:lnTo>
                <a:lnTo>
                  <a:pt x="289" y="72"/>
                </a:lnTo>
                <a:lnTo>
                  <a:pt x="289" y="74"/>
                </a:lnTo>
                <a:lnTo>
                  <a:pt x="292" y="78"/>
                </a:lnTo>
                <a:lnTo>
                  <a:pt x="296" y="85"/>
                </a:lnTo>
                <a:lnTo>
                  <a:pt x="300" y="89"/>
                </a:lnTo>
                <a:lnTo>
                  <a:pt x="302" y="87"/>
                </a:lnTo>
                <a:lnTo>
                  <a:pt x="303" y="86"/>
                </a:lnTo>
                <a:lnTo>
                  <a:pt x="303" y="89"/>
                </a:lnTo>
                <a:lnTo>
                  <a:pt x="304" y="89"/>
                </a:lnTo>
                <a:lnTo>
                  <a:pt x="306" y="90"/>
                </a:lnTo>
                <a:lnTo>
                  <a:pt x="311" y="94"/>
                </a:lnTo>
                <a:lnTo>
                  <a:pt x="319" y="100"/>
                </a:lnTo>
                <a:lnTo>
                  <a:pt x="319" y="101"/>
                </a:lnTo>
                <a:lnTo>
                  <a:pt x="318" y="104"/>
                </a:lnTo>
                <a:lnTo>
                  <a:pt x="315" y="105"/>
                </a:lnTo>
                <a:lnTo>
                  <a:pt x="313" y="107"/>
                </a:lnTo>
                <a:lnTo>
                  <a:pt x="311" y="108"/>
                </a:lnTo>
                <a:lnTo>
                  <a:pt x="308" y="115"/>
                </a:lnTo>
                <a:lnTo>
                  <a:pt x="313" y="117"/>
                </a:lnTo>
                <a:lnTo>
                  <a:pt x="314" y="119"/>
                </a:lnTo>
                <a:lnTo>
                  <a:pt x="317" y="117"/>
                </a:lnTo>
                <a:lnTo>
                  <a:pt x="318" y="117"/>
                </a:lnTo>
                <a:lnTo>
                  <a:pt x="319" y="115"/>
                </a:lnTo>
                <a:lnTo>
                  <a:pt x="325" y="115"/>
                </a:lnTo>
                <a:lnTo>
                  <a:pt x="325" y="116"/>
                </a:lnTo>
                <a:lnTo>
                  <a:pt x="325" y="119"/>
                </a:lnTo>
                <a:lnTo>
                  <a:pt x="323" y="119"/>
                </a:lnTo>
                <a:lnTo>
                  <a:pt x="322" y="117"/>
                </a:lnTo>
                <a:lnTo>
                  <a:pt x="318" y="122"/>
                </a:lnTo>
                <a:lnTo>
                  <a:pt x="308" y="128"/>
                </a:lnTo>
                <a:lnTo>
                  <a:pt x="307" y="131"/>
                </a:lnTo>
                <a:lnTo>
                  <a:pt x="304" y="134"/>
                </a:lnTo>
                <a:lnTo>
                  <a:pt x="304" y="135"/>
                </a:lnTo>
                <a:lnTo>
                  <a:pt x="293" y="117"/>
                </a:lnTo>
                <a:lnTo>
                  <a:pt x="292" y="109"/>
                </a:lnTo>
                <a:lnTo>
                  <a:pt x="292" y="108"/>
                </a:lnTo>
                <a:lnTo>
                  <a:pt x="291" y="108"/>
                </a:lnTo>
                <a:lnTo>
                  <a:pt x="289" y="113"/>
                </a:lnTo>
                <a:lnTo>
                  <a:pt x="288" y="116"/>
                </a:lnTo>
                <a:lnTo>
                  <a:pt x="288" y="120"/>
                </a:lnTo>
                <a:lnTo>
                  <a:pt x="292" y="127"/>
                </a:lnTo>
                <a:lnTo>
                  <a:pt x="292" y="130"/>
                </a:lnTo>
                <a:lnTo>
                  <a:pt x="295" y="132"/>
                </a:lnTo>
                <a:lnTo>
                  <a:pt x="292" y="131"/>
                </a:lnTo>
                <a:lnTo>
                  <a:pt x="291" y="128"/>
                </a:lnTo>
                <a:lnTo>
                  <a:pt x="288" y="127"/>
                </a:lnTo>
                <a:lnTo>
                  <a:pt x="288" y="126"/>
                </a:lnTo>
                <a:lnTo>
                  <a:pt x="285" y="115"/>
                </a:lnTo>
                <a:lnTo>
                  <a:pt x="285" y="113"/>
                </a:lnTo>
                <a:lnTo>
                  <a:pt x="285" y="111"/>
                </a:lnTo>
                <a:lnTo>
                  <a:pt x="285" y="108"/>
                </a:lnTo>
                <a:lnTo>
                  <a:pt x="285" y="105"/>
                </a:lnTo>
                <a:lnTo>
                  <a:pt x="285" y="101"/>
                </a:lnTo>
                <a:lnTo>
                  <a:pt x="284" y="101"/>
                </a:lnTo>
                <a:lnTo>
                  <a:pt x="283" y="100"/>
                </a:lnTo>
                <a:lnTo>
                  <a:pt x="281" y="101"/>
                </a:lnTo>
                <a:lnTo>
                  <a:pt x="278" y="104"/>
                </a:lnTo>
                <a:lnTo>
                  <a:pt x="278" y="105"/>
                </a:lnTo>
                <a:lnTo>
                  <a:pt x="277" y="108"/>
                </a:lnTo>
                <a:lnTo>
                  <a:pt x="277" y="109"/>
                </a:lnTo>
                <a:lnTo>
                  <a:pt x="277" y="116"/>
                </a:lnTo>
                <a:lnTo>
                  <a:pt x="277" y="117"/>
                </a:lnTo>
                <a:lnTo>
                  <a:pt x="277" y="119"/>
                </a:lnTo>
                <a:lnTo>
                  <a:pt x="276" y="124"/>
                </a:lnTo>
                <a:lnTo>
                  <a:pt x="274" y="130"/>
                </a:lnTo>
                <a:lnTo>
                  <a:pt x="270" y="138"/>
                </a:lnTo>
                <a:lnTo>
                  <a:pt x="270" y="139"/>
                </a:lnTo>
                <a:lnTo>
                  <a:pt x="263" y="142"/>
                </a:lnTo>
                <a:lnTo>
                  <a:pt x="250" y="150"/>
                </a:lnTo>
                <a:lnTo>
                  <a:pt x="247" y="152"/>
                </a:lnTo>
                <a:lnTo>
                  <a:pt x="246" y="153"/>
                </a:lnTo>
                <a:lnTo>
                  <a:pt x="244" y="156"/>
                </a:lnTo>
                <a:lnTo>
                  <a:pt x="244" y="157"/>
                </a:lnTo>
                <a:lnTo>
                  <a:pt x="244" y="158"/>
                </a:lnTo>
                <a:lnTo>
                  <a:pt x="247" y="160"/>
                </a:lnTo>
                <a:lnTo>
                  <a:pt x="262" y="154"/>
                </a:lnTo>
                <a:lnTo>
                  <a:pt x="270" y="150"/>
                </a:lnTo>
                <a:lnTo>
                  <a:pt x="272" y="150"/>
                </a:lnTo>
                <a:lnTo>
                  <a:pt x="273" y="149"/>
                </a:lnTo>
                <a:lnTo>
                  <a:pt x="273" y="147"/>
                </a:lnTo>
                <a:lnTo>
                  <a:pt x="272" y="146"/>
                </a:lnTo>
                <a:lnTo>
                  <a:pt x="270" y="147"/>
                </a:lnTo>
                <a:lnTo>
                  <a:pt x="270" y="146"/>
                </a:lnTo>
                <a:lnTo>
                  <a:pt x="272" y="145"/>
                </a:lnTo>
                <a:lnTo>
                  <a:pt x="278" y="143"/>
                </a:lnTo>
                <a:lnTo>
                  <a:pt x="280" y="143"/>
                </a:lnTo>
                <a:lnTo>
                  <a:pt x="285" y="152"/>
                </a:lnTo>
                <a:lnTo>
                  <a:pt x="285" y="153"/>
                </a:lnTo>
                <a:lnTo>
                  <a:pt x="284" y="156"/>
                </a:lnTo>
                <a:lnTo>
                  <a:pt x="283" y="158"/>
                </a:lnTo>
                <a:lnTo>
                  <a:pt x="281" y="158"/>
                </a:lnTo>
                <a:lnTo>
                  <a:pt x="278" y="160"/>
                </a:lnTo>
                <a:lnTo>
                  <a:pt x="276" y="160"/>
                </a:lnTo>
                <a:lnTo>
                  <a:pt x="274" y="160"/>
                </a:lnTo>
                <a:lnTo>
                  <a:pt x="272" y="157"/>
                </a:lnTo>
                <a:lnTo>
                  <a:pt x="270" y="157"/>
                </a:lnTo>
                <a:lnTo>
                  <a:pt x="268" y="157"/>
                </a:lnTo>
                <a:lnTo>
                  <a:pt x="266" y="158"/>
                </a:lnTo>
                <a:lnTo>
                  <a:pt x="263" y="160"/>
                </a:lnTo>
                <a:lnTo>
                  <a:pt x="262" y="161"/>
                </a:lnTo>
                <a:lnTo>
                  <a:pt x="259" y="171"/>
                </a:lnTo>
                <a:lnTo>
                  <a:pt x="259" y="173"/>
                </a:lnTo>
                <a:lnTo>
                  <a:pt x="262" y="175"/>
                </a:lnTo>
                <a:lnTo>
                  <a:pt x="263" y="175"/>
                </a:lnTo>
                <a:lnTo>
                  <a:pt x="266" y="175"/>
                </a:lnTo>
                <a:lnTo>
                  <a:pt x="268" y="175"/>
                </a:lnTo>
                <a:lnTo>
                  <a:pt x="270" y="175"/>
                </a:lnTo>
                <a:lnTo>
                  <a:pt x="272" y="173"/>
                </a:lnTo>
                <a:lnTo>
                  <a:pt x="274" y="173"/>
                </a:lnTo>
                <a:lnTo>
                  <a:pt x="280" y="176"/>
                </a:lnTo>
                <a:lnTo>
                  <a:pt x="288" y="182"/>
                </a:lnTo>
                <a:lnTo>
                  <a:pt x="287" y="183"/>
                </a:lnTo>
                <a:lnTo>
                  <a:pt x="287" y="183"/>
                </a:lnTo>
                <a:lnTo>
                  <a:pt x="277" y="183"/>
                </a:lnTo>
                <a:lnTo>
                  <a:pt x="272" y="183"/>
                </a:lnTo>
                <a:lnTo>
                  <a:pt x="270" y="183"/>
                </a:lnTo>
                <a:lnTo>
                  <a:pt x="269" y="183"/>
                </a:lnTo>
                <a:lnTo>
                  <a:pt x="261" y="182"/>
                </a:lnTo>
                <a:lnTo>
                  <a:pt x="259" y="182"/>
                </a:lnTo>
                <a:lnTo>
                  <a:pt x="258" y="182"/>
                </a:lnTo>
                <a:lnTo>
                  <a:pt x="257" y="182"/>
                </a:lnTo>
                <a:lnTo>
                  <a:pt x="255" y="182"/>
                </a:lnTo>
                <a:lnTo>
                  <a:pt x="254" y="183"/>
                </a:lnTo>
                <a:lnTo>
                  <a:pt x="253" y="183"/>
                </a:lnTo>
                <a:lnTo>
                  <a:pt x="257" y="186"/>
                </a:lnTo>
                <a:lnTo>
                  <a:pt x="258" y="187"/>
                </a:lnTo>
                <a:lnTo>
                  <a:pt x="259" y="187"/>
                </a:lnTo>
                <a:lnTo>
                  <a:pt x="261" y="186"/>
                </a:lnTo>
                <a:lnTo>
                  <a:pt x="263" y="192"/>
                </a:lnTo>
                <a:lnTo>
                  <a:pt x="266" y="203"/>
                </a:lnTo>
                <a:lnTo>
                  <a:pt x="270" y="213"/>
                </a:lnTo>
                <a:lnTo>
                  <a:pt x="269" y="216"/>
                </a:lnTo>
                <a:lnTo>
                  <a:pt x="259" y="217"/>
                </a:lnTo>
                <a:lnTo>
                  <a:pt x="259" y="220"/>
                </a:lnTo>
                <a:lnTo>
                  <a:pt x="255" y="225"/>
                </a:lnTo>
                <a:lnTo>
                  <a:pt x="254" y="225"/>
                </a:lnTo>
                <a:lnTo>
                  <a:pt x="253" y="227"/>
                </a:lnTo>
                <a:lnTo>
                  <a:pt x="244" y="225"/>
                </a:lnTo>
                <a:lnTo>
                  <a:pt x="243" y="224"/>
                </a:lnTo>
                <a:lnTo>
                  <a:pt x="243" y="222"/>
                </a:lnTo>
                <a:lnTo>
                  <a:pt x="242" y="222"/>
                </a:lnTo>
                <a:lnTo>
                  <a:pt x="240" y="222"/>
                </a:lnTo>
                <a:lnTo>
                  <a:pt x="239" y="222"/>
                </a:lnTo>
                <a:lnTo>
                  <a:pt x="235" y="227"/>
                </a:lnTo>
                <a:lnTo>
                  <a:pt x="235" y="228"/>
                </a:lnTo>
                <a:lnTo>
                  <a:pt x="233" y="229"/>
                </a:lnTo>
                <a:lnTo>
                  <a:pt x="233" y="231"/>
                </a:lnTo>
                <a:lnTo>
                  <a:pt x="238" y="237"/>
                </a:lnTo>
                <a:lnTo>
                  <a:pt x="238" y="242"/>
                </a:lnTo>
                <a:lnTo>
                  <a:pt x="229" y="254"/>
                </a:lnTo>
                <a:lnTo>
                  <a:pt x="222" y="266"/>
                </a:lnTo>
                <a:lnTo>
                  <a:pt x="221" y="267"/>
                </a:lnTo>
                <a:lnTo>
                  <a:pt x="224" y="270"/>
                </a:lnTo>
                <a:lnTo>
                  <a:pt x="227" y="270"/>
                </a:lnTo>
                <a:lnTo>
                  <a:pt x="228" y="269"/>
                </a:lnTo>
                <a:lnTo>
                  <a:pt x="231" y="267"/>
                </a:lnTo>
                <a:lnTo>
                  <a:pt x="238" y="263"/>
                </a:lnTo>
                <a:lnTo>
                  <a:pt x="250" y="265"/>
                </a:lnTo>
                <a:lnTo>
                  <a:pt x="251" y="265"/>
                </a:lnTo>
                <a:lnTo>
                  <a:pt x="253" y="265"/>
                </a:lnTo>
                <a:lnTo>
                  <a:pt x="253" y="267"/>
                </a:lnTo>
                <a:lnTo>
                  <a:pt x="247" y="269"/>
                </a:lnTo>
                <a:lnTo>
                  <a:pt x="247" y="270"/>
                </a:lnTo>
                <a:lnTo>
                  <a:pt x="253" y="274"/>
                </a:lnTo>
                <a:lnTo>
                  <a:pt x="257" y="276"/>
                </a:lnTo>
                <a:lnTo>
                  <a:pt x="255" y="277"/>
                </a:lnTo>
                <a:lnTo>
                  <a:pt x="254" y="278"/>
                </a:lnTo>
                <a:lnTo>
                  <a:pt x="250" y="277"/>
                </a:lnTo>
                <a:lnTo>
                  <a:pt x="246" y="276"/>
                </a:lnTo>
                <a:lnTo>
                  <a:pt x="246" y="274"/>
                </a:lnTo>
                <a:lnTo>
                  <a:pt x="244" y="274"/>
                </a:lnTo>
                <a:lnTo>
                  <a:pt x="243" y="270"/>
                </a:lnTo>
                <a:lnTo>
                  <a:pt x="239" y="269"/>
                </a:lnTo>
                <a:lnTo>
                  <a:pt x="236" y="270"/>
                </a:lnTo>
                <a:lnTo>
                  <a:pt x="232" y="274"/>
                </a:lnTo>
                <a:lnTo>
                  <a:pt x="232" y="276"/>
                </a:lnTo>
                <a:lnTo>
                  <a:pt x="235" y="281"/>
                </a:lnTo>
                <a:lnTo>
                  <a:pt x="240" y="287"/>
                </a:lnTo>
                <a:lnTo>
                  <a:pt x="242" y="287"/>
                </a:lnTo>
                <a:lnTo>
                  <a:pt x="251" y="289"/>
                </a:lnTo>
                <a:lnTo>
                  <a:pt x="261" y="292"/>
                </a:lnTo>
                <a:lnTo>
                  <a:pt x="274" y="296"/>
                </a:lnTo>
                <a:lnTo>
                  <a:pt x="274" y="297"/>
                </a:lnTo>
                <a:lnTo>
                  <a:pt x="276" y="302"/>
                </a:lnTo>
                <a:lnTo>
                  <a:pt x="274" y="307"/>
                </a:lnTo>
                <a:lnTo>
                  <a:pt x="273" y="319"/>
                </a:lnTo>
                <a:lnTo>
                  <a:pt x="272" y="322"/>
                </a:lnTo>
                <a:lnTo>
                  <a:pt x="269" y="326"/>
                </a:lnTo>
                <a:lnTo>
                  <a:pt x="265" y="336"/>
                </a:lnTo>
                <a:lnTo>
                  <a:pt x="261" y="334"/>
                </a:lnTo>
                <a:lnTo>
                  <a:pt x="258" y="334"/>
                </a:lnTo>
                <a:lnTo>
                  <a:pt x="258" y="322"/>
                </a:lnTo>
                <a:lnTo>
                  <a:pt x="258" y="321"/>
                </a:lnTo>
                <a:lnTo>
                  <a:pt x="259" y="317"/>
                </a:lnTo>
                <a:lnTo>
                  <a:pt x="259" y="315"/>
                </a:lnTo>
                <a:lnTo>
                  <a:pt x="261" y="315"/>
                </a:lnTo>
                <a:lnTo>
                  <a:pt x="262" y="314"/>
                </a:lnTo>
                <a:lnTo>
                  <a:pt x="261" y="306"/>
                </a:lnTo>
                <a:lnTo>
                  <a:pt x="261" y="304"/>
                </a:lnTo>
                <a:lnTo>
                  <a:pt x="259" y="302"/>
                </a:lnTo>
                <a:lnTo>
                  <a:pt x="259" y="300"/>
                </a:lnTo>
                <a:lnTo>
                  <a:pt x="257" y="299"/>
                </a:lnTo>
                <a:lnTo>
                  <a:pt x="255" y="299"/>
                </a:lnTo>
                <a:lnTo>
                  <a:pt x="247" y="297"/>
                </a:lnTo>
                <a:lnTo>
                  <a:pt x="246" y="299"/>
                </a:lnTo>
                <a:lnTo>
                  <a:pt x="240" y="299"/>
                </a:lnTo>
                <a:lnTo>
                  <a:pt x="239" y="299"/>
                </a:lnTo>
                <a:lnTo>
                  <a:pt x="232" y="295"/>
                </a:lnTo>
                <a:lnTo>
                  <a:pt x="229" y="292"/>
                </a:lnTo>
                <a:lnTo>
                  <a:pt x="229" y="291"/>
                </a:lnTo>
                <a:lnTo>
                  <a:pt x="228" y="287"/>
                </a:lnTo>
                <a:lnTo>
                  <a:pt x="227" y="285"/>
                </a:lnTo>
                <a:lnTo>
                  <a:pt x="227" y="285"/>
                </a:lnTo>
                <a:lnTo>
                  <a:pt x="224" y="285"/>
                </a:lnTo>
                <a:lnTo>
                  <a:pt x="221" y="287"/>
                </a:lnTo>
                <a:lnTo>
                  <a:pt x="212" y="296"/>
                </a:lnTo>
                <a:lnTo>
                  <a:pt x="209" y="299"/>
                </a:lnTo>
                <a:lnTo>
                  <a:pt x="209" y="300"/>
                </a:lnTo>
                <a:lnTo>
                  <a:pt x="212" y="302"/>
                </a:lnTo>
                <a:lnTo>
                  <a:pt x="217" y="311"/>
                </a:lnTo>
                <a:lnTo>
                  <a:pt x="218" y="319"/>
                </a:lnTo>
                <a:lnTo>
                  <a:pt x="209" y="319"/>
                </a:lnTo>
                <a:lnTo>
                  <a:pt x="205" y="322"/>
                </a:lnTo>
                <a:lnTo>
                  <a:pt x="206" y="332"/>
                </a:lnTo>
                <a:lnTo>
                  <a:pt x="209" y="333"/>
                </a:lnTo>
                <a:lnTo>
                  <a:pt x="212" y="334"/>
                </a:lnTo>
                <a:lnTo>
                  <a:pt x="216" y="344"/>
                </a:lnTo>
                <a:lnTo>
                  <a:pt x="212" y="347"/>
                </a:lnTo>
                <a:lnTo>
                  <a:pt x="206" y="347"/>
                </a:lnTo>
                <a:lnTo>
                  <a:pt x="205" y="347"/>
                </a:lnTo>
                <a:lnTo>
                  <a:pt x="203" y="347"/>
                </a:lnTo>
                <a:lnTo>
                  <a:pt x="203" y="348"/>
                </a:lnTo>
                <a:lnTo>
                  <a:pt x="203" y="349"/>
                </a:lnTo>
                <a:lnTo>
                  <a:pt x="205" y="351"/>
                </a:lnTo>
                <a:lnTo>
                  <a:pt x="213" y="355"/>
                </a:lnTo>
                <a:lnTo>
                  <a:pt x="221" y="356"/>
                </a:lnTo>
                <a:lnTo>
                  <a:pt x="222" y="356"/>
                </a:lnTo>
                <a:lnTo>
                  <a:pt x="222" y="357"/>
                </a:lnTo>
                <a:lnTo>
                  <a:pt x="218" y="357"/>
                </a:lnTo>
                <a:lnTo>
                  <a:pt x="206" y="362"/>
                </a:lnTo>
                <a:lnTo>
                  <a:pt x="202" y="360"/>
                </a:lnTo>
                <a:lnTo>
                  <a:pt x="201" y="359"/>
                </a:lnTo>
                <a:lnTo>
                  <a:pt x="198" y="363"/>
                </a:lnTo>
                <a:lnTo>
                  <a:pt x="194" y="372"/>
                </a:lnTo>
                <a:lnTo>
                  <a:pt x="194" y="377"/>
                </a:lnTo>
                <a:lnTo>
                  <a:pt x="199" y="381"/>
                </a:lnTo>
                <a:lnTo>
                  <a:pt x="199" y="382"/>
                </a:lnTo>
                <a:lnTo>
                  <a:pt x="201" y="382"/>
                </a:lnTo>
                <a:lnTo>
                  <a:pt x="206" y="381"/>
                </a:lnTo>
                <a:lnTo>
                  <a:pt x="209" y="381"/>
                </a:lnTo>
                <a:lnTo>
                  <a:pt x="222" y="389"/>
                </a:lnTo>
                <a:lnTo>
                  <a:pt x="232" y="381"/>
                </a:lnTo>
                <a:lnTo>
                  <a:pt x="238" y="377"/>
                </a:lnTo>
                <a:lnTo>
                  <a:pt x="233" y="382"/>
                </a:lnTo>
                <a:lnTo>
                  <a:pt x="233" y="383"/>
                </a:lnTo>
                <a:lnTo>
                  <a:pt x="232" y="385"/>
                </a:lnTo>
                <a:lnTo>
                  <a:pt x="231" y="389"/>
                </a:lnTo>
                <a:lnTo>
                  <a:pt x="232" y="398"/>
                </a:lnTo>
                <a:lnTo>
                  <a:pt x="233" y="400"/>
                </a:lnTo>
                <a:lnTo>
                  <a:pt x="235" y="401"/>
                </a:lnTo>
                <a:lnTo>
                  <a:pt x="236" y="402"/>
                </a:lnTo>
                <a:lnTo>
                  <a:pt x="238" y="401"/>
                </a:lnTo>
                <a:lnTo>
                  <a:pt x="239" y="401"/>
                </a:lnTo>
                <a:lnTo>
                  <a:pt x="240" y="402"/>
                </a:lnTo>
                <a:lnTo>
                  <a:pt x="242" y="402"/>
                </a:lnTo>
                <a:lnTo>
                  <a:pt x="239" y="408"/>
                </a:lnTo>
                <a:lnTo>
                  <a:pt x="236" y="407"/>
                </a:lnTo>
                <a:lnTo>
                  <a:pt x="235" y="407"/>
                </a:lnTo>
                <a:lnTo>
                  <a:pt x="232" y="405"/>
                </a:lnTo>
                <a:lnTo>
                  <a:pt x="222" y="402"/>
                </a:lnTo>
                <a:lnTo>
                  <a:pt x="221" y="401"/>
                </a:lnTo>
                <a:lnTo>
                  <a:pt x="220" y="401"/>
                </a:lnTo>
                <a:lnTo>
                  <a:pt x="217" y="398"/>
                </a:lnTo>
                <a:lnTo>
                  <a:pt x="217" y="397"/>
                </a:lnTo>
                <a:lnTo>
                  <a:pt x="213" y="387"/>
                </a:lnTo>
                <a:lnTo>
                  <a:pt x="210" y="385"/>
                </a:lnTo>
                <a:lnTo>
                  <a:pt x="209" y="385"/>
                </a:lnTo>
                <a:lnTo>
                  <a:pt x="206" y="386"/>
                </a:lnTo>
                <a:lnTo>
                  <a:pt x="206" y="387"/>
                </a:lnTo>
                <a:lnTo>
                  <a:pt x="205" y="389"/>
                </a:lnTo>
                <a:lnTo>
                  <a:pt x="206" y="389"/>
                </a:lnTo>
                <a:lnTo>
                  <a:pt x="210" y="397"/>
                </a:lnTo>
                <a:lnTo>
                  <a:pt x="212" y="400"/>
                </a:lnTo>
                <a:lnTo>
                  <a:pt x="213" y="401"/>
                </a:lnTo>
                <a:lnTo>
                  <a:pt x="217" y="404"/>
                </a:lnTo>
                <a:lnTo>
                  <a:pt x="218" y="405"/>
                </a:lnTo>
                <a:lnTo>
                  <a:pt x="218" y="408"/>
                </a:lnTo>
                <a:lnTo>
                  <a:pt x="217" y="409"/>
                </a:lnTo>
                <a:lnTo>
                  <a:pt x="213" y="412"/>
                </a:lnTo>
                <a:lnTo>
                  <a:pt x="209" y="413"/>
                </a:lnTo>
                <a:lnTo>
                  <a:pt x="203" y="412"/>
                </a:lnTo>
                <a:lnTo>
                  <a:pt x="203" y="404"/>
                </a:lnTo>
                <a:lnTo>
                  <a:pt x="198" y="394"/>
                </a:lnTo>
                <a:lnTo>
                  <a:pt x="197" y="394"/>
                </a:lnTo>
                <a:lnTo>
                  <a:pt x="184" y="381"/>
                </a:lnTo>
                <a:lnTo>
                  <a:pt x="183" y="379"/>
                </a:lnTo>
                <a:lnTo>
                  <a:pt x="180" y="375"/>
                </a:lnTo>
                <a:lnTo>
                  <a:pt x="179" y="372"/>
                </a:lnTo>
                <a:lnTo>
                  <a:pt x="180" y="370"/>
                </a:lnTo>
                <a:lnTo>
                  <a:pt x="182" y="364"/>
                </a:lnTo>
                <a:lnTo>
                  <a:pt x="182" y="362"/>
                </a:lnTo>
                <a:lnTo>
                  <a:pt x="179" y="359"/>
                </a:lnTo>
                <a:lnTo>
                  <a:pt x="173" y="356"/>
                </a:lnTo>
                <a:lnTo>
                  <a:pt x="169" y="357"/>
                </a:lnTo>
                <a:lnTo>
                  <a:pt x="168" y="360"/>
                </a:lnTo>
                <a:lnTo>
                  <a:pt x="161" y="359"/>
                </a:lnTo>
                <a:lnTo>
                  <a:pt x="161" y="353"/>
                </a:lnTo>
                <a:lnTo>
                  <a:pt x="161" y="347"/>
                </a:lnTo>
                <a:lnTo>
                  <a:pt x="161" y="347"/>
                </a:lnTo>
                <a:lnTo>
                  <a:pt x="158" y="342"/>
                </a:lnTo>
                <a:lnTo>
                  <a:pt x="156" y="342"/>
                </a:lnTo>
                <a:lnTo>
                  <a:pt x="154" y="342"/>
                </a:lnTo>
                <a:lnTo>
                  <a:pt x="152" y="351"/>
                </a:lnTo>
                <a:lnTo>
                  <a:pt x="153" y="353"/>
                </a:lnTo>
                <a:lnTo>
                  <a:pt x="154" y="374"/>
                </a:lnTo>
                <a:lnTo>
                  <a:pt x="154" y="375"/>
                </a:lnTo>
                <a:lnTo>
                  <a:pt x="153" y="378"/>
                </a:lnTo>
                <a:lnTo>
                  <a:pt x="147" y="383"/>
                </a:lnTo>
                <a:lnTo>
                  <a:pt x="145" y="381"/>
                </a:lnTo>
                <a:lnTo>
                  <a:pt x="146" y="377"/>
                </a:lnTo>
                <a:lnTo>
                  <a:pt x="146" y="375"/>
                </a:lnTo>
                <a:lnTo>
                  <a:pt x="145" y="372"/>
                </a:lnTo>
                <a:lnTo>
                  <a:pt x="143" y="370"/>
                </a:lnTo>
                <a:lnTo>
                  <a:pt x="143" y="368"/>
                </a:lnTo>
                <a:lnTo>
                  <a:pt x="142" y="367"/>
                </a:lnTo>
                <a:lnTo>
                  <a:pt x="139" y="366"/>
                </a:lnTo>
                <a:lnTo>
                  <a:pt x="132" y="370"/>
                </a:lnTo>
                <a:lnTo>
                  <a:pt x="131" y="372"/>
                </a:lnTo>
                <a:lnTo>
                  <a:pt x="123" y="387"/>
                </a:lnTo>
                <a:lnTo>
                  <a:pt x="116" y="401"/>
                </a:lnTo>
                <a:lnTo>
                  <a:pt x="115" y="401"/>
                </a:lnTo>
                <a:lnTo>
                  <a:pt x="108" y="412"/>
                </a:lnTo>
                <a:lnTo>
                  <a:pt x="101" y="420"/>
                </a:lnTo>
                <a:lnTo>
                  <a:pt x="104" y="412"/>
                </a:lnTo>
                <a:lnTo>
                  <a:pt x="105" y="411"/>
                </a:lnTo>
                <a:lnTo>
                  <a:pt x="107" y="405"/>
                </a:lnTo>
                <a:lnTo>
                  <a:pt x="116" y="386"/>
                </a:lnTo>
                <a:lnTo>
                  <a:pt x="109" y="385"/>
                </a:lnTo>
                <a:lnTo>
                  <a:pt x="109" y="386"/>
                </a:lnTo>
                <a:lnTo>
                  <a:pt x="101" y="393"/>
                </a:lnTo>
                <a:lnTo>
                  <a:pt x="102" y="389"/>
                </a:lnTo>
                <a:lnTo>
                  <a:pt x="104" y="386"/>
                </a:lnTo>
                <a:lnTo>
                  <a:pt x="108" y="381"/>
                </a:lnTo>
                <a:lnTo>
                  <a:pt x="111" y="378"/>
                </a:lnTo>
                <a:lnTo>
                  <a:pt x="113" y="375"/>
                </a:lnTo>
                <a:lnTo>
                  <a:pt x="119" y="367"/>
                </a:lnTo>
                <a:lnTo>
                  <a:pt x="123" y="360"/>
                </a:lnTo>
                <a:lnTo>
                  <a:pt x="124" y="360"/>
                </a:lnTo>
                <a:lnTo>
                  <a:pt x="124" y="359"/>
                </a:lnTo>
                <a:lnTo>
                  <a:pt x="126" y="355"/>
                </a:lnTo>
                <a:lnTo>
                  <a:pt x="126" y="353"/>
                </a:lnTo>
                <a:lnTo>
                  <a:pt x="124" y="348"/>
                </a:lnTo>
                <a:lnTo>
                  <a:pt x="123" y="347"/>
                </a:lnTo>
                <a:lnTo>
                  <a:pt x="119" y="342"/>
                </a:lnTo>
                <a:lnTo>
                  <a:pt x="113" y="340"/>
                </a:lnTo>
                <a:lnTo>
                  <a:pt x="112" y="338"/>
                </a:lnTo>
                <a:lnTo>
                  <a:pt x="105" y="337"/>
                </a:lnTo>
                <a:lnTo>
                  <a:pt x="104" y="337"/>
                </a:lnTo>
                <a:lnTo>
                  <a:pt x="102" y="337"/>
                </a:lnTo>
                <a:lnTo>
                  <a:pt x="101" y="338"/>
                </a:lnTo>
                <a:lnTo>
                  <a:pt x="100" y="342"/>
                </a:lnTo>
                <a:lnTo>
                  <a:pt x="96" y="352"/>
                </a:lnTo>
                <a:lnTo>
                  <a:pt x="96" y="357"/>
                </a:lnTo>
                <a:lnTo>
                  <a:pt x="93" y="367"/>
                </a:lnTo>
                <a:lnTo>
                  <a:pt x="93" y="371"/>
                </a:lnTo>
                <a:lnTo>
                  <a:pt x="93" y="374"/>
                </a:lnTo>
                <a:lnTo>
                  <a:pt x="93" y="378"/>
                </a:lnTo>
                <a:lnTo>
                  <a:pt x="92" y="381"/>
                </a:lnTo>
                <a:lnTo>
                  <a:pt x="90" y="382"/>
                </a:lnTo>
                <a:lnTo>
                  <a:pt x="90" y="383"/>
                </a:lnTo>
                <a:lnTo>
                  <a:pt x="85" y="385"/>
                </a:lnTo>
                <a:lnTo>
                  <a:pt x="78" y="386"/>
                </a:lnTo>
                <a:lnTo>
                  <a:pt x="72" y="385"/>
                </a:lnTo>
                <a:lnTo>
                  <a:pt x="72" y="383"/>
                </a:lnTo>
                <a:lnTo>
                  <a:pt x="71" y="385"/>
                </a:lnTo>
                <a:lnTo>
                  <a:pt x="66" y="386"/>
                </a:lnTo>
                <a:lnTo>
                  <a:pt x="64" y="386"/>
                </a:lnTo>
                <a:lnTo>
                  <a:pt x="63" y="386"/>
                </a:lnTo>
                <a:lnTo>
                  <a:pt x="63" y="387"/>
                </a:lnTo>
                <a:lnTo>
                  <a:pt x="70" y="396"/>
                </a:lnTo>
                <a:lnTo>
                  <a:pt x="71" y="396"/>
                </a:lnTo>
                <a:lnTo>
                  <a:pt x="72" y="397"/>
                </a:lnTo>
                <a:lnTo>
                  <a:pt x="74" y="398"/>
                </a:lnTo>
                <a:lnTo>
                  <a:pt x="75" y="398"/>
                </a:lnTo>
                <a:lnTo>
                  <a:pt x="77" y="398"/>
                </a:lnTo>
                <a:lnTo>
                  <a:pt x="78" y="397"/>
                </a:lnTo>
                <a:lnTo>
                  <a:pt x="78" y="396"/>
                </a:lnTo>
                <a:lnTo>
                  <a:pt x="79" y="394"/>
                </a:lnTo>
                <a:lnTo>
                  <a:pt x="83" y="394"/>
                </a:lnTo>
                <a:lnTo>
                  <a:pt x="82" y="402"/>
                </a:lnTo>
                <a:lnTo>
                  <a:pt x="79" y="412"/>
                </a:lnTo>
                <a:lnTo>
                  <a:pt x="78" y="419"/>
                </a:lnTo>
                <a:lnTo>
                  <a:pt x="72" y="422"/>
                </a:lnTo>
                <a:lnTo>
                  <a:pt x="66" y="420"/>
                </a:lnTo>
                <a:lnTo>
                  <a:pt x="59" y="415"/>
                </a:lnTo>
                <a:lnTo>
                  <a:pt x="59" y="412"/>
                </a:lnTo>
                <a:lnTo>
                  <a:pt x="59" y="409"/>
                </a:lnTo>
                <a:lnTo>
                  <a:pt x="63" y="400"/>
                </a:lnTo>
                <a:lnTo>
                  <a:pt x="62" y="398"/>
                </a:lnTo>
                <a:lnTo>
                  <a:pt x="57" y="396"/>
                </a:lnTo>
                <a:lnTo>
                  <a:pt x="52" y="392"/>
                </a:lnTo>
                <a:lnTo>
                  <a:pt x="53" y="392"/>
                </a:lnTo>
                <a:lnTo>
                  <a:pt x="52" y="389"/>
                </a:lnTo>
                <a:lnTo>
                  <a:pt x="49" y="386"/>
                </a:lnTo>
                <a:lnTo>
                  <a:pt x="45" y="386"/>
                </a:lnTo>
                <a:lnTo>
                  <a:pt x="37" y="385"/>
                </a:lnTo>
                <a:lnTo>
                  <a:pt x="30" y="382"/>
                </a:lnTo>
                <a:lnTo>
                  <a:pt x="26" y="379"/>
                </a:lnTo>
                <a:lnTo>
                  <a:pt x="25" y="374"/>
                </a:lnTo>
                <a:lnTo>
                  <a:pt x="23" y="372"/>
                </a:lnTo>
                <a:lnTo>
                  <a:pt x="22" y="368"/>
                </a:lnTo>
                <a:lnTo>
                  <a:pt x="22" y="367"/>
                </a:lnTo>
                <a:lnTo>
                  <a:pt x="21" y="366"/>
                </a:lnTo>
                <a:lnTo>
                  <a:pt x="19" y="364"/>
                </a:lnTo>
                <a:lnTo>
                  <a:pt x="16" y="362"/>
                </a:lnTo>
                <a:lnTo>
                  <a:pt x="7" y="360"/>
                </a:lnTo>
                <a:lnTo>
                  <a:pt x="6" y="360"/>
                </a:lnTo>
                <a:lnTo>
                  <a:pt x="0" y="347"/>
                </a:lnTo>
                <a:lnTo>
                  <a:pt x="14" y="348"/>
                </a:lnTo>
                <a:lnTo>
                  <a:pt x="16" y="348"/>
                </a:lnTo>
                <a:lnTo>
                  <a:pt x="21" y="348"/>
                </a:lnTo>
                <a:lnTo>
                  <a:pt x="26" y="348"/>
                </a:lnTo>
                <a:lnTo>
                  <a:pt x="27" y="348"/>
                </a:lnTo>
                <a:lnTo>
                  <a:pt x="30" y="348"/>
                </a:lnTo>
                <a:lnTo>
                  <a:pt x="31" y="347"/>
                </a:lnTo>
                <a:lnTo>
                  <a:pt x="27" y="341"/>
                </a:lnTo>
                <a:lnTo>
                  <a:pt x="30" y="341"/>
                </a:lnTo>
                <a:lnTo>
                  <a:pt x="30" y="341"/>
                </a:lnTo>
                <a:lnTo>
                  <a:pt x="37" y="340"/>
                </a:lnTo>
                <a:lnTo>
                  <a:pt x="46" y="334"/>
                </a:lnTo>
                <a:lnTo>
                  <a:pt x="52" y="336"/>
                </a:lnTo>
                <a:lnTo>
                  <a:pt x="46" y="345"/>
                </a:lnTo>
                <a:lnTo>
                  <a:pt x="44" y="347"/>
                </a:lnTo>
                <a:lnTo>
                  <a:pt x="42" y="348"/>
                </a:lnTo>
                <a:lnTo>
                  <a:pt x="49" y="347"/>
                </a:lnTo>
                <a:lnTo>
                  <a:pt x="53" y="345"/>
                </a:lnTo>
                <a:lnTo>
                  <a:pt x="57" y="344"/>
                </a:lnTo>
                <a:lnTo>
                  <a:pt x="57" y="342"/>
                </a:lnTo>
                <a:lnTo>
                  <a:pt x="59" y="337"/>
                </a:lnTo>
                <a:lnTo>
                  <a:pt x="56" y="329"/>
                </a:lnTo>
                <a:lnTo>
                  <a:pt x="56" y="326"/>
                </a:lnTo>
                <a:lnTo>
                  <a:pt x="56" y="325"/>
                </a:lnTo>
                <a:lnTo>
                  <a:pt x="56" y="323"/>
                </a:lnTo>
                <a:lnTo>
                  <a:pt x="57" y="319"/>
                </a:lnTo>
                <a:lnTo>
                  <a:pt x="57" y="317"/>
                </a:lnTo>
                <a:lnTo>
                  <a:pt x="59" y="317"/>
                </a:lnTo>
                <a:lnTo>
                  <a:pt x="63" y="332"/>
                </a:lnTo>
                <a:lnTo>
                  <a:pt x="66" y="334"/>
                </a:lnTo>
                <a:lnTo>
                  <a:pt x="70" y="341"/>
                </a:lnTo>
                <a:lnTo>
                  <a:pt x="71" y="340"/>
                </a:lnTo>
                <a:lnTo>
                  <a:pt x="78" y="338"/>
                </a:lnTo>
                <a:lnTo>
                  <a:pt x="78" y="344"/>
                </a:lnTo>
                <a:lnTo>
                  <a:pt x="78" y="347"/>
                </a:lnTo>
                <a:lnTo>
                  <a:pt x="78" y="352"/>
                </a:lnTo>
                <a:lnTo>
                  <a:pt x="79" y="353"/>
                </a:lnTo>
                <a:lnTo>
                  <a:pt x="81" y="355"/>
                </a:lnTo>
                <a:lnTo>
                  <a:pt x="82" y="355"/>
                </a:lnTo>
                <a:lnTo>
                  <a:pt x="86" y="353"/>
                </a:lnTo>
                <a:lnTo>
                  <a:pt x="87" y="353"/>
                </a:lnTo>
                <a:lnTo>
                  <a:pt x="89" y="353"/>
                </a:lnTo>
                <a:lnTo>
                  <a:pt x="93" y="349"/>
                </a:lnTo>
                <a:lnTo>
                  <a:pt x="96" y="347"/>
                </a:lnTo>
                <a:lnTo>
                  <a:pt x="96" y="347"/>
                </a:lnTo>
                <a:lnTo>
                  <a:pt x="96" y="341"/>
                </a:lnTo>
                <a:lnTo>
                  <a:pt x="96" y="340"/>
                </a:lnTo>
                <a:lnTo>
                  <a:pt x="96" y="338"/>
                </a:lnTo>
                <a:lnTo>
                  <a:pt x="96" y="336"/>
                </a:lnTo>
                <a:lnTo>
                  <a:pt x="94" y="329"/>
                </a:lnTo>
                <a:lnTo>
                  <a:pt x="97" y="323"/>
                </a:lnTo>
                <a:lnTo>
                  <a:pt x="98" y="322"/>
                </a:lnTo>
                <a:lnTo>
                  <a:pt x="98" y="321"/>
                </a:lnTo>
                <a:lnTo>
                  <a:pt x="96" y="319"/>
                </a:lnTo>
                <a:lnTo>
                  <a:pt x="96" y="319"/>
                </a:lnTo>
                <a:lnTo>
                  <a:pt x="90" y="322"/>
                </a:lnTo>
                <a:lnTo>
                  <a:pt x="87" y="322"/>
                </a:lnTo>
                <a:lnTo>
                  <a:pt x="85" y="323"/>
                </a:lnTo>
                <a:lnTo>
                  <a:pt x="83" y="327"/>
                </a:lnTo>
                <a:lnTo>
                  <a:pt x="82" y="319"/>
                </a:lnTo>
                <a:lnTo>
                  <a:pt x="83" y="319"/>
                </a:lnTo>
                <a:lnTo>
                  <a:pt x="89" y="318"/>
                </a:lnTo>
                <a:lnTo>
                  <a:pt x="96" y="318"/>
                </a:lnTo>
                <a:lnTo>
                  <a:pt x="100" y="318"/>
                </a:lnTo>
                <a:lnTo>
                  <a:pt x="105" y="323"/>
                </a:lnTo>
                <a:lnTo>
                  <a:pt x="108" y="330"/>
                </a:lnTo>
                <a:lnTo>
                  <a:pt x="115" y="330"/>
                </a:lnTo>
                <a:lnTo>
                  <a:pt x="119" y="329"/>
                </a:lnTo>
                <a:lnTo>
                  <a:pt x="120" y="327"/>
                </a:lnTo>
                <a:lnTo>
                  <a:pt x="117" y="319"/>
                </a:lnTo>
                <a:lnTo>
                  <a:pt x="116" y="319"/>
                </a:lnTo>
                <a:lnTo>
                  <a:pt x="115" y="319"/>
                </a:lnTo>
                <a:lnTo>
                  <a:pt x="108" y="317"/>
                </a:lnTo>
                <a:lnTo>
                  <a:pt x="107" y="315"/>
                </a:lnTo>
                <a:lnTo>
                  <a:pt x="104" y="315"/>
                </a:lnTo>
                <a:lnTo>
                  <a:pt x="101" y="314"/>
                </a:lnTo>
                <a:lnTo>
                  <a:pt x="101" y="314"/>
                </a:lnTo>
                <a:lnTo>
                  <a:pt x="98" y="311"/>
                </a:lnTo>
                <a:lnTo>
                  <a:pt x="92" y="311"/>
                </a:lnTo>
                <a:lnTo>
                  <a:pt x="90" y="311"/>
                </a:lnTo>
                <a:lnTo>
                  <a:pt x="86" y="311"/>
                </a:lnTo>
                <a:lnTo>
                  <a:pt x="82" y="312"/>
                </a:lnTo>
                <a:lnTo>
                  <a:pt x="83" y="310"/>
                </a:lnTo>
                <a:lnTo>
                  <a:pt x="86" y="307"/>
                </a:lnTo>
                <a:lnTo>
                  <a:pt x="87" y="304"/>
                </a:lnTo>
                <a:lnTo>
                  <a:pt x="93" y="296"/>
                </a:lnTo>
                <a:lnTo>
                  <a:pt x="93" y="295"/>
                </a:lnTo>
                <a:lnTo>
                  <a:pt x="98" y="289"/>
                </a:lnTo>
                <a:lnTo>
                  <a:pt x="101" y="285"/>
                </a:lnTo>
                <a:lnTo>
                  <a:pt x="102" y="287"/>
                </a:lnTo>
                <a:lnTo>
                  <a:pt x="107" y="288"/>
                </a:lnTo>
                <a:lnTo>
                  <a:pt x="112" y="289"/>
                </a:lnTo>
                <a:lnTo>
                  <a:pt x="113" y="288"/>
                </a:lnTo>
                <a:lnTo>
                  <a:pt x="117" y="285"/>
                </a:lnTo>
                <a:lnTo>
                  <a:pt x="123" y="288"/>
                </a:lnTo>
                <a:lnTo>
                  <a:pt x="126" y="289"/>
                </a:lnTo>
                <a:lnTo>
                  <a:pt x="128" y="289"/>
                </a:lnTo>
                <a:lnTo>
                  <a:pt x="130" y="288"/>
                </a:lnTo>
                <a:lnTo>
                  <a:pt x="128" y="287"/>
                </a:lnTo>
                <a:lnTo>
                  <a:pt x="119" y="284"/>
                </a:lnTo>
                <a:lnTo>
                  <a:pt x="113" y="282"/>
                </a:lnTo>
                <a:lnTo>
                  <a:pt x="109" y="281"/>
                </a:lnTo>
                <a:lnTo>
                  <a:pt x="108" y="281"/>
                </a:lnTo>
                <a:lnTo>
                  <a:pt x="92" y="285"/>
                </a:lnTo>
                <a:lnTo>
                  <a:pt x="96" y="278"/>
                </a:lnTo>
                <a:lnTo>
                  <a:pt x="111" y="273"/>
                </a:lnTo>
                <a:lnTo>
                  <a:pt x="116" y="278"/>
                </a:lnTo>
                <a:lnTo>
                  <a:pt x="116" y="280"/>
                </a:lnTo>
                <a:lnTo>
                  <a:pt x="117" y="281"/>
                </a:lnTo>
                <a:lnTo>
                  <a:pt x="119" y="281"/>
                </a:lnTo>
                <a:lnTo>
                  <a:pt x="126" y="281"/>
                </a:lnTo>
                <a:lnTo>
                  <a:pt x="137" y="277"/>
                </a:lnTo>
                <a:lnTo>
                  <a:pt x="149" y="276"/>
                </a:lnTo>
                <a:lnTo>
                  <a:pt x="154" y="274"/>
                </a:lnTo>
                <a:lnTo>
                  <a:pt x="150" y="281"/>
                </a:lnTo>
                <a:lnTo>
                  <a:pt x="149" y="281"/>
                </a:lnTo>
                <a:lnTo>
                  <a:pt x="143" y="289"/>
                </a:lnTo>
                <a:lnTo>
                  <a:pt x="145" y="292"/>
                </a:lnTo>
                <a:lnTo>
                  <a:pt x="145" y="296"/>
                </a:lnTo>
                <a:lnTo>
                  <a:pt x="149" y="297"/>
                </a:lnTo>
                <a:lnTo>
                  <a:pt x="154" y="307"/>
                </a:lnTo>
                <a:lnTo>
                  <a:pt x="156" y="306"/>
                </a:lnTo>
                <a:lnTo>
                  <a:pt x="157" y="303"/>
                </a:lnTo>
                <a:lnTo>
                  <a:pt x="158" y="302"/>
                </a:lnTo>
                <a:lnTo>
                  <a:pt x="157" y="300"/>
                </a:lnTo>
                <a:lnTo>
                  <a:pt x="153" y="296"/>
                </a:lnTo>
                <a:lnTo>
                  <a:pt x="150" y="293"/>
                </a:lnTo>
                <a:lnTo>
                  <a:pt x="150" y="292"/>
                </a:lnTo>
                <a:lnTo>
                  <a:pt x="152" y="289"/>
                </a:lnTo>
                <a:lnTo>
                  <a:pt x="154" y="284"/>
                </a:lnTo>
                <a:lnTo>
                  <a:pt x="160" y="278"/>
                </a:lnTo>
                <a:lnTo>
                  <a:pt x="161" y="276"/>
                </a:lnTo>
                <a:lnTo>
                  <a:pt x="164" y="277"/>
                </a:lnTo>
                <a:lnTo>
                  <a:pt x="168" y="278"/>
                </a:lnTo>
                <a:lnTo>
                  <a:pt x="169" y="278"/>
                </a:lnTo>
                <a:lnTo>
                  <a:pt x="171" y="281"/>
                </a:lnTo>
                <a:lnTo>
                  <a:pt x="176" y="281"/>
                </a:lnTo>
                <a:lnTo>
                  <a:pt x="177" y="280"/>
                </a:lnTo>
                <a:lnTo>
                  <a:pt x="179" y="281"/>
                </a:lnTo>
                <a:lnTo>
                  <a:pt x="187" y="284"/>
                </a:lnTo>
                <a:lnTo>
                  <a:pt x="194" y="287"/>
                </a:lnTo>
                <a:lnTo>
                  <a:pt x="197" y="288"/>
                </a:lnTo>
                <a:lnTo>
                  <a:pt x="197" y="300"/>
                </a:lnTo>
                <a:lnTo>
                  <a:pt x="197" y="302"/>
                </a:lnTo>
                <a:lnTo>
                  <a:pt x="197" y="303"/>
                </a:lnTo>
                <a:lnTo>
                  <a:pt x="197" y="308"/>
                </a:lnTo>
                <a:lnTo>
                  <a:pt x="201" y="310"/>
                </a:lnTo>
                <a:lnTo>
                  <a:pt x="202" y="311"/>
                </a:lnTo>
                <a:lnTo>
                  <a:pt x="205" y="312"/>
                </a:lnTo>
                <a:lnTo>
                  <a:pt x="205" y="311"/>
                </a:lnTo>
                <a:lnTo>
                  <a:pt x="205" y="302"/>
                </a:lnTo>
                <a:lnTo>
                  <a:pt x="206" y="287"/>
                </a:lnTo>
                <a:lnTo>
                  <a:pt x="203" y="285"/>
                </a:lnTo>
                <a:lnTo>
                  <a:pt x="199" y="281"/>
                </a:lnTo>
                <a:lnTo>
                  <a:pt x="197" y="278"/>
                </a:lnTo>
                <a:lnTo>
                  <a:pt x="198" y="274"/>
                </a:lnTo>
                <a:lnTo>
                  <a:pt x="199" y="272"/>
                </a:lnTo>
                <a:lnTo>
                  <a:pt x="201" y="269"/>
                </a:lnTo>
                <a:lnTo>
                  <a:pt x="198" y="270"/>
                </a:lnTo>
                <a:lnTo>
                  <a:pt x="188" y="274"/>
                </a:lnTo>
                <a:lnTo>
                  <a:pt x="191" y="267"/>
                </a:lnTo>
                <a:lnTo>
                  <a:pt x="180" y="267"/>
                </a:lnTo>
                <a:lnTo>
                  <a:pt x="179" y="267"/>
                </a:lnTo>
                <a:lnTo>
                  <a:pt x="175" y="267"/>
                </a:lnTo>
                <a:lnTo>
                  <a:pt x="164" y="265"/>
                </a:lnTo>
                <a:lnTo>
                  <a:pt x="175" y="261"/>
                </a:lnTo>
                <a:lnTo>
                  <a:pt x="175" y="259"/>
                </a:lnTo>
                <a:lnTo>
                  <a:pt x="173" y="251"/>
                </a:lnTo>
                <a:lnTo>
                  <a:pt x="164" y="252"/>
                </a:lnTo>
                <a:lnTo>
                  <a:pt x="157" y="255"/>
                </a:lnTo>
                <a:lnTo>
                  <a:pt x="149" y="258"/>
                </a:lnTo>
                <a:lnTo>
                  <a:pt x="147" y="258"/>
                </a:lnTo>
                <a:lnTo>
                  <a:pt x="143" y="258"/>
                </a:lnTo>
                <a:lnTo>
                  <a:pt x="138" y="259"/>
                </a:lnTo>
                <a:lnTo>
                  <a:pt x="139" y="261"/>
                </a:lnTo>
                <a:lnTo>
                  <a:pt x="143" y="262"/>
                </a:lnTo>
                <a:lnTo>
                  <a:pt x="139" y="266"/>
                </a:lnTo>
                <a:lnTo>
                  <a:pt x="131" y="270"/>
                </a:lnTo>
                <a:lnTo>
                  <a:pt x="128" y="272"/>
                </a:lnTo>
                <a:lnTo>
                  <a:pt x="128" y="272"/>
                </a:lnTo>
                <a:lnTo>
                  <a:pt x="128" y="267"/>
                </a:lnTo>
                <a:lnTo>
                  <a:pt x="128" y="265"/>
                </a:lnTo>
                <a:lnTo>
                  <a:pt x="128" y="262"/>
                </a:lnTo>
                <a:lnTo>
                  <a:pt x="131" y="254"/>
                </a:lnTo>
                <a:lnTo>
                  <a:pt x="128" y="255"/>
                </a:lnTo>
                <a:lnTo>
                  <a:pt x="115" y="263"/>
                </a:lnTo>
                <a:lnTo>
                  <a:pt x="98" y="266"/>
                </a:lnTo>
                <a:lnTo>
                  <a:pt x="96" y="267"/>
                </a:lnTo>
                <a:lnTo>
                  <a:pt x="96" y="266"/>
                </a:lnTo>
                <a:lnTo>
                  <a:pt x="94" y="263"/>
                </a:lnTo>
                <a:lnTo>
                  <a:pt x="94" y="262"/>
                </a:lnTo>
                <a:lnTo>
                  <a:pt x="96" y="261"/>
                </a:lnTo>
                <a:lnTo>
                  <a:pt x="104" y="251"/>
                </a:lnTo>
                <a:lnTo>
                  <a:pt x="113" y="243"/>
                </a:lnTo>
                <a:lnTo>
                  <a:pt x="122" y="233"/>
                </a:lnTo>
                <a:lnTo>
                  <a:pt x="120" y="232"/>
                </a:lnTo>
                <a:lnTo>
                  <a:pt x="115" y="228"/>
                </a:lnTo>
                <a:lnTo>
                  <a:pt x="120" y="222"/>
                </a:lnTo>
                <a:lnTo>
                  <a:pt x="122" y="221"/>
                </a:lnTo>
                <a:lnTo>
                  <a:pt x="127" y="221"/>
                </a:lnTo>
                <a:lnTo>
                  <a:pt x="138" y="220"/>
                </a:lnTo>
                <a:lnTo>
                  <a:pt x="139" y="225"/>
                </a:lnTo>
                <a:lnTo>
                  <a:pt x="139" y="229"/>
                </a:lnTo>
                <a:lnTo>
                  <a:pt x="138" y="233"/>
                </a:lnTo>
                <a:lnTo>
                  <a:pt x="143" y="235"/>
                </a:lnTo>
                <a:lnTo>
                  <a:pt x="150" y="224"/>
                </a:lnTo>
                <a:lnTo>
                  <a:pt x="160" y="220"/>
                </a:lnTo>
                <a:lnTo>
                  <a:pt x="164" y="216"/>
                </a:lnTo>
                <a:lnTo>
                  <a:pt x="160" y="216"/>
                </a:lnTo>
                <a:lnTo>
                  <a:pt x="154" y="216"/>
                </a:lnTo>
                <a:lnTo>
                  <a:pt x="145" y="216"/>
                </a:lnTo>
                <a:lnTo>
                  <a:pt x="142" y="216"/>
                </a:lnTo>
                <a:lnTo>
                  <a:pt x="138" y="214"/>
                </a:lnTo>
                <a:lnTo>
                  <a:pt x="135" y="214"/>
                </a:lnTo>
                <a:lnTo>
                  <a:pt x="124" y="212"/>
                </a:lnTo>
                <a:lnTo>
                  <a:pt x="130" y="205"/>
                </a:lnTo>
                <a:lnTo>
                  <a:pt x="134" y="199"/>
                </a:lnTo>
                <a:lnTo>
                  <a:pt x="139" y="194"/>
                </a:lnTo>
                <a:lnTo>
                  <a:pt x="141" y="192"/>
                </a:lnTo>
                <a:lnTo>
                  <a:pt x="146" y="188"/>
                </a:lnTo>
                <a:lnTo>
                  <a:pt x="152" y="183"/>
                </a:lnTo>
                <a:lnTo>
                  <a:pt x="153" y="183"/>
                </a:lnTo>
                <a:lnTo>
                  <a:pt x="154" y="182"/>
                </a:lnTo>
                <a:lnTo>
                  <a:pt x="161" y="180"/>
                </a:lnTo>
                <a:lnTo>
                  <a:pt x="162" y="180"/>
                </a:lnTo>
                <a:lnTo>
                  <a:pt x="164" y="180"/>
                </a:lnTo>
                <a:lnTo>
                  <a:pt x="165" y="180"/>
                </a:lnTo>
                <a:lnTo>
                  <a:pt x="168" y="183"/>
                </a:lnTo>
                <a:lnTo>
                  <a:pt x="172" y="188"/>
                </a:lnTo>
                <a:lnTo>
                  <a:pt x="173" y="188"/>
                </a:lnTo>
                <a:lnTo>
                  <a:pt x="172" y="190"/>
                </a:lnTo>
                <a:lnTo>
                  <a:pt x="171" y="191"/>
                </a:lnTo>
                <a:lnTo>
                  <a:pt x="168" y="192"/>
                </a:lnTo>
                <a:lnTo>
                  <a:pt x="167" y="192"/>
                </a:lnTo>
                <a:lnTo>
                  <a:pt x="164" y="190"/>
                </a:lnTo>
                <a:lnTo>
                  <a:pt x="161" y="187"/>
                </a:lnTo>
                <a:lnTo>
                  <a:pt x="158" y="190"/>
                </a:lnTo>
                <a:lnTo>
                  <a:pt x="157" y="191"/>
                </a:lnTo>
                <a:lnTo>
                  <a:pt x="164" y="197"/>
                </a:lnTo>
                <a:lnTo>
                  <a:pt x="156" y="205"/>
                </a:lnTo>
                <a:lnTo>
                  <a:pt x="157" y="205"/>
                </a:lnTo>
                <a:lnTo>
                  <a:pt x="158" y="205"/>
                </a:lnTo>
                <a:lnTo>
                  <a:pt x="161" y="206"/>
                </a:lnTo>
                <a:lnTo>
                  <a:pt x="161" y="206"/>
                </a:lnTo>
                <a:lnTo>
                  <a:pt x="171" y="199"/>
                </a:lnTo>
                <a:lnTo>
                  <a:pt x="173" y="201"/>
                </a:lnTo>
                <a:lnTo>
                  <a:pt x="182" y="202"/>
                </a:lnTo>
                <a:lnTo>
                  <a:pt x="180" y="203"/>
                </a:lnTo>
                <a:lnTo>
                  <a:pt x="175" y="206"/>
                </a:lnTo>
                <a:lnTo>
                  <a:pt x="173" y="207"/>
                </a:lnTo>
                <a:lnTo>
                  <a:pt x="173" y="209"/>
                </a:lnTo>
                <a:lnTo>
                  <a:pt x="173" y="210"/>
                </a:lnTo>
                <a:lnTo>
                  <a:pt x="172" y="216"/>
                </a:lnTo>
                <a:lnTo>
                  <a:pt x="180" y="212"/>
                </a:lnTo>
                <a:lnTo>
                  <a:pt x="188" y="202"/>
                </a:lnTo>
                <a:lnTo>
                  <a:pt x="190" y="203"/>
                </a:lnTo>
                <a:lnTo>
                  <a:pt x="203" y="206"/>
                </a:lnTo>
                <a:lnTo>
                  <a:pt x="205" y="207"/>
                </a:lnTo>
                <a:lnTo>
                  <a:pt x="205" y="209"/>
                </a:lnTo>
                <a:lnTo>
                  <a:pt x="206" y="216"/>
                </a:lnTo>
                <a:lnTo>
                  <a:pt x="207" y="220"/>
                </a:lnTo>
                <a:lnTo>
                  <a:pt x="212" y="225"/>
                </a:lnTo>
                <a:lnTo>
                  <a:pt x="213" y="233"/>
                </a:lnTo>
                <a:lnTo>
                  <a:pt x="213" y="237"/>
                </a:lnTo>
                <a:lnTo>
                  <a:pt x="220" y="242"/>
                </a:lnTo>
                <a:lnTo>
                  <a:pt x="218" y="233"/>
                </a:lnTo>
                <a:lnTo>
                  <a:pt x="220" y="232"/>
                </a:lnTo>
                <a:lnTo>
                  <a:pt x="221" y="232"/>
                </a:lnTo>
                <a:lnTo>
                  <a:pt x="224" y="231"/>
                </a:lnTo>
                <a:lnTo>
                  <a:pt x="228" y="229"/>
                </a:lnTo>
                <a:lnTo>
                  <a:pt x="231" y="221"/>
                </a:lnTo>
                <a:lnTo>
                  <a:pt x="229" y="220"/>
                </a:lnTo>
                <a:lnTo>
                  <a:pt x="227" y="218"/>
                </a:lnTo>
                <a:lnTo>
                  <a:pt x="224" y="222"/>
                </a:lnTo>
                <a:lnTo>
                  <a:pt x="222" y="224"/>
                </a:lnTo>
                <a:lnTo>
                  <a:pt x="221" y="225"/>
                </a:lnTo>
                <a:lnTo>
                  <a:pt x="214" y="221"/>
                </a:lnTo>
                <a:lnTo>
                  <a:pt x="213" y="221"/>
                </a:lnTo>
                <a:lnTo>
                  <a:pt x="210" y="214"/>
                </a:lnTo>
                <a:lnTo>
                  <a:pt x="212" y="213"/>
                </a:lnTo>
                <a:lnTo>
                  <a:pt x="216" y="210"/>
                </a:lnTo>
                <a:lnTo>
                  <a:pt x="214" y="205"/>
                </a:lnTo>
                <a:lnTo>
                  <a:pt x="217" y="199"/>
                </a:lnTo>
                <a:lnTo>
                  <a:pt x="225" y="190"/>
                </a:lnTo>
                <a:lnTo>
                  <a:pt x="239" y="186"/>
                </a:lnTo>
                <a:lnTo>
                  <a:pt x="243" y="184"/>
                </a:lnTo>
                <a:lnTo>
                  <a:pt x="247" y="183"/>
                </a:lnTo>
                <a:lnTo>
                  <a:pt x="250" y="180"/>
                </a:lnTo>
                <a:lnTo>
                  <a:pt x="247" y="179"/>
                </a:lnTo>
                <a:lnTo>
                  <a:pt x="244" y="179"/>
                </a:lnTo>
                <a:lnTo>
                  <a:pt x="243" y="179"/>
                </a:lnTo>
                <a:lnTo>
                  <a:pt x="238" y="182"/>
                </a:lnTo>
                <a:lnTo>
                  <a:pt x="231" y="183"/>
                </a:lnTo>
                <a:lnTo>
                  <a:pt x="228" y="184"/>
                </a:lnTo>
                <a:lnTo>
                  <a:pt x="227" y="186"/>
                </a:lnTo>
                <a:lnTo>
                  <a:pt x="225" y="186"/>
                </a:lnTo>
                <a:lnTo>
                  <a:pt x="218" y="192"/>
                </a:lnTo>
                <a:lnTo>
                  <a:pt x="217" y="192"/>
                </a:lnTo>
                <a:lnTo>
                  <a:pt x="210" y="199"/>
                </a:lnTo>
                <a:lnTo>
                  <a:pt x="206" y="197"/>
                </a:lnTo>
                <a:lnTo>
                  <a:pt x="202" y="194"/>
                </a:lnTo>
                <a:lnTo>
                  <a:pt x="191" y="192"/>
                </a:lnTo>
                <a:lnTo>
                  <a:pt x="180" y="190"/>
                </a:lnTo>
                <a:lnTo>
                  <a:pt x="180" y="182"/>
                </a:lnTo>
                <a:lnTo>
                  <a:pt x="184" y="175"/>
                </a:lnTo>
                <a:lnTo>
                  <a:pt x="194" y="176"/>
                </a:lnTo>
                <a:lnTo>
                  <a:pt x="199" y="180"/>
                </a:lnTo>
                <a:lnTo>
                  <a:pt x="199" y="182"/>
                </a:lnTo>
                <a:lnTo>
                  <a:pt x="202" y="179"/>
                </a:lnTo>
                <a:lnTo>
                  <a:pt x="205" y="177"/>
                </a:lnTo>
                <a:lnTo>
                  <a:pt x="201" y="176"/>
                </a:lnTo>
                <a:lnTo>
                  <a:pt x="199" y="175"/>
                </a:lnTo>
                <a:lnTo>
                  <a:pt x="191" y="171"/>
                </a:lnTo>
                <a:lnTo>
                  <a:pt x="190" y="168"/>
                </a:lnTo>
                <a:lnTo>
                  <a:pt x="187" y="167"/>
                </a:lnTo>
                <a:lnTo>
                  <a:pt x="186" y="167"/>
                </a:lnTo>
                <a:lnTo>
                  <a:pt x="184" y="168"/>
                </a:lnTo>
                <a:lnTo>
                  <a:pt x="180" y="168"/>
                </a:lnTo>
                <a:lnTo>
                  <a:pt x="176" y="169"/>
                </a:lnTo>
                <a:lnTo>
                  <a:pt x="175" y="169"/>
                </a:lnTo>
                <a:lnTo>
                  <a:pt x="177" y="158"/>
                </a:lnTo>
                <a:lnTo>
                  <a:pt x="183" y="157"/>
                </a:lnTo>
                <a:lnTo>
                  <a:pt x="191" y="156"/>
                </a:lnTo>
                <a:lnTo>
                  <a:pt x="188" y="153"/>
                </a:lnTo>
                <a:lnTo>
                  <a:pt x="186" y="153"/>
                </a:lnTo>
                <a:lnTo>
                  <a:pt x="184" y="153"/>
                </a:lnTo>
                <a:lnTo>
                  <a:pt x="184" y="152"/>
                </a:lnTo>
                <a:lnTo>
                  <a:pt x="187" y="146"/>
                </a:lnTo>
                <a:lnTo>
                  <a:pt x="194" y="147"/>
                </a:lnTo>
                <a:lnTo>
                  <a:pt x="203" y="153"/>
                </a:lnTo>
                <a:lnTo>
                  <a:pt x="205" y="152"/>
                </a:lnTo>
                <a:lnTo>
                  <a:pt x="209" y="152"/>
                </a:lnTo>
                <a:lnTo>
                  <a:pt x="212" y="150"/>
                </a:lnTo>
                <a:lnTo>
                  <a:pt x="221" y="156"/>
                </a:lnTo>
                <a:lnTo>
                  <a:pt x="224" y="153"/>
                </a:lnTo>
                <a:lnTo>
                  <a:pt x="214" y="147"/>
                </a:lnTo>
                <a:lnTo>
                  <a:pt x="209" y="146"/>
                </a:lnTo>
                <a:lnTo>
                  <a:pt x="206" y="145"/>
                </a:lnTo>
                <a:lnTo>
                  <a:pt x="203" y="142"/>
                </a:lnTo>
                <a:lnTo>
                  <a:pt x="198" y="137"/>
                </a:lnTo>
                <a:lnTo>
                  <a:pt x="206" y="135"/>
                </a:lnTo>
                <a:lnTo>
                  <a:pt x="218" y="137"/>
                </a:lnTo>
                <a:lnTo>
                  <a:pt x="220" y="138"/>
                </a:lnTo>
                <a:lnTo>
                  <a:pt x="227" y="143"/>
                </a:lnTo>
                <a:lnTo>
                  <a:pt x="229" y="143"/>
                </a:lnTo>
                <a:lnTo>
                  <a:pt x="233" y="145"/>
                </a:lnTo>
                <a:lnTo>
                  <a:pt x="235" y="147"/>
                </a:lnTo>
                <a:lnTo>
                  <a:pt x="236" y="153"/>
                </a:lnTo>
                <a:lnTo>
                  <a:pt x="238" y="153"/>
                </a:lnTo>
                <a:lnTo>
                  <a:pt x="243" y="154"/>
                </a:lnTo>
                <a:lnTo>
                  <a:pt x="243" y="150"/>
                </a:lnTo>
                <a:lnTo>
                  <a:pt x="243" y="149"/>
                </a:lnTo>
                <a:lnTo>
                  <a:pt x="236" y="142"/>
                </a:lnTo>
                <a:lnTo>
                  <a:pt x="232" y="139"/>
                </a:lnTo>
                <a:lnTo>
                  <a:pt x="228" y="137"/>
                </a:lnTo>
                <a:lnTo>
                  <a:pt x="227" y="135"/>
                </a:lnTo>
                <a:lnTo>
                  <a:pt x="218" y="132"/>
                </a:lnTo>
                <a:lnTo>
                  <a:pt x="206" y="124"/>
                </a:lnTo>
                <a:lnTo>
                  <a:pt x="202" y="122"/>
                </a:lnTo>
                <a:lnTo>
                  <a:pt x="201" y="117"/>
                </a:lnTo>
                <a:lnTo>
                  <a:pt x="201" y="116"/>
                </a:lnTo>
                <a:lnTo>
                  <a:pt x="202" y="111"/>
                </a:lnTo>
                <a:lnTo>
                  <a:pt x="201" y="111"/>
                </a:lnTo>
                <a:lnTo>
                  <a:pt x="199" y="107"/>
                </a:lnTo>
                <a:lnTo>
                  <a:pt x="198" y="108"/>
                </a:lnTo>
                <a:lnTo>
                  <a:pt x="195" y="108"/>
                </a:lnTo>
                <a:lnTo>
                  <a:pt x="194" y="111"/>
                </a:lnTo>
                <a:lnTo>
                  <a:pt x="194" y="115"/>
                </a:lnTo>
                <a:lnTo>
                  <a:pt x="194" y="119"/>
                </a:lnTo>
                <a:lnTo>
                  <a:pt x="194" y="122"/>
                </a:lnTo>
                <a:lnTo>
                  <a:pt x="194" y="124"/>
                </a:lnTo>
                <a:lnTo>
                  <a:pt x="192" y="126"/>
                </a:lnTo>
                <a:lnTo>
                  <a:pt x="191" y="128"/>
                </a:lnTo>
                <a:lnTo>
                  <a:pt x="182" y="137"/>
                </a:lnTo>
                <a:lnTo>
                  <a:pt x="177" y="141"/>
                </a:lnTo>
                <a:lnTo>
                  <a:pt x="176" y="143"/>
                </a:lnTo>
                <a:lnTo>
                  <a:pt x="175" y="145"/>
                </a:lnTo>
                <a:lnTo>
                  <a:pt x="167" y="150"/>
                </a:lnTo>
                <a:lnTo>
                  <a:pt x="162" y="153"/>
                </a:lnTo>
                <a:lnTo>
                  <a:pt x="162" y="154"/>
                </a:lnTo>
                <a:lnTo>
                  <a:pt x="161" y="154"/>
                </a:lnTo>
                <a:lnTo>
                  <a:pt x="156" y="156"/>
                </a:lnTo>
                <a:lnTo>
                  <a:pt x="150" y="160"/>
                </a:lnTo>
                <a:lnTo>
                  <a:pt x="139" y="162"/>
                </a:lnTo>
                <a:lnTo>
                  <a:pt x="132" y="160"/>
                </a:lnTo>
                <a:lnTo>
                  <a:pt x="135" y="154"/>
                </a:lnTo>
                <a:lnTo>
                  <a:pt x="141" y="149"/>
                </a:lnTo>
                <a:lnTo>
                  <a:pt x="141" y="142"/>
                </a:lnTo>
                <a:lnTo>
                  <a:pt x="145" y="141"/>
                </a:lnTo>
                <a:lnTo>
                  <a:pt x="147" y="139"/>
                </a:lnTo>
                <a:lnTo>
                  <a:pt x="158" y="139"/>
                </a:lnTo>
                <a:lnTo>
                  <a:pt x="160" y="139"/>
                </a:lnTo>
                <a:lnTo>
                  <a:pt x="161" y="139"/>
                </a:lnTo>
                <a:lnTo>
                  <a:pt x="162" y="139"/>
                </a:lnTo>
                <a:lnTo>
                  <a:pt x="167" y="138"/>
                </a:lnTo>
                <a:lnTo>
                  <a:pt x="168" y="135"/>
                </a:lnTo>
                <a:lnTo>
                  <a:pt x="171" y="134"/>
                </a:lnTo>
                <a:lnTo>
                  <a:pt x="162" y="132"/>
                </a:lnTo>
                <a:lnTo>
                  <a:pt x="161" y="131"/>
                </a:lnTo>
                <a:lnTo>
                  <a:pt x="161" y="128"/>
                </a:lnTo>
                <a:lnTo>
                  <a:pt x="156" y="130"/>
                </a:lnTo>
                <a:lnTo>
                  <a:pt x="153" y="130"/>
                </a:lnTo>
                <a:lnTo>
                  <a:pt x="143" y="131"/>
                </a:lnTo>
                <a:lnTo>
                  <a:pt x="139" y="131"/>
                </a:lnTo>
                <a:lnTo>
                  <a:pt x="141" y="127"/>
                </a:lnTo>
                <a:lnTo>
                  <a:pt x="134" y="126"/>
                </a:lnTo>
                <a:lnTo>
                  <a:pt x="132" y="126"/>
                </a:lnTo>
                <a:lnTo>
                  <a:pt x="134" y="124"/>
                </a:lnTo>
                <a:lnTo>
                  <a:pt x="135" y="117"/>
                </a:lnTo>
                <a:lnTo>
                  <a:pt x="141" y="113"/>
                </a:lnTo>
                <a:lnTo>
                  <a:pt x="146" y="117"/>
                </a:lnTo>
                <a:lnTo>
                  <a:pt x="153" y="113"/>
                </a:lnTo>
                <a:lnTo>
                  <a:pt x="154" y="112"/>
                </a:lnTo>
                <a:lnTo>
                  <a:pt x="161" y="111"/>
                </a:lnTo>
                <a:lnTo>
                  <a:pt x="165" y="111"/>
                </a:lnTo>
                <a:lnTo>
                  <a:pt x="167" y="111"/>
                </a:lnTo>
                <a:lnTo>
                  <a:pt x="171" y="111"/>
                </a:lnTo>
                <a:lnTo>
                  <a:pt x="171" y="108"/>
                </a:lnTo>
                <a:lnTo>
                  <a:pt x="172" y="105"/>
                </a:lnTo>
                <a:lnTo>
                  <a:pt x="171" y="105"/>
                </a:lnTo>
                <a:lnTo>
                  <a:pt x="164" y="107"/>
                </a:lnTo>
                <a:lnTo>
                  <a:pt x="158" y="107"/>
                </a:lnTo>
                <a:lnTo>
                  <a:pt x="156" y="107"/>
                </a:lnTo>
                <a:lnTo>
                  <a:pt x="154" y="107"/>
                </a:lnTo>
                <a:lnTo>
                  <a:pt x="153" y="108"/>
                </a:lnTo>
                <a:lnTo>
                  <a:pt x="147" y="109"/>
                </a:lnTo>
                <a:lnTo>
                  <a:pt x="143" y="105"/>
                </a:lnTo>
                <a:lnTo>
                  <a:pt x="146" y="102"/>
                </a:lnTo>
                <a:lnTo>
                  <a:pt x="147" y="100"/>
                </a:lnTo>
                <a:lnTo>
                  <a:pt x="153" y="98"/>
                </a:lnTo>
                <a:lnTo>
                  <a:pt x="156" y="97"/>
                </a:lnTo>
                <a:lnTo>
                  <a:pt x="158" y="97"/>
                </a:lnTo>
                <a:lnTo>
                  <a:pt x="167" y="96"/>
                </a:lnTo>
                <a:lnTo>
                  <a:pt x="173" y="98"/>
                </a:lnTo>
                <a:lnTo>
                  <a:pt x="177" y="101"/>
                </a:lnTo>
                <a:lnTo>
                  <a:pt x="179" y="104"/>
                </a:lnTo>
                <a:lnTo>
                  <a:pt x="186" y="102"/>
                </a:lnTo>
                <a:lnTo>
                  <a:pt x="190" y="98"/>
                </a:lnTo>
                <a:lnTo>
                  <a:pt x="197" y="92"/>
                </a:lnTo>
                <a:lnTo>
                  <a:pt x="209" y="87"/>
                </a:lnTo>
                <a:lnTo>
                  <a:pt x="210" y="89"/>
                </a:lnTo>
                <a:lnTo>
                  <a:pt x="213" y="90"/>
                </a:lnTo>
                <a:lnTo>
                  <a:pt x="216" y="89"/>
                </a:lnTo>
                <a:lnTo>
                  <a:pt x="221" y="85"/>
                </a:lnTo>
                <a:lnTo>
                  <a:pt x="228" y="83"/>
                </a:lnTo>
                <a:lnTo>
                  <a:pt x="231" y="83"/>
                </a:lnTo>
                <a:lnTo>
                  <a:pt x="238" y="85"/>
                </a:lnTo>
                <a:lnTo>
                  <a:pt x="239" y="86"/>
                </a:lnTo>
                <a:lnTo>
                  <a:pt x="243" y="94"/>
                </a:lnTo>
                <a:lnTo>
                  <a:pt x="243" y="93"/>
                </a:lnTo>
                <a:lnTo>
                  <a:pt x="247" y="90"/>
                </a:lnTo>
                <a:lnTo>
                  <a:pt x="248" y="89"/>
                </a:lnTo>
                <a:lnTo>
                  <a:pt x="248" y="86"/>
                </a:lnTo>
                <a:lnTo>
                  <a:pt x="247" y="83"/>
                </a:lnTo>
                <a:lnTo>
                  <a:pt x="251" y="79"/>
                </a:lnTo>
                <a:lnTo>
                  <a:pt x="253" y="78"/>
                </a:lnTo>
                <a:lnTo>
                  <a:pt x="257" y="72"/>
                </a:lnTo>
                <a:lnTo>
                  <a:pt x="255" y="67"/>
                </a:lnTo>
                <a:lnTo>
                  <a:pt x="254" y="67"/>
                </a:lnTo>
                <a:lnTo>
                  <a:pt x="250" y="62"/>
                </a:lnTo>
                <a:lnTo>
                  <a:pt x="248" y="60"/>
                </a:lnTo>
                <a:lnTo>
                  <a:pt x="246" y="59"/>
                </a:lnTo>
                <a:lnTo>
                  <a:pt x="238" y="56"/>
                </a:lnTo>
                <a:lnTo>
                  <a:pt x="233" y="56"/>
                </a:lnTo>
                <a:lnTo>
                  <a:pt x="228" y="55"/>
                </a:lnTo>
                <a:lnTo>
                  <a:pt x="225" y="55"/>
                </a:lnTo>
                <a:lnTo>
                  <a:pt x="222" y="55"/>
                </a:lnTo>
                <a:lnTo>
                  <a:pt x="220" y="55"/>
                </a:lnTo>
                <a:lnTo>
                  <a:pt x="216" y="55"/>
                </a:lnTo>
                <a:lnTo>
                  <a:pt x="213" y="48"/>
                </a:lnTo>
                <a:lnTo>
                  <a:pt x="207" y="53"/>
                </a:lnTo>
                <a:lnTo>
                  <a:pt x="202" y="57"/>
                </a:lnTo>
                <a:lnTo>
                  <a:pt x="201" y="57"/>
                </a:lnTo>
                <a:lnTo>
                  <a:pt x="198" y="63"/>
                </a:lnTo>
                <a:lnTo>
                  <a:pt x="198" y="64"/>
                </a:lnTo>
                <a:lnTo>
                  <a:pt x="199" y="67"/>
                </a:lnTo>
                <a:lnTo>
                  <a:pt x="199" y="70"/>
                </a:lnTo>
                <a:lnTo>
                  <a:pt x="194" y="67"/>
                </a:lnTo>
                <a:lnTo>
                  <a:pt x="191" y="67"/>
                </a:lnTo>
                <a:lnTo>
                  <a:pt x="190" y="66"/>
                </a:lnTo>
                <a:lnTo>
                  <a:pt x="187" y="64"/>
                </a:lnTo>
                <a:lnTo>
                  <a:pt x="186" y="60"/>
                </a:lnTo>
                <a:lnTo>
                  <a:pt x="186" y="57"/>
                </a:lnTo>
                <a:lnTo>
                  <a:pt x="186" y="55"/>
                </a:lnTo>
                <a:lnTo>
                  <a:pt x="191" y="52"/>
                </a:lnTo>
                <a:lnTo>
                  <a:pt x="192" y="44"/>
                </a:lnTo>
                <a:lnTo>
                  <a:pt x="195" y="37"/>
                </a:lnTo>
                <a:lnTo>
                  <a:pt x="198" y="33"/>
                </a:lnTo>
                <a:lnTo>
                  <a:pt x="199" y="30"/>
                </a:lnTo>
                <a:lnTo>
                  <a:pt x="203" y="30"/>
                </a:lnTo>
                <a:lnTo>
                  <a:pt x="205" y="34"/>
                </a:lnTo>
                <a:lnTo>
                  <a:pt x="206" y="38"/>
                </a:lnTo>
                <a:lnTo>
                  <a:pt x="206" y="40"/>
                </a:lnTo>
                <a:lnTo>
                  <a:pt x="207" y="40"/>
                </a:lnTo>
                <a:lnTo>
                  <a:pt x="212" y="38"/>
                </a:lnTo>
                <a:lnTo>
                  <a:pt x="214" y="34"/>
                </a:lnTo>
                <a:lnTo>
                  <a:pt x="214" y="33"/>
                </a:lnTo>
                <a:lnTo>
                  <a:pt x="216" y="30"/>
                </a:lnTo>
                <a:lnTo>
                  <a:pt x="217" y="27"/>
                </a:lnTo>
                <a:lnTo>
                  <a:pt x="217" y="23"/>
                </a:lnTo>
                <a:lnTo>
                  <a:pt x="217" y="22"/>
                </a:lnTo>
                <a:lnTo>
                  <a:pt x="217" y="21"/>
                </a:lnTo>
                <a:lnTo>
                  <a:pt x="218" y="21"/>
                </a:lnTo>
                <a:lnTo>
                  <a:pt x="222" y="22"/>
                </a:lnTo>
                <a:lnTo>
                  <a:pt x="227" y="26"/>
                </a:lnTo>
                <a:lnTo>
                  <a:pt x="227" y="27"/>
                </a:lnTo>
                <a:lnTo>
                  <a:pt x="227" y="36"/>
                </a:lnTo>
                <a:lnTo>
                  <a:pt x="221" y="41"/>
                </a:lnTo>
                <a:lnTo>
                  <a:pt x="221" y="47"/>
                </a:lnTo>
                <a:lnTo>
                  <a:pt x="227" y="48"/>
                </a:lnTo>
                <a:lnTo>
                  <a:pt x="229" y="47"/>
                </a:lnTo>
                <a:lnTo>
                  <a:pt x="231" y="47"/>
                </a:lnTo>
                <a:lnTo>
                  <a:pt x="235" y="44"/>
                </a:lnTo>
                <a:lnTo>
                  <a:pt x="240" y="41"/>
                </a:lnTo>
                <a:lnTo>
                  <a:pt x="240" y="40"/>
                </a:lnTo>
                <a:lnTo>
                  <a:pt x="243" y="38"/>
                </a:lnTo>
                <a:lnTo>
                  <a:pt x="246" y="36"/>
                </a:lnTo>
                <a:lnTo>
                  <a:pt x="248" y="32"/>
                </a:lnTo>
                <a:lnTo>
                  <a:pt x="246" y="2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8" name="Freeform 92"/>
          <p:cNvSpPr>
            <a:spLocks/>
          </p:cNvSpPr>
          <p:nvPr/>
        </p:nvSpPr>
        <p:spPr bwMode="auto">
          <a:xfrm>
            <a:off x="6335713" y="2184400"/>
            <a:ext cx="39688" cy="49213"/>
          </a:xfrm>
          <a:custGeom>
            <a:avLst/>
            <a:gdLst>
              <a:gd name="T0" fmla="*/ 11 w 25"/>
              <a:gd name="T1" fmla="*/ 8 h 31"/>
              <a:gd name="T2" fmla="*/ 9 w 25"/>
              <a:gd name="T3" fmla="*/ 10 h 31"/>
              <a:gd name="T4" fmla="*/ 7 w 25"/>
              <a:gd name="T5" fmla="*/ 11 h 31"/>
              <a:gd name="T6" fmla="*/ 7 w 25"/>
              <a:gd name="T7" fmla="*/ 12 h 31"/>
              <a:gd name="T8" fmla="*/ 9 w 25"/>
              <a:gd name="T9" fmla="*/ 20 h 31"/>
              <a:gd name="T10" fmla="*/ 10 w 25"/>
              <a:gd name="T11" fmla="*/ 22 h 31"/>
              <a:gd name="T12" fmla="*/ 11 w 25"/>
              <a:gd name="T13" fmla="*/ 22 h 31"/>
              <a:gd name="T14" fmla="*/ 13 w 25"/>
              <a:gd name="T15" fmla="*/ 23 h 31"/>
              <a:gd name="T16" fmla="*/ 15 w 25"/>
              <a:gd name="T17" fmla="*/ 23 h 31"/>
              <a:gd name="T18" fmla="*/ 17 w 25"/>
              <a:gd name="T19" fmla="*/ 22 h 31"/>
              <a:gd name="T20" fmla="*/ 18 w 25"/>
              <a:gd name="T21" fmla="*/ 20 h 31"/>
              <a:gd name="T22" fmla="*/ 20 w 25"/>
              <a:gd name="T23" fmla="*/ 20 h 31"/>
              <a:gd name="T24" fmla="*/ 25 w 25"/>
              <a:gd name="T25" fmla="*/ 26 h 31"/>
              <a:gd name="T26" fmla="*/ 25 w 25"/>
              <a:gd name="T27" fmla="*/ 27 h 31"/>
              <a:gd name="T28" fmla="*/ 24 w 25"/>
              <a:gd name="T29" fmla="*/ 27 h 31"/>
              <a:gd name="T30" fmla="*/ 18 w 25"/>
              <a:gd name="T31" fmla="*/ 26 h 31"/>
              <a:gd name="T32" fmla="*/ 13 w 25"/>
              <a:gd name="T33" fmla="*/ 31 h 31"/>
              <a:gd name="T34" fmla="*/ 11 w 25"/>
              <a:gd name="T35" fmla="*/ 30 h 31"/>
              <a:gd name="T36" fmla="*/ 14 w 25"/>
              <a:gd name="T37" fmla="*/ 26 h 31"/>
              <a:gd name="T38" fmla="*/ 14 w 25"/>
              <a:gd name="T39" fmla="*/ 25 h 31"/>
              <a:gd name="T40" fmla="*/ 13 w 25"/>
              <a:gd name="T41" fmla="*/ 25 h 31"/>
              <a:gd name="T42" fmla="*/ 7 w 25"/>
              <a:gd name="T43" fmla="*/ 20 h 31"/>
              <a:gd name="T44" fmla="*/ 2 w 25"/>
              <a:gd name="T45" fmla="*/ 18 h 31"/>
              <a:gd name="T46" fmla="*/ 0 w 25"/>
              <a:gd name="T47" fmla="*/ 15 h 31"/>
              <a:gd name="T48" fmla="*/ 3 w 25"/>
              <a:gd name="T49" fmla="*/ 10 h 31"/>
              <a:gd name="T50" fmla="*/ 6 w 25"/>
              <a:gd name="T51" fmla="*/ 5 h 31"/>
              <a:gd name="T52" fmla="*/ 10 w 25"/>
              <a:gd name="T53" fmla="*/ 0 h 31"/>
              <a:gd name="T54" fmla="*/ 10 w 25"/>
              <a:gd name="T55" fmla="*/ 3 h 31"/>
              <a:gd name="T56" fmla="*/ 11 w 25"/>
              <a:gd name="T57" fmla="*/ 7 h 31"/>
              <a:gd name="T58" fmla="*/ 13 w 25"/>
              <a:gd name="T59" fmla="*/ 8 h 31"/>
              <a:gd name="T60" fmla="*/ 17 w 25"/>
              <a:gd name="T61" fmla="*/ 12 h 31"/>
              <a:gd name="T62" fmla="*/ 11 w 25"/>
              <a:gd name="T63" fmla="*/ 8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5" h="31">
                <a:moveTo>
                  <a:pt x="11" y="8"/>
                </a:moveTo>
                <a:lnTo>
                  <a:pt x="9" y="10"/>
                </a:lnTo>
                <a:lnTo>
                  <a:pt x="7" y="11"/>
                </a:lnTo>
                <a:lnTo>
                  <a:pt x="7" y="12"/>
                </a:lnTo>
                <a:lnTo>
                  <a:pt x="9" y="20"/>
                </a:lnTo>
                <a:lnTo>
                  <a:pt x="10" y="22"/>
                </a:lnTo>
                <a:lnTo>
                  <a:pt x="11" y="22"/>
                </a:lnTo>
                <a:lnTo>
                  <a:pt x="13" y="23"/>
                </a:lnTo>
                <a:lnTo>
                  <a:pt x="15" y="23"/>
                </a:lnTo>
                <a:lnTo>
                  <a:pt x="17" y="22"/>
                </a:lnTo>
                <a:lnTo>
                  <a:pt x="18" y="20"/>
                </a:lnTo>
                <a:lnTo>
                  <a:pt x="20" y="20"/>
                </a:lnTo>
                <a:lnTo>
                  <a:pt x="25" y="26"/>
                </a:lnTo>
                <a:lnTo>
                  <a:pt x="25" y="27"/>
                </a:lnTo>
                <a:lnTo>
                  <a:pt x="24" y="27"/>
                </a:lnTo>
                <a:lnTo>
                  <a:pt x="18" y="26"/>
                </a:lnTo>
                <a:lnTo>
                  <a:pt x="13" y="31"/>
                </a:lnTo>
                <a:lnTo>
                  <a:pt x="11" y="30"/>
                </a:lnTo>
                <a:lnTo>
                  <a:pt x="14" y="26"/>
                </a:lnTo>
                <a:lnTo>
                  <a:pt x="14" y="25"/>
                </a:lnTo>
                <a:lnTo>
                  <a:pt x="13" y="25"/>
                </a:lnTo>
                <a:lnTo>
                  <a:pt x="7" y="20"/>
                </a:lnTo>
                <a:lnTo>
                  <a:pt x="2" y="18"/>
                </a:lnTo>
                <a:lnTo>
                  <a:pt x="0" y="15"/>
                </a:lnTo>
                <a:lnTo>
                  <a:pt x="3" y="10"/>
                </a:lnTo>
                <a:lnTo>
                  <a:pt x="6" y="5"/>
                </a:lnTo>
                <a:lnTo>
                  <a:pt x="10" y="0"/>
                </a:lnTo>
                <a:lnTo>
                  <a:pt x="10" y="3"/>
                </a:lnTo>
                <a:lnTo>
                  <a:pt x="11" y="7"/>
                </a:lnTo>
                <a:lnTo>
                  <a:pt x="13" y="8"/>
                </a:lnTo>
                <a:lnTo>
                  <a:pt x="17" y="12"/>
                </a:lnTo>
                <a:lnTo>
                  <a:pt x="11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9" name="Freeform 93"/>
          <p:cNvSpPr>
            <a:spLocks/>
          </p:cNvSpPr>
          <p:nvPr/>
        </p:nvSpPr>
        <p:spPr bwMode="auto">
          <a:xfrm>
            <a:off x="5834063" y="2165350"/>
            <a:ext cx="34925" cy="68263"/>
          </a:xfrm>
          <a:custGeom>
            <a:avLst/>
            <a:gdLst>
              <a:gd name="T0" fmla="*/ 7 w 22"/>
              <a:gd name="T1" fmla="*/ 37 h 43"/>
              <a:gd name="T2" fmla="*/ 4 w 22"/>
              <a:gd name="T3" fmla="*/ 38 h 43"/>
              <a:gd name="T4" fmla="*/ 0 w 22"/>
              <a:gd name="T5" fmla="*/ 41 h 43"/>
              <a:gd name="T6" fmla="*/ 0 w 22"/>
              <a:gd name="T7" fmla="*/ 38 h 43"/>
              <a:gd name="T8" fmla="*/ 0 w 22"/>
              <a:gd name="T9" fmla="*/ 37 h 43"/>
              <a:gd name="T10" fmla="*/ 0 w 22"/>
              <a:gd name="T11" fmla="*/ 27 h 43"/>
              <a:gd name="T12" fmla="*/ 0 w 22"/>
              <a:gd name="T13" fmla="*/ 27 h 43"/>
              <a:gd name="T14" fmla="*/ 1 w 22"/>
              <a:gd name="T15" fmla="*/ 26 h 43"/>
              <a:gd name="T16" fmla="*/ 5 w 22"/>
              <a:gd name="T17" fmla="*/ 23 h 43"/>
              <a:gd name="T18" fmla="*/ 5 w 22"/>
              <a:gd name="T19" fmla="*/ 20 h 43"/>
              <a:gd name="T20" fmla="*/ 5 w 22"/>
              <a:gd name="T21" fmla="*/ 17 h 43"/>
              <a:gd name="T22" fmla="*/ 14 w 22"/>
              <a:gd name="T23" fmla="*/ 16 h 43"/>
              <a:gd name="T24" fmla="*/ 15 w 22"/>
              <a:gd name="T25" fmla="*/ 16 h 43"/>
              <a:gd name="T26" fmla="*/ 15 w 22"/>
              <a:gd name="T27" fmla="*/ 12 h 43"/>
              <a:gd name="T28" fmla="*/ 9 w 22"/>
              <a:gd name="T29" fmla="*/ 9 h 43"/>
              <a:gd name="T30" fmla="*/ 14 w 22"/>
              <a:gd name="T31" fmla="*/ 0 h 43"/>
              <a:gd name="T32" fmla="*/ 15 w 22"/>
              <a:gd name="T33" fmla="*/ 0 h 43"/>
              <a:gd name="T34" fmla="*/ 22 w 22"/>
              <a:gd name="T35" fmla="*/ 4 h 43"/>
              <a:gd name="T36" fmla="*/ 20 w 22"/>
              <a:gd name="T37" fmla="*/ 11 h 43"/>
              <a:gd name="T38" fmla="*/ 16 w 22"/>
              <a:gd name="T39" fmla="*/ 35 h 43"/>
              <a:gd name="T40" fmla="*/ 12 w 22"/>
              <a:gd name="T41" fmla="*/ 42 h 43"/>
              <a:gd name="T42" fmla="*/ 7 w 22"/>
              <a:gd name="T43" fmla="*/ 43 h 43"/>
              <a:gd name="T44" fmla="*/ 7 w 22"/>
              <a:gd name="T45" fmla="*/ 37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2" h="43">
                <a:moveTo>
                  <a:pt x="7" y="37"/>
                </a:moveTo>
                <a:lnTo>
                  <a:pt x="4" y="38"/>
                </a:lnTo>
                <a:lnTo>
                  <a:pt x="0" y="41"/>
                </a:lnTo>
                <a:lnTo>
                  <a:pt x="0" y="38"/>
                </a:lnTo>
                <a:lnTo>
                  <a:pt x="0" y="37"/>
                </a:lnTo>
                <a:lnTo>
                  <a:pt x="0" y="27"/>
                </a:lnTo>
                <a:lnTo>
                  <a:pt x="0" y="27"/>
                </a:lnTo>
                <a:lnTo>
                  <a:pt x="1" y="26"/>
                </a:lnTo>
                <a:lnTo>
                  <a:pt x="5" y="23"/>
                </a:lnTo>
                <a:lnTo>
                  <a:pt x="5" y="20"/>
                </a:lnTo>
                <a:lnTo>
                  <a:pt x="5" y="17"/>
                </a:lnTo>
                <a:lnTo>
                  <a:pt x="14" y="16"/>
                </a:lnTo>
                <a:lnTo>
                  <a:pt x="15" y="16"/>
                </a:lnTo>
                <a:lnTo>
                  <a:pt x="15" y="12"/>
                </a:lnTo>
                <a:lnTo>
                  <a:pt x="9" y="9"/>
                </a:lnTo>
                <a:lnTo>
                  <a:pt x="14" y="0"/>
                </a:lnTo>
                <a:lnTo>
                  <a:pt x="15" y="0"/>
                </a:lnTo>
                <a:lnTo>
                  <a:pt x="22" y="4"/>
                </a:lnTo>
                <a:lnTo>
                  <a:pt x="20" y="11"/>
                </a:lnTo>
                <a:lnTo>
                  <a:pt x="16" y="35"/>
                </a:lnTo>
                <a:lnTo>
                  <a:pt x="12" y="42"/>
                </a:lnTo>
                <a:lnTo>
                  <a:pt x="7" y="43"/>
                </a:lnTo>
                <a:lnTo>
                  <a:pt x="7" y="3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0" name="Freeform 94"/>
          <p:cNvSpPr>
            <a:spLocks/>
          </p:cNvSpPr>
          <p:nvPr/>
        </p:nvSpPr>
        <p:spPr bwMode="auto">
          <a:xfrm>
            <a:off x="6362701" y="2182813"/>
            <a:ext cx="44450" cy="44450"/>
          </a:xfrm>
          <a:custGeom>
            <a:avLst/>
            <a:gdLst>
              <a:gd name="T0" fmla="*/ 16 w 28"/>
              <a:gd name="T1" fmla="*/ 2 h 28"/>
              <a:gd name="T2" fmla="*/ 15 w 28"/>
              <a:gd name="T3" fmla="*/ 2 h 28"/>
              <a:gd name="T4" fmla="*/ 15 w 28"/>
              <a:gd name="T5" fmla="*/ 1 h 28"/>
              <a:gd name="T6" fmla="*/ 13 w 28"/>
              <a:gd name="T7" fmla="*/ 0 h 28"/>
              <a:gd name="T8" fmla="*/ 15 w 28"/>
              <a:gd name="T9" fmla="*/ 0 h 28"/>
              <a:gd name="T10" fmla="*/ 15 w 28"/>
              <a:gd name="T11" fmla="*/ 0 h 28"/>
              <a:gd name="T12" fmla="*/ 18 w 28"/>
              <a:gd name="T13" fmla="*/ 0 h 28"/>
              <a:gd name="T14" fmla="*/ 27 w 28"/>
              <a:gd name="T15" fmla="*/ 5 h 28"/>
              <a:gd name="T16" fmla="*/ 28 w 28"/>
              <a:gd name="T17" fmla="*/ 9 h 28"/>
              <a:gd name="T18" fmla="*/ 16 w 28"/>
              <a:gd name="T19" fmla="*/ 28 h 28"/>
              <a:gd name="T20" fmla="*/ 13 w 28"/>
              <a:gd name="T21" fmla="*/ 27 h 28"/>
              <a:gd name="T22" fmla="*/ 12 w 28"/>
              <a:gd name="T23" fmla="*/ 26 h 28"/>
              <a:gd name="T24" fmla="*/ 9 w 28"/>
              <a:gd name="T25" fmla="*/ 24 h 28"/>
              <a:gd name="T26" fmla="*/ 8 w 28"/>
              <a:gd name="T27" fmla="*/ 21 h 28"/>
              <a:gd name="T28" fmla="*/ 8 w 28"/>
              <a:gd name="T29" fmla="*/ 20 h 28"/>
              <a:gd name="T30" fmla="*/ 7 w 28"/>
              <a:gd name="T31" fmla="*/ 19 h 28"/>
              <a:gd name="T32" fmla="*/ 5 w 28"/>
              <a:gd name="T33" fmla="*/ 16 h 28"/>
              <a:gd name="T34" fmla="*/ 0 w 28"/>
              <a:gd name="T35" fmla="*/ 13 h 28"/>
              <a:gd name="T36" fmla="*/ 7 w 28"/>
              <a:gd name="T37" fmla="*/ 15 h 28"/>
              <a:gd name="T38" fmla="*/ 9 w 28"/>
              <a:gd name="T39" fmla="*/ 16 h 28"/>
              <a:gd name="T40" fmla="*/ 15 w 28"/>
              <a:gd name="T41" fmla="*/ 15 h 28"/>
              <a:gd name="T42" fmla="*/ 15 w 28"/>
              <a:gd name="T43" fmla="*/ 15 h 28"/>
              <a:gd name="T44" fmla="*/ 19 w 28"/>
              <a:gd name="T45" fmla="*/ 9 h 28"/>
              <a:gd name="T46" fmla="*/ 13 w 28"/>
              <a:gd name="T47" fmla="*/ 8 h 28"/>
              <a:gd name="T48" fmla="*/ 15 w 28"/>
              <a:gd name="T49" fmla="*/ 8 h 28"/>
              <a:gd name="T50" fmla="*/ 16 w 28"/>
              <a:gd name="T51" fmla="*/ 8 h 28"/>
              <a:gd name="T52" fmla="*/ 18 w 28"/>
              <a:gd name="T53" fmla="*/ 8 h 28"/>
              <a:gd name="T54" fmla="*/ 19 w 28"/>
              <a:gd name="T55" fmla="*/ 6 h 28"/>
              <a:gd name="T56" fmla="*/ 19 w 28"/>
              <a:gd name="T57" fmla="*/ 4 h 28"/>
              <a:gd name="T58" fmla="*/ 16 w 28"/>
              <a:gd name="T59" fmla="*/ 2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8" h="28">
                <a:moveTo>
                  <a:pt x="16" y="2"/>
                </a:moveTo>
                <a:lnTo>
                  <a:pt x="15" y="2"/>
                </a:lnTo>
                <a:lnTo>
                  <a:pt x="15" y="1"/>
                </a:lnTo>
                <a:lnTo>
                  <a:pt x="13" y="0"/>
                </a:lnTo>
                <a:lnTo>
                  <a:pt x="15" y="0"/>
                </a:lnTo>
                <a:lnTo>
                  <a:pt x="15" y="0"/>
                </a:lnTo>
                <a:lnTo>
                  <a:pt x="18" y="0"/>
                </a:lnTo>
                <a:lnTo>
                  <a:pt x="27" y="5"/>
                </a:lnTo>
                <a:lnTo>
                  <a:pt x="28" y="9"/>
                </a:lnTo>
                <a:lnTo>
                  <a:pt x="16" y="28"/>
                </a:lnTo>
                <a:lnTo>
                  <a:pt x="13" y="27"/>
                </a:lnTo>
                <a:lnTo>
                  <a:pt x="12" y="26"/>
                </a:lnTo>
                <a:lnTo>
                  <a:pt x="9" y="24"/>
                </a:lnTo>
                <a:lnTo>
                  <a:pt x="8" y="21"/>
                </a:lnTo>
                <a:lnTo>
                  <a:pt x="8" y="20"/>
                </a:lnTo>
                <a:lnTo>
                  <a:pt x="7" y="19"/>
                </a:lnTo>
                <a:lnTo>
                  <a:pt x="5" y="16"/>
                </a:lnTo>
                <a:lnTo>
                  <a:pt x="0" y="13"/>
                </a:lnTo>
                <a:lnTo>
                  <a:pt x="7" y="15"/>
                </a:lnTo>
                <a:lnTo>
                  <a:pt x="9" y="16"/>
                </a:lnTo>
                <a:lnTo>
                  <a:pt x="15" y="15"/>
                </a:lnTo>
                <a:lnTo>
                  <a:pt x="15" y="15"/>
                </a:lnTo>
                <a:lnTo>
                  <a:pt x="19" y="9"/>
                </a:lnTo>
                <a:lnTo>
                  <a:pt x="13" y="8"/>
                </a:lnTo>
                <a:lnTo>
                  <a:pt x="15" y="8"/>
                </a:lnTo>
                <a:lnTo>
                  <a:pt x="16" y="8"/>
                </a:lnTo>
                <a:lnTo>
                  <a:pt x="18" y="8"/>
                </a:lnTo>
                <a:lnTo>
                  <a:pt x="19" y="6"/>
                </a:lnTo>
                <a:lnTo>
                  <a:pt x="19" y="4"/>
                </a:lnTo>
                <a:lnTo>
                  <a:pt x="16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1" name="Freeform 95"/>
          <p:cNvSpPr>
            <a:spLocks/>
          </p:cNvSpPr>
          <p:nvPr/>
        </p:nvSpPr>
        <p:spPr bwMode="auto">
          <a:xfrm>
            <a:off x="6357938" y="2182813"/>
            <a:ext cx="17463" cy="9525"/>
          </a:xfrm>
          <a:custGeom>
            <a:avLst/>
            <a:gdLst>
              <a:gd name="T0" fmla="*/ 3 w 11"/>
              <a:gd name="T1" fmla="*/ 2 h 6"/>
              <a:gd name="T2" fmla="*/ 1 w 11"/>
              <a:gd name="T3" fmla="*/ 2 h 6"/>
              <a:gd name="T4" fmla="*/ 0 w 11"/>
              <a:gd name="T5" fmla="*/ 1 h 6"/>
              <a:gd name="T6" fmla="*/ 0 w 11"/>
              <a:gd name="T7" fmla="*/ 0 h 6"/>
              <a:gd name="T8" fmla="*/ 8 w 11"/>
              <a:gd name="T9" fmla="*/ 6 h 6"/>
              <a:gd name="T10" fmla="*/ 10 w 11"/>
              <a:gd name="T11" fmla="*/ 6 h 6"/>
              <a:gd name="T12" fmla="*/ 11 w 11"/>
              <a:gd name="T13" fmla="*/ 6 h 6"/>
              <a:gd name="T14" fmla="*/ 7 w 11"/>
              <a:gd name="T15" fmla="*/ 6 h 6"/>
              <a:gd name="T16" fmla="*/ 3 w 11"/>
              <a:gd name="T17" fmla="*/ 2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6">
                <a:moveTo>
                  <a:pt x="3" y="2"/>
                </a:moveTo>
                <a:lnTo>
                  <a:pt x="1" y="2"/>
                </a:lnTo>
                <a:lnTo>
                  <a:pt x="0" y="1"/>
                </a:lnTo>
                <a:lnTo>
                  <a:pt x="0" y="0"/>
                </a:lnTo>
                <a:lnTo>
                  <a:pt x="8" y="6"/>
                </a:lnTo>
                <a:lnTo>
                  <a:pt x="10" y="6"/>
                </a:lnTo>
                <a:lnTo>
                  <a:pt x="11" y="6"/>
                </a:lnTo>
                <a:lnTo>
                  <a:pt x="7" y="6"/>
                </a:lnTo>
                <a:lnTo>
                  <a:pt x="3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2" name="Freeform 96"/>
          <p:cNvSpPr>
            <a:spLocks/>
          </p:cNvSpPr>
          <p:nvPr/>
        </p:nvSpPr>
        <p:spPr bwMode="auto">
          <a:xfrm>
            <a:off x="5876926" y="2095500"/>
            <a:ext cx="106363" cy="117475"/>
          </a:xfrm>
          <a:custGeom>
            <a:avLst/>
            <a:gdLst>
              <a:gd name="T0" fmla="*/ 38 w 67"/>
              <a:gd name="T1" fmla="*/ 23 h 74"/>
              <a:gd name="T2" fmla="*/ 36 w 67"/>
              <a:gd name="T3" fmla="*/ 19 h 74"/>
              <a:gd name="T4" fmla="*/ 32 w 67"/>
              <a:gd name="T5" fmla="*/ 12 h 74"/>
              <a:gd name="T6" fmla="*/ 32 w 67"/>
              <a:gd name="T7" fmla="*/ 11 h 74"/>
              <a:gd name="T8" fmla="*/ 41 w 67"/>
              <a:gd name="T9" fmla="*/ 6 h 74"/>
              <a:gd name="T10" fmla="*/ 48 w 67"/>
              <a:gd name="T11" fmla="*/ 0 h 74"/>
              <a:gd name="T12" fmla="*/ 53 w 67"/>
              <a:gd name="T13" fmla="*/ 3 h 74"/>
              <a:gd name="T14" fmla="*/ 56 w 67"/>
              <a:gd name="T15" fmla="*/ 14 h 74"/>
              <a:gd name="T16" fmla="*/ 56 w 67"/>
              <a:gd name="T17" fmla="*/ 15 h 74"/>
              <a:gd name="T18" fmla="*/ 56 w 67"/>
              <a:gd name="T19" fmla="*/ 16 h 74"/>
              <a:gd name="T20" fmla="*/ 56 w 67"/>
              <a:gd name="T21" fmla="*/ 21 h 74"/>
              <a:gd name="T22" fmla="*/ 62 w 67"/>
              <a:gd name="T23" fmla="*/ 16 h 74"/>
              <a:gd name="T24" fmla="*/ 63 w 67"/>
              <a:gd name="T25" fmla="*/ 18 h 74"/>
              <a:gd name="T26" fmla="*/ 67 w 67"/>
              <a:gd name="T27" fmla="*/ 25 h 74"/>
              <a:gd name="T28" fmla="*/ 66 w 67"/>
              <a:gd name="T29" fmla="*/ 29 h 74"/>
              <a:gd name="T30" fmla="*/ 64 w 67"/>
              <a:gd name="T31" fmla="*/ 31 h 74"/>
              <a:gd name="T32" fmla="*/ 63 w 67"/>
              <a:gd name="T33" fmla="*/ 31 h 74"/>
              <a:gd name="T34" fmla="*/ 51 w 67"/>
              <a:gd name="T35" fmla="*/ 38 h 74"/>
              <a:gd name="T36" fmla="*/ 38 w 67"/>
              <a:gd name="T37" fmla="*/ 42 h 74"/>
              <a:gd name="T38" fmla="*/ 38 w 67"/>
              <a:gd name="T39" fmla="*/ 44 h 74"/>
              <a:gd name="T40" fmla="*/ 42 w 67"/>
              <a:gd name="T41" fmla="*/ 55 h 74"/>
              <a:gd name="T42" fmla="*/ 41 w 67"/>
              <a:gd name="T43" fmla="*/ 56 h 74"/>
              <a:gd name="T44" fmla="*/ 34 w 67"/>
              <a:gd name="T45" fmla="*/ 60 h 74"/>
              <a:gd name="T46" fmla="*/ 25 w 67"/>
              <a:gd name="T47" fmla="*/ 59 h 74"/>
              <a:gd name="T48" fmla="*/ 25 w 67"/>
              <a:gd name="T49" fmla="*/ 68 h 74"/>
              <a:gd name="T50" fmla="*/ 23 w 67"/>
              <a:gd name="T51" fmla="*/ 68 h 74"/>
              <a:gd name="T52" fmla="*/ 17 w 67"/>
              <a:gd name="T53" fmla="*/ 64 h 74"/>
              <a:gd name="T54" fmla="*/ 15 w 67"/>
              <a:gd name="T55" fmla="*/ 57 h 74"/>
              <a:gd name="T56" fmla="*/ 10 w 67"/>
              <a:gd name="T57" fmla="*/ 57 h 74"/>
              <a:gd name="T58" fmla="*/ 12 w 67"/>
              <a:gd name="T59" fmla="*/ 64 h 74"/>
              <a:gd name="T60" fmla="*/ 11 w 67"/>
              <a:gd name="T61" fmla="*/ 68 h 74"/>
              <a:gd name="T62" fmla="*/ 11 w 67"/>
              <a:gd name="T63" fmla="*/ 71 h 74"/>
              <a:gd name="T64" fmla="*/ 10 w 67"/>
              <a:gd name="T65" fmla="*/ 71 h 74"/>
              <a:gd name="T66" fmla="*/ 6 w 67"/>
              <a:gd name="T67" fmla="*/ 74 h 74"/>
              <a:gd name="T68" fmla="*/ 4 w 67"/>
              <a:gd name="T69" fmla="*/ 72 h 74"/>
              <a:gd name="T70" fmla="*/ 3 w 67"/>
              <a:gd name="T71" fmla="*/ 71 h 74"/>
              <a:gd name="T72" fmla="*/ 0 w 67"/>
              <a:gd name="T73" fmla="*/ 67 h 74"/>
              <a:gd name="T74" fmla="*/ 0 w 67"/>
              <a:gd name="T75" fmla="*/ 56 h 74"/>
              <a:gd name="T76" fmla="*/ 2 w 67"/>
              <a:gd name="T77" fmla="*/ 55 h 74"/>
              <a:gd name="T78" fmla="*/ 11 w 67"/>
              <a:gd name="T79" fmla="*/ 48 h 74"/>
              <a:gd name="T80" fmla="*/ 8 w 67"/>
              <a:gd name="T81" fmla="*/ 45 h 74"/>
              <a:gd name="T82" fmla="*/ 2 w 67"/>
              <a:gd name="T83" fmla="*/ 49 h 74"/>
              <a:gd name="T84" fmla="*/ 0 w 67"/>
              <a:gd name="T85" fmla="*/ 49 h 74"/>
              <a:gd name="T86" fmla="*/ 6 w 67"/>
              <a:gd name="T87" fmla="*/ 31 h 74"/>
              <a:gd name="T88" fmla="*/ 8 w 67"/>
              <a:gd name="T89" fmla="*/ 30 h 74"/>
              <a:gd name="T90" fmla="*/ 19 w 67"/>
              <a:gd name="T91" fmla="*/ 27 h 74"/>
              <a:gd name="T92" fmla="*/ 17 w 67"/>
              <a:gd name="T93" fmla="*/ 23 h 74"/>
              <a:gd name="T94" fmla="*/ 10 w 67"/>
              <a:gd name="T95" fmla="*/ 23 h 74"/>
              <a:gd name="T96" fmla="*/ 8 w 67"/>
              <a:gd name="T97" fmla="*/ 21 h 74"/>
              <a:gd name="T98" fmla="*/ 6 w 67"/>
              <a:gd name="T99" fmla="*/ 18 h 74"/>
              <a:gd name="T100" fmla="*/ 15 w 67"/>
              <a:gd name="T101" fmla="*/ 12 h 74"/>
              <a:gd name="T102" fmla="*/ 23 w 67"/>
              <a:gd name="T103" fmla="*/ 8 h 74"/>
              <a:gd name="T104" fmla="*/ 30 w 67"/>
              <a:gd name="T105" fmla="*/ 25 h 74"/>
              <a:gd name="T106" fmla="*/ 32 w 67"/>
              <a:gd name="T107" fmla="*/ 25 h 74"/>
              <a:gd name="T108" fmla="*/ 38 w 67"/>
              <a:gd name="T109" fmla="*/ 2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67" h="74">
                <a:moveTo>
                  <a:pt x="38" y="23"/>
                </a:moveTo>
                <a:lnTo>
                  <a:pt x="36" y="19"/>
                </a:lnTo>
                <a:lnTo>
                  <a:pt x="32" y="12"/>
                </a:lnTo>
                <a:lnTo>
                  <a:pt x="32" y="11"/>
                </a:lnTo>
                <a:lnTo>
                  <a:pt x="41" y="6"/>
                </a:lnTo>
                <a:lnTo>
                  <a:pt x="48" y="0"/>
                </a:lnTo>
                <a:lnTo>
                  <a:pt x="53" y="3"/>
                </a:lnTo>
                <a:lnTo>
                  <a:pt x="56" y="14"/>
                </a:lnTo>
                <a:lnTo>
                  <a:pt x="56" y="15"/>
                </a:lnTo>
                <a:lnTo>
                  <a:pt x="56" y="16"/>
                </a:lnTo>
                <a:lnTo>
                  <a:pt x="56" y="21"/>
                </a:lnTo>
                <a:lnTo>
                  <a:pt x="62" y="16"/>
                </a:lnTo>
                <a:lnTo>
                  <a:pt x="63" y="18"/>
                </a:lnTo>
                <a:lnTo>
                  <a:pt x="67" y="25"/>
                </a:lnTo>
                <a:lnTo>
                  <a:pt x="66" y="29"/>
                </a:lnTo>
                <a:lnTo>
                  <a:pt x="64" y="31"/>
                </a:lnTo>
                <a:lnTo>
                  <a:pt x="63" y="31"/>
                </a:lnTo>
                <a:lnTo>
                  <a:pt x="51" y="38"/>
                </a:lnTo>
                <a:lnTo>
                  <a:pt x="38" y="42"/>
                </a:lnTo>
                <a:lnTo>
                  <a:pt x="38" y="44"/>
                </a:lnTo>
                <a:lnTo>
                  <a:pt x="42" y="55"/>
                </a:lnTo>
                <a:lnTo>
                  <a:pt x="41" y="56"/>
                </a:lnTo>
                <a:lnTo>
                  <a:pt x="34" y="60"/>
                </a:lnTo>
                <a:lnTo>
                  <a:pt x="25" y="59"/>
                </a:lnTo>
                <a:lnTo>
                  <a:pt x="25" y="68"/>
                </a:lnTo>
                <a:lnTo>
                  <a:pt x="23" y="68"/>
                </a:lnTo>
                <a:lnTo>
                  <a:pt x="17" y="64"/>
                </a:lnTo>
                <a:lnTo>
                  <a:pt x="15" y="57"/>
                </a:lnTo>
                <a:lnTo>
                  <a:pt x="10" y="57"/>
                </a:lnTo>
                <a:lnTo>
                  <a:pt x="12" y="64"/>
                </a:lnTo>
                <a:lnTo>
                  <a:pt x="11" y="68"/>
                </a:lnTo>
                <a:lnTo>
                  <a:pt x="11" y="71"/>
                </a:lnTo>
                <a:lnTo>
                  <a:pt x="10" y="71"/>
                </a:lnTo>
                <a:lnTo>
                  <a:pt x="6" y="74"/>
                </a:lnTo>
                <a:lnTo>
                  <a:pt x="4" y="72"/>
                </a:lnTo>
                <a:lnTo>
                  <a:pt x="3" y="71"/>
                </a:lnTo>
                <a:lnTo>
                  <a:pt x="0" y="67"/>
                </a:lnTo>
                <a:lnTo>
                  <a:pt x="0" y="56"/>
                </a:lnTo>
                <a:lnTo>
                  <a:pt x="2" y="55"/>
                </a:lnTo>
                <a:lnTo>
                  <a:pt x="11" y="48"/>
                </a:lnTo>
                <a:lnTo>
                  <a:pt x="8" y="45"/>
                </a:lnTo>
                <a:lnTo>
                  <a:pt x="2" y="49"/>
                </a:lnTo>
                <a:lnTo>
                  <a:pt x="0" y="49"/>
                </a:lnTo>
                <a:lnTo>
                  <a:pt x="6" y="31"/>
                </a:lnTo>
                <a:lnTo>
                  <a:pt x="8" y="30"/>
                </a:lnTo>
                <a:lnTo>
                  <a:pt x="19" y="27"/>
                </a:lnTo>
                <a:lnTo>
                  <a:pt x="17" y="23"/>
                </a:lnTo>
                <a:lnTo>
                  <a:pt x="10" y="23"/>
                </a:lnTo>
                <a:lnTo>
                  <a:pt x="8" y="21"/>
                </a:lnTo>
                <a:lnTo>
                  <a:pt x="6" y="18"/>
                </a:lnTo>
                <a:lnTo>
                  <a:pt x="15" y="12"/>
                </a:lnTo>
                <a:lnTo>
                  <a:pt x="23" y="8"/>
                </a:lnTo>
                <a:lnTo>
                  <a:pt x="30" y="25"/>
                </a:lnTo>
                <a:lnTo>
                  <a:pt x="32" y="25"/>
                </a:lnTo>
                <a:lnTo>
                  <a:pt x="38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3" name="Freeform 97"/>
          <p:cNvSpPr>
            <a:spLocks/>
          </p:cNvSpPr>
          <p:nvPr/>
        </p:nvSpPr>
        <p:spPr bwMode="auto">
          <a:xfrm>
            <a:off x="6315076" y="2155825"/>
            <a:ext cx="52388" cy="44450"/>
          </a:xfrm>
          <a:custGeom>
            <a:avLst/>
            <a:gdLst>
              <a:gd name="T0" fmla="*/ 22 w 33"/>
              <a:gd name="T1" fmla="*/ 11 h 28"/>
              <a:gd name="T2" fmla="*/ 24 w 33"/>
              <a:gd name="T3" fmla="*/ 14 h 28"/>
              <a:gd name="T4" fmla="*/ 19 w 33"/>
              <a:gd name="T5" fmla="*/ 15 h 28"/>
              <a:gd name="T6" fmla="*/ 15 w 33"/>
              <a:gd name="T7" fmla="*/ 23 h 28"/>
              <a:gd name="T8" fmla="*/ 13 w 33"/>
              <a:gd name="T9" fmla="*/ 28 h 28"/>
              <a:gd name="T10" fmla="*/ 11 w 33"/>
              <a:gd name="T11" fmla="*/ 28 h 28"/>
              <a:gd name="T12" fmla="*/ 11 w 33"/>
              <a:gd name="T13" fmla="*/ 26 h 28"/>
              <a:gd name="T14" fmla="*/ 5 w 33"/>
              <a:gd name="T15" fmla="*/ 19 h 28"/>
              <a:gd name="T16" fmla="*/ 4 w 33"/>
              <a:gd name="T17" fmla="*/ 17 h 28"/>
              <a:gd name="T18" fmla="*/ 1 w 33"/>
              <a:gd name="T19" fmla="*/ 13 h 28"/>
              <a:gd name="T20" fmla="*/ 0 w 33"/>
              <a:gd name="T21" fmla="*/ 11 h 28"/>
              <a:gd name="T22" fmla="*/ 9 w 33"/>
              <a:gd name="T23" fmla="*/ 6 h 28"/>
              <a:gd name="T24" fmla="*/ 12 w 33"/>
              <a:gd name="T25" fmla="*/ 6 h 28"/>
              <a:gd name="T26" fmla="*/ 12 w 33"/>
              <a:gd name="T27" fmla="*/ 6 h 28"/>
              <a:gd name="T28" fmla="*/ 15 w 33"/>
              <a:gd name="T29" fmla="*/ 7 h 28"/>
              <a:gd name="T30" fmla="*/ 20 w 33"/>
              <a:gd name="T31" fmla="*/ 6 h 28"/>
              <a:gd name="T32" fmla="*/ 22 w 33"/>
              <a:gd name="T33" fmla="*/ 6 h 28"/>
              <a:gd name="T34" fmla="*/ 20 w 33"/>
              <a:gd name="T35" fmla="*/ 4 h 28"/>
              <a:gd name="T36" fmla="*/ 19 w 33"/>
              <a:gd name="T37" fmla="*/ 0 h 28"/>
              <a:gd name="T38" fmla="*/ 22 w 33"/>
              <a:gd name="T39" fmla="*/ 2 h 28"/>
              <a:gd name="T40" fmla="*/ 27 w 33"/>
              <a:gd name="T41" fmla="*/ 3 h 28"/>
              <a:gd name="T42" fmla="*/ 33 w 33"/>
              <a:gd name="T43" fmla="*/ 4 h 28"/>
              <a:gd name="T44" fmla="*/ 27 w 33"/>
              <a:gd name="T45" fmla="*/ 6 h 28"/>
              <a:gd name="T46" fmla="*/ 22 w 33"/>
              <a:gd name="T47" fmla="*/ 1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3" h="28">
                <a:moveTo>
                  <a:pt x="22" y="11"/>
                </a:moveTo>
                <a:lnTo>
                  <a:pt x="24" y="14"/>
                </a:lnTo>
                <a:lnTo>
                  <a:pt x="19" y="15"/>
                </a:lnTo>
                <a:lnTo>
                  <a:pt x="15" y="23"/>
                </a:lnTo>
                <a:lnTo>
                  <a:pt x="13" y="28"/>
                </a:lnTo>
                <a:lnTo>
                  <a:pt x="11" y="28"/>
                </a:lnTo>
                <a:lnTo>
                  <a:pt x="11" y="26"/>
                </a:lnTo>
                <a:lnTo>
                  <a:pt x="5" y="19"/>
                </a:lnTo>
                <a:lnTo>
                  <a:pt x="4" y="17"/>
                </a:lnTo>
                <a:lnTo>
                  <a:pt x="1" y="13"/>
                </a:lnTo>
                <a:lnTo>
                  <a:pt x="0" y="11"/>
                </a:lnTo>
                <a:lnTo>
                  <a:pt x="9" y="6"/>
                </a:lnTo>
                <a:lnTo>
                  <a:pt x="12" y="6"/>
                </a:lnTo>
                <a:lnTo>
                  <a:pt x="12" y="6"/>
                </a:lnTo>
                <a:lnTo>
                  <a:pt x="15" y="7"/>
                </a:lnTo>
                <a:lnTo>
                  <a:pt x="20" y="6"/>
                </a:lnTo>
                <a:lnTo>
                  <a:pt x="22" y="6"/>
                </a:lnTo>
                <a:lnTo>
                  <a:pt x="20" y="4"/>
                </a:lnTo>
                <a:lnTo>
                  <a:pt x="19" y="0"/>
                </a:lnTo>
                <a:lnTo>
                  <a:pt x="22" y="2"/>
                </a:lnTo>
                <a:lnTo>
                  <a:pt x="27" y="3"/>
                </a:lnTo>
                <a:lnTo>
                  <a:pt x="33" y="4"/>
                </a:lnTo>
                <a:lnTo>
                  <a:pt x="27" y="6"/>
                </a:lnTo>
                <a:lnTo>
                  <a:pt x="22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4" name="Freeform 98"/>
          <p:cNvSpPr>
            <a:spLocks/>
          </p:cNvSpPr>
          <p:nvPr/>
        </p:nvSpPr>
        <p:spPr bwMode="auto">
          <a:xfrm>
            <a:off x="5992813" y="2043113"/>
            <a:ext cx="149225" cy="133350"/>
          </a:xfrm>
          <a:custGeom>
            <a:avLst/>
            <a:gdLst>
              <a:gd name="T0" fmla="*/ 36 w 94"/>
              <a:gd name="T1" fmla="*/ 15 h 84"/>
              <a:gd name="T2" fmla="*/ 35 w 94"/>
              <a:gd name="T3" fmla="*/ 13 h 84"/>
              <a:gd name="T4" fmla="*/ 40 w 94"/>
              <a:gd name="T5" fmla="*/ 10 h 84"/>
              <a:gd name="T6" fmla="*/ 42 w 94"/>
              <a:gd name="T7" fmla="*/ 10 h 84"/>
              <a:gd name="T8" fmla="*/ 43 w 94"/>
              <a:gd name="T9" fmla="*/ 9 h 84"/>
              <a:gd name="T10" fmla="*/ 45 w 94"/>
              <a:gd name="T11" fmla="*/ 10 h 84"/>
              <a:gd name="T12" fmla="*/ 50 w 94"/>
              <a:gd name="T13" fmla="*/ 15 h 84"/>
              <a:gd name="T14" fmla="*/ 51 w 94"/>
              <a:gd name="T15" fmla="*/ 9 h 84"/>
              <a:gd name="T16" fmla="*/ 51 w 94"/>
              <a:gd name="T17" fmla="*/ 7 h 84"/>
              <a:gd name="T18" fmla="*/ 58 w 94"/>
              <a:gd name="T19" fmla="*/ 6 h 84"/>
              <a:gd name="T20" fmla="*/ 64 w 94"/>
              <a:gd name="T21" fmla="*/ 11 h 84"/>
              <a:gd name="T22" fmla="*/ 65 w 94"/>
              <a:gd name="T23" fmla="*/ 13 h 84"/>
              <a:gd name="T24" fmla="*/ 64 w 94"/>
              <a:gd name="T25" fmla="*/ 18 h 84"/>
              <a:gd name="T26" fmla="*/ 69 w 94"/>
              <a:gd name="T27" fmla="*/ 19 h 84"/>
              <a:gd name="T28" fmla="*/ 72 w 94"/>
              <a:gd name="T29" fmla="*/ 9 h 84"/>
              <a:gd name="T30" fmla="*/ 72 w 94"/>
              <a:gd name="T31" fmla="*/ 7 h 84"/>
              <a:gd name="T32" fmla="*/ 79 w 94"/>
              <a:gd name="T33" fmla="*/ 6 h 84"/>
              <a:gd name="T34" fmla="*/ 87 w 94"/>
              <a:gd name="T35" fmla="*/ 0 h 84"/>
              <a:gd name="T36" fmla="*/ 94 w 94"/>
              <a:gd name="T37" fmla="*/ 0 h 84"/>
              <a:gd name="T38" fmla="*/ 92 w 94"/>
              <a:gd name="T39" fmla="*/ 2 h 84"/>
              <a:gd name="T40" fmla="*/ 83 w 94"/>
              <a:gd name="T41" fmla="*/ 22 h 84"/>
              <a:gd name="T42" fmla="*/ 75 w 94"/>
              <a:gd name="T43" fmla="*/ 25 h 84"/>
              <a:gd name="T44" fmla="*/ 73 w 94"/>
              <a:gd name="T45" fmla="*/ 32 h 84"/>
              <a:gd name="T46" fmla="*/ 68 w 94"/>
              <a:gd name="T47" fmla="*/ 37 h 84"/>
              <a:gd name="T48" fmla="*/ 53 w 94"/>
              <a:gd name="T49" fmla="*/ 47 h 84"/>
              <a:gd name="T50" fmla="*/ 51 w 94"/>
              <a:gd name="T51" fmla="*/ 36 h 84"/>
              <a:gd name="T52" fmla="*/ 51 w 94"/>
              <a:gd name="T53" fmla="*/ 37 h 84"/>
              <a:gd name="T54" fmla="*/ 51 w 94"/>
              <a:gd name="T55" fmla="*/ 39 h 84"/>
              <a:gd name="T56" fmla="*/ 45 w 94"/>
              <a:gd name="T57" fmla="*/ 52 h 84"/>
              <a:gd name="T58" fmla="*/ 45 w 94"/>
              <a:gd name="T59" fmla="*/ 55 h 84"/>
              <a:gd name="T60" fmla="*/ 46 w 94"/>
              <a:gd name="T61" fmla="*/ 60 h 84"/>
              <a:gd name="T62" fmla="*/ 43 w 94"/>
              <a:gd name="T63" fmla="*/ 63 h 84"/>
              <a:gd name="T64" fmla="*/ 39 w 94"/>
              <a:gd name="T65" fmla="*/ 60 h 84"/>
              <a:gd name="T66" fmla="*/ 38 w 94"/>
              <a:gd name="T67" fmla="*/ 60 h 84"/>
              <a:gd name="T68" fmla="*/ 36 w 94"/>
              <a:gd name="T69" fmla="*/ 59 h 84"/>
              <a:gd name="T70" fmla="*/ 35 w 94"/>
              <a:gd name="T71" fmla="*/ 59 h 84"/>
              <a:gd name="T72" fmla="*/ 34 w 94"/>
              <a:gd name="T73" fmla="*/ 58 h 84"/>
              <a:gd name="T74" fmla="*/ 34 w 94"/>
              <a:gd name="T75" fmla="*/ 63 h 84"/>
              <a:gd name="T76" fmla="*/ 30 w 94"/>
              <a:gd name="T77" fmla="*/ 67 h 84"/>
              <a:gd name="T78" fmla="*/ 28 w 94"/>
              <a:gd name="T79" fmla="*/ 70 h 84"/>
              <a:gd name="T80" fmla="*/ 1 w 94"/>
              <a:gd name="T81" fmla="*/ 84 h 84"/>
              <a:gd name="T82" fmla="*/ 0 w 94"/>
              <a:gd name="T83" fmla="*/ 77 h 84"/>
              <a:gd name="T84" fmla="*/ 0 w 94"/>
              <a:gd name="T85" fmla="*/ 60 h 84"/>
              <a:gd name="T86" fmla="*/ 1 w 94"/>
              <a:gd name="T87" fmla="*/ 58 h 84"/>
              <a:gd name="T88" fmla="*/ 10 w 94"/>
              <a:gd name="T89" fmla="*/ 56 h 84"/>
              <a:gd name="T90" fmla="*/ 12 w 94"/>
              <a:gd name="T91" fmla="*/ 56 h 84"/>
              <a:gd name="T92" fmla="*/ 12 w 94"/>
              <a:gd name="T93" fmla="*/ 51 h 84"/>
              <a:gd name="T94" fmla="*/ 13 w 94"/>
              <a:gd name="T95" fmla="*/ 37 h 84"/>
              <a:gd name="T96" fmla="*/ 15 w 94"/>
              <a:gd name="T97" fmla="*/ 34 h 84"/>
              <a:gd name="T98" fmla="*/ 15 w 94"/>
              <a:gd name="T99" fmla="*/ 33 h 84"/>
              <a:gd name="T100" fmla="*/ 16 w 94"/>
              <a:gd name="T101" fmla="*/ 33 h 84"/>
              <a:gd name="T102" fmla="*/ 19 w 94"/>
              <a:gd name="T103" fmla="*/ 32 h 84"/>
              <a:gd name="T104" fmla="*/ 21 w 94"/>
              <a:gd name="T105" fmla="*/ 36 h 84"/>
              <a:gd name="T106" fmla="*/ 27 w 94"/>
              <a:gd name="T107" fmla="*/ 32 h 84"/>
              <a:gd name="T108" fmla="*/ 25 w 94"/>
              <a:gd name="T109" fmla="*/ 29 h 84"/>
              <a:gd name="T110" fmla="*/ 23 w 94"/>
              <a:gd name="T111" fmla="*/ 25 h 84"/>
              <a:gd name="T112" fmla="*/ 20 w 94"/>
              <a:gd name="T113" fmla="*/ 22 h 84"/>
              <a:gd name="T114" fmla="*/ 21 w 94"/>
              <a:gd name="T115" fmla="*/ 21 h 84"/>
              <a:gd name="T116" fmla="*/ 30 w 94"/>
              <a:gd name="T117" fmla="*/ 17 h 84"/>
              <a:gd name="T118" fmla="*/ 35 w 94"/>
              <a:gd name="T119" fmla="*/ 24 h 84"/>
              <a:gd name="T120" fmla="*/ 38 w 94"/>
              <a:gd name="T121" fmla="*/ 21 h 84"/>
              <a:gd name="T122" fmla="*/ 36 w 94"/>
              <a:gd name="T123" fmla="*/ 15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4" h="84">
                <a:moveTo>
                  <a:pt x="36" y="15"/>
                </a:moveTo>
                <a:lnTo>
                  <a:pt x="35" y="13"/>
                </a:lnTo>
                <a:lnTo>
                  <a:pt x="40" y="10"/>
                </a:lnTo>
                <a:lnTo>
                  <a:pt x="42" y="10"/>
                </a:lnTo>
                <a:lnTo>
                  <a:pt x="43" y="9"/>
                </a:lnTo>
                <a:lnTo>
                  <a:pt x="45" y="10"/>
                </a:lnTo>
                <a:lnTo>
                  <a:pt x="50" y="15"/>
                </a:lnTo>
                <a:lnTo>
                  <a:pt x="51" y="9"/>
                </a:lnTo>
                <a:lnTo>
                  <a:pt x="51" y="7"/>
                </a:lnTo>
                <a:lnTo>
                  <a:pt x="58" y="6"/>
                </a:lnTo>
                <a:lnTo>
                  <a:pt x="64" y="11"/>
                </a:lnTo>
                <a:lnTo>
                  <a:pt x="65" y="13"/>
                </a:lnTo>
                <a:lnTo>
                  <a:pt x="64" y="18"/>
                </a:lnTo>
                <a:lnTo>
                  <a:pt x="69" y="19"/>
                </a:lnTo>
                <a:lnTo>
                  <a:pt x="72" y="9"/>
                </a:lnTo>
                <a:lnTo>
                  <a:pt x="72" y="7"/>
                </a:lnTo>
                <a:lnTo>
                  <a:pt x="79" y="6"/>
                </a:lnTo>
                <a:lnTo>
                  <a:pt x="87" y="0"/>
                </a:lnTo>
                <a:lnTo>
                  <a:pt x="94" y="0"/>
                </a:lnTo>
                <a:lnTo>
                  <a:pt x="92" y="2"/>
                </a:lnTo>
                <a:lnTo>
                  <a:pt x="83" y="22"/>
                </a:lnTo>
                <a:lnTo>
                  <a:pt x="75" y="25"/>
                </a:lnTo>
                <a:lnTo>
                  <a:pt x="73" y="32"/>
                </a:lnTo>
                <a:lnTo>
                  <a:pt x="68" y="37"/>
                </a:lnTo>
                <a:lnTo>
                  <a:pt x="53" y="47"/>
                </a:lnTo>
                <a:lnTo>
                  <a:pt x="51" y="36"/>
                </a:lnTo>
                <a:lnTo>
                  <a:pt x="51" y="37"/>
                </a:lnTo>
                <a:lnTo>
                  <a:pt x="51" y="39"/>
                </a:lnTo>
                <a:lnTo>
                  <a:pt x="45" y="52"/>
                </a:lnTo>
                <a:lnTo>
                  <a:pt x="45" y="55"/>
                </a:lnTo>
                <a:lnTo>
                  <a:pt x="46" y="60"/>
                </a:lnTo>
                <a:lnTo>
                  <a:pt x="43" y="63"/>
                </a:lnTo>
                <a:lnTo>
                  <a:pt x="39" y="60"/>
                </a:lnTo>
                <a:lnTo>
                  <a:pt x="38" y="60"/>
                </a:lnTo>
                <a:lnTo>
                  <a:pt x="36" y="59"/>
                </a:lnTo>
                <a:lnTo>
                  <a:pt x="35" y="59"/>
                </a:lnTo>
                <a:lnTo>
                  <a:pt x="34" y="58"/>
                </a:lnTo>
                <a:lnTo>
                  <a:pt x="34" y="63"/>
                </a:lnTo>
                <a:lnTo>
                  <a:pt x="30" y="67"/>
                </a:lnTo>
                <a:lnTo>
                  <a:pt x="28" y="70"/>
                </a:lnTo>
                <a:lnTo>
                  <a:pt x="1" y="84"/>
                </a:lnTo>
                <a:lnTo>
                  <a:pt x="0" y="77"/>
                </a:lnTo>
                <a:lnTo>
                  <a:pt x="0" y="60"/>
                </a:lnTo>
                <a:lnTo>
                  <a:pt x="1" y="58"/>
                </a:lnTo>
                <a:lnTo>
                  <a:pt x="10" y="56"/>
                </a:lnTo>
                <a:lnTo>
                  <a:pt x="12" y="56"/>
                </a:lnTo>
                <a:lnTo>
                  <a:pt x="12" y="51"/>
                </a:lnTo>
                <a:lnTo>
                  <a:pt x="13" y="37"/>
                </a:lnTo>
                <a:lnTo>
                  <a:pt x="15" y="34"/>
                </a:lnTo>
                <a:lnTo>
                  <a:pt x="15" y="33"/>
                </a:lnTo>
                <a:lnTo>
                  <a:pt x="16" y="33"/>
                </a:lnTo>
                <a:lnTo>
                  <a:pt x="19" y="32"/>
                </a:lnTo>
                <a:lnTo>
                  <a:pt x="21" y="36"/>
                </a:lnTo>
                <a:lnTo>
                  <a:pt x="27" y="32"/>
                </a:lnTo>
                <a:lnTo>
                  <a:pt x="25" y="29"/>
                </a:lnTo>
                <a:lnTo>
                  <a:pt x="23" y="25"/>
                </a:lnTo>
                <a:lnTo>
                  <a:pt x="20" y="22"/>
                </a:lnTo>
                <a:lnTo>
                  <a:pt x="21" y="21"/>
                </a:lnTo>
                <a:lnTo>
                  <a:pt x="30" y="17"/>
                </a:lnTo>
                <a:lnTo>
                  <a:pt x="35" y="24"/>
                </a:lnTo>
                <a:lnTo>
                  <a:pt x="38" y="21"/>
                </a:lnTo>
                <a:lnTo>
                  <a:pt x="36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5" name="Freeform 99"/>
          <p:cNvSpPr>
            <a:spLocks/>
          </p:cNvSpPr>
          <p:nvPr/>
        </p:nvSpPr>
        <p:spPr bwMode="auto">
          <a:xfrm>
            <a:off x="5970588" y="2093913"/>
            <a:ext cx="36513" cy="36513"/>
          </a:xfrm>
          <a:custGeom>
            <a:avLst/>
            <a:gdLst>
              <a:gd name="T0" fmla="*/ 5 w 23"/>
              <a:gd name="T1" fmla="*/ 7 h 23"/>
              <a:gd name="T2" fmla="*/ 4 w 23"/>
              <a:gd name="T3" fmla="*/ 1 h 23"/>
              <a:gd name="T4" fmla="*/ 11 w 23"/>
              <a:gd name="T5" fmla="*/ 0 h 23"/>
              <a:gd name="T6" fmla="*/ 12 w 23"/>
              <a:gd name="T7" fmla="*/ 4 h 23"/>
              <a:gd name="T8" fmla="*/ 15 w 23"/>
              <a:gd name="T9" fmla="*/ 5 h 23"/>
              <a:gd name="T10" fmla="*/ 20 w 23"/>
              <a:gd name="T11" fmla="*/ 5 h 23"/>
              <a:gd name="T12" fmla="*/ 23 w 23"/>
              <a:gd name="T13" fmla="*/ 11 h 23"/>
              <a:gd name="T14" fmla="*/ 22 w 23"/>
              <a:gd name="T15" fmla="*/ 20 h 23"/>
              <a:gd name="T16" fmla="*/ 20 w 23"/>
              <a:gd name="T17" fmla="*/ 20 h 23"/>
              <a:gd name="T18" fmla="*/ 16 w 23"/>
              <a:gd name="T19" fmla="*/ 23 h 23"/>
              <a:gd name="T20" fmla="*/ 12 w 23"/>
              <a:gd name="T21" fmla="*/ 20 h 23"/>
              <a:gd name="T22" fmla="*/ 11 w 23"/>
              <a:gd name="T23" fmla="*/ 19 h 23"/>
              <a:gd name="T24" fmla="*/ 8 w 23"/>
              <a:gd name="T25" fmla="*/ 15 h 23"/>
              <a:gd name="T26" fmla="*/ 11 w 23"/>
              <a:gd name="T27" fmla="*/ 9 h 23"/>
              <a:gd name="T28" fmla="*/ 3 w 23"/>
              <a:gd name="T29" fmla="*/ 11 h 23"/>
              <a:gd name="T30" fmla="*/ 0 w 23"/>
              <a:gd name="T31" fmla="*/ 5 h 23"/>
              <a:gd name="T32" fmla="*/ 5 w 23"/>
              <a:gd name="T33" fmla="*/ 7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" h="23">
                <a:moveTo>
                  <a:pt x="5" y="7"/>
                </a:moveTo>
                <a:lnTo>
                  <a:pt x="4" y="1"/>
                </a:lnTo>
                <a:lnTo>
                  <a:pt x="11" y="0"/>
                </a:lnTo>
                <a:lnTo>
                  <a:pt x="12" y="4"/>
                </a:lnTo>
                <a:lnTo>
                  <a:pt x="15" y="5"/>
                </a:lnTo>
                <a:lnTo>
                  <a:pt x="20" y="5"/>
                </a:lnTo>
                <a:lnTo>
                  <a:pt x="23" y="11"/>
                </a:lnTo>
                <a:lnTo>
                  <a:pt x="22" y="20"/>
                </a:lnTo>
                <a:lnTo>
                  <a:pt x="20" y="20"/>
                </a:lnTo>
                <a:lnTo>
                  <a:pt x="16" y="23"/>
                </a:lnTo>
                <a:lnTo>
                  <a:pt x="12" y="20"/>
                </a:lnTo>
                <a:lnTo>
                  <a:pt x="11" y="19"/>
                </a:lnTo>
                <a:lnTo>
                  <a:pt x="8" y="15"/>
                </a:lnTo>
                <a:lnTo>
                  <a:pt x="11" y="9"/>
                </a:lnTo>
                <a:lnTo>
                  <a:pt x="3" y="11"/>
                </a:lnTo>
                <a:lnTo>
                  <a:pt x="0" y="5"/>
                </a:lnTo>
                <a:lnTo>
                  <a:pt x="5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6" name="Freeform 100"/>
          <p:cNvSpPr>
            <a:spLocks/>
          </p:cNvSpPr>
          <p:nvPr/>
        </p:nvSpPr>
        <p:spPr bwMode="auto">
          <a:xfrm>
            <a:off x="6119813" y="1831975"/>
            <a:ext cx="244475" cy="274638"/>
          </a:xfrm>
          <a:custGeom>
            <a:avLst/>
            <a:gdLst>
              <a:gd name="T0" fmla="*/ 72 w 154"/>
              <a:gd name="T1" fmla="*/ 2 h 173"/>
              <a:gd name="T2" fmla="*/ 87 w 154"/>
              <a:gd name="T3" fmla="*/ 5 h 173"/>
              <a:gd name="T4" fmla="*/ 79 w 154"/>
              <a:gd name="T5" fmla="*/ 56 h 173"/>
              <a:gd name="T6" fmla="*/ 87 w 154"/>
              <a:gd name="T7" fmla="*/ 52 h 173"/>
              <a:gd name="T8" fmla="*/ 93 w 154"/>
              <a:gd name="T9" fmla="*/ 45 h 173"/>
              <a:gd name="T10" fmla="*/ 97 w 154"/>
              <a:gd name="T11" fmla="*/ 57 h 173"/>
              <a:gd name="T12" fmla="*/ 93 w 154"/>
              <a:gd name="T13" fmla="*/ 72 h 173"/>
              <a:gd name="T14" fmla="*/ 76 w 154"/>
              <a:gd name="T15" fmla="*/ 83 h 173"/>
              <a:gd name="T16" fmla="*/ 75 w 154"/>
              <a:gd name="T17" fmla="*/ 106 h 173"/>
              <a:gd name="T18" fmla="*/ 75 w 154"/>
              <a:gd name="T19" fmla="*/ 116 h 173"/>
              <a:gd name="T20" fmla="*/ 98 w 154"/>
              <a:gd name="T21" fmla="*/ 76 h 173"/>
              <a:gd name="T22" fmla="*/ 104 w 154"/>
              <a:gd name="T23" fmla="*/ 79 h 173"/>
              <a:gd name="T24" fmla="*/ 109 w 154"/>
              <a:gd name="T25" fmla="*/ 58 h 173"/>
              <a:gd name="T26" fmla="*/ 124 w 154"/>
              <a:gd name="T27" fmla="*/ 65 h 173"/>
              <a:gd name="T28" fmla="*/ 126 w 154"/>
              <a:gd name="T29" fmla="*/ 62 h 173"/>
              <a:gd name="T30" fmla="*/ 112 w 154"/>
              <a:gd name="T31" fmla="*/ 50 h 173"/>
              <a:gd name="T32" fmla="*/ 104 w 154"/>
              <a:gd name="T33" fmla="*/ 38 h 173"/>
              <a:gd name="T34" fmla="*/ 127 w 154"/>
              <a:gd name="T35" fmla="*/ 37 h 173"/>
              <a:gd name="T36" fmla="*/ 150 w 154"/>
              <a:gd name="T37" fmla="*/ 32 h 173"/>
              <a:gd name="T38" fmla="*/ 150 w 154"/>
              <a:gd name="T39" fmla="*/ 43 h 173"/>
              <a:gd name="T40" fmla="*/ 154 w 154"/>
              <a:gd name="T41" fmla="*/ 75 h 173"/>
              <a:gd name="T42" fmla="*/ 149 w 154"/>
              <a:gd name="T43" fmla="*/ 92 h 173"/>
              <a:gd name="T44" fmla="*/ 142 w 154"/>
              <a:gd name="T45" fmla="*/ 106 h 173"/>
              <a:gd name="T46" fmla="*/ 124 w 154"/>
              <a:gd name="T47" fmla="*/ 106 h 173"/>
              <a:gd name="T48" fmla="*/ 106 w 154"/>
              <a:gd name="T49" fmla="*/ 120 h 173"/>
              <a:gd name="T50" fmla="*/ 101 w 154"/>
              <a:gd name="T51" fmla="*/ 137 h 173"/>
              <a:gd name="T52" fmla="*/ 97 w 154"/>
              <a:gd name="T53" fmla="*/ 147 h 173"/>
              <a:gd name="T54" fmla="*/ 87 w 154"/>
              <a:gd name="T55" fmla="*/ 131 h 173"/>
              <a:gd name="T56" fmla="*/ 79 w 154"/>
              <a:gd name="T57" fmla="*/ 139 h 173"/>
              <a:gd name="T58" fmla="*/ 71 w 154"/>
              <a:gd name="T59" fmla="*/ 147 h 173"/>
              <a:gd name="T60" fmla="*/ 63 w 154"/>
              <a:gd name="T61" fmla="*/ 170 h 173"/>
              <a:gd name="T62" fmla="*/ 52 w 154"/>
              <a:gd name="T63" fmla="*/ 170 h 173"/>
              <a:gd name="T64" fmla="*/ 35 w 154"/>
              <a:gd name="T65" fmla="*/ 162 h 173"/>
              <a:gd name="T66" fmla="*/ 59 w 154"/>
              <a:gd name="T67" fmla="*/ 125 h 173"/>
              <a:gd name="T68" fmla="*/ 44 w 154"/>
              <a:gd name="T69" fmla="*/ 135 h 173"/>
              <a:gd name="T70" fmla="*/ 20 w 154"/>
              <a:gd name="T71" fmla="*/ 163 h 173"/>
              <a:gd name="T72" fmla="*/ 3 w 154"/>
              <a:gd name="T73" fmla="*/ 169 h 173"/>
              <a:gd name="T74" fmla="*/ 25 w 154"/>
              <a:gd name="T75" fmla="*/ 129 h 173"/>
              <a:gd name="T76" fmla="*/ 34 w 154"/>
              <a:gd name="T77" fmla="*/ 122 h 173"/>
              <a:gd name="T78" fmla="*/ 23 w 154"/>
              <a:gd name="T79" fmla="*/ 116 h 173"/>
              <a:gd name="T80" fmla="*/ 44 w 154"/>
              <a:gd name="T81" fmla="*/ 91 h 173"/>
              <a:gd name="T82" fmla="*/ 59 w 154"/>
              <a:gd name="T83" fmla="*/ 90 h 173"/>
              <a:gd name="T84" fmla="*/ 45 w 154"/>
              <a:gd name="T85" fmla="*/ 71 h 173"/>
              <a:gd name="T86" fmla="*/ 56 w 154"/>
              <a:gd name="T87" fmla="*/ 67 h 173"/>
              <a:gd name="T88" fmla="*/ 67 w 154"/>
              <a:gd name="T89" fmla="*/ 71 h 173"/>
              <a:gd name="T90" fmla="*/ 50 w 154"/>
              <a:gd name="T91" fmla="*/ 60 h 173"/>
              <a:gd name="T92" fmla="*/ 44 w 154"/>
              <a:gd name="T93" fmla="*/ 45 h 173"/>
              <a:gd name="T94" fmla="*/ 55 w 154"/>
              <a:gd name="T95" fmla="*/ 39 h 173"/>
              <a:gd name="T96" fmla="*/ 56 w 154"/>
              <a:gd name="T97" fmla="*/ 19 h 173"/>
              <a:gd name="T98" fmla="*/ 65 w 154"/>
              <a:gd name="T99" fmla="*/ 2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54" h="173">
                <a:moveTo>
                  <a:pt x="65" y="2"/>
                </a:moveTo>
                <a:lnTo>
                  <a:pt x="70" y="0"/>
                </a:lnTo>
                <a:lnTo>
                  <a:pt x="71" y="1"/>
                </a:lnTo>
                <a:lnTo>
                  <a:pt x="72" y="2"/>
                </a:lnTo>
                <a:lnTo>
                  <a:pt x="75" y="2"/>
                </a:lnTo>
                <a:lnTo>
                  <a:pt x="82" y="1"/>
                </a:lnTo>
                <a:lnTo>
                  <a:pt x="86" y="0"/>
                </a:lnTo>
                <a:lnTo>
                  <a:pt x="87" y="5"/>
                </a:lnTo>
                <a:lnTo>
                  <a:pt x="93" y="19"/>
                </a:lnTo>
                <a:lnTo>
                  <a:pt x="87" y="35"/>
                </a:lnTo>
                <a:lnTo>
                  <a:pt x="83" y="47"/>
                </a:lnTo>
                <a:lnTo>
                  <a:pt x="79" y="56"/>
                </a:lnTo>
                <a:lnTo>
                  <a:pt x="76" y="60"/>
                </a:lnTo>
                <a:lnTo>
                  <a:pt x="79" y="57"/>
                </a:lnTo>
                <a:lnTo>
                  <a:pt x="82" y="56"/>
                </a:lnTo>
                <a:lnTo>
                  <a:pt x="87" y="52"/>
                </a:lnTo>
                <a:lnTo>
                  <a:pt x="89" y="52"/>
                </a:lnTo>
                <a:lnTo>
                  <a:pt x="89" y="50"/>
                </a:lnTo>
                <a:lnTo>
                  <a:pt x="91" y="47"/>
                </a:lnTo>
                <a:lnTo>
                  <a:pt x="93" y="45"/>
                </a:lnTo>
                <a:lnTo>
                  <a:pt x="96" y="45"/>
                </a:lnTo>
                <a:lnTo>
                  <a:pt x="97" y="45"/>
                </a:lnTo>
                <a:lnTo>
                  <a:pt x="97" y="47"/>
                </a:lnTo>
                <a:lnTo>
                  <a:pt x="97" y="57"/>
                </a:lnTo>
                <a:lnTo>
                  <a:pt x="97" y="60"/>
                </a:lnTo>
                <a:lnTo>
                  <a:pt x="96" y="69"/>
                </a:lnTo>
                <a:lnTo>
                  <a:pt x="94" y="71"/>
                </a:lnTo>
                <a:lnTo>
                  <a:pt x="93" y="72"/>
                </a:lnTo>
                <a:lnTo>
                  <a:pt x="89" y="76"/>
                </a:lnTo>
                <a:lnTo>
                  <a:pt x="83" y="82"/>
                </a:lnTo>
                <a:lnTo>
                  <a:pt x="82" y="82"/>
                </a:lnTo>
                <a:lnTo>
                  <a:pt x="76" y="83"/>
                </a:lnTo>
                <a:lnTo>
                  <a:pt x="74" y="91"/>
                </a:lnTo>
                <a:lnTo>
                  <a:pt x="75" y="98"/>
                </a:lnTo>
                <a:lnTo>
                  <a:pt x="75" y="105"/>
                </a:lnTo>
                <a:lnTo>
                  <a:pt x="75" y="106"/>
                </a:lnTo>
                <a:lnTo>
                  <a:pt x="70" y="110"/>
                </a:lnTo>
                <a:lnTo>
                  <a:pt x="71" y="112"/>
                </a:lnTo>
                <a:lnTo>
                  <a:pt x="72" y="113"/>
                </a:lnTo>
                <a:lnTo>
                  <a:pt x="75" y="116"/>
                </a:lnTo>
                <a:lnTo>
                  <a:pt x="79" y="109"/>
                </a:lnTo>
                <a:lnTo>
                  <a:pt x="81" y="106"/>
                </a:lnTo>
                <a:lnTo>
                  <a:pt x="79" y="92"/>
                </a:lnTo>
                <a:lnTo>
                  <a:pt x="98" y="76"/>
                </a:lnTo>
                <a:lnTo>
                  <a:pt x="102" y="80"/>
                </a:lnTo>
                <a:lnTo>
                  <a:pt x="104" y="84"/>
                </a:lnTo>
                <a:lnTo>
                  <a:pt x="105" y="86"/>
                </a:lnTo>
                <a:lnTo>
                  <a:pt x="104" y="79"/>
                </a:lnTo>
                <a:lnTo>
                  <a:pt x="102" y="73"/>
                </a:lnTo>
                <a:lnTo>
                  <a:pt x="102" y="73"/>
                </a:lnTo>
                <a:lnTo>
                  <a:pt x="102" y="58"/>
                </a:lnTo>
                <a:lnTo>
                  <a:pt x="109" y="58"/>
                </a:lnTo>
                <a:lnTo>
                  <a:pt x="111" y="60"/>
                </a:lnTo>
                <a:lnTo>
                  <a:pt x="120" y="61"/>
                </a:lnTo>
                <a:lnTo>
                  <a:pt x="121" y="64"/>
                </a:lnTo>
                <a:lnTo>
                  <a:pt x="124" y="65"/>
                </a:lnTo>
                <a:lnTo>
                  <a:pt x="126" y="68"/>
                </a:lnTo>
                <a:lnTo>
                  <a:pt x="126" y="67"/>
                </a:lnTo>
                <a:lnTo>
                  <a:pt x="126" y="65"/>
                </a:lnTo>
                <a:lnTo>
                  <a:pt x="126" y="62"/>
                </a:lnTo>
                <a:lnTo>
                  <a:pt x="124" y="58"/>
                </a:lnTo>
                <a:lnTo>
                  <a:pt x="121" y="54"/>
                </a:lnTo>
                <a:lnTo>
                  <a:pt x="121" y="53"/>
                </a:lnTo>
                <a:lnTo>
                  <a:pt x="112" y="50"/>
                </a:lnTo>
                <a:lnTo>
                  <a:pt x="108" y="46"/>
                </a:lnTo>
                <a:lnTo>
                  <a:pt x="106" y="42"/>
                </a:lnTo>
                <a:lnTo>
                  <a:pt x="105" y="41"/>
                </a:lnTo>
                <a:lnTo>
                  <a:pt x="104" y="38"/>
                </a:lnTo>
                <a:lnTo>
                  <a:pt x="115" y="26"/>
                </a:lnTo>
                <a:lnTo>
                  <a:pt x="119" y="27"/>
                </a:lnTo>
                <a:lnTo>
                  <a:pt x="120" y="27"/>
                </a:lnTo>
                <a:lnTo>
                  <a:pt x="127" y="37"/>
                </a:lnTo>
                <a:lnTo>
                  <a:pt x="143" y="37"/>
                </a:lnTo>
                <a:lnTo>
                  <a:pt x="146" y="37"/>
                </a:lnTo>
                <a:lnTo>
                  <a:pt x="147" y="35"/>
                </a:lnTo>
                <a:lnTo>
                  <a:pt x="150" y="32"/>
                </a:lnTo>
                <a:lnTo>
                  <a:pt x="153" y="35"/>
                </a:lnTo>
                <a:lnTo>
                  <a:pt x="150" y="41"/>
                </a:lnTo>
                <a:lnTo>
                  <a:pt x="149" y="41"/>
                </a:lnTo>
                <a:lnTo>
                  <a:pt x="150" y="43"/>
                </a:lnTo>
                <a:lnTo>
                  <a:pt x="151" y="53"/>
                </a:lnTo>
                <a:lnTo>
                  <a:pt x="153" y="57"/>
                </a:lnTo>
                <a:lnTo>
                  <a:pt x="154" y="61"/>
                </a:lnTo>
                <a:lnTo>
                  <a:pt x="154" y="75"/>
                </a:lnTo>
                <a:lnTo>
                  <a:pt x="154" y="76"/>
                </a:lnTo>
                <a:lnTo>
                  <a:pt x="154" y="80"/>
                </a:lnTo>
                <a:lnTo>
                  <a:pt x="151" y="86"/>
                </a:lnTo>
                <a:lnTo>
                  <a:pt x="149" y="92"/>
                </a:lnTo>
                <a:lnTo>
                  <a:pt x="145" y="92"/>
                </a:lnTo>
                <a:lnTo>
                  <a:pt x="146" y="99"/>
                </a:lnTo>
                <a:lnTo>
                  <a:pt x="147" y="105"/>
                </a:lnTo>
                <a:lnTo>
                  <a:pt x="142" y="106"/>
                </a:lnTo>
                <a:lnTo>
                  <a:pt x="141" y="106"/>
                </a:lnTo>
                <a:lnTo>
                  <a:pt x="128" y="105"/>
                </a:lnTo>
                <a:lnTo>
                  <a:pt x="126" y="105"/>
                </a:lnTo>
                <a:lnTo>
                  <a:pt x="124" y="106"/>
                </a:lnTo>
                <a:lnTo>
                  <a:pt x="116" y="109"/>
                </a:lnTo>
                <a:lnTo>
                  <a:pt x="111" y="113"/>
                </a:lnTo>
                <a:lnTo>
                  <a:pt x="109" y="113"/>
                </a:lnTo>
                <a:lnTo>
                  <a:pt x="106" y="120"/>
                </a:lnTo>
                <a:lnTo>
                  <a:pt x="106" y="121"/>
                </a:lnTo>
                <a:lnTo>
                  <a:pt x="105" y="128"/>
                </a:lnTo>
                <a:lnTo>
                  <a:pt x="104" y="131"/>
                </a:lnTo>
                <a:lnTo>
                  <a:pt x="101" y="137"/>
                </a:lnTo>
                <a:lnTo>
                  <a:pt x="100" y="140"/>
                </a:lnTo>
                <a:lnTo>
                  <a:pt x="98" y="143"/>
                </a:lnTo>
                <a:lnTo>
                  <a:pt x="98" y="144"/>
                </a:lnTo>
                <a:lnTo>
                  <a:pt x="97" y="147"/>
                </a:lnTo>
                <a:lnTo>
                  <a:pt x="87" y="151"/>
                </a:lnTo>
                <a:lnTo>
                  <a:pt x="87" y="139"/>
                </a:lnTo>
                <a:lnTo>
                  <a:pt x="87" y="132"/>
                </a:lnTo>
                <a:lnTo>
                  <a:pt x="87" y="131"/>
                </a:lnTo>
                <a:lnTo>
                  <a:pt x="87" y="129"/>
                </a:lnTo>
                <a:lnTo>
                  <a:pt x="85" y="128"/>
                </a:lnTo>
                <a:lnTo>
                  <a:pt x="81" y="128"/>
                </a:lnTo>
                <a:lnTo>
                  <a:pt x="79" y="139"/>
                </a:lnTo>
                <a:lnTo>
                  <a:pt x="78" y="144"/>
                </a:lnTo>
                <a:lnTo>
                  <a:pt x="76" y="144"/>
                </a:lnTo>
                <a:lnTo>
                  <a:pt x="72" y="146"/>
                </a:lnTo>
                <a:lnTo>
                  <a:pt x="71" y="147"/>
                </a:lnTo>
                <a:lnTo>
                  <a:pt x="71" y="150"/>
                </a:lnTo>
                <a:lnTo>
                  <a:pt x="72" y="158"/>
                </a:lnTo>
                <a:lnTo>
                  <a:pt x="70" y="161"/>
                </a:lnTo>
                <a:lnTo>
                  <a:pt x="63" y="170"/>
                </a:lnTo>
                <a:lnTo>
                  <a:pt x="60" y="172"/>
                </a:lnTo>
                <a:lnTo>
                  <a:pt x="57" y="173"/>
                </a:lnTo>
                <a:lnTo>
                  <a:pt x="56" y="172"/>
                </a:lnTo>
                <a:lnTo>
                  <a:pt x="52" y="170"/>
                </a:lnTo>
                <a:lnTo>
                  <a:pt x="50" y="169"/>
                </a:lnTo>
                <a:lnTo>
                  <a:pt x="49" y="167"/>
                </a:lnTo>
                <a:lnTo>
                  <a:pt x="38" y="163"/>
                </a:lnTo>
                <a:lnTo>
                  <a:pt x="35" y="162"/>
                </a:lnTo>
                <a:lnTo>
                  <a:pt x="42" y="148"/>
                </a:lnTo>
                <a:lnTo>
                  <a:pt x="55" y="132"/>
                </a:lnTo>
                <a:lnTo>
                  <a:pt x="57" y="127"/>
                </a:lnTo>
                <a:lnTo>
                  <a:pt x="59" y="125"/>
                </a:lnTo>
                <a:lnTo>
                  <a:pt x="56" y="124"/>
                </a:lnTo>
                <a:lnTo>
                  <a:pt x="52" y="124"/>
                </a:lnTo>
                <a:lnTo>
                  <a:pt x="49" y="127"/>
                </a:lnTo>
                <a:lnTo>
                  <a:pt x="44" y="135"/>
                </a:lnTo>
                <a:lnTo>
                  <a:pt x="41" y="136"/>
                </a:lnTo>
                <a:lnTo>
                  <a:pt x="41" y="137"/>
                </a:lnTo>
                <a:lnTo>
                  <a:pt x="29" y="154"/>
                </a:lnTo>
                <a:lnTo>
                  <a:pt x="20" y="163"/>
                </a:lnTo>
                <a:lnTo>
                  <a:pt x="14" y="172"/>
                </a:lnTo>
                <a:lnTo>
                  <a:pt x="12" y="172"/>
                </a:lnTo>
                <a:lnTo>
                  <a:pt x="0" y="173"/>
                </a:lnTo>
                <a:lnTo>
                  <a:pt x="3" y="169"/>
                </a:lnTo>
                <a:lnTo>
                  <a:pt x="4" y="166"/>
                </a:lnTo>
                <a:lnTo>
                  <a:pt x="25" y="136"/>
                </a:lnTo>
                <a:lnTo>
                  <a:pt x="26" y="132"/>
                </a:lnTo>
                <a:lnTo>
                  <a:pt x="25" y="129"/>
                </a:lnTo>
                <a:lnTo>
                  <a:pt x="19" y="122"/>
                </a:lnTo>
                <a:lnTo>
                  <a:pt x="22" y="121"/>
                </a:lnTo>
                <a:lnTo>
                  <a:pt x="33" y="125"/>
                </a:lnTo>
                <a:lnTo>
                  <a:pt x="34" y="122"/>
                </a:lnTo>
                <a:lnTo>
                  <a:pt x="33" y="121"/>
                </a:lnTo>
                <a:lnTo>
                  <a:pt x="31" y="120"/>
                </a:lnTo>
                <a:lnTo>
                  <a:pt x="27" y="118"/>
                </a:lnTo>
                <a:lnTo>
                  <a:pt x="23" y="116"/>
                </a:lnTo>
                <a:lnTo>
                  <a:pt x="20" y="113"/>
                </a:lnTo>
                <a:lnTo>
                  <a:pt x="22" y="106"/>
                </a:lnTo>
                <a:lnTo>
                  <a:pt x="30" y="102"/>
                </a:lnTo>
                <a:lnTo>
                  <a:pt x="44" y="91"/>
                </a:lnTo>
                <a:lnTo>
                  <a:pt x="52" y="94"/>
                </a:lnTo>
                <a:lnTo>
                  <a:pt x="56" y="95"/>
                </a:lnTo>
                <a:lnTo>
                  <a:pt x="56" y="94"/>
                </a:lnTo>
                <a:lnTo>
                  <a:pt x="59" y="90"/>
                </a:lnTo>
                <a:lnTo>
                  <a:pt x="55" y="86"/>
                </a:lnTo>
                <a:lnTo>
                  <a:pt x="46" y="79"/>
                </a:lnTo>
                <a:lnTo>
                  <a:pt x="45" y="73"/>
                </a:lnTo>
                <a:lnTo>
                  <a:pt x="45" y="71"/>
                </a:lnTo>
                <a:lnTo>
                  <a:pt x="45" y="68"/>
                </a:lnTo>
                <a:lnTo>
                  <a:pt x="48" y="68"/>
                </a:lnTo>
                <a:lnTo>
                  <a:pt x="50" y="67"/>
                </a:lnTo>
                <a:lnTo>
                  <a:pt x="56" y="67"/>
                </a:lnTo>
                <a:lnTo>
                  <a:pt x="60" y="72"/>
                </a:lnTo>
                <a:lnTo>
                  <a:pt x="63" y="73"/>
                </a:lnTo>
                <a:lnTo>
                  <a:pt x="63" y="73"/>
                </a:lnTo>
                <a:lnTo>
                  <a:pt x="67" y="71"/>
                </a:lnTo>
                <a:lnTo>
                  <a:pt x="67" y="69"/>
                </a:lnTo>
                <a:lnTo>
                  <a:pt x="65" y="64"/>
                </a:lnTo>
                <a:lnTo>
                  <a:pt x="61" y="56"/>
                </a:lnTo>
                <a:lnTo>
                  <a:pt x="50" y="60"/>
                </a:lnTo>
                <a:lnTo>
                  <a:pt x="49" y="60"/>
                </a:lnTo>
                <a:lnTo>
                  <a:pt x="48" y="60"/>
                </a:lnTo>
                <a:lnTo>
                  <a:pt x="42" y="53"/>
                </a:lnTo>
                <a:lnTo>
                  <a:pt x="44" y="45"/>
                </a:lnTo>
                <a:lnTo>
                  <a:pt x="45" y="41"/>
                </a:lnTo>
                <a:lnTo>
                  <a:pt x="52" y="42"/>
                </a:lnTo>
                <a:lnTo>
                  <a:pt x="53" y="41"/>
                </a:lnTo>
                <a:lnTo>
                  <a:pt x="55" y="39"/>
                </a:lnTo>
                <a:lnTo>
                  <a:pt x="59" y="37"/>
                </a:lnTo>
                <a:lnTo>
                  <a:pt x="60" y="35"/>
                </a:lnTo>
                <a:lnTo>
                  <a:pt x="53" y="30"/>
                </a:lnTo>
                <a:lnTo>
                  <a:pt x="56" y="19"/>
                </a:lnTo>
                <a:lnTo>
                  <a:pt x="60" y="8"/>
                </a:lnTo>
                <a:lnTo>
                  <a:pt x="61" y="4"/>
                </a:lnTo>
                <a:lnTo>
                  <a:pt x="64" y="2"/>
                </a:lnTo>
                <a:lnTo>
                  <a:pt x="65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7" name="Freeform 101"/>
          <p:cNvSpPr>
            <a:spLocks/>
          </p:cNvSpPr>
          <p:nvPr/>
        </p:nvSpPr>
        <p:spPr bwMode="auto">
          <a:xfrm>
            <a:off x="6056313" y="1993900"/>
            <a:ext cx="63500" cy="41275"/>
          </a:xfrm>
          <a:custGeom>
            <a:avLst/>
            <a:gdLst>
              <a:gd name="T0" fmla="*/ 20 w 40"/>
              <a:gd name="T1" fmla="*/ 7 h 26"/>
              <a:gd name="T2" fmla="*/ 26 w 40"/>
              <a:gd name="T3" fmla="*/ 4 h 26"/>
              <a:gd name="T4" fmla="*/ 30 w 40"/>
              <a:gd name="T5" fmla="*/ 7 h 26"/>
              <a:gd name="T6" fmla="*/ 33 w 40"/>
              <a:gd name="T7" fmla="*/ 7 h 26"/>
              <a:gd name="T8" fmla="*/ 36 w 40"/>
              <a:gd name="T9" fmla="*/ 10 h 26"/>
              <a:gd name="T10" fmla="*/ 40 w 40"/>
              <a:gd name="T11" fmla="*/ 12 h 26"/>
              <a:gd name="T12" fmla="*/ 33 w 40"/>
              <a:gd name="T13" fmla="*/ 18 h 26"/>
              <a:gd name="T14" fmla="*/ 29 w 40"/>
              <a:gd name="T15" fmla="*/ 22 h 26"/>
              <a:gd name="T16" fmla="*/ 28 w 40"/>
              <a:gd name="T17" fmla="*/ 23 h 26"/>
              <a:gd name="T18" fmla="*/ 21 w 40"/>
              <a:gd name="T19" fmla="*/ 25 h 26"/>
              <a:gd name="T20" fmla="*/ 15 w 40"/>
              <a:gd name="T21" fmla="*/ 26 h 26"/>
              <a:gd name="T22" fmla="*/ 11 w 40"/>
              <a:gd name="T23" fmla="*/ 25 h 26"/>
              <a:gd name="T24" fmla="*/ 7 w 40"/>
              <a:gd name="T25" fmla="*/ 18 h 26"/>
              <a:gd name="T26" fmla="*/ 0 w 40"/>
              <a:gd name="T27" fmla="*/ 8 h 26"/>
              <a:gd name="T28" fmla="*/ 3 w 40"/>
              <a:gd name="T29" fmla="*/ 5 h 26"/>
              <a:gd name="T30" fmla="*/ 10 w 40"/>
              <a:gd name="T31" fmla="*/ 0 h 26"/>
              <a:gd name="T32" fmla="*/ 20 w 40"/>
              <a:gd name="T33" fmla="*/ 7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0" h="26">
                <a:moveTo>
                  <a:pt x="20" y="7"/>
                </a:moveTo>
                <a:lnTo>
                  <a:pt x="26" y="4"/>
                </a:lnTo>
                <a:lnTo>
                  <a:pt x="30" y="7"/>
                </a:lnTo>
                <a:lnTo>
                  <a:pt x="33" y="7"/>
                </a:lnTo>
                <a:lnTo>
                  <a:pt x="36" y="10"/>
                </a:lnTo>
                <a:lnTo>
                  <a:pt x="40" y="12"/>
                </a:lnTo>
                <a:lnTo>
                  <a:pt x="33" y="18"/>
                </a:lnTo>
                <a:lnTo>
                  <a:pt x="29" y="22"/>
                </a:lnTo>
                <a:lnTo>
                  <a:pt x="28" y="23"/>
                </a:lnTo>
                <a:lnTo>
                  <a:pt x="21" y="25"/>
                </a:lnTo>
                <a:lnTo>
                  <a:pt x="15" y="26"/>
                </a:lnTo>
                <a:lnTo>
                  <a:pt x="11" y="25"/>
                </a:lnTo>
                <a:lnTo>
                  <a:pt x="7" y="18"/>
                </a:lnTo>
                <a:lnTo>
                  <a:pt x="0" y="8"/>
                </a:lnTo>
                <a:lnTo>
                  <a:pt x="3" y="5"/>
                </a:lnTo>
                <a:lnTo>
                  <a:pt x="10" y="0"/>
                </a:lnTo>
                <a:lnTo>
                  <a:pt x="20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8" name="Freeform 102"/>
          <p:cNvSpPr>
            <a:spLocks/>
          </p:cNvSpPr>
          <p:nvPr/>
        </p:nvSpPr>
        <p:spPr bwMode="auto">
          <a:xfrm>
            <a:off x="6022976" y="1814513"/>
            <a:ext cx="157163" cy="180975"/>
          </a:xfrm>
          <a:custGeom>
            <a:avLst/>
            <a:gdLst>
              <a:gd name="T0" fmla="*/ 94 w 99"/>
              <a:gd name="T1" fmla="*/ 56 h 114"/>
              <a:gd name="T2" fmla="*/ 88 w 99"/>
              <a:gd name="T3" fmla="*/ 64 h 114"/>
              <a:gd name="T4" fmla="*/ 88 w 99"/>
              <a:gd name="T5" fmla="*/ 67 h 114"/>
              <a:gd name="T6" fmla="*/ 99 w 99"/>
              <a:gd name="T7" fmla="*/ 80 h 114"/>
              <a:gd name="T8" fmla="*/ 99 w 99"/>
              <a:gd name="T9" fmla="*/ 86 h 114"/>
              <a:gd name="T10" fmla="*/ 80 w 99"/>
              <a:gd name="T11" fmla="*/ 101 h 114"/>
              <a:gd name="T12" fmla="*/ 68 w 99"/>
              <a:gd name="T13" fmla="*/ 110 h 114"/>
              <a:gd name="T14" fmla="*/ 62 w 99"/>
              <a:gd name="T15" fmla="*/ 114 h 114"/>
              <a:gd name="T16" fmla="*/ 47 w 99"/>
              <a:gd name="T17" fmla="*/ 113 h 114"/>
              <a:gd name="T18" fmla="*/ 41 w 99"/>
              <a:gd name="T19" fmla="*/ 98 h 114"/>
              <a:gd name="T20" fmla="*/ 64 w 99"/>
              <a:gd name="T21" fmla="*/ 87 h 114"/>
              <a:gd name="T22" fmla="*/ 65 w 99"/>
              <a:gd name="T23" fmla="*/ 87 h 114"/>
              <a:gd name="T24" fmla="*/ 72 w 99"/>
              <a:gd name="T25" fmla="*/ 75 h 114"/>
              <a:gd name="T26" fmla="*/ 69 w 99"/>
              <a:gd name="T27" fmla="*/ 71 h 114"/>
              <a:gd name="T28" fmla="*/ 60 w 99"/>
              <a:gd name="T29" fmla="*/ 83 h 114"/>
              <a:gd name="T30" fmla="*/ 42 w 99"/>
              <a:gd name="T31" fmla="*/ 88 h 114"/>
              <a:gd name="T32" fmla="*/ 39 w 99"/>
              <a:gd name="T33" fmla="*/ 90 h 114"/>
              <a:gd name="T34" fmla="*/ 28 w 99"/>
              <a:gd name="T35" fmla="*/ 91 h 114"/>
              <a:gd name="T36" fmla="*/ 26 w 99"/>
              <a:gd name="T37" fmla="*/ 101 h 114"/>
              <a:gd name="T38" fmla="*/ 8 w 99"/>
              <a:gd name="T39" fmla="*/ 108 h 114"/>
              <a:gd name="T40" fmla="*/ 0 w 99"/>
              <a:gd name="T41" fmla="*/ 84 h 114"/>
              <a:gd name="T42" fmla="*/ 15 w 99"/>
              <a:gd name="T43" fmla="*/ 75 h 114"/>
              <a:gd name="T44" fmla="*/ 17 w 99"/>
              <a:gd name="T45" fmla="*/ 54 h 114"/>
              <a:gd name="T46" fmla="*/ 21 w 99"/>
              <a:gd name="T47" fmla="*/ 58 h 114"/>
              <a:gd name="T48" fmla="*/ 26 w 99"/>
              <a:gd name="T49" fmla="*/ 49 h 114"/>
              <a:gd name="T50" fmla="*/ 28 w 99"/>
              <a:gd name="T51" fmla="*/ 65 h 114"/>
              <a:gd name="T52" fmla="*/ 34 w 99"/>
              <a:gd name="T53" fmla="*/ 63 h 114"/>
              <a:gd name="T54" fmla="*/ 45 w 99"/>
              <a:gd name="T55" fmla="*/ 58 h 114"/>
              <a:gd name="T56" fmla="*/ 50 w 99"/>
              <a:gd name="T57" fmla="*/ 61 h 114"/>
              <a:gd name="T58" fmla="*/ 53 w 99"/>
              <a:gd name="T59" fmla="*/ 61 h 114"/>
              <a:gd name="T60" fmla="*/ 54 w 99"/>
              <a:gd name="T61" fmla="*/ 54 h 114"/>
              <a:gd name="T62" fmla="*/ 47 w 99"/>
              <a:gd name="T63" fmla="*/ 49 h 114"/>
              <a:gd name="T64" fmla="*/ 57 w 99"/>
              <a:gd name="T65" fmla="*/ 42 h 114"/>
              <a:gd name="T66" fmla="*/ 61 w 99"/>
              <a:gd name="T67" fmla="*/ 54 h 114"/>
              <a:gd name="T68" fmla="*/ 65 w 99"/>
              <a:gd name="T69" fmla="*/ 43 h 114"/>
              <a:gd name="T70" fmla="*/ 65 w 99"/>
              <a:gd name="T71" fmla="*/ 34 h 114"/>
              <a:gd name="T72" fmla="*/ 66 w 99"/>
              <a:gd name="T73" fmla="*/ 30 h 114"/>
              <a:gd name="T74" fmla="*/ 61 w 99"/>
              <a:gd name="T75" fmla="*/ 13 h 114"/>
              <a:gd name="T76" fmla="*/ 65 w 99"/>
              <a:gd name="T77" fmla="*/ 3 h 114"/>
              <a:gd name="T78" fmla="*/ 75 w 99"/>
              <a:gd name="T79" fmla="*/ 0 h 114"/>
              <a:gd name="T80" fmla="*/ 75 w 99"/>
              <a:gd name="T81" fmla="*/ 12 h 114"/>
              <a:gd name="T82" fmla="*/ 79 w 99"/>
              <a:gd name="T83" fmla="*/ 22 h 114"/>
              <a:gd name="T84" fmla="*/ 84 w 99"/>
              <a:gd name="T85" fmla="*/ 46 h 114"/>
              <a:gd name="T86" fmla="*/ 87 w 99"/>
              <a:gd name="T87" fmla="*/ 49 h 114"/>
              <a:gd name="T88" fmla="*/ 94 w 99"/>
              <a:gd name="T89" fmla="*/ 39 h 114"/>
              <a:gd name="T90" fmla="*/ 96 w 99"/>
              <a:gd name="T91" fmla="*/ 39 h 114"/>
              <a:gd name="T92" fmla="*/ 98 w 99"/>
              <a:gd name="T93" fmla="*/ 43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99" h="114">
                <a:moveTo>
                  <a:pt x="98" y="53"/>
                </a:moveTo>
                <a:lnTo>
                  <a:pt x="94" y="56"/>
                </a:lnTo>
                <a:lnTo>
                  <a:pt x="90" y="57"/>
                </a:lnTo>
                <a:lnTo>
                  <a:pt x="88" y="64"/>
                </a:lnTo>
                <a:lnTo>
                  <a:pt x="87" y="65"/>
                </a:lnTo>
                <a:lnTo>
                  <a:pt x="88" y="67"/>
                </a:lnTo>
                <a:lnTo>
                  <a:pt x="99" y="72"/>
                </a:lnTo>
                <a:lnTo>
                  <a:pt x="99" y="80"/>
                </a:lnTo>
                <a:lnTo>
                  <a:pt x="99" y="82"/>
                </a:lnTo>
                <a:lnTo>
                  <a:pt x="99" y="86"/>
                </a:lnTo>
                <a:lnTo>
                  <a:pt x="96" y="88"/>
                </a:lnTo>
                <a:lnTo>
                  <a:pt x="80" y="101"/>
                </a:lnTo>
                <a:lnTo>
                  <a:pt x="68" y="109"/>
                </a:lnTo>
                <a:lnTo>
                  <a:pt x="68" y="110"/>
                </a:lnTo>
                <a:lnTo>
                  <a:pt x="64" y="114"/>
                </a:lnTo>
                <a:lnTo>
                  <a:pt x="62" y="114"/>
                </a:lnTo>
                <a:lnTo>
                  <a:pt x="57" y="114"/>
                </a:lnTo>
                <a:lnTo>
                  <a:pt x="47" y="113"/>
                </a:lnTo>
                <a:lnTo>
                  <a:pt x="38" y="99"/>
                </a:lnTo>
                <a:lnTo>
                  <a:pt x="41" y="98"/>
                </a:lnTo>
                <a:lnTo>
                  <a:pt x="47" y="95"/>
                </a:lnTo>
                <a:lnTo>
                  <a:pt x="64" y="87"/>
                </a:lnTo>
                <a:lnTo>
                  <a:pt x="65" y="87"/>
                </a:lnTo>
                <a:lnTo>
                  <a:pt x="65" y="87"/>
                </a:lnTo>
                <a:lnTo>
                  <a:pt x="73" y="75"/>
                </a:lnTo>
                <a:lnTo>
                  <a:pt x="72" y="75"/>
                </a:lnTo>
                <a:lnTo>
                  <a:pt x="71" y="68"/>
                </a:lnTo>
                <a:lnTo>
                  <a:pt x="69" y="71"/>
                </a:lnTo>
                <a:lnTo>
                  <a:pt x="61" y="83"/>
                </a:lnTo>
                <a:lnTo>
                  <a:pt x="60" y="83"/>
                </a:lnTo>
                <a:lnTo>
                  <a:pt x="53" y="83"/>
                </a:lnTo>
                <a:lnTo>
                  <a:pt x="42" y="88"/>
                </a:lnTo>
                <a:lnTo>
                  <a:pt x="41" y="90"/>
                </a:lnTo>
                <a:lnTo>
                  <a:pt x="39" y="90"/>
                </a:lnTo>
                <a:lnTo>
                  <a:pt x="30" y="91"/>
                </a:lnTo>
                <a:lnTo>
                  <a:pt x="28" y="91"/>
                </a:lnTo>
                <a:lnTo>
                  <a:pt x="27" y="95"/>
                </a:lnTo>
                <a:lnTo>
                  <a:pt x="26" y="101"/>
                </a:lnTo>
                <a:lnTo>
                  <a:pt x="16" y="105"/>
                </a:lnTo>
                <a:lnTo>
                  <a:pt x="8" y="108"/>
                </a:lnTo>
                <a:lnTo>
                  <a:pt x="1" y="88"/>
                </a:lnTo>
                <a:lnTo>
                  <a:pt x="0" y="84"/>
                </a:lnTo>
                <a:lnTo>
                  <a:pt x="1" y="83"/>
                </a:lnTo>
                <a:lnTo>
                  <a:pt x="15" y="75"/>
                </a:lnTo>
                <a:lnTo>
                  <a:pt x="6" y="65"/>
                </a:lnTo>
                <a:lnTo>
                  <a:pt x="17" y="54"/>
                </a:lnTo>
                <a:lnTo>
                  <a:pt x="20" y="63"/>
                </a:lnTo>
                <a:lnTo>
                  <a:pt x="21" y="58"/>
                </a:lnTo>
                <a:lnTo>
                  <a:pt x="24" y="53"/>
                </a:lnTo>
                <a:lnTo>
                  <a:pt x="26" y="49"/>
                </a:lnTo>
                <a:lnTo>
                  <a:pt x="30" y="50"/>
                </a:lnTo>
                <a:lnTo>
                  <a:pt x="28" y="65"/>
                </a:lnTo>
                <a:lnTo>
                  <a:pt x="31" y="64"/>
                </a:lnTo>
                <a:lnTo>
                  <a:pt x="34" y="63"/>
                </a:lnTo>
                <a:lnTo>
                  <a:pt x="38" y="61"/>
                </a:lnTo>
                <a:lnTo>
                  <a:pt x="45" y="58"/>
                </a:lnTo>
                <a:lnTo>
                  <a:pt x="49" y="60"/>
                </a:lnTo>
                <a:lnTo>
                  <a:pt x="50" y="61"/>
                </a:lnTo>
                <a:lnTo>
                  <a:pt x="51" y="63"/>
                </a:lnTo>
                <a:lnTo>
                  <a:pt x="53" y="61"/>
                </a:lnTo>
                <a:lnTo>
                  <a:pt x="56" y="57"/>
                </a:lnTo>
                <a:lnTo>
                  <a:pt x="54" y="54"/>
                </a:lnTo>
                <a:lnTo>
                  <a:pt x="50" y="52"/>
                </a:lnTo>
                <a:lnTo>
                  <a:pt x="47" y="49"/>
                </a:lnTo>
                <a:lnTo>
                  <a:pt x="51" y="45"/>
                </a:lnTo>
                <a:lnTo>
                  <a:pt x="57" y="42"/>
                </a:lnTo>
                <a:lnTo>
                  <a:pt x="60" y="54"/>
                </a:lnTo>
                <a:lnTo>
                  <a:pt x="61" y="54"/>
                </a:lnTo>
                <a:lnTo>
                  <a:pt x="65" y="54"/>
                </a:lnTo>
                <a:lnTo>
                  <a:pt x="65" y="43"/>
                </a:lnTo>
                <a:lnTo>
                  <a:pt x="69" y="42"/>
                </a:lnTo>
                <a:lnTo>
                  <a:pt x="65" y="34"/>
                </a:lnTo>
                <a:lnTo>
                  <a:pt x="65" y="33"/>
                </a:lnTo>
                <a:lnTo>
                  <a:pt x="66" y="30"/>
                </a:lnTo>
                <a:lnTo>
                  <a:pt x="64" y="19"/>
                </a:lnTo>
                <a:lnTo>
                  <a:pt x="61" y="13"/>
                </a:lnTo>
                <a:lnTo>
                  <a:pt x="64" y="4"/>
                </a:lnTo>
                <a:lnTo>
                  <a:pt x="65" y="3"/>
                </a:lnTo>
                <a:lnTo>
                  <a:pt x="69" y="1"/>
                </a:lnTo>
                <a:lnTo>
                  <a:pt x="75" y="0"/>
                </a:lnTo>
                <a:lnTo>
                  <a:pt x="75" y="4"/>
                </a:lnTo>
                <a:lnTo>
                  <a:pt x="75" y="12"/>
                </a:lnTo>
                <a:lnTo>
                  <a:pt x="77" y="19"/>
                </a:lnTo>
                <a:lnTo>
                  <a:pt x="79" y="22"/>
                </a:lnTo>
                <a:lnTo>
                  <a:pt x="90" y="27"/>
                </a:lnTo>
                <a:lnTo>
                  <a:pt x="84" y="46"/>
                </a:lnTo>
                <a:lnTo>
                  <a:pt x="86" y="48"/>
                </a:lnTo>
                <a:lnTo>
                  <a:pt x="87" y="49"/>
                </a:lnTo>
                <a:lnTo>
                  <a:pt x="92" y="41"/>
                </a:lnTo>
                <a:lnTo>
                  <a:pt x="94" y="39"/>
                </a:lnTo>
                <a:lnTo>
                  <a:pt x="94" y="38"/>
                </a:lnTo>
                <a:lnTo>
                  <a:pt x="96" y="39"/>
                </a:lnTo>
                <a:lnTo>
                  <a:pt x="98" y="42"/>
                </a:lnTo>
                <a:lnTo>
                  <a:pt x="98" y="43"/>
                </a:lnTo>
                <a:lnTo>
                  <a:pt x="98" y="5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9" name="Freeform 103"/>
          <p:cNvSpPr>
            <a:spLocks/>
          </p:cNvSpPr>
          <p:nvPr/>
        </p:nvSpPr>
        <p:spPr bwMode="auto">
          <a:xfrm>
            <a:off x="6308726" y="1849438"/>
            <a:ext cx="38100" cy="41275"/>
          </a:xfrm>
          <a:custGeom>
            <a:avLst/>
            <a:gdLst>
              <a:gd name="T0" fmla="*/ 17 w 24"/>
              <a:gd name="T1" fmla="*/ 17 h 26"/>
              <a:gd name="T2" fmla="*/ 20 w 24"/>
              <a:gd name="T3" fmla="*/ 16 h 26"/>
              <a:gd name="T4" fmla="*/ 24 w 24"/>
              <a:gd name="T5" fmla="*/ 17 h 26"/>
              <a:gd name="T6" fmla="*/ 24 w 24"/>
              <a:gd name="T7" fmla="*/ 23 h 26"/>
              <a:gd name="T8" fmla="*/ 24 w 24"/>
              <a:gd name="T9" fmla="*/ 26 h 26"/>
              <a:gd name="T10" fmla="*/ 8 w 24"/>
              <a:gd name="T11" fmla="*/ 26 h 26"/>
              <a:gd name="T12" fmla="*/ 11 w 24"/>
              <a:gd name="T13" fmla="*/ 23 h 26"/>
              <a:gd name="T14" fmla="*/ 7 w 24"/>
              <a:gd name="T15" fmla="*/ 12 h 26"/>
              <a:gd name="T16" fmla="*/ 4 w 24"/>
              <a:gd name="T17" fmla="*/ 9 h 26"/>
              <a:gd name="T18" fmla="*/ 1 w 24"/>
              <a:gd name="T19" fmla="*/ 8 h 26"/>
              <a:gd name="T20" fmla="*/ 0 w 24"/>
              <a:gd name="T21" fmla="*/ 1 h 26"/>
              <a:gd name="T22" fmla="*/ 0 w 24"/>
              <a:gd name="T23" fmla="*/ 0 h 26"/>
              <a:gd name="T24" fmla="*/ 2 w 24"/>
              <a:gd name="T25" fmla="*/ 0 h 26"/>
              <a:gd name="T26" fmla="*/ 7 w 24"/>
              <a:gd name="T27" fmla="*/ 8 h 26"/>
              <a:gd name="T28" fmla="*/ 12 w 24"/>
              <a:gd name="T29" fmla="*/ 12 h 26"/>
              <a:gd name="T30" fmla="*/ 15 w 24"/>
              <a:gd name="T31" fmla="*/ 15 h 26"/>
              <a:gd name="T32" fmla="*/ 16 w 24"/>
              <a:gd name="T33" fmla="*/ 15 h 26"/>
              <a:gd name="T34" fmla="*/ 17 w 24"/>
              <a:gd name="T35" fmla="*/ 17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4" h="26">
                <a:moveTo>
                  <a:pt x="17" y="17"/>
                </a:moveTo>
                <a:lnTo>
                  <a:pt x="20" y="16"/>
                </a:lnTo>
                <a:lnTo>
                  <a:pt x="24" y="17"/>
                </a:lnTo>
                <a:lnTo>
                  <a:pt x="24" y="23"/>
                </a:lnTo>
                <a:lnTo>
                  <a:pt x="24" y="26"/>
                </a:lnTo>
                <a:lnTo>
                  <a:pt x="8" y="26"/>
                </a:lnTo>
                <a:lnTo>
                  <a:pt x="11" y="23"/>
                </a:lnTo>
                <a:lnTo>
                  <a:pt x="7" y="12"/>
                </a:lnTo>
                <a:lnTo>
                  <a:pt x="4" y="9"/>
                </a:lnTo>
                <a:lnTo>
                  <a:pt x="1" y="8"/>
                </a:lnTo>
                <a:lnTo>
                  <a:pt x="0" y="1"/>
                </a:lnTo>
                <a:lnTo>
                  <a:pt x="0" y="0"/>
                </a:lnTo>
                <a:lnTo>
                  <a:pt x="2" y="0"/>
                </a:lnTo>
                <a:lnTo>
                  <a:pt x="7" y="8"/>
                </a:lnTo>
                <a:lnTo>
                  <a:pt x="12" y="12"/>
                </a:lnTo>
                <a:lnTo>
                  <a:pt x="15" y="15"/>
                </a:lnTo>
                <a:lnTo>
                  <a:pt x="16" y="15"/>
                </a:lnTo>
                <a:lnTo>
                  <a:pt x="17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0" name="Freeform 104"/>
          <p:cNvSpPr>
            <a:spLocks/>
          </p:cNvSpPr>
          <p:nvPr/>
        </p:nvSpPr>
        <p:spPr bwMode="auto">
          <a:xfrm>
            <a:off x="6438901" y="1844675"/>
            <a:ext cx="55563" cy="55563"/>
          </a:xfrm>
          <a:custGeom>
            <a:avLst/>
            <a:gdLst>
              <a:gd name="T0" fmla="*/ 4 w 35"/>
              <a:gd name="T1" fmla="*/ 18 h 35"/>
              <a:gd name="T2" fmla="*/ 0 w 35"/>
              <a:gd name="T3" fmla="*/ 5 h 35"/>
              <a:gd name="T4" fmla="*/ 1 w 35"/>
              <a:gd name="T5" fmla="*/ 4 h 35"/>
              <a:gd name="T6" fmla="*/ 4 w 35"/>
              <a:gd name="T7" fmla="*/ 0 h 35"/>
              <a:gd name="T8" fmla="*/ 5 w 35"/>
              <a:gd name="T9" fmla="*/ 3 h 35"/>
              <a:gd name="T10" fmla="*/ 13 w 35"/>
              <a:gd name="T11" fmla="*/ 14 h 35"/>
              <a:gd name="T12" fmla="*/ 16 w 35"/>
              <a:gd name="T13" fmla="*/ 14 h 35"/>
              <a:gd name="T14" fmla="*/ 19 w 35"/>
              <a:gd name="T15" fmla="*/ 14 h 35"/>
              <a:gd name="T16" fmla="*/ 13 w 35"/>
              <a:gd name="T17" fmla="*/ 4 h 35"/>
              <a:gd name="T18" fmla="*/ 9 w 35"/>
              <a:gd name="T19" fmla="*/ 0 h 35"/>
              <a:gd name="T20" fmla="*/ 25 w 35"/>
              <a:gd name="T21" fmla="*/ 0 h 35"/>
              <a:gd name="T22" fmla="*/ 30 w 35"/>
              <a:gd name="T23" fmla="*/ 4 h 35"/>
              <a:gd name="T24" fmla="*/ 32 w 35"/>
              <a:gd name="T25" fmla="*/ 7 h 35"/>
              <a:gd name="T26" fmla="*/ 32 w 35"/>
              <a:gd name="T27" fmla="*/ 8 h 35"/>
              <a:gd name="T28" fmla="*/ 35 w 35"/>
              <a:gd name="T29" fmla="*/ 12 h 35"/>
              <a:gd name="T30" fmla="*/ 20 w 35"/>
              <a:gd name="T31" fmla="*/ 29 h 35"/>
              <a:gd name="T32" fmla="*/ 15 w 35"/>
              <a:gd name="T33" fmla="*/ 33 h 35"/>
              <a:gd name="T34" fmla="*/ 13 w 35"/>
              <a:gd name="T35" fmla="*/ 34 h 35"/>
              <a:gd name="T36" fmla="*/ 12 w 35"/>
              <a:gd name="T37" fmla="*/ 35 h 35"/>
              <a:gd name="T38" fmla="*/ 12 w 35"/>
              <a:gd name="T39" fmla="*/ 33 h 35"/>
              <a:gd name="T40" fmla="*/ 10 w 35"/>
              <a:gd name="T41" fmla="*/ 33 h 35"/>
              <a:gd name="T42" fmla="*/ 10 w 35"/>
              <a:gd name="T43" fmla="*/ 31 h 35"/>
              <a:gd name="T44" fmla="*/ 5 w 35"/>
              <a:gd name="T45" fmla="*/ 19 h 35"/>
              <a:gd name="T46" fmla="*/ 4 w 35"/>
              <a:gd name="T47" fmla="*/ 18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5" h="35">
                <a:moveTo>
                  <a:pt x="4" y="18"/>
                </a:moveTo>
                <a:lnTo>
                  <a:pt x="0" y="5"/>
                </a:lnTo>
                <a:lnTo>
                  <a:pt x="1" y="4"/>
                </a:lnTo>
                <a:lnTo>
                  <a:pt x="4" y="0"/>
                </a:lnTo>
                <a:lnTo>
                  <a:pt x="5" y="3"/>
                </a:lnTo>
                <a:lnTo>
                  <a:pt x="13" y="14"/>
                </a:lnTo>
                <a:lnTo>
                  <a:pt x="16" y="14"/>
                </a:lnTo>
                <a:lnTo>
                  <a:pt x="19" y="14"/>
                </a:lnTo>
                <a:lnTo>
                  <a:pt x="13" y="4"/>
                </a:lnTo>
                <a:lnTo>
                  <a:pt x="9" y="0"/>
                </a:lnTo>
                <a:lnTo>
                  <a:pt x="25" y="0"/>
                </a:lnTo>
                <a:lnTo>
                  <a:pt x="30" y="4"/>
                </a:lnTo>
                <a:lnTo>
                  <a:pt x="32" y="7"/>
                </a:lnTo>
                <a:lnTo>
                  <a:pt x="32" y="8"/>
                </a:lnTo>
                <a:lnTo>
                  <a:pt x="35" y="12"/>
                </a:lnTo>
                <a:lnTo>
                  <a:pt x="20" y="29"/>
                </a:lnTo>
                <a:lnTo>
                  <a:pt x="15" y="33"/>
                </a:lnTo>
                <a:lnTo>
                  <a:pt x="13" y="34"/>
                </a:lnTo>
                <a:lnTo>
                  <a:pt x="12" y="35"/>
                </a:lnTo>
                <a:lnTo>
                  <a:pt x="12" y="33"/>
                </a:lnTo>
                <a:lnTo>
                  <a:pt x="10" y="33"/>
                </a:lnTo>
                <a:lnTo>
                  <a:pt x="10" y="31"/>
                </a:lnTo>
                <a:lnTo>
                  <a:pt x="5" y="19"/>
                </a:lnTo>
                <a:lnTo>
                  <a:pt x="4" y="1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1" name="Freeform 105"/>
          <p:cNvSpPr>
            <a:spLocks/>
          </p:cNvSpPr>
          <p:nvPr/>
        </p:nvSpPr>
        <p:spPr bwMode="auto">
          <a:xfrm>
            <a:off x="6310313" y="1819275"/>
            <a:ext cx="58738" cy="47625"/>
          </a:xfrm>
          <a:custGeom>
            <a:avLst/>
            <a:gdLst>
              <a:gd name="T0" fmla="*/ 36 w 37"/>
              <a:gd name="T1" fmla="*/ 15 h 30"/>
              <a:gd name="T2" fmla="*/ 37 w 37"/>
              <a:gd name="T3" fmla="*/ 16 h 30"/>
              <a:gd name="T4" fmla="*/ 37 w 37"/>
              <a:gd name="T5" fmla="*/ 20 h 30"/>
              <a:gd name="T6" fmla="*/ 37 w 37"/>
              <a:gd name="T7" fmla="*/ 24 h 30"/>
              <a:gd name="T8" fmla="*/ 30 w 37"/>
              <a:gd name="T9" fmla="*/ 30 h 30"/>
              <a:gd name="T10" fmla="*/ 21 w 37"/>
              <a:gd name="T11" fmla="*/ 28 h 30"/>
              <a:gd name="T12" fmla="*/ 19 w 37"/>
              <a:gd name="T13" fmla="*/ 28 h 30"/>
              <a:gd name="T14" fmla="*/ 19 w 37"/>
              <a:gd name="T15" fmla="*/ 27 h 30"/>
              <a:gd name="T16" fmla="*/ 15 w 37"/>
              <a:gd name="T17" fmla="*/ 23 h 30"/>
              <a:gd name="T18" fmla="*/ 14 w 37"/>
              <a:gd name="T19" fmla="*/ 19 h 30"/>
              <a:gd name="T20" fmla="*/ 11 w 37"/>
              <a:gd name="T21" fmla="*/ 17 h 30"/>
              <a:gd name="T22" fmla="*/ 11 w 37"/>
              <a:gd name="T23" fmla="*/ 16 h 30"/>
              <a:gd name="T24" fmla="*/ 8 w 37"/>
              <a:gd name="T25" fmla="*/ 16 h 30"/>
              <a:gd name="T26" fmla="*/ 7 w 37"/>
              <a:gd name="T27" fmla="*/ 15 h 30"/>
              <a:gd name="T28" fmla="*/ 0 w 37"/>
              <a:gd name="T29" fmla="*/ 9 h 30"/>
              <a:gd name="T30" fmla="*/ 3 w 37"/>
              <a:gd name="T31" fmla="*/ 0 h 30"/>
              <a:gd name="T32" fmla="*/ 7 w 37"/>
              <a:gd name="T33" fmla="*/ 1 h 30"/>
              <a:gd name="T34" fmla="*/ 12 w 37"/>
              <a:gd name="T35" fmla="*/ 2 h 30"/>
              <a:gd name="T36" fmla="*/ 15 w 37"/>
              <a:gd name="T37" fmla="*/ 5 h 30"/>
              <a:gd name="T38" fmla="*/ 16 w 37"/>
              <a:gd name="T39" fmla="*/ 6 h 30"/>
              <a:gd name="T40" fmla="*/ 29 w 37"/>
              <a:gd name="T41" fmla="*/ 10 h 30"/>
              <a:gd name="T42" fmla="*/ 30 w 37"/>
              <a:gd name="T43" fmla="*/ 9 h 30"/>
              <a:gd name="T44" fmla="*/ 33 w 37"/>
              <a:gd name="T45" fmla="*/ 6 h 30"/>
              <a:gd name="T46" fmla="*/ 36 w 37"/>
              <a:gd name="T47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30">
                <a:moveTo>
                  <a:pt x="36" y="15"/>
                </a:moveTo>
                <a:lnTo>
                  <a:pt x="37" y="16"/>
                </a:lnTo>
                <a:lnTo>
                  <a:pt x="37" y="20"/>
                </a:lnTo>
                <a:lnTo>
                  <a:pt x="37" y="24"/>
                </a:lnTo>
                <a:lnTo>
                  <a:pt x="30" y="30"/>
                </a:lnTo>
                <a:lnTo>
                  <a:pt x="21" y="28"/>
                </a:lnTo>
                <a:lnTo>
                  <a:pt x="19" y="28"/>
                </a:lnTo>
                <a:lnTo>
                  <a:pt x="19" y="27"/>
                </a:lnTo>
                <a:lnTo>
                  <a:pt x="15" y="23"/>
                </a:lnTo>
                <a:lnTo>
                  <a:pt x="14" y="19"/>
                </a:lnTo>
                <a:lnTo>
                  <a:pt x="11" y="17"/>
                </a:lnTo>
                <a:lnTo>
                  <a:pt x="11" y="16"/>
                </a:lnTo>
                <a:lnTo>
                  <a:pt x="8" y="16"/>
                </a:lnTo>
                <a:lnTo>
                  <a:pt x="7" y="15"/>
                </a:lnTo>
                <a:lnTo>
                  <a:pt x="0" y="9"/>
                </a:lnTo>
                <a:lnTo>
                  <a:pt x="3" y="0"/>
                </a:lnTo>
                <a:lnTo>
                  <a:pt x="7" y="1"/>
                </a:lnTo>
                <a:lnTo>
                  <a:pt x="12" y="2"/>
                </a:lnTo>
                <a:lnTo>
                  <a:pt x="15" y="5"/>
                </a:lnTo>
                <a:lnTo>
                  <a:pt x="16" y="6"/>
                </a:lnTo>
                <a:lnTo>
                  <a:pt x="29" y="10"/>
                </a:lnTo>
                <a:lnTo>
                  <a:pt x="30" y="9"/>
                </a:lnTo>
                <a:lnTo>
                  <a:pt x="33" y="6"/>
                </a:lnTo>
                <a:lnTo>
                  <a:pt x="36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2" name="Freeform 106"/>
          <p:cNvSpPr>
            <a:spLocks/>
          </p:cNvSpPr>
          <p:nvPr/>
        </p:nvSpPr>
        <p:spPr bwMode="auto">
          <a:xfrm>
            <a:off x="6335713" y="1797050"/>
            <a:ext cx="23813" cy="23813"/>
          </a:xfrm>
          <a:custGeom>
            <a:avLst/>
            <a:gdLst>
              <a:gd name="T0" fmla="*/ 14 w 15"/>
              <a:gd name="T1" fmla="*/ 14 h 15"/>
              <a:gd name="T2" fmla="*/ 15 w 15"/>
              <a:gd name="T3" fmla="*/ 15 h 15"/>
              <a:gd name="T4" fmla="*/ 14 w 15"/>
              <a:gd name="T5" fmla="*/ 15 h 15"/>
              <a:gd name="T6" fmla="*/ 2 w 15"/>
              <a:gd name="T7" fmla="*/ 14 h 15"/>
              <a:gd name="T8" fmla="*/ 0 w 15"/>
              <a:gd name="T9" fmla="*/ 14 h 15"/>
              <a:gd name="T10" fmla="*/ 3 w 15"/>
              <a:gd name="T11" fmla="*/ 5 h 15"/>
              <a:gd name="T12" fmla="*/ 11 w 15"/>
              <a:gd name="T13" fmla="*/ 0 h 15"/>
              <a:gd name="T14" fmla="*/ 13 w 15"/>
              <a:gd name="T15" fmla="*/ 4 h 15"/>
              <a:gd name="T16" fmla="*/ 11 w 15"/>
              <a:gd name="T17" fmla="*/ 8 h 15"/>
              <a:gd name="T18" fmla="*/ 10 w 15"/>
              <a:gd name="T19" fmla="*/ 9 h 15"/>
              <a:gd name="T20" fmla="*/ 13 w 15"/>
              <a:gd name="T21" fmla="*/ 11 h 15"/>
              <a:gd name="T22" fmla="*/ 14 w 15"/>
              <a:gd name="T23" fmla="*/ 11 h 15"/>
              <a:gd name="T24" fmla="*/ 14 w 15"/>
              <a:gd name="T25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5">
                <a:moveTo>
                  <a:pt x="14" y="14"/>
                </a:moveTo>
                <a:lnTo>
                  <a:pt x="15" y="15"/>
                </a:lnTo>
                <a:lnTo>
                  <a:pt x="14" y="15"/>
                </a:lnTo>
                <a:lnTo>
                  <a:pt x="2" y="14"/>
                </a:lnTo>
                <a:lnTo>
                  <a:pt x="0" y="14"/>
                </a:lnTo>
                <a:lnTo>
                  <a:pt x="3" y="5"/>
                </a:lnTo>
                <a:lnTo>
                  <a:pt x="11" y="0"/>
                </a:lnTo>
                <a:lnTo>
                  <a:pt x="13" y="4"/>
                </a:lnTo>
                <a:lnTo>
                  <a:pt x="11" y="8"/>
                </a:lnTo>
                <a:lnTo>
                  <a:pt x="10" y="9"/>
                </a:lnTo>
                <a:lnTo>
                  <a:pt x="13" y="11"/>
                </a:lnTo>
                <a:lnTo>
                  <a:pt x="14" y="11"/>
                </a:lnTo>
                <a:lnTo>
                  <a:pt x="14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3" name="Freeform 107"/>
          <p:cNvSpPr>
            <a:spLocks/>
          </p:cNvSpPr>
          <p:nvPr/>
        </p:nvSpPr>
        <p:spPr bwMode="auto">
          <a:xfrm>
            <a:off x="6475413" y="1771650"/>
            <a:ext cx="28575" cy="44450"/>
          </a:xfrm>
          <a:custGeom>
            <a:avLst/>
            <a:gdLst>
              <a:gd name="T0" fmla="*/ 1 w 18"/>
              <a:gd name="T1" fmla="*/ 27 h 28"/>
              <a:gd name="T2" fmla="*/ 0 w 18"/>
              <a:gd name="T3" fmla="*/ 27 h 28"/>
              <a:gd name="T4" fmla="*/ 0 w 18"/>
              <a:gd name="T5" fmla="*/ 25 h 28"/>
              <a:gd name="T6" fmla="*/ 0 w 18"/>
              <a:gd name="T7" fmla="*/ 15 h 28"/>
              <a:gd name="T8" fmla="*/ 1 w 18"/>
              <a:gd name="T9" fmla="*/ 6 h 28"/>
              <a:gd name="T10" fmla="*/ 5 w 18"/>
              <a:gd name="T11" fmla="*/ 5 h 28"/>
              <a:gd name="T12" fmla="*/ 11 w 18"/>
              <a:gd name="T13" fmla="*/ 1 h 28"/>
              <a:gd name="T14" fmla="*/ 13 w 18"/>
              <a:gd name="T15" fmla="*/ 0 h 28"/>
              <a:gd name="T16" fmla="*/ 15 w 18"/>
              <a:gd name="T17" fmla="*/ 0 h 28"/>
              <a:gd name="T18" fmla="*/ 16 w 18"/>
              <a:gd name="T19" fmla="*/ 1 h 28"/>
              <a:gd name="T20" fmla="*/ 18 w 18"/>
              <a:gd name="T21" fmla="*/ 2 h 28"/>
              <a:gd name="T22" fmla="*/ 13 w 18"/>
              <a:gd name="T23" fmla="*/ 10 h 28"/>
              <a:gd name="T24" fmla="*/ 12 w 18"/>
              <a:gd name="T25" fmla="*/ 13 h 28"/>
              <a:gd name="T26" fmla="*/ 8 w 18"/>
              <a:gd name="T27" fmla="*/ 24 h 28"/>
              <a:gd name="T28" fmla="*/ 7 w 18"/>
              <a:gd name="T29" fmla="*/ 27 h 28"/>
              <a:gd name="T30" fmla="*/ 5 w 18"/>
              <a:gd name="T31" fmla="*/ 28 h 28"/>
              <a:gd name="T32" fmla="*/ 4 w 18"/>
              <a:gd name="T33" fmla="*/ 28 h 28"/>
              <a:gd name="T34" fmla="*/ 2 w 18"/>
              <a:gd name="T35" fmla="*/ 28 h 28"/>
              <a:gd name="T36" fmla="*/ 1 w 18"/>
              <a:gd name="T37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8" h="28">
                <a:moveTo>
                  <a:pt x="1" y="27"/>
                </a:moveTo>
                <a:lnTo>
                  <a:pt x="0" y="27"/>
                </a:lnTo>
                <a:lnTo>
                  <a:pt x="0" y="25"/>
                </a:lnTo>
                <a:lnTo>
                  <a:pt x="0" y="15"/>
                </a:lnTo>
                <a:lnTo>
                  <a:pt x="1" y="6"/>
                </a:lnTo>
                <a:lnTo>
                  <a:pt x="5" y="5"/>
                </a:lnTo>
                <a:lnTo>
                  <a:pt x="11" y="1"/>
                </a:lnTo>
                <a:lnTo>
                  <a:pt x="13" y="0"/>
                </a:lnTo>
                <a:lnTo>
                  <a:pt x="15" y="0"/>
                </a:lnTo>
                <a:lnTo>
                  <a:pt x="16" y="1"/>
                </a:lnTo>
                <a:lnTo>
                  <a:pt x="18" y="2"/>
                </a:lnTo>
                <a:lnTo>
                  <a:pt x="13" y="10"/>
                </a:lnTo>
                <a:lnTo>
                  <a:pt x="12" y="13"/>
                </a:lnTo>
                <a:lnTo>
                  <a:pt x="8" y="24"/>
                </a:lnTo>
                <a:lnTo>
                  <a:pt x="7" y="27"/>
                </a:lnTo>
                <a:lnTo>
                  <a:pt x="5" y="28"/>
                </a:lnTo>
                <a:lnTo>
                  <a:pt x="4" y="28"/>
                </a:lnTo>
                <a:lnTo>
                  <a:pt x="2" y="28"/>
                </a:lnTo>
                <a:lnTo>
                  <a:pt x="1" y="2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4" name="Freeform 108"/>
          <p:cNvSpPr>
            <a:spLocks/>
          </p:cNvSpPr>
          <p:nvPr/>
        </p:nvSpPr>
        <p:spPr bwMode="auto">
          <a:xfrm>
            <a:off x="6388101" y="1558925"/>
            <a:ext cx="190500" cy="250825"/>
          </a:xfrm>
          <a:custGeom>
            <a:avLst/>
            <a:gdLst>
              <a:gd name="T0" fmla="*/ 97 w 120"/>
              <a:gd name="T1" fmla="*/ 22 h 158"/>
              <a:gd name="T2" fmla="*/ 94 w 120"/>
              <a:gd name="T3" fmla="*/ 35 h 158"/>
              <a:gd name="T4" fmla="*/ 107 w 120"/>
              <a:gd name="T5" fmla="*/ 23 h 158"/>
              <a:gd name="T6" fmla="*/ 109 w 120"/>
              <a:gd name="T7" fmla="*/ 35 h 158"/>
              <a:gd name="T8" fmla="*/ 111 w 120"/>
              <a:gd name="T9" fmla="*/ 44 h 158"/>
              <a:gd name="T10" fmla="*/ 118 w 120"/>
              <a:gd name="T11" fmla="*/ 56 h 158"/>
              <a:gd name="T12" fmla="*/ 119 w 120"/>
              <a:gd name="T13" fmla="*/ 61 h 158"/>
              <a:gd name="T14" fmla="*/ 103 w 120"/>
              <a:gd name="T15" fmla="*/ 69 h 158"/>
              <a:gd name="T16" fmla="*/ 107 w 120"/>
              <a:gd name="T17" fmla="*/ 84 h 158"/>
              <a:gd name="T18" fmla="*/ 104 w 120"/>
              <a:gd name="T19" fmla="*/ 94 h 158"/>
              <a:gd name="T20" fmla="*/ 113 w 120"/>
              <a:gd name="T21" fmla="*/ 106 h 158"/>
              <a:gd name="T22" fmla="*/ 97 w 120"/>
              <a:gd name="T23" fmla="*/ 116 h 158"/>
              <a:gd name="T24" fmla="*/ 66 w 120"/>
              <a:gd name="T25" fmla="*/ 119 h 158"/>
              <a:gd name="T26" fmla="*/ 68 w 120"/>
              <a:gd name="T27" fmla="*/ 108 h 158"/>
              <a:gd name="T28" fmla="*/ 67 w 120"/>
              <a:gd name="T29" fmla="*/ 104 h 158"/>
              <a:gd name="T30" fmla="*/ 59 w 120"/>
              <a:gd name="T31" fmla="*/ 108 h 158"/>
              <a:gd name="T32" fmla="*/ 38 w 120"/>
              <a:gd name="T33" fmla="*/ 136 h 158"/>
              <a:gd name="T34" fmla="*/ 34 w 120"/>
              <a:gd name="T35" fmla="*/ 154 h 158"/>
              <a:gd name="T36" fmla="*/ 25 w 120"/>
              <a:gd name="T37" fmla="*/ 139 h 158"/>
              <a:gd name="T38" fmla="*/ 0 w 120"/>
              <a:gd name="T39" fmla="*/ 134 h 158"/>
              <a:gd name="T40" fmla="*/ 10 w 120"/>
              <a:gd name="T41" fmla="*/ 125 h 158"/>
              <a:gd name="T42" fmla="*/ 25 w 120"/>
              <a:gd name="T43" fmla="*/ 120 h 158"/>
              <a:gd name="T44" fmla="*/ 25 w 120"/>
              <a:gd name="T45" fmla="*/ 112 h 158"/>
              <a:gd name="T46" fmla="*/ 11 w 120"/>
              <a:gd name="T47" fmla="*/ 106 h 158"/>
              <a:gd name="T48" fmla="*/ 10 w 120"/>
              <a:gd name="T49" fmla="*/ 99 h 158"/>
              <a:gd name="T50" fmla="*/ 30 w 120"/>
              <a:gd name="T51" fmla="*/ 99 h 158"/>
              <a:gd name="T52" fmla="*/ 30 w 120"/>
              <a:gd name="T53" fmla="*/ 91 h 158"/>
              <a:gd name="T54" fmla="*/ 34 w 120"/>
              <a:gd name="T55" fmla="*/ 82 h 158"/>
              <a:gd name="T56" fmla="*/ 29 w 120"/>
              <a:gd name="T57" fmla="*/ 86 h 158"/>
              <a:gd name="T58" fmla="*/ 19 w 120"/>
              <a:gd name="T59" fmla="*/ 87 h 158"/>
              <a:gd name="T60" fmla="*/ 21 w 120"/>
              <a:gd name="T61" fmla="*/ 74 h 158"/>
              <a:gd name="T62" fmla="*/ 30 w 120"/>
              <a:gd name="T63" fmla="*/ 74 h 158"/>
              <a:gd name="T64" fmla="*/ 26 w 120"/>
              <a:gd name="T65" fmla="*/ 69 h 158"/>
              <a:gd name="T66" fmla="*/ 23 w 120"/>
              <a:gd name="T67" fmla="*/ 64 h 158"/>
              <a:gd name="T68" fmla="*/ 32 w 120"/>
              <a:gd name="T69" fmla="*/ 64 h 158"/>
              <a:gd name="T70" fmla="*/ 21 w 120"/>
              <a:gd name="T71" fmla="*/ 60 h 158"/>
              <a:gd name="T72" fmla="*/ 15 w 120"/>
              <a:gd name="T73" fmla="*/ 64 h 158"/>
              <a:gd name="T74" fmla="*/ 12 w 120"/>
              <a:gd name="T75" fmla="*/ 53 h 158"/>
              <a:gd name="T76" fmla="*/ 30 w 120"/>
              <a:gd name="T77" fmla="*/ 53 h 158"/>
              <a:gd name="T78" fmla="*/ 42 w 120"/>
              <a:gd name="T79" fmla="*/ 49 h 158"/>
              <a:gd name="T80" fmla="*/ 47 w 120"/>
              <a:gd name="T81" fmla="*/ 54 h 158"/>
              <a:gd name="T82" fmla="*/ 56 w 120"/>
              <a:gd name="T83" fmla="*/ 61 h 158"/>
              <a:gd name="T84" fmla="*/ 55 w 120"/>
              <a:gd name="T85" fmla="*/ 54 h 158"/>
              <a:gd name="T86" fmla="*/ 51 w 120"/>
              <a:gd name="T87" fmla="*/ 49 h 158"/>
              <a:gd name="T88" fmla="*/ 63 w 120"/>
              <a:gd name="T89" fmla="*/ 46 h 158"/>
              <a:gd name="T90" fmla="*/ 60 w 120"/>
              <a:gd name="T91" fmla="*/ 41 h 158"/>
              <a:gd name="T92" fmla="*/ 52 w 120"/>
              <a:gd name="T93" fmla="*/ 44 h 158"/>
              <a:gd name="T94" fmla="*/ 40 w 120"/>
              <a:gd name="T95" fmla="*/ 39 h 158"/>
              <a:gd name="T96" fmla="*/ 38 w 120"/>
              <a:gd name="T97" fmla="*/ 29 h 158"/>
              <a:gd name="T98" fmla="*/ 52 w 120"/>
              <a:gd name="T99" fmla="*/ 30 h 158"/>
              <a:gd name="T100" fmla="*/ 47 w 120"/>
              <a:gd name="T101" fmla="*/ 19 h 158"/>
              <a:gd name="T102" fmla="*/ 64 w 120"/>
              <a:gd name="T103" fmla="*/ 24 h 158"/>
              <a:gd name="T104" fmla="*/ 70 w 120"/>
              <a:gd name="T105" fmla="*/ 30 h 158"/>
              <a:gd name="T106" fmla="*/ 60 w 120"/>
              <a:gd name="T107" fmla="*/ 7 h 158"/>
              <a:gd name="T108" fmla="*/ 68 w 120"/>
              <a:gd name="T109" fmla="*/ 8 h 158"/>
              <a:gd name="T110" fmla="*/ 75 w 120"/>
              <a:gd name="T111" fmla="*/ 20 h 158"/>
              <a:gd name="T112" fmla="*/ 77 w 120"/>
              <a:gd name="T113" fmla="*/ 0 h 158"/>
              <a:gd name="T114" fmla="*/ 93 w 120"/>
              <a:gd name="T115" fmla="*/ 9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0" h="158">
                <a:moveTo>
                  <a:pt x="97" y="11"/>
                </a:moveTo>
                <a:lnTo>
                  <a:pt x="100" y="12"/>
                </a:lnTo>
                <a:lnTo>
                  <a:pt x="97" y="22"/>
                </a:lnTo>
                <a:lnTo>
                  <a:pt x="97" y="23"/>
                </a:lnTo>
                <a:lnTo>
                  <a:pt x="93" y="35"/>
                </a:lnTo>
                <a:lnTo>
                  <a:pt x="94" y="35"/>
                </a:lnTo>
                <a:lnTo>
                  <a:pt x="97" y="37"/>
                </a:lnTo>
                <a:lnTo>
                  <a:pt x="100" y="33"/>
                </a:lnTo>
                <a:lnTo>
                  <a:pt x="107" y="23"/>
                </a:lnTo>
                <a:lnTo>
                  <a:pt x="113" y="29"/>
                </a:lnTo>
                <a:lnTo>
                  <a:pt x="111" y="33"/>
                </a:lnTo>
                <a:lnTo>
                  <a:pt x="109" y="35"/>
                </a:lnTo>
                <a:lnTo>
                  <a:pt x="104" y="45"/>
                </a:lnTo>
                <a:lnTo>
                  <a:pt x="108" y="48"/>
                </a:lnTo>
                <a:lnTo>
                  <a:pt x="111" y="44"/>
                </a:lnTo>
                <a:lnTo>
                  <a:pt x="113" y="39"/>
                </a:lnTo>
                <a:lnTo>
                  <a:pt x="116" y="44"/>
                </a:lnTo>
                <a:lnTo>
                  <a:pt x="118" y="56"/>
                </a:lnTo>
                <a:lnTo>
                  <a:pt x="119" y="57"/>
                </a:lnTo>
                <a:lnTo>
                  <a:pt x="120" y="60"/>
                </a:lnTo>
                <a:lnTo>
                  <a:pt x="119" y="61"/>
                </a:lnTo>
                <a:lnTo>
                  <a:pt x="115" y="64"/>
                </a:lnTo>
                <a:lnTo>
                  <a:pt x="107" y="67"/>
                </a:lnTo>
                <a:lnTo>
                  <a:pt x="103" y="69"/>
                </a:lnTo>
                <a:lnTo>
                  <a:pt x="100" y="72"/>
                </a:lnTo>
                <a:lnTo>
                  <a:pt x="101" y="75"/>
                </a:lnTo>
                <a:lnTo>
                  <a:pt x="107" y="84"/>
                </a:lnTo>
                <a:lnTo>
                  <a:pt x="107" y="91"/>
                </a:lnTo>
                <a:lnTo>
                  <a:pt x="108" y="91"/>
                </a:lnTo>
                <a:lnTo>
                  <a:pt x="104" y="94"/>
                </a:lnTo>
                <a:lnTo>
                  <a:pt x="101" y="98"/>
                </a:lnTo>
                <a:lnTo>
                  <a:pt x="111" y="104"/>
                </a:lnTo>
                <a:lnTo>
                  <a:pt x="113" y="106"/>
                </a:lnTo>
                <a:lnTo>
                  <a:pt x="100" y="114"/>
                </a:lnTo>
                <a:lnTo>
                  <a:pt x="98" y="114"/>
                </a:lnTo>
                <a:lnTo>
                  <a:pt x="97" y="116"/>
                </a:lnTo>
                <a:lnTo>
                  <a:pt x="89" y="114"/>
                </a:lnTo>
                <a:lnTo>
                  <a:pt x="68" y="117"/>
                </a:lnTo>
                <a:lnTo>
                  <a:pt x="66" y="119"/>
                </a:lnTo>
                <a:lnTo>
                  <a:pt x="67" y="112"/>
                </a:lnTo>
                <a:lnTo>
                  <a:pt x="68" y="109"/>
                </a:lnTo>
                <a:lnTo>
                  <a:pt x="68" y="108"/>
                </a:lnTo>
                <a:lnTo>
                  <a:pt x="70" y="104"/>
                </a:lnTo>
                <a:lnTo>
                  <a:pt x="68" y="104"/>
                </a:lnTo>
                <a:lnTo>
                  <a:pt x="67" y="104"/>
                </a:lnTo>
                <a:lnTo>
                  <a:pt x="64" y="105"/>
                </a:lnTo>
                <a:lnTo>
                  <a:pt x="60" y="106"/>
                </a:lnTo>
                <a:lnTo>
                  <a:pt x="59" y="108"/>
                </a:lnTo>
                <a:lnTo>
                  <a:pt x="59" y="112"/>
                </a:lnTo>
                <a:lnTo>
                  <a:pt x="59" y="116"/>
                </a:lnTo>
                <a:lnTo>
                  <a:pt x="38" y="136"/>
                </a:lnTo>
                <a:lnTo>
                  <a:pt x="38" y="138"/>
                </a:lnTo>
                <a:lnTo>
                  <a:pt x="41" y="151"/>
                </a:lnTo>
                <a:lnTo>
                  <a:pt x="34" y="154"/>
                </a:lnTo>
                <a:lnTo>
                  <a:pt x="26" y="158"/>
                </a:lnTo>
                <a:lnTo>
                  <a:pt x="26" y="157"/>
                </a:lnTo>
                <a:lnTo>
                  <a:pt x="25" y="139"/>
                </a:lnTo>
                <a:lnTo>
                  <a:pt x="15" y="142"/>
                </a:lnTo>
                <a:lnTo>
                  <a:pt x="2" y="144"/>
                </a:lnTo>
                <a:lnTo>
                  <a:pt x="0" y="134"/>
                </a:lnTo>
                <a:lnTo>
                  <a:pt x="0" y="128"/>
                </a:lnTo>
                <a:lnTo>
                  <a:pt x="3" y="128"/>
                </a:lnTo>
                <a:lnTo>
                  <a:pt x="10" y="125"/>
                </a:lnTo>
                <a:lnTo>
                  <a:pt x="11" y="125"/>
                </a:lnTo>
                <a:lnTo>
                  <a:pt x="19" y="121"/>
                </a:lnTo>
                <a:lnTo>
                  <a:pt x="25" y="120"/>
                </a:lnTo>
                <a:lnTo>
                  <a:pt x="25" y="117"/>
                </a:lnTo>
                <a:lnTo>
                  <a:pt x="25" y="114"/>
                </a:lnTo>
                <a:lnTo>
                  <a:pt x="25" y="112"/>
                </a:lnTo>
                <a:lnTo>
                  <a:pt x="25" y="110"/>
                </a:lnTo>
                <a:lnTo>
                  <a:pt x="15" y="108"/>
                </a:lnTo>
                <a:lnTo>
                  <a:pt x="11" y="106"/>
                </a:lnTo>
                <a:lnTo>
                  <a:pt x="10" y="105"/>
                </a:lnTo>
                <a:lnTo>
                  <a:pt x="10" y="104"/>
                </a:lnTo>
                <a:lnTo>
                  <a:pt x="10" y="99"/>
                </a:lnTo>
                <a:lnTo>
                  <a:pt x="19" y="97"/>
                </a:lnTo>
                <a:lnTo>
                  <a:pt x="29" y="101"/>
                </a:lnTo>
                <a:lnTo>
                  <a:pt x="30" y="99"/>
                </a:lnTo>
                <a:lnTo>
                  <a:pt x="32" y="98"/>
                </a:lnTo>
                <a:lnTo>
                  <a:pt x="32" y="97"/>
                </a:lnTo>
                <a:lnTo>
                  <a:pt x="30" y="91"/>
                </a:lnTo>
                <a:lnTo>
                  <a:pt x="32" y="90"/>
                </a:lnTo>
                <a:lnTo>
                  <a:pt x="37" y="84"/>
                </a:lnTo>
                <a:lnTo>
                  <a:pt x="34" y="82"/>
                </a:lnTo>
                <a:lnTo>
                  <a:pt x="29" y="83"/>
                </a:lnTo>
                <a:lnTo>
                  <a:pt x="29" y="84"/>
                </a:lnTo>
                <a:lnTo>
                  <a:pt x="29" y="86"/>
                </a:lnTo>
                <a:lnTo>
                  <a:pt x="26" y="90"/>
                </a:lnTo>
                <a:lnTo>
                  <a:pt x="22" y="89"/>
                </a:lnTo>
                <a:lnTo>
                  <a:pt x="19" y="87"/>
                </a:lnTo>
                <a:lnTo>
                  <a:pt x="15" y="86"/>
                </a:lnTo>
                <a:lnTo>
                  <a:pt x="10" y="78"/>
                </a:lnTo>
                <a:lnTo>
                  <a:pt x="21" y="74"/>
                </a:lnTo>
                <a:lnTo>
                  <a:pt x="25" y="74"/>
                </a:lnTo>
                <a:lnTo>
                  <a:pt x="30" y="78"/>
                </a:lnTo>
                <a:lnTo>
                  <a:pt x="30" y="74"/>
                </a:lnTo>
                <a:lnTo>
                  <a:pt x="29" y="71"/>
                </a:lnTo>
                <a:lnTo>
                  <a:pt x="27" y="71"/>
                </a:lnTo>
                <a:lnTo>
                  <a:pt x="26" y="69"/>
                </a:lnTo>
                <a:lnTo>
                  <a:pt x="23" y="67"/>
                </a:lnTo>
                <a:lnTo>
                  <a:pt x="22" y="67"/>
                </a:lnTo>
                <a:lnTo>
                  <a:pt x="23" y="64"/>
                </a:lnTo>
                <a:lnTo>
                  <a:pt x="27" y="65"/>
                </a:lnTo>
                <a:lnTo>
                  <a:pt x="30" y="65"/>
                </a:lnTo>
                <a:lnTo>
                  <a:pt x="32" y="64"/>
                </a:lnTo>
                <a:lnTo>
                  <a:pt x="32" y="63"/>
                </a:lnTo>
                <a:lnTo>
                  <a:pt x="27" y="61"/>
                </a:lnTo>
                <a:lnTo>
                  <a:pt x="21" y="60"/>
                </a:lnTo>
                <a:lnTo>
                  <a:pt x="19" y="61"/>
                </a:lnTo>
                <a:lnTo>
                  <a:pt x="18" y="64"/>
                </a:lnTo>
                <a:lnTo>
                  <a:pt x="15" y="64"/>
                </a:lnTo>
                <a:lnTo>
                  <a:pt x="6" y="65"/>
                </a:lnTo>
                <a:lnTo>
                  <a:pt x="7" y="63"/>
                </a:lnTo>
                <a:lnTo>
                  <a:pt x="12" y="53"/>
                </a:lnTo>
                <a:lnTo>
                  <a:pt x="18" y="54"/>
                </a:lnTo>
                <a:lnTo>
                  <a:pt x="27" y="56"/>
                </a:lnTo>
                <a:lnTo>
                  <a:pt x="30" y="53"/>
                </a:lnTo>
                <a:lnTo>
                  <a:pt x="32" y="49"/>
                </a:lnTo>
                <a:lnTo>
                  <a:pt x="37" y="49"/>
                </a:lnTo>
                <a:lnTo>
                  <a:pt x="42" y="49"/>
                </a:lnTo>
                <a:lnTo>
                  <a:pt x="44" y="50"/>
                </a:lnTo>
                <a:lnTo>
                  <a:pt x="44" y="53"/>
                </a:lnTo>
                <a:lnTo>
                  <a:pt x="47" y="54"/>
                </a:lnTo>
                <a:lnTo>
                  <a:pt x="48" y="54"/>
                </a:lnTo>
                <a:lnTo>
                  <a:pt x="51" y="57"/>
                </a:lnTo>
                <a:lnTo>
                  <a:pt x="56" y="61"/>
                </a:lnTo>
                <a:lnTo>
                  <a:pt x="57" y="57"/>
                </a:lnTo>
                <a:lnTo>
                  <a:pt x="57" y="54"/>
                </a:lnTo>
                <a:lnTo>
                  <a:pt x="55" y="54"/>
                </a:lnTo>
                <a:lnTo>
                  <a:pt x="47" y="52"/>
                </a:lnTo>
                <a:lnTo>
                  <a:pt x="47" y="50"/>
                </a:lnTo>
                <a:lnTo>
                  <a:pt x="51" y="49"/>
                </a:lnTo>
                <a:lnTo>
                  <a:pt x="57" y="48"/>
                </a:lnTo>
                <a:lnTo>
                  <a:pt x="62" y="46"/>
                </a:lnTo>
                <a:lnTo>
                  <a:pt x="63" y="46"/>
                </a:lnTo>
                <a:lnTo>
                  <a:pt x="64" y="48"/>
                </a:lnTo>
                <a:lnTo>
                  <a:pt x="64" y="44"/>
                </a:lnTo>
                <a:lnTo>
                  <a:pt x="60" y="41"/>
                </a:lnTo>
                <a:lnTo>
                  <a:pt x="59" y="41"/>
                </a:lnTo>
                <a:lnTo>
                  <a:pt x="55" y="44"/>
                </a:lnTo>
                <a:lnTo>
                  <a:pt x="52" y="44"/>
                </a:lnTo>
                <a:lnTo>
                  <a:pt x="51" y="44"/>
                </a:lnTo>
                <a:lnTo>
                  <a:pt x="44" y="42"/>
                </a:lnTo>
                <a:lnTo>
                  <a:pt x="40" y="39"/>
                </a:lnTo>
                <a:lnTo>
                  <a:pt x="38" y="33"/>
                </a:lnTo>
                <a:lnTo>
                  <a:pt x="36" y="26"/>
                </a:lnTo>
                <a:lnTo>
                  <a:pt x="38" y="29"/>
                </a:lnTo>
                <a:lnTo>
                  <a:pt x="40" y="29"/>
                </a:lnTo>
                <a:lnTo>
                  <a:pt x="48" y="33"/>
                </a:lnTo>
                <a:lnTo>
                  <a:pt x="52" y="30"/>
                </a:lnTo>
                <a:lnTo>
                  <a:pt x="49" y="26"/>
                </a:lnTo>
                <a:lnTo>
                  <a:pt x="48" y="20"/>
                </a:lnTo>
                <a:lnTo>
                  <a:pt x="47" y="19"/>
                </a:lnTo>
                <a:lnTo>
                  <a:pt x="48" y="16"/>
                </a:lnTo>
                <a:lnTo>
                  <a:pt x="57" y="19"/>
                </a:lnTo>
                <a:lnTo>
                  <a:pt x="64" y="24"/>
                </a:lnTo>
                <a:lnTo>
                  <a:pt x="66" y="30"/>
                </a:lnTo>
                <a:lnTo>
                  <a:pt x="68" y="30"/>
                </a:lnTo>
                <a:lnTo>
                  <a:pt x="70" y="30"/>
                </a:lnTo>
                <a:lnTo>
                  <a:pt x="68" y="29"/>
                </a:lnTo>
                <a:lnTo>
                  <a:pt x="57" y="12"/>
                </a:lnTo>
                <a:lnTo>
                  <a:pt x="60" y="7"/>
                </a:lnTo>
                <a:lnTo>
                  <a:pt x="63" y="4"/>
                </a:lnTo>
                <a:lnTo>
                  <a:pt x="64" y="4"/>
                </a:lnTo>
                <a:lnTo>
                  <a:pt x="68" y="8"/>
                </a:lnTo>
                <a:lnTo>
                  <a:pt x="70" y="9"/>
                </a:lnTo>
                <a:lnTo>
                  <a:pt x="74" y="19"/>
                </a:lnTo>
                <a:lnTo>
                  <a:pt x="75" y="20"/>
                </a:lnTo>
                <a:lnTo>
                  <a:pt x="78" y="23"/>
                </a:lnTo>
                <a:lnTo>
                  <a:pt x="75" y="0"/>
                </a:lnTo>
                <a:lnTo>
                  <a:pt x="77" y="0"/>
                </a:lnTo>
                <a:lnTo>
                  <a:pt x="82" y="4"/>
                </a:lnTo>
                <a:lnTo>
                  <a:pt x="90" y="9"/>
                </a:lnTo>
                <a:lnTo>
                  <a:pt x="93" y="9"/>
                </a:lnTo>
                <a:lnTo>
                  <a:pt x="97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5" name="Freeform 109"/>
          <p:cNvSpPr>
            <a:spLocks noEditPoints="1"/>
          </p:cNvSpPr>
          <p:nvPr/>
        </p:nvSpPr>
        <p:spPr bwMode="auto">
          <a:xfrm>
            <a:off x="6297613" y="1376363"/>
            <a:ext cx="695325" cy="815975"/>
          </a:xfrm>
          <a:custGeom>
            <a:avLst/>
            <a:gdLst>
              <a:gd name="T0" fmla="*/ 348 w 438"/>
              <a:gd name="T1" fmla="*/ 404 h 514"/>
              <a:gd name="T2" fmla="*/ 314 w 438"/>
              <a:gd name="T3" fmla="*/ 242 h 514"/>
              <a:gd name="T4" fmla="*/ 203 w 438"/>
              <a:gd name="T5" fmla="*/ 262 h 514"/>
              <a:gd name="T6" fmla="*/ 125 w 438"/>
              <a:gd name="T7" fmla="*/ 370 h 514"/>
              <a:gd name="T8" fmla="*/ 187 w 438"/>
              <a:gd name="T9" fmla="*/ 330 h 514"/>
              <a:gd name="T10" fmla="*/ 101 w 438"/>
              <a:gd name="T11" fmla="*/ 381 h 514"/>
              <a:gd name="T12" fmla="*/ 288 w 438"/>
              <a:gd name="T13" fmla="*/ 300 h 514"/>
              <a:gd name="T14" fmla="*/ 252 w 438"/>
              <a:gd name="T15" fmla="*/ 283 h 514"/>
              <a:gd name="T16" fmla="*/ 237 w 438"/>
              <a:gd name="T17" fmla="*/ 304 h 514"/>
              <a:gd name="T18" fmla="*/ 255 w 438"/>
              <a:gd name="T19" fmla="*/ 355 h 514"/>
              <a:gd name="T20" fmla="*/ 348 w 438"/>
              <a:gd name="T21" fmla="*/ 348 h 514"/>
              <a:gd name="T22" fmla="*/ 308 w 438"/>
              <a:gd name="T23" fmla="*/ 274 h 514"/>
              <a:gd name="T24" fmla="*/ 374 w 438"/>
              <a:gd name="T25" fmla="*/ 64 h 514"/>
              <a:gd name="T26" fmla="*/ 277 w 438"/>
              <a:gd name="T27" fmla="*/ 249 h 514"/>
              <a:gd name="T28" fmla="*/ 293 w 438"/>
              <a:gd name="T29" fmla="*/ 133 h 514"/>
              <a:gd name="T30" fmla="*/ 310 w 438"/>
              <a:gd name="T31" fmla="*/ 134 h 514"/>
              <a:gd name="T32" fmla="*/ 117 w 438"/>
              <a:gd name="T33" fmla="*/ 452 h 514"/>
              <a:gd name="T34" fmla="*/ 375 w 438"/>
              <a:gd name="T35" fmla="*/ 122 h 514"/>
              <a:gd name="T36" fmla="*/ 383 w 438"/>
              <a:gd name="T37" fmla="*/ 134 h 514"/>
              <a:gd name="T38" fmla="*/ 406 w 438"/>
              <a:gd name="T39" fmla="*/ 116 h 514"/>
              <a:gd name="T40" fmla="*/ 390 w 438"/>
              <a:gd name="T41" fmla="*/ 156 h 514"/>
              <a:gd name="T42" fmla="*/ 383 w 438"/>
              <a:gd name="T43" fmla="*/ 169 h 514"/>
              <a:gd name="T44" fmla="*/ 366 w 438"/>
              <a:gd name="T45" fmla="*/ 201 h 514"/>
              <a:gd name="T46" fmla="*/ 382 w 438"/>
              <a:gd name="T47" fmla="*/ 229 h 514"/>
              <a:gd name="T48" fmla="*/ 344 w 438"/>
              <a:gd name="T49" fmla="*/ 217 h 514"/>
              <a:gd name="T50" fmla="*/ 376 w 438"/>
              <a:gd name="T51" fmla="*/ 283 h 514"/>
              <a:gd name="T52" fmla="*/ 340 w 438"/>
              <a:gd name="T53" fmla="*/ 299 h 514"/>
              <a:gd name="T54" fmla="*/ 360 w 438"/>
              <a:gd name="T55" fmla="*/ 396 h 514"/>
              <a:gd name="T56" fmla="*/ 322 w 438"/>
              <a:gd name="T57" fmla="*/ 411 h 514"/>
              <a:gd name="T58" fmla="*/ 254 w 438"/>
              <a:gd name="T59" fmla="*/ 360 h 514"/>
              <a:gd name="T60" fmla="*/ 221 w 438"/>
              <a:gd name="T61" fmla="*/ 328 h 514"/>
              <a:gd name="T62" fmla="*/ 202 w 438"/>
              <a:gd name="T63" fmla="*/ 371 h 514"/>
              <a:gd name="T64" fmla="*/ 165 w 438"/>
              <a:gd name="T65" fmla="*/ 397 h 514"/>
              <a:gd name="T66" fmla="*/ 157 w 438"/>
              <a:gd name="T67" fmla="*/ 444 h 514"/>
              <a:gd name="T68" fmla="*/ 147 w 438"/>
              <a:gd name="T69" fmla="*/ 491 h 514"/>
              <a:gd name="T70" fmla="*/ 128 w 438"/>
              <a:gd name="T71" fmla="*/ 486 h 514"/>
              <a:gd name="T72" fmla="*/ 93 w 438"/>
              <a:gd name="T73" fmla="*/ 460 h 514"/>
              <a:gd name="T74" fmla="*/ 65 w 438"/>
              <a:gd name="T75" fmla="*/ 505 h 514"/>
              <a:gd name="T76" fmla="*/ 14 w 438"/>
              <a:gd name="T77" fmla="*/ 468 h 514"/>
              <a:gd name="T78" fmla="*/ 35 w 438"/>
              <a:gd name="T79" fmla="*/ 460 h 514"/>
              <a:gd name="T80" fmla="*/ 104 w 438"/>
              <a:gd name="T81" fmla="*/ 446 h 514"/>
              <a:gd name="T82" fmla="*/ 119 w 438"/>
              <a:gd name="T83" fmla="*/ 427 h 514"/>
              <a:gd name="T84" fmla="*/ 160 w 438"/>
              <a:gd name="T85" fmla="*/ 424 h 514"/>
              <a:gd name="T86" fmla="*/ 80 w 438"/>
              <a:gd name="T87" fmla="*/ 401 h 514"/>
              <a:gd name="T88" fmla="*/ 39 w 438"/>
              <a:gd name="T89" fmla="*/ 381 h 514"/>
              <a:gd name="T90" fmla="*/ 104 w 438"/>
              <a:gd name="T91" fmla="*/ 347 h 514"/>
              <a:gd name="T92" fmla="*/ 117 w 438"/>
              <a:gd name="T93" fmla="*/ 326 h 514"/>
              <a:gd name="T94" fmla="*/ 151 w 438"/>
              <a:gd name="T95" fmla="*/ 304 h 514"/>
              <a:gd name="T96" fmla="*/ 125 w 438"/>
              <a:gd name="T97" fmla="*/ 285 h 514"/>
              <a:gd name="T98" fmla="*/ 168 w 438"/>
              <a:gd name="T99" fmla="*/ 231 h 514"/>
              <a:gd name="T100" fmla="*/ 185 w 438"/>
              <a:gd name="T101" fmla="*/ 168 h 514"/>
              <a:gd name="T102" fmla="*/ 214 w 438"/>
              <a:gd name="T103" fmla="*/ 190 h 514"/>
              <a:gd name="T104" fmla="*/ 233 w 438"/>
              <a:gd name="T105" fmla="*/ 182 h 514"/>
              <a:gd name="T106" fmla="*/ 210 w 438"/>
              <a:gd name="T107" fmla="*/ 135 h 514"/>
              <a:gd name="T108" fmla="*/ 295 w 438"/>
              <a:gd name="T109" fmla="*/ 180 h 514"/>
              <a:gd name="T110" fmla="*/ 295 w 438"/>
              <a:gd name="T111" fmla="*/ 165 h 514"/>
              <a:gd name="T112" fmla="*/ 262 w 438"/>
              <a:gd name="T113" fmla="*/ 124 h 514"/>
              <a:gd name="T114" fmla="*/ 318 w 438"/>
              <a:gd name="T115" fmla="*/ 45 h 514"/>
              <a:gd name="T116" fmla="*/ 312 w 438"/>
              <a:gd name="T117" fmla="*/ 156 h 514"/>
              <a:gd name="T118" fmla="*/ 342 w 438"/>
              <a:gd name="T119" fmla="*/ 99 h 514"/>
              <a:gd name="T120" fmla="*/ 379 w 438"/>
              <a:gd name="T121" fmla="*/ 15 h 514"/>
              <a:gd name="T122" fmla="*/ 337 w 438"/>
              <a:gd name="T123" fmla="*/ 169 h 514"/>
              <a:gd name="T124" fmla="*/ 366 w 438"/>
              <a:gd name="T125" fmla="*/ 145 h 5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38" h="514">
                <a:moveTo>
                  <a:pt x="143" y="426"/>
                </a:moveTo>
                <a:lnTo>
                  <a:pt x="142" y="426"/>
                </a:lnTo>
                <a:lnTo>
                  <a:pt x="138" y="426"/>
                </a:lnTo>
                <a:lnTo>
                  <a:pt x="138" y="429"/>
                </a:lnTo>
                <a:lnTo>
                  <a:pt x="139" y="431"/>
                </a:lnTo>
                <a:lnTo>
                  <a:pt x="140" y="430"/>
                </a:lnTo>
                <a:lnTo>
                  <a:pt x="142" y="427"/>
                </a:lnTo>
                <a:lnTo>
                  <a:pt x="145" y="426"/>
                </a:lnTo>
                <a:lnTo>
                  <a:pt x="143" y="426"/>
                </a:lnTo>
                <a:close/>
                <a:moveTo>
                  <a:pt x="308" y="374"/>
                </a:moveTo>
                <a:lnTo>
                  <a:pt x="301" y="374"/>
                </a:lnTo>
                <a:lnTo>
                  <a:pt x="299" y="375"/>
                </a:lnTo>
                <a:lnTo>
                  <a:pt x="299" y="378"/>
                </a:lnTo>
                <a:lnTo>
                  <a:pt x="303" y="386"/>
                </a:lnTo>
                <a:lnTo>
                  <a:pt x="304" y="388"/>
                </a:lnTo>
                <a:lnTo>
                  <a:pt x="307" y="389"/>
                </a:lnTo>
                <a:lnTo>
                  <a:pt x="311" y="392"/>
                </a:lnTo>
                <a:lnTo>
                  <a:pt x="319" y="393"/>
                </a:lnTo>
                <a:lnTo>
                  <a:pt x="323" y="394"/>
                </a:lnTo>
                <a:lnTo>
                  <a:pt x="327" y="394"/>
                </a:lnTo>
                <a:lnTo>
                  <a:pt x="330" y="396"/>
                </a:lnTo>
                <a:lnTo>
                  <a:pt x="331" y="397"/>
                </a:lnTo>
                <a:lnTo>
                  <a:pt x="342" y="405"/>
                </a:lnTo>
                <a:lnTo>
                  <a:pt x="345" y="407"/>
                </a:lnTo>
                <a:lnTo>
                  <a:pt x="351" y="407"/>
                </a:lnTo>
                <a:lnTo>
                  <a:pt x="348" y="404"/>
                </a:lnTo>
                <a:lnTo>
                  <a:pt x="341" y="397"/>
                </a:lnTo>
                <a:lnTo>
                  <a:pt x="334" y="394"/>
                </a:lnTo>
                <a:lnTo>
                  <a:pt x="330" y="393"/>
                </a:lnTo>
                <a:lnTo>
                  <a:pt x="322" y="389"/>
                </a:lnTo>
                <a:lnTo>
                  <a:pt x="321" y="388"/>
                </a:lnTo>
                <a:lnTo>
                  <a:pt x="318" y="385"/>
                </a:lnTo>
                <a:lnTo>
                  <a:pt x="312" y="375"/>
                </a:lnTo>
                <a:lnTo>
                  <a:pt x="308" y="374"/>
                </a:lnTo>
                <a:close/>
                <a:moveTo>
                  <a:pt x="303" y="205"/>
                </a:moveTo>
                <a:lnTo>
                  <a:pt x="301" y="206"/>
                </a:lnTo>
                <a:lnTo>
                  <a:pt x="301" y="208"/>
                </a:lnTo>
                <a:lnTo>
                  <a:pt x="301" y="210"/>
                </a:lnTo>
                <a:lnTo>
                  <a:pt x="301" y="212"/>
                </a:lnTo>
                <a:lnTo>
                  <a:pt x="304" y="214"/>
                </a:lnTo>
                <a:lnTo>
                  <a:pt x="307" y="217"/>
                </a:lnTo>
                <a:lnTo>
                  <a:pt x="310" y="221"/>
                </a:lnTo>
                <a:lnTo>
                  <a:pt x="311" y="225"/>
                </a:lnTo>
                <a:lnTo>
                  <a:pt x="310" y="229"/>
                </a:lnTo>
                <a:lnTo>
                  <a:pt x="308" y="229"/>
                </a:lnTo>
                <a:lnTo>
                  <a:pt x="306" y="232"/>
                </a:lnTo>
                <a:lnTo>
                  <a:pt x="304" y="235"/>
                </a:lnTo>
                <a:lnTo>
                  <a:pt x="303" y="238"/>
                </a:lnTo>
                <a:lnTo>
                  <a:pt x="304" y="239"/>
                </a:lnTo>
                <a:lnTo>
                  <a:pt x="306" y="239"/>
                </a:lnTo>
                <a:lnTo>
                  <a:pt x="311" y="243"/>
                </a:lnTo>
                <a:lnTo>
                  <a:pt x="314" y="242"/>
                </a:lnTo>
                <a:lnTo>
                  <a:pt x="331" y="232"/>
                </a:lnTo>
                <a:lnTo>
                  <a:pt x="333" y="232"/>
                </a:lnTo>
                <a:lnTo>
                  <a:pt x="338" y="224"/>
                </a:lnTo>
                <a:lnTo>
                  <a:pt x="341" y="221"/>
                </a:lnTo>
                <a:lnTo>
                  <a:pt x="341" y="217"/>
                </a:lnTo>
                <a:lnTo>
                  <a:pt x="340" y="216"/>
                </a:lnTo>
                <a:lnTo>
                  <a:pt x="336" y="213"/>
                </a:lnTo>
                <a:lnTo>
                  <a:pt x="321" y="209"/>
                </a:lnTo>
                <a:lnTo>
                  <a:pt x="319" y="208"/>
                </a:lnTo>
                <a:lnTo>
                  <a:pt x="315" y="209"/>
                </a:lnTo>
                <a:lnTo>
                  <a:pt x="311" y="209"/>
                </a:lnTo>
                <a:lnTo>
                  <a:pt x="306" y="206"/>
                </a:lnTo>
                <a:lnTo>
                  <a:pt x="303" y="205"/>
                </a:lnTo>
                <a:close/>
                <a:moveTo>
                  <a:pt x="184" y="247"/>
                </a:moveTo>
                <a:lnTo>
                  <a:pt x="183" y="247"/>
                </a:lnTo>
                <a:lnTo>
                  <a:pt x="179" y="247"/>
                </a:lnTo>
                <a:lnTo>
                  <a:pt x="179" y="258"/>
                </a:lnTo>
                <a:lnTo>
                  <a:pt x="183" y="266"/>
                </a:lnTo>
                <a:lnTo>
                  <a:pt x="185" y="273"/>
                </a:lnTo>
                <a:lnTo>
                  <a:pt x="185" y="274"/>
                </a:lnTo>
                <a:lnTo>
                  <a:pt x="187" y="280"/>
                </a:lnTo>
                <a:lnTo>
                  <a:pt x="194" y="274"/>
                </a:lnTo>
                <a:lnTo>
                  <a:pt x="195" y="274"/>
                </a:lnTo>
                <a:lnTo>
                  <a:pt x="206" y="266"/>
                </a:lnTo>
                <a:lnTo>
                  <a:pt x="206" y="265"/>
                </a:lnTo>
                <a:lnTo>
                  <a:pt x="203" y="262"/>
                </a:lnTo>
                <a:lnTo>
                  <a:pt x="198" y="259"/>
                </a:lnTo>
                <a:lnTo>
                  <a:pt x="191" y="269"/>
                </a:lnTo>
                <a:lnTo>
                  <a:pt x="188" y="266"/>
                </a:lnTo>
                <a:lnTo>
                  <a:pt x="185" y="264"/>
                </a:lnTo>
                <a:lnTo>
                  <a:pt x="184" y="262"/>
                </a:lnTo>
                <a:lnTo>
                  <a:pt x="184" y="262"/>
                </a:lnTo>
                <a:lnTo>
                  <a:pt x="188" y="261"/>
                </a:lnTo>
                <a:lnTo>
                  <a:pt x="188" y="255"/>
                </a:lnTo>
                <a:lnTo>
                  <a:pt x="187" y="254"/>
                </a:lnTo>
                <a:lnTo>
                  <a:pt x="184" y="247"/>
                </a:lnTo>
                <a:close/>
                <a:moveTo>
                  <a:pt x="102" y="349"/>
                </a:moveTo>
                <a:lnTo>
                  <a:pt x="99" y="349"/>
                </a:lnTo>
                <a:lnTo>
                  <a:pt x="99" y="351"/>
                </a:lnTo>
                <a:lnTo>
                  <a:pt x="95" y="352"/>
                </a:lnTo>
                <a:lnTo>
                  <a:pt x="94" y="354"/>
                </a:lnTo>
                <a:lnTo>
                  <a:pt x="97" y="358"/>
                </a:lnTo>
                <a:lnTo>
                  <a:pt x="104" y="360"/>
                </a:lnTo>
                <a:lnTo>
                  <a:pt x="106" y="362"/>
                </a:lnTo>
                <a:lnTo>
                  <a:pt x="109" y="369"/>
                </a:lnTo>
                <a:lnTo>
                  <a:pt x="112" y="374"/>
                </a:lnTo>
                <a:lnTo>
                  <a:pt x="114" y="375"/>
                </a:lnTo>
                <a:lnTo>
                  <a:pt x="117" y="378"/>
                </a:lnTo>
                <a:lnTo>
                  <a:pt x="119" y="378"/>
                </a:lnTo>
                <a:lnTo>
                  <a:pt x="120" y="378"/>
                </a:lnTo>
                <a:lnTo>
                  <a:pt x="125" y="375"/>
                </a:lnTo>
                <a:lnTo>
                  <a:pt x="125" y="370"/>
                </a:lnTo>
                <a:lnTo>
                  <a:pt x="125" y="360"/>
                </a:lnTo>
                <a:lnTo>
                  <a:pt x="121" y="366"/>
                </a:lnTo>
                <a:lnTo>
                  <a:pt x="120" y="366"/>
                </a:lnTo>
                <a:lnTo>
                  <a:pt x="114" y="366"/>
                </a:lnTo>
                <a:lnTo>
                  <a:pt x="116" y="363"/>
                </a:lnTo>
                <a:lnTo>
                  <a:pt x="120" y="362"/>
                </a:lnTo>
                <a:lnTo>
                  <a:pt x="120" y="360"/>
                </a:lnTo>
                <a:lnTo>
                  <a:pt x="113" y="356"/>
                </a:lnTo>
                <a:lnTo>
                  <a:pt x="105" y="354"/>
                </a:lnTo>
                <a:lnTo>
                  <a:pt x="102" y="349"/>
                </a:lnTo>
                <a:close/>
                <a:moveTo>
                  <a:pt x="175" y="315"/>
                </a:moveTo>
                <a:lnTo>
                  <a:pt x="168" y="321"/>
                </a:lnTo>
                <a:lnTo>
                  <a:pt x="165" y="322"/>
                </a:lnTo>
                <a:lnTo>
                  <a:pt x="164" y="324"/>
                </a:lnTo>
                <a:lnTo>
                  <a:pt x="162" y="325"/>
                </a:lnTo>
                <a:lnTo>
                  <a:pt x="162" y="328"/>
                </a:lnTo>
                <a:lnTo>
                  <a:pt x="166" y="344"/>
                </a:lnTo>
                <a:lnTo>
                  <a:pt x="169" y="347"/>
                </a:lnTo>
                <a:lnTo>
                  <a:pt x="170" y="347"/>
                </a:lnTo>
                <a:lnTo>
                  <a:pt x="177" y="349"/>
                </a:lnTo>
                <a:lnTo>
                  <a:pt x="180" y="349"/>
                </a:lnTo>
                <a:lnTo>
                  <a:pt x="183" y="351"/>
                </a:lnTo>
                <a:lnTo>
                  <a:pt x="183" y="349"/>
                </a:lnTo>
                <a:lnTo>
                  <a:pt x="185" y="349"/>
                </a:lnTo>
                <a:lnTo>
                  <a:pt x="187" y="332"/>
                </a:lnTo>
                <a:lnTo>
                  <a:pt x="187" y="330"/>
                </a:lnTo>
                <a:lnTo>
                  <a:pt x="187" y="329"/>
                </a:lnTo>
                <a:lnTo>
                  <a:pt x="187" y="328"/>
                </a:lnTo>
                <a:lnTo>
                  <a:pt x="187" y="324"/>
                </a:lnTo>
                <a:lnTo>
                  <a:pt x="181" y="324"/>
                </a:lnTo>
                <a:lnTo>
                  <a:pt x="180" y="319"/>
                </a:lnTo>
                <a:lnTo>
                  <a:pt x="177" y="317"/>
                </a:lnTo>
                <a:lnTo>
                  <a:pt x="175" y="315"/>
                </a:lnTo>
                <a:close/>
                <a:moveTo>
                  <a:pt x="80" y="369"/>
                </a:moveTo>
                <a:lnTo>
                  <a:pt x="79" y="369"/>
                </a:lnTo>
                <a:lnTo>
                  <a:pt x="74" y="371"/>
                </a:lnTo>
                <a:lnTo>
                  <a:pt x="72" y="371"/>
                </a:lnTo>
                <a:lnTo>
                  <a:pt x="72" y="374"/>
                </a:lnTo>
                <a:lnTo>
                  <a:pt x="74" y="382"/>
                </a:lnTo>
                <a:lnTo>
                  <a:pt x="72" y="388"/>
                </a:lnTo>
                <a:lnTo>
                  <a:pt x="71" y="385"/>
                </a:lnTo>
                <a:lnTo>
                  <a:pt x="69" y="384"/>
                </a:lnTo>
                <a:lnTo>
                  <a:pt x="68" y="388"/>
                </a:lnTo>
                <a:lnTo>
                  <a:pt x="67" y="390"/>
                </a:lnTo>
                <a:lnTo>
                  <a:pt x="67" y="392"/>
                </a:lnTo>
                <a:lnTo>
                  <a:pt x="72" y="396"/>
                </a:lnTo>
                <a:lnTo>
                  <a:pt x="76" y="400"/>
                </a:lnTo>
                <a:lnTo>
                  <a:pt x="78" y="400"/>
                </a:lnTo>
                <a:lnTo>
                  <a:pt x="95" y="392"/>
                </a:lnTo>
                <a:lnTo>
                  <a:pt x="98" y="389"/>
                </a:lnTo>
                <a:lnTo>
                  <a:pt x="99" y="388"/>
                </a:lnTo>
                <a:lnTo>
                  <a:pt x="101" y="381"/>
                </a:lnTo>
                <a:lnTo>
                  <a:pt x="101" y="379"/>
                </a:lnTo>
                <a:lnTo>
                  <a:pt x="99" y="378"/>
                </a:lnTo>
                <a:lnTo>
                  <a:pt x="95" y="374"/>
                </a:lnTo>
                <a:lnTo>
                  <a:pt x="91" y="371"/>
                </a:lnTo>
                <a:lnTo>
                  <a:pt x="90" y="371"/>
                </a:lnTo>
                <a:lnTo>
                  <a:pt x="89" y="371"/>
                </a:lnTo>
                <a:lnTo>
                  <a:pt x="89" y="373"/>
                </a:lnTo>
                <a:lnTo>
                  <a:pt x="87" y="373"/>
                </a:lnTo>
                <a:lnTo>
                  <a:pt x="84" y="378"/>
                </a:lnTo>
                <a:lnTo>
                  <a:pt x="83" y="381"/>
                </a:lnTo>
                <a:lnTo>
                  <a:pt x="79" y="384"/>
                </a:lnTo>
                <a:lnTo>
                  <a:pt x="78" y="377"/>
                </a:lnTo>
                <a:lnTo>
                  <a:pt x="79" y="373"/>
                </a:lnTo>
                <a:lnTo>
                  <a:pt x="79" y="371"/>
                </a:lnTo>
                <a:lnTo>
                  <a:pt x="80" y="371"/>
                </a:lnTo>
                <a:lnTo>
                  <a:pt x="82" y="370"/>
                </a:lnTo>
                <a:lnTo>
                  <a:pt x="80" y="369"/>
                </a:lnTo>
                <a:close/>
                <a:moveTo>
                  <a:pt x="282" y="272"/>
                </a:moveTo>
                <a:lnTo>
                  <a:pt x="267" y="274"/>
                </a:lnTo>
                <a:lnTo>
                  <a:pt x="267" y="276"/>
                </a:lnTo>
                <a:lnTo>
                  <a:pt x="267" y="277"/>
                </a:lnTo>
                <a:lnTo>
                  <a:pt x="267" y="280"/>
                </a:lnTo>
                <a:lnTo>
                  <a:pt x="267" y="283"/>
                </a:lnTo>
                <a:lnTo>
                  <a:pt x="282" y="300"/>
                </a:lnTo>
                <a:lnTo>
                  <a:pt x="284" y="300"/>
                </a:lnTo>
                <a:lnTo>
                  <a:pt x="288" y="300"/>
                </a:lnTo>
                <a:lnTo>
                  <a:pt x="289" y="300"/>
                </a:lnTo>
                <a:lnTo>
                  <a:pt x="291" y="302"/>
                </a:lnTo>
                <a:lnTo>
                  <a:pt x="285" y="310"/>
                </a:lnTo>
                <a:lnTo>
                  <a:pt x="280" y="313"/>
                </a:lnTo>
                <a:lnTo>
                  <a:pt x="278" y="313"/>
                </a:lnTo>
                <a:lnTo>
                  <a:pt x="271" y="311"/>
                </a:lnTo>
                <a:lnTo>
                  <a:pt x="273" y="310"/>
                </a:lnTo>
                <a:lnTo>
                  <a:pt x="275" y="310"/>
                </a:lnTo>
                <a:lnTo>
                  <a:pt x="278" y="310"/>
                </a:lnTo>
                <a:lnTo>
                  <a:pt x="280" y="309"/>
                </a:lnTo>
                <a:lnTo>
                  <a:pt x="280" y="306"/>
                </a:lnTo>
                <a:lnTo>
                  <a:pt x="277" y="300"/>
                </a:lnTo>
                <a:lnTo>
                  <a:pt x="275" y="298"/>
                </a:lnTo>
                <a:lnTo>
                  <a:pt x="263" y="288"/>
                </a:lnTo>
                <a:lnTo>
                  <a:pt x="262" y="287"/>
                </a:lnTo>
                <a:lnTo>
                  <a:pt x="262" y="288"/>
                </a:lnTo>
                <a:lnTo>
                  <a:pt x="262" y="299"/>
                </a:lnTo>
                <a:lnTo>
                  <a:pt x="263" y="302"/>
                </a:lnTo>
                <a:lnTo>
                  <a:pt x="265" y="303"/>
                </a:lnTo>
                <a:lnTo>
                  <a:pt x="263" y="306"/>
                </a:lnTo>
                <a:lnTo>
                  <a:pt x="262" y="313"/>
                </a:lnTo>
                <a:lnTo>
                  <a:pt x="260" y="310"/>
                </a:lnTo>
                <a:lnTo>
                  <a:pt x="256" y="299"/>
                </a:lnTo>
                <a:lnTo>
                  <a:pt x="256" y="296"/>
                </a:lnTo>
                <a:lnTo>
                  <a:pt x="255" y="291"/>
                </a:lnTo>
                <a:lnTo>
                  <a:pt x="252" y="283"/>
                </a:lnTo>
                <a:lnTo>
                  <a:pt x="245" y="277"/>
                </a:lnTo>
                <a:lnTo>
                  <a:pt x="244" y="277"/>
                </a:lnTo>
                <a:lnTo>
                  <a:pt x="243" y="279"/>
                </a:lnTo>
                <a:lnTo>
                  <a:pt x="241" y="279"/>
                </a:lnTo>
                <a:lnTo>
                  <a:pt x="240" y="284"/>
                </a:lnTo>
                <a:lnTo>
                  <a:pt x="239" y="285"/>
                </a:lnTo>
                <a:lnTo>
                  <a:pt x="239" y="276"/>
                </a:lnTo>
                <a:lnTo>
                  <a:pt x="237" y="272"/>
                </a:lnTo>
                <a:lnTo>
                  <a:pt x="229" y="273"/>
                </a:lnTo>
                <a:lnTo>
                  <a:pt x="228" y="273"/>
                </a:lnTo>
                <a:lnTo>
                  <a:pt x="226" y="273"/>
                </a:lnTo>
                <a:lnTo>
                  <a:pt x="225" y="277"/>
                </a:lnTo>
                <a:lnTo>
                  <a:pt x="218" y="296"/>
                </a:lnTo>
                <a:lnTo>
                  <a:pt x="218" y="298"/>
                </a:lnTo>
                <a:lnTo>
                  <a:pt x="220" y="299"/>
                </a:lnTo>
                <a:lnTo>
                  <a:pt x="222" y="303"/>
                </a:lnTo>
                <a:lnTo>
                  <a:pt x="226" y="313"/>
                </a:lnTo>
                <a:lnTo>
                  <a:pt x="229" y="314"/>
                </a:lnTo>
                <a:lnTo>
                  <a:pt x="230" y="314"/>
                </a:lnTo>
                <a:lnTo>
                  <a:pt x="233" y="313"/>
                </a:lnTo>
                <a:lnTo>
                  <a:pt x="235" y="310"/>
                </a:lnTo>
                <a:lnTo>
                  <a:pt x="235" y="306"/>
                </a:lnTo>
                <a:lnTo>
                  <a:pt x="233" y="302"/>
                </a:lnTo>
                <a:lnTo>
                  <a:pt x="237" y="296"/>
                </a:lnTo>
                <a:lnTo>
                  <a:pt x="237" y="303"/>
                </a:lnTo>
                <a:lnTo>
                  <a:pt x="237" y="304"/>
                </a:lnTo>
                <a:lnTo>
                  <a:pt x="237" y="307"/>
                </a:lnTo>
                <a:lnTo>
                  <a:pt x="237" y="309"/>
                </a:lnTo>
                <a:lnTo>
                  <a:pt x="243" y="309"/>
                </a:lnTo>
                <a:lnTo>
                  <a:pt x="247" y="310"/>
                </a:lnTo>
                <a:lnTo>
                  <a:pt x="241" y="313"/>
                </a:lnTo>
                <a:lnTo>
                  <a:pt x="240" y="313"/>
                </a:lnTo>
                <a:lnTo>
                  <a:pt x="236" y="314"/>
                </a:lnTo>
                <a:lnTo>
                  <a:pt x="233" y="318"/>
                </a:lnTo>
                <a:lnTo>
                  <a:pt x="233" y="319"/>
                </a:lnTo>
                <a:lnTo>
                  <a:pt x="233" y="328"/>
                </a:lnTo>
                <a:lnTo>
                  <a:pt x="239" y="328"/>
                </a:lnTo>
                <a:lnTo>
                  <a:pt x="241" y="328"/>
                </a:lnTo>
                <a:lnTo>
                  <a:pt x="244" y="328"/>
                </a:lnTo>
                <a:lnTo>
                  <a:pt x="245" y="328"/>
                </a:lnTo>
                <a:lnTo>
                  <a:pt x="250" y="329"/>
                </a:lnTo>
                <a:lnTo>
                  <a:pt x="252" y="330"/>
                </a:lnTo>
                <a:lnTo>
                  <a:pt x="247" y="336"/>
                </a:lnTo>
                <a:lnTo>
                  <a:pt x="245" y="336"/>
                </a:lnTo>
                <a:lnTo>
                  <a:pt x="244" y="336"/>
                </a:lnTo>
                <a:lnTo>
                  <a:pt x="243" y="337"/>
                </a:lnTo>
                <a:lnTo>
                  <a:pt x="243" y="339"/>
                </a:lnTo>
                <a:lnTo>
                  <a:pt x="243" y="341"/>
                </a:lnTo>
                <a:lnTo>
                  <a:pt x="243" y="343"/>
                </a:lnTo>
                <a:lnTo>
                  <a:pt x="244" y="343"/>
                </a:lnTo>
                <a:lnTo>
                  <a:pt x="245" y="347"/>
                </a:lnTo>
                <a:lnTo>
                  <a:pt x="255" y="355"/>
                </a:lnTo>
                <a:lnTo>
                  <a:pt x="256" y="356"/>
                </a:lnTo>
                <a:lnTo>
                  <a:pt x="258" y="356"/>
                </a:lnTo>
                <a:lnTo>
                  <a:pt x="262" y="355"/>
                </a:lnTo>
                <a:lnTo>
                  <a:pt x="263" y="355"/>
                </a:lnTo>
                <a:lnTo>
                  <a:pt x="275" y="352"/>
                </a:lnTo>
                <a:lnTo>
                  <a:pt x="295" y="363"/>
                </a:lnTo>
                <a:lnTo>
                  <a:pt x="296" y="363"/>
                </a:lnTo>
                <a:lnTo>
                  <a:pt x="300" y="364"/>
                </a:lnTo>
                <a:lnTo>
                  <a:pt x="304" y="366"/>
                </a:lnTo>
                <a:lnTo>
                  <a:pt x="310" y="367"/>
                </a:lnTo>
                <a:lnTo>
                  <a:pt x="311" y="366"/>
                </a:lnTo>
                <a:lnTo>
                  <a:pt x="315" y="367"/>
                </a:lnTo>
                <a:lnTo>
                  <a:pt x="316" y="367"/>
                </a:lnTo>
                <a:lnTo>
                  <a:pt x="321" y="373"/>
                </a:lnTo>
                <a:lnTo>
                  <a:pt x="323" y="375"/>
                </a:lnTo>
                <a:lnTo>
                  <a:pt x="331" y="382"/>
                </a:lnTo>
                <a:lnTo>
                  <a:pt x="345" y="385"/>
                </a:lnTo>
                <a:lnTo>
                  <a:pt x="349" y="385"/>
                </a:lnTo>
                <a:lnTo>
                  <a:pt x="353" y="384"/>
                </a:lnTo>
                <a:lnTo>
                  <a:pt x="356" y="381"/>
                </a:lnTo>
                <a:lnTo>
                  <a:pt x="357" y="381"/>
                </a:lnTo>
                <a:lnTo>
                  <a:pt x="359" y="377"/>
                </a:lnTo>
                <a:lnTo>
                  <a:pt x="357" y="377"/>
                </a:lnTo>
                <a:lnTo>
                  <a:pt x="351" y="352"/>
                </a:lnTo>
                <a:lnTo>
                  <a:pt x="349" y="351"/>
                </a:lnTo>
                <a:lnTo>
                  <a:pt x="348" y="348"/>
                </a:lnTo>
                <a:lnTo>
                  <a:pt x="344" y="348"/>
                </a:lnTo>
                <a:lnTo>
                  <a:pt x="341" y="349"/>
                </a:lnTo>
                <a:lnTo>
                  <a:pt x="337" y="351"/>
                </a:lnTo>
                <a:lnTo>
                  <a:pt x="327" y="347"/>
                </a:lnTo>
                <a:lnTo>
                  <a:pt x="325" y="345"/>
                </a:lnTo>
                <a:lnTo>
                  <a:pt x="323" y="344"/>
                </a:lnTo>
                <a:lnTo>
                  <a:pt x="323" y="343"/>
                </a:lnTo>
                <a:lnTo>
                  <a:pt x="326" y="344"/>
                </a:lnTo>
                <a:lnTo>
                  <a:pt x="334" y="347"/>
                </a:lnTo>
                <a:lnTo>
                  <a:pt x="338" y="347"/>
                </a:lnTo>
                <a:lnTo>
                  <a:pt x="341" y="345"/>
                </a:lnTo>
                <a:lnTo>
                  <a:pt x="342" y="344"/>
                </a:lnTo>
                <a:lnTo>
                  <a:pt x="344" y="343"/>
                </a:lnTo>
                <a:lnTo>
                  <a:pt x="345" y="341"/>
                </a:lnTo>
                <a:lnTo>
                  <a:pt x="344" y="339"/>
                </a:lnTo>
                <a:lnTo>
                  <a:pt x="344" y="336"/>
                </a:lnTo>
                <a:lnTo>
                  <a:pt x="342" y="332"/>
                </a:lnTo>
                <a:lnTo>
                  <a:pt x="341" y="329"/>
                </a:lnTo>
                <a:lnTo>
                  <a:pt x="340" y="328"/>
                </a:lnTo>
                <a:lnTo>
                  <a:pt x="336" y="322"/>
                </a:lnTo>
                <a:lnTo>
                  <a:pt x="325" y="321"/>
                </a:lnTo>
                <a:lnTo>
                  <a:pt x="322" y="304"/>
                </a:lnTo>
                <a:lnTo>
                  <a:pt x="315" y="280"/>
                </a:lnTo>
                <a:lnTo>
                  <a:pt x="312" y="277"/>
                </a:lnTo>
                <a:lnTo>
                  <a:pt x="310" y="276"/>
                </a:lnTo>
                <a:lnTo>
                  <a:pt x="308" y="274"/>
                </a:lnTo>
                <a:lnTo>
                  <a:pt x="303" y="280"/>
                </a:lnTo>
                <a:lnTo>
                  <a:pt x="299" y="284"/>
                </a:lnTo>
                <a:lnTo>
                  <a:pt x="297" y="284"/>
                </a:lnTo>
                <a:lnTo>
                  <a:pt x="295" y="285"/>
                </a:lnTo>
                <a:lnTo>
                  <a:pt x="295" y="284"/>
                </a:lnTo>
                <a:lnTo>
                  <a:pt x="297" y="281"/>
                </a:lnTo>
                <a:lnTo>
                  <a:pt x="292" y="274"/>
                </a:lnTo>
                <a:lnTo>
                  <a:pt x="285" y="273"/>
                </a:lnTo>
                <a:lnTo>
                  <a:pt x="282" y="272"/>
                </a:lnTo>
                <a:close/>
                <a:moveTo>
                  <a:pt x="353" y="48"/>
                </a:moveTo>
                <a:lnTo>
                  <a:pt x="351" y="56"/>
                </a:lnTo>
                <a:lnTo>
                  <a:pt x="349" y="59"/>
                </a:lnTo>
                <a:lnTo>
                  <a:pt x="345" y="78"/>
                </a:lnTo>
                <a:lnTo>
                  <a:pt x="346" y="79"/>
                </a:lnTo>
                <a:lnTo>
                  <a:pt x="367" y="81"/>
                </a:lnTo>
                <a:lnTo>
                  <a:pt x="370" y="79"/>
                </a:lnTo>
                <a:lnTo>
                  <a:pt x="368" y="69"/>
                </a:lnTo>
                <a:lnTo>
                  <a:pt x="364" y="66"/>
                </a:lnTo>
                <a:lnTo>
                  <a:pt x="363" y="66"/>
                </a:lnTo>
                <a:lnTo>
                  <a:pt x="366" y="64"/>
                </a:lnTo>
                <a:lnTo>
                  <a:pt x="368" y="64"/>
                </a:lnTo>
                <a:lnTo>
                  <a:pt x="368" y="66"/>
                </a:lnTo>
                <a:lnTo>
                  <a:pt x="370" y="66"/>
                </a:lnTo>
                <a:lnTo>
                  <a:pt x="372" y="66"/>
                </a:lnTo>
                <a:lnTo>
                  <a:pt x="374" y="66"/>
                </a:lnTo>
                <a:lnTo>
                  <a:pt x="374" y="64"/>
                </a:lnTo>
                <a:lnTo>
                  <a:pt x="374" y="60"/>
                </a:lnTo>
                <a:lnTo>
                  <a:pt x="370" y="59"/>
                </a:lnTo>
                <a:lnTo>
                  <a:pt x="366" y="59"/>
                </a:lnTo>
                <a:lnTo>
                  <a:pt x="366" y="56"/>
                </a:lnTo>
                <a:lnTo>
                  <a:pt x="361" y="52"/>
                </a:lnTo>
                <a:lnTo>
                  <a:pt x="353" y="48"/>
                </a:lnTo>
                <a:close/>
                <a:moveTo>
                  <a:pt x="273" y="243"/>
                </a:moveTo>
                <a:lnTo>
                  <a:pt x="270" y="243"/>
                </a:lnTo>
                <a:lnTo>
                  <a:pt x="269" y="243"/>
                </a:lnTo>
                <a:lnTo>
                  <a:pt x="266" y="243"/>
                </a:lnTo>
                <a:lnTo>
                  <a:pt x="248" y="243"/>
                </a:lnTo>
                <a:lnTo>
                  <a:pt x="247" y="243"/>
                </a:lnTo>
                <a:lnTo>
                  <a:pt x="244" y="243"/>
                </a:lnTo>
                <a:lnTo>
                  <a:pt x="243" y="244"/>
                </a:lnTo>
                <a:lnTo>
                  <a:pt x="244" y="246"/>
                </a:lnTo>
                <a:lnTo>
                  <a:pt x="245" y="249"/>
                </a:lnTo>
                <a:lnTo>
                  <a:pt x="248" y="250"/>
                </a:lnTo>
                <a:lnTo>
                  <a:pt x="254" y="251"/>
                </a:lnTo>
                <a:lnTo>
                  <a:pt x="258" y="250"/>
                </a:lnTo>
                <a:lnTo>
                  <a:pt x="260" y="251"/>
                </a:lnTo>
                <a:lnTo>
                  <a:pt x="262" y="251"/>
                </a:lnTo>
                <a:lnTo>
                  <a:pt x="263" y="253"/>
                </a:lnTo>
                <a:lnTo>
                  <a:pt x="273" y="259"/>
                </a:lnTo>
                <a:lnTo>
                  <a:pt x="277" y="261"/>
                </a:lnTo>
                <a:lnTo>
                  <a:pt x="277" y="257"/>
                </a:lnTo>
                <a:lnTo>
                  <a:pt x="277" y="249"/>
                </a:lnTo>
                <a:lnTo>
                  <a:pt x="277" y="247"/>
                </a:lnTo>
                <a:lnTo>
                  <a:pt x="274" y="244"/>
                </a:lnTo>
                <a:lnTo>
                  <a:pt x="273" y="243"/>
                </a:lnTo>
                <a:close/>
                <a:moveTo>
                  <a:pt x="363" y="94"/>
                </a:moveTo>
                <a:lnTo>
                  <a:pt x="361" y="94"/>
                </a:lnTo>
                <a:lnTo>
                  <a:pt x="360" y="94"/>
                </a:lnTo>
                <a:lnTo>
                  <a:pt x="359" y="97"/>
                </a:lnTo>
                <a:lnTo>
                  <a:pt x="357" y="99"/>
                </a:lnTo>
                <a:lnTo>
                  <a:pt x="363" y="99"/>
                </a:lnTo>
                <a:lnTo>
                  <a:pt x="364" y="97"/>
                </a:lnTo>
                <a:lnTo>
                  <a:pt x="363" y="94"/>
                </a:lnTo>
                <a:close/>
                <a:moveTo>
                  <a:pt x="308" y="99"/>
                </a:moveTo>
                <a:lnTo>
                  <a:pt x="307" y="99"/>
                </a:lnTo>
                <a:lnTo>
                  <a:pt x="297" y="101"/>
                </a:lnTo>
                <a:lnTo>
                  <a:pt x="296" y="103"/>
                </a:lnTo>
                <a:lnTo>
                  <a:pt x="293" y="104"/>
                </a:lnTo>
                <a:lnTo>
                  <a:pt x="282" y="115"/>
                </a:lnTo>
                <a:lnTo>
                  <a:pt x="281" y="116"/>
                </a:lnTo>
                <a:lnTo>
                  <a:pt x="281" y="119"/>
                </a:lnTo>
                <a:lnTo>
                  <a:pt x="282" y="119"/>
                </a:lnTo>
                <a:lnTo>
                  <a:pt x="284" y="123"/>
                </a:lnTo>
                <a:lnTo>
                  <a:pt x="285" y="124"/>
                </a:lnTo>
                <a:lnTo>
                  <a:pt x="285" y="126"/>
                </a:lnTo>
                <a:lnTo>
                  <a:pt x="292" y="127"/>
                </a:lnTo>
                <a:lnTo>
                  <a:pt x="296" y="133"/>
                </a:lnTo>
                <a:lnTo>
                  <a:pt x="293" y="133"/>
                </a:lnTo>
                <a:lnTo>
                  <a:pt x="292" y="131"/>
                </a:lnTo>
                <a:lnTo>
                  <a:pt x="292" y="131"/>
                </a:lnTo>
                <a:lnTo>
                  <a:pt x="291" y="131"/>
                </a:lnTo>
                <a:lnTo>
                  <a:pt x="288" y="131"/>
                </a:lnTo>
                <a:lnTo>
                  <a:pt x="285" y="131"/>
                </a:lnTo>
                <a:lnTo>
                  <a:pt x="285" y="131"/>
                </a:lnTo>
                <a:lnTo>
                  <a:pt x="285" y="139"/>
                </a:lnTo>
                <a:lnTo>
                  <a:pt x="285" y="144"/>
                </a:lnTo>
                <a:lnTo>
                  <a:pt x="285" y="146"/>
                </a:lnTo>
                <a:lnTo>
                  <a:pt x="291" y="160"/>
                </a:lnTo>
                <a:lnTo>
                  <a:pt x="292" y="161"/>
                </a:lnTo>
                <a:lnTo>
                  <a:pt x="293" y="161"/>
                </a:lnTo>
                <a:lnTo>
                  <a:pt x="296" y="160"/>
                </a:lnTo>
                <a:lnTo>
                  <a:pt x="306" y="156"/>
                </a:lnTo>
                <a:lnTo>
                  <a:pt x="307" y="154"/>
                </a:lnTo>
                <a:lnTo>
                  <a:pt x="308" y="153"/>
                </a:lnTo>
                <a:lnTo>
                  <a:pt x="310" y="150"/>
                </a:lnTo>
                <a:lnTo>
                  <a:pt x="311" y="145"/>
                </a:lnTo>
                <a:lnTo>
                  <a:pt x="311" y="144"/>
                </a:lnTo>
                <a:lnTo>
                  <a:pt x="310" y="142"/>
                </a:lnTo>
                <a:lnTo>
                  <a:pt x="308" y="142"/>
                </a:lnTo>
                <a:lnTo>
                  <a:pt x="306" y="142"/>
                </a:lnTo>
                <a:lnTo>
                  <a:pt x="300" y="142"/>
                </a:lnTo>
                <a:lnTo>
                  <a:pt x="297" y="138"/>
                </a:lnTo>
                <a:lnTo>
                  <a:pt x="303" y="133"/>
                </a:lnTo>
                <a:lnTo>
                  <a:pt x="310" y="134"/>
                </a:lnTo>
                <a:lnTo>
                  <a:pt x="314" y="134"/>
                </a:lnTo>
                <a:lnTo>
                  <a:pt x="315" y="133"/>
                </a:lnTo>
                <a:lnTo>
                  <a:pt x="316" y="131"/>
                </a:lnTo>
                <a:lnTo>
                  <a:pt x="316" y="130"/>
                </a:lnTo>
                <a:lnTo>
                  <a:pt x="316" y="124"/>
                </a:lnTo>
                <a:lnTo>
                  <a:pt x="316" y="122"/>
                </a:lnTo>
                <a:lnTo>
                  <a:pt x="316" y="120"/>
                </a:lnTo>
                <a:lnTo>
                  <a:pt x="311" y="119"/>
                </a:lnTo>
                <a:lnTo>
                  <a:pt x="310" y="119"/>
                </a:lnTo>
                <a:lnTo>
                  <a:pt x="308" y="120"/>
                </a:lnTo>
                <a:lnTo>
                  <a:pt x="303" y="126"/>
                </a:lnTo>
                <a:lnTo>
                  <a:pt x="299" y="131"/>
                </a:lnTo>
                <a:lnTo>
                  <a:pt x="297" y="131"/>
                </a:lnTo>
                <a:lnTo>
                  <a:pt x="299" y="124"/>
                </a:lnTo>
                <a:lnTo>
                  <a:pt x="297" y="122"/>
                </a:lnTo>
                <a:lnTo>
                  <a:pt x="296" y="120"/>
                </a:lnTo>
                <a:lnTo>
                  <a:pt x="296" y="119"/>
                </a:lnTo>
                <a:lnTo>
                  <a:pt x="300" y="115"/>
                </a:lnTo>
                <a:lnTo>
                  <a:pt x="301" y="114"/>
                </a:lnTo>
                <a:lnTo>
                  <a:pt x="307" y="109"/>
                </a:lnTo>
                <a:lnTo>
                  <a:pt x="308" y="103"/>
                </a:lnTo>
                <a:lnTo>
                  <a:pt x="308" y="99"/>
                </a:lnTo>
                <a:close/>
                <a:moveTo>
                  <a:pt x="119" y="446"/>
                </a:moveTo>
                <a:lnTo>
                  <a:pt x="117" y="448"/>
                </a:lnTo>
                <a:lnTo>
                  <a:pt x="117" y="450"/>
                </a:lnTo>
                <a:lnTo>
                  <a:pt x="117" y="452"/>
                </a:lnTo>
                <a:lnTo>
                  <a:pt x="119" y="452"/>
                </a:lnTo>
                <a:lnTo>
                  <a:pt x="121" y="453"/>
                </a:lnTo>
                <a:lnTo>
                  <a:pt x="121" y="454"/>
                </a:lnTo>
                <a:lnTo>
                  <a:pt x="123" y="453"/>
                </a:lnTo>
                <a:lnTo>
                  <a:pt x="121" y="450"/>
                </a:lnTo>
                <a:lnTo>
                  <a:pt x="121" y="449"/>
                </a:lnTo>
                <a:lnTo>
                  <a:pt x="119" y="446"/>
                </a:lnTo>
                <a:close/>
                <a:moveTo>
                  <a:pt x="379" y="15"/>
                </a:moveTo>
                <a:lnTo>
                  <a:pt x="381" y="25"/>
                </a:lnTo>
                <a:lnTo>
                  <a:pt x="381" y="29"/>
                </a:lnTo>
                <a:lnTo>
                  <a:pt x="378" y="39"/>
                </a:lnTo>
                <a:lnTo>
                  <a:pt x="375" y="55"/>
                </a:lnTo>
                <a:lnTo>
                  <a:pt x="375" y="59"/>
                </a:lnTo>
                <a:lnTo>
                  <a:pt x="375" y="70"/>
                </a:lnTo>
                <a:lnTo>
                  <a:pt x="375" y="73"/>
                </a:lnTo>
                <a:lnTo>
                  <a:pt x="374" y="78"/>
                </a:lnTo>
                <a:lnTo>
                  <a:pt x="375" y="79"/>
                </a:lnTo>
                <a:lnTo>
                  <a:pt x="379" y="85"/>
                </a:lnTo>
                <a:lnTo>
                  <a:pt x="382" y="94"/>
                </a:lnTo>
                <a:lnTo>
                  <a:pt x="378" y="101"/>
                </a:lnTo>
                <a:lnTo>
                  <a:pt x="375" y="103"/>
                </a:lnTo>
                <a:lnTo>
                  <a:pt x="374" y="104"/>
                </a:lnTo>
                <a:lnTo>
                  <a:pt x="372" y="109"/>
                </a:lnTo>
                <a:lnTo>
                  <a:pt x="372" y="112"/>
                </a:lnTo>
                <a:lnTo>
                  <a:pt x="372" y="115"/>
                </a:lnTo>
                <a:lnTo>
                  <a:pt x="375" y="122"/>
                </a:lnTo>
                <a:lnTo>
                  <a:pt x="376" y="130"/>
                </a:lnTo>
                <a:lnTo>
                  <a:pt x="372" y="133"/>
                </a:lnTo>
                <a:lnTo>
                  <a:pt x="371" y="134"/>
                </a:lnTo>
                <a:lnTo>
                  <a:pt x="370" y="144"/>
                </a:lnTo>
                <a:lnTo>
                  <a:pt x="368" y="145"/>
                </a:lnTo>
                <a:lnTo>
                  <a:pt x="367" y="149"/>
                </a:lnTo>
                <a:lnTo>
                  <a:pt x="364" y="156"/>
                </a:lnTo>
                <a:lnTo>
                  <a:pt x="355" y="164"/>
                </a:lnTo>
                <a:lnTo>
                  <a:pt x="355" y="165"/>
                </a:lnTo>
                <a:lnTo>
                  <a:pt x="353" y="169"/>
                </a:lnTo>
                <a:lnTo>
                  <a:pt x="351" y="179"/>
                </a:lnTo>
                <a:lnTo>
                  <a:pt x="348" y="187"/>
                </a:lnTo>
                <a:lnTo>
                  <a:pt x="349" y="186"/>
                </a:lnTo>
                <a:lnTo>
                  <a:pt x="353" y="182"/>
                </a:lnTo>
                <a:lnTo>
                  <a:pt x="356" y="180"/>
                </a:lnTo>
                <a:lnTo>
                  <a:pt x="356" y="178"/>
                </a:lnTo>
                <a:lnTo>
                  <a:pt x="364" y="164"/>
                </a:lnTo>
                <a:lnTo>
                  <a:pt x="366" y="161"/>
                </a:lnTo>
                <a:lnTo>
                  <a:pt x="374" y="154"/>
                </a:lnTo>
                <a:lnTo>
                  <a:pt x="375" y="153"/>
                </a:lnTo>
                <a:lnTo>
                  <a:pt x="376" y="153"/>
                </a:lnTo>
                <a:lnTo>
                  <a:pt x="381" y="152"/>
                </a:lnTo>
                <a:lnTo>
                  <a:pt x="381" y="150"/>
                </a:lnTo>
                <a:lnTo>
                  <a:pt x="383" y="139"/>
                </a:lnTo>
                <a:lnTo>
                  <a:pt x="383" y="137"/>
                </a:lnTo>
                <a:lnTo>
                  <a:pt x="383" y="134"/>
                </a:lnTo>
                <a:lnTo>
                  <a:pt x="386" y="115"/>
                </a:lnTo>
                <a:lnTo>
                  <a:pt x="389" y="104"/>
                </a:lnTo>
                <a:lnTo>
                  <a:pt x="391" y="100"/>
                </a:lnTo>
                <a:lnTo>
                  <a:pt x="394" y="104"/>
                </a:lnTo>
                <a:lnTo>
                  <a:pt x="396" y="105"/>
                </a:lnTo>
                <a:lnTo>
                  <a:pt x="398" y="108"/>
                </a:lnTo>
                <a:lnTo>
                  <a:pt x="400" y="111"/>
                </a:lnTo>
                <a:lnTo>
                  <a:pt x="401" y="111"/>
                </a:lnTo>
                <a:lnTo>
                  <a:pt x="405" y="109"/>
                </a:lnTo>
                <a:lnTo>
                  <a:pt x="409" y="116"/>
                </a:lnTo>
                <a:lnTo>
                  <a:pt x="415" y="118"/>
                </a:lnTo>
                <a:lnTo>
                  <a:pt x="416" y="119"/>
                </a:lnTo>
                <a:lnTo>
                  <a:pt x="415" y="119"/>
                </a:lnTo>
                <a:lnTo>
                  <a:pt x="412" y="119"/>
                </a:lnTo>
                <a:lnTo>
                  <a:pt x="412" y="122"/>
                </a:lnTo>
                <a:lnTo>
                  <a:pt x="412" y="124"/>
                </a:lnTo>
                <a:lnTo>
                  <a:pt x="413" y="127"/>
                </a:lnTo>
                <a:lnTo>
                  <a:pt x="415" y="129"/>
                </a:lnTo>
                <a:lnTo>
                  <a:pt x="415" y="131"/>
                </a:lnTo>
                <a:lnTo>
                  <a:pt x="415" y="133"/>
                </a:lnTo>
                <a:lnTo>
                  <a:pt x="411" y="130"/>
                </a:lnTo>
                <a:lnTo>
                  <a:pt x="409" y="126"/>
                </a:lnTo>
                <a:lnTo>
                  <a:pt x="408" y="124"/>
                </a:lnTo>
                <a:lnTo>
                  <a:pt x="408" y="122"/>
                </a:lnTo>
                <a:lnTo>
                  <a:pt x="408" y="118"/>
                </a:lnTo>
                <a:lnTo>
                  <a:pt x="406" y="116"/>
                </a:lnTo>
                <a:lnTo>
                  <a:pt x="405" y="123"/>
                </a:lnTo>
                <a:lnTo>
                  <a:pt x="411" y="149"/>
                </a:lnTo>
                <a:lnTo>
                  <a:pt x="411" y="150"/>
                </a:lnTo>
                <a:lnTo>
                  <a:pt x="413" y="152"/>
                </a:lnTo>
                <a:lnTo>
                  <a:pt x="415" y="153"/>
                </a:lnTo>
                <a:lnTo>
                  <a:pt x="416" y="156"/>
                </a:lnTo>
                <a:lnTo>
                  <a:pt x="420" y="159"/>
                </a:lnTo>
                <a:lnTo>
                  <a:pt x="419" y="159"/>
                </a:lnTo>
                <a:lnTo>
                  <a:pt x="411" y="157"/>
                </a:lnTo>
                <a:lnTo>
                  <a:pt x="408" y="154"/>
                </a:lnTo>
                <a:lnTo>
                  <a:pt x="405" y="150"/>
                </a:lnTo>
                <a:lnTo>
                  <a:pt x="405" y="149"/>
                </a:lnTo>
                <a:lnTo>
                  <a:pt x="401" y="131"/>
                </a:lnTo>
                <a:lnTo>
                  <a:pt x="398" y="111"/>
                </a:lnTo>
                <a:lnTo>
                  <a:pt x="398" y="109"/>
                </a:lnTo>
                <a:lnTo>
                  <a:pt x="397" y="108"/>
                </a:lnTo>
                <a:lnTo>
                  <a:pt x="391" y="103"/>
                </a:lnTo>
                <a:lnTo>
                  <a:pt x="391" y="101"/>
                </a:lnTo>
                <a:lnTo>
                  <a:pt x="390" y="103"/>
                </a:lnTo>
                <a:lnTo>
                  <a:pt x="390" y="104"/>
                </a:lnTo>
                <a:lnTo>
                  <a:pt x="389" y="107"/>
                </a:lnTo>
                <a:lnTo>
                  <a:pt x="386" y="131"/>
                </a:lnTo>
                <a:lnTo>
                  <a:pt x="386" y="134"/>
                </a:lnTo>
                <a:lnTo>
                  <a:pt x="386" y="148"/>
                </a:lnTo>
                <a:lnTo>
                  <a:pt x="387" y="150"/>
                </a:lnTo>
                <a:lnTo>
                  <a:pt x="390" y="156"/>
                </a:lnTo>
                <a:lnTo>
                  <a:pt x="390" y="157"/>
                </a:lnTo>
                <a:lnTo>
                  <a:pt x="394" y="161"/>
                </a:lnTo>
                <a:lnTo>
                  <a:pt x="401" y="168"/>
                </a:lnTo>
                <a:lnTo>
                  <a:pt x="408" y="174"/>
                </a:lnTo>
                <a:lnTo>
                  <a:pt x="411" y="176"/>
                </a:lnTo>
                <a:lnTo>
                  <a:pt x="416" y="182"/>
                </a:lnTo>
                <a:lnTo>
                  <a:pt x="416" y="183"/>
                </a:lnTo>
                <a:lnTo>
                  <a:pt x="420" y="187"/>
                </a:lnTo>
                <a:lnTo>
                  <a:pt x="423" y="190"/>
                </a:lnTo>
                <a:lnTo>
                  <a:pt x="432" y="204"/>
                </a:lnTo>
                <a:lnTo>
                  <a:pt x="436" y="212"/>
                </a:lnTo>
                <a:lnTo>
                  <a:pt x="438" y="227"/>
                </a:lnTo>
                <a:lnTo>
                  <a:pt x="434" y="224"/>
                </a:lnTo>
                <a:lnTo>
                  <a:pt x="432" y="223"/>
                </a:lnTo>
                <a:lnTo>
                  <a:pt x="431" y="223"/>
                </a:lnTo>
                <a:lnTo>
                  <a:pt x="428" y="221"/>
                </a:lnTo>
                <a:lnTo>
                  <a:pt x="428" y="223"/>
                </a:lnTo>
                <a:lnTo>
                  <a:pt x="427" y="223"/>
                </a:lnTo>
                <a:lnTo>
                  <a:pt x="427" y="220"/>
                </a:lnTo>
                <a:lnTo>
                  <a:pt x="426" y="212"/>
                </a:lnTo>
                <a:lnTo>
                  <a:pt x="424" y="210"/>
                </a:lnTo>
                <a:lnTo>
                  <a:pt x="409" y="191"/>
                </a:lnTo>
                <a:lnTo>
                  <a:pt x="398" y="182"/>
                </a:lnTo>
                <a:lnTo>
                  <a:pt x="394" y="179"/>
                </a:lnTo>
                <a:lnTo>
                  <a:pt x="393" y="178"/>
                </a:lnTo>
                <a:lnTo>
                  <a:pt x="383" y="169"/>
                </a:lnTo>
                <a:lnTo>
                  <a:pt x="381" y="165"/>
                </a:lnTo>
                <a:lnTo>
                  <a:pt x="376" y="163"/>
                </a:lnTo>
                <a:lnTo>
                  <a:pt x="376" y="161"/>
                </a:lnTo>
                <a:lnTo>
                  <a:pt x="374" y="160"/>
                </a:lnTo>
                <a:lnTo>
                  <a:pt x="372" y="159"/>
                </a:lnTo>
                <a:lnTo>
                  <a:pt x="370" y="163"/>
                </a:lnTo>
                <a:lnTo>
                  <a:pt x="366" y="167"/>
                </a:lnTo>
                <a:lnTo>
                  <a:pt x="361" y="172"/>
                </a:lnTo>
                <a:lnTo>
                  <a:pt x="356" y="183"/>
                </a:lnTo>
                <a:lnTo>
                  <a:pt x="356" y="184"/>
                </a:lnTo>
                <a:lnTo>
                  <a:pt x="357" y="187"/>
                </a:lnTo>
                <a:lnTo>
                  <a:pt x="361" y="190"/>
                </a:lnTo>
                <a:lnTo>
                  <a:pt x="363" y="190"/>
                </a:lnTo>
                <a:lnTo>
                  <a:pt x="370" y="194"/>
                </a:lnTo>
                <a:lnTo>
                  <a:pt x="371" y="194"/>
                </a:lnTo>
                <a:lnTo>
                  <a:pt x="374" y="194"/>
                </a:lnTo>
                <a:lnTo>
                  <a:pt x="375" y="194"/>
                </a:lnTo>
                <a:lnTo>
                  <a:pt x="376" y="193"/>
                </a:lnTo>
                <a:lnTo>
                  <a:pt x="379" y="195"/>
                </a:lnTo>
                <a:lnTo>
                  <a:pt x="379" y="198"/>
                </a:lnTo>
                <a:lnTo>
                  <a:pt x="376" y="205"/>
                </a:lnTo>
                <a:lnTo>
                  <a:pt x="375" y="205"/>
                </a:lnTo>
                <a:lnTo>
                  <a:pt x="374" y="205"/>
                </a:lnTo>
                <a:lnTo>
                  <a:pt x="368" y="204"/>
                </a:lnTo>
                <a:lnTo>
                  <a:pt x="367" y="201"/>
                </a:lnTo>
                <a:lnTo>
                  <a:pt x="366" y="201"/>
                </a:lnTo>
                <a:lnTo>
                  <a:pt x="366" y="199"/>
                </a:lnTo>
                <a:lnTo>
                  <a:pt x="366" y="198"/>
                </a:lnTo>
                <a:lnTo>
                  <a:pt x="364" y="198"/>
                </a:lnTo>
                <a:lnTo>
                  <a:pt x="361" y="197"/>
                </a:lnTo>
                <a:lnTo>
                  <a:pt x="360" y="197"/>
                </a:lnTo>
                <a:lnTo>
                  <a:pt x="360" y="206"/>
                </a:lnTo>
                <a:lnTo>
                  <a:pt x="371" y="223"/>
                </a:lnTo>
                <a:lnTo>
                  <a:pt x="394" y="232"/>
                </a:lnTo>
                <a:lnTo>
                  <a:pt x="396" y="232"/>
                </a:lnTo>
                <a:lnTo>
                  <a:pt x="398" y="232"/>
                </a:lnTo>
                <a:lnTo>
                  <a:pt x="413" y="234"/>
                </a:lnTo>
                <a:lnTo>
                  <a:pt x="416" y="235"/>
                </a:lnTo>
                <a:lnTo>
                  <a:pt x="416" y="236"/>
                </a:lnTo>
                <a:lnTo>
                  <a:pt x="416" y="238"/>
                </a:lnTo>
                <a:lnTo>
                  <a:pt x="415" y="238"/>
                </a:lnTo>
                <a:lnTo>
                  <a:pt x="408" y="239"/>
                </a:lnTo>
                <a:lnTo>
                  <a:pt x="404" y="240"/>
                </a:lnTo>
                <a:lnTo>
                  <a:pt x="401" y="240"/>
                </a:lnTo>
                <a:lnTo>
                  <a:pt x="408" y="239"/>
                </a:lnTo>
                <a:lnTo>
                  <a:pt x="404" y="238"/>
                </a:lnTo>
                <a:lnTo>
                  <a:pt x="401" y="238"/>
                </a:lnTo>
                <a:lnTo>
                  <a:pt x="398" y="238"/>
                </a:lnTo>
                <a:lnTo>
                  <a:pt x="397" y="238"/>
                </a:lnTo>
                <a:lnTo>
                  <a:pt x="385" y="232"/>
                </a:lnTo>
                <a:lnTo>
                  <a:pt x="383" y="231"/>
                </a:lnTo>
                <a:lnTo>
                  <a:pt x="382" y="229"/>
                </a:lnTo>
                <a:lnTo>
                  <a:pt x="379" y="229"/>
                </a:lnTo>
                <a:lnTo>
                  <a:pt x="378" y="228"/>
                </a:lnTo>
                <a:lnTo>
                  <a:pt x="375" y="228"/>
                </a:lnTo>
                <a:lnTo>
                  <a:pt x="374" y="229"/>
                </a:lnTo>
                <a:lnTo>
                  <a:pt x="374" y="231"/>
                </a:lnTo>
                <a:lnTo>
                  <a:pt x="374" y="232"/>
                </a:lnTo>
                <a:lnTo>
                  <a:pt x="375" y="234"/>
                </a:lnTo>
                <a:lnTo>
                  <a:pt x="376" y="236"/>
                </a:lnTo>
                <a:lnTo>
                  <a:pt x="379" y="238"/>
                </a:lnTo>
                <a:lnTo>
                  <a:pt x="382" y="239"/>
                </a:lnTo>
                <a:lnTo>
                  <a:pt x="381" y="239"/>
                </a:lnTo>
                <a:lnTo>
                  <a:pt x="378" y="240"/>
                </a:lnTo>
                <a:lnTo>
                  <a:pt x="376" y="240"/>
                </a:lnTo>
                <a:lnTo>
                  <a:pt x="375" y="239"/>
                </a:lnTo>
                <a:lnTo>
                  <a:pt x="375" y="238"/>
                </a:lnTo>
                <a:lnTo>
                  <a:pt x="372" y="236"/>
                </a:lnTo>
                <a:lnTo>
                  <a:pt x="364" y="225"/>
                </a:lnTo>
                <a:lnTo>
                  <a:pt x="360" y="214"/>
                </a:lnTo>
                <a:lnTo>
                  <a:pt x="359" y="213"/>
                </a:lnTo>
                <a:lnTo>
                  <a:pt x="352" y="208"/>
                </a:lnTo>
                <a:lnTo>
                  <a:pt x="346" y="202"/>
                </a:lnTo>
                <a:lnTo>
                  <a:pt x="345" y="202"/>
                </a:lnTo>
                <a:lnTo>
                  <a:pt x="344" y="202"/>
                </a:lnTo>
                <a:lnTo>
                  <a:pt x="341" y="209"/>
                </a:lnTo>
                <a:lnTo>
                  <a:pt x="342" y="214"/>
                </a:lnTo>
                <a:lnTo>
                  <a:pt x="344" y="217"/>
                </a:lnTo>
                <a:lnTo>
                  <a:pt x="345" y="223"/>
                </a:lnTo>
                <a:lnTo>
                  <a:pt x="337" y="234"/>
                </a:lnTo>
                <a:lnTo>
                  <a:pt x="329" y="239"/>
                </a:lnTo>
                <a:lnTo>
                  <a:pt x="326" y="242"/>
                </a:lnTo>
                <a:lnTo>
                  <a:pt x="325" y="242"/>
                </a:lnTo>
                <a:lnTo>
                  <a:pt x="319" y="246"/>
                </a:lnTo>
                <a:lnTo>
                  <a:pt x="318" y="249"/>
                </a:lnTo>
                <a:lnTo>
                  <a:pt x="318" y="250"/>
                </a:lnTo>
                <a:lnTo>
                  <a:pt x="318" y="251"/>
                </a:lnTo>
                <a:lnTo>
                  <a:pt x="337" y="262"/>
                </a:lnTo>
                <a:lnTo>
                  <a:pt x="341" y="264"/>
                </a:lnTo>
                <a:lnTo>
                  <a:pt x="361" y="272"/>
                </a:lnTo>
                <a:lnTo>
                  <a:pt x="363" y="272"/>
                </a:lnTo>
                <a:lnTo>
                  <a:pt x="374" y="276"/>
                </a:lnTo>
                <a:lnTo>
                  <a:pt x="382" y="279"/>
                </a:lnTo>
                <a:lnTo>
                  <a:pt x="383" y="277"/>
                </a:lnTo>
                <a:lnTo>
                  <a:pt x="383" y="276"/>
                </a:lnTo>
                <a:lnTo>
                  <a:pt x="386" y="277"/>
                </a:lnTo>
                <a:lnTo>
                  <a:pt x="389" y="277"/>
                </a:lnTo>
                <a:lnTo>
                  <a:pt x="387" y="279"/>
                </a:lnTo>
                <a:lnTo>
                  <a:pt x="385" y="283"/>
                </a:lnTo>
                <a:lnTo>
                  <a:pt x="383" y="284"/>
                </a:lnTo>
                <a:lnTo>
                  <a:pt x="382" y="284"/>
                </a:lnTo>
                <a:lnTo>
                  <a:pt x="379" y="284"/>
                </a:lnTo>
                <a:lnTo>
                  <a:pt x="378" y="283"/>
                </a:lnTo>
                <a:lnTo>
                  <a:pt x="376" y="283"/>
                </a:lnTo>
                <a:lnTo>
                  <a:pt x="375" y="281"/>
                </a:lnTo>
                <a:lnTo>
                  <a:pt x="370" y="277"/>
                </a:lnTo>
                <a:lnTo>
                  <a:pt x="368" y="277"/>
                </a:lnTo>
                <a:lnTo>
                  <a:pt x="366" y="276"/>
                </a:lnTo>
                <a:lnTo>
                  <a:pt x="351" y="273"/>
                </a:lnTo>
                <a:lnTo>
                  <a:pt x="341" y="274"/>
                </a:lnTo>
                <a:lnTo>
                  <a:pt x="338" y="274"/>
                </a:lnTo>
                <a:lnTo>
                  <a:pt x="338" y="276"/>
                </a:lnTo>
                <a:lnTo>
                  <a:pt x="341" y="284"/>
                </a:lnTo>
                <a:lnTo>
                  <a:pt x="341" y="285"/>
                </a:lnTo>
                <a:lnTo>
                  <a:pt x="342" y="289"/>
                </a:lnTo>
                <a:lnTo>
                  <a:pt x="344" y="291"/>
                </a:lnTo>
                <a:lnTo>
                  <a:pt x="345" y="291"/>
                </a:lnTo>
                <a:lnTo>
                  <a:pt x="345" y="292"/>
                </a:lnTo>
                <a:lnTo>
                  <a:pt x="346" y="294"/>
                </a:lnTo>
                <a:lnTo>
                  <a:pt x="355" y="295"/>
                </a:lnTo>
                <a:lnTo>
                  <a:pt x="356" y="296"/>
                </a:lnTo>
                <a:lnTo>
                  <a:pt x="356" y="298"/>
                </a:lnTo>
                <a:lnTo>
                  <a:pt x="356" y="299"/>
                </a:lnTo>
                <a:lnTo>
                  <a:pt x="356" y="302"/>
                </a:lnTo>
                <a:lnTo>
                  <a:pt x="352" y="300"/>
                </a:lnTo>
                <a:lnTo>
                  <a:pt x="351" y="299"/>
                </a:lnTo>
                <a:lnTo>
                  <a:pt x="348" y="299"/>
                </a:lnTo>
                <a:lnTo>
                  <a:pt x="345" y="298"/>
                </a:lnTo>
                <a:lnTo>
                  <a:pt x="341" y="298"/>
                </a:lnTo>
                <a:lnTo>
                  <a:pt x="340" y="299"/>
                </a:lnTo>
                <a:lnTo>
                  <a:pt x="338" y="299"/>
                </a:lnTo>
                <a:lnTo>
                  <a:pt x="338" y="304"/>
                </a:lnTo>
                <a:lnTo>
                  <a:pt x="345" y="322"/>
                </a:lnTo>
                <a:lnTo>
                  <a:pt x="351" y="332"/>
                </a:lnTo>
                <a:lnTo>
                  <a:pt x="351" y="339"/>
                </a:lnTo>
                <a:lnTo>
                  <a:pt x="351" y="340"/>
                </a:lnTo>
                <a:lnTo>
                  <a:pt x="359" y="356"/>
                </a:lnTo>
                <a:lnTo>
                  <a:pt x="360" y="362"/>
                </a:lnTo>
                <a:lnTo>
                  <a:pt x="359" y="363"/>
                </a:lnTo>
                <a:lnTo>
                  <a:pt x="359" y="366"/>
                </a:lnTo>
                <a:lnTo>
                  <a:pt x="359" y="367"/>
                </a:lnTo>
                <a:lnTo>
                  <a:pt x="359" y="369"/>
                </a:lnTo>
                <a:lnTo>
                  <a:pt x="364" y="377"/>
                </a:lnTo>
                <a:lnTo>
                  <a:pt x="367" y="381"/>
                </a:lnTo>
                <a:lnTo>
                  <a:pt x="371" y="388"/>
                </a:lnTo>
                <a:lnTo>
                  <a:pt x="372" y="389"/>
                </a:lnTo>
                <a:lnTo>
                  <a:pt x="372" y="392"/>
                </a:lnTo>
                <a:lnTo>
                  <a:pt x="372" y="393"/>
                </a:lnTo>
                <a:lnTo>
                  <a:pt x="371" y="394"/>
                </a:lnTo>
                <a:lnTo>
                  <a:pt x="370" y="394"/>
                </a:lnTo>
                <a:lnTo>
                  <a:pt x="368" y="394"/>
                </a:lnTo>
                <a:lnTo>
                  <a:pt x="367" y="393"/>
                </a:lnTo>
                <a:lnTo>
                  <a:pt x="366" y="393"/>
                </a:lnTo>
                <a:lnTo>
                  <a:pt x="363" y="393"/>
                </a:lnTo>
                <a:lnTo>
                  <a:pt x="361" y="394"/>
                </a:lnTo>
                <a:lnTo>
                  <a:pt x="360" y="396"/>
                </a:lnTo>
                <a:lnTo>
                  <a:pt x="359" y="397"/>
                </a:lnTo>
                <a:lnTo>
                  <a:pt x="357" y="400"/>
                </a:lnTo>
                <a:lnTo>
                  <a:pt x="357" y="403"/>
                </a:lnTo>
                <a:lnTo>
                  <a:pt x="359" y="404"/>
                </a:lnTo>
                <a:lnTo>
                  <a:pt x="360" y="404"/>
                </a:lnTo>
                <a:lnTo>
                  <a:pt x="361" y="407"/>
                </a:lnTo>
                <a:lnTo>
                  <a:pt x="367" y="407"/>
                </a:lnTo>
                <a:lnTo>
                  <a:pt x="385" y="407"/>
                </a:lnTo>
                <a:lnTo>
                  <a:pt x="383" y="409"/>
                </a:lnTo>
                <a:lnTo>
                  <a:pt x="378" y="418"/>
                </a:lnTo>
                <a:lnTo>
                  <a:pt x="375" y="422"/>
                </a:lnTo>
                <a:lnTo>
                  <a:pt x="374" y="424"/>
                </a:lnTo>
                <a:lnTo>
                  <a:pt x="370" y="429"/>
                </a:lnTo>
                <a:lnTo>
                  <a:pt x="367" y="429"/>
                </a:lnTo>
                <a:lnTo>
                  <a:pt x="360" y="426"/>
                </a:lnTo>
                <a:lnTo>
                  <a:pt x="355" y="424"/>
                </a:lnTo>
                <a:lnTo>
                  <a:pt x="353" y="424"/>
                </a:lnTo>
                <a:lnTo>
                  <a:pt x="349" y="422"/>
                </a:lnTo>
                <a:lnTo>
                  <a:pt x="344" y="419"/>
                </a:lnTo>
                <a:lnTo>
                  <a:pt x="337" y="418"/>
                </a:lnTo>
                <a:lnTo>
                  <a:pt x="337" y="414"/>
                </a:lnTo>
                <a:lnTo>
                  <a:pt x="336" y="412"/>
                </a:lnTo>
                <a:lnTo>
                  <a:pt x="329" y="409"/>
                </a:lnTo>
                <a:lnTo>
                  <a:pt x="327" y="411"/>
                </a:lnTo>
                <a:lnTo>
                  <a:pt x="325" y="412"/>
                </a:lnTo>
                <a:lnTo>
                  <a:pt x="322" y="411"/>
                </a:lnTo>
                <a:lnTo>
                  <a:pt x="315" y="408"/>
                </a:lnTo>
                <a:lnTo>
                  <a:pt x="312" y="408"/>
                </a:lnTo>
                <a:lnTo>
                  <a:pt x="312" y="407"/>
                </a:lnTo>
                <a:lnTo>
                  <a:pt x="331" y="407"/>
                </a:lnTo>
                <a:lnTo>
                  <a:pt x="327" y="404"/>
                </a:lnTo>
                <a:lnTo>
                  <a:pt x="325" y="403"/>
                </a:lnTo>
                <a:lnTo>
                  <a:pt x="318" y="399"/>
                </a:lnTo>
                <a:lnTo>
                  <a:pt x="316" y="399"/>
                </a:lnTo>
                <a:lnTo>
                  <a:pt x="312" y="397"/>
                </a:lnTo>
                <a:lnTo>
                  <a:pt x="306" y="393"/>
                </a:lnTo>
                <a:lnTo>
                  <a:pt x="299" y="388"/>
                </a:lnTo>
                <a:lnTo>
                  <a:pt x="286" y="370"/>
                </a:lnTo>
                <a:lnTo>
                  <a:pt x="286" y="369"/>
                </a:lnTo>
                <a:lnTo>
                  <a:pt x="286" y="367"/>
                </a:lnTo>
                <a:lnTo>
                  <a:pt x="285" y="366"/>
                </a:lnTo>
                <a:lnTo>
                  <a:pt x="284" y="363"/>
                </a:lnTo>
                <a:lnTo>
                  <a:pt x="281" y="362"/>
                </a:lnTo>
                <a:lnTo>
                  <a:pt x="280" y="362"/>
                </a:lnTo>
                <a:lnTo>
                  <a:pt x="277" y="360"/>
                </a:lnTo>
                <a:lnTo>
                  <a:pt x="273" y="360"/>
                </a:lnTo>
                <a:lnTo>
                  <a:pt x="269" y="360"/>
                </a:lnTo>
                <a:lnTo>
                  <a:pt x="267" y="359"/>
                </a:lnTo>
                <a:lnTo>
                  <a:pt x="266" y="360"/>
                </a:lnTo>
                <a:lnTo>
                  <a:pt x="263" y="360"/>
                </a:lnTo>
                <a:lnTo>
                  <a:pt x="256" y="360"/>
                </a:lnTo>
                <a:lnTo>
                  <a:pt x="254" y="360"/>
                </a:lnTo>
                <a:lnTo>
                  <a:pt x="243" y="352"/>
                </a:lnTo>
                <a:lnTo>
                  <a:pt x="241" y="351"/>
                </a:lnTo>
                <a:lnTo>
                  <a:pt x="241" y="349"/>
                </a:lnTo>
                <a:lnTo>
                  <a:pt x="240" y="348"/>
                </a:lnTo>
                <a:lnTo>
                  <a:pt x="239" y="345"/>
                </a:lnTo>
                <a:lnTo>
                  <a:pt x="239" y="341"/>
                </a:lnTo>
                <a:lnTo>
                  <a:pt x="237" y="341"/>
                </a:lnTo>
                <a:lnTo>
                  <a:pt x="236" y="339"/>
                </a:lnTo>
                <a:lnTo>
                  <a:pt x="233" y="337"/>
                </a:lnTo>
                <a:lnTo>
                  <a:pt x="232" y="337"/>
                </a:lnTo>
                <a:lnTo>
                  <a:pt x="236" y="371"/>
                </a:lnTo>
                <a:lnTo>
                  <a:pt x="239" y="392"/>
                </a:lnTo>
                <a:lnTo>
                  <a:pt x="240" y="393"/>
                </a:lnTo>
                <a:lnTo>
                  <a:pt x="241" y="394"/>
                </a:lnTo>
                <a:lnTo>
                  <a:pt x="243" y="396"/>
                </a:lnTo>
                <a:lnTo>
                  <a:pt x="244" y="397"/>
                </a:lnTo>
                <a:lnTo>
                  <a:pt x="240" y="399"/>
                </a:lnTo>
                <a:lnTo>
                  <a:pt x="233" y="393"/>
                </a:lnTo>
                <a:lnTo>
                  <a:pt x="239" y="396"/>
                </a:lnTo>
                <a:lnTo>
                  <a:pt x="239" y="394"/>
                </a:lnTo>
                <a:lnTo>
                  <a:pt x="235" y="375"/>
                </a:lnTo>
                <a:lnTo>
                  <a:pt x="233" y="373"/>
                </a:lnTo>
                <a:lnTo>
                  <a:pt x="226" y="340"/>
                </a:lnTo>
                <a:lnTo>
                  <a:pt x="225" y="334"/>
                </a:lnTo>
                <a:lnTo>
                  <a:pt x="222" y="330"/>
                </a:lnTo>
                <a:lnTo>
                  <a:pt x="221" y="328"/>
                </a:lnTo>
                <a:lnTo>
                  <a:pt x="218" y="324"/>
                </a:lnTo>
                <a:lnTo>
                  <a:pt x="215" y="322"/>
                </a:lnTo>
                <a:lnTo>
                  <a:pt x="214" y="322"/>
                </a:lnTo>
                <a:lnTo>
                  <a:pt x="211" y="322"/>
                </a:lnTo>
                <a:lnTo>
                  <a:pt x="199" y="324"/>
                </a:lnTo>
                <a:lnTo>
                  <a:pt x="191" y="339"/>
                </a:lnTo>
                <a:lnTo>
                  <a:pt x="190" y="340"/>
                </a:lnTo>
                <a:lnTo>
                  <a:pt x="190" y="341"/>
                </a:lnTo>
                <a:lnTo>
                  <a:pt x="190" y="348"/>
                </a:lnTo>
                <a:lnTo>
                  <a:pt x="191" y="351"/>
                </a:lnTo>
                <a:lnTo>
                  <a:pt x="192" y="352"/>
                </a:lnTo>
                <a:lnTo>
                  <a:pt x="194" y="355"/>
                </a:lnTo>
                <a:lnTo>
                  <a:pt x="196" y="356"/>
                </a:lnTo>
                <a:lnTo>
                  <a:pt x="198" y="358"/>
                </a:lnTo>
                <a:lnTo>
                  <a:pt x="202" y="360"/>
                </a:lnTo>
                <a:lnTo>
                  <a:pt x="203" y="360"/>
                </a:lnTo>
                <a:lnTo>
                  <a:pt x="207" y="364"/>
                </a:lnTo>
                <a:lnTo>
                  <a:pt x="209" y="366"/>
                </a:lnTo>
                <a:lnTo>
                  <a:pt x="210" y="370"/>
                </a:lnTo>
                <a:lnTo>
                  <a:pt x="210" y="373"/>
                </a:lnTo>
                <a:lnTo>
                  <a:pt x="209" y="373"/>
                </a:lnTo>
                <a:lnTo>
                  <a:pt x="206" y="369"/>
                </a:lnTo>
                <a:lnTo>
                  <a:pt x="205" y="369"/>
                </a:lnTo>
                <a:lnTo>
                  <a:pt x="203" y="369"/>
                </a:lnTo>
                <a:lnTo>
                  <a:pt x="202" y="369"/>
                </a:lnTo>
                <a:lnTo>
                  <a:pt x="202" y="371"/>
                </a:lnTo>
                <a:lnTo>
                  <a:pt x="199" y="386"/>
                </a:lnTo>
                <a:lnTo>
                  <a:pt x="199" y="390"/>
                </a:lnTo>
                <a:lnTo>
                  <a:pt x="203" y="388"/>
                </a:lnTo>
                <a:lnTo>
                  <a:pt x="202" y="389"/>
                </a:lnTo>
                <a:lnTo>
                  <a:pt x="198" y="392"/>
                </a:lnTo>
                <a:lnTo>
                  <a:pt x="198" y="374"/>
                </a:lnTo>
                <a:lnTo>
                  <a:pt x="198" y="371"/>
                </a:lnTo>
                <a:lnTo>
                  <a:pt x="196" y="369"/>
                </a:lnTo>
                <a:lnTo>
                  <a:pt x="195" y="364"/>
                </a:lnTo>
                <a:lnTo>
                  <a:pt x="194" y="363"/>
                </a:lnTo>
                <a:lnTo>
                  <a:pt x="192" y="362"/>
                </a:lnTo>
                <a:lnTo>
                  <a:pt x="192" y="360"/>
                </a:lnTo>
                <a:lnTo>
                  <a:pt x="187" y="356"/>
                </a:lnTo>
                <a:lnTo>
                  <a:pt x="187" y="356"/>
                </a:lnTo>
                <a:lnTo>
                  <a:pt x="183" y="358"/>
                </a:lnTo>
                <a:lnTo>
                  <a:pt x="181" y="358"/>
                </a:lnTo>
                <a:lnTo>
                  <a:pt x="176" y="359"/>
                </a:lnTo>
                <a:lnTo>
                  <a:pt x="173" y="360"/>
                </a:lnTo>
                <a:lnTo>
                  <a:pt x="172" y="360"/>
                </a:lnTo>
                <a:lnTo>
                  <a:pt x="165" y="377"/>
                </a:lnTo>
                <a:lnTo>
                  <a:pt x="160" y="390"/>
                </a:lnTo>
                <a:lnTo>
                  <a:pt x="160" y="392"/>
                </a:lnTo>
                <a:lnTo>
                  <a:pt x="162" y="394"/>
                </a:lnTo>
                <a:lnTo>
                  <a:pt x="164" y="396"/>
                </a:lnTo>
                <a:lnTo>
                  <a:pt x="164" y="397"/>
                </a:lnTo>
                <a:lnTo>
                  <a:pt x="165" y="397"/>
                </a:lnTo>
                <a:lnTo>
                  <a:pt x="166" y="397"/>
                </a:lnTo>
                <a:lnTo>
                  <a:pt x="172" y="399"/>
                </a:lnTo>
                <a:lnTo>
                  <a:pt x="175" y="397"/>
                </a:lnTo>
                <a:lnTo>
                  <a:pt x="181" y="396"/>
                </a:lnTo>
                <a:lnTo>
                  <a:pt x="190" y="394"/>
                </a:lnTo>
                <a:lnTo>
                  <a:pt x="191" y="394"/>
                </a:lnTo>
                <a:lnTo>
                  <a:pt x="191" y="401"/>
                </a:lnTo>
                <a:lnTo>
                  <a:pt x="191" y="405"/>
                </a:lnTo>
                <a:lnTo>
                  <a:pt x="191" y="407"/>
                </a:lnTo>
                <a:lnTo>
                  <a:pt x="191" y="412"/>
                </a:lnTo>
                <a:lnTo>
                  <a:pt x="191" y="415"/>
                </a:lnTo>
                <a:lnTo>
                  <a:pt x="191" y="420"/>
                </a:lnTo>
                <a:lnTo>
                  <a:pt x="191" y="422"/>
                </a:lnTo>
                <a:lnTo>
                  <a:pt x="183" y="426"/>
                </a:lnTo>
                <a:lnTo>
                  <a:pt x="161" y="433"/>
                </a:lnTo>
                <a:lnTo>
                  <a:pt x="154" y="437"/>
                </a:lnTo>
                <a:lnTo>
                  <a:pt x="150" y="438"/>
                </a:lnTo>
                <a:lnTo>
                  <a:pt x="149" y="441"/>
                </a:lnTo>
                <a:lnTo>
                  <a:pt x="150" y="442"/>
                </a:lnTo>
                <a:lnTo>
                  <a:pt x="151" y="442"/>
                </a:lnTo>
                <a:lnTo>
                  <a:pt x="153" y="441"/>
                </a:lnTo>
                <a:lnTo>
                  <a:pt x="154" y="439"/>
                </a:lnTo>
                <a:lnTo>
                  <a:pt x="155" y="441"/>
                </a:lnTo>
                <a:lnTo>
                  <a:pt x="157" y="442"/>
                </a:lnTo>
                <a:lnTo>
                  <a:pt x="158" y="444"/>
                </a:lnTo>
                <a:lnTo>
                  <a:pt x="157" y="444"/>
                </a:lnTo>
                <a:lnTo>
                  <a:pt x="157" y="445"/>
                </a:lnTo>
                <a:lnTo>
                  <a:pt x="155" y="449"/>
                </a:lnTo>
                <a:lnTo>
                  <a:pt x="154" y="449"/>
                </a:lnTo>
                <a:lnTo>
                  <a:pt x="151" y="448"/>
                </a:lnTo>
                <a:lnTo>
                  <a:pt x="149" y="448"/>
                </a:lnTo>
                <a:lnTo>
                  <a:pt x="147" y="448"/>
                </a:lnTo>
                <a:lnTo>
                  <a:pt x="147" y="449"/>
                </a:lnTo>
                <a:lnTo>
                  <a:pt x="150" y="457"/>
                </a:lnTo>
                <a:lnTo>
                  <a:pt x="151" y="459"/>
                </a:lnTo>
                <a:lnTo>
                  <a:pt x="149" y="467"/>
                </a:lnTo>
                <a:lnTo>
                  <a:pt x="146" y="465"/>
                </a:lnTo>
                <a:lnTo>
                  <a:pt x="136" y="453"/>
                </a:lnTo>
                <a:lnTo>
                  <a:pt x="130" y="450"/>
                </a:lnTo>
                <a:lnTo>
                  <a:pt x="128" y="449"/>
                </a:lnTo>
                <a:lnTo>
                  <a:pt x="125" y="446"/>
                </a:lnTo>
                <a:lnTo>
                  <a:pt x="125" y="459"/>
                </a:lnTo>
                <a:lnTo>
                  <a:pt x="125" y="461"/>
                </a:lnTo>
                <a:lnTo>
                  <a:pt x="125" y="464"/>
                </a:lnTo>
                <a:lnTo>
                  <a:pt x="128" y="471"/>
                </a:lnTo>
                <a:lnTo>
                  <a:pt x="135" y="478"/>
                </a:lnTo>
                <a:lnTo>
                  <a:pt x="138" y="482"/>
                </a:lnTo>
                <a:lnTo>
                  <a:pt x="140" y="482"/>
                </a:lnTo>
                <a:lnTo>
                  <a:pt x="142" y="483"/>
                </a:lnTo>
                <a:lnTo>
                  <a:pt x="145" y="489"/>
                </a:lnTo>
                <a:lnTo>
                  <a:pt x="146" y="491"/>
                </a:lnTo>
                <a:lnTo>
                  <a:pt x="147" y="491"/>
                </a:lnTo>
                <a:lnTo>
                  <a:pt x="150" y="491"/>
                </a:lnTo>
                <a:lnTo>
                  <a:pt x="154" y="491"/>
                </a:lnTo>
                <a:lnTo>
                  <a:pt x="155" y="491"/>
                </a:lnTo>
                <a:lnTo>
                  <a:pt x="160" y="490"/>
                </a:lnTo>
                <a:lnTo>
                  <a:pt x="162" y="489"/>
                </a:lnTo>
                <a:lnTo>
                  <a:pt x="172" y="489"/>
                </a:lnTo>
                <a:lnTo>
                  <a:pt x="172" y="490"/>
                </a:lnTo>
                <a:lnTo>
                  <a:pt x="158" y="493"/>
                </a:lnTo>
                <a:lnTo>
                  <a:pt x="147" y="495"/>
                </a:lnTo>
                <a:lnTo>
                  <a:pt x="145" y="504"/>
                </a:lnTo>
                <a:lnTo>
                  <a:pt x="146" y="505"/>
                </a:lnTo>
                <a:lnTo>
                  <a:pt x="149" y="506"/>
                </a:lnTo>
                <a:lnTo>
                  <a:pt x="149" y="508"/>
                </a:lnTo>
                <a:lnTo>
                  <a:pt x="146" y="508"/>
                </a:lnTo>
                <a:lnTo>
                  <a:pt x="140" y="505"/>
                </a:lnTo>
                <a:lnTo>
                  <a:pt x="135" y="502"/>
                </a:lnTo>
                <a:lnTo>
                  <a:pt x="135" y="499"/>
                </a:lnTo>
                <a:lnTo>
                  <a:pt x="134" y="498"/>
                </a:lnTo>
                <a:lnTo>
                  <a:pt x="135" y="497"/>
                </a:lnTo>
                <a:lnTo>
                  <a:pt x="135" y="495"/>
                </a:lnTo>
                <a:lnTo>
                  <a:pt x="136" y="494"/>
                </a:lnTo>
                <a:lnTo>
                  <a:pt x="138" y="491"/>
                </a:lnTo>
                <a:lnTo>
                  <a:pt x="138" y="490"/>
                </a:lnTo>
                <a:lnTo>
                  <a:pt x="125" y="480"/>
                </a:lnTo>
                <a:lnTo>
                  <a:pt x="125" y="483"/>
                </a:lnTo>
                <a:lnTo>
                  <a:pt x="128" y="486"/>
                </a:lnTo>
                <a:lnTo>
                  <a:pt x="130" y="489"/>
                </a:lnTo>
                <a:lnTo>
                  <a:pt x="128" y="490"/>
                </a:lnTo>
                <a:lnTo>
                  <a:pt x="128" y="491"/>
                </a:lnTo>
                <a:lnTo>
                  <a:pt x="125" y="490"/>
                </a:lnTo>
                <a:lnTo>
                  <a:pt x="125" y="514"/>
                </a:lnTo>
                <a:lnTo>
                  <a:pt x="121" y="512"/>
                </a:lnTo>
                <a:lnTo>
                  <a:pt x="121" y="512"/>
                </a:lnTo>
                <a:lnTo>
                  <a:pt x="121" y="505"/>
                </a:lnTo>
                <a:lnTo>
                  <a:pt x="121" y="501"/>
                </a:lnTo>
                <a:lnTo>
                  <a:pt x="120" y="499"/>
                </a:lnTo>
                <a:lnTo>
                  <a:pt x="116" y="493"/>
                </a:lnTo>
                <a:lnTo>
                  <a:pt x="114" y="491"/>
                </a:lnTo>
                <a:lnTo>
                  <a:pt x="113" y="490"/>
                </a:lnTo>
                <a:lnTo>
                  <a:pt x="117" y="484"/>
                </a:lnTo>
                <a:lnTo>
                  <a:pt x="113" y="475"/>
                </a:lnTo>
                <a:lnTo>
                  <a:pt x="113" y="472"/>
                </a:lnTo>
                <a:lnTo>
                  <a:pt x="109" y="467"/>
                </a:lnTo>
                <a:lnTo>
                  <a:pt x="108" y="465"/>
                </a:lnTo>
                <a:lnTo>
                  <a:pt x="106" y="465"/>
                </a:lnTo>
                <a:lnTo>
                  <a:pt x="105" y="465"/>
                </a:lnTo>
                <a:lnTo>
                  <a:pt x="104" y="465"/>
                </a:lnTo>
                <a:lnTo>
                  <a:pt x="101" y="467"/>
                </a:lnTo>
                <a:lnTo>
                  <a:pt x="99" y="464"/>
                </a:lnTo>
                <a:lnTo>
                  <a:pt x="97" y="461"/>
                </a:lnTo>
                <a:lnTo>
                  <a:pt x="95" y="460"/>
                </a:lnTo>
                <a:lnTo>
                  <a:pt x="93" y="460"/>
                </a:lnTo>
                <a:lnTo>
                  <a:pt x="91" y="460"/>
                </a:lnTo>
                <a:lnTo>
                  <a:pt x="90" y="464"/>
                </a:lnTo>
                <a:lnTo>
                  <a:pt x="90" y="465"/>
                </a:lnTo>
                <a:lnTo>
                  <a:pt x="91" y="468"/>
                </a:lnTo>
                <a:lnTo>
                  <a:pt x="93" y="468"/>
                </a:lnTo>
                <a:lnTo>
                  <a:pt x="93" y="469"/>
                </a:lnTo>
                <a:lnTo>
                  <a:pt x="94" y="469"/>
                </a:lnTo>
                <a:lnTo>
                  <a:pt x="91" y="475"/>
                </a:lnTo>
                <a:lnTo>
                  <a:pt x="90" y="476"/>
                </a:lnTo>
                <a:lnTo>
                  <a:pt x="87" y="472"/>
                </a:lnTo>
                <a:lnTo>
                  <a:pt x="86" y="471"/>
                </a:lnTo>
                <a:lnTo>
                  <a:pt x="84" y="467"/>
                </a:lnTo>
                <a:lnTo>
                  <a:pt x="84" y="460"/>
                </a:lnTo>
                <a:lnTo>
                  <a:pt x="86" y="454"/>
                </a:lnTo>
                <a:lnTo>
                  <a:pt x="84" y="454"/>
                </a:lnTo>
                <a:lnTo>
                  <a:pt x="83" y="450"/>
                </a:lnTo>
                <a:lnTo>
                  <a:pt x="82" y="450"/>
                </a:lnTo>
                <a:lnTo>
                  <a:pt x="71" y="457"/>
                </a:lnTo>
                <a:lnTo>
                  <a:pt x="69" y="459"/>
                </a:lnTo>
                <a:lnTo>
                  <a:pt x="78" y="471"/>
                </a:lnTo>
                <a:lnTo>
                  <a:pt x="82" y="487"/>
                </a:lnTo>
                <a:lnTo>
                  <a:pt x="82" y="489"/>
                </a:lnTo>
                <a:lnTo>
                  <a:pt x="80" y="491"/>
                </a:lnTo>
                <a:lnTo>
                  <a:pt x="71" y="502"/>
                </a:lnTo>
                <a:lnTo>
                  <a:pt x="68" y="504"/>
                </a:lnTo>
                <a:lnTo>
                  <a:pt x="65" y="505"/>
                </a:lnTo>
                <a:lnTo>
                  <a:pt x="60" y="505"/>
                </a:lnTo>
                <a:lnTo>
                  <a:pt x="59" y="505"/>
                </a:lnTo>
                <a:lnTo>
                  <a:pt x="54" y="504"/>
                </a:lnTo>
                <a:lnTo>
                  <a:pt x="52" y="502"/>
                </a:lnTo>
                <a:lnTo>
                  <a:pt x="50" y="499"/>
                </a:lnTo>
                <a:lnTo>
                  <a:pt x="49" y="495"/>
                </a:lnTo>
                <a:lnTo>
                  <a:pt x="48" y="494"/>
                </a:lnTo>
                <a:lnTo>
                  <a:pt x="45" y="495"/>
                </a:lnTo>
                <a:lnTo>
                  <a:pt x="42" y="491"/>
                </a:lnTo>
                <a:lnTo>
                  <a:pt x="38" y="489"/>
                </a:lnTo>
                <a:lnTo>
                  <a:pt x="35" y="487"/>
                </a:lnTo>
                <a:lnTo>
                  <a:pt x="33" y="479"/>
                </a:lnTo>
                <a:lnTo>
                  <a:pt x="31" y="479"/>
                </a:lnTo>
                <a:lnTo>
                  <a:pt x="23" y="482"/>
                </a:lnTo>
                <a:lnTo>
                  <a:pt x="11" y="486"/>
                </a:lnTo>
                <a:lnTo>
                  <a:pt x="5" y="482"/>
                </a:lnTo>
                <a:lnTo>
                  <a:pt x="8" y="479"/>
                </a:lnTo>
                <a:lnTo>
                  <a:pt x="9" y="479"/>
                </a:lnTo>
                <a:lnTo>
                  <a:pt x="12" y="476"/>
                </a:lnTo>
                <a:lnTo>
                  <a:pt x="19" y="474"/>
                </a:lnTo>
                <a:lnTo>
                  <a:pt x="20" y="474"/>
                </a:lnTo>
                <a:lnTo>
                  <a:pt x="22" y="474"/>
                </a:lnTo>
                <a:lnTo>
                  <a:pt x="22" y="471"/>
                </a:lnTo>
                <a:lnTo>
                  <a:pt x="22" y="469"/>
                </a:lnTo>
                <a:lnTo>
                  <a:pt x="20" y="469"/>
                </a:lnTo>
                <a:lnTo>
                  <a:pt x="14" y="468"/>
                </a:lnTo>
                <a:lnTo>
                  <a:pt x="12" y="468"/>
                </a:lnTo>
                <a:lnTo>
                  <a:pt x="7" y="468"/>
                </a:lnTo>
                <a:lnTo>
                  <a:pt x="1" y="465"/>
                </a:lnTo>
                <a:lnTo>
                  <a:pt x="0" y="465"/>
                </a:lnTo>
                <a:lnTo>
                  <a:pt x="1" y="461"/>
                </a:lnTo>
                <a:lnTo>
                  <a:pt x="3" y="457"/>
                </a:lnTo>
                <a:lnTo>
                  <a:pt x="5" y="456"/>
                </a:lnTo>
                <a:lnTo>
                  <a:pt x="11" y="454"/>
                </a:lnTo>
                <a:lnTo>
                  <a:pt x="20" y="459"/>
                </a:lnTo>
                <a:lnTo>
                  <a:pt x="30" y="465"/>
                </a:lnTo>
                <a:lnTo>
                  <a:pt x="31" y="465"/>
                </a:lnTo>
                <a:lnTo>
                  <a:pt x="38" y="474"/>
                </a:lnTo>
                <a:lnTo>
                  <a:pt x="42" y="479"/>
                </a:lnTo>
                <a:lnTo>
                  <a:pt x="44" y="484"/>
                </a:lnTo>
                <a:lnTo>
                  <a:pt x="52" y="491"/>
                </a:lnTo>
                <a:lnTo>
                  <a:pt x="57" y="498"/>
                </a:lnTo>
                <a:lnTo>
                  <a:pt x="67" y="502"/>
                </a:lnTo>
                <a:lnTo>
                  <a:pt x="69" y="499"/>
                </a:lnTo>
                <a:lnTo>
                  <a:pt x="63" y="493"/>
                </a:lnTo>
                <a:lnTo>
                  <a:pt x="57" y="489"/>
                </a:lnTo>
                <a:lnTo>
                  <a:pt x="54" y="486"/>
                </a:lnTo>
                <a:lnTo>
                  <a:pt x="50" y="479"/>
                </a:lnTo>
                <a:lnTo>
                  <a:pt x="52" y="472"/>
                </a:lnTo>
                <a:lnTo>
                  <a:pt x="50" y="464"/>
                </a:lnTo>
                <a:lnTo>
                  <a:pt x="39" y="461"/>
                </a:lnTo>
                <a:lnTo>
                  <a:pt x="35" y="460"/>
                </a:lnTo>
                <a:lnTo>
                  <a:pt x="29" y="459"/>
                </a:lnTo>
                <a:lnTo>
                  <a:pt x="20" y="453"/>
                </a:lnTo>
                <a:lnTo>
                  <a:pt x="15" y="449"/>
                </a:lnTo>
                <a:lnTo>
                  <a:pt x="15" y="448"/>
                </a:lnTo>
                <a:lnTo>
                  <a:pt x="15" y="444"/>
                </a:lnTo>
                <a:lnTo>
                  <a:pt x="23" y="441"/>
                </a:lnTo>
                <a:lnTo>
                  <a:pt x="23" y="439"/>
                </a:lnTo>
                <a:lnTo>
                  <a:pt x="30" y="437"/>
                </a:lnTo>
                <a:lnTo>
                  <a:pt x="39" y="431"/>
                </a:lnTo>
                <a:lnTo>
                  <a:pt x="49" y="429"/>
                </a:lnTo>
                <a:lnTo>
                  <a:pt x="61" y="430"/>
                </a:lnTo>
                <a:lnTo>
                  <a:pt x="63" y="431"/>
                </a:lnTo>
                <a:lnTo>
                  <a:pt x="69" y="434"/>
                </a:lnTo>
                <a:lnTo>
                  <a:pt x="69" y="435"/>
                </a:lnTo>
                <a:lnTo>
                  <a:pt x="71" y="446"/>
                </a:lnTo>
                <a:lnTo>
                  <a:pt x="72" y="446"/>
                </a:lnTo>
                <a:lnTo>
                  <a:pt x="74" y="448"/>
                </a:lnTo>
                <a:lnTo>
                  <a:pt x="82" y="446"/>
                </a:lnTo>
                <a:lnTo>
                  <a:pt x="87" y="445"/>
                </a:lnTo>
                <a:lnTo>
                  <a:pt x="89" y="439"/>
                </a:lnTo>
                <a:lnTo>
                  <a:pt x="89" y="438"/>
                </a:lnTo>
                <a:lnTo>
                  <a:pt x="89" y="437"/>
                </a:lnTo>
                <a:lnTo>
                  <a:pt x="90" y="437"/>
                </a:lnTo>
                <a:lnTo>
                  <a:pt x="93" y="437"/>
                </a:lnTo>
                <a:lnTo>
                  <a:pt x="98" y="437"/>
                </a:lnTo>
                <a:lnTo>
                  <a:pt x="104" y="446"/>
                </a:lnTo>
                <a:lnTo>
                  <a:pt x="108" y="456"/>
                </a:lnTo>
                <a:lnTo>
                  <a:pt x="109" y="460"/>
                </a:lnTo>
                <a:lnTo>
                  <a:pt x="114" y="467"/>
                </a:lnTo>
                <a:lnTo>
                  <a:pt x="116" y="476"/>
                </a:lnTo>
                <a:lnTo>
                  <a:pt x="117" y="478"/>
                </a:lnTo>
                <a:lnTo>
                  <a:pt x="117" y="480"/>
                </a:lnTo>
                <a:lnTo>
                  <a:pt x="117" y="484"/>
                </a:lnTo>
                <a:lnTo>
                  <a:pt x="117" y="487"/>
                </a:lnTo>
                <a:lnTo>
                  <a:pt x="119" y="487"/>
                </a:lnTo>
                <a:lnTo>
                  <a:pt x="121" y="486"/>
                </a:lnTo>
                <a:lnTo>
                  <a:pt x="123" y="486"/>
                </a:lnTo>
                <a:lnTo>
                  <a:pt x="121" y="483"/>
                </a:lnTo>
                <a:lnTo>
                  <a:pt x="120" y="478"/>
                </a:lnTo>
                <a:lnTo>
                  <a:pt x="120" y="475"/>
                </a:lnTo>
                <a:lnTo>
                  <a:pt x="120" y="468"/>
                </a:lnTo>
                <a:lnTo>
                  <a:pt x="124" y="471"/>
                </a:lnTo>
                <a:lnTo>
                  <a:pt x="121" y="463"/>
                </a:lnTo>
                <a:lnTo>
                  <a:pt x="121" y="459"/>
                </a:lnTo>
                <a:lnTo>
                  <a:pt x="113" y="453"/>
                </a:lnTo>
                <a:lnTo>
                  <a:pt x="112" y="452"/>
                </a:lnTo>
                <a:lnTo>
                  <a:pt x="109" y="441"/>
                </a:lnTo>
                <a:lnTo>
                  <a:pt x="108" y="438"/>
                </a:lnTo>
                <a:lnTo>
                  <a:pt x="109" y="431"/>
                </a:lnTo>
                <a:lnTo>
                  <a:pt x="114" y="426"/>
                </a:lnTo>
                <a:lnTo>
                  <a:pt x="116" y="426"/>
                </a:lnTo>
                <a:lnTo>
                  <a:pt x="119" y="427"/>
                </a:lnTo>
                <a:lnTo>
                  <a:pt x="121" y="431"/>
                </a:lnTo>
                <a:lnTo>
                  <a:pt x="125" y="435"/>
                </a:lnTo>
                <a:lnTo>
                  <a:pt x="127" y="435"/>
                </a:lnTo>
                <a:lnTo>
                  <a:pt x="132" y="439"/>
                </a:lnTo>
                <a:lnTo>
                  <a:pt x="142" y="441"/>
                </a:lnTo>
                <a:lnTo>
                  <a:pt x="142" y="438"/>
                </a:lnTo>
                <a:lnTo>
                  <a:pt x="143" y="437"/>
                </a:lnTo>
                <a:lnTo>
                  <a:pt x="140" y="435"/>
                </a:lnTo>
                <a:lnTo>
                  <a:pt x="135" y="433"/>
                </a:lnTo>
                <a:lnTo>
                  <a:pt x="127" y="427"/>
                </a:lnTo>
                <a:lnTo>
                  <a:pt x="125" y="427"/>
                </a:lnTo>
                <a:lnTo>
                  <a:pt x="125" y="426"/>
                </a:lnTo>
                <a:lnTo>
                  <a:pt x="123" y="426"/>
                </a:lnTo>
                <a:lnTo>
                  <a:pt x="123" y="424"/>
                </a:lnTo>
                <a:lnTo>
                  <a:pt x="121" y="424"/>
                </a:lnTo>
                <a:lnTo>
                  <a:pt x="124" y="420"/>
                </a:lnTo>
                <a:lnTo>
                  <a:pt x="125" y="420"/>
                </a:lnTo>
                <a:lnTo>
                  <a:pt x="127" y="420"/>
                </a:lnTo>
                <a:lnTo>
                  <a:pt x="139" y="419"/>
                </a:lnTo>
                <a:lnTo>
                  <a:pt x="140" y="419"/>
                </a:lnTo>
                <a:lnTo>
                  <a:pt x="143" y="419"/>
                </a:lnTo>
                <a:lnTo>
                  <a:pt x="149" y="420"/>
                </a:lnTo>
                <a:lnTo>
                  <a:pt x="153" y="423"/>
                </a:lnTo>
                <a:lnTo>
                  <a:pt x="160" y="427"/>
                </a:lnTo>
                <a:lnTo>
                  <a:pt x="164" y="427"/>
                </a:lnTo>
                <a:lnTo>
                  <a:pt x="160" y="424"/>
                </a:lnTo>
                <a:lnTo>
                  <a:pt x="154" y="420"/>
                </a:lnTo>
                <a:lnTo>
                  <a:pt x="154" y="419"/>
                </a:lnTo>
                <a:lnTo>
                  <a:pt x="153" y="418"/>
                </a:lnTo>
                <a:lnTo>
                  <a:pt x="149" y="415"/>
                </a:lnTo>
                <a:lnTo>
                  <a:pt x="140" y="412"/>
                </a:lnTo>
                <a:lnTo>
                  <a:pt x="139" y="411"/>
                </a:lnTo>
                <a:lnTo>
                  <a:pt x="130" y="414"/>
                </a:lnTo>
                <a:lnTo>
                  <a:pt x="131" y="409"/>
                </a:lnTo>
                <a:lnTo>
                  <a:pt x="132" y="407"/>
                </a:lnTo>
                <a:lnTo>
                  <a:pt x="134" y="404"/>
                </a:lnTo>
                <a:lnTo>
                  <a:pt x="136" y="393"/>
                </a:lnTo>
                <a:lnTo>
                  <a:pt x="134" y="393"/>
                </a:lnTo>
                <a:lnTo>
                  <a:pt x="131" y="393"/>
                </a:lnTo>
                <a:lnTo>
                  <a:pt x="125" y="397"/>
                </a:lnTo>
                <a:lnTo>
                  <a:pt x="117" y="407"/>
                </a:lnTo>
                <a:lnTo>
                  <a:pt x="114" y="411"/>
                </a:lnTo>
                <a:lnTo>
                  <a:pt x="112" y="414"/>
                </a:lnTo>
                <a:lnTo>
                  <a:pt x="102" y="418"/>
                </a:lnTo>
                <a:lnTo>
                  <a:pt x="87" y="419"/>
                </a:lnTo>
                <a:lnTo>
                  <a:pt x="86" y="419"/>
                </a:lnTo>
                <a:lnTo>
                  <a:pt x="87" y="416"/>
                </a:lnTo>
                <a:lnTo>
                  <a:pt x="91" y="408"/>
                </a:lnTo>
                <a:lnTo>
                  <a:pt x="91" y="407"/>
                </a:lnTo>
                <a:lnTo>
                  <a:pt x="89" y="407"/>
                </a:lnTo>
                <a:lnTo>
                  <a:pt x="87" y="404"/>
                </a:lnTo>
                <a:lnTo>
                  <a:pt x="80" y="401"/>
                </a:lnTo>
                <a:lnTo>
                  <a:pt x="76" y="407"/>
                </a:lnTo>
                <a:lnTo>
                  <a:pt x="75" y="409"/>
                </a:lnTo>
                <a:lnTo>
                  <a:pt x="71" y="415"/>
                </a:lnTo>
                <a:lnTo>
                  <a:pt x="50" y="420"/>
                </a:lnTo>
                <a:lnTo>
                  <a:pt x="41" y="422"/>
                </a:lnTo>
                <a:lnTo>
                  <a:pt x="39" y="422"/>
                </a:lnTo>
                <a:lnTo>
                  <a:pt x="37" y="422"/>
                </a:lnTo>
                <a:lnTo>
                  <a:pt x="37" y="418"/>
                </a:lnTo>
                <a:lnTo>
                  <a:pt x="37" y="415"/>
                </a:lnTo>
                <a:lnTo>
                  <a:pt x="37" y="412"/>
                </a:lnTo>
                <a:lnTo>
                  <a:pt x="37" y="411"/>
                </a:lnTo>
                <a:lnTo>
                  <a:pt x="35" y="411"/>
                </a:lnTo>
                <a:lnTo>
                  <a:pt x="33" y="407"/>
                </a:lnTo>
                <a:lnTo>
                  <a:pt x="31" y="405"/>
                </a:lnTo>
                <a:lnTo>
                  <a:pt x="30" y="399"/>
                </a:lnTo>
                <a:lnTo>
                  <a:pt x="38" y="393"/>
                </a:lnTo>
                <a:lnTo>
                  <a:pt x="44" y="397"/>
                </a:lnTo>
                <a:lnTo>
                  <a:pt x="44" y="399"/>
                </a:lnTo>
                <a:lnTo>
                  <a:pt x="45" y="397"/>
                </a:lnTo>
                <a:lnTo>
                  <a:pt x="49" y="392"/>
                </a:lnTo>
                <a:lnTo>
                  <a:pt x="48" y="392"/>
                </a:lnTo>
                <a:lnTo>
                  <a:pt x="46" y="390"/>
                </a:lnTo>
                <a:lnTo>
                  <a:pt x="45" y="390"/>
                </a:lnTo>
                <a:lnTo>
                  <a:pt x="41" y="388"/>
                </a:lnTo>
                <a:lnTo>
                  <a:pt x="39" y="384"/>
                </a:lnTo>
                <a:lnTo>
                  <a:pt x="39" y="381"/>
                </a:lnTo>
                <a:lnTo>
                  <a:pt x="41" y="379"/>
                </a:lnTo>
                <a:lnTo>
                  <a:pt x="44" y="375"/>
                </a:lnTo>
                <a:lnTo>
                  <a:pt x="45" y="371"/>
                </a:lnTo>
                <a:lnTo>
                  <a:pt x="52" y="366"/>
                </a:lnTo>
                <a:lnTo>
                  <a:pt x="57" y="360"/>
                </a:lnTo>
                <a:lnTo>
                  <a:pt x="61" y="360"/>
                </a:lnTo>
                <a:lnTo>
                  <a:pt x="67" y="359"/>
                </a:lnTo>
                <a:lnTo>
                  <a:pt x="71" y="360"/>
                </a:lnTo>
                <a:lnTo>
                  <a:pt x="74" y="356"/>
                </a:lnTo>
                <a:lnTo>
                  <a:pt x="78" y="352"/>
                </a:lnTo>
                <a:lnTo>
                  <a:pt x="79" y="351"/>
                </a:lnTo>
                <a:lnTo>
                  <a:pt x="79" y="352"/>
                </a:lnTo>
                <a:lnTo>
                  <a:pt x="80" y="352"/>
                </a:lnTo>
                <a:lnTo>
                  <a:pt x="86" y="356"/>
                </a:lnTo>
                <a:lnTo>
                  <a:pt x="87" y="356"/>
                </a:lnTo>
                <a:lnTo>
                  <a:pt x="89" y="360"/>
                </a:lnTo>
                <a:lnTo>
                  <a:pt x="90" y="363"/>
                </a:lnTo>
                <a:lnTo>
                  <a:pt x="93" y="366"/>
                </a:lnTo>
                <a:lnTo>
                  <a:pt x="95" y="369"/>
                </a:lnTo>
                <a:lnTo>
                  <a:pt x="99" y="367"/>
                </a:lnTo>
                <a:lnTo>
                  <a:pt x="101" y="366"/>
                </a:lnTo>
                <a:lnTo>
                  <a:pt x="93" y="360"/>
                </a:lnTo>
                <a:lnTo>
                  <a:pt x="93" y="354"/>
                </a:lnTo>
                <a:lnTo>
                  <a:pt x="98" y="348"/>
                </a:lnTo>
                <a:lnTo>
                  <a:pt x="99" y="348"/>
                </a:lnTo>
                <a:lnTo>
                  <a:pt x="104" y="347"/>
                </a:lnTo>
                <a:lnTo>
                  <a:pt x="108" y="345"/>
                </a:lnTo>
                <a:lnTo>
                  <a:pt x="113" y="347"/>
                </a:lnTo>
                <a:lnTo>
                  <a:pt x="114" y="347"/>
                </a:lnTo>
                <a:lnTo>
                  <a:pt x="117" y="351"/>
                </a:lnTo>
                <a:lnTo>
                  <a:pt x="120" y="352"/>
                </a:lnTo>
                <a:lnTo>
                  <a:pt x="123" y="358"/>
                </a:lnTo>
                <a:lnTo>
                  <a:pt x="125" y="358"/>
                </a:lnTo>
                <a:lnTo>
                  <a:pt x="128" y="359"/>
                </a:lnTo>
                <a:lnTo>
                  <a:pt x="131" y="359"/>
                </a:lnTo>
                <a:lnTo>
                  <a:pt x="140" y="360"/>
                </a:lnTo>
                <a:lnTo>
                  <a:pt x="147" y="360"/>
                </a:lnTo>
                <a:lnTo>
                  <a:pt x="149" y="359"/>
                </a:lnTo>
                <a:lnTo>
                  <a:pt x="146" y="355"/>
                </a:lnTo>
                <a:lnTo>
                  <a:pt x="145" y="355"/>
                </a:lnTo>
                <a:lnTo>
                  <a:pt x="135" y="352"/>
                </a:lnTo>
                <a:lnTo>
                  <a:pt x="128" y="348"/>
                </a:lnTo>
                <a:lnTo>
                  <a:pt x="125" y="343"/>
                </a:lnTo>
                <a:lnTo>
                  <a:pt x="125" y="340"/>
                </a:lnTo>
                <a:lnTo>
                  <a:pt x="117" y="340"/>
                </a:lnTo>
                <a:lnTo>
                  <a:pt x="112" y="341"/>
                </a:lnTo>
                <a:lnTo>
                  <a:pt x="109" y="339"/>
                </a:lnTo>
                <a:lnTo>
                  <a:pt x="105" y="336"/>
                </a:lnTo>
                <a:lnTo>
                  <a:pt x="106" y="333"/>
                </a:lnTo>
                <a:lnTo>
                  <a:pt x="108" y="330"/>
                </a:lnTo>
                <a:lnTo>
                  <a:pt x="116" y="328"/>
                </a:lnTo>
                <a:lnTo>
                  <a:pt x="117" y="326"/>
                </a:lnTo>
                <a:lnTo>
                  <a:pt x="121" y="322"/>
                </a:lnTo>
                <a:lnTo>
                  <a:pt x="123" y="324"/>
                </a:lnTo>
                <a:lnTo>
                  <a:pt x="125" y="326"/>
                </a:lnTo>
                <a:lnTo>
                  <a:pt x="130" y="328"/>
                </a:lnTo>
                <a:lnTo>
                  <a:pt x="142" y="332"/>
                </a:lnTo>
                <a:lnTo>
                  <a:pt x="149" y="334"/>
                </a:lnTo>
                <a:lnTo>
                  <a:pt x="155" y="337"/>
                </a:lnTo>
                <a:lnTo>
                  <a:pt x="157" y="333"/>
                </a:lnTo>
                <a:lnTo>
                  <a:pt x="155" y="330"/>
                </a:lnTo>
                <a:lnTo>
                  <a:pt x="155" y="329"/>
                </a:lnTo>
                <a:lnTo>
                  <a:pt x="154" y="328"/>
                </a:lnTo>
                <a:lnTo>
                  <a:pt x="153" y="328"/>
                </a:lnTo>
                <a:lnTo>
                  <a:pt x="150" y="326"/>
                </a:lnTo>
                <a:lnTo>
                  <a:pt x="143" y="325"/>
                </a:lnTo>
                <a:lnTo>
                  <a:pt x="140" y="325"/>
                </a:lnTo>
                <a:lnTo>
                  <a:pt x="139" y="324"/>
                </a:lnTo>
                <a:lnTo>
                  <a:pt x="136" y="324"/>
                </a:lnTo>
                <a:lnTo>
                  <a:pt x="131" y="319"/>
                </a:lnTo>
                <a:lnTo>
                  <a:pt x="127" y="315"/>
                </a:lnTo>
                <a:lnTo>
                  <a:pt x="131" y="309"/>
                </a:lnTo>
                <a:lnTo>
                  <a:pt x="134" y="307"/>
                </a:lnTo>
                <a:lnTo>
                  <a:pt x="138" y="302"/>
                </a:lnTo>
                <a:lnTo>
                  <a:pt x="143" y="299"/>
                </a:lnTo>
                <a:lnTo>
                  <a:pt x="147" y="299"/>
                </a:lnTo>
                <a:lnTo>
                  <a:pt x="149" y="302"/>
                </a:lnTo>
                <a:lnTo>
                  <a:pt x="151" y="304"/>
                </a:lnTo>
                <a:lnTo>
                  <a:pt x="155" y="307"/>
                </a:lnTo>
                <a:lnTo>
                  <a:pt x="157" y="307"/>
                </a:lnTo>
                <a:lnTo>
                  <a:pt x="161" y="307"/>
                </a:lnTo>
                <a:lnTo>
                  <a:pt x="161" y="306"/>
                </a:lnTo>
                <a:lnTo>
                  <a:pt x="162" y="303"/>
                </a:lnTo>
                <a:lnTo>
                  <a:pt x="157" y="298"/>
                </a:lnTo>
                <a:lnTo>
                  <a:pt x="153" y="295"/>
                </a:lnTo>
                <a:lnTo>
                  <a:pt x="153" y="295"/>
                </a:lnTo>
                <a:lnTo>
                  <a:pt x="151" y="294"/>
                </a:lnTo>
                <a:lnTo>
                  <a:pt x="147" y="292"/>
                </a:lnTo>
                <a:lnTo>
                  <a:pt x="146" y="292"/>
                </a:lnTo>
                <a:lnTo>
                  <a:pt x="140" y="294"/>
                </a:lnTo>
                <a:lnTo>
                  <a:pt x="139" y="294"/>
                </a:lnTo>
                <a:lnTo>
                  <a:pt x="135" y="295"/>
                </a:lnTo>
                <a:lnTo>
                  <a:pt x="131" y="295"/>
                </a:lnTo>
                <a:lnTo>
                  <a:pt x="130" y="296"/>
                </a:lnTo>
                <a:lnTo>
                  <a:pt x="127" y="298"/>
                </a:lnTo>
                <a:lnTo>
                  <a:pt x="125" y="298"/>
                </a:lnTo>
                <a:lnTo>
                  <a:pt x="124" y="299"/>
                </a:lnTo>
                <a:lnTo>
                  <a:pt x="124" y="298"/>
                </a:lnTo>
                <a:lnTo>
                  <a:pt x="123" y="298"/>
                </a:lnTo>
                <a:lnTo>
                  <a:pt x="123" y="296"/>
                </a:lnTo>
                <a:lnTo>
                  <a:pt x="123" y="294"/>
                </a:lnTo>
                <a:lnTo>
                  <a:pt x="123" y="291"/>
                </a:lnTo>
                <a:lnTo>
                  <a:pt x="124" y="285"/>
                </a:lnTo>
                <a:lnTo>
                  <a:pt x="125" y="285"/>
                </a:lnTo>
                <a:lnTo>
                  <a:pt x="128" y="284"/>
                </a:lnTo>
                <a:lnTo>
                  <a:pt x="132" y="283"/>
                </a:lnTo>
                <a:lnTo>
                  <a:pt x="130" y="277"/>
                </a:lnTo>
                <a:lnTo>
                  <a:pt x="125" y="277"/>
                </a:lnTo>
                <a:lnTo>
                  <a:pt x="124" y="277"/>
                </a:lnTo>
                <a:lnTo>
                  <a:pt x="124" y="276"/>
                </a:lnTo>
                <a:lnTo>
                  <a:pt x="124" y="274"/>
                </a:lnTo>
                <a:lnTo>
                  <a:pt x="124" y="273"/>
                </a:lnTo>
                <a:lnTo>
                  <a:pt x="125" y="272"/>
                </a:lnTo>
                <a:lnTo>
                  <a:pt x="125" y="270"/>
                </a:lnTo>
                <a:lnTo>
                  <a:pt x="130" y="265"/>
                </a:lnTo>
                <a:lnTo>
                  <a:pt x="135" y="261"/>
                </a:lnTo>
                <a:lnTo>
                  <a:pt x="136" y="261"/>
                </a:lnTo>
                <a:lnTo>
                  <a:pt x="138" y="255"/>
                </a:lnTo>
                <a:lnTo>
                  <a:pt x="143" y="249"/>
                </a:lnTo>
                <a:lnTo>
                  <a:pt x="139" y="249"/>
                </a:lnTo>
                <a:lnTo>
                  <a:pt x="136" y="249"/>
                </a:lnTo>
                <a:lnTo>
                  <a:pt x="138" y="247"/>
                </a:lnTo>
                <a:lnTo>
                  <a:pt x="143" y="242"/>
                </a:lnTo>
                <a:lnTo>
                  <a:pt x="145" y="242"/>
                </a:lnTo>
                <a:lnTo>
                  <a:pt x="151" y="240"/>
                </a:lnTo>
                <a:lnTo>
                  <a:pt x="154" y="239"/>
                </a:lnTo>
                <a:lnTo>
                  <a:pt x="157" y="238"/>
                </a:lnTo>
                <a:lnTo>
                  <a:pt x="161" y="235"/>
                </a:lnTo>
                <a:lnTo>
                  <a:pt x="162" y="235"/>
                </a:lnTo>
                <a:lnTo>
                  <a:pt x="168" y="231"/>
                </a:lnTo>
                <a:lnTo>
                  <a:pt x="169" y="231"/>
                </a:lnTo>
                <a:lnTo>
                  <a:pt x="177" y="231"/>
                </a:lnTo>
                <a:lnTo>
                  <a:pt x="184" y="231"/>
                </a:lnTo>
                <a:lnTo>
                  <a:pt x="185" y="232"/>
                </a:lnTo>
                <a:lnTo>
                  <a:pt x="188" y="238"/>
                </a:lnTo>
                <a:lnTo>
                  <a:pt x="190" y="236"/>
                </a:lnTo>
                <a:lnTo>
                  <a:pt x="191" y="235"/>
                </a:lnTo>
                <a:lnTo>
                  <a:pt x="190" y="235"/>
                </a:lnTo>
                <a:lnTo>
                  <a:pt x="187" y="231"/>
                </a:lnTo>
                <a:lnTo>
                  <a:pt x="187" y="229"/>
                </a:lnTo>
                <a:lnTo>
                  <a:pt x="187" y="229"/>
                </a:lnTo>
                <a:lnTo>
                  <a:pt x="179" y="225"/>
                </a:lnTo>
                <a:lnTo>
                  <a:pt x="176" y="224"/>
                </a:lnTo>
                <a:lnTo>
                  <a:pt x="177" y="217"/>
                </a:lnTo>
                <a:lnTo>
                  <a:pt x="179" y="216"/>
                </a:lnTo>
                <a:lnTo>
                  <a:pt x="180" y="209"/>
                </a:lnTo>
                <a:lnTo>
                  <a:pt x="172" y="209"/>
                </a:lnTo>
                <a:lnTo>
                  <a:pt x="169" y="210"/>
                </a:lnTo>
                <a:lnTo>
                  <a:pt x="168" y="209"/>
                </a:lnTo>
                <a:lnTo>
                  <a:pt x="168" y="206"/>
                </a:lnTo>
                <a:lnTo>
                  <a:pt x="169" y="202"/>
                </a:lnTo>
                <a:lnTo>
                  <a:pt x="170" y="193"/>
                </a:lnTo>
                <a:lnTo>
                  <a:pt x="173" y="187"/>
                </a:lnTo>
                <a:lnTo>
                  <a:pt x="179" y="178"/>
                </a:lnTo>
                <a:lnTo>
                  <a:pt x="181" y="168"/>
                </a:lnTo>
                <a:lnTo>
                  <a:pt x="185" y="168"/>
                </a:lnTo>
                <a:lnTo>
                  <a:pt x="187" y="167"/>
                </a:lnTo>
                <a:lnTo>
                  <a:pt x="185" y="164"/>
                </a:lnTo>
                <a:lnTo>
                  <a:pt x="183" y="160"/>
                </a:lnTo>
                <a:lnTo>
                  <a:pt x="181" y="152"/>
                </a:lnTo>
                <a:lnTo>
                  <a:pt x="181" y="149"/>
                </a:lnTo>
                <a:lnTo>
                  <a:pt x="187" y="148"/>
                </a:lnTo>
                <a:lnTo>
                  <a:pt x="195" y="142"/>
                </a:lnTo>
                <a:lnTo>
                  <a:pt x="200" y="146"/>
                </a:lnTo>
                <a:lnTo>
                  <a:pt x="202" y="148"/>
                </a:lnTo>
                <a:lnTo>
                  <a:pt x="202" y="150"/>
                </a:lnTo>
                <a:lnTo>
                  <a:pt x="200" y="159"/>
                </a:lnTo>
                <a:lnTo>
                  <a:pt x="196" y="165"/>
                </a:lnTo>
                <a:lnTo>
                  <a:pt x="194" y="174"/>
                </a:lnTo>
                <a:lnTo>
                  <a:pt x="191" y="179"/>
                </a:lnTo>
                <a:lnTo>
                  <a:pt x="191" y="187"/>
                </a:lnTo>
                <a:lnTo>
                  <a:pt x="192" y="193"/>
                </a:lnTo>
                <a:lnTo>
                  <a:pt x="194" y="194"/>
                </a:lnTo>
                <a:lnTo>
                  <a:pt x="198" y="184"/>
                </a:lnTo>
                <a:lnTo>
                  <a:pt x="199" y="176"/>
                </a:lnTo>
                <a:lnTo>
                  <a:pt x="205" y="167"/>
                </a:lnTo>
                <a:lnTo>
                  <a:pt x="209" y="168"/>
                </a:lnTo>
                <a:lnTo>
                  <a:pt x="210" y="168"/>
                </a:lnTo>
                <a:lnTo>
                  <a:pt x="211" y="169"/>
                </a:lnTo>
                <a:lnTo>
                  <a:pt x="214" y="179"/>
                </a:lnTo>
                <a:lnTo>
                  <a:pt x="215" y="184"/>
                </a:lnTo>
                <a:lnTo>
                  <a:pt x="214" y="190"/>
                </a:lnTo>
                <a:lnTo>
                  <a:pt x="214" y="193"/>
                </a:lnTo>
                <a:lnTo>
                  <a:pt x="214" y="197"/>
                </a:lnTo>
                <a:lnTo>
                  <a:pt x="214" y="199"/>
                </a:lnTo>
                <a:lnTo>
                  <a:pt x="215" y="209"/>
                </a:lnTo>
                <a:lnTo>
                  <a:pt x="215" y="208"/>
                </a:lnTo>
                <a:lnTo>
                  <a:pt x="217" y="208"/>
                </a:lnTo>
                <a:lnTo>
                  <a:pt x="218" y="204"/>
                </a:lnTo>
                <a:lnTo>
                  <a:pt x="220" y="195"/>
                </a:lnTo>
                <a:lnTo>
                  <a:pt x="220" y="186"/>
                </a:lnTo>
                <a:lnTo>
                  <a:pt x="220" y="184"/>
                </a:lnTo>
                <a:lnTo>
                  <a:pt x="221" y="183"/>
                </a:lnTo>
                <a:lnTo>
                  <a:pt x="221" y="178"/>
                </a:lnTo>
                <a:lnTo>
                  <a:pt x="225" y="186"/>
                </a:lnTo>
                <a:lnTo>
                  <a:pt x="225" y="187"/>
                </a:lnTo>
                <a:lnTo>
                  <a:pt x="226" y="190"/>
                </a:lnTo>
                <a:lnTo>
                  <a:pt x="229" y="194"/>
                </a:lnTo>
                <a:lnTo>
                  <a:pt x="233" y="199"/>
                </a:lnTo>
                <a:lnTo>
                  <a:pt x="236" y="201"/>
                </a:lnTo>
                <a:lnTo>
                  <a:pt x="237" y="199"/>
                </a:lnTo>
                <a:lnTo>
                  <a:pt x="239" y="198"/>
                </a:lnTo>
                <a:lnTo>
                  <a:pt x="239" y="197"/>
                </a:lnTo>
                <a:lnTo>
                  <a:pt x="239" y="194"/>
                </a:lnTo>
                <a:lnTo>
                  <a:pt x="235" y="189"/>
                </a:lnTo>
                <a:lnTo>
                  <a:pt x="230" y="184"/>
                </a:lnTo>
                <a:lnTo>
                  <a:pt x="233" y="183"/>
                </a:lnTo>
                <a:lnTo>
                  <a:pt x="233" y="182"/>
                </a:lnTo>
                <a:lnTo>
                  <a:pt x="236" y="182"/>
                </a:lnTo>
                <a:lnTo>
                  <a:pt x="239" y="182"/>
                </a:lnTo>
                <a:lnTo>
                  <a:pt x="250" y="182"/>
                </a:lnTo>
                <a:lnTo>
                  <a:pt x="252" y="183"/>
                </a:lnTo>
                <a:lnTo>
                  <a:pt x="252" y="184"/>
                </a:lnTo>
                <a:lnTo>
                  <a:pt x="252" y="186"/>
                </a:lnTo>
                <a:lnTo>
                  <a:pt x="254" y="190"/>
                </a:lnTo>
                <a:lnTo>
                  <a:pt x="259" y="191"/>
                </a:lnTo>
                <a:lnTo>
                  <a:pt x="265" y="190"/>
                </a:lnTo>
                <a:lnTo>
                  <a:pt x="262" y="186"/>
                </a:lnTo>
                <a:lnTo>
                  <a:pt x="260" y="184"/>
                </a:lnTo>
                <a:lnTo>
                  <a:pt x="256" y="179"/>
                </a:lnTo>
                <a:lnTo>
                  <a:pt x="254" y="178"/>
                </a:lnTo>
                <a:lnTo>
                  <a:pt x="252" y="176"/>
                </a:lnTo>
                <a:lnTo>
                  <a:pt x="244" y="176"/>
                </a:lnTo>
                <a:lnTo>
                  <a:pt x="228" y="169"/>
                </a:lnTo>
                <a:lnTo>
                  <a:pt x="224" y="164"/>
                </a:lnTo>
                <a:lnTo>
                  <a:pt x="222" y="161"/>
                </a:lnTo>
                <a:lnTo>
                  <a:pt x="218" y="154"/>
                </a:lnTo>
                <a:lnTo>
                  <a:pt x="215" y="152"/>
                </a:lnTo>
                <a:lnTo>
                  <a:pt x="214" y="152"/>
                </a:lnTo>
                <a:lnTo>
                  <a:pt x="213" y="152"/>
                </a:lnTo>
                <a:lnTo>
                  <a:pt x="211" y="148"/>
                </a:lnTo>
                <a:lnTo>
                  <a:pt x="211" y="144"/>
                </a:lnTo>
                <a:lnTo>
                  <a:pt x="213" y="141"/>
                </a:lnTo>
                <a:lnTo>
                  <a:pt x="210" y="135"/>
                </a:lnTo>
                <a:lnTo>
                  <a:pt x="210" y="133"/>
                </a:lnTo>
                <a:lnTo>
                  <a:pt x="214" y="131"/>
                </a:lnTo>
                <a:lnTo>
                  <a:pt x="220" y="130"/>
                </a:lnTo>
                <a:lnTo>
                  <a:pt x="230" y="126"/>
                </a:lnTo>
                <a:lnTo>
                  <a:pt x="237" y="123"/>
                </a:lnTo>
                <a:lnTo>
                  <a:pt x="240" y="123"/>
                </a:lnTo>
                <a:lnTo>
                  <a:pt x="241" y="122"/>
                </a:lnTo>
                <a:lnTo>
                  <a:pt x="244" y="119"/>
                </a:lnTo>
                <a:lnTo>
                  <a:pt x="247" y="130"/>
                </a:lnTo>
                <a:lnTo>
                  <a:pt x="247" y="131"/>
                </a:lnTo>
                <a:lnTo>
                  <a:pt x="245" y="135"/>
                </a:lnTo>
                <a:lnTo>
                  <a:pt x="250" y="137"/>
                </a:lnTo>
                <a:lnTo>
                  <a:pt x="251" y="137"/>
                </a:lnTo>
                <a:lnTo>
                  <a:pt x="252" y="144"/>
                </a:lnTo>
                <a:lnTo>
                  <a:pt x="252" y="148"/>
                </a:lnTo>
                <a:lnTo>
                  <a:pt x="254" y="149"/>
                </a:lnTo>
                <a:lnTo>
                  <a:pt x="258" y="154"/>
                </a:lnTo>
                <a:lnTo>
                  <a:pt x="259" y="160"/>
                </a:lnTo>
                <a:lnTo>
                  <a:pt x="259" y="164"/>
                </a:lnTo>
                <a:lnTo>
                  <a:pt x="266" y="171"/>
                </a:lnTo>
                <a:lnTo>
                  <a:pt x="278" y="175"/>
                </a:lnTo>
                <a:lnTo>
                  <a:pt x="285" y="172"/>
                </a:lnTo>
                <a:lnTo>
                  <a:pt x="286" y="171"/>
                </a:lnTo>
                <a:lnTo>
                  <a:pt x="288" y="172"/>
                </a:lnTo>
                <a:lnTo>
                  <a:pt x="293" y="175"/>
                </a:lnTo>
                <a:lnTo>
                  <a:pt x="295" y="180"/>
                </a:lnTo>
                <a:lnTo>
                  <a:pt x="291" y="187"/>
                </a:lnTo>
                <a:lnTo>
                  <a:pt x="289" y="191"/>
                </a:lnTo>
                <a:lnTo>
                  <a:pt x="288" y="197"/>
                </a:lnTo>
                <a:lnTo>
                  <a:pt x="288" y="202"/>
                </a:lnTo>
                <a:lnTo>
                  <a:pt x="293" y="202"/>
                </a:lnTo>
                <a:lnTo>
                  <a:pt x="295" y="202"/>
                </a:lnTo>
                <a:lnTo>
                  <a:pt x="296" y="201"/>
                </a:lnTo>
                <a:lnTo>
                  <a:pt x="297" y="199"/>
                </a:lnTo>
                <a:lnTo>
                  <a:pt x="299" y="199"/>
                </a:lnTo>
                <a:lnTo>
                  <a:pt x="306" y="202"/>
                </a:lnTo>
                <a:lnTo>
                  <a:pt x="310" y="202"/>
                </a:lnTo>
                <a:lnTo>
                  <a:pt x="315" y="205"/>
                </a:lnTo>
                <a:lnTo>
                  <a:pt x="315" y="204"/>
                </a:lnTo>
                <a:lnTo>
                  <a:pt x="315" y="202"/>
                </a:lnTo>
                <a:lnTo>
                  <a:pt x="315" y="199"/>
                </a:lnTo>
                <a:lnTo>
                  <a:pt x="310" y="197"/>
                </a:lnTo>
                <a:lnTo>
                  <a:pt x="308" y="197"/>
                </a:lnTo>
                <a:lnTo>
                  <a:pt x="303" y="191"/>
                </a:lnTo>
                <a:lnTo>
                  <a:pt x="303" y="190"/>
                </a:lnTo>
                <a:lnTo>
                  <a:pt x="303" y="189"/>
                </a:lnTo>
                <a:lnTo>
                  <a:pt x="301" y="182"/>
                </a:lnTo>
                <a:lnTo>
                  <a:pt x="300" y="174"/>
                </a:lnTo>
                <a:lnTo>
                  <a:pt x="300" y="172"/>
                </a:lnTo>
                <a:lnTo>
                  <a:pt x="297" y="168"/>
                </a:lnTo>
                <a:lnTo>
                  <a:pt x="296" y="165"/>
                </a:lnTo>
                <a:lnTo>
                  <a:pt x="295" y="165"/>
                </a:lnTo>
                <a:lnTo>
                  <a:pt x="291" y="164"/>
                </a:lnTo>
                <a:lnTo>
                  <a:pt x="282" y="163"/>
                </a:lnTo>
                <a:lnTo>
                  <a:pt x="273" y="164"/>
                </a:lnTo>
                <a:lnTo>
                  <a:pt x="267" y="159"/>
                </a:lnTo>
                <a:lnTo>
                  <a:pt x="266" y="150"/>
                </a:lnTo>
                <a:lnTo>
                  <a:pt x="259" y="146"/>
                </a:lnTo>
                <a:lnTo>
                  <a:pt x="258" y="145"/>
                </a:lnTo>
                <a:lnTo>
                  <a:pt x="259" y="137"/>
                </a:lnTo>
                <a:lnTo>
                  <a:pt x="259" y="134"/>
                </a:lnTo>
                <a:lnTo>
                  <a:pt x="259" y="130"/>
                </a:lnTo>
                <a:lnTo>
                  <a:pt x="260" y="130"/>
                </a:lnTo>
                <a:lnTo>
                  <a:pt x="263" y="129"/>
                </a:lnTo>
                <a:lnTo>
                  <a:pt x="266" y="123"/>
                </a:lnTo>
                <a:lnTo>
                  <a:pt x="267" y="122"/>
                </a:lnTo>
                <a:lnTo>
                  <a:pt x="274" y="120"/>
                </a:lnTo>
                <a:lnTo>
                  <a:pt x="277" y="124"/>
                </a:lnTo>
                <a:lnTo>
                  <a:pt x="281" y="130"/>
                </a:lnTo>
                <a:lnTo>
                  <a:pt x="285" y="127"/>
                </a:lnTo>
                <a:lnTo>
                  <a:pt x="280" y="120"/>
                </a:lnTo>
                <a:lnTo>
                  <a:pt x="275" y="115"/>
                </a:lnTo>
                <a:lnTo>
                  <a:pt x="274" y="112"/>
                </a:lnTo>
                <a:lnTo>
                  <a:pt x="270" y="115"/>
                </a:lnTo>
                <a:lnTo>
                  <a:pt x="267" y="116"/>
                </a:lnTo>
                <a:lnTo>
                  <a:pt x="262" y="120"/>
                </a:lnTo>
                <a:lnTo>
                  <a:pt x="262" y="122"/>
                </a:lnTo>
                <a:lnTo>
                  <a:pt x="262" y="124"/>
                </a:lnTo>
                <a:lnTo>
                  <a:pt x="262" y="126"/>
                </a:lnTo>
                <a:lnTo>
                  <a:pt x="260" y="126"/>
                </a:lnTo>
                <a:lnTo>
                  <a:pt x="259" y="126"/>
                </a:lnTo>
                <a:lnTo>
                  <a:pt x="256" y="123"/>
                </a:lnTo>
                <a:lnTo>
                  <a:pt x="255" y="123"/>
                </a:lnTo>
                <a:lnTo>
                  <a:pt x="254" y="119"/>
                </a:lnTo>
                <a:lnTo>
                  <a:pt x="252" y="115"/>
                </a:lnTo>
                <a:lnTo>
                  <a:pt x="252" y="112"/>
                </a:lnTo>
                <a:lnTo>
                  <a:pt x="252" y="109"/>
                </a:lnTo>
                <a:lnTo>
                  <a:pt x="252" y="107"/>
                </a:lnTo>
                <a:lnTo>
                  <a:pt x="252" y="103"/>
                </a:lnTo>
                <a:lnTo>
                  <a:pt x="256" y="97"/>
                </a:lnTo>
                <a:lnTo>
                  <a:pt x="259" y="92"/>
                </a:lnTo>
                <a:lnTo>
                  <a:pt x="260" y="89"/>
                </a:lnTo>
                <a:lnTo>
                  <a:pt x="265" y="81"/>
                </a:lnTo>
                <a:lnTo>
                  <a:pt x="266" y="69"/>
                </a:lnTo>
                <a:lnTo>
                  <a:pt x="266" y="67"/>
                </a:lnTo>
                <a:lnTo>
                  <a:pt x="267" y="67"/>
                </a:lnTo>
                <a:lnTo>
                  <a:pt x="271" y="66"/>
                </a:lnTo>
                <a:lnTo>
                  <a:pt x="280" y="60"/>
                </a:lnTo>
                <a:lnTo>
                  <a:pt x="285" y="58"/>
                </a:lnTo>
                <a:lnTo>
                  <a:pt x="293" y="56"/>
                </a:lnTo>
                <a:lnTo>
                  <a:pt x="299" y="54"/>
                </a:lnTo>
                <a:lnTo>
                  <a:pt x="307" y="51"/>
                </a:lnTo>
                <a:lnTo>
                  <a:pt x="314" y="48"/>
                </a:lnTo>
                <a:lnTo>
                  <a:pt x="318" y="45"/>
                </a:lnTo>
                <a:lnTo>
                  <a:pt x="321" y="52"/>
                </a:lnTo>
                <a:lnTo>
                  <a:pt x="322" y="52"/>
                </a:lnTo>
                <a:lnTo>
                  <a:pt x="321" y="54"/>
                </a:lnTo>
                <a:lnTo>
                  <a:pt x="319" y="60"/>
                </a:lnTo>
                <a:lnTo>
                  <a:pt x="319" y="63"/>
                </a:lnTo>
                <a:lnTo>
                  <a:pt x="319" y="66"/>
                </a:lnTo>
                <a:lnTo>
                  <a:pt x="318" y="71"/>
                </a:lnTo>
                <a:lnTo>
                  <a:pt x="316" y="84"/>
                </a:lnTo>
                <a:lnTo>
                  <a:pt x="316" y="85"/>
                </a:lnTo>
                <a:lnTo>
                  <a:pt x="315" y="86"/>
                </a:lnTo>
                <a:lnTo>
                  <a:pt x="318" y="86"/>
                </a:lnTo>
                <a:lnTo>
                  <a:pt x="321" y="88"/>
                </a:lnTo>
                <a:lnTo>
                  <a:pt x="322" y="97"/>
                </a:lnTo>
                <a:lnTo>
                  <a:pt x="321" y="104"/>
                </a:lnTo>
                <a:lnTo>
                  <a:pt x="319" y="109"/>
                </a:lnTo>
                <a:lnTo>
                  <a:pt x="319" y="114"/>
                </a:lnTo>
                <a:lnTo>
                  <a:pt x="318" y="122"/>
                </a:lnTo>
                <a:lnTo>
                  <a:pt x="318" y="124"/>
                </a:lnTo>
                <a:lnTo>
                  <a:pt x="319" y="130"/>
                </a:lnTo>
                <a:lnTo>
                  <a:pt x="319" y="131"/>
                </a:lnTo>
                <a:lnTo>
                  <a:pt x="321" y="131"/>
                </a:lnTo>
                <a:lnTo>
                  <a:pt x="318" y="138"/>
                </a:lnTo>
                <a:lnTo>
                  <a:pt x="314" y="145"/>
                </a:lnTo>
                <a:lnTo>
                  <a:pt x="308" y="153"/>
                </a:lnTo>
                <a:lnTo>
                  <a:pt x="304" y="160"/>
                </a:lnTo>
                <a:lnTo>
                  <a:pt x="312" y="156"/>
                </a:lnTo>
                <a:lnTo>
                  <a:pt x="315" y="153"/>
                </a:lnTo>
                <a:lnTo>
                  <a:pt x="318" y="149"/>
                </a:lnTo>
                <a:lnTo>
                  <a:pt x="318" y="150"/>
                </a:lnTo>
                <a:lnTo>
                  <a:pt x="322" y="150"/>
                </a:lnTo>
                <a:lnTo>
                  <a:pt x="323" y="145"/>
                </a:lnTo>
                <a:lnTo>
                  <a:pt x="322" y="141"/>
                </a:lnTo>
                <a:lnTo>
                  <a:pt x="326" y="135"/>
                </a:lnTo>
                <a:lnTo>
                  <a:pt x="327" y="131"/>
                </a:lnTo>
                <a:lnTo>
                  <a:pt x="326" y="130"/>
                </a:lnTo>
                <a:lnTo>
                  <a:pt x="326" y="126"/>
                </a:lnTo>
                <a:lnTo>
                  <a:pt x="327" y="120"/>
                </a:lnTo>
                <a:lnTo>
                  <a:pt x="327" y="119"/>
                </a:lnTo>
                <a:lnTo>
                  <a:pt x="327" y="118"/>
                </a:lnTo>
                <a:lnTo>
                  <a:pt x="326" y="109"/>
                </a:lnTo>
                <a:lnTo>
                  <a:pt x="327" y="101"/>
                </a:lnTo>
                <a:lnTo>
                  <a:pt x="327" y="100"/>
                </a:lnTo>
                <a:lnTo>
                  <a:pt x="327" y="99"/>
                </a:lnTo>
                <a:lnTo>
                  <a:pt x="331" y="100"/>
                </a:lnTo>
                <a:lnTo>
                  <a:pt x="337" y="101"/>
                </a:lnTo>
                <a:lnTo>
                  <a:pt x="351" y="105"/>
                </a:lnTo>
                <a:lnTo>
                  <a:pt x="355" y="105"/>
                </a:lnTo>
                <a:lnTo>
                  <a:pt x="363" y="104"/>
                </a:lnTo>
                <a:lnTo>
                  <a:pt x="361" y="103"/>
                </a:lnTo>
                <a:lnTo>
                  <a:pt x="360" y="101"/>
                </a:lnTo>
                <a:lnTo>
                  <a:pt x="351" y="101"/>
                </a:lnTo>
                <a:lnTo>
                  <a:pt x="342" y="99"/>
                </a:lnTo>
                <a:lnTo>
                  <a:pt x="341" y="99"/>
                </a:lnTo>
                <a:lnTo>
                  <a:pt x="336" y="94"/>
                </a:lnTo>
                <a:lnTo>
                  <a:pt x="333" y="88"/>
                </a:lnTo>
                <a:lnTo>
                  <a:pt x="330" y="85"/>
                </a:lnTo>
                <a:lnTo>
                  <a:pt x="329" y="81"/>
                </a:lnTo>
                <a:lnTo>
                  <a:pt x="329" y="71"/>
                </a:lnTo>
                <a:lnTo>
                  <a:pt x="330" y="70"/>
                </a:lnTo>
                <a:lnTo>
                  <a:pt x="334" y="66"/>
                </a:lnTo>
                <a:lnTo>
                  <a:pt x="334" y="56"/>
                </a:lnTo>
                <a:lnTo>
                  <a:pt x="342" y="37"/>
                </a:lnTo>
                <a:lnTo>
                  <a:pt x="345" y="41"/>
                </a:lnTo>
                <a:lnTo>
                  <a:pt x="345" y="43"/>
                </a:lnTo>
                <a:lnTo>
                  <a:pt x="344" y="54"/>
                </a:lnTo>
                <a:lnTo>
                  <a:pt x="346" y="52"/>
                </a:lnTo>
                <a:lnTo>
                  <a:pt x="348" y="52"/>
                </a:lnTo>
                <a:lnTo>
                  <a:pt x="349" y="39"/>
                </a:lnTo>
                <a:lnTo>
                  <a:pt x="351" y="26"/>
                </a:lnTo>
                <a:lnTo>
                  <a:pt x="353" y="17"/>
                </a:lnTo>
                <a:lnTo>
                  <a:pt x="356" y="11"/>
                </a:lnTo>
                <a:lnTo>
                  <a:pt x="356" y="10"/>
                </a:lnTo>
                <a:lnTo>
                  <a:pt x="357" y="14"/>
                </a:lnTo>
                <a:lnTo>
                  <a:pt x="361" y="13"/>
                </a:lnTo>
                <a:lnTo>
                  <a:pt x="366" y="2"/>
                </a:lnTo>
                <a:lnTo>
                  <a:pt x="367" y="0"/>
                </a:lnTo>
                <a:lnTo>
                  <a:pt x="374" y="6"/>
                </a:lnTo>
                <a:lnTo>
                  <a:pt x="379" y="15"/>
                </a:lnTo>
                <a:close/>
                <a:moveTo>
                  <a:pt x="337" y="169"/>
                </a:moveTo>
                <a:lnTo>
                  <a:pt x="333" y="169"/>
                </a:lnTo>
                <a:lnTo>
                  <a:pt x="330" y="169"/>
                </a:lnTo>
                <a:lnTo>
                  <a:pt x="323" y="169"/>
                </a:lnTo>
                <a:lnTo>
                  <a:pt x="321" y="172"/>
                </a:lnTo>
                <a:lnTo>
                  <a:pt x="321" y="174"/>
                </a:lnTo>
                <a:lnTo>
                  <a:pt x="321" y="175"/>
                </a:lnTo>
                <a:lnTo>
                  <a:pt x="318" y="179"/>
                </a:lnTo>
                <a:lnTo>
                  <a:pt x="318" y="182"/>
                </a:lnTo>
                <a:lnTo>
                  <a:pt x="314" y="189"/>
                </a:lnTo>
                <a:lnTo>
                  <a:pt x="314" y="191"/>
                </a:lnTo>
                <a:lnTo>
                  <a:pt x="323" y="195"/>
                </a:lnTo>
                <a:lnTo>
                  <a:pt x="325" y="195"/>
                </a:lnTo>
                <a:lnTo>
                  <a:pt x="329" y="194"/>
                </a:lnTo>
                <a:lnTo>
                  <a:pt x="342" y="190"/>
                </a:lnTo>
                <a:lnTo>
                  <a:pt x="344" y="190"/>
                </a:lnTo>
                <a:lnTo>
                  <a:pt x="346" y="189"/>
                </a:lnTo>
                <a:lnTo>
                  <a:pt x="346" y="186"/>
                </a:lnTo>
                <a:lnTo>
                  <a:pt x="346" y="184"/>
                </a:lnTo>
                <a:lnTo>
                  <a:pt x="345" y="183"/>
                </a:lnTo>
                <a:lnTo>
                  <a:pt x="341" y="183"/>
                </a:lnTo>
                <a:lnTo>
                  <a:pt x="340" y="180"/>
                </a:lnTo>
                <a:lnTo>
                  <a:pt x="341" y="179"/>
                </a:lnTo>
                <a:lnTo>
                  <a:pt x="340" y="178"/>
                </a:lnTo>
                <a:lnTo>
                  <a:pt x="337" y="171"/>
                </a:lnTo>
                <a:lnTo>
                  <a:pt x="337" y="169"/>
                </a:lnTo>
                <a:close/>
                <a:moveTo>
                  <a:pt x="363" y="105"/>
                </a:moveTo>
                <a:lnTo>
                  <a:pt x="361" y="105"/>
                </a:lnTo>
                <a:lnTo>
                  <a:pt x="355" y="105"/>
                </a:lnTo>
                <a:lnTo>
                  <a:pt x="344" y="108"/>
                </a:lnTo>
                <a:lnTo>
                  <a:pt x="338" y="109"/>
                </a:lnTo>
                <a:lnTo>
                  <a:pt x="337" y="107"/>
                </a:lnTo>
                <a:lnTo>
                  <a:pt x="333" y="119"/>
                </a:lnTo>
                <a:lnTo>
                  <a:pt x="330" y="130"/>
                </a:lnTo>
                <a:lnTo>
                  <a:pt x="330" y="138"/>
                </a:lnTo>
                <a:lnTo>
                  <a:pt x="327" y="153"/>
                </a:lnTo>
                <a:lnTo>
                  <a:pt x="325" y="159"/>
                </a:lnTo>
                <a:lnTo>
                  <a:pt x="326" y="164"/>
                </a:lnTo>
                <a:lnTo>
                  <a:pt x="326" y="164"/>
                </a:lnTo>
                <a:lnTo>
                  <a:pt x="327" y="164"/>
                </a:lnTo>
                <a:lnTo>
                  <a:pt x="329" y="165"/>
                </a:lnTo>
                <a:lnTo>
                  <a:pt x="334" y="167"/>
                </a:lnTo>
                <a:lnTo>
                  <a:pt x="334" y="168"/>
                </a:lnTo>
                <a:lnTo>
                  <a:pt x="344" y="169"/>
                </a:lnTo>
                <a:lnTo>
                  <a:pt x="345" y="171"/>
                </a:lnTo>
                <a:lnTo>
                  <a:pt x="346" y="171"/>
                </a:lnTo>
                <a:lnTo>
                  <a:pt x="351" y="167"/>
                </a:lnTo>
                <a:lnTo>
                  <a:pt x="353" y="164"/>
                </a:lnTo>
                <a:lnTo>
                  <a:pt x="355" y="163"/>
                </a:lnTo>
                <a:lnTo>
                  <a:pt x="363" y="150"/>
                </a:lnTo>
                <a:lnTo>
                  <a:pt x="366" y="146"/>
                </a:lnTo>
                <a:lnTo>
                  <a:pt x="366" y="145"/>
                </a:lnTo>
                <a:lnTo>
                  <a:pt x="366" y="144"/>
                </a:lnTo>
                <a:lnTo>
                  <a:pt x="360" y="141"/>
                </a:lnTo>
                <a:lnTo>
                  <a:pt x="359" y="139"/>
                </a:lnTo>
                <a:lnTo>
                  <a:pt x="356" y="139"/>
                </a:lnTo>
                <a:lnTo>
                  <a:pt x="353" y="139"/>
                </a:lnTo>
                <a:lnTo>
                  <a:pt x="352" y="142"/>
                </a:lnTo>
                <a:lnTo>
                  <a:pt x="351" y="146"/>
                </a:lnTo>
                <a:lnTo>
                  <a:pt x="351" y="150"/>
                </a:lnTo>
                <a:lnTo>
                  <a:pt x="349" y="150"/>
                </a:lnTo>
                <a:lnTo>
                  <a:pt x="349" y="138"/>
                </a:lnTo>
                <a:lnTo>
                  <a:pt x="351" y="137"/>
                </a:lnTo>
                <a:lnTo>
                  <a:pt x="351" y="135"/>
                </a:lnTo>
                <a:lnTo>
                  <a:pt x="352" y="133"/>
                </a:lnTo>
                <a:lnTo>
                  <a:pt x="353" y="131"/>
                </a:lnTo>
                <a:lnTo>
                  <a:pt x="355" y="131"/>
                </a:lnTo>
                <a:lnTo>
                  <a:pt x="361" y="134"/>
                </a:lnTo>
                <a:lnTo>
                  <a:pt x="364" y="118"/>
                </a:lnTo>
                <a:lnTo>
                  <a:pt x="367" y="114"/>
                </a:lnTo>
                <a:lnTo>
                  <a:pt x="367" y="112"/>
                </a:lnTo>
                <a:lnTo>
                  <a:pt x="367" y="109"/>
                </a:lnTo>
                <a:lnTo>
                  <a:pt x="366" y="107"/>
                </a:lnTo>
                <a:lnTo>
                  <a:pt x="363" y="10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6" name="Freeform 110"/>
          <p:cNvSpPr>
            <a:spLocks/>
          </p:cNvSpPr>
          <p:nvPr/>
        </p:nvSpPr>
        <p:spPr bwMode="auto">
          <a:xfrm>
            <a:off x="6561138" y="1433513"/>
            <a:ext cx="146050" cy="153988"/>
          </a:xfrm>
          <a:custGeom>
            <a:avLst/>
            <a:gdLst>
              <a:gd name="T0" fmla="*/ 56 w 92"/>
              <a:gd name="T1" fmla="*/ 37 h 97"/>
              <a:gd name="T2" fmla="*/ 59 w 92"/>
              <a:gd name="T3" fmla="*/ 48 h 97"/>
              <a:gd name="T4" fmla="*/ 62 w 92"/>
              <a:gd name="T5" fmla="*/ 28 h 97"/>
              <a:gd name="T6" fmla="*/ 62 w 92"/>
              <a:gd name="T7" fmla="*/ 23 h 97"/>
              <a:gd name="T8" fmla="*/ 63 w 92"/>
              <a:gd name="T9" fmla="*/ 18 h 97"/>
              <a:gd name="T10" fmla="*/ 58 w 92"/>
              <a:gd name="T11" fmla="*/ 13 h 97"/>
              <a:gd name="T12" fmla="*/ 54 w 92"/>
              <a:gd name="T13" fmla="*/ 11 h 97"/>
              <a:gd name="T14" fmla="*/ 54 w 92"/>
              <a:gd name="T15" fmla="*/ 3 h 97"/>
              <a:gd name="T16" fmla="*/ 55 w 92"/>
              <a:gd name="T17" fmla="*/ 3 h 97"/>
              <a:gd name="T18" fmla="*/ 66 w 92"/>
              <a:gd name="T19" fmla="*/ 0 h 97"/>
              <a:gd name="T20" fmla="*/ 69 w 92"/>
              <a:gd name="T21" fmla="*/ 12 h 97"/>
              <a:gd name="T22" fmla="*/ 85 w 92"/>
              <a:gd name="T23" fmla="*/ 16 h 97"/>
              <a:gd name="T24" fmla="*/ 86 w 92"/>
              <a:gd name="T25" fmla="*/ 20 h 97"/>
              <a:gd name="T26" fmla="*/ 92 w 92"/>
              <a:gd name="T27" fmla="*/ 28 h 97"/>
              <a:gd name="T28" fmla="*/ 78 w 92"/>
              <a:gd name="T29" fmla="*/ 43 h 97"/>
              <a:gd name="T30" fmla="*/ 71 w 92"/>
              <a:gd name="T31" fmla="*/ 50 h 97"/>
              <a:gd name="T32" fmla="*/ 69 w 92"/>
              <a:gd name="T33" fmla="*/ 53 h 97"/>
              <a:gd name="T34" fmla="*/ 67 w 92"/>
              <a:gd name="T35" fmla="*/ 60 h 97"/>
              <a:gd name="T36" fmla="*/ 66 w 92"/>
              <a:gd name="T37" fmla="*/ 63 h 97"/>
              <a:gd name="T38" fmla="*/ 67 w 92"/>
              <a:gd name="T39" fmla="*/ 63 h 97"/>
              <a:gd name="T40" fmla="*/ 71 w 92"/>
              <a:gd name="T41" fmla="*/ 68 h 97"/>
              <a:gd name="T42" fmla="*/ 73 w 92"/>
              <a:gd name="T43" fmla="*/ 69 h 97"/>
              <a:gd name="T44" fmla="*/ 69 w 92"/>
              <a:gd name="T45" fmla="*/ 76 h 97"/>
              <a:gd name="T46" fmla="*/ 69 w 92"/>
              <a:gd name="T47" fmla="*/ 78 h 97"/>
              <a:gd name="T48" fmla="*/ 67 w 92"/>
              <a:gd name="T49" fmla="*/ 80 h 97"/>
              <a:gd name="T50" fmla="*/ 45 w 92"/>
              <a:gd name="T51" fmla="*/ 87 h 97"/>
              <a:gd name="T52" fmla="*/ 34 w 92"/>
              <a:gd name="T53" fmla="*/ 91 h 97"/>
              <a:gd name="T54" fmla="*/ 25 w 92"/>
              <a:gd name="T55" fmla="*/ 94 h 97"/>
              <a:gd name="T56" fmla="*/ 19 w 92"/>
              <a:gd name="T57" fmla="*/ 95 h 97"/>
              <a:gd name="T58" fmla="*/ 14 w 92"/>
              <a:gd name="T59" fmla="*/ 97 h 97"/>
              <a:gd name="T60" fmla="*/ 13 w 92"/>
              <a:gd name="T61" fmla="*/ 94 h 97"/>
              <a:gd name="T62" fmla="*/ 10 w 92"/>
              <a:gd name="T63" fmla="*/ 88 h 97"/>
              <a:gd name="T64" fmla="*/ 7 w 92"/>
              <a:gd name="T65" fmla="*/ 87 h 97"/>
              <a:gd name="T66" fmla="*/ 0 w 92"/>
              <a:gd name="T67" fmla="*/ 84 h 97"/>
              <a:gd name="T68" fmla="*/ 0 w 92"/>
              <a:gd name="T69" fmla="*/ 73 h 97"/>
              <a:gd name="T70" fmla="*/ 2 w 92"/>
              <a:gd name="T71" fmla="*/ 72 h 97"/>
              <a:gd name="T72" fmla="*/ 4 w 92"/>
              <a:gd name="T73" fmla="*/ 69 h 97"/>
              <a:gd name="T74" fmla="*/ 7 w 92"/>
              <a:gd name="T75" fmla="*/ 69 h 97"/>
              <a:gd name="T76" fmla="*/ 10 w 92"/>
              <a:gd name="T77" fmla="*/ 68 h 97"/>
              <a:gd name="T78" fmla="*/ 13 w 92"/>
              <a:gd name="T79" fmla="*/ 68 h 97"/>
              <a:gd name="T80" fmla="*/ 18 w 92"/>
              <a:gd name="T81" fmla="*/ 72 h 97"/>
              <a:gd name="T82" fmla="*/ 24 w 92"/>
              <a:gd name="T83" fmla="*/ 75 h 97"/>
              <a:gd name="T84" fmla="*/ 25 w 92"/>
              <a:gd name="T85" fmla="*/ 76 h 97"/>
              <a:gd name="T86" fmla="*/ 30 w 92"/>
              <a:gd name="T87" fmla="*/ 67 h 97"/>
              <a:gd name="T88" fmla="*/ 29 w 92"/>
              <a:gd name="T89" fmla="*/ 65 h 97"/>
              <a:gd name="T90" fmla="*/ 21 w 92"/>
              <a:gd name="T91" fmla="*/ 63 h 97"/>
              <a:gd name="T92" fmla="*/ 18 w 92"/>
              <a:gd name="T93" fmla="*/ 61 h 97"/>
              <a:gd name="T94" fmla="*/ 18 w 92"/>
              <a:gd name="T95" fmla="*/ 56 h 97"/>
              <a:gd name="T96" fmla="*/ 18 w 92"/>
              <a:gd name="T97" fmla="*/ 50 h 97"/>
              <a:gd name="T98" fmla="*/ 48 w 92"/>
              <a:gd name="T99" fmla="*/ 49 h 97"/>
              <a:gd name="T100" fmla="*/ 48 w 92"/>
              <a:gd name="T101" fmla="*/ 45 h 97"/>
              <a:gd name="T102" fmla="*/ 48 w 92"/>
              <a:gd name="T103" fmla="*/ 42 h 97"/>
              <a:gd name="T104" fmla="*/ 48 w 92"/>
              <a:gd name="T105" fmla="*/ 41 h 97"/>
              <a:gd name="T106" fmla="*/ 28 w 92"/>
              <a:gd name="T107" fmla="*/ 39 h 97"/>
              <a:gd name="T108" fmla="*/ 28 w 92"/>
              <a:gd name="T109" fmla="*/ 27 h 97"/>
              <a:gd name="T110" fmla="*/ 44 w 92"/>
              <a:gd name="T111" fmla="*/ 28 h 97"/>
              <a:gd name="T112" fmla="*/ 48 w 92"/>
              <a:gd name="T113" fmla="*/ 22 h 97"/>
              <a:gd name="T114" fmla="*/ 54 w 92"/>
              <a:gd name="T115" fmla="*/ 23 h 97"/>
              <a:gd name="T116" fmla="*/ 54 w 92"/>
              <a:gd name="T117" fmla="*/ 24 h 97"/>
              <a:gd name="T118" fmla="*/ 56 w 92"/>
              <a:gd name="T119" fmla="*/ 3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2" h="97">
                <a:moveTo>
                  <a:pt x="56" y="37"/>
                </a:moveTo>
                <a:lnTo>
                  <a:pt x="59" y="48"/>
                </a:lnTo>
                <a:lnTo>
                  <a:pt x="62" y="28"/>
                </a:lnTo>
                <a:lnTo>
                  <a:pt x="62" y="23"/>
                </a:lnTo>
                <a:lnTo>
                  <a:pt x="63" y="18"/>
                </a:lnTo>
                <a:lnTo>
                  <a:pt x="58" y="13"/>
                </a:lnTo>
                <a:lnTo>
                  <a:pt x="54" y="11"/>
                </a:lnTo>
                <a:lnTo>
                  <a:pt x="54" y="3"/>
                </a:lnTo>
                <a:lnTo>
                  <a:pt x="55" y="3"/>
                </a:lnTo>
                <a:lnTo>
                  <a:pt x="66" y="0"/>
                </a:lnTo>
                <a:lnTo>
                  <a:pt x="69" y="12"/>
                </a:lnTo>
                <a:lnTo>
                  <a:pt x="85" y="16"/>
                </a:lnTo>
                <a:lnTo>
                  <a:pt x="86" y="20"/>
                </a:lnTo>
                <a:lnTo>
                  <a:pt x="92" y="28"/>
                </a:lnTo>
                <a:lnTo>
                  <a:pt x="78" y="43"/>
                </a:lnTo>
                <a:lnTo>
                  <a:pt x="71" y="50"/>
                </a:lnTo>
                <a:lnTo>
                  <a:pt x="69" y="53"/>
                </a:lnTo>
                <a:lnTo>
                  <a:pt x="67" y="60"/>
                </a:lnTo>
                <a:lnTo>
                  <a:pt x="66" y="63"/>
                </a:lnTo>
                <a:lnTo>
                  <a:pt x="67" y="63"/>
                </a:lnTo>
                <a:lnTo>
                  <a:pt x="71" y="68"/>
                </a:lnTo>
                <a:lnTo>
                  <a:pt x="73" y="69"/>
                </a:lnTo>
                <a:lnTo>
                  <a:pt x="69" y="76"/>
                </a:lnTo>
                <a:lnTo>
                  <a:pt x="69" y="78"/>
                </a:lnTo>
                <a:lnTo>
                  <a:pt x="67" y="80"/>
                </a:lnTo>
                <a:lnTo>
                  <a:pt x="45" y="87"/>
                </a:lnTo>
                <a:lnTo>
                  <a:pt x="34" y="91"/>
                </a:lnTo>
                <a:lnTo>
                  <a:pt x="25" y="94"/>
                </a:lnTo>
                <a:lnTo>
                  <a:pt x="19" y="95"/>
                </a:lnTo>
                <a:lnTo>
                  <a:pt x="14" y="97"/>
                </a:lnTo>
                <a:lnTo>
                  <a:pt x="13" y="94"/>
                </a:lnTo>
                <a:lnTo>
                  <a:pt x="10" y="88"/>
                </a:lnTo>
                <a:lnTo>
                  <a:pt x="7" y="87"/>
                </a:lnTo>
                <a:lnTo>
                  <a:pt x="0" y="84"/>
                </a:lnTo>
                <a:lnTo>
                  <a:pt x="0" y="73"/>
                </a:lnTo>
                <a:lnTo>
                  <a:pt x="2" y="72"/>
                </a:lnTo>
                <a:lnTo>
                  <a:pt x="4" y="69"/>
                </a:lnTo>
                <a:lnTo>
                  <a:pt x="7" y="69"/>
                </a:lnTo>
                <a:lnTo>
                  <a:pt x="10" y="68"/>
                </a:lnTo>
                <a:lnTo>
                  <a:pt x="13" y="68"/>
                </a:lnTo>
                <a:lnTo>
                  <a:pt x="18" y="72"/>
                </a:lnTo>
                <a:lnTo>
                  <a:pt x="24" y="75"/>
                </a:lnTo>
                <a:lnTo>
                  <a:pt x="25" y="76"/>
                </a:lnTo>
                <a:lnTo>
                  <a:pt x="30" y="67"/>
                </a:lnTo>
                <a:lnTo>
                  <a:pt x="29" y="65"/>
                </a:lnTo>
                <a:lnTo>
                  <a:pt x="21" y="63"/>
                </a:lnTo>
                <a:lnTo>
                  <a:pt x="18" y="61"/>
                </a:lnTo>
                <a:lnTo>
                  <a:pt x="18" y="56"/>
                </a:lnTo>
                <a:lnTo>
                  <a:pt x="18" y="50"/>
                </a:lnTo>
                <a:lnTo>
                  <a:pt x="48" y="49"/>
                </a:lnTo>
                <a:lnTo>
                  <a:pt x="48" y="45"/>
                </a:lnTo>
                <a:lnTo>
                  <a:pt x="48" y="42"/>
                </a:lnTo>
                <a:lnTo>
                  <a:pt x="48" y="41"/>
                </a:lnTo>
                <a:lnTo>
                  <a:pt x="28" y="39"/>
                </a:lnTo>
                <a:lnTo>
                  <a:pt x="28" y="27"/>
                </a:lnTo>
                <a:lnTo>
                  <a:pt x="44" y="28"/>
                </a:lnTo>
                <a:lnTo>
                  <a:pt x="48" y="22"/>
                </a:lnTo>
                <a:lnTo>
                  <a:pt x="54" y="23"/>
                </a:lnTo>
                <a:lnTo>
                  <a:pt x="54" y="24"/>
                </a:lnTo>
                <a:lnTo>
                  <a:pt x="56" y="3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7" name="Freeform 111"/>
          <p:cNvSpPr>
            <a:spLocks/>
          </p:cNvSpPr>
          <p:nvPr/>
        </p:nvSpPr>
        <p:spPr bwMode="auto">
          <a:xfrm>
            <a:off x="6653213" y="1338263"/>
            <a:ext cx="139700" cy="120650"/>
          </a:xfrm>
          <a:custGeom>
            <a:avLst/>
            <a:gdLst>
              <a:gd name="T0" fmla="*/ 87 w 88"/>
              <a:gd name="T1" fmla="*/ 19 h 76"/>
              <a:gd name="T2" fmla="*/ 88 w 88"/>
              <a:gd name="T3" fmla="*/ 22 h 76"/>
              <a:gd name="T4" fmla="*/ 88 w 88"/>
              <a:gd name="T5" fmla="*/ 26 h 76"/>
              <a:gd name="T6" fmla="*/ 88 w 88"/>
              <a:gd name="T7" fmla="*/ 28 h 76"/>
              <a:gd name="T8" fmla="*/ 84 w 88"/>
              <a:gd name="T9" fmla="*/ 33 h 76"/>
              <a:gd name="T10" fmla="*/ 72 w 88"/>
              <a:gd name="T11" fmla="*/ 37 h 76"/>
              <a:gd name="T12" fmla="*/ 71 w 88"/>
              <a:gd name="T13" fmla="*/ 41 h 76"/>
              <a:gd name="T14" fmla="*/ 65 w 88"/>
              <a:gd name="T15" fmla="*/ 49 h 76"/>
              <a:gd name="T16" fmla="*/ 60 w 88"/>
              <a:gd name="T17" fmla="*/ 64 h 76"/>
              <a:gd name="T18" fmla="*/ 58 w 88"/>
              <a:gd name="T19" fmla="*/ 69 h 76"/>
              <a:gd name="T20" fmla="*/ 57 w 88"/>
              <a:gd name="T21" fmla="*/ 73 h 76"/>
              <a:gd name="T22" fmla="*/ 39 w 88"/>
              <a:gd name="T23" fmla="*/ 76 h 76"/>
              <a:gd name="T24" fmla="*/ 30 w 88"/>
              <a:gd name="T25" fmla="*/ 68 h 76"/>
              <a:gd name="T26" fmla="*/ 30 w 88"/>
              <a:gd name="T27" fmla="*/ 67 h 76"/>
              <a:gd name="T28" fmla="*/ 28 w 88"/>
              <a:gd name="T29" fmla="*/ 65 h 76"/>
              <a:gd name="T30" fmla="*/ 13 w 88"/>
              <a:gd name="T31" fmla="*/ 52 h 76"/>
              <a:gd name="T32" fmla="*/ 4 w 88"/>
              <a:gd name="T33" fmla="*/ 49 h 76"/>
              <a:gd name="T34" fmla="*/ 0 w 88"/>
              <a:gd name="T35" fmla="*/ 49 h 76"/>
              <a:gd name="T36" fmla="*/ 1 w 88"/>
              <a:gd name="T37" fmla="*/ 39 h 76"/>
              <a:gd name="T38" fmla="*/ 2 w 88"/>
              <a:gd name="T39" fmla="*/ 39 h 76"/>
              <a:gd name="T40" fmla="*/ 13 w 88"/>
              <a:gd name="T41" fmla="*/ 42 h 76"/>
              <a:gd name="T42" fmla="*/ 17 w 88"/>
              <a:gd name="T43" fmla="*/ 34 h 76"/>
              <a:gd name="T44" fmla="*/ 9 w 88"/>
              <a:gd name="T45" fmla="*/ 30 h 76"/>
              <a:gd name="T46" fmla="*/ 11 w 88"/>
              <a:gd name="T47" fmla="*/ 27 h 76"/>
              <a:gd name="T48" fmla="*/ 16 w 88"/>
              <a:gd name="T49" fmla="*/ 19 h 76"/>
              <a:gd name="T50" fmla="*/ 31 w 88"/>
              <a:gd name="T51" fmla="*/ 19 h 76"/>
              <a:gd name="T52" fmla="*/ 34 w 88"/>
              <a:gd name="T53" fmla="*/ 19 h 76"/>
              <a:gd name="T54" fmla="*/ 31 w 88"/>
              <a:gd name="T55" fmla="*/ 9 h 76"/>
              <a:gd name="T56" fmla="*/ 30 w 88"/>
              <a:gd name="T57" fmla="*/ 8 h 76"/>
              <a:gd name="T58" fmla="*/ 32 w 88"/>
              <a:gd name="T59" fmla="*/ 7 h 76"/>
              <a:gd name="T60" fmla="*/ 38 w 88"/>
              <a:gd name="T61" fmla="*/ 1 h 76"/>
              <a:gd name="T62" fmla="*/ 39 w 88"/>
              <a:gd name="T63" fmla="*/ 0 h 76"/>
              <a:gd name="T64" fmla="*/ 46 w 88"/>
              <a:gd name="T65" fmla="*/ 3 h 76"/>
              <a:gd name="T66" fmla="*/ 50 w 88"/>
              <a:gd name="T67" fmla="*/ 4 h 76"/>
              <a:gd name="T68" fmla="*/ 50 w 88"/>
              <a:gd name="T69" fmla="*/ 13 h 76"/>
              <a:gd name="T70" fmla="*/ 50 w 88"/>
              <a:gd name="T71" fmla="*/ 16 h 76"/>
              <a:gd name="T72" fmla="*/ 56 w 88"/>
              <a:gd name="T73" fmla="*/ 20 h 76"/>
              <a:gd name="T74" fmla="*/ 58 w 88"/>
              <a:gd name="T75" fmla="*/ 22 h 76"/>
              <a:gd name="T76" fmla="*/ 61 w 88"/>
              <a:gd name="T77" fmla="*/ 24 h 76"/>
              <a:gd name="T78" fmla="*/ 61 w 88"/>
              <a:gd name="T79" fmla="*/ 22 h 76"/>
              <a:gd name="T80" fmla="*/ 64 w 88"/>
              <a:gd name="T81" fmla="*/ 12 h 76"/>
              <a:gd name="T82" fmla="*/ 72 w 88"/>
              <a:gd name="T83" fmla="*/ 11 h 76"/>
              <a:gd name="T84" fmla="*/ 75 w 88"/>
              <a:gd name="T85" fmla="*/ 18 h 76"/>
              <a:gd name="T86" fmla="*/ 80 w 88"/>
              <a:gd name="T87" fmla="*/ 16 h 76"/>
              <a:gd name="T88" fmla="*/ 86 w 88"/>
              <a:gd name="T89" fmla="*/ 18 h 76"/>
              <a:gd name="T90" fmla="*/ 87 w 88"/>
              <a:gd name="T91" fmla="*/ 19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88" h="76">
                <a:moveTo>
                  <a:pt x="87" y="19"/>
                </a:moveTo>
                <a:lnTo>
                  <a:pt x="88" y="22"/>
                </a:lnTo>
                <a:lnTo>
                  <a:pt x="88" y="26"/>
                </a:lnTo>
                <a:lnTo>
                  <a:pt x="88" y="28"/>
                </a:lnTo>
                <a:lnTo>
                  <a:pt x="84" y="33"/>
                </a:lnTo>
                <a:lnTo>
                  <a:pt x="72" y="37"/>
                </a:lnTo>
                <a:lnTo>
                  <a:pt x="71" y="41"/>
                </a:lnTo>
                <a:lnTo>
                  <a:pt x="65" y="49"/>
                </a:lnTo>
                <a:lnTo>
                  <a:pt x="60" y="64"/>
                </a:lnTo>
                <a:lnTo>
                  <a:pt x="58" y="69"/>
                </a:lnTo>
                <a:lnTo>
                  <a:pt x="57" y="73"/>
                </a:lnTo>
                <a:lnTo>
                  <a:pt x="39" y="76"/>
                </a:lnTo>
                <a:lnTo>
                  <a:pt x="30" y="68"/>
                </a:lnTo>
                <a:lnTo>
                  <a:pt x="30" y="67"/>
                </a:lnTo>
                <a:lnTo>
                  <a:pt x="28" y="65"/>
                </a:lnTo>
                <a:lnTo>
                  <a:pt x="13" y="52"/>
                </a:lnTo>
                <a:lnTo>
                  <a:pt x="4" y="49"/>
                </a:lnTo>
                <a:lnTo>
                  <a:pt x="0" y="49"/>
                </a:lnTo>
                <a:lnTo>
                  <a:pt x="1" y="39"/>
                </a:lnTo>
                <a:lnTo>
                  <a:pt x="2" y="39"/>
                </a:lnTo>
                <a:lnTo>
                  <a:pt x="13" y="42"/>
                </a:lnTo>
                <a:lnTo>
                  <a:pt x="17" y="34"/>
                </a:lnTo>
                <a:lnTo>
                  <a:pt x="9" y="30"/>
                </a:lnTo>
                <a:lnTo>
                  <a:pt x="11" y="27"/>
                </a:lnTo>
                <a:lnTo>
                  <a:pt x="16" y="19"/>
                </a:lnTo>
                <a:lnTo>
                  <a:pt x="31" y="19"/>
                </a:lnTo>
                <a:lnTo>
                  <a:pt x="34" y="19"/>
                </a:lnTo>
                <a:lnTo>
                  <a:pt x="31" y="9"/>
                </a:lnTo>
                <a:lnTo>
                  <a:pt x="30" y="8"/>
                </a:lnTo>
                <a:lnTo>
                  <a:pt x="32" y="7"/>
                </a:lnTo>
                <a:lnTo>
                  <a:pt x="38" y="1"/>
                </a:lnTo>
                <a:lnTo>
                  <a:pt x="39" y="0"/>
                </a:lnTo>
                <a:lnTo>
                  <a:pt x="46" y="3"/>
                </a:lnTo>
                <a:lnTo>
                  <a:pt x="50" y="4"/>
                </a:lnTo>
                <a:lnTo>
                  <a:pt x="50" y="13"/>
                </a:lnTo>
                <a:lnTo>
                  <a:pt x="50" y="16"/>
                </a:lnTo>
                <a:lnTo>
                  <a:pt x="56" y="20"/>
                </a:lnTo>
                <a:lnTo>
                  <a:pt x="58" y="22"/>
                </a:lnTo>
                <a:lnTo>
                  <a:pt x="61" y="24"/>
                </a:lnTo>
                <a:lnTo>
                  <a:pt x="61" y="22"/>
                </a:lnTo>
                <a:lnTo>
                  <a:pt x="64" y="12"/>
                </a:lnTo>
                <a:lnTo>
                  <a:pt x="72" y="11"/>
                </a:lnTo>
                <a:lnTo>
                  <a:pt x="75" y="18"/>
                </a:lnTo>
                <a:lnTo>
                  <a:pt x="80" y="16"/>
                </a:lnTo>
                <a:lnTo>
                  <a:pt x="86" y="18"/>
                </a:lnTo>
                <a:lnTo>
                  <a:pt x="87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8" name="Freeform 112"/>
          <p:cNvSpPr>
            <a:spLocks/>
          </p:cNvSpPr>
          <p:nvPr/>
        </p:nvSpPr>
        <p:spPr bwMode="auto">
          <a:xfrm>
            <a:off x="6642101" y="1335088"/>
            <a:ext cx="44450" cy="50800"/>
          </a:xfrm>
          <a:custGeom>
            <a:avLst/>
            <a:gdLst>
              <a:gd name="T0" fmla="*/ 22 w 28"/>
              <a:gd name="T1" fmla="*/ 15 h 32"/>
              <a:gd name="T2" fmla="*/ 16 w 28"/>
              <a:gd name="T3" fmla="*/ 21 h 32"/>
              <a:gd name="T4" fmla="*/ 12 w 28"/>
              <a:gd name="T5" fmla="*/ 24 h 32"/>
              <a:gd name="T6" fmla="*/ 11 w 28"/>
              <a:gd name="T7" fmla="*/ 25 h 32"/>
              <a:gd name="T8" fmla="*/ 5 w 28"/>
              <a:gd name="T9" fmla="*/ 32 h 32"/>
              <a:gd name="T10" fmla="*/ 1 w 28"/>
              <a:gd name="T11" fmla="*/ 26 h 32"/>
              <a:gd name="T12" fmla="*/ 0 w 28"/>
              <a:gd name="T13" fmla="*/ 26 h 32"/>
              <a:gd name="T14" fmla="*/ 3 w 28"/>
              <a:gd name="T15" fmla="*/ 10 h 32"/>
              <a:gd name="T16" fmla="*/ 3 w 28"/>
              <a:gd name="T17" fmla="*/ 9 h 32"/>
              <a:gd name="T18" fmla="*/ 5 w 28"/>
              <a:gd name="T19" fmla="*/ 0 h 32"/>
              <a:gd name="T20" fmla="*/ 11 w 28"/>
              <a:gd name="T21" fmla="*/ 2 h 32"/>
              <a:gd name="T22" fmla="*/ 12 w 28"/>
              <a:gd name="T23" fmla="*/ 11 h 32"/>
              <a:gd name="T24" fmla="*/ 15 w 28"/>
              <a:gd name="T25" fmla="*/ 11 h 32"/>
              <a:gd name="T26" fmla="*/ 16 w 28"/>
              <a:gd name="T27" fmla="*/ 9 h 32"/>
              <a:gd name="T28" fmla="*/ 22 w 28"/>
              <a:gd name="T29" fmla="*/ 0 h 32"/>
              <a:gd name="T30" fmla="*/ 24 w 28"/>
              <a:gd name="T31" fmla="*/ 0 h 32"/>
              <a:gd name="T32" fmla="*/ 28 w 28"/>
              <a:gd name="T33" fmla="*/ 11 h 32"/>
              <a:gd name="T34" fmla="*/ 22 w 28"/>
              <a:gd name="T35" fmla="*/ 15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8" h="32">
                <a:moveTo>
                  <a:pt x="22" y="15"/>
                </a:moveTo>
                <a:lnTo>
                  <a:pt x="16" y="21"/>
                </a:lnTo>
                <a:lnTo>
                  <a:pt x="12" y="24"/>
                </a:lnTo>
                <a:lnTo>
                  <a:pt x="11" y="25"/>
                </a:lnTo>
                <a:lnTo>
                  <a:pt x="5" y="32"/>
                </a:lnTo>
                <a:lnTo>
                  <a:pt x="1" y="26"/>
                </a:lnTo>
                <a:lnTo>
                  <a:pt x="0" y="26"/>
                </a:lnTo>
                <a:lnTo>
                  <a:pt x="3" y="10"/>
                </a:lnTo>
                <a:lnTo>
                  <a:pt x="3" y="9"/>
                </a:lnTo>
                <a:lnTo>
                  <a:pt x="5" y="0"/>
                </a:lnTo>
                <a:lnTo>
                  <a:pt x="11" y="2"/>
                </a:lnTo>
                <a:lnTo>
                  <a:pt x="12" y="11"/>
                </a:lnTo>
                <a:lnTo>
                  <a:pt x="15" y="11"/>
                </a:lnTo>
                <a:lnTo>
                  <a:pt x="16" y="9"/>
                </a:lnTo>
                <a:lnTo>
                  <a:pt x="22" y="0"/>
                </a:lnTo>
                <a:lnTo>
                  <a:pt x="24" y="0"/>
                </a:lnTo>
                <a:lnTo>
                  <a:pt x="28" y="11"/>
                </a:lnTo>
                <a:lnTo>
                  <a:pt x="22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9" name="Freeform 113"/>
          <p:cNvSpPr>
            <a:spLocks/>
          </p:cNvSpPr>
          <p:nvPr/>
        </p:nvSpPr>
        <p:spPr bwMode="auto">
          <a:xfrm>
            <a:off x="6819901" y="1358900"/>
            <a:ext cx="17463" cy="14288"/>
          </a:xfrm>
          <a:custGeom>
            <a:avLst/>
            <a:gdLst>
              <a:gd name="T0" fmla="*/ 0 w 11"/>
              <a:gd name="T1" fmla="*/ 5 h 9"/>
              <a:gd name="T2" fmla="*/ 0 w 11"/>
              <a:gd name="T3" fmla="*/ 2 h 9"/>
              <a:gd name="T4" fmla="*/ 2 w 11"/>
              <a:gd name="T5" fmla="*/ 0 h 9"/>
              <a:gd name="T6" fmla="*/ 4 w 11"/>
              <a:gd name="T7" fmla="*/ 2 h 9"/>
              <a:gd name="T8" fmla="*/ 5 w 11"/>
              <a:gd name="T9" fmla="*/ 3 h 9"/>
              <a:gd name="T10" fmla="*/ 9 w 11"/>
              <a:gd name="T11" fmla="*/ 5 h 9"/>
              <a:gd name="T12" fmla="*/ 11 w 11"/>
              <a:gd name="T13" fmla="*/ 3 h 9"/>
              <a:gd name="T14" fmla="*/ 11 w 11"/>
              <a:gd name="T15" fmla="*/ 5 h 9"/>
              <a:gd name="T16" fmla="*/ 11 w 11"/>
              <a:gd name="T17" fmla="*/ 7 h 9"/>
              <a:gd name="T18" fmla="*/ 8 w 11"/>
              <a:gd name="T19" fmla="*/ 7 h 9"/>
              <a:gd name="T20" fmla="*/ 7 w 11"/>
              <a:gd name="T21" fmla="*/ 9 h 9"/>
              <a:gd name="T22" fmla="*/ 0 w 11"/>
              <a:gd name="T23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0" y="5"/>
                </a:moveTo>
                <a:lnTo>
                  <a:pt x="0" y="2"/>
                </a:lnTo>
                <a:lnTo>
                  <a:pt x="2" y="0"/>
                </a:lnTo>
                <a:lnTo>
                  <a:pt x="4" y="2"/>
                </a:lnTo>
                <a:lnTo>
                  <a:pt x="5" y="3"/>
                </a:lnTo>
                <a:lnTo>
                  <a:pt x="9" y="5"/>
                </a:lnTo>
                <a:lnTo>
                  <a:pt x="11" y="3"/>
                </a:lnTo>
                <a:lnTo>
                  <a:pt x="11" y="5"/>
                </a:lnTo>
                <a:lnTo>
                  <a:pt x="11" y="7"/>
                </a:lnTo>
                <a:lnTo>
                  <a:pt x="8" y="7"/>
                </a:lnTo>
                <a:lnTo>
                  <a:pt x="7" y="9"/>
                </a:lnTo>
                <a:lnTo>
                  <a:pt x="0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0" name="Freeform 114"/>
          <p:cNvSpPr>
            <a:spLocks/>
          </p:cNvSpPr>
          <p:nvPr/>
        </p:nvSpPr>
        <p:spPr bwMode="auto">
          <a:xfrm>
            <a:off x="6938963" y="1328738"/>
            <a:ext cx="49213" cy="58738"/>
          </a:xfrm>
          <a:custGeom>
            <a:avLst/>
            <a:gdLst>
              <a:gd name="T0" fmla="*/ 22 w 31"/>
              <a:gd name="T1" fmla="*/ 21 h 37"/>
              <a:gd name="T2" fmla="*/ 24 w 31"/>
              <a:gd name="T3" fmla="*/ 19 h 37"/>
              <a:gd name="T4" fmla="*/ 26 w 31"/>
              <a:gd name="T5" fmla="*/ 19 h 37"/>
              <a:gd name="T6" fmla="*/ 28 w 31"/>
              <a:gd name="T7" fmla="*/ 18 h 37"/>
              <a:gd name="T8" fmla="*/ 31 w 31"/>
              <a:gd name="T9" fmla="*/ 24 h 37"/>
              <a:gd name="T10" fmla="*/ 30 w 31"/>
              <a:gd name="T11" fmla="*/ 24 h 37"/>
              <a:gd name="T12" fmla="*/ 23 w 31"/>
              <a:gd name="T13" fmla="*/ 28 h 37"/>
              <a:gd name="T14" fmla="*/ 23 w 31"/>
              <a:gd name="T15" fmla="*/ 30 h 37"/>
              <a:gd name="T16" fmla="*/ 15 w 31"/>
              <a:gd name="T17" fmla="*/ 33 h 37"/>
              <a:gd name="T18" fmla="*/ 12 w 31"/>
              <a:gd name="T19" fmla="*/ 36 h 37"/>
              <a:gd name="T20" fmla="*/ 11 w 31"/>
              <a:gd name="T21" fmla="*/ 37 h 37"/>
              <a:gd name="T22" fmla="*/ 5 w 31"/>
              <a:gd name="T23" fmla="*/ 30 h 37"/>
              <a:gd name="T24" fmla="*/ 0 w 31"/>
              <a:gd name="T25" fmla="*/ 17 h 37"/>
              <a:gd name="T26" fmla="*/ 2 w 31"/>
              <a:gd name="T27" fmla="*/ 15 h 37"/>
              <a:gd name="T28" fmla="*/ 12 w 31"/>
              <a:gd name="T29" fmla="*/ 9 h 37"/>
              <a:gd name="T30" fmla="*/ 16 w 31"/>
              <a:gd name="T31" fmla="*/ 18 h 37"/>
              <a:gd name="T32" fmla="*/ 17 w 31"/>
              <a:gd name="T33" fmla="*/ 17 h 37"/>
              <a:gd name="T34" fmla="*/ 17 w 31"/>
              <a:gd name="T35" fmla="*/ 15 h 37"/>
              <a:gd name="T36" fmla="*/ 20 w 31"/>
              <a:gd name="T37" fmla="*/ 11 h 37"/>
              <a:gd name="T38" fmla="*/ 26 w 31"/>
              <a:gd name="T39" fmla="*/ 0 h 37"/>
              <a:gd name="T40" fmla="*/ 28 w 31"/>
              <a:gd name="T41" fmla="*/ 7 h 37"/>
              <a:gd name="T42" fmla="*/ 27 w 31"/>
              <a:gd name="T43" fmla="*/ 10 h 37"/>
              <a:gd name="T44" fmla="*/ 23 w 31"/>
              <a:gd name="T45" fmla="*/ 18 h 37"/>
              <a:gd name="T46" fmla="*/ 22 w 31"/>
              <a:gd name="T47" fmla="*/ 21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" h="37">
                <a:moveTo>
                  <a:pt x="22" y="21"/>
                </a:moveTo>
                <a:lnTo>
                  <a:pt x="24" y="19"/>
                </a:lnTo>
                <a:lnTo>
                  <a:pt x="26" y="19"/>
                </a:lnTo>
                <a:lnTo>
                  <a:pt x="28" y="18"/>
                </a:lnTo>
                <a:lnTo>
                  <a:pt x="31" y="24"/>
                </a:lnTo>
                <a:lnTo>
                  <a:pt x="30" y="24"/>
                </a:lnTo>
                <a:lnTo>
                  <a:pt x="23" y="28"/>
                </a:lnTo>
                <a:lnTo>
                  <a:pt x="23" y="30"/>
                </a:lnTo>
                <a:lnTo>
                  <a:pt x="15" y="33"/>
                </a:lnTo>
                <a:lnTo>
                  <a:pt x="12" y="36"/>
                </a:lnTo>
                <a:lnTo>
                  <a:pt x="11" y="37"/>
                </a:lnTo>
                <a:lnTo>
                  <a:pt x="5" y="30"/>
                </a:lnTo>
                <a:lnTo>
                  <a:pt x="0" y="17"/>
                </a:lnTo>
                <a:lnTo>
                  <a:pt x="2" y="15"/>
                </a:lnTo>
                <a:lnTo>
                  <a:pt x="12" y="9"/>
                </a:lnTo>
                <a:lnTo>
                  <a:pt x="16" y="18"/>
                </a:lnTo>
                <a:lnTo>
                  <a:pt x="17" y="17"/>
                </a:lnTo>
                <a:lnTo>
                  <a:pt x="17" y="15"/>
                </a:lnTo>
                <a:lnTo>
                  <a:pt x="20" y="11"/>
                </a:lnTo>
                <a:lnTo>
                  <a:pt x="26" y="0"/>
                </a:lnTo>
                <a:lnTo>
                  <a:pt x="28" y="7"/>
                </a:lnTo>
                <a:lnTo>
                  <a:pt x="27" y="10"/>
                </a:lnTo>
                <a:lnTo>
                  <a:pt x="23" y="18"/>
                </a:lnTo>
                <a:lnTo>
                  <a:pt x="22" y="2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1" name="Freeform 115"/>
          <p:cNvSpPr>
            <a:spLocks/>
          </p:cNvSpPr>
          <p:nvPr/>
        </p:nvSpPr>
        <p:spPr bwMode="auto">
          <a:xfrm>
            <a:off x="6761163" y="1250950"/>
            <a:ext cx="82550" cy="98425"/>
          </a:xfrm>
          <a:custGeom>
            <a:avLst/>
            <a:gdLst>
              <a:gd name="T0" fmla="*/ 50 w 52"/>
              <a:gd name="T1" fmla="*/ 47 h 62"/>
              <a:gd name="T2" fmla="*/ 52 w 52"/>
              <a:gd name="T3" fmla="*/ 47 h 62"/>
              <a:gd name="T4" fmla="*/ 41 w 52"/>
              <a:gd name="T5" fmla="*/ 60 h 62"/>
              <a:gd name="T6" fmla="*/ 41 w 52"/>
              <a:gd name="T7" fmla="*/ 62 h 62"/>
              <a:gd name="T8" fmla="*/ 39 w 52"/>
              <a:gd name="T9" fmla="*/ 62 h 62"/>
              <a:gd name="T10" fmla="*/ 31 w 52"/>
              <a:gd name="T11" fmla="*/ 60 h 62"/>
              <a:gd name="T12" fmla="*/ 26 w 52"/>
              <a:gd name="T13" fmla="*/ 60 h 62"/>
              <a:gd name="T14" fmla="*/ 24 w 52"/>
              <a:gd name="T15" fmla="*/ 60 h 62"/>
              <a:gd name="T16" fmla="*/ 11 w 52"/>
              <a:gd name="T17" fmla="*/ 28 h 62"/>
              <a:gd name="T18" fmla="*/ 0 w 52"/>
              <a:gd name="T19" fmla="*/ 19 h 62"/>
              <a:gd name="T20" fmla="*/ 1 w 52"/>
              <a:gd name="T21" fmla="*/ 11 h 62"/>
              <a:gd name="T22" fmla="*/ 1 w 52"/>
              <a:gd name="T23" fmla="*/ 10 h 62"/>
              <a:gd name="T24" fmla="*/ 7 w 52"/>
              <a:gd name="T25" fmla="*/ 3 h 62"/>
              <a:gd name="T26" fmla="*/ 8 w 52"/>
              <a:gd name="T27" fmla="*/ 0 h 62"/>
              <a:gd name="T28" fmla="*/ 12 w 52"/>
              <a:gd name="T29" fmla="*/ 6 h 62"/>
              <a:gd name="T30" fmla="*/ 14 w 52"/>
              <a:gd name="T31" fmla="*/ 11 h 62"/>
              <a:gd name="T32" fmla="*/ 14 w 52"/>
              <a:gd name="T33" fmla="*/ 14 h 62"/>
              <a:gd name="T34" fmla="*/ 20 w 52"/>
              <a:gd name="T35" fmla="*/ 21 h 62"/>
              <a:gd name="T36" fmla="*/ 23 w 52"/>
              <a:gd name="T37" fmla="*/ 32 h 62"/>
              <a:gd name="T38" fmla="*/ 26 w 52"/>
              <a:gd name="T39" fmla="*/ 33 h 62"/>
              <a:gd name="T40" fmla="*/ 26 w 52"/>
              <a:gd name="T41" fmla="*/ 32 h 62"/>
              <a:gd name="T42" fmla="*/ 29 w 52"/>
              <a:gd name="T43" fmla="*/ 22 h 62"/>
              <a:gd name="T44" fmla="*/ 30 w 52"/>
              <a:gd name="T45" fmla="*/ 23 h 62"/>
              <a:gd name="T46" fmla="*/ 35 w 52"/>
              <a:gd name="T47" fmla="*/ 25 h 62"/>
              <a:gd name="T48" fmla="*/ 34 w 52"/>
              <a:gd name="T49" fmla="*/ 33 h 62"/>
              <a:gd name="T50" fmla="*/ 50 w 52"/>
              <a:gd name="T51" fmla="*/ 47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2" h="62">
                <a:moveTo>
                  <a:pt x="50" y="47"/>
                </a:moveTo>
                <a:lnTo>
                  <a:pt x="52" y="47"/>
                </a:lnTo>
                <a:lnTo>
                  <a:pt x="41" y="60"/>
                </a:lnTo>
                <a:lnTo>
                  <a:pt x="41" y="62"/>
                </a:lnTo>
                <a:lnTo>
                  <a:pt x="39" y="62"/>
                </a:lnTo>
                <a:lnTo>
                  <a:pt x="31" y="60"/>
                </a:lnTo>
                <a:lnTo>
                  <a:pt x="26" y="60"/>
                </a:lnTo>
                <a:lnTo>
                  <a:pt x="24" y="60"/>
                </a:lnTo>
                <a:lnTo>
                  <a:pt x="11" y="28"/>
                </a:lnTo>
                <a:lnTo>
                  <a:pt x="0" y="19"/>
                </a:lnTo>
                <a:lnTo>
                  <a:pt x="1" y="11"/>
                </a:lnTo>
                <a:lnTo>
                  <a:pt x="1" y="10"/>
                </a:lnTo>
                <a:lnTo>
                  <a:pt x="7" y="3"/>
                </a:lnTo>
                <a:lnTo>
                  <a:pt x="8" y="0"/>
                </a:lnTo>
                <a:lnTo>
                  <a:pt x="12" y="6"/>
                </a:lnTo>
                <a:lnTo>
                  <a:pt x="14" y="11"/>
                </a:lnTo>
                <a:lnTo>
                  <a:pt x="14" y="14"/>
                </a:lnTo>
                <a:lnTo>
                  <a:pt x="20" y="21"/>
                </a:lnTo>
                <a:lnTo>
                  <a:pt x="23" y="32"/>
                </a:lnTo>
                <a:lnTo>
                  <a:pt x="26" y="33"/>
                </a:lnTo>
                <a:lnTo>
                  <a:pt x="26" y="32"/>
                </a:lnTo>
                <a:lnTo>
                  <a:pt x="29" y="22"/>
                </a:lnTo>
                <a:lnTo>
                  <a:pt x="30" y="23"/>
                </a:lnTo>
                <a:lnTo>
                  <a:pt x="35" y="25"/>
                </a:lnTo>
                <a:lnTo>
                  <a:pt x="34" y="33"/>
                </a:lnTo>
                <a:lnTo>
                  <a:pt x="50" y="4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2" name="Freeform 116"/>
          <p:cNvSpPr>
            <a:spLocks/>
          </p:cNvSpPr>
          <p:nvPr/>
        </p:nvSpPr>
        <p:spPr bwMode="auto">
          <a:xfrm>
            <a:off x="6888163" y="1263650"/>
            <a:ext cx="53975" cy="85725"/>
          </a:xfrm>
          <a:custGeom>
            <a:avLst/>
            <a:gdLst>
              <a:gd name="T0" fmla="*/ 14 w 34"/>
              <a:gd name="T1" fmla="*/ 39 h 54"/>
              <a:gd name="T2" fmla="*/ 10 w 34"/>
              <a:gd name="T3" fmla="*/ 48 h 54"/>
              <a:gd name="T4" fmla="*/ 10 w 34"/>
              <a:gd name="T5" fmla="*/ 50 h 54"/>
              <a:gd name="T6" fmla="*/ 9 w 34"/>
              <a:gd name="T7" fmla="*/ 51 h 54"/>
              <a:gd name="T8" fmla="*/ 6 w 34"/>
              <a:gd name="T9" fmla="*/ 48 h 54"/>
              <a:gd name="T10" fmla="*/ 3 w 34"/>
              <a:gd name="T11" fmla="*/ 45 h 54"/>
              <a:gd name="T12" fmla="*/ 0 w 34"/>
              <a:gd name="T13" fmla="*/ 43 h 54"/>
              <a:gd name="T14" fmla="*/ 0 w 34"/>
              <a:gd name="T15" fmla="*/ 29 h 54"/>
              <a:gd name="T16" fmla="*/ 0 w 34"/>
              <a:gd name="T17" fmla="*/ 28 h 54"/>
              <a:gd name="T18" fmla="*/ 0 w 34"/>
              <a:gd name="T19" fmla="*/ 18 h 54"/>
              <a:gd name="T20" fmla="*/ 3 w 34"/>
              <a:gd name="T21" fmla="*/ 15 h 54"/>
              <a:gd name="T22" fmla="*/ 7 w 34"/>
              <a:gd name="T23" fmla="*/ 11 h 54"/>
              <a:gd name="T24" fmla="*/ 10 w 34"/>
              <a:gd name="T25" fmla="*/ 9 h 54"/>
              <a:gd name="T26" fmla="*/ 11 w 34"/>
              <a:gd name="T27" fmla="*/ 3 h 54"/>
              <a:gd name="T28" fmla="*/ 11 w 34"/>
              <a:gd name="T29" fmla="*/ 2 h 54"/>
              <a:gd name="T30" fmla="*/ 14 w 34"/>
              <a:gd name="T31" fmla="*/ 0 h 54"/>
              <a:gd name="T32" fmla="*/ 25 w 34"/>
              <a:gd name="T33" fmla="*/ 0 h 54"/>
              <a:gd name="T34" fmla="*/ 30 w 34"/>
              <a:gd name="T35" fmla="*/ 3 h 54"/>
              <a:gd name="T36" fmla="*/ 34 w 34"/>
              <a:gd name="T37" fmla="*/ 6 h 54"/>
              <a:gd name="T38" fmla="*/ 30 w 34"/>
              <a:gd name="T39" fmla="*/ 32 h 54"/>
              <a:gd name="T40" fmla="*/ 33 w 34"/>
              <a:gd name="T41" fmla="*/ 43 h 54"/>
              <a:gd name="T42" fmla="*/ 25 w 34"/>
              <a:gd name="T43" fmla="*/ 50 h 54"/>
              <a:gd name="T44" fmla="*/ 21 w 34"/>
              <a:gd name="T45" fmla="*/ 52 h 54"/>
              <a:gd name="T46" fmla="*/ 18 w 34"/>
              <a:gd name="T47" fmla="*/ 54 h 54"/>
              <a:gd name="T48" fmla="*/ 18 w 34"/>
              <a:gd name="T49" fmla="*/ 52 h 54"/>
              <a:gd name="T50" fmla="*/ 18 w 34"/>
              <a:gd name="T51" fmla="*/ 47 h 54"/>
              <a:gd name="T52" fmla="*/ 18 w 34"/>
              <a:gd name="T53" fmla="*/ 43 h 54"/>
              <a:gd name="T54" fmla="*/ 17 w 34"/>
              <a:gd name="T55" fmla="*/ 41 h 54"/>
              <a:gd name="T56" fmla="*/ 14 w 34"/>
              <a:gd name="T57" fmla="*/ 39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4" h="54">
                <a:moveTo>
                  <a:pt x="14" y="39"/>
                </a:moveTo>
                <a:lnTo>
                  <a:pt x="10" y="48"/>
                </a:lnTo>
                <a:lnTo>
                  <a:pt x="10" y="50"/>
                </a:lnTo>
                <a:lnTo>
                  <a:pt x="9" y="51"/>
                </a:lnTo>
                <a:lnTo>
                  <a:pt x="6" y="48"/>
                </a:lnTo>
                <a:lnTo>
                  <a:pt x="3" y="45"/>
                </a:lnTo>
                <a:lnTo>
                  <a:pt x="0" y="43"/>
                </a:lnTo>
                <a:lnTo>
                  <a:pt x="0" y="29"/>
                </a:lnTo>
                <a:lnTo>
                  <a:pt x="0" y="28"/>
                </a:lnTo>
                <a:lnTo>
                  <a:pt x="0" y="18"/>
                </a:lnTo>
                <a:lnTo>
                  <a:pt x="3" y="15"/>
                </a:lnTo>
                <a:lnTo>
                  <a:pt x="7" y="11"/>
                </a:lnTo>
                <a:lnTo>
                  <a:pt x="10" y="9"/>
                </a:lnTo>
                <a:lnTo>
                  <a:pt x="11" y="3"/>
                </a:lnTo>
                <a:lnTo>
                  <a:pt x="11" y="2"/>
                </a:lnTo>
                <a:lnTo>
                  <a:pt x="14" y="0"/>
                </a:lnTo>
                <a:lnTo>
                  <a:pt x="25" y="0"/>
                </a:lnTo>
                <a:lnTo>
                  <a:pt x="30" y="3"/>
                </a:lnTo>
                <a:lnTo>
                  <a:pt x="34" y="6"/>
                </a:lnTo>
                <a:lnTo>
                  <a:pt x="30" y="32"/>
                </a:lnTo>
                <a:lnTo>
                  <a:pt x="33" y="43"/>
                </a:lnTo>
                <a:lnTo>
                  <a:pt x="25" y="50"/>
                </a:lnTo>
                <a:lnTo>
                  <a:pt x="21" y="52"/>
                </a:lnTo>
                <a:lnTo>
                  <a:pt x="18" y="54"/>
                </a:lnTo>
                <a:lnTo>
                  <a:pt x="18" y="52"/>
                </a:lnTo>
                <a:lnTo>
                  <a:pt x="18" y="47"/>
                </a:lnTo>
                <a:lnTo>
                  <a:pt x="18" y="43"/>
                </a:lnTo>
                <a:lnTo>
                  <a:pt x="17" y="41"/>
                </a:lnTo>
                <a:lnTo>
                  <a:pt x="14" y="3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3" name="Freeform 117"/>
          <p:cNvSpPr>
            <a:spLocks/>
          </p:cNvSpPr>
          <p:nvPr/>
        </p:nvSpPr>
        <p:spPr bwMode="auto">
          <a:xfrm>
            <a:off x="7159626" y="1168400"/>
            <a:ext cx="95250" cy="52388"/>
          </a:xfrm>
          <a:custGeom>
            <a:avLst/>
            <a:gdLst>
              <a:gd name="T0" fmla="*/ 49 w 60"/>
              <a:gd name="T1" fmla="*/ 11 h 33"/>
              <a:gd name="T2" fmla="*/ 54 w 60"/>
              <a:gd name="T3" fmla="*/ 21 h 33"/>
              <a:gd name="T4" fmla="*/ 60 w 60"/>
              <a:gd name="T5" fmla="*/ 30 h 33"/>
              <a:gd name="T6" fmla="*/ 60 w 60"/>
              <a:gd name="T7" fmla="*/ 32 h 33"/>
              <a:gd name="T8" fmla="*/ 49 w 60"/>
              <a:gd name="T9" fmla="*/ 32 h 33"/>
              <a:gd name="T10" fmla="*/ 35 w 60"/>
              <a:gd name="T11" fmla="*/ 33 h 33"/>
              <a:gd name="T12" fmla="*/ 34 w 60"/>
              <a:gd name="T13" fmla="*/ 33 h 33"/>
              <a:gd name="T14" fmla="*/ 14 w 60"/>
              <a:gd name="T15" fmla="*/ 28 h 33"/>
              <a:gd name="T16" fmla="*/ 12 w 60"/>
              <a:gd name="T17" fmla="*/ 28 h 33"/>
              <a:gd name="T18" fmla="*/ 11 w 60"/>
              <a:gd name="T19" fmla="*/ 28 h 33"/>
              <a:gd name="T20" fmla="*/ 4 w 60"/>
              <a:gd name="T21" fmla="*/ 21 h 33"/>
              <a:gd name="T22" fmla="*/ 0 w 60"/>
              <a:gd name="T23" fmla="*/ 17 h 33"/>
              <a:gd name="T24" fmla="*/ 1 w 60"/>
              <a:gd name="T25" fmla="*/ 13 h 33"/>
              <a:gd name="T26" fmla="*/ 1 w 60"/>
              <a:gd name="T27" fmla="*/ 11 h 33"/>
              <a:gd name="T28" fmla="*/ 3 w 60"/>
              <a:gd name="T29" fmla="*/ 11 h 33"/>
              <a:gd name="T30" fmla="*/ 7 w 60"/>
              <a:gd name="T31" fmla="*/ 14 h 33"/>
              <a:gd name="T32" fmla="*/ 11 w 60"/>
              <a:gd name="T33" fmla="*/ 6 h 33"/>
              <a:gd name="T34" fmla="*/ 29 w 60"/>
              <a:gd name="T35" fmla="*/ 0 h 33"/>
              <a:gd name="T36" fmla="*/ 34 w 60"/>
              <a:gd name="T37" fmla="*/ 0 h 33"/>
              <a:gd name="T38" fmla="*/ 39 w 60"/>
              <a:gd name="T39" fmla="*/ 10 h 33"/>
              <a:gd name="T40" fmla="*/ 41 w 60"/>
              <a:gd name="T41" fmla="*/ 10 h 33"/>
              <a:gd name="T42" fmla="*/ 44 w 60"/>
              <a:gd name="T43" fmla="*/ 10 h 33"/>
              <a:gd name="T44" fmla="*/ 49 w 60"/>
              <a:gd name="T45" fmla="*/ 1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0" h="33">
                <a:moveTo>
                  <a:pt x="49" y="11"/>
                </a:moveTo>
                <a:lnTo>
                  <a:pt x="54" y="21"/>
                </a:lnTo>
                <a:lnTo>
                  <a:pt x="60" y="30"/>
                </a:lnTo>
                <a:lnTo>
                  <a:pt x="60" y="32"/>
                </a:lnTo>
                <a:lnTo>
                  <a:pt x="49" y="32"/>
                </a:lnTo>
                <a:lnTo>
                  <a:pt x="35" y="33"/>
                </a:lnTo>
                <a:lnTo>
                  <a:pt x="34" y="33"/>
                </a:lnTo>
                <a:lnTo>
                  <a:pt x="14" y="28"/>
                </a:lnTo>
                <a:lnTo>
                  <a:pt x="12" y="28"/>
                </a:lnTo>
                <a:lnTo>
                  <a:pt x="11" y="28"/>
                </a:lnTo>
                <a:lnTo>
                  <a:pt x="4" y="21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3" y="11"/>
                </a:lnTo>
                <a:lnTo>
                  <a:pt x="7" y="14"/>
                </a:lnTo>
                <a:lnTo>
                  <a:pt x="11" y="6"/>
                </a:lnTo>
                <a:lnTo>
                  <a:pt x="29" y="0"/>
                </a:lnTo>
                <a:lnTo>
                  <a:pt x="34" y="0"/>
                </a:lnTo>
                <a:lnTo>
                  <a:pt x="39" y="10"/>
                </a:lnTo>
                <a:lnTo>
                  <a:pt x="41" y="10"/>
                </a:lnTo>
                <a:lnTo>
                  <a:pt x="44" y="10"/>
                </a:lnTo>
                <a:lnTo>
                  <a:pt x="49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4" name="Freeform 118"/>
          <p:cNvSpPr>
            <a:spLocks/>
          </p:cNvSpPr>
          <p:nvPr/>
        </p:nvSpPr>
        <p:spPr bwMode="auto">
          <a:xfrm>
            <a:off x="8248651" y="1171575"/>
            <a:ext cx="42863" cy="61913"/>
          </a:xfrm>
          <a:custGeom>
            <a:avLst/>
            <a:gdLst>
              <a:gd name="T0" fmla="*/ 17 w 27"/>
              <a:gd name="T1" fmla="*/ 16 h 39"/>
              <a:gd name="T2" fmla="*/ 22 w 27"/>
              <a:gd name="T3" fmla="*/ 16 h 39"/>
              <a:gd name="T4" fmla="*/ 23 w 27"/>
              <a:gd name="T5" fmla="*/ 15 h 39"/>
              <a:gd name="T6" fmla="*/ 25 w 27"/>
              <a:gd name="T7" fmla="*/ 18 h 39"/>
              <a:gd name="T8" fmla="*/ 27 w 27"/>
              <a:gd name="T9" fmla="*/ 22 h 39"/>
              <a:gd name="T10" fmla="*/ 8 w 27"/>
              <a:gd name="T11" fmla="*/ 38 h 39"/>
              <a:gd name="T12" fmla="*/ 10 w 27"/>
              <a:gd name="T13" fmla="*/ 39 h 39"/>
              <a:gd name="T14" fmla="*/ 0 w 27"/>
              <a:gd name="T15" fmla="*/ 39 h 39"/>
              <a:gd name="T16" fmla="*/ 4 w 27"/>
              <a:gd name="T17" fmla="*/ 28 h 39"/>
              <a:gd name="T18" fmla="*/ 6 w 27"/>
              <a:gd name="T19" fmla="*/ 24 h 39"/>
              <a:gd name="T20" fmla="*/ 0 w 27"/>
              <a:gd name="T21" fmla="*/ 3 h 39"/>
              <a:gd name="T22" fmla="*/ 8 w 27"/>
              <a:gd name="T23" fmla="*/ 1 h 39"/>
              <a:gd name="T24" fmla="*/ 14 w 27"/>
              <a:gd name="T25" fmla="*/ 0 h 39"/>
              <a:gd name="T26" fmla="*/ 17 w 27"/>
              <a:gd name="T27" fmla="*/ 4 h 39"/>
              <a:gd name="T28" fmla="*/ 18 w 27"/>
              <a:gd name="T29" fmla="*/ 11 h 39"/>
              <a:gd name="T30" fmla="*/ 19 w 27"/>
              <a:gd name="T31" fmla="*/ 11 h 39"/>
              <a:gd name="T32" fmla="*/ 17 w 27"/>
              <a:gd name="T33" fmla="*/ 16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7" h="39">
                <a:moveTo>
                  <a:pt x="17" y="16"/>
                </a:moveTo>
                <a:lnTo>
                  <a:pt x="22" y="16"/>
                </a:lnTo>
                <a:lnTo>
                  <a:pt x="23" y="15"/>
                </a:lnTo>
                <a:lnTo>
                  <a:pt x="25" y="18"/>
                </a:lnTo>
                <a:lnTo>
                  <a:pt x="27" y="22"/>
                </a:lnTo>
                <a:lnTo>
                  <a:pt x="8" y="38"/>
                </a:lnTo>
                <a:lnTo>
                  <a:pt x="10" y="39"/>
                </a:lnTo>
                <a:lnTo>
                  <a:pt x="0" y="39"/>
                </a:lnTo>
                <a:lnTo>
                  <a:pt x="4" y="28"/>
                </a:lnTo>
                <a:lnTo>
                  <a:pt x="6" y="24"/>
                </a:lnTo>
                <a:lnTo>
                  <a:pt x="0" y="3"/>
                </a:lnTo>
                <a:lnTo>
                  <a:pt x="8" y="1"/>
                </a:lnTo>
                <a:lnTo>
                  <a:pt x="14" y="0"/>
                </a:lnTo>
                <a:lnTo>
                  <a:pt x="17" y="4"/>
                </a:lnTo>
                <a:lnTo>
                  <a:pt x="18" y="11"/>
                </a:lnTo>
                <a:lnTo>
                  <a:pt x="19" y="11"/>
                </a:lnTo>
                <a:lnTo>
                  <a:pt x="17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5" name="Freeform 119"/>
          <p:cNvSpPr>
            <a:spLocks noEditPoints="1"/>
          </p:cNvSpPr>
          <p:nvPr/>
        </p:nvSpPr>
        <p:spPr bwMode="auto">
          <a:xfrm>
            <a:off x="7224713" y="1054100"/>
            <a:ext cx="103188" cy="149225"/>
          </a:xfrm>
          <a:custGeom>
            <a:avLst/>
            <a:gdLst>
              <a:gd name="T0" fmla="*/ 42 w 65"/>
              <a:gd name="T1" fmla="*/ 40 h 94"/>
              <a:gd name="T2" fmla="*/ 39 w 65"/>
              <a:gd name="T3" fmla="*/ 41 h 94"/>
              <a:gd name="T4" fmla="*/ 31 w 65"/>
              <a:gd name="T5" fmla="*/ 52 h 94"/>
              <a:gd name="T6" fmla="*/ 28 w 65"/>
              <a:gd name="T7" fmla="*/ 64 h 94"/>
              <a:gd name="T8" fmla="*/ 30 w 65"/>
              <a:gd name="T9" fmla="*/ 66 h 94"/>
              <a:gd name="T10" fmla="*/ 49 w 65"/>
              <a:gd name="T11" fmla="*/ 62 h 94"/>
              <a:gd name="T12" fmla="*/ 53 w 65"/>
              <a:gd name="T13" fmla="*/ 56 h 94"/>
              <a:gd name="T14" fmla="*/ 54 w 65"/>
              <a:gd name="T15" fmla="*/ 52 h 94"/>
              <a:gd name="T16" fmla="*/ 48 w 65"/>
              <a:gd name="T17" fmla="*/ 53 h 94"/>
              <a:gd name="T18" fmla="*/ 46 w 65"/>
              <a:gd name="T19" fmla="*/ 47 h 94"/>
              <a:gd name="T20" fmla="*/ 44 w 65"/>
              <a:gd name="T21" fmla="*/ 40 h 94"/>
              <a:gd name="T22" fmla="*/ 26 w 65"/>
              <a:gd name="T23" fmla="*/ 33 h 94"/>
              <a:gd name="T24" fmla="*/ 22 w 65"/>
              <a:gd name="T25" fmla="*/ 26 h 94"/>
              <a:gd name="T26" fmla="*/ 28 w 65"/>
              <a:gd name="T27" fmla="*/ 29 h 94"/>
              <a:gd name="T28" fmla="*/ 30 w 65"/>
              <a:gd name="T29" fmla="*/ 34 h 94"/>
              <a:gd name="T30" fmla="*/ 31 w 65"/>
              <a:gd name="T31" fmla="*/ 23 h 94"/>
              <a:gd name="T32" fmla="*/ 48 w 65"/>
              <a:gd name="T33" fmla="*/ 15 h 94"/>
              <a:gd name="T34" fmla="*/ 39 w 65"/>
              <a:gd name="T35" fmla="*/ 3 h 94"/>
              <a:gd name="T36" fmla="*/ 56 w 65"/>
              <a:gd name="T37" fmla="*/ 15 h 94"/>
              <a:gd name="T38" fmla="*/ 56 w 65"/>
              <a:gd name="T39" fmla="*/ 22 h 94"/>
              <a:gd name="T40" fmla="*/ 63 w 65"/>
              <a:gd name="T41" fmla="*/ 29 h 94"/>
              <a:gd name="T42" fmla="*/ 63 w 65"/>
              <a:gd name="T43" fmla="*/ 47 h 94"/>
              <a:gd name="T44" fmla="*/ 39 w 65"/>
              <a:gd name="T45" fmla="*/ 75 h 94"/>
              <a:gd name="T46" fmla="*/ 41 w 65"/>
              <a:gd name="T47" fmla="*/ 83 h 94"/>
              <a:gd name="T48" fmla="*/ 26 w 65"/>
              <a:gd name="T49" fmla="*/ 90 h 94"/>
              <a:gd name="T50" fmla="*/ 23 w 65"/>
              <a:gd name="T51" fmla="*/ 86 h 94"/>
              <a:gd name="T52" fmla="*/ 26 w 65"/>
              <a:gd name="T53" fmla="*/ 64 h 94"/>
              <a:gd name="T54" fmla="*/ 19 w 65"/>
              <a:gd name="T55" fmla="*/ 72 h 94"/>
              <a:gd name="T56" fmla="*/ 5 w 65"/>
              <a:gd name="T57" fmla="*/ 72 h 94"/>
              <a:gd name="T58" fmla="*/ 4 w 65"/>
              <a:gd name="T59" fmla="*/ 68 h 94"/>
              <a:gd name="T60" fmla="*/ 4 w 65"/>
              <a:gd name="T61" fmla="*/ 64 h 94"/>
              <a:gd name="T62" fmla="*/ 3 w 65"/>
              <a:gd name="T63" fmla="*/ 57 h 94"/>
              <a:gd name="T64" fmla="*/ 3 w 65"/>
              <a:gd name="T65" fmla="*/ 47 h 94"/>
              <a:gd name="T66" fmla="*/ 11 w 65"/>
              <a:gd name="T67" fmla="*/ 40 h 94"/>
              <a:gd name="T68" fmla="*/ 19 w 65"/>
              <a:gd name="T69" fmla="*/ 37 h 94"/>
              <a:gd name="T70" fmla="*/ 24 w 65"/>
              <a:gd name="T71" fmla="*/ 36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5" h="94">
                <a:moveTo>
                  <a:pt x="44" y="40"/>
                </a:moveTo>
                <a:lnTo>
                  <a:pt x="42" y="40"/>
                </a:lnTo>
                <a:lnTo>
                  <a:pt x="39" y="40"/>
                </a:lnTo>
                <a:lnTo>
                  <a:pt x="39" y="41"/>
                </a:lnTo>
                <a:lnTo>
                  <a:pt x="31" y="51"/>
                </a:lnTo>
                <a:lnTo>
                  <a:pt x="31" y="52"/>
                </a:lnTo>
                <a:lnTo>
                  <a:pt x="30" y="55"/>
                </a:lnTo>
                <a:lnTo>
                  <a:pt x="28" y="64"/>
                </a:lnTo>
                <a:lnTo>
                  <a:pt x="28" y="66"/>
                </a:lnTo>
                <a:lnTo>
                  <a:pt x="30" y="66"/>
                </a:lnTo>
                <a:lnTo>
                  <a:pt x="46" y="63"/>
                </a:lnTo>
                <a:lnTo>
                  <a:pt x="49" y="62"/>
                </a:lnTo>
                <a:lnTo>
                  <a:pt x="50" y="59"/>
                </a:lnTo>
                <a:lnTo>
                  <a:pt x="53" y="56"/>
                </a:lnTo>
                <a:lnTo>
                  <a:pt x="54" y="53"/>
                </a:lnTo>
                <a:lnTo>
                  <a:pt x="54" y="52"/>
                </a:lnTo>
                <a:lnTo>
                  <a:pt x="52" y="52"/>
                </a:lnTo>
                <a:lnTo>
                  <a:pt x="48" y="53"/>
                </a:lnTo>
                <a:lnTo>
                  <a:pt x="48" y="51"/>
                </a:lnTo>
                <a:lnTo>
                  <a:pt x="46" y="47"/>
                </a:lnTo>
                <a:lnTo>
                  <a:pt x="44" y="41"/>
                </a:lnTo>
                <a:lnTo>
                  <a:pt x="44" y="40"/>
                </a:lnTo>
                <a:close/>
                <a:moveTo>
                  <a:pt x="26" y="34"/>
                </a:moveTo>
                <a:lnTo>
                  <a:pt x="26" y="33"/>
                </a:lnTo>
                <a:lnTo>
                  <a:pt x="20" y="27"/>
                </a:lnTo>
                <a:lnTo>
                  <a:pt x="22" y="26"/>
                </a:lnTo>
                <a:lnTo>
                  <a:pt x="24" y="22"/>
                </a:lnTo>
                <a:lnTo>
                  <a:pt x="28" y="29"/>
                </a:lnTo>
                <a:lnTo>
                  <a:pt x="30" y="32"/>
                </a:lnTo>
                <a:lnTo>
                  <a:pt x="30" y="34"/>
                </a:lnTo>
                <a:lnTo>
                  <a:pt x="31" y="27"/>
                </a:lnTo>
                <a:lnTo>
                  <a:pt x="31" y="23"/>
                </a:lnTo>
                <a:lnTo>
                  <a:pt x="33" y="23"/>
                </a:lnTo>
                <a:lnTo>
                  <a:pt x="48" y="15"/>
                </a:lnTo>
                <a:lnTo>
                  <a:pt x="37" y="4"/>
                </a:lnTo>
                <a:lnTo>
                  <a:pt x="39" y="3"/>
                </a:lnTo>
                <a:lnTo>
                  <a:pt x="50" y="0"/>
                </a:lnTo>
                <a:lnTo>
                  <a:pt x="56" y="15"/>
                </a:lnTo>
                <a:lnTo>
                  <a:pt x="56" y="18"/>
                </a:lnTo>
                <a:lnTo>
                  <a:pt x="56" y="22"/>
                </a:lnTo>
                <a:lnTo>
                  <a:pt x="56" y="25"/>
                </a:lnTo>
                <a:lnTo>
                  <a:pt x="63" y="29"/>
                </a:lnTo>
                <a:lnTo>
                  <a:pt x="65" y="44"/>
                </a:lnTo>
                <a:lnTo>
                  <a:pt x="63" y="47"/>
                </a:lnTo>
                <a:lnTo>
                  <a:pt x="53" y="59"/>
                </a:lnTo>
                <a:lnTo>
                  <a:pt x="39" y="75"/>
                </a:lnTo>
                <a:lnTo>
                  <a:pt x="44" y="81"/>
                </a:lnTo>
                <a:lnTo>
                  <a:pt x="41" y="83"/>
                </a:lnTo>
                <a:lnTo>
                  <a:pt x="30" y="94"/>
                </a:lnTo>
                <a:lnTo>
                  <a:pt x="26" y="90"/>
                </a:lnTo>
                <a:lnTo>
                  <a:pt x="23" y="89"/>
                </a:lnTo>
                <a:lnTo>
                  <a:pt x="23" y="86"/>
                </a:lnTo>
                <a:lnTo>
                  <a:pt x="24" y="75"/>
                </a:lnTo>
                <a:lnTo>
                  <a:pt x="26" y="64"/>
                </a:lnTo>
                <a:lnTo>
                  <a:pt x="24" y="66"/>
                </a:lnTo>
                <a:lnTo>
                  <a:pt x="19" y="72"/>
                </a:lnTo>
                <a:lnTo>
                  <a:pt x="13" y="75"/>
                </a:lnTo>
                <a:lnTo>
                  <a:pt x="5" y="72"/>
                </a:lnTo>
                <a:lnTo>
                  <a:pt x="4" y="72"/>
                </a:lnTo>
                <a:lnTo>
                  <a:pt x="4" y="68"/>
                </a:lnTo>
                <a:lnTo>
                  <a:pt x="4" y="66"/>
                </a:lnTo>
                <a:lnTo>
                  <a:pt x="4" y="64"/>
                </a:lnTo>
                <a:lnTo>
                  <a:pt x="4" y="63"/>
                </a:lnTo>
                <a:lnTo>
                  <a:pt x="3" y="57"/>
                </a:lnTo>
                <a:lnTo>
                  <a:pt x="0" y="53"/>
                </a:lnTo>
                <a:lnTo>
                  <a:pt x="3" y="47"/>
                </a:lnTo>
                <a:lnTo>
                  <a:pt x="9" y="41"/>
                </a:lnTo>
                <a:lnTo>
                  <a:pt x="11" y="40"/>
                </a:lnTo>
                <a:lnTo>
                  <a:pt x="15" y="36"/>
                </a:lnTo>
                <a:lnTo>
                  <a:pt x="19" y="37"/>
                </a:lnTo>
                <a:lnTo>
                  <a:pt x="23" y="40"/>
                </a:lnTo>
                <a:lnTo>
                  <a:pt x="24" y="36"/>
                </a:lnTo>
                <a:lnTo>
                  <a:pt x="26" y="3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6" name="Freeform 120"/>
          <p:cNvSpPr>
            <a:spLocks/>
          </p:cNvSpPr>
          <p:nvPr/>
        </p:nvSpPr>
        <p:spPr bwMode="auto">
          <a:xfrm>
            <a:off x="7089776" y="958850"/>
            <a:ext cx="204788" cy="179388"/>
          </a:xfrm>
          <a:custGeom>
            <a:avLst/>
            <a:gdLst>
              <a:gd name="T0" fmla="*/ 120 w 129"/>
              <a:gd name="T1" fmla="*/ 22 h 113"/>
              <a:gd name="T2" fmla="*/ 105 w 129"/>
              <a:gd name="T3" fmla="*/ 52 h 113"/>
              <a:gd name="T4" fmla="*/ 101 w 129"/>
              <a:gd name="T5" fmla="*/ 62 h 113"/>
              <a:gd name="T6" fmla="*/ 92 w 129"/>
              <a:gd name="T7" fmla="*/ 81 h 113"/>
              <a:gd name="T8" fmla="*/ 86 w 129"/>
              <a:gd name="T9" fmla="*/ 89 h 113"/>
              <a:gd name="T10" fmla="*/ 70 w 129"/>
              <a:gd name="T11" fmla="*/ 96 h 113"/>
              <a:gd name="T12" fmla="*/ 62 w 129"/>
              <a:gd name="T13" fmla="*/ 92 h 113"/>
              <a:gd name="T14" fmla="*/ 36 w 129"/>
              <a:gd name="T15" fmla="*/ 108 h 113"/>
              <a:gd name="T16" fmla="*/ 30 w 129"/>
              <a:gd name="T17" fmla="*/ 109 h 113"/>
              <a:gd name="T18" fmla="*/ 26 w 129"/>
              <a:gd name="T19" fmla="*/ 111 h 113"/>
              <a:gd name="T20" fmla="*/ 18 w 129"/>
              <a:gd name="T21" fmla="*/ 105 h 113"/>
              <a:gd name="T22" fmla="*/ 29 w 129"/>
              <a:gd name="T23" fmla="*/ 82 h 113"/>
              <a:gd name="T24" fmla="*/ 18 w 129"/>
              <a:gd name="T25" fmla="*/ 79 h 113"/>
              <a:gd name="T26" fmla="*/ 15 w 129"/>
              <a:gd name="T27" fmla="*/ 85 h 113"/>
              <a:gd name="T28" fmla="*/ 6 w 129"/>
              <a:gd name="T29" fmla="*/ 86 h 113"/>
              <a:gd name="T30" fmla="*/ 4 w 129"/>
              <a:gd name="T31" fmla="*/ 77 h 113"/>
              <a:gd name="T32" fmla="*/ 0 w 129"/>
              <a:gd name="T33" fmla="*/ 67 h 113"/>
              <a:gd name="T34" fmla="*/ 21 w 129"/>
              <a:gd name="T35" fmla="*/ 67 h 113"/>
              <a:gd name="T36" fmla="*/ 25 w 129"/>
              <a:gd name="T37" fmla="*/ 59 h 113"/>
              <a:gd name="T38" fmla="*/ 33 w 129"/>
              <a:gd name="T39" fmla="*/ 57 h 113"/>
              <a:gd name="T40" fmla="*/ 43 w 129"/>
              <a:gd name="T41" fmla="*/ 55 h 113"/>
              <a:gd name="T42" fmla="*/ 58 w 129"/>
              <a:gd name="T43" fmla="*/ 53 h 113"/>
              <a:gd name="T44" fmla="*/ 53 w 129"/>
              <a:gd name="T45" fmla="*/ 64 h 113"/>
              <a:gd name="T46" fmla="*/ 53 w 129"/>
              <a:gd name="T47" fmla="*/ 66 h 113"/>
              <a:gd name="T48" fmla="*/ 64 w 129"/>
              <a:gd name="T49" fmla="*/ 66 h 113"/>
              <a:gd name="T50" fmla="*/ 67 w 129"/>
              <a:gd name="T51" fmla="*/ 64 h 113"/>
              <a:gd name="T52" fmla="*/ 71 w 129"/>
              <a:gd name="T53" fmla="*/ 60 h 113"/>
              <a:gd name="T54" fmla="*/ 67 w 129"/>
              <a:gd name="T55" fmla="*/ 48 h 113"/>
              <a:gd name="T56" fmla="*/ 63 w 129"/>
              <a:gd name="T57" fmla="*/ 41 h 113"/>
              <a:gd name="T58" fmla="*/ 60 w 129"/>
              <a:gd name="T59" fmla="*/ 36 h 113"/>
              <a:gd name="T60" fmla="*/ 67 w 129"/>
              <a:gd name="T61" fmla="*/ 33 h 113"/>
              <a:gd name="T62" fmla="*/ 81 w 129"/>
              <a:gd name="T63" fmla="*/ 47 h 113"/>
              <a:gd name="T64" fmla="*/ 89 w 129"/>
              <a:gd name="T65" fmla="*/ 45 h 113"/>
              <a:gd name="T66" fmla="*/ 96 w 129"/>
              <a:gd name="T67" fmla="*/ 32 h 113"/>
              <a:gd name="T68" fmla="*/ 89 w 129"/>
              <a:gd name="T69" fmla="*/ 22 h 113"/>
              <a:gd name="T70" fmla="*/ 100 w 129"/>
              <a:gd name="T71" fmla="*/ 18 h 113"/>
              <a:gd name="T72" fmla="*/ 104 w 129"/>
              <a:gd name="T73" fmla="*/ 12 h 113"/>
              <a:gd name="T74" fmla="*/ 108 w 129"/>
              <a:gd name="T75" fmla="*/ 14 h 113"/>
              <a:gd name="T76" fmla="*/ 113 w 129"/>
              <a:gd name="T77" fmla="*/ 0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9" h="113">
                <a:moveTo>
                  <a:pt x="129" y="15"/>
                </a:moveTo>
                <a:lnTo>
                  <a:pt x="120" y="22"/>
                </a:lnTo>
                <a:lnTo>
                  <a:pt x="108" y="47"/>
                </a:lnTo>
                <a:lnTo>
                  <a:pt x="105" y="52"/>
                </a:lnTo>
                <a:lnTo>
                  <a:pt x="104" y="57"/>
                </a:lnTo>
                <a:lnTo>
                  <a:pt x="101" y="62"/>
                </a:lnTo>
                <a:lnTo>
                  <a:pt x="100" y="64"/>
                </a:lnTo>
                <a:lnTo>
                  <a:pt x="92" y="81"/>
                </a:lnTo>
                <a:lnTo>
                  <a:pt x="82" y="82"/>
                </a:lnTo>
                <a:lnTo>
                  <a:pt x="86" y="89"/>
                </a:lnTo>
                <a:lnTo>
                  <a:pt x="74" y="94"/>
                </a:lnTo>
                <a:lnTo>
                  <a:pt x="70" y="96"/>
                </a:lnTo>
                <a:lnTo>
                  <a:pt x="68" y="97"/>
                </a:lnTo>
                <a:lnTo>
                  <a:pt x="62" y="92"/>
                </a:lnTo>
                <a:lnTo>
                  <a:pt x="58" y="101"/>
                </a:lnTo>
                <a:lnTo>
                  <a:pt x="36" y="108"/>
                </a:lnTo>
                <a:lnTo>
                  <a:pt x="32" y="101"/>
                </a:lnTo>
                <a:lnTo>
                  <a:pt x="30" y="109"/>
                </a:lnTo>
                <a:lnTo>
                  <a:pt x="29" y="109"/>
                </a:lnTo>
                <a:lnTo>
                  <a:pt x="26" y="111"/>
                </a:lnTo>
                <a:lnTo>
                  <a:pt x="19" y="113"/>
                </a:lnTo>
                <a:lnTo>
                  <a:pt x="18" y="105"/>
                </a:lnTo>
                <a:lnTo>
                  <a:pt x="17" y="101"/>
                </a:lnTo>
                <a:lnTo>
                  <a:pt x="29" y="82"/>
                </a:lnTo>
                <a:lnTo>
                  <a:pt x="26" y="78"/>
                </a:lnTo>
                <a:lnTo>
                  <a:pt x="18" y="79"/>
                </a:lnTo>
                <a:lnTo>
                  <a:pt x="15" y="85"/>
                </a:lnTo>
                <a:lnTo>
                  <a:pt x="15" y="85"/>
                </a:lnTo>
                <a:lnTo>
                  <a:pt x="8" y="86"/>
                </a:lnTo>
                <a:lnTo>
                  <a:pt x="6" y="86"/>
                </a:lnTo>
                <a:lnTo>
                  <a:pt x="4" y="82"/>
                </a:lnTo>
                <a:lnTo>
                  <a:pt x="4" y="77"/>
                </a:lnTo>
                <a:lnTo>
                  <a:pt x="0" y="72"/>
                </a:lnTo>
                <a:lnTo>
                  <a:pt x="0" y="67"/>
                </a:lnTo>
                <a:lnTo>
                  <a:pt x="17" y="70"/>
                </a:lnTo>
                <a:lnTo>
                  <a:pt x="21" y="67"/>
                </a:lnTo>
                <a:lnTo>
                  <a:pt x="19" y="62"/>
                </a:lnTo>
                <a:lnTo>
                  <a:pt x="25" y="59"/>
                </a:lnTo>
                <a:lnTo>
                  <a:pt x="32" y="64"/>
                </a:lnTo>
                <a:lnTo>
                  <a:pt x="33" y="57"/>
                </a:lnTo>
                <a:lnTo>
                  <a:pt x="34" y="48"/>
                </a:lnTo>
                <a:lnTo>
                  <a:pt x="43" y="55"/>
                </a:lnTo>
                <a:lnTo>
                  <a:pt x="48" y="47"/>
                </a:lnTo>
                <a:lnTo>
                  <a:pt x="58" y="53"/>
                </a:lnTo>
                <a:lnTo>
                  <a:pt x="56" y="56"/>
                </a:lnTo>
                <a:lnTo>
                  <a:pt x="53" y="64"/>
                </a:lnTo>
                <a:lnTo>
                  <a:pt x="52" y="66"/>
                </a:lnTo>
                <a:lnTo>
                  <a:pt x="53" y="66"/>
                </a:lnTo>
                <a:lnTo>
                  <a:pt x="60" y="66"/>
                </a:lnTo>
                <a:lnTo>
                  <a:pt x="64" y="66"/>
                </a:lnTo>
                <a:lnTo>
                  <a:pt x="66" y="66"/>
                </a:lnTo>
                <a:lnTo>
                  <a:pt x="67" y="64"/>
                </a:lnTo>
                <a:lnTo>
                  <a:pt x="73" y="62"/>
                </a:lnTo>
                <a:lnTo>
                  <a:pt x="71" y="60"/>
                </a:lnTo>
                <a:lnTo>
                  <a:pt x="67" y="53"/>
                </a:lnTo>
                <a:lnTo>
                  <a:pt x="67" y="48"/>
                </a:lnTo>
                <a:lnTo>
                  <a:pt x="67" y="45"/>
                </a:lnTo>
                <a:lnTo>
                  <a:pt x="63" y="41"/>
                </a:lnTo>
                <a:lnTo>
                  <a:pt x="59" y="37"/>
                </a:lnTo>
                <a:lnTo>
                  <a:pt x="60" y="36"/>
                </a:lnTo>
                <a:lnTo>
                  <a:pt x="67" y="32"/>
                </a:lnTo>
                <a:lnTo>
                  <a:pt x="67" y="33"/>
                </a:lnTo>
                <a:lnTo>
                  <a:pt x="79" y="38"/>
                </a:lnTo>
                <a:lnTo>
                  <a:pt x="81" y="47"/>
                </a:lnTo>
                <a:lnTo>
                  <a:pt x="85" y="51"/>
                </a:lnTo>
                <a:lnTo>
                  <a:pt x="89" y="45"/>
                </a:lnTo>
                <a:lnTo>
                  <a:pt x="100" y="34"/>
                </a:lnTo>
                <a:lnTo>
                  <a:pt x="96" y="32"/>
                </a:lnTo>
                <a:lnTo>
                  <a:pt x="88" y="23"/>
                </a:lnTo>
                <a:lnTo>
                  <a:pt x="89" y="22"/>
                </a:lnTo>
                <a:lnTo>
                  <a:pt x="93" y="15"/>
                </a:lnTo>
                <a:lnTo>
                  <a:pt x="100" y="18"/>
                </a:lnTo>
                <a:lnTo>
                  <a:pt x="101" y="12"/>
                </a:lnTo>
                <a:lnTo>
                  <a:pt x="104" y="12"/>
                </a:lnTo>
                <a:lnTo>
                  <a:pt x="105" y="12"/>
                </a:lnTo>
                <a:lnTo>
                  <a:pt x="108" y="14"/>
                </a:lnTo>
                <a:lnTo>
                  <a:pt x="111" y="4"/>
                </a:lnTo>
                <a:lnTo>
                  <a:pt x="113" y="0"/>
                </a:lnTo>
                <a:lnTo>
                  <a:pt x="129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7" name="Freeform 121"/>
          <p:cNvSpPr>
            <a:spLocks noEditPoints="1"/>
          </p:cNvSpPr>
          <p:nvPr/>
        </p:nvSpPr>
        <p:spPr bwMode="auto">
          <a:xfrm>
            <a:off x="6915151" y="739775"/>
            <a:ext cx="1528763" cy="1152525"/>
          </a:xfrm>
          <a:custGeom>
            <a:avLst/>
            <a:gdLst>
              <a:gd name="T0" fmla="*/ 356 w 963"/>
              <a:gd name="T1" fmla="*/ 335 h 726"/>
              <a:gd name="T2" fmla="*/ 379 w 963"/>
              <a:gd name="T3" fmla="*/ 344 h 726"/>
              <a:gd name="T4" fmla="*/ 507 w 963"/>
              <a:gd name="T5" fmla="*/ 270 h 726"/>
              <a:gd name="T6" fmla="*/ 591 w 963"/>
              <a:gd name="T7" fmla="*/ 3 h 726"/>
              <a:gd name="T8" fmla="*/ 614 w 963"/>
              <a:gd name="T9" fmla="*/ 82 h 726"/>
              <a:gd name="T10" fmla="*/ 640 w 963"/>
              <a:gd name="T11" fmla="*/ 161 h 726"/>
              <a:gd name="T12" fmla="*/ 689 w 963"/>
              <a:gd name="T13" fmla="*/ 157 h 726"/>
              <a:gd name="T14" fmla="*/ 741 w 963"/>
              <a:gd name="T15" fmla="*/ 69 h 726"/>
              <a:gd name="T16" fmla="*/ 825 w 963"/>
              <a:gd name="T17" fmla="*/ 101 h 726"/>
              <a:gd name="T18" fmla="*/ 878 w 963"/>
              <a:gd name="T19" fmla="*/ 186 h 726"/>
              <a:gd name="T20" fmla="*/ 715 w 963"/>
              <a:gd name="T21" fmla="*/ 235 h 726"/>
              <a:gd name="T22" fmla="*/ 814 w 963"/>
              <a:gd name="T23" fmla="*/ 272 h 726"/>
              <a:gd name="T24" fmla="*/ 850 w 963"/>
              <a:gd name="T25" fmla="*/ 318 h 726"/>
              <a:gd name="T26" fmla="*/ 881 w 963"/>
              <a:gd name="T27" fmla="*/ 302 h 726"/>
              <a:gd name="T28" fmla="*/ 938 w 963"/>
              <a:gd name="T29" fmla="*/ 284 h 726"/>
              <a:gd name="T30" fmla="*/ 944 w 963"/>
              <a:gd name="T31" fmla="*/ 350 h 726"/>
              <a:gd name="T32" fmla="*/ 880 w 963"/>
              <a:gd name="T33" fmla="*/ 399 h 726"/>
              <a:gd name="T34" fmla="*/ 837 w 963"/>
              <a:gd name="T35" fmla="*/ 491 h 726"/>
              <a:gd name="T36" fmla="*/ 812 w 963"/>
              <a:gd name="T37" fmla="*/ 434 h 726"/>
              <a:gd name="T38" fmla="*/ 743 w 963"/>
              <a:gd name="T39" fmla="*/ 333 h 726"/>
              <a:gd name="T40" fmla="*/ 638 w 963"/>
              <a:gd name="T41" fmla="*/ 273 h 726"/>
              <a:gd name="T42" fmla="*/ 589 w 963"/>
              <a:gd name="T43" fmla="*/ 328 h 726"/>
              <a:gd name="T44" fmla="*/ 524 w 963"/>
              <a:gd name="T45" fmla="*/ 374 h 726"/>
              <a:gd name="T46" fmla="*/ 506 w 963"/>
              <a:gd name="T47" fmla="*/ 450 h 726"/>
              <a:gd name="T48" fmla="*/ 503 w 963"/>
              <a:gd name="T49" fmla="*/ 508 h 726"/>
              <a:gd name="T50" fmla="*/ 514 w 963"/>
              <a:gd name="T51" fmla="*/ 615 h 726"/>
              <a:gd name="T52" fmla="*/ 473 w 963"/>
              <a:gd name="T53" fmla="*/ 688 h 726"/>
              <a:gd name="T54" fmla="*/ 443 w 963"/>
              <a:gd name="T55" fmla="*/ 700 h 726"/>
              <a:gd name="T56" fmla="*/ 326 w 963"/>
              <a:gd name="T57" fmla="*/ 700 h 726"/>
              <a:gd name="T58" fmla="*/ 214 w 963"/>
              <a:gd name="T59" fmla="*/ 708 h 726"/>
              <a:gd name="T60" fmla="*/ 146 w 963"/>
              <a:gd name="T61" fmla="*/ 579 h 726"/>
              <a:gd name="T62" fmla="*/ 65 w 963"/>
              <a:gd name="T63" fmla="*/ 486 h 726"/>
              <a:gd name="T64" fmla="*/ 34 w 963"/>
              <a:gd name="T65" fmla="*/ 450 h 726"/>
              <a:gd name="T66" fmla="*/ 13 w 963"/>
              <a:gd name="T67" fmla="*/ 493 h 726"/>
              <a:gd name="T68" fmla="*/ 46 w 963"/>
              <a:gd name="T69" fmla="*/ 530 h 726"/>
              <a:gd name="T70" fmla="*/ 28 w 963"/>
              <a:gd name="T71" fmla="*/ 433 h 726"/>
              <a:gd name="T72" fmla="*/ 62 w 963"/>
              <a:gd name="T73" fmla="*/ 434 h 726"/>
              <a:gd name="T74" fmla="*/ 129 w 963"/>
              <a:gd name="T75" fmla="*/ 431 h 726"/>
              <a:gd name="T76" fmla="*/ 139 w 963"/>
              <a:gd name="T77" fmla="*/ 386 h 726"/>
              <a:gd name="T78" fmla="*/ 88 w 963"/>
              <a:gd name="T79" fmla="*/ 359 h 726"/>
              <a:gd name="T80" fmla="*/ 118 w 963"/>
              <a:gd name="T81" fmla="*/ 336 h 726"/>
              <a:gd name="T82" fmla="*/ 127 w 963"/>
              <a:gd name="T83" fmla="*/ 296 h 726"/>
              <a:gd name="T84" fmla="*/ 165 w 963"/>
              <a:gd name="T85" fmla="*/ 305 h 726"/>
              <a:gd name="T86" fmla="*/ 215 w 963"/>
              <a:gd name="T87" fmla="*/ 333 h 726"/>
              <a:gd name="T88" fmla="*/ 252 w 963"/>
              <a:gd name="T89" fmla="*/ 355 h 726"/>
              <a:gd name="T90" fmla="*/ 259 w 963"/>
              <a:gd name="T91" fmla="*/ 262 h 726"/>
              <a:gd name="T92" fmla="*/ 342 w 963"/>
              <a:gd name="T93" fmla="*/ 167 h 726"/>
              <a:gd name="T94" fmla="*/ 345 w 963"/>
              <a:gd name="T95" fmla="*/ 95 h 726"/>
              <a:gd name="T96" fmla="*/ 421 w 963"/>
              <a:gd name="T97" fmla="*/ 92 h 726"/>
              <a:gd name="T98" fmla="*/ 404 w 963"/>
              <a:gd name="T99" fmla="*/ 216 h 726"/>
              <a:gd name="T100" fmla="*/ 409 w 963"/>
              <a:gd name="T101" fmla="*/ 302 h 726"/>
              <a:gd name="T102" fmla="*/ 502 w 963"/>
              <a:gd name="T103" fmla="*/ 59 h 726"/>
              <a:gd name="T104" fmla="*/ 529 w 963"/>
              <a:gd name="T105" fmla="*/ 202 h 726"/>
              <a:gd name="T106" fmla="*/ 574 w 963"/>
              <a:gd name="T107" fmla="*/ 103 h 726"/>
              <a:gd name="T108" fmla="*/ 214 w 963"/>
              <a:gd name="T109" fmla="*/ 373 h 726"/>
              <a:gd name="T110" fmla="*/ 210 w 963"/>
              <a:gd name="T111" fmla="*/ 490 h 726"/>
              <a:gd name="T112" fmla="*/ 229 w 963"/>
              <a:gd name="T113" fmla="*/ 479 h 726"/>
              <a:gd name="T114" fmla="*/ 254 w 963"/>
              <a:gd name="T115" fmla="*/ 493 h 726"/>
              <a:gd name="T116" fmla="*/ 200 w 963"/>
              <a:gd name="T117" fmla="*/ 429 h 726"/>
              <a:gd name="T118" fmla="*/ 78 w 963"/>
              <a:gd name="T119" fmla="*/ 459 h 726"/>
              <a:gd name="T120" fmla="*/ 207 w 963"/>
              <a:gd name="T121" fmla="*/ 562 h 726"/>
              <a:gd name="T122" fmla="*/ 125 w 963"/>
              <a:gd name="T123" fmla="*/ 464 h 726"/>
              <a:gd name="T124" fmla="*/ 75 w 963"/>
              <a:gd name="T125" fmla="*/ 388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63" h="726">
                <a:moveTo>
                  <a:pt x="185" y="355"/>
                </a:moveTo>
                <a:lnTo>
                  <a:pt x="185" y="356"/>
                </a:lnTo>
                <a:lnTo>
                  <a:pt x="170" y="360"/>
                </a:lnTo>
                <a:lnTo>
                  <a:pt x="166" y="365"/>
                </a:lnTo>
                <a:lnTo>
                  <a:pt x="165" y="367"/>
                </a:lnTo>
                <a:lnTo>
                  <a:pt x="165" y="369"/>
                </a:lnTo>
                <a:lnTo>
                  <a:pt x="169" y="373"/>
                </a:lnTo>
                <a:lnTo>
                  <a:pt x="180" y="380"/>
                </a:lnTo>
                <a:lnTo>
                  <a:pt x="181" y="380"/>
                </a:lnTo>
                <a:lnTo>
                  <a:pt x="187" y="380"/>
                </a:lnTo>
                <a:lnTo>
                  <a:pt x="189" y="380"/>
                </a:lnTo>
                <a:lnTo>
                  <a:pt x="192" y="378"/>
                </a:lnTo>
                <a:lnTo>
                  <a:pt x="192" y="378"/>
                </a:lnTo>
                <a:lnTo>
                  <a:pt x="195" y="377"/>
                </a:lnTo>
                <a:lnTo>
                  <a:pt x="196" y="375"/>
                </a:lnTo>
                <a:lnTo>
                  <a:pt x="198" y="373"/>
                </a:lnTo>
                <a:lnTo>
                  <a:pt x="199" y="369"/>
                </a:lnTo>
                <a:lnTo>
                  <a:pt x="198" y="369"/>
                </a:lnTo>
                <a:lnTo>
                  <a:pt x="193" y="371"/>
                </a:lnTo>
                <a:lnTo>
                  <a:pt x="191" y="369"/>
                </a:lnTo>
                <a:lnTo>
                  <a:pt x="191" y="360"/>
                </a:lnTo>
                <a:lnTo>
                  <a:pt x="191" y="356"/>
                </a:lnTo>
                <a:lnTo>
                  <a:pt x="189" y="356"/>
                </a:lnTo>
                <a:lnTo>
                  <a:pt x="188" y="356"/>
                </a:lnTo>
                <a:lnTo>
                  <a:pt x="185" y="355"/>
                </a:lnTo>
                <a:close/>
                <a:moveTo>
                  <a:pt x="369" y="333"/>
                </a:moveTo>
                <a:lnTo>
                  <a:pt x="371" y="341"/>
                </a:lnTo>
                <a:lnTo>
                  <a:pt x="369" y="341"/>
                </a:lnTo>
                <a:lnTo>
                  <a:pt x="367" y="340"/>
                </a:lnTo>
                <a:lnTo>
                  <a:pt x="365" y="340"/>
                </a:lnTo>
                <a:lnTo>
                  <a:pt x="359" y="337"/>
                </a:lnTo>
                <a:lnTo>
                  <a:pt x="357" y="336"/>
                </a:lnTo>
                <a:lnTo>
                  <a:pt x="356" y="335"/>
                </a:lnTo>
                <a:lnTo>
                  <a:pt x="350" y="333"/>
                </a:lnTo>
                <a:lnTo>
                  <a:pt x="350" y="335"/>
                </a:lnTo>
                <a:lnTo>
                  <a:pt x="350" y="336"/>
                </a:lnTo>
                <a:lnTo>
                  <a:pt x="353" y="344"/>
                </a:lnTo>
                <a:lnTo>
                  <a:pt x="354" y="350"/>
                </a:lnTo>
                <a:lnTo>
                  <a:pt x="349" y="359"/>
                </a:lnTo>
                <a:lnTo>
                  <a:pt x="349" y="362"/>
                </a:lnTo>
                <a:lnTo>
                  <a:pt x="356" y="374"/>
                </a:lnTo>
                <a:lnTo>
                  <a:pt x="356" y="375"/>
                </a:lnTo>
                <a:lnTo>
                  <a:pt x="376" y="385"/>
                </a:lnTo>
                <a:lnTo>
                  <a:pt x="382" y="386"/>
                </a:lnTo>
                <a:lnTo>
                  <a:pt x="383" y="386"/>
                </a:lnTo>
                <a:lnTo>
                  <a:pt x="387" y="386"/>
                </a:lnTo>
                <a:lnTo>
                  <a:pt x="389" y="382"/>
                </a:lnTo>
                <a:lnTo>
                  <a:pt x="389" y="381"/>
                </a:lnTo>
                <a:lnTo>
                  <a:pt x="390" y="366"/>
                </a:lnTo>
                <a:lnTo>
                  <a:pt x="390" y="365"/>
                </a:lnTo>
                <a:lnTo>
                  <a:pt x="389" y="354"/>
                </a:lnTo>
                <a:lnTo>
                  <a:pt x="387" y="350"/>
                </a:lnTo>
                <a:lnTo>
                  <a:pt x="384" y="347"/>
                </a:lnTo>
                <a:lnTo>
                  <a:pt x="383" y="345"/>
                </a:lnTo>
                <a:lnTo>
                  <a:pt x="382" y="347"/>
                </a:lnTo>
                <a:lnTo>
                  <a:pt x="382" y="350"/>
                </a:lnTo>
                <a:lnTo>
                  <a:pt x="382" y="351"/>
                </a:lnTo>
                <a:lnTo>
                  <a:pt x="382" y="352"/>
                </a:lnTo>
                <a:lnTo>
                  <a:pt x="383" y="354"/>
                </a:lnTo>
                <a:lnTo>
                  <a:pt x="383" y="358"/>
                </a:lnTo>
                <a:lnTo>
                  <a:pt x="382" y="360"/>
                </a:lnTo>
                <a:lnTo>
                  <a:pt x="378" y="363"/>
                </a:lnTo>
                <a:lnTo>
                  <a:pt x="372" y="365"/>
                </a:lnTo>
                <a:lnTo>
                  <a:pt x="371" y="363"/>
                </a:lnTo>
                <a:lnTo>
                  <a:pt x="371" y="362"/>
                </a:lnTo>
                <a:lnTo>
                  <a:pt x="379" y="344"/>
                </a:lnTo>
                <a:lnTo>
                  <a:pt x="380" y="340"/>
                </a:lnTo>
                <a:lnTo>
                  <a:pt x="369" y="333"/>
                </a:lnTo>
                <a:close/>
                <a:moveTo>
                  <a:pt x="494" y="317"/>
                </a:moveTo>
                <a:lnTo>
                  <a:pt x="492" y="317"/>
                </a:lnTo>
                <a:lnTo>
                  <a:pt x="488" y="317"/>
                </a:lnTo>
                <a:lnTo>
                  <a:pt x="487" y="317"/>
                </a:lnTo>
                <a:lnTo>
                  <a:pt x="487" y="317"/>
                </a:lnTo>
                <a:lnTo>
                  <a:pt x="484" y="317"/>
                </a:lnTo>
                <a:lnTo>
                  <a:pt x="483" y="318"/>
                </a:lnTo>
                <a:lnTo>
                  <a:pt x="481" y="320"/>
                </a:lnTo>
                <a:lnTo>
                  <a:pt x="483" y="321"/>
                </a:lnTo>
                <a:lnTo>
                  <a:pt x="479" y="329"/>
                </a:lnTo>
                <a:lnTo>
                  <a:pt x="477" y="330"/>
                </a:lnTo>
                <a:lnTo>
                  <a:pt x="475" y="333"/>
                </a:lnTo>
                <a:lnTo>
                  <a:pt x="475" y="337"/>
                </a:lnTo>
                <a:lnTo>
                  <a:pt x="475" y="339"/>
                </a:lnTo>
                <a:lnTo>
                  <a:pt x="479" y="345"/>
                </a:lnTo>
                <a:lnTo>
                  <a:pt x="480" y="347"/>
                </a:lnTo>
                <a:lnTo>
                  <a:pt x="481" y="347"/>
                </a:lnTo>
                <a:lnTo>
                  <a:pt x="484" y="350"/>
                </a:lnTo>
                <a:lnTo>
                  <a:pt x="492" y="351"/>
                </a:lnTo>
                <a:lnTo>
                  <a:pt x="495" y="351"/>
                </a:lnTo>
                <a:lnTo>
                  <a:pt x="498" y="348"/>
                </a:lnTo>
                <a:lnTo>
                  <a:pt x="502" y="345"/>
                </a:lnTo>
                <a:lnTo>
                  <a:pt x="499" y="333"/>
                </a:lnTo>
                <a:lnTo>
                  <a:pt x="499" y="329"/>
                </a:lnTo>
                <a:lnTo>
                  <a:pt x="499" y="328"/>
                </a:lnTo>
                <a:lnTo>
                  <a:pt x="500" y="326"/>
                </a:lnTo>
                <a:lnTo>
                  <a:pt x="500" y="321"/>
                </a:lnTo>
                <a:lnTo>
                  <a:pt x="500" y="320"/>
                </a:lnTo>
                <a:lnTo>
                  <a:pt x="499" y="320"/>
                </a:lnTo>
                <a:lnTo>
                  <a:pt x="494" y="317"/>
                </a:lnTo>
                <a:close/>
                <a:moveTo>
                  <a:pt x="507" y="270"/>
                </a:moveTo>
                <a:lnTo>
                  <a:pt x="505" y="270"/>
                </a:lnTo>
                <a:lnTo>
                  <a:pt x="502" y="298"/>
                </a:lnTo>
                <a:lnTo>
                  <a:pt x="502" y="299"/>
                </a:lnTo>
                <a:lnTo>
                  <a:pt x="505" y="303"/>
                </a:lnTo>
                <a:lnTo>
                  <a:pt x="510" y="317"/>
                </a:lnTo>
                <a:lnTo>
                  <a:pt x="511" y="321"/>
                </a:lnTo>
                <a:lnTo>
                  <a:pt x="514" y="322"/>
                </a:lnTo>
                <a:lnTo>
                  <a:pt x="515" y="322"/>
                </a:lnTo>
                <a:lnTo>
                  <a:pt x="520" y="324"/>
                </a:lnTo>
                <a:lnTo>
                  <a:pt x="521" y="324"/>
                </a:lnTo>
                <a:lnTo>
                  <a:pt x="522" y="322"/>
                </a:lnTo>
                <a:lnTo>
                  <a:pt x="529" y="315"/>
                </a:lnTo>
                <a:lnTo>
                  <a:pt x="539" y="298"/>
                </a:lnTo>
                <a:lnTo>
                  <a:pt x="540" y="284"/>
                </a:lnTo>
                <a:lnTo>
                  <a:pt x="540" y="283"/>
                </a:lnTo>
                <a:lnTo>
                  <a:pt x="540" y="281"/>
                </a:lnTo>
                <a:lnTo>
                  <a:pt x="539" y="280"/>
                </a:lnTo>
                <a:lnTo>
                  <a:pt x="537" y="277"/>
                </a:lnTo>
                <a:lnTo>
                  <a:pt x="536" y="276"/>
                </a:lnTo>
                <a:lnTo>
                  <a:pt x="535" y="277"/>
                </a:lnTo>
                <a:lnTo>
                  <a:pt x="533" y="281"/>
                </a:lnTo>
                <a:lnTo>
                  <a:pt x="522" y="285"/>
                </a:lnTo>
                <a:lnTo>
                  <a:pt x="520" y="285"/>
                </a:lnTo>
                <a:lnTo>
                  <a:pt x="517" y="284"/>
                </a:lnTo>
                <a:lnTo>
                  <a:pt x="517" y="280"/>
                </a:lnTo>
                <a:lnTo>
                  <a:pt x="510" y="273"/>
                </a:lnTo>
                <a:lnTo>
                  <a:pt x="509" y="272"/>
                </a:lnTo>
                <a:lnTo>
                  <a:pt x="507" y="270"/>
                </a:lnTo>
                <a:close/>
                <a:moveTo>
                  <a:pt x="577" y="7"/>
                </a:moveTo>
                <a:lnTo>
                  <a:pt x="580" y="2"/>
                </a:lnTo>
                <a:lnTo>
                  <a:pt x="581" y="2"/>
                </a:lnTo>
                <a:lnTo>
                  <a:pt x="585" y="3"/>
                </a:lnTo>
                <a:lnTo>
                  <a:pt x="591" y="3"/>
                </a:lnTo>
                <a:lnTo>
                  <a:pt x="586" y="17"/>
                </a:lnTo>
                <a:lnTo>
                  <a:pt x="596" y="13"/>
                </a:lnTo>
                <a:lnTo>
                  <a:pt x="599" y="17"/>
                </a:lnTo>
                <a:lnTo>
                  <a:pt x="600" y="20"/>
                </a:lnTo>
                <a:lnTo>
                  <a:pt x="607" y="14"/>
                </a:lnTo>
                <a:lnTo>
                  <a:pt x="614" y="7"/>
                </a:lnTo>
                <a:lnTo>
                  <a:pt x="618" y="11"/>
                </a:lnTo>
                <a:lnTo>
                  <a:pt x="625" y="2"/>
                </a:lnTo>
                <a:lnTo>
                  <a:pt x="626" y="0"/>
                </a:lnTo>
                <a:lnTo>
                  <a:pt x="633" y="3"/>
                </a:lnTo>
                <a:lnTo>
                  <a:pt x="636" y="5"/>
                </a:lnTo>
                <a:lnTo>
                  <a:pt x="636" y="6"/>
                </a:lnTo>
                <a:lnTo>
                  <a:pt x="634" y="7"/>
                </a:lnTo>
                <a:lnTo>
                  <a:pt x="631" y="14"/>
                </a:lnTo>
                <a:lnTo>
                  <a:pt x="631" y="21"/>
                </a:lnTo>
                <a:lnTo>
                  <a:pt x="631" y="30"/>
                </a:lnTo>
                <a:lnTo>
                  <a:pt x="633" y="29"/>
                </a:lnTo>
                <a:lnTo>
                  <a:pt x="641" y="21"/>
                </a:lnTo>
                <a:lnTo>
                  <a:pt x="642" y="21"/>
                </a:lnTo>
                <a:lnTo>
                  <a:pt x="657" y="21"/>
                </a:lnTo>
                <a:lnTo>
                  <a:pt x="659" y="21"/>
                </a:lnTo>
                <a:lnTo>
                  <a:pt x="663" y="35"/>
                </a:lnTo>
                <a:lnTo>
                  <a:pt x="656" y="50"/>
                </a:lnTo>
                <a:lnTo>
                  <a:pt x="660" y="52"/>
                </a:lnTo>
                <a:lnTo>
                  <a:pt x="659" y="59"/>
                </a:lnTo>
                <a:lnTo>
                  <a:pt x="657" y="66"/>
                </a:lnTo>
                <a:lnTo>
                  <a:pt x="656" y="66"/>
                </a:lnTo>
                <a:lnTo>
                  <a:pt x="646" y="69"/>
                </a:lnTo>
                <a:lnTo>
                  <a:pt x="651" y="74"/>
                </a:lnTo>
                <a:lnTo>
                  <a:pt x="634" y="80"/>
                </a:lnTo>
                <a:lnTo>
                  <a:pt x="633" y="80"/>
                </a:lnTo>
                <a:lnTo>
                  <a:pt x="625" y="75"/>
                </a:lnTo>
                <a:lnTo>
                  <a:pt x="614" y="82"/>
                </a:lnTo>
                <a:lnTo>
                  <a:pt x="611" y="89"/>
                </a:lnTo>
                <a:lnTo>
                  <a:pt x="611" y="96"/>
                </a:lnTo>
                <a:lnTo>
                  <a:pt x="615" y="93"/>
                </a:lnTo>
                <a:lnTo>
                  <a:pt x="622" y="90"/>
                </a:lnTo>
                <a:lnTo>
                  <a:pt x="638" y="92"/>
                </a:lnTo>
                <a:lnTo>
                  <a:pt x="640" y="96"/>
                </a:lnTo>
                <a:lnTo>
                  <a:pt x="631" y="107"/>
                </a:lnTo>
                <a:lnTo>
                  <a:pt x="623" y="118"/>
                </a:lnTo>
                <a:lnTo>
                  <a:pt x="615" y="127"/>
                </a:lnTo>
                <a:lnTo>
                  <a:pt x="607" y="133"/>
                </a:lnTo>
                <a:lnTo>
                  <a:pt x="606" y="134"/>
                </a:lnTo>
                <a:lnTo>
                  <a:pt x="608" y="134"/>
                </a:lnTo>
                <a:lnTo>
                  <a:pt x="612" y="134"/>
                </a:lnTo>
                <a:lnTo>
                  <a:pt x="615" y="134"/>
                </a:lnTo>
                <a:lnTo>
                  <a:pt x="634" y="119"/>
                </a:lnTo>
                <a:lnTo>
                  <a:pt x="648" y="107"/>
                </a:lnTo>
                <a:lnTo>
                  <a:pt x="655" y="96"/>
                </a:lnTo>
                <a:lnTo>
                  <a:pt x="656" y="99"/>
                </a:lnTo>
                <a:lnTo>
                  <a:pt x="660" y="108"/>
                </a:lnTo>
                <a:lnTo>
                  <a:pt x="661" y="111"/>
                </a:lnTo>
                <a:lnTo>
                  <a:pt x="660" y="115"/>
                </a:lnTo>
                <a:lnTo>
                  <a:pt x="655" y="130"/>
                </a:lnTo>
                <a:lnTo>
                  <a:pt x="645" y="145"/>
                </a:lnTo>
                <a:lnTo>
                  <a:pt x="644" y="146"/>
                </a:lnTo>
                <a:lnTo>
                  <a:pt x="636" y="157"/>
                </a:lnTo>
                <a:lnTo>
                  <a:pt x="631" y="165"/>
                </a:lnTo>
                <a:lnTo>
                  <a:pt x="630" y="168"/>
                </a:lnTo>
                <a:lnTo>
                  <a:pt x="629" y="170"/>
                </a:lnTo>
                <a:lnTo>
                  <a:pt x="631" y="172"/>
                </a:lnTo>
                <a:lnTo>
                  <a:pt x="634" y="175"/>
                </a:lnTo>
                <a:lnTo>
                  <a:pt x="636" y="172"/>
                </a:lnTo>
                <a:lnTo>
                  <a:pt x="638" y="165"/>
                </a:lnTo>
                <a:lnTo>
                  <a:pt x="640" y="161"/>
                </a:lnTo>
                <a:lnTo>
                  <a:pt x="651" y="157"/>
                </a:lnTo>
                <a:lnTo>
                  <a:pt x="653" y="156"/>
                </a:lnTo>
                <a:lnTo>
                  <a:pt x="656" y="157"/>
                </a:lnTo>
                <a:lnTo>
                  <a:pt x="653" y="161"/>
                </a:lnTo>
                <a:lnTo>
                  <a:pt x="649" y="171"/>
                </a:lnTo>
                <a:lnTo>
                  <a:pt x="651" y="172"/>
                </a:lnTo>
                <a:lnTo>
                  <a:pt x="659" y="164"/>
                </a:lnTo>
                <a:lnTo>
                  <a:pt x="660" y="161"/>
                </a:lnTo>
                <a:lnTo>
                  <a:pt x="666" y="150"/>
                </a:lnTo>
                <a:lnTo>
                  <a:pt x="667" y="149"/>
                </a:lnTo>
                <a:lnTo>
                  <a:pt x="674" y="148"/>
                </a:lnTo>
                <a:lnTo>
                  <a:pt x="675" y="146"/>
                </a:lnTo>
                <a:lnTo>
                  <a:pt x="676" y="146"/>
                </a:lnTo>
                <a:lnTo>
                  <a:pt x="676" y="148"/>
                </a:lnTo>
                <a:lnTo>
                  <a:pt x="668" y="165"/>
                </a:lnTo>
                <a:lnTo>
                  <a:pt x="667" y="189"/>
                </a:lnTo>
                <a:lnTo>
                  <a:pt x="667" y="205"/>
                </a:lnTo>
                <a:lnTo>
                  <a:pt x="668" y="216"/>
                </a:lnTo>
                <a:lnTo>
                  <a:pt x="672" y="232"/>
                </a:lnTo>
                <a:lnTo>
                  <a:pt x="679" y="234"/>
                </a:lnTo>
                <a:lnTo>
                  <a:pt x="679" y="232"/>
                </a:lnTo>
                <a:lnTo>
                  <a:pt x="676" y="223"/>
                </a:lnTo>
                <a:lnTo>
                  <a:pt x="675" y="215"/>
                </a:lnTo>
                <a:lnTo>
                  <a:pt x="674" y="210"/>
                </a:lnTo>
                <a:lnTo>
                  <a:pt x="674" y="200"/>
                </a:lnTo>
                <a:lnTo>
                  <a:pt x="674" y="194"/>
                </a:lnTo>
                <a:lnTo>
                  <a:pt x="671" y="179"/>
                </a:lnTo>
                <a:lnTo>
                  <a:pt x="676" y="172"/>
                </a:lnTo>
                <a:lnTo>
                  <a:pt x="678" y="160"/>
                </a:lnTo>
                <a:lnTo>
                  <a:pt x="681" y="155"/>
                </a:lnTo>
                <a:lnTo>
                  <a:pt x="682" y="153"/>
                </a:lnTo>
                <a:lnTo>
                  <a:pt x="687" y="161"/>
                </a:lnTo>
                <a:lnTo>
                  <a:pt x="689" y="157"/>
                </a:lnTo>
                <a:lnTo>
                  <a:pt x="689" y="153"/>
                </a:lnTo>
                <a:lnTo>
                  <a:pt x="689" y="152"/>
                </a:lnTo>
                <a:lnTo>
                  <a:pt x="690" y="144"/>
                </a:lnTo>
                <a:lnTo>
                  <a:pt x="689" y="144"/>
                </a:lnTo>
                <a:lnTo>
                  <a:pt x="679" y="140"/>
                </a:lnTo>
                <a:lnTo>
                  <a:pt x="678" y="127"/>
                </a:lnTo>
                <a:lnTo>
                  <a:pt x="678" y="126"/>
                </a:lnTo>
                <a:lnTo>
                  <a:pt x="679" y="118"/>
                </a:lnTo>
                <a:lnTo>
                  <a:pt x="679" y="116"/>
                </a:lnTo>
                <a:lnTo>
                  <a:pt x="679" y="104"/>
                </a:lnTo>
                <a:lnTo>
                  <a:pt x="678" y="101"/>
                </a:lnTo>
                <a:lnTo>
                  <a:pt x="685" y="100"/>
                </a:lnTo>
                <a:lnTo>
                  <a:pt x="686" y="100"/>
                </a:lnTo>
                <a:lnTo>
                  <a:pt x="687" y="100"/>
                </a:lnTo>
                <a:lnTo>
                  <a:pt x="685" y="97"/>
                </a:lnTo>
                <a:lnTo>
                  <a:pt x="681" y="93"/>
                </a:lnTo>
                <a:lnTo>
                  <a:pt x="681" y="82"/>
                </a:lnTo>
                <a:lnTo>
                  <a:pt x="682" y="74"/>
                </a:lnTo>
                <a:lnTo>
                  <a:pt x="683" y="69"/>
                </a:lnTo>
                <a:lnTo>
                  <a:pt x="686" y="59"/>
                </a:lnTo>
                <a:lnTo>
                  <a:pt x="689" y="51"/>
                </a:lnTo>
                <a:lnTo>
                  <a:pt x="689" y="50"/>
                </a:lnTo>
                <a:lnTo>
                  <a:pt x="690" y="47"/>
                </a:lnTo>
                <a:lnTo>
                  <a:pt x="700" y="43"/>
                </a:lnTo>
                <a:lnTo>
                  <a:pt x="706" y="41"/>
                </a:lnTo>
                <a:lnTo>
                  <a:pt x="709" y="40"/>
                </a:lnTo>
                <a:lnTo>
                  <a:pt x="716" y="41"/>
                </a:lnTo>
                <a:lnTo>
                  <a:pt x="719" y="43"/>
                </a:lnTo>
                <a:lnTo>
                  <a:pt x="728" y="43"/>
                </a:lnTo>
                <a:lnTo>
                  <a:pt x="730" y="43"/>
                </a:lnTo>
                <a:lnTo>
                  <a:pt x="735" y="52"/>
                </a:lnTo>
                <a:lnTo>
                  <a:pt x="746" y="55"/>
                </a:lnTo>
                <a:lnTo>
                  <a:pt x="741" y="69"/>
                </a:lnTo>
                <a:lnTo>
                  <a:pt x="750" y="70"/>
                </a:lnTo>
                <a:lnTo>
                  <a:pt x="747" y="77"/>
                </a:lnTo>
                <a:lnTo>
                  <a:pt x="745" y="82"/>
                </a:lnTo>
                <a:lnTo>
                  <a:pt x="743" y="92"/>
                </a:lnTo>
                <a:lnTo>
                  <a:pt x="753" y="81"/>
                </a:lnTo>
                <a:lnTo>
                  <a:pt x="765" y="74"/>
                </a:lnTo>
                <a:lnTo>
                  <a:pt x="768" y="73"/>
                </a:lnTo>
                <a:lnTo>
                  <a:pt x="769" y="71"/>
                </a:lnTo>
                <a:lnTo>
                  <a:pt x="777" y="66"/>
                </a:lnTo>
                <a:lnTo>
                  <a:pt x="782" y="65"/>
                </a:lnTo>
                <a:lnTo>
                  <a:pt x="784" y="63"/>
                </a:lnTo>
                <a:lnTo>
                  <a:pt x="788" y="74"/>
                </a:lnTo>
                <a:lnTo>
                  <a:pt x="783" y="90"/>
                </a:lnTo>
                <a:lnTo>
                  <a:pt x="783" y="93"/>
                </a:lnTo>
                <a:lnTo>
                  <a:pt x="782" y="96"/>
                </a:lnTo>
                <a:lnTo>
                  <a:pt x="792" y="88"/>
                </a:lnTo>
                <a:lnTo>
                  <a:pt x="794" y="84"/>
                </a:lnTo>
                <a:lnTo>
                  <a:pt x="794" y="82"/>
                </a:lnTo>
                <a:lnTo>
                  <a:pt x="795" y="81"/>
                </a:lnTo>
                <a:lnTo>
                  <a:pt x="802" y="71"/>
                </a:lnTo>
                <a:lnTo>
                  <a:pt x="803" y="65"/>
                </a:lnTo>
                <a:lnTo>
                  <a:pt x="803" y="63"/>
                </a:lnTo>
                <a:lnTo>
                  <a:pt x="805" y="63"/>
                </a:lnTo>
                <a:lnTo>
                  <a:pt x="814" y="66"/>
                </a:lnTo>
                <a:lnTo>
                  <a:pt x="822" y="69"/>
                </a:lnTo>
                <a:lnTo>
                  <a:pt x="816" y="75"/>
                </a:lnTo>
                <a:lnTo>
                  <a:pt x="825" y="75"/>
                </a:lnTo>
                <a:lnTo>
                  <a:pt x="835" y="80"/>
                </a:lnTo>
                <a:lnTo>
                  <a:pt x="839" y="82"/>
                </a:lnTo>
                <a:lnTo>
                  <a:pt x="840" y="82"/>
                </a:lnTo>
                <a:lnTo>
                  <a:pt x="839" y="84"/>
                </a:lnTo>
                <a:lnTo>
                  <a:pt x="832" y="95"/>
                </a:lnTo>
                <a:lnTo>
                  <a:pt x="825" y="101"/>
                </a:lnTo>
                <a:lnTo>
                  <a:pt x="817" y="107"/>
                </a:lnTo>
                <a:lnTo>
                  <a:pt x="822" y="111"/>
                </a:lnTo>
                <a:lnTo>
                  <a:pt x="827" y="112"/>
                </a:lnTo>
                <a:lnTo>
                  <a:pt x="831" y="110"/>
                </a:lnTo>
                <a:lnTo>
                  <a:pt x="850" y="100"/>
                </a:lnTo>
                <a:lnTo>
                  <a:pt x="865" y="93"/>
                </a:lnTo>
                <a:lnTo>
                  <a:pt x="869" y="100"/>
                </a:lnTo>
                <a:lnTo>
                  <a:pt x="869" y="103"/>
                </a:lnTo>
                <a:lnTo>
                  <a:pt x="869" y="104"/>
                </a:lnTo>
                <a:lnTo>
                  <a:pt x="872" y="104"/>
                </a:lnTo>
                <a:lnTo>
                  <a:pt x="878" y="105"/>
                </a:lnTo>
                <a:lnTo>
                  <a:pt x="880" y="107"/>
                </a:lnTo>
                <a:lnTo>
                  <a:pt x="881" y="108"/>
                </a:lnTo>
                <a:lnTo>
                  <a:pt x="884" y="119"/>
                </a:lnTo>
                <a:lnTo>
                  <a:pt x="892" y="116"/>
                </a:lnTo>
                <a:lnTo>
                  <a:pt x="902" y="110"/>
                </a:lnTo>
                <a:lnTo>
                  <a:pt x="903" y="108"/>
                </a:lnTo>
                <a:lnTo>
                  <a:pt x="903" y="110"/>
                </a:lnTo>
                <a:lnTo>
                  <a:pt x="911" y="116"/>
                </a:lnTo>
                <a:lnTo>
                  <a:pt x="913" y="125"/>
                </a:lnTo>
                <a:lnTo>
                  <a:pt x="915" y="131"/>
                </a:lnTo>
                <a:lnTo>
                  <a:pt x="917" y="135"/>
                </a:lnTo>
                <a:lnTo>
                  <a:pt x="921" y="145"/>
                </a:lnTo>
                <a:lnTo>
                  <a:pt x="921" y="149"/>
                </a:lnTo>
                <a:lnTo>
                  <a:pt x="919" y="152"/>
                </a:lnTo>
                <a:lnTo>
                  <a:pt x="915" y="157"/>
                </a:lnTo>
                <a:lnTo>
                  <a:pt x="911" y="160"/>
                </a:lnTo>
                <a:lnTo>
                  <a:pt x="895" y="168"/>
                </a:lnTo>
                <a:lnTo>
                  <a:pt x="881" y="172"/>
                </a:lnTo>
                <a:lnTo>
                  <a:pt x="880" y="175"/>
                </a:lnTo>
                <a:lnTo>
                  <a:pt x="880" y="176"/>
                </a:lnTo>
                <a:lnTo>
                  <a:pt x="880" y="186"/>
                </a:lnTo>
                <a:lnTo>
                  <a:pt x="878" y="186"/>
                </a:lnTo>
                <a:lnTo>
                  <a:pt x="869" y="191"/>
                </a:lnTo>
                <a:lnTo>
                  <a:pt x="870" y="198"/>
                </a:lnTo>
                <a:lnTo>
                  <a:pt x="870" y="201"/>
                </a:lnTo>
                <a:lnTo>
                  <a:pt x="865" y="209"/>
                </a:lnTo>
                <a:lnTo>
                  <a:pt x="863" y="210"/>
                </a:lnTo>
                <a:lnTo>
                  <a:pt x="858" y="215"/>
                </a:lnTo>
                <a:lnTo>
                  <a:pt x="855" y="217"/>
                </a:lnTo>
                <a:lnTo>
                  <a:pt x="851" y="220"/>
                </a:lnTo>
                <a:lnTo>
                  <a:pt x="852" y="221"/>
                </a:lnTo>
                <a:lnTo>
                  <a:pt x="858" y="224"/>
                </a:lnTo>
                <a:lnTo>
                  <a:pt x="847" y="230"/>
                </a:lnTo>
                <a:lnTo>
                  <a:pt x="846" y="230"/>
                </a:lnTo>
                <a:lnTo>
                  <a:pt x="832" y="235"/>
                </a:lnTo>
                <a:lnTo>
                  <a:pt x="827" y="238"/>
                </a:lnTo>
                <a:lnTo>
                  <a:pt x="821" y="236"/>
                </a:lnTo>
                <a:lnTo>
                  <a:pt x="806" y="235"/>
                </a:lnTo>
                <a:lnTo>
                  <a:pt x="794" y="235"/>
                </a:lnTo>
                <a:lnTo>
                  <a:pt x="790" y="235"/>
                </a:lnTo>
                <a:lnTo>
                  <a:pt x="787" y="235"/>
                </a:lnTo>
                <a:lnTo>
                  <a:pt x="776" y="234"/>
                </a:lnTo>
                <a:lnTo>
                  <a:pt x="771" y="234"/>
                </a:lnTo>
                <a:lnTo>
                  <a:pt x="769" y="234"/>
                </a:lnTo>
                <a:lnTo>
                  <a:pt x="761" y="234"/>
                </a:lnTo>
                <a:lnTo>
                  <a:pt x="743" y="232"/>
                </a:lnTo>
                <a:lnTo>
                  <a:pt x="730" y="228"/>
                </a:lnTo>
                <a:lnTo>
                  <a:pt x="727" y="227"/>
                </a:lnTo>
                <a:lnTo>
                  <a:pt x="726" y="228"/>
                </a:lnTo>
                <a:lnTo>
                  <a:pt x="720" y="228"/>
                </a:lnTo>
                <a:lnTo>
                  <a:pt x="719" y="230"/>
                </a:lnTo>
                <a:lnTo>
                  <a:pt x="717" y="230"/>
                </a:lnTo>
                <a:lnTo>
                  <a:pt x="713" y="232"/>
                </a:lnTo>
                <a:lnTo>
                  <a:pt x="715" y="234"/>
                </a:lnTo>
                <a:lnTo>
                  <a:pt x="715" y="235"/>
                </a:lnTo>
                <a:lnTo>
                  <a:pt x="716" y="235"/>
                </a:lnTo>
                <a:lnTo>
                  <a:pt x="723" y="234"/>
                </a:lnTo>
                <a:lnTo>
                  <a:pt x="730" y="232"/>
                </a:lnTo>
                <a:lnTo>
                  <a:pt x="727" y="238"/>
                </a:lnTo>
                <a:lnTo>
                  <a:pt x="726" y="239"/>
                </a:lnTo>
                <a:lnTo>
                  <a:pt x="724" y="239"/>
                </a:lnTo>
                <a:lnTo>
                  <a:pt x="720" y="242"/>
                </a:lnTo>
                <a:lnTo>
                  <a:pt x="719" y="245"/>
                </a:lnTo>
                <a:lnTo>
                  <a:pt x="720" y="247"/>
                </a:lnTo>
                <a:lnTo>
                  <a:pt x="721" y="249"/>
                </a:lnTo>
                <a:lnTo>
                  <a:pt x="724" y="249"/>
                </a:lnTo>
                <a:lnTo>
                  <a:pt x="727" y="250"/>
                </a:lnTo>
                <a:lnTo>
                  <a:pt x="731" y="246"/>
                </a:lnTo>
                <a:lnTo>
                  <a:pt x="734" y="245"/>
                </a:lnTo>
                <a:lnTo>
                  <a:pt x="735" y="245"/>
                </a:lnTo>
                <a:lnTo>
                  <a:pt x="741" y="245"/>
                </a:lnTo>
                <a:lnTo>
                  <a:pt x="742" y="247"/>
                </a:lnTo>
                <a:lnTo>
                  <a:pt x="735" y="250"/>
                </a:lnTo>
                <a:lnTo>
                  <a:pt x="738" y="253"/>
                </a:lnTo>
                <a:lnTo>
                  <a:pt x="743" y="251"/>
                </a:lnTo>
                <a:lnTo>
                  <a:pt x="750" y="251"/>
                </a:lnTo>
                <a:lnTo>
                  <a:pt x="754" y="250"/>
                </a:lnTo>
                <a:lnTo>
                  <a:pt x="765" y="251"/>
                </a:lnTo>
                <a:lnTo>
                  <a:pt x="772" y="253"/>
                </a:lnTo>
                <a:lnTo>
                  <a:pt x="775" y="260"/>
                </a:lnTo>
                <a:lnTo>
                  <a:pt x="786" y="258"/>
                </a:lnTo>
                <a:lnTo>
                  <a:pt x="790" y="258"/>
                </a:lnTo>
                <a:lnTo>
                  <a:pt x="798" y="257"/>
                </a:lnTo>
                <a:lnTo>
                  <a:pt x="801" y="257"/>
                </a:lnTo>
                <a:lnTo>
                  <a:pt x="805" y="258"/>
                </a:lnTo>
                <a:lnTo>
                  <a:pt x="809" y="260"/>
                </a:lnTo>
                <a:lnTo>
                  <a:pt x="820" y="264"/>
                </a:lnTo>
                <a:lnTo>
                  <a:pt x="814" y="272"/>
                </a:lnTo>
                <a:lnTo>
                  <a:pt x="806" y="281"/>
                </a:lnTo>
                <a:lnTo>
                  <a:pt x="805" y="288"/>
                </a:lnTo>
                <a:lnTo>
                  <a:pt x="803" y="290"/>
                </a:lnTo>
                <a:lnTo>
                  <a:pt x="803" y="296"/>
                </a:lnTo>
                <a:lnTo>
                  <a:pt x="803" y="298"/>
                </a:lnTo>
                <a:lnTo>
                  <a:pt x="806" y="296"/>
                </a:lnTo>
                <a:lnTo>
                  <a:pt x="809" y="296"/>
                </a:lnTo>
                <a:lnTo>
                  <a:pt x="812" y="295"/>
                </a:lnTo>
                <a:lnTo>
                  <a:pt x="814" y="279"/>
                </a:lnTo>
                <a:lnTo>
                  <a:pt x="821" y="276"/>
                </a:lnTo>
                <a:lnTo>
                  <a:pt x="829" y="276"/>
                </a:lnTo>
                <a:lnTo>
                  <a:pt x="835" y="280"/>
                </a:lnTo>
                <a:lnTo>
                  <a:pt x="837" y="292"/>
                </a:lnTo>
                <a:lnTo>
                  <a:pt x="837" y="302"/>
                </a:lnTo>
                <a:lnTo>
                  <a:pt x="835" y="305"/>
                </a:lnTo>
                <a:lnTo>
                  <a:pt x="835" y="309"/>
                </a:lnTo>
                <a:lnTo>
                  <a:pt x="833" y="314"/>
                </a:lnTo>
                <a:lnTo>
                  <a:pt x="831" y="325"/>
                </a:lnTo>
                <a:lnTo>
                  <a:pt x="829" y="329"/>
                </a:lnTo>
                <a:lnTo>
                  <a:pt x="828" y="330"/>
                </a:lnTo>
                <a:lnTo>
                  <a:pt x="822" y="333"/>
                </a:lnTo>
                <a:lnTo>
                  <a:pt x="817" y="336"/>
                </a:lnTo>
                <a:lnTo>
                  <a:pt x="824" y="337"/>
                </a:lnTo>
                <a:lnTo>
                  <a:pt x="825" y="344"/>
                </a:lnTo>
                <a:lnTo>
                  <a:pt x="827" y="345"/>
                </a:lnTo>
                <a:lnTo>
                  <a:pt x="827" y="347"/>
                </a:lnTo>
                <a:lnTo>
                  <a:pt x="829" y="343"/>
                </a:lnTo>
                <a:lnTo>
                  <a:pt x="831" y="341"/>
                </a:lnTo>
                <a:lnTo>
                  <a:pt x="832" y="339"/>
                </a:lnTo>
                <a:lnTo>
                  <a:pt x="835" y="333"/>
                </a:lnTo>
                <a:lnTo>
                  <a:pt x="839" y="326"/>
                </a:lnTo>
                <a:lnTo>
                  <a:pt x="844" y="318"/>
                </a:lnTo>
                <a:lnTo>
                  <a:pt x="850" y="318"/>
                </a:lnTo>
                <a:lnTo>
                  <a:pt x="855" y="318"/>
                </a:lnTo>
                <a:lnTo>
                  <a:pt x="859" y="313"/>
                </a:lnTo>
                <a:lnTo>
                  <a:pt x="867" y="303"/>
                </a:lnTo>
                <a:lnTo>
                  <a:pt x="872" y="303"/>
                </a:lnTo>
                <a:lnTo>
                  <a:pt x="866" y="315"/>
                </a:lnTo>
                <a:lnTo>
                  <a:pt x="865" y="318"/>
                </a:lnTo>
                <a:lnTo>
                  <a:pt x="862" y="322"/>
                </a:lnTo>
                <a:lnTo>
                  <a:pt x="861" y="324"/>
                </a:lnTo>
                <a:lnTo>
                  <a:pt x="861" y="325"/>
                </a:lnTo>
                <a:lnTo>
                  <a:pt x="859" y="326"/>
                </a:lnTo>
                <a:lnTo>
                  <a:pt x="861" y="333"/>
                </a:lnTo>
                <a:lnTo>
                  <a:pt x="862" y="341"/>
                </a:lnTo>
                <a:lnTo>
                  <a:pt x="867" y="351"/>
                </a:lnTo>
                <a:lnTo>
                  <a:pt x="869" y="350"/>
                </a:lnTo>
                <a:lnTo>
                  <a:pt x="870" y="347"/>
                </a:lnTo>
                <a:lnTo>
                  <a:pt x="870" y="345"/>
                </a:lnTo>
                <a:lnTo>
                  <a:pt x="867" y="336"/>
                </a:lnTo>
                <a:lnTo>
                  <a:pt x="866" y="333"/>
                </a:lnTo>
                <a:lnTo>
                  <a:pt x="865" y="328"/>
                </a:lnTo>
                <a:lnTo>
                  <a:pt x="866" y="326"/>
                </a:lnTo>
                <a:lnTo>
                  <a:pt x="867" y="325"/>
                </a:lnTo>
                <a:lnTo>
                  <a:pt x="873" y="315"/>
                </a:lnTo>
                <a:lnTo>
                  <a:pt x="873" y="314"/>
                </a:lnTo>
                <a:lnTo>
                  <a:pt x="880" y="325"/>
                </a:lnTo>
                <a:lnTo>
                  <a:pt x="881" y="329"/>
                </a:lnTo>
                <a:lnTo>
                  <a:pt x="881" y="326"/>
                </a:lnTo>
                <a:lnTo>
                  <a:pt x="881" y="320"/>
                </a:lnTo>
                <a:lnTo>
                  <a:pt x="881" y="318"/>
                </a:lnTo>
                <a:lnTo>
                  <a:pt x="880" y="313"/>
                </a:lnTo>
                <a:lnTo>
                  <a:pt x="878" y="309"/>
                </a:lnTo>
                <a:lnTo>
                  <a:pt x="877" y="305"/>
                </a:lnTo>
                <a:lnTo>
                  <a:pt x="878" y="303"/>
                </a:lnTo>
                <a:lnTo>
                  <a:pt x="881" y="302"/>
                </a:lnTo>
                <a:lnTo>
                  <a:pt x="881" y="300"/>
                </a:lnTo>
                <a:lnTo>
                  <a:pt x="878" y="290"/>
                </a:lnTo>
                <a:lnTo>
                  <a:pt x="877" y="287"/>
                </a:lnTo>
                <a:lnTo>
                  <a:pt x="872" y="280"/>
                </a:lnTo>
                <a:lnTo>
                  <a:pt x="876" y="273"/>
                </a:lnTo>
                <a:lnTo>
                  <a:pt x="887" y="273"/>
                </a:lnTo>
                <a:lnTo>
                  <a:pt x="884" y="283"/>
                </a:lnTo>
                <a:lnTo>
                  <a:pt x="892" y="281"/>
                </a:lnTo>
                <a:lnTo>
                  <a:pt x="899" y="292"/>
                </a:lnTo>
                <a:lnTo>
                  <a:pt x="903" y="303"/>
                </a:lnTo>
                <a:lnTo>
                  <a:pt x="904" y="307"/>
                </a:lnTo>
                <a:lnTo>
                  <a:pt x="904" y="311"/>
                </a:lnTo>
                <a:lnTo>
                  <a:pt x="903" y="320"/>
                </a:lnTo>
                <a:lnTo>
                  <a:pt x="902" y="320"/>
                </a:lnTo>
                <a:lnTo>
                  <a:pt x="899" y="324"/>
                </a:lnTo>
                <a:lnTo>
                  <a:pt x="904" y="325"/>
                </a:lnTo>
                <a:lnTo>
                  <a:pt x="913" y="318"/>
                </a:lnTo>
                <a:lnTo>
                  <a:pt x="910" y="314"/>
                </a:lnTo>
                <a:lnTo>
                  <a:pt x="908" y="311"/>
                </a:lnTo>
                <a:lnTo>
                  <a:pt x="908" y="309"/>
                </a:lnTo>
                <a:lnTo>
                  <a:pt x="908" y="305"/>
                </a:lnTo>
                <a:lnTo>
                  <a:pt x="908" y="303"/>
                </a:lnTo>
                <a:lnTo>
                  <a:pt x="904" y="296"/>
                </a:lnTo>
                <a:lnTo>
                  <a:pt x="900" y="285"/>
                </a:lnTo>
                <a:lnTo>
                  <a:pt x="908" y="280"/>
                </a:lnTo>
                <a:lnTo>
                  <a:pt x="915" y="283"/>
                </a:lnTo>
                <a:lnTo>
                  <a:pt x="917" y="280"/>
                </a:lnTo>
                <a:lnTo>
                  <a:pt x="926" y="281"/>
                </a:lnTo>
                <a:lnTo>
                  <a:pt x="929" y="281"/>
                </a:lnTo>
                <a:lnTo>
                  <a:pt x="926" y="294"/>
                </a:lnTo>
                <a:lnTo>
                  <a:pt x="934" y="283"/>
                </a:lnTo>
                <a:lnTo>
                  <a:pt x="938" y="283"/>
                </a:lnTo>
                <a:lnTo>
                  <a:pt x="938" y="284"/>
                </a:lnTo>
                <a:lnTo>
                  <a:pt x="941" y="287"/>
                </a:lnTo>
                <a:lnTo>
                  <a:pt x="943" y="288"/>
                </a:lnTo>
                <a:lnTo>
                  <a:pt x="944" y="288"/>
                </a:lnTo>
                <a:lnTo>
                  <a:pt x="944" y="291"/>
                </a:lnTo>
                <a:lnTo>
                  <a:pt x="945" y="290"/>
                </a:lnTo>
                <a:lnTo>
                  <a:pt x="945" y="294"/>
                </a:lnTo>
                <a:lnTo>
                  <a:pt x="947" y="294"/>
                </a:lnTo>
                <a:lnTo>
                  <a:pt x="948" y="299"/>
                </a:lnTo>
                <a:lnTo>
                  <a:pt x="947" y="300"/>
                </a:lnTo>
                <a:lnTo>
                  <a:pt x="949" y="303"/>
                </a:lnTo>
                <a:lnTo>
                  <a:pt x="951" y="303"/>
                </a:lnTo>
                <a:lnTo>
                  <a:pt x="952" y="305"/>
                </a:lnTo>
                <a:lnTo>
                  <a:pt x="953" y="306"/>
                </a:lnTo>
                <a:lnTo>
                  <a:pt x="953" y="305"/>
                </a:lnTo>
                <a:lnTo>
                  <a:pt x="955" y="306"/>
                </a:lnTo>
                <a:lnTo>
                  <a:pt x="956" y="309"/>
                </a:lnTo>
                <a:lnTo>
                  <a:pt x="955" y="307"/>
                </a:lnTo>
                <a:lnTo>
                  <a:pt x="955" y="309"/>
                </a:lnTo>
                <a:lnTo>
                  <a:pt x="955" y="310"/>
                </a:lnTo>
                <a:lnTo>
                  <a:pt x="958" y="315"/>
                </a:lnTo>
                <a:lnTo>
                  <a:pt x="960" y="320"/>
                </a:lnTo>
                <a:lnTo>
                  <a:pt x="960" y="324"/>
                </a:lnTo>
                <a:lnTo>
                  <a:pt x="962" y="328"/>
                </a:lnTo>
                <a:lnTo>
                  <a:pt x="960" y="329"/>
                </a:lnTo>
                <a:lnTo>
                  <a:pt x="963" y="333"/>
                </a:lnTo>
                <a:lnTo>
                  <a:pt x="963" y="335"/>
                </a:lnTo>
                <a:lnTo>
                  <a:pt x="963" y="337"/>
                </a:lnTo>
                <a:lnTo>
                  <a:pt x="955" y="348"/>
                </a:lnTo>
                <a:lnTo>
                  <a:pt x="955" y="350"/>
                </a:lnTo>
                <a:lnTo>
                  <a:pt x="949" y="350"/>
                </a:lnTo>
                <a:lnTo>
                  <a:pt x="947" y="350"/>
                </a:lnTo>
                <a:lnTo>
                  <a:pt x="945" y="350"/>
                </a:lnTo>
                <a:lnTo>
                  <a:pt x="944" y="350"/>
                </a:lnTo>
                <a:lnTo>
                  <a:pt x="936" y="351"/>
                </a:lnTo>
                <a:lnTo>
                  <a:pt x="930" y="352"/>
                </a:lnTo>
                <a:lnTo>
                  <a:pt x="926" y="354"/>
                </a:lnTo>
                <a:lnTo>
                  <a:pt x="914" y="343"/>
                </a:lnTo>
                <a:lnTo>
                  <a:pt x="908" y="339"/>
                </a:lnTo>
                <a:lnTo>
                  <a:pt x="896" y="333"/>
                </a:lnTo>
                <a:lnTo>
                  <a:pt x="893" y="332"/>
                </a:lnTo>
                <a:lnTo>
                  <a:pt x="885" y="329"/>
                </a:lnTo>
                <a:lnTo>
                  <a:pt x="882" y="332"/>
                </a:lnTo>
                <a:lnTo>
                  <a:pt x="880" y="333"/>
                </a:lnTo>
                <a:lnTo>
                  <a:pt x="881" y="336"/>
                </a:lnTo>
                <a:lnTo>
                  <a:pt x="885" y="336"/>
                </a:lnTo>
                <a:lnTo>
                  <a:pt x="889" y="344"/>
                </a:lnTo>
                <a:lnTo>
                  <a:pt x="891" y="345"/>
                </a:lnTo>
                <a:lnTo>
                  <a:pt x="893" y="351"/>
                </a:lnTo>
                <a:lnTo>
                  <a:pt x="895" y="354"/>
                </a:lnTo>
                <a:lnTo>
                  <a:pt x="896" y="358"/>
                </a:lnTo>
                <a:lnTo>
                  <a:pt x="896" y="359"/>
                </a:lnTo>
                <a:lnTo>
                  <a:pt x="896" y="362"/>
                </a:lnTo>
                <a:lnTo>
                  <a:pt x="893" y="367"/>
                </a:lnTo>
                <a:lnTo>
                  <a:pt x="892" y="369"/>
                </a:lnTo>
                <a:lnTo>
                  <a:pt x="892" y="369"/>
                </a:lnTo>
                <a:lnTo>
                  <a:pt x="893" y="371"/>
                </a:lnTo>
                <a:lnTo>
                  <a:pt x="893" y="377"/>
                </a:lnTo>
                <a:lnTo>
                  <a:pt x="895" y="381"/>
                </a:lnTo>
                <a:lnTo>
                  <a:pt x="891" y="392"/>
                </a:lnTo>
                <a:lnTo>
                  <a:pt x="889" y="397"/>
                </a:lnTo>
                <a:lnTo>
                  <a:pt x="888" y="397"/>
                </a:lnTo>
                <a:lnTo>
                  <a:pt x="884" y="401"/>
                </a:lnTo>
                <a:lnTo>
                  <a:pt x="882" y="401"/>
                </a:lnTo>
                <a:lnTo>
                  <a:pt x="881" y="401"/>
                </a:lnTo>
                <a:lnTo>
                  <a:pt x="880" y="400"/>
                </a:lnTo>
                <a:lnTo>
                  <a:pt x="880" y="399"/>
                </a:lnTo>
                <a:lnTo>
                  <a:pt x="876" y="399"/>
                </a:lnTo>
                <a:lnTo>
                  <a:pt x="874" y="400"/>
                </a:lnTo>
                <a:lnTo>
                  <a:pt x="870" y="404"/>
                </a:lnTo>
                <a:lnTo>
                  <a:pt x="870" y="407"/>
                </a:lnTo>
                <a:lnTo>
                  <a:pt x="865" y="410"/>
                </a:lnTo>
                <a:lnTo>
                  <a:pt x="865" y="412"/>
                </a:lnTo>
                <a:lnTo>
                  <a:pt x="863" y="415"/>
                </a:lnTo>
                <a:lnTo>
                  <a:pt x="863" y="418"/>
                </a:lnTo>
                <a:lnTo>
                  <a:pt x="855" y="433"/>
                </a:lnTo>
                <a:lnTo>
                  <a:pt x="851" y="434"/>
                </a:lnTo>
                <a:lnTo>
                  <a:pt x="850" y="431"/>
                </a:lnTo>
                <a:lnTo>
                  <a:pt x="847" y="434"/>
                </a:lnTo>
                <a:lnTo>
                  <a:pt x="847" y="434"/>
                </a:lnTo>
                <a:lnTo>
                  <a:pt x="842" y="435"/>
                </a:lnTo>
                <a:lnTo>
                  <a:pt x="839" y="434"/>
                </a:lnTo>
                <a:lnTo>
                  <a:pt x="835" y="440"/>
                </a:lnTo>
                <a:lnTo>
                  <a:pt x="831" y="444"/>
                </a:lnTo>
                <a:lnTo>
                  <a:pt x="832" y="455"/>
                </a:lnTo>
                <a:lnTo>
                  <a:pt x="833" y="457"/>
                </a:lnTo>
                <a:lnTo>
                  <a:pt x="835" y="457"/>
                </a:lnTo>
                <a:lnTo>
                  <a:pt x="837" y="459"/>
                </a:lnTo>
                <a:lnTo>
                  <a:pt x="837" y="461"/>
                </a:lnTo>
                <a:lnTo>
                  <a:pt x="837" y="467"/>
                </a:lnTo>
                <a:lnTo>
                  <a:pt x="837" y="467"/>
                </a:lnTo>
                <a:lnTo>
                  <a:pt x="837" y="470"/>
                </a:lnTo>
                <a:lnTo>
                  <a:pt x="837" y="471"/>
                </a:lnTo>
                <a:lnTo>
                  <a:pt x="839" y="475"/>
                </a:lnTo>
                <a:lnTo>
                  <a:pt x="837" y="475"/>
                </a:lnTo>
                <a:lnTo>
                  <a:pt x="837" y="478"/>
                </a:lnTo>
                <a:lnTo>
                  <a:pt x="836" y="480"/>
                </a:lnTo>
                <a:lnTo>
                  <a:pt x="837" y="482"/>
                </a:lnTo>
                <a:lnTo>
                  <a:pt x="836" y="486"/>
                </a:lnTo>
                <a:lnTo>
                  <a:pt x="837" y="491"/>
                </a:lnTo>
                <a:lnTo>
                  <a:pt x="837" y="493"/>
                </a:lnTo>
                <a:lnTo>
                  <a:pt x="833" y="505"/>
                </a:lnTo>
                <a:lnTo>
                  <a:pt x="833" y="506"/>
                </a:lnTo>
                <a:lnTo>
                  <a:pt x="832" y="508"/>
                </a:lnTo>
                <a:lnTo>
                  <a:pt x="828" y="515"/>
                </a:lnTo>
                <a:lnTo>
                  <a:pt x="828" y="517"/>
                </a:lnTo>
                <a:lnTo>
                  <a:pt x="827" y="523"/>
                </a:lnTo>
                <a:lnTo>
                  <a:pt x="825" y="524"/>
                </a:lnTo>
                <a:lnTo>
                  <a:pt x="824" y="521"/>
                </a:lnTo>
                <a:lnTo>
                  <a:pt x="822" y="521"/>
                </a:lnTo>
                <a:lnTo>
                  <a:pt x="822" y="520"/>
                </a:lnTo>
                <a:lnTo>
                  <a:pt x="820" y="520"/>
                </a:lnTo>
                <a:lnTo>
                  <a:pt x="820" y="519"/>
                </a:lnTo>
                <a:lnTo>
                  <a:pt x="818" y="519"/>
                </a:lnTo>
                <a:lnTo>
                  <a:pt x="817" y="517"/>
                </a:lnTo>
                <a:lnTo>
                  <a:pt x="816" y="517"/>
                </a:lnTo>
                <a:lnTo>
                  <a:pt x="814" y="516"/>
                </a:lnTo>
                <a:lnTo>
                  <a:pt x="813" y="516"/>
                </a:lnTo>
                <a:lnTo>
                  <a:pt x="807" y="512"/>
                </a:lnTo>
                <a:lnTo>
                  <a:pt x="805" y="510"/>
                </a:lnTo>
                <a:lnTo>
                  <a:pt x="802" y="508"/>
                </a:lnTo>
                <a:lnTo>
                  <a:pt x="798" y="502"/>
                </a:lnTo>
                <a:lnTo>
                  <a:pt x="797" y="500"/>
                </a:lnTo>
                <a:lnTo>
                  <a:pt x="797" y="490"/>
                </a:lnTo>
                <a:lnTo>
                  <a:pt x="797" y="486"/>
                </a:lnTo>
                <a:lnTo>
                  <a:pt x="795" y="482"/>
                </a:lnTo>
                <a:lnTo>
                  <a:pt x="794" y="476"/>
                </a:lnTo>
                <a:lnTo>
                  <a:pt x="792" y="472"/>
                </a:lnTo>
                <a:lnTo>
                  <a:pt x="797" y="465"/>
                </a:lnTo>
                <a:lnTo>
                  <a:pt x="799" y="460"/>
                </a:lnTo>
                <a:lnTo>
                  <a:pt x="803" y="450"/>
                </a:lnTo>
                <a:lnTo>
                  <a:pt x="807" y="441"/>
                </a:lnTo>
                <a:lnTo>
                  <a:pt x="812" y="434"/>
                </a:lnTo>
                <a:lnTo>
                  <a:pt x="812" y="434"/>
                </a:lnTo>
                <a:lnTo>
                  <a:pt x="814" y="429"/>
                </a:lnTo>
                <a:lnTo>
                  <a:pt x="817" y="419"/>
                </a:lnTo>
                <a:lnTo>
                  <a:pt x="820" y="410"/>
                </a:lnTo>
                <a:lnTo>
                  <a:pt x="821" y="405"/>
                </a:lnTo>
                <a:lnTo>
                  <a:pt x="821" y="404"/>
                </a:lnTo>
                <a:lnTo>
                  <a:pt x="824" y="396"/>
                </a:lnTo>
                <a:lnTo>
                  <a:pt x="820" y="392"/>
                </a:lnTo>
                <a:lnTo>
                  <a:pt x="816" y="385"/>
                </a:lnTo>
                <a:lnTo>
                  <a:pt x="814" y="381"/>
                </a:lnTo>
                <a:lnTo>
                  <a:pt x="814" y="380"/>
                </a:lnTo>
                <a:lnTo>
                  <a:pt x="812" y="377"/>
                </a:lnTo>
                <a:lnTo>
                  <a:pt x="809" y="371"/>
                </a:lnTo>
                <a:lnTo>
                  <a:pt x="806" y="369"/>
                </a:lnTo>
                <a:lnTo>
                  <a:pt x="803" y="366"/>
                </a:lnTo>
                <a:lnTo>
                  <a:pt x="802" y="363"/>
                </a:lnTo>
                <a:lnTo>
                  <a:pt x="801" y="360"/>
                </a:lnTo>
                <a:lnTo>
                  <a:pt x="799" y="358"/>
                </a:lnTo>
                <a:lnTo>
                  <a:pt x="797" y="354"/>
                </a:lnTo>
                <a:lnTo>
                  <a:pt x="795" y="351"/>
                </a:lnTo>
                <a:lnTo>
                  <a:pt x="794" y="348"/>
                </a:lnTo>
                <a:lnTo>
                  <a:pt x="792" y="345"/>
                </a:lnTo>
                <a:lnTo>
                  <a:pt x="792" y="344"/>
                </a:lnTo>
                <a:lnTo>
                  <a:pt x="791" y="344"/>
                </a:lnTo>
                <a:lnTo>
                  <a:pt x="790" y="343"/>
                </a:lnTo>
                <a:lnTo>
                  <a:pt x="782" y="341"/>
                </a:lnTo>
                <a:lnTo>
                  <a:pt x="779" y="341"/>
                </a:lnTo>
                <a:lnTo>
                  <a:pt x="771" y="339"/>
                </a:lnTo>
                <a:lnTo>
                  <a:pt x="768" y="339"/>
                </a:lnTo>
                <a:lnTo>
                  <a:pt x="758" y="336"/>
                </a:lnTo>
                <a:lnTo>
                  <a:pt x="754" y="336"/>
                </a:lnTo>
                <a:lnTo>
                  <a:pt x="747" y="335"/>
                </a:lnTo>
                <a:lnTo>
                  <a:pt x="743" y="333"/>
                </a:lnTo>
                <a:lnTo>
                  <a:pt x="742" y="333"/>
                </a:lnTo>
                <a:lnTo>
                  <a:pt x="739" y="332"/>
                </a:lnTo>
                <a:lnTo>
                  <a:pt x="730" y="330"/>
                </a:lnTo>
                <a:lnTo>
                  <a:pt x="727" y="329"/>
                </a:lnTo>
                <a:lnTo>
                  <a:pt x="723" y="329"/>
                </a:lnTo>
                <a:lnTo>
                  <a:pt x="719" y="328"/>
                </a:lnTo>
                <a:lnTo>
                  <a:pt x="716" y="326"/>
                </a:lnTo>
                <a:lnTo>
                  <a:pt x="711" y="321"/>
                </a:lnTo>
                <a:lnTo>
                  <a:pt x="711" y="315"/>
                </a:lnTo>
                <a:lnTo>
                  <a:pt x="711" y="311"/>
                </a:lnTo>
                <a:lnTo>
                  <a:pt x="705" y="310"/>
                </a:lnTo>
                <a:lnTo>
                  <a:pt x="702" y="309"/>
                </a:lnTo>
                <a:lnTo>
                  <a:pt x="701" y="309"/>
                </a:lnTo>
                <a:lnTo>
                  <a:pt x="691" y="305"/>
                </a:lnTo>
                <a:lnTo>
                  <a:pt x="689" y="303"/>
                </a:lnTo>
                <a:lnTo>
                  <a:pt x="685" y="300"/>
                </a:lnTo>
                <a:lnTo>
                  <a:pt x="681" y="295"/>
                </a:lnTo>
                <a:lnTo>
                  <a:pt x="676" y="291"/>
                </a:lnTo>
                <a:lnTo>
                  <a:pt x="675" y="290"/>
                </a:lnTo>
                <a:lnTo>
                  <a:pt x="674" y="288"/>
                </a:lnTo>
                <a:lnTo>
                  <a:pt x="671" y="284"/>
                </a:lnTo>
                <a:lnTo>
                  <a:pt x="670" y="281"/>
                </a:lnTo>
                <a:lnTo>
                  <a:pt x="667" y="275"/>
                </a:lnTo>
                <a:lnTo>
                  <a:pt x="667" y="272"/>
                </a:lnTo>
                <a:lnTo>
                  <a:pt x="664" y="268"/>
                </a:lnTo>
                <a:lnTo>
                  <a:pt x="664" y="266"/>
                </a:lnTo>
                <a:lnTo>
                  <a:pt x="663" y="266"/>
                </a:lnTo>
                <a:lnTo>
                  <a:pt x="663" y="265"/>
                </a:lnTo>
                <a:lnTo>
                  <a:pt x="651" y="272"/>
                </a:lnTo>
                <a:lnTo>
                  <a:pt x="646" y="276"/>
                </a:lnTo>
                <a:lnTo>
                  <a:pt x="642" y="273"/>
                </a:lnTo>
                <a:lnTo>
                  <a:pt x="640" y="273"/>
                </a:lnTo>
                <a:lnTo>
                  <a:pt x="638" y="273"/>
                </a:lnTo>
                <a:lnTo>
                  <a:pt x="634" y="276"/>
                </a:lnTo>
                <a:lnTo>
                  <a:pt x="631" y="279"/>
                </a:lnTo>
                <a:lnTo>
                  <a:pt x="631" y="280"/>
                </a:lnTo>
                <a:lnTo>
                  <a:pt x="630" y="280"/>
                </a:lnTo>
                <a:lnTo>
                  <a:pt x="629" y="287"/>
                </a:lnTo>
                <a:lnTo>
                  <a:pt x="629" y="290"/>
                </a:lnTo>
                <a:lnTo>
                  <a:pt x="629" y="291"/>
                </a:lnTo>
                <a:lnTo>
                  <a:pt x="625" y="292"/>
                </a:lnTo>
                <a:lnTo>
                  <a:pt x="623" y="292"/>
                </a:lnTo>
                <a:lnTo>
                  <a:pt x="621" y="294"/>
                </a:lnTo>
                <a:lnTo>
                  <a:pt x="621" y="295"/>
                </a:lnTo>
                <a:lnTo>
                  <a:pt x="616" y="303"/>
                </a:lnTo>
                <a:lnTo>
                  <a:pt x="612" y="303"/>
                </a:lnTo>
                <a:lnTo>
                  <a:pt x="611" y="305"/>
                </a:lnTo>
                <a:lnTo>
                  <a:pt x="610" y="305"/>
                </a:lnTo>
                <a:lnTo>
                  <a:pt x="610" y="306"/>
                </a:lnTo>
                <a:lnTo>
                  <a:pt x="610" y="307"/>
                </a:lnTo>
                <a:lnTo>
                  <a:pt x="611" y="309"/>
                </a:lnTo>
                <a:lnTo>
                  <a:pt x="611" y="310"/>
                </a:lnTo>
                <a:lnTo>
                  <a:pt x="614" y="311"/>
                </a:lnTo>
                <a:lnTo>
                  <a:pt x="612" y="313"/>
                </a:lnTo>
                <a:lnTo>
                  <a:pt x="612" y="314"/>
                </a:lnTo>
                <a:lnTo>
                  <a:pt x="611" y="314"/>
                </a:lnTo>
                <a:lnTo>
                  <a:pt x="607" y="315"/>
                </a:lnTo>
                <a:lnTo>
                  <a:pt x="601" y="321"/>
                </a:lnTo>
                <a:lnTo>
                  <a:pt x="599" y="322"/>
                </a:lnTo>
                <a:lnTo>
                  <a:pt x="597" y="325"/>
                </a:lnTo>
                <a:lnTo>
                  <a:pt x="596" y="326"/>
                </a:lnTo>
                <a:lnTo>
                  <a:pt x="595" y="326"/>
                </a:lnTo>
                <a:lnTo>
                  <a:pt x="593" y="328"/>
                </a:lnTo>
                <a:lnTo>
                  <a:pt x="592" y="329"/>
                </a:lnTo>
                <a:lnTo>
                  <a:pt x="591" y="329"/>
                </a:lnTo>
                <a:lnTo>
                  <a:pt x="589" y="328"/>
                </a:lnTo>
                <a:lnTo>
                  <a:pt x="585" y="324"/>
                </a:lnTo>
                <a:lnTo>
                  <a:pt x="585" y="324"/>
                </a:lnTo>
                <a:lnTo>
                  <a:pt x="584" y="324"/>
                </a:lnTo>
                <a:lnTo>
                  <a:pt x="582" y="324"/>
                </a:lnTo>
                <a:lnTo>
                  <a:pt x="581" y="325"/>
                </a:lnTo>
                <a:lnTo>
                  <a:pt x="578" y="326"/>
                </a:lnTo>
                <a:lnTo>
                  <a:pt x="577" y="326"/>
                </a:lnTo>
                <a:lnTo>
                  <a:pt x="576" y="326"/>
                </a:lnTo>
                <a:lnTo>
                  <a:pt x="574" y="325"/>
                </a:lnTo>
                <a:lnTo>
                  <a:pt x="573" y="320"/>
                </a:lnTo>
                <a:lnTo>
                  <a:pt x="566" y="321"/>
                </a:lnTo>
                <a:lnTo>
                  <a:pt x="560" y="326"/>
                </a:lnTo>
                <a:lnTo>
                  <a:pt x="556" y="322"/>
                </a:lnTo>
                <a:lnTo>
                  <a:pt x="551" y="325"/>
                </a:lnTo>
                <a:lnTo>
                  <a:pt x="547" y="329"/>
                </a:lnTo>
                <a:lnTo>
                  <a:pt x="544" y="329"/>
                </a:lnTo>
                <a:lnTo>
                  <a:pt x="541" y="330"/>
                </a:lnTo>
                <a:lnTo>
                  <a:pt x="539" y="332"/>
                </a:lnTo>
                <a:lnTo>
                  <a:pt x="539" y="333"/>
                </a:lnTo>
                <a:lnTo>
                  <a:pt x="539" y="337"/>
                </a:lnTo>
                <a:lnTo>
                  <a:pt x="537" y="339"/>
                </a:lnTo>
                <a:lnTo>
                  <a:pt x="536" y="343"/>
                </a:lnTo>
                <a:lnTo>
                  <a:pt x="537" y="345"/>
                </a:lnTo>
                <a:lnTo>
                  <a:pt x="536" y="348"/>
                </a:lnTo>
                <a:lnTo>
                  <a:pt x="536" y="355"/>
                </a:lnTo>
                <a:lnTo>
                  <a:pt x="535" y="356"/>
                </a:lnTo>
                <a:lnTo>
                  <a:pt x="526" y="367"/>
                </a:lnTo>
                <a:lnTo>
                  <a:pt x="525" y="367"/>
                </a:lnTo>
                <a:lnTo>
                  <a:pt x="524" y="369"/>
                </a:lnTo>
                <a:lnTo>
                  <a:pt x="525" y="369"/>
                </a:lnTo>
                <a:lnTo>
                  <a:pt x="525" y="373"/>
                </a:lnTo>
                <a:lnTo>
                  <a:pt x="525" y="374"/>
                </a:lnTo>
                <a:lnTo>
                  <a:pt x="524" y="374"/>
                </a:lnTo>
                <a:lnTo>
                  <a:pt x="524" y="377"/>
                </a:lnTo>
                <a:lnTo>
                  <a:pt x="521" y="378"/>
                </a:lnTo>
                <a:lnTo>
                  <a:pt x="521" y="382"/>
                </a:lnTo>
                <a:lnTo>
                  <a:pt x="521" y="384"/>
                </a:lnTo>
                <a:lnTo>
                  <a:pt x="520" y="385"/>
                </a:lnTo>
                <a:lnTo>
                  <a:pt x="520" y="385"/>
                </a:lnTo>
                <a:lnTo>
                  <a:pt x="520" y="388"/>
                </a:lnTo>
                <a:lnTo>
                  <a:pt x="520" y="390"/>
                </a:lnTo>
                <a:lnTo>
                  <a:pt x="518" y="390"/>
                </a:lnTo>
                <a:lnTo>
                  <a:pt x="517" y="393"/>
                </a:lnTo>
                <a:lnTo>
                  <a:pt x="513" y="396"/>
                </a:lnTo>
                <a:lnTo>
                  <a:pt x="509" y="396"/>
                </a:lnTo>
                <a:lnTo>
                  <a:pt x="507" y="397"/>
                </a:lnTo>
                <a:lnTo>
                  <a:pt x="505" y="403"/>
                </a:lnTo>
                <a:lnTo>
                  <a:pt x="503" y="407"/>
                </a:lnTo>
                <a:lnTo>
                  <a:pt x="500" y="412"/>
                </a:lnTo>
                <a:lnTo>
                  <a:pt x="502" y="415"/>
                </a:lnTo>
                <a:lnTo>
                  <a:pt x="503" y="415"/>
                </a:lnTo>
                <a:lnTo>
                  <a:pt x="505" y="415"/>
                </a:lnTo>
                <a:lnTo>
                  <a:pt x="507" y="416"/>
                </a:lnTo>
                <a:lnTo>
                  <a:pt x="509" y="423"/>
                </a:lnTo>
                <a:lnTo>
                  <a:pt x="510" y="426"/>
                </a:lnTo>
                <a:lnTo>
                  <a:pt x="511" y="426"/>
                </a:lnTo>
                <a:lnTo>
                  <a:pt x="510" y="427"/>
                </a:lnTo>
                <a:lnTo>
                  <a:pt x="509" y="435"/>
                </a:lnTo>
                <a:lnTo>
                  <a:pt x="509" y="437"/>
                </a:lnTo>
                <a:lnTo>
                  <a:pt x="503" y="442"/>
                </a:lnTo>
                <a:lnTo>
                  <a:pt x="502" y="444"/>
                </a:lnTo>
                <a:lnTo>
                  <a:pt x="500" y="444"/>
                </a:lnTo>
                <a:lnTo>
                  <a:pt x="500" y="446"/>
                </a:lnTo>
                <a:lnTo>
                  <a:pt x="503" y="448"/>
                </a:lnTo>
                <a:lnTo>
                  <a:pt x="505" y="448"/>
                </a:lnTo>
                <a:lnTo>
                  <a:pt x="506" y="450"/>
                </a:lnTo>
                <a:lnTo>
                  <a:pt x="506" y="452"/>
                </a:lnTo>
                <a:lnTo>
                  <a:pt x="506" y="453"/>
                </a:lnTo>
                <a:lnTo>
                  <a:pt x="505" y="460"/>
                </a:lnTo>
                <a:lnTo>
                  <a:pt x="505" y="461"/>
                </a:lnTo>
                <a:lnTo>
                  <a:pt x="507" y="464"/>
                </a:lnTo>
                <a:lnTo>
                  <a:pt x="505" y="465"/>
                </a:lnTo>
                <a:lnTo>
                  <a:pt x="505" y="467"/>
                </a:lnTo>
                <a:lnTo>
                  <a:pt x="505" y="468"/>
                </a:lnTo>
                <a:lnTo>
                  <a:pt x="505" y="471"/>
                </a:lnTo>
                <a:lnTo>
                  <a:pt x="505" y="472"/>
                </a:lnTo>
                <a:lnTo>
                  <a:pt x="503" y="475"/>
                </a:lnTo>
                <a:lnTo>
                  <a:pt x="503" y="476"/>
                </a:lnTo>
                <a:lnTo>
                  <a:pt x="503" y="478"/>
                </a:lnTo>
                <a:lnTo>
                  <a:pt x="503" y="479"/>
                </a:lnTo>
                <a:lnTo>
                  <a:pt x="506" y="479"/>
                </a:lnTo>
                <a:lnTo>
                  <a:pt x="505" y="480"/>
                </a:lnTo>
                <a:lnTo>
                  <a:pt x="505" y="482"/>
                </a:lnTo>
                <a:lnTo>
                  <a:pt x="506" y="482"/>
                </a:lnTo>
                <a:lnTo>
                  <a:pt x="507" y="482"/>
                </a:lnTo>
                <a:lnTo>
                  <a:pt x="509" y="483"/>
                </a:lnTo>
                <a:lnTo>
                  <a:pt x="509" y="485"/>
                </a:lnTo>
                <a:lnTo>
                  <a:pt x="509" y="486"/>
                </a:lnTo>
                <a:lnTo>
                  <a:pt x="507" y="486"/>
                </a:lnTo>
                <a:lnTo>
                  <a:pt x="506" y="490"/>
                </a:lnTo>
                <a:lnTo>
                  <a:pt x="507" y="491"/>
                </a:lnTo>
                <a:lnTo>
                  <a:pt x="507" y="494"/>
                </a:lnTo>
                <a:lnTo>
                  <a:pt x="506" y="495"/>
                </a:lnTo>
                <a:lnTo>
                  <a:pt x="505" y="497"/>
                </a:lnTo>
                <a:lnTo>
                  <a:pt x="505" y="500"/>
                </a:lnTo>
                <a:lnTo>
                  <a:pt x="503" y="500"/>
                </a:lnTo>
                <a:lnTo>
                  <a:pt x="503" y="504"/>
                </a:lnTo>
                <a:lnTo>
                  <a:pt x="503" y="506"/>
                </a:lnTo>
                <a:lnTo>
                  <a:pt x="503" y="508"/>
                </a:lnTo>
                <a:lnTo>
                  <a:pt x="503" y="509"/>
                </a:lnTo>
                <a:lnTo>
                  <a:pt x="503" y="512"/>
                </a:lnTo>
                <a:lnTo>
                  <a:pt x="505" y="515"/>
                </a:lnTo>
                <a:lnTo>
                  <a:pt x="505" y="517"/>
                </a:lnTo>
                <a:lnTo>
                  <a:pt x="503" y="519"/>
                </a:lnTo>
                <a:lnTo>
                  <a:pt x="503" y="523"/>
                </a:lnTo>
                <a:lnTo>
                  <a:pt x="502" y="524"/>
                </a:lnTo>
                <a:lnTo>
                  <a:pt x="505" y="534"/>
                </a:lnTo>
                <a:lnTo>
                  <a:pt x="503" y="536"/>
                </a:lnTo>
                <a:lnTo>
                  <a:pt x="503" y="539"/>
                </a:lnTo>
                <a:lnTo>
                  <a:pt x="509" y="547"/>
                </a:lnTo>
                <a:lnTo>
                  <a:pt x="509" y="549"/>
                </a:lnTo>
                <a:lnTo>
                  <a:pt x="511" y="554"/>
                </a:lnTo>
                <a:lnTo>
                  <a:pt x="511" y="560"/>
                </a:lnTo>
                <a:lnTo>
                  <a:pt x="510" y="562"/>
                </a:lnTo>
                <a:lnTo>
                  <a:pt x="511" y="562"/>
                </a:lnTo>
                <a:lnTo>
                  <a:pt x="511" y="564"/>
                </a:lnTo>
                <a:lnTo>
                  <a:pt x="513" y="568"/>
                </a:lnTo>
                <a:lnTo>
                  <a:pt x="513" y="569"/>
                </a:lnTo>
                <a:lnTo>
                  <a:pt x="517" y="575"/>
                </a:lnTo>
                <a:lnTo>
                  <a:pt x="517" y="576"/>
                </a:lnTo>
                <a:lnTo>
                  <a:pt x="517" y="581"/>
                </a:lnTo>
                <a:lnTo>
                  <a:pt x="520" y="581"/>
                </a:lnTo>
                <a:lnTo>
                  <a:pt x="520" y="583"/>
                </a:lnTo>
                <a:lnTo>
                  <a:pt x="520" y="584"/>
                </a:lnTo>
                <a:lnTo>
                  <a:pt x="520" y="587"/>
                </a:lnTo>
                <a:lnTo>
                  <a:pt x="520" y="588"/>
                </a:lnTo>
                <a:lnTo>
                  <a:pt x="518" y="590"/>
                </a:lnTo>
                <a:lnTo>
                  <a:pt x="515" y="596"/>
                </a:lnTo>
                <a:lnTo>
                  <a:pt x="517" y="598"/>
                </a:lnTo>
                <a:lnTo>
                  <a:pt x="515" y="602"/>
                </a:lnTo>
                <a:lnTo>
                  <a:pt x="514" y="614"/>
                </a:lnTo>
                <a:lnTo>
                  <a:pt x="514" y="615"/>
                </a:lnTo>
                <a:lnTo>
                  <a:pt x="513" y="617"/>
                </a:lnTo>
                <a:lnTo>
                  <a:pt x="513" y="618"/>
                </a:lnTo>
                <a:lnTo>
                  <a:pt x="511" y="620"/>
                </a:lnTo>
                <a:lnTo>
                  <a:pt x="510" y="622"/>
                </a:lnTo>
                <a:lnTo>
                  <a:pt x="509" y="622"/>
                </a:lnTo>
                <a:lnTo>
                  <a:pt x="507" y="622"/>
                </a:lnTo>
                <a:lnTo>
                  <a:pt x="503" y="622"/>
                </a:lnTo>
                <a:lnTo>
                  <a:pt x="498" y="620"/>
                </a:lnTo>
                <a:lnTo>
                  <a:pt x="496" y="620"/>
                </a:lnTo>
                <a:lnTo>
                  <a:pt x="491" y="624"/>
                </a:lnTo>
                <a:lnTo>
                  <a:pt x="490" y="625"/>
                </a:lnTo>
                <a:lnTo>
                  <a:pt x="490" y="626"/>
                </a:lnTo>
                <a:lnTo>
                  <a:pt x="487" y="629"/>
                </a:lnTo>
                <a:lnTo>
                  <a:pt x="481" y="635"/>
                </a:lnTo>
                <a:lnTo>
                  <a:pt x="480" y="636"/>
                </a:lnTo>
                <a:lnTo>
                  <a:pt x="477" y="640"/>
                </a:lnTo>
                <a:lnTo>
                  <a:pt x="477" y="641"/>
                </a:lnTo>
                <a:lnTo>
                  <a:pt x="476" y="644"/>
                </a:lnTo>
                <a:lnTo>
                  <a:pt x="476" y="645"/>
                </a:lnTo>
                <a:lnTo>
                  <a:pt x="475" y="648"/>
                </a:lnTo>
                <a:lnTo>
                  <a:pt x="472" y="651"/>
                </a:lnTo>
                <a:lnTo>
                  <a:pt x="472" y="652"/>
                </a:lnTo>
                <a:lnTo>
                  <a:pt x="470" y="665"/>
                </a:lnTo>
                <a:lnTo>
                  <a:pt x="470" y="670"/>
                </a:lnTo>
                <a:lnTo>
                  <a:pt x="472" y="671"/>
                </a:lnTo>
                <a:lnTo>
                  <a:pt x="472" y="674"/>
                </a:lnTo>
                <a:lnTo>
                  <a:pt x="472" y="677"/>
                </a:lnTo>
                <a:lnTo>
                  <a:pt x="470" y="678"/>
                </a:lnTo>
                <a:lnTo>
                  <a:pt x="472" y="681"/>
                </a:lnTo>
                <a:lnTo>
                  <a:pt x="472" y="682"/>
                </a:lnTo>
                <a:lnTo>
                  <a:pt x="472" y="685"/>
                </a:lnTo>
                <a:lnTo>
                  <a:pt x="473" y="686"/>
                </a:lnTo>
                <a:lnTo>
                  <a:pt x="473" y="688"/>
                </a:lnTo>
                <a:lnTo>
                  <a:pt x="475" y="695"/>
                </a:lnTo>
                <a:lnTo>
                  <a:pt x="472" y="696"/>
                </a:lnTo>
                <a:lnTo>
                  <a:pt x="472" y="697"/>
                </a:lnTo>
                <a:lnTo>
                  <a:pt x="472" y="699"/>
                </a:lnTo>
                <a:lnTo>
                  <a:pt x="470" y="699"/>
                </a:lnTo>
                <a:lnTo>
                  <a:pt x="470" y="700"/>
                </a:lnTo>
                <a:lnTo>
                  <a:pt x="469" y="699"/>
                </a:lnTo>
                <a:lnTo>
                  <a:pt x="466" y="700"/>
                </a:lnTo>
                <a:lnTo>
                  <a:pt x="465" y="701"/>
                </a:lnTo>
                <a:lnTo>
                  <a:pt x="465" y="703"/>
                </a:lnTo>
                <a:lnTo>
                  <a:pt x="464" y="703"/>
                </a:lnTo>
                <a:lnTo>
                  <a:pt x="462" y="703"/>
                </a:lnTo>
                <a:lnTo>
                  <a:pt x="462" y="701"/>
                </a:lnTo>
                <a:lnTo>
                  <a:pt x="461" y="703"/>
                </a:lnTo>
                <a:lnTo>
                  <a:pt x="460" y="703"/>
                </a:lnTo>
                <a:lnTo>
                  <a:pt x="458" y="703"/>
                </a:lnTo>
                <a:lnTo>
                  <a:pt x="458" y="704"/>
                </a:lnTo>
                <a:lnTo>
                  <a:pt x="457" y="704"/>
                </a:lnTo>
                <a:lnTo>
                  <a:pt x="457" y="705"/>
                </a:lnTo>
                <a:lnTo>
                  <a:pt x="455" y="705"/>
                </a:lnTo>
                <a:lnTo>
                  <a:pt x="455" y="707"/>
                </a:lnTo>
                <a:lnTo>
                  <a:pt x="455" y="712"/>
                </a:lnTo>
                <a:lnTo>
                  <a:pt x="457" y="714"/>
                </a:lnTo>
                <a:lnTo>
                  <a:pt x="457" y="716"/>
                </a:lnTo>
                <a:lnTo>
                  <a:pt x="457" y="720"/>
                </a:lnTo>
                <a:lnTo>
                  <a:pt x="454" y="719"/>
                </a:lnTo>
                <a:lnTo>
                  <a:pt x="449" y="711"/>
                </a:lnTo>
                <a:lnTo>
                  <a:pt x="447" y="707"/>
                </a:lnTo>
                <a:lnTo>
                  <a:pt x="446" y="704"/>
                </a:lnTo>
                <a:lnTo>
                  <a:pt x="445" y="704"/>
                </a:lnTo>
                <a:lnTo>
                  <a:pt x="445" y="703"/>
                </a:lnTo>
                <a:lnTo>
                  <a:pt x="443" y="701"/>
                </a:lnTo>
                <a:lnTo>
                  <a:pt x="443" y="700"/>
                </a:lnTo>
                <a:lnTo>
                  <a:pt x="435" y="696"/>
                </a:lnTo>
                <a:lnTo>
                  <a:pt x="434" y="696"/>
                </a:lnTo>
                <a:lnTo>
                  <a:pt x="431" y="695"/>
                </a:lnTo>
                <a:lnTo>
                  <a:pt x="425" y="692"/>
                </a:lnTo>
                <a:lnTo>
                  <a:pt x="423" y="692"/>
                </a:lnTo>
                <a:lnTo>
                  <a:pt x="421" y="690"/>
                </a:lnTo>
                <a:lnTo>
                  <a:pt x="415" y="689"/>
                </a:lnTo>
                <a:lnTo>
                  <a:pt x="413" y="689"/>
                </a:lnTo>
                <a:lnTo>
                  <a:pt x="410" y="689"/>
                </a:lnTo>
                <a:lnTo>
                  <a:pt x="406" y="688"/>
                </a:lnTo>
                <a:lnTo>
                  <a:pt x="404" y="688"/>
                </a:lnTo>
                <a:lnTo>
                  <a:pt x="395" y="686"/>
                </a:lnTo>
                <a:lnTo>
                  <a:pt x="393" y="686"/>
                </a:lnTo>
                <a:lnTo>
                  <a:pt x="390" y="685"/>
                </a:lnTo>
                <a:lnTo>
                  <a:pt x="389" y="685"/>
                </a:lnTo>
                <a:lnTo>
                  <a:pt x="386" y="682"/>
                </a:lnTo>
                <a:lnTo>
                  <a:pt x="383" y="681"/>
                </a:lnTo>
                <a:lnTo>
                  <a:pt x="380" y="680"/>
                </a:lnTo>
                <a:lnTo>
                  <a:pt x="378" y="678"/>
                </a:lnTo>
                <a:lnTo>
                  <a:pt x="376" y="669"/>
                </a:lnTo>
                <a:lnTo>
                  <a:pt x="369" y="673"/>
                </a:lnTo>
                <a:lnTo>
                  <a:pt x="361" y="665"/>
                </a:lnTo>
                <a:lnTo>
                  <a:pt x="359" y="663"/>
                </a:lnTo>
                <a:lnTo>
                  <a:pt x="356" y="662"/>
                </a:lnTo>
                <a:lnTo>
                  <a:pt x="348" y="662"/>
                </a:lnTo>
                <a:lnTo>
                  <a:pt x="342" y="665"/>
                </a:lnTo>
                <a:lnTo>
                  <a:pt x="339" y="666"/>
                </a:lnTo>
                <a:lnTo>
                  <a:pt x="338" y="675"/>
                </a:lnTo>
                <a:lnTo>
                  <a:pt x="338" y="681"/>
                </a:lnTo>
                <a:lnTo>
                  <a:pt x="337" y="686"/>
                </a:lnTo>
                <a:lnTo>
                  <a:pt x="334" y="697"/>
                </a:lnTo>
                <a:lnTo>
                  <a:pt x="330" y="699"/>
                </a:lnTo>
                <a:lnTo>
                  <a:pt x="326" y="700"/>
                </a:lnTo>
                <a:lnTo>
                  <a:pt x="322" y="701"/>
                </a:lnTo>
                <a:lnTo>
                  <a:pt x="319" y="703"/>
                </a:lnTo>
                <a:lnTo>
                  <a:pt x="312" y="704"/>
                </a:lnTo>
                <a:lnTo>
                  <a:pt x="307" y="708"/>
                </a:lnTo>
                <a:lnTo>
                  <a:pt x="305" y="710"/>
                </a:lnTo>
                <a:lnTo>
                  <a:pt x="303" y="712"/>
                </a:lnTo>
                <a:lnTo>
                  <a:pt x="301" y="714"/>
                </a:lnTo>
                <a:lnTo>
                  <a:pt x="300" y="714"/>
                </a:lnTo>
                <a:lnTo>
                  <a:pt x="293" y="720"/>
                </a:lnTo>
                <a:lnTo>
                  <a:pt x="292" y="722"/>
                </a:lnTo>
                <a:lnTo>
                  <a:pt x="290" y="722"/>
                </a:lnTo>
                <a:lnTo>
                  <a:pt x="289" y="726"/>
                </a:lnTo>
                <a:lnTo>
                  <a:pt x="285" y="722"/>
                </a:lnTo>
                <a:lnTo>
                  <a:pt x="281" y="718"/>
                </a:lnTo>
                <a:lnTo>
                  <a:pt x="277" y="714"/>
                </a:lnTo>
                <a:lnTo>
                  <a:pt x="275" y="712"/>
                </a:lnTo>
                <a:lnTo>
                  <a:pt x="274" y="711"/>
                </a:lnTo>
                <a:lnTo>
                  <a:pt x="271" y="711"/>
                </a:lnTo>
                <a:lnTo>
                  <a:pt x="264" y="712"/>
                </a:lnTo>
                <a:lnTo>
                  <a:pt x="258" y="714"/>
                </a:lnTo>
                <a:lnTo>
                  <a:pt x="251" y="714"/>
                </a:lnTo>
                <a:lnTo>
                  <a:pt x="245" y="712"/>
                </a:lnTo>
                <a:lnTo>
                  <a:pt x="244" y="711"/>
                </a:lnTo>
                <a:lnTo>
                  <a:pt x="243" y="711"/>
                </a:lnTo>
                <a:lnTo>
                  <a:pt x="240" y="710"/>
                </a:lnTo>
                <a:lnTo>
                  <a:pt x="239" y="710"/>
                </a:lnTo>
                <a:lnTo>
                  <a:pt x="236" y="708"/>
                </a:lnTo>
                <a:lnTo>
                  <a:pt x="233" y="707"/>
                </a:lnTo>
                <a:lnTo>
                  <a:pt x="230" y="705"/>
                </a:lnTo>
                <a:lnTo>
                  <a:pt x="229" y="705"/>
                </a:lnTo>
                <a:lnTo>
                  <a:pt x="223" y="701"/>
                </a:lnTo>
                <a:lnTo>
                  <a:pt x="219" y="704"/>
                </a:lnTo>
                <a:lnTo>
                  <a:pt x="214" y="708"/>
                </a:lnTo>
                <a:lnTo>
                  <a:pt x="211" y="710"/>
                </a:lnTo>
                <a:lnTo>
                  <a:pt x="208" y="711"/>
                </a:lnTo>
                <a:lnTo>
                  <a:pt x="207" y="705"/>
                </a:lnTo>
                <a:lnTo>
                  <a:pt x="207" y="703"/>
                </a:lnTo>
                <a:lnTo>
                  <a:pt x="204" y="693"/>
                </a:lnTo>
                <a:lnTo>
                  <a:pt x="203" y="689"/>
                </a:lnTo>
                <a:lnTo>
                  <a:pt x="202" y="684"/>
                </a:lnTo>
                <a:lnTo>
                  <a:pt x="202" y="682"/>
                </a:lnTo>
                <a:lnTo>
                  <a:pt x="196" y="675"/>
                </a:lnTo>
                <a:lnTo>
                  <a:pt x="193" y="671"/>
                </a:lnTo>
                <a:lnTo>
                  <a:pt x="192" y="670"/>
                </a:lnTo>
                <a:lnTo>
                  <a:pt x="185" y="660"/>
                </a:lnTo>
                <a:lnTo>
                  <a:pt x="185" y="658"/>
                </a:lnTo>
                <a:lnTo>
                  <a:pt x="184" y="656"/>
                </a:lnTo>
                <a:lnTo>
                  <a:pt x="183" y="651"/>
                </a:lnTo>
                <a:lnTo>
                  <a:pt x="181" y="648"/>
                </a:lnTo>
                <a:lnTo>
                  <a:pt x="173" y="637"/>
                </a:lnTo>
                <a:lnTo>
                  <a:pt x="172" y="636"/>
                </a:lnTo>
                <a:lnTo>
                  <a:pt x="168" y="632"/>
                </a:lnTo>
                <a:lnTo>
                  <a:pt x="165" y="629"/>
                </a:lnTo>
                <a:lnTo>
                  <a:pt x="163" y="626"/>
                </a:lnTo>
                <a:lnTo>
                  <a:pt x="159" y="622"/>
                </a:lnTo>
                <a:lnTo>
                  <a:pt x="159" y="621"/>
                </a:lnTo>
                <a:lnTo>
                  <a:pt x="158" y="621"/>
                </a:lnTo>
                <a:lnTo>
                  <a:pt x="157" y="617"/>
                </a:lnTo>
                <a:lnTo>
                  <a:pt x="154" y="614"/>
                </a:lnTo>
                <a:lnTo>
                  <a:pt x="153" y="611"/>
                </a:lnTo>
                <a:lnTo>
                  <a:pt x="159" y="605"/>
                </a:lnTo>
                <a:lnTo>
                  <a:pt x="163" y="595"/>
                </a:lnTo>
                <a:lnTo>
                  <a:pt x="157" y="585"/>
                </a:lnTo>
                <a:lnTo>
                  <a:pt x="151" y="581"/>
                </a:lnTo>
                <a:lnTo>
                  <a:pt x="147" y="580"/>
                </a:lnTo>
                <a:lnTo>
                  <a:pt x="146" y="579"/>
                </a:lnTo>
                <a:lnTo>
                  <a:pt x="143" y="576"/>
                </a:lnTo>
                <a:lnTo>
                  <a:pt x="142" y="575"/>
                </a:lnTo>
                <a:lnTo>
                  <a:pt x="139" y="570"/>
                </a:lnTo>
                <a:lnTo>
                  <a:pt x="138" y="568"/>
                </a:lnTo>
                <a:lnTo>
                  <a:pt x="135" y="564"/>
                </a:lnTo>
                <a:lnTo>
                  <a:pt x="136" y="558"/>
                </a:lnTo>
                <a:lnTo>
                  <a:pt x="136" y="557"/>
                </a:lnTo>
                <a:lnTo>
                  <a:pt x="136" y="555"/>
                </a:lnTo>
                <a:lnTo>
                  <a:pt x="135" y="553"/>
                </a:lnTo>
                <a:lnTo>
                  <a:pt x="125" y="542"/>
                </a:lnTo>
                <a:lnTo>
                  <a:pt x="123" y="540"/>
                </a:lnTo>
                <a:lnTo>
                  <a:pt x="121" y="538"/>
                </a:lnTo>
                <a:lnTo>
                  <a:pt x="101" y="528"/>
                </a:lnTo>
                <a:lnTo>
                  <a:pt x="95" y="527"/>
                </a:lnTo>
                <a:lnTo>
                  <a:pt x="93" y="524"/>
                </a:lnTo>
                <a:lnTo>
                  <a:pt x="93" y="519"/>
                </a:lnTo>
                <a:lnTo>
                  <a:pt x="93" y="516"/>
                </a:lnTo>
                <a:lnTo>
                  <a:pt x="93" y="513"/>
                </a:lnTo>
                <a:lnTo>
                  <a:pt x="91" y="512"/>
                </a:lnTo>
                <a:lnTo>
                  <a:pt x="88" y="510"/>
                </a:lnTo>
                <a:lnTo>
                  <a:pt x="86" y="512"/>
                </a:lnTo>
                <a:lnTo>
                  <a:pt x="79" y="504"/>
                </a:lnTo>
                <a:lnTo>
                  <a:pt x="76" y="501"/>
                </a:lnTo>
                <a:lnTo>
                  <a:pt x="72" y="490"/>
                </a:lnTo>
                <a:lnTo>
                  <a:pt x="72" y="487"/>
                </a:lnTo>
                <a:lnTo>
                  <a:pt x="72" y="486"/>
                </a:lnTo>
                <a:lnTo>
                  <a:pt x="72" y="485"/>
                </a:lnTo>
                <a:lnTo>
                  <a:pt x="71" y="476"/>
                </a:lnTo>
                <a:lnTo>
                  <a:pt x="69" y="474"/>
                </a:lnTo>
                <a:lnTo>
                  <a:pt x="68" y="474"/>
                </a:lnTo>
                <a:lnTo>
                  <a:pt x="67" y="475"/>
                </a:lnTo>
                <a:lnTo>
                  <a:pt x="67" y="480"/>
                </a:lnTo>
                <a:lnTo>
                  <a:pt x="65" y="486"/>
                </a:lnTo>
                <a:lnTo>
                  <a:pt x="64" y="497"/>
                </a:lnTo>
                <a:lnTo>
                  <a:pt x="64" y="498"/>
                </a:lnTo>
                <a:lnTo>
                  <a:pt x="62" y="504"/>
                </a:lnTo>
                <a:lnTo>
                  <a:pt x="61" y="506"/>
                </a:lnTo>
                <a:lnTo>
                  <a:pt x="60" y="506"/>
                </a:lnTo>
                <a:lnTo>
                  <a:pt x="60" y="504"/>
                </a:lnTo>
                <a:lnTo>
                  <a:pt x="61" y="501"/>
                </a:lnTo>
                <a:lnTo>
                  <a:pt x="61" y="497"/>
                </a:lnTo>
                <a:lnTo>
                  <a:pt x="61" y="491"/>
                </a:lnTo>
                <a:lnTo>
                  <a:pt x="61" y="490"/>
                </a:lnTo>
                <a:lnTo>
                  <a:pt x="60" y="487"/>
                </a:lnTo>
                <a:lnTo>
                  <a:pt x="58" y="487"/>
                </a:lnTo>
                <a:lnTo>
                  <a:pt x="56" y="489"/>
                </a:lnTo>
                <a:lnTo>
                  <a:pt x="42" y="486"/>
                </a:lnTo>
                <a:lnTo>
                  <a:pt x="41" y="485"/>
                </a:lnTo>
                <a:lnTo>
                  <a:pt x="39" y="483"/>
                </a:lnTo>
                <a:lnTo>
                  <a:pt x="38" y="479"/>
                </a:lnTo>
                <a:lnTo>
                  <a:pt x="39" y="478"/>
                </a:lnTo>
                <a:lnTo>
                  <a:pt x="41" y="482"/>
                </a:lnTo>
                <a:lnTo>
                  <a:pt x="45" y="485"/>
                </a:lnTo>
                <a:lnTo>
                  <a:pt x="47" y="485"/>
                </a:lnTo>
                <a:lnTo>
                  <a:pt x="54" y="483"/>
                </a:lnTo>
                <a:lnTo>
                  <a:pt x="57" y="482"/>
                </a:lnTo>
                <a:lnTo>
                  <a:pt x="57" y="480"/>
                </a:lnTo>
                <a:lnTo>
                  <a:pt x="57" y="478"/>
                </a:lnTo>
                <a:lnTo>
                  <a:pt x="54" y="476"/>
                </a:lnTo>
                <a:lnTo>
                  <a:pt x="53" y="475"/>
                </a:lnTo>
                <a:lnTo>
                  <a:pt x="46" y="455"/>
                </a:lnTo>
                <a:lnTo>
                  <a:pt x="46" y="453"/>
                </a:lnTo>
                <a:lnTo>
                  <a:pt x="45" y="449"/>
                </a:lnTo>
                <a:lnTo>
                  <a:pt x="39" y="448"/>
                </a:lnTo>
                <a:lnTo>
                  <a:pt x="38" y="448"/>
                </a:lnTo>
                <a:lnTo>
                  <a:pt x="34" y="450"/>
                </a:lnTo>
                <a:lnTo>
                  <a:pt x="34" y="464"/>
                </a:lnTo>
                <a:lnTo>
                  <a:pt x="38" y="474"/>
                </a:lnTo>
                <a:lnTo>
                  <a:pt x="37" y="472"/>
                </a:lnTo>
                <a:lnTo>
                  <a:pt x="35" y="472"/>
                </a:lnTo>
                <a:lnTo>
                  <a:pt x="27" y="468"/>
                </a:lnTo>
                <a:lnTo>
                  <a:pt x="22" y="460"/>
                </a:lnTo>
                <a:lnTo>
                  <a:pt x="22" y="456"/>
                </a:lnTo>
                <a:lnTo>
                  <a:pt x="19" y="449"/>
                </a:lnTo>
                <a:lnTo>
                  <a:pt x="17" y="449"/>
                </a:lnTo>
                <a:lnTo>
                  <a:pt x="12" y="455"/>
                </a:lnTo>
                <a:lnTo>
                  <a:pt x="11" y="456"/>
                </a:lnTo>
                <a:lnTo>
                  <a:pt x="11" y="459"/>
                </a:lnTo>
                <a:lnTo>
                  <a:pt x="9" y="472"/>
                </a:lnTo>
                <a:lnTo>
                  <a:pt x="11" y="474"/>
                </a:lnTo>
                <a:lnTo>
                  <a:pt x="20" y="480"/>
                </a:lnTo>
                <a:lnTo>
                  <a:pt x="26" y="483"/>
                </a:lnTo>
                <a:lnTo>
                  <a:pt x="27" y="483"/>
                </a:lnTo>
                <a:lnTo>
                  <a:pt x="28" y="485"/>
                </a:lnTo>
                <a:lnTo>
                  <a:pt x="30" y="486"/>
                </a:lnTo>
                <a:lnTo>
                  <a:pt x="28" y="486"/>
                </a:lnTo>
                <a:lnTo>
                  <a:pt x="26" y="486"/>
                </a:lnTo>
                <a:lnTo>
                  <a:pt x="16" y="486"/>
                </a:lnTo>
                <a:lnTo>
                  <a:pt x="13" y="485"/>
                </a:lnTo>
                <a:lnTo>
                  <a:pt x="13" y="483"/>
                </a:lnTo>
                <a:lnTo>
                  <a:pt x="13" y="482"/>
                </a:lnTo>
                <a:lnTo>
                  <a:pt x="12" y="480"/>
                </a:lnTo>
                <a:lnTo>
                  <a:pt x="9" y="479"/>
                </a:lnTo>
                <a:lnTo>
                  <a:pt x="9" y="480"/>
                </a:lnTo>
                <a:lnTo>
                  <a:pt x="8" y="482"/>
                </a:lnTo>
                <a:lnTo>
                  <a:pt x="8" y="486"/>
                </a:lnTo>
                <a:lnTo>
                  <a:pt x="8" y="490"/>
                </a:lnTo>
                <a:lnTo>
                  <a:pt x="12" y="493"/>
                </a:lnTo>
                <a:lnTo>
                  <a:pt x="13" y="493"/>
                </a:lnTo>
                <a:lnTo>
                  <a:pt x="15" y="493"/>
                </a:lnTo>
                <a:lnTo>
                  <a:pt x="17" y="493"/>
                </a:lnTo>
                <a:lnTo>
                  <a:pt x="20" y="491"/>
                </a:lnTo>
                <a:lnTo>
                  <a:pt x="32" y="491"/>
                </a:lnTo>
                <a:lnTo>
                  <a:pt x="38" y="495"/>
                </a:lnTo>
                <a:lnTo>
                  <a:pt x="34" y="500"/>
                </a:lnTo>
                <a:lnTo>
                  <a:pt x="34" y="498"/>
                </a:lnTo>
                <a:lnTo>
                  <a:pt x="34" y="497"/>
                </a:lnTo>
                <a:lnTo>
                  <a:pt x="32" y="495"/>
                </a:lnTo>
                <a:lnTo>
                  <a:pt x="31" y="495"/>
                </a:lnTo>
                <a:lnTo>
                  <a:pt x="24" y="495"/>
                </a:lnTo>
                <a:lnTo>
                  <a:pt x="22" y="495"/>
                </a:lnTo>
                <a:lnTo>
                  <a:pt x="19" y="497"/>
                </a:lnTo>
                <a:lnTo>
                  <a:pt x="17" y="498"/>
                </a:lnTo>
                <a:lnTo>
                  <a:pt x="20" y="502"/>
                </a:lnTo>
                <a:lnTo>
                  <a:pt x="22" y="505"/>
                </a:lnTo>
                <a:lnTo>
                  <a:pt x="26" y="509"/>
                </a:lnTo>
                <a:lnTo>
                  <a:pt x="27" y="509"/>
                </a:lnTo>
                <a:lnTo>
                  <a:pt x="27" y="510"/>
                </a:lnTo>
                <a:lnTo>
                  <a:pt x="30" y="510"/>
                </a:lnTo>
                <a:lnTo>
                  <a:pt x="34" y="510"/>
                </a:lnTo>
                <a:lnTo>
                  <a:pt x="43" y="517"/>
                </a:lnTo>
                <a:lnTo>
                  <a:pt x="45" y="517"/>
                </a:lnTo>
                <a:lnTo>
                  <a:pt x="46" y="519"/>
                </a:lnTo>
                <a:lnTo>
                  <a:pt x="50" y="523"/>
                </a:lnTo>
                <a:lnTo>
                  <a:pt x="52" y="525"/>
                </a:lnTo>
                <a:lnTo>
                  <a:pt x="54" y="528"/>
                </a:lnTo>
                <a:lnTo>
                  <a:pt x="58" y="539"/>
                </a:lnTo>
                <a:lnTo>
                  <a:pt x="54" y="538"/>
                </a:lnTo>
                <a:lnTo>
                  <a:pt x="52" y="535"/>
                </a:lnTo>
                <a:lnTo>
                  <a:pt x="49" y="532"/>
                </a:lnTo>
                <a:lnTo>
                  <a:pt x="47" y="531"/>
                </a:lnTo>
                <a:lnTo>
                  <a:pt x="46" y="530"/>
                </a:lnTo>
                <a:lnTo>
                  <a:pt x="38" y="524"/>
                </a:lnTo>
                <a:lnTo>
                  <a:pt x="37" y="523"/>
                </a:lnTo>
                <a:lnTo>
                  <a:pt x="39" y="524"/>
                </a:lnTo>
                <a:lnTo>
                  <a:pt x="39" y="521"/>
                </a:lnTo>
                <a:lnTo>
                  <a:pt x="35" y="513"/>
                </a:lnTo>
                <a:lnTo>
                  <a:pt x="27" y="515"/>
                </a:lnTo>
                <a:lnTo>
                  <a:pt x="26" y="512"/>
                </a:lnTo>
                <a:lnTo>
                  <a:pt x="22" y="510"/>
                </a:lnTo>
                <a:lnTo>
                  <a:pt x="15" y="501"/>
                </a:lnTo>
                <a:lnTo>
                  <a:pt x="9" y="498"/>
                </a:lnTo>
                <a:lnTo>
                  <a:pt x="8" y="497"/>
                </a:lnTo>
                <a:lnTo>
                  <a:pt x="5" y="494"/>
                </a:lnTo>
                <a:lnTo>
                  <a:pt x="5" y="493"/>
                </a:lnTo>
                <a:lnTo>
                  <a:pt x="4" y="483"/>
                </a:lnTo>
                <a:lnTo>
                  <a:pt x="4" y="480"/>
                </a:lnTo>
                <a:lnTo>
                  <a:pt x="5" y="478"/>
                </a:lnTo>
                <a:lnTo>
                  <a:pt x="5" y="475"/>
                </a:lnTo>
                <a:lnTo>
                  <a:pt x="7" y="468"/>
                </a:lnTo>
                <a:lnTo>
                  <a:pt x="4" y="460"/>
                </a:lnTo>
                <a:lnTo>
                  <a:pt x="2" y="456"/>
                </a:lnTo>
                <a:lnTo>
                  <a:pt x="1" y="456"/>
                </a:lnTo>
                <a:lnTo>
                  <a:pt x="0" y="455"/>
                </a:lnTo>
                <a:lnTo>
                  <a:pt x="2" y="453"/>
                </a:lnTo>
                <a:lnTo>
                  <a:pt x="7" y="452"/>
                </a:lnTo>
                <a:lnTo>
                  <a:pt x="17" y="446"/>
                </a:lnTo>
                <a:lnTo>
                  <a:pt x="20" y="445"/>
                </a:lnTo>
                <a:lnTo>
                  <a:pt x="23" y="444"/>
                </a:lnTo>
                <a:lnTo>
                  <a:pt x="24" y="441"/>
                </a:lnTo>
                <a:lnTo>
                  <a:pt x="27" y="440"/>
                </a:lnTo>
                <a:lnTo>
                  <a:pt x="27" y="437"/>
                </a:lnTo>
                <a:lnTo>
                  <a:pt x="27" y="434"/>
                </a:lnTo>
                <a:lnTo>
                  <a:pt x="28" y="434"/>
                </a:lnTo>
                <a:lnTo>
                  <a:pt x="28" y="433"/>
                </a:lnTo>
                <a:lnTo>
                  <a:pt x="28" y="423"/>
                </a:lnTo>
                <a:lnTo>
                  <a:pt x="28" y="418"/>
                </a:lnTo>
                <a:lnTo>
                  <a:pt x="32" y="412"/>
                </a:lnTo>
                <a:lnTo>
                  <a:pt x="35" y="411"/>
                </a:lnTo>
                <a:lnTo>
                  <a:pt x="38" y="407"/>
                </a:lnTo>
                <a:lnTo>
                  <a:pt x="47" y="401"/>
                </a:lnTo>
                <a:lnTo>
                  <a:pt x="52" y="400"/>
                </a:lnTo>
                <a:lnTo>
                  <a:pt x="50" y="401"/>
                </a:lnTo>
                <a:lnTo>
                  <a:pt x="50" y="404"/>
                </a:lnTo>
                <a:lnTo>
                  <a:pt x="46" y="411"/>
                </a:lnTo>
                <a:lnTo>
                  <a:pt x="45" y="412"/>
                </a:lnTo>
                <a:lnTo>
                  <a:pt x="39" y="418"/>
                </a:lnTo>
                <a:lnTo>
                  <a:pt x="38" y="420"/>
                </a:lnTo>
                <a:lnTo>
                  <a:pt x="34" y="426"/>
                </a:lnTo>
                <a:lnTo>
                  <a:pt x="37" y="429"/>
                </a:lnTo>
                <a:lnTo>
                  <a:pt x="39" y="429"/>
                </a:lnTo>
                <a:lnTo>
                  <a:pt x="42" y="429"/>
                </a:lnTo>
                <a:lnTo>
                  <a:pt x="39" y="434"/>
                </a:lnTo>
                <a:lnTo>
                  <a:pt x="41" y="434"/>
                </a:lnTo>
                <a:lnTo>
                  <a:pt x="42" y="440"/>
                </a:lnTo>
                <a:lnTo>
                  <a:pt x="46" y="445"/>
                </a:lnTo>
                <a:lnTo>
                  <a:pt x="47" y="446"/>
                </a:lnTo>
                <a:lnTo>
                  <a:pt x="49" y="444"/>
                </a:lnTo>
                <a:lnTo>
                  <a:pt x="52" y="441"/>
                </a:lnTo>
                <a:lnTo>
                  <a:pt x="53" y="440"/>
                </a:lnTo>
                <a:lnTo>
                  <a:pt x="47" y="435"/>
                </a:lnTo>
                <a:lnTo>
                  <a:pt x="53" y="430"/>
                </a:lnTo>
                <a:lnTo>
                  <a:pt x="52" y="422"/>
                </a:lnTo>
                <a:lnTo>
                  <a:pt x="56" y="418"/>
                </a:lnTo>
                <a:lnTo>
                  <a:pt x="62" y="420"/>
                </a:lnTo>
                <a:lnTo>
                  <a:pt x="60" y="430"/>
                </a:lnTo>
                <a:lnTo>
                  <a:pt x="60" y="435"/>
                </a:lnTo>
                <a:lnTo>
                  <a:pt x="62" y="434"/>
                </a:lnTo>
                <a:lnTo>
                  <a:pt x="64" y="434"/>
                </a:lnTo>
                <a:lnTo>
                  <a:pt x="65" y="431"/>
                </a:lnTo>
                <a:lnTo>
                  <a:pt x="67" y="425"/>
                </a:lnTo>
                <a:lnTo>
                  <a:pt x="67" y="422"/>
                </a:lnTo>
                <a:lnTo>
                  <a:pt x="68" y="419"/>
                </a:lnTo>
                <a:lnTo>
                  <a:pt x="64" y="414"/>
                </a:lnTo>
                <a:lnTo>
                  <a:pt x="64" y="410"/>
                </a:lnTo>
                <a:lnTo>
                  <a:pt x="73" y="411"/>
                </a:lnTo>
                <a:lnTo>
                  <a:pt x="73" y="405"/>
                </a:lnTo>
                <a:lnTo>
                  <a:pt x="62" y="401"/>
                </a:lnTo>
                <a:lnTo>
                  <a:pt x="64" y="390"/>
                </a:lnTo>
                <a:lnTo>
                  <a:pt x="64" y="385"/>
                </a:lnTo>
                <a:lnTo>
                  <a:pt x="64" y="381"/>
                </a:lnTo>
                <a:lnTo>
                  <a:pt x="68" y="381"/>
                </a:lnTo>
                <a:lnTo>
                  <a:pt x="71" y="380"/>
                </a:lnTo>
                <a:lnTo>
                  <a:pt x="78" y="378"/>
                </a:lnTo>
                <a:lnTo>
                  <a:pt x="78" y="377"/>
                </a:lnTo>
                <a:lnTo>
                  <a:pt x="79" y="378"/>
                </a:lnTo>
                <a:lnTo>
                  <a:pt x="84" y="381"/>
                </a:lnTo>
                <a:lnTo>
                  <a:pt x="91" y="388"/>
                </a:lnTo>
                <a:lnTo>
                  <a:pt x="93" y="393"/>
                </a:lnTo>
                <a:lnTo>
                  <a:pt x="93" y="395"/>
                </a:lnTo>
                <a:lnTo>
                  <a:pt x="95" y="401"/>
                </a:lnTo>
                <a:lnTo>
                  <a:pt x="97" y="401"/>
                </a:lnTo>
                <a:lnTo>
                  <a:pt x="99" y="404"/>
                </a:lnTo>
                <a:lnTo>
                  <a:pt x="102" y="408"/>
                </a:lnTo>
                <a:lnTo>
                  <a:pt x="109" y="410"/>
                </a:lnTo>
                <a:lnTo>
                  <a:pt x="112" y="411"/>
                </a:lnTo>
                <a:lnTo>
                  <a:pt x="113" y="411"/>
                </a:lnTo>
                <a:lnTo>
                  <a:pt x="116" y="411"/>
                </a:lnTo>
                <a:lnTo>
                  <a:pt x="124" y="420"/>
                </a:lnTo>
                <a:lnTo>
                  <a:pt x="125" y="422"/>
                </a:lnTo>
                <a:lnTo>
                  <a:pt x="129" y="431"/>
                </a:lnTo>
                <a:lnTo>
                  <a:pt x="132" y="434"/>
                </a:lnTo>
                <a:lnTo>
                  <a:pt x="139" y="442"/>
                </a:lnTo>
                <a:lnTo>
                  <a:pt x="144" y="445"/>
                </a:lnTo>
                <a:lnTo>
                  <a:pt x="139" y="446"/>
                </a:lnTo>
                <a:lnTo>
                  <a:pt x="147" y="448"/>
                </a:lnTo>
                <a:lnTo>
                  <a:pt x="153" y="445"/>
                </a:lnTo>
                <a:lnTo>
                  <a:pt x="154" y="441"/>
                </a:lnTo>
                <a:lnTo>
                  <a:pt x="146" y="437"/>
                </a:lnTo>
                <a:lnTo>
                  <a:pt x="148" y="434"/>
                </a:lnTo>
                <a:lnTo>
                  <a:pt x="150" y="434"/>
                </a:lnTo>
                <a:lnTo>
                  <a:pt x="148" y="434"/>
                </a:lnTo>
                <a:lnTo>
                  <a:pt x="143" y="431"/>
                </a:lnTo>
                <a:lnTo>
                  <a:pt x="135" y="425"/>
                </a:lnTo>
                <a:lnTo>
                  <a:pt x="129" y="420"/>
                </a:lnTo>
                <a:lnTo>
                  <a:pt x="128" y="420"/>
                </a:lnTo>
                <a:lnTo>
                  <a:pt x="127" y="419"/>
                </a:lnTo>
                <a:lnTo>
                  <a:pt x="129" y="419"/>
                </a:lnTo>
                <a:lnTo>
                  <a:pt x="133" y="419"/>
                </a:lnTo>
                <a:lnTo>
                  <a:pt x="136" y="419"/>
                </a:lnTo>
                <a:lnTo>
                  <a:pt x="140" y="416"/>
                </a:lnTo>
                <a:lnTo>
                  <a:pt x="142" y="416"/>
                </a:lnTo>
                <a:lnTo>
                  <a:pt x="129" y="412"/>
                </a:lnTo>
                <a:lnTo>
                  <a:pt x="128" y="411"/>
                </a:lnTo>
                <a:lnTo>
                  <a:pt x="125" y="403"/>
                </a:lnTo>
                <a:lnTo>
                  <a:pt x="125" y="392"/>
                </a:lnTo>
                <a:lnTo>
                  <a:pt x="127" y="389"/>
                </a:lnTo>
                <a:lnTo>
                  <a:pt x="125" y="382"/>
                </a:lnTo>
                <a:lnTo>
                  <a:pt x="125" y="382"/>
                </a:lnTo>
                <a:lnTo>
                  <a:pt x="131" y="380"/>
                </a:lnTo>
                <a:lnTo>
                  <a:pt x="132" y="390"/>
                </a:lnTo>
                <a:lnTo>
                  <a:pt x="139" y="395"/>
                </a:lnTo>
                <a:lnTo>
                  <a:pt x="139" y="388"/>
                </a:lnTo>
                <a:lnTo>
                  <a:pt x="139" y="386"/>
                </a:lnTo>
                <a:lnTo>
                  <a:pt x="138" y="378"/>
                </a:lnTo>
                <a:lnTo>
                  <a:pt x="135" y="373"/>
                </a:lnTo>
                <a:lnTo>
                  <a:pt x="135" y="371"/>
                </a:lnTo>
                <a:lnTo>
                  <a:pt x="136" y="371"/>
                </a:lnTo>
                <a:lnTo>
                  <a:pt x="140" y="369"/>
                </a:lnTo>
                <a:lnTo>
                  <a:pt x="135" y="369"/>
                </a:lnTo>
                <a:lnTo>
                  <a:pt x="128" y="370"/>
                </a:lnTo>
                <a:lnTo>
                  <a:pt x="120" y="374"/>
                </a:lnTo>
                <a:lnTo>
                  <a:pt x="114" y="369"/>
                </a:lnTo>
                <a:lnTo>
                  <a:pt x="113" y="369"/>
                </a:lnTo>
                <a:lnTo>
                  <a:pt x="124" y="362"/>
                </a:lnTo>
                <a:lnTo>
                  <a:pt x="132" y="358"/>
                </a:lnTo>
                <a:lnTo>
                  <a:pt x="135" y="351"/>
                </a:lnTo>
                <a:lnTo>
                  <a:pt x="136" y="350"/>
                </a:lnTo>
                <a:lnTo>
                  <a:pt x="136" y="348"/>
                </a:lnTo>
                <a:lnTo>
                  <a:pt x="135" y="343"/>
                </a:lnTo>
                <a:lnTo>
                  <a:pt x="125" y="356"/>
                </a:lnTo>
                <a:lnTo>
                  <a:pt x="116" y="356"/>
                </a:lnTo>
                <a:lnTo>
                  <a:pt x="117" y="352"/>
                </a:lnTo>
                <a:lnTo>
                  <a:pt x="114" y="343"/>
                </a:lnTo>
                <a:lnTo>
                  <a:pt x="109" y="333"/>
                </a:lnTo>
                <a:lnTo>
                  <a:pt x="103" y="333"/>
                </a:lnTo>
                <a:lnTo>
                  <a:pt x="99" y="336"/>
                </a:lnTo>
                <a:lnTo>
                  <a:pt x="97" y="337"/>
                </a:lnTo>
                <a:lnTo>
                  <a:pt x="93" y="341"/>
                </a:lnTo>
                <a:lnTo>
                  <a:pt x="98" y="354"/>
                </a:lnTo>
                <a:lnTo>
                  <a:pt x="108" y="365"/>
                </a:lnTo>
                <a:lnTo>
                  <a:pt x="106" y="366"/>
                </a:lnTo>
                <a:lnTo>
                  <a:pt x="106" y="367"/>
                </a:lnTo>
                <a:lnTo>
                  <a:pt x="102" y="365"/>
                </a:lnTo>
                <a:lnTo>
                  <a:pt x="94" y="359"/>
                </a:lnTo>
                <a:lnTo>
                  <a:pt x="93" y="352"/>
                </a:lnTo>
                <a:lnTo>
                  <a:pt x="88" y="359"/>
                </a:lnTo>
                <a:lnTo>
                  <a:pt x="82" y="356"/>
                </a:lnTo>
                <a:lnTo>
                  <a:pt x="80" y="352"/>
                </a:lnTo>
                <a:lnTo>
                  <a:pt x="78" y="344"/>
                </a:lnTo>
                <a:lnTo>
                  <a:pt x="83" y="337"/>
                </a:lnTo>
                <a:lnTo>
                  <a:pt x="80" y="336"/>
                </a:lnTo>
                <a:lnTo>
                  <a:pt x="67" y="340"/>
                </a:lnTo>
                <a:lnTo>
                  <a:pt x="60" y="336"/>
                </a:lnTo>
                <a:lnTo>
                  <a:pt x="60" y="336"/>
                </a:lnTo>
                <a:lnTo>
                  <a:pt x="57" y="333"/>
                </a:lnTo>
                <a:lnTo>
                  <a:pt x="54" y="328"/>
                </a:lnTo>
                <a:lnTo>
                  <a:pt x="56" y="326"/>
                </a:lnTo>
                <a:lnTo>
                  <a:pt x="60" y="321"/>
                </a:lnTo>
                <a:lnTo>
                  <a:pt x="60" y="320"/>
                </a:lnTo>
                <a:lnTo>
                  <a:pt x="68" y="314"/>
                </a:lnTo>
                <a:lnTo>
                  <a:pt x="72" y="311"/>
                </a:lnTo>
                <a:lnTo>
                  <a:pt x="75" y="325"/>
                </a:lnTo>
                <a:lnTo>
                  <a:pt x="83" y="332"/>
                </a:lnTo>
                <a:lnTo>
                  <a:pt x="82" y="320"/>
                </a:lnTo>
                <a:lnTo>
                  <a:pt x="80" y="317"/>
                </a:lnTo>
                <a:lnTo>
                  <a:pt x="79" y="305"/>
                </a:lnTo>
                <a:lnTo>
                  <a:pt x="80" y="299"/>
                </a:lnTo>
                <a:lnTo>
                  <a:pt x="86" y="300"/>
                </a:lnTo>
                <a:lnTo>
                  <a:pt x="90" y="310"/>
                </a:lnTo>
                <a:lnTo>
                  <a:pt x="91" y="311"/>
                </a:lnTo>
                <a:lnTo>
                  <a:pt x="102" y="322"/>
                </a:lnTo>
                <a:lnTo>
                  <a:pt x="108" y="328"/>
                </a:lnTo>
                <a:lnTo>
                  <a:pt x="110" y="333"/>
                </a:lnTo>
                <a:lnTo>
                  <a:pt x="110" y="335"/>
                </a:lnTo>
                <a:lnTo>
                  <a:pt x="112" y="336"/>
                </a:lnTo>
                <a:lnTo>
                  <a:pt x="117" y="343"/>
                </a:lnTo>
                <a:lnTo>
                  <a:pt x="117" y="341"/>
                </a:lnTo>
                <a:lnTo>
                  <a:pt x="117" y="339"/>
                </a:lnTo>
                <a:lnTo>
                  <a:pt x="118" y="336"/>
                </a:lnTo>
                <a:lnTo>
                  <a:pt x="116" y="333"/>
                </a:lnTo>
                <a:lnTo>
                  <a:pt x="124" y="333"/>
                </a:lnTo>
                <a:lnTo>
                  <a:pt x="136" y="333"/>
                </a:lnTo>
                <a:lnTo>
                  <a:pt x="139" y="333"/>
                </a:lnTo>
                <a:lnTo>
                  <a:pt x="144" y="333"/>
                </a:lnTo>
                <a:lnTo>
                  <a:pt x="142" y="324"/>
                </a:lnTo>
                <a:lnTo>
                  <a:pt x="143" y="320"/>
                </a:lnTo>
                <a:lnTo>
                  <a:pt x="144" y="314"/>
                </a:lnTo>
                <a:lnTo>
                  <a:pt x="143" y="310"/>
                </a:lnTo>
                <a:lnTo>
                  <a:pt x="142" y="307"/>
                </a:lnTo>
                <a:lnTo>
                  <a:pt x="140" y="307"/>
                </a:lnTo>
                <a:lnTo>
                  <a:pt x="139" y="313"/>
                </a:lnTo>
                <a:lnTo>
                  <a:pt x="139" y="320"/>
                </a:lnTo>
                <a:lnTo>
                  <a:pt x="139" y="322"/>
                </a:lnTo>
                <a:lnTo>
                  <a:pt x="138" y="324"/>
                </a:lnTo>
                <a:lnTo>
                  <a:pt x="138" y="325"/>
                </a:lnTo>
                <a:lnTo>
                  <a:pt x="136" y="325"/>
                </a:lnTo>
                <a:lnTo>
                  <a:pt x="132" y="325"/>
                </a:lnTo>
                <a:lnTo>
                  <a:pt x="131" y="326"/>
                </a:lnTo>
                <a:lnTo>
                  <a:pt x="127" y="324"/>
                </a:lnTo>
                <a:lnTo>
                  <a:pt x="125" y="322"/>
                </a:lnTo>
                <a:lnTo>
                  <a:pt x="114" y="325"/>
                </a:lnTo>
                <a:lnTo>
                  <a:pt x="114" y="326"/>
                </a:lnTo>
                <a:lnTo>
                  <a:pt x="116" y="330"/>
                </a:lnTo>
                <a:lnTo>
                  <a:pt x="116" y="333"/>
                </a:lnTo>
                <a:lnTo>
                  <a:pt x="113" y="329"/>
                </a:lnTo>
                <a:lnTo>
                  <a:pt x="113" y="322"/>
                </a:lnTo>
                <a:lnTo>
                  <a:pt x="106" y="317"/>
                </a:lnTo>
                <a:lnTo>
                  <a:pt x="109" y="309"/>
                </a:lnTo>
                <a:lnTo>
                  <a:pt x="114" y="299"/>
                </a:lnTo>
                <a:lnTo>
                  <a:pt x="124" y="294"/>
                </a:lnTo>
                <a:lnTo>
                  <a:pt x="124" y="299"/>
                </a:lnTo>
                <a:lnTo>
                  <a:pt x="127" y="296"/>
                </a:lnTo>
                <a:lnTo>
                  <a:pt x="131" y="295"/>
                </a:lnTo>
                <a:lnTo>
                  <a:pt x="132" y="303"/>
                </a:lnTo>
                <a:lnTo>
                  <a:pt x="133" y="313"/>
                </a:lnTo>
                <a:lnTo>
                  <a:pt x="136" y="311"/>
                </a:lnTo>
                <a:lnTo>
                  <a:pt x="138" y="302"/>
                </a:lnTo>
                <a:lnTo>
                  <a:pt x="150" y="302"/>
                </a:lnTo>
                <a:lnTo>
                  <a:pt x="150" y="310"/>
                </a:lnTo>
                <a:lnTo>
                  <a:pt x="150" y="318"/>
                </a:lnTo>
                <a:lnTo>
                  <a:pt x="150" y="330"/>
                </a:lnTo>
                <a:lnTo>
                  <a:pt x="151" y="332"/>
                </a:lnTo>
                <a:lnTo>
                  <a:pt x="151" y="333"/>
                </a:lnTo>
                <a:lnTo>
                  <a:pt x="151" y="336"/>
                </a:lnTo>
                <a:lnTo>
                  <a:pt x="150" y="336"/>
                </a:lnTo>
                <a:lnTo>
                  <a:pt x="146" y="339"/>
                </a:lnTo>
                <a:lnTo>
                  <a:pt x="150" y="341"/>
                </a:lnTo>
                <a:lnTo>
                  <a:pt x="151" y="340"/>
                </a:lnTo>
                <a:lnTo>
                  <a:pt x="161" y="337"/>
                </a:lnTo>
                <a:lnTo>
                  <a:pt x="173" y="339"/>
                </a:lnTo>
                <a:lnTo>
                  <a:pt x="176" y="340"/>
                </a:lnTo>
                <a:lnTo>
                  <a:pt x="177" y="339"/>
                </a:lnTo>
                <a:lnTo>
                  <a:pt x="178" y="337"/>
                </a:lnTo>
                <a:lnTo>
                  <a:pt x="174" y="336"/>
                </a:lnTo>
                <a:lnTo>
                  <a:pt x="168" y="333"/>
                </a:lnTo>
                <a:lnTo>
                  <a:pt x="163" y="333"/>
                </a:lnTo>
                <a:lnTo>
                  <a:pt x="157" y="332"/>
                </a:lnTo>
                <a:lnTo>
                  <a:pt x="158" y="321"/>
                </a:lnTo>
                <a:lnTo>
                  <a:pt x="158" y="314"/>
                </a:lnTo>
                <a:lnTo>
                  <a:pt x="158" y="310"/>
                </a:lnTo>
                <a:lnTo>
                  <a:pt x="157" y="310"/>
                </a:lnTo>
                <a:lnTo>
                  <a:pt x="157" y="309"/>
                </a:lnTo>
                <a:lnTo>
                  <a:pt x="158" y="306"/>
                </a:lnTo>
                <a:lnTo>
                  <a:pt x="158" y="305"/>
                </a:lnTo>
                <a:lnTo>
                  <a:pt x="165" y="305"/>
                </a:lnTo>
                <a:lnTo>
                  <a:pt x="166" y="305"/>
                </a:lnTo>
                <a:lnTo>
                  <a:pt x="168" y="305"/>
                </a:lnTo>
                <a:lnTo>
                  <a:pt x="181" y="313"/>
                </a:lnTo>
                <a:lnTo>
                  <a:pt x="188" y="313"/>
                </a:lnTo>
                <a:lnTo>
                  <a:pt x="199" y="314"/>
                </a:lnTo>
                <a:lnTo>
                  <a:pt x="213" y="314"/>
                </a:lnTo>
                <a:lnTo>
                  <a:pt x="211" y="324"/>
                </a:lnTo>
                <a:lnTo>
                  <a:pt x="210" y="326"/>
                </a:lnTo>
                <a:lnTo>
                  <a:pt x="204" y="333"/>
                </a:lnTo>
                <a:lnTo>
                  <a:pt x="203" y="336"/>
                </a:lnTo>
                <a:lnTo>
                  <a:pt x="200" y="337"/>
                </a:lnTo>
                <a:lnTo>
                  <a:pt x="193" y="343"/>
                </a:lnTo>
                <a:lnTo>
                  <a:pt x="191" y="344"/>
                </a:lnTo>
                <a:lnTo>
                  <a:pt x="187" y="345"/>
                </a:lnTo>
                <a:lnTo>
                  <a:pt x="180" y="348"/>
                </a:lnTo>
                <a:lnTo>
                  <a:pt x="178" y="350"/>
                </a:lnTo>
                <a:lnTo>
                  <a:pt x="174" y="352"/>
                </a:lnTo>
                <a:lnTo>
                  <a:pt x="169" y="355"/>
                </a:lnTo>
                <a:lnTo>
                  <a:pt x="168" y="356"/>
                </a:lnTo>
                <a:lnTo>
                  <a:pt x="161" y="359"/>
                </a:lnTo>
                <a:lnTo>
                  <a:pt x="159" y="362"/>
                </a:lnTo>
                <a:lnTo>
                  <a:pt x="158" y="367"/>
                </a:lnTo>
                <a:lnTo>
                  <a:pt x="165" y="363"/>
                </a:lnTo>
                <a:lnTo>
                  <a:pt x="169" y="358"/>
                </a:lnTo>
                <a:lnTo>
                  <a:pt x="170" y="358"/>
                </a:lnTo>
                <a:lnTo>
                  <a:pt x="180" y="355"/>
                </a:lnTo>
                <a:lnTo>
                  <a:pt x="192" y="351"/>
                </a:lnTo>
                <a:lnTo>
                  <a:pt x="199" y="345"/>
                </a:lnTo>
                <a:lnTo>
                  <a:pt x="202" y="344"/>
                </a:lnTo>
                <a:lnTo>
                  <a:pt x="204" y="344"/>
                </a:lnTo>
                <a:lnTo>
                  <a:pt x="214" y="337"/>
                </a:lnTo>
                <a:lnTo>
                  <a:pt x="214" y="336"/>
                </a:lnTo>
                <a:lnTo>
                  <a:pt x="215" y="333"/>
                </a:lnTo>
                <a:lnTo>
                  <a:pt x="217" y="332"/>
                </a:lnTo>
                <a:lnTo>
                  <a:pt x="218" y="333"/>
                </a:lnTo>
                <a:lnTo>
                  <a:pt x="219" y="335"/>
                </a:lnTo>
                <a:lnTo>
                  <a:pt x="222" y="335"/>
                </a:lnTo>
                <a:lnTo>
                  <a:pt x="222" y="341"/>
                </a:lnTo>
                <a:lnTo>
                  <a:pt x="221" y="350"/>
                </a:lnTo>
                <a:lnTo>
                  <a:pt x="221" y="356"/>
                </a:lnTo>
                <a:lnTo>
                  <a:pt x="226" y="362"/>
                </a:lnTo>
                <a:lnTo>
                  <a:pt x="230" y="358"/>
                </a:lnTo>
                <a:lnTo>
                  <a:pt x="230" y="356"/>
                </a:lnTo>
                <a:lnTo>
                  <a:pt x="234" y="366"/>
                </a:lnTo>
                <a:lnTo>
                  <a:pt x="234" y="369"/>
                </a:lnTo>
                <a:lnTo>
                  <a:pt x="233" y="371"/>
                </a:lnTo>
                <a:lnTo>
                  <a:pt x="230" y="377"/>
                </a:lnTo>
                <a:lnTo>
                  <a:pt x="229" y="378"/>
                </a:lnTo>
                <a:lnTo>
                  <a:pt x="226" y="386"/>
                </a:lnTo>
                <a:lnTo>
                  <a:pt x="234" y="381"/>
                </a:lnTo>
                <a:lnTo>
                  <a:pt x="244" y="374"/>
                </a:lnTo>
                <a:lnTo>
                  <a:pt x="244" y="373"/>
                </a:lnTo>
                <a:lnTo>
                  <a:pt x="251" y="366"/>
                </a:lnTo>
                <a:lnTo>
                  <a:pt x="252" y="366"/>
                </a:lnTo>
                <a:lnTo>
                  <a:pt x="259" y="367"/>
                </a:lnTo>
                <a:lnTo>
                  <a:pt x="260" y="367"/>
                </a:lnTo>
                <a:lnTo>
                  <a:pt x="263" y="367"/>
                </a:lnTo>
                <a:lnTo>
                  <a:pt x="264" y="367"/>
                </a:lnTo>
                <a:lnTo>
                  <a:pt x="270" y="358"/>
                </a:lnTo>
                <a:lnTo>
                  <a:pt x="269" y="354"/>
                </a:lnTo>
                <a:lnTo>
                  <a:pt x="269" y="352"/>
                </a:lnTo>
                <a:lnTo>
                  <a:pt x="264" y="354"/>
                </a:lnTo>
                <a:lnTo>
                  <a:pt x="258" y="356"/>
                </a:lnTo>
                <a:lnTo>
                  <a:pt x="256" y="356"/>
                </a:lnTo>
                <a:lnTo>
                  <a:pt x="254" y="355"/>
                </a:lnTo>
                <a:lnTo>
                  <a:pt x="252" y="355"/>
                </a:lnTo>
                <a:lnTo>
                  <a:pt x="241" y="350"/>
                </a:lnTo>
                <a:lnTo>
                  <a:pt x="239" y="348"/>
                </a:lnTo>
                <a:lnTo>
                  <a:pt x="237" y="345"/>
                </a:lnTo>
                <a:lnTo>
                  <a:pt x="234" y="341"/>
                </a:lnTo>
                <a:lnTo>
                  <a:pt x="244" y="336"/>
                </a:lnTo>
                <a:lnTo>
                  <a:pt x="252" y="336"/>
                </a:lnTo>
                <a:lnTo>
                  <a:pt x="254" y="333"/>
                </a:lnTo>
                <a:lnTo>
                  <a:pt x="254" y="332"/>
                </a:lnTo>
                <a:lnTo>
                  <a:pt x="255" y="330"/>
                </a:lnTo>
                <a:lnTo>
                  <a:pt x="252" y="328"/>
                </a:lnTo>
                <a:lnTo>
                  <a:pt x="248" y="325"/>
                </a:lnTo>
                <a:lnTo>
                  <a:pt x="245" y="324"/>
                </a:lnTo>
                <a:lnTo>
                  <a:pt x="243" y="321"/>
                </a:lnTo>
                <a:lnTo>
                  <a:pt x="243" y="317"/>
                </a:lnTo>
                <a:lnTo>
                  <a:pt x="245" y="314"/>
                </a:lnTo>
                <a:lnTo>
                  <a:pt x="237" y="311"/>
                </a:lnTo>
                <a:lnTo>
                  <a:pt x="233" y="307"/>
                </a:lnTo>
                <a:lnTo>
                  <a:pt x="240" y="303"/>
                </a:lnTo>
                <a:lnTo>
                  <a:pt x="248" y="302"/>
                </a:lnTo>
                <a:lnTo>
                  <a:pt x="251" y="300"/>
                </a:lnTo>
                <a:lnTo>
                  <a:pt x="256" y="298"/>
                </a:lnTo>
                <a:lnTo>
                  <a:pt x="255" y="296"/>
                </a:lnTo>
                <a:lnTo>
                  <a:pt x="241" y="299"/>
                </a:lnTo>
                <a:lnTo>
                  <a:pt x="237" y="298"/>
                </a:lnTo>
                <a:lnTo>
                  <a:pt x="251" y="287"/>
                </a:lnTo>
                <a:lnTo>
                  <a:pt x="260" y="285"/>
                </a:lnTo>
                <a:lnTo>
                  <a:pt x="266" y="280"/>
                </a:lnTo>
                <a:lnTo>
                  <a:pt x="264" y="280"/>
                </a:lnTo>
                <a:lnTo>
                  <a:pt x="258" y="277"/>
                </a:lnTo>
                <a:lnTo>
                  <a:pt x="254" y="273"/>
                </a:lnTo>
                <a:lnTo>
                  <a:pt x="255" y="270"/>
                </a:lnTo>
                <a:lnTo>
                  <a:pt x="258" y="265"/>
                </a:lnTo>
                <a:lnTo>
                  <a:pt x="259" y="262"/>
                </a:lnTo>
                <a:lnTo>
                  <a:pt x="269" y="250"/>
                </a:lnTo>
                <a:lnTo>
                  <a:pt x="278" y="235"/>
                </a:lnTo>
                <a:lnTo>
                  <a:pt x="288" y="224"/>
                </a:lnTo>
                <a:lnTo>
                  <a:pt x="290" y="223"/>
                </a:lnTo>
                <a:lnTo>
                  <a:pt x="297" y="219"/>
                </a:lnTo>
                <a:lnTo>
                  <a:pt x="305" y="221"/>
                </a:lnTo>
                <a:lnTo>
                  <a:pt x="311" y="223"/>
                </a:lnTo>
                <a:lnTo>
                  <a:pt x="312" y="223"/>
                </a:lnTo>
                <a:lnTo>
                  <a:pt x="320" y="228"/>
                </a:lnTo>
                <a:lnTo>
                  <a:pt x="323" y="230"/>
                </a:lnTo>
                <a:lnTo>
                  <a:pt x="324" y="231"/>
                </a:lnTo>
                <a:lnTo>
                  <a:pt x="326" y="231"/>
                </a:lnTo>
                <a:lnTo>
                  <a:pt x="324" y="227"/>
                </a:lnTo>
                <a:lnTo>
                  <a:pt x="323" y="223"/>
                </a:lnTo>
                <a:lnTo>
                  <a:pt x="319" y="216"/>
                </a:lnTo>
                <a:lnTo>
                  <a:pt x="312" y="213"/>
                </a:lnTo>
                <a:lnTo>
                  <a:pt x="305" y="210"/>
                </a:lnTo>
                <a:lnTo>
                  <a:pt x="304" y="202"/>
                </a:lnTo>
                <a:lnTo>
                  <a:pt x="309" y="193"/>
                </a:lnTo>
                <a:lnTo>
                  <a:pt x="312" y="176"/>
                </a:lnTo>
                <a:lnTo>
                  <a:pt x="316" y="168"/>
                </a:lnTo>
                <a:lnTo>
                  <a:pt x="324" y="170"/>
                </a:lnTo>
                <a:lnTo>
                  <a:pt x="326" y="170"/>
                </a:lnTo>
                <a:lnTo>
                  <a:pt x="338" y="178"/>
                </a:lnTo>
                <a:lnTo>
                  <a:pt x="339" y="179"/>
                </a:lnTo>
                <a:lnTo>
                  <a:pt x="345" y="183"/>
                </a:lnTo>
                <a:lnTo>
                  <a:pt x="346" y="185"/>
                </a:lnTo>
                <a:lnTo>
                  <a:pt x="348" y="182"/>
                </a:lnTo>
                <a:lnTo>
                  <a:pt x="350" y="179"/>
                </a:lnTo>
                <a:lnTo>
                  <a:pt x="350" y="178"/>
                </a:lnTo>
                <a:lnTo>
                  <a:pt x="346" y="172"/>
                </a:lnTo>
                <a:lnTo>
                  <a:pt x="345" y="170"/>
                </a:lnTo>
                <a:lnTo>
                  <a:pt x="342" y="167"/>
                </a:lnTo>
                <a:lnTo>
                  <a:pt x="341" y="161"/>
                </a:lnTo>
                <a:lnTo>
                  <a:pt x="331" y="153"/>
                </a:lnTo>
                <a:lnTo>
                  <a:pt x="326" y="149"/>
                </a:lnTo>
                <a:lnTo>
                  <a:pt x="316" y="149"/>
                </a:lnTo>
                <a:lnTo>
                  <a:pt x="308" y="146"/>
                </a:lnTo>
                <a:lnTo>
                  <a:pt x="305" y="134"/>
                </a:lnTo>
                <a:lnTo>
                  <a:pt x="304" y="127"/>
                </a:lnTo>
                <a:lnTo>
                  <a:pt x="312" y="120"/>
                </a:lnTo>
                <a:lnTo>
                  <a:pt x="318" y="126"/>
                </a:lnTo>
                <a:lnTo>
                  <a:pt x="320" y="127"/>
                </a:lnTo>
                <a:lnTo>
                  <a:pt x="326" y="134"/>
                </a:lnTo>
                <a:lnTo>
                  <a:pt x="330" y="138"/>
                </a:lnTo>
                <a:lnTo>
                  <a:pt x="335" y="140"/>
                </a:lnTo>
                <a:lnTo>
                  <a:pt x="337" y="140"/>
                </a:lnTo>
                <a:lnTo>
                  <a:pt x="338" y="131"/>
                </a:lnTo>
                <a:lnTo>
                  <a:pt x="335" y="129"/>
                </a:lnTo>
                <a:lnTo>
                  <a:pt x="329" y="125"/>
                </a:lnTo>
                <a:lnTo>
                  <a:pt x="329" y="118"/>
                </a:lnTo>
                <a:lnTo>
                  <a:pt x="330" y="118"/>
                </a:lnTo>
                <a:lnTo>
                  <a:pt x="339" y="118"/>
                </a:lnTo>
                <a:lnTo>
                  <a:pt x="341" y="114"/>
                </a:lnTo>
                <a:lnTo>
                  <a:pt x="326" y="108"/>
                </a:lnTo>
                <a:lnTo>
                  <a:pt x="326" y="93"/>
                </a:lnTo>
                <a:lnTo>
                  <a:pt x="327" y="88"/>
                </a:lnTo>
                <a:lnTo>
                  <a:pt x="327" y="86"/>
                </a:lnTo>
                <a:lnTo>
                  <a:pt x="323" y="81"/>
                </a:lnTo>
                <a:lnTo>
                  <a:pt x="326" y="77"/>
                </a:lnTo>
                <a:lnTo>
                  <a:pt x="331" y="78"/>
                </a:lnTo>
                <a:lnTo>
                  <a:pt x="334" y="82"/>
                </a:lnTo>
                <a:lnTo>
                  <a:pt x="334" y="84"/>
                </a:lnTo>
                <a:lnTo>
                  <a:pt x="334" y="85"/>
                </a:lnTo>
                <a:lnTo>
                  <a:pt x="342" y="85"/>
                </a:lnTo>
                <a:lnTo>
                  <a:pt x="345" y="95"/>
                </a:lnTo>
                <a:lnTo>
                  <a:pt x="346" y="96"/>
                </a:lnTo>
                <a:lnTo>
                  <a:pt x="350" y="103"/>
                </a:lnTo>
                <a:lnTo>
                  <a:pt x="357" y="100"/>
                </a:lnTo>
                <a:lnTo>
                  <a:pt x="360" y="86"/>
                </a:lnTo>
                <a:lnTo>
                  <a:pt x="364" y="92"/>
                </a:lnTo>
                <a:lnTo>
                  <a:pt x="361" y="104"/>
                </a:lnTo>
                <a:lnTo>
                  <a:pt x="360" y="110"/>
                </a:lnTo>
                <a:lnTo>
                  <a:pt x="365" y="111"/>
                </a:lnTo>
                <a:lnTo>
                  <a:pt x="369" y="96"/>
                </a:lnTo>
                <a:lnTo>
                  <a:pt x="372" y="97"/>
                </a:lnTo>
                <a:lnTo>
                  <a:pt x="378" y="100"/>
                </a:lnTo>
                <a:lnTo>
                  <a:pt x="386" y="112"/>
                </a:lnTo>
                <a:lnTo>
                  <a:pt x="389" y="126"/>
                </a:lnTo>
                <a:lnTo>
                  <a:pt x="393" y="122"/>
                </a:lnTo>
                <a:lnTo>
                  <a:pt x="394" y="119"/>
                </a:lnTo>
                <a:lnTo>
                  <a:pt x="398" y="112"/>
                </a:lnTo>
                <a:lnTo>
                  <a:pt x="399" y="111"/>
                </a:lnTo>
                <a:lnTo>
                  <a:pt x="398" y="110"/>
                </a:lnTo>
                <a:lnTo>
                  <a:pt x="395" y="103"/>
                </a:lnTo>
                <a:lnTo>
                  <a:pt x="391" y="89"/>
                </a:lnTo>
                <a:lnTo>
                  <a:pt x="390" y="88"/>
                </a:lnTo>
                <a:lnTo>
                  <a:pt x="389" y="80"/>
                </a:lnTo>
                <a:lnTo>
                  <a:pt x="389" y="80"/>
                </a:lnTo>
                <a:lnTo>
                  <a:pt x="395" y="81"/>
                </a:lnTo>
                <a:lnTo>
                  <a:pt x="402" y="88"/>
                </a:lnTo>
                <a:lnTo>
                  <a:pt x="405" y="92"/>
                </a:lnTo>
                <a:lnTo>
                  <a:pt x="409" y="96"/>
                </a:lnTo>
                <a:lnTo>
                  <a:pt x="408" y="100"/>
                </a:lnTo>
                <a:lnTo>
                  <a:pt x="406" y="107"/>
                </a:lnTo>
                <a:lnTo>
                  <a:pt x="410" y="107"/>
                </a:lnTo>
                <a:lnTo>
                  <a:pt x="410" y="105"/>
                </a:lnTo>
                <a:lnTo>
                  <a:pt x="416" y="96"/>
                </a:lnTo>
                <a:lnTo>
                  <a:pt x="421" y="92"/>
                </a:lnTo>
                <a:lnTo>
                  <a:pt x="423" y="95"/>
                </a:lnTo>
                <a:lnTo>
                  <a:pt x="427" y="100"/>
                </a:lnTo>
                <a:lnTo>
                  <a:pt x="431" y="100"/>
                </a:lnTo>
                <a:lnTo>
                  <a:pt x="435" y="92"/>
                </a:lnTo>
                <a:lnTo>
                  <a:pt x="442" y="95"/>
                </a:lnTo>
                <a:lnTo>
                  <a:pt x="442" y="101"/>
                </a:lnTo>
                <a:lnTo>
                  <a:pt x="438" y="110"/>
                </a:lnTo>
                <a:lnTo>
                  <a:pt x="436" y="112"/>
                </a:lnTo>
                <a:lnTo>
                  <a:pt x="435" y="120"/>
                </a:lnTo>
                <a:lnTo>
                  <a:pt x="430" y="123"/>
                </a:lnTo>
                <a:lnTo>
                  <a:pt x="423" y="126"/>
                </a:lnTo>
                <a:lnTo>
                  <a:pt x="425" y="134"/>
                </a:lnTo>
                <a:lnTo>
                  <a:pt x="430" y="133"/>
                </a:lnTo>
                <a:lnTo>
                  <a:pt x="425" y="141"/>
                </a:lnTo>
                <a:lnTo>
                  <a:pt x="421" y="145"/>
                </a:lnTo>
                <a:lnTo>
                  <a:pt x="421" y="146"/>
                </a:lnTo>
                <a:lnTo>
                  <a:pt x="413" y="156"/>
                </a:lnTo>
                <a:lnTo>
                  <a:pt x="408" y="171"/>
                </a:lnTo>
                <a:lnTo>
                  <a:pt x="406" y="172"/>
                </a:lnTo>
                <a:lnTo>
                  <a:pt x="406" y="174"/>
                </a:lnTo>
                <a:lnTo>
                  <a:pt x="399" y="183"/>
                </a:lnTo>
                <a:lnTo>
                  <a:pt x="391" y="197"/>
                </a:lnTo>
                <a:lnTo>
                  <a:pt x="384" y="205"/>
                </a:lnTo>
                <a:lnTo>
                  <a:pt x="386" y="205"/>
                </a:lnTo>
                <a:lnTo>
                  <a:pt x="401" y="200"/>
                </a:lnTo>
                <a:lnTo>
                  <a:pt x="399" y="205"/>
                </a:lnTo>
                <a:lnTo>
                  <a:pt x="389" y="208"/>
                </a:lnTo>
                <a:lnTo>
                  <a:pt x="389" y="210"/>
                </a:lnTo>
                <a:lnTo>
                  <a:pt x="391" y="213"/>
                </a:lnTo>
                <a:lnTo>
                  <a:pt x="401" y="212"/>
                </a:lnTo>
                <a:lnTo>
                  <a:pt x="402" y="210"/>
                </a:lnTo>
                <a:lnTo>
                  <a:pt x="402" y="213"/>
                </a:lnTo>
                <a:lnTo>
                  <a:pt x="404" y="216"/>
                </a:lnTo>
                <a:lnTo>
                  <a:pt x="404" y="217"/>
                </a:lnTo>
                <a:lnTo>
                  <a:pt x="405" y="219"/>
                </a:lnTo>
                <a:lnTo>
                  <a:pt x="404" y="227"/>
                </a:lnTo>
                <a:lnTo>
                  <a:pt x="408" y="232"/>
                </a:lnTo>
                <a:lnTo>
                  <a:pt x="399" y="234"/>
                </a:lnTo>
                <a:lnTo>
                  <a:pt x="399" y="235"/>
                </a:lnTo>
                <a:lnTo>
                  <a:pt x="397" y="238"/>
                </a:lnTo>
                <a:lnTo>
                  <a:pt x="394" y="245"/>
                </a:lnTo>
                <a:lnTo>
                  <a:pt x="394" y="253"/>
                </a:lnTo>
                <a:lnTo>
                  <a:pt x="395" y="253"/>
                </a:lnTo>
                <a:lnTo>
                  <a:pt x="401" y="251"/>
                </a:lnTo>
                <a:lnTo>
                  <a:pt x="405" y="250"/>
                </a:lnTo>
                <a:lnTo>
                  <a:pt x="406" y="250"/>
                </a:lnTo>
                <a:lnTo>
                  <a:pt x="406" y="251"/>
                </a:lnTo>
                <a:lnTo>
                  <a:pt x="404" y="264"/>
                </a:lnTo>
                <a:lnTo>
                  <a:pt x="397" y="270"/>
                </a:lnTo>
                <a:lnTo>
                  <a:pt x="389" y="279"/>
                </a:lnTo>
                <a:lnTo>
                  <a:pt x="389" y="285"/>
                </a:lnTo>
                <a:lnTo>
                  <a:pt x="389" y="294"/>
                </a:lnTo>
                <a:lnTo>
                  <a:pt x="389" y="299"/>
                </a:lnTo>
                <a:lnTo>
                  <a:pt x="390" y="305"/>
                </a:lnTo>
                <a:lnTo>
                  <a:pt x="390" y="307"/>
                </a:lnTo>
                <a:lnTo>
                  <a:pt x="393" y="315"/>
                </a:lnTo>
                <a:lnTo>
                  <a:pt x="397" y="322"/>
                </a:lnTo>
                <a:lnTo>
                  <a:pt x="402" y="322"/>
                </a:lnTo>
                <a:lnTo>
                  <a:pt x="402" y="317"/>
                </a:lnTo>
                <a:lnTo>
                  <a:pt x="399" y="314"/>
                </a:lnTo>
                <a:lnTo>
                  <a:pt x="398" y="311"/>
                </a:lnTo>
                <a:lnTo>
                  <a:pt x="397" y="311"/>
                </a:lnTo>
                <a:lnTo>
                  <a:pt x="397" y="300"/>
                </a:lnTo>
                <a:lnTo>
                  <a:pt x="399" y="300"/>
                </a:lnTo>
                <a:lnTo>
                  <a:pt x="404" y="300"/>
                </a:lnTo>
                <a:lnTo>
                  <a:pt x="409" y="302"/>
                </a:lnTo>
                <a:lnTo>
                  <a:pt x="406" y="307"/>
                </a:lnTo>
                <a:lnTo>
                  <a:pt x="406" y="310"/>
                </a:lnTo>
                <a:lnTo>
                  <a:pt x="405" y="313"/>
                </a:lnTo>
                <a:lnTo>
                  <a:pt x="404" y="314"/>
                </a:lnTo>
                <a:lnTo>
                  <a:pt x="408" y="314"/>
                </a:lnTo>
                <a:lnTo>
                  <a:pt x="413" y="315"/>
                </a:lnTo>
                <a:lnTo>
                  <a:pt x="416" y="315"/>
                </a:lnTo>
                <a:lnTo>
                  <a:pt x="420" y="303"/>
                </a:lnTo>
                <a:lnTo>
                  <a:pt x="421" y="284"/>
                </a:lnTo>
                <a:lnTo>
                  <a:pt x="430" y="273"/>
                </a:lnTo>
                <a:lnTo>
                  <a:pt x="430" y="270"/>
                </a:lnTo>
                <a:lnTo>
                  <a:pt x="436" y="258"/>
                </a:lnTo>
                <a:lnTo>
                  <a:pt x="438" y="254"/>
                </a:lnTo>
                <a:lnTo>
                  <a:pt x="439" y="253"/>
                </a:lnTo>
                <a:lnTo>
                  <a:pt x="440" y="249"/>
                </a:lnTo>
                <a:lnTo>
                  <a:pt x="428" y="249"/>
                </a:lnTo>
                <a:lnTo>
                  <a:pt x="424" y="245"/>
                </a:lnTo>
                <a:lnTo>
                  <a:pt x="423" y="243"/>
                </a:lnTo>
                <a:lnTo>
                  <a:pt x="430" y="232"/>
                </a:lnTo>
                <a:lnTo>
                  <a:pt x="434" y="223"/>
                </a:lnTo>
                <a:lnTo>
                  <a:pt x="446" y="198"/>
                </a:lnTo>
                <a:lnTo>
                  <a:pt x="447" y="195"/>
                </a:lnTo>
                <a:lnTo>
                  <a:pt x="450" y="189"/>
                </a:lnTo>
                <a:lnTo>
                  <a:pt x="462" y="165"/>
                </a:lnTo>
                <a:lnTo>
                  <a:pt x="462" y="161"/>
                </a:lnTo>
                <a:lnTo>
                  <a:pt x="464" y="150"/>
                </a:lnTo>
                <a:lnTo>
                  <a:pt x="465" y="137"/>
                </a:lnTo>
                <a:lnTo>
                  <a:pt x="469" y="125"/>
                </a:lnTo>
                <a:lnTo>
                  <a:pt x="473" y="111"/>
                </a:lnTo>
                <a:lnTo>
                  <a:pt x="487" y="81"/>
                </a:lnTo>
                <a:lnTo>
                  <a:pt x="490" y="77"/>
                </a:lnTo>
                <a:lnTo>
                  <a:pt x="498" y="65"/>
                </a:lnTo>
                <a:lnTo>
                  <a:pt x="502" y="59"/>
                </a:lnTo>
                <a:lnTo>
                  <a:pt x="506" y="62"/>
                </a:lnTo>
                <a:lnTo>
                  <a:pt x="507" y="63"/>
                </a:lnTo>
                <a:lnTo>
                  <a:pt x="510" y="65"/>
                </a:lnTo>
                <a:lnTo>
                  <a:pt x="510" y="66"/>
                </a:lnTo>
                <a:lnTo>
                  <a:pt x="509" y="92"/>
                </a:lnTo>
                <a:lnTo>
                  <a:pt x="510" y="92"/>
                </a:lnTo>
                <a:lnTo>
                  <a:pt x="517" y="92"/>
                </a:lnTo>
                <a:lnTo>
                  <a:pt x="518" y="110"/>
                </a:lnTo>
                <a:lnTo>
                  <a:pt x="518" y="116"/>
                </a:lnTo>
                <a:lnTo>
                  <a:pt x="517" y="118"/>
                </a:lnTo>
                <a:lnTo>
                  <a:pt x="513" y="125"/>
                </a:lnTo>
                <a:lnTo>
                  <a:pt x="511" y="127"/>
                </a:lnTo>
                <a:lnTo>
                  <a:pt x="509" y="130"/>
                </a:lnTo>
                <a:lnTo>
                  <a:pt x="491" y="142"/>
                </a:lnTo>
                <a:lnTo>
                  <a:pt x="490" y="146"/>
                </a:lnTo>
                <a:lnTo>
                  <a:pt x="490" y="148"/>
                </a:lnTo>
                <a:lnTo>
                  <a:pt x="490" y="146"/>
                </a:lnTo>
                <a:lnTo>
                  <a:pt x="500" y="142"/>
                </a:lnTo>
                <a:lnTo>
                  <a:pt x="505" y="141"/>
                </a:lnTo>
                <a:lnTo>
                  <a:pt x="518" y="142"/>
                </a:lnTo>
                <a:lnTo>
                  <a:pt x="520" y="142"/>
                </a:lnTo>
                <a:lnTo>
                  <a:pt x="520" y="149"/>
                </a:lnTo>
                <a:lnTo>
                  <a:pt x="520" y="160"/>
                </a:lnTo>
                <a:lnTo>
                  <a:pt x="520" y="161"/>
                </a:lnTo>
                <a:lnTo>
                  <a:pt x="520" y="172"/>
                </a:lnTo>
                <a:lnTo>
                  <a:pt x="520" y="172"/>
                </a:lnTo>
                <a:lnTo>
                  <a:pt x="520" y="191"/>
                </a:lnTo>
                <a:lnTo>
                  <a:pt x="520" y="213"/>
                </a:lnTo>
                <a:lnTo>
                  <a:pt x="520" y="221"/>
                </a:lnTo>
                <a:lnTo>
                  <a:pt x="522" y="216"/>
                </a:lnTo>
                <a:lnTo>
                  <a:pt x="525" y="212"/>
                </a:lnTo>
                <a:lnTo>
                  <a:pt x="528" y="202"/>
                </a:lnTo>
                <a:lnTo>
                  <a:pt x="529" y="202"/>
                </a:lnTo>
                <a:lnTo>
                  <a:pt x="530" y="202"/>
                </a:lnTo>
                <a:lnTo>
                  <a:pt x="536" y="201"/>
                </a:lnTo>
                <a:lnTo>
                  <a:pt x="537" y="201"/>
                </a:lnTo>
                <a:lnTo>
                  <a:pt x="539" y="194"/>
                </a:lnTo>
                <a:lnTo>
                  <a:pt x="539" y="193"/>
                </a:lnTo>
                <a:lnTo>
                  <a:pt x="540" y="185"/>
                </a:lnTo>
                <a:lnTo>
                  <a:pt x="548" y="185"/>
                </a:lnTo>
                <a:lnTo>
                  <a:pt x="552" y="185"/>
                </a:lnTo>
                <a:lnTo>
                  <a:pt x="555" y="185"/>
                </a:lnTo>
                <a:lnTo>
                  <a:pt x="562" y="178"/>
                </a:lnTo>
                <a:lnTo>
                  <a:pt x="563" y="178"/>
                </a:lnTo>
                <a:lnTo>
                  <a:pt x="551" y="164"/>
                </a:lnTo>
                <a:lnTo>
                  <a:pt x="552" y="157"/>
                </a:lnTo>
                <a:lnTo>
                  <a:pt x="550" y="157"/>
                </a:lnTo>
                <a:lnTo>
                  <a:pt x="550" y="156"/>
                </a:lnTo>
                <a:lnTo>
                  <a:pt x="551" y="152"/>
                </a:lnTo>
                <a:lnTo>
                  <a:pt x="555" y="144"/>
                </a:lnTo>
                <a:lnTo>
                  <a:pt x="556" y="144"/>
                </a:lnTo>
                <a:lnTo>
                  <a:pt x="558" y="144"/>
                </a:lnTo>
                <a:lnTo>
                  <a:pt x="570" y="148"/>
                </a:lnTo>
                <a:lnTo>
                  <a:pt x="574" y="148"/>
                </a:lnTo>
                <a:lnTo>
                  <a:pt x="573" y="145"/>
                </a:lnTo>
                <a:lnTo>
                  <a:pt x="573" y="142"/>
                </a:lnTo>
                <a:lnTo>
                  <a:pt x="556" y="137"/>
                </a:lnTo>
                <a:lnTo>
                  <a:pt x="558" y="133"/>
                </a:lnTo>
                <a:lnTo>
                  <a:pt x="560" y="126"/>
                </a:lnTo>
                <a:lnTo>
                  <a:pt x="560" y="125"/>
                </a:lnTo>
                <a:lnTo>
                  <a:pt x="554" y="122"/>
                </a:lnTo>
                <a:lnTo>
                  <a:pt x="552" y="120"/>
                </a:lnTo>
                <a:lnTo>
                  <a:pt x="552" y="111"/>
                </a:lnTo>
                <a:lnTo>
                  <a:pt x="554" y="107"/>
                </a:lnTo>
                <a:lnTo>
                  <a:pt x="571" y="108"/>
                </a:lnTo>
                <a:lnTo>
                  <a:pt x="574" y="103"/>
                </a:lnTo>
                <a:lnTo>
                  <a:pt x="566" y="100"/>
                </a:lnTo>
                <a:lnTo>
                  <a:pt x="565" y="86"/>
                </a:lnTo>
                <a:lnTo>
                  <a:pt x="581" y="86"/>
                </a:lnTo>
                <a:lnTo>
                  <a:pt x="582" y="86"/>
                </a:lnTo>
                <a:lnTo>
                  <a:pt x="596" y="86"/>
                </a:lnTo>
                <a:lnTo>
                  <a:pt x="600" y="86"/>
                </a:lnTo>
                <a:lnTo>
                  <a:pt x="600" y="85"/>
                </a:lnTo>
                <a:lnTo>
                  <a:pt x="595" y="82"/>
                </a:lnTo>
                <a:lnTo>
                  <a:pt x="591" y="81"/>
                </a:lnTo>
                <a:lnTo>
                  <a:pt x="581" y="77"/>
                </a:lnTo>
                <a:lnTo>
                  <a:pt x="578" y="71"/>
                </a:lnTo>
                <a:lnTo>
                  <a:pt x="571" y="58"/>
                </a:lnTo>
                <a:lnTo>
                  <a:pt x="558" y="69"/>
                </a:lnTo>
                <a:lnTo>
                  <a:pt x="548" y="59"/>
                </a:lnTo>
                <a:lnTo>
                  <a:pt x="547" y="48"/>
                </a:lnTo>
                <a:lnTo>
                  <a:pt x="552" y="51"/>
                </a:lnTo>
                <a:lnTo>
                  <a:pt x="562" y="52"/>
                </a:lnTo>
                <a:lnTo>
                  <a:pt x="560" y="50"/>
                </a:lnTo>
                <a:lnTo>
                  <a:pt x="558" y="43"/>
                </a:lnTo>
                <a:lnTo>
                  <a:pt x="551" y="39"/>
                </a:lnTo>
                <a:lnTo>
                  <a:pt x="551" y="30"/>
                </a:lnTo>
                <a:lnTo>
                  <a:pt x="552" y="30"/>
                </a:lnTo>
                <a:lnTo>
                  <a:pt x="562" y="32"/>
                </a:lnTo>
                <a:lnTo>
                  <a:pt x="571" y="33"/>
                </a:lnTo>
                <a:lnTo>
                  <a:pt x="571" y="35"/>
                </a:lnTo>
                <a:lnTo>
                  <a:pt x="576" y="40"/>
                </a:lnTo>
                <a:lnTo>
                  <a:pt x="580" y="47"/>
                </a:lnTo>
                <a:lnTo>
                  <a:pt x="581" y="41"/>
                </a:lnTo>
                <a:lnTo>
                  <a:pt x="582" y="29"/>
                </a:lnTo>
                <a:lnTo>
                  <a:pt x="571" y="21"/>
                </a:lnTo>
                <a:lnTo>
                  <a:pt x="573" y="9"/>
                </a:lnTo>
                <a:lnTo>
                  <a:pt x="577" y="7"/>
                </a:lnTo>
                <a:close/>
                <a:moveTo>
                  <a:pt x="214" y="373"/>
                </a:moveTo>
                <a:lnTo>
                  <a:pt x="210" y="378"/>
                </a:lnTo>
                <a:lnTo>
                  <a:pt x="204" y="382"/>
                </a:lnTo>
                <a:lnTo>
                  <a:pt x="199" y="384"/>
                </a:lnTo>
                <a:lnTo>
                  <a:pt x="176" y="386"/>
                </a:lnTo>
                <a:lnTo>
                  <a:pt x="168" y="385"/>
                </a:lnTo>
                <a:lnTo>
                  <a:pt x="159" y="382"/>
                </a:lnTo>
                <a:lnTo>
                  <a:pt x="158" y="380"/>
                </a:lnTo>
                <a:lnTo>
                  <a:pt x="158" y="378"/>
                </a:lnTo>
                <a:lnTo>
                  <a:pt x="158" y="377"/>
                </a:lnTo>
                <a:lnTo>
                  <a:pt x="158" y="377"/>
                </a:lnTo>
                <a:lnTo>
                  <a:pt x="155" y="375"/>
                </a:lnTo>
                <a:lnTo>
                  <a:pt x="154" y="377"/>
                </a:lnTo>
                <a:lnTo>
                  <a:pt x="155" y="380"/>
                </a:lnTo>
                <a:lnTo>
                  <a:pt x="155" y="381"/>
                </a:lnTo>
                <a:lnTo>
                  <a:pt x="157" y="386"/>
                </a:lnTo>
                <a:lnTo>
                  <a:pt x="163" y="408"/>
                </a:lnTo>
                <a:lnTo>
                  <a:pt x="170" y="420"/>
                </a:lnTo>
                <a:lnTo>
                  <a:pt x="177" y="433"/>
                </a:lnTo>
                <a:lnTo>
                  <a:pt x="177" y="442"/>
                </a:lnTo>
                <a:lnTo>
                  <a:pt x="178" y="444"/>
                </a:lnTo>
                <a:lnTo>
                  <a:pt x="180" y="445"/>
                </a:lnTo>
                <a:lnTo>
                  <a:pt x="188" y="453"/>
                </a:lnTo>
                <a:lnTo>
                  <a:pt x="196" y="459"/>
                </a:lnTo>
                <a:lnTo>
                  <a:pt x="196" y="457"/>
                </a:lnTo>
                <a:lnTo>
                  <a:pt x="198" y="457"/>
                </a:lnTo>
                <a:lnTo>
                  <a:pt x="199" y="460"/>
                </a:lnTo>
                <a:lnTo>
                  <a:pt x="202" y="461"/>
                </a:lnTo>
                <a:lnTo>
                  <a:pt x="206" y="467"/>
                </a:lnTo>
                <a:lnTo>
                  <a:pt x="208" y="470"/>
                </a:lnTo>
                <a:lnTo>
                  <a:pt x="208" y="471"/>
                </a:lnTo>
                <a:lnTo>
                  <a:pt x="210" y="474"/>
                </a:lnTo>
                <a:lnTo>
                  <a:pt x="210" y="486"/>
                </a:lnTo>
                <a:lnTo>
                  <a:pt x="210" y="490"/>
                </a:lnTo>
                <a:lnTo>
                  <a:pt x="207" y="489"/>
                </a:lnTo>
                <a:lnTo>
                  <a:pt x="207" y="487"/>
                </a:lnTo>
                <a:lnTo>
                  <a:pt x="206" y="483"/>
                </a:lnTo>
                <a:lnTo>
                  <a:pt x="204" y="479"/>
                </a:lnTo>
                <a:lnTo>
                  <a:pt x="203" y="474"/>
                </a:lnTo>
                <a:lnTo>
                  <a:pt x="199" y="470"/>
                </a:lnTo>
                <a:lnTo>
                  <a:pt x="198" y="468"/>
                </a:lnTo>
                <a:lnTo>
                  <a:pt x="192" y="467"/>
                </a:lnTo>
                <a:lnTo>
                  <a:pt x="188" y="467"/>
                </a:lnTo>
                <a:lnTo>
                  <a:pt x="187" y="467"/>
                </a:lnTo>
                <a:lnTo>
                  <a:pt x="184" y="471"/>
                </a:lnTo>
                <a:lnTo>
                  <a:pt x="183" y="480"/>
                </a:lnTo>
                <a:lnTo>
                  <a:pt x="181" y="483"/>
                </a:lnTo>
                <a:lnTo>
                  <a:pt x="181" y="489"/>
                </a:lnTo>
                <a:lnTo>
                  <a:pt x="184" y="494"/>
                </a:lnTo>
                <a:lnTo>
                  <a:pt x="191" y="502"/>
                </a:lnTo>
                <a:lnTo>
                  <a:pt x="193" y="508"/>
                </a:lnTo>
                <a:lnTo>
                  <a:pt x="200" y="510"/>
                </a:lnTo>
                <a:lnTo>
                  <a:pt x="202" y="505"/>
                </a:lnTo>
                <a:lnTo>
                  <a:pt x="214" y="513"/>
                </a:lnTo>
                <a:lnTo>
                  <a:pt x="219" y="512"/>
                </a:lnTo>
                <a:lnTo>
                  <a:pt x="225" y="508"/>
                </a:lnTo>
                <a:lnTo>
                  <a:pt x="225" y="505"/>
                </a:lnTo>
                <a:lnTo>
                  <a:pt x="226" y="500"/>
                </a:lnTo>
                <a:lnTo>
                  <a:pt x="225" y="497"/>
                </a:lnTo>
                <a:lnTo>
                  <a:pt x="225" y="491"/>
                </a:lnTo>
                <a:lnTo>
                  <a:pt x="225" y="483"/>
                </a:lnTo>
                <a:lnTo>
                  <a:pt x="225" y="479"/>
                </a:lnTo>
                <a:lnTo>
                  <a:pt x="234" y="464"/>
                </a:lnTo>
                <a:lnTo>
                  <a:pt x="232" y="475"/>
                </a:lnTo>
                <a:lnTo>
                  <a:pt x="230" y="476"/>
                </a:lnTo>
                <a:lnTo>
                  <a:pt x="230" y="478"/>
                </a:lnTo>
                <a:lnTo>
                  <a:pt x="229" y="479"/>
                </a:lnTo>
                <a:lnTo>
                  <a:pt x="226" y="482"/>
                </a:lnTo>
                <a:lnTo>
                  <a:pt x="226" y="486"/>
                </a:lnTo>
                <a:lnTo>
                  <a:pt x="226" y="494"/>
                </a:lnTo>
                <a:lnTo>
                  <a:pt x="228" y="502"/>
                </a:lnTo>
                <a:lnTo>
                  <a:pt x="225" y="509"/>
                </a:lnTo>
                <a:lnTo>
                  <a:pt x="223" y="513"/>
                </a:lnTo>
                <a:lnTo>
                  <a:pt x="222" y="516"/>
                </a:lnTo>
                <a:lnTo>
                  <a:pt x="219" y="521"/>
                </a:lnTo>
                <a:lnTo>
                  <a:pt x="219" y="523"/>
                </a:lnTo>
                <a:lnTo>
                  <a:pt x="229" y="553"/>
                </a:lnTo>
                <a:lnTo>
                  <a:pt x="230" y="554"/>
                </a:lnTo>
                <a:lnTo>
                  <a:pt x="233" y="553"/>
                </a:lnTo>
                <a:lnTo>
                  <a:pt x="236" y="551"/>
                </a:lnTo>
                <a:lnTo>
                  <a:pt x="243" y="550"/>
                </a:lnTo>
                <a:lnTo>
                  <a:pt x="244" y="549"/>
                </a:lnTo>
                <a:lnTo>
                  <a:pt x="245" y="527"/>
                </a:lnTo>
                <a:lnTo>
                  <a:pt x="248" y="525"/>
                </a:lnTo>
                <a:lnTo>
                  <a:pt x="251" y="519"/>
                </a:lnTo>
                <a:lnTo>
                  <a:pt x="248" y="512"/>
                </a:lnTo>
                <a:lnTo>
                  <a:pt x="244" y="510"/>
                </a:lnTo>
                <a:lnTo>
                  <a:pt x="239" y="494"/>
                </a:lnTo>
                <a:lnTo>
                  <a:pt x="237" y="489"/>
                </a:lnTo>
                <a:lnTo>
                  <a:pt x="234" y="485"/>
                </a:lnTo>
                <a:lnTo>
                  <a:pt x="230" y="478"/>
                </a:lnTo>
                <a:lnTo>
                  <a:pt x="233" y="480"/>
                </a:lnTo>
                <a:lnTo>
                  <a:pt x="239" y="490"/>
                </a:lnTo>
                <a:lnTo>
                  <a:pt x="240" y="491"/>
                </a:lnTo>
                <a:lnTo>
                  <a:pt x="241" y="491"/>
                </a:lnTo>
                <a:lnTo>
                  <a:pt x="243" y="493"/>
                </a:lnTo>
                <a:lnTo>
                  <a:pt x="245" y="494"/>
                </a:lnTo>
                <a:lnTo>
                  <a:pt x="248" y="494"/>
                </a:lnTo>
                <a:lnTo>
                  <a:pt x="249" y="494"/>
                </a:lnTo>
                <a:lnTo>
                  <a:pt x="254" y="493"/>
                </a:lnTo>
                <a:lnTo>
                  <a:pt x="255" y="483"/>
                </a:lnTo>
                <a:lnTo>
                  <a:pt x="255" y="479"/>
                </a:lnTo>
                <a:lnTo>
                  <a:pt x="255" y="478"/>
                </a:lnTo>
                <a:lnTo>
                  <a:pt x="252" y="476"/>
                </a:lnTo>
                <a:lnTo>
                  <a:pt x="252" y="478"/>
                </a:lnTo>
                <a:lnTo>
                  <a:pt x="251" y="478"/>
                </a:lnTo>
                <a:lnTo>
                  <a:pt x="249" y="478"/>
                </a:lnTo>
                <a:lnTo>
                  <a:pt x="247" y="470"/>
                </a:lnTo>
                <a:lnTo>
                  <a:pt x="247" y="467"/>
                </a:lnTo>
                <a:lnTo>
                  <a:pt x="248" y="467"/>
                </a:lnTo>
                <a:lnTo>
                  <a:pt x="249" y="464"/>
                </a:lnTo>
                <a:lnTo>
                  <a:pt x="251" y="457"/>
                </a:lnTo>
                <a:lnTo>
                  <a:pt x="251" y="455"/>
                </a:lnTo>
                <a:lnTo>
                  <a:pt x="245" y="446"/>
                </a:lnTo>
                <a:lnTo>
                  <a:pt x="243" y="445"/>
                </a:lnTo>
                <a:lnTo>
                  <a:pt x="241" y="445"/>
                </a:lnTo>
                <a:lnTo>
                  <a:pt x="239" y="446"/>
                </a:lnTo>
                <a:lnTo>
                  <a:pt x="239" y="448"/>
                </a:lnTo>
                <a:lnTo>
                  <a:pt x="237" y="450"/>
                </a:lnTo>
                <a:lnTo>
                  <a:pt x="234" y="463"/>
                </a:lnTo>
                <a:lnTo>
                  <a:pt x="234" y="448"/>
                </a:lnTo>
                <a:lnTo>
                  <a:pt x="234" y="440"/>
                </a:lnTo>
                <a:lnTo>
                  <a:pt x="233" y="435"/>
                </a:lnTo>
                <a:lnTo>
                  <a:pt x="230" y="434"/>
                </a:lnTo>
                <a:lnTo>
                  <a:pt x="215" y="438"/>
                </a:lnTo>
                <a:lnTo>
                  <a:pt x="214" y="440"/>
                </a:lnTo>
                <a:lnTo>
                  <a:pt x="208" y="449"/>
                </a:lnTo>
                <a:lnTo>
                  <a:pt x="198" y="437"/>
                </a:lnTo>
                <a:lnTo>
                  <a:pt x="196" y="434"/>
                </a:lnTo>
                <a:lnTo>
                  <a:pt x="193" y="430"/>
                </a:lnTo>
                <a:lnTo>
                  <a:pt x="193" y="429"/>
                </a:lnTo>
                <a:lnTo>
                  <a:pt x="199" y="430"/>
                </a:lnTo>
                <a:lnTo>
                  <a:pt x="200" y="429"/>
                </a:lnTo>
                <a:lnTo>
                  <a:pt x="207" y="419"/>
                </a:lnTo>
                <a:lnTo>
                  <a:pt x="207" y="418"/>
                </a:lnTo>
                <a:lnTo>
                  <a:pt x="208" y="412"/>
                </a:lnTo>
                <a:lnTo>
                  <a:pt x="199" y="403"/>
                </a:lnTo>
                <a:lnTo>
                  <a:pt x="192" y="401"/>
                </a:lnTo>
                <a:lnTo>
                  <a:pt x="191" y="403"/>
                </a:lnTo>
                <a:lnTo>
                  <a:pt x="189" y="404"/>
                </a:lnTo>
                <a:lnTo>
                  <a:pt x="188" y="401"/>
                </a:lnTo>
                <a:lnTo>
                  <a:pt x="192" y="395"/>
                </a:lnTo>
                <a:lnTo>
                  <a:pt x="196" y="392"/>
                </a:lnTo>
                <a:lnTo>
                  <a:pt x="199" y="396"/>
                </a:lnTo>
                <a:lnTo>
                  <a:pt x="214" y="392"/>
                </a:lnTo>
                <a:lnTo>
                  <a:pt x="214" y="373"/>
                </a:lnTo>
                <a:close/>
                <a:moveTo>
                  <a:pt x="79" y="423"/>
                </a:moveTo>
                <a:lnTo>
                  <a:pt x="78" y="423"/>
                </a:lnTo>
                <a:lnTo>
                  <a:pt x="78" y="425"/>
                </a:lnTo>
                <a:lnTo>
                  <a:pt x="72" y="427"/>
                </a:lnTo>
                <a:lnTo>
                  <a:pt x="65" y="434"/>
                </a:lnTo>
                <a:lnTo>
                  <a:pt x="65" y="435"/>
                </a:lnTo>
                <a:lnTo>
                  <a:pt x="65" y="437"/>
                </a:lnTo>
                <a:lnTo>
                  <a:pt x="71" y="438"/>
                </a:lnTo>
                <a:lnTo>
                  <a:pt x="76" y="441"/>
                </a:lnTo>
                <a:lnTo>
                  <a:pt x="78" y="441"/>
                </a:lnTo>
                <a:lnTo>
                  <a:pt x="78" y="440"/>
                </a:lnTo>
                <a:lnTo>
                  <a:pt x="93" y="446"/>
                </a:lnTo>
                <a:lnTo>
                  <a:pt x="93" y="449"/>
                </a:lnTo>
                <a:lnTo>
                  <a:pt x="90" y="449"/>
                </a:lnTo>
                <a:lnTo>
                  <a:pt x="80" y="449"/>
                </a:lnTo>
                <a:lnTo>
                  <a:pt x="79" y="450"/>
                </a:lnTo>
                <a:lnTo>
                  <a:pt x="78" y="453"/>
                </a:lnTo>
                <a:lnTo>
                  <a:pt x="78" y="456"/>
                </a:lnTo>
                <a:lnTo>
                  <a:pt x="78" y="457"/>
                </a:lnTo>
                <a:lnTo>
                  <a:pt x="78" y="459"/>
                </a:lnTo>
                <a:lnTo>
                  <a:pt x="83" y="461"/>
                </a:lnTo>
                <a:lnTo>
                  <a:pt x="84" y="463"/>
                </a:lnTo>
                <a:lnTo>
                  <a:pt x="86" y="467"/>
                </a:lnTo>
                <a:lnTo>
                  <a:pt x="86" y="483"/>
                </a:lnTo>
                <a:lnTo>
                  <a:pt x="86" y="490"/>
                </a:lnTo>
                <a:lnTo>
                  <a:pt x="88" y="497"/>
                </a:lnTo>
                <a:lnTo>
                  <a:pt x="88" y="498"/>
                </a:lnTo>
                <a:lnTo>
                  <a:pt x="90" y="500"/>
                </a:lnTo>
                <a:lnTo>
                  <a:pt x="91" y="500"/>
                </a:lnTo>
                <a:lnTo>
                  <a:pt x="93" y="501"/>
                </a:lnTo>
                <a:lnTo>
                  <a:pt x="106" y="517"/>
                </a:lnTo>
                <a:lnTo>
                  <a:pt x="106" y="520"/>
                </a:lnTo>
                <a:lnTo>
                  <a:pt x="108" y="521"/>
                </a:lnTo>
                <a:lnTo>
                  <a:pt x="109" y="523"/>
                </a:lnTo>
                <a:lnTo>
                  <a:pt x="110" y="525"/>
                </a:lnTo>
                <a:lnTo>
                  <a:pt x="117" y="528"/>
                </a:lnTo>
                <a:lnTo>
                  <a:pt x="131" y="532"/>
                </a:lnTo>
                <a:lnTo>
                  <a:pt x="143" y="539"/>
                </a:lnTo>
                <a:lnTo>
                  <a:pt x="154" y="550"/>
                </a:lnTo>
                <a:lnTo>
                  <a:pt x="158" y="560"/>
                </a:lnTo>
                <a:lnTo>
                  <a:pt x="163" y="564"/>
                </a:lnTo>
                <a:lnTo>
                  <a:pt x="166" y="565"/>
                </a:lnTo>
                <a:lnTo>
                  <a:pt x="177" y="573"/>
                </a:lnTo>
                <a:lnTo>
                  <a:pt x="183" y="576"/>
                </a:lnTo>
                <a:lnTo>
                  <a:pt x="184" y="576"/>
                </a:lnTo>
                <a:lnTo>
                  <a:pt x="202" y="572"/>
                </a:lnTo>
                <a:lnTo>
                  <a:pt x="203" y="570"/>
                </a:lnTo>
                <a:lnTo>
                  <a:pt x="204" y="569"/>
                </a:lnTo>
                <a:lnTo>
                  <a:pt x="207" y="565"/>
                </a:lnTo>
                <a:lnTo>
                  <a:pt x="211" y="562"/>
                </a:lnTo>
                <a:lnTo>
                  <a:pt x="210" y="562"/>
                </a:lnTo>
                <a:lnTo>
                  <a:pt x="208" y="562"/>
                </a:lnTo>
                <a:lnTo>
                  <a:pt x="207" y="562"/>
                </a:lnTo>
                <a:lnTo>
                  <a:pt x="198" y="554"/>
                </a:lnTo>
                <a:lnTo>
                  <a:pt x="198" y="553"/>
                </a:lnTo>
                <a:lnTo>
                  <a:pt x="198" y="549"/>
                </a:lnTo>
                <a:lnTo>
                  <a:pt x="199" y="549"/>
                </a:lnTo>
                <a:lnTo>
                  <a:pt x="200" y="549"/>
                </a:lnTo>
                <a:lnTo>
                  <a:pt x="200" y="547"/>
                </a:lnTo>
                <a:lnTo>
                  <a:pt x="198" y="539"/>
                </a:lnTo>
                <a:lnTo>
                  <a:pt x="187" y="510"/>
                </a:lnTo>
                <a:lnTo>
                  <a:pt x="184" y="506"/>
                </a:lnTo>
                <a:lnTo>
                  <a:pt x="178" y="493"/>
                </a:lnTo>
                <a:lnTo>
                  <a:pt x="178" y="487"/>
                </a:lnTo>
                <a:lnTo>
                  <a:pt x="178" y="483"/>
                </a:lnTo>
                <a:lnTo>
                  <a:pt x="180" y="479"/>
                </a:lnTo>
                <a:lnTo>
                  <a:pt x="180" y="476"/>
                </a:lnTo>
                <a:lnTo>
                  <a:pt x="178" y="474"/>
                </a:lnTo>
                <a:lnTo>
                  <a:pt x="173" y="465"/>
                </a:lnTo>
                <a:lnTo>
                  <a:pt x="165" y="460"/>
                </a:lnTo>
                <a:lnTo>
                  <a:pt x="163" y="460"/>
                </a:lnTo>
                <a:lnTo>
                  <a:pt x="162" y="463"/>
                </a:lnTo>
                <a:lnTo>
                  <a:pt x="165" y="464"/>
                </a:lnTo>
                <a:lnTo>
                  <a:pt x="166" y="465"/>
                </a:lnTo>
                <a:lnTo>
                  <a:pt x="165" y="465"/>
                </a:lnTo>
                <a:lnTo>
                  <a:pt x="162" y="467"/>
                </a:lnTo>
                <a:lnTo>
                  <a:pt x="151" y="460"/>
                </a:lnTo>
                <a:lnTo>
                  <a:pt x="150" y="459"/>
                </a:lnTo>
                <a:lnTo>
                  <a:pt x="148" y="457"/>
                </a:lnTo>
                <a:lnTo>
                  <a:pt x="139" y="450"/>
                </a:lnTo>
                <a:lnTo>
                  <a:pt x="133" y="449"/>
                </a:lnTo>
                <a:lnTo>
                  <a:pt x="132" y="449"/>
                </a:lnTo>
                <a:lnTo>
                  <a:pt x="131" y="449"/>
                </a:lnTo>
                <a:lnTo>
                  <a:pt x="129" y="449"/>
                </a:lnTo>
                <a:lnTo>
                  <a:pt x="127" y="456"/>
                </a:lnTo>
                <a:lnTo>
                  <a:pt x="125" y="464"/>
                </a:lnTo>
                <a:lnTo>
                  <a:pt x="123" y="468"/>
                </a:lnTo>
                <a:lnTo>
                  <a:pt x="123" y="471"/>
                </a:lnTo>
                <a:lnTo>
                  <a:pt x="123" y="476"/>
                </a:lnTo>
                <a:lnTo>
                  <a:pt x="124" y="478"/>
                </a:lnTo>
                <a:lnTo>
                  <a:pt x="125" y="482"/>
                </a:lnTo>
                <a:lnTo>
                  <a:pt x="125" y="486"/>
                </a:lnTo>
                <a:lnTo>
                  <a:pt x="125" y="485"/>
                </a:lnTo>
                <a:lnTo>
                  <a:pt x="123" y="483"/>
                </a:lnTo>
                <a:lnTo>
                  <a:pt x="121" y="482"/>
                </a:lnTo>
                <a:lnTo>
                  <a:pt x="120" y="475"/>
                </a:lnTo>
                <a:lnTo>
                  <a:pt x="120" y="474"/>
                </a:lnTo>
                <a:lnTo>
                  <a:pt x="118" y="467"/>
                </a:lnTo>
                <a:lnTo>
                  <a:pt x="118" y="465"/>
                </a:lnTo>
                <a:lnTo>
                  <a:pt x="117" y="463"/>
                </a:lnTo>
                <a:lnTo>
                  <a:pt x="116" y="460"/>
                </a:lnTo>
                <a:lnTo>
                  <a:pt x="116" y="459"/>
                </a:lnTo>
                <a:lnTo>
                  <a:pt x="102" y="434"/>
                </a:lnTo>
                <a:lnTo>
                  <a:pt x="99" y="434"/>
                </a:lnTo>
                <a:lnTo>
                  <a:pt x="97" y="433"/>
                </a:lnTo>
                <a:lnTo>
                  <a:pt x="95" y="433"/>
                </a:lnTo>
                <a:lnTo>
                  <a:pt x="94" y="434"/>
                </a:lnTo>
                <a:lnTo>
                  <a:pt x="94" y="438"/>
                </a:lnTo>
                <a:lnTo>
                  <a:pt x="93" y="440"/>
                </a:lnTo>
                <a:lnTo>
                  <a:pt x="86" y="440"/>
                </a:lnTo>
                <a:lnTo>
                  <a:pt x="86" y="435"/>
                </a:lnTo>
                <a:lnTo>
                  <a:pt x="86" y="431"/>
                </a:lnTo>
                <a:lnTo>
                  <a:pt x="82" y="427"/>
                </a:lnTo>
                <a:lnTo>
                  <a:pt x="79" y="425"/>
                </a:lnTo>
                <a:lnTo>
                  <a:pt x="79" y="423"/>
                </a:lnTo>
                <a:close/>
                <a:moveTo>
                  <a:pt x="79" y="384"/>
                </a:moveTo>
                <a:lnTo>
                  <a:pt x="78" y="384"/>
                </a:lnTo>
                <a:lnTo>
                  <a:pt x="76" y="384"/>
                </a:lnTo>
                <a:lnTo>
                  <a:pt x="75" y="388"/>
                </a:lnTo>
                <a:lnTo>
                  <a:pt x="75" y="389"/>
                </a:lnTo>
                <a:lnTo>
                  <a:pt x="75" y="390"/>
                </a:lnTo>
                <a:lnTo>
                  <a:pt x="75" y="392"/>
                </a:lnTo>
                <a:lnTo>
                  <a:pt x="76" y="400"/>
                </a:lnTo>
                <a:lnTo>
                  <a:pt x="79" y="403"/>
                </a:lnTo>
                <a:lnTo>
                  <a:pt x="82" y="405"/>
                </a:lnTo>
                <a:lnTo>
                  <a:pt x="84" y="408"/>
                </a:lnTo>
                <a:lnTo>
                  <a:pt x="86" y="408"/>
                </a:lnTo>
                <a:lnTo>
                  <a:pt x="88" y="410"/>
                </a:lnTo>
                <a:lnTo>
                  <a:pt x="93" y="410"/>
                </a:lnTo>
                <a:lnTo>
                  <a:pt x="93" y="408"/>
                </a:lnTo>
                <a:lnTo>
                  <a:pt x="94" y="408"/>
                </a:lnTo>
                <a:lnTo>
                  <a:pt x="94" y="407"/>
                </a:lnTo>
                <a:lnTo>
                  <a:pt x="95" y="405"/>
                </a:lnTo>
                <a:lnTo>
                  <a:pt x="95" y="404"/>
                </a:lnTo>
                <a:lnTo>
                  <a:pt x="94" y="401"/>
                </a:lnTo>
                <a:lnTo>
                  <a:pt x="88" y="400"/>
                </a:lnTo>
                <a:lnTo>
                  <a:pt x="91" y="396"/>
                </a:lnTo>
                <a:lnTo>
                  <a:pt x="87" y="390"/>
                </a:lnTo>
                <a:lnTo>
                  <a:pt x="82" y="386"/>
                </a:lnTo>
                <a:lnTo>
                  <a:pt x="79" y="38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8" name="Freeform 122"/>
          <p:cNvSpPr>
            <a:spLocks/>
          </p:cNvSpPr>
          <p:nvPr/>
        </p:nvSpPr>
        <p:spPr bwMode="auto">
          <a:xfrm>
            <a:off x="8366126" y="927100"/>
            <a:ext cx="12700" cy="14288"/>
          </a:xfrm>
          <a:custGeom>
            <a:avLst/>
            <a:gdLst>
              <a:gd name="T0" fmla="*/ 8 w 8"/>
              <a:gd name="T1" fmla="*/ 8 h 9"/>
              <a:gd name="T2" fmla="*/ 7 w 8"/>
              <a:gd name="T3" fmla="*/ 9 h 9"/>
              <a:gd name="T4" fmla="*/ 5 w 8"/>
              <a:gd name="T5" fmla="*/ 8 h 9"/>
              <a:gd name="T6" fmla="*/ 0 w 8"/>
              <a:gd name="T7" fmla="*/ 1 h 9"/>
              <a:gd name="T8" fmla="*/ 1 w 8"/>
              <a:gd name="T9" fmla="*/ 0 h 9"/>
              <a:gd name="T10" fmla="*/ 5 w 8"/>
              <a:gd name="T11" fmla="*/ 5 h 9"/>
              <a:gd name="T12" fmla="*/ 7 w 8"/>
              <a:gd name="T13" fmla="*/ 5 h 9"/>
              <a:gd name="T14" fmla="*/ 8 w 8"/>
              <a:gd name="T15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9">
                <a:moveTo>
                  <a:pt x="8" y="8"/>
                </a:moveTo>
                <a:lnTo>
                  <a:pt x="7" y="9"/>
                </a:lnTo>
                <a:lnTo>
                  <a:pt x="5" y="8"/>
                </a:lnTo>
                <a:lnTo>
                  <a:pt x="0" y="1"/>
                </a:lnTo>
                <a:lnTo>
                  <a:pt x="1" y="0"/>
                </a:lnTo>
                <a:lnTo>
                  <a:pt x="5" y="5"/>
                </a:lnTo>
                <a:lnTo>
                  <a:pt x="7" y="5"/>
                </a:lnTo>
                <a:lnTo>
                  <a:pt x="8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9" name="Freeform 123"/>
          <p:cNvSpPr>
            <a:spLocks/>
          </p:cNvSpPr>
          <p:nvPr/>
        </p:nvSpPr>
        <p:spPr bwMode="auto">
          <a:xfrm>
            <a:off x="7332663" y="874713"/>
            <a:ext cx="46038" cy="47625"/>
          </a:xfrm>
          <a:custGeom>
            <a:avLst/>
            <a:gdLst>
              <a:gd name="T0" fmla="*/ 8 w 29"/>
              <a:gd name="T1" fmla="*/ 16 h 30"/>
              <a:gd name="T2" fmla="*/ 0 w 29"/>
              <a:gd name="T3" fmla="*/ 10 h 30"/>
              <a:gd name="T4" fmla="*/ 4 w 29"/>
              <a:gd name="T5" fmla="*/ 1 h 30"/>
              <a:gd name="T6" fmla="*/ 12 w 29"/>
              <a:gd name="T7" fmla="*/ 0 h 30"/>
              <a:gd name="T8" fmla="*/ 25 w 29"/>
              <a:gd name="T9" fmla="*/ 5 h 30"/>
              <a:gd name="T10" fmla="*/ 16 w 29"/>
              <a:gd name="T11" fmla="*/ 11 h 30"/>
              <a:gd name="T12" fmla="*/ 16 w 29"/>
              <a:gd name="T13" fmla="*/ 16 h 30"/>
              <a:gd name="T14" fmla="*/ 27 w 29"/>
              <a:gd name="T15" fmla="*/ 14 h 30"/>
              <a:gd name="T16" fmla="*/ 29 w 29"/>
              <a:gd name="T17" fmla="*/ 20 h 30"/>
              <a:gd name="T18" fmla="*/ 21 w 29"/>
              <a:gd name="T19" fmla="*/ 23 h 30"/>
              <a:gd name="T20" fmla="*/ 19 w 29"/>
              <a:gd name="T21" fmla="*/ 27 h 30"/>
              <a:gd name="T22" fmla="*/ 16 w 29"/>
              <a:gd name="T23" fmla="*/ 30 h 30"/>
              <a:gd name="T24" fmla="*/ 3 w 29"/>
              <a:gd name="T25" fmla="*/ 22 h 30"/>
              <a:gd name="T26" fmla="*/ 4 w 29"/>
              <a:gd name="T27" fmla="*/ 20 h 30"/>
              <a:gd name="T28" fmla="*/ 8 w 29"/>
              <a:gd name="T29" fmla="*/ 1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" h="30">
                <a:moveTo>
                  <a:pt x="8" y="16"/>
                </a:moveTo>
                <a:lnTo>
                  <a:pt x="0" y="10"/>
                </a:lnTo>
                <a:lnTo>
                  <a:pt x="4" y="1"/>
                </a:lnTo>
                <a:lnTo>
                  <a:pt x="12" y="0"/>
                </a:lnTo>
                <a:lnTo>
                  <a:pt x="25" y="5"/>
                </a:lnTo>
                <a:lnTo>
                  <a:pt x="16" y="11"/>
                </a:lnTo>
                <a:lnTo>
                  <a:pt x="16" y="16"/>
                </a:lnTo>
                <a:lnTo>
                  <a:pt x="27" y="14"/>
                </a:lnTo>
                <a:lnTo>
                  <a:pt x="29" y="20"/>
                </a:lnTo>
                <a:lnTo>
                  <a:pt x="21" y="23"/>
                </a:lnTo>
                <a:lnTo>
                  <a:pt x="19" y="27"/>
                </a:lnTo>
                <a:lnTo>
                  <a:pt x="16" y="30"/>
                </a:lnTo>
                <a:lnTo>
                  <a:pt x="3" y="22"/>
                </a:lnTo>
                <a:lnTo>
                  <a:pt x="4" y="20"/>
                </a:lnTo>
                <a:lnTo>
                  <a:pt x="8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0" name="Freeform 124"/>
          <p:cNvSpPr>
            <a:spLocks/>
          </p:cNvSpPr>
          <p:nvPr/>
        </p:nvSpPr>
        <p:spPr bwMode="auto">
          <a:xfrm>
            <a:off x="7515226" y="774700"/>
            <a:ext cx="127000" cy="104775"/>
          </a:xfrm>
          <a:custGeom>
            <a:avLst/>
            <a:gdLst>
              <a:gd name="T0" fmla="*/ 64 w 80"/>
              <a:gd name="T1" fmla="*/ 14 h 66"/>
              <a:gd name="T2" fmla="*/ 53 w 80"/>
              <a:gd name="T3" fmla="*/ 25 h 66"/>
              <a:gd name="T4" fmla="*/ 62 w 80"/>
              <a:gd name="T5" fmla="*/ 36 h 66"/>
              <a:gd name="T6" fmla="*/ 65 w 80"/>
              <a:gd name="T7" fmla="*/ 38 h 66"/>
              <a:gd name="T8" fmla="*/ 71 w 80"/>
              <a:gd name="T9" fmla="*/ 33 h 66"/>
              <a:gd name="T10" fmla="*/ 75 w 80"/>
              <a:gd name="T11" fmla="*/ 25 h 66"/>
              <a:gd name="T12" fmla="*/ 76 w 80"/>
              <a:gd name="T13" fmla="*/ 23 h 66"/>
              <a:gd name="T14" fmla="*/ 79 w 80"/>
              <a:gd name="T15" fmla="*/ 23 h 66"/>
              <a:gd name="T16" fmla="*/ 80 w 80"/>
              <a:gd name="T17" fmla="*/ 36 h 66"/>
              <a:gd name="T18" fmla="*/ 68 w 80"/>
              <a:gd name="T19" fmla="*/ 48 h 66"/>
              <a:gd name="T20" fmla="*/ 64 w 80"/>
              <a:gd name="T21" fmla="*/ 52 h 66"/>
              <a:gd name="T22" fmla="*/ 58 w 80"/>
              <a:gd name="T23" fmla="*/ 52 h 66"/>
              <a:gd name="T24" fmla="*/ 43 w 80"/>
              <a:gd name="T25" fmla="*/ 51 h 66"/>
              <a:gd name="T26" fmla="*/ 43 w 80"/>
              <a:gd name="T27" fmla="*/ 55 h 66"/>
              <a:gd name="T28" fmla="*/ 43 w 80"/>
              <a:gd name="T29" fmla="*/ 58 h 66"/>
              <a:gd name="T30" fmla="*/ 32 w 80"/>
              <a:gd name="T31" fmla="*/ 64 h 66"/>
              <a:gd name="T32" fmla="*/ 32 w 80"/>
              <a:gd name="T33" fmla="*/ 66 h 66"/>
              <a:gd name="T34" fmla="*/ 28 w 80"/>
              <a:gd name="T35" fmla="*/ 62 h 66"/>
              <a:gd name="T36" fmla="*/ 16 w 80"/>
              <a:gd name="T37" fmla="*/ 52 h 66"/>
              <a:gd name="T38" fmla="*/ 16 w 80"/>
              <a:gd name="T39" fmla="*/ 51 h 66"/>
              <a:gd name="T40" fmla="*/ 26 w 80"/>
              <a:gd name="T41" fmla="*/ 44 h 66"/>
              <a:gd name="T42" fmla="*/ 24 w 80"/>
              <a:gd name="T43" fmla="*/ 44 h 66"/>
              <a:gd name="T44" fmla="*/ 24 w 80"/>
              <a:gd name="T45" fmla="*/ 43 h 66"/>
              <a:gd name="T46" fmla="*/ 23 w 80"/>
              <a:gd name="T47" fmla="*/ 41 h 66"/>
              <a:gd name="T48" fmla="*/ 19 w 80"/>
              <a:gd name="T49" fmla="*/ 43 h 66"/>
              <a:gd name="T50" fmla="*/ 15 w 80"/>
              <a:gd name="T51" fmla="*/ 44 h 66"/>
              <a:gd name="T52" fmla="*/ 6 w 80"/>
              <a:gd name="T53" fmla="*/ 47 h 66"/>
              <a:gd name="T54" fmla="*/ 4 w 80"/>
              <a:gd name="T55" fmla="*/ 48 h 66"/>
              <a:gd name="T56" fmla="*/ 4 w 80"/>
              <a:gd name="T57" fmla="*/ 47 h 66"/>
              <a:gd name="T58" fmla="*/ 0 w 80"/>
              <a:gd name="T59" fmla="*/ 28 h 66"/>
              <a:gd name="T60" fmla="*/ 2 w 80"/>
              <a:gd name="T61" fmla="*/ 28 h 66"/>
              <a:gd name="T62" fmla="*/ 24 w 80"/>
              <a:gd name="T63" fmla="*/ 22 h 66"/>
              <a:gd name="T64" fmla="*/ 35 w 80"/>
              <a:gd name="T65" fmla="*/ 28 h 66"/>
              <a:gd name="T66" fmla="*/ 37 w 80"/>
              <a:gd name="T67" fmla="*/ 22 h 66"/>
              <a:gd name="T68" fmla="*/ 38 w 80"/>
              <a:gd name="T69" fmla="*/ 21 h 66"/>
              <a:gd name="T70" fmla="*/ 19 w 80"/>
              <a:gd name="T71" fmla="*/ 8 h 66"/>
              <a:gd name="T72" fmla="*/ 21 w 80"/>
              <a:gd name="T73" fmla="*/ 4 h 66"/>
              <a:gd name="T74" fmla="*/ 23 w 80"/>
              <a:gd name="T75" fmla="*/ 3 h 66"/>
              <a:gd name="T76" fmla="*/ 42 w 80"/>
              <a:gd name="T77" fmla="*/ 0 h 66"/>
              <a:gd name="T78" fmla="*/ 41 w 80"/>
              <a:gd name="T79" fmla="*/ 13 h 66"/>
              <a:gd name="T80" fmla="*/ 45 w 80"/>
              <a:gd name="T81" fmla="*/ 13 h 66"/>
              <a:gd name="T82" fmla="*/ 57 w 80"/>
              <a:gd name="T83" fmla="*/ 10 h 66"/>
              <a:gd name="T84" fmla="*/ 58 w 80"/>
              <a:gd name="T85" fmla="*/ 10 h 66"/>
              <a:gd name="T86" fmla="*/ 64 w 80"/>
              <a:gd name="T87" fmla="*/ 14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0" h="66">
                <a:moveTo>
                  <a:pt x="64" y="14"/>
                </a:moveTo>
                <a:lnTo>
                  <a:pt x="53" y="25"/>
                </a:lnTo>
                <a:lnTo>
                  <a:pt x="62" y="36"/>
                </a:lnTo>
                <a:lnTo>
                  <a:pt x="65" y="38"/>
                </a:lnTo>
                <a:lnTo>
                  <a:pt x="71" y="33"/>
                </a:lnTo>
                <a:lnTo>
                  <a:pt x="75" y="25"/>
                </a:lnTo>
                <a:lnTo>
                  <a:pt x="76" y="23"/>
                </a:lnTo>
                <a:lnTo>
                  <a:pt x="79" y="23"/>
                </a:lnTo>
                <a:lnTo>
                  <a:pt x="80" y="36"/>
                </a:lnTo>
                <a:lnTo>
                  <a:pt x="68" y="48"/>
                </a:lnTo>
                <a:lnTo>
                  <a:pt x="64" y="52"/>
                </a:lnTo>
                <a:lnTo>
                  <a:pt x="58" y="52"/>
                </a:lnTo>
                <a:lnTo>
                  <a:pt x="43" y="51"/>
                </a:lnTo>
                <a:lnTo>
                  <a:pt x="43" y="55"/>
                </a:lnTo>
                <a:lnTo>
                  <a:pt x="43" y="58"/>
                </a:lnTo>
                <a:lnTo>
                  <a:pt x="32" y="64"/>
                </a:lnTo>
                <a:lnTo>
                  <a:pt x="32" y="66"/>
                </a:lnTo>
                <a:lnTo>
                  <a:pt x="28" y="62"/>
                </a:lnTo>
                <a:lnTo>
                  <a:pt x="16" y="52"/>
                </a:lnTo>
                <a:lnTo>
                  <a:pt x="16" y="51"/>
                </a:lnTo>
                <a:lnTo>
                  <a:pt x="26" y="44"/>
                </a:lnTo>
                <a:lnTo>
                  <a:pt x="24" y="44"/>
                </a:lnTo>
                <a:lnTo>
                  <a:pt x="24" y="43"/>
                </a:lnTo>
                <a:lnTo>
                  <a:pt x="23" y="41"/>
                </a:lnTo>
                <a:lnTo>
                  <a:pt x="19" y="43"/>
                </a:lnTo>
                <a:lnTo>
                  <a:pt x="15" y="44"/>
                </a:lnTo>
                <a:lnTo>
                  <a:pt x="6" y="47"/>
                </a:lnTo>
                <a:lnTo>
                  <a:pt x="4" y="48"/>
                </a:lnTo>
                <a:lnTo>
                  <a:pt x="4" y="47"/>
                </a:lnTo>
                <a:lnTo>
                  <a:pt x="0" y="28"/>
                </a:lnTo>
                <a:lnTo>
                  <a:pt x="2" y="28"/>
                </a:lnTo>
                <a:lnTo>
                  <a:pt x="24" y="22"/>
                </a:lnTo>
                <a:lnTo>
                  <a:pt x="35" y="28"/>
                </a:lnTo>
                <a:lnTo>
                  <a:pt x="37" y="22"/>
                </a:lnTo>
                <a:lnTo>
                  <a:pt x="38" y="21"/>
                </a:lnTo>
                <a:lnTo>
                  <a:pt x="19" y="8"/>
                </a:lnTo>
                <a:lnTo>
                  <a:pt x="21" y="4"/>
                </a:lnTo>
                <a:lnTo>
                  <a:pt x="23" y="3"/>
                </a:lnTo>
                <a:lnTo>
                  <a:pt x="42" y="0"/>
                </a:lnTo>
                <a:lnTo>
                  <a:pt x="41" y="13"/>
                </a:lnTo>
                <a:lnTo>
                  <a:pt x="45" y="13"/>
                </a:lnTo>
                <a:lnTo>
                  <a:pt x="57" y="10"/>
                </a:lnTo>
                <a:lnTo>
                  <a:pt x="58" y="10"/>
                </a:lnTo>
                <a:lnTo>
                  <a:pt x="64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1" name="Freeform 125"/>
          <p:cNvSpPr>
            <a:spLocks/>
          </p:cNvSpPr>
          <p:nvPr/>
        </p:nvSpPr>
        <p:spPr bwMode="auto">
          <a:xfrm>
            <a:off x="4738688" y="6156325"/>
            <a:ext cx="57150" cy="52388"/>
          </a:xfrm>
          <a:custGeom>
            <a:avLst/>
            <a:gdLst>
              <a:gd name="T0" fmla="*/ 2 w 36"/>
              <a:gd name="T1" fmla="*/ 33 h 33"/>
              <a:gd name="T2" fmla="*/ 0 w 36"/>
              <a:gd name="T3" fmla="*/ 28 h 33"/>
              <a:gd name="T4" fmla="*/ 4 w 36"/>
              <a:gd name="T5" fmla="*/ 26 h 33"/>
              <a:gd name="T6" fmla="*/ 17 w 36"/>
              <a:gd name="T7" fmla="*/ 18 h 33"/>
              <a:gd name="T8" fmla="*/ 20 w 36"/>
              <a:gd name="T9" fmla="*/ 14 h 33"/>
              <a:gd name="T10" fmla="*/ 27 w 36"/>
              <a:gd name="T11" fmla="*/ 8 h 33"/>
              <a:gd name="T12" fmla="*/ 27 w 36"/>
              <a:gd name="T13" fmla="*/ 6 h 33"/>
              <a:gd name="T14" fmla="*/ 36 w 36"/>
              <a:gd name="T15" fmla="*/ 0 h 33"/>
              <a:gd name="T16" fmla="*/ 35 w 36"/>
              <a:gd name="T17" fmla="*/ 7 h 33"/>
              <a:gd name="T18" fmla="*/ 21 w 36"/>
              <a:gd name="T19" fmla="*/ 22 h 33"/>
              <a:gd name="T20" fmla="*/ 12 w 36"/>
              <a:gd name="T21" fmla="*/ 29 h 33"/>
              <a:gd name="T22" fmla="*/ 8 w 36"/>
              <a:gd name="T23" fmla="*/ 30 h 33"/>
              <a:gd name="T24" fmla="*/ 2 w 36"/>
              <a:gd name="T25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" h="33">
                <a:moveTo>
                  <a:pt x="2" y="33"/>
                </a:moveTo>
                <a:lnTo>
                  <a:pt x="0" y="28"/>
                </a:lnTo>
                <a:lnTo>
                  <a:pt x="4" y="26"/>
                </a:lnTo>
                <a:lnTo>
                  <a:pt x="17" y="18"/>
                </a:lnTo>
                <a:lnTo>
                  <a:pt x="20" y="14"/>
                </a:lnTo>
                <a:lnTo>
                  <a:pt x="27" y="8"/>
                </a:lnTo>
                <a:lnTo>
                  <a:pt x="27" y="6"/>
                </a:lnTo>
                <a:lnTo>
                  <a:pt x="36" y="0"/>
                </a:lnTo>
                <a:lnTo>
                  <a:pt x="35" y="7"/>
                </a:lnTo>
                <a:lnTo>
                  <a:pt x="21" y="22"/>
                </a:lnTo>
                <a:lnTo>
                  <a:pt x="12" y="29"/>
                </a:lnTo>
                <a:lnTo>
                  <a:pt x="8" y="30"/>
                </a:lnTo>
                <a:lnTo>
                  <a:pt x="2" y="3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2" name="Freeform 126"/>
          <p:cNvSpPr>
            <a:spLocks/>
          </p:cNvSpPr>
          <p:nvPr/>
        </p:nvSpPr>
        <p:spPr bwMode="auto">
          <a:xfrm>
            <a:off x="5218113" y="5946775"/>
            <a:ext cx="23813" cy="36513"/>
          </a:xfrm>
          <a:custGeom>
            <a:avLst/>
            <a:gdLst>
              <a:gd name="T0" fmla="*/ 14 w 15"/>
              <a:gd name="T1" fmla="*/ 23 h 23"/>
              <a:gd name="T2" fmla="*/ 2 w 15"/>
              <a:gd name="T3" fmla="*/ 12 h 23"/>
              <a:gd name="T4" fmla="*/ 0 w 15"/>
              <a:gd name="T5" fmla="*/ 4 h 23"/>
              <a:gd name="T6" fmla="*/ 0 w 15"/>
              <a:gd name="T7" fmla="*/ 3 h 23"/>
              <a:gd name="T8" fmla="*/ 5 w 15"/>
              <a:gd name="T9" fmla="*/ 0 h 23"/>
              <a:gd name="T10" fmla="*/ 14 w 15"/>
              <a:gd name="T11" fmla="*/ 5 h 23"/>
              <a:gd name="T12" fmla="*/ 15 w 15"/>
              <a:gd name="T13" fmla="*/ 11 h 23"/>
              <a:gd name="T14" fmla="*/ 15 w 15"/>
              <a:gd name="T15" fmla="*/ 23 h 23"/>
              <a:gd name="T16" fmla="*/ 14 w 15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3">
                <a:moveTo>
                  <a:pt x="14" y="23"/>
                </a:moveTo>
                <a:lnTo>
                  <a:pt x="2" y="12"/>
                </a:lnTo>
                <a:lnTo>
                  <a:pt x="0" y="4"/>
                </a:lnTo>
                <a:lnTo>
                  <a:pt x="0" y="3"/>
                </a:lnTo>
                <a:lnTo>
                  <a:pt x="5" y="0"/>
                </a:lnTo>
                <a:lnTo>
                  <a:pt x="14" y="5"/>
                </a:lnTo>
                <a:lnTo>
                  <a:pt x="15" y="11"/>
                </a:lnTo>
                <a:lnTo>
                  <a:pt x="15" y="23"/>
                </a:lnTo>
                <a:lnTo>
                  <a:pt x="14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3" name="Freeform 127"/>
          <p:cNvSpPr>
            <a:spLocks/>
          </p:cNvSpPr>
          <p:nvPr/>
        </p:nvSpPr>
        <p:spPr bwMode="auto">
          <a:xfrm>
            <a:off x="4287838" y="5962650"/>
            <a:ext cx="3175" cy="1588"/>
          </a:xfrm>
          <a:custGeom>
            <a:avLst/>
            <a:gdLst>
              <a:gd name="T0" fmla="*/ 0 w 2"/>
              <a:gd name="T1" fmla="*/ 1 h 1"/>
              <a:gd name="T2" fmla="*/ 2 w 2"/>
              <a:gd name="T3" fmla="*/ 0 h 1"/>
              <a:gd name="T4" fmla="*/ 1 w 2"/>
              <a:gd name="T5" fmla="*/ 1 h 1"/>
              <a:gd name="T6" fmla="*/ 0 w 2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">
                <a:moveTo>
                  <a:pt x="0" y="1"/>
                </a:moveTo>
                <a:lnTo>
                  <a:pt x="2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4" name="Freeform 128"/>
          <p:cNvSpPr>
            <a:spLocks/>
          </p:cNvSpPr>
          <p:nvPr/>
        </p:nvSpPr>
        <p:spPr bwMode="auto">
          <a:xfrm>
            <a:off x="4270376" y="5899150"/>
            <a:ext cx="4763" cy="0"/>
          </a:xfrm>
          <a:custGeom>
            <a:avLst/>
            <a:gdLst>
              <a:gd name="T0" fmla="*/ 0 w 3"/>
              <a:gd name="T1" fmla="*/ 3 w 3"/>
              <a:gd name="T2" fmla="*/ 1 w 3"/>
              <a:gd name="T3" fmla="*/ 0 w 3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  <a:cxn ang="0">
                <a:pos x="T3" y="0"/>
              </a:cxn>
            </a:cxnLst>
            <a:rect l="0" t="0" r="r" b="b"/>
            <a:pathLst>
              <a:path w="3">
                <a:moveTo>
                  <a:pt x="0" y="0"/>
                </a:moveTo>
                <a:lnTo>
                  <a:pt x="3" y="0"/>
                </a:lnTo>
                <a:lnTo>
                  <a:pt x="1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5" name="Freeform 129"/>
          <p:cNvSpPr>
            <a:spLocks/>
          </p:cNvSpPr>
          <p:nvPr/>
        </p:nvSpPr>
        <p:spPr bwMode="auto">
          <a:xfrm>
            <a:off x="4087813" y="5822950"/>
            <a:ext cx="44450" cy="34925"/>
          </a:xfrm>
          <a:custGeom>
            <a:avLst/>
            <a:gdLst>
              <a:gd name="T0" fmla="*/ 22 w 28"/>
              <a:gd name="T1" fmla="*/ 22 h 22"/>
              <a:gd name="T2" fmla="*/ 14 w 28"/>
              <a:gd name="T3" fmla="*/ 17 h 22"/>
              <a:gd name="T4" fmla="*/ 0 w 28"/>
              <a:gd name="T5" fmla="*/ 7 h 22"/>
              <a:gd name="T6" fmla="*/ 0 w 28"/>
              <a:gd name="T7" fmla="*/ 4 h 22"/>
              <a:gd name="T8" fmla="*/ 2 w 28"/>
              <a:gd name="T9" fmla="*/ 0 h 22"/>
              <a:gd name="T10" fmla="*/ 4 w 28"/>
              <a:gd name="T11" fmla="*/ 0 h 22"/>
              <a:gd name="T12" fmla="*/ 4 w 28"/>
              <a:gd name="T13" fmla="*/ 2 h 22"/>
              <a:gd name="T14" fmla="*/ 23 w 28"/>
              <a:gd name="T15" fmla="*/ 10 h 22"/>
              <a:gd name="T16" fmla="*/ 28 w 28"/>
              <a:gd name="T17" fmla="*/ 13 h 22"/>
              <a:gd name="T18" fmla="*/ 26 w 28"/>
              <a:gd name="T19" fmla="*/ 21 h 22"/>
              <a:gd name="T20" fmla="*/ 22 w 28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" h="22">
                <a:moveTo>
                  <a:pt x="22" y="22"/>
                </a:moveTo>
                <a:lnTo>
                  <a:pt x="14" y="17"/>
                </a:lnTo>
                <a:lnTo>
                  <a:pt x="0" y="7"/>
                </a:lnTo>
                <a:lnTo>
                  <a:pt x="0" y="4"/>
                </a:lnTo>
                <a:lnTo>
                  <a:pt x="2" y="0"/>
                </a:lnTo>
                <a:lnTo>
                  <a:pt x="4" y="0"/>
                </a:lnTo>
                <a:lnTo>
                  <a:pt x="4" y="2"/>
                </a:lnTo>
                <a:lnTo>
                  <a:pt x="23" y="10"/>
                </a:lnTo>
                <a:lnTo>
                  <a:pt x="28" y="13"/>
                </a:lnTo>
                <a:lnTo>
                  <a:pt x="26" y="21"/>
                </a:lnTo>
                <a:lnTo>
                  <a:pt x="22" y="2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6" name="Freeform 130"/>
          <p:cNvSpPr>
            <a:spLocks/>
          </p:cNvSpPr>
          <p:nvPr/>
        </p:nvSpPr>
        <p:spPr bwMode="auto">
          <a:xfrm>
            <a:off x="4043363" y="5846763"/>
            <a:ext cx="6350" cy="4763"/>
          </a:xfrm>
          <a:custGeom>
            <a:avLst/>
            <a:gdLst>
              <a:gd name="T0" fmla="*/ 0 w 4"/>
              <a:gd name="T1" fmla="*/ 3 h 3"/>
              <a:gd name="T2" fmla="*/ 0 w 4"/>
              <a:gd name="T3" fmla="*/ 2 h 3"/>
              <a:gd name="T4" fmla="*/ 1 w 4"/>
              <a:gd name="T5" fmla="*/ 0 h 3"/>
              <a:gd name="T6" fmla="*/ 2 w 4"/>
              <a:gd name="T7" fmla="*/ 0 h 3"/>
              <a:gd name="T8" fmla="*/ 4 w 4"/>
              <a:gd name="T9" fmla="*/ 0 h 3"/>
              <a:gd name="T10" fmla="*/ 4 w 4"/>
              <a:gd name="T11" fmla="*/ 2 h 3"/>
              <a:gd name="T12" fmla="*/ 4 w 4"/>
              <a:gd name="T13" fmla="*/ 3 h 3"/>
              <a:gd name="T14" fmla="*/ 2 w 4"/>
              <a:gd name="T15" fmla="*/ 3 h 3"/>
              <a:gd name="T16" fmla="*/ 0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0" y="3"/>
                </a:moveTo>
                <a:lnTo>
                  <a:pt x="0" y="2"/>
                </a:lnTo>
                <a:lnTo>
                  <a:pt x="1" y="0"/>
                </a:lnTo>
                <a:lnTo>
                  <a:pt x="2" y="0"/>
                </a:lnTo>
                <a:lnTo>
                  <a:pt x="4" y="0"/>
                </a:lnTo>
                <a:lnTo>
                  <a:pt x="4" y="2"/>
                </a:lnTo>
                <a:lnTo>
                  <a:pt x="4" y="3"/>
                </a:lnTo>
                <a:lnTo>
                  <a:pt x="2" y="3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7" name="Freeform 131"/>
          <p:cNvSpPr>
            <a:spLocks/>
          </p:cNvSpPr>
          <p:nvPr/>
        </p:nvSpPr>
        <p:spPr bwMode="auto">
          <a:xfrm>
            <a:off x="4133851" y="5803900"/>
            <a:ext cx="23813" cy="25400"/>
          </a:xfrm>
          <a:custGeom>
            <a:avLst/>
            <a:gdLst>
              <a:gd name="T0" fmla="*/ 1 w 15"/>
              <a:gd name="T1" fmla="*/ 16 h 16"/>
              <a:gd name="T2" fmla="*/ 0 w 15"/>
              <a:gd name="T3" fmla="*/ 8 h 16"/>
              <a:gd name="T4" fmla="*/ 9 w 15"/>
              <a:gd name="T5" fmla="*/ 0 h 16"/>
              <a:gd name="T6" fmla="*/ 15 w 15"/>
              <a:gd name="T7" fmla="*/ 8 h 16"/>
              <a:gd name="T8" fmla="*/ 8 w 15"/>
              <a:gd name="T9" fmla="*/ 16 h 16"/>
              <a:gd name="T10" fmla="*/ 3 w 15"/>
              <a:gd name="T11" fmla="*/ 16 h 16"/>
              <a:gd name="T12" fmla="*/ 1 w 15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6">
                <a:moveTo>
                  <a:pt x="1" y="16"/>
                </a:moveTo>
                <a:lnTo>
                  <a:pt x="0" y="8"/>
                </a:lnTo>
                <a:lnTo>
                  <a:pt x="9" y="0"/>
                </a:lnTo>
                <a:lnTo>
                  <a:pt x="15" y="8"/>
                </a:lnTo>
                <a:lnTo>
                  <a:pt x="8" y="16"/>
                </a:lnTo>
                <a:lnTo>
                  <a:pt x="3" y="16"/>
                </a:lnTo>
                <a:lnTo>
                  <a:pt x="1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8" name="Freeform 132"/>
          <p:cNvSpPr>
            <a:spLocks/>
          </p:cNvSpPr>
          <p:nvPr/>
        </p:nvSpPr>
        <p:spPr bwMode="auto">
          <a:xfrm>
            <a:off x="5173663" y="5784850"/>
            <a:ext cx="19050" cy="34925"/>
          </a:xfrm>
          <a:custGeom>
            <a:avLst/>
            <a:gdLst>
              <a:gd name="T0" fmla="*/ 0 w 12"/>
              <a:gd name="T1" fmla="*/ 22 h 22"/>
              <a:gd name="T2" fmla="*/ 5 w 12"/>
              <a:gd name="T3" fmla="*/ 9 h 22"/>
              <a:gd name="T4" fmla="*/ 9 w 12"/>
              <a:gd name="T5" fmla="*/ 0 h 22"/>
              <a:gd name="T6" fmla="*/ 12 w 12"/>
              <a:gd name="T7" fmla="*/ 4 h 22"/>
              <a:gd name="T8" fmla="*/ 11 w 12"/>
              <a:gd name="T9" fmla="*/ 9 h 22"/>
              <a:gd name="T10" fmla="*/ 9 w 12"/>
              <a:gd name="T11" fmla="*/ 19 h 22"/>
              <a:gd name="T12" fmla="*/ 0 w 12"/>
              <a:gd name="T1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22">
                <a:moveTo>
                  <a:pt x="0" y="22"/>
                </a:moveTo>
                <a:lnTo>
                  <a:pt x="5" y="9"/>
                </a:lnTo>
                <a:lnTo>
                  <a:pt x="9" y="0"/>
                </a:lnTo>
                <a:lnTo>
                  <a:pt x="12" y="4"/>
                </a:lnTo>
                <a:lnTo>
                  <a:pt x="11" y="9"/>
                </a:lnTo>
                <a:lnTo>
                  <a:pt x="9" y="19"/>
                </a:lnTo>
                <a:lnTo>
                  <a:pt x="0" y="2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9" name="Freeform 133"/>
          <p:cNvSpPr>
            <a:spLocks/>
          </p:cNvSpPr>
          <p:nvPr/>
        </p:nvSpPr>
        <p:spPr bwMode="auto">
          <a:xfrm>
            <a:off x="4002088" y="5702300"/>
            <a:ext cx="41275" cy="109538"/>
          </a:xfrm>
          <a:custGeom>
            <a:avLst/>
            <a:gdLst>
              <a:gd name="T0" fmla="*/ 8 w 26"/>
              <a:gd name="T1" fmla="*/ 69 h 69"/>
              <a:gd name="T2" fmla="*/ 5 w 26"/>
              <a:gd name="T3" fmla="*/ 68 h 69"/>
              <a:gd name="T4" fmla="*/ 1 w 26"/>
              <a:gd name="T5" fmla="*/ 67 h 69"/>
              <a:gd name="T6" fmla="*/ 1 w 26"/>
              <a:gd name="T7" fmla="*/ 61 h 69"/>
              <a:gd name="T8" fmla="*/ 1 w 26"/>
              <a:gd name="T9" fmla="*/ 60 h 69"/>
              <a:gd name="T10" fmla="*/ 1 w 26"/>
              <a:gd name="T11" fmla="*/ 59 h 69"/>
              <a:gd name="T12" fmla="*/ 1 w 26"/>
              <a:gd name="T13" fmla="*/ 56 h 69"/>
              <a:gd name="T14" fmla="*/ 0 w 26"/>
              <a:gd name="T15" fmla="*/ 52 h 69"/>
              <a:gd name="T16" fmla="*/ 1 w 26"/>
              <a:gd name="T17" fmla="*/ 50 h 69"/>
              <a:gd name="T18" fmla="*/ 6 w 26"/>
              <a:gd name="T19" fmla="*/ 30 h 69"/>
              <a:gd name="T20" fmla="*/ 15 w 26"/>
              <a:gd name="T21" fmla="*/ 9 h 69"/>
              <a:gd name="T22" fmla="*/ 15 w 26"/>
              <a:gd name="T23" fmla="*/ 4 h 69"/>
              <a:gd name="T24" fmla="*/ 16 w 26"/>
              <a:gd name="T25" fmla="*/ 0 h 69"/>
              <a:gd name="T26" fmla="*/ 17 w 26"/>
              <a:gd name="T27" fmla="*/ 0 h 69"/>
              <a:gd name="T28" fmla="*/ 20 w 26"/>
              <a:gd name="T29" fmla="*/ 0 h 69"/>
              <a:gd name="T30" fmla="*/ 24 w 26"/>
              <a:gd name="T31" fmla="*/ 9 h 69"/>
              <a:gd name="T32" fmla="*/ 23 w 26"/>
              <a:gd name="T33" fmla="*/ 30 h 69"/>
              <a:gd name="T34" fmla="*/ 26 w 26"/>
              <a:gd name="T35" fmla="*/ 39 h 69"/>
              <a:gd name="T36" fmla="*/ 24 w 26"/>
              <a:gd name="T37" fmla="*/ 44 h 69"/>
              <a:gd name="T38" fmla="*/ 19 w 26"/>
              <a:gd name="T39" fmla="*/ 61 h 69"/>
              <a:gd name="T40" fmla="*/ 17 w 26"/>
              <a:gd name="T41" fmla="*/ 65 h 69"/>
              <a:gd name="T42" fmla="*/ 17 w 26"/>
              <a:gd name="T43" fmla="*/ 68 h 69"/>
              <a:gd name="T44" fmla="*/ 13 w 26"/>
              <a:gd name="T45" fmla="*/ 69 h 69"/>
              <a:gd name="T46" fmla="*/ 9 w 26"/>
              <a:gd name="T47" fmla="*/ 69 h 69"/>
              <a:gd name="T48" fmla="*/ 8 w 26"/>
              <a:gd name="T49" fmla="*/ 69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6" h="69">
                <a:moveTo>
                  <a:pt x="8" y="69"/>
                </a:moveTo>
                <a:lnTo>
                  <a:pt x="5" y="68"/>
                </a:lnTo>
                <a:lnTo>
                  <a:pt x="1" y="67"/>
                </a:lnTo>
                <a:lnTo>
                  <a:pt x="1" y="61"/>
                </a:lnTo>
                <a:lnTo>
                  <a:pt x="1" y="60"/>
                </a:lnTo>
                <a:lnTo>
                  <a:pt x="1" y="59"/>
                </a:lnTo>
                <a:lnTo>
                  <a:pt x="1" y="56"/>
                </a:lnTo>
                <a:lnTo>
                  <a:pt x="0" y="52"/>
                </a:lnTo>
                <a:lnTo>
                  <a:pt x="1" y="50"/>
                </a:lnTo>
                <a:lnTo>
                  <a:pt x="6" y="30"/>
                </a:lnTo>
                <a:lnTo>
                  <a:pt x="15" y="9"/>
                </a:lnTo>
                <a:lnTo>
                  <a:pt x="15" y="4"/>
                </a:lnTo>
                <a:lnTo>
                  <a:pt x="16" y="0"/>
                </a:lnTo>
                <a:lnTo>
                  <a:pt x="17" y="0"/>
                </a:lnTo>
                <a:lnTo>
                  <a:pt x="20" y="0"/>
                </a:lnTo>
                <a:lnTo>
                  <a:pt x="24" y="9"/>
                </a:lnTo>
                <a:lnTo>
                  <a:pt x="23" y="30"/>
                </a:lnTo>
                <a:lnTo>
                  <a:pt x="26" y="39"/>
                </a:lnTo>
                <a:lnTo>
                  <a:pt x="24" y="44"/>
                </a:lnTo>
                <a:lnTo>
                  <a:pt x="19" y="61"/>
                </a:lnTo>
                <a:lnTo>
                  <a:pt x="17" y="65"/>
                </a:lnTo>
                <a:lnTo>
                  <a:pt x="17" y="68"/>
                </a:lnTo>
                <a:lnTo>
                  <a:pt x="13" y="69"/>
                </a:lnTo>
                <a:lnTo>
                  <a:pt x="9" y="69"/>
                </a:lnTo>
                <a:lnTo>
                  <a:pt x="8" y="6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0" name="Freeform 134"/>
          <p:cNvSpPr>
            <a:spLocks/>
          </p:cNvSpPr>
          <p:nvPr/>
        </p:nvSpPr>
        <p:spPr bwMode="auto">
          <a:xfrm>
            <a:off x="4049713" y="5778500"/>
            <a:ext cx="19050" cy="31750"/>
          </a:xfrm>
          <a:custGeom>
            <a:avLst/>
            <a:gdLst>
              <a:gd name="T0" fmla="*/ 8 w 12"/>
              <a:gd name="T1" fmla="*/ 20 h 20"/>
              <a:gd name="T2" fmla="*/ 2 w 12"/>
              <a:gd name="T3" fmla="*/ 13 h 20"/>
              <a:gd name="T4" fmla="*/ 0 w 12"/>
              <a:gd name="T5" fmla="*/ 9 h 20"/>
              <a:gd name="T6" fmla="*/ 4 w 12"/>
              <a:gd name="T7" fmla="*/ 0 h 20"/>
              <a:gd name="T8" fmla="*/ 11 w 12"/>
              <a:gd name="T9" fmla="*/ 6 h 20"/>
              <a:gd name="T10" fmla="*/ 12 w 12"/>
              <a:gd name="T11" fmla="*/ 8 h 20"/>
              <a:gd name="T12" fmla="*/ 11 w 12"/>
              <a:gd name="T13" fmla="*/ 13 h 20"/>
              <a:gd name="T14" fmla="*/ 8 w 12"/>
              <a:gd name="T15" fmla="*/ 17 h 20"/>
              <a:gd name="T16" fmla="*/ 8 w 12"/>
              <a:gd name="T17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0">
                <a:moveTo>
                  <a:pt x="8" y="20"/>
                </a:moveTo>
                <a:lnTo>
                  <a:pt x="2" y="13"/>
                </a:lnTo>
                <a:lnTo>
                  <a:pt x="0" y="9"/>
                </a:lnTo>
                <a:lnTo>
                  <a:pt x="4" y="0"/>
                </a:lnTo>
                <a:lnTo>
                  <a:pt x="11" y="6"/>
                </a:lnTo>
                <a:lnTo>
                  <a:pt x="12" y="8"/>
                </a:lnTo>
                <a:lnTo>
                  <a:pt x="11" y="13"/>
                </a:lnTo>
                <a:lnTo>
                  <a:pt x="8" y="17"/>
                </a:lnTo>
                <a:lnTo>
                  <a:pt x="8" y="2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1" name="Freeform 135"/>
          <p:cNvSpPr>
            <a:spLocks/>
          </p:cNvSpPr>
          <p:nvPr/>
        </p:nvSpPr>
        <p:spPr bwMode="auto">
          <a:xfrm>
            <a:off x="4171951" y="5773738"/>
            <a:ext cx="34925" cy="19050"/>
          </a:xfrm>
          <a:custGeom>
            <a:avLst/>
            <a:gdLst>
              <a:gd name="T0" fmla="*/ 2 w 22"/>
              <a:gd name="T1" fmla="*/ 12 h 12"/>
              <a:gd name="T2" fmla="*/ 0 w 22"/>
              <a:gd name="T3" fmla="*/ 3 h 12"/>
              <a:gd name="T4" fmla="*/ 9 w 22"/>
              <a:gd name="T5" fmla="*/ 1 h 12"/>
              <a:gd name="T6" fmla="*/ 18 w 22"/>
              <a:gd name="T7" fmla="*/ 0 h 12"/>
              <a:gd name="T8" fmla="*/ 18 w 22"/>
              <a:gd name="T9" fmla="*/ 0 h 12"/>
              <a:gd name="T10" fmla="*/ 18 w 22"/>
              <a:gd name="T11" fmla="*/ 1 h 12"/>
              <a:gd name="T12" fmla="*/ 22 w 22"/>
              <a:gd name="T13" fmla="*/ 9 h 12"/>
              <a:gd name="T14" fmla="*/ 6 w 22"/>
              <a:gd name="T15" fmla="*/ 12 h 12"/>
              <a:gd name="T16" fmla="*/ 3 w 22"/>
              <a:gd name="T17" fmla="*/ 12 h 12"/>
              <a:gd name="T18" fmla="*/ 2 w 22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2" h="12">
                <a:moveTo>
                  <a:pt x="2" y="12"/>
                </a:moveTo>
                <a:lnTo>
                  <a:pt x="0" y="3"/>
                </a:lnTo>
                <a:lnTo>
                  <a:pt x="9" y="1"/>
                </a:lnTo>
                <a:lnTo>
                  <a:pt x="18" y="0"/>
                </a:lnTo>
                <a:lnTo>
                  <a:pt x="18" y="0"/>
                </a:lnTo>
                <a:lnTo>
                  <a:pt x="18" y="1"/>
                </a:lnTo>
                <a:lnTo>
                  <a:pt x="22" y="9"/>
                </a:lnTo>
                <a:lnTo>
                  <a:pt x="6" y="12"/>
                </a:lnTo>
                <a:lnTo>
                  <a:pt x="3" y="12"/>
                </a:lnTo>
                <a:lnTo>
                  <a:pt x="2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2" name="Freeform 136"/>
          <p:cNvSpPr>
            <a:spLocks/>
          </p:cNvSpPr>
          <p:nvPr/>
        </p:nvSpPr>
        <p:spPr bwMode="auto">
          <a:xfrm>
            <a:off x="3938588" y="5721350"/>
            <a:ext cx="22225" cy="19050"/>
          </a:xfrm>
          <a:custGeom>
            <a:avLst/>
            <a:gdLst>
              <a:gd name="T0" fmla="*/ 6 w 14"/>
              <a:gd name="T1" fmla="*/ 12 h 12"/>
              <a:gd name="T2" fmla="*/ 0 w 14"/>
              <a:gd name="T3" fmla="*/ 6 h 12"/>
              <a:gd name="T4" fmla="*/ 8 w 14"/>
              <a:gd name="T5" fmla="*/ 0 h 12"/>
              <a:gd name="T6" fmla="*/ 14 w 14"/>
              <a:gd name="T7" fmla="*/ 4 h 12"/>
              <a:gd name="T8" fmla="*/ 12 w 14"/>
              <a:gd name="T9" fmla="*/ 11 h 12"/>
              <a:gd name="T10" fmla="*/ 12 w 14"/>
              <a:gd name="T11" fmla="*/ 12 h 12"/>
              <a:gd name="T12" fmla="*/ 6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6" y="12"/>
                </a:moveTo>
                <a:lnTo>
                  <a:pt x="0" y="6"/>
                </a:lnTo>
                <a:lnTo>
                  <a:pt x="8" y="0"/>
                </a:lnTo>
                <a:lnTo>
                  <a:pt x="14" y="4"/>
                </a:lnTo>
                <a:lnTo>
                  <a:pt x="12" y="11"/>
                </a:lnTo>
                <a:lnTo>
                  <a:pt x="12" y="12"/>
                </a:lnTo>
                <a:lnTo>
                  <a:pt x="6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3" name="Freeform 137"/>
          <p:cNvSpPr>
            <a:spLocks/>
          </p:cNvSpPr>
          <p:nvPr/>
        </p:nvSpPr>
        <p:spPr bwMode="auto">
          <a:xfrm>
            <a:off x="4138613" y="5543550"/>
            <a:ext cx="41275" cy="46038"/>
          </a:xfrm>
          <a:custGeom>
            <a:avLst/>
            <a:gdLst>
              <a:gd name="T0" fmla="*/ 5 w 26"/>
              <a:gd name="T1" fmla="*/ 29 h 29"/>
              <a:gd name="T2" fmla="*/ 0 w 26"/>
              <a:gd name="T3" fmla="*/ 21 h 29"/>
              <a:gd name="T4" fmla="*/ 11 w 26"/>
              <a:gd name="T5" fmla="*/ 13 h 29"/>
              <a:gd name="T6" fmla="*/ 13 w 26"/>
              <a:gd name="T7" fmla="*/ 13 h 29"/>
              <a:gd name="T8" fmla="*/ 4 w 26"/>
              <a:gd name="T9" fmla="*/ 10 h 29"/>
              <a:gd name="T10" fmla="*/ 1 w 26"/>
              <a:gd name="T11" fmla="*/ 3 h 29"/>
              <a:gd name="T12" fmla="*/ 0 w 26"/>
              <a:gd name="T13" fmla="*/ 2 h 29"/>
              <a:gd name="T14" fmla="*/ 6 w 26"/>
              <a:gd name="T15" fmla="*/ 0 h 29"/>
              <a:gd name="T16" fmla="*/ 13 w 26"/>
              <a:gd name="T17" fmla="*/ 3 h 29"/>
              <a:gd name="T18" fmla="*/ 26 w 26"/>
              <a:gd name="T19" fmla="*/ 17 h 29"/>
              <a:gd name="T20" fmla="*/ 24 w 26"/>
              <a:gd name="T21" fmla="*/ 18 h 29"/>
              <a:gd name="T22" fmla="*/ 6 w 26"/>
              <a:gd name="T23" fmla="*/ 28 h 29"/>
              <a:gd name="T24" fmla="*/ 6 w 26"/>
              <a:gd name="T25" fmla="*/ 29 h 29"/>
              <a:gd name="T26" fmla="*/ 5 w 26"/>
              <a:gd name="T27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6" h="29">
                <a:moveTo>
                  <a:pt x="5" y="29"/>
                </a:moveTo>
                <a:lnTo>
                  <a:pt x="0" y="21"/>
                </a:lnTo>
                <a:lnTo>
                  <a:pt x="11" y="13"/>
                </a:lnTo>
                <a:lnTo>
                  <a:pt x="13" y="13"/>
                </a:lnTo>
                <a:lnTo>
                  <a:pt x="4" y="10"/>
                </a:lnTo>
                <a:lnTo>
                  <a:pt x="1" y="3"/>
                </a:lnTo>
                <a:lnTo>
                  <a:pt x="0" y="2"/>
                </a:lnTo>
                <a:lnTo>
                  <a:pt x="6" y="0"/>
                </a:lnTo>
                <a:lnTo>
                  <a:pt x="13" y="3"/>
                </a:lnTo>
                <a:lnTo>
                  <a:pt x="26" y="17"/>
                </a:lnTo>
                <a:lnTo>
                  <a:pt x="24" y="18"/>
                </a:lnTo>
                <a:lnTo>
                  <a:pt x="6" y="28"/>
                </a:lnTo>
                <a:lnTo>
                  <a:pt x="6" y="29"/>
                </a:lnTo>
                <a:lnTo>
                  <a:pt x="5" y="2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4" name="Freeform 138"/>
          <p:cNvSpPr>
            <a:spLocks/>
          </p:cNvSpPr>
          <p:nvPr/>
        </p:nvSpPr>
        <p:spPr bwMode="auto">
          <a:xfrm>
            <a:off x="4070351" y="5464175"/>
            <a:ext cx="47625" cy="101600"/>
          </a:xfrm>
          <a:custGeom>
            <a:avLst/>
            <a:gdLst>
              <a:gd name="T0" fmla="*/ 18 w 30"/>
              <a:gd name="T1" fmla="*/ 64 h 64"/>
              <a:gd name="T2" fmla="*/ 11 w 30"/>
              <a:gd name="T3" fmla="*/ 63 h 64"/>
              <a:gd name="T4" fmla="*/ 11 w 30"/>
              <a:gd name="T5" fmla="*/ 61 h 64"/>
              <a:gd name="T6" fmla="*/ 10 w 30"/>
              <a:gd name="T7" fmla="*/ 56 h 64"/>
              <a:gd name="T8" fmla="*/ 4 w 30"/>
              <a:gd name="T9" fmla="*/ 52 h 64"/>
              <a:gd name="T10" fmla="*/ 3 w 30"/>
              <a:gd name="T11" fmla="*/ 45 h 64"/>
              <a:gd name="T12" fmla="*/ 0 w 30"/>
              <a:gd name="T13" fmla="*/ 30 h 64"/>
              <a:gd name="T14" fmla="*/ 0 w 30"/>
              <a:gd name="T15" fmla="*/ 26 h 64"/>
              <a:gd name="T16" fmla="*/ 2 w 30"/>
              <a:gd name="T17" fmla="*/ 18 h 64"/>
              <a:gd name="T18" fmla="*/ 7 w 30"/>
              <a:gd name="T19" fmla="*/ 9 h 64"/>
              <a:gd name="T20" fmla="*/ 6 w 30"/>
              <a:gd name="T21" fmla="*/ 7 h 64"/>
              <a:gd name="T22" fmla="*/ 4 w 30"/>
              <a:gd name="T23" fmla="*/ 5 h 64"/>
              <a:gd name="T24" fmla="*/ 8 w 30"/>
              <a:gd name="T25" fmla="*/ 0 h 64"/>
              <a:gd name="T26" fmla="*/ 10 w 30"/>
              <a:gd name="T27" fmla="*/ 1 h 64"/>
              <a:gd name="T28" fmla="*/ 15 w 30"/>
              <a:gd name="T29" fmla="*/ 4 h 64"/>
              <a:gd name="T30" fmla="*/ 26 w 30"/>
              <a:gd name="T31" fmla="*/ 16 h 64"/>
              <a:gd name="T32" fmla="*/ 28 w 30"/>
              <a:gd name="T33" fmla="*/ 19 h 64"/>
              <a:gd name="T34" fmla="*/ 30 w 30"/>
              <a:gd name="T35" fmla="*/ 23 h 64"/>
              <a:gd name="T36" fmla="*/ 30 w 30"/>
              <a:gd name="T37" fmla="*/ 29 h 64"/>
              <a:gd name="T38" fmla="*/ 30 w 30"/>
              <a:gd name="T39" fmla="*/ 33 h 64"/>
              <a:gd name="T40" fmla="*/ 30 w 30"/>
              <a:gd name="T41" fmla="*/ 52 h 64"/>
              <a:gd name="T42" fmla="*/ 30 w 30"/>
              <a:gd name="T43" fmla="*/ 54 h 64"/>
              <a:gd name="T44" fmla="*/ 28 w 30"/>
              <a:gd name="T45" fmla="*/ 57 h 64"/>
              <a:gd name="T46" fmla="*/ 26 w 30"/>
              <a:gd name="T47" fmla="*/ 59 h 64"/>
              <a:gd name="T48" fmla="*/ 24 w 30"/>
              <a:gd name="T49" fmla="*/ 60 h 64"/>
              <a:gd name="T50" fmla="*/ 22 w 30"/>
              <a:gd name="T51" fmla="*/ 60 h 64"/>
              <a:gd name="T52" fmla="*/ 18 w 30"/>
              <a:gd name="T53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0" h="64">
                <a:moveTo>
                  <a:pt x="18" y="64"/>
                </a:moveTo>
                <a:lnTo>
                  <a:pt x="11" y="63"/>
                </a:lnTo>
                <a:lnTo>
                  <a:pt x="11" y="61"/>
                </a:lnTo>
                <a:lnTo>
                  <a:pt x="10" y="56"/>
                </a:lnTo>
                <a:lnTo>
                  <a:pt x="4" y="52"/>
                </a:lnTo>
                <a:lnTo>
                  <a:pt x="3" y="45"/>
                </a:lnTo>
                <a:lnTo>
                  <a:pt x="0" y="30"/>
                </a:lnTo>
                <a:lnTo>
                  <a:pt x="0" y="26"/>
                </a:lnTo>
                <a:lnTo>
                  <a:pt x="2" y="18"/>
                </a:lnTo>
                <a:lnTo>
                  <a:pt x="7" y="9"/>
                </a:lnTo>
                <a:lnTo>
                  <a:pt x="6" y="7"/>
                </a:lnTo>
                <a:lnTo>
                  <a:pt x="4" y="5"/>
                </a:lnTo>
                <a:lnTo>
                  <a:pt x="8" y="0"/>
                </a:lnTo>
                <a:lnTo>
                  <a:pt x="10" y="1"/>
                </a:lnTo>
                <a:lnTo>
                  <a:pt x="15" y="4"/>
                </a:lnTo>
                <a:lnTo>
                  <a:pt x="26" y="16"/>
                </a:lnTo>
                <a:lnTo>
                  <a:pt x="28" y="19"/>
                </a:lnTo>
                <a:lnTo>
                  <a:pt x="30" y="23"/>
                </a:lnTo>
                <a:lnTo>
                  <a:pt x="30" y="29"/>
                </a:lnTo>
                <a:lnTo>
                  <a:pt x="30" y="33"/>
                </a:lnTo>
                <a:lnTo>
                  <a:pt x="30" y="52"/>
                </a:lnTo>
                <a:lnTo>
                  <a:pt x="30" y="54"/>
                </a:lnTo>
                <a:lnTo>
                  <a:pt x="28" y="57"/>
                </a:lnTo>
                <a:lnTo>
                  <a:pt x="26" y="59"/>
                </a:lnTo>
                <a:lnTo>
                  <a:pt x="24" y="60"/>
                </a:lnTo>
                <a:lnTo>
                  <a:pt x="22" y="60"/>
                </a:lnTo>
                <a:lnTo>
                  <a:pt x="18" y="6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5" name="Freeform 139"/>
          <p:cNvSpPr>
            <a:spLocks/>
          </p:cNvSpPr>
          <p:nvPr/>
        </p:nvSpPr>
        <p:spPr bwMode="auto">
          <a:xfrm>
            <a:off x="4124326" y="5516563"/>
            <a:ext cx="15875" cy="23813"/>
          </a:xfrm>
          <a:custGeom>
            <a:avLst/>
            <a:gdLst>
              <a:gd name="T0" fmla="*/ 3 w 10"/>
              <a:gd name="T1" fmla="*/ 15 h 15"/>
              <a:gd name="T2" fmla="*/ 2 w 10"/>
              <a:gd name="T3" fmla="*/ 12 h 15"/>
              <a:gd name="T4" fmla="*/ 0 w 10"/>
              <a:gd name="T5" fmla="*/ 2 h 15"/>
              <a:gd name="T6" fmla="*/ 5 w 10"/>
              <a:gd name="T7" fmla="*/ 0 h 15"/>
              <a:gd name="T8" fmla="*/ 7 w 10"/>
              <a:gd name="T9" fmla="*/ 2 h 15"/>
              <a:gd name="T10" fmla="*/ 10 w 10"/>
              <a:gd name="T11" fmla="*/ 6 h 15"/>
              <a:gd name="T12" fmla="*/ 7 w 10"/>
              <a:gd name="T13" fmla="*/ 11 h 15"/>
              <a:gd name="T14" fmla="*/ 7 w 10"/>
              <a:gd name="T15" fmla="*/ 12 h 15"/>
              <a:gd name="T16" fmla="*/ 5 w 10"/>
              <a:gd name="T17" fmla="*/ 15 h 15"/>
              <a:gd name="T18" fmla="*/ 3 w 10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5">
                <a:moveTo>
                  <a:pt x="3" y="15"/>
                </a:moveTo>
                <a:lnTo>
                  <a:pt x="2" y="12"/>
                </a:lnTo>
                <a:lnTo>
                  <a:pt x="0" y="2"/>
                </a:lnTo>
                <a:lnTo>
                  <a:pt x="5" y="0"/>
                </a:lnTo>
                <a:lnTo>
                  <a:pt x="7" y="2"/>
                </a:lnTo>
                <a:lnTo>
                  <a:pt x="10" y="6"/>
                </a:lnTo>
                <a:lnTo>
                  <a:pt x="7" y="11"/>
                </a:lnTo>
                <a:lnTo>
                  <a:pt x="7" y="12"/>
                </a:lnTo>
                <a:lnTo>
                  <a:pt x="5" y="15"/>
                </a:lnTo>
                <a:lnTo>
                  <a:pt x="3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6" name="Freeform 140"/>
          <p:cNvSpPr>
            <a:spLocks/>
          </p:cNvSpPr>
          <p:nvPr/>
        </p:nvSpPr>
        <p:spPr bwMode="auto">
          <a:xfrm>
            <a:off x="4337051" y="5526088"/>
            <a:ext cx="4763" cy="0"/>
          </a:xfrm>
          <a:custGeom>
            <a:avLst/>
            <a:gdLst>
              <a:gd name="T0" fmla="*/ 0 w 3"/>
              <a:gd name="T1" fmla="*/ 3 w 3"/>
              <a:gd name="T2" fmla="*/ 1 w 3"/>
              <a:gd name="T3" fmla="*/ 0 w 3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  <a:cxn ang="0">
                <a:pos x="T3" y="0"/>
              </a:cxn>
            </a:cxnLst>
            <a:rect l="0" t="0" r="r" b="b"/>
            <a:pathLst>
              <a:path w="3">
                <a:moveTo>
                  <a:pt x="0" y="0"/>
                </a:moveTo>
                <a:lnTo>
                  <a:pt x="3" y="0"/>
                </a:lnTo>
                <a:lnTo>
                  <a:pt x="1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7" name="Freeform 141"/>
          <p:cNvSpPr>
            <a:spLocks/>
          </p:cNvSpPr>
          <p:nvPr/>
        </p:nvSpPr>
        <p:spPr bwMode="auto">
          <a:xfrm>
            <a:off x="4040188" y="5441950"/>
            <a:ext cx="22225" cy="22225"/>
          </a:xfrm>
          <a:custGeom>
            <a:avLst/>
            <a:gdLst>
              <a:gd name="T0" fmla="*/ 2 w 14"/>
              <a:gd name="T1" fmla="*/ 14 h 14"/>
              <a:gd name="T2" fmla="*/ 0 w 14"/>
              <a:gd name="T3" fmla="*/ 4 h 14"/>
              <a:gd name="T4" fmla="*/ 11 w 14"/>
              <a:gd name="T5" fmla="*/ 0 h 14"/>
              <a:gd name="T6" fmla="*/ 11 w 14"/>
              <a:gd name="T7" fmla="*/ 2 h 14"/>
              <a:gd name="T8" fmla="*/ 14 w 14"/>
              <a:gd name="T9" fmla="*/ 3 h 14"/>
              <a:gd name="T10" fmla="*/ 14 w 14"/>
              <a:gd name="T11" fmla="*/ 8 h 14"/>
              <a:gd name="T12" fmla="*/ 12 w 14"/>
              <a:gd name="T13" fmla="*/ 13 h 14"/>
              <a:gd name="T14" fmla="*/ 2 w 14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14">
                <a:moveTo>
                  <a:pt x="2" y="14"/>
                </a:moveTo>
                <a:lnTo>
                  <a:pt x="0" y="4"/>
                </a:lnTo>
                <a:lnTo>
                  <a:pt x="11" y="0"/>
                </a:lnTo>
                <a:lnTo>
                  <a:pt x="11" y="2"/>
                </a:lnTo>
                <a:lnTo>
                  <a:pt x="14" y="3"/>
                </a:lnTo>
                <a:lnTo>
                  <a:pt x="14" y="8"/>
                </a:lnTo>
                <a:lnTo>
                  <a:pt x="12" y="13"/>
                </a:lnTo>
                <a:lnTo>
                  <a:pt x="2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8" name="Freeform 142"/>
          <p:cNvSpPr>
            <a:spLocks/>
          </p:cNvSpPr>
          <p:nvPr/>
        </p:nvSpPr>
        <p:spPr bwMode="auto">
          <a:xfrm>
            <a:off x="4062413" y="5403850"/>
            <a:ext cx="23813" cy="50800"/>
          </a:xfrm>
          <a:custGeom>
            <a:avLst/>
            <a:gdLst>
              <a:gd name="T0" fmla="*/ 8 w 15"/>
              <a:gd name="T1" fmla="*/ 32 h 32"/>
              <a:gd name="T2" fmla="*/ 7 w 15"/>
              <a:gd name="T3" fmla="*/ 31 h 32"/>
              <a:gd name="T4" fmla="*/ 4 w 15"/>
              <a:gd name="T5" fmla="*/ 28 h 32"/>
              <a:gd name="T6" fmla="*/ 1 w 15"/>
              <a:gd name="T7" fmla="*/ 24 h 32"/>
              <a:gd name="T8" fmla="*/ 0 w 15"/>
              <a:gd name="T9" fmla="*/ 15 h 32"/>
              <a:gd name="T10" fmla="*/ 4 w 15"/>
              <a:gd name="T11" fmla="*/ 1 h 32"/>
              <a:gd name="T12" fmla="*/ 7 w 15"/>
              <a:gd name="T13" fmla="*/ 0 h 32"/>
              <a:gd name="T14" fmla="*/ 8 w 15"/>
              <a:gd name="T15" fmla="*/ 0 h 32"/>
              <a:gd name="T16" fmla="*/ 11 w 15"/>
              <a:gd name="T17" fmla="*/ 7 h 32"/>
              <a:gd name="T18" fmla="*/ 13 w 15"/>
              <a:gd name="T19" fmla="*/ 12 h 32"/>
              <a:gd name="T20" fmla="*/ 15 w 15"/>
              <a:gd name="T21" fmla="*/ 15 h 32"/>
              <a:gd name="T22" fmla="*/ 15 w 15"/>
              <a:gd name="T23" fmla="*/ 16 h 32"/>
              <a:gd name="T24" fmla="*/ 13 w 15"/>
              <a:gd name="T25" fmla="*/ 17 h 32"/>
              <a:gd name="T26" fmla="*/ 8 w 15"/>
              <a:gd name="T27" fmla="*/ 31 h 32"/>
              <a:gd name="T28" fmla="*/ 8 w 15"/>
              <a:gd name="T2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32">
                <a:moveTo>
                  <a:pt x="8" y="32"/>
                </a:moveTo>
                <a:lnTo>
                  <a:pt x="7" y="31"/>
                </a:lnTo>
                <a:lnTo>
                  <a:pt x="4" y="28"/>
                </a:lnTo>
                <a:lnTo>
                  <a:pt x="1" y="24"/>
                </a:lnTo>
                <a:lnTo>
                  <a:pt x="0" y="15"/>
                </a:lnTo>
                <a:lnTo>
                  <a:pt x="4" y="1"/>
                </a:lnTo>
                <a:lnTo>
                  <a:pt x="7" y="0"/>
                </a:lnTo>
                <a:lnTo>
                  <a:pt x="8" y="0"/>
                </a:lnTo>
                <a:lnTo>
                  <a:pt x="11" y="7"/>
                </a:lnTo>
                <a:lnTo>
                  <a:pt x="13" y="12"/>
                </a:lnTo>
                <a:lnTo>
                  <a:pt x="15" y="15"/>
                </a:lnTo>
                <a:lnTo>
                  <a:pt x="15" y="16"/>
                </a:lnTo>
                <a:lnTo>
                  <a:pt x="13" y="17"/>
                </a:lnTo>
                <a:lnTo>
                  <a:pt x="8" y="31"/>
                </a:lnTo>
                <a:lnTo>
                  <a:pt x="8" y="3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9" name="Freeform 143"/>
          <p:cNvSpPr>
            <a:spLocks/>
          </p:cNvSpPr>
          <p:nvPr/>
        </p:nvSpPr>
        <p:spPr bwMode="auto">
          <a:xfrm>
            <a:off x="4219576" y="5407025"/>
            <a:ext cx="28575" cy="38100"/>
          </a:xfrm>
          <a:custGeom>
            <a:avLst/>
            <a:gdLst>
              <a:gd name="T0" fmla="*/ 5 w 18"/>
              <a:gd name="T1" fmla="*/ 24 h 24"/>
              <a:gd name="T2" fmla="*/ 0 w 18"/>
              <a:gd name="T3" fmla="*/ 6 h 24"/>
              <a:gd name="T4" fmla="*/ 7 w 18"/>
              <a:gd name="T5" fmla="*/ 2 h 24"/>
              <a:gd name="T6" fmla="*/ 10 w 18"/>
              <a:gd name="T7" fmla="*/ 0 h 24"/>
              <a:gd name="T8" fmla="*/ 15 w 18"/>
              <a:gd name="T9" fmla="*/ 0 h 24"/>
              <a:gd name="T10" fmla="*/ 15 w 18"/>
              <a:gd name="T11" fmla="*/ 3 h 24"/>
              <a:gd name="T12" fmla="*/ 17 w 18"/>
              <a:gd name="T13" fmla="*/ 5 h 24"/>
              <a:gd name="T14" fmla="*/ 18 w 18"/>
              <a:gd name="T15" fmla="*/ 6 h 24"/>
              <a:gd name="T16" fmla="*/ 18 w 18"/>
              <a:gd name="T17" fmla="*/ 7 h 24"/>
              <a:gd name="T18" fmla="*/ 18 w 18"/>
              <a:gd name="T19" fmla="*/ 9 h 24"/>
              <a:gd name="T20" fmla="*/ 17 w 18"/>
              <a:gd name="T21" fmla="*/ 11 h 24"/>
              <a:gd name="T22" fmla="*/ 14 w 18"/>
              <a:gd name="T23" fmla="*/ 15 h 24"/>
              <a:gd name="T24" fmla="*/ 7 w 18"/>
              <a:gd name="T25" fmla="*/ 21 h 24"/>
              <a:gd name="T26" fmla="*/ 5 w 18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4">
                <a:moveTo>
                  <a:pt x="5" y="24"/>
                </a:moveTo>
                <a:lnTo>
                  <a:pt x="0" y="6"/>
                </a:lnTo>
                <a:lnTo>
                  <a:pt x="7" y="2"/>
                </a:lnTo>
                <a:lnTo>
                  <a:pt x="10" y="0"/>
                </a:lnTo>
                <a:lnTo>
                  <a:pt x="15" y="0"/>
                </a:lnTo>
                <a:lnTo>
                  <a:pt x="15" y="3"/>
                </a:lnTo>
                <a:lnTo>
                  <a:pt x="17" y="5"/>
                </a:lnTo>
                <a:lnTo>
                  <a:pt x="18" y="6"/>
                </a:lnTo>
                <a:lnTo>
                  <a:pt x="18" y="7"/>
                </a:lnTo>
                <a:lnTo>
                  <a:pt x="18" y="9"/>
                </a:lnTo>
                <a:lnTo>
                  <a:pt x="17" y="11"/>
                </a:lnTo>
                <a:lnTo>
                  <a:pt x="14" y="15"/>
                </a:lnTo>
                <a:lnTo>
                  <a:pt x="7" y="21"/>
                </a:lnTo>
                <a:lnTo>
                  <a:pt x="5" y="2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0" name="Freeform 144"/>
          <p:cNvSpPr>
            <a:spLocks/>
          </p:cNvSpPr>
          <p:nvPr/>
        </p:nvSpPr>
        <p:spPr bwMode="auto">
          <a:xfrm>
            <a:off x="4046538" y="5387975"/>
            <a:ext cx="12700" cy="19050"/>
          </a:xfrm>
          <a:custGeom>
            <a:avLst/>
            <a:gdLst>
              <a:gd name="T0" fmla="*/ 3 w 8"/>
              <a:gd name="T1" fmla="*/ 12 h 12"/>
              <a:gd name="T2" fmla="*/ 0 w 8"/>
              <a:gd name="T3" fmla="*/ 0 h 12"/>
              <a:gd name="T4" fmla="*/ 7 w 8"/>
              <a:gd name="T5" fmla="*/ 0 h 12"/>
              <a:gd name="T6" fmla="*/ 8 w 8"/>
              <a:gd name="T7" fmla="*/ 12 h 12"/>
              <a:gd name="T8" fmla="*/ 3 w 8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2">
                <a:moveTo>
                  <a:pt x="3" y="12"/>
                </a:moveTo>
                <a:lnTo>
                  <a:pt x="0" y="0"/>
                </a:lnTo>
                <a:lnTo>
                  <a:pt x="7" y="0"/>
                </a:lnTo>
                <a:lnTo>
                  <a:pt x="8" y="12"/>
                </a:lnTo>
                <a:lnTo>
                  <a:pt x="3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1" name="Freeform 145"/>
          <p:cNvSpPr>
            <a:spLocks/>
          </p:cNvSpPr>
          <p:nvPr/>
        </p:nvSpPr>
        <p:spPr bwMode="auto">
          <a:xfrm>
            <a:off x="4127501" y="5176838"/>
            <a:ext cx="79375" cy="101600"/>
          </a:xfrm>
          <a:custGeom>
            <a:avLst/>
            <a:gdLst>
              <a:gd name="T0" fmla="*/ 23 w 50"/>
              <a:gd name="T1" fmla="*/ 64 h 64"/>
              <a:gd name="T2" fmla="*/ 19 w 50"/>
              <a:gd name="T3" fmla="*/ 61 h 64"/>
              <a:gd name="T4" fmla="*/ 7 w 50"/>
              <a:gd name="T5" fmla="*/ 46 h 64"/>
              <a:gd name="T6" fmla="*/ 0 w 50"/>
              <a:gd name="T7" fmla="*/ 35 h 64"/>
              <a:gd name="T8" fmla="*/ 13 w 50"/>
              <a:gd name="T9" fmla="*/ 31 h 64"/>
              <a:gd name="T10" fmla="*/ 13 w 50"/>
              <a:gd name="T11" fmla="*/ 27 h 64"/>
              <a:gd name="T12" fmla="*/ 13 w 50"/>
              <a:gd name="T13" fmla="*/ 25 h 64"/>
              <a:gd name="T14" fmla="*/ 23 w 50"/>
              <a:gd name="T15" fmla="*/ 21 h 64"/>
              <a:gd name="T16" fmla="*/ 33 w 50"/>
              <a:gd name="T17" fmla="*/ 19 h 64"/>
              <a:gd name="T18" fmla="*/ 45 w 50"/>
              <a:gd name="T19" fmla="*/ 0 h 64"/>
              <a:gd name="T20" fmla="*/ 46 w 50"/>
              <a:gd name="T21" fmla="*/ 0 h 64"/>
              <a:gd name="T22" fmla="*/ 50 w 50"/>
              <a:gd name="T23" fmla="*/ 5 h 64"/>
              <a:gd name="T24" fmla="*/ 48 w 50"/>
              <a:gd name="T25" fmla="*/ 13 h 64"/>
              <a:gd name="T26" fmla="*/ 43 w 50"/>
              <a:gd name="T27" fmla="*/ 30 h 64"/>
              <a:gd name="T28" fmla="*/ 41 w 50"/>
              <a:gd name="T29" fmla="*/ 36 h 64"/>
              <a:gd name="T30" fmla="*/ 41 w 50"/>
              <a:gd name="T31" fmla="*/ 39 h 64"/>
              <a:gd name="T32" fmla="*/ 41 w 50"/>
              <a:gd name="T33" fmla="*/ 42 h 64"/>
              <a:gd name="T34" fmla="*/ 41 w 50"/>
              <a:gd name="T35" fmla="*/ 55 h 64"/>
              <a:gd name="T36" fmla="*/ 30 w 50"/>
              <a:gd name="T37" fmla="*/ 58 h 64"/>
              <a:gd name="T38" fmla="*/ 28 w 50"/>
              <a:gd name="T39" fmla="*/ 62 h 64"/>
              <a:gd name="T40" fmla="*/ 23 w 50"/>
              <a:gd name="T41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0" h="64">
                <a:moveTo>
                  <a:pt x="23" y="64"/>
                </a:moveTo>
                <a:lnTo>
                  <a:pt x="19" y="61"/>
                </a:lnTo>
                <a:lnTo>
                  <a:pt x="7" y="46"/>
                </a:lnTo>
                <a:lnTo>
                  <a:pt x="0" y="35"/>
                </a:lnTo>
                <a:lnTo>
                  <a:pt x="13" y="31"/>
                </a:lnTo>
                <a:lnTo>
                  <a:pt x="13" y="27"/>
                </a:lnTo>
                <a:lnTo>
                  <a:pt x="13" y="25"/>
                </a:lnTo>
                <a:lnTo>
                  <a:pt x="23" y="21"/>
                </a:lnTo>
                <a:lnTo>
                  <a:pt x="33" y="19"/>
                </a:lnTo>
                <a:lnTo>
                  <a:pt x="45" y="0"/>
                </a:lnTo>
                <a:lnTo>
                  <a:pt x="46" y="0"/>
                </a:lnTo>
                <a:lnTo>
                  <a:pt x="50" y="5"/>
                </a:lnTo>
                <a:lnTo>
                  <a:pt x="48" y="13"/>
                </a:lnTo>
                <a:lnTo>
                  <a:pt x="43" y="30"/>
                </a:lnTo>
                <a:lnTo>
                  <a:pt x="41" y="36"/>
                </a:lnTo>
                <a:lnTo>
                  <a:pt x="41" y="39"/>
                </a:lnTo>
                <a:lnTo>
                  <a:pt x="41" y="42"/>
                </a:lnTo>
                <a:lnTo>
                  <a:pt x="41" y="55"/>
                </a:lnTo>
                <a:lnTo>
                  <a:pt x="30" y="58"/>
                </a:lnTo>
                <a:lnTo>
                  <a:pt x="28" y="62"/>
                </a:lnTo>
                <a:lnTo>
                  <a:pt x="23" y="6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2" name="Freeform 146"/>
          <p:cNvSpPr>
            <a:spLocks/>
          </p:cNvSpPr>
          <p:nvPr/>
        </p:nvSpPr>
        <p:spPr bwMode="auto">
          <a:xfrm>
            <a:off x="4019551" y="5197475"/>
            <a:ext cx="23813" cy="50800"/>
          </a:xfrm>
          <a:custGeom>
            <a:avLst/>
            <a:gdLst>
              <a:gd name="T0" fmla="*/ 15 w 15"/>
              <a:gd name="T1" fmla="*/ 32 h 32"/>
              <a:gd name="T2" fmla="*/ 5 w 15"/>
              <a:gd name="T3" fmla="*/ 22 h 32"/>
              <a:gd name="T4" fmla="*/ 0 w 15"/>
              <a:gd name="T5" fmla="*/ 4 h 32"/>
              <a:gd name="T6" fmla="*/ 5 w 15"/>
              <a:gd name="T7" fmla="*/ 0 h 32"/>
              <a:gd name="T8" fmla="*/ 15 w 15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2">
                <a:moveTo>
                  <a:pt x="15" y="32"/>
                </a:moveTo>
                <a:lnTo>
                  <a:pt x="5" y="22"/>
                </a:lnTo>
                <a:lnTo>
                  <a:pt x="0" y="4"/>
                </a:lnTo>
                <a:lnTo>
                  <a:pt x="5" y="0"/>
                </a:lnTo>
                <a:lnTo>
                  <a:pt x="15" y="3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3" name="Freeform 147"/>
          <p:cNvSpPr>
            <a:spLocks/>
          </p:cNvSpPr>
          <p:nvPr/>
        </p:nvSpPr>
        <p:spPr bwMode="auto">
          <a:xfrm>
            <a:off x="4049713" y="5214938"/>
            <a:ext cx="1588" cy="4763"/>
          </a:xfrm>
          <a:custGeom>
            <a:avLst/>
            <a:gdLst>
              <a:gd name="T0" fmla="*/ 1 w 1"/>
              <a:gd name="T1" fmla="*/ 3 h 3"/>
              <a:gd name="T2" fmla="*/ 0 w 1"/>
              <a:gd name="T3" fmla="*/ 1 h 3"/>
              <a:gd name="T4" fmla="*/ 0 w 1"/>
              <a:gd name="T5" fmla="*/ 0 h 3"/>
              <a:gd name="T6" fmla="*/ 1 w 1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3">
                <a:moveTo>
                  <a:pt x="1" y="3"/>
                </a:moveTo>
                <a:lnTo>
                  <a:pt x="0" y="1"/>
                </a:lnTo>
                <a:lnTo>
                  <a:pt x="0" y="0"/>
                </a:lnTo>
                <a:lnTo>
                  <a:pt x="1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4" name="Freeform 148"/>
          <p:cNvSpPr>
            <a:spLocks/>
          </p:cNvSpPr>
          <p:nvPr/>
        </p:nvSpPr>
        <p:spPr bwMode="auto">
          <a:xfrm>
            <a:off x="4011613" y="5156200"/>
            <a:ext cx="22225" cy="39688"/>
          </a:xfrm>
          <a:custGeom>
            <a:avLst/>
            <a:gdLst>
              <a:gd name="T0" fmla="*/ 9 w 14"/>
              <a:gd name="T1" fmla="*/ 25 h 25"/>
              <a:gd name="T2" fmla="*/ 0 w 14"/>
              <a:gd name="T3" fmla="*/ 21 h 25"/>
              <a:gd name="T4" fmla="*/ 3 w 14"/>
              <a:gd name="T5" fmla="*/ 0 h 25"/>
              <a:gd name="T6" fmla="*/ 10 w 14"/>
              <a:gd name="T7" fmla="*/ 8 h 25"/>
              <a:gd name="T8" fmla="*/ 7 w 14"/>
              <a:gd name="T9" fmla="*/ 13 h 25"/>
              <a:gd name="T10" fmla="*/ 14 w 14"/>
              <a:gd name="T11" fmla="*/ 15 h 25"/>
              <a:gd name="T12" fmla="*/ 13 w 14"/>
              <a:gd name="T13" fmla="*/ 17 h 25"/>
              <a:gd name="T14" fmla="*/ 9 w 14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5">
                <a:moveTo>
                  <a:pt x="9" y="25"/>
                </a:moveTo>
                <a:lnTo>
                  <a:pt x="0" y="21"/>
                </a:lnTo>
                <a:lnTo>
                  <a:pt x="3" y="0"/>
                </a:lnTo>
                <a:lnTo>
                  <a:pt x="10" y="8"/>
                </a:lnTo>
                <a:lnTo>
                  <a:pt x="7" y="13"/>
                </a:lnTo>
                <a:lnTo>
                  <a:pt x="14" y="15"/>
                </a:lnTo>
                <a:lnTo>
                  <a:pt x="13" y="17"/>
                </a:lnTo>
                <a:lnTo>
                  <a:pt x="9" y="2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5" name="Freeform 149"/>
          <p:cNvSpPr>
            <a:spLocks/>
          </p:cNvSpPr>
          <p:nvPr/>
        </p:nvSpPr>
        <p:spPr bwMode="auto">
          <a:xfrm>
            <a:off x="4506913" y="5132388"/>
            <a:ext cx="3175" cy="9525"/>
          </a:xfrm>
          <a:custGeom>
            <a:avLst/>
            <a:gdLst>
              <a:gd name="T0" fmla="*/ 0 w 2"/>
              <a:gd name="T1" fmla="*/ 6 h 6"/>
              <a:gd name="T2" fmla="*/ 0 w 2"/>
              <a:gd name="T3" fmla="*/ 4 h 6"/>
              <a:gd name="T4" fmla="*/ 2 w 2"/>
              <a:gd name="T5" fmla="*/ 0 h 6"/>
              <a:gd name="T6" fmla="*/ 0 w 2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6">
                <a:moveTo>
                  <a:pt x="0" y="6"/>
                </a:moveTo>
                <a:lnTo>
                  <a:pt x="0" y="4"/>
                </a:lnTo>
                <a:lnTo>
                  <a:pt x="2" y="0"/>
                </a:lnTo>
                <a:lnTo>
                  <a:pt x="0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6" name="Freeform 150"/>
          <p:cNvSpPr>
            <a:spLocks/>
          </p:cNvSpPr>
          <p:nvPr/>
        </p:nvSpPr>
        <p:spPr bwMode="auto">
          <a:xfrm>
            <a:off x="4043363" y="5106988"/>
            <a:ext cx="15875" cy="28575"/>
          </a:xfrm>
          <a:custGeom>
            <a:avLst/>
            <a:gdLst>
              <a:gd name="T0" fmla="*/ 10 w 10"/>
              <a:gd name="T1" fmla="*/ 18 h 18"/>
              <a:gd name="T2" fmla="*/ 1 w 10"/>
              <a:gd name="T3" fmla="*/ 9 h 18"/>
              <a:gd name="T4" fmla="*/ 0 w 10"/>
              <a:gd name="T5" fmla="*/ 0 h 18"/>
              <a:gd name="T6" fmla="*/ 8 w 10"/>
              <a:gd name="T7" fmla="*/ 4 h 18"/>
              <a:gd name="T8" fmla="*/ 10 w 10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8">
                <a:moveTo>
                  <a:pt x="10" y="18"/>
                </a:moveTo>
                <a:lnTo>
                  <a:pt x="1" y="9"/>
                </a:lnTo>
                <a:lnTo>
                  <a:pt x="0" y="0"/>
                </a:lnTo>
                <a:lnTo>
                  <a:pt x="8" y="4"/>
                </a:lnTo>
                <a:lnTo>
                  <a:pt x="10" y="1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7" name="Freeform 151"/>
          <p:cNvSpPr>
            <a:spLocks/>
          </p:cNvSpPr>
          <p:nvPr/>
        </p:nvSpPr>
        <p:spPr bwMode="auto">
          <a:xfrm>
            <a:off x="4513263" y="5121275"/>
            <a:ext cx="0" cy="7938"/>
          </a:xfrm>
          <a:custGeom>
            <a:avLst/>
            <a:gdLst>
              <a:gd name="T0" fmla="*/ 5 h 5"/>
              <a:gd name="T1" fmla="*/ 2 h 5"/>
              <a:gd name="T2" fmla="*/ 0 h 5"/>
              <a:gd name="T3" fmla="*/ 2 h 5"/>
              <a:gd name="T4" fmla="*/ 5 h 5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</a:cxnLst>
            <a:rect l="0" t="0" r="r" b="b"/>
            <a:pathLst>
              <a:path h="5">
                <a:moveTo>
                  <a:pt x="0" y="5"/>
                </a:moveTo>
                <a:lnTo>
                  <a:pt x="0" y="2"/>
                </a:lnTo>
                <a:lnTo>
                  <a:pt x="0" y="0"/>
                </a:lnTo>
                <a:lnTo>
                  <a:pt x="0" y="2"/>
                </a:lnTo>
                <a:lnTo>
                  <a:pt x="0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8" name="Rectangle 152"/>
          <p:cNvSpPr>
            <a:spLocks noChangeArrowheads="1"/>
          </p:cNvSpPr>
          <p:nvPr/>
        </p:nvSpPr>
        <p:spPr bwMode="auto">
          <a:xfrm>
            <a:off x="4195763" y="5121275"/>
            <a:ext cx="1588" cy="3175"/>
          </a:xfrm>
          <a:prstGeom prst="rect">
            <a:avLst/>
          </a:pr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9" name="Freeform 153"/>
          <p:cNvSpPr>
            <a:spLocks/>
          </p:cNvSpPr>
          <p:nvPr/>
        </p:nvSpPr>
        <p:spPr bwMode="auto">
          <a:xfrm>
            <a:off x="4451351" y="5118100"/>
            <a:ext cx="4763" cy="6350"/>
          </a:xfrm>
          <a:custGeom>
            <a:avLst/>
            <a:gdLst>
              <a:gd name="T0" fmla="*/ 0 w 3"/>
              <a:gd name="T1" fmla="*/ 4 h 4"/>
              <a:gd name="T2" fmla="*/ 2 w 3"/>
              <a:gd name="T3" fmla="*/ 0 h 4"/>
              <a:gd name="T4" fmla="*/ 3 w 3"/>
              <a:gd name="T5" fmla="*/ 0 h 4"/>
              <a:gd name="T6" fmla="*/ 0 w 3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4">
                <a:moveTo>
                  <a:pt x="0" y="4"/>
                </a:moveTo>
                <a:lnTo>
                  <a:pt x="2" y="0"/>
                </a:lnTo>
                <a:lnTo>
                  <a:pt x="3" y="0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0" name="Freeform 154"/>
          <p:cNvSpPr>
            <a:spLocks/>
          </p:cNvSpPr>
          <p:nvPr/>
        </p:nvSpPr>
        <p:spPr bwMode="auto">
          <a:xfrm>
            <a:off x="4495801" y="5108575"/>
            <a:ext cx="12700" cy="15875"/>
          </a:xfrm>
          <a:custGeom>
            <a:avLst/>
            <a:gdLst>
              <a:gd name="T0" fmla="*/ 0 w 8"/>
              <a:gd name="T1" fmla="*/ 10 h 10"/>
              <a:gd name="T2" fmla="*/ 2 w 8"/>
              <a:gd name="T3" fmla="*/ 4 h 10"/>
              <a:gd name="T4" fmla="*/ 5 w 8"/>
              <a:gd name="T5" fmla="*/ 0 h 10"/>
              <a:gd name="T6" fmla="*/ 8 w 8"/>
              <a:gd name="T7" fmla="*/ 2 h 10"/>
              <a:gd name="T8" fmla="*/ 7 w 8"/>
              <a:gd name="T9" fmla="*/ 3 h 10"/>
              <a:gd name="T10" fmla="*/ 2 w 8"/>
              <a:gd name="T11" fmla="*/ 8 h 10"/>
              <a:gd name="T12" fmla="*/ 1 w 8"/>
              <a:gd name="T13" fmla="*/ 10 h 10"/>
              <a:gd name="T14" fmla="*/ 0 w 8"/>
              <a:gd name="T1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10">
                <a:moveTo>
                  <a:pt x="0" y="10"/>
                </a:moveTo>
                <a:lnTo>
                  <a:pt x="2" y="4"/>
                </a:lnTo>
                <a:lnTo>
                  <a:pt x="5" y="0"/>
                </a:lnTo>
                <a:lnTo>
                  <a:pt x="8" y="2"/>
                </a:lnTo>
                <a:lnTo>
                  <a:pt x="7" y="3"/>
                </a:lnTo>
                <a:lnTo>
                  <a:pt x="2" y="8"/>
                </a:lnTo>
                <a:lnTo>
                  <a:pt x="1" y="10"/>
                </a:lnTo>
                <a:lnTo>
                  <a:pt x="0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1" name="Freeform 155"/>
          <p:cNvSpPr>
            <a:spLocks/>
          </p:cNvSpPr>
          <p:nvPr/>
        </p:nvSpPr>
        <p:spPr bwMode="auto">
          <a:xfrm>
            <a:off x="4005263" y="5106988"/>
            <a:ext cx="14288" cy="14288"/>
          </a:xfrm>
          <a:custGeom>
            <a:avLst/>
            <a:gdLst>
              <a:gd name="T0" fmla="*/ 3 w 9"/>
              <a:gd name="T1" fmla="*/ 9 h 9"/>
              <a:gd name="T2" fmla="*/ 2 w 9"/>
              <a:gd name="T3" fmla="*/ 5 h 9"/>
              <a:gd name="T4" fmla="*/ 0 w 9"/>
              <a:gd name="T5" fmla="*/ 1 h 9"/>
              <a:gd name="T6" fmla="*/ 2 w 9"/>
              <a:gd name="T7" fmla="*/ 0 h 9"/>
              <a:gd name="T8" fmla="*/ 6 w 9"/>
              <a:gd name="T9" fmla="*/ 1 h 9"/>
              <a:gd name="T10" fmla="*/ 9 w 9"/>
              <a:gd name="T11" fmla="*/ 5 h 9"/>
              <a:gd name="T12" fmla="*/ 9 w 9"/>
              <a:gd name="T13" fmla="*/ 8 h 9"/>
              <a:gd name="T14" fmla="*/ 6 w 9"/>
              <a:gd name="T15" fmla="*/ 9 h 9"/>
              <a:gd name="T16" fmla="*/ 3 w 9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9">
                <a:moveTo>
                  <a:pt x="3" y="9"/>
                </a:moveTo>
                <a:lnTo>
                  <a:pt x="2" y="5"/>
                </a:lnTo>
                <a:lnTo>
                  <a:pt x="0" y="1"/>
                </a:lnTo>
                <a:lnTo>
                  <a:pt x="2" y="0"/>
                </a:lnTo>
                <a:lnTo>
                  <a:pt x="6" y="1"/>
                </a:lnTo>
                <a:lnTo>
                  <a:pt x="9" y="5"/>
                </a:lnTo>
                <a:lnTo>
                  <a:pt x="9" y="8"/>
                </a:lnTo>
                <a:lnTo>
                  <a:pt x="6" y="9"/>
                </a:lnTo>
                <a:lnTo>
                  <a:pt x="3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2" name="Line 156"/>
          <p:cNvSpPr>
            <a:spLocks noChangeShapeType="1"/>
          </p:cNvSpPr>
          <p:nvPr/>
        </p:nvSpPr>
        <p:spPr bwMode="auto">
          <a:xfrm>
            <a:off x="4456113" y="5118100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3" name="Line 157"/>
          <p:cNvSpPr>
            <a:spLocks noChangeShapeType="1"/>
          </p:cNvSpPr>
          <p:nvPr/>
        </p:nvSpPr>
        <p:spPr bwMode="auto">
          <a:xfrm>
            <a:off x="4456113" y="5118100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4" name="Freeform 158"/>
          <p:cNvSpPr>
            <a:spLocks/>
          </p:cNvSpPr>
          <p:nvPr/>
        </p:nvSpPr>
        <p:spPr bwMode="auto">
          <a:xfrm>
            <a:off x="4454526" y="5095875"/>
            <a:ext cx="23813" cy="22225"/>
          </a:xfrm>
          <a:custGeom>
            <a:avLst/>
            <a:gdLst>
              <a:gd name="T0" fmla="*/ 1 w 15"/>
              <a:gd name="T1" fmla="*/ 14 h 14"/>
              <a:gd name="T2" fmla="*/ 0 w 15"/>
              <a:gd name="T3" fmla="*/ 12 h 14"/>
              <a:gd name="T4" fmla="*/ 0 w 15"/>
              <a:gd name="T5" fmla="*/ 11 h 14"/>
              <a:gd name="T6" fmla="*/ 1 w 15"/>
              <a:gd name="T7" fmla="*/ 10 h 14"/>
              <a:gd name="T8" fmla="*/ 3 w 15"/>
              <a:gd name="T9" fmla="*/ 8 h 14"/>
              <a:gd name="T10" fmla="*/ 4 w 15"/>
              <a:gd name="T11" fmla="*/ 7 h 14"/>
              <a:gd name="T12" fmla="*/ 12 w 15"/>
              <a:gd name="T13" fmla="*/ 0 h 14"/>
              <a:gd name="T14" fmla="*/ 15 w 15"/>
              <a:gd name="T15" fmla="*/ 0 h 14"/>
              <a:gd name="T16" fmla="*/ 7 w 15"/>
              <a:gd name="T17" fmla="*/ 4 h 14"/>
              <a:gd name="T18" fmla="*/ 3 w 15"/>
              <a:gd name="T19" fmla="*/ 8 h 14"/>
              <a:gd name="T20" fmla="*/ 1 w 15"/>
              <a:gd name="T2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14">
                <a:moveTo>
                  <a:pt x="1" y="14"/>
                </a:moveTo>
                <a:lnTo>
                  <a:pt x="0" y="12"/>
                </a:lnTo>
                <a:lnTo>
                  <a:pt x="0" y="11"/>
                </a:lnTo>
                <a:lnTo>
                  <a:pt x="1" y="10"/>
                </a:lnTo>
                <a:lnTo>
                  <a:pt x="3" y="8"/>
                </a:lnTo>
                <a:lnTo>
                  <a:pt x="4" y="7"/>
                </a:lnTo>
                <a:lnTo>
                  <a:pt x="12" y="0"/>
                </a:lnTo>
                <a:lnTo>
                  <a:pt x="15" y="0"/>
                </a:lnTo>
                <a:lnTo>
                  <a:pt x="7" y="4"/>
                </a:lnTo>
                <a:lnTo>
                  <a:pt x="3" y="8"/>
                </a:lnTo>
                <a:lnTo>
                  <a:pt x="1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5" name="Freeform 159"/>
          <p:cNvSpPr>
            <a:spLocks/>
          </p:cNvSpPr>
          <p:nvPr/>
        </p:nvSpPr>
        <p:spPr bwMode="auto">
          <a:xfrm>
            <a:off x="4513263" y="5105400"/>
            <a:ext cx="12700" cy="6350"/>
          </a:xfrm>
          <a:custGeom>
            <a:avLst/>
            <a:gdLst>
              <a:gd name="T0" fmla="*/ 8 w 8"/>
              <a:gd name="T1" fmla="*/ 4 h 4"/>
              <a:gd name="T2" fmla="*/ 0 w 8"/>
              <a:gd name="T3" fmla="*/ 0 h 4"/>
              <a:gd name="T4" fmla="*/ 4 w 8"/>
              <a:gd name="T5" fmla="*/ 1 h 4"/>
              <a:gd name="T6" fmla="*/ 6 w 8"/>
              <a:gd name="T7" fmla="*/ 2 h 4"/>
              <a:gd name="T8" fmla="*/ 8 w 8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">
                <a:moveTo>
                  <a:pt x="8" y="4"/>
                </a:moveTo>
                <a:lnTo>
                  <a:pt x="0" y="0"/>
                </a:lnTo>
                <a:lnTo>
                  <a:pt x="4" y="1"/>
                </a:lnTo>
                <a:lnTo>
                  <a:pt x="6" y="2"/>
                </a:lnTo>
                <a:lnTo>
                  <a:pt x="8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6" name="Freeform 160"/>
          <p:cNvSpPr>
            <a:spLocks/>
          </p:cNvSpPr>
          <p:nvPr/>
        </p:nvSpPr>
        <p:spPr bwMode="auto">
          <a:xfrm>
            <a:off x="4478338" y="5102225"/>
            <a:ext cx="6350" cy="3175"/>
          </a:xfrm>
          <a:custGeom>
            <a:avLst/>
            <a:gdLst>
              <a:gd name="T0" fmla="*/ 0 w 4"/>
              <a:gd name="T1" fmla="*/ 2 h 2"/>
              <a:gd name="T2" fmla="*/ 4 w 4"/>
              <a:gd name="T3" fmla="*/ 0 h 2"/>
              <a:gd name="T4" fmla="*/ 4 w 4"/>
              <a:gd name="T5" fmla="*/ 0 h 2"/>
              <a:gd name="T6" fmla="*/ 0 w 4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2">
                <a:moveTo>
                  <a:pt x="0" y="2"/>
                </a:moveTo>
                <a:lnTo>
                  <a:pt x="4" y="0"/>
                </a:lnTo>
                <a:lnTo>
                  <a:pt x="4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7" name="Freeform 161"/>
          <p:cNvSpPr>
            <a:spLocks/>
          </p:cNvSpPr>
          <p:nvPr/>
        </p:nvSpPr>
        <p:spPr bwMode="auto">
          <a:xfrm>
            <a:off x="4484688" y="5095875"/>
            <a:ext cx="11113" cy="6350"/>
          </a:xfrm>
          <a:custGeom>
            <a:avLst/>
            <a:gdLst>
              <a:gd name="T0" fmla="*/ 0 w 7"/>
              <a:gd name="T1" fmla="*/ 4 h 4"/>
              <a:gd name="T2" fmla="*/ 5 w 7"/>
              <a:gd name="T3" fmla="*/ 0 h 4"/>
              <a:gd name="T4" fmla="*/ 7 w 7"/>
              <a:gd name="T5" fmla="*/ 0 h 4"/>
              <a:gd name="T6" fmla="*/ 7 w 7"/>
              <a:gd name="T7" fmla="*/ 1 h 4"/>
              <a:gd name="T8" fmla="*/ 0 w 7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4">
                <a:moveTo>
                  <a:pt x="0" y="4"/>
                </a:moveTo>
                <a:lnTo>
                  <a:pt x="5" y="0"/>
                </a:lnTo>
                <a:lnTo>
                  <a:pt x="7" y="0"/>
                </a:lnTo>
                <a:lnTo>
                  <a:pt x="7" y="1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8" name="Freeform 162"/>
          <p:cNvSpPr>
            <a:spLocks/>
          </p:cNvSpPr>
          <p:nvPr/>
        </p:nvSpPr>
        <p:spPr bwMode="auto">
          <a:xfrm>
            <a:off x="4506913" y="5095875"/>
            <a:ext cx="1588" cy="1588"/>
          </a:xfrm>
          <a:custGeom>
            <a:avLst/>
            <a:gdLst>
              <a:gd name="T0" fmla="*/ 0 w 1"/>
              <a:gd name="T1" fmla="*/ 1 h 1"/>
              <a:gd name="T2" fmla="*/ 0 w 1"/>
              <a:gd name="T3" fmla="*/ 0 h 1"/>
              <a:gd name="T4" fmla="*/ 1 w 1"/>
              <a:gd name="T5" fmla="*/ 1 h 1"/>
              <a:gd name="T6" fmla="*/ 0 w 1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1">
                <a:moveTo>
                  <a:pt x="0" y="1"/>
                </a:moveTo>
                <a:lnTo>
                  <a:pt x="0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9" name="Freeform 163"/>
          <p:cNvSpPr>
            <a:spLocks/>
          </p:cNvSpPr>
          <p:nvPr/>
        </p:nvSpPr>
        <p:spPr bwMode="auto">
          <a:xfrm>
            <a:off x="4056063" y="5053013"/>
            <a:ext cx="23813" cy="36513"/>
          </a:xfrm>
          <a:custGeom>
            <a:avLst/>
            <a:gdLst>
              <a:gd name="T0" fmla="*/ 8 w 15"/>
              <a:gd name="T1" fmla="*/ 23 h 23"/>
              <a:gd name="T2" fmla="*/ 5 w 15"/>
              <a:gd name="T3" fmla="*/ 11 h 23"/>
              <a:gd name="T4" fmla="*/ 0 w 15"/>
              <a:gd name="T5" fmla="*/ 0 h 23"/>
              <a:gd name="T6" fmla="*/ 13 w 15"/>
              <a:gd name="T7" fmla="*/ 1 h 23"/>
              <a:gd name="T8" fmla="*/ 13 w 15"/>
              <a:gd name="T9" fmla="*/ 11 h 23"/>
              <a:gd name="T10" fmla="*/ 15 w 15"/>
              <a:gd name="T11" fmla="*/ 23 h 23"/>
              <a:gd name="T12" fmla="*/ 8 w 15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23">
                <a:moveTo>
                  <a:pt x="8" y="23"/>
                </a:moveTo>
                <a:lnTo>
                  <a:pt x="5" y="11"/>
                </a:lnTo>
                <a:lnTo>
                  <a:pt x="0" y="0"/>
                </a:lnTo>
                <a:lnTo>
                  <a:pt x="13" y="1"/>
                </a:lnTo>
                <a:lnTo>
                  <a:pt x="13" y="11"/>
                </a:lnTo>
                <a:lnTo>
                  <a:pt x="15" y="23"/>
                </a:lnTo>
                <a:lnTo>
                  <a:pt x="8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0" name="Freeform 164"/>
          <p:cNvSpPr>
            <a:spLocks/>
          </p:cNvSpPr>
          <p:nvPr/>
        </p:nvSpPr>
        <p:spPr bwMode="auto">
          <a:xfrm>
            <a:off x="4038601" y="5060950"/>
            <a:ext cx="19050" cy="26988"/>
          </a:xfrm>
          <a:custGeom>
            <a:avLst/>
            <a:gdLst>
              <a:gd name="T0" fmla="*/ 11 w 12"/>
              <a:gd name="T1" fmla="*/ 17 h 17"/>
              <a:gd name="T2" fmla="*/ 5 w 12"/>
              <a:gd name="T3" fmla="*/ 13 h 17"/>
              <a:gd name="T4" fmla="*/ 5 w 12"/>
              <a:gd name="T5" fmla="*/ 7 h 17"/>
              <a:gd name="T6" fmla="*/ 3 w 12"/>
              <a:gd name="T7" fmla="*/ 6 h 17"/>
              <a:gd name="T8" fmla="*/ 0 w 12"/>
              <a:gd name="T9" fmla="*/ 3 h 17"/>
              <a:gd name="T10" fmla="*/ 0 w 12"/>
              <a:gd name="T11" fmla="*/ 2 h 17"/>
              <a:gd name="T12" fmla="*/ 3 w 12"/>
              <a:gd name="T13" fmla="*/ 0 h 17"/>
              <a:gd name="T14" fmla="*/ 11 w 12"/>
              <a:gd name="T15" fmla="*/ 2 h 17"/>
              <a:gd name="T16" fmla="*/ 12 w 12"/>
              <a:gd name="T17" fmla="*/ 6 h 17"/>
              <a:gd name="T18" fmla="*/ 12 w 12"/>
              <a:gd name="T19" fmla="*/ 17 h 17"/>
              <a:gd name="T20" fmla="*/ 11 w 12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7">
                <a:moveTo>
                  <a:pt x="11" y="17"/>
                </a:moveTo>
                <a:lnTo>
                  <a:pt x="5" y="13"/>
                </a:lnTo>
                <a:lnTo>
                  <a:pt x="5" y="7"/>
                </a:lnTo>
                <a:lnTo>
                  <a:pt x="3" y="6"/>
                </a:lnTo>
                <a:lnTo>
                  <a:pt x="0" y="3"/>
                </a:lnTo>
                <a:lnTo>
                  <a:pt x="0" y="2"/>
                </a:lnTo>
                <a:lnTo>
                  <a:pt x="3" y="0"/>
                </a:lnTo>
                <a:lnTo>
                  <a:pt x="11" y="2"/>
                </a:lnTo>
                <a:lnTo>
                  <a:pt x="12" y="6"/>
                </a:lnTo>
                <a:lnTo>
                  <a:pt x="12" y="17"/>
                </a:lnTo>
                <a:lnTo>
                  <a:pt x="11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1" name="Freeform 165"/>
          <p:cNvSpPr>
            <a:spLocks/>
          </p:cNvSpPr>
          <p:nvPr/>
        </p:nvSpPr>
        <p:spPr bwMode="auto">
          <a:xfrm>
            <a:off x="4502151" y="5072063"/>
            <a:ext cx="1588" cy="9525"/>
          </a:xfrm>
          <a:custGeom>
            <a:avLst/>
            <a:gdLst>
              <a:gd name="T0" fmla="*/ 1 w 1"/>
              <a:gd name="T1" fmla="*/ 6 h 6"/>
              <a:gd name="T2" fmla="*/ 0 w 1"/>
              <a:gd name="T3" fmla="*/ 3 h 6"/>
              <a:gd name="T4" fmla="*/ 0 w 1"/>
              <a:gd name="T5" fmla="*/ 0 h 6"/>
              <a:gd name="T6" fmla="*/ 1 w 1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6">
                <a:moveTo>
                  <a:pt x="1" y="6"/>
                </a:moveTo>
                <a:lnTo>
                  <a:pt x="0" y="3"/>
                </a:lnTo>
                <a:lnTo>
                  <a:pt x="0" y="0"/>
                </a:lnTo>
                <a:lnTo>
                  <a:pt x="1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2" name="Freeform 166"/>
          <p:cNvSpPr>
            <a:spLocks/>
          </p:cNvSpPr>
          <p:nvPr/>
        </p:nvSpPr>
        <p:spPr bwMode="auto">
          <a:xfrm>
            <a:off x="4498976" y="5065713"/>
            <a:ext cx="3175" cy="6350"/>
          </a:xfrm>
          <a:custGeom>
            <a:avLst/>
            <a:gdLst>
              <a:gd name="T0" fmla="*/ 2 w 2"/>
              <a:gd name="T1" fmla="*/ 4 h 4"/>
              <a:gd name="T2" fmla="*/ 0 w 2"/>
              <a:gd name="T3" fmla="*/ 0 h 4"/>
              <a:gd name="T4" fmla="*/ 2 w 2"/>
              <a:gd name="T5" fmla="*/ 1 h 4"/>
              <a:gd name="T6" fmla="*/ 2 w 2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4">
                <a:moveTo>
                  <a:pt x="2" y="4"/>
                </a:moveTo>
                <a:lnTo>
                  <a:pt x="0" y="0"/>
                </a:lnTo>
                <a:lnTo>
                  <a:pt x="2" y="1"/>
                </a:lnTo>
                <a:lnTo>
                  <a:pt x="2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3" name="Freeform 167"/>
          <p:cNvSpPr>
            <a:spLocks/>
          </p:cNvSpPr>
          <p:nvPr/>
        </p:nvSpPr>
        <p:spPr bwMode="auto">
          <a:xfrm>
            <a:off x="4468813" y="5053013"/>
            <a:ext cx="20638" cy="17463"/>
          </a:xfrm>
          <a:custGeom>
            <a:avLst/>
            <a:gdLst>
              <a:gd name="T0" fmla="*/ 13 w 13"/>
              <a:gd name="T1" fmla="*/ 11 h 11"/>
              <a:gd name="T2" fmla="*/ 9 w 13"/>
              <a:gd name="T3" fmla="*/ 8 h 11"/>
              <a:gd name="T4" fmla="*/ 2 w 13"/>
              <a:gd name="T5" fmla="*/ 8 h 11"/>
              <a:gd name="T6" fmla="*/ 0 w 13"/>
              <a:gd name="T7" fmla="*/ 4 h 11"/>
              <a:gd name="T8" fmla="*/ 3 w 13"/>
              <a:gd name="T9" fmla="*/ 0 h 11"/>
              <a:gd name="T10" fmla="*/ 7 w 13"/>
              <a:gd name="T11" fmla="*/ 0 h 11"/>
              <a:gd name="T12" fmla="*/ 9 w 13"/>
              <a:gd name="T13" fmla="*/ 0 h 11"/>
              <a:gd name="T14" fmla="*/ 11 w 13"/>
              <a:gd name="T15" fmla="*/ 0 h 11"/>
              <a:gd name="T16" fmla="*/ 13 w 13"/>
              <a:gd name="T17" fmla="*/ 8 h 11"/>
              <a:gd name="T18" fmla="*/ 13 w 13"/>
              <a:gd name="T1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1">
                <a:moveTo>
                  <a:pt x="13" y="11"/>
                </a:moveTo>
                <a:lnTo>
                  <a:pt x="9" y="8"/>
                </a:lnTo>
                <a:lnTo>
                  <a:pt x="2" y="8"/>
                </a:lnTo>
                <a:lnTo>
                  <a:pt x="0" y="4"/>
                </a:lnTo>
                <a:lnTo>
                  <a:pt x="3" y="0"/>
                </a:lnTo>
                <a:lnTo>
                  <a:pt x="7" y="0"/>
                </a:lnTo>
                <a:lnTo>
                  <a:pt x="9" y="0"/>
                </a:lnTo>
                <a:lnTo>
                  <a:pt x="11" y="0"/>
                </a:lnTo>
                <a:lnTo>
                  <a:pt x="13" y="8"/>
                </a:lnTo>
                <a:lnTo>
                  <a:pt x="13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4" name="Freeform 168"/>
          <p:cNvSpPr>
            <a:spLocks/>
          </p:cNvSpPr>
          <p:nvPr/>
        </p:nvSpPr>
        <p:spPr bwMode="auto">
          <a:xfrm>
            <a:off x="4497388" y="5041900"/>
            <a:ext cx="33338" cy="19050"/>
          </a:xfrm>
          <a:custGeom>
            <a:avLst/>
            <a:gdLst>
              <a:gd name="T0" fmla="*/ 3 w 21"/>
              <a:gd name="T1" fmla="*/ 12 h 12"/>
              <a:gd name="T2" fmla="*/ 3 w 21"/>
              <a:gd name="T3" fmla="*/ 11 h 12"/>
              <a:gd name="T4" fmla="*/ 1 w 21"/>
              <a:gd name="T5" fmla="*/ 7 h 12"/>
              <a:gd name="T6" fmla="*/ 0 w 21"/>
              <a:gd name="T7" fmla="*/ 4 h 12"/>
              <a:gd name="T8" fmla="*/ 3 w 21"/>
              <a:gd name="T9" fmla="*/ 3 h 12"/>
              <a:gd name="T10" fmla="*/ 4 w 21"/>
              <a:gd name="T11" fmla="*/ 1 h 12"/>
              <a:gd name="T12" fmla="*/ 6 w 21"/>
              <a:gd name="T13" fmla="*/ 0 h 12"/>
              <a:gd name="T14" fmla="*/ 10 w 21"/>
              <a:gd name="T15" fmla="*/ 0 h 12"/>
              <a:gd name="T16" fmla="*/ 21 w 21"/>
              <a:gd name="T17" fmla="*/ 1 h 12"/>
              <a:gd name="T18" fmla="*/ 15 w 21"/>
              <a:gd name="T19" fmla="*/ 1 h 12"/>
              <a:gd name="T20" fmla="*/ 10 w 21"/>
              <a:gd name="T21" fmla="*/ 8 h 12"/>
              <a:gd name="T22" fmla="*/ 6 w 21"/>
              <a:gd name="T23" fmla="*/ 10 h 12"/>
              <a:gd name="T24" fmla="*/ 4 w 21"/>
              <a:gd name="T25" fmla="*/ 10 h 12"/>
              <a:gd name="T26" fmla="*/ 4 w 21"/>
              <a:gd name="T27" fmla="*/ 11 h 12"/>
              <a:gd name="T28" fmla="*/ 3 w 21"/>
              <a:gd name="T2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1" h="12">
                <a:moveTo>
                  <a:pt x="3" y="12"/>
                </a:moveTo>
                <a:lnTo>
                  <a:pt x="3" y="11"/>
                </a:lnTo>
                <a:lnTo>
                  <a:pt x="1" y="7"/>
                </a:lnTo>
                <a:lnTo>
                  <a:pt x="0" y="4"/>
                </a:lnTo>
                <a:lnTo>
                  <a:pt x="3" y="3"/>
                </a:lnTo>
                <a:lnTo>
                  <a:pt x="4" y="1"/>
                </a:lnTo>
                <a:lnTo>
                  <a:pt x="6" y="0"/>
                </a:lnTo>
                <a:lnTo>
                  <a:pt x="10" y="0"/>
                </a:lnTo>
                <a:lnTo>
                  <a:pt x="21" y="1"/>
                </a:lnTo>
                <a:lnTo>
                  <a:pt x="15" y="1"/>
                </a:lnTo>
                <a:lnTo>
                  <a:pt x="10" y="8"/>
                </a:lnTo>
                <a:lnTo>
                  <a:pt x="6" y="10"/>
                </a:lnTo>
                <a:lnTo>
                  <a:pt x="4" y="10"/>
                </a:lnTo>
                <a:lnTo>
                  <a:pt x="4" y="11"/>
                </a:lnTo>
                <a:lnTo>
                  <a:pt x="3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5" name="Freeform 169"/>
          <p:cNvSpPr>
            <a:spLocks/>
          </p:cNvSpPr>
          <p:nvPr/>
        </p:nvSpPr>
        <p:spPr bwMode="auto">
          <a:xfrm>
            <a:off x="4586288" y="5046663"/>
            <a:ext cx="0" cy="1588"/>
          </a:xfrm>
          <a:custGeom>
            <a:avLst/>
            <a:gdLst>
              <a:gd name="T0" fmla="*/ 1 h 1"/>
              <a:gd name="T1" fmla="*/ 0 h 1"/>
              <a:gd name="T2" fmla="*/ 1 h 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1">
                <a:moveTo>
                  <a:pt x="0" y="1"/>
                </a:moveTo>
                <a:lnTo>
                  <a:pt x="0" y="0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6" name="Freeform 170"/>
          <p:cNvSpPr>
            <a:spLocks/>
          </p:cNvSpPr>
          <p:nvPr/>
        </p:nvSpPr>
        <p:spPr bwMode="auto">
          <a:xfrm>
            <a:off x="4646613" y="5043488"/>
            <a:ext cx="9525" cy="3175"/>
          </a:xfrm>
          <a:custGeom>
            <a:avLst/>
            <a:gdLst>
              <a:gd name="T0" fmla="*/ 2 w 6"/>
              <a:gd name="T1" fmla="*/ 2 h 2"/>
              <a:gd name="T2" fmla="*/ 0 w 6"/>
              <a:gd name="T3" fmla="*/ 0 h 2"/>
              <a:gd name="T4" fmla="*/ 6 w 6"/>
              <a:gd name="T5" fmla="*/ 0 h 2"/>
              <a:gd name="T6" fmla="*/ 6 w 6"/>
              <a:gd name="T7" fmla="*/ 2 h 2"/>
              <a:gd name="T8" fmla="*/ 3 w 6"/>
              <a:gd name="T9" fmla="*/ 2 h 2"/>
              <a:gd name="T10" fmla="*/ 2 w 6"/>
              <a:gd name="T11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2">
                <a:moveTo>
                  <a:pt x="2" y="2"/>
                </a:moveTo>
                <a:lnTo>
                  <a:pt x="0" y="0"/>
                </a:lnTo>
                <a:lnTo>
                  <a:pt x="6" y="0"/>
                </a:lnTo>
                <a:lnTo>
                  <a:pt x="6" y="2"/>
                </a:lnTo>
                <a:lnTo>
                  <a:pt x="3" y="2"/>
                </a:lnTo>
                <a:lnTo>
                  <a:pt x="2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7" name="Freeform 171"/>
          <p:cNvSpPr>
            <a:spLocks/>
          </p:cNvSpPr>
          <p:nvPr/>
        </p:nvSpPr>
        <p:spPr bwMode="auto">
          <a:xfrm>
            <a:off x="4795838" y="5024438"/>
            <a:ext cx="15875" cy="19050"/>
          </a:xfrm>
          <a:custGeom>
            <a:avLst/>
            <a:gdLst>
              <a:gd name="T0" fmla="*/ 6 w 10"/>
              <a:gd name="T1" fmla="*/ 12 h 12"/>
              <a:gd name="T2" fmla="*/ 6 w 10"/>
              <a:gd name="T3" fmla="*/ 11 h 12"/>
              <a:gd name="T4" fmla="*/ 3 w 10"/>
              <a:gd name="T5" fmla="*/ 6 h 12"/>
              <a:gd name="T6" fmla="*/ 2 w 10"/>
              <a:gd name="T7" fmla="*/ 4 h 12"/>
              <a:gd name="T8" fmla="*/ 0 w 10"/>
              <a:gd name="T9" fmla="*/ 1 h 12"/>
              <a:gd name="T10" fmla="*/ 0 w 10"/>
              <a:gd name="T11" fmla="*/ 0 h 12"/>
              <a:gd name="T12" fmla="*/ 4 w 10"/>
              <a:gd name="T13" fmla="*/ 3 h 12"/>
              <a:gd name="T14" fmla="*/ 7 w 10"/>
              <a:gd name="T15" fmla="*/ 6 h 12"/>
              <a:gd name="T16" fmla="*/ 9 w 10"/>
              <a:gd name="T17" fmla="*/ 10 h 12"/>
              <a:gd name="T18" fmla="*/ 10 w 10"/>
              <a:gd name="T19" fmla="*/ 11 h 12"/>
              <a:gd name="T20" fmla="*/ 10 w 10"/>
              <a:gd name="T21" fmla="*/ 12 h 12"/>
              <a:gd name="T22" fmla="*/ 9 w 10"/>
              <a:gd name="T23" fmla="*/ 12 h 12"/>
              <a:gd name="T24" fmla="*/ 6 w 10"/>
              <a:gd name="T2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" h="12">
                <a:moveTo>
                  <a:pt x="6" y="12"/>
                </a:moveTo>
                <a:lnTo>
                  <a:pt x="6" y="11"/>
                </a:lnTo>
                <a:lnTo>
                  <a:pt x="3" y="6"/>
                </a:lnTo>
                <a:lnTo>
                  <a:pt x="2" y="4"/>
                </a:lnTo>
                <a:lnTo>
                  <a:pt x="0" y="1"/>
                </a:lnTo>
                <a:lnTo>
                  <a:pt x="0" y="0"/>
                </a:lnTo>
                <a:lnTo>
                  <a:pt x="4" y="3"/>
                </a:lnTo>
                <a:lnTo>
                  <a:pt x="7" y="6"/>
                </a:lnTo>
                <a:lnTo>
                  <a:pt x="9" y="10"/>
                </a:lnTo>
                <a:lnTo>
                  <a:pt x="10" y="11"/>
                </a:lnTo>
                <a:lnTo>
                  <a:pt x="10" y="12"/>
                </a:lnTo>
                <a:lnTo>
                  <a:pt x="9" y="12"/>
                </a:lnTo>
                <a:lnTo>
                  <a:pt x="6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8" name="Freeform 172"/>
          <p:cNvSpPr>
            <a:spLocks/>
          </p:cNvSpPr>
          <p:nvPr/>
        </p:nvSpPr>
        <p:spPr bwMode="auto">
          <a:xfrm>
            <a:off x="4570413" y="5022850"/>
            <a:ext cx="22225" cy="17463"/>
          </a:xfrm>
          <a:custGeom>
            <a:avLst/>
            <a:gdLst>
              <a:gd name="T0" fmla="*/ 6 w 14"/>
              <a:gd name="T1" fmla="*/ 11 h 11"/>
              <a:gd name="T2" fmla="*/ 3 w 14"/>
              <a:gd name="T3" fmla="*/ 8 h 11"/>
              <a:gd name="T4" fmla="*/ 0 w 14"/>
              <a:gd name="T5" fmla="*/ 5 h 11"/>
              <a:gd name="T6" fmla="*/ 5 w 14"/>
              <a:gd name="T7" fmla="*/ 4 h 11"/>
              <a:gd name="T8" fmla="*/ 9 w 14"/>
              <a:gd name="T9" fmla="*/ 1 h 11"/>
              <a:gd name="T10" fmla="*/ 14 w 14"/>
              <a:gd name="T11" fmla="*/ 0 h 11"/>
              <a:gd name="T12" fmla="*/ 13 w 14"/>
              <a:gd name="T13" fmla="*/ 1 h 11"/>
              <a:gd name="T14" fmla="*/ 7 w 14"/>
              <a:gd name="T15" fmla="*/ 7 h 11"/>
              <a:gd name="T16" fmla="*/ 6 w 14"/>
              <a:gd name="T17" fmla="*/ 8 h 11"/>
              <a:gd name="T18" fmla="*/ 6 w 14"/>
              <a:gd name="T1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1">
                <a:moveTo>
                  <a:pt x="6" y="11"/>
                </a:moveTo>
                <a:lnTo>
                  <a:pt x="3" y="8"/>
                </a:lnTo>
                <a:lnTo>
                  <a:pt x="0" y="5"/>
                </a:lnTo>
                <a:lnTo>
                  <a:pt x="5" y="4"/>
                </a:lnTo>
                <a:lnTo>
                  <a:pt x="9" y="1"/>
                </a:lnTo>
                <a:lnTo>
                  <a:pt x="14" y="0"/>
                </a:lnTo>
                <a:lnTo>
                  <a:pt x="13" y="1"/>
                </a:lnTo>
                <a:lnTo>
                  <a:pt x="7" y="7"/>
                </a:lnTo>
                <a:lnTo>
                  <a:pt x="6" y="8"/>
                </a:lnTo>
                <a:lnTo>
                  <a:pt x="6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9" name="Freeform 173"/>
          <p:cNvSpPr>
            <a:spLocks/>
          </p:cNvSpPr>
          <p:nvPr/>
        </p:nvSpPr>
        <p:spPr bwMode="auto">
          <a:xfrm>
            <a:off x="4011613" y="4986338"/>
            <a:ext cx="22225" cy="36513"/>
          </a:xfrm>
          <a:custGeom>
            <a:avLst/>
            <a:gdLst>
              <a:gd name="T0" fmla="*/ 10 w 14"/>
              <a:gd name="T1" fmla="*/ 23 h 23"/>
              <a:gd name="T2" fmla="*/ 5 w 14"/>
              <a:gd name="T3" fmla="*/ 20 h 23"/>
              <a:gd name="T4" fmla="*/ 0 w 14"/>
              <a:gd name="T5" fmla="*/ 12 h 23"/>
              <a:gd name="T6" fmla="*/ 7 w 14"/>
              <a:gd name="T7" fmla="*/ 0 h 23"/>
              <a:gd name="T8" fmla="*/ 13 w 14"/>
              <a:gd name="T9" fmla="*/ 1 h 23"/>
              <a:gd name="T10" fmla="*/ 11 w 14"/>
              <a:gd name="T11" fmla="*/ 9 h 23"/>
              <a:gd name="T12" fmla="*/ 13 w 14"/>
              <a:gd name="T13" fmla="*/ 12 h 23"/>
              <a:gd name="T14" fmla="*/ 14 w 14"/>
              <a:gd name="T15" fmla="*/ 15 h 23"/>
              <a:gd name="T16" fmla="*/ 10 w 14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3">
                <a:moveTo>
                  <a:pt x="10" y="23"/>
                </a:moveTo>
                <a:lnTo>
                  <a:pt x="5" y="20"/>
                </a:lnTo>
                <a:lnTo>
                  <a:pt x="0" y="12"/>
                </a:lnTo>
                <a:lnTo>
                  <a:pt x="7" y="0"/>
                </a:lnTo>
                <a:lnTo>
                  <a:pt x="13" y="1"/>
                </a:lnTo>
                <a:lnTo>
                  <a:pt x="11" y="9"/>
                </a:lnTo>
                <a:lnTo>
                  <a:pt x="13" y="12"/>
                </a:lnTo>
                <a:lnTo>
                  <a:pt x="14" y="15"/>
                </a:lnTo>
                <a:lnTo>
                  <a:pt x="10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0" name="Freeform 174"/>
          <p:cNvSpPr>
            <a:spLocks/>
          </p:cNvSpPr>
          <p:nvPr/>
        </p:nvSpPr>
        <p:spPr bwMode="auto">
          <a:xfrm>
            <a:off x="4329113" y="5018088"/>
            <a:ext cx="7938" cy="4763"/>
          </a:xfrm>
          <a:custGeom>
            <a:avLst/>
            <a:gdLst>
              <a:gd name="T0" fmla="*/ 4 w 5"/>
              <a:gd name="T1" fmla="*/ 3 h 3"/>
              <a:gd name="T2" fmla="*/ 0 w 5"/>
              <a:gd name="T3" fmla="*/ 0 h 3"/>
              <a:gd name="T4" fmla="*/ 5 w 5"/>
              <a:gd name="T5" fmla="*/ 3 h 3"/>
              <a:gd name="T6" fmla="*/ 4 w 5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3">
                <a:moveTo>
                  <a:pt x="4" y="3"/>
                </a:moveTo>
                <a:lnTo>
                  <a:pt x="0" y="0"/>
                </a:lnTo>
                <a:lnTo>
                  <a:pt x="5" y="3"/>
                </a:lnTo>
                <a:lnTo>
                  <a:pt x="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1" name="Freeform 175"/>
          <p:cNvSpPr>
            <a:spLocks/>
          </p:cNvSpPr>
          <p:nvPr/>
        </p:nvSpPr>
        <p:spPr bwMode="auto">
          <a:xfrm>
            <a:off x="4597401" y="5018088"/>
            <a:ext cx="12700" cy="4763"/>
          </a:xfrm>
          <a:custGeom>
            <a:avLst/>
            <a:gdLst>
              <a:gd name="T0" fmla="*/ 0 w 8"/>
              <a:gd name="T1" fmla="*/ 3 h 3"/>
              <a:gd name="T2" fmla="*/ 8 w 8"/>
              <a:gd name="T3" fmla="*/ 0 h 3"/>
              <a:gd name="T4" fmla="*/ 8 w 8"/>
              <a:gd name="T5" fmla="*/ 0 h 3"/>
              <a:gd name="T6" fmla="*/ 0 w 8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3">
                <a:moveTo>
                  <a:pt x="0" y="3"/>
                </a:moveTo>
                <a:lnTo>
                  <a:pt x="8" y="0"/>
                </a:lnTo>
                <a:lnTo>
                  <a:pt x="8" y="0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2" name="Freeform 176"/>
          <p:cNvSpPr>
            <a:spLocks/>
          </p:cNvSpPr>
          <p:nvPr/>
        </p:nvSpPr>
        <p:spPr bwMode="auto">
          <a:xfrm>
            <a:off x="4324351" y="5016500"/>
            <a:ext cx="4763" cy="1588"/>
          </a:xfrm>
          <a:custGeom>
            <a:avLst/>
            <a:gdLst>
              <a:gd name="T0" fmla="*/ 1 w 3"/>
              <a:gd name="T1" fmla="*/ 1 h 1"/>
              <a:gd name="T2" fmla="*/ 0 w 3"/>
              <a:gd name="T3" fmla="*/ 0 h 1"/>
              <a:gd name="T4" fmla="*/ 3 w 3"/>
              <a:gd name="T5" fmla="*/ 1 h 1"/>
              <a:gd name="T6" fmla="*/ 1 w 3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">
                <a:moveTo>
                  <a:pt x="1" y="1"/>
                </a:moveTo>
                <a:lnTo>
                  <a:pt x="0" y="0"/>
                </a:lnTo>
                <a:lnTo>
                  <a:pt x="3" y="1"/>
                </a:lnTo>
                <a:lnTo>
                  <a:pt x="1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3" name="Freeform 177"/>
          <p:cNvSpPr>
            <a:spLocks/>
          </p:cNvSpPr>
          <p:nvPr/>
        </p:nvSpPr>
        <p:spPr bwMode="auto">
          <a:xfrm>
            <a:off x="5081588" y="5013325"/>
            <a:ext cx="3175" cy="0"/>
          </a:xfrm>
          <a:custGeom>
            <a:avLst/>
            <a:gdLst>
              <a:gd name="T0" fmla="*/ 2 w 2"/>
              <a:gd name="T1" fmla="*/ 0 w 2"/>
              <a:gd name="T2" fmla="*/ 2 w 2"/>
              <a:gd name="T3" fmla="*/ 2 w 2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  <a:cxn ang="0">
                <a:pos x="T3" y="0"/>
              </a:cxn>
            </a:cxnLst>
            <a:rect l="0" t="0" r="r" b="b"/>
            <a:pathLst>
              <a:path w="2">
                <a:moveTo>
                  <a:pt x="2" y="0"/>
                </a:moveTo>
                <a:lnTo>
                  <a:pt x="0" y="0"/>
                </a:lnTo>
                <a:lnTo>
                  <a:pt x="2" y="0"/>
                </a:lnTo>
                <a:lnTo>
                  <a:pt x="2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4" name="Freeform 178"/>
          <p:cNvSpPr>
            <a:spLocks/>
          </p:cNvSpPr>
          <p:nvPr/>
        </p:nvSpPr>
        <p:spPr bwMode="auto">
          <a:xfrm>
            <a:off x="5056188" y="4989513"/>
            <a:ext cx="25400" cy="23813"/>
          </a:xfrm>
          <a:custGeom>
            <a:avLst/>
            <a:gdLst>
              <a:gd name="T0" fmla="*/ 10 w 16"/>
              <a:gd name="T1" fmla="*/ 15 h 15"/>
              <a:gd name="T2" fmla="*/ 7 w 16"/>
              <a:gd name="T3" fmla="*/ 11 h 15"/>
              <a:gd name="T4" fmla="*/ 4 w 16"/>
              <a:gd name="T5" fmla="*/ 10 h 15"/>
              <a:gd name="T6" fmla="*/ 0 w 16"/>
              <a:gd name="T7" fmla="*/ 3 h 15"/>
              <a:gd name="T8" fmla="*/ 1 w 16"/>
              <a:gd name="T9" fmla="*/ 2 h 15"/>
              <a:gd name="T10" fmla="*/ 1 w 16"/>
              <a:gd name="T11" fmla="*/ 0 h 15"/>
              <a:gd name="T12" fmla="*/ 3 w 16"/>
              <a:gd name="T13" fmla="*/ 3 h 15"/>
              <a:gd name="T14" fmla="*/ 8 w 16"/>
              <a:gd name="T15" fmla="*/ 10 h 15"/>
              <a:gd name="T16" fmla="*/ 11 w 16"/>
              <a:gd name="T17" fmla="*/ 13 h 15"/>
              <a:gd name="T18" fmla="*/ 16 w 16"/>
              <a:gd name="T19" fmla="*/ 15 h 15"/>
              <a:gd name="T20" fmla="*/ 14 w 16"/>
              <a:gd name="T21" fmla="*/ 15 h 15"/>
              <a:gd name="T22" fmla="*/ 11 w 16"/>
              <a:gd name="T23" fmla="*/ 15 h 15"/>
              <a:gd name="T24" fmla="*/ 10 w 16"/>
              <a:gd name="T2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5">
                <a:moveTo>
                  <a:pt x="10" y="15"/>
                </a:moveTo>
                <a:lnTo>
                  <a:pt x="7" y="11"/>
                </a:lnTo>
                <a:lnTo>
                  <a:pt x="4" y="10"/>
                </a:lnTo>
                <a:lnTo>
                  <a:pt x="0" y="3"/>
                </a:lnTo>
                <a:lnTo>
                  <a:pt x="1" y="2"/>
                </a:lnTo>
                <a:lnTo>
                  <a:pt x="1" y="0"/>
                </a:lnTo>
                <a:lnTo>
                  <a:pt x="3" y="3"/>
                </a:lnTo>
                <a:lnTo>
                  <a:pt x="8" y="10"/>
                </a:lnTo>
                <a:lnTo>
                  <a:pt x="11" y="13"/>
                </a:lnTo>
                <a:lnTo>
                  <a:pt x="16" y="15"/>
                </a:lnTo>
                <a:lnTo>
                  <a:pt x="14" y="15"/>
                </a:lnTo>
                <a:lnTo>
                  <a:pt x="11" y="15"/>
                </a:lnTo>
                <a:lnTo>
                  <a:pt x="1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5" name="Freeform 179"/>
          <p:cNvSpPr>
            <a:spLocks/>
          </p:cNvSpPr>
          <p:nvPr/>
        </p:nvSpPr>
        <p:spPr bwMode="auto">
          <a:xfrm>
            <a:off x="5664201" y="4989513"/>
            <a:ext cx="15875" cy="23813"/>
          </a:xfrm>
          <a:custGeom>
            <a:avLst/>
            <a:gdLst>
              <a:gd name="T0" fmla="*/ 10 w 10"/>
              <a:gd name="T1" fmla="*/ 15 h 15"/>
              <a:gd name="T2" fmla="*/ 0 w 10"/>
              <a:gd name="T3" fmla="*/ 0 h 15"/>
              <a:gd name="T4" fmla="*/ 3 w 10"/>
              <a:gd name="T5" fmla="*/ 4 h 15"/>
              <a:gd name="T6" fmla="*/ 9 w 10"/>
              <a:gd name="T7" fmla="*/ 11 h 15"/>
              <a:gd name="T8" fmla="*/ 10 w 10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5">
                <a:moveTo>
                  <a:pt x="10" y="15"/>
                </a:moveTo>
                <a:lnTo>
                  <a:pt x="0" y="0"/>
                </a:lnTo>
                <a:lnTo>
                  <a:pt x="3" y="4"/>
                </a:lnTo>
                <a:lnTo>
                  <a:pt x="9" y="11"/>
                </a:lnTo>
                <a:lnTo>
                  <a:pt x="1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6" name="Freeform 180"/>
          <p:cNvSpPr>
            <a:spLocks/>
          </p:cNvSpPr>
          <p:nvPr/>
        </p:nvSpPr>
        <p:spPr bwMode="auto">
          <a:xfrm>
            <a:off x="4579938" y="5006975"/>
            <a:ext cx="1588" cy="0"/>
          </a:xfrm>
          <a:custGeom>
            <a:avLst/>
            <a:gdLst>
              <a:gd name="T0" fmla="*/ 0 w 1"/>
              <a:gd name="T1" fmla="*/ 1 w 1"/>
              <a:gd name="T2" fmla="*/ 0 w 1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">
                <a:moveTo>
                  <a:pt x="0" y="0"/>
                </a:moveTo>
                <a:lnTo>
                  <a:pt x="1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7" name="Freeform 181"/>
          <p:cNvSpPr>
            <a:spLocks/>
          </p:cNvSpPr>
          <p:nvPr/>
        </p:nvSpPr>
        <p:spPr bwMode="auto">
          <a:xfrm>
            <a:off x="4621213" y="5005388"/>
            <a:ext cx="4763" cy="1588"/>
          </a:xfrm>
          <a:custGeom>
            <a:avLst/>
            <a:gdLst>
              <a:gd name="T0" fmla="*/ 0 w 3"/>
              <a:gd name="T1" fmla="*/ 1 h 1"/>
              <a:gd name="T2" fmla="*/ 3 w 3"/>
              <a:gd name="T3" fmla="*/ 0 h 1"/>
              <a:gd name="T4" fmla="*/ 1 w 3"/>
              <a:gd name="T5" fmla="*/ 1 h 1"/>
              <a:gd name="T6" fmla="*/ 0 w 3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">
                <a:moveTo>
                  <a:pt x="0" y="1"/>
                </a:moveTo>
                <a:lnTo>
                  <a:pt x="3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8" name="Freeform 182"/>
          <p:cNvSpPr>
            <a:spLocks/>
          </p:cNvSpPr>
          <p:nvPr/>
        </p:nvSpPr>
        <p:spPr bwMode="auto">
          <a:xfrm>
            <a:off x="4567238" y="4924425"/>
            <a:ext cx="38100" cy="82550"/>
          </a:xfrm>
          <a:custGeom>
            <a:avLst/>
            <a:gdLst>
              <a:gd name="T0" fmla="*/ 8 w 24"/>
              <a:gd name="T1" fmla="*/ 52 h 52"/>
              <a:gd name="T2" fmla="*/ 7 w 24"/>
              <a:gd name="T3" fmla="*/ 51 h 52"/>
              <a:gd name="T4" fmla="*/ 8 w 24"/>
              <a:gd name="T5" fmla="*/ 36 h 52"/>
              <a:gd name="T6" fmla="*/ 0 w 24"/>
              <a:gd name="T7" fmla="*/ 28 h 52"/>
              <a:gd name="T8" fmla="*/ 0 w 24"/>
              <a:gd name="T9" fmla="*/ 26 h 52"/>
              <a:gd name="T10" fmla="*/ 1 w 24"/>
              <a:gd name="T11" fmla="*/ 25 h 52"/>
              <a:gd name="T12" fmla="*/ 7 w 24"/>
              <a:gd name="T13" fmla="*/ 22 h 52"/>
              <a:gd name="T14" fmla="*/ 8 w 24"/>
              <a:gd name="T15" fmla="*/ 22 h 52"/>
              <a:gd name="T16" fmla="*/ 11 w 24"/>
              <a:gd name="T17" fmla="*/ 19 h 52"/>
              <a:gd name="T18" fmla="*/ 13 w 24"/>
              <a:gd name="T19" fmla="*/ 11 h 52"/>
              <a:gd name="T20" fmla="*/ 17 w 24"/>
              <a:gd name="T21" fmla="*/ 3 h 52"/>
              <a:gd name="T22" fmla="*/ 19 w 24"/>
              <a:gd name="T23" fmla="*/ 3 h 52"/>
              <a:gd name="T24" fmla="*/ 24 w 24"/>
              <a:gd name="T25" fmla="*/ 0 h 52"/>
              <a:gd name="T26" fmla="*/ 20 w 24"/>
              <a:gd name="T27" fmla="*/ 6 h 52"/>
              <a:gd name="T28" fmla="*/ 17 w 24"/>
              <a:gd name="T29" fmla="*/ 7 h 52"/>
              <a:gd name="T30" fmla="*/ 16 w 24"/>
              <a:gd name="T31" fmla="*/ 9 h 52"/>
              <a:gd name="T32" fmla="*/ 15 w 24"/>
              <a:gd name="T33" fmla="*/ 13 h 52"/>
              <a:gd name="T34" fmla="*/ 15 w 24"/>
              <a:gd name="T35" fmla="*/ 14 h 52"/>
              <a:gd name="T36" fmla="*/ 15 w 24"/>
              <a:gd name="T37" fmla="*/ 15 h 52"/>
              <a:gd name="T38" fmla="*/ 13 w 24"/>
              <a:gd name="T39" fmla="*/ 19 h 52"/>
              <a:gd name="T40" fmla="*/ 12 w 24"/>
              <a:gd name="T41" fmla="*/ 21 h 52"/>
              <a:gd name="T42" fmla="*/ 8 w 24"/>
              <a:gd name="T43" fmla="*/ 24 h 52"/>
              <a:gd name="T44" fmla="*/ 4 w 24"/>
              <a:gd name="T45" fmla="*/ 26 h 52"/>
              <a:gd name="T46" fmla="*/ 2 w 24"/>
              <a:gd name="T47" fmla="*/ 28 h 52"/>
              <a:gd name="T48" fmla="*/ 4 w 24"/>
              <a:gd name="T49" fmla="*/ 29 h 52"/>
              <a:gd name="T50" fmla="*/ 5 w 24"/>
              <a:gd name="T51" fmla="*/ 30 h 52"/>
              <a:gd name="T52" fmla="*/ 7 w 24"/>
              <a:gd name="T53" fmla="*/ 32 h 52"/>
              <a:gd name="T54" fmla="*/ 9 w 24"/>
              <a:gd name="T55" fmla="*/ 34 h 52"/>
              <a:gd name="T56" fmla="*/ 9 w 24"/>
              <a:gd name="T57" fmla="*/ 39 h 52"/>
              <a:gd name="T58" fmla="*/ 8 w 24"/>
              <a:gd name="T59" fmla="*/ 45 h 52"/>
              <a:gd name="T60" fmla="*/ 8 w 24"/>
              <a:gd name="T61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4" h="52">
                <a:moveTo>
                  <a:pt x="8" y="52"/>
                </a:moveTo>
                <a:lnTo>
                  <a:pt x="7" y="51"/>
                </a:lnTo>
                <a:lnTo>
                  <a:pt x="8" y="36"/>
                </a:lnTo>
                <a:lnTo>
                  <a:pt x="0" y="28"/>
                </a:lnTo>
                <a:lnTo>
                  <a:pt x="0" y="26"/>
                </a:lnTo>
                <a:lnTo>
                  <a:pt x="1" y="25"/>
                </a:lnTo>
                <a:lnTo>
                  <a:pt x="7" y="22"/>
                </a:lnTo>
                <a:lnTo>
                  <a:pt x="8" y="22"/>
                </a:lnTo>
                <a:lnTo>
                  <a:pt x="11" y="19"/>
                </a:lnTo>
                <a:lnTo>
                  <a:pt x="13" y="11"/>
                </a:lnTo>
                <a:lnTo>
                  <a:pt x="17" y="3"/>
                </a:lnTo>
                <a:lnTo>
                  <a:pt x="19" y="3"/>
                </a:lnTo>
                <a:lnTo>
                  <a:pt x="24" y="0"/>
                </a:lnTo>
                <a:lnTo>
                  <a:pt x="20" y="6"/>
                </a:lnTo>
                <a:lnTo>
                  <a:pt x="17" y="7"/>
                </a:lnTo>
                <a:lnTo>
                  <a:pt x="16" y="9"/>
                </a:lnTo>
                <a:lnTo>
                  <a:pt x="15" y="13"/>
                </a:lnTo>
                <a:lnTo>
                  <a:pt x="15" y="14"/>
                </a:lnTo>
                <a:lnTo>
                  <a:pt x="15" y="15"/>
                </a:lnTo>
                <a:lnTo>
                  <a:pt x="13" y="19"/>
                </a:lnTo>
                <a:lnTo>
                  <a:pt x="12" y="21"/>
                </a:lnTo>
                <a:lnTo>
                  <a:pt x="8" y="24"/>
                </a:lnTo>
                <a:lnTo>
                  <a:pt x="4" y="26"/>
                </a:lnTo>
                <a:lnTo>
                  <a:pt x="2" y="28"/>
                </a:lnTo>
                <a:lnTo>
                  <a:pt x="4" y="29"/>
                </a:lnTo>
                <a:lnTo>
                  <a:pt x="5" y="30"/>
                </a:lnTo>
                <a:lnTo>
                  <a:pt x="7" y="32"/>
                </a:lnTo>
                <a:lnTo>
                  <a:pt x="9" y="34"/>
                </a:lnTo>
                <a:lnTo>
                  <a:pt x="9" y="39"/>
                </a:lnTo>
                <a:lnTo>
                  <a:pt x="8" y="45"/>
                </a:lnTo>
                <a:lnTo>
                  <a:pt x="8" y="5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9" name="Freeform 183"/>
          <p:cNvSpPr>
            <a:spLocks/>
          </p:cNvSpPr>
          <p:nvPr/>
        </p:nvSpPr>
        <p:spPr bwMode="auto">
          <a:xfrm>
            <a:off x="4625976" y="5002213"/>
            <a:ext cx="0" cy="3175"/>
          </a:xfrm>
          <a:custGeom>
            <a:avLst/>
            <a:gdLst>
              <a:gd name="T0" fmla="*/ 2 h 2"/>
              <a:gd name="T1" fmla="*/ 0 h 2"/>
              <a:gd name="T2" fmla="*/ 2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2">
                <a:moveTo>
                  <a:pt x="0" y="2"/>
                </a:moveTo>
                <a:lnTo>
                  <a:pt x="0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0" name="Freeform 184"/>
          <p:cNvSpPr>
            <a:spLocks/>
          </p:cNvSpPr>
          <p:nvPr/>
        </p:nvSpPr>
        <p:spPr bwMode="auto">
          <a:xfrm>
            <a:off x="5661026" y="4981575"/>
            <a:ext cx="1588" cy="4763"/>
          </a:xfrm>
          <a:custGeom>
            <a:avLst/>
            <a:gdLst>
              <a:gd name="T0" fmla="*/ 1 w 1"/>
              <a:gd name="T1" fmla="*/ 3 h 3"/>
              <a:gd name="T2" fmla="*/ 0 w 1"/>
              <a:gd name="T3" fmla="*/ 1 h 3"/>
              <a:gd name="T4" fmla="*/ 0 w 1"/>
              <a:gd name="T5" fmla="*/ 0 h 3"/>
              <a:gd name="T6" fmla="*/ 1 w 1"/>
              <a:gd name="T7" fmla="*/ 1 h 3"/>
              <a:gd name="T8" fmla="*/ 1 w 1"/>
              <a:gd name="T9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" h="3">
                <a:moveTo>
                  <a:pt x="1" y="3"/>
                </a:moveTo>
                <a:lnTo>
                  <a:pt x="0" y="1"/>
                </a:lnTo>
                <a:lnTo>
                  <a:pt x="0" y="0"/>
                </a:lnTo>
                <a:lnTo>
                  <a:pt x="1" y="1"/>
                </a:lnTo>
                <a:lnTo>
                  <a:pt x="1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1" name="Freeform 185"/>
          <p:cNvSpPr>
            <a:spLocks/>
          </p:cNvSpPr>
          <p:nvPr/>
        </p:nvSpPr>
        <p:spPr bwMode="auto">
          <a:xfrm>
            <a:off x="4402138" y="4962525"/>
            <a:ext cx="6350" cy="19050"/>
          </a:xfrm>
          <a:custGeom>
            <a:avLst/>
            <a:gdLst>
              <a:gd name="T0" fmla="*/ 4 w 4"/>
              <a:gd name="T1" fmla="*/ 12 h 12"/>
              <a:gd name="T2" fmla="*/ 0 w 4"/>
              <a:gd name="T3" fmla="*/ 9 h 12"/>
              <a:gd name="T4" fmla="*/ 3 w 4"/>
              <a:gd name="T5" fmla="*/ 0 h 12"/>
              <a:gd name="T6" fmla="*/ 3 w 4"/>
              <a:gd name="T7" fmla="*/ 2 h 12"/>
              <a:gd name="T8" fmla="*/ 3 w 4"/>
              <a:gd name="T9" fmla="*/ 5 h 12"/>
              <a:gd name="T10" fmla="*/ 4 w 4"/>
              <a:gd name="T11" fmla="*/ 8 h 12"/>
              <a:gd name="T12" fmla="*/ 4 w 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12">
                <a:moveTo>
                  <a:pt x="4" y="12"/>
                </a:moveTo>
                <a:lnTo>
                  <a:pt x="0" y="9"/>
                </a:lnTo>
                <a:lnTo>
                  <a:pt x="3" y="0"/>
                </a:lnTo>
                <a:lnTo>
                  <a:pt x="3" y="2"/>
                </a:lnTo>
                <a:lnTo>
                  <a:pt x="3" y="5"/>
                </a:lnTo>
                <a:lnTo>
                  <a:pt x="4" y="8"/>
                </a:lnTo>
                <a:lnTo>
                  <a:pt x="4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2" name="Freeform 186"/>
          <p:cNvSpPr>
            <a:spLocks/>
          </p:cNvSpPr>
          <p:nvPr/>
        </p:nvSpPr>
        <p:spPr bwMode="auto">
          <a:xfrm>
            <a:off x="4305301" y="4968875"/>
            <a:ext cx="1588" cy="6350"/>
          </a:xfrm>
          <a:custGeom>
            <a:avLst/>
            <a:gdLst>
              <a:gd name="T0" fmla="*/ 0 w 1"/>
              <a:gd name="T1" fmla="*/ 4 h 4"/>
              <a:gd name="T2" fmla="*/ 1 w 1"/>
              <a:gd name="T3" fmla="*/ 0 h 4"/>
              <a:gd name="T4" fmla="*/ 1 w 1"/>
              <a:gd name="T5" fmla="*/ 1 h 4"/>
              <a:gd name="T6" fmla="*/ 1 w 1"/>
              <a:gd name="T7" fmla="*/ 2 h 4"/>
              <a:gd name="T8" fmla="*/ 0 w 1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" h="4">
                <a:moveTo>
                  <a:pt x="0" y="4"/>
                </a:moveTo>
                <a:lnTo>
                  <a:pt x="1" y="0"/>
                </a:lnTo>
                <a:lnTo>
                  <a:pt x="1" y="1"/>
                </a:lnTo>
                <a:lnTo>
                  <a:pt x="1" y="2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3" name="Freeform 187"/>
          <p:cNvSpPr>
            <a:spLocks/>
          </p:cNvSpPr>
          <p:nvPr/>
        </p:nvSpPr>
        <p:spPr bwMode="auto">
          <a:xfrm>
            <a:off x="4306888" y="4954588"/>
            <a:ext cx="34925" cy="15875"/>
          </a:xfrm>
          <a:custGeom>
            <a:avLst/>
            <a:gdLst>
              <a:gd name="T0" fmla="*/ 4 w 22"/>
              <a:gd name="T1" fmla="*/ 10 h 10"/>
              <a:gd name="T2" fmla="*/ 0 w 22"/>
              <a:gd name="T3" fmla="*/ 9 h 10"/>
              <a:gd name="T4" fmla="*/ 0 w 22"/>
              <a:gd name="T5" fmla="*/ 6 h 10"/>
              <a:gd name="T6" fmla="*/ 0 w 22"/>
              <a:gd name="T7" fmla="*/ 5 h 10"/>
              <a:gd name="T8" fmla="*/ 22 w 22"/>
              <a:gd name="T9" fmla="*/ 0 h 10"/>
              <a:gd name="T10" fmla="*/ 22 w 22"/>
              <a:gd name="T11" fmla="*/ 2 h 10"/>
              <a:gd name="T12" fmla="*/ 20 w 22"/>
              <a:gd name="T13" fmla="*/ 2 h 10"/>
              <a:gd name="T14" fmla="*/ 12 w 22"/>
              <a:gd name="T15" fmla="*/ 6 h 10"/>
              <a:gd name="T16" fmla="*/ 8 w 22"/>
              <a:gd name="T17" fmla="*/ 7 h 10"/>
              <a:gd name="T18" fmla="*/ 5 w 22"/>
              <a:gd name="T19" fmla="*/ 9 h 10"/>
              <a:gd name="T20" fmla="*/ 4 w 22"/>
              <a:gd name="T21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" h="10">
                <a:moveTo>
                  <a:pt x="4" y="10"/>
                </a:moveTo>
                <a:lnTo>
                  <a:pt x="0" y="9"/>
                </a:lnTo>
                <a:lnTo>
                  <a:pt x="0" y="6"/>
                </a:lnTo>
                <a:lnTo>
                  <a:pt x="0" y="5"/>
                </a:lnTo>
                <a:lnTo>
                  <a:pt x="22" y="0"/>
                </a:lnTo>
                <a:lnTo>
                  <a:pt x="22" y="2"/>
                </a:lnTo>
                <a:lnTo>
                  <a:pt x="20" y="2"/>
                </a:lnTo>
                <a:lnTo>
                  <a:pt x="12" y="6"/>
                </a:lnTo>
                <a:lnTo>
                  <a:pt x="8" y="7"/>
                </a:lnTo>
                <a:lnTo>
                  <a:pt x="5" y="9"/>
                </a:lnTo>
                <a:lnTo>
                  <a:pt x="4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4" name="Freeform 188"/>
          <p:cNvSpPr>
            <a:spLocks/>
          </p:cNvSpPr>
          <p:nvPr/>
        </p:nvSpPr>
        <p:spPr bwMode="auto">
          <a:xfrm>
            <a:off x="4418013" y="4951413"/>
            <a:ext cx="14288" cy="14288"/>
          </a:xfrm>
          <a:custGeom>
            <a:avLst/>
            <a:gdLst>
              <a:gd name="T0" fmla="*/ 0 w 9"/>
              <a:gd name="T1" fmla="*/ 9 h 9"/>
              <a:gd name="T2" fmla="*/ 0 w 9"/>
              <a:gd name="T3" fmla="*/ 7 h 9"/>
              <a:gd name="T4" fmla="*/ 1 w 9"/>
              <a:gd name="T5" fmla="*/ 7 h 9"/>
              <a:gd name="T6" fmla="*/ 5 w 9"/>
              <a:gd name="T7" fmla="*/ 4 h 9"/>
              <a:gd name="T8" fmla="*/ 8 w 9"/>
              <a:gd name="T9" fmla="*/ 1 h 9"/>
              <a:gd name="T10" fmla="*/ 9 w 9"/>
              <a:gd name="T11" fmla="*/ 0 h 9"/>
              <a:gd name="T12" fmla="*/ 9 w 9"/>
              <a:gd name="T13" fmla="*/ 1 h 9"/>
              <a:gd name="T14" fmla="*/ 8 w 9"/>
              <a:gd name="T15" fmla="*/ 2 h 9"/>
              <a:gd name="T16" fmla="*/ 5 w 9"/>
              <a:gd name="T17" fmla="*/ 5 h 9"/>
              <a:gd name="T18" fmla="*/ 2 w 9"/>
              <a:gd name="T19" fmla="*/ 7 h 9"/>
              <a:gd name="T20" fmla="*/ 0 w 9"/>
              <a:gd name="T21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" h="9">
                <a:moveTo>
                  <a:pt x="0" y="9"/>
                </a:moveTo>
                <a:lnTo>
                  <a:pt x="0" y="7"/>
                </a:lnTo>
                <a:lnTo>
                  <a:pt x="1" y="7"/>
                </a:lnTo>
                <a:lnTo>
                  <a:pt x="5" y="4"/>
                </a:lnTo>
                <a:lnTo>
                  <a:pt x="8" y="1"/>
                </a:lnTo>
                <a:lnTo>
                  <a:pt x="9" y="0"/>
                </a:lnTo>
                <a:lnTo>
                  <a:pt x="9" y="1"/>
                </a:lnTo>
                <a:lnTo>
                  <a:pt x="8" y="2"/>
                </a:lnTo>
                <a:lnTo>
                  <a:pt x="5" y="5"/>
                </a:lnTo>
                <a:lnTo>
                  <a:pt x="2" y="7"/>
                </a:lnTo>
                <a:lnTo>
                  <a:pt x="0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5" name="Freeform 189"/>
          <p:cNvSpPr>
            <a:spLocks/>
          </p:cNvSpPr>
          <p:nvPr/>
        </p:nvSpPr>
        <p:spPr bwMode="auto">
          <a:xfrm>
            <a:off x="5602288" y="4935538"/>
            <a:ext cx="12700" cy="3175"/>
          </a:xfrm>
          <a:custGeom>
            <a:avLst/>
            <a:gdLst>
              <a:gd name="T0" fmla="*/ 0 w 8"/>
              <a:gd name="T1" fmla="*/ 2 h 2"/>
              <a:gd name="T2" fmla="*/ 3 w 8"/>
              <a:gd name="T3" fmla="*/ 0 h 2"/>
              <a:gd name="T4" fmla="*/ 7 w 8"/>
              <a:gd name="T5" fmla="*/ 0 h 2"/>
              <a:gd name="T6" fmla="*/ 8 w 8"/>
              <a:gd name="T7" fmla="*/ 0 h 2"/>
              <a:gd name="T8" fmla="*/ 0 w 8"/>
              <a:gd name="T9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2">
                <a:moveTo>
                  <a:pt x="0" y="2"/>
                </a:moveTo>
                <a:lnTo>
                  <a:pt x="3" y="0"/>
                </a:lnTo>
                <a:lnTo>
                  <a:pt x="7" y="0"/>
                </a:lnTo>
                <a:lnTo>
                  <a:pt x="8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6" name="Freeform 190"/>
          <p:cNvSpPr>
            <a:spLocks/>
          </p:cNvSpPr>
          <p:nvPr/>
        </p:nvSpPr>
        <p:spPr bwMode="auto">
          <a:xfrm>
            <a:off x="4445001" y="4916488"/>
            <a:ext cx="6350" cy="17463"/>
          </a:xfrm>
          <a:custGeom>
            <a:avLst/>
            <a:gdLst>
              <a:gd name="T0" fmla="*/ 0 w 4"/>
              <a:gd name="T1" fmla="*/ 11 h 11"/>
              <a:gd name="T2" fmla="*/ 2 w 4"/>
              <a:gd name="T3" fmla="*/ 7 h 11"/>
              <a:gd name="T4" fmla="*/ 4 w 4"/>
              <a:gd name="T5" fmla="*/ 1 h 11"/>
              <a:gd name="T6" fmla="*/ 4 w 4"/>
              <a:gd name="T7" fmla="*/ 0 h 11"/>
              <a:gd name="T8" fmla="*/ 4 w 4"/>
              <a:gd name="T9" fmla="*/ 3 h 11"/>
              <a:gd name="T10" fmla="*/ 3 w 4"/>
              <a:gd name="T11" fmla="*/ 8 h 11"/>
              <a:gd name="T12" fmla="*/ 0 w 4"/>
              <a:gd name="T13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11">
                <a:moveTo>
                  <a:pt x="0" y="11"/>
                </a:moveTo>
                <a:lnTo>
                  <a:pt x="2" y="7"/>
                </a:lnTo>
                <a:lnTo>
                  <a:pt x="4" y="1"/>
                </a:lnTo>
                <a:lnTo>
                  <a:pt x="4" y="0"/>
                </a:lnTo>
                <a:lnTo>
                  <a:pt x="4" y="3"/>
                </a:lnTo>
                <a:lnTo>
                  <a:pt x="3" y="8"/>
                </a:lnTo>
                <a:lnTo>
                  <a:pt x="0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7" name="Freeform 191"/>
          <p:cNvSpPr>
            <a:spLocks/>
          </p:cNvSpPr>
          <p:nvPr/>
        </p:nvSpPr>
        <p:spPr bwMode="auto">
          <a:xfrm>
            <a:off x="5583238" y="4910138"/>
            <a:ext cx="7938" cy="11113"/>
          </a:xfrm>
          <a:custGeom>
            <a:avLst/>
            <a:gdLst>
              <a:gd name="T0" fmla="*/ 5 w 5"/>
              <a:gd name="T1" fmla="*/ 7 h 7"/>
              <a:gd name="T2" fmla="*/ 0 w 5"/>
              <a:gd name="T3" fmla="*/ 0 h 7"/>
              <a:gd name="T4" fmla="*/ 2 w 5"/>
              <a:gd name="T5" fmla="*/ 1 h 7"/>
              <a:gd name="T6" fmla="*/ 2 w 5"/>
              <a:gd name="T7" fmla="*/ 3 h 7"/>
              <a:gd name="T8" fmla="*/ 5 w 5"/>
              <a:gd name="T9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7">
                <a:moveTo>
                  <a:pt x="5" y="7"/>
                </a:moveTo>
                <a:lnTo>
                  <a:pt x="0" y="0"/>
                </a:lnTo>
                <a:lnTo>
                  <a:pt x="2" y="1"/>
                </a:lnTo>
                <a:lnTo>
                  <a:pt x="2" y="3"/>
                </a:lnTo>
                <a:lnTo>
                  <a:pt x="5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8" name="Freeform 192"/>
          <p:cNvSpPr>
            <a:spLocks/>
          </p:cNvSpPr>
          <p:nvPr/>
        </p:nvSpPr>
        <p:spPr bwMode="auto">
          <a:xfrm>
            <a:off x="4451351" y="4911725"/>
            <a:ext cx="3175" cy="4763"/>
          </a:xfrm>
          <a:custGeom>
            <a:avLst/>
            <a:gdLst>
              <a:gd name="T0" fmla="*/ 0 w 2"/>
              <a:gd name="T1" fmla="*/ 3 h 3"/>
              <a:gd name="T2" fmla="*/ 2 w 2"/>
              <a:gd name="T3" fmla="*/ 0 h 3"/>
              <a:gd name="T4" fmla="*/ 2 w 2"/>
              <a:gd name="T5" fmla="*/ 0 h 3"/>
              <a:gd name="T6" fmla="*/ 0 w 2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3">
                <a:moveTo>
                  <a:pt x="0" y="3"/>
                </a:moveTo>
                <a:lnTo>
                  <a:pt x="2" y="0"/>
                </a:lnTo>
                <a:lnTo>
                  <a:pt x="2" y="0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9" name="Freeform 193"/>
          <p:cNvSpPr>
            <a:spLocks/>
          </p:cNvSpPr>
          <p:nvPr/>
        </p:nvSpPr>
        <p:spPr bwMode="auto">
          <a:xfrm>
            <a:off x="4083051" y="4867275"/>
            <a:ext cx="26988" cy="30163"/>
          </a:xfrm>
          <a:custGeom>
            <a:avLst/>
            <a:gdLst>
              <a:gd name="T0" fmla="*/ 9 w 17"/>
              <a:gd name="T1" fmla="*/ 19 h 19"/>
              <a:gd name="T2" fmla="*/ 0 w 17"/>
              <a:gd name="T3" fmla="*/ 8 h 19"/>
              <a:gd name="T4" fmla="*/ 7 w 17"/>
              <a:gd name="T5" fmla="*/ 0 h 19"/>
              <a:gd name="T6" fmla="*/ 14 w 17"/>
              <a:gd name="T7" fmla="*/ 2 h 19"/>
              <a:gd name="T8" fmla="*/ 17 w 17"/>
              <a:gd name="T9" fmla="*/ 13 h 19"/>
              <a:gd name="T10" fmla="*/ 16 w 17"/>
              <a:gd name="T11" fmla="*/ 13 h 19"/>
              <a:gd name="T12" fmla="*/ 9 w 17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9">
                <a:moveTo>
                  <a:pt x="9" y="19"/>
                </a:moveTo>
                <a:lnTo>
                  <a:pt x="0" y="8"/>
                </a:lnTo>
                <a:lnTo>
                  <a:pt x="7" y="0"/>
                </a:lnTo>
                <a:lnTo>
                  <a:pt x="14" y="2"/>
                </a:lnTo>
                <a:lnTo>
                  <a:pt x="17" y="13"/>
                </a:lnTo>
                <a:lnTo>
                  <a:pt x="16" y="13"/>
                </a:lnTo>
                <a:lnTo>
                  <a:pt x="9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0" name="Freeform 194"/>
          <p:cNvSpPr>
            <a:spLocks/>
          </p:cNvSpPr>
          <p:nvPr/>
        </p:nvSpPr>
        <p:spPr bwMode="auto">
          <a:xfrm>
            <a:off x="5556251" y="4879975"/>
            <a:ext cx="6350" cy="11113"/>
          </a:xfrm>
          <a:custGeom>
            <a:avLst/>
            <a:gdLst>
              <a:gd name="T0" fmla="*/ 4 w 4"/>
              <a:gd name="T1" fmla="*/ 7 h 7"/>
              <a:gd name="T2" fmla="*/ 0 w 4"/>
              <a:gd name="T3" fmla="*/ 0 h 7"/>
              <a:gd name="T4" fmla="*/ 2 w 4"/>
              <a:gd name="T5" fmla="*/ 1 h 7"/>
              <a:gd name="T6" fmla="*/ 4 w 4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0" y="0"/>
                </a:lnTo>
                <a:lnTo>
                  <a:pt x="2" y="1"/>
                </a:lnTo>
                <a:lnTo>
                  <a:pt x="4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1" name="Freeform 195"/>
          <p:cNvSpPr>
            <a:spLocks/>
          </p:cNvSpPr>
          <p:nvPr/>
        </p:nvSpPr>
        <p:spPr bwMode="auto">
          <a:xfrm>
            <a:off x="4094163" y="4727575"/>
            <a:ext cx="15875" cy="23813"/>
          </a:xfrm>
          <a:custGeom>
            <a:avLst/>
            <a:gdLst>
              <a:gd name="T0" fmla="*/ 0 w 10"/>
              <a:gd name="T1" fmla="*/ 15 h 15"/>
              <a:gd name="T2" fmla="*/ 2 w 10"/>
              <a:gd name="T3" fmla="*/ 4 h 15"/>
              <a:gd name="T4" fmla="*/ 10 w 10"/>
              <a:gd name="T5" fmla="*/ 0 h 15"/>
              <a:gd name="T6" fmla="*/ 9 w 10"/>
              <a:gd name="T7" fmla="*/ 14 h 15"/>
              <a:gd name="T8" fmla="*/ 7 w 10"/>
              <a:gd name="T9" fmla="*/ 15 h 15"/>
              <a:gd name="T10" fmla="*/ 0 w 10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5">
                <a:moveTo>
                  <a:pt x="0" y="15"/>
                </a:moveTo>
                <a:lnTo>
                  <a:pt x="2" y="4"/>
                </a:lnTo>
                <a:lnTo>
                  <a:pt x="10" y="0"/>
                </a:lnTo>
                <a:lnTo>
                  <a:pt x="9" y="14"/>
                </a:lnTo>
                <a:lnTo>
                  <a:pt x="7" y="15"/>
                </a:lnTo>
                <a:lnTo>
                  <a:pt x="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2" name="Freeform 196"/>
          <p:cNvSpPr>
            <a:spLocks/>
          </p:cNvSpPr>
          <p:nvPr/>
        </p:nvSpPr>
        <p:spPr bwMode="auto">
          <a:xfrm>
            <a:off x="5572126" y="4725988"/>
            <a:ext cx="1588" cy="19050"/>
          </a:xfrm>
          <a:custGeom>
            <a:avLst/>
            <a:gdLst>
              <a:gd name="T0" fmla="*/ 0 w 1"/>
              <a:gd name="T1" fmla="*/ 12 h 12"/>
              <a:gd name="T2" fmla="*/ 1 w 1"/>
              <a:gd name="T3" fmla="*/ 0 h 12"/>
              <a:gd name="T4" fmla="*/ 1 w 1"/>
              <a:gd name="T5" fmla="*/ 5 h 12"/>
              <a:gd name="T6" fmla="*/ 0 w 1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12">
                <a:moveTo>
                  <a:pt x="0" y="12"/>
                </a:moveTo>
                <a:lnTo>
                  <a:pt x="1" y="0"/>
                </a:lnTo>
                <a:lnTo>
                  <a:pt x="1" y="5"/>
                </a:lnTo>
                <a:lnTo>
                  <a:pt x="0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3" name="Freeform 197"/>
          <p:cNvSpPr>
            <a:spLocks/>
          </p:cNvSpPr>
          <p:nvPr/>
        </p:nvSpPr>
        <p:spPr bwMode="auto">
          <a:xfrm>
            <a:off x="4308476" y="4703763"/>
            <a:ext cx="17463" cy="26988"/>
          </a:xfrm>
          <a:custGeom>
            <a:avLst/>
            <a:gdLst>
              <a:gd name="T0" fmla="*/ 0 w 11"/>
              <a:gd name="T1" fmla="*/ 17 h 17"/>
              <a:gd name="T2" fmla="*/ 2 w 11"/>
              <a:gd name="T3" fmla="*/ 13 h 17"/>
              <a:gd name="T4" fmla="*/ 4 w 11"/>
              <a:gd name="T5" fmla="*/ 8 h 17"/>
              <a:gd name="T6" fmla="*/ 9 w 11"/>
              <a:gd name="T7" fmla="*/ 3 h 17"/>
              <a:gd name="T8" fmla="*/ 10 w 11"/>
              <a:gd name="T9" fmla="*/ 0 h 17"/>
              <a:gd name="T10" fmla="*/ 11 w 11"/>
              <a:gd name="T11" fmla="*/ 0 h 17"/>
              <a:gd name="T12" fmla="*/ 6 w 11"/>
              <a:gd name="T13" fmla="*/ 13 h 17"/>
              <a:gd name="T14" fmla="*/ 4 w 11"/>
              <a:gd name="T15" fmla="*/ 14 h 17"/>
              <a:gd name="T16" fmla="*/ 2 w 11"/>
              <a:gd name="T17" fmla="*/ 17 h 17"/>
              <a:gd name="T18" fmla="*/ 0 w 11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7">
                <a:moveTo>
                  <a:pt x="0" y="17"/>
                </a:moveTo>
                <a:lnTo>
                  <a:pt x="2" y="13"/>
                </a:lnTo>
                <a:lnTo>
                  <a:pt x="4" y="8"/>
                </a:lnTo>
                <a:lnTo>
                  <a:pt x="9" y="3"/>
                </a:lnTo>
                <a:lnTo>
                  <a:pt x="10" y="0"/>
                </a:lnTo>
                <a:lnTo>
                  <a:pt x="11" y="0"/>
                </a:lnTo>
                <a:lnTo>
                  <a:pt x="6" y="13"/>
                </a:lnTo>
                <a:lnTo>
                  <a:pt x="4" y="14"/>
                </a:lnTo>
                <a:lnTo>
                  <a:pt x="2" y="17"/>
                </a:lnTo>
                <a:lnTo>
                  <a:pt x="0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4" name="Freeform 198"/>
          <p:cNvSpPr>
            <a:spLocks/>
          </p:cNvSpPr>
          <p:nvPr/>
        </p:nvSpPr>
        <p:spPr bwMode="auto">
          <a:xfrm>
            <a:off x="4468813" y="4714875"/>
            <a:ext cx="4763" cy="1588"/>
          </a:xfrm>
          <a:custGeom>
            <a:avLst/>
            <a:gdLst>
              <a:gd name="T0" fmla="*/ 3 w 3"/>
              <a:gd name="T1" fmla="*/ 1 h 1"/>
              <a:gd name="T2" fmla="*/ 0 w 3"/>
              <a:gd name="T3" fmla="*/ 0 h 1"/>
              <a:gd name="T4" fmla="*/ 2 w 3"/>
              <a:gd name="T5" fmla="*/ 0 h 1"/>
              <a:gd name="T6" fmla="*/ 3 w 3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">
                <a:moveTo>
                  <a:pt x="3" y="1"/>
                </a:moveTo>
                <a:lnTo>
                  <a:pt x="0" y="0"/>
                </a:lnTo>
                <a:lnTo>
                  <a:pt x="2" y="0"/>
                </a:lnTo>
                <a:lnTo>
                  <a:pt x="3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5" name="Freeform 199"/>
          <p:cNvSpPr>
            <a:spLocks/>
          </p:cNvSpPr>
          <p:nvPr/>
        </p:nvSpPr>
        <p:spPr bwMode="auto">
          <a:xfrm>
            <a:off x="4408488" y="4713288"/>
            <a:ext cx="3175" cy="1588"/>
          </a:xfrm>
          <a:custGeom>
            <a:avLst/>
            <a:gdLst>
              <a:gd name="T0" fmla="*/ 0 w 2"/>
              <a:gd name="T1" fmla="*/ 1 h 1"/>
              <a:gd name="T2" fmla="*/ 0 w 2"/>
              <a:gd name="T3" fmla="*/ 0 h 1"/>
              <a:gd name="T4" fmla="*/ 2 w 2"/>
              <a:gd name="T5" fmla="*/ 1 h 1"/>
              <a:gd name="T6" fmla="*/ 0 w 2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">
                <a:moveTo>
                  <a:pt x="0" y="1"/>
                </a:moveTo>
                <a:lnTo>
                  <a:pt x="0" y="0"/>
                </a:lnTo>
                <a:lnTo>
                  <a:pt x="2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6" name="Freeform 200"/>
          <p:cNvSpPr>
            <a:spLocks/>
          </p:cNvSpPr>
          <p:nvPr/>
        </p:nvSpPr>
        <p:spPr bwMode="auto">
          <a:xfrm>
            <a:off x="5576888" y="4679950"/>
            <a:ext cx="6350" cy="34925"/>
          </a:xfrm>
          <a:custGeom>
            <a:avLst/>
            <a:gdLst>
              <a:gd name="T0" fmla="*/ 0 w 4"/>
              <a:gd name="T1" fmla="*/ 22 h 22"/>
              <a:gd name="T2" fmla="*/ 4 w 4"/>
              <a:gd name="T3" fmla="*/ 0 h 22"/>
              <a:gd name="T4" fmla="*/ 4 w 4"/>
              <a:gd name="T5" fmla="*/ 2 h 22"/>
              <a:gd name="T6" fmla="*/ 2 w 4"/>
              <a:gd name="T7" fmla="*/ 8 h 22"/>
              <a:gd name="T8" fmla="*/ 2 w 4"/>
              <a:gd name="T9" fmla="*/ 10 h 22"/>
              <a:gd name="T10" fmla="*/ 2 w 4"/>
              <a:gd name="T11" fmla="*/ 13 h 22"/>
              <a:gd name="T12" fmla="*/ 0 w 4"/>
              <a:gd name="T1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22">
                <a:moveTo>
                  <a:pt x="0" y="22"/>
                </a:moveTo>
                <a:lnTo>
                  <a:pt x="4" y="0"/>
                </a:lnTo>
                <a:lnTo>
                  <a:pt x="4" y="2"/>
                </a:lnTo>
                <a:lnTo>
                  <a:pt x="2" y="8"/>
                </a:lnTo>
                <a:lnTo>
                  <a:pt x="2" y="10"/>
                </a:lnTo>
                <a:lnTo>
                  <a:pt x="2" y="13"/>
                </a:lnTo>
                <a:lnTo>
                  <a:pt x="0" y="2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7" name="Freeform 201"/>
          <p:cNvSpPr>
            <a:spLocks/>
          </p:cNvSpPr>
          <p:nvPr/>
        </p:nvSpPr>
        <p:spPr bwMode="auto">
          <a:xfrm>
            <a:off x="4094163" y="4689475"/>
            <a:ext cx="17463" cy="20638"/>
          </a:xfrm>
          <a:custGeom>
            <a:avLst/>
            <a:gdLst>
              <a:gd name="T0" fmla="*/ 4 w 11"/>
              <a:gd name="T1" fmla="*/ 13 h 13"/>
              <a:gd name="T2" fmla="*/ 0 w 11"/>
              <a:gd name="T3" fmla="*/ 2 h 13"/>
              <a:gd name="T4" fmla="*/ 9 w 11"/>
              <a:gd name="T5" fmla="*/ 0 h 13"/>
              <a:gd name="T6" fmla="*/ 11 w 11"/>
              <a:gd name="T7" fmla="*/ 8 h 13"/>
              <a:gd name="T8" fmla="*/ 4 w 11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3">
                <a:moveTo>
                  <a:pt x="4" y="13"/>
                </a:moveTo>
                <a:lnTo>
                  <a:pt x="0" y="2"/>
                </a:lnTo>
                <a:lnTo>
                  <a:pt x="9" y="0"/>
                </a:lnTo>
                <a:lnTo>
                  <a:pt x="11" y="8"/>
                </a:lnTo>
                <a:lnTo>
                  <a:pt x="4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8" name="Freeform 202"/>
          <p:cNvSpPr>
            <a:spLocks/>
          </p:cNvSpPr>
          <p:nvPr/>
        </p:nvSpPr>
        <p:spPr bwMode="auto">
          <a:xfrm>
            <a:off x="4105276" y="4649788"/>
            <a:ext cx="80963" cy="53975"/>
          </a:xfrm>
          <a:custGeom>
            <a:avLst/>
            <a:gdLst>
              <a:gd name="T0" fmla="*/ 14 w 51"/>
              <a:gd name="T1" fmla="*/ 34 h 34"/>
              <a:gd name="T2" fmla="*/ 14 w 51"/>
              <a:gd name="T3" fmla="*/ 33 h 34"/>
              <a:gd name="T4" fmla="*/ 11 w 51"/>
              <a:gd name="T5" fmla="*/ 30 h 34"/>
              <a:gd name="T6" fmla="*/ 8 w 51"/>
              <a:gd name="T7" fmla="*/ 25 h 34"/>
              <a:gd name="T8" fmla="*/ 10 w 51"/>
              <a:gd name="T9" fmla="*/ 25 h 34"/>
              <a:gd name="T10" fmla="*/ 18 w 51"/>
              <a:gd name="T11" fmla="*/ 19 h 34"/>
              <a:gd name="T12" fmla="*/ 0 w 51"/>
              <a:gd name="T13" fmla="*/ 11 h 34"/>
              <a:gd name="T14" fmla="*/ 11 w 51"/>
              <a:gd name="T15" fmla="*/ 7 h 34"/>
              <a:gd name="T16" fmla="*/ 8 w 51"/>
              <a:gd name="T17" fmla="*/ 2 h 34"/>
              <a:gd name="T18" fmla="*/ 10 w 51"/>
              <a:gd name="T19" fmla="*/ 2 h 34"/>
              <a:gd name="T20" fmla="*/ 17 w 51"/>
              <a:gd name="T21" fmla="*/ 0 h 34"/>
              <a:gd name="T22" fmla="*/ 32 w 51"/>
              <a:gd name="T23" fmla="*/ 12 h 34"/>
              <a:gd name="T24" fmla="*/ 51 w 51"/>
              <a:gd name="T25" fmla="*/ 17 h 34"/>
              <a:gd name="T26" fmla="*/ 51 w 51"/>
              <a:gd name="T27" fmla="*/ 25 h 34"/>
              <a:gd name="T28" fmla="*/ 34 w 51"/>
              <a:gd name="T29" fmla="*/ 25 h 34"/>
              <a:gd name="T30" fmla="*/ 33 w 51"/>
              <a:gd name="T31" fmla="*/ 25 h 34"/>
              <a:gd name="T32" fmla="*/ 27 w 51"/>
              <a:gd name="T33" fmla="*/ 29 h 34"/>
              <a:gd name="T34" fmla="*/ 14 w 51"/>
              <a:gd name="T3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1" h="34">
                <a:moveTo>
                  <a:pt x="14" y="34"/>
                </a:moveTo>
                <a:lnTo>
                  <a:pt x="14" y="33"/>
                </a:lnTo>
                <a:lnTo>
                  <a:pt x="11" y="30"/>
                </a:lnTo>
                <a:lnTo>
                  <a:pt x="8" y="25"/>
                </a:lnTo>
                <a:lnTo>
                  <a:pt x="10" y="25"/>
                </a:lnTo>
                <a:lnTo>
                  <a:pt x="18" y="19"/>
                </a:lnTo>
                <a:lnTo>
                  <a:pt x="0" y="11"/>
                </a:lnTo>
                <a:lnTo>
                  <a:pt x="11" y="7"/>
                </a:lnTo>
                <a:lnTo>
                  <a:pt x="8" y="2"/>
                </a:lnTo>
                <a:lnTo>
                  <a:pt x="10" y="2"/>
                </a:lnTo>
                <a:lnTo>
                  <a:pt x="17" y="0"/>
                </a:lnTo>
                <a:lnTo>
                  <a:pt x="32" y="12"/>
                </a:lnTo>
                <a:lnTo>
                  <a:pt x="51" y="17"/>
                </a:lnTo>
                <a:lnTo>
                  <a:pt x="51" y="25"/>
                </a:lnTo>
                <a:lnTo>
                  <a:pt x="34" y="25"/>
                </a:lnTo>
                <a:lnTo>
                  <a:pt x="33" y="25"/>
                </a:lnTo>
                <a:lnTo>
                  <a:pt x="27" y="29"/>
                </a:lnTo>
                <a:lnTo>
                  <a:pt x="14" y="3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9" name="Freeform 203"/>
          <p:cNvSpPr>
            <a:spLocks/>
          </p:cNvSpPr>
          <p:nvPr/>
        </p:nvSpPr>
        <p:spPr bwMode="auto">
          <a:xfrm>
            <a:off x="4540251" y="4625975"/>
            <a:ext cx="14288" cy="9525"/>
          </a:xfrm>
          <a:custGeom>
            <a:avLst/>
            <a:gdLst>
              <a:gd name="T0" fmla="*/ 6 w 9"/>
              <a:gd name="T1" fmla="*/ 6 h 6"/>
              <a:gd name="T2" fmla="*/ 3 w 9"/>
              <a:gd name="T3" fmla="*/ 4 h 6"/>
              <a:gd name="T4" fmla="*/ 2 w 9"/>
              <a:gd name="T5" fmla="*/ 3 h 6"/>
              <a:gd name="T6" fmla="*/ 0 w 9"/>
              <a:gd name="T7" fmla="*/ 0 h 6"/>
              <a:gd name="T8" fmla="*/ 2 w 9"/>
              <a:gd name="T9" fmla="*/ 0 h 6"/>
              <a:gd name="T10" fmla="*/ 4 w 9"/>
              <a:gd name="T11" fmla="*/ 3 h 6"/>
              <a:gd name="T12" fmla="*/ 4 w 9"/>
              <a:gd name="T13" fmla="*/ 4 h 6"/>
              <a:gd name="T14" fmla="*/ 9 w 9"/>
              <a:gd name="T15" fmla="*/ 6 h 6"/>
              <a:gd name="T16" fmla="*/ 6 w 9"/>
              <a:gd name="T1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6">
                <a:moveTo>
                  <a:pt x="6" y="6"/>
                </a:moveTo>
                <a:lnTo>
                  <a:pt x="3" y="4"/>
                </a:lnTo>
                <a:lnTo>
                  <a:pt x="2" y="3"/>
                </a:lnTo>
                <a:lnTo>
                  <a:pt x="0" y="0"/>
                </a:lnTo>
                <a:lnTo>
                  <a:pt x="2" y="0"/>
                </a:lnTo>
                <a:lnTo>
                  <a:pt x="4" y="3"/>
                </a:lnTo>
                <a:lnTo>
                  <a:pt x="4" y="4"/>
                </a:lnTo>
                <a:lnTo>
                  <a:pt x="9" y="6"/>
                </a:lnTo>
                <a:lnTo>
                  <a:pt x="6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0" name="Freeform 204"/>
          <p:cNvSpPr>
            <a:spLocks/>
          </p:cNvSpPr>
          <p:nvPr/>
        </p:nvSpPr>
        <p:spPr bwMode="auto">
          <a:xfrm>
            <a:off x="4984751" y="4618038"/>
            <a:ext cx="1588" cy="6350"/>
          </a:xfrm>
          <a:custGeom>
            <a:avLst/>
            <a:gdLst>
              <a:gd name="T0" fmla="*/ 0 w 1"/>
              <a:gd name="T1" fmla="*/ 4 h 4"/>
              <a:gd name="T2" fmla="*/ 0 w 1"/>
              <a:gd name="T3" fmla="*/ 0 h 4"/>
              <a:gd name="T4" fmla="*/ 1 w 1"/>
              <a:gd name="T5" fmla="*/ 4 h 4"/>
              <a:gd name="T6" fmla="*/ 0 w 1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4">
                <a:moveTo>
                  <a:pt x="0" y="4"/>
                </a:moveTo>
                <a:lnTo>
                  <a:pt x="0" y="0"/>
                </a:lnTo>
                <a:lnTo>
                  <a:pt x="1" y="4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1" name="Freeform 206"/>
          <p:cNvSpPr>
            <a:spLocks/>
          </p:cNvSpPr>
          <p:nvPr/>
        </p:nvSpPr>
        <p:spPr bwMode="auto">
          <a:xfrm>
            <a:off x="4519613" y="4614863"/>
            <a:ext cx="6350" cy="6350"/>
          </a:xfrm>
          <a:custGeom>
            <a:avLst/>
            <a:gdLst>
              <a:gd name="T0" fmla="*/ 0 w 4"/>
              <a:gd name="T1" fmla="*/ 4 h 4"/>
              <a:gd name="T2" fmla="*/ 4 w 4"/>
              <a:gd name="T3" fmla="*/ 0 h 4"/>
              <a:gd name="T4" fmla="*/ 2 w 4"/>
              <a:gd name="T5" fmla="*/ 3 h 4"/>
              <a:gd name="T6" fmla="*/ 0 w 4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4">
                <a:moveTo>
                  <a:pt x="0" y="4"/>
                </a:moveTo>
                <a:lnTo>
                  <a:pt x="4" y="0"/>
                </a:lnTo>
                <a:lnTo>
                  <a:pt x="2" y="3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2" name="Freeform 207"/>
          <p:cNvSpPr>
            <a:spLocks/>
          </p:cNvSpPr>
          <p:nvPr/>
        </p:nvSpPr>
        <p:spPr bwMode="auto">
          <a:xfrm>
            <a:off x="4525963" y="4595813"/>
            <a:ext cx="20638" cy="19050"/>
          </a:xfrm>
          <a:custGeom>
            <a:avLst/>
            <a:gdLst>
              <a:gd name="T0" fmla="*/ 0 w 13"/>
              <a:gd name="T1" fmla="*/ 12 h 12"/>
              <a:gd name="T2" fmla="*/ 13 w 13"/>
              <a:gd name="T3" fmla="*/ 0 h 12"/>
              <a:gd name="T4" fmla="*/ 9 w 13"/>
              <a:gd name="T5" fmla="*/ 3 h 12"/>
              <a:gd name="T6" fmla="*/ 5 w 13"/>
              <a:gd name="T7" fmla="*/ 7 h 12"/>
              <a:gd name="T8" fmla="*/ 1 w 13"/>
              <a:gd name="T9" fmla="*/ 12 h 12"/>
              <a:gd name="T10" fmla="*/ 0 w 13"/>
              <a:gd name="T11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12">
                <a:moveTo>
                  <a:pt x="0" y="12"/>
                </a:moveTo>
                <a:lnTo>
                  <a:pt x="13" y="0"/>
                </a:lnTo>
                <a:lnTo>
                  <a:pt x="9" y="3"/>
                </a:lnTo>
                <a:lnTo>
                  <a:pt x="5" y="7"/>
                </a:lnTo>
                <a:lnTo>
                  <a:pt x="1" y="12"/>
                </a:lnTo>
                <a:lnTo>
                  <a:pt x="0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3" name="Freeform 208"/>
          <p:cNvSpPr>
            <a:spLocks/>
          </p:cNvSpPr>
          <p:nvPr/>
        </p:nvSpPr>
        <p:spPr bwMode="auto">
          <a:xfrm>
            <a:off x="4538663" y="4611688"/>
            <a:ext cx="6350" cy="3175"/>
          </a:xfrm>
          <a:custGeom>
            <a:avLst/>
            <a:gdLst>
              <a:gd name="T0" fmla="*/ 0 w 4"/>
              <a:gd name="T1" fmla="*/ 2 h 2"/>
              <a:gd name="T2" fmla="*/ 0 w 4"/>
              <a:gd name="T3" fmla="*/ 1 h 2"/>
              <a:gd name="T4" fmla="*/ 4 w 4"/>
              <a:gd name="T5" fmla="*/ 0 h 2"/>
              <a:gd name="T6" fmla="*/ 1 w 4"/>
              <a:gd name="T7" fmla="*/ 1 h 2"/>
              <a:gd name="T8" fmla="*/ 1 w 4"/>
              <a:gd name="T9" fmla="*/ 2 h 2"/>
              <a:gd name="T10" fmla="*/ 0 w 4"/>
              <a:gd name="T11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2">
                <a:moveTo>
                  <a:pt x="0" y="2"/>
                </a:moveTo>
                <a:lnTo>
                  <a:pt x="0" y="1"/>
                </a:lnTo>
                <a:lnTo>
                  <a:pt x="4" y="0"/>
                </a:lnTo>
                <a:lnTo>
                  <a:pt x="1" y="1"/>
                </a:lnTo>
                <a:lnTo>
                  <a:pt x="1" y="2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4" name="Freeform 209"/>
          <p:cNvSpPr>
            <a:spLocks/>
          </p:cNvSpPr>
          <p:nvPr/>
        </p:nvSpPr>
        <p:spPr bwMode="auto">
          <a:xfrm>
            <a:off x="4406901" y="4613276"/>
            <a:ext cx="1588" cy="0"/>
          </a:xfrm>
          <a:custGeom>
            <a:avLst/>
            <a:gdLst>
              <a:gd name="T0" fmla="*/ 1 w 1"/>
              <a:gd name="T1" fmla="*/ 0 w 1"/>
              <a:gd name="T2" fmla="*/ 1 w 1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">
                <a:moveTo>
                  <a:pt x="1" y="0"/>
                </a:moveTo>
                <a:lnTo>
                  <a:pt x="0" y="0"/>
                </a:lnTo>
                <a:lnTo>
                  <a:pt x="1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5" name="Freeform 210"/>
          <p:cNvSpPr>
            <a:spLocks/>
          </p:cNvSpPr>
          <p:nvPr/>
        </p:nvSpPr>
        <p:spPr bwMode="auto">
          <a:xfrm>
            <a:off x="4554538" y="4595813"/>
            <a:ext cx="6350" cy="9525"/>
          </a:xfrm>
          <a:custGeom>
            <a:avLst/>
            <a:gdLst>
              <a:gd name="T0" fmla="*/ 2 w 4"/>
              <a:gd name="T1" fmla="*/ 6 h 6"/>
              <a:gd name="T2" fmla="*/ 0 w 4"/>
              <a:gd name="T3" fmla="*/ 4 h 6"/>
              <a:gd name="T4" fmla="*/ 2 w 4"/>
              <a:gd name="T5" fmla="*/ 1 h 6"/>
              <a:gd name="T6" fmla="*/ 4 w 4"/>
              <a:gd name="T7" fmla="*/ 0 h 6"/>
              <a:gd name="T8" fmla="*/ 4 w 4"/>
              <a:gd name="T9" fmla="*/ 6 h 6"/>
              <a:gd name="T10" fmla="*/ 2 w 4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6">
                <a:moveTo>
                  <a:pt x="2" y="6"/>
                </a:moveTo>
                <a:lnTo>
                  <a:pt x="0" y="4"/>
                </a:lnTo>
                <a:lnTo>
                  <a:pt x="2" y="1"/>
                </a:lnTo>
                <a:lnTo>
                  <a:pt x="4" y="0"/>
                </a:lnTo>
                <a:lnTo>
                  <a:pt x="4" y="6"/>
                </a:lnTo>
                <a:lnTo>
                  <a:pt x="2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6" name="Freeform 211"/>
          <p:cNvSpPr>
            <a:spLocks/>
          </p:cNvSpPr>
          <p:nvPr/>
        </p:nvSpPr>
        <p:spPr bwMode="auto">
          <a:xfrm>
            <a:off x="4546601" y="4591051"/>
            <a:ext cx="3175" cy="4763"/>
          </a:xfrm>
          <a:custGeom>
            <a:avLst/>
            <a:gdLst>
              <a:gd name="T0" fmla="*/ 0 w 2"/>
              <a:gd name="T1" fmla="*/ 3 h 3"/>
              <a:gd name="T2" fmla="*/ 0 w 2"/>
              <a:gd name="T3" fmla="*/ 2 h 3"/>
              <a:gd name="T4" fmla="*/ 2 w 2"/>
              <a:gd name="T5" fmla="*/ 0 h 3"/>
              <a:gd name="T6" fmla="*/ 0 w 2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3">
                <a:moveTo>
                  <a:pt x="0" y="3"/>
                </a:moveTo>
                <a:lnTo>
                  <a:pt x="0" y="2"/>
                </a:lnTo>
                <a:lnTo>
                  <a:pt x="2" y="0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7" name="Freeform 212"/>
          <p:cNvSpPr>
            <a:spLocks/>
          </p:cNvSpPr>
          <p:nvPr/>
        </p:nvSpPr>
        <p:spPr bwMode="auto">
          <a:xfrm>
            <a:off x="4560888" y="4570413"/>
            <a:ext cx="1588" cy="6350"/>
          </a:xfrm>
          <a:custGeom>
            <a:avLst/>
            <a:gdLst>
              <a:gd name="T0" fmla="*/ 0 w 1"/>
              <a:gd name="T1" fmla="*/ 4 h 4"/>
              <a:gd name="T2" fmla="*/ 0 w 1"/>
              <a:gd name="T3" fmla="*/ 2 h 4"/>
              <a:gd name="T4" fmla="*/ 1 w 1"/>
              <a:gd name="T5" fmla="*/ 0 h 4"/>
              <a:gd name="T6" fmla="*/ 0 w 1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4">
                <a:moveTo>
                  <a:pt x="0" y="4"/>
                </a:moveTo>
                <a:lnTo>
                  <a:pt x="0" y="2"/>
                </a:lnTo>
                <a:lnTo>
                  <a:pt x="1" y="0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8" name="Freeform 213"/>
          <p:cNvSpPr>
            <a:spLocks/>
          </p:cNvSpPr>
          <p:nvPr/>
        </p:nvSpPr>
        <p:spPr bwMode="auto">
          <a:xfrm>
            <a:off x="5567363" y="4564063"/>
            <a:ext cx="4763" cy="12700"/>
          </a:xfrm>
          <a:custGeom>
            <a:avLst/>
            <a:gdLst>
              <a:gd name="T0" fmla="*/ 3 w 3"/>
              <a:gd name="T1" fmla="*/ 8 h 8"/>
              <a:gd name="T2" fmla="*/ 1 w 3"/>
              <a:gd name="T3" fmla="*/ 4 h 8"/>
              <a:gd name="T4" fmla="*/ 0 w 3"/>
              <a:gd name="T5" fmla="*/ 0 h 8"/>
              <a:gd name="T6" fmla="*/ 3 w 3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8">
                <a:moveTo>
                  <a:pt x="3" y="8"/>
                </a:moveTo>
                <a:lnTo>
                  <a:pt x="1" y="4"/>
                </a:lnTo>
                <a:lnTo>
                  <a:pt x="0" y="0"/>
                </a:lnTo>
                <a:lnTo>
                  <a:pt x="3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9" name="Freeform 214"/>
          <p:cNvSpPr>
            <a:spLocks/>
          </p:cNvSpPr>
          <p:nvPr/>
        </p:nvSpPr>
        <p:spPr bwMode="auto">
          <a:xfrm>
            <a:off x="5562601" y="4546601"/>
            <a:ext cx="4763" cy="17463"/>
          </a:xfrm>
          <a:custGeom>
            <a:avLst/>
            <a:gdLst>
              <a:gd name="T0" fmla="*/ 3 w 3"/>
              <a:gd name="T1" fmla="*/ 11 h 11"/>
              <a:gd name="T2" fmla="*/ 0 w 3"/>
              <a:gd name="T3" fmla="*/ 0 h 11"/>
              <a:gd name="T4" fmla="*/ 3 w 3"/>
              <a:gd name="T5" fmla="*/ 8 h 11"/>
              <a:gd name="T6" fmla="*/ 3 w 3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1">
                <a:moveTo>
                  <a:pt x="3" y="11"/>
                </a:moveTo>
                <a:lnTo>
                  <a:pt x="0" y="0"/>
                </a:lnTo>
                <a:lnTo>
                  <a:pt x="3" y="8"/>
                </a:lnTo>
                <a:lnTo>
                  <a:pt x="3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0" name="Freeform 215"/>
          <p:cNvSpPr>
            <a:spLocks/>
          </p:cNvSpPr>
          <p:nvPr/>
        </p:nvSpPr>
        <p:spPr bwMode="auto">
          <a:xfrm>
            <a:off x="4459288" y="4546601"/>
            <a:ext cx="1588" cy="3175"/>
          </a:xfrm>
          <a:custGeom>
            <a:avLst/>
            <a:gdLst>
              <a:gd name="T0" fmla="*/ 1 w 1"/>
              <a:gd name="T1" fmla="*/ 2 h 2"/>
              <a:gd name="T2" fmla="*/ 0 w 1"/>
              <a:gd name="T3" fmla="*/ 1 h 2"/>
              <a:gd name="T4" fmla="*/ 0 w 1"/>
              <a:gd name="T5" fmla="*/ 0 h 2"/>
              <a:gd name="T6" fmla="*/ 1 w 1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2">
                <a:moveTo>
                  <a:pt x="1" y="2"/>
                </a:moveTo>
                <a:lnTo>
                  <a:pt x="0" y="1"/>
                </a:lnTo>
                <a:lnTo>
                  <a:pt x="0" y="0"/>
                </a:lnTo>
                <a:lnTo>
                  <a:pt x="1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1" name="Freeform 216"/>
          <p:cNvSpPr>
            <a:spLocks/>
          </p:cNvSpPr>
          <p:nvPr/>
        </p:nvSpPr>
        <p:spPr bwMode="auto">
          <a:xfrm>
            <a:off x="4265613" y="4505326"/>
            <a:ext cx="58738" cy="42863"/>
          </a:xfrm>
          <a:custGeom>
            <a:avLst/>
            <a:gdLst>
              <a:gd name="T0" fmla="*/ 1 w 37"/>
              <a:gd name="T1" fmla="*/ 27 h 27"/>
              <a:gd name="T2" fmla="*/ 0 w 37"/>
              <a:gd name="T3" fmla="*/ 22 h 27"/>
              <a:gd name="T4" fmla="*/ 1 w 37"/>
              <a:gd name="T5" fmla="*/ 22 h 27"/>
              <a:gd name="T6" fmla="*/ 12 w 37"/>
              <a:gd name="T7" fmla="*/ 20 h 27"/>
              <a:gd name="T8" fmla="*/ 3 w 37"/>
              <a:gd name="T9" fmla="*/ 15 h 27"/>
              <a:gd name="T10" fmla="*/ 7 w 37"/>
              <a:gd name="T11" fmla="*/ 1 h 27"/>
              <a:gd name="T12" fmla="*/ 8 w 37"/>
              <a:gd name="T13" fmla="*/ 1 h 27"/>
              <a:gd name="T14" fmla="*/ 14 w 37"/>
              <a:gd name="T15" fmla="*/ 0 h 27"/>
              <a:gd name="T16" fmla="*/ 26 w 37"/>
              <a:gd name="T17" fmla="*/ 3 h 27"/>
              <a:gd name="T18" fmla="*/ 29 w 37"/>
              <a:gd name="T19" fmla="*/ 4 h 27"/>
              <a:gd name="T20" fmla="*/ 31 w 37"/>
              <a:gd name="T21" fmla="*/ 5 h 27"/>
              <a:gd name="T22" fmla="*/ 37 w 37"/>
              <a:gd name="T23" fmla="*/ 8 h 27"/>
              <a:gd name="T24" fmla="*/ 34 w 37"/>
              <a:gd name="T25" fmla="*/ 13 h 27"/>
              <a:gd name="T26" fmla="*/ 31 w 37"/>
              <a:gd name="T27" fmla="*/ 18 h 27"/>
              <a:gd name="T28" fmla="*/ 26 w 37"/>
              <a:gd name="T29" fmla="*/ 26 h 27"/>
              <a:gd name="T30" fmla="*/ 26 w 37"/>
              <a:gd name="T31" fmla="*/ 27 h 27"/>
              <a:gd name="T32" fmla="*/ 23 w 37"/>
              <a:gd name="T33" fmla="*/ 27 h 27"/>
              <a:gd name="T34" fmla="*/ 10 w 37"/>
              <a:gd name="T35" fmla="*/ 27 h 27"/>
              <a:gd name="T36" fmla="*/ 4 w 37"/>
              <a:gd name="T37" fmla="*/ 27 h 27"/>
              <a:gd name="T38" fmla="*/ 1 w 37"/>
              <a:gd name="T3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27">
                <a:moveTo>
                  <a:pt x="1" y="27"/>
                </a:moveTo>
                <a:lnTo>
                  <a:pt x="0" y="22"/>
                </a:lnTo>
                <a:lnTo>
                  <a:pt x="1" y="22"/>
                </a:lnTo>
                <a:lnTo>
                  <a:pt x="12" y="20"/>
                </a:lnTo>
                <a:lnTo>
                  <a:pt x="3" y="15"/>
                </a:lnTo>
                <a:lnTo>
                  <a:pt x="7" y="1"/>
                </a:lnTo>
                <a:lnTo>
                  <a:pt x="8" y="1"/>
                </a:lnTo>
                <a:lnTo>
                  <a:pt x="14" y="0"/>
                </a:lnTo>
                <a:lnTo>
                  <a:pt x="26" y="3"/>
                </a:lnTo>
                <a:lnTo>
                  <a:pt x="29" y="4"/>
                </a:lnTo>
                <a:lnTo>
                  <a:pt x="31" y="5"/>
                </a:lnTo>
                <a:lnTo>
                  <a:pt x="37" y="8"/>
                </a:lnTo>
                <a:lnTo>
                  <a:pt x="34" y="13"/>
                </a:lnTo>
                <a:lnTo>
                  <a:pt x="31" y="18"/>
                </a:lnTo>
                <a:lnTo>
                  <a:pt x="26" y="26"/>
                </a:lnTo>
                <a:lnTo>
                  <a:pt x="26" y="27"/>
                </a:lnTo>
                <a:lnTo>
                  <a:pt x="23" y="27"/>
                </a:lnTo>
                <a:lnTo>
                  <a:pt x="10" y="27"/>
                </a:lnTo>
                <a:lnTo>
                  <a:pt x="4" y="27"/>
                </a:lnTo>
                <a:lnTo>
                  <a:pt x="1" y="2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2" name="Freeform 217"/>
          <p:cNvSpPr>
            <a:spLocks/>
          </p:cNvSpPr>
          <p:nvPr/>
        </p:nvSpPr>
        <p:spPr bwMode="auto">
          <a:xfrm>
            <a:off x="4241801" y="4506913"/>
            <a:ext cx="15875" cy="22225"/>
          </a:xfrm>
          <a:custGeom>
            <a:avLst/>
            <a:gdLst>
              <a:gd name="T0" fmla="*/ 1 w 10"/>
              <a:gd name="T1" fmla="*/ 14 h 14"/>
              <a:gd name="T2" fmla="*/ 0 w 10"/>
              <a:gd name="T3" fmla="*/ 12 h 14"/>
              <a:gd name="T4" fmla="*/ 0 w 10"/>
              <a:gd name="T5" fmla="*/ 2 h 14"/>
              <a:gd name="T6" fmla="*/ 4 w 10"/>
              <a:gd name="T7" fmla="*/ 0 h 14"/>
              <a:gd name="T8" fmla="*/ 6 w 10"/>
              <a:gd name="T9" fmla="*/ 0 h 14"/>
              <a:gd name="T10" fmla="*/ 10 w 10"/>
              <a:gd name="T11" fmla="*/ 4 h 14"/>
              <a:gd name="T12" fmla="*/ 8 w 10"/>
              <a:gd name="T13" fmla="*/ 12 h 14"/>
              <a:gd name="T14" fmla="*/ 1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1" y="14"/>
                </a:moveTo>
                <a:lnTo>
                  <a:pt x="0" y="12"/>
                </a:lnTo>
                <a:lnTo>
                  <a:pt x="0" y="2"/>
                </a:lnTo>
                <a:lnTo>
                  <a:pt x="4" y="0"/>
                </a:lnTo>
                <a:lnTo>
                  <a:pt x="6" y="0"/>
                </a:lnTo>
                <a:lnTo>
                  <a:pt x="10" y="4"/>
                </a:lnTo>
                <a:lnTo>
                  <a:pt x="8" y="12"/>
                </a:lnTo>
                <a:lnTo>
                  <a:pt x="1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3" name="Freeform 218"/>
          <p:cNvSpPr>
            <a:spLocks/>
          </p:cNvSpPr>
          <p:nvPr/>
        </p:nvSpPr>
        <p:spPr bwMode="auto">
          <a:xfrm>
            <a:off x="4379913" y="4462463"/>
            <a:ext cx="50800" cy="15875"/>
          </a:xfrm>
          <a:custGeom>
            <a:avLst/>
            <a:gdLst>
              <a:gd name="T0" fmla="*/ 10 w 32"/>
              <a:gd name="T1" fmla="*/ 10 h 10"/>
              <a:gd name="T2" fmla="*/ 9 w 32"/>
              <a:gd name="T3" fmla="*/ 9 h 10"/>
              <a:gd name="T4" fmla="*/ 7 w 32"/>
              <a:gd name="T5" fmla="*/ 8 h 10"/>
              <a:gd name="T6" fmla="*/ 2 w 32"/>
              <a:gd name="T7" fmla="*/ 2 h 10"/>
              <a:gd name="T8" fmla="*/ 0 w 32"/>
              <a:gd name="T9" fmla="*/ 0 h 10"/>
              <a:gd name="T10" fmla="*/ 18 w 32"/>
              <a:gd name="T11" fmla="*/ 0 h 10"/>
              <a:gd name="T12" fmla="*/ 26 w 32"/>
              <a:gd name="T13" fmla="*/ 6 h 10"/>
              <a:gd name="T14" fmla="*/ 32 w 32"/>
              <a:gd name="T15" fmla="*/ 10 h 10"/>
              <a:gd name="T16" fmla="*/ 29 w 32"/>
              <a:gd name="T17" fmla="*/ 10 h 10"/>
              <a:gd name="T18" fmla="*/ 26 w 32"/>
              <a:gd name="T19" fmla="*/ 10 h 10"/>
              <a:gd name="T20" fmla="*/ 11 w 32"/>
              <a:gd name="T21" fmla="*/ 10 h 10"/>
              <a:gd name="T22" fmla="*/ 10 w 32"/>
              <a:gd name="T2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0">
                <a:moveTo>
                  <a:pt x="10" y="10"/>
                </a:moveTo>
                <a:lnTo>
                  <a:pt x="9" y="9"/>
                </a:lnTo>
                <a:lnTo>
                  <a:pt x="7" y="8"/>
                </a:lnTo>
                <a:lnTo>
                  <a:pt x="2" y="2"/>
                </a:lnTo>
                <a:lnTo>
                  <a:pt x="0" y="0"/>
                </a:lnTo>
                <a:lnTo>
                  <a:pt x="18" y="0"/>
                </a:lnTo>
                <a:lnTo>
                  <a:pt x="26" y="6"/>
                </a:lnTo>
                <a:lnTo>
                  <a:pt x="32" y="10"/>
                </a:lnTo>
                <a:lnTo>
                  <a:pt x="29" y="10"/>
                </a:lnTo>
                <a:lnTo>
                  <a:pt x="26" y="10"/>
                </a:lnTo>
                <a:lnTo>
                  <a:pt x="11" y="10"/>
                </a:lnTo>
                <a:lnTo>
                  <a:pt x="10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4" name="Line 219"/>
          <p:cNvSpPr>
            <a:spLocks noChangeShapeType="1"/>
          </p:cNvSpPr>
          <p:nvPr/>
        </p:nvSpPr>
        <p:spPr bwMode="auto">
          <a:xfrm>
            <a:off x="4711701" y="4470401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5" name="Line 220"/>
          <p:cNvSpPr>
            <a:spLocks noChangeShapeType="1"/>
          </p:cNvSpPr>
          <p:nvPr/>
        </p:nvSpPr>
        <p:spPr bwMode="auto">
          <a:xfrm>
            <a:off x="4711701" y="4470401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6" name="Freeform 221"/>
          <p:cNvSpPr>
            <a:spLocks/>
          </p:cNvSpPr>
          <p:nvPr/>
        </p:nvSpPr>
        <p:spPr bwMode="auto">
          <a:xfrm>
            <a:off x="4818063" y="4387851"/>
            <a:ext cx="39688" cy="57150"/>
          </a:xfrm>
          <a:custGeom>
            <a:avLst/>
            <a:gdLst>
              <a:gd name="T0" fmla="*/ 4 w 25"/>
              <a:gd name="T1" fmla="*/ 36 h 36"/>
              <a:gd name="T2" fmla="*/ 4 w 25"/>
              <a:gd name="T3" fmla="*/ 34 h 36"/>
              <a:gd name="T4" fmla="*/ 3 w 25"/>
              <a:gd name="T5" fmla="*/ 33 h 36"/>
              <a:gd name="T6" fmla="*/ 0 w 25"/>
              <a:gd name="T7" fmla="*/ 30 h 36"/>
              <a:gd name="T8" fmla="*/ 0 w 25"/>
              <a:gd name="T9" fmla="*/ 27 h 36"/>
              <a:gd name="T10" fmla="*/ 1 w 25"/>
              <a:gd name="T11" fmla="*/ 26 h 36"/>
              <a:gd name="T12" fmla="*/ 4 w 25"/>
              <a:gd name="T13" fmla="*/ 19 h 36"/>
              <a:gd name="T14" fmla="*/ 5 w 25"/>
              <a:gd name="T15" fmla="*/ 18 h 36"/>
              <a:gd name="T16" fmla="*/ 11 w 25"/>
              <a:gd name="T17" fmla="*/ 14 h 36"/>
              <a:gd name="T18" fmla="*/ 15 w 25"/>
              <a:gd name="T19" fmla="*/ 12 h 36"/>
              <a:gd name="T20" fmla="*/ 16 w 25"/>
              <a:gd name="T21" fmla="*/ 11 h 36"/>
              <a:gd name="T22" fmla="*/ 18 w 25"/>
              <a:gd name="T23" fmla="*/ 10 h 36"/>
              <a:gd name="T24" fmla="*/ 18 w 25"/>
              <a:gd name="T25" fmla="*/ 8 h 36"/>
              <a:gd name="T26" fmla="*/ 18 w 25"/>
              <a:gd name="T27" fmla="*/ 2 h 36"/>
              <a:gd name="T28" fmla="*/ 16 w 25"/>
              <a:gd name="T29" fmla="*/ 0 h 36"/>
              <a:gd name="T30" fmla="*/ 25 w 25"/>
              <a:gd name="T31" fmla="*/ 4 h 36"/>
              <a:gd name="T32" fmla="*/ 18 w 25"/>
              <a:gd name="T33" fmla="*/ 19 h 36"/>
              <a:gd name="T34" fmla="*/ 7 w 25"/>
              <a:gd name="T35" fmla="*/ 26 h 36"/>
              <a:gd name="T36" fmla="*/ 4 w 25"/>
              <a:gd name="T37" fmla="*/ 27 h 36"/>
              <a:gd name="T38" fmla="*/ 4 w 25"/>
              <a:gd name="T39" fmla="*/ 30 h 36"/>
              <a:gd name="T40" fmla="*/ 4 w 25"/>
              <a:gd name="T41" fmla="*/ 32 h 36"/>
              <a:gd name="T42" fmla="*/ 5 w 25"/>
              <a:gd name="T43" fmla="*/ 33 h 36"/>
              <a:gd name="T44" fmla="*/ 5 w 25"/>
              <a:gd name="T45" fmla="*/ 34 h 36"/>
              <a:gd name="T46" fmla="*/ 4 w 25"/>
              <a:gd name="T47" fmla="*/ 34 h 36"/>
              <a:gd name="T48" fmla="*/ 4 w 25"/>
              <a:gd name="T49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5" h="36">
                <a:moveTo>
                  <a:pt x="4" y="36"/>
                </a:moveTo>
                <a:lnTo>
                  <a:pt x="4" y="34"/>
                </a:lnTo>
                <a:lnTo>
                  <a:pt x="3" y="33"/>
                </a:lnTo>
                <a:lnTo>
                  <a:pt x="0" y="30"/>
                </a:lnTo>
                <a:lnTo>
                  <a:pt x="0" y="27"/>
                </a:lnTo>
                <a:lnTo>
                  <a:pt x="1" y="26"/>
                </a:lnTo>
                <a:lnTo>
                  <a:pt x="4" y="19"/>
                </a:lnTo>
                <a:lnTo>
                  <a:pt x="5" y="18"/>
                </a:lnTo>
                <a:lnTo>
                  <a:pt x="11" y="14"/>
                </a:lnTo>
                <a:lnTo>
                  <a:pt x="15" y="12"/>
                </a:lnTo>
                <a:lnTo>
                  <a:pt x="16" y="11"/>
                </a:lnTo>
                <a:lnTo>
                  <a:pt x="18" y="10"/>
                </a:lnTo>
                <a:lnTo>
                  <a:pt x="18" y="8"/>
                </a:lnTo>
                <a:lnTo>
                  <a:pt x="18" y="2"/>
                </a:lnTo>
                <a:lnTo>
                  <a:pt x="16" y="0"/>
                </a:lnTo>
                <a:lnTo>
                  <a:pt x="25" y="4"/>
                </a:lnTo>
                <a:lnTo>
                  <a:pt x="18" y="19"/>
                </a:lnTo>
                <a:lnTo>
                  <a:pt x="7" y="26"/>
                </a:lnTo>
                <a:lnTo>
                  <a:pt x="4" y="27"/>
                </a:lnTo>
                <a:lnTo>
                  <a:pt x="4" y="30"/>
                </a:lnTo>
                <a:lnTo>
                  <a:pt x="4" y="32"/>
                </a:lnTo>
                <a:lnTo>
                  <a:pt x="5" y="33"/>
                </a:lnTo>
                <a:lnTo>
                  <a:pt x="5" y="34"/>
                </a:lnTo>
                <a:lnTo>
                  <a:pt x="4" y="34"/>
                </a:lnTo>
                <a:lnTo>
                  <a:pt x="4" y="3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7" name="Freeform 222"/>
          <p:cNvSpPr>
            <a:spLocks/>
          </p:cNvSpPr>
          <p:nvPr/>
        </p:nvSpPr>
        <p:spPr bwMode="auto">
          <a:xfrm>
            <a:off x="4427538" y="4352926"/>
            <a:ext cx="23813" cy="26988"/>
          </a:xfrm>
          <a:custGeom>
            <a:avLst/>
            <a:gdLst>
              <a:gd name="T0" fmla="*/ 11 w 15"/>
              <a:gd name="T1" fmla="*/ 17 h 17"/>
              <a:gd name="T2" fmla="*/ 3 w 15"/>
              <a:gd name="T3" fmla="*/ 10 h 17"/>
              <a:gd name="T4" fmla="*/ 0 w 15"/>
              <a:gd name="T5" fmla="*/ 4 h 17"/>
              <a:gd name="T6" fmla="*/ 0 w 15"/>
              <a:gd name="T7" fmla="*/ 2 h 17"/>
              <a:gd name="T8" fmla="*/ 3 w 15"/>
              <a:gd name="T9" fmla="*/ 0 h 17"/>
              <a:gd name="T10" fmla="*/ 15 w 15"/>
              <a:gd name="T11" fmla="*/ 6 h 17"/>
              <a:gd name="T12" fmla="*/ 11 w 1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7">
                <a:moveTo>
                  <a:pt x="11" y="17"/>
                </a:moveTo>
                <a:lnTo>
                  <a:pt x="3" y="10"/>
                </a:lnTo>
                <a:lnTo>
                  <a:pt x="0" y="4"/>
                </a:lnTo>
                <a:lnTo>
                  <a:pt x="0" y="2"/>
                </a:lnTo>
                <a:lnTo>
                  <a:pt x="3" y="0"/>
                </a:lnTo>
                <a:lnTo>
                  <a:pt x="15" y="6"/>
                </a:lnTo>
                <a:lnTo>
                  <a:pt x="11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8" name="Freeform 223"/>
          <p:cNvSpPr>
            <a:spLocks/>
          </p:cNvSpPr>
          <p:nvPr/>
        </p:nvSpPr>
        <p:spPr bwMode="auto">
          <a:xfrm>
            <a:off x="4462463" y="4321176"/>
            <a:ext cx="17463" cy="25400"/>
          </a:xfrm>
          <a:custGeom>
            <a:avLst/>
            <a:gdLst>
              <a:gd name="T0" fmla="*/ 6 w 11"/>
              <a:gd name="T1" fmla="*/ 16 h 16"/>
              <a:gd name="T2" fmla="*/ 0 w 11"/>
              <a:gd name="T3" fmla="*/ 11 h 16"/>
              <a:gd name="T4" fmla="*/ 3 w 11"/>
              <a:gd name="T5" fmla="*/ 5 h 16"/>
              <a:gd name="T6" fmla="*/ 11 w 11"/>
              <a:gd name="T7" fmla="*/ 0 h 16"/>
              <a:gd name="T8" fmla="*/ 11 w 11"/>
              <a:gd name="T9" fmla="*/ 11 h 16"/>
              <a:gd name="T10" fmla="*/ 7 w 11"/>
              <a:gd name="T11" fmla="*/ 15 h 16"/>
              <a:gd name="T12" fmla="*/ 6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6" y="16"/>
                </a:moveTo>
                <a:lnTo>
                  <a:pt x="0" y="11"/>
                </a:lnTo>
                <a:lnTo>
                  <a:pt x="3" y="5"/>
                </a:lnTo>
                <a:lnTo>
                  <a:pt x="11" y="0"/>
                </a:lnTo>
                <a:lnTo>
                  <a:pt x="11" y="11"/>
                </a:lnTo>
                <a:lnTo>
                  <a:pt x="7" y="15"/>
                </a:lnTo>
                <a:lnTo>
                  <a:pt x="6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9" name="Freeform 224"/>
          <p:cNvSpPr>
            <a:spLocks/>
          </p:cNvSpPr>
          <p:nvPr/>
        </p:nvSpPr>
        <p:spPr bwMode="auto">
          <a:xfrm>
            <a:off x="4537076" y="4303713"/>
            <a:ext cx="31750" cy="39688"/>
          </a:xfrm>
          <a:custGeom>
            <a:avLst/>
            <a:gdLst>
              <a:gd name="T0" fmla="*/ 16 w 20"/>
              <a:gd name="T1" fmla="*/ 25 h 25"/>
              <a:gd name="T2" fmla="*/ 1 w 20"/>
              <a:gd name="T3" fmla="*/ 11 h 25"/>
              <a:gd name="T4" fmla="*/ 0 w 20"/>
              <a:gd name="T5" fmla="*/ 10 h 25"/>
              <a:gd name="T6" fmla="*/ 5 w 20"/>
              <a:gd name="T7" fmla="*/ 0 h 25"/>
              <a:gd name="T8" fmla="*/ 20 w 20"/>
              <a:gd name="T9" fmla="*/ 5 h 25"/>
              <a:gd name="T10" fmla="*/ 19 w 20"/>
              <a:gd name="T11" fmla="*/ 19 h 25"/>
              <a:gd name="T12" fmla="*/ 16 w 20"/>
              <a:gd name="T1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25">
                <a:moveTo>
                  <a:pt x="16" y="25"/>
                </a:moveTo>
                <a:lnTo>
                  <a:pt x="1" y="11"/>
                </a:lnTo>
                <a:lnTo>
                  <a:pt x="0" y="10"/>
                </a:lnTo>
                <a:lnTo>
                  <a:pt x="5" y="0"/>
                </a:lnTo>
                <a:lnTo>
                  <a:pt x="20" y="5"/>
                </a:lnTo>
                <a:lnTo>
                  <a:pt x="19" y="19"/>
                </a:lnTo>
                <a:lnTo>
                  <a:pt x="16" y="2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0" name="Freeform 225"/>
          <p:cNvSpPr>
            <a:spLocks/>
          </p:cNvSpPr>
          <p:nvPr/>
        </p:nvSpPr>
        <p:spPr bwMode="auto">
          <a:xfrm>
            <a:off x="5584826" y="4322763"/>
            <a:ext cx="4763" cy="15875"/>
          </a:xfrm>
          <a:custGeom>
            <a:avLst/>
            <a:gdLst>
              <a:gd name="T0" fmla="*/ 0 w 3"/>
              <a:gd name="T1" fmla="*/ 10 h 10"/>
              <a:gd name="T2" fmla="*/ 0 w 3"/>
              <a:gd name="T3" fmla="*/ 0 h 10"/>
              <a:gd name="T4" fmla="*/ 3 w 3"/>
              <a:gd name="T5" fmla="*/ 6 h 10"/>
              <a:gd name="T6" fmla="*/ 0 w 3"/>
              <a:gd name="T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0">
                <a:moveTo>
                  <a:pt x="0" y="10"/>
                </a:moveTo>
                <a:lnTo>
                  <a:pt x="0" y="0"/>
                </a:lnTo>
                <a:lnTo>
                  <a:pt x="3" y="6"/>
                </a:lnTo>
                <a:lnTo>
                  <a:pt x="0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1" name="Freeform 226"/>
          <p:cNvSpPr>
            <a:spLocks/>
          </p:cNvSpPr>
          <p:nvPr/>
        </p:nvSpPr>
        <p:spPr bwMode="auto">
          <a:xfrm>
            <a:off x="5576888" y="4298951"/>
            <a:ext cx="3175" cy="11113"/>
          </a:xfrm>
          <a:custGeom>
            <a:avLst/>
            <a:gdLst>
              <a:gd name="T0" fmla="*/ 2 w 2"/>
              <a:gd name="T1" fmla="*/ 7 h 7"/>
              <a:gd name="T2" fmla="*/ 0 w 2"/>
              <a:gd name="T3" fmla="*/ 0 h 7"/>
              <a:gd name="T4" fmla="*/ 2 w 2"/>
              <a:gd name="T5" fmla="*/ 6 h 7"/>
              <a:gd name="T6" fmla="*/ 2 w 2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7">
                <a:moveTo>
                  <a:pt x="2" y="7"/>
                </a:moveTo>
                <a:lnTo>
                  <a:pt x="0" y="0"/>
                </a:lnTo>
                <a:lnTo>
                  <a:pt x="2" y="6"/>
                </a:lnTo>
                <a:lnTo>
                  <a:pt x="2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2" name="Freeform 227"/>
          <p:cNvSpPr>
            <a:spLocks/>
          </p:cNvSpPr>
          <p:nvPr/>
        </p:nvSpPr>
        <p:spPr bwMode="auto">
          <a:xfrm>
            <a:off x="5572126" y="4287838"/>
            <a:ext cx="4763" cy="11113"/>
          </a:xfrm>
          <a:custGeom>
            <a:avLst/>
            <a:gdLst>
              <a:gd name="T0" fmla="*/ 3 w 3"/>
              <a:gd name="T1" fmla="*/ 7 h 7"/>
              <a:gd name="T2" fmla="*/ 1 w 3"/>
              <a:gd name="T3" fmla="*/ 5 h 7"/>
              <a:gd name="T4" fmla="*/ 0 w 3"/>
              <a:gd name="T5" fmla="*/ 0 h 7"/>
              <a:gd name="T6" fmla="*/ 3 w 3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7">
                <a:moveTo>
                  <a:pt x="3" y="7"/>
                </a:moveTo>
                <a:lnTo>
                  <a:pt x="1" y="5"/>
                </a:lnTo>
                <a:lnTo>
                  <a:pt x="0" y="0"/>
                </a:lnTo>
                <a:lnTo>
                  <a:pt x="3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3" name="Freeform 228"/>
          <p:cNvSpPr>
            <a:spLocks/>
          </p:cNvSpPr>
          <p:nvPr/>
        </p:nvSpPr>
        <p:spPr bwMode="auto">
          <a:xfrm>
            <a:off x="5565776" y="4267201"/>
            <a:ext cx="1588" cy="7938"/>
          </a:xfrm>
          <a:custGeom>
            <a:avLst/>
            <a:gdLst>
              <a:gd name="T0" fmla="*/ 1 w 1"/>
              <a:gd name="T1" fmla="*/ 5 h 5"/>
              <a:gd name="T2" fmla="*/ 0 w 1"/>
              <a:gd name="T3" fmla="*/ 4 h 5"/>
              <a:gd name="T4" fmla="*/ 0 w 1"/>
              <a:gd name="T5" fmla="*/ 0 h 5"/>
              <a:gd name="T6" fmla="*/ 1 w 1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5">
                <a:moveTo>
                  <a:pt x="1" y="5"/>
                </a:moveTo>
                <a:lnTo>
                  <a:pt x="0" y="4"/>
                </a:lnTo>
                <a:lnTo>
                  <a:pt x="0" y="0"/>
                </a:lnTo>
                <a:lnTo>
                  <a:pt x="1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4" name="Freeform 229"/>
          <p:cNvSpPr>
            <a:spLocks/>
          </p:cNvSpPr>
          <p:nvPr/>
        </p:nvSpPr>
        <p:spPr bwMode="auto">
          <a:xfrm>
            <a:off x="4733926" y="4225926"/>
            <a:ext cx="30163" cy="30163"/>
          </a:xfrm>
          <a:custGeom>
            <a:avLst/>
            <a:gdLst>
              <a:gd name="T0" fmla="*/ 0 w 19"/>
              <a:gd name="T1" fmla="*/ 19 h 19"/>
              <a:gd name="T2" fmla="*/ 0 w 19"/>
              <a:gd name="T3" fmla="*/ 16 h 19"/>
              <a:gd name="T4" fmla="*/ 0 w 19"/>
              <a:gd name="T5" fmla="*/ 12 h 19"/>
              <a:gd name="T6" fmla="*/ 1 w 19"/>
              <a:gd name="T7" fmla="*/ 3 h 19"/>
              <a:gd name="T8" fmla="*/ 11 w 19"/>
              <a:gd name="T9" fmla="*/ 1 h 19"/>
              <a:gd name="T10" fmla="*/ 19 w 19"/>
              <a:gd name="T11" fmla="*/ 0 h 19"/>
              <a:gd name="T12" fmla="*/ 16 w 19"/>
              <a:gd name="T13" fmla="*/ 11 h 19"/>
              <a:gd name="T14" fmla="*/ 5 w 19"/>
              <a:gd name="T15" fmla="*/ 18 h 19"/>
              <a:gd name="T16" fmla="*/ 4 w 19"/>
              <a:gd name="T17" fmla="*/ 18 h 19"/>
              <a:gd name="T18" fmla="*/ 3 w 19"/>
              <a:gd name="T19" fmla="*/ 19 h 19"/>
              <a:gd name="T20" fmla="*/ 1 w 19"/>
              <a:gd name="T21" fmla="*/ 19 h 19"/>
              <a:gd name="T22" fmla="*/ 0 w 19"/>
              <a:gd name="T2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9">
                <a:moveTo>
                  <a:pt x="0" y="19"/>
                </a:moveTo>
                <a:lnTo>
                  <a:pt x="0" y="16"/>
                </a:lnTo>
                <a:lnTo>
                  <a:pt x="0" y="12"/>
                </a:lnTo>
                <a:lnTo>
                  <a:pt x="1" y="3"/>
                </a:lnTo>
                <a:lnTo>
                  <a:pt x="11" y="1"/>
                </a:lnTo>
                <a:lnTo>
                  <a:pt x="19" y="0"/>
                </a:lnTo>
                <a:lnTo>
                  <a:pt x="16" y="11"/>
                </a:lnTo>
                <a:lnTo>
                  <a:pt x="5" y="18"/>
                </a:lnTo>
                <a:lnTo>
                  <a:pt x="4" y="18"/>
                </a:lnTo>
                <a:lnTo>
                  <a:pt x="3" y="19"/>
                </a:lnTo>
                <a:lnTo>
                  <a:pt x="1" y="19"/>
                </a:lnTo>
                <a:lnTo>
                  <a:pt x="0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5" name="Freeform 230"/>
          <p:cNvSpPr>
            <a:spLocks/>
          </p:cNvSpPr>
          <p:nvPr/>
        </p:nvSpPr>
        <p:spPr bwMode="auto">
          <a:xfrm>
            <a:off x="5556251" y="4248151"/>
            <a:ext cx="3175" cy="6350"/>
          </a:xfrm>
          <a:custGeom>
            <a:avLst/>
            <a:gdLst>
              <a:gd name="T0" fmla="*/ 2 w 2"/>
              <a:gd name="T1" fmla="*/ 4 h 4"/>
              <a:gd name="T2" fmla="*/ 0 w 2"/>
              <a:gd name="T3" fmla="*/ 0 h 4"/>
              <a:gd name="T4" fmla="*/ 2 w 2"/>
              <a:gd name="T5" fmla="*/ 1 h 4"/>
              <a:gd name="T6" fmla="*/ 2 w 2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4">
                <a:moveTo>
                  <a:pt x="2" y="4"/>
                </a:moveTo>
                <a:lnTo>
                  <a:pt x="0" y="0"/>
                </a:lnTo>
                <a:lnTo>
                  <a:pt x="2" y="1"/>
                </a:lnTo>
                <a:lnTo>
                  <a:pt x="2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6" name="Freeform 231"/>
          <p:cNvSpPr>
            <a:spLocks/>
          </p:cNvSpPr>
          <p:nvPr/>
        </p:nvSpPr>
        <p:spPr bwMode="auto">
          <a:xfrm>
            <a:off x="5556251" y="4244976"/>
            <a:ext cx="0" cy="3175"/>
          </a:xfrm>
          <a:custGeom>
            <a:avLst/>
            <a:gdLst>
              <a:gd name="T0" fmla="*/ 2 h 2"/>
              <a:gd name="T1" fmla="*/ 0 h 2"/>
              <a:gd name="T2" fmla="*/ 2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2">
                <a:moveTo>
                  <a:pt x="0" y="2"/>
                </a:moveTo>
                <a:lnTo>
                  <a:pt x="0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7" name="Freeform 232"/>
          <p:cNvSpPr>
            <a:spLocks/>
          </p:cNvSpPr>
          <p:nvPr/>
        </p:nvSpPr>
        <p:spPr bwMode="auto">
          <a:xfrm>
            <a:off x="5553076" y="4227513"/>
            <a:ext cx="3175" cy="17463"/>
          </a:xfrm>
          <a:custGeom>
            <a:avLst/>
            <a:gdLst>
              <a:gd name="T0" fmla="*/ 2 w 2"/>
              <a:gd name="T1" fmla="*/ 11 h 11"/>
              <a:gd name="T2" fmla="*/ 0 w 2"/>
              <a:gd name="T3" fmla="*/ 0 h 11"/>
              <a:gd name="T4" fmla="*/ 1 w 2"/>
              <a:gd name="T5" fmla="*/ 7 h 11"/>
              <a:gd name="T6" fmla="*/ 2 w 2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1">
                <a:moveTo>
                  <a:pt x="2" y="11"/>
                </a:moveTo>
                <a:lnTo>
                  <a:pt x="0" y="0"/>
                </a:lnTo>
                <a:lnTo>
                  <a:pt x="1" y="7"/>
                </a:lnTo>
                <a:lnTo>
                  <a:pt x="2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8" name="Freeform 233"/>
          <p:cNvSpPr>
            <a:spLocks/>
          </p:cNvSpPr>
          <p:nvPr/>
        </p:nvSpPr>
        <p:spPr bwMode="auto">
          <a:xfrm>
            <a:off x="4729163" y="4208463"/>
            <a:ext cx="33338" cy="12700"/>
          </a:xfrm>
          <a:custGeom>
            <a:avLst/>
            <a:gdLst>
              <a:gd name="T0" fmla="*/ 7 w 21"/>
              <a:gd name="T1" fmla="*/ 8 h 8"/>
              <a:gd name="T2" fmla="*/ 4 w 21"/>
              <a:gd name="T3" fmla="*/ 7 h 8"/>
              <a:gd name="T4" fmla="*/ 4 w 21"/>
              <a:gd name="T5" fmla="*/ 5 h 8"/>
              <a:gd name="T6" fmla="*/ 0 w 21"/>
              <a:gd name="T7" fmla="*/ 4 h 8"/>
              <a:gd name="T8" fmla="*/ 3 w 21"/>
              <a:gd name="T9" fmla="*/ 1 h 8"/>
              <a:gd name="T10" fmla="*/ 6 w 21"/>
              <a:gd name="T11" fmla="*/ 0 h 8"/>
              <a:gd name="T12" fmla="*/ 19 w 21"/>
              <a:gd name="T13" fmla="*/ 0 h 8"/>
              <a:gd name="T14" fmla="*/ 21 w 21"/>
              <a:gd name="T15" fmla="*/ 8 h 8"/>
              <a:gd name="T16" fmla="*/ 15 w 21"/>
              <a:gd name="T17" fmla="*/ 8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4" y="7"/>
                </a:lnTo>
                <a:lnTo>
                  <a:pt x="4" y="5"/>
                </a:lnTo>
                <a:lnTo>
                  <a:pt x="0" y="4"/>
                </a:lnTo>
                <a:lnTo>
                  <a:pt x="3" y="1"/>
                </a:lnTo>
                <a:lnTo>
                  <a:pt x="6" y="0"/>
                </a:lnTo>
                <a:lnTo>
                  <a:pt x="19" y="0"/>
                </a:lnTo>
                <a:lnTo>
                  <a:pt x="21" y="8"/>
                </a:lnTo>
                <a:lnTo>
                  <a:pt x="15" y="8"/>
                </a:lnTo>
                <a:lnTo>
                  <a:pt x="7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9" name="Freeform 234"/>
          <p:cNvSpPr>
            <a:spLocks/>
          </p:cNvSpPr>
          <p:nvPr/>
        </p:nvSpPr>
        <p:spPr bwMode="auto">
          <a:xfrm>
            <a:off x="4841876" y="4165601"/>
            <a:ext cx="52388" cy="47625"/>
          </a:xfrm>
          <a:custGeom>
            <a:avLst/>
            <a:gdLst>
              <a:gd name="T0" fmla="*/ 15 w 33"/>
              <a:gd name="T1" fmla="*/ 30 h 30"/>
              <a:gd name="T2" fmla="*/ 14 w 33"/>
              <a:gd name="T3" fmla="*/ 28 h 30"/>
              <a:gd name="T4" fmla="*/ 7 w 33"/>
              <a:gd name="T5" fmla="*/ 26 h 30"/>
              <a:gd name="T6" fmla="*/ 5 w 33"/>
              <a:gd name="T7" fmla="*/ 24 h 30"/>
              <a:gd name="T8" fmla="*/ 5 w 33"/>
              <a:gd name="T9" fmla="*/ 22 h 30"/>
              <a:gd name="T10" fmla="*/ 5 w 33"/>
              <a:gd name="T11" fmla="*/ 17 h 30"/>
              <a:gd name="T12" fmla="*/ 0 w 33"/>
              <a:gd name="T13" fmla="*/ 11 h 30"/>
              <a:gd name="T14" fmla="*/ 3 w 33"/>
              <a:gd name="T15" fmla="*/ 1 h 30"/>
              <a:gd name="T16" fmla="*/ 22 w 33"/>
              <a:gd name="T17" fmla="*/ 0 h 30"/>
              <a:gd name="T18" fmla="*/ 23 w 33"/>
              <a:gd name="T19" fmla="*/ 4 h 30"/>
              <a:gd name="T20" fmla="*/ 26 w 33"/>
              <a:gd name="T21" fmla="*/ 12 h 30"/>
              <a:gd name="T22" fmla="*/ 30 w 33"/>
              <a:gd name="T23" fmla="*/ 13 h 30"/>
              <a:gd name="T24" fmla="*/ 33 w 33"/>
              <a:gd name="T25" fmla="*/ 15 h 30"/>
              <a:gd name="T26" fmla="*/ 31 w 33"/>
              <a:gd name="T27" fmla="*/ 23 h 30"/>
              <a:gd name="T28" fmla="*/ 16 w 33"/>
              <a:gd name="T29" fmla="*/ 28 h 30"/>
              <a:gd name="T30" fmla="*/ 15 w 33"/>
              <a:gd name="T31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30">
                <a:moveTo>
                  <a:pt x="15" y="30"/>
                </a:moveTo>
                <a:lnTo>
                  <a:pt x="14" y="28"/>
                </a:lnTo>
                <a:lnTo>
                  <a:pt x="7" y="26"/>
                </a:lnTo>
                <a:lnTo>
                  <a:pt x="5" y="24"/>
                </a:lnTo>
                <a:lnTo>
                  <a:pt x="5" y="22"/>
                </a:lnTo>
                <a:lnTo>
                  <a:pt x="5" y="17"/>
                </a:lnTo>
                <a:lnTo>
                  <a:pt x="0" y="11"/>
                </a:lnTo>
                <a:lnTo>
                  <a:pt x="3" y="1"/>
                </a:lnTo>
                <a:lnTo>
                  <a:pt x="22" y="0"/>
                </a:lnTo>
                <a:lnTo>
                  <a:pt x="23" y="4"/>
                </a:lnTo>
                <a:lnTo>
                  <a:pt x="26" y="12"/>
                </a:lnTo>
                <a:lnTo>
                  <a:pt x="30" y="13"/>
                </a:lnTo>
                <a:lnTo>
                  <a:pt x="33" y="15"/>
                </a:lnTo>
                <a:lnTo>
                  <a:pt x="31" y="23"/>
                </a:lnTo>
                <a:lnTo>
                  <a:pt x="16" y="28"/>
                </a:lnTo>
                <a:lnTo>
                  <a:pt x="15" y="3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0" name="Freeform 235"/>
          <p:cNvSpPr>
            <a:spLocks/>
          </p:cNvSpPr>
          <p:nvPr/>
        </p:nvSpPr>
        <p:spPr bwMode="auto">
          <a:xfrm>
            <a:off x="4881563" y="4117976"/>
            <a:ext cx="41275" cy="25400"/>
          </a:xfrm>
          <a:custGeom>
            <a:avLst/>
            <a:gdLst>
              <a:gd name="T0" fmla="*/ 13 w 26"/>
              <a:gd name="T1" fmla="*/ 16 h 16"/>
              <a:gd name="T2" fmla="*/ 4 w 26"/>
              <a:gd name="T3" fmla="*/ 12 h 16"/>
              <a:gd name="T4" fmla="*/ 1 w 26"/>
              <a:gd name="T5" fmla="*/ 11 h 16"/>
              <a:gd name="T6" fmla="*/ 0 w 26"/>
              <a:gd name="T7" fmla="*/ 9 h 16"/>
              <a:gd name="T8" fmla="*/ 1 w 26"/>
              <a:gd name="T9" fmla="*/ 9 h 16"/>
              <a:gd name="T10" fmla="*/ 4 w 26"/>
              <a:gd name="T11" fmla="*/ 5 h 16"/>
              <a:gd name="T12" fmla="*/ 6 w 26"/>
              <a:gd name="T13" fmla="*/ 2 h 16"/>
              <a:gd name="T14" fmla="*/ 8 w 26"/>
              <a:gd name="T15" fmla="*/ 0 h 16"/>
              <a:gd name="T16" fmla="*/ 15 w 26"/>
              <a:gd name="T17" fmla="*/ 0 h 16"/>
              <a:gd name="T18" fmla="*/ 20 w 26"/>
              <a:gd name="T19" fmla="*/ 0 h 16"/>
              <a:gd name="T20" fmla="*/ 21 w 26"/>
              <a:gd name="T21" fmla="*/ 2 h 16"/>
              <a:gd name="T22" fmla="*/ 26 w 26"/>
              <a:gd name="T23" fmla="*/ 13 h 16"/>
              <a:gd name="T24" fmla="*/ 13 w 26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6" h="16">
                <a:moveTo>
                  <a:pt x="13" y="16"/>
                </a:moveTo>
                <a:lnTo>
                  <a:pt x="4" y="12"/>
                </a:lnTo>
                <a:lnTo>
                  <a:pt x="1" y="11"/>
                </a:lnTo>
                <a:lnTo>
                  <a:pt x="0" y="9"/>
                </a:lnTo>
                <a:lnTo>
                  <a:pt x="1" y="9"/>
                </a:lnTo>
                <a:lnTo>
                  <a:pt x="4" y="5"/>
                </a:lnTo>
                <a:lnTo>
                  <a:pt x="6" y="2"/>
                </a:lnTo>
                <a:lnTo>
                  <a:pt x="8" y="0"/>
                </a:lnTo>
                <a:lnTo>
                  <a:pt x="15" y="0"/>
                </a:lnTo>
                <a:lnTo>
                  <a:pt x="20" y="0"/>
                </a:lnTo>
                <a:lnTo>
                  <a:pt x="21" y="2"/>
                </a:lnTo>
                <a:lnTo>
                  <a:pt x="26" y="13"/>
                </a:lnTo>
                <a:lnTo>
                  <a:pt x="13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1" name="Freeform 236"/>
          <p:cNvSpPr>
            <a:spLocks/>
          </p:cNvSpPr>
          <p:nvPr/>
        </p:nvSpPr>
        <p:spPr bwMode="auto">
          <a:xfrm>
            <a:off x="5595938" y="4065588"/>
            <a:ext cx="6350" cy="6350"/>
          </a:xfrm>
          <a:custGeom>
            <a:avLst/>
            <a:gdLst>
              <a:gd name="T0" fmla="*/ 0 w 4"/>
              <a:gd name="T1" fmla="*/ 4 h 4"/>
              <a:gd name="T2" fmla="*/ 4 w 4"/>
              <a:gd name="T3" fmla="*/ 0 h 4"/>
              <a:gd name="T4" fmla="*/ 4 w 4"/>
              <a:gd name="T5" fmla="*/ 1 h 4"/>
              <a:gd name="T6" fmla="*/ 0 w 4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4">
                <a:moveTo>
                  <a:pt x="0" y="4"/>
                </a:moveTo>
                <a:lnTo>
                  <a:pt x="4" y="0"/>
                </a:lnTo>
                <a:lnTo>
                  <a:pt x="4" y="1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2" name="Freeform 237"/>
          <p:cNvSpPr>
            <a:spLocks/>
          </p:cNvSpPr>
          <p:nvPr/>
        </p:nvSpPr>
        <p:spPr bwMode="auto">
          <a:xfrm>
            <a:off x="5916613" y="3914776"/>
            <a:ext cx="3175" cy="1588"/>
          </a:xfrm>
          <a:custGeom>
            <a:avLst/>
            <a:gdLst>
              <a:gd name="T0" fmla="*/ 2 w 2"/>
              <a:gd name="T1" fmla="*/ 1 h 1"/>
              <a:gd name="T2" fmla="*/ 0 w 2"/>
              <a:gd name="T3" fmla="*/ 0 h 1"/>
              <a:gd name="T4" fmla="*/ 1 w 2"/>
              <a:gd name="T5" fmla="*/ 0 h 1"/>
              <a:gd name="T6" fmla="*/ 2 w 2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">
                <a:moveTo>
                  <a:pt x="2" y="1"/>
                </a:moveTo>
                <a:lnTo>
                  <a:pt x="0" y="0"/>
                </a:lnTo>
                <a:lnTo>
                  <a:pt x="1" y="0"/>
                </a:lnTo>
                <a:lnTo>
                  <a:pt x="2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3" name="Freeform 238"/>
          <p:cNvSpPr>
            <a:spLocks/>
          </p:cNvSpPr>
          <p:nvPr/>
        </p:nvSpPr>
        <p:spPr bwMode="auto">
          <a:xfrm>
            <a:off x="5913438" y="3911601"/>
            <a:ext cx="3175" cy="3175"/>
          </a:xfrm>
          <a:custGeom>
            <a:avLst/>
            <a:gdLst>
              <a:gd name="T0" fmla="*/ 2 w 2"/>
              <a:gd name="T1" fmla="*/ 2 h 2"/>
              <a:gd name="T2" fmla="*/ 0 w 2"/>
              <a:gd name="T3" fmla="*/ 0 h 2"/>
              <a:gd name="T4" fmla="*/ 2 w 2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2">
                <a:moveTo>
                  <a:pt x="2" y="2"/>
                </a:moveTo>
                <a:lnTo>
                  <a:pt x="0" y="0"/>
                </a:lnTo>
                <a:lnTo>
                  <a:pt x="2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4" name="Freeform 239"/>
          <p:cNvSpPr>
            <a:spLocks/>
          </p:cNvSpPr>
          <p:nvPr/>
        </p:nvSpPr>
        <p:spPr bwMode="auto">
          <a:xfrm>
            <a:off x="5905501" y="3910013"/>
            <a:ext cx="7938" cy="1588"/>
          </a:xfrm>
          <a:custGeom>
            <a:avLst/>
            <a:gdLst>
              <a:gd name="T0" fmla="*/ 5 w 5"/>
              <a:gd name="T1" fmla="*/ 1 h 1"/>
              <a:gd name="T2" fmla="*/ 0 w 5"/>
              <a:gd name="T3" fmla="*/ 0 h 1"/>
              <a:gd name="T4" fmla="*/ 1 w 5"/>
              <a:gd name="T5" fmla="*/ 0 h 1"/>
              <a:gd name="T6" fmla="*/ 5 w 5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">
                <a:moveTo>
                  <a:pt x="5" y="1"/>
                </a:moveTo>
                <a:lnTo>
                  <a:pt x="0" y="0"/>
                </a:lnTo>
                <a:lnTo>
                  <a:pt x="1" y="0"/>
                </a:lnTo>
                <a:lnTo>
                  <a:pt x="5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5" name="Freeform 240"/>
          <p:cNvSpPr>
            <a:spLocks/>
          </p:cNvSpPr>
          <p:nvPr/>
        </p:nvSpPr>
        <p:spPr bwMode="auto">
          <a:xfrm>
            <a:off x="5883276" y="3900488"/>
            <a:ext cx="22225" cy="9525"/>
          </a:xfrm>
          <a:custGeom>
            <a:avLst/>
            <a:gdLst>
              <a:gd name="T0" fmla="*/ 14 w 14"/>
              <a:gd name="T1" fmla="*/ 6 h 6"/>
              <a:gd name="T2" fmla="*/ 10 w 14"/>
              <a:gd name="T3" fmla="*/ 4 h 6"/>
              <a:gd name="T4" fmla="*/ 0 w 14"/>
              <a:gd name="T5" fmla="*/ 0 h 6"/>
              <a:gd name="T6" fmla="*/ 14 w 14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6">
                <a:moveTo>
                  <a:pt x="14" y="6"/>
                </a:moveTo>
                <a:lnTo>
                  <a:pt x="10" y="4"/>
                </a:lnTo>
                <a:lnTo>
                  <a:pt x="0" y="0"/>
                </a:lnTo>
                <a:lnTo>
                  <a:pt x="14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6" name="Freeform 241"/>
          <p:cNvSpPr>
            <a:spLocks/>
          </p:cNvSpPr>
          <p:nvPr/>
        </p:nvSpPr>
        <p:spPr bwMode="auto">
          <a:xfrm>
            <a:off x="5810251" y="3881438"/>
            <a:ext cx="61913" cy="17463"/>
          </a:xfrm>
          <a:custGeom>
            <a:avLst/>
            <a:gdLst>
              <a:gd name="T0" fmla="*/ 39 w 39"/>
              <a:gd name="T1" fmla="*/ 11 h 11"/>
              <a:gd name="T2" fmla="*/ 26 w 39"/>
              <a:gd name="T3" fmla="*/ 7 h 11"/>
              <a:gd name="T4" fmla="*/ 0 w 39"/>
              <a:gd name="T5" fmla="*/ 0 h 11"/>
              <a:gd name="T6" fmla="*/ 7 w 39"/>
              <a:gd name="T7" fmla="*/ 1 h 11"/>
              <a:gd name="T8" fmla="*/ 15 w 39"/>
              <a:gd name="T9" fmla="*/ 4 h 11"/>
              <a:gd name="T10" fmla="*/ 26 w 39"/>
              <a:gd name="T11" fmla="*/ 7 h 11"/>
              <a:gd name="T12" fmla="*/ 35 w 39"/>
              <a:gd name="T13" fmla="*/ 10 h 11"/>
              <a:gd name="T14" fmla="*/ 39 w 39"/>
              <a:gd name="T15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11">
                <a:moveTo>
                  <a:pt x="39" y="11"/>
                </a:moveTo>
                <a:lnTo>
                  <a:pt x="26" y="7"/>
                </a:lnTo>
                <a:lnTo>
                  <a:pt x="0" y="0"/>
                </a:lnTo>
                <a:lnTo>
                  <a:pt x="7" y="1"/>
                </a:lnTo>
                <a:lnTo>
                  <a:pt x="15" y="4"/>
                </a:lnTo>
                <a:lnTo>
                  <a:pt x="26" y="7"/>
                </a:lnTo>
                <a:lnTo>
                  <a:pt x="35" y="10"/>
                </a:lnTo>
                <a:lnTo>
                  <a:pt x="39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7" name="Freeform 242"/>
          <p:cNvSpPr>
            <a:spLocks/>
          </p:cNvSpPr>
          <p:nvPr/>
        </p:nvSpPr>
        <p:spPr bwMode="auto">
          <a:xfrm>
            <a:off x="5791201" y="3876676"/>
            <a:ext cx="19050" cy="4763"/>
          </a:xfrm>
          <a:custGeom>
            <a:avLst/>
            <a:gdLst>
              <a:gd name="T0" fmla="*/ 12 w 12"/>
              <a:gd name="T1" fmla="*/ 3 h 3"/>
              <a:gd name="T2" fmla="*/ 11 w 12"/>
              <a:gd name="T3" fmla="*/ 3 h 3"/>
              <a:gd name="T4" fmla="*/ 0 w 12"/>
              <a:gd name="T5" fmla="*/ 0 h 3"/>
              <a:gd name="T6" fmla="*/ 12 w 12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">
                <a:moveTo>
                  <a:pt x="12" y="3"/>
                </a:moveTo>
                <a:lnTo>
                  <a:pt x="11" y="3"/>
                </a:lnTo>
                <a:lnTo>
                  <a:pt x="0" y="0"/>
                </a:lnTo>
                <a:lnTo>
                  <a:pt x="12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8" name="Freeform 243"/>
          <p:cNvSpPr>
            <a:spLocks/>
          </p:cNvSpPr>
          <p:nvPr/>
        </p:nvSpPr>
        <p:spPr bwMode="auto">
          <a:xfrm>
            <a:off x="5868988" y="3775076"/>
            <a:ext cx="14288" cy="6350"/>
          </a:xfrm>
          <a:custGeom>
            <a:avLst/>
            <a:gdLst>
              <a:gd name="T0" fmla="*/ 8 w 9"/>
              <a:gd name="T1" fmla="*/ 4 h 4"/>
              <a:gd name="T2" fmla="*/ 4 w 9"/>
              <a:gd name="T3" fmla="*/ 3 h 4"/>
              <a:gd name="T4" fmla="*/ 1 w 9"/>
              <a:gd name="T5" fmla="*/ 2 h 4"/>
              <a:gd name="T6" fmla="*/ 0 w 9"/>
              <a:gd name="T7" fmla="*/ 0 h 4"/>
              <a:gd name="T8" fmla="*/ 1 w 9"/>
              <a:gd name="T9" fmla="*/ 0 h 4"/>
              <a:gd name="T10" fmla="*/ 2 w 9"/>
              <a:gd name="T11" fmla="*/ 0 h 4"/>
              <a:gd name="T12" fmla="*/ 5 w 9"/>
              <a:gd name="T13" fmla="*/ 0 h 4"/>
              <a:gd name="T14" fmla="*/ 7 w 9"/>
              <a:gd name="T15" fmla="*/ 2 h 4"/>
              <a:gd name="T16" fmla="*/ 8 w 9"/>
              <a:gd name="T17" fmla="*/ 3 h 4"/>
              <a:gd name="T18" fmla="*/ 9 w 9"/>
              <a:gd name="T19" fmla="*/ 4 h 4"/>
              <a:gd name="T20" fmla="*/ 8 w 9"/>
              <a:gd name="T21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" h="4">
                <a:moveTo>
                  <a:pt x="8" y="4"/>
                </a:moveTo>
                <a:lnTo>
                  <a:pt x="4" y="3"/>
                </a:lnTo>
                <a:lnTo>
                  <a:pt x="1" y="2"/>
                </a:lnTo>
                <a:lnTo>
                  <a:pt x="0" y="0"/>
                </a:lnTo>
                <a:lnTo>
                  <a:pt x="1" y="0"/>
                </a:lnTo>
                <a:lnTo>
                  <a:pt x="2" y="0"/>
                </a:lnTo>
                <a:lnTo>
                  <a:pt x="5" y="0"/>
                </a:lnTo>
                <a:lnTo>
                  <a:pt x="7" y="2"/>
                </a:lnTo>
                <a:lnTo>
                  <a:pt x="8" y="3"/>
                </a:lnTo>
                <a:lnTo>
                  <a:pt x="9" y="4"/>
                </a:lnTo>
                <a:lnTo>
                  <a:pt x="8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9" name="Freeform 244"/>
          <p:cNvSpPr>
            <a:spLocks/>
          </p:cNvSpPr>
          <p:nvPr/>
        </p:nvSpPr>
        <p:spPr bwMode="auto">
          <a:xfrm>
            <a:off x="5959476" y="3740151"/>
            <a:ext cx="1588" cy="23813"/>
          </a:xfrm>
          <a:custGeom>
            <a:avLst/>
            <a:gdLst>
              <a:gd name="T0" fmla="*/ 1 w 1"/>
              <a:gd name="T1" fmla="*/ 15 h 15"/>
              <a:gd name="T2" fmla="*/ 0 w 1"/>
              <a:gd name="T3" fmla="*/ 0 h 15"/>
              <a:gd name="T4" fmla="*/ 1 w 1"/>
              <a:gd name="T5" fmla="*/ 9 h 15"/>
              <a:gd name="T6" fmla="*/ 1 w 1"/>
              <a:gd name="T7" fmla="*/ 14 h 15"/>
              <a:gd name="T8" fmla="*/ 1 w 1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" h="15">
                <a:moveTo>
                  <a:pt x="1" y="15"/>
                </a:moveTo>
                <a:lnTo>
                  <a:pt x="0" y="0"/>
                </a:lnTo>
                <a:lnTo>
                  <a:pt x="1" y="9"/>
                </a:lnTo>
                <a:lnTo>
                  <a:pt x="1" y="14"/>
                </a:lnTo>
                <a:lnTo>
                  <a:pt x="1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0" name="Freeform 245"/>
          <p:cNvSpPr>
            <a:spLocks/>
          </p:cNvSpPr>
          <p:nvPr/>
        </p:nvSpPr>
        <p:spPr bwMode="auto">
          <a:xfrm>
            <a:off x="5959476" y="3736976"/>
            <a:ext cx="0" cy="3175"/>
          </a:xfrm>
          <a:custGeom>
            <a:avLst/>
            <a:gdLst>
              <a:gd name="T0" fmla="*/ 2 h 2"/>
              <a:gd name="T1" fmla="*/ 1 h 2"/>
              <a:gd name="T2" fmla="*/ 0 h 2"/>
              <a:gd name="T3" fmla="*/ 2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</a:cxnLst>
            <a:rect l="0" t="0" r="r" b="b"/>
            <a:pathLst>
              <a:path h="2">
                <a:moveTo>
                  <a:pt x="0" y="2"/>
                </a:moveTo>
                <a:lnTo>
                  <a:pt x="0" y="1"/>
                </a:lnTo>
                <a:lnTo>
                  <a:pt x="0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1" name="Freeform 246"/>
          <p:cNvSpPr>
            <a:spLocks/>
          </p:cNvSpPr>
          <p:nvPr/>
        </p:nvSpPr>
        <p:spPr bwMode="auto">
          <a:xfrm>
            <a:off x="5919788" y="3573463"/>
            <a:ext cx="7938" cy="14288"/>
          </a:xfrm>
          <a:custGeom>
            <a:avLst/>
            <a:gdLst>
              <a:gd name="T0" fmla="*/ 0 w 5"/>
              <a:gd name="T1" fmla="*/ 9 h 9"/>
              <a:gd name="T2" fmla="*/ 5 w 5"/>
              <a:gd name="T3" fmla="*/ 0 h 9"/>
              <a:gd name="T4" fmla="*/ 3 w 5"/>
              <a:gd name="T5" fmla="*/ 5 h 9"/>
              <a:gd name="T6" fmla="*/ 2 w 5"/>
              <a:gd name="T7" fmla="*/ 7 h 9"/>
              <a:gd name="T8" fmla="*/ 0 w 5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9">
                <a:moveTo>
                  <a:pt x="0" y="9"/>
                </a:moveTo>
                <a:lnTo>
                  <a:pt x="5" y="0"/>
                </a:lnTo>
                <a:lnTo>
                  <a:pt x="3" y="5"/>
                </a:lnTo>
                <a:lnTo>
                  <a:pt x="2" y="7"/>
                </a:lnTo>
                <a:lnTo>
                  <a:pt x="0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2" name="Freeform 247"/>
          <p:cNvSpPr>
            <a:spLocks/>
          </p:cNvSpPr>
          <p:nvPr/>
        </p:nvSpPr>
        <p:spPr bwMode="auto">
          <a:xfrm>
            <a:off x="5965826" y="3486151"/>
            <a:ext cx="12700" cy="23813"/>
          </a:xfrm>
          <a:custGeom>
            <a:avLst/>
            <a:gdLst>
              <a:gd name="T0" fmla="*/ 0 w 8"/>
              <a:gd name="T1" fmla="*/ 15 h 15"/>
              <a:gd name="T2" fmla="*/ 4 w 8"/>
              <a:gd name="T3" fmla="*/ 6 h 15"/>
              <a:gd name="T4" fmla="*/ 8 w 8"/>
              <a:gd name="T5" fmla="*/ 0 h 15"/>
              <a:gd name="T6" fmla="*/ 0 w 8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5">
                <a:moveTo>
                  <a:pt x="0" y="15"/>
                </a:moveTo>
                <a:lnTo>
                  <a:pt x="4" y="6"/>
                </a:lnTo>
                <a:lnTo>
                  <a:pt x="8" y="0"/>
                </a:lnTo>
                <a:lnTo>
                  <a:pt x="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3" name="Freeform 248"/>
          <p:cNvSpPr>
            <a:spLocks/>
          </p:cNvSpPr>
          <p:nvPr/>
        </p:nvSpPr>
        <p:spPr bwMode="auto">
          <a:xfrm>
            <a:off x="5495926" y="3435351"/>
            <a:ext cx="47625" cy="33338"/>
          </a:xfrm>
          <a:custGeom>
            <a:avLst/>
            <a:gdLst>
              <a:gd name="T0" fmla="*/ 4 w 30"/>
              <a:gd name="T1" fmla="*/ 21 h 21"/>
              <a:gd name="T2" fmla="*/ 0 w 30"/>
              <a:gd name="T3" fmla="*/ 15 h 21"/>
              <a:gd name="T4" fmla="*/ 3 w 30"/>
              <a:gd name="T5" fmla="*/ 6 h 21"/>
              <a:gd name="T6" fmla="*/ 16 w 30"/>
              <a:gd name="T7" fmla="*/ 0 h 21"/>
              <a:gd name="T8" fmla="*/ 18 w 30"/>
              <a:gd name="T9" fmla="*/ 0 h 21"/>
              <a:gd name="T10" fmla="*/ 30 w 30"/>
              <a:gd name="T11" fmla="*/ 6 h 21"/>
              <a:gd name="T12" fmla="*/ 6 w 30"/>
              <a:gd name="T13" fmla="*/ 19 h 21"/>
              <a:gd name="T14" fmla="*/ 4 w 30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21">
                <a:moveTo>
                  <a:pt x="4" y="21"/>
                </a:moveTo>
                <a:lnTo>
                  <a:pt x="0" y="15"/>
                </a:lnTo>
                <a:lnTo>
                  <a:pt x="3" y="6"/>
                </a:lnTo>
                <a:lnTo>
                  <a:pt x="16" y="0"/>
                </a:lnTo>
                <a:lnTo>
                  <a:pt x="18" y="0"/>
                </a:lnTo>
                <a:lnTo>
                  <a:pt x="30" y="6"/>
                </a:lnTo>
                <a:lnTo>
                  <a:pt x="6" y="19"/>
                </a:lnTo>
                <a:lnTo>
                  <a:pt x="4" y="2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4" name="Freeform 249"/>
          <p:cNvSpPr>
            <a:spLocks/>
          </p:cNvSpPr>
          <p:nvPr/>
        </p:nvSpPr>
        <p:spPr bwMode="auto">
          <a:xfrm>
            <a:off x="5994401" y="3441701"/>
            <a:ext cx="7938" cy="17463"/>
          </a:xfrm>
          <a:custGeom>
            <a:avLst/>
            <a:gdLst>
              <a:gd name="T0" fmla="*/ 0 w 5"/>
              <a:gd name="T1" fmla="*/ 11 h 11"/>
              <a:gd name="T2" fmla="*/ 3 w 5"/>
              <a:gd name="T3" fmla="*/ 6 h 11"/>
              <a:gd name="T4" fmla="*/ 5 w 5"/>
              <a:gd name="T5" fmla="*/ 0 h 11"/>
              <a:gd name="T6" fmla="*/ 4 w 5"/>
              <a:gd name="T7" fmla="*/ 6 h 11"/>
              <a:gd name="T8" fmla="*/ 0 w 5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11">
                <a:moveTo>
                  <a:pt x="0" y="11"/>
                </a:moveTo>
                <a:lnTo>
                  <a:pt x="3" y="6"/>
                </a:lnTo>
                <a:lnTo>
                  <a:pt x="5" y="0"/>
                </a:lnTo>
                <a:lnTo>
                  <a:pt x="4" y="6"/>
                </a:lnTo>
                <a:lnTo>
                  <a:pt x="0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5" name="Freeform 250"/>
          <p:cNvSpPr>
            <a:spLocks/>
          </p:cNvSpPr>
          <p:nvPr/>
        </p:nvSpPr>
        <p:spPr bwMode="auto">
          <a:xfrm>
            <a:off x="6018213" y="3381376"/>
            <a:ext cx="4763" cy="9525"/>
          </a:xfrm>
          <a:custGeom>
            <a:avLst/>
            <a:gdLst>
              <a:gd name="T0" fmla="*/ 0 w 3"/>
              <a:gd name="T1" fmla="*/ 6 h 6"/>
              <a:gd name="T2" fmla="*/ 3 w 3"/>
              <a:gd name="T3" fmla="*/ 0 h 6"/>
              <a:gd name="T4" fmla="*/ 3 w 3"/>
              <a:gd name="T5" fmla="*/ 3 h 6"/>
              <a:gd name="T6" fmla="*/ 0 w 3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6">
                <a:moveTo>
                  <a:pt x="0" y="6"/>
                </a:moveTo>
                <a:lnTo>
                  <a:pt x="3" y="0"/>
                </a:lnTo>
                <a:lnTo>
                  <a:pt x="3" y="3"/>
                </a:lnTo>
                <a:lnTo>
                  <a:pt x="0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6" name="Freeform 251"/>
          <p:cNvSpPr>
            <a:spLocks/>
          </p:cNvSpPr>
          <p:nvPr/>
        </p:nvSpPr>
        <p:spPr bwMode="auto">
          <a:xfrm>
            <a:off x="5984876" y="3352801"/>
            <a:ext cx="3175" cy="0"/>
          </a:xfrm>
          <a:custGeom>
            <a:avLst/>
            <a:gdLst>
              <a:gd name="T0" fmla="*/ 2 w 2"/>
              <a:gd name="T1" fmla="*/ 0 w 2"/>
              <a:gd name="T2" fmla="*/ 2 w 2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2">
                <a:moveTo>
                  <a:pt x="2" y="0"/>
                </a:moveTo>
                <a:lnTo>
                  <a:pt x="0" y="0"/>
                </a:lnTo>
                <a:lnTo>
                  <a:pt x="2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7" name="Freeform 252"/>
          <p:cNvSpPr>
            <a:spLocks/>
          </p:cNvSpPr>
          <p:nvPr/>
        </p:nvSpPr>
        <p:spPr bwMode="auto">
          <a:xfrm>
            <a:off x="5600701" y="3279776"/>
            <a:ext cx="20638" cy="36513"/>
          </a:xfrm>
          <a:custGeom>
            <a:avLst/>
            <a:gdLst>
              <a:gd name="T0" fmla="*/ 0 w 13"/>
              <a:gd name="T1" fmla="*/ 23 h 23"/>
              <a:gd name="T2" fmla="*/ 13 w 13"/>
              <a:gd name="T3" fmla="*/ 0 h 23"/>
              <a:gd name="T4" fmla="*/ 10 w 13"/>
              <a:gd name="T5" fmla="*/ 2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3" y="0"/>
                </a:lnTo>
                <a:lnTo>
                  <a:pt x="10" y="20"/>
                </a:lnTo>
                <a:lnTo>
                  <a:pt x="0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8" name="Freeform 253"/>
          <p:cNvSpPr>
            <a:spLocks/>
          </p:cNvSpPr>
          <p:nvPr/>
        </p:nvSpPr>
        <p:spPr bwMode="auto">
          <a:xfrm>
            <a:off x="6030913" y="3254376"/>
            <a:ext cx="4763" cy="26988"/>
          </a:xfrm>
          <a:custGeom>
            <a:avLst/>
            <a:gdLst>
              <a:gd name="T0" fmla="*/ 0 w 3"/>
              <a:gd name="T1" fmla="*/ 17 h 17"/>
              <a:gd name="T2" fmla="*/ 3 w 3"/>
              <a:gd name="T3" fmla="*/ 0 h 17"/>
              <a:gd name="T4" fmla="*/ 1 w 3"/>
              <a:gd name="T5" fmla="*/ 9 h 17"/>
              <a:gd name="T6" fmla="*/ 1 w 3"/>
              <a:gd name="T7" fmla="*/ 13 h 17"/>
              <a:gd name="T8" fmla="*/ 0 w 3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" h="17">
                <a:moveTo>
                  <a:pt x="0" y="17"/>
                </a:moveTo>
                <a:lnTo>
                  <a:pt x="3" y="0"/>
                </a:lnTo>
                <a:lnTo>
                  <a:pt x="1" y="9"/>
                </a:lnTo>
                <a:lnTo>
                  <a:pt x="1" y="13"/>
                </a:lnTo>
                <a:lnTo>
                  <a:pt x="0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9" name="Freeform 254"/>
          <p:cNvSpPr>
            <a:spLocks/>
          </p:cNvSpPr>
          <p:nvPr/>
        </p:nvSpPr>
        <p:spPr bwMode="auto">
          <a:xfrm>
            <a:off x="5616576" y="3219451"/>
            <a:ext cx="15875" cy="25400"/>
          </a:xfrm>
          <a:custGeom>
            <a:avLst/>
            <a:gdLst>
              <a:gd name="T0" fmla="*/ 0 w 10"/>
              <a:gd name="T1" fmla="*/ 16 h 16"/>
              <a:gd name="T2" fmla="*/ 2 w 10"/>
              <a:gd name="T3" fmla="*/ 12 h 16"/>
              <a:gd name="T4" fmla="*/ 2 w 10"/>
              <a:gd name="T5" fmla="*/ 8 h 16"/>
              <a:gd name="T6" fmla="*/ 5 w 10"/>
              <a:gd name="T7" fmla="*/ 3 h 16"/>
              <a:gd name="T8" fmla="*/ 5 w 10"/>
              <a:gd name="T9" fmla="*/ 1 h 16"/>
              <a:gd name="T10" fmla="*/ 7 w 10"/>
              <a:gd name="T11" fmla="*/ 0 h 16"/>
              <a:gd name="T12" fmla="*/ 10 w 10"/>
              <a:gd name="T13" fmla="*/ 3 h 16"/>
              <a:gd name="T14" fmla="*/ 9 w 10"/>
              <a:gd name="T15" fmla="*/ 8 h 16"/>
              <a:gd name="T16" fmla="*/ 7 w 10"/>
              <a:gd name="T17" fmla="*/ 11 h 16"/>
              <a:gd name="T18" fmla="*/ 3 w 10"/>
              <a:gd name="T19" fmla="*/ 16 h 16"/>
              <a:gd name="T20" fmla="*/ 0 w 10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16">
                <a:moveTo>
                  <a:pt x="0" y="16"/>
                </a:moveTo>
                <a:lnTo>
                  <a:pt x="2" y="12"/>
                </a:lnTo>
                <a:lnTo>
                  <a:pt x="2" y="8"/>
                </a:lnTo>
                <a:lnTo>
                  <a:pt x="5" y="3"/>
                </a:lnTo>
                <a:lnTo>
                  <a:pt x="5" y="1"/>
                </a:lnTo>
                <a:lnTo>
                  <a:pt x="7" y="0"/>
                </a:lnTo>
                <a:lnTo>
                  <a:pt x="10" y="3"/>
                </a:lnTo>
                <a:lnTo>
                  <a:pt x="9" y="8"/>
                </a:lnTo>
                <a:lnTo>
                  <a:pt x="7" y="11"/>
                </a:lnTo>
                <a:lnTo>
                  <a:pt x="3" y="16"/>
                </a:lnTo>
                <a:lnTo>
                  <a:pt x="0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0" name="Freeform 255"/>
          <p:cNvSpPr>
            <a:spLocks/>
          </p:cNvSpPr>
          <p:nvPr/>
        </p:nvSpPr>
        <p:spPr bwMode="auto">
          <a:xfrm>
            <a:off x="5553076" y="3192463"/>
            <a:ext cx="71438" cy="50800"/>
          </a:xfrm>
          <a:custGeom>
            <a:avLst/>
            <a:gdLst>
              <a:gd name="T0" fmla="*/ 19 w 45"/>
              <a:gd name="T1" fmla="*/ 32 h 32"/>
              <a:gd name="T2" fmla="*/ 17 w 45"/>
              <a:gd name="T3" fmla="*/ 30 h 32"/>
              <a:gd name="T4" fmla="*/ 6 w 45"/>
              <a:gd name="T5" fmla="*/ 25 h 32"/>
              <a:gd name="T6" fmla="*/ 0 w 45"/>
              <a:gd name="T7" fmla="*/ 22 h 32"/>
              <a:gd name="T8" fmla="*/ 2 w 45"/>
              <a:gd name="T9" fmla="*/ 14 h 32"/>
              <a:gd name="T10" fmla="*/ 9 w 45"/>
              <a:gd name="T11" fmla="*/ 2 h 32"/>
              <a:gd name="T12" fmla="*/ 12 w 45"/>
              <a:gd name="T13" fmla="*/ 0 h 32"/>
              <a:gd name="T14" fmla="*/ 13 w 45"/>
              <a:gd name="T15" fmla="*/ 0 h 32"/>
              <a:gd name="T16" fmla="*/ 30 w 45"/>
              <a:gd name="T17" fmla="*/ 2 h 32"/>
              <a:gd name="T18" fmla="*/ 32 w 45"/>
              <a:gd name="T19" fmla="*/ 3 h 32"/>
              <a:gd name="T20" fmla="*/ 45 w 45"/>
              <a:gd name="T21" fmla="*/ 5 h 32"/>
              <a:gd name="T22" fmla="*/ 42 w 45"/>
              <a:gd name="T23" fmla="*/ 13 h 32"/>
              <a:gd name="T24" fmla="*/ 31 w 45"/>
              <a:gd name="T25" fmla="*/ 14 h 32"/>
              <a:gd name="T26" fmla="*/ 28 w 45"/>
              <a:gd name="T27" fmla="*/ 15 h 32"/>
              <a:gd name="T28" fmla="*/ 19 w 45"/>
              <a:gd name="T29" fmla="*/ 30 h 32"/>
              <a:gd name="T30" fmla="*/ 19 w 45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5" h="32">
                <a:moveTo>
                  <a:pt x="19" y="32"/>
                </a:moveTo>
                <a:lnTo>
                  <a:pt x="17" y="30"/>
                </a:lnTo>
                <a:lnTo>
                  <a:pt x="6" y="25"/>
                </a:lnTo>
                <a:lnTo>
                  <a:pt x="0" y="22"/>
                </a:lnTo>
                <a:lnTo>
                  <a:pt x="2" y="14"/>
                </a:lnTo>
                <a:lnTo>
                  <a:pt x="9" y="2"/>
                </a:lnTo>
                <a:lnTo>
                  <a:pt x="12" y="0"/>
                </a:lnTo>
                <a:lnTo>
                  <a:pt x="13" y="0"/>
                </a:lnTo>
                <a:lnTo>
                  <a:pt x="30" y="2"/>
                </a:lnTo>
                <a:lnTo>
                  <a:pt x="32" y="3"/>
                </a:lnTo>
                <a:lnTo>
                  <a:pt x="45" y="5"/>
                </a:lnTo>
                <a:lnTo>
                  <a:pt x="42" y="13"/>
                </a:lnTo>
                <a:lnTo>
                  <a:pt x="31" y="14"/>
                </a:lnTo>
                <a:lnTo>
                  <a:pt x="28" y="15"/>
                </a:lnTo>
                <a:lnTo>
                  <a:pt x="19" y="30"/>
                </a:lnTo>
                <a:lnTo>
                  <a:pt x="19" y="3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1" name="Freeform 256"/>
          <p:cNvSpPr>
            <a:spLocks/>
          </p:cNvSpPr>
          <p:nvPr/>
        </p:nvSpPr>
        <p:spPr bwMode="auto">
          <a:xfrm>
            <a:off x="5651501" y="3189288"/>
            <a:ext cx="23813" cy="30163"/>
          </a:xfrm>
          <a:custGeom>
            <a:avLst/>
            <a:gdLst>
              <a:gd name="T0" fmla="*/ 0 w 15"/>
              <a:gd name="T1" fmla="*/ 19 h 19"/>
              <a:gd name="T2" fmla="*/ 2 w 15"/>
              <a:gd name="T3" fmla="*/ 15 h 19"/>
              <a:gd name="T4" fmla="*/ 3 w 15"/>
              <a:gd name="T5" fmla="*/ 8 h 19"/>
              <a:gd name="T6" fmla="*/ 10 w 15"/>
              <a:gd name="T7" fmla="*/ 7 h 19"/>
              <a:gd name="T8" fmla="*/ 10 w 15"/>
              <a:gd name="T9" fmla="*/ 4 h 19"/>
              <a:gd name="T10" fmla="*/ 13 w 15"/>
              <a:gd name="T11" fmla="*/ 1 h 19"/>
              <a:gd name="T12" fmla="*/ 15 w 15"/>
              <a:gd name="T13" fmla="*/ 0 h 19"/>
              <a:gd name="T14" fmla="*/ 15 w 15"/>
              <a:gd name="T15" fmla="*/ 2 h 19"/>
              <a:gd name="T16" fmla="*/ 13 w 15"/>
              <a:gd name="T17" fmla="*/ 7 h 19"/>
              <a:gd name="T18" fmla="*/ 10 w 15"/>
              <a:gd name="T19" fmla="*/ 11 h 19"/>
              <a:gd name="T20" fmla="*/ 6 w 15"/>
              <a:gd name="T21" fmla="*/ 16 h 19"/>
              <a:gd name="T22" fmla="*/ 3 w 15"/>
              <a:gd name="T23" fmla="*/ 19 h 19"/>
              <a:gd name="T24" fmla="*/ 0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0" y="19"/>
                </a:move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4"/>
                </a:lnTo>
                <a:lnTo>
                  <a:pt x="13" y="1"/>
                </a:lnTo>
                <a:lnTo>
                  <a:pt x="15" y="0"/>
                </a:lnTo>
                <a:lnTo>
                  <a:pt x="15" y="2"/>
                </a:lnTo>
                <a:lnTo>
                  <a:pt x="13" y="7"/>
                </a:lnTo>
                <a:lnTo>
                  <a:pt x="10" y="11"/>
                </a:lnTo>
                <a:lnTo>
                  <a:pt x="6" y="16"/>
                </a:lnTo>
                <a:lnTo>
                  <a:pt x="3" y="19"/>
                </a:lnTo>
                <a:lnTo>
                  <a:pt x="0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2" name="Freeform 257"/>
          <p:cNvSpPr>
            <a:spLocks/>
          </p:cNvSpPr>
          <p:nvPr/>
        </p:nvSpPr>
        <p:spPr bwMode="auto">
          <a:xfrm>
            <a:off x="5667376" y="3154363"/>
            <a:ext cx="20638" cy="28575"/>
          </a:xfrm>
          <a:custGeom>
            <a:avLst/>
            <a:gdLst>
              <a:gd name="T0" fmla="*/ 1 w 13"/>
              <a:gd name="T1" fmla="*/ 18 h 18"/>
              <a:gd name="T2" fmla="*/ 0 w 13"/>
              <a:gd name="T3" fmla="*/ 16 h 18"/>
              <a:gd name="T4" fmla="*/ 3 w 13"/>
              <a:gd name="T5" fmla="*/ 9 h 18"/>
              <a:gd name="T6" fmla="*/ 3 w 13"/>
              <a:gd name="T7" fmla="*/ 7 h 18"/>
              <a:gd name="T8" fmla="*/ 8 w 13"/>
              <a:gd name="T9" fmla="*/ 4 h 18"/>
              <a:gd name="T10" fmla="*/ 9 w 13"/>
              <a:gd name="T11" fmla="*/ 3 h 18"/>
              <a:gd name="T12" fmla="*/ 12 w 13"/>
              <a:gd name="T13" fmla="*/ 0 h 18"/>
              <a:gd name="T14" fmla="*/ 13 w 13"/>
              <a:gd name="T15" fmla="*/ 1 h 18"/>
              <a:gd name="T16" fmla="*/ 12 w 13"/>
              <a:gd name="T17" fmla="*/ 4 h 18"/>
              <a:gd name="T18" fmla="*/ 12 w 13"/>
              <a:gd name="T19" fmla="*/ 8 h 18"/>
              <a:gd name="T20" fmla="*/ 9 w 13"/>
              <a:gd name="T21" fmla="*/ 12 h 18"/>
              <a:gd name="T22" fmla="*/ 5 w 13"/>
              <a:gd name="T23" fmla="*/ 12 h 18"/>
              <a:gd name="T24" fmla="*/ 1 w 13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18">
                <a:moveTo>
                  <a:pt x="1" y="18"/>
                </a:moveTo>
                <a:lnTo>
                  <a:pt x="0" y="16"/>
                </a:lnTo>
                <a:lnTo>
                  <a:pt x="3" y="9"/>
                </a:lnTo>
                <a:lnTo>
                  <a:pt x="3" y="7"/>
                </a:lnTo>
                <a:lnTo>
                  <a:pt x="8" y="4"/>
                </a:lnTo>
                <a:lnTo>
                  <a:pt x="9" y="3"/>
                </a:lnTo>
                <a:lnTo>
                  <a:pt x="12" y="0"/>
                </a:lnTo>
                <a:lnTo>
                  <a:pt x="13" y="1"/>
                </a:lnTo>
                <a:lnTo>
                  <a:pt x="12" y="4"/>
                </a:lnTo>
                <a:lnTo>
                  <a:pt x="12" y="8"/>
                </a:lnTo>
                <a:lnTo>
                  <a:pt x="9" y="12"/>
                </a:lnTo>
                <a:lnTo>
                  <a:pt x="5" y="12"/>
                </a:lnTo>
                <a:lnTo>
                  <a:pt x="1" y="1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3" name="Freeform 258"/>
          <p:cNvSpPr>
            <a:spLocks/>
          </p:cNvSpPr>
          <p:nvPr/>
        </p:nvSpPr>
        <p:spPr bwMode="auto">
          <a:xfrm>
            <a:off x="5643563" y="3097213"/>
            <a:ext cx="25400" cy="46038"/>
          </a:xfrm>
          <a:custGeom>
            <a:avLst/>
            <a:gdLst>
              <a:gd name="T0" fmla="*/ 3 w 16"/>
              <a:gd name="T1" fmla="*/ 29 h 29"/>
              <a:gd name="T2" fmla="*/ 1 w 16"/>
              <a:gd name="T3" fmla="*/ 28 h 29"/>
              <a:gd name="T4" fmla="*/ 0 w 16"/>
              <a:gd name="T5" fmla="*/ 22 h 29"/>
              <a:gd name="T6" fmla="*/ 1 w 16"/>
              <a:gd name="T7" fmla="*/ 18 h 29"/>
              <a:gd name="T8" fmla="*/ 4 w 16"/>
              <a:gd name="T9" fmla="*/ 14 h 29"/>
              <a:gd name="T10" fmla="*/ 7 w 16"/>
              <a:gd name="T11" fmla="*/ 13 h 29"/>
              <a:gd name="T12" fmla="*/ 8 w 16"/>
              <a:gd name="T13" fmla="*/ 9 h 29"/>
              <a:gd name="T14" fmla="*/ 8 w 16"/>
              <a:gd name="T15" fmla="*/ 6 h 29"/>
              <a:gd name="T16" fmla="*/ 8 w 16"/>
              <a:gd name="T17" fmla="*/ 2 h 29"/>
              <a:gd name="T18" fmla="*/ 13 w 16"/>
              <a:gd name="T19" fmla="*/ 0 h 29"/>
              <a:gd name="T20" fmla="*/ 16 w 16"/>
              <a:gd name="T21" fmla="*/ 3 h 29"/>
              <a:gd name="T22" fmla="*/ 12 w 16"/>
              <a:gd name="T23" fmla="*/ 7 h 29"/>
              <a:gd name="T24" fmla="*/ 8 w 16"/>
              <a:gd name="T25" fmla="*/ 14 h 29"/>
              <a:gd name="T26" fmla="*/ 8 w 16"/>
              <a:gd name="T27" fmla="*/ 17 h 29"/>
              <a:gd name="T28" fmla="*/ 5 w 16"/>
              <a:gd name="T29" fmla="*/ 20 h 29"/>
              <a:gd name="T30" fmla="*/ 4 w 16"/>
              <a:gd name="T31" fmla="*/ 25 h 29"/>
              <a:gd name="T32" fmla="*/ 3 w 16"/>
              <a:gd name="T3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9">
                <a:moveTo>
                  <a:pt x="3" y="29"/>
                </a:moveTo>
                <a:lnTo>
                  <a:pt x="1" y="28"/>
                </a:lnTo>
                <a:lnTo>
                  <a:pt x="0" y="22"/>
                </a:lnTo>
                <a:lnTo>
                  <a:pt x="1" y="18"/>
                </a:lnTo>
                <a:lnTo>
                  <a:pt x="4" y="14"/>
                </a:lnTo>
                <a:lnTo>
                  <a:pt x="7" y="13"/>
                </a:lnTo>
                <a:lnTo>
                  <a:pt x="8" y="9"/>
                </a:lnTo>
                <a:lnTo>
                  <a:pt x="8" y="6"/>
                </a:lnTo>
                <a:lnTo>
                  <a:pt x="8" y="2"/>
                </a:lnTo>
                <a:lnTo>
                  <a:pt x="13" y="0"/>
                </a:lnTo>
                <a:lnTo>
                  <a:pt x="16" y="3"/>
                </a:lnTo>
                <a:lnTo>
                  <a:pt x="12" y="7"/>
                </a:lnTo>
                <a:lnTo>
                  <a:pt x="8" y="14"/>
                </a:lnTo>
                <a:lnTo>
                  <a:pt x="8" y="17"/>
                </a:lnTo>
                <a:lnTo>
                  <a:pt x="5" y="20"/>
                </a:lnTo>
                <a:lnTo>
                  <a:pt x="4" y="25"/>
                </a:lnTo>
                <a:lnTo>
                  <a:pt x="3" y="2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4" name="Freeform 259"/>
          <p:cNvSpPr>
            <a:spLocks/>
          </p:cNvSpPr>
          <p:nvPr/>
        </p:nvSpPr>
        <p:spPr bwMode="auto">
          <a:xfrm>
            <a:off x="5602288" y="3111501"/>
            <a:ext cx="7938" cy="9525"/>
          </a:xfrm>
          <a:custGeom>
            <a:avLst/>
            <a:gdLst>
              <a:gd name="T0" fmla="*/ 0 w 5"/>
              <a:gd name="T1" fmla="*/ 6 h 6"/>
              <a:gd name="T2" fmla="*/ 1 w 5"/>
              <a:gd name="T3" fmla="*/ 2 h 6"/>
              <a:gd name="T4" fmla="*/ 4 w 5"/>
              <a:gd name="T5" fmla="*/ 0 h 6"/>
              <a:gd name="T6" fmla="*/ 5 w 5"/>
              <a:gd name="T7" fmla="*/ 2 h 6"/>
              <a:gd name="T8" fmla="*/ 4 w 5"/>
              <a:gd name="T9" fmla="*/ 5 h 6"/>
              <a:gd name="T10" fmla="*/ 1 w 5"/>
              <a:gd name="T11" fmla="*/ 6 h 6"/>
              <a:gd name="T12" fmla="*/ 0 w 5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6">
                <a:moveTo>
                  <a:pt x="0" y="6"/>
                </a:moveTo>
                <a:lnTo>
                  <a:pt x="1" y="2"/>
                </a:lnTo>
                <a:lnTo>
                  <a:pt x="4" y="0"/>
                </a:lnTo>
                <a:lnTo>
                  <a:pt x="5" y="2"/>
                </a:lnTo>
                <a:lnTo>
                  <a:pt x="4" y="5"/>
                </a:lnTo>
                <a:lnTo>
                  <a:pt x="1" y="6"/>
                </a:lnTo>
                <a:lnTo>
                  <a:pt x="0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5" name="Freeform 260"/>
          <p:cNvSpPr>
            <a:spLocks/>
          </p:cNvSpPr>
          <p:nvPr/>
        </p:nvSpPr>
        <p:spPr bwMode="auto">
          <a:xfrm>
            <a:off x="6046788" y="3094038"/>
            <a:ext cx="1588" cy="11113"/>
          </a:xfrm>
          <a:custGeom>
            <a:avLst/>
            <a:gdLst>
              <a:gd name="T0" fmla="*/ 1 w 1"/>
              <a:gd name="T1" fmla="*/ 7 h 7"/>
              <a:gd name="T2" fmla="*/ 0 w 1"/>
              <a:gd name="T3" fmla="*/ 2 h 7"/>
              <a:gd name="T4" fmla="*/ 0 w 1"/>
              <a:gd name="T5" fmla="*/ 0 h 7"/>
              <a:gd name="T6" fmla="*/ 1 w 1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7">
                <a:moveTo>
                  <a:pt x="1" y="7"/>
                </a:moveTo>
                <a:lnTo>
                  <a:pt x="0" y="2"/>
                </a:lnTo>
                <a:lnTo>
                  <a:pt x="0" y="0"/>
                </a:lnTo>
                <a:lnTo>
                  <a:pt x="1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6" name="Freeform 261"/>
          <p:cNvSpPr>
            <a:spLocks/>
          </p:cNvSpPr>
          <p:nvPr/>
        </p:nvSpPr>
        <p:spPr bwMode="auto">
          <a:xfrm>
            <a:off x="6046788" y="3087688"/>
            <a:ext cx="0" cy="6350"/>
          </a:xfrm>
          <a:custGeom>
            <a:avLst/>
            <a:gdLst>
              <a:gd name="T0" fmla="*/ 4 h 4"/>
              <a:gd name="T1" fmla="*/ 0 h 4"/>
              <a:gd name="T2" fmla="*/ 2 h 4"/>
              <a:gd name="T3" fmla="*/ 4 h 4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</a:cxnLst>
            <a:rect l="0" t="0" r="r" b="b"/>
            <a:pathLst>
              <a:path h="4">
                <a:moveTo>
                  <a:pt x="0" y="4"/>
                </a:moveTo>
                <a:lnTo>
                  <a:pt x="0" y="0"/>
                </a:lnTo>
                <a:lnTo>
                  <a:pt x="0" y="2"/>
                </a:lnTo>
                <a:lnTo>
                  <a:pt x="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7" name="Freeform 262"/>
          <p:cNvSpPr>
            <a:spLocks/>
          </p:cNvSpPr>
          <p:nvPr/>
        </p:nvSpPr>
        <p:spPr bwMode="auto">
          <a:xfrm>
            <a:off x="6043613" y="3073401"/>
            <a:ext cx="3175" cy="14288"/>
          </a:xfrm>
          <a:custGeom>
            <a:avLst/>
            <a:gdLst>
              <a:gd name="T0" fmla="*/ 2 w 2"/>
              <a:gd name="T1" fmla="*/ 9 h 9"/>
              <a:gd name="T2" fmla="*/ 0 w 2"/>
              <a:gd name="T3" fmla="*/ 5 h 9"/>
              <a:gd name="T4" fmla="*/ 0 w 2"/>
              <a:gd name="T5" fmla="*/ 0 h 9"/>
              <a:gd name="T6" fmla="*/ 2 w 2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9">
                <a:moveTo>
                  <a:pt x="2" y="9"/>
                </a:moveTo>
                <a:lnTo>
                  <a:pt x="0" y="5"/>
                </a:lnTo>
                <a:lnTo>
                  <a:pt x="0" y="0"/>
                </a:lnTo>
                <a:lnTo>
                  <a:pt x="2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8" name="Freeform 263"/>
          <p:cNvSpPr>
            <a:spLocks/>
          </p:cNvSpPr>
          <p:nvPr/>
        </p:nvSpPr>
        <p:spPr bwMode="auto">
          <a:xfrm>
            <a:off x="6043613" y="3070226"/>
            <a:ext cx="0" cy="3175"/>
          </a:xfrm>
          <a:custGeom>
            <a:avLst/>
            <a:gdLst>
              <a:gd name="T0" fmla="*/ 2 h 2"/>
              <a:gd name="T1" fmla="*/ 0 h 2"/>
              <a:gd name="T2" fmla="*/ 1 h 2"/>
              <a:gd name="T3" fmla="*/ 2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</a:cxnLst>
            <a:rect l="0" t="0" r="r" b="b"/>
            <a:pathLst>
              <a:path h="2">
                <a:moveTo>
                  <a:pt x="0" y="2"/>
                </a:moveTo>
                <a:lnTo>
                  <a:pt x="0" y="0"/>
                </a:lnTo>
                <a:lnTo>
                  <a:pt x="0" y="1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9" name="Freeform 264"/>
          <p:cNvSpPr>
            <a:spLocks/>
          </p:cNvSpPr>
          <p:nvPr/>
        </p:nvSpPr>
        <p:spPr bwMode="auto">
          <a:xfrm>
            <a:off x="6042026" y="3052763"/>
            <a:ext cx="1588" cy="17463"/>
          </a:xfrm>
          <a:custGeom>
            <a:avLst/>
            <a:gdLst>
              <a:gd name="T0" fmla="*/ 1 w 1"/>
              <a:gd name="T1" fmla="*/ 11 h 11"/>
              <a:gd name="T2" fmla="*/ 0 w 1"/>
              <a:gd name="T3" fmla="*/ 7 h 11"/>
              <a:gd name="T4" fmla="*/ 0 w 1"/>
              <a:gd name="T5" fmla="*/ 3 h 11"/>
              <a:gd name="T6" fmla="*/ 0 w 1"/>
              <a:gd name="T7" fmla="*/ 0 h 11"/>
              <a:gd name="T8" fmla="*/ 1 w 1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" h="11">
                <a:moveTo>
                  <a:pt x="1" y="11"/>
                </a:moveTo>
                <a:lnTo>
                  <a:pt x="0" y="7"/>
                </a:lnTo>
                <a:lnTo>
                  <a:pt x="0" y="3"/>
                </a:lnTo>
                <a:lnTo>
                  <a:pt x="0" y="0"/>
                </a:lnTo>
                <a:lnTo>
                  <a:pt x="1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0" name="Freeform 265"/>
          <p:cNvSpPr>
            <a:spLocks/>
          </p:cNvSpPr>
          <p:nvPr/>
        </p:nvSpPr>
        <p:spPr bwMode="auto">
          <a:xfrm>
            <a:off x="5815013" y="3059113"/>
            <a:ext cx="0" cy="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>
                <a:moveTo>
                  <a:pt x="0" y="0"/>
                </a:move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1" name="Freeform 266"/>
          <p:cNvSpPr>
            <a:spLocks/>
          </p:cNvSpPr>
          <p:nvPr/>
        </p:nvSpPr>
        <p:spPr bwMode="auto">
          <a:xfrm>
            <a:off x="5656263" y="2998788"/>
            <a:ext cx="17463" cy="19050"/>
          </a:xfrm>
          <a:custGeom>
            <a:avLst/>
            <a:gdLst>
              <a:gd name="T0" fmla="*/ 0 w 11"/>
              <a:gd name="T1" fmla="*/ 12 h 12"/>
              <a:gd name="T2" fmla="*/ 0 w 11"/>
              <a:gd name="T3" fmla="*/ 8 h 12"/>
              <a:gd name="T4" fmla="*/ 3 w 11"/>
              <a:gd name="T5" fmla="*/ 1 h 12"/>
              <a:gd name="T6" fmla="*/ 7 w 11"/>
              <a:gd name="T7" fmla="*/ 0 h 12"/>
              <a:gd name="T8" fmla="*/ 8 w 11"/>
              <a:gd name="T9" fmla="*/ 1 h 12"/>
              <a:gd name="T10" fmla="*/ 8 w 11"/>
              <a:gd name="T11" fmla="*/ 5 h 12"/>
              <a:gd name="T12" fmla="*/ 7 w 11"/>
              <a:gd name="T13" fmla="*/ 7 h 12"/>
              <a:gd name="T14" fmla="*/ 11 w 11"/>
              <a:gd name="T15" fmla="*/ 8 h 12"/>
              <a:gd name="T16" fmla="*/ 7 w 11"/>
              <a:gd name="T17" fmla="*/ 12 h 12"/>
              <a:gd name="T18" fmla="*/ 0 w 11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2">
                <a:moveTo>
                  <a:pt x="0" y="12"/>
                </a:moveTo>
                <a:lnTo>
                  <a:pt x="0" y="8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5"/>
                </a:lnTo>
                <a:lnTo>
                  <a:pt x="7" y="7"/>
                </a:lnTo>
                <a:lnTo>
                  <a:pt x="11" y="8"/>
                </a:lnTo>
                <a:lnTo>
                  <a:pt x="7" y="12"/>
                </a:lnTo>
                <a:lnTo>
                  <a:pt x="0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2" name="Freeform 267"/>
          <p:cNvSpPr>
            <a:spLocks/>
          </p:cNvSpPr>
          <p:nvPr/>
        </p:nvSpPr>
        <p:spPr bwMode="auto">
          <a:xfrm>
            <a:off x="5753101" y="2987676"/>
            <a:ext cx="20638" cy="22225"/>
          </a:xfrm>
          <a:custGeom>
            <a:avLst/>
            <a:gdLst>
              <a:gd name="T0" fmla="*/ 6 w 13"/>
              <a:gd name="T1" fmla="*/ 14 h 14"/>
              <a:gd name="T2" fmla="*/ 0 w 13"/>
              <a:gd name="T3" fmla="*/ 12 h 14"/>
              <a:gd name="T4" fmla="*/ 5 w 13"/>
              <a:gd name="T5" fmla="*/ 7 h 14"/>
              <a:gd name="T6" fmla="*/ 5 w 13"/>
              <a:gd name="T7" fmla="*/ 3 h 14"/>
              <a:gd name="T8" fmla="*/ 7 w 13"/>
              <a:gd name="T9" fmla="*/ 0 h 14"/>
              <a:gd name="T10" fmla="*/ 11 w 13"/>
              <a:gd name="T11" fmla="*/ 0 h 14"/>
              <a:gd name="T12" fmla="*/ 13 w 13"/>
              <a:gd name="T13" fmla="*/ 11 h 14"/>
              <a:gd name="T14" fmla="*/ 9 w 13"/>
              <a:gd name="T15" fmla="*/ 12 h 14"/>
              <a:gd name="T16" fmla="*/ 6 w 13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4">
                <a:moveTo>
                  <a:pt x="6" y="14"/>
                </a:moveTo>
                <a:lnTo>
                  <a:pt x="0" y="12"/>
                </a:lnTo>
                <a:lnTo>
                  <a:pt x="5" y="7"/>
                </a:lnTo>
                <a:lnTo>
                  <a:pt x="5" y="3"/>
                </a:lnTo>
                <a:lnTo>
                  <a:pt x="7" y="0"/>
                </a:lnTo>
                <a:lnTo>
                  <a:pt x="11" y="0"/>
                </a:lnTo>
                <a:lnTo>
                  <a:pt x="13" y="11"/>
                </a:lnTo>
                <a:lnTo>
                  <a:pt x="9" y="12"/>
                </a:lnTo>
                <a:lnTo>
                  <a:pt x="6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3" name="Freeform 268"/>
          <p:cNvSpPr>
            <a:spLocks/>
          </p:cNvSpPr>
          <p:nvPr/>
        </p:nvSpPr>
        <p:spPr bwMode="auto">
          <a:xfrm>
            <a:off x="5727701" y="2947988"/>
            <a:ext cx="34925" cy="39688"/>
          </a:xfrm>
          <a:custGeom>
            <a:avLst/>
            <a:gdLst>
              <a:gd name="T0" fmla="*/ 10 w 22"/>
              <a:gd name="T1" fmla="*/ 25 h 25"/>
              <a:gd name="T2" fmla="*/ 0 w 22"/>
              <a:gd name="T3" fmla="*/ 14 h 25"/>
              <a:gd name="T4" fmla="*/ 10 w 22"/>
              <a:gd name="T5" fmla="*/ 4 h 25"/>
              <a:gd name="T6" fmla="*/ 14 w 22"/>
              <a:gd name="T7" fmla="*/ 0 h 25"/>
              <a:gd name="T8" fmla="*/ 22 w 22"/>
              <a:gd name="T9" fmla="*/ 9 h 25"/>
              <a:gd name="T10" fmla="*/ 21 w 22"/>
              <a:gd name="T11" fmla="*/ 18 h 25"/>
              <a:gd name="T12" fmla="*/ 15 w 22"/>
              <a:gd name="T13" fmla="*/ 24 h 25"/>
              <a:gd name="T14" fmla="*/ 10 w 2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5">
                <a:moveTo>
                  <a:pt x="10" y="25"/>
                </a:moveTo>
                <a:lnTo>
                  <a:pt x="0" y="14"/>
                </a:lnTo>
                <a:lnTo>
                  <a:pt x="10" y="4"/>
                </a:lnTo>
                <a:lnTo>
                  <a:pt x="14" y="0"/>
                </a:lnTo>
                <a:lnTo>
                  <a:pt x="22" y="9"/>
                </a:lnTo>
                <a:lnTo>
                  <a:pt x="21" y="18"/>
                </a:lnTo>
                <a:lnTo>
                  <a:pt x="15" y="24"/>
                </a:lnTo>
                <a:lnTo>
                  <a:pt x="10" y="2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4" name="Freeform 269"/>
          <p:cNvSpPr>
            <a:spLocks/>
          </p:cNvSpPr>
          <p:nvPr/>
        </p:nvSpPr>
        <p:spPr bwMode="auto">
          <a:xfrm>
            <a:off x="5767388" y="2957513"/>
            <a:ext cx="42863" cy="25400"/>
          </a:xfrm>
          <a:custGeom>
            <a:avLst/>
            <a:gdLst>
              <a:gd name="T0" fmla="*/ 2 w 27"/>
              <a:gd name="T1" fmla="*/ 16 h 16"/>
              <a:gd name="T2" fmla="*/ 1 w 27"/>
              <a:gd name="T3" fmla="*/ 15 h 16"/>
              <a:gd name="T4" fmla="*/ 0 w 27"/>
              <a:gd name="T5" fmla="*/ 13 h 16"/>
              <a:gd name="T6" fmla="*/ 9 w 27"/>
              <a:gd name="T7" fmla="*/ 1 h 16"/>
              <a:gd name="T8" fmla="*/ 13 w 27"/>
              <a:gd name="T9" fmla="*/ 1 h 16"/>
              <a:gd name="T10" fmla="*/ 17 w 27"/>
              <a:gd name="T11" fmla="*/ 0 h 16"/>
              <a:gd name="T12" fmla="*/ 27 w 27"/>
              <a:gd name="T13" fmla="*/ 1 h 16"/>
              <a:gd name="T14" fmla="*/ 20 w 27"/>
              <a:gd name="T15" fmla="*/ 5 h 16"/>
              <a:gd name="T16" fmla="*/ 6 w 27"/>
              <a:gd name="T17" fmla="*/ 15 h 16"/>
              <a:gd name="T18" fmla="*/ 2 w 27"/>
              <a:gd name="T1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16">
                <a:moveTo>
                  <a:pt x="2" y="16"/>
                </a:moveTo>
                <a:lnTo>
                  <a:pt x="1" y="15"/>
                </a:lnTo>
                <a:lnTo>
                  <a:pt x="0" y="13"/>
                </a:lnTo>
                <a:lnTo>
                  <a:pt x="9" y="1"/>
                </a:lnTo>
                <a:lnTo>
                  <a:pt x="13" y="1"/>
                </a:lnTo>
                <a:lnTo>
                  <a:pt x="17" y="0"/>
                </a:lnTo>
                <a:lnTo>
                  <a:pt x="27" y="1"/>
                </a:lnTo>
                <a:lnTo>
                  <a:pt x="20" y="5"/>
                </a:lnTo>
                <a:lnTo>
                  <a:pt x="6" y="15"/>
                </a:lnTo>
                <a:lnTo>
                  <a:pt x="2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5" name="Freeform 270"/>
          <p:cNvSpPr>
            <a:spLocks/>
          </p:cNvSpPr>
          <p:nvPr/>
        </p:nvSpPr>
        <p:spPr bwMode="auto">
          <a:xfrm>
            <a:off x="5702301" y="2906713"/>
            <a:ext cx="7938" cy="11113"/>
          </a:xfrm>
          <a:custGeom>
            <a:avLst/>
            <a:gdLst>
              <a:gd name="T0" fmla="*/ 0 w 5"/>
              <a:gd name="T1" fmla="*/ 7 h 7"/>
              <a:gd name="T2" fmla="*/ 0 w 5"/>
              <a:gd name="T3" fmla="*/ 0 h 7"/>
              <a:gd name="T4" fmla="*/ 5 w 5"/>
              <a:gd name="T5" fmla="*/ 5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0" y="0"/>
                </a:lnTo>
                <a:lnTo>
                  <a:pt x="5" y="5"/>
                </a:lnTo>
                <a:lnTo>
                  <a:pt x="0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6" name="Freeform 271"/>
          <p:cNvSpPr>
            <a:spLocks/>
          </p:cNvSpPr>
          <p:nvPr/>
        </p:nvSpPr>
        <p:spPr bwMode="auto">
          <a:xfrm>
            <a:off x="5776913" y="2892426"/>
            <a:ext cx="26988" cy="25400"/>
          </a:xfrm>
          <a:custGeom>
            <a:avLst/>
            <a:gdLst>
              <a:gd name="T0" fmla="*/ 5 w 17"/>
              <a:gd name="T1" fmla="*/ 16 h 16"/>
              <a:gd name="T2" fmla="*/ 0 w 17"/>
              <a:gd name="T3" fmla="*/ 11 h 16"/>
              <a:gd name="T4" fmla="*/ 3 w 17"/>
              <a:gd name="T5" fmla="*/ 5 h 16"/>
              <a:gd name="T6" fmla="*/ 9 w 17"/>
              <a:gd name="T7" fmla="*/ 0 h 16"/>
              <a:gd name="T8" fmla="*/ 13 w 17"/>
              <a:gd name="T9" fmla="*/ 0 h 16"/>
              <a:gd name="T10" fmla="*/ 17 w 17"/>
              <a:gd name="T11" fmla="*/ 5 h 16"/>
              <a:gd name="T12" fmla="*/ 14 w 17"/>
              <a:gd name="T13" fmla="*/ 12 h 16"/>
              <a:gd name="T14" fmla="*/ 5 w 17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6">
                <a:moveTo>
                  <a:pt x="5" y="16"/>
                </a:moveTo>
                <a:lnTo>
                  <a:pt x="0" y="11"/>
                </a:lnTo>
                <a:lnTo>
                  <a:pt x="3" y="5"/>
                </a:lnTo>
                <a:lnTo>
                  <a:pt x="9" y="0"/>
                </a:lnTo>
                <a:lnTo>
                  <a:pt x="13" y="0"/>
                </a:lnTo>
                <a:lnTo>
                  <a:pt x="17" y="5"/>
                </a:lnTo>
                <a:lnTo>
                  <a:pt x="14" y="12"/>
                </a:lnTo>
                <a:lnTo>
                  <a:pt x="5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7" name="Freeform 272"/>
          <p:cNvSpPr>
            <a:spLocks/>
          </p:cNvSpPr>
          <p:nvPr/>
        </p:nvSpPr>
        <p:spPr bwMode="auto">
          <a:xfrm>
            <a:off x="6183313" y="2859088"/>
            <a:ext cx="12700" cy="17463"/>
          </a:xfrm>
          <a:custGeom>
            <a:avLst/>
            <a:gdLst>
              <a:gd name="T0" fmla="*/ 0 w 8"/>
              <a:gd name="T1" fmla="*/ 11 h 11"/>
              <a:gd name="T2" fmla="*/ 5 w 8"/>
              <a:gd name="T3" fmla="*/ 3 h 11"/>
              <a:gd name="T4" fmla="*/ 8 w 8"/>
              <a:gd name="T5" fmla="*/ 0 h 11"/>
              <a:gd name="T6" fmla="*/ 0 w 8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1">
                <a:moveTo>
                  <a:pt x="0" y="11"/>
                </a:moveTo>
                <a:lnTo>
                  <a:pt x="5" y="3"/>
                </a:lnTo>
                <a:lnTo>
                  <a:pt x="8" y="0"/>
                </a:lnTo>
                <a:lnTo>
                  <a:pt x="0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8" name="Freeform 273"/>
          <p:cNvSpPr>
            <a:spLocks/>
          </p:cNvSpPr>
          <p:nvPr/>
        </p:nvSpPr>
        <p:spPr bwMode="auto">
          <a:xfrm>
            <a:off x="5613401" y="2849563"/>
            <a:ext cx="25400" cy="19050"/>
          </a:xfrm>
          <a:custGeom>
            <a:avLst/>
            <a:gdLst>
              <a:gd name="T0" fmla="*/ 13 w 16"/>
              <a:gd name="T1" fmla="*/ 12 h 12"/>
              <a:gd name="T2" fmla="*/ 8 w 16"/>
              <a:gd name="T3" fmla="*/ 11 h 12"/>
              <a:gd name="T4" fmla="*/ 5 w 16"/>
              <a:gd name="T5" fmla="*/ 8 h 12"/>
              <a:gd name="T6" fmla="*/ 0 w 16"/>
              <a:gd name="T7" fmla="*/ 6 h 12"/>
              <a:gd name="T8" fmla="*/ 1 w 16"/>
              <a:gd name="T9" fmla="*/ 2 h 12"/>
              <a:gd name="T10" fmla="*/ 7 w 16"/>
              <a:gd name="T11" fmla="*/ 0 h 12"/>
              <a:gd name="T12" fmla="*/ 15 w 16"/>
              <a:gd name="T13" fmla="*/ 2 h 12"/>
              <a:gd name="T14" fmla="*/ 16 w 16"/>
              <a:gd name="T15" fmla="*/ 8 h 12"/>
              <a:gd name="T16" fmla="*/ 13 w 16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2">
                <a:moveTo>
                  <a:pt x="13" y="12"/>
                </a:moveTo>
                <a:lnTo>
                  <a:pt x="8" y="11"/>
                </a:lnTo>
                <a:lnTo>
                  <a:pt x="5" y="8"/>
                </a:lnTo>
                <a:lnTo>
                  <a:pt x="0" y="6"/>
                </a:lnTo>
                <a:lnTo>
                  <a:pt x="1" y="2"/>
                </a:lnTo>
                <a:lnTo>
                  <a:pt x="7" y="0"/>
                </a:lnTo>
                <a:lnTo>
                  <a:pt x="15" y="2"/>
                </a:lnTo>
                <a:lnTo>
                  <a:pt x="16" y="8"/>
                </a:lnTo>
                <a:lnTo>
                  <a:pt x="13" y="1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9" name="Freeform 274"/>
          <p:cNvSpPr>
            <a:spLocks/>
          </p:cNvSpPr>
          <p:nvPr/>
        </p:nvSpPr>
        <p:spPr bwMode="auto">
          <a:xfrm>
            <a:off x="5749926" y="2835276"/>
            <a:ext cx="14288" cy="22225"/>
          </a:xfrm>
          <a:custGeom>
            <a:avLst/>
            <a:gdLst>
              <a:gd name="T0" fmla="*/ 2 w 9"/>
              <a:gd name="T1" fmla="*/ 14 h 14"/>
              <a:gd name="T2" fmla="*/ 0 w 9"/>
              <a:gd name="T3" fmla="*/ 11 h 14"/>
              <a:gd name="T4" fmla="*/ 0 w 9"/>
              <a:gd name="T5" fmla="*/ 9 h 14"/>
              <a:gd name="T6" fmla="*/ 1 w 9"/>
              <a:gd name="T7" fmla="*/ 7 h 14"/>
              <a:gd name="T8" fmla="*/ 0 w 9"/>
              <a:gd name="T9" fmla="*/ 3 h 14"/>
              <a:gd name="T10" fmla="*/ 8 w 9"/>
              <a:gd name="T11" fmla="*/ 0 h 14"/>
              <a:gd name="T12" fmla="*/ 9 w 9"/>
              <a:gd name="T13" fmla="*/ 5 h 14"/>
              <a:gd name="T14" fmla="*/ 9 w 9"/>
              <a:gd name="T15" fmla="*/ 9 h 14"/>
              <a:gd name="T16" fmla="*/ 8 w 9"/>
              <a:gd name="T17" fmla="*/ 11 h 14"/>
              <a:gd name="T18" fmla="*/ 2 w 9"/>
              <a:gd name="T1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4">
                <a:moveTo>
                  <a:pt x="2" y="14"/>
                </a:moveTo>
                <a:lnTo>
                  <a:pt x="0" y="11"/>
                </a:lnTo>
                <a:lnTo>
                  <a:pt x="0" y="9"/>
                </a:lnTo>
                <a:lnTo>
                  <a:pt x="1" y="7"/>
                </a:lnTo>
                <a:lnTo>
                  <a:pt x="0" y="3"/>
                </a:lnTo>
                <a:lnTo>
                  <a:pt x="8" y="0"/>
                </a:lnTo>
                <a:lnTo>
                  <a:pt x="9" y="5"/>
                </a:lnTo>
                <a:lnTo>
                  <a:pt x="9" y="9"/>
                </a:lnTo>
                <a:lnTo>
                  <a:pt x="8" y="11"/>
                </a:lnTo>
                <a:lnTo>
                  <a:pt x="2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0" name="Freeform 275"/>
          <p:cNvSpPr>
            <a:spLocks/>
          </p:cNvSpPr>
          <p:nvPr/>
        </p:nvSpPr>
        <p:spPr bwMode="auto">
          <a:xfrm>
            <a:off x="5715001" y="2819401"/>
            <a:ext cx="17463" cy="25400"/>
          </a:xfrm>
          <a:custGeom>
            <a:avLst/>
            <a:gdLst>
              <a:gd name="T0" fmla="*/ 5 w 11"/>
              <a:gd name="T1" fmla="*/ 16 h 16"/>
              <a:gd name="T2" fmla="*/ 1 w 11"/>
              <a:gd name="T3" fmla="*/ 13 h 16"/>
              <a:gd name="T4" fmla="*/ 0 w 11"/>
              <a:gd name="T5" fmla="*/ 10 h 16"/>
              <a:gd name="T6" fmla="*/ 4 w 11"/>
              <a:gd name="T7" fmla="*/ 9 h 16"/>
              <a:gd name="T8" fmla="*/ 1 w 11"/>
              <a:gd name="T9" fmla="*/ 8 h 16"/>
              <a:gd name="T10" fmla="*/ 3 w 11"/>
              <a:gd name="T11" fmla="*/ 6 h 16"/>
              <a:gd name="T12" fmla="*/ 7 w 11"/>
              <a:gd name="T13" fmla="*/ 0 h 16"/>
              <a:gd name="T14" fmla="*/ 11 w 11"/>
              <a:gd name="T15" fmla="*/ 4 h 16"/>
              <a:gd name="T16" fmla="*/ 11 w 11"/>
              <a:gd name="T17" fmla="*/ 6 h 16"/>
              <a:gd name="T18" fmla="*/ 11 w 11"/>
              <a:gd name="T19" fmla="*/ 8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" y="13"/>
                </a:lnTo>
                <a:lnTo>
                  <a:pt x="0" y="10"/>
                </a:lnTo>
                <a:lnTo>
                  <a:pt x="4" y="9"/>
                </a:lnTo>
                <a:lnTo>
                  <a:pt x="1" y="8"/>
                </a:lnTo>
                <a:lnTo>
                  <a:pt x="3" y="6"/>
                </a:lnTo>
                <a:lnTo>
                  <a:pt x="7" y="0"/>
                </a:lnTo>
                <a:lnTo>
                  <a:pt x="11" y="4"/>
                </a:lnTo>
                <a:lnTo>
                  <a:pt x="11" y="6"/>
                </a:lnTo>
                <a:lnTo>
                  <a:pt x="11" y="8"/>
                </a:lnTo>
                <a:lnTo>
                  <a:pt x="5" y="1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1" name="Freeform 276"/>
          <p:cNvSpPr>
            <a:spLocks/>
          </p:cNvSpPr>
          <p:nvPr/>
        </p:nvSpPr>
        <p:spPr bwMode="auto">
          <a:xfrm>
            <a:off x="5781676" y="2805113"/>
            <a:ext cx="17463" cy="22225"/>
          </a:xfrm>
          <a:custGeom>
            <a:avLst/>
            <a:gdLst>
              <a:gd name="T0" fmla="*/ 3 w 11"/>
              <a:gd name="T1" fmla="*/ 14 h 14"/>
              <a:gd name="T2" fmla="*/ 0 w 11"/>
              <a:gd name="T3" fmla="*/ 13 h 14"/>
              <a:gd name="T4" fmla="*/ 2 w 11"/>
              <a:gd name="T5" fmla="*/ 7 h 14"/>
              <a:gd name="T6" fmla="*/ 3 w 11"/>
              <a:gd name="T7" fmla="*/ 2 h 14"/>
              <a:gd name="T8" fmla="*/ 7 w 11"/>
              <a:gd name="T9" fmla="*/ 0 h 14"/>
              <a:gd name="T10" fmla="*/ 11 w 11"/>
              <a:gd name="T11" fmla="*/ 2 h 14"/>
              <a:gd name="T12" fmla="*/ 7 w 11"/>
              <a:gd name="T13" fmla="*/ 11 h 14"/>
              <a:gd name="T14" fmla="*/ 3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3" y="14"/>
                </a:moveTo>
                <a:lnTo>
                  <a:pt x="0" y="13"/>
                </a:lnTo>
                <a:lnTo>
                  <a:pt x="2" y="7"/>
                </a:lnTo>
                <a:lnTo>
                  <a:pt x="3" y="2"/>
                </a:lnTo>
                <a:lnTo>
                  <a:pt x="7" y="0"/>
                </a:lnTo>
                <a:lnTo>
                  <a:pt x="11" y="2"/>
                </a:lnTo>
                <a:lnTo>
                  <a:pt x="7" y="11"/>
                </a:lnTo>
                <a:lnTo>
                  <a:pt x="3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2" name="Freeform 277"/>
          <p:cNvSpPr>
            <a:spLocks/>
          </p:cNvSpPr>
          <p:nvPr/>
        </p:nvSpPr>
        <p:spPr bwMode="auto">
          <a:xfrm>
            <a:off x="5792788" y="2779713"/>
            <a:ext cx="11113" cy="22225"/>
          </a:xfrm>
          <a:custGeom>
            <a:avLst/>
            <a:gdLst>
              <a:gd name="T0" fmla="*/ 1 w 7"/>
              <a:gd name="T1" fmla="*/ 14 h 14"/>
              <a:gd name="T2" fmla="*/ 0 w 7"/>
              <a:gd name="T3" fmla="*/ 8 h 14"/>
              <a:gd name="T4" fmla="*/ 1 w 7"/>
              <a:gd name="T5" fmla="*/ 3 h 14"/>
              <a:gd name="T6" fmla="*/ 4 w 7"/>
              <a:gd name="T7" fmla="*/ 0 h 14"/>
              <a:gd name="T8" fmla="*/ 7 w 7"/>
              <a:gd name="T9" fmla="*/ 5 h 14"/>
              <a:gd name="T10" fmla="*/ 7 w 7"/>
              <a:gd name="T11" fmla="*/ 10 h 14"/>
              <a:gd name="T12" fmla="*/ 5 w 7"/>
              <a:gd name="T13" fmla="*/ 14 h 14"/>
              <a:gd name="T14" fmla="*/ 1 w 7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14">
                <a:moveTo>
                  <a:pt x="1" y="14"/>
                </a:moveTo>
                <a:lnTo>
                  <a:pt x="0" y="8"/>
                </a:lnTo>
                <a:lnTo>
                  <a:pt x="1" y="3"/>
                </a:lnTo>
                <a:lnTo>
                  <a:pt x="4" y="0"/>
                </a:lnTo>
                <a:lnTo>
                  <a:pt x="7" y="5"/>
                </a:lnTo>
                <a:lnTo>
                  <a:pt x="7" y="10"/>
                </a:lnTo>
                <a:lnTo>
                  <a:pt x="5" y="14"/>
                </a:lnTo>
                <a:lnTo>
                  <a:pt x="1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3" name="Freeform 278"/>
          <p:cNvSpPr>
            <a:spLocks/>
          </p:cNvSpPr>
          <p:nvPr/>
        </p:nvSpPr>
        <p:spPr bwMode="auto">
          <a:xfrm>
            <a:off x="5903913" y="2740026"/>
            <a:ext cx="23813" cy="14288"/>
          </a:xfrm>
          <a:custGeom>
            <a:avLst/>
            <a:gdLst>
              <a:gd name="T0" fmla="*/ 6 w 15"/>
              <a:gd name="T1" fmla="*/ 9 h 9"/>
              <a:gd name="T2" fmla="*/ 5 w 15"/>
              <a:gd name="T3" fmla="*/ 7 h 9"/>
              <a:gd name="T4" fmla="*/ 4 w 15"/>
              <a:gd name="T5" fmla="*/ 6 h 9"/>
              <a:gd name="T6" fmla="*/ 4 w 15"/>
              <a:gd name="T7" fmla="*/ 3 h 9"/>
              <a:gd name="T8" fmla="*/ 0 w 15"/>
              <a:gd name="T9" fmla="*/ 0 h 9"/>
              <a:gd name="T10" fmla="*/ 15 w 15"/>
              <a:gd name="T11" fmla="*/ 5 h 9"/>
              <a:gd name="T12" fmla="*/ 10 w 15"/>
              <a:gd name="T13" fmla="*/ 5 h 9"/>
              <a:gd name="T14" fmla="*/ 9 w 15"/>
              <a:gd name="T15" fmla="*/ 6 h 9"/>
              <a:gd name="T16" fmla="*/ 6 w 15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9">
                <a:moveTo>
                  <a:pt x="6" y="9"/>
                </a:moveTo>
                <a:lnTo>
                  <a:pt x="5" y="7"/>
                </a:lnTo>
                <a:lnTo>
                  <a:pt x="4" y="6"/>
                </a:lnTo>
                <a:lnTo>
                  <a:pt x="4" y="3"/>
                </a:lnTo>
                <a:lnTo>
                  <a:pt x="0" y="0"/>
                </a:lnTo>
                <a:lnTo>
                  <a:pt x="15" y="5"/>
                </a:lnTo>
                <a:lnTo>
                  <a:pt x="10" y="5"/>
                </a:lnTo>
                <a:lnTo>
                  <a:pt x="9" y="6"/>
                </a:lnTo>
                <a:lnTo>
                  <a:pt x="6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4" name="Freeform 279"/>
          <p:cNvSpPr>
            <a:spLocks/>
          </p:cNvSpPr>
          <p:nvPr/>
        </p:nvSpPr>
        <p:spPr bwMode="auto">
          <a:xfrm>
            <a:off x="6261101" y="2738438"/>
            <a:ext cx="11113" cy="11113"/>
          </a:xfrm>
          <a:custGeom>
            <a:avLst/>
            <a:gdLst>
              <a:gd name="T0" fmla="*/ 2 w 7"/>
              <a:gd name="T1" fmla="*/ 7 h 7"/>
              <a:gd name="T2" fmla="*/ 1 w 7"/>
              <a:gd name="T3" fmla="*/ 6 h 7"/>
              <a:gd name="T4" fmla="*/ 1 w 7"/>
              <a:gd name="T5" fmla="*/ 4 h 7"/>
              <a:gd name="T6" fmla="*/ 0 w 7"/>
              <a:gd name="T7" fmla="*/ 3 h 7"/>
              <a:gd name="T8" fmla="*/ 1 w 7"/>
              <a:gd name="T9" fmla="*/ 3 h 7"/>
              <a:gd name="T10" fmla="*/ 5 w 7"/>
              <a:gd name="T11" fmla="*/ 0 h 7"/>
              <a:gd name="T12" fmla="*/ 7 w 7"/>
              <a:gd name="T13" fmla="*/ 0 h 7"/>
              <a:gd name="T14" fmla="*/ 5 w 7"/>
              <a:gd name="T15" fmla="*/ 3 h 7"/>
              <a:gd name="T16" fmla="*/ 2 w 7"/>
              <a:gd name="T1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" h="7">
                <a:moveTo>
                  <a:pt x="2" y="7"/>
                </a:moveTo>
                <a:lnTo>
                  <a:pt x="1" y="6"/>
                </a:lnTo>
                <a:lnTo>
                  <a:pt x="1" y="4"/>
                </a:lnTo>
                <a:lnTo>
                  <a:pt x="0" y="3"/>
                </a:lnTo>
                <a:lnTo>
                  <a:pt x="1" y="3"/>
                </a:lnTo>
                <a:lnTo>
                  <a:pt x="5" y="0"/>
                </a:lnTo>
                <a:lnTo>
                  <a:pt x="7" y="0"/>
                </a:lnTo>
                <a:lnTo>
                  <a:pt x="5" y="3"/>
                </a:lnTo>
                <a:lnTo>
                  <a:pt x="2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5" name="Freeform 280"/>
          <p:cNvSpPr>
            <a:spLocks/>
          </p:cNvSpPr>
          <p:nvPr/>
        </p:nvSpPr>
        <p:spPr bwMode="auto">
          <a:xfrm>
            <a:off x="5845176" y="2720976"/>
            <a:ext cx="36513" cy="15875"/>
          </a:xfrm>
          <a:custGeom>
            <a:avLst/>
            <a:gdLst>
              <a:gd name="T0" fmla="*/ 1 w 23"/>
              <a:gd name="T1" fmla="*/ 10 h 10"/>
              <a:gd name="T2" fmla="*/ 0 w 23"/>
              <a:gd name="T3" fmla="*/ 8 h 10"/>
              <a:gd name="T4" fmla="*/ 2 w 23"/>
              <a:gd name="T5" fmla="*/ 3 h 10"/>
              <a:gd name="T6" fmla="*/ 7 w 23"/>
              <a:gd name="T7" fmla="*/ 2 h 10"/>
              <a:gd name="T8" fmla="*/ 11 w 23"/>
              <a:gd name="T9" fmla="*/ 0 h 10"/>
              <a:gd name="T10" fmla="*/ 16 w 23"/>
              <a:gd name="T11" fmla="*/ 0 h 10"/>
              <a:gd name="T12" fmla="*/ 19 w 23"/>
              <a:gd name="T13" fmla="*/ 0 h 10"/>
              <a:gd name="T14" fmla="*/ 23 w 23"/>
              <a:gd name="T15" fmla="*/ 3 h 10"/>
              <a:gd name="T16" fmla="*/ 23 w 23"/>
              <a:gd name="T17" fmla="*/ 6 h 10"/>
              <a:gd name="T18" fmla="*/ 12 w 23"/>
              <a:gd name="T19" fmla="*/ 7 h 10"/>
              <a:gd name="T20" fmla="*/ 11 w 23"/>
              <a:gd name="T21" fmla="*/ 7 h 10"/>
              <a:gd name="T22" fmla="*/ 1 w 23"/>
              <a:gd name="T2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" h="10">
                <a:moveTo>
                  <a:pt x="1" y="10"/>
                </a:moveTo>
                <a:lnTo>
                  <a:pt x="0" y="8"/>
                </a:lnTo>
                <a:lnTo>
                  <a:pt x="2" y="3"/>
                </a:lnTo>
                <a:lnTo>
                  <a:pt x="7" y="2"/>
                </a:lnTo>
                <a:lnTo>
                  <a:pt x="11" y="0"/>
                </a:lnTo>
                <a:lnTo>
                  <a:pt x="16" y="0"/>
                </a:lnTo>
                <a:lnTo>
                  <a:pt x="19" y="0"/>
                </a:lnTo>
                <a:lnTo>
                  <a:pt x="23" y="3"/>
                </a:lnTo>
                <a:lnTo>
                  <a:pt x="23" y="6"/>
                </a:lnTo>
                <a:lnTo>
                  <a:pt x="12" y="7"/>
                </a:lnTo>
                <a:lnTo>
                  <a:pt x="11" y="7"/>
                </a:lnTo>
                <a:lnTo>
                  <a:pt x="1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6" name="Freeform 281"/>
          <p:cNvSpPr>
            <a:spLocks/>
          </p:cNvSpPr>
          <p:nvPr/>
        </p:nvSpPr>
        <p:spPr bwMode="auto">
          <a:xfrm>
            <a:off x="6275388" y="2695576"/>
            <a:ext cx="15875" cy="34925"/>
          </a:xfrm>
          <a:custGeom>
            <a:avLst/>
            <a:gdLst>
              <a:gd name="T0" fmla="*/ 0 w 10"/>
              <a:gd name="T1" fmla="*/ 22 h 22"/>
              <a:gd name="T2" fmla="*/ 4 w 10"/>
              <a:gd name="T3" fmla="*/ 15 h 22"/>
              <a:gd name="T4" fmla="*/ 6 w 10"/>
              <a:gd name="T5" fmla="*/ 8 h 22"/>
              <a:gd name="T6" fmla="*/ 10 w 10"/>
              <a:gd name="T7" fmla="*/ 0 h 22"/>
              <a:gd name="T8" fmla="*/ 6 w 10"/>
              <a:gd name="T9" fmla="*/ 11 h 22"/>
              <a:gd name="T10" fmla="*/ 3 w 10"/>
              <a:gd name="T11" fmla="*/ 19 h 22"/>
              <a:gd name="T12" fmla="*/ 0 w 10"/>
              <a:gd name="T1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22">
                <a:moveTo>
                  <a:pt x="0" y="22"/>
                </a:moveTo>
                <a:lnTo>
                  <a:pt x="4" y="15"/>
                </a:lnTo>
                <a:lnTo>
                  <a:pt x="6" y="8"/>
                </a:lnTo>
                <a:lnTo>
                  <a:pt x="10" y="0"/>
                </a:lnTo>
                <a:lnTo>
                  <a:pt x="6" y="11"/>
                </a:lnTo>
                <a:lnTo>
                  <a:pt x="3" y="19"/>
                </a:lnTo>
                <a:lnTo>
                  <a:pt x="0" y="2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7" name="Freeform 282"/>
          <p:cNvSpPr>
            <a:spLocks/>
          </p:cNvSpPr>
          <p:nvPr/>
        </p:nvSpPr>
        <p:spPr bwMode="auto">
          <a:xfrm>
            <a:off x="6340476" y="2557463"/>
            <a:ext cx="9525" cy="26988"/>
          </a:xfrm>
          <a:custGeom>
            <a:avLst/>
            <a:gdLst>
              <a:gd name="T0" fmla="*/ 6 w 6"/>
              <a:gd name="T1" fmla="*/ 17 h 17"/>
              <a:gd name="T2" fmla="*/ 0 w 6"/>
              <a:gd name="T3" fmla="*/ 0 h 17"/>
              <a:gd name="T4" fmla="*/ 2 w 6"/>
              <a:gd name="T5" fmla="*/ 1 h 17"/>
              <a:gd name="T6" fmla="*/ 6 w 6"/>
              <a:gd name="T7" fmla="*/ 9 h 17"/>
              <a:gd name="T8" fmla="*/ 6 w 6"/>
              <a:gd name="T9" fmla="*/ 15 h 17"/>
              <a:gd name="T10" fmla="*/ 6 w 6"/>
              <a:gd name="T11" fmla="*/ 16 h 17"/>
              <a:gd name="T12" fmla="*/ 6 w 6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" h="17">
                <a:moveTo>
                  <a:pt x="6" y="17"/>
                </a:moveTo>
                <a:lnTo>
                  <a:pt x="0" y="0"/>
                </a:lnTo>
                <a:lnTo>
                  <a:pt x="2" y="1"/>
                </a:lnTo>
                <a:lnTo>
                  <a:pt x="6" y="9"/>
                </a:lnTo>
                <a:lnTo>
                  <a:pt x="6" y="15"/>
                </a:lnTo>
                <a:lnTo>
                  <a:pt x="6" y="16"/>
                </a:lnTo>
                <a:lnTo>
                  <a:pt x="6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8" name="Freeform 283"/>
          <p:cNvSpPr>
            <a:spLocks/>
          </p:cNvSpPr>
          <p:nvPr/>
        </p:nvSpPr>
        <p:spPr bwMode="auto">
          <a:xfrm>
            <a:off x="6335713" y="2547938"/>
            <a:ext cx="4763" cy="9525"/>
          </a:xfrm>
          <a:custGeom>
            <a:avLst/>
            <a:gdLst>
              <a:gd name="T0" fmla="*/ 3 w 3"/>
              <a:gd name="T1" fmla="*/ 6 h 6"/>
              <a:gd name="T2" fmla="*/ 0 w 3"/>
              <a:gd name="T3" fmla="*/ 0 h 6"/>
              <a:gd name="T4" fmla="*/ 3 w 3"/>
              <a:gd name="T5" fmla="*/ 4 h 6"/>
              <a:gd name="T6" fmla="*/ 3 w 3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6">
                <a:moveTo>
                  <a:pt x="3" y="6"/>
                </a:moveTo>
                <a:lnTo>
                  <a:pt x="0" y="0"/>
                </a:lnTo>
                <a:lnTo>
                  <a:pt x="3" y="4"/>
                </a:lnTo>
                <a:lnTo>
                  <a:pt x="3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9" name="Freeform 284"/>
          <p:cNvSpPr>
            <a:spLocks/>
          </p:cNvSpPr>
          <p:nvPr/>
        </p:nvSpPr>
        <p:spPr bwMode="auto">
          <a:xfrm>
            <a:off x="6329363" y="2533651"/>
            <a:ext cx="4763" cy="9525"/>
          </a:xfrm>
          <a:custGeom>
            <a:avLst/>
            <a:gdLst>
              <a:gd name="T0" fmla="*/ 3 w 3"/>
              <a:gd name="T1" fmla="*/ 6 h 6"/>
              <a:gd name="T2" fmla="*/ 0 w 3"/>
              <a:gd name="T3" fmla="*/ 0 h 6"/>
              <a:gd name="T4" fmla="*/ 2 w 3"/>
              <a:gd name="T5" fmla="*/ 1 h 6"/>
              <a:gd name="T6" fmla="*/ 3 w 3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6">
                <a:moveTo>
                  <a:pt x="3" y="6"/>
                </a:moveTo>
                <a:lnTo>
                  <a:pt x="0" y="0"/>
                </a:lnTo>
                <a:lnTo>
                  <a:pt x="2" y="1"/>
                </a:lnTo>
                <a:lnTo>
                  <a:pt x="3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0" name="Freeform 285"/>
          <p:cNvSpPr>
            <a:spLocks/>
          </p:cNvSpPr>
          <p:nvPr/>
        </p:nvSpPr>
        <p:spPr bwMode="auto">
          <a:xfrm>
            <a:off x="6316663" y="2511426"/>
            <a:ext cx="12700" cy="22225"/>
          </a:xfrm>
          <a:custGeom>
            <a:avLst/>
            <a:gdLst>
              <a:gd name="T0" fmla="*/ 8 w 8"/>
              <a:gd name="T1" fmla="*/ 14 h 14"/>
              <a:gd name="T2" fmla="*/ 6 w 8"/>
              <a:gd name="T3" fmla="*/ 9 h 14"/>
              <a:gd name="T4" fmla="*/ 0 w 8"/>
              <a:gd name="T5" fmla="*/ 0 h 14"/>
              <a:gd name="T6" fmla="*/ 8 w 8"/>
              <a:gd name="T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4">
                <a:moveTo>
                  <a:pt x="8" y="14"/>
                </a:moveTo>
                <a:lnTo>
                  <a:pt x="6" y="9"/>
                </a:lnTo>
                <a:lnTo>
                  <a:pt x="0" y="0"/>
                </a:lnTo>
                <a:lnTo>
                  <a:pt x="8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1" name="Freeform 286"/>
          <p:cNvSpPr>
            <a:spLocks/>
          </p:cNvSpPr>
          <p:nvPr/>
        </p:nvSpPr>
        <p:spPr bwMode="auto">
          <a:xfrm>
            <a:off x="6310313" y="2500313"/>
            <a:ext cx="6350" cy="11113"/>
          </a:xfrm>
          <a:custGeom>
            <a:avLst/>
            <a:gdLst>
              <a:gd name="T0" fmla="*/ 4 w 4"/>
              <a:gd name="T1" fmla="*/ 7 h 7"/>
              <a:gd name="T2" fmla="*/ 0 w 4"/>
              <a:gd name="T3" fmla="*/ 0 h 7"/>
              <a:gd name="T4" fmla="*/ 1 w 4"/>
              <a:gd name="T5" fmla="*/ 1 h 7"/>
              <a:gd name="T6" fmla="*/ 4 w 4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0" y="0"/>
                </a:lnTo>
                <a:lnTo>
                  <a:pt x="1" y="1"/>
                </a:lnTo>
                <a:lnTo>
                  <a:pt x="4" y="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2" name="Freeform 287"/>
          <p:cNvSpPr>
            <a:spLocks/>
          </p:cNvSpPr>
          <p:nvPr/>
        </p:nvSpPr>
        <p:spPr bwMode="auto">
          <a:xfrm>
            <a:off x="6297613" y="2476501"/>
            <a:ext cx="12700" cy="23813"/>
          </a:xfrm>
          <a:custGeom>
            <a:avLst/>
            <a:gdLst>
              <a:gd name="T0" fmla="*/ 8 w 8"/>
              <a:gd name="T1" fmla="*/ 15 h 15"/>
              <a:gd name="T2" fmla="*/ 5 w 8"/>
              <a:gd name="T3" fmla="*/ 11 h 15"/>
              <a:gd name="T4" fmla="*/ 0 w 8"/>
              <a:gd name="T5" fmla="*/ 0 h 15"/>
              <a:gd name="T6" fmla="*/ 8 w 8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5">
                <a:moveTo>
                  <a:pt x="8" y="15"/>
                </a:moveTo>
                <a:lnTo>
                  <a:pt x="5" y="11"/>
                </a:lnTo>
                <a:lnTo>
                  <a:pt x="0" y="0"/>
                </a:lnTo>
                <a:lnTo>
                  <a:pt x="8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3" name="Freeform 288"/>
          <p:cNvSpPr>
            <a:spLocks/>
          </p:cNvSpPr>
          <p:nvPr/>
        </p:nvSpPr>
        <p:spPr bwMode="auto">
          <a:xfrm>
            <a:off x="6299201" y="2439988"/>
            <a:ext cx="6350" cy="22225"/>
          </a:xfrm>
          <a:custGeom>
            <a:avLst/>
            <a:gdLst>
              <a:gd name="T0" fmla="*/ 0 w 4"/>
              <a:gd name="T1" fmla="*/ 14 h 14"/>
              <a:gd name="T2" fmla="*/ 2 w 4"/>
              <a:gd name="T3" fmla="*/ 8 h 14"/>
              <a:gd name="T4" fmla="*/ 4 w 4"/>
              <a:gd name="T5" fmla="*/ 0 h 14"/>
              <a:gd name="T6" fmla="*/ 0 w 4"/>
              <a:gd name="T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4">
                <a:moveTo>
                  <a:pt x="0" y="14"/>
                </a:moveTo>
                <a:lnTo>
                  <a:pt x="2" y="8"/>
                </a:lnTo>
                <a:lnTo>
                  <a:pt x="4" y="0"/>
                </a:lnTo>
                <a:lnTo>
                  <a:pt x="0" y="1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4" name="Freeform 289"/>
          <p:cNvSpPr>
            <a:spLocks/>
          </p:cNvSpPr>
          <p:nvPr/>
        </p:nvSpPr>
        <p:spPr bwMode="auto">
          <a:xfrm>
            <a:off x="5640388" y="2417763"/>
            <a:ext cx="17463" cy="20638"/>
          </a:xfrm>
          <a:custGeom>
            <a:avLst/>
            <a:gdLst>
              <a:gd name="T0" fmla="*/ 0 w 11"/>
              <a:gd name="T1" fmla="*/ 13 h 13"/>
              <a:gd name="T2" fmla="*/ 2 w 11"/>
              <a:gd name="T3" fmla="*/ 8 h 13"/>
              <a:gd name="T4" fmla="*/ 7 w 11"/>
              <a:gd name="T5" fmla="*/ 0 h 13"/>
              <a:gd name="T6" fmla="*/ 10 w 11"/>
              <a:gd name="T7" fmla="*/ 6 h 13"/>
              <a:gd name="T8" fmla="*/ 11 w 11"/>
              <a:gd name="T9" fmla="*/ 10 h 13"/>
              <a:gd name="T10" fmla="*/ 0 w 11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3">
                <a:moveTo>
                  <a:pt x="0" y="13"/>
                </a:moveTo>
                <a:lnTo>
                  <a:pt x="2" y="8"/>
                </a:lnTo>
                <a:lnTo>
                  <a:pt x="7" y="0"/>
                </a:lnTo>
                <a:lnTo>
                  <a:pt x="10" y="6"/>
                </a:lnTo>
                <a:lnTo>
                  <a:pt x="11" y="10"/>
                </a:lnTo>
                <a:lnTo>
                  <a:pt x="0" y="1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5" name="Freeform 290"/>
          <p:cNvSpPr>
            <a:spLocks/>
          </p:cNvSpPr>
          <p:nvPr/>
        </p:nvSpPr>
        <p:spPr bwMode="auto">
          <a:xfrm>
            <a:off x="6346826" y="2405063"/>
            <a:ext cx="15875" cy="4763"/>
          </a:xfrm>
          <a:custGeom>
            <a:avLst/>
            <a:gdLst>
              <a:gd name="T0" fmla="*/ 4 w 10"/>
              <a:gd name="T1" fmla="*/ 3 h 3"/>
              <a:gd name="T2" fmla="*/ 0 w 10"/>
              <a:gd name="T3" fmla="*/ 1 h 3"/>
              <a:gd name="T4" fmla="*/ 0 w 10"/>
              <a:gd name="T5" fmla="*/ 0 h 3"/>
              <a:gd name="T6" fmla="*/ 10 w 10"/>
              <a:gd name="T7" fmla="*/ 0 h 3"/>
              <a:gd name="T8" fmla="*/ 8 w 10"/>
              <a:gd name="T9" fmla="*/ 1 h 3"/>
              <a:gd name="T10" fmla="*/ 8 w 10"/>
              <a:gd name="T11" fmla="*/ 3 h 3"/>
              <a:gd name="T12" fmla="*/ 4 w 10"/>
              <a:gd name="T13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3">
                <a:moveTo>
                  <a:pt x="4" y="3"/>
                </a:moveTo>
                <a:lnTo>
                  <a:pt x="0" y="1"/>
                </a:lnTo>
                <a:lnTo>
                  <a:pt x="0" y="0"/>
                </a:lnTo>
                <a:lnTo>
                  <a:pt x="10" y="0"/>
                </a:lnTo>
                <a:lnTo>
                  <a:pt x="8" y="1"/>
                </a:lnTo>
                <a:lnTo>
                  <a:pt x="8" y="3"/>
                </a:lnTo>
                <a:lnTo>
                  <a:pt x="4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6" name="Freeform 291"/>
          <p:cNvSpPr>
            <a:spLocks/>
          </p:cNvSpPr>
          <p:nvPr/>
        </p:nvSpPr>
        <p:spPr bwMode="auto">
          <a:xfrm>
            <a:off x="6386513" y="2279651"/>
            <a:ext cx="6350" cy="30163"/>
          </a:xfrm>
          <a:custGeom>
            <a:avLst/>
            <a:gdLst>
              <a:gd name="T0" fmla="*/ 0 w 4"/>
              <a:gd name="T1" fmla="*/ 19 h 19"/>
              <a:gd name="T2" fmla="*/ 4 w 4"/>
              <a:gd name="T3" fmla="*/ 0 h 19"/>
              <a:gd name="T4" fmla="*/ 3 w 4"/>
              <a:gd name="T5" fmla="*/ 8 h 19"/>
              <a:gd name="T6" fmla="*/ 1 w 4"/>
              <a:gd name="T7" fmla="*/ 14 h 19"/>
              <a:gd name="T8" fmla="*/ 0 w 4"/>
              <a:gd name="T9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19">
                <a:moveTo>
                  <a:pt x="0" y="19"/>
                </a:moveTo>
                <a:lnTo>
                  <a:pt x="4" y="0"/>
                </a:lnTo>
                <a:lnTo>
                  <a:pt x="3" y="8"/>
                </a:lnTo>
                <a:lnTo>
                  <a:pt x="1" y="14"/>
                </a:lnTo>
                <a:lnTo>
                  <a:pt x="0" y="1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7" name="Freeform 292"/>
          <p:cNvSpPr>
            <a:spLocks/>
          </p:cNvSpPr>
          <p:nvPr/>
        </p:nvSpPr>
        <p:spPr bwMode="auto">
          <a:xfrm>
            <a:off x="6394451" y="2247901"/>
            <a:ext cx="28575" cy="23813"/>
          </a:xfrm>
          <a:custGeom>
            <a:avLst/>
            <a:gdLst>
              <a:gd name="T0" fmla="*/ 0 w 18"/>
              <a:gd name="T1" fmla="*/ 15 h 15"/>
              <a:gd name="T2" fmla="*/ 6 w 18"/>
              <a:gd name="T3" fmla="*/ 9 h 15"/>
              <a:gd name="T4" fmla="*/ 10 w 18"/>
              <a:gd name="T5" fmla="*/ 6 h 15"/>
              <a:gd name="T6" fmla="*/ 18 w 18"/>
              <a:gd name="T7" fmla="*/ 0 h 15"/>
              <a:gd name="T8" fmla="*/ 0 w 18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5">
                <a:moveTo>
                  <a:pt x="0" y="15"/>
                </a:moveTo>
                <a:lnTo>
                  <a:pt x="6" y="9"/>
                </a:lnTo>
                <a:lnTo>
                  <a:pt x="10" y="6"/>
                </a:lnTo>
                <a:lnTo>
                  <a:pt x="18" y="0"/>
                </a:lnTo>
                <a:lnTo>
                  <a:pt x="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8" name="Freeform 293"/>
          <p:cNvSpPr>
            <a:spLocks/>
          </p:cNvSpPr>
          <p:nvPr/>
        </p:nvSpPr>
        <p:spPr bwMode="auto">
          <a:xfrm>
            <a:off x="6423026" y="2239963"/>
            <a:ext cx="6350" cy="7938"/>
          </a:xfrm>
          <a:custGeom>
            <a:avLst/>
            <a:gdLst>
              <a:gd name="T0" fmla="*/ 0 w 4"/>
              <a:gd name="T1" fmla="*/ 5 h 5"/>
              <a:gd name="T2" fmla="*/ 1 w 4"/>
              <a:gd name="T3" fmla="*/ 2 h 5"/>
              <a:gd name="T4" fmla="*/ 4 w 4"/>
              <a:gd name="T5" fmla="*/ 0 h 5"/>
              <a:gd name="T6" fmla="*/ 1 w 4"/>
              <a:gd name="T7" fmla="*/ 3 h 5"/>
              <a:gd name="T8" fmla="*/ 0 w 4"/>
              <a:gd name="T9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5">
                <a:moveTo>
                  <a:pt x="0" y="5"/>
                </a:moveTo>
                <a:lnTo>
                  <a:pt x="1" y="2"/>
                </a:lnTo>
                <a:lnTo>
                  <a:pt x="4" y="0"/>
                </a:lnTo>
                <a:lnTo>
                  <a:pt x="1" y="3"/>
                </a:lnTo>
                <a:lnTo>
                  <a:pt x="0" y="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9" name="Rectangle 294"/>
          <p:cNvSpPr>
            <a:spLocks noChangeArrowheads="1"/>
          </p:cNvSpPr>
          <p:nvPr/>
        </p:nvSpPr>
        <p:spPr bwMode="auto">
          <a:xfrm>
            <a:off x="6594476" y="2197101"/>
            <a:ext cx="1588" cy="3175"/>
          </a:xfrm>
          <a:prstGeom prst="rect">
            <a:avLst/>
          </a:pr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0" name="Freeform 295"/>
          <p:cNvSpPr>
            <a:spLocks/>
          </p:cNvSpPr>
          <p:nvPr/>
        </p:nvSpPr>
        <p:spPr bwMode="auto">
          <a:xfrm>
            <a:off x="6594476" y="2192338"/>
            <a:ext cx="0" cy="4763"/>
          </a:xfrm>
          <a:custGeom>
            <a:avLst/>
            <a:gdLst>
              <a:gd name="T0" fmla="*/ 3 h 3"/>
              <a:gd name="T1" fmla="*/ 0 h 3"/>
              <a:gd name="T2" fmla="*/ 3 h 3"/>
              <a:gd name="T3" fmla="*/ 3 h 3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</a:cxnLst>
            <a:rect l="0" t="0" r="r" b="b"/>
            <a:pathLst>
              <a:path h="3">
                <a:moveTo>
                  <a:pt x="0" y="3"/>
                </a:moveTo>
                <a:lnTo>
                  <a:pt x="0" y="0"/>
                </a:lnTo>
                <a:lnTo>
                  <a:pt x="0" y="3"/>
                </a:lnTo>
                <a:lnTo>
                  <a:pt x="0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1" name="Freeform 296"/>
          <p:cNvSpPr>
            <a:spLocks/>
          </p:cNvSpPr>
          <p:nvPr/>
        </p:nvSpPr>
        <p:spPr bwMode="auto">
          <a:xfrm>
            <a:off x="6375401" y="2192338"/>
            <a:ext cx="7938" cy="3175"/>
          </a:xfrm>
          <a:custGeom>
            <a:avLst/>
            <a:gdLst>
              <a:gd name="T0" fmla="*/ 1 w 5"/>
              <a:gd name="T1" fmla="*/ 2 h 2"/>
              <a:gd name="T2" fmla="*/ 0 w 5"/>
              <a:gd name="T3" fmla="*/ 0 h 2"/>
              <a:gd name="T4" fmla="*/ 5 w 5"/>
              <a:gd name="T5" fmla="*/ 2 h 2"/>
              <a:gd name="T6" fmla="*/ 1 w 5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2">
                <a:moveTo>
                  <a:pt x="1" y="2"/>
                </a:moveTo>
                <a:lnTo>
                  <a:pt x="0" y="0"/>
                </a:lnTo>
                <a:lnTo>
                  <a:pt x="5" y="2"/>
                </a:lnTo>
                <a:lnTo>
                  <a:pt x="1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2" name="Freeform 297"/>
          <p:cNvSpPr>
            <a:spLocks/>
          </p:cNvSpPr>
          <p:nvPr/>
        </p:nvSpPr>
        <p:spPr bwMode="auto">
          <a:xfrm>
            <a:off x="6356351" y="2179638"/>
            <a:ext cx="1588" cy="3175"/>
          </a:xfrm>
          <a:custGeom>
            <a:avLst/>
            <a:gdLst>
              <a:gd name="T0" fmla="*/ 1 w 1"/>
              <a:gd name="T1" fmla="*/ 2 h 2"/>
              <a:gd name="T2" fmla="*/ 0 w 1"/>
              <a:gd name="T3" fmla="*/ 0 h 2"/>
              <a:gd name="T4" fmla="*/ 1 w 1"/>
              <a:gd name="T5" fmla="*/ 0 h 2"/>
              <a:gd name="T6" fmla="*/ 1 w 1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2">
                <a:moveTo>
                  <a:pt x="1" y="2"/>
                </a:moveTo>
                <a:lnTo>
                  <a:pt x="0" y="0"/>
                </a:lnTo>
                <a:lnTo>
                  <a:pt x="1" y="0"/>
                </a:lnTo>
                <a:lnTo>
                  <a:pt x="1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3" name="Freeform 298"/>
          <p:cNvSpPr>
            <a:spLocks/>
          </p:cNvSpPr>
          <p:nvPr/>
        </p:nvSpPr>
        <p:spPr bwMode="auto">
          <a:xfrm>
            <a:off x="6367463" y="2162176"/>
            <a:ext cx="1588" cy="0"/>
          </a:xfrm>
          <a:custGeom>
            <a:avLst/>
            <a:gdLst>
              <a:gd name="T0" fmla="*/ 1 w 1"/>
              <a:gd name="T1" fmla="*/ 0 w 1"/>
              <a:gd name="T2" fmla="*/ 1 w 1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">
                <a:moveTo>
                  <a:pt x="1" y="0"/>
                </a:moveTo>
                <a:lnTo>
                  <a:pt x="0" y="0"/>
                </a:lnTo>
                <a:lnTo>
                  <a:pt x="1" y="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4" name="Freeform 299"/>
          <p:cNvSpPr>
            <a:spLocks/>
          </p:cNvSpPr>
          <p:nvPr/>
        </p:nvSpPr>
        <p:spPr bwMode="auto">
          <a:xfrm>
            <a:off x="6608763" y="2130426"/>
            <a:ext cx="4763" cy="23813"/>
          </a:xfrm>
          <a:custGeom>
            <a:avLst/>
            <a:gdLst>
              <a:gd name="T0" fmla="*/ 0 w 3"/>
              <a:gd name="T1" fmla="*/ 15 h 15"/>
              <a:gd name="T2" fmla="*/ 2 w 3"/>
              <a:gd name="T3" fmla="*/ 0 h 15"/>
              <a:gd name="T4" fmla="*/ 3 w 3"/>
              <a:gd name="T5" fmla="*/ 8 h 15"/>
              <a:gd name="T6" fmla="*/ 2 w 3"/>
              <a:gd name="T7" fmla="*/ 11 h 15"/>
              <a:gd name="T8" fmla="*/ 0 w 3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" h="15">
                <a:moveTo>
                  <a:pt x="0" y="15"/>
                </a:moveTo>
                <a:lnTo>
                  <a:pt x="2" y="0"/>
                </a:lnTo>
                <a:lnTo>
                  <a:pt x="3" y="8"/>
                </a:lnTo>
                <a:lnTo>
                  <a:pt x="2" y="11"/>
                </a:lnTo>
                <a:lnTo>
                  <a:pt x="0" y="15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5" name="Freeform 300"/>
          <p:cNvSpPr>
            <a:spLocks/>
          </p:cNvSpPr>
          <p:nvPr/>
        </p:nvSpPr>
        <p:spPr bwMode="auto">
          <a:xfrm>
            <a:off x="6608763" y="2117726"/>
            <a:ext cx="3175" cy="12700"/>
          </a:xfrm>
          <a:custGeom>
            <a:avLst/>
            <a:gdLst>
              <a:gd name="T0" fmla="*/ 2 w 2"/>
              <a:gd name="T1" fmla="*/ 8 h 8"/>
              <a:gd name="T2" fmla="*/ 0 w 2"/>
              <a:gd name="T3" fmla="*/ 2 h 8"/>
              <a:gd name="T4" fmla="*/ 0 w 2"/>
              <a:gd name="T5" fmla="*/ 0 h 8"/>
              <a:gd name="T6" fmla="*/ 2 w 2"/>
              <a:gd name="T7" fmla="*/ 5 h 8"/>
              <a:gd name="T8" fmla="*/ 2 w 2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" h="8">
                <a:moveTo>
                  <a:pt x="2" y="8"/>
                </a:moveTo>
                <a:lnTo>
                  <a:pt x="0" y="2"/>
                </a:lnTo>
                <a:lnTo>
                  <a:pt x="0" y="0"/>
                </a:lnTo>
                <a:lnTo>
                  <a:pt x="2" y="5"/>
                </a:lnTo>
                <a:lnTo>
                  <a:pt x="2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6" name="Freeform 301"/>
          <p:cNvSpPr>
            <a:spLocks/>
          </p:cNvSpPr>
          <p:nvPr/>
        </p:nvSpPr>
        <p:spPr bwMode="auto">
          <a:xfrm>
            <a:off x="6286501" y="2001838"/>
            <a:ext cx="65088" cy="69850"/>
          </a:xfrm>
          <a:custGeom>
            <a:avLst/>
            <a:gdLst>
              <a:gd name="T0" fmla="*/ 6 w 41"/>
              <a:gd name="T1" fmla="*/ 44 h 44"/>
              <a:gd name="T2" fmla="*/ 0 w 41"/>
              <a:gd name="T3" fmla="*/ 37 h 44"/>
              <a:gd name="T4" fmla="*/ 12 w 41"/>
              <a:gd name="T5" fmla="*/ 13 h 44"/>
              <a:gd name="T6" fmla="*/ 16 w 41"/>
              <a:gd name="T7" fmla="*/ 5 h 44"/>
              <a:gd name="T8" fmla="*/ 27 w 41"/>
              <a:gd name="T9" fmla="*/ 0 h 44"/>
              <a:gd name="T10" fmla="*/ 31 w 41"/>
              <a:gd name="T11" fmla="*/ 5 h 44"/>
              <a:gd name="T12" fmla="*/ 36 w 41"/>
              <a:gd name="T13" fmla="*/ 7 h 44"/>
              <a:gd name="T14" fmla="*/ 34 w 41"/>
              <a:gd name="T15" fmla="*/ 11 h 44"/>
              <a:gd name="T16" fmla="*/ 34 w 41"/>
              <a:gd name="T17" fmla="*/ 13 h 44"/>
              <a:gd name="T18" fmla="*/ 41 w 41"/>
              <a:gd name="T19" fmla="*/ 22 h 44"/>
              <a:gd name="T20" fmla="*/ 31 w 41"/>
              <a:gd name="T21" fmla="*/ 35 h 44"/>
              <a:gd name="T22" fmla="*/ 30 w 41"/>
              <a:gd name="T23" fmla="*/ 35 h 44"/>
              <a:gd name="T24" fmla="*/ 19 w 41"/>
              <a:gd name="T25" fmla="*/ 35 h 44"/>
              <a:gd name="T26" fmla="*/ 6 w 41"/>
              <a:gd name="T2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1" h="44">
                <a:moveTo>
                  <a:pt x="6" y="44"/>
                </a:moveTo>
                <a:lnTo>
                  <a:pt x="0" y="37"/>
                </a:lnTo>
                <a:lnTo>
                  <a:pt x="12" y="13"/>
                </a:lnTo>
                <a:lnTo>
                  <a:pt x="16" y="5"/>
                </a:lnTo>
                <a:lnTo>
                  <a:pt x="27" y="0"/>
                </a:lnTo>
                <a:lnTo>
                  <a:pt x="31" y="5"/>
                </a:lnTo>
                <a:lnTo>
                  <a:pt x="36" y="7"/>
                </a:lnTo>
                <a:lnTo>
                  <a:pt x="34" y="11"/>
                </a:lnTo>
                <a:lnTo>
                  <a:pt x="34" y="13"/>
                </a:lnTo>
                <a:lnTo>
                  <a:pt x="41" y="22"/>
                </a:lnTo>
                <a:lnTo>
                  <a:pt x="31" y="35"/>
                </a:lnTo>
                <a:lnTo>
                  <a:pt x="30" y="35"/>
                </a:lnTo>
                <a:lnTo>
                  <a:pt x="19" y="35"/>
                </a:lnTo>
                <a:lnTo>
                  <a:pt x="6" y="4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7" name="Freeform 302"/>
          <p:cNvSpPr>
            <a:spLocks/>
          </p:cNvSpPr>
          <p:nvPr/>
        </p:nvSpPr>
        <p:spPr bwMode="auto">
          <a:xfrm>
            <a:off x="6819901" y="2033588"/>
            <a:ext cx="12700" cy="6350"/>
          </a:xfrm>
          <a:custGeom>
            <a:avLst/>
            <a:gdLst>
              <a:gd name="T0" fmla="*/ 8 w 8"/>
              <a:gd name="T1" fmla="*/ 4 h 4"/>
              <a:gd name="T2" fmla="*/ 0 w 8"/>
              <a:gd name="T3" fmla="*/ 0 h 4"/>
              <a:gd name="T4" fmla="*/ 4 w 8"/>
              <a:gd name="T5" fmla="*/ 1 h 4"/>
              <a:gd name="T6" fmla="*/ 8 w 8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4">
                <a:moveTo>
                  <a:pt x="8" y="4"/>
                </a:moveTo>
                <a:lnTo>
                  <a:pt x="0" y="0"/>
                </a:lnTo>
                <a:lnTo>
                  <a:pt x="4" y="1"/>
                </a:lnTo>
                <a:lnTo>
                  <a:pt x="8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8" name="Freeform 303"/>
          <p:cNvSpPr>
            <a:spLocks/>
          </p:cNvSpPr>
          <p:nvPr/>
        </p:nvSpPr>
        <p:spPr bwMode="auto">
          <a:xfrm>
            <a:off x="6813551" y="2030413"/>
            <a:ext cx="6350" cy="3175"/>
          </a:xfrm>
          <a:custGeom>
            <a:avLst/>
            <a:gdLst>
              <a:gd name="T0" fmla="*/ 4 w 4"/>
              <a:gd name="T1" fmla="*/ 2 h 2"/>
              <a:gd name="T2" fmla="*/ 2 w 4"/>
              <a:gd name="T3" fmla="*/ 2 h 2"/>
              <a:gd name="T4" fmla="*/ 0 w 4"/>
              <a:gd name="T5" fmla="*/ 0 h 2"/>
              <a:gd name="T6" fmla="*/ 4 w 4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2">
                <a:moveTo>
                  <a:pt x="4" y="2"/>
                </a:moveTo>
                <a:lnTo>
                  <a:pt x="2" y="2"/>
                </a:lnTo>
                <a:lnTo>
                  <a:pt x="0" y="0"/>
                </a:lnTo>
                <a:lnTo>
                  <a:pt x="4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9" name="Freeform 304"/>
          <p:cNvSpPr>
            <a:spLocks/>
          </p:cNvSpPr>
          <p:nvPr/>
        </p:nvSpPr>
        <p:spPr bwMode="auto">
          <a:xfrm>
            <a:off x="6767513" y="2012951"/>
            <a:ext cx="25400" cy="9525"/>
          </a:xfrm>
          <a:custGeom>
            <a:avLst/>
            <a:gdLst>
              <a:gd name="T0" fmla="*/ 16 w 16"/>
              <a:gd name="T1" fmla="*/ 6 h 6"/>
              <a:gd name="T2" fmla="*/ 8 w 16"/>
              <a:gd name="T3" fmla="*/ 3 h 6"/>
              <a:gd name="T4" fmla="*/ 4 w 16"/>
              <a:gd name="T5" fmla="*/ 2 h 6"/>
              <a:gd name="T6" fmla="*/ 0 w 16"/>
              <a:gd name="T7" fmla="*/ 0 h 6"/>
              <a:gd name="T8" fmla="*/ 16 w 16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6">
                <a:moveTo>
                  <a:pt x="16" y="6"/>
                </a:moveTo>
                <a:lnTo>
                  <a:pt x="8" y="3"/>
                </a:lnTo>
                <a:lnTo>
                  <a:pt x="4" y="2"/>
                </a:lnTo>
                <a:lnTo>
                  <a:pt x="0" y="0"/>
                </a:lnTo>
                <a:lnTo>
                  <a:pt x="16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0" name="Freeform 305"/>
          <p:cNvSpPr>
            <a:spLocks/>
          </p:cNvSpPr>
          <p:nvPr/>
        </p:nvSpPr>
        <p:spPr bwMode="auto">
          <a:xfrm>
            <a:off x="6751638" y="2006601"/>
            <a:ext cx="15875" cy="6350"/>
          </a:xfrm>
          <a:custGeom>
            <a:avLst/>
            <a:gdLst>
              <a:gd name="T0" fmla="*/ 10 w 10"/>
              <a:gd name="T1" fmla="*/ 4 h 4"/>
              <a:gd name="T2" fmla="*/ 0 w 10"/>
              <a:gd name="T3" fmla="*/ 0 h 4"/>
              <a:gd name="T4" fmla="*/ 5 w 10"/>
              <a:gd name="T5" fmla="*/ 2 h 4"/>
              <a:gd name="T6" fmla="*/ 10 w 10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4">
                <a:moveTo>
                  <a:pt x="10" y="4"/>
                </a:moveTo>
                <a:lnTo>
                  <a:pt x="0" y="0"/>
                </a:lnTo>
                <a:lnTo>
                  <a:pt x="5" y="2"/>
                </a:lnTo>
                <a:lnTo>
                  <a:pt x="1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1" name="Rectangle 306"/>
          <p:cNvSpPr>
            <a:spLocks noChangeArrowheads="1"/>
          </p:cNvSpPr>
          <p:nvPr/>
        </p:nvSpPr>
        <p:spPr bwMode="auto">
          <a:xfrm>
            <a:off x="6750051" y="2006601"/>
            <a:ext cx="1588" cy="1588"/>
          </a:xfrm>
          <a:prstGeom prst="rect">
            <a:avLst/>
          </a:pr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2" name="Freeform 307"/>
          <p:cNvSpPr>
            <a:spLocks/>
          </p:cNvSpPr>
          <p:nvPr/>
        </p:nvSpPr>
        <p:spPr bwMode="auto">
          <a:xfrm>
            <a:off x="6734176" y="2000251"/>
            <a:ext cx="15875" cy="6350"/>
          </a:xfrm>
          <a:custGeom>
            <a:avLst/>
            <a:gdLst>
              <a:gd name="T0" fmla="*/ 10 w 10"/>
              <a:gd name="T1" fmla="*/ 4 h 4"/>
              <a:gd name="T2" fmla="*/ 0 w 10"/>
              <a:gd name="T3" fmla="*/ 0 h 4"/>
              <a:gd name="T4" fmla="*/ 6 w 10"/>
              <a:gd name="T5" fmla="*/ 1 h 4"/>
              <a:gd name="T6" fmla="*/ 10 w 10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4">
                <a:moveTo>
                  <a:pt x="10" y="4"/>
                </a:moveTo>
                <a:lnTo>
                  <a:pt x="0" y="0"/>
                </a:lnTo>
                <a:lnTo>
                  <a:pt x="6" y="1"/>
                </a:lnTo>
                <a:lnTo>
                  <a:pt x="10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3" name="Freeform 308"/>
          <p:cNvSpPr>
            <a:spLocks/>
          </p:cNvSpPr>
          <p:nvPr/>
        </p:nvSpPr>
        <p:spPr bwMode="auto">
          <a:xfrm>
            <a:off x="6702426" y="2001838"/>
            <a:ext cx="17463" cy="3175"/>
          </a:xfrm>
          <a:custGeom>
            <a:avLst/>
            <a:gdLst>
              <a:gd name="T0" fmla="*/ 0 w 11"/>
              <a:gd name="T1" fmla="*/ 2 h 2"/>
              <a:gd name="T2" fmla="*/ 5 w 11"/>
              <a:gd name="T3" fmla="*/ 0 h 2"/>
              <a:gd name="T4" fmla="*/ 11 w 11"/>
              <a:gd name="T5" fmla="*/ 0 h 2"/>
              <a:gd name="T6" fmla="*/ 0 w 11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2">
                <a:moveTo>
                  <a:pt x="0" y="2"/>
                </a:moveTo>
                <a:lnTo>
                  <a:pt x="5" y="0"/>
                </a:lnTo>
                <a:lnTo>
                  <a:pt x="11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4" name="Freeform 309"/>
          <p:cNvSpPr>
            <a:spLocks/>
          </p:cNvSpPr>
          <p:nvPr/>
        </p:nvSpPr>
        <p:spPr bwMode="auto">
          <a:xfrm>
            <a:off x="6719888" y="2000251"/>
            <a:ext cx="14288" cy="1588"/>
          </a:xfrm>
          <a:custGeom>
            <a:avLst/>
            <a:gdLst>
              <a:gd name="T0" fmla="*/ 0 w 9"/>
              <a:gd name="T1" fmla="*/ 1 h 1"/>
              <a:gd name="T2" fmla="*/ 9 w 9"/>
              <a:gd name="T3" fmla="*/ 0 h 1"/>
              <a:gd name="T4" fmla="*/ 1 w 9"/>
              <a:gd name="T5" fmla="*/ 1 h 1"/>
              <a:gd name="T6" fmla="*/ 0 w 9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">
                <a:moveTo>
                  <a:pt x="0" y="1"/>
                </a:moveTo>
                <a:lnTo>
                  <a:pt x="9" y="0"/>
                </a:lnTo>
                <a:lnTo>
                  <a:pt x="1" y="1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5" name="Freeform 310"/>
          <p:cNvSpPr>
            <a:spLocks/>
          </p:cNvSpPr>
          <p:nvPr/>
        </p:nvSpPr>
        <p:spPr bwMode="auto">
          <a:xfrm>
            <a:off x="6619876" y="1978026"/>
            <a:ext cx="26988" cy="14288"/>
          </a:xfrm>
          <a:custGeom>
            <a:avLst/>
            <a:gdLst>
              <a:gd name="T0" fmla="*/ 0 w 17"/>
              <a:gd name="T1" fmla="*/ 9 h 9"/>
              <a:gd name="T2" fmla="*/ 6 w 17"/>
              <a:gd name="T3" fmla="*/ 6 h 9"/>
              <a:gd name="T4" fmla="*/ 8 w 17"/>
              <a:gd name="T5" fmla="*/ 5 h 9"/>
              <a:gd name="T6" fmla="*/ 17 w 17"/>
              <a:gd name="T7" fmla="*/ 0 h 9"/>
              <a:gd name="T8" fmla="*/ 0 w 17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9">
                <a:moveTo>
                  <a:pt x="0" y="9"/>
                </a:moveTo>
                <a:lnTo>
                  <a:pt x="6" y="6"/>
                </a:lnTo>
                <a:lnTo>
                  <a:pt x="8" y="5"/>
                </a:lnTo>
                <a:lnTo>
                  <a:pt x="17" y="0"/>
                </a:lnTo>
                <a:lnTo>
                  <a:pt x="0" y="9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6" name="Freeform 311"/>
          <p:cNvSpPr>
            <a:spLocks/>
          </p:cNvSpPr>
          <p:nvPr/>
        </p:nvSpPr>
        <p:spPr bwMode="auto">
          <a:xfrm>
            <a:off x="6884988" y="1976438"/>
            <a:ext cx="9525" cy="6350"/>
          </a:xfrm>
          <a:custGeom>
            <a:avLst/>
            <a:gdLst>
              <a:gd name="T0" fmla="*/ 6 w 6"/>
              <a:gd name="T1" fmla="*/ 4 h 4"/>
              <a:gd name="T2" fmla="*/ 4 w 6"/>
              <a:gd name="T3" fmla="*/ 3 h 4"/>
              <a:gd name="T4" fmla="*/ 0 w 6"/>
              <a:gd name="T5" fmla="*/ 0 h 4"/>
              <a:gd name="T6" fmla="*/ 6 w 6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4">
                <a:moveTo>
                  <a:pt x="6" y="4"/>
                </a:moveTo>
                <a:lnTo>
                  <a:pt x="4" y="3"/>
                </a:lnTo>
                <a:lnTo>
                  <a:pt x="0" y="0"/>
                </a:lnTo>
                <a:lnTo>
                  <a:pt x="6" y="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7" name="Freeform 312"/>
          <p:cNvSpPr>
            <a:spLocks/>
          </p:cNvSpPr>
          <p:nvPr/>
        </p:nvSpPr>
        <p:spPr bwMode="auto">
          <a:xfrm>
            <a:off x="6400801" y="1873251"/>
            <a:ext cx="52388" cy="53975"/>
          </a:xfrm>
          <a:custGeom>
            <a:avLst/>
            <a:gdLst>
              <a:gd name="T0" fmla="*/ 0 w 33"/>
              <a:gd name="T1" fmla="*/ 34 h 34"/>
              <a:gd name="T2" fmla="*/ 0 w 33"/>
              <a:gd name="T3" fmla="*/ 32 h 34"/>
              <a:gd name="T4" fmla="*/ 6 w 33"/>
              <a:gd name="T5" fmla="*/ 21 h 34"/>
              <a:gd name="T6" fmla="*/ 17 w 33"/>
              <a:gd name="T7" fmla="*/ 0 h 34"/>
              <a:gd name="T8" fmla="*/ 24 w 33"/>
              <a:gd name="T9" fmla="*/ 11 h 34"/>
              <a:gd name="T10" fmla="*/ 29 w 33"/>
              <a:gd name="T11" fmla="*/ 15 h 34"/>
              <a:gd name="T12" fmla="*/ 32 w 33"/>
              <a:gd name="T13" fmla="*/ 17 h 34"/>
              <a:gd name="T14" fmla="*/ 33 w 33"/>
              <a:gd name="T15" fmla="*/ 19 h 34"/>
              <a:gd name="T16" fmla="*/ 28 w 33"/>
              <a:gd name="T17" fmla="*/ 27 h 34"/>
              <a:gd name="T18" fmla="*/ 24 w 33"/>
              <a:gd name="T19" fmla="*/ 30 h 34"/>
              <a:gd name="T20" fmla="*/ 22 w 33"/>
              <a:gd name="T21" fmla="*/ 30 h 34"/>
              <a:gd name="T22" fmla="*/ 11 w 33"/>
              <a:gd name="T23" fmla="*/ 34 h 34"/>
              <a:gd name="T24" fmla="*/ 10 w 33"/>
              <a:gd name="T25" fmla="*/ 34 h 34"/>
              <a:gd name="T26" fmla="*/ 0 w 33"/>
              <a:gd name="T27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0" y="32"/>
                </a:lnTo>
                <a:lnTo>
                  <a:pt x="6" y="21"/>
                </a:lnTo>
                <a:lnTo>
                  <a:pt x="17" y="0"/>
                </a:lnTo>
                <a:lnTo>
                  <a:pt x="24" y="11"/>
                </a:lnTo>
                <a:lnTo>
                  <a:pt x="29" y="15"/>
                </a:lnTo>
                <a:lnTo>
                  <a:pt x="32" y="17"/>
                </a:lnTo>
                <a:lnTo>
                  <a:pt x="33" y="19"/>
                </a:lnTo>
                <a:lnTo>
                  <a:pt x="28" y="27"/>
                </a:lnTo>
                <a:lnTo>
                  <a:pt x="24" y="30"/>
                </a:lnTo>
                <a:lnTo>
                  <a:pt x="22" y="30"/>
                </a:lnTo>
                <a:lnTo>
                  <a:pt x="11" y="34"/>
                </a:lnTo>
                <a:lnTo>
                  <a:pt x="10" y="34"/>
                </a:lnTo>
                <a:lnTo>
                  <a:pt x="0" y="3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8" name="Freeform 313"/>
          <p:cNvSpPr>
            <a:spLocks/>
          </p:cNvSpPr>
          <p:nvPr/>
        </p:nvSpPr>
        <p:spPr bwMode="auto">
          <a:xfrm>
            <a:off x="6183313" y="1682751"/>
            <a:ext cx="112713" cy="187325"/>
          </a:xfrm>
          <a:custGeom>
            <a:avLst/>
            <a:gdLst>
              <a:gd name="T0" fmla="*/ 6 w 71"/>
              <a:gd name="T1" fmla="*/ 118 h 118"/>
              <a:gd name="T2" fmla="*/ 4 w 71"/>
              <a:gd name="T3" fmla="*/ 116 h 118"/>
              <a:gd name="T4" fmla="*/ 0 w 71"/>
              <a:gd name="T5" fmla="*/ 111 h 118"/>
              <a:gd name="T6" fmla="*/ 1 w 71"/>
              <a:gd name="T7" fmla="*/ 106 h 118"/>
              <a:gd name="T8" fmla="*/ 2 w 71"/>
              <a:gd name="T9" fmla="*/ 103 h 118"/>
              <a:gd name="T10" fmla="*/ 1 w 71"/>
              <a:gd name="T11" fmla="*/ 96 h 118"/>
              <a:gd name="T12" fmla="*/ 1 w 71"/>
              <a:gd name="T13" fmla="*/ 95 h 118"/>
              <a:gd name="T14" fmla="*/ 1 w 71"/>
              <a:gd name="T15" fmla="*/ 91 h 118"/>
              <a:gd name="T16" fmla="*/ 4 w 71"/>
              <a:gd name="T17" fmla="*/ 79 h 118"/>
              <a:gd name="T18" fmla="*/ 8 w 71"/>
              <a:gd name="T19" fmla="*/ 73 h 118"/>
              <a:gd name="T20" fmla="*/ 9 w 71"/>
              <a:gd name="T21" fmla="*/ 72 h 118"/>
              <a:gd name="T22" fmla="*/ 9 w 71"/>
              <a:gd name="T23" fmla="*/ 69 h 118"/>
              <a:gd name="T24" fmla="*/ 10 w 71"/>
              <a:gd name="T25" fmla="*/ 66 h 118"/>
              <a:gd name="T26" fmla="*/ 13 w 71"/>
              <a:gd name="T27" fmla="*/ 60 h 118"/>
              <a:gd name="T28" fmla="*/ 16 w 71"/>
              <a:gd name="T29" fmla="*/ 56 h 118"/>
              <a:gd name="T30" fmla="*/ 17 w 71"/>
              <a:gd name="T31" fmla="*/ 54 h 118"/>
              <a:gd name="T32" fmla="*/ 21 w 71"/>
              <a:gd name="T33" fmla="*/ 50 h 118"/>
              <a:gd name="T34" fmla="*/ 27 w 71"/>
              <a:gd name="T35" fmla="*/ 47 h 118"/>
              <a:gd name="T36" fmla="*/ 30 w 71"/>
              <a:gd name="T37" fmla="*/ 46 h 118"/>
              <a:gd name="T38" fmla="*/ 36 w 71"/>
              <a:gd name="T39" fmla="*/ 41 h 118"/>
              <a:gd name="T40" fmla="*/ 41 w 71"/>
              <a:gd name="T41" fmla="*/ 30 h 118"/>
              <a:gd name="T42" fmla="*/ 39 w 71"/>
              <a:gd name="T43" fmla="*/ 20 h 118"/>
              <a:gd name="T44" fmla="*/ 45 w 71"/>
              <a:gd name="T45" fmla="*/ 13 h 118"/>
              <a:gd name="T46" fmla="*/ 65 w 71"/>
              <a:gd name="T47" fmla="*/ 0 h 118"/>
              <a:gd name="T48" fmla="*/ 69 w 71"/>
              <a:gd name="T49" fmla="*/ 6 h 118"/>
              <a:gd name="T50" fmla="*/ 71 w 71"/>
              <a:gd name="T51" fmla="*/ 8 h 118"/>
              <a:gd name="T52" fmla="*/ 71 w 71"/>
              <a:gd name="T53" fmla="*/ 15 h 118"/>
              <a:gd name="T54" fmla="*/ 65 w 71"/>
              <a:gd name="T55" fmla="*/ 19 h 118"/>
              <a:gd name="T56" fmla="*/ 62 w 71"/>
              <a:gd name="T57" fmla="*/ 35 h 118"/>
              <a:gd name="T58" fmla="*/ 62 w 71"/>
              <a:gd name="T59" fmla="*/ 41 h 118"/>
              <a:gd name="T60" fmla="*/ 58 w 71"/>
              <a:gd name="T61" fmla="*/ 49 h 118"/>
              <a:gd name="T62" fmla="*/ 47 w 71"/>
              <a:gd name="T63" fmla="*/ 64 h 118"/>
              <a:gd name="T64" fmla="*/ 43 w 71"/>
              <a:gd name="T65" fmla="*/ 73 h 118"/>
              <a:gd name="T66" fmla="*/ 42 w 71"/>
              <a:gd name="T67" fmla="*/ 77 h 118"/>
              <a:gd name="T68" fmla="*/ 38 w 71"/>
              <a:gd name="T69" fmla="*/ 80 h 118"/>
              <a:gd name="T70" fmla="*/ 36 w 71"/>
              <a:gd name="T71" fmla="*/ 81 h 118"/>
              <a:gd name="T72" fmla="*/ 25 w 71"/>
              <a:gd name="T73" fmla="*/ 91 h 118"/>
              <a:gd name="T74" fmla="*/ 21 w 71"/>
              <a:gd name="T75" fmla="*/ 91 h 118"/>
              <a:gd name="T76" fmla="*/ 17 w 71"/>
              <a:gd name="T77" fmla="*/ 92 h 118"/>
              <a:gd name="T78" fmla="*/ 15 w 71"/>
              <a:gd name="T79" fmla="*/ 105 h 118"/>
              <a:gd name="T80" fmla="*/ 6 w 71"/>
              <a:gd name="T81" fmla="*/ 118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1" h="118">
                <a:moveTo>
                  <a:pt x="6" y="118"/>
                </a:moveTo>
                <a:lnTo>
                  <a:pt x="4" y="116"/>
                </a:lnTo>
                <a:lnTo>
                  <a:pt x="0" y="111"/>
                </a:lnTo>
                <a:lnTo>
                  <a:pt x="1" y="106"/>
                </a:lnTo>
                <a:lnTo>
                  <a:pt x="2" y="103"/>
                </a:lnTo>
                <a:lnTo>
                  <a:pt x="1" y="96"/>
                </a:lnTo>
                <a:lnTo>
                  <a:pt x="1" y="95"/>
                </a:lnTo>
                <a:lnTo>
                  <a:pt x="1" y="91"/>
                </a:lnTo>
                <a:lnTo>
                  <a:pt x="4" y="79"/>
                </a:lnTo>
                <a:lnTo>
                  <a:pt x="8" y="73"/>
                </a:lnTo>
                <a:lnTo>
                  <a:pt x="9" y="72"/>
                </a:lnTo>
                <a:lnTo>
                  <a:pt x="9" y="69"/>
                </a:lnTo>
                <a:lnTo>
                  <a:pt x="10" y="66"/>
                </a:lnTo>
                <a:lnTo>
                  <a:pt x="13" y="60"/>
                </a:lnTo>
                <a:lnTo>
                  <a:pt x="16" y="56"/>
                </a:lnTo>
                <a:lnTo>
                  <a:pt x="17" y="54"/>
                </a:lnTo>
                <a:lnTo>
                  <a:pt x="21" y="50"/>
                </a:lnTo>
                <a:lnTo>
                  <a:pt x="27" y="47"/>
                </a:lnTo>
                <a:lnTo>
                  <a:pt x="30" y="46"/>
                </a:lnTo>
                <a:lnTo>
                  <a:pt x="36" y="41"/>
                </a:lnTo>
                <a:lnTo>
                  <a:pt x="41" y="30"/>
                </a:lnTo>
                <a:lnTo>
                  <a:pt x="39" y="20"/>
                </a:lnTo>
                <a:lnTo>
                  <a:pt x="45" y="13"/>
                </a:lnTo>
                <a:lnTo>
                  <a:pt x="65" y="0"/>
                </a:lnTo>
                <a:lnTo>
                  <a:pt x="69" y="6"/>
                </a:lnTo>
                <a:lnTo>
                  <a:pt x="71" y="8"/>
                </a:lnTo>
                <a:lnTo>
                  <a:pt x="71" y="15"/>
                </a:lnTo>
                <a:lnTo>
                  <a:pt x="65" y="19"/>
                </a:lnTo>
                <a:lnTo>
                  <a:pt x="62" y="35"/>
                </a:lnTo>
                <a:lnTo>
                  <a:pt x="62" y="41"/>
                </a:lnTo>
                <a:lnTo>
                  <a:pt x="58" y="49"/>
                </a:lnTo>
                <a:lnTo>
                  <a:pt x="47" y="64"/>
                </a:lnTo>
                <a:lnTo>
                  <a:pt x="43" y="73"/>
                </a:lnTo>
                <a:lnTo>
                  <a:pt x="42" y="77"/>
                </a:lnTo>
                <a:lnTo>
                  <a:pt x="38" y="80"/>
                </a:lnTo>
                <a:lnTo>
                  <a:pt x="36" y="81"/>
                </a:lnTo>
                <a:lnTo>
                  <a:pt x="25" y="91"/>
                </a:lnTo>
                <a:lnTo>
                  <a:pt x="21" y="91"/>
                </a:lnTo>
                <a:lnTo>
                  <a:pt x="17" y="92"/>
                </a:lnTo>
                <a:lnTo>
                  <a:pt x="15" y="105"/>
                </a:lnTo>
                <a:lnTo>
                  <a:pt x="6" y="11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9" name="Freeform 314"/>
          <p:cNvSpPr>
            <a:spLocks/>
          </p:cNvSpPr>
          <p:nvPr/>
        </p:nvSpPr>
        <p:spPr bwMode="auto">
          <a:xfrm>
            <a:off x="6370638" y="1827213"/>
            <a:ext cx="15875" cy="17463"/>
          </a:xfrm>
          <a:custGeom>
            <a:avLst/>
            <a:gdLst>
              <a:gd name="T0" fmla="*/ 3 w 10"/>
              <a:gd name="T1" fmla="*/ 11 h 11"/>
              <a:gd name="T2" fmla="*/ 0 w 10"/>
              <a:gd name="T3" fmla="*/ 4 h 11"/>
              <a:gd name="T4" fmla="*/ 7 w 10"/>
              <a:gd name="T5" fmla="*/ 0 h 11"/>
              <a:gd name="T6" fmla="*/ 10 w 10"/>
              <a:gd name="T7" fmla="*/ 7 h 11"/>
              <a:gd name="T8" fmla="*/ 3 w 10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1">
                <a:moveTo>
                  <a:pt x="3" y="11"/>
                </a:moveTo>
                <a:lnTo>
                  <a:pt x="0" y="4"/>
                </a:lnTo>
                <a:lnTo>
                  <a:pt x="7" y="0"/>
                </a:lnTo>
                <a:lnTo>
                  <a:pt x="10" y="7"/>
                </a:lnTo>
                <a:lnTo>
                  <a:pt x="3" y="1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0" name="Freeform 315"/>
          <p:cNvSpPr>
            <a:spLocks/>
          </p:cNvSpPr>
          <p:nvPr/>
        </p:nvSpPr>
        <p:spPr bwMode="auto">
          <a:xfrm>
            <a:off x="6673851" y="1828801"/>
            <a:ext cx="3175" cy="15875"/>
          </a:xfrm>
          <a:custGeom>
            <a:avLst/>
            <a:gdLst>
              <a:gd name="T0" fmla="*/ 0 w 2"/>
              <a:gd name="T1" fmla="*/ 10 h 10"/>
              <a:gd name="T2" fmla="*/ 2 w 2"/>
              <a:gd name="T3" fmla="*/ 0 h 10"/>
              <a:gd name="T4" fmla="*/ 2 w 2"/>
              <a:gd name="T5" fmla="*/ 4 h 10"/>
              <a:gd name="T6" fmla="*/ 0 w 2"/>
              <a:gd name="T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0">
                <a:moveTo>
                  <a:pt x="0" y="10"/>
                </a:moveTo>
                <a:lnTo>
                  <a:pt x="2" y="0"/>
                </a:lnTo>
                <a:lnTo>
                  <a:pt x="2" y="4"/>
                </a:lnTo>
                <a:lnTo>
                  <a:pt x="0" y="1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1" name="Freeform 316"/>
          <p:cNvSpPr>
            <a:spLocks/>
          </p:cNvSpPr>
          <p:nvPr/>
        </p:nvSpPr>
        <p:spPr bwMode="auto">
          <a:xfrm>
            <a:off x="6881813" y="1766888"/>
            <a:ext cx="11113" cy="12700"/>
          </a:xfrm>
          <a:custGeom>
            <a:avLst/>
            <a:gdLst>
              <a:gd name="T0" fmla="*/ 7 w 7"/>
              <a:gd name="T1" fmla="*/ 8 h 8"/>
              <a:gd name="T2" fmla="*/ 6 w 7"/>
              <a:gd name="T3" fmla="*/ 7 h 8"/>
              <a:gd name="T4" fmla="*/ 0 w 7"/>
              <a:gd name="T5" fmla="*/ 0 h 8"/>
              <a:gd name="T6" fmla="*/ 7 w 7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8">
                <a:moveTo>
                  <a:pt x="7" y="8"/>
                </a:moveTo>
                <a:lnTo>
                  <a:pt x="6" y="7"/>
                </a:lnTo>
                <a:lnTo>
                  <a:pt x="0" y="0"/>
                </a:lnTo>
                <a:lnTo>
                  <a:pt x="7" y="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2" name="Freeform 317"/>
          <p:cNvSpPr>
            <a:spLocks/>
          </p:cNvSpPr>
          <p:nvPr/>
        </p:nvSpPr>
        <p:spPr bwMode="auto">
          <a:xfrm>
            <a:off x="6891338" y="1757363"/>
            <a:ext cx="42863" cy="9525"/>
          </a:xfrm>
          <a:custGeom>
            <a:avLst/>
            <a:gdLst>
              <a:gd name="T0" fmla="*/ 0 w 27"/>
              <a:gd name="T1" fmla="*/ 6 h 6"/>
              <a:gd name="T2" fmla="*/ 2 w 27"/>
              <a:gd name="T3" fmla="*/ 4 h 6"/>
              <a:gd name="T4" fmla="*/ 8 w 27"/>
              <a:gd name="T5" fmla="*/ 4 h 6"/>
              <a:gd name="T6" fmla="*/ 17 w 27"/>
              <a:gd name="T7" fmla="*/ 2 h 6"/>
              <a:gd name="T8" fmla="*/ 27 w 27"/>
              <a:gd name="T9" fmla="*/ 0 h 6"/>
              <a:gd name="T10" fmla="*/ 8 w 27"/>
              <a:gd name="T11" fmla="*/ 4 h 6"/>
              <a:gd name="T12" fmla="*/ 0 w 27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7" h="6">
                <a:moveTo>
                  <a:pt x="0" y="6"/>
                </a:moveTo>
                <a:lnTo>
                  <a:pt x="2" y="4"/>
                </a:lnTo>
                <a:lnTo>
                  <a:pt x="8" y="4"/>
                </a:lnTo>
                <a:lnTo>
                  <a:pt x="17" y="2"/>
                </a:lnTo>
                <a:lnTo>
                  <a:pt x="27" y="0"/>
                </a:lnTo>
                <a:lnTo>
                  <a:pt x="8" y="4"/>
                </a:lnTo>
                <a:lnTo>
                  <a:pt x="0" y="6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3" name="Freeform 318"/>
          <p:cNvSpPr>
            <a:spLocks/>
          </p:cNvSpPr>
          <p:nvPr/>
        </p:nvSpPr>
        <p:spPr bwMode="auto">
          <a:xfrm>
            <a:off x="7013576" y="1692276"/>
            <a:ext cx="15875" cy="28575"/>
          </a:xfrm>
          <a:custGeom>
            <a:avLst/>
            <a:gdLst>
              <a:gd name="T0" fmla="*/ 10 w 10"/>
              <a:gd name="T1" fmla="*/ 18 h 18"/>
              <a:gd name="T2" fmla="*/ 0 w 10"/>
              <a:gd name="T3" fmla="*/ 0 h 18"/>
              <a:gd name="T4" fmla="*/ 3 w 10"/>
              <a:gd name="T5" fmla="*/ 5 h 18"/>
              <a:gd name="T6" fmla="*/ 6 w 10"/>
              <a:gd name="T7" fmla="*/ 10 h 18"/>
              <a:gd name="T8" fmla="*/ 9 w 10"/>
              <a:gd name="T9" fmla="*/ 14 h 18"/>
              <a:gd name="T10" fmla="*/ 10 w 10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8">
                <a:moveTo>
                  <a:pt x="10" y="18"/>
                </a:moveTo>
                <a:lnTo>
                  <a:pt x="0" y="0"/>
                </a:lnTo>
                <a:lnTo>
                  <a:pt x="3" y="5"/>
                </a:lnTo>
                <a:lnTo>
                  <a:pt x="6" y="10"/>
                </a:lnTo>
                <a:lnTo>
                  <a:pt x="9" y="14"/>
                </a:lnTo>
                <a:lnTo>
                  <a:pt x="10" y="18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4" name="Freeform 319"/>
          <p:cNvSpPr>
            <a:spLocks/>
          </p:cNvSpPr>
          <p:nvPr/>
        </p:nvSpPr>
        <p:spPr bwMode="auto">
          <a:xfrm>
            <a:off x="7092951" y="1644651"/>
            <a:ext cx="14288" cy="3175"/>
          </a:xfrm>
          <a:custGeom>
            <a:avLst/>
            <a:gdLst>
              <a:gd name="T0" fmla="*/ 9 w 9"/>
              <a:gd name="T1" fmla="*/ 2 h 2"/>
              <a:gd name="T2" fmla="*/ 0 w 9"/>
              <a:gd name="T3" fmla="*/ 0 h 2"/>
              <a:gd name="T4" fmla="*/ 2 w 9"/>
              <a:gd name="T5" fmla="*/ 0 h 2"/>
              <a:gd name="T6" fmla="*/ 5 w 9"/>
              <a:gd name="T7" fmla="*/ 0 h 2"/>
              <a:gd name="T8" fmla="*/ 9 w 9"/>
              <a:gd name="T9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2">
                <a:moveTo>
                  <a:pt x="9" y="2"/>
                </a:moveTo>
                <a:lnTo>
                  <a:pt x="0" y="0"/>
                </a:lnTo>
                <a:lnTo>
                  <a:pt x="2" y="0"/>
                </a:lnTo>
                <a:lnTo>
                  <a:pt x="5" y="0"/>
                </a:lnTo>
                <a:lnTo>
                  <a:pt x="9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5" name="Freeform 320"/>
          <p:cNvSpPr>
            <a:spLocks/>
          </p:cNvSpPr>
          <p:nvPr/>
        </p:nvSpPr>
        <p:spPr bwMode="auto">
          <a:xfrm>
            <a:off x="7058026" y="1638301"/>
            <a:ext cx="30163" cy="4763"/>
          </a:xfrm>
          <a:custGeom>
            <a:avLst/>
            <a:gdLst>
              <a:gd name="T0" fmla="*/ 13 w 19"/>
              <a:gd name="T1" fmla="*/ 3 h 3"/>
              <a:gd name="T2" fmla="*/ 5 w 19"/>
              <a:gd name="T3" fmla="*/ 2 h 3"/>
              <a:gd name="T4" fmla="*/ 0 w 19"/>
              <a:gd name="T5" fmla="*/ 0 h 3"/>
              <a:gd name="T6" fmla="*/ 19 w 19"/>
              <a:gd name="T7" fmla="*/ 3 h 3"/>
              <a:gd name="T8" fmla="*/ 13 w 19"/>
              <a:gd name="T9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3">
                <a:moveTo>
                  <a:pt x="13" y="3"/>
                </a:moveTo>
                <a:lnTo>
                  <a:pt x="5" y="2"/>
                </a:lnTo>
                <a:lnTo>
                  <a:pt x="0" y="0"/>
                </a:lnTo>
                <a:lnTo>
                  <a:pt x="19" y="3"/>
                </a:lnTo>
                <a:lnTo>
                  <a:pt x="13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6" name="Freeform 321"/>
          <p:cNvSpPr>
            <a:spLocks/>
          </p:cNvSpPr>
          <p:nvPr/>
        </p:nvSpPr>
        <p:spPr bwMode="auto">
          <a:xfrm>
            <a:off x="6767513" y="1584326"/>
            <a:ext cx="1588" cy="3175"/>
          </a:xfrm>
          <a:custGeom>
            <a:avLst/>
            <a:gdLst>
              <a:gd name="T0" fmla="*/ 0 w 1"/>
              <a:gd name="T1" fmla="*/ 2 h 2"/>
              <a:gd name="T2" fmla="*/ 1 w 1"/>
              <a:gd name="T3" fmla="*/ 0 h 2"/>
              <a:gd name="T4" fmla="*/ 0 w 1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2">
                <a:moveTo>
                  <a:pt x="0" y="2"/>
                </a:moveTo>
                <a:lnTo>
                  <a:pt x="1" y="0"/>
                </a:lnTo>
                <a:lnTo>
                  <a:pt x="0" y="2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7" name="Freeform 322"/>
          <p:cNvSpPr>
            <a:spLocks/>
          </p:cNvSpPr>
          <p:nvPr/>
        </p:nvSpPr>
        <p:spPr bwMode="auto">
          <a:xfrm>
            <a:off x="6691313" y="1495426"/>
            <a:ext cx="15875" cy="38100"/>
          </a:xfrm>
          <a:custGeom>
            <a:avLst/>
            <a:gdLst>
              <a:gd name="T0" fmla="*/ 2 w 10"/>
              <a:gd name="T1" fmla="*/ 24 h 24"/>
              <a:gd name="T2" fmla="*/ 0 w 10"/>
              <a:gd name="T3" fmla="*/ 13 h 24"/>
              <a:gd name="T4" fmla="*/ 0 w 10"/>
              <a:gd name="T5" fmla="*/ 10 h 24"/>
              <a:gd name="T6" fmla="*/ 0 w 10"/>
              <a:gd name="T7" fmla="*/ 9 h 24"/>
              <a:gd name="T8" fmla="*/ 8 w 10"/>
              <a:gd name="T9" fmla="*/ 0 h 24"/>
              <a:gd name="T10" fmla="*/ 10 w 10"/>
              <a:gd name="T11" fmla="*/ 6 h 24"/>
              <a:gd name="T12" fmla="*/ 8 w 10"/>
              <a:gd name="T13" fmla="*/ 10 h 24"/>
              <a:gd name="T14" fmla="*/ 6 w 10"/>
              <a:gd name="T15" fmla="*/ 19 h 24"/>
              <a:gd name="T16" fmla="*/ 4 w 10"/>
              <a:gd name="T17" fmla="*/ 19 h 24"/>
              <a:gd name="T18" fmla="*/ 2 w 10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4">
                <a:moveTo>
                  <a:pt x="2" y="24"/>
                </a:moveTo>
                <a:lnTo>
                  <a:pt x="0" y="13"/>
                </a:lnTo>
                <a:lnTo>
                  <a:pt x="0" y="10"/>
                </a:lnTo>
                <a:lnTo>
                  <a:pt x="0" y="9"/>
                </a:lnTo>
                <a:lnTo>
                  <a:pt x="8" y="0"/>
                </a:lnTo>
                <a:lnTo>
                  <a:pt x="10" y="6"/>
                </a:lnTo>
                <a:lnTo>
                  <a:pt x="8" y="10"/>
                </a:lnTo>
                <a:lnTo>
                  <a:pt x="6" y="19"/>
                </a:lnTo>
                <a:lnTo>
                  <a:pt x="4" y="19"/>
                </a:lnTo>
                <a:lnTo>
                  <a:pt x="2" y="24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8" name="Freeform 323"/>
          <p:cNvSpPr>
            <a:spLocks/>
          </p:cNvSpPr>
          <p:nvPr/>
        </p:nvSpPr>
        <p:spPr bwMode="auto">
          <a:xfrm>
            <a:off x="6975476" y="1493838"/>
            <a:ext cx="1588" cy="4763"/>
          </a:xfrm>
          <a:custGeom>
            <a:avLst/>
            <a:gdLst>
              <a:gd name="T0" fmla="*/ 1 w 1"/>
              <a:gd name="T1" fmla="*/ 3 h 3"/>
              <a:gd name="T2" fmla="*/ 0 w 1"/>
              <a:gd name="T3" fmla="*/ 0 h 3"/>
              <a:gd name="T4" fmla="*/ 1 w 1"/>
              <a:gd name="T5" fmla="*/ 1 h 3"/>
              <a:gd name="T6" fmla="*/ 1 w 1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3">
                <a:moveTo>
                  <a:pt x="1" y="3"/>
                </a:moveTo>
                <a:lnTo>
                  <a:pt x="0" y="0"/>
                </a:lnTo>
                <a:lnTo>
                  <a:pt x="1" y="1"/>
                </a:lnTo>
                <a:lnTo>
                  <a:pt x="1" y="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9" name="Freeform 324"/>
          <p:cNvSpPr>
            <a:spLocks/>
          </p:cNvSpPr>
          <p:nvPr/>
        </p:nvSpPr>
        <p:spPr bwMode="auto">
          <a:xfrm>
            <a:off x="6975476" y="1492251"/>
            <a:ext cx="0" cy="1588"/>
          </a:xfrm>
          <a:custGeom>
            <a:avLst/>
            <a:gdLst>
              <a:gd name="T0" fmla="*/ 1 h 1"/>
              <a:gd name="T1" fmla="*/ 0 h 1"/>
              <a:gd name="T2" fmla="*/ 1 h 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1">
                <a:moveTo>
                  <a:pt x="0" y="1"/>
                </a:moveTo>
                <a:lnTo>
                  <a:pt x="0" y="0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0" name="Line 325"/>
          <p:cNvSpPr>
            <a:spLocks noChangeShapeType="1"/>
          </p:cNvSpPr>
          <p:nvPr/>
        </p:nvSpPr>
        <p:spPr bwMode="auto">
          <a:xfrm>
            <a:off x="6975476" y="1492251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1" name="Line 326"/>
          <p:cNvSpPr>
            <a:spLocks noChangeShapeType="1"/>
          </p:cNvSpPr>
          <p:nvPr/>
        </p:nvSpPr>
        <p:spPr bwMode="auto">
          <a:xfrm>
            <a:off x="6975476" y="1492251"/>
            <a:ext cx="0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2" name="Freeform 327"/>
          <p:cNvSpPr>
            <a:spLocks/>
          </p:cNvSpPr>
          <p:nvPr/>
        </p:nvSpPr>
        <p:spPr bwMode="auto">
          <a:xfrm>
            <a:off x="7286626" y="1474788"/>
            <a:ext cx="0" cy="1588"/>
          </a:xfrm>
          <a:custGeom>
            <a:avLst/>
            <a:gdLst>
              <a:gd name="T0" fmla="*/ 1 h 1"/>
              <a:gd name="T1" fmla="*/ 0 h 1"/>
              <a:gd name="T2" fmla="*/ 1 h 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1">
                <a:moveTo>
                  <a:pt x="0" y="1"/>
                </a:moveTo>
                <a:lnTo>
                  <a:pt x="0" y="0"/>
                </a:lnTo>
                <a:lnTo>
                  <a:pt x="0" y="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3" name="Freeform 328"/>
          <p:cNvSpPr>
            <a:spLocks/>
          </p:cNvSpPr>
          <p:nvPr/>
        </p:nvSpPr>
        <p:spPr bwMode="auto">
          <a:xfrm>
            <a:off x="6918326" y="1397001"/>
            <a:ext cx="31750" cy="49213"/>
          </a:xfrm>
          <a:custGeom>
            <a:avLst/>
            <a:gdLst>
              <a:gd name="T0" fmla="*/ 2 w 20"/>
              <a:gd name="T1" fmla="*/ 31 h 31"/>
              <a:gd name="T2" fmla="*/ 0 w 20"/>
              <a:gd name="T3" fmla="*/ 21 h 31"/>
              <a:gd name="T4" fmla="*/ 2 w 20"/>
              <a:gd name="T5" fmla="*/ 13 h 31"/>
              <a:gd name="T6" fmla="*/ 5 w 20"/>
              <a:gd name="T7" fmla="*/ 4 h 31"/>
              <a:gd name="T8" fmla="*/ 17 w 20"/>
              <a:gd name="T9" fmla="*/ 0 h 31"/>
              <a:gd name="T10" fmla="*/ 20 w 20"/>
              <a:gd name="T11" fmla="*/ 4 h 31"/>
              <a:gd name="T12" fmla="*/ 18 w 20"/>
              <a:gd name="T13" fmla="*/ 5 h 31"/>
              <a:gd name="T14" fmla="*/ 14 w 20"/>
              <a:gd name="T15" fmla="*/ 12 h 31"/>
              <a:gd name="T16" fmla="*/ 18 w 20"/>
              <a:gd name="T17" fmla="*/ 20 h 31"/>
              <a:gd name="T18" fmla="*/ 18 w 20"/>
              <a:gd name="T19" fmla="*/ 23 h 31"/>
              <a:gd name="T20" fmla="*/ 5 w 20"/>
              <a:gd name="T21" fmla="*/ 30 h 31"/>
              <a:gd name="T22" fmla="*/ 2 w 20"/>
              <a:gd name="T23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" h="31">
                <a:moveTo>
                  <a:pt x="2" y="31"/>
                </a:moveTo>
                <a:lnTo>
                  <a:pt x="0" y="21"/>
                </a:lnTo>
                <a:lnTo>
                  <a:pt x="2" y="13"/>
                </a:lnTo>
                <a:lnTo>
                  <a:pt x="5" y="4"/>
                </a:lnTo>
                <a:lnTo>
                  <a:pt x="17" y="0"/>
                </a:lnTo>
                <a:lnTo>
                  <a:pt x="20" y="4"/>
                </a:lnTo>
                <a:lnTo>
                  <a:pt x="18" y="5"/>
                </a:lnTo>
                <a:lnTo>
                  <a:pt x="14" y="12"/>
                </a:lnTo>
                <a:lnTo>
                  <a:pt x="18" y="20"/>
                </a:lnTo>
                <a:lnTo>
                  <a:pt x="18" y="23"/>
                </a:lnTo>
                <a:lnTo>
                  <a:pt x="5" y="30"/>
                </a:lnTo>
                <a:lnTo>
                  <a:pt x="2" y="3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4" name="Freeform 329"/>
          <p:cNvSpPr>
            <a:spLocks/>
          </p:cNvSpPr>
          <p:nvPr/>
        </p:nvSpPr>
        <p:spPr bwMode="auto">
          <a:xfrm>
            <a:off x="6762751" y="1373188"/>
            <a:ext cx="52388" cy="68263"/>
          </a:xfrm>
          <a:custGeom>
            <a:avLst/>
            <a:gdLst>
              <a:gd name="T0" fmla="*/ 2 w 33"/>
              <a:gd name="T1" fmla="*/ 43 h 43"/>
              <a:gd name="T2" fmla="*/ 0 w 33"/>
              <a:gd name="T3" fmla="*/ 41 h 43"/>
              <a:gd name="T4" fmla="*/ 4 w 33"/>
              <a:gd name="T5" fmla="*/ 34 h 43"/>
              <a:gd name="T6" fmla="*/ 7 w 33"/>
              <a:gd name="T7" fmla="*/ 27 h 43"/>
              <a:gd name="T8" fmla="*/ 10 w 33"/>
              <a:gd name="T9" fmla="*/ 20 h 43"/>
              <a:gd name="T10" fmla="*/ 15 w 33"/>
              <a:gd name="T11" fmla="*/ 19 h 43"/>
              <a:gd name="T12" fmla="*/ 21 w 33"/>
              <a:gd name="T13" fmla="*/ 11 h 43"/>
              <a:gd name="T14" fmla="*/ 25 w 33"/>
              <a:gd name="T15" fmla="*/ 2 h 43"/>
              <a:gd name="T16" fmla="*/ 26 w 33"/>
              <a:gd name="T17" fmla="*/ 0 h 43"/>
              <a:gd name="T18" fmla="*/ 33 w 33"/>
              <a:gd name="T19" fmla="*/ 5 h 43"/>
              <a:gd name="T20" fmla="*/ 25 w 33"/>
              <a:gd name="T21" fmla="*/ 21 h 43"/>
              <a:gd name="T22" fmla="*/ 25 w 33"/>
              <a:gd name="T23" fmla="*/ 23 h 43"/>
              <a:gd name="T24" fmla="*/ 25 w 33"/>
              <a:gd name="T25" fmla="*/ 30 h 43"/>
              <a:gd name="T26" fmla="*/ 25 w 33"/>
              <a:gd name="T27" fmla="*/ 35 h 43"/>
              <a:gd name="T28" fmla="*/ 19 w 33"/>
              <a:gd name="T29" fmla="*/ 36 h 43"/>
              <a:gd name="T30" fmla="*/ 2 w 33"/>
              <a:gd name="T3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43">
                <a:moveTo>
                  <a:pt x="2" y="43"/>
                </a:moveTo>
                <a:lnTo>
                  <a:pt x="0" y="41"/>
                </a:lnTo>
                <a:lnTo>
                  <a:pt x="4" y="34"/>
                </a:lnTo>
                <a:lnTo>
                  <a:pt x="7" y="27"/>
                </a:lnTo>
                <a:lnTo>
                  <a:pt x="10" y="20"/>
                </a:lnTo>
                <a:lnTo>
                  <a:pt x="15" y="19"/>
                </a:lnTo>
                <a:lnTo>
                  <a:pt x="21" y="11"/>
                </a:lnTo>
                <a:lnTo>
                  <a:pt x="25" y="2"/>
                </a:lnTo>
                <a:lnTo>
                  <a:pt x="26" y="0"/>
                </a:lnTo>
                <a:lnTo>
                  <a:pt x="33" y="5"/>
                </a:lnTo>
                <a:lnTo>
                  <a:pt x="25" y="21"/>
                </a:lnTo>
                <a:lnTo>
                  <a:pt x="25" y="23"/>
                </a:lnTo>
                <a:lnTo>
                  <a:pt x="25" y="30"/>
                </a:lnTo>
                <a:lnTo>
                  <a:pt x="25" y="35"/>
                </a:lnTo>
                <a:lnTo>
                  <a:pt x="19" y="36"/>
                </a:lnTo>
                <a:lnTo>
                  <a:pt x="2" y="4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5" name="Freeform 330"/>
          <p:cNvSpPr>
            <a:spLocks/>
          </p:cNvSpPr>
          <p:nvPr/>
        </p:nvSpPr>
        <p:spPr bwMode="auto">
          <a:xfrm>
            <a:off x="6691313" y="1266826"/>
            <a:ext cx="36513" cy="65088"/>
          </a:xfrm>
          <a:custGeom>
            <a:avLst/>
            <a:gdLst>
              <a:gd name="T0" fmla="*/ 14 w 23"/>
              <a:gd name="T1" fmla="*/ 41 h 41"/>
              <a:gd name="T2" fmla="*/ 12 w 23"/>
              <a:gd name="T3" fmla="*/ 39 h 41"/>
              <a:gd name="T4" fmla="*/ 0 w 23"/>
              <a:gd name="T5" fmla="*/ 28 h 41"/>
              <a:gd name="T6" fmla="*/ 8 w 23"/>
              <a:gd name="T7" fmla="*/ 19 h 41"/>
              <a:gd name="T8" fmla="*/ 8 w 23"/>
              <a:gd name="T9" fmla="*/ 18 h 41"/>
              <a:gd name="T10" fmla="*/ 7 w 23"/>
              <a:gd name="T11" fmla="*/ 7 h 41"/>
              <a:gd name="T12" fmla="*/ 11 w 23"/>
              <a:gd name="T13" fmla="*/ 4 h 41"/>
              <a:gd name="T14" fmla="*/ 17 w 23"/>
              <a:gd name="T15" fmla="*/ 1 h 41"/>
              <a:gd name="T16" fmla="*/ 18 w 23"/>
              <a:gd name="T17" fmla="*/ 0 h 41"/>
              <a:gd name="T18" fmla="*/ 18 w 23"/>
              <a:gd name="T19" fmla="*/ 1 h 41"/>
              <a:gd name="T20" fmla="*/ 19 w 23"/>
              <a:gd name="T21" fmla="*/ 4 h 41"/>
              <a:gd name="T22" fmla="*/ 23 w 23"/>
              <a:gd name="T23" fmla="*/ 16 h 41"/>
              <a:gd name="T24" fmla="*/ 23 w 23"/>
              <a:gd name="T25" fmla="*/ 18 h 41"/>
              <a:gd name="T26" fmla="*/ 23 w 23"/>
              <a:gd name="T27" fmla="*/ 19 h 41"/>
              <a:gd name="T28" fmla="*/ 14 w 23"/>
              <a:gd name="T29" fmla="*/ 39 h 41"/>
              <a:gd name="T30" fmla="*/ 14 w 23"/>
              <a:gd name="T31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" h="41">
                <a:moveTo>
                  <a:pt x="14" y="41"/>
                </a:moveTo>
                <a:lnTo>
                  <a:pt x="12" y="39"/>
                </a:lnTo>
                <a:lnTo>
                  <a:pt x="0" y="28"/>
                </a:lnTo>
                <a:lnTo>
                  <a:pt x="8" y="19"/>
                </a:lnTo>
                <a:lnTo>
                  <a:pt x="8" y="18"/>
                </a:lnTo>
                <a:lnTo>
                  <a:pt x="7" y="7"/>
                </a:lnTo>
                <a:lnTo>
                  <a:pt x="11" y="4"/>
                </a:lnTo>
                <a:lnTo>
                  <a:pt x="17" y="1"/>
                </a:lnTo>
                <a:lnTo>
                  <a:pt x="18" y="0"/>
                </a:lnTo>
                <a:lnTo>
                  <a:pt x="18" y="1"/>
                </a:lnTo>
                <a:lnTo>
                  <a:pt x="19" y="4"/>
                </a:lnTo>
                <a:lnTo>
                  <a:pt x="23" y="16"/>
                </a:lnTo>
                <a:lnTo>
                  <a:pt x="23" y="18"/>
                </a:lnTo>
                <a:lnTo>
                  <a:pt x="23" y="19"/>
                </a:lnTo>
                <a:lnTo>
                  <a:pt x="14" y="39"/>
                </a:lnTo>
                <a:lnTo>
                  <a:pt x="14" y="41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6" name="Freeform 331"/>
          <p:cNvSpPr>
            <a:spLocks/>
          </p:cNvSpPr>
          <p:nvPr/>
        </p:nvSpPr>
        <p:spPr bwMode="auto">
          <a:xfrm>
            <a:off x="6743701" y="1304926"/>
            <a:ext cx="28575" cy="26988"/>
          </a:xfrm>
          <a:custGeom>
            <a:avLst/>
            <a:gdLst>
              <a:gd name="T0" fmla="*/ 18 w 18"/>
              <a:gd name="T1" fmla="*/ 17 h 17"/>
              <a:gd name="T2" fmla="*/ 0 w 18"/>
              <a:gd name="T3" fmla="*/ 13 h 17"/>
              <a:gd name="T4" fmla="*/ 4 w 18"/>
              <a:gd name="T5" fmla="*/ 0 h 17"/>
              <a:gd name="T6" fmla="*/ 18 w 18"/>
              <a:gd name="T7" fmla="*/ 9 h 17"/>
              <a:gd name="T8" fmla="*/ 18 w 18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7">
                <a:moveTo>
                  <a:pt x="18" y="17"/>
                </a:moveTo>
                <a:lnTo>
                  <a:pt x="0" y="13"/>
                </a:lnTo>
                <a:lnTo>
                  <a:pt x="4" y="0"/>
                </a:lnTo>
                <a:lnTo>
                  <a:pt x="18" y="9"/>
                </a:lnTo>
                <a:lnTo>
                  <a:pt x="18" y="17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7" name="Freeform 332"/>
          <p:cNvSpPr>
            <a:spLocks/>
          </p:cNvSpPr>
          <p:nvPr/>
        </p:nvSpPr>
        <p:spPr bwMode="auto">
          <a:xfrm>
            <a:off x="7058026" y="1179513"/>
            <a:ext cx="28575" cy="52388"/>
          </a:xfrm>
          <a:custGeom>
            <a:avLst/>
            <a:gdLst>
              <a:gd name="T0" fmla="*/ 8 w 18"/>
              <a:gd name="T1" fmla="*/ 33 h 33"/>
              <a:gd name="T2" fmla="*/ 7 w 18"/>
              <a:gd name="T3" fmla="*/ 32 h 33"/>
              <a:gd name="T4" fmla="*/ 3 w 18"/>
              <a:gd name="T5" fmla="*/ 28 h 33"/>
              <a:gd name="T6" fmla="*/ 3 w 18"/>
              <a:gd name="T7" fmla="*/ 15 h 33"/>
              <a:gd name="T8" fmla="*/ 3 w 18"/>
              <a:gd name="T9" fmla="*/ 14 h 33"/>
              <a:gd name="T10" fmla="*/ 0 w 18"/>
              <a:gd name="T11" fmla="*/ 8 h 33"/>
              <a:gd name="T12" fmla="*/ 3 w 18"/>
              <a:gd name="T13" fmla="*/ 0 h 33"/>
              <a:gd name="T14" fmla="*/ 18 w 18"/>
              <a:gd name="T15" fmla="*/ 13 h 33"/>
              <a:gd name="T16" fmla="*/ 8 w 18"/>
              <a:gd name="T17" fmla="*/ 32 h 33"/>
              <a:gd name="T18" fmla="*/ 8 w 18"/>
              <a:gd name="T19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33">
                <a:moveTo>
                  <a:pt x="8" y="33"/>
                </a:moveTo>
                <a:lnTo>
                  <a:pt x="7" y="32"/>
                </a:lnTo>
                <a:lnTo>
                  <a:pt x="3" y="28"/>
                </a:lnTo>
                <a:lnTo>
                  <a:pt x="3" y="15"/>
                </a:lnTo>
                <a:lnTo>
                  <a:pt x="3" y="14"/>
                </a:lnTo>
                <a:lnTo>
                  <a:pt x="0" y="8"/>
                </a:lnTo>
                <a:lnTo>
                  <a:pt x="3" y="0"/>
                </a:lnTo>
                <a:lnTo>
                  <a:pt x="18" y="13"/>
                </a:lnTo>
                <a:lnTo>
                  <a:pt x="8" y="32"/>
                </a:lnTo>
                <a:lnTo>
                  <a:pt x="8" y="3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8" name="Freeform 333"/>
          <p:cNvSpPr>
            <a:spLocks/>
          </p:cNvSpPr>
          <p:nvPr/>
        </p:nvSpPr>
        <p:spPr bwMode="auto">
          <a:xfrm>
            <a:off x="7318376" y="992188"/>
            <a:ext cx="68263" cy="95250"/>
          </a:xfrm>
          <a:custGeom>
            <a:avLst/>
            <a:gdLst>
              <a:gd name="T0" fmla="*/ 19 w 43"/>
              <a:gd name="T1" fmla="*/ 60 h 60"/>
              <a:gd name="T2" fmla="*/ 16 w 43"/>
              <a:gd name="T3" fmla="*/ 58 h 60"/>
              <a:gd name="T4" fmla="*/ 10 w 43"/>
              <a:gd name="T5" fmla="*/ 57 h 60"/>
              <a:gd name="T6" fmla="*/ 8 w 43"/>
              <a:gd name="T7" fmla="*/ 47 h 60"/>
              <a:gd name="T8" fmla="*/ 2 w 43"/>
              <a:gd name="T9" fmla="*/ 34 h 60"/>
              <a:gd name="T10" fmla="*/ 4 w 43"/>
              <a:gd name="T11" fmla="*/ 26 h 60"/>
              <a:gd name="T12" fmla="*/ 1 w 43"/>
              <a:gd name="T13" fmla="*/ 20 h 60"/>
              <a:gd name="T14" fmla="*/ 0 w 43"/>
              <a:gd name="T15" fmla="*/ 13 h 60"/>
              <a:gd name="T16" fmla="*/ 2 w 43"/>
              <a:gd name="T17" fmla="*/ 4 h 60"/>
              <a:gd name="T18" fmla="*/ 4 w 43"/>
              <a:gd name="T19" fmla="*/ 4 h 60"/>
              <a:gd name="T20" fmla="*/ 10 w 43"/>
              <a:gd name="T21" fmla="*/ 1 h 60"/>
              <a:gd name="T22" fmla="*/ 15 w 43"/>
              <a:gd name="T23" fmla="*/ 0 h 60"/>
              <a:gd name="T24" fmla="*/ 17 w 43"/>
              <a:gd name="T25" fmla="*/ 8 h 60"/>
              <a:gd name="T26" fmla="*/ 24 w 43"/>
              <a:gd name="T27" fmla="*/ 9 h 60"/>
              <a:gd name="T28" fmla="*/ 36 w 43"/>
              <a:gd name="T29" fmla="*/ 13 h 60"/>
              <a:gd name="T30" fmla="*/ 40 w 43"/>
              <a:gd name="T31" fmla="*/ 23 h 60"/>
              <a:gd name="T32" fmla="*/ 43 w 43"/>
              <a:gd name="T33" fmla="*/ 28 h 60"/>
              <a:gd name="T34" fmla="*/ 36 w 43"/>
              <a:gd name="T35" fmla="*/ 54 h 60"/>
              <a:gd name="T36" fmla="*/ 27 w 43"/>
              <a:gd name="T37" fmla="*/ 58 h 60"/>
              <a:gd name="T38" fmla="*/ 24 w 43"/>
              <a:gd name="T39" fmla="*/ 60 h 60"/>
              <a:gd name="T40" fmla="*/ 19 w 43"/>
              <a:gd name="T41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3" h="60">
                <a:moveTo>
                  <a:pt x="19" y="60"/>
                </a:moveTo>
                <a:lnTo>
                  <a:pt x="16" y="58"/>
                </a:lnTo>
                <a:lnTo>
                  <a:pt x="10" y="57"/>
                </a:lnTo>
                <a:lnTo>
                  <a:pt x="8" y="47"/>
                </a:lnTo>
                <a:lnTo>
                  <a:pt x="2" y="34"/>
                </a:lnTo>
                <a:lnTo>
                  <a:pt x="4" y="26"/>
                </a:lnTo>
                <a:lnTo>
                  <a:pt x="1" y="20"/>
                </a:lnTo>
                <a:lnTo>
                  <a:pt x="0" y="13"/>
                </a:lnTo>
                <a:lnTo>
                  <a:pt x="2" y="4"/>
                </a:lnTo>
                <a:lnTo>
                  <a:pt x="4" y="4"/>
                </a:lnTo>
                <a:lnTo>
                  <a:pt x="10" y="1"/>
                </a:lnTo>
                <a:lnTo>
                  <a:pt x="15" y="0"/>
                </a:lnTo>
                <a:lnTo>
                  <a:pt x="17" y="8"/>
                </a:lnTo>
                <a:lnTo>
                  <a:pt x="24" y="9"/>
                </a:lnTo>
                <a:lnTo>
                  <a:pt x="36" y="13"/>
                </a:lnTo>
                <a:lnTo>
                  <a:pt x="40" y="23"/>
                </a:lnTo>
                <a:lnTo>
                  <a:pt x="43" y="28"/>
                </a:lnTo>
                <a:lnTo>
                  <a:pt x="36" y="54"/>
                </a:lnTo>
                <a:lnTo>
                  <a:pt x="27" y="58"/>
                </a:lnTo>
                <a:lnTo>
                  <a:pt x="24" y="60"/>
                </a:lnTo>
                <a:lnTo>
                  <a:pt x="19" y="60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9" name="Freeform 334"/>
          <p:cNvSpPr>
            <a:spLocks/>
          </p:cNvSpPr>
          <p:nvPr/>
        </p:nvSpPr>
        <p:spPr bwMode="auto">
          <a:xfrm>
            <a:off x="7429501" y="820738"/>
            <a:ext cx="26988" cy="36513"/>
          </a:xfrm>
          <a:custGeom>
            <a:avLst/>
            <a:gdLst>
              <a:gd name="T0" fmla="*/ 15 w 17"/>
              <a:gd name="T1" fmla="*/ 23 h 23"/>
              <a:gd name="T2" fmla="*/ 0 w 17"/>
              <a:gd name="T3" fmla="*/ 16 h 23"/>
              <a:gd name="T4" fmla="*/ 9 w 17"/>
              <a:gd name="T5" fmla="*/ 0 h 23"/>
              <a:gd name="T6" fmla="*/ 17 w 17"/>
              <a:gd name="T7" fmla="*/ 4 h 23"/>
              <a:gd name="T8" fmla="*/ 15 w 17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23">
                <a:moveTo>
                  <a:pt x="15" y="23"/>
                </a:moveTo>
                <a:lnTo>
                  <a:pt x="0" y="16"/>
                </a:lnTo>
                <a:lnTo>
                  <a:pt x="9" y="0"/>
                </a:lnTo>
                <a:lnTo>
                  <a:pt x="17" y="4"/>
                </a:lnTo>
                <a:lnTo>
                  <a:pt x="15" y="23"/>
                </a:lnTo>
                <a:close/>
              </a:path>
            </a:pathLst>
          </a:cu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0" name="Freeform 335"/>
          <p:cNvSpPr>
            <a:spLocks/>
          </p:cNvSpPr>
          <p:nvPr/>
        </p:nvSpPr>
        <p:spPr bwMode="auto">
          <a:xfrm>
            <a:off x="4640263" y="5886451"/>
            <a:ext cx="66675" cy="71438"/>
          </a:xfrm>
          <a:custGeom>
            <a:avLst/>
            <a:gdLst>
              <a:gd name="T0" fmla="*/ 2 w 42"/>
              <a:gd name="T1" fmla="*/ 8 h 45"/>
              <a:gd name="T2" fmla="*/ 3 w 42"/>
              <a:gd name="T3" fmla="*/ 3 h 45"/>
              <a:gd name="T4" fmla="*/ 6 w 42"/>
              <a:gd name="T5" fmla="*/ 4 h 45"/>
              <a:gd name="T6" fmla="*/ 14 w 42"/>
              <a:gd name="T7" fmla="*/ 4 h 45"/>
              <a:gd name="T8" fmla="*/ 23 w 42"/>
              <a:gd name="T9" fmla="*/ 1 h 45"/>
              <a:gd name="T10" fmla="*/ 26 w 42"/>
              <a:gd name="T11" fmla="*/ 0 h 45"/>
              <a:gd name="T12" fmla="*/ 32 w 42"/>
              <a:gd name="T13" fmla="*/ 9 h 45"/>
              <a:gd name="T14" fmla="*/ 42 w 42"/>
              <a:gd name="T15" fmla="*/ 23 h 45"/>
              <a:gd name="T16" fmla="*/ 42 w 42"/>
              <a:gd name="T17" fmla="*/ 24 h 45"/>
              <a:gd name="T18" fmla="*/ 40 w 42"/>
              <a:gd name="T19" fmla="*/ 28 h 45"/>
              <a:gd name="T20" fmla="*/ 40 w 42"/>
              <a:gd name="T21" fmla="*/ 30 h 45"/>
              <a:gd name="T22" fmla="*/ 37 w 42"/>
              <a:gd name="T23" fmla="*/ 31 h 45"/>
              <a:gd name="T24" fmla="*/ 38 w 42"/>
              <a:gd name="T25" fmla="*/ 33 h 45"/>
              <a:gd name="T26" fmla="*/ 40 w 42"/>
              <a:gd name="T27" fmla="*/ 34 h 45"/>
              <a:gd name="T28" fmla="*/ 42 w 42"/>
              <a:gd name="T29" fmla="*/ 41 h 45"/>
              <a:gd name="T30" fmla="*/ 42 w 42"/>
              <a:gd name="T31" fmla="*/ 42 h 45"/>
              <a:gd name="T32" fmla="*/ 38 w 42"/>
              <a:gd name="T33" fmla="*/ 45 h 45"/>
              <a:gd name="T34" fmla="*/ 37 w 42"/>
              <a:gd name="T35" fmla="*/ 43 h 45"/>
              <a:gd name="T36" fmla="*/ 32 w 42"/>
              <a:gd name="T37" fmla="*/ 41 h 45"/>
              <a:gd name="T38" fmla="*/ 30 w 42"/>
              <a:gd name="T39" fmla="*/ 39 h 45"/>
              <a:gd name="T40" fmla="*/ 27 w 42"/>
              <a:gd name="T41" fmla="*/ 37 h 45"/>
              <a:gd name="T42" fmla="*/ 27 w 42"/>
              <a:gd name="T43" fmla="*/ 35 h 45"/>
              <a:gd name="T44" fmla="*/ 29 w 42"/>
              <a:gd name="T45" fmla="*/ 30 h 45"/>
              <a:gd name="T46" fmla="*/ 29 w 42"/>
              <a:gd name="T47" fmla="*/ 26 h 45"/>
              <a:gd name="T48" fmla="*/ 27 w 42"/>
              <a:gd name="T49" fmla="*/ 24 h 45"/>
              <a:gd name="T50" fmla="*/ 25 w 42"/>
              <a:gd name="T51" fmla="*/ 24 h 45"/>
              <a:gd name="T52" fmla="*/ 23 w 42"/>
              <a:gd name="T53" fmla="*/ 24 h 45"/>
              <a:gd name="T54" fmla="*/ 23 w 42"/>
              <a:gd name="T55" fmla="*/ 27 h 45"/>
              <a:gd name="T56" fmla="*/ 25 w 42"/>
              <a:gd name="T57" fmla="*/ 27 h 45"/>
              <a:gd name="T58" fmla="*/ 26 w 42"/>
              <a:gd name="T59" fmla="*/ 28 h 45"/>
              <a:gd name="T60" fmla="*/ 26 w 42"/>
              <a:gd name="T61" fmla="*/ 31 h 45"/>
              <a:gd name="T62" fmla="*/ 23 w 42"/>
              <a:gd name="T63" fmla="*/ 35 h 45"/>
              <a:gd name="T64" fmla="*/ 19 w 42"/>
              <a:gd name="T65" fmla="*/ 39 h 45"/>
              <a:gd name="T66" fmla="*/ 18 w 42"/>
              <a:gd name="T67" fmla="*/ 39 h 45"/>
              <a:gd name="T68" fmla="*/ 17 w 42"/>
              <a:gd name="T69" fmla="*/ 38 h 45"/>
              <a:gd name="T70" fmla="*/ 17 w 42"/>
              <a:gd name="T71" fmla="*/ 34 h 45"/>
              <a:gd name="T72" fmla="*/ 15 w 42"/>
              <a:gd name="T73" fmla="*/ 33 h 45"/>
              <a:gd name="T74" fmla="*/ 17 w 42"/>
              <a:gd name="T75" fmla="*/ 27 h 45"/>
              <a:gd name="T76" fmla="*/ 17 w 42"/>
              <a:gd name="T77" fmla="*/ 26 h 45"/>
              <a:gd name="T78" fmla="*/ 17 w 42"/>
              <a:gd name="T79" fmla="*/ 24 h 45"/>
              <a:gd name="T80" fmla="*/ 17 w 42"/>
              <a:gd name="T81" fmla="*/ 23 h 45"/>
              <a:gd name="T82" fmla="*/ 12 w 42"/>
              <a:gd name="T83" fmla="*/ 16 h 45"/>
              <a:gd name="T84" fmla="*/ 11 w 42"/>
              <a:gd name="T85" fmla="*/ 16 h 45"/>
              <a:gd name="T86" fmla="*/ 8 w 42"/>
              <a:gd name="T87" fmla="*/ 16 h 45"/>
              <a:gd name="T88" fmla="*/ 7 w 42"/>
              <a:gd name="T89" fmla="*/ 16 h 45"/>
              <a:gd name="T90" fmla="*/ 0 w 42"/>
              <a:gd name="T91" fmla="*/ 9 h 45"/>
              <a:gd name="T92" fmla="*/ 2 w 42"/>
              <a:gd name="T93" fmla="*/ 8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2" h="45">
                <a:moveTo>
                  <a:pt x="2" y="8"/>
                </a:moveTo>
                <a:lnTo>
                  <a:pt x="3" y="3"/>
                </a:lnTo>
                <a:lnTo>
                  <a:pt x="6" y="4"/>
                </a:lnTo>
                <a:lnTo>
                  <a:pt x="14" y="4"/>
                </a:lnTo>
                <a:lnTo>
                  <a:pt x="23" y="1"/>
                </a:lnTo>
                <a:lnTo>
                  <a:pt x="26" y="0"/>
                </a:lnTo>
                <a:lnTo>
                  <a:pt x="32" y="9"/>
                </a:lnTo>
                <a:lnTo>
                  <a:pt x="42" y="23"/>
                </a:lnTo>
                <a:lnTo>
                  <a:pt x="42" y="24"/>
                </a:lnTo>
                <a:lnTo>
                  <a:pt x="40" y="28"/>
                </a:lnTo>
                <a:lnTo>
                  <a:pt x="40" y="30"/>
                </a:lnTo>
                <a:lnTo>
                  <a:pt x="37" y="31"/>
                </a:lnTo>
                <a:lnTo>
                  <a:pt x="38" y="33"/>
                </a:lnTo>
                <a:lnTo>
                  <a:pt x="40" y="34"/>
                </a:lnTo>
                <a:lnTo>
                  <a:pt x="42" y="41"/>
                </a:lnTo>
                <a:lnTo>
                  <a:pt x="42" y="42"/>
                </a:lnTo>
                <a:lnTo>
                  <a:pt x="38" y="45"/>
                </a:lnTo>
                <a:lnTo>
                  <a:pt x="37" y="43"/>
                </a:lnTo>
                <a:lnTo>
                  <a:pt x="32" y="41"/>
                </a:lnTo>
                <a:lnTo>
                  <a:pt x="30" y="39"/>
                </a:lnTo>
                <a:lnTo>
                  <a:pt x="27" y="37"/>
                </a:lnTo>
                <a:lnTo>
                  <a:pt x="27" y="35"/>
                </a:lnTo>
                <a:lnTo>
                  <a:pt x="29" y="30"/>
                </a:lnTo>
                <a:lnTo>
                  <a:pt x="29" y="26"/>
                </a:lnTo>
                <a:lnTo>
                  <a:pt x="27" y="24"/>
                </a:lnTo>
                <a:lnTo>
                  <a:pt x="25" y="24"/>
                </a:lnTo>
                <a:lnTo>
                  <a:pt x="23" y="24"/>
                </a:lnTo>
                <a:lnTo>
                  <a:pt x="23" y="27"/>
                </a:lnTo>
                <a:lnTo>
                  <a:pt x="25" y="27"/>
                </a:lnTo>
                <a:lnTo>
                  <a:pt x="26" y="28"/>
                </a:lnTo>
                <a:lnTo>
                  <a:pt x="26" y="31"/>
                </a:lnTo>
                <a:lnTo>
                  <a:pt x="23" y="35"/>
                </a:lnTo>
                <a:lnTo>
                  <a:pt x="19" y="39"/>
                </a:lnTo>
                <a:lnTo>
                  <a:pt x="18" y="39"/>
                </a:lnTo>
                <a:lnTo>
                  <a:pt x="17" y="38"/>
                </a:lnTo>
                <a:lnTo>
                  <a:pt x="17" y="34"/>
                </a:lnTo>
                <a:lnTo>
                  <a:pt x="15" y="33"/>
                </a:lnTo>
                <a:lnTo>
                  <a:pt x="17" y="27"/>
                </a:lnTo>
                <a:lnTo>
                  <a:pt x="17" y="26"/>
                </a:lnTo>
                <a:lnTo>
                  <a:pt x="17" y="24"/>
                </a:lnTo>
                <a:lnTo>
                  <a:pt x="17" y="23"/>
                </a:lnTo>
                <a:lnTo>
                  <a:pt x="12" y="16"/>
                </a:lnTo>
                <a:lnTo>
                  <a:pt x="11" y="16"/>
                </a:lnTo>
                <a:lnTo>
                  <a:pt x="8" y="16"/>
                </a:lnTo>
                <a:lnTo>
                  <a:pt x="7" y="16"/>
                </a:lnTo>
                <a:lnTo>
                  <a:pt x="0" y="9"/>
                </a:lnTo>
                <a:lnTo>
                  <a:pt x="2" y="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1" name="Freeform 336"/>
          <p:cNvSpPr>
            <a:spLocks/>
          </p:cNvSpPr>
          <p:nvPr/>
        </p:nvSpPr>
        <p:spPr bwMode="auto">
          <a:xfrm>
            <a:off x="4629151" y="5803901"/>
            <a:ext cx="80963" cy="82550"/>
          </a:xfrm>
          <a:custGeom>
            <a:avLst/>
            <a:gdLst>
              <a:gd name="T0" fmla="*/ 48 w 51"/>
              <a:gd name="T1" fmla="*/ 15 h 52"/>
              <a:gd name="T2" fmla="*/ 51 w 51"/>
              <a:gd name="T3" fmla="*/ 16 h 52"/>
              <a:gd name="T4" fmla="*/ 51 w 51"/>
              <a:gd name="T5" fmla="*/ 18 h 52"/>
              <a:gd name="T6" fmla="*/ 51 w 51"/>
              <a:gd name="T7" fmla="*/ 19 h 52"/>
              <a:gd name="T8" fmla="*/ 49 w 51"/>
              <a:gd name="T9" fmla="*/ 26 h 52"/>
              <a:gd name="T10" fmla="*/ 47 w 51"/>
              <a:gd name="T11" fmla="*/ 42 h 52"/>
              <a:gd name="T12" fmla="*/ 45 w 51"/>
              <a:gd name="T13" fmla="*/ 52 h 52"/>
              <a:gd name="T14" fmla="*/ 44 w 51"/>
              <a:gd name="T15" fmla="*/ 52 h 52"/>
              <a:gd name="T16" fmla="*/ 43 w 51"/>
              <a:gd name="T17" fmla="*/ 50 h 52"/>
              <a:gd name="T18" fmla="*/ 39 w 51"/>
              <a:gd name="T19" fmla="*/ 49 h 52"/>
              <a:gd name="T20" fmla="*/ 39 w 51"/>
              <a:gd name="T21" fmla="*/ 48 h 52"/>
              <a:gd name="T22" fmla="*/ 28 w 51"/>
              <a:gd name="T23" fmla="*/ 48 h 52"/>
              <a:gd name="T24" fmla="*/ 24 w 51"/>
              <a:gd name="T25" fmla="*/ 48 h 52"/>
              <a:gd name="T26" fmla="*/ 19 w 51"/>
              <a:gd name="T27" fmla="*/ 50 h 52"/>
              <a:gd name="T28" fmla="*/ 13 w 51"/>
              <a:gd name="T29" fmla="*/ 52 h 52"/>
              <a:gd name="T30" fmla="*/ 10 w 51"/>
              <a:gd name="T31" fmla="*/ 52 h 52"/>
              <a:gd name="T32" fmla="*/ 2 w 51"/>
              <a:gd name="T33" fmla="*/ 50 h 52"/>
              <a:gd name="T34" fmla="*/ 0 w 51"/>
              <a:gd name="T35" fmla="*/ 49 h 52"/>
              <a:gd name="T36" fmla="*/ 0 w 51"/>
              <a:gd name="T37" fmla="*/ 48 h 52"/>
              <a:gd name="T38" fmla="*/ 3 w 51"/>
              <a:gd name="T39" fmla="*/ 44 h 52"/>
              <a:gd name="T40" fmla="*/ 4 w 51"/>
              <a:gd name="T41" fmla="*/ 33 h 52"/>
              <a:gd name="T42" fmla="*/ 3 w 51"/>
              <a:gd name="T43" fmla="*/ 31 h 52"/>
              <a:gd name="T44" fmla="*/ 3 w 51"/>
              <a:gd name="T45" fmla="*/ 26 h 52"/>
              <a:gd name="T46" fmla="*/ 3 w 51"/>
              <a:gd name="T47" fmla="*/ 23 h 52"/>
              <a:gd name="T48" fmla="*/ 15 w 51"/>
              <a:gd name="T49" fmla="*/ 1 h 52"/>
              <a:gd name="T50" fmla="*/ 15 w 51"/>
              <a:gd name="T51" fmla="*/ 0 h 52"/>
              <a:gd name="T52" fmla="*/ 17 w 51"/>
              <a:gd name="T53" fmla="*/ 0 h 52"/>
              <a:gd name="T54" fmla="*/ 18 w 51"/>
              <a:gd name="T55" fmla="*/ 0 h 52"/>
              <a:gd name="T56" fmla="*/ 29 w 51"/>
              <a:gd name="T57" fmla="*/ 5 h 52"/>
              <a:gd name="T58" fmla="*/ 33 w 51"/>
              <a:gd name="T59" fmla="*/ 8 h 52"/>
              <a:gd name="T60" fmla="*/ 36 w 51"/>
              <a:gd name="T61" fmla="*/ 11 h 52"/>
              <a:gd name="T62" fmla="*/ 37 w 51"/>
              <a:gd name="T63" fmla="*/ 14 h 52"/>
              <a:gd name="T64" fmla="*/ 47 w 51"/>
              <a:gd name="T65" fmla="*/ 14 h 52"/>
              <a:gd name="T66" fmla="*/ 48 w 51"/>
              <a:gd name="T67" fmla="*/ 15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1" h="52">
                <a:moveTo>
                  <a:pt x="48" y="15"/>
                </a:moveTo>
                <a:lnTo>
                  <a:pt x="51" y="16"/>
                </a:lnTo>
                <a:lnTo>
                  <a:pt x="51" y="18"/>
                </a:lnTo>
                <a:lnTo>
                  <a:pt x="51" y="19"/>
                </a:lnTo>
                <a:lnTo>
                  <a:pt x="49" y="26"/>
                </a:lnTo>
                <a:lnTo>
                  <a:pt x="47" y="42"/>
                </a:lnTo>
                <a:lnTo>
                  <a:pt x="45" y="52"/>
                </a:lnTo>
                <a:lnTo>
                  <a:pt x="44" y="52"/>
                </a:lnTo>
                <a:lnTo>
                  <a:pt x="43" y="50"/>
                </a:lnTo>
                <a:lnTo>
                  <a:pt x="39" y="49"/>
                </a:lnTo>
                <a:lnTo>
                  <a:pt x="39" y="48"/>
                </a:lnTo>
                <a:lnTo>
                  <a:pt x="28" y="48"/>
                </a:lnTo>
                <a:lnTo>
                  <a:pt x="24" y="48"/>
                </a:lnTo>
                <a:lnTo>
                  <a:pt x="19" y="50"/>
                </a:lnTo>
                <a:lnTo>
                  <a:pt x="13" y="52"/>
                </a:lnTo>
                <a:lnTo>
                  <a:pt x="10" y="52"/>
                </a:lnTo>
                <a:lnTo>
                  <a:pt x="2" y="50"/>
                </a:lnTo>
                <a:lnTo>
                  <a:pt x="0" y="49"/>
                </a:lnTo>
                <a:lnTo>
                  <a:pt x="0" y="48"/>
                </a:lnTo>
                <a:lnTo>
                  <a:pt x="3" y="44"/>
                </a:lnTo>
                <a:lnTo>
                  <a:pt x="4" y="33"/>
                </a:lnTo>
                <a:lnTo>
                  <a:pt x="3" y="31"/>
                </a:lnTo>
                <a:lnTo>
                  <a:pt x="3" y="26"/>
                </a:lnTo>
                <a:lnTo>
                  <a:pt x="3" y="23"/>
                </a:lnTo>
                <a:lnTo>
                  <a:pt x="15" y="1"/>
                </a:lnTo>
                <a:lnTo>
                  <a:pt x="15" y="0"/>
                </a:lnTo>
                <a:lnTo>
                  <a:pt x="17" y="0"/>
                </a:lnTo>
                <a:lnTo>
                  <a:pt x="18" y="0"/>
                </a:lnTo>
                <a:lnTo>
                  <a:pt x="29" y="5"/>
                </a:lnTo>
                <a:lnTo>
                  <a:pt x="33" y="8"/>
                </a:lnTo>
                <a:lnTo>
                  <a:pt x="36" y="11"/>
                </a:lnTo>
                <a:lnTo>
                  <a:pt x="37" y="14"/>
                </a:lnTo>
                <a:lnTo>
                  <a:pt x="47" y="14"/>
                </a:lnTo>
                <a:lnTo>
                  <a:pt x="48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2" name="Freeform 337"/>
          <p:cNvSpPr>
            <a:spLocks/>
          </p:cNvSpPr>
          <p:nvPr/>
        </p:nvSpPr>
        <p:spPr bwMode="auto">
          <a:xfrm>
            <a:off x="4721226" y="5853113"/>
            <a:ext cx="44450" cy="93663"/>
          </a:xfrm>
          <a:custGeom>
            <a:avLst/>
            <a:gdLst>
              <a:gd name="T0" fmla="*/ 1 w 28"/>
              <a:gd name="T1" fmla="*/ 4 h 59"/>
              <a:gd name="T2" fmla="*/ 0 w 28"/>
              <a:gd name="T3" fmla="*/ 4 h 59"/>
              <a:gd name="T4" fmla="*/ 5 w 28"/>
              <a:gd name="T5" fmla="*/ 0 h 59"/>
              <a:gd name="T6" fmla="*/ 6 w 28"/>
              <a:gd name="T7" fmla="*/ 0 h 59"/>
              <a:gd name="T8" fmla="*/ 9 w 28"/>
              <a:gd name="T9" fmla="*/ 0 h 59"/>
              <a:gd name="T10" fmla="*/ 12 w 28"/>
              <a:gd name="T11" fmla="*/ 0 h 59"/>
              <a:gd name="T12" fmla="*/ 12 w 28"/>
              <a:gd name="T13" fmla="*/ 2 h 59"/>
              <a:gd name="T14" fmla="*/ 15 w 28"/>
              <a:gd name="T15" fmla="*/ 3 h 59"/>
              <a:gd name="T16" fmla="*/ 21 w 28"/>
              <a:gd name="T17" fmla="*/ 11 h 59"/>
              <a:gd name="T18" fmla="*/ 21 w 28"/>
              <a:gd name="T19" fmla="*/ 13 h 59"/>
              <a:gd name="T20" fmla="*/ 23 w 28"/>
              <a:gd name="T21" fmla="*/ 14 h 59"/>
              <a:gd name="T22" fmla="*/ 21 w 28"/>
              <a:gd name="T23" fmla="*/ 15 h 59"/>
              <a:gd name="T24" fmla="*/ 24 w 28"/>
              <a:gd name="T25" fmla="*/ 21 h 59"/>
              <a:gd name="T26" fmla="*/ 24 w 28"/>
              <a:gd name="T27" fmla="*/ 22 h 59"/>
              <a:gd name="T28" fmla="*/ 27 w 28"/>
              <a:gd name="T29" fmla="*/ 24 h 59"/>
              <a:gd name="T30" fmla="*/ 28 w 28"/>
              <a:gd name="T31" fmla="*/ 26 h 59"/>
              <a:gd name="T32" fmla="*/ 28 w 28"/>
              <a:gd name="T33" fmla="*/ 28 h 59"/>
              <a:gd name="T34" fmla="*/ 27 w 28"/>
              <a:gd name="T35" fmla="*/ 32 h 59"/>
              <a:gd name="T36" fmla="*/ 27 w 28"/>
              <a:gd name="T37" fmla="*/ 33 h 59"/>
              <a:gd name="T38" fmla="*/ 26 w 28"/>
              <a:gd name="T39" fmla="*/ 39 h 59"/>
              <a:gd name="T40" fmla="*/ 24 w 28"/>
              <a:gd name="T41" fmla="*/ 48 h 59"/>
              <a:gd name="T42" fmla="*/ 23 w 28"/>
              <a:gd name="T43" fmla="*/ 55 h 59"/>
              <a:gd name="T44" fmla="*/ 20 w 28"/>
              <a:gd name="T45" fmla="*/ 55 h 59"/>
              <a:gd name="T46" fmla="*/ 6 w 28"/>
              <a:gd name="T47" fmla="*/ 59 h 59"/>
              <a:gd name="T48" fmla="*/ 2 w 28"/>
              <a:gd name="T49" fmla="*/ 58 h 59"/>
              <a:gd name="T50" fmla="*/ 0 w 28"/>
              <a:gd name="T51" fmla="*/ 56 h 59"/>
              <a:gd name="T52" fmla="*/ 0 w 28"/>
              <a:gd name="T53" fmla="*/ 54 h 59"/>
              <a:gd name="T54" fmla="*/ 0 w 28"/>
              <a:gd name="T55" fmla="*/ 52 h 59"/>
              <a:gd name="T56" fmla="*/ 0 w 28"/>
              <a:gd name="T57" fmla="*/ 51 h 59"/>
              <a:gd name="T58" fmla="*/ 1 w 28"/>
              <a:gd name="T59" fmla="*/ 45 h 59"/>
              <a:gd name="T60" fmla="*/ 4 w 28"/>
              <a:gd name="T61" fmla="*/ 34 h 59"/>
              <a:gd name="T62" fmla="*/ 4 w 28"/>
              <a:gd name="T63" fmla="*/ 32 h 59"/>
              <a:gd name="T64" fmla="*/ 2 w 28"/>
              <a:gd name="T65" fmla="*/ 13 h 59"/>
              <a:gd name="T66" fmla="*/ 1 w 28"/>
              <a:gd name="T67" fmla="*/ 4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8" h="59">
                <a:moveTo>
                  <a:pt x="1" y="4"/>
                </a:moveTo>
                <a:lnTo>
                  <a:pt x="0" y="4"/>
                </a:lnTo>
                <a:lnTo>
                  <a:pt x="5" y="0"/>
                </a:lnTo>
                <a:lnTo>
                  <a:pt x="6" y="0"/>
                </a:lnTo>
                <a:lnTo>
                  <a:pt x="9" y="0"/>
                </a:lnTo>
                <a:lnTo>
                  <a:pt x="12" y="0"/>
                </a:lnTo>
                <a:lnTo>
                  <a:pt x="12" y="2"/>
                </a:lnTo>
                <a:lnTo>
                  <a:pt x="15" y="3"/>
                </a:lnTo>
                <a:lnTo>
                  <a:pt x="21" y="11"/>
                </a:lnTo>
                <a:lnTo>
                  <a:pt x="21" y="13"/>
                </a:lnTo>
                <a:lnTo>
                  <a:pt x="23" y="14"/>
                </a:lnTo>
                <a:lnTo>
                  <a:pt x="21" y="15"/>
                </a:lnTo>
                <a:lnTo>
                  <a:pt x="24" y="21"/>
                </a:lnTo>
                <a:lnTo>
                  <a:pt x="24" y="22"/>
                </a:lnTo>
                <a:lnTo>
                  <a:pt x="27" y="24"/>
                </a:lnTo>
                <a:lnTo>
                  <a:pt x="28" y="26"/>
                </a:lnTo>
                <a:lnTo>
                  <a:pt x="28" y="28"/>
                </a:lnTo>
                <a:lnTo>
                  <a:pt x="27" y="32"/>
                </a:lnTo>
                <a:lnTo>
                  <a:pt x="27" y="33"/>
                </a:lnTo>
                <a:lnTo>
                  <a:pt x="26" y="39"/>
                </a:lnTo>
                <a:lnTo>
                  <a:pt x="24" y="48"/>
                </a:lnTo>
                <a:lnTo>
                  <a:pt x="23" y="55"/>
                </a:lnTo>
                <a:lnTo>
                  <a:pt x="20" y="55"/>
                </a:lnTo>
                <a:lnTo>
                  <a:pt x="6" y="59"/>
                </a:lnTo>
                <a:lnTo>
                  <a:pt x="2" y="58"/>
                </a:lnTo>
                <a:lnTo>
                  <a:pt x="0" y="56"/>
                </a:lnTo>
                <a:lnTo>
                  <a:pt x="0" y="54"/>
                </a:lnTo>
                <a:lnTo>
                  <a:pt x="0" y="52"/>
                </a:lnTo>
                <a:lnTo>
                  <a:pt x="0" y="51"/>
                </a:lnTo>
                <a:lnTo>
                  <a:pt x="1" y="45"/>
                </a:lnTo>
                <a:lnTo>
                  <a:pt x="4" y="34"/>
                </a:lnTo>
                <a:lnTo>
                  <a:pt x="4" y="32"/>
                </a:lnTo>
                <a:lnTo>
                  <a:pt x="2" y="13"/>
                </a:lnTo>
                <a:lnTo>
                  <a:pt x="1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3" name="Freeform 338"/>
          <p:cNvSpPr>
            <a:spLocks/>
          </p:cNvSpPr>
          <p:nvPr/>
        </p:nvSpPr>
        <p:spPr bwMode="auto">
          <a:xfrm>
            <a:off x="4724401" y="5815013"/>
            <a:ext cx="47625" cy="36513"/>
          </a:xfrm>
          <a:custGeom>
            <a:avLst/>
            <a:gdLst>
              <a:gd name="T0" fmla="*/ 17 w 30"/>
              <a:gd name="T1" fmla="*/ 11 h 23"/>
              <a:gd name="T2" fmla="*/ 19 w 30"/>
              <a:gd name="T3" fmla="*/ 16 h 23"/>
              <a:gd name="T4" fmla="*/ 21 w 30"/>
              <a:gd name="T5" fmla="*/ 18 h 23"/>
              <a:gd name="T6" fmla="*/ 22 w 30"/>
              <a:gd name="T7" fmla="*/ 19 h 23"/>
              <a:gd name="T8" fmla="*/ 26 w 30"/>
              <a:gd name="T9" fmla="*/ 20 h 23"/>
              <a:gd name="T10" fmla="*/ 28 w 30"/>
              <a:gd name="T11" fmla="*/ 20 h 23"/>
              <a:gd name="T12" fmla="*/ 29 w 30"/>
              <a:gd name="T13" fmla="*/ 20 h 23"/>
              <a:gd name="T14" fmla="*/ 30 w 30"/>
              <a:gd name="T15" fmla="*/ 22 h 23"/>
              <a:gd name="T16" fmla="*/ 29 w 30"/>
              <a:gd name="T17" fmla="*/ 23 h 23"/>
              <a:gd name="T18" fmla="*/ 24 w 30"/>
              <a:gd name="T19" fmla="*/ 23 h 23"/>
              <a:gd name="T20" fmla="*/ 14 w 30"/>
              <a:gd name="T21" fmla="*/ 23 h 23"/>
              <a:gd name="T22" fmla="*/ 13 w 30"/>
              <a:gd name="T23" fmla="*/ 23 h 23"/>
              <a:gd name="T24" fmla="*/ 11 w 30"/>
              <a:gd name="T25" fmla="*/ 22 h 23"/>
              <a:gd name="T26" fmla="*/ 6 w 30"/>
              <a:gd name="T27" fmla="*/ 19 h 23"/>
              <a:gd name="T28" fmla="*/ 0 w 30"/>
              <a:gd name="T29" fmla="*/ 4 h 23"/>
              <a:gd name="T30" fmla="*/ 2 w 30"/>
              <a:gd name="T31" fmla="*/ 3 h 23"/>
              <a:gd name="T32" fmla="*/ 3 w 30"/>
              <a:gd name="T33" fmla="*/ 0 h 23"/>
              <a:gd name="T34" fmla="*/ 4 w 30"/>
              <a:gd name="T35" fmla="*/ 0 h 23"/>
              <a:gd name="T36" fmla="*/ 6 w 30"/>
              <a:gd name="T37" fmla="*/ 1 h 23"/>
              <a:gd name="T38" fmla="*/ 7 w 30"/>
              <a:gd name="T39" fmla="*/ 4 h 23"/>
              <a:gd name="T40" fmla="*/ 10 w 30"/>
              <a:gd name="T41" fmla="*/ 9 h 23"/>
              <a:gd name="T42" fmla="*/ 14 w 30"/>
              <a:gd name="T43" fmla="*/ 5 h 23"/>
              <a:gd name="T44" fmla="*/ 17 w 30"/>
              <a:gd name="T45" fmla="*/ 1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0" h="23">
                <a:moveTo>
                  <a:pt x="17" y="11"/>
                </a:moveTo>
                <a:lnTo>
                  <a:pt x="19" y="16"/>
                </a:lnTo>
                <a:lnTo>
                  <a:pt x="21" y="18"/>
                </a:lnTo>
                <a:lnTo>
                  <a:pt x="22" y="19"/>
                </a:lnTo>
                <a:lnTo>
                  <a:pt x="26" y="20"/>
                </a:lnTo>
                <a:lnTo>
                  <a:pt x="28" y="20"/>
                </a:lnTo>
                <a:lnTo>
                  <a:pt x="29" y="20"/>
                </a:lnTo>
                <a:lnTo>
                  <a:pt x="30" y="22"/>
                </a:lnTo>
                <a:lnTo>
                  <a:pt x="29" y="23"/>
                </a:lnTo>
                <a:lnTo>
                  <a:pt x="24" y="23"/>
                </a:lnTo>
                <a:lnTo>
                  <a:pt x="14" y="23"/>
                </a:lnTo>
                <a:lnTo>
                  <a:pt x="13" y="23"/>
                </a:lnTo>
                <a:lnTo>
                  <a:pt x="11" y="22"/>
                </a:lnTo>
                <a:lnTo>
                  <a:pt x="6" y="19"/>
                </a:lnTo>
                <a:lnTo>
                  <a:pt x="0" y="4"/>
                </a:lnTo>
                <a:lnTo>
                  <a:pt x="2" y="3"/>
                </a:lnTo>
                <a:lnTo>
                  <a:pt x="3" y="0"/>
                </a:lnTo>
                <a:lnTo>
                  <a:pt x="4" y="0"/>
                </a:lnTo>
                <a:lnTo>
                  <a:pt x="6" y="1"/>
                </a:lnTo>
                <a:lnTo>
                  <a:pt x="7" y="4"/>
                </a:lnTo>
                <a:lnTo>
                  <a:pt x="10" y="9"/>
                </a:lnTo>
                <a:lnTo>
                  <a:pt x="14" y="5"/>
                </a:lnTo>
                <a:lnTo>
                  <a:pt x="17" y="1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4" name="Freeform 339"/>
          <p:cNvSpPr>
            <a:spLocks/>
          </p:cNvSpPr>
          <p:nvPr/>
        </p:nvSpPr>
        <p:spPr bwMode="auto">
          <a:xfrm>
            <a:off x="4914901" y="5754688"/>
            <a:ext cx="69850" cy="44450"/>
          </a:xfrm>
          <a:custGeom>
            <a:avLst/>
            <a:gdLst>
              <a:gd name="T0" fmla="*/ 43 w 44"/>
              <a:gd name="T1" fmla="*/ 11 h 28"/>
              <a:gd name="T2" fmla="*/ 40 w 44"/>
              <a:gd name="T3" fmla="*/ 11 h 28"/>
              <a:gd name="T4" fmla="*/ 37 w 44"/>
              <a:gd name="T5" fmla="*/ 11 h 28"/>
              <a:gd name="T6" fmla="*/ 33 w 44"/>
              <a:gd name="T7" fmla="*/ 11 h 28"/>
              <a:gd name="T8" fmla="*/ 30 w 44"/>
              <a:gd name="T9" fmla="*/ 13 h 28"/>
              <a:gd name="T10" fmla="*/ 28 w 44"/>
              <a:gd name="T11" fmla="*/ 16 h 28"/>
              <a:gd name="T12" fmla="*/ 25 w 44"/>
              <a:gd name="T13" fmla="*/ 19 h 28"/>
              <a:gd name="T14" fmla="*/ 18 w 44"/>
              <a:gd name="T15" fmla="*/ 21 h 28"/>
              <a:gd name="T16" fmla="*/ 13 w 44"/>
              <a:gd name="T17" fmla="*/ 20 h 28"/>
              <a:gd name="T18" fmla="*/ 10 w 44"/>
              <a:gd name="T19" fmla="*/ 23 h 28"/>
              <a:gd name="T20" fmla="*/ 9 w 44"/>
              <a:gd name="T21" fmla="*/ 28 h 28"/>
              <a:gd name="T22" fmla="*/ 2 w 44"/>
              <a:gd name="T23" fmla="*/ 28 h 28"/>
              <a:gd name="T24" fmla="*/ 0 w 44"/>
              <a:gd name="T25" fmla="*/ 28 h 28"/>
              <a:gd name="T26" fmla="*/ 0 w 44"/>
              <a:gd name="T27" fmla="*/ 26 h 28"/>
              <a:gd name="T28" fmla="*/ 0 w 44"/>
              <a:gd name="T29" fmla="*/ 26 h 28"/>
              <a:gd name="T30" fmla="*/ 3 w 44"/>
              <a:gd name="T31" fmla="*/ 12 h 28"/>
              <a:gd name="T32" fmla="*/ 6 w 44"/>
              <a:gd name="T33" fmla="*/ 8 h 28"/>
              <a:gd name="T34" fmla="*/ 9 w 44"/>
              <a:gd name="T35" fmla="*/ 6 h 28"/>
              <a:gd name="T36" fmla="*/ 11 w 44"/>
              <a:gd name="T37" fmla="*/ 5 h 28"/>
              <a:gd name="T38" fmla="*/ 18 w 44"/>
              <a:gd name="T39" fmla="*/ 4 h 28"/>
              <a:gd name="T40" fmla="*/ 36 w 44"/>
              <a:gd name="T41" fmla="*/ 1 h 28"/>
              <a:gd name="T42" fmla="*/ 44 w 44"/>
              <a:gd name="T43" fmla="*/ 0 h 28"/>
              <a:gd name="T44" fmla="*/ 44 w 44"/>
              <a:gd name="T45" fmla="*/ 5 h 28"/>
              <a:gd name="T46" fmla="*/ 44 w 44"/>
              <a:gd name="T47" fmla="*/ 13 h 28"/>
              <a:gd name="T48" fmla="*/ 43 w 44"/>
              <a:gd name="T49" fmla="*/ 1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4" h="28">
                <a:moveTo>
                  <a:pt x="43" y="11"/>
                </a:moveTo>
                <a:lnTo>
                  <a:pt x="40" y="11"/>
                </a:lnTo>
                <a:lnTo>
                  <a:pt x="37" y="11"/>
                </a:lnTo>
                <a:lnTo>
                  <a:pt x="33" y="11"/>
                </a:lnTo>
                <a:lnTo>
                  <a:pt x="30" y="13"/>
                </a:lnTo>
                <a:lnTo>
                  <a:pt x="28" y="16"/>
                </a:lnTo>
                <a:lnTo>
                  <a:pt x="25" y="19"/>
                </a:lnTo>
                <a:lnTo>
                  <a:pt x="18" y="21"/>
                </a:lnTo>
                <a:lnTo>
                  <a:pt x="13" y="20"/>
                </a:lnTo>
                <a:lnTo>
                  <a:pt x="10" y="23"/>
                </a:lnTo>
                <a:lnTo>
                  <a:pt x="9" y="28"/>
                </a:lnTo>
                <a:lnTo>
                  <a:pt x="2" y="28"/>
                </a:lnTo>
                <a:lnTo>
                  <a:pt x="0" y="28"/>
                </a:lnTo>
                <a:lnTo>
                  <a:pt x="0" y="26"/>
                </a:lnTo>
                <a:lnTo>
                  <a:pt x="0" y="26"/>
                </a:lnTo>
                <a:lnTo>
                  <a:pt x="3" y="12"/>
                </a:lnTo>
                <a:lnTo>
                  <a:pt x="6" y="8"/>
                </a:lnTo>
                <a:lnTo>
                  <a:pt x="9" y="6"/>
                </a:lnTo>
                <a:lnTo>
                  <a:pt x="11" y="5"/>
                </a:lnTo>
                <a:lnTo>
                  <a:pt x="18" y="4"/>
                </a:lnTo>
                <a:lnTo>
                  <a:pt x="36" y="1"/>
                </a:lnTo>
                <a:lnTo>
                  <a:pt x="44" y="0"/>
                </a:lnTo>
                <a:lnTo>
                  <a:pt x="44" y="5"/>
                </a:lnTo>
                <a:lnTo>
                  <a:pt x="44" y="13"/>
                </a:lnTo>
                <a:lnTo>
                  <a:pt x="43" y="1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5" name="Freeform 340"/>
          <p:cNvSpPr>
            <a:spLocks/>
          </p:cNvSpPr>
          <p:nvPr/>
        </p:nvSpPr>
        <p:spPr bwMode="auto">
          <a:xfrm>
            <a:off x="4752976" y="5708651"/>
            <a:ext cx="90488" cy="65088"/>
          </a:xfrm>
          <a:custGeom>
            <a:avLst/>
            <a:gdLst>
              <a:gd name="T0" fmla="*/ 48 w 57"/>
              <a:gd name="T1" fmla="*/ 37 h 41"/>
              <a:gd name="T2" fmla="*/ 46 w 57"/>
              <a:gd name="T3" fmla="*/ 38 h 41"/>
              <a:gd name="T4" fmla="*/ 41 w 57"/>
              <a:gd name="T5" fmla="*/ 40 h 41"/>
              <a:gd name="T6" fmla="*/ 40 w 57"/>
              <a:gd name="T7" fmla="*/ 40 h 41"/>
              <a:gd name="T8" fmla="*/ 37 w 57"/>
              <a:gd name="T9" fmla="*/ 41 h 41"/>
              <a:gd name="T10" fmla="*/ 26 w 57"/>
              <a:gd name="T11" fmla="*/ 41 h 41"/>
              <a:gd name="T12" fmla="*/ 25 w 57"/>
              <a:gd name="T13" fmla="*/ 41 h 41"/>
              <a:gd name="T14" fmla="*/ 18 w 57"/>
              <a:gd name="T15" fmla="*/ 37 h 41"/>
              <a:gd name="T16" fmla="*/ 14 w 57"/>
              <a:gd name="T17" fmla="*/ 35 h 41"/>
              <a:gd name="T18" fmla="*/ 10 w 57"/>
              <a:gd name="T19" fmla="*/ 30 h 41"/>
              <a:gd name="T20" fmla="*/ 8 w 57"/>
              <a:gd name="T21" fmla="*/ 29 h 41"/>
              <a:gd name="T22" fmla="*/ 0 w 57"/>
              <a:gd name="T23" fmla="*/ 8 h 41"/>
              <a:gd name="T24" fmla="*/ 0 w 57"/>
              <a:gd name="T25" fmla="*/ 4 h 41"/>
              <a:gd name="T26" fmla="*/ 1 w 57"/>
              <a:gd name="T27" fmla="*/ 4 h 41"/>
              <a:gd name="T28" fmla="*/ 1 w 57"/>
              <a:gd name="T29" fmla="*/ 3 h 41"/>
              <a:gd name="T30" fmla="*/ 3 w 57"/>
              <a:gd name="T31" fmla="*/ 3 h 41"/>
              <a:gd name="T32" fmla="*/ 6 w 57"/>
              <a:gd name="T33" fmla="*/ 3 h 41"/>
              <a:gd name="T34" fmla="*/ 11 w 57"/>
              <a:gd name="T35" fmla="*/ 3 h 41"/>
              <a:gd name="T36" fmla="*/ 14 w 57"/>
              <a:gd name="T37" fmla="*/ 3 h 41"/>
              <a:gd name="T38" fmla="*/ 22 w 57"/>
              <a:gd name="T39" fmla="*/ 3 h 41"/>
              <a:gd name="T40" fmla="*/ 26 w 57"/>
              <a:gd name="T41" fmla="*/ 3 h 41"/>
              <a:gd name="T42" fmla="*/ 29 w 57"/>
              <a:gd name="T43" fmla="*/ 1 h 41"/>
              <a:gd name="T44" fmla="*/ 31 w 57"/>
              <a:gd name="T45" fmla="*/ 0 h 41"/>
              <a:gd name="T46" fmla="*/ 34 w 57"/>
              <a:gd name="T47" fmla="*/ 0 h 41"/>
              <a:gd name="T48" fmla="*/ 37 w 57"/>
              <a:gd name="T49" fmla="*/ 3 h 41"/>
              <a:gd name="T50" fmla="*/ 41 w 57"/>
              <a:gd name="T51" fmla="*/ 8 h 41"/>
              <a:gd name="T52" fmla="*/ 46 w 57"/>
              <a:gd name="T53" fmla="*/ 14 h 41"/>
              <a:gd name="T54" fmla="*/ 49 w 57"/>
              <a:gd name="T55" fmla="*/ 16 h 41"/>
              <a:gd name="T56" fmla="*/ 55 w 57"/>
              <a:gd name="T57" fmla="*/ 20 h 41"/>
              <a:gd name="T58" fmla="*/ 55 w 57"/>
              <a:gd name="T59" fmla="*/ 23 h 41"/>
              <a:gd name="T60" fmla="*/ 56 w 57"/>
              <a:gd name="T61" fmla="*/ 27 h 41"/>
              <a:gd name="T62" fmla="*/ 56 w 57"/>
              <a:gd name="T63" fmla="*/ 31 h 41"/>
              <a:gd name="T64" fmla="*/ 57 w 57"/>
              <a:gd name="T65" fmla="*/ 41 h 41"/>
              <a:gd name="T66" fmla="*/ 56 w 57"/>
              <a:gd name="T67" fmla="*/ 41 h 41"/>
              <a:gd name="T68" fmla="*/ 55 w 57"/>
              <a:gd name="T69" fmla="*/ 40 h 41"/>
              <a:gd name="T70" fmla="*/ 51 w 57"/>
              <a:gd name="T71" fmla="*/ 38 h 41"/>
              <a:gd name="T72" fmla="*/ 49 w 57"/>
              <a:gd name="T73" fmla="*/ 38 h 41"/>
              <a:gd name="T74" fmla="*/ 48 w 57"/>
              <a:gd name="T75" fmla="*/ 37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7" h="41">
                <a:moveTo>
                  <a:pt x="48" y="37"/>
                </a:moveTo>
                <a:lnTo>
                  <a:pt x="46" y="38"/>
                </a:lnTo>
                <a:lnTo>
                  <a:pt x="41" y="40"/>
                </a:lnTo>
                <a:lnTo>
                  <a:pt x="40" y="40"/>
                </a:lnTo>
                <a:lnTo>
                  <a:pt x="37" y="41"/>
                </a:lnTo>
                <a:lnTo>
                  <a:pt x="26" y="41"/>
                </a:lnTo>
                <a:lnTo>
                  <a:pt x="25" y="41"/>
                </a:lnTo>
                <a:lnTo>
                  <a:pt x="18" y="37"/>
                </a:lnTo>
                <a:lnTo>
                  <a:pt x="14" y="35"/>
                </a:lnTo>
                <a:lnTo>
                  <a:pt x="10" y="30"/>
                </a:lnTo>
                <a:lnTo>
                  <a:pt x="8" y="29"/>
                </a:lnTo>
                <a:lnTo>
                  <a:pt x="0" y="8"/>
                </a:lnTo>
                <a:lnTo>
                  <a:pt x="0" y="4"/>
                </a:lnTo>
                <a:lnTo>
                  <a:pt x="1" y="4"/>
                </a:lnTo>
                <a:lnTo>
                  <a:pt x="1" y="3"/>
                </a:lnTo>
                <a:lnTo>
                  <a:pt x="3" y="3"/>
                </a:lnTo>
                <a:lnTo>
                  <a:pt x="6" y="3"/>
                </a:lnTo>
                <a:lnTo>
                  <a:pt x="11" y="3"/>
                </a:lnTo>
                <a:lnTo>
                  <a:pt x="14" y="3"/>
                </a:lnTo>
                <a:lnTo>
                  <a:pt x="22" y="3"/>
                </a:lnTo>
                <a:lnTo>
                  <a:pt x="26" y="3"/>
                </a:lnTo>
                <a:lnTo>
                  <a:pt x="29" y="1"/>
                </a:lnTo>
                <a:lnTo>
                  <a:pt x="31" y="0"/>
                </a:lnTo>
                <a:lnTo>
                  <a:pt x="34" y="0"/>
                </a:lnTo>
                <a:lnTo>
                  <a:pt x="37" y="3"/>
                </a:lnTo>
                <a:lnTo>
                  <a:pt x="41" y="8"/>
                </a:lnTo>
                <a:lnTo>
                  <a:pt x="46" y="14"/>
                </a:lnTo>
                <a:lnTo>
                  <a:pt x="49" y="16"/>
                </a:lnTo>
                <a:lnTo>
                  <a:pt x="55" y="20"/>
                </a:lnTo>
                <a:lnTo>
                  <a:pt x="55" y="23"/>
                </a:lnTo>
                <a:lnTo>
                  <a:pt x="56" y="27"/>
                </a:lnTo>
                <a:lnTo>
                  <a:pt x="56" y="31"/>
                </a:lnTo>
                <a:lnTo>
                  <a:pt x="57" y="41"/>
                </a:lnTo>
                <a:lnTo>
                  <a:pt x="56" y="41"/>
                </a:lnTo>
                <a:lnTo>
                  <a:pt x="55" y="40"/>
                </a:lnTo>
                <a:lnTo>
                  <a:pt x="51" y="38"/>
                </a:lnTo>
                <a:lnTo>
                  <a:pt x="49" y="38"/>
                </a:lnTo>
                <a:lnTo>
                  <a:pt x="48" y="3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6" name="Freeform 341"/>
          <p:cNvSpPr>
            <a:spLocks/>
          </p:cNvSpPr>
          <p:nvPr/>
        </p:nvSpPr>
        <p:spPr bwMode="auto">
          <a:xfrm>
            <a:off x="5199063" y="5364163"/>
            <a:ext cx="53975" cy="65088"/>
          </a:xfrm>
          <a:custGeom>
            <a:avLst/>
            <a:gdLst>
              <a:gd name="T0" fmla="*/ 22 w 34"/>
              <a:gd name="T1" fmla="*/ 21 h 41"/>
              <a:gd name="T2" fmla="*/ 19 w 34"/>
              <a:gd name="T3" fmla="*/ 22 h 41"/>
              <a:gd name="T4" fmla="*/ 19 w 34"/>
              <a:gd name="T5" fmla="*/ 23 h 41"/>
              <a:gd name="T6" fmla="*/ 19 w 34"/>
              <a:gd name="T7" fmla="*/ 26 h 41"/>
              <a:gd name="T8" fmla="*/ 19 w 34"/>
              <a:gd name="T9" fmla="*/ 29 h 41"/>
              <a:gd name="T10" fmla="*/ 19 w 34"/>
              <a:gd name="T11" fmla="*/ 30 h 41"/>
              <a:gd name="T12" fmla="*/ 19 w 34"/>
              <a:gd name="T13" fmla="*/ 32 h 41"/>
              <a:gd name="T14" fmla="*/ 18 w 34"/>
              <a:gd name="T15" fmla="*/ 33 h 41"/>
              <a:gd name="T16" fmla="*/ 10 w 34"/>
              <a:gd name="T17" fmla="*/ 34 h 41"/>
              <a:gd name="T18" fmla="*/ 10 w 34"/>
              <a:gd name="T19" fmla="*/ 41 h 41"/>
              <a:gd name="T20" fmla="*/ 0 w 34"/>
              <a:gd name="T21" fmla="*/ 8 h 41"/>
              <a:gd name="T22" fmla="*/ 0 w 34"/>
              <a:gd name="T23" fmla="*/ 7 h 41"/>
              <a:gd name="T24" fmla="*/ 0 w 34"/>
              <a:gd name="T25" fmla="*/ 6 h 41"/>
              <a:gd name="T26" fmla="*/ 4 w 34"/>
              <a:gd name="T27" fmla="*/ 2 h 41"/>
              <a:gd name="T28" fmla="*/ 7 w 34"/>
              <a:gd name="T29" fmla="*/ 0 h 41"/>
              <a:gd name="T30" fmla="*/ 8 w 34"/>
              <a:gd name="T31" fmla="*/ 0 h 41"/>
              <a:gd name="T32" fmla="*/ 8 w 34"/>
              <a:gd name="T33" fmla="*/ 3 h 41"/>
              <a:gd name="T34" fmla="*/ 10 w 34"/>
              <a:gd name="T35" fmla="*/ 8 h 41"/>
              <a:gd name="T36" fmla="*/ 17 w 34"/>
              <a:gd name="T37" fmla="*/ 15 h 41"/>
              <a:gd name="T38" fmla="*/ 19 w 34"/>
              <a:gd name="T39" fmla="*/ 17 h 41"/>
              <a:gd name="T40" fmla="*/ 23 w 34"/>
              <a:gd name="T41" fmla="*/ 18 h 41"/>
              <a:gd name="T42" fmla="*/ 27 w 34"/>
              <a:gd name="T43" fmla="*/ 19 h 41"/>
              <a:gd name="T44" fmla="*/ 32 w 34"/>
              <a:gd name="T45" fmla="*/ 21 h 41"/>
              <a:gd name="T46" fmla="*/ 33 w 34"/>
              <a:gd name="T47" fmla="*/ 21 h 41"/>
              <a:gd name="T48" fmla="*/ 33 w 34"/>
              <a:gd name="T49" fmla="*/ 22 h 41"/>
              <a:gd name="T50" fmla="*/ 33 w 34"/>
              <a:gd name="T51" fmla="*/ 23 h 41"/>
              <a:gd name="T52" fmla="*/ 34 w 34"/>
              <a:gd name="T53" fmla="*/ 23 h 41"/>
              <a:gd name="T54" fmla="*/ 34 w 34"/>
              <a:gd name="T55" fmla="*/ 29 h 41"/>
              <a:gd name="T56" fmla="*/ 33 w 34"/>
              <a:gd name="T57" fmla="*/ 30 h 41"/>
              <a:gd name="T58" fmla="*/ 29 w 34"/>
              <a:gd name="T59" fmla="*/ 34 h 41"/>
              <a:gd name="T60" fmla="*/ 25 w 34"/>
              <a:gd name="T61" fmla="*/ 33 h 41"/>
              <a:gd name="T62" fmla="*/ 23 w 34"/>
              <a:gd name="T63" fmla="*/ 30 h 41"/>
              <a:gd name="T64" fmla="*/ 22 w 34"/>
              <a:gd name="T65" fmla="*/ 29 h 41"/>
              <a:gd name="T66" fmla="*/ 22 w 34"/>
              <a:gd name="T67" fmla="*/ 26 h 41"/>
              <a:gd name="T68" fmla="*/ 23 w 34"/>
              <a:gd name="T69" fmla="*/ 26 h 41"/>
              <a:gd name="T70" fmla="*/ 25 w 34"/>
              <a:gd name="T71" fmla="*/ 23 h 41"/>
              <a:gd name="T72" fmla="*/ 25 w 34"/>
              <a:gd name="T73" fmla="*/ 22 h 41"/>
              <a:gd name="T74" fmla="*/ 22 w 34"/>
              <a:gd name="T75" fmla="*/ 2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4" h="41">
                <a:moveTo>
                  <a:pt x="22" y="21"/>
                </a:moveTo>
                <a:lnTo>
                  <a:pt x="19" y="22"/>
                </a:lnTo>
                <a:lnTo>
                  <a:pt x="19" y="23"/>
                </a:lnTo>
                <a:lnTo>
                  <a:pt x="19" y="26"/>
                </a:lnTo>
                <a:lnTo>
                  <a:pt x="19" y="29"/>
                </a:lnTo>
                <a:lnTo>
                  <a:pt x="19" y="30"/>
                </a:lnTo>
                <a:lnTo>
                  <a:pt x="19" y="32"/>
                </a:lnTo>
                <a:lnTo>
                  <a:pt x="18" y="33"/>
                </a:lnTo>
                <a:lnTo>
                  <a:pt x="10" y="34"/>
                </a:lnTo>
                <a:lnTo>
                  <a:pt x="10" y="41"/>
                </a:lnTo>
                <a:lnTo>
                  <a:pt x="0" y="8"/>
                </a:lnTo>
                <a:lnTo>
                  <a:pt x="0" y="7"/>
                </a:lnTo>
                <a:lnTo>
                  <a:pt x="0" y="6"/>
                </a:lnTo>
                <a:lnTo>
                  <a:pt x="4" y="2"/>
                </a:lnTo>
                <a:lnTo>
                  <a:pt x="7" y="0"/>
                </a:lnTo>
                <a:lnTo>
                  <a:pt x="8" y="0"/>
                </a:lnTo>
                <a:lnTo>
                  <a:pt x="8" y="3"/>
                </a:lnTo>
                <a:lnTo>
                  <a:pt x="10" y="8"/>
                </a:lnTo>
                <a:lnTo>
                  <a:pt x="17" y="15"/>
                </a:lnTo>
                <a:lnTo>
                  <a:pt x="19" y="17"/>
                </a:lnTo>
                <a:lnTo>
                  <a:pt x="23" y="18"/>
                </a:lnTo>
                <a:lnTo>
                  <a:pt x="27" y="19"/>
                </a:lnTo>
                <a:lnTo>
                  <a:pt x="32" y="21"/>
                </a:lnTo>
                <a:lnTo>
                  <a:pt x="33" y="21"/>
                </a:lnTo>
                <a:lnTo>
                  <a:pt x="33" y="22"/>
                </a:lnTo>
                <a:lnTo>
                  <a:pt x="33" y="23"/>
                </a:lnTo>
                <a:lnTo>
                  <a:pt x="34" y="23"/>
                </a:lnTo>
                <a:lnTo>
                  <a:pt x="34" y="29"/>
                </a:lnTo>
                <a:lnTo>
                  <a:pt x="33" y="30"/>
                </a:lnTo>
                <a:lnTo>
                  <a:pt x="29" y="34"/>
                </a:lnTo>
                <a:lnTo>
                  <a:pt x="25" y="33"/>
                </a:lnTo>
                <a:lnTo>
                  <a:pt x="23" y="30"/>
                </a:lnTo>
                <a:lnTo>
                  <a:pt x="22" y="29"/>
                </a:lnTo>
                <a:lnTo>
                  <a:pt x="22" y="26"/>
                </a:lnTo>
                <a:lnTo>
                  <a:pt x="23" y="26"/>
                </a:lnTo>
                <a:lnTo>
                  <a:pt x="25" y="23"/>
                </a:lnTo>
                <a:lnTo>
                  <a:pt x="25" y="22"/>
                </a:lnTo>
                <a:lnTo>
                  <a:pt x="22" y="2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7" name="Freeform 342"/>
          <p:cNvSpPr>
            <a:spLocks/>
          </p:cNvSpPr>
          <p:nvPr/>
        </p:nvSpPr>
        <p:spPr bwMode="auto">
          <a:xfrm>
            <a:off x="5227638" y="5351463"/>
            <a:ext cx="65088" cy="41275"/>
          </a:xfrm>
          <a:custGeom>
            <a:avLst/>
            <a:gdLst>
              <a:gd name="T0" fmla="*/ 3 w 41"/>
              <a:gd name="T1" fmla="*/ 18 h 26"/>
              <a:gd name="T2" fmla="*/ 1 w 41"/>
              <a:gd name="T3" fmla="*/ 18 h 26"/>
              <a:gd name="T4" fmla="*/ 0 w 41"/>
              <a:gd name="T5" fmla="*/ 18 h 26"/>
              <a:gd name="T6" fmla="*/ 0 w 41"/>
              <a:gd name="T7" fmla="*/ 16 h 26"/>
              <a:gd name="T8" fmla="*/ 1 w 41"/>
              <a:gd name="T9" fmla="*/ 15 h 26"/>
              <a:gd name="T10" fmla="*/ 4 w 41"/>
              <a:gd name="T11" fmla="*/ 11 h 26"/>
              <a:gd name="T12" fmla="*/ 5 w 41"/>
              <a:gd name="T13" fmla="*/ 11 h 26"/>
              <a:gd name="T14" fmla="*/ 7 w 41"/>
              <a:gd name="T15" fmla="*/ 8 h 26"/>
              <a:gd name="T16" fmla="*/ 14 w 41"/>
              <a:gd name="T17" fmla="*/ 0 h 26"/>
              <a:gd name="T18" fmla="*/ 18 w 41"/>
              <a:gd name="T19" fmla="*/ 1 h 26"/>
              <a:gd name="T20" fmla="*/ 24 w 41"/>
              <a:gd name="T21" fmla="*/ 11 h 26"/>
              <a:gd name="T22" fmla="*/ 33 w 41"/>
              <a:gd name="T23" fmla="*/ 16 h 26"/>
              <a:gd name="T24" fmla="*/ 38 w 41"/>
              <a:gd name="T25" fmla="*/ 20 h 26"/>
              <a:gd name="T26" fmla="*/ 41 w 41"/>
              <a:gd name="T27" fmla="*/ 23 h 26"/>
              <a:gd name="T28" fmla="*/ 39 w 41"/>
              <a:gd name="T29" fmla="*/ 25 h 26"/>
              <a:gd name="T30" fmla="*/ 39 w 41"/>
              <a:gd name="T31" fmla="*/ 26 h 26"/>
              <a:gd name="T32" fmla="*/ 38 w 41"/>
              <a:gd name="T33" fmla="*/ 26 h 26"/>
              <a:gd name="T34" fmla="*/ 15 w 41"/>
              <a:gd name="T35" fmla="*/ 22 h 26"/>
              <a:gd name="T36" fmla="*/ 8 w 41"/>
              <a:gd name="T37" fmla="*/ 20 h 26"/>
              <a:gd name="T38" fmla="*/ 3 w 41"/>
              <a:gd name="T39" fmla="*/ 18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1" h="26">
                <a:moveTo>
                  <a:pt x="3" y="18"/>
                </a:moveTo>
                <a:lnTo>
                  <a:pt x="1" y="18"/>
                </a:lnTo>
                <a:lnTo>
                  <a:pt x="0" y="18"/>
                </a:lnTo>
                <a:lnTo>
                  <a:pt x="0" y="16"/>
                </a:lnTo>
                <a:lnTo>
                  <a:pt x="1" y="15"/>
                </a:lnTo>
                <a:lnTo>
                  <a:pt x="4" y="11"/>
                </a:lnTo>
                <a:lnTo>
                  <a:pt x="5" y="11"/>
                </a:lnTo>
                <a:lnTo>
                  <a:pt x="7" y="8"/>
                </a:lnTo>
                <a:lnTo>
                  <a:pt x="14" y="0"/>
                </a:lnTo>
                <a:lnTo>
                  <a:pt x="18" y="1"/>
                </a:lnTo>
                <a:lnTo>
                  <a:pt x="24" y="11"/>
                </a:lnTo>
                <a:lnTo>
                  <a:pt x="33" y="16"/>
                </a:lnTo>
                <a:lnTo>
                  <a:pt x="38" y="20"/>
                </a:lnTo>
                <a:lnTo>
                  <a:pt x="41" y="23"/>
                </a:lnTo>
                <a:lnTo>
                  <a:pt x="39" y="25"/>
                </a:lnTo>
                <a:lnTo>
                  <a:pt x="39" y="26"/>
                </a:lnTo>
                <a:lnTo>
                  <a:pt x="38" y="26"/>
                </a:lnTo>
                <a:lnTo>
                  <a:pt x="15" y="22"/>
                </a:lnTo>
                <a:lnTo>
                  <a:pt x="8" y="20"/>
                </a:lnTo>
                <a:lnTo>
                  <a:pt x="3" y="1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8" name="Freeform 343"/>
          <p:cNvSpPr>
            <a:spLocks/>
          </p:cNvSpPr>
          <p:nvPr/>
        </p:nvSpPr>
        <p:spPr bwMode="auto">
          <a:xfrm>
            <a:off x="4186238" y="5314951"/>
            <a:ext cx="44450" cy="49213"/>
          </a:xfrm>
          <a:custGeom>
            <a:avLst/>
            <a:gdLst>
              <a:gd name="T0" fmla="*/ 24 w 28"/>
              <a:gd name="T1" fmla="*/ 18 h 31"/>
              <a:gd name="T2" fmla="*/ 24 w 28"/>
              <a:gd name="T3" fmla="*/ 20 h 31"/>
              <a:gd name="T4" fmla="*/ 24 w 28"/>
              <a:gd name="T5" fmla="*/ 23 h 31"/>
              <a:gd name="T6" fmla="*/ 24 w 28"/>
              <a:gd name="T7" fmla="*/ 26 h 31"/>
              <a:gd name="T8" fmla="*/ 24 w 28"/>
              <a:gd name="T9" fmla="*/ 28 h 31"/>
              <a:gd name="T10" fmla="*/ 24 w 28"/>
              <a:gd name="T11" fmla="*/ 30 h 31"/>
              <a:gd name="T12" fmla="*/ 23 w 28"/>
              <a:gd name="T13" fmla="*/ 30 h 31"/>
              <a:gd name="T14" fmla="*/ 23 w 28"/>
              <a:gd name="T15" fmla="*/ 31 h 31"/>
              <a:gd name="T16" fmla="*/ 20 w 28"/>
              <a:gd name="T17" fmla="*/ 31 h 31"/>
              <a:gd name="T18" fmla="*/ 13 w 28"/>
              <a:gd name="T19" fmla="*/ 24 h 31"/>
              <a:gd name="T20" fmla="*/ 9 w 28"/>
              <a:gd name="T21" fmla="*/ 20 h 31"/>
              <a:gd name="T22" fmla="*/ 1 w 28"/>
              <a:gd name="T23" fmla="*/ 20 h 31"/>
              <a:gd name="T24" fmla="*/ 0 w 28"/>
              <a:gd name="T25" fmla="*/ 19 h 31"/>
              <a:gd name="T26" fmla="*/ 0 w 28"/>
              <a:gd name="T27" fmla="*/ 18 h 31"/>
              <a:gd name="T28" fmla="*/ 6 w 28"/>
              <a:gd name="T29" fmla="*/ 7 h 31"/>
              <a:gd name="T30" fmla="*/ 8 w 28"/>
              <a:gd name="T31" fmla="*/ 7 h 31"/>
              <a:gd name="T32" fmla="*/ 8 w 28"/>
              <a:gd name="T33" fmla="*/ 7 h 31"/>
              <a:gd name="T34" fmla="*/ 9 w 28"/>
              <a:gd name="T35" fmla="*/ 7 h 31"/>
              <a:gd name="T36" fmla="*/ 20 w 28"/>
              <a:gd name="T37" fmla="*/ 1 h 31"/>
              <a:gd name="T38" fmla="*/ 27 w 28"/>
              <a:gd name="T39" fmla="*/ 0 h 31"/>
              <a:gd name="T40" fmla="*/ 28 w 28"/>
              <a:gd name="T41" fmla="*/ 0 h 31"/>
              <a:gd name="T42" fmla="*/ 28 w 28"/>
              <a:gd name="T43" fmla="*/ 1 h 31"/>
              <a:gd name="T44" fmla="*/ 28 w 28"/>
              <a:gd name="T45" fmla="*/ 5 h 31"/>
              <a:gd name="T46" fmla="*/ 28 w 28"/>
              <a:gd name="T47" fmla="*/ 19 h 31"/>
              <a:gd name="T48" fmla="*/ 28 w 28"/>
              <a:gd name="T49" fmla="*/ 22 h 31"/>
              <a:gd name="T50" fmla="*/ 27 w 28"/>
              <a:gd name="T51" fmla="*/ 20 h 31"/>
              <a:gd name="T52" fmla="*/ 24 w 28"/>
              <a:gd name="T53" fmla="*/ 18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8" h="31">
                <a:moveTo>
                  <a:pt x="24" y="18"/>
                </a:moveTo>
                <a:lnTo>
                  <a:pt x="24" y="20"/>
                </a:lnTo>
                <a:lnTo>
                  <a:pt x="24" y="23"/>
                </a:lnTo>
                <a:lnTo>
                  <a:pt x="24" y="26"/>
                </a:lnTo>
                <a:lnTo>
                  <a:pt x="24" y="28"/>
                </a:lnTo>
                <a:lnTo>
                  <a:pt x="24" y="30"/>
                </a:lnTo>
                <a:lnTo>
                  <a:pt x="23" y="30"/>
                </a:lnTo>
                <a:lnTo>
                  <a:pt x="23" y="31"/>
                </a:lnTo>
                <a:lnTo>
                  <a:pt x="20" y="31"/>
                </a:lnTo>
                <a:lnTo>
                  <a:pt x="13" y="24"/>
                </a:lnTo>
                <a:lnTo>
                  <a:pt x="9" y="20"/>
                </a:lnTo>
                <a:lnTo>
                  <a:pt x="1" y="20"/>
                </a:lnTo>
                <a:lnTo>
                  <a:pt x="0" y="19"/>
                </a:lnTo>
                <a:lnTo>
                  <a:pt x="0" y="18"/>
                </a:lnTo>
                <a:lnTo>
                  <a:pt x="6" y="7"/>
                </a:lnTo>
                <a:lnTo>
                  <a:pt x="8" y="7"/>
                </a:lnTo>
                <a:lnTo>
                  <a:pt x="8" y="7"/>
                </a:lnTo>
                <a:lnTo>
                  <a:pt x="9" y="7"/>
                </a:lnTo>
                <a:lnTo>
                  <a:pt x="20" y="1"/>
                </a:lnTo>
                <a:lnTo>
                  <a:pt x="27" y="0"/>
                </a:lnTo>
                <a:lnTo>
                  <a:pt x="28" y="0"/>
                </a:lnTo>
                <a:lnTo>
                  <a:pt x="28" y="1"/>
                </a:lnTo>
                <a:lnTo>
                  <a:pt x="28" y="5"/>
                </a:lnTo>
                <a:lnTo>
                  <a:pt x="28" y="19"/>
                </a:lnTo>
                <a:lnTo>
                  <a:pt x="28" y="22"/>
                </a:lnTo>
                <a:lnTo>
                  <a:pt x="27" y="20"/>
                </a:lnTo>
                <a:lnTo>
                  <a:pt x="24" y="1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9" name="Freeform 344"/>
          <p:cNvSpPr>
            <a:spLocks/>
          </p:cNvSpPr>
          <p:nvPr/>
        </p:nvSpPr>
        <p:spPr bwMode="auto">
          <a:xfrm>
            <a:off x="4200526" y="5213351"/>
            <a:ext cx="188913" cy="106363"/>
          </a:xfrm>
          <a:custGeom>
            <a:avLst/>
            <a:gdLst>
              <a:gd name="T0" fmla="*/ 27 w 119"/>
              <a:gd name="T1" fmla="*/ 2 h 67"/>
              <a:gd name="T2" fmla="*/ 32 w 119"/>
              <a:gd name="T3" fmla="*/ 4 h 67"/>
              <a:gd name="T4" fmla="*/ 42 w 119"/>
              <a:gd name="T5" fmla="*/ 4 h 67"/>
              <a:gd name="T6" fmla="*/ 51 w 119"/>
              <a:gd name="T7" fmla="*/ 0 h 67"/>
              <a:gd name="T8" fmla="*/ 59 w 119"/>
              <a:gd name="T9" fmla="*/ 2 h 67"/>
              <a:gd name="T10" fmla="*/ 89 w 119"/>
              <a:gd name="T11" fmla="*/ 16 h 67"/>
              <a:gd name="T12" fmla="*/ 93 w 119"/>
              <a:gd name="T13" fmla="*/ 16 h 67"/>
              <a:gd name="T14" fmla="*/ 96 w 119"/>
              <a:gd name="T15" fmla="*/ 23 h 67"/>
              <a:gd name="T16" fmla="*/ 97 w 119"/>
              <a:gd name="T17" fmla="*/ 32 h 67"/>
              <a:gd name="T18" fmla="*/ 96 w 119"/>
              <a:gd name="T19" fmla="*/ 42 h 67"/>
              <a:gd name="T20" fmla="*/ 98 w 119"/>
              <a:gd name="T21" fmla="*/ 26 h 67"/>
              <a:gd name="T22" fmla="*/ 100 w 119"/>
              <a:gd name="T23" fmla="*/ 20 h 67"/>
              <a:gd name="T24" fmla="*/ 101 w 119"/>
              <a:gd name="T25" fmla="*/ 17 h 67"/>
              <a:gd name="T26" fmla="*/ 107 w 119"/>
              <a:gd name="T27" fmla="*/ 16 h 67"/>
              <a:gd name="T28" fmla="*/ 118 w 119"/>
              <a:gd name="T29" fmla="*/ 34 h 67"/>
              <a:gd name="T30" fmla="*/ 111 w 119"/>
              <a:gd name="T31" fmla="*/ 47 h 67"/>
              <a:gd name="T32" fmla="*/ 105 w 119"/>
              <a:gd name="T33" fmla="*/ 52 h 67"/>
              <a:gd name="T34" fmla="*/ 98 w 119"/>
              <a:gd name="T35" fmla="*/ 56 h 67"/>
              <a:gd name="T36" fmla="*/ 75 w 119"/>
              <a:gd name="T37" fmla="*/ 62 h 67"/>
              <a:gd name="T38" fmla="*/ 71 w 119"/>
              <a:gd name="T39" fmla="*/ 64 h 67"/>
              <a:gd name="T40" fmla="*/ 66 w 119"/>
              <a:gd name="T41" fmla="*/ 57 h 67"/>
              <a:gd name="T42" fmla="*/ 66 w 119"/>
              <a:gd name="T43" fmla="*/ 52 h 67"/>
              <a:gd name="T44" fmla="*/ 63 w 119"/>
              <a:gd name="T45" fmla="*/ 39 h 67"/>
              <a:gd name="T46" fmla="*/ 57 w 119"/>
              <a:gd name="T47" fmla="*/ 38 h 67"/>
              <a:gd name="T48" fmla="*/ 59 w 119"/>
              <a:gd name="T49" fmla="*/ 46 h 67"/>
              <a:gd name="T50" fmla="*/ 60 w 119"/>
              <a:gd name="T51" fmla="*/ 57 h 67"/>
              <a:gd name="T52" fmla="*/ 47 w 119"/>
              <a:gd name="T53" fmla="*/ 64 h 67"/>
              <a:gd name="T54" fmla="*/ 44 w 119"/>
              <a:gd name="T55" fmla="*/ 65 h 67"/>
              <a:gd name="T56" fmla="*/ 37 w 119"/>
              <a:gd name="T57" fmla="*/ 67 h 67"/>
              <a:gd name="T58" fmla="*/ 27 w 119"/>
              <a:gd name="T59" fmla="*/ 62 h 67"/>
              <a:gd name="T60" fmla="*/ 22 w 119"/>
              <a:gd name="T61" fmla="*/ 60 h 67"/>
              <a:gd name="T62" fmla="*/ 25 w 119"/>
              <a:gd name="T63" fmla="*/ 57 h 67"/>
              <a:gd name="T64" fmla="*/ 26 w 119"/>
              <a:gd name="T65" fmla="*/ 54 h 67"/>
              <a:gd name="T66" fmla="*/ 21 w 119"/>
              <a:gd name="T67" fmla="*/ 56 h 67"/>
              <a:gd name="T68" fmla="*/ 19 w 119"/>
              <a:gd name="T69" fmla="*/ 50 h 67"/>
              <a:gd name="T70" fmla="*/ 27 w 119"/>
              <a:gd name="T71" fmla="*/ 45 h 67"/>
              <a:gd name="T72" fmla="*/ 29 w 119"/>
              <a:gd name="T73" fmla="*/ 42 h 67"/>
              <a:gd name="T74" fmla="*/ 21 w 119"/>
              <a:gd name="T75" fmla="*/ 39 h 67"/>
              <a:gd name="T76" fmla="*/ 18 w 119"/>
              <a:gd name="T77" fmla="*/ 41 h 67"/>
              <a:gd name="T78" fmla="*/ 4 w 119"/>
              <a:gd name="T79" fmla="*/ 47 h 67"/>
              <a:gd name="T80" fmla="*/ 0 w 119"/>
              <a:gd name="T81" fmla="*/ 43 h 67"/>
              <a:gd name="T82" fmla="*/ 0 w 119"/>
              <a:gd name="T83" fmla="*/ 28 h 67"/>
              <a:gd name="T84" fmla="*/ 14 w 119"/>
              <a:gd name="T85" fmla="*/ 11 h 67"/>
              <a:gd name="T86" fmla="*/ 19 w 119"/>
              <a:gd name="T87" fmla="*/ 9 h 67"/>
              <a:gd name="T88" fmla="*/ 25 w 119"/>
              <a:gd name="T89" fmla="*/ 16 h 67"/>
              <a:gd name="T90" fmla="*/ 33 w 119"/>
              <a:gd name="T91" fmla="*/ 17 h 67"/>
              <a:gd name="T92" fmla="*/ 42 w 119"/>
              <a:gd name="T93" fmla="*/ 26 h 67"/>
              <a:gd name="T94" fmla="*/ 45 w 119"/>
              <a:gd name="T95" fmla="*/ 28 h 67"/>
              <a:gd name="T96" fmla="*/ 53 w 119"/>
              <a:gd name="T97" fmla="*/ 34 h 67"/>
              <a:gd name="T98" fmla="*/ 64 w 119"/>
              <a:gd name="T99" fmla="*/ 24 h 67"/>
              <a:gd name="T100" fmla="*/ 64 w 119"/>
              <a:gd name="T101" fmla="*/ 20 h 67"/>
              <a:gd name="T102" fmla="*/ 52 w 119"/>
              <a:gd name="T103" fmla="*/ 22 h 67"/>
              <a:gd name="T104" fmla="*/ 49 w 119"/>
              <a:gd name="T105" fmla="*/ 26 h 67"/>
              <a:gd name="T106" fmla="*/ 42 w 119"/>
              <a:gd name="T107" fmla="*/ 23 h 67"/>
              <a:gd name="T108" fmla="*/ 36 w 119"/>
              <a:gd name="T109" fmla="*/ 15 h 67"/>
              <a:gd name="T110" fmla="*/ 26 w 119"/>
              <a:gd name="T111" fmla="*/ 12 h 67"/>
              <a:gd name="T112" fmla="*/ 19 w 119"/>
              <a:gd name="T113" fmla="*/ 4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9" h="67">
                <a:moveTo>
                  <a:pt x="22" y="4"/>
                </a:moveTo>
                <a:lnTo>
                  <a:pt x="27" y="2"/>
                </a:lnTo>
                <a:lnTo>
                  <a:pt x="29" y="4"/>
                </a:lnTo>
                <a:lnTo>
                  <a:pt x="32" y="4"/>
                </a:lnTo>
                <a:lnTo>
                  <a:pt x="32" y="5"/>
                </a:lnTo>
                <a:lnTo>
                  <a:pt x="42" y="4"/>
                </a:lnTo>
                <a:lnTo>
                  <a:pt x="49" y="0"/>
                </a:lnTo>
                <a:lnTo>
                  <a:pt x="51" y="0"/>
                </a:lnTo>
                <a:lnTo>
                  <a:pt x="57" y="1"/>
                </a:lnTo>
                <a:lnTo>
                  <a:pt x="59" y="2"/>
                </a:lnTo>
                <a:lnTo>
                  <a:pt x="60" y="8"/>
                </a:lnTo>
                <a:lnTo>
                  <a:pt x="89" y="16"/>
                </a:lnTo>
                <a:lnTo>
                  <a:pt x="90" y="16"/>
                </a:lnTo>
                <a:lnTo>
                  <a:pt x="93" y="16"/>
                </a:lnTo>
                <a:lnTo>
                  <a:pt x="96" y="22"/>
                </a:lnTo>
                <a:lnTo>
                  <a:pt x="96" y="23"/>
                </a:lnTo>
                <a:lnTo>
                  <a:pt x="97" y="31"/>
                </a:lnTo>
                <a:lnTo>
                  <a:pt x="97" y="32"/>
                </a:lnTo>
                <a:lnTo>
                  <a:pt x="94" y="42"/>
                </a:lnTo>
                <a:lnTo>
                  <a:pt x="96" y="42"/>
                </a:lnTo>
                <a:lnTo>
                  <a:pt x="100" y="39"/>
                </a:lnTo>
                <a:lnTo>
                  <a:pt x="98" y="26"/>
                </a:lnTo>
                <a:lnTo>
                  <a:pt x="98" y="24"/>
                </a:lnTo>
                <a:lnTo>
                  <a:pt x="100" y="20"/>
                </a:lnTo>
                <a:lnTo>
                  <a:pt x="101" y="19"/>
                </a:lnTo>
                <a:lnTo>
                  <a:pt x="101" y="17"/>
                </a:lnTo>
                <a:lnTo>
                  <a:pt x="105" y="16"/>
                </a:lnTo>
                <a:lnTo>
                  <a:pt x="107" y="16"/>
                </a:lnTo>
                <a:lnTo>
                  <a:pt x="113" y="23"/>
                </a:lnTo>
                <a:lnTo>
                  <a:pt x="118" y="34"/>
                </a:lnTo>
                <a:lnTo>
                  <a:pt x="119" y="37"/>
                </a:lnTo>
                <a:lnTo>
                  <a:pt x="111" y="47"/>
                </a:lnTo>
                <a:lnTo>
                  <a:pt x="109" y="49"/>
                </a:lnTo>
                <a:lnTo>
                  <a:pt x="105" y="52"/>
                </a:lnTo>
                <a:lnTo>
                  <a:pt x="100" y="54"/>
                </a:lnTo>
                <a:lnTo>
                  <a:pt x="98" y="56"/>
                </a:lnTo>
                <a:lnTo>
                  <a:pt x="96" y="56"/>
                </a:lnTo>
                <a:lnTo>
                  <a:pt x="75" y="62"/>
                </a:lnTo>
                <a:lnTo>
                  <a:pt x="72" y="64"/>
                </a:lnTo>
                <a:lnTo>
                  <a:pt x="71" y="64"/>
                </a:lnTo>
                <a:lnTo>
                  <a:pt x="68" y="62"/>
                </a:lnTo>
                <a:lnTo>
                  <a:pt x="66" y="57"/>
                </a:lnTo>
                <a:lnTo>
                  <a:pt x="66" y="53"/>
                </a:lnTo>
                <a:lnTo>
                  <a:pt x="66" y="52"/>
                </a:lnTo>
                <a:lnTo>
                  <a:pt x="66" y="46"/>
                </a:lnTo>
                <a:lnTo>
                  <a:pt x="63" y="39"/>
                </a:lnTo>
                <a:lnTo>
                  <a:pt x="62" y="38"/>
                </a:lnTo>
                <a:lnTo>
                  <a:pt x="57" y="38"/>
                </a:lnTo>
                <a:lnTo>
                  <a:pt x="57" y="42"/>
                </a:lnTo>
                <a:lnTo>
                  <a:pt x="59" y="46"/>
                </a:lnTo>
                <a:lnTo>
                  <a:pt x="60" y="49"/>
                </a:lnTo>
                <a:lnTo>
                  <a:pt x="60" y="57"/>
                </a:lnTo>
                <a:lnTo>
                  <a:pt x="59" y="60"/>
                </a:lnTo>
                <a:lnTo>
                  <a:pt x="47" y="64"/>
                </a:lnTo>
                <a:lnTo>
                  <a:pt x="45" y="65"/>
                </a:lnTo>
                <a:lnTo>
                  <a:pt x="44" y="65"/>
                </a:lnTo>
                <a:lnTo>
                  <a:pt x="40" y="67"/>
                </a:lnTo>
                <a:lnTo>
                  <a:pt x="37" y="67"/>
                </a:lnTo>
                <a:lnTo>
                  <a:pt x="33" y="67"/>
                </a:lnTo>
                <a:lnTo>
                  <a:pt x="27" y="62"/>
                </a:lnTo>
                <a:lnTo>
                  <a:pt x="25" y="61"/>
                </a:lnTo>
                <a:lnTo>
                  <a:pt x="22" y="60"/>
                </a:lnTo>
                <a:lnTo>
                  <a:pt x="23" y="58"/>
                </a:lnTo>
                <a:lnTo>
                  <a:pt x="25" y="57"/>
                </a:lnTo>
                <a:lnTo>
                  <a:pt x="26" y="56"/>
                </a:lnTo>
                <a:lnTo>
                  <a:pt x="26" y="54"/>
                </a:lnTo>
                <a:lnTo>
                  <a:pt x="22" y="56"/>
                </a:lnTo>
                <a:lnTo>
                  <a:pt x="21" y="56"/>
                </a:lnTo>
                <a:lnTo>
                  <a:pt x="19" y="57"/>
                </a:lnTo>
                <a:lnTo>
                  <a:pt x="19" y="50"/>
                </a:lnTo>
                <a:lnTo>
                  <a:pt x="23" y="49"/>
                </a:lnTo>
                <a:lnTo>
                  <a:pt x="27" y="45"/>
                </a:lnTo>
                <a:lnTo>
                  <a:pt x="29" y="43"/>
                </a:lnTo>
                <a:lnTo>
                  <a:pt x="29" y="42"/>
                </a:lnTo>
                <a:lnTo>
                  <a:pt x="27" y="42"/>
                </a:lnTo>
                <a:lnTo>
                  <a:pt x="21" y="39"/>
                </a:lnTo>
                <a:lnTo>
                  <a:pt x="19" y="39"/>
                </a:lnTo>
                <a:lnTo>
                  <a:pt x="18" y="41"/>
                </a:lnTo>
                <a:lnTo>
                  <a:pt x="14" y="43"/>
                </a:lnTo>
                <a:lnTo>
                  <a:pt x="4" y="47"/>
                </a:lnTo>
                <a:lnTo>
                  <a:pt x="4" y="46"/>
                </a:lnTo>
                <a:lnTo>
                  <a:pt x="0" y="43"/>
                </a:lnTo>
                <a:lnTo>
                  <a:pt x="0" y="42"/>
                </a:lnTo>
                <a:lnTo>
                  <a:pt x="0" y="28"/>
                </a:lnTo>
                <a:lnTo>
                  <a:pt x="3" y="17"/>
                </a:lnTo>
                <a:lnTo>
                  <a:pt x="14" y="11"/>
                </a:lnTo>
                <a:lnTo>
                  <a:pt x="17" y="9"/>
                </a:lnTo>
                <a:lnTo>
                  <a:pt x="19" y="9"/>
                </a:lnTo>
                <a:lnTo>
                  <a:pt x="19" y="11"/>
                </a:lnTo>
                <a:lnTo>
                  <a:pt x="25" y="16"/>
                </a:lnTo>
                <a:lnTo>
                  <a:pt x="29" y="16"/>
                </a:lnTo>
                <a:lnTo>
                  <a:pt x="33" y="17"/>
                </a:lnTo>
                <a:lnTo>
                  <a:pt x="38" y="22"/>
                </a:lnTo>
                <a:lnTo>
                  <a:pt x="42" y="26"/>
                </a:lnTo>
                <a:lnTo>
                  <a:pt x="44" y="27"/>
                </a:lnTo>
                <a:lnTo>
                  <a:pt x="45" y="28"/>
                </a:lnTo>
                <a:lnTo>
                  <a:pt x="45" y="30"/>
                </a:lnTo>
                <a:lnTo>
                  <a:pt x="53" y="34"/>
                </a:lnTo>
                <a:lnTo>
                  <a:pt x="59" y="30"/>
                </a:lnTo>
                <a:lnTo>
                  <a:pt x="64" y="24"/>
                </a:lnTo>
                <a:lnTo>
                  <a:pt x="66" y="22"/>
                </a:lnTo>
                <a:lnTo>
                  <a:pt x="64" y="20"/>
                </a:lnTo>
                <a:lnTo>
                  <a:pt x="57" y="19"/>
                </a:lnTo>
                <a:lnTo>
                  <a:pt x="52" y="22"/>
                </a:lnTo>
                <a:lnTo>
                  <a:pt x="51" y="23"/>
                </a:lnTo>
                <a:lnTo>
                  <a:pt x="49" y="26"/>
                </a:lnTo>
                <a:lnTo>
                  <a:pt x="47" y="26"/>
                </a:lnTo>
                <a:lnTo>
                  <a:pt x="42" y="23"/>
                </a:lnTo>
                <a:lnTo>
                  <a:pt x="40" y="20"/>
                </a:lnTo>
                <a:lnTo>
                  <a:pt x="36" y="15"/>
                </a:lnTo>
                <a:lnTo>
                  <a:pt x="33" y="12"/>
                </a:lnTo>
                <a:lnTo>
                  <a:pt x="26" y="12"/>
                </a:lnTo>
                <a:lnTo>
                  <a:pt x="19" y="7"/>
                </a:lnTo>
                <a:lnTo>
                  <a:pt x="19" y="4"/>
                </a:lnTo>
                <a:lnTo>
                  <a:pt x="22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0" name="Freeform 345"/>
          <p:cNvSpPr>
            <a:spLocks noEditPoints="1"/>
          </p:cNvSpPr>
          <p:nvPr/>
        </p:nvSpPr>
        <p:spPr bwMode="auto">
          <a:xfrm>
            <a:off x="4157663" y="5005388"/>
            <a:ext cx="333375" cy="215900"/>
          </a:xfrm>
          <a:custGeom>
            <a:avLst/>
            <a:gdLst>
              <a:gd name="T0" fmla="*/ 173 w 210"/>
              <a:gd name="T1" fmla="*/ 42 h 136"/>
              <a:gd name="T2" fmla="*/ 183 w 210"/>
              <a:gd name="T3" fmla="*/ 56 h 136"/>
              <a:gd name="T4" fmla="*/ 196 w 210"/>
              <a:gd name="T5" fmla="*/ 38 h 136"/>
              <a:gd name="T6" fmla="*/ 187 w 210"/>
              <a:gd name="T7" fmla="*/ 46 h 136"/>
              <a:gd name="T8" fmla="*/ 188 w 210"/>
              <a:gd name="T9" fmla="*/ 31 h 136"/>
              <a:gd name="T10" fmla="*/ 86 w 210"/>
              <a:gd name="T11" fmla="*/ 5 h 136"/>
              <a:gd name="T12" fmla="*/ 106 w 210"/>
              <a:gd name="T13" fmla="*/ 8 h 136"/>
              <a:gd name="T14" fmla="*/ 119 w 210"/>
              <a:gd name="T15" fmla="*/ 24 h 136"/>
              <a:gd name="T16" fmla="*/ 116 w 210"/>
              <a:gd name="T17" fmla="*/ 31 h 136"/>
              <a:gd name="T18" fmla="*/ 125 w 210"/>
              <a:gd name="T19" fmla="*/ 24 h 136"/>
              <a:gd name="T20" fmla="*/ 123 w 210"/>
              <a:gd name="T21" fmla="*/ 37 h 136"/>
              <a:gd name="T22" fmla="*/ 140 w 210"/>
              <a:gd name="T23" fmla="*/ 43 h 136"/>
              <a:gd name="T24" fmla="*/ 136 w 210"/>
              <a:gd name="T25" fmla="*/ 31 h 136"/>
              <a:gd name="T26" fmla="*/ 154 w 210"/>
              <a:gd name="T27" fmla="*/ 38 h 136"/>
              <a:gd name="T28" fmla="*/ 162 w 210"/>
              <a:gd name="T29" fmla="*/ 13 h 136"/>
              <a:gd name="T30" fmla="*/ 177 w 210"/>
              <a:gd name="T31" fmla="*/ 11 h 136"/>
              <a:gd name="T32" fmla="*/ 183 w 210"/>
              <a:gd name="T33" fmla="*/ 11 h 136"/>
              <a:gd name="T34" fmla="*/ 195 w 210"/>
              <a:gd name="T35" fmla="*/ 24 h 136"/>
              <a:gd name="T36" fmla="*/ 209 w 210"/>
              <a:gd name="T37" fmla="*/ 41 h 136"/>
              <a:gd name="T38" fmla="*/ 199 w 210"/>
              <a:gd name="T39" fmla="*/ 57 h 136"/>
              <a:gd name="T40" fmla="*/ 187 w 210"/>
              <a:gd name="T41" fmla="*/ 71 h 136"/>
              <a:gd name="T42" fmla="*/ 165 w 210"/>
              <a:gd name="T43" fmla="*/ 86 h 136"/>
              <a:gd name="T44" fmla="*/ 143 w 210"/>
              <a:gd name="T45" fmla="*/ 95 h 136"/>
              <a:gd name="T46" fmla="*/ 139 w 210"/>
              <a:gd name="T47" fmla="*/ 80 h 136"/>
              <a:gd name="T48" fmla="*/ 132 w 210"/>
              <a:gd name="T49" fmla="*/ 83 h 136"/>
              <a:gd name="T50" fmla="*/ 125 w 210"/>
              <a:gd name="T51" fmla="*/ 108 h 136"/>
              <a:gd name="T52" fmla="*/ 120 w 210"/>
              <a:gd name="T53" fmla="*/ 136 h 136"/>
              <a:gd name="T54" fmla="*/ 84 w 210"/>
              <a:gd name="T55" fmla="*/ 124 h 136"/>
              <a:gd name="T56" fmla="*/ 93 w 210"/>
              <a:gd name="T57" fmla="*/ 108 h 136"/>
              <a:gd name="T58" fmla="*/ 82 w 210"/>
              <a:gd name="T59" fmla="*/ 110 h 136"/>
              <a:gd name="T60" fmla="*/ 76 w 210"/>
              <a:gd name="T61" fmla="*/ 121 h 136"/>
              <a:gd name="T62" fmla="*/ 65 w 210"/>
              <a:gd name="T63" fmla="*/ 117 h 136"/>
              <a:gd name="T64" fmla="*/ 68 w 210"/>
              <a:gd name="T65" fmla="*/ 106 h 136"/>
              <a:gd name="T66" fmla="*/ 52 w 210"/>
              <a:gd name="T67" fmla="*/ 123 h 136"/>
              <a:gd name="T68" fmla="*/ 46 w 210"/>
              <a:gd name="T69" fmla="*/ 105 h 136"/>
              <a:gd name="T70" fmla="*/ 49 w 210"/>
              <a:gd name="T71" fmla="*/ 99 h 136"/>
              <a:gd name="T72" fmla="*/ 63 w 210"/>
              <a:gd name="T73" fmla="*/ 91 h 136"/>
              <a:gd name="T74" fmla="*/ 74 w 210"/>
              <a:gd name="T75" fmla="*/ 95 h 136"/>
              <a:gd name="T76" fmla="*/ 104 w 210"/>
              <a:gd name="T77" fmla="*/ 83 h 136"/>
              <a:gd name="T78" fmla="*/ 82 w 210"/>
              <a:gd name="T79" fmla="*/ 94 h 136"/>
              <a:gd name="T80" fmla="*/ 61 w 210"/>
              <a:gd name="T81" fmla="*/ 76 h 136"/>
              <a:gd name="T82" fmla="*/ 76 w 210"/>
              <a:gd name="T83" fmla="*/ 56 h 136"/>
              <a:gd name="T84" fmla="*/ 90 w 210"/>
              <a:gd name="T85" fmla="*/ 41 h 136"/>
              <a:gd name="T86" fmla="*/ 71 w 210"/>
              <a:gd name="T87" fmla="*/ 65 h 136"/>
              <a:gd name="T88" fmla="*/ 46 w 210"/>
              <a:gd name="T89" fmla="*/ 76 h 136"/>
              <a:gd name="T90" fmla="*/ 29 w 210"/>
              <a:gd name="T91" fmla="*/ 86 h 136"/>
              <a:gd name="T92" fmla="*/ 23 w 210"/>
              <a:gd name="T93" fmla="*/ 80 h 136"/>
              <a:gd name="T94" fmla="*/ 4 w 210"/>
              <a:gd name="T95" fmla="*/ 83 h 136"/>
              <a:gd name="T96" fmla="*/ 0 w 210"/>
              <a:gd name="T97" fmla="*/ 61 h 136"/>
              <a:gd name="T98" fmla="*/ 11 w 210"/>
              <a:gd name="T99" fmla="*/ 71 h 136"/>
              <a:gd name="T100" fmla="*/ 27 w 210"/>
              <a:gd name="T101" fmla="*/ 56 h 136"/>
              <a:gd name="T102" fmla="*/ 33 w 210"/>
              <a:gd name="T103" fmla="*/ 46 h 136"/>
              <a:gd name="T104" fmla="*/ 18 w 210"/>
              <a:gd name="T105" fmla="*/ 53 h 136"/>
              <a:gd name="T106" fmla="*/ 24 w 210"/>
              <a:gd name="T107" fmla="*/ 24 h 136"/>
              <a:gd name="T108" fmla="*/ 45 w 210"/>
              <a:gd name="T109" fmla="*/ 24 h 136"/>
              <a:gd name="T110" fmla="*/ 74 w 210"/>
              <a:gd name="T111" fmla="*/ 16 h 136"/>
              <a:gd name="T112" fmla="*/ 72 w 210"/>
              <a:gd name="T113" fmla="*/ 0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10" h="136">
                <a:moveTo>
                  <a:pt x="191" y="24"/>
                </a:moveTo>
                <a:lnTo>
                  <a:pt x="187" y="24"/>
                </a:lnTo>
                <a:lnTo>
                  <a:pt x="175" y="24"/>
                </a:lnTo>
                <a:lnTo>
                  <a:pt x="166" y="24"/>
                </a:lnTo>
                <a:lnTo>
                  <a:pt x="168" y="33"/>
                </a:lnTo>
                <a:lnTo>
                  <a:pt x="173" y="42"/>
                </a:lnTo>
                <a:lnTo>
                  <a:pt x="173" y="56"/>
                </a:lnTo>
                <a:lnTo>
                  <a:pt x="173" y="58"/>
                </a:lnTo>
                <a:lnTo>
                  <a:pt x="173" y="60"/>
                </a:lnTo>
                <a:lnTo>
                  <a:pt x="176" y="58"/>
                </a:lnTo>
                <a:lnTo>
                  <a:pt x="177" y="58"/>
                </a:lnTo>
                <a:lnTo>
                  <a:pt x="183" y="56"/>
                </a:lnTo>
                <a:lnTo>
                  <a:pt x="198" y="46"/>
                </a:lnTo>
                <a:lnTo>
                  <a:pt x="199" y="43"/>
                </a:lnTo>
                <a:lnTo>
                  <a:pt x="200" y="42"/>
                </a:lnTo>
                <a:lnTo>
                  <a:pt x="200" y="41"/>
                </a:lnTo>
                <a:lnTo>
                  <a:pt x="199" y="39"/>
                </a:lnTo>
                <a:lnTo>
                  <a:pt x="196" y="38"/>
                </a:lnTo>
                <a:lnTo>
                  <a:pt x="195" y="38"/>
                </a:lnTo>
                <a:lnTo>
                  <a:pt x="195" y="39"/>
                </a:lnTo>
                <a:lnTo>
                  <a:pt x="195" y="41"/>
                </a:lnTo>
                <a:lnTo>
                  <a:pt x="194" y="43"/>
                </a:lnTo>
                <a:lnTo>
                  <a:pt x="188" y="46"/>
                </a:lnTo>
                <a:lnTo>
                  <a:pt x="187" y="46"/>
                </a:lnTo>
                <a:lnTo>
                  <a:pt x="185" y="45"/>
                </a:lnTo>
                <a:lnTo>
                  <a:pt x="184" y="45"/>
                </a:lnTo>
                <a:lnTo>
                  <a:pt x="183" y="30"/>
                </a:lnTo>
                <a:lnTo>
                  <a:pt x="184" y="30"/>
                </a:lnTo>
                <a:lnTo>
                  <a:pt x="187" y="31"/>
                </a:lnTo>
                <a:lnTo>
                  <a:pt x="188" y="31"/>
                </a:lnTo>
                <a:lnTo>
                  <a:pt x="188" y="33"/>
                </a:lnTo>
                <a:lnTo>
                  <a:pt x="191" y="30"/>
                </a:lnTo>
                <a:lnTo>
                  <a:pt x="191" y="24"/>
                </a:lnTo>
                <a:close/>
                <a:moveTo>
                  <a:pt x="83" y="3"/>
                </a:moveTo>
                <a:lnTo>
                  <a:pt x="83" y="5"/>
                </a:lnTo>
                <a:lnTo>
                  <a:pt x="86" y="5"/>
                </a:lnTo>
                <a:lnTo>
                  <a:pt x="93" y="9"/>
                </a:lnTo>
                <a:lnTo>
                  <a:pt x="97" y="11"/>
                </a:lnTo>
                <a:lnTo>
                  <a:pt x="102" y="8"/>
                </a:lnTo>
                <a:lnTo>
                  <a:pt x="104" y="7"/>
                </a:lnTo>
                <a:lnTo>
                  <a:pt x="105" y="7"/>
                </a:lnTo>
                <a:lnTo>
                  <a:pt x="106" y="8"/>
                </a:lnTo>
                <a:lnTo>
                  <a:pt x="108" y="8"/>
                </a:lnTo>
                <a:lnTo>
                  <a:pt x="119" y="13"/>
                </a:lnTo>
                <a:lnTo>
                  <a:pt x="120" y="16"/>
                </a:lnTo>
                <a:lnTo>
                  <a:pt x="121" y="19"/>
                </a:lnTo>
                <a:lnTo>
                  <a:pt x="121" y="20"/>
                </a:lnTo>
                <a:lnTo>
                  <a:pt x="119" y="24"/>
                </a:lnTo>
                <a:lnTo>
                  <a:pt x="114" y="26"/>
                </a:lnTo>
                <a:lnTo>
                  <a:pt x="113" y="26"/>
                </a:lnTo>
                <a:lnTo>
                  <a:pt x="112" y="28"/>
                </a:lnTo>
                <a:lnTo>
                  <a:pt x="112" y="30"/>
                </a:lnTo>
                <a:lnTo>
                  <a:pt x="113" y="31"/>
                </a:lnTo>
                <a:lnTo>
                  <a:pt x="116" y="31"/>
                </a:lnTo>
                <a:lnTo>
                  <a:pt x="117" y="31"/>
                </a:lnTo>
                <a:lnTo>
                  <a:pt x="120" y="30"/>
                </a:lnTo>
                <a:lnTo>
                  <a:pt x="121" y="30"/>
                </a:lnTo>
                <a:lnTo>
                  <a:pt x="123" y="28"/>
                </a:lnTo>
                <a:lnTo>
                  <a:pt x="125" y="24"/>
                </a:lnTo>
                <a:lnTo>
                  <a:pt x="125" y="24"/>
                </a:lnTo>
                <a:lnTo>
                  <a:pt x="132" y="24"/>
                </a:lnTo>
                <a:lnTo>
                  <a:pt x="128" y="33"/>
                </a:lnTo>
                <a:lnTo>
                  <a:pt x="127" y="34"/>
                </a:lnTo>
                <a:lnTo>
                  <a:pt x="125" y="35"/>
                </a:lnTo>
                <a:lnTo>
                  <a:pt x="123" y="35"/>
                </a:lnTo>
                <a:lnTo>
                  <a:pt x="123" y="37"/>
                </a:lnTo>
                <a:lnTo>
                  <a:pt x="123" y="38"/>
                </a:lnTo>
                <a:lnTo>
                  <a:pt x="125" y="42"/>
                </a:lnTo>
                <a:lnTo>
                  <a:pt x="131" y="45"/>
                </a:lnTo>
                <a:lnTo>
                  <a:pt x="132" y="45"/>
                </a:lnTo>
                <a:lnTo>
                  <a:pt x="138" y="48"/>
                </a:lnTo>
                <a:lnTo>
                  <a:pt x="140" y="43"/>
                </a:lnTo>
                <a:lnTo>
                  <a:pt x="139" y="43"/>
                </a:lnTo>
                <a:lnTo>
                  <a:pt x="138" y="43"/>
                </a:lnTo>
                <a:lnTo>
                  <a:pt x="136" y="42"/>
                </a:lnTo>
                <a:lnTo>
                  <a:pt x="135" y="39"/>
                </a:lnTo>
                <a:lnTo>
                  <a:pt x="134" y="35"/>
                </a:lnTo>
                <a:lnTo>
                  <a:pt x="136" y="31"/>
                </a:lnTo>
                <a:lnTo>
                  <a:pt x="138" y="30"/>
                </a:lnTo>
                <a:lnTo>
                  <a:pt x="140" y="24"/>
                </a:lnTo>
                <a:lnTo>
                  <a:pt x="149" y="24"/>
                </a:lnTo>
                <a:lnTo>
                  <a:pt x="149" y="28"/>
                </a:lnTo>
                <a:lnTo>
                  <a:pt x="149" y="34"/>
                </a:lnTo>
                <a:lnTo>
                  <a:pt x="154" y="38"/>
                </a:lnTo>
                <a:lnTo>
                  <a:pt x="161" y="34"/>
                </a:lnTo>
                <a:lnTo>
                  <a:pt x="164" y="31"/>
                </a:lnTo>
                <a:lnTo>
                  <a:pt x="161" y="27"/>
                </a:lnTo>
                <a:lnTo>
                  <a:pt x="161" y="24"/>
                </a:lnTo>
                <a:lnTo>
                  <a:pt x="161" y="16"/>
                </a:lnTo>
                <a:lnTo>
                  <a:pt x="162" y="13"/>
                </a:lnTo>
                <a:lnTo>
                  <a:pt x="166" y="9"/>
                </a:lnTo>
                <a:lnTo>
                  <a:pt x="166" y="8"/>
                </a:lnTo>
                <a:lnTo>
                  <a:pt x="169" y="5"/>
                </a:lnTo>
                <a:lnTo>
                  <a:pt x="170" y="5"/>
                </a:lnTo>
                <a:lnTo>
                  <a:pt x="177" y="8"/>
                </a:lnTo>
                <a:lnTo>
                  <a:pt x="177" y="11"/>
                </a:lnTo>
                <a:lnTo>
                  <a:pt x="176" y="11"/>
                </a:lnTo>
                <a:lnTo>
                  <a:pt x="175" y="11"/>
                </a:lnTo>
                <a:lnTo>
                  <a:pt x="170" y="13"/>
                </a:lnTo>
                <a:lnTo>
                  <a:pt x="170" y="15"/>
                </a:lnTo>
                <a:lnTo>
                  <a:pt x="170" y="16"/>
                </a:lnTo>
                <a:lnTo>
                  <a:pt x="183" y="11"/>
                </a:lnTo>
                <a:lnTo>
                  <a:pt x="184" y="9"/>
                </a:lnTo>
                <a:lnTo>
                  <a:pt x="190" y="11"/>
                </a:lnTo>
                <a:lnTo>
                  <a:pt x="191" y="11"/>
                </a:lnTo>
                <a:lnTo>
                  <a:pt x="194" y="16"/>
                </a:lnTo>
                <a:lnTo>
                  <a:pt x="194" y="23"/>
                </a:lnTo>
                <a:lnTo>
                  <a:pt x="195" y="24"/>
                </a:lnTo>
                <a:lnTo>
                  <a:pt x="198" y="30"/>
                </a:lnTo>
                <a:lnTo>
                  <a:pt x="199" y="30"/>
                </a:lnTo>
                <a:lnTo>
                  <a:pt x="196" y="34"/>
                </a:lnTo>
                <a:lnTo>
                  <a:pt x="198" y="38"/>
                </a:lnTo>
                <a:lnTo>
                  <a:pt x="205" y="38"/>
                </a:lnTo>
                <a:lnTo>
                  <a:pt x="209" y="41"/>
                </a:lnTo>
                <a:lnTo>
                  <a:pt x="209" y="42"/>
                </a:lnTo>
                <a:lnTo>
                  <a:pt x="210" y="43"/>
                </a:lnTo>
                <a:lnTo>
                  <a:pt x="210" y="50"/>
                </a:lnTo>
                <a:lnTo>
                  <a:pt x="205" y="54"/>
                </a:lnTo>
                <a:lnTo>
                  <a:pt x="202" y="57"/>
                </a:lnTo>
                <a:lnTo>
                  <a:pt x="199" y="57"/>
                </a:lnTo>
                <a:lnTo>
                  <a:pt x="191" y="64"/>
                </a:lnTo>
                <a:lnTo>
                  <a:pt x="188" y="67"/>
                </a:lnTo>
                <a:lnTo>
                  <a:pt x="187" y="68"/>
                </a:lnTo>
                <a:lnTo>
                  <a:pt x="187" y="69"/>
                </a:lnTo>
                <a:lnTo>
                  <a:pt x="188" y="71"/>
                </a:lnTo>
                <a:lnTo>
                  <a:pt x="187" y="71"/>
                </a:lnTo>
                <a:lnTo>
                  <a:pt x="185" y="75"/>
                </a:lnTo>
                <a:lnTo>
                  <a:pt x="180" y="80"/>
                </a:lnTo>
                <a:lnTo>
                  <a:pt x="179" y="82"/>
                </a:lnTo>
                <a:lnTo>
                  <a:pt x="177" y="82"/>
                </a:lnTo>
                <a:lnTo>
                  <a:pt x="168" y="84"/>
                </a:lnTo>
                <a:lnTo>
                  <a:pt x="165" y="86"/>
                </a:lnTo>
                <a:lnTo>
                  <a:pt x="162" y="86"/>
                </a:lnTo>
                <a:lnTo>
                  <a:pt x="160" y="93"/>
                </a:lnTo>
                <a:lnTo>
                  <a:pt x="157" y="94"/>
                </a:lnTo>
                <a:lnTo>
                  <a:pt x="151" y="95"/>
                </a:lnTo>
                <a:lnTo>
                  <a:pt x="149" y="95"/>
                </a:lnTo>
                <a:lnTo>
                  <a:pt x="143" y="95"/>
                </a:lnTo>
                <a:lnTo>
                  <a:pt x="139" y="95"/>
                </a:lnTo>
                <a:lnTo>
                  <a:pt x="136" y="91"/>
                </a:lnTo>
                <a:lnTo>
                  <a:pt x="135" y="90"/>
                </a:lnTo>
                <a:lnTo>
                  <a:pt x="135" y="86"/>
                </a:lnTo>
                <a:lnTo>
                  <a:pt x="136" y="84"/>
                </a:lnTo>
                <a:lnTo>
                  <a:pt x="139" y="80"/>
                </a:lnTo>
                <a:lnTo>
                  <a:pt x="140" y="78"/>
                </a:lnTo>
                <a:lnTo>
                  <a:pt x="142" y="73"/>
                </a:lnTo>
                <a:lnTo>
                  <a:pt x="142" y="72"/>
                </a:lnTo>
                <a:lnTo>
                  <a:pt x="139" y="68"/>
                </a:lnTo>
                <a:lnTo>
                  <a:pt x="138" y="68"/>
                </a:lnTo>
                <a:lnTo>
                  <a:pt x="132" y="83"/>
                </a:lnTo>
                <a:lnTo>
                  <a:pt x="132" y="95"/>
                </a:lnTo>
                <a:lnTo>
                  <a:pt x="128" y="97"/>
                </a:lnTo>
                <a:lnTo>
                  <a:pt x="125" y="99"/>
                </a:lnTo>
                <a:lnTo>
                  <a:pt x="125" y="101"/>
                </a:lnTo>
                <a:lnTo>
                  <a:pt x="125" y="103"/>
                </a:lnTo>
                <a:lnTo>
                  <a:pt x="125" y="108"/>
                </a:lnTo>
                <a:lnTo>
                  <a:pt x="128" y="109"/>
                </a:lnTo>
                <a:lnTo>
                  <a:pt x="129" y="110"/>
                </a:lnTo>
                <a:lnTo>
                  <a:pt x="129" y="117"/>
                </a:lnTo>
                <a:lnTo>
                  <a:pt x="128" y="118"/>
                </a:lnTo>
                <a:lnTo>
                  <a:pt x="121" y="135"/>
                </a:lnTo>
                <a:lnTo>
                  <a:pt x="120" y="136"/>
                </a:lnTo>
                <a:lnTo>
                  <a:pt x="119" y="136"/>
                </a:lnTo>
                <a:lnTo>
                  <a:pt x="114" y="136"/>
                </a:lnTo>
                <a:lnTo>
                  <a:pt x="113" y="133"/>
                </a:lnTo>
                <a:lnTo>
                  <a:pt x="105" y="131"/>
                </a:lnTo>
                <a:lnTo>
                  <a:pt x="101" y="131"/>
                </a:lnTo>
                <a:lnTo>
                  <a:pt x="84" y="124"/>
                </a:lnTo>
                <a:lnTo>
                  <a:pt x="83" y="123"/>
                </a:lnTo>
                <a:lnTo>
                  <a:pt x="87" y="113"/>
                </a:lnTo>
                <a:lnTo>
                  <a:pt x="87" y="109"/>
                </a:lnTo>
                <a:lnTo>
                  <a:pt x="89" y="108"/>
                </a:lnTo>
                <a:lnTo>
                  <a:pt x="91" y="108"/>
                </a:lnTo>
                <a:lnTo>
                  <a:pt x="93" y="108"/>
                </a:lnTo>
                <a:lnTo>
                  <a:pt x="93" y="108"/>
                </a:lnTo>
                <a:lnTo>
                  <a:pt x="93" y="106"/>
                </a:lnTo>
                <a:lnTo>
                  <a:pt x="91" y="103"/>
                </a:lnTo>
                <a:lnTo>
                  <a:pt x="89" y="103"/>
                </a:lnTo>
                <a:lnTo>
                  <a:pt x="83" y="108"/>
                </a:lnTo>
                <a:lnTo>
                  <a:pt x="82" y="110"/>
                </a:lnTo>
                <a:lnTo>
                  <a:pt x="82" y="113"/>
                </a:lnTo>
                <a:lnTo>
                  <a:pt x="82" y="114"/>
                </a:lnTo>
                <a:lnTo>
                  <a:pt x="79" y="118"/>
                </a:lnTo>
                <a:lnTo>
                  <a:pt x="79" y="120"/>
                </a:lnTo>
                <a:lnTo>
                  <a:pt x="78" y="120"/>
                </a:lnTo>
                <a:lnTo>
                  <a:pt x="76" y="121"/>
                </a:lnTo>
                <a:lnTo>
                  <a:pt x="71" y="121"/>
                </a:lnTo>
                <a:lnTo>
                  <a:pt x="67" y="121"/>
                </a:lnTo>
                <a:lnTo>
                  <a:pt x="63" y="121"/>
                </a:lnTo>
                <a:lnTo>
                  <a:pt x="63" y="120"/>
                </a:lnTo>
                <a:lnTo>
                  <a:pt x="64" y="118"/>
                </a:lnTo>
                <a:lnTo>
                  <a:pt x="65" y="117"/>
                </a:lnTo>
                <a:lnTo>
                  <a:pt x="68" y="117"/>
                </a:lnTo>
                <a:lnTo>
                  <a:pt x="68" y="114"/>
                </a:lnTo>
                <a:lnTo>
                  <a:pt x="69" y="112"/>
                </a:lnTo>
                <a:lnTo>
                  <a:pt x="71" y="106"/>
                </a:lnTo>
                <a:lnTo>
                  <a:pt x="69" y="106"/>
                </a:lnTo>
                <a:lnTo>
                  <a:pt x="68" y="106"/>
                </a:lnTo>
                <a:lnTo>
                  <a:pt x="67" y="106"/>
                </a:lnTo>
                <a:lnTo>
                  <a:pt x="64" y="108"/>
                </a:lnTo>
                <a:lnTo>
                  <a:pt x="64" y="110"/>
                </a:lnTo>
                <a:lnTo>
                  <a:pt x="64" y="112"/>
                </a:lnTo>
                <a:lnTo>
                  <a:pt x="60" y="117"/>
                </a:lnTo>
                <a:lnTo>
                  <a:pt x="52" y="123"/>
                </a:lnTo>
                <a:lnTo>
                  <a:pt x="50" y="123"/>
                </a:lnTo>
                <a:lnTo>
                  <a:pt x="48" y="124"/>
                </a:lnTo>
                <a:lnTo>
                  <a:pt x="46" y="124"/>
                </a:lnTo>
                <a:lnTo>
                  <a:pt x="46" y="123"/>
                </a:lnTo>
                <a:lnTo>
                  <a:pt x="46" y="112"/>
                </a:lnTo>
                <a:lnTo>
                  <a:pt x="46" y="105"/>
                </a:lnTo>
                <a:lnTo>
                  <a:pt x="50" y="103"/>
                </a:lnTo>
                <a:lnTo>
                  <a:pt x="53" y="102"/>
                </a:lnTo>
                <a:lnTo>
                  <a:pt x="54" y="101"/>
                </a:lnTo>
                <a:lnTo>
                  <a:pt x="52" y="98"/>
                </a:lnTo>
                <a:lnTo>
                  <a:pt x="50" y="99"/>
                </a:lnTo>
                <a:lnTo>
                  <a:pt x="49" y="99"/>
                </a:lnTo>
                <a:lnTo>
                  <a:pt x="49" y="98"/>
                </a:lnTo>
                <a:lnTo>
                  <a:pt x="52" y="94"/>
                </a:lnTo>
                <a:lnTo>
                  <a:pt x="54" y="93"/>
                </a:lnTo>
                <a:lnTo>
                  <a:pt x="56" y="93"/>
                </a:lnTo>
                <a:lnTo>
                  <a:pt x="59" y="91"/>
                </a:lnTo>
                <a:lnTo>
                  <a:pt x="63" y="91"/>
                </a:lnTo>
                <a:lnTo>
                  <a:pt x="68" y="91"/>
                </a:lnTo>
                <a:lnTo>
                  <a:pt x="71" y="91"/>
                </a:lnTo>
                <a:lnTo>
                  <a:pt x="72" y="93"/>
                </a:lnTo>
                <a:lnTo>
                  <a:pt x="74" y="94"/>
                </a:lnTo>
                <a:lnTo>
                  <a:pt x="72" y="95"/>
                </a:lnTo>
                <a:lnTo>
                  <a:pt x="74" y="95"/>
                </a:lnTo>
                <a:lnTo>
                  <a:pt x="82" y="95"/>
                </a:lnTo>
                <a:lnTo>
                  <a:pt x="86" y="95"/>
                </a:lnTo>
                <a:lnTo>
                  <a:pt x="89" y="94"/>
                </a:lnTo>
                <a:lnTo>
                  <a:pt x="90" y="94"/>
                </a:lnTo>
                <a:lnTo>
                  <a:pt x="93" y="91"/>
                </a:lnTo>
                <a:lnTo>
                  <a:pt x="104" y="83"/>
                </a:lnTo>
                <a:lnTo>
                  <a:pt x="95" y="82"/>
                </a:lnTo>
                <a:lnTo>
                  <a:pt x="93" y="86"/>
                </a:lnTo>
                <a:lnTo>
                  <a:pt x="91" y="87"/>
                </a:lnTo>
                <a:lnTo>
                  <a:pt x="87" y="90"/>
                </a:lnTo>
                <a:lnTo>
                  <a:pt x="82" y="93"/>
                </a:lnTo>
                <a:lnTo>
                  <a:pt x="82" y="94"/>
                </a:lnTo>
                <a:lnTo>
                  <a:pt x="80" y="94"/>
                </a:lnTo>
                <a:lnTo>
                  <a:pt x="56" y="86"/>
                </a:lnTo>
                <a:lnTo>
                  <a:pt x="56" y="84"/>
                </a:lnTo>
                <a:lnTo>
                  <a:pt x="56" y="80"/>
                </a:lnTo>
                <a:lnTo>
                  <a:pt x="57" y="79"/>
                </a:lnTo>
                <a:lnTo>
                  <a:pt x="61" y="76"/>
                </a:lnTo>
                <a:lnTo>
                  <a:pt x="64" y="76"/>
                </a:lnTo>
                <a:lnTo>
                  <a:pt x="65" y="78"/>
                </a:lnTo>
                <a:lnTo>
                  <a:pt x="67" y="79"/>
                </a:lnTo>
                <a:lnTo>
                  <a:pt x="84" y="63"/>
                </a:lnTo>
                <a:lnTo>
                  <a:pt x="82" y="58"/>
                </a:lnTo>
                <a:lnTo>
                  <a:pt x="76" y="56"/>
                </a:lnTo>
                <a:lnTo>
                  <a:pt x="76" y="50"/>
                </a:lnTo>
                <a:lnTo>
                  <a:pt x="76" y="49"/>
                </a:lnTo>
                <a:lnTo>
                  <a:pt x="80" y="46"/>
                </a:lnTo>
                <a:lnTo>
                  <a:pt x="84" y="43"/>
                </a:lnTo>
                <a:lnTo>
                  <a:pt x="89" y="42"/>
                </a:lnTo>
                <a:lnTo>
                  <a:pt x="90" y="41"/>
                </a:lnTo>
                <a:lnTo>
                  <a:pt x="94" y="38"/>
                </a:lnTo>
                <a:lnTo>
                  <a:pt x="95" y="37"/>
                </a:lnTo>
                <a:lnTo>
                  <a:pt x="93" y="38"/>
                </a:lnTo>
                <a:lnTo>
                  <a:pt x="75" y="45"/>
                </a:lnTo>
                <a:lnTo>
                  <a:pt x="72" y="48"/>
                </a:lnTo>
                <a:lnTo>
                  <a:pt x="71" y="65"/>
                </a:lnTo>
                <a:lnTo>
                  <a:pt x="69" y="69"/>
                </a:lnTo>
                <a:lnTo>
                  <a:pt x="68" y="72"/>
                </a:lnTo>
                <a:lnTo>
                  <a:pt x="67" y="72"/>
                </a:lnTo>
                <a:lnTo>
                  <a:pt x="65" y="72"/>
                </a:lnTo>
                <a:lnTo>
                  <a:pt x="52" y="75"/>
                </a:lnTo>
                <a:lnTo>
                  <a:pt x="46" y="76"/>
                </a:lnTo>
                <a:lnTo>
                  <a:pt x="41" y="78"/>
                </a:lnTo>
                <a:lnTo>
                  <a:pt x="38" y="84"/>
                </a:lnTo>
                <a:lnTo>
                  <a:pt x="37" y="86"/>
                </a:lnTo>
                <a:lnTo>
                  <a:pt x="35" y="87"/>
                </a:lnTo>
                <a:lnTo>
                  <a:pt x="34" y="87"/>
                </a:lnTo>
                <a:lnTo>
                  <a:pt x="29" y="86"/>
                </a:lnTo>
                <a:lnTo>
                  <a:pt x="27" y="86"/>
                </a:lnTo>
                <a:lnTo>
                  <a:pt x="24" y="75"/>
                </a:lnTo>
                <a:lnTo>
                  <a:pt x="24" y="73"/>
                </a:lnTo>
                <a:lnTo>
                  <a:pt x="24" y="75"/>
                </a:lnTo>
                <a:lnTo>
                  <a:pt x="24" y="76"/>
                </a:lnTo>
                <a:lnTo>
                  <a:pt x="23" y="80"/>
                </a:lnTo>
                <a:lnTo>
                  <a:pt x="23" y="82"/>
                </a:lnTo>
                <a:lnTo>
                  <a:pt x="22" y="84"/>
                </a:lnTo>
                <a:lnTo>
                  <a:pt x="22" y="86"/>
                </a:lnTo>
                <a:lnTo>
                  <a:pt x="19" y="86"/>
                </a:lnTo>
                <a:lnTo>
                  <a:pt x="15" y="86"/>
                </a:lnTo>
                <a:lnTo>
                  <a:pt x="4" y="83"/>
                </a:lnTo>
                <a:lnTo>
                  <a:pt x="3" y="80"/>
                </a:lnTo>
                <a:lnTo>
                  <a:pt x="0" y="73"/>
                </a:lnTo>
                <a:lnTo>
                  <a:pt x="0" y="71"/>
                </a:lnTo>
                <a:lnTo>
                  <a:pt x="0" y="65"/>
                </a:lnTo>
                <a:lnTo>
                  <a:pt x="0" y="63"/>
                </a:lnTo>
                <a:lnTo>
                  <a:pt x="0" y="61"/>
                </a:lnTo>
                <a:lnTo>
                  <a:pt x="3" y="58"/>
                </a:lnTo>
                <a:lnTo>
                  <a:pt x="7" y="58"/>
                </a:lnTo>
                <a:lnTo>
                  <a:pt x="8" y="58"/>
                </a:lnTo>
                <a:lnTo>
                  <a:pt x="11" y="63"/>
                </a:lnTo>
                <a:lnTo>
                  <a:pt x="9" y="65"/>
                </a:lnTo>
                <a:lnTo>
                  <a:pt x="11" y="71"/>
                </a:lnTo>
                <a:lnTo>
                  <a:pt x="15" y="71"/>
                </a:lnTo>
                <a:lnTo>
                  <a:pt x="23" y="73"/>
                </a:lnTo>
                <a:lnTo>
                  <a:pt x="24" y="73"/>
                </a:lnTo>
                <a:lnTo>
                  <a:pt x="22" y="65"/>
                </a:lnTo>
                <a:lnTo>
                  <a:pt x="22" y="63"/>
                </a:lnTo>
                <a:lnTo>
                  <a:pt x="27" y="56"/>
                </a:lnTo>
                <a:lnTo>
                  <a:pt x="39" y="43"/>
                </a:lnTo>
                <a:lnTo>
                  <a:pt x="39" y="38"/>
                </a:lnTo>
                <a:lnTo>
                  <a:pt x="41" y="37"/>
                </a:lnTo>
                <a:lnTo>
                  <a:pt x="38" y="38"/>
                </a:lnTo>
                <a:lnTo>
                  <a:pt x="34" y="43"/>
                </a:lnTo>
                <a:lnTo>
                  <a:pt x="33" y="46"/>
                </a:lnTo>
                <a:lnTo>
                  <a:pt x="30" y="49"/>
                </a:lnTo>
                <a:lnTo>
                  <a:pt x="29" y="49"/>
                </a:lnTo>
                <a:lnTo>
                  <a:pt x="22" y="54"/>
                </a:lnTo>
                <a:lnTo>
                  <a:pt x="20" y="56"/>
                </a:lnTo>
                <a:lnTo>
                  <a:pt x="18" y="54"/>
                </a:lnTo>
                <a:lnTo>
                  <a:pt x="18" y="53"/>
                </a:lnTo>
                <a:lnTo>
                  <a:pt x="16" y="49"/>
                </a:lnTo>
                <a:lnTo>
                  <a:pt x="16" y="43"/>
                </a:lnTo>
                <a:lnTo>
                  <a:pt x="15" y="34"/>
                </a:lnTo>
                <a:lnTo>
                  <a:pt x="19" y="26"/>
                </a:lnTo>
                <a:lnTo>
                  <a:pt x="19" y="24"/>
                </a:lnTo>
                <a:lnTo>
                  <a:pt x="24" y="24"/>
                </a:lnTo>
                <a:lnTo>
                  <a:pt x="23" y="28"/>
                </a:lnTo>
                <a:lnTo>
                  <a:pt x="27" y="24"/>
                </a:lnTo>
                <a:lnTo>
                  <a:pt x="27" y="24"/>
                </a:lnTo>
                <a:lnTo>
                  <a:pt x="29" y="24"/>
                </a:lnTo>
                <a:lnTo>
                  <a:pt x="42" y="24"/>
                </a:lnTo>
                <a:lnTo>
                  <a:pt x="45" y="24"/>
                </a:lnTo>
                <a:lnTo>
                  <a:pt x="46" y="24"/>
                </a:lnTo>
                <a:lnTo>
                  <a:pt x="57" y="24"/>
                </a:lnTo>
                <a:lnTo>
                  <a:pt x="65" y="26"/>
                </a:lnTo>
                <a:lnTo>
                  <a:pt x="67" y="24"/>
                </a:lnTo>
                <a:lnTo>
                  <a:pt x="72" y="16"/>
                </a:lnTo>
                <a:lnTo>
                  <a:pt x="74" y="16"/>
                </a:lnTo>
                <a:lnTo>
                  <a:pt x="76" y="12"/>
                </a:lnTo>
                <a:lnTo>
                  <a:pt x="75" y="12"/>
                </a:lnTo>
                <a:lnTo>
                  <a:pt x="71" y="8"/>
                </a:lnTo>
                <a:lnTo>
                  <a:pt x="71" y="7"/>
                </a:lnTo>
                <a:lnTo>
                  <a:pt x="69" y="3"/>
                </a:lnTo>
                <a:lnTo>
                  <a:pt x="72" y="0"/>
                </a:lnTo>
                <a:lnTo>
                  <a:pt x="80" y="1"/>
                </a:lnTo>
                <a:lnTo>
                  <a:pt x="82" y="1"/>
                </a:lnTo>
                <a:lnTo>
                  <a:pt x="83" y="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1" name="Freeform 346"/>
          <p:cNvSpPr>
            <a:spLocks/>
          </p:cNvSpPr>
          <p:nvPr/>
        </p:nvSpPr>
        <p:spPr bwMode="auto">
          <a:xfrm>
            <a:off x="5483226" y="5048251"/>
            <a:ext cx="38100" cy="39688"/>
          </a:xfrm>
          <a:custGeom>
            <a:avLst/>
            <a:gdLst>
              <a:gd name="T0" fmla="*/ 14 w 24"/>
              <a:gd name="T1" fmla="*/ 23 h 25"/>
              <a:gd name="T2" fmla="*/ 12 w 24"/>
              <a:gd name="T3" fmla="*/ 23 h 25"/>
              <a:gd name="T4" fmla="*/ 4 w 24"/>
              <a:gd name="T5" fmla="*/ 8 h 25"/>
              <a:gd name="T6" fmla="*/ 0 w 24"/>
              <a:gd name="T7" fmla="*/ 3 h 25"/>
              <a:gd name="T8" fmla="*/ 1 w 24"/>
              <a:gd name="T9" fmla="*/ 1 h 25"/>
              <a:gd name="T10" fmla="*/ 4 w 24"/>
              <a:gd name="T11" fmla="*/ 0 h 25"/>
              <a:gd name="T12" fmla="*/ 7 w 24"/>
              <a:gd name="T13" fmla="*/ 0 h 25"/>
              <a:gd name="T14" fmla="*/ 11 w 24"/>
              <a:gd name="T15" fmla="*/ 0 h 25"/>
              <a:gd name="T16" fmla="*/ 12 w 24"/>
              <a:gd name="T17" fmla="*/ 1 h 25"/>
              <a:gd name="T18" fmla="*/ 22 w 24"/>
              <a:gd name="T19" fmla="*/ 16 h 25"/>
              <a:gd name="T20" fmla="*/ 23 w 24"/>
              <a:gd name="T21" fmla="*/ 18 h 25"/>
              <a:gd name="T22" fmla="*/ 24 w 24"/>
              <a:gd name="T23" fmla="*/ 23 h 25"/>
              <a:gd name="T24" fmla="*/ 23 w 24"/>
              <a:gd name="T25" fmla="*/ 25 h 25"/>
              <a:gd name="T26" fmla="*/ 18 w 24"/>
              <a:gd name="T27" fmla="*/ 25 h 25"/>
              <a:gd name="T28" fmla="*/ 14 w 24"/>
              <a:gd name="T29" fmla="*/ 23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" h="25">
                <a:moveTo>
                  <a:pt x="14" y="23"/>
                </a:moveTo>
                <a:lnTo>
                  <a:pt x="12" y="23"/>
                </a:lnTo>
                <a:lnTo>
                  <a:pt x="4" y="8"/>
                </a:lnTo>
                <a:lnTo>
                  <a:pt x="0" y="3"/>
                </a:lnTo>
                <a:lnTo>
                  <a:pt x="1" y="1"/>
                </a:lnTo>
                <a:lnTo>
                  <a:pt x="4" y="0"/>
                </a:lnTo>
                <a:lnTo>
                  <a:pt x="7" y="0"/>
                </a:lnTo>
                <a:lnTo>
                  <a:pt x="11" y="0"/>
                </a:lnTo>
                <a:lnTo>
                  <a:pt x="12" y="1"/>
                </a:lnTo>
                <a:lnTo>
                  <a:pt x="22" y="16"/>
                </a:lnTo>
                <a:lnTo>
                  <a:pt x="23" y="18"/>
                </a:lnTo>
                <a:lnTo>
                  <a:pt x="24" y="23"/>
                </a:lnTo>
                <a:lnTo>
                  <a:pt x="23" y="25"/>
                </a:lnTo>
                <a:lnTo>
                  <a:pt x="18" y="25"/>
                </a:lnTo>
                <a:lnTo>
                  <a:pt x="14" y="2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2" name="Freeform 347"/>
          <p:cNvSpPr>
            <a:spLocks/>
          </p:cNvSpPr>
          <p:nvPr/>
        </p:nvSpPr>
        <p:spPr bwMode="auto">
          <a:xfrm>
            <a:off x="5619751" y="4935538"/>
            <a:ext cx="60325" cy="82550"/>
          </a:xfrm>
          <a:custGeom>
            <a:avLst/>
            <a:gdLst>
              <a:gd name="T0" fmla="*/ 24 w 38"/>
              <a:gd name="T1" fmla="*/ 38 h 52"/>
              <a:gd name="T2" fmla="*/ 22 w 38"/>
              <a:gd name="T3" fmla="*/ 38 h 52"/>
              <a:gd name="T4" fmla="*/ 15 w 38"/>
              <a:gd name="T5" fmla="*/ 33 h 52"/>
              <a:gd name="T6" fmla="*/ 7 w 38"/>
              <a:gd name="T7" fmla="*/ 25 h 52"/>
              <a:gd name="T8" fmla="*/ 4 w 38"/>
              <a:gd name="T9" fmla="*/ 22 h 52"/>
              <a:gd name="T10" fmla="*/ 3 w 38"/>
              <a:gd name="T11" fmla="*/ 19 h 52"/>
              <a:gd name="T12" fmla="*/ 1 w 38"/>
              <a:gd name="T13" fmla="*/ 17 h 52"/>
              <a:gd name="T14" fmla="*/ 0 w 38"/>
              <a:gd name="T15" fmla="*/ 2 h 52"/>
              <a:gd name="T16" fmla="*/ 0 w 38"/>
              <a:gd name="T17" fmla="*/ 0 h 52"/>
              <a:gd name="T18" fmla="*/ 1 w 38"/>
              <a:gd name="T19" fmla="*/ 0 h 52"/>
              <a:gd name="T20" fmla="*/ 5 w 38"/>
              <a:gd name="T21" fmla="*/ 0 h 52"/>
              <a:gd name="T22" fmla="*/ 8 w 38"/>
              <a:gd name="T23" fmla="*/ 0 h 52"/>
              <a:gd name="T24" fmla="*/ 12 w 38"/>
              <a:gd name="T25" fmla="*/ 6 h 52"/>
              <a:gd name="T26" fmla="*/ 15 w 38"/>
              <a:gd name="T27" fmla="*/ 11 h 52"/>
              <a:gd name="T28" fmla="*/ 16 w 38"/>
              <a:gd name="T29" fmla="*/ 12 h 52"/>
              <a:gd name="T30" fmla="*/ 19 w 38"/>
              <a:gd name="T31" fmla="*/ 17 h 52"/>
              <a:gd name="T32" fmla="*/ 26 w 38"/>
              <a:gd name="T33" fmla="*/ 29 h 52"/>
              <a:gd name="T34" fmla="*/ 26 w 38"/>
              <a:gd name="T35" fmla="*/ 30 h 52"/>
              <a:gd name="T36" fmla="*/ 27 w 38"/>
              <a:gd name="T37" fmla="*/ 32 h 52"/>
              <a:gd name="T38" fmla="*/ 28 w 38"/>
              <a:gd name="T39" fmla="*/ 34 h 52"/>
              <a:gd name="T40" fmla="*/ 38 w 38"/>
              <a:gd name="T41" fmla="*/ 49 h 52"/>
              <a:gd name="T42" fmla="*/ 37 w 38"/>
              <a:gd name="T43" fmla="*/ 49 h 52"/>
              <a:gd name="T44" fmla="*/ 35 w 38"/>
              <a:gd name="T45" fmla="*/ 51 h 52"/>
              <a:gd name="T46" fmla="*/ 34 w 38"/>
              <a:gd name="T47" fmla="*/ 52 h 52"/>
              <a:gd name="T48" fmla="*/ 33 w 38"/>
              <a:gd name="T49" fmla="*/ 51 h 52"/>
              <a:gd name="T50" fmla="*/ 31 w 38"/>
              <a:gd name="T51" fmla="*/ 51 h 52"/>
              <a:gd name="T52" fmla="*/ 24 w 38"/>
              <a:gd name="T53" fmla="*/ 3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8" h="52">
                <a:moveTo>
                  <a:pt x="24" y="38"/>
                </a:moveTo>
                <a:lnTo>
                  <a:pt x="22" y="38"/>
                </a:lnTo>
                <a:lnTo>
                  <a:pt x="15" y="33"/>
                </a:lnTo>
                <a:lnTo>
                  <a:pt x="7" y="25"/>
                </a:lnTo>
                <a:lnTo>
                  <a:pt x="4" y="22"/>
                </a:lnTo>
                <a:lnTo>
                  <a:pt x="3" y="19"/>
                </a:lnTo>
                <a:lnTo>
                  <a:pt x="1" y="17"/>
                </a:lnTo>
                <a:lnTo>
                  <a:pt x="0" y="2"/>
                </a:lnTo>
                <a:lnTo>
                  <a:pt x="0" y="0"/>
                </a:lnTo>
                <a:lnTo>
                  <a:pt x="1" y="0"/>
                </a:lnTo>
                <a:lnTo>
                  <a:pt x="5" y="0"/>
                </a:lnTo>
                <a:lnTo>
                  <a:pt x="8" y="0"/>
                </a:lnTo>
                <a:lnTo>
                  <a:pt x="12" y="6"/>
                </a:lnTo>
                <a:lnTo>
                  <a:pt x="15" y="11"/>
                </a:lnTo>
                <a:lnTo>
                  <a:pt x="16" y="12"/>
                </a:lnTo>
                <a:lnTo>
                  <a:pt x="19" y="17"/>
                </a:lnTo>
                <a:lnTo>
                  <a:pt x="26" y="29"/>
                </a:lnTo>
                <a:lnTo>
                  <a:pt x="26" y="30"/>
                </a:lnTo>
                <a:lnTo>
                  <a:pt x="27" y="32"/>
                </a:lnTo>
                <a:lnTo>
                  <a:pt x="28" y="34"/>
                </a:lnTo>
                <a:lnTo>
                  <a:pt x="38" y="49"/>
                </a:lnTo>
                <a:lnTo>
                  <a:pt x="37" y="49"/>
                </a:lnTo>
                <a:lnTo>
                  <a:pt x="35" y="51"/>
                </a:lnTo>
                <a:lnTo>
                  <a:pt x="34" y="52"/>
                </a:lnTo>
                <a:lnTo>
                  <a:pt x="33" y="51"/>
                </a:lnTo>
                <a:lnTo>
                  <a:pt x="31" y="51"/>
                </a:lnTo>
                <a:lnTo>
                  <a:pt x="24" y="3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3" name="Freeform 348"/>
          <p:cNvSpPr>
            <a:spLocks/>
          </p:cNvSpPr>
          <p:nvPr/>
        </p:nvSpPr>
        <p:spPr bwMode="auto">
          <a:xfrm>
            <a:off x="4527551" y="4968876"/>
            <a:ext cx="39688" cy="42863"/>
          </a:xfrm>
          <a:custGeom>
            <a:avLst/>
            <a:gdLst>
              <a:gd name="T0" fmla="*/ 2 w 25"/>
              <a:gd name="T1" fmla="*/ 17 h 27"/>
              <a:gd name="T2" fmla="*/ 0 w 25"/>
              <a:gd name="T3" fmla="*/ 17 h 27"/>
              <a:gd name="T4" fmla="*/ 0 w 25"/>
              <a:gd name="T5" fmla="*/ 15 h 27"/>
              <a:gd name="T6" fmla="*/ 0 w 25"/>
              <a:gd name="T7" fmla="*/ 13 h 27"/>
              <a:gd name="T8" fmla="*/ 2 w 25"/>
              <a:gd name="T9" fmla="*/ 12 h 27"/>
              <a:gd name="T10" fmla="*/ 6 w 25"/>
              <a:gd name="T11" fmla="*/ 8 h 27"/>
              <a:gd name="T12" fmla="*/ 6 w 25"/>
              <a:gd name="T13" fmla="*/ 6 h 27"/>
              <a:gd name="T14" fmla="*/ 8 w 25"/>
              <a:gd name="T15" fmla="*/ 4 h 27"/>
              <a:gd name="T16" fmla="*/ 8 w 25"/>
              <a:gd name="T17" fmla="*/ 2 h 27"/>
              <a:gd name="T18" fmla="*/ 11 w 25"/>
              <a:gd name="T19" fmla="*/ 0 h 27"/>
              <a:gd name="T20" fmla="*/ 12 w 25"/>
              <a:gd name="T21" fmla="*/ 0 h 27"/>
              <a:gd name="T22" fmla="*/ 17 w 25"/>
              <a:gd name="T23" fmla="*/ 1 h 27"/>
              <a:gd name="T24" fmla="*/ 23 w 25"/>
              <a:gd name="T25" fmla="*/ 9 h 27"/>
              <a:gd name="T26" fmla="*/ 25 w 25"/>
              <a:gd name="T27" fmla="*/ 12 h 27"/>
              <a:gd name="T28" fmla="*/ 23 w 25"/>
              <a:gd name="T29" fmla="*/ 13 h 27"/>
              <a:gd name="T30" fmla="*/ 23 w 25"/>
              <a:gd name="T31" fmla="*/ 19 h 27"/>
              <a:gd name="T32" fmla="*/ 23 w 25"/>
              <a:gd name="T33" fmla="*/ 23 h 27"/>
              <a:gd name="T34" fmla="*/ 23 w 25"/>
              <a:gd name="T35" fmla="*/ 27 h 27"/>
              <a:gd name="T36" fmla="*/ 17 w 25"/>
              <a:gd name="T37" fmla="*/ 27 h 27"/>
              <a:gd name="T38" fmla="*/ 15 w 25"/>
              <a:gd name="T39" fmla="*/ 27 h 27"/>
              <a:gd name="T40" fmla="*/ 10 w 25"/>
              <a:gd name="T41" fmla="*/ 20 h 27"/>
              <a:gd name="T42" fmla="*/ 4 w 25"/>
              <a:gd name="T43" fmla="*/ 19 h 27"/>
              <a:gd name="T44" fmla="*/ 2 w 25"/>
              <a:gd name="T45" fmla="*/ 1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5" h="27">
                <a:moveTo>
                  <a:pt x="2" y="17"/>
                </a:moveTo>
                <a:lnTo>
                  <a:pt x="0" y="17"/>
                </a:lnTo>
                <a:lnTo>
                  <a:pt x="0" y="15"/>
                </a:lnTo>
                <a:lnTo>
                  <a:pt x="0" y="13"/>
                </a:lnTo>
                <a:lnTo>
                  <a:pt x="2" y="12"/>
                </a:lnTo>
                <a:lnTo>
                  <a:pt x="6" y="8"/>
                </a:lnTo>
                <a:lnTo>
                  <a:pt x="6" y="6"/>
                </a:lnTo>
                <a:lnTo>
                  <a:pt x="8" y="4"/>
                </a:lnTo>
                <a:lnTo>
                  <a:pt x="8" y="2"/>
                </a:lnTo>
                <a:lnTo>
                  <a:pt x="11" y="0"/>
                </a:lnTo>
                <a:lnTo>
                  <a:pt x="12" y="0"/>
                </a:lnTo>
                <a:lnTo>
                  <a:pt x="17" y="1"/>
                </a:lnTo>
                <a:lnTo>
                  <a:pt x="23" y="9"/>
                </a:lnTo>
                <a:lnTo>
                  <a:pt x="25" y="12"/>
                </a:lnTo>
                <a:lnTo>
                  <a:pt x="23" y="13"/>
                </a:lnTo>
                <a:lnTo>
                  <a:pt x="23" y="19"/>
                </a:lnTo>
                <a:lnTo>
                  <a:pt x="23" y="23"/>
                </a:lnTo>
                <a:lnTo>
                  <a:pt x="23" y="27"/>
                </a:lnTo>
                <a:lnTo>
                  <a:pt x="17" y="27"/>
                </a:lnTo>
                <a:lnTo>
                  <a:pt x="15" y="27"/>
                </a:lnTo>
                <a:lnTo>
                  <a:pt x="10" y="20"/>
                </a:lnTo>
                <a:lnTo>
                  <a:pt x="4" y="19"/>
                </a:lnTo>
                <a:lnTo>
                  <a:pt x="2" y="1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4" name="Freeform 349"/>
          <p:cNvSpPr>
            <a:spLocks/>
          </p:cNvSpPr>
          <p:nvPr/>
        </p:nvSpPr>
        <p:spPr bwMode="auto">
          <a:xfrm>
            <a:off x="4235451" y="4921251"/>
            <a:ext cx="28575" cy="41275"/>
          </a:xfrm>
          <a:custGeom>
            <a:avLst/>
            <a:gdLst>
              <a:gd name="T0" fmla="*/ 3 w 18"/>
              <a:gd name="T1" fmla="*/ 24 h 26"/>
              <a:gd name="T2" fmla="*/ 1 w 18"/>
              <a:gd name="T3" fmla="*/ 24 h 26"/>
              <a:gd name="T4" fmla="*/ 0 w 18"/>
              <a:gd name="T5" fmla="*/ 24 h 26"/>
              <a:gd name="T6" fmla="*/ 0 w 18"/>
              <a:gd name="T7" fmla="*/ 21 h 26"/>
              <a:gd name="T8" fmla="*/ 0 w 18"/>
              <a:gd name="T9" fmla="*/ 20 h 26"/>
              <a:gd name="T10" fmla="*/ 0 w 18"/>
              <a:gd name="T11" fmla="*/ 15 h 26"/>
              <a:gd name="T12" fmla="*/ 1 w 18"/>
              <a:gd name="T13" fmla="*/ 9 h 26"/>
              <a:gd name="T14" fmla="*/ 1 w 18"/>
              <a:gd name="T15" fmla="*/ 8 h 26"/>
              <a:gd name="T16" fmla="*/ 3 w 18"/>
              <a:gd name="T17" fmla="*/ 4 h 26"/>
              <a:gd name="T18" fmla="*/ 4 w 18"/>
              <a:gd name="T19" fmla="*/ 2 h 26"/>
              <a:gd name="T20" fmla="*/ 4 w 18"/>
              <a:gd name="T21" fmla="*/ 1 h 26"/>
              <a:gd name="T22" fmla="*/ 5 w 18"/>
              <a:gd name="T23" fmla="*/ 0 h 26"/>
              <a:gd name="T24" fmla="*/ 7 w 18"/>
              <a:gd name="T25" fmla="*/ 0 h 26"/>
              <a:gd name="T26" fmla="*/ 10 w 18"/>
              <a:gd name="T27" fmla="*/ 0 h 26"/>
              <a:gd name="T28" fmla="*/ 18 w 18"/>
              <a:gd name="T29" fmla="*/ 9 h 26"/>
              <a:gd name="T30" fmla="*/ 18 w 18"/>
              <a:gd name="T31" fmla="*/ 11 h 26"/>
              <a:gd name="T32" fmla="*/ 18 w 18"/>
              <a:gd name="T33" fmla="*/ 13 h 26"/>
              <a:gd name="T34" fmla="*/ 16 w 18"/>
              <a:gd name="T35" fmla="*/ 20 h 26"/>
              <a:gd name="T36" fmla="*/ 16 w 18"/>
              <a:gd name="T37" fmla="*/ 21 h 26"/>
              <a:gd name="T38" fmla="*/ 15 w 18"/>
              <a:gd name="T39" fmla="*/ 24 h 26"/>
              <a:gd name="T40" fmla="*/ 15 w 18"/>
              <a:gd name="T41" fmla="*/ 26 h 26"/>
              <a:gd name="T42" fmla="*/ 14 w 18"/>
              <a:gd name="T43" fmla="*/ 26 h 26"/>
              <a:gd name="T44" fmla="*/ 3 w 18"/>
              <a:gd name="T45" fmla="*/ 2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8" h="26">
                <a:moveTo>
                  <a:pt x="3" y="24"/>
                </a:moveTo>
                <a:lnTo>
                  <a:pt x="1" y="24"/>
                </a:lnTo>
                <a:lnTo>
                  <a:pt x="0" y="24"/>
                </a:lnTo>
                <a:lnTo>
                  <a:pt x="0" y="21"/>
                </a:lnTo>
                <a:lnTo>
                  <a:pt x="0" y="20"/>
                </a:lnTo>
                <a:lnTo>
                  <a:pt x="0" y="15"/>
                </a:lnTo>
                <a:lnTo>
                  <a:pt x="1" y="9"/>
                </a:lnTo>
                <a:lnTo>
                  <a:pt x="1" y="8"/>
                </a:lnTo>
                <a:lnTo>
                  <a:pt x="3" y="4"/>
                </a:lnTo>
                <a:lnTo>
                  <a:pt x="4" y="2"/>
                </a:lnTo>
                <a:lnTo>
                  <a:pt x="4" y="1"/>
                </a:lnTo>
                <a:lnTo>
                  <a:pt x="5" y="0"/>
                </a:lnTo>
                <a:lnTo>
                  <a:pt x="7" y="0"/>
                </a:lnTo>
                <a:lnTo>
                  <a:pt x="10" y="0"/>
                </a:lnTo>
                <a:lnTo>
                  <a:pt x="18" y="9"/>
                </a:lnTo>
                <a:lnTo>
                  <a:pt x="18" y="11"/>
                </a:lnTo>
                <a:lnTo>
                  <a:pt x="18" y="13"/>
                </a:lnTo>
                <a:lnTo>
                  <a:pt x="16" y="20"/>
                </a:lnTo>
                <a:lnTo>
                  <a:pt x="16" y="21"/>
                </a:lnTo>
                <a:lnTo>
                  <a:pt x="15" y="24"/>
                </a:lnTo>
                <a:lnTo>
                  <a:pt x="15" y="26"/>
                </a:lnTo>
                <a:lnTo>
                  <a:pt x="14" y="26"/>
                </a:lnTo>
                <a:lnTo>
                  <a:pt x="3" y="2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5" name="Freeform 350"/>
          <p:cNvSpPr>
            <a:spLocks/>
          </p:cNvSpPr>
          <p:nvPr/>
        </p:nvSpPr>
        <p:spPr bwMode="auto">
          <a:xfrm>
            <a:off x="4281488" y="4883151"/>
            <a:ext cx="57150" cy="38100"/>
          </a:xfrm>
          <a:custGeom>
            <a:avLst/>
            <a:gdLst>
              <a:gd name="T0" fmla="*/ 34 w 36"/>
              <a:gd name="T1" fmla="*/ 10 h 24"/>
              <a:gd name="T2" fmla="*/ 34 w 36"/>
              <a:gd name="T3" fmla="*/ 13 h 24"/>
              <a:gd name="T4" fmla="*/ 32 w 36"/>
              <a:gd name="T5" fmla="*/ 14 h 24"/>
              <a:gd name="T6" fmla="*/ 31 w 36"/>
              <a:gd name="T7" fmla="*/ 17 h 24"/>
              <a:gd name="T8" fmla="*/ 24 w 36"/>
              <a:gd name="T9" fmla="*/ 20 h 24"/>
              <a:gd name="T10" fmla="*/ 16 w 36"/>
              <a:gd name="T11" fmla="*/ 24 h 24"/>
              <a:gd name="T12" fmla="*/ 15 w 36"/>
              <a:gd name="T13" fmla="*/ 24 h 24"/>
              <a:gd name="T14" fmla="*/ 1 w 36"/>
              <a:gd name="T15" fmla="*/ 17 h 24"/>
              <a:gd name="T16" fmla="*/ 0 w 36"/>
              <a:gd name="T17" fmla="*/ 17 h 24"/>
              <a:gd name="T18" fmla="*/ 0 w 36"/>
              <a:gd name="T19" fmla="*/ 13 h 24"/>
              <a:gd name="T20" fmla="*/ 0 w 36"/>
              <a:gd name="T21" fmla="*/ 11 h 24"/>
              <a:gd name="T22" fmla="*/ 1 w 36"/>
              <a:gd name="T23" fmla="*/ 10 h 24"/>
              <a:gd name="T24" fmla="*/ 5 w 36"/>
              <a:gd name="T25" fmla="*/ 5 h 24"/>
              <a:gd name="T26" fmla="*/ 6 w 36"/>
              <a:gd name="T27" fmla="*/ 5 h 24"/>
              <a:gd name="T28" fmla="*/ 12 w 36"/>
              <a:gd name="T29" fmla="*/ 2 h 24"/>
              <a:gd name="T30" fmla="*/ 13 w 36"/>
              <a:gd name="T31" fmla="*/ 2 h 24"/>
              <a:gd name="T32" fmla="*/ 16 w 36"/>
              <a:gd name="T33" fmla="*/ 2 h 24"/>
              <a:gd name="T34" fmla="*/ 21 w 36"/>
              <a:gd name="T35" fmla="*/ 0 h 24"/>
              <a:gd name="T36" fmla="*/ 24 w 36"/>
              <a:gd name="T37" fmla="*/ 3 h 24"/>
              <a:gd name="T38" fmla="*/ 27 w 36"/>
              <a:gd name="T39" fmla="*/ 7 h 24"/>
              <a:gd name="T40" fmla="*/ 31 w 36"/>
              <a:gd name="T41" fmla="*/ 5 h 24"/>
              <a:gd name="T42" fmla="*/ 32 w 36"/>
              <a:gd name="T43" fmla="*/ 3 h 24"/>
              <a:gd name="T44" fmla="*/ 34 w 36"/>
              <a:gd name="T45" fmla="*/ 3 h 24"/>
              <a:gd name="T46" fmla="*/ 35 w 36"/>
              <a:gd name="T47" fmla="*/ 5 h 24"/>
              <a:gd name="T48" fmla="*/ 36 w 36"/>
              <a:gd name="T49" fmla="*/ 6 h 24"/>
              <a:gd name="T50" fmla="*/ 34 w 36"/>
              <a:gd name="T51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6" h="24">
                <a:moveTo>
                  <a:pt x="34" y="10"/>
                </a:moveTo>
                <a:lnTo>
                  <a:pt x="34" y="13"/>
                </a:lnTo>
                <a:lnTo>
                  <a:pt x="32" y="14"/>
                </a:lnTo>
                <a:lnTo>
                  <a:pt x="31" y="17"/>
                </a:lnTo>
                <a:lnTo>
                  <a:pt x="24" y="20"/>
                </a:lnTo>
                <a:lnTo>
                  <a:pt x="16" y="24"/>
                </a:lnTo>
                <a:lnTo>
                  <a:pt x="15" y="24"/>
                </a:lnTo>
                <a:lnTo>
                  <a:pt x="1" y="17"/>
                </a:lnTo>
                <a:lnTo>
                  <a:pt x="0" y="17"/>
                </a:lnTo>
                <a:lnTo>
                  <a:pt x="0" y="13"/>
                </a:lnTo>
                <a:lnTo>
                  <a:pt x="0" y="11"/>
                </a:lnTo>
                <a:lnTo>
                  <a:pt x="1" y="10"/>
                </a:lnTo>
                <a:lnTo>
                  <a:pt x="5" y="5"/>
                </a:lnTo>
                <a:lnTo>
                  <a:pt x="6" y="5"/>
                </a:lnTo>
                <a:lnTo>
                  <a:pt x="12" y="2"/>
                </a:lnTo>
                <a:lnTo>
                  <a:pt x="13" y="2"/>
                </a:lnTo>
                <a:lnTo>
                  <a:pt x="16" y="2"/>
                </a:lnTo>
                <a:lnTo>
                  <a:pt x="21" y="0"/>
                </a:lnTo>
                <a:lnTo>
                  <a:pt x="24" y="3"/>
                </a:lnTo>
                <a:lnTo>
                  <a:pt x="27" y="7"/>
                </a:lnTo>
                <a:lnTo>
                  <a:pt x="31" y="5"/>
                </a:lnTo>
                <a:lnTo>
                  <a:pt x="32" y="3"/>
                </a:lnTo>
                <a:lnTo>
                  <a:pt x="34" y="3"/>
                </a:lnTo>
                <a:lnTo>
                  <a:pt x="35" y="5"/>
                </a:lnTo>
                <a:lnTo>
                  <a:pt x="36" y="6"/>
                </a:lnTo>
                <a:lnTo>
                  <a:pt x="34" y="1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6" name="Freeform 351"/>
          <p:cNvSpPr>
            <a:spLocks/>
          </p:cNvSpPr>
          <p:nvPr/>
        </p:nvSpPr>
        <p:spPr bwMode="auto">
          <a:xfrm>
            <a:off x="5292726" y="4740276"/>
            <a:ext cx="60325" cy="163513"/>
          </a:xfrm>
          <a:custGeom>
            <a:avLst/>
            <a:gdLst>
              <a:gd name="T0" fmla="*/ 4 w 38"/>
              <a:gd name="T1" fmla="*/ 71 h 103"/>
              <a:gd name="T2" fmla="*/ 3 w 38"/>
              <a:gd name="T3" fmla="*/ 71 h 103"/>
              <a:gd name="T4" fmla="*/ 1 w 38"/>
              <a:gd name="T5" fmla="*/ 71 h 103"/>
              <a:gd name="T6" fmla="*/ 0 w 38"/>
              <a:gd name="T7" fmla="*/ 69 h 103"/>
              <a:gd name="T8" fmla="*/ 0 w 38"/>
              <a:gd name="T9" fmla="*/ 66 h 103"/>
              <a:gd name="T10" fmla="*/ 0 w 38"/>
              <a:gd name="T11" fmla="*/ 60 h 103"/>
              <a:gd name="T12" fmla="*/ 3 w 38"/>
              <a:gd name="T13" fmla="*/ 52 h 103"/>
              <a:gd name="T14" fmla="*/ 8 w 38"/>
              <a:gd name="T15" fmla="*/ 43 h 103"/>
              <a:gd name="T16" fmla="*/ 11 w 38"/>
              <a:gd name="T17" fmla="*/ 41 h 103"/>
              <a:gd name="T18" fmla="*/ 12 w 38"/>
              <a:gd name="T19" fmla="*/ 37 h 103"/>
              <a:gd name="T20" fmla="*/ 12 w 38"/>
              <a:gd name="T21" fmla="*/ 14 h 103"/>
              <a:gd name="T22" fmla="*/ 12 w 38"/>
              <a:gd name="T23" fmla="*/ 9 h 103"/>
              <a:gd name="T24" fmla="*/ 11 w 38"/>
              <a:gd name="T25" fmla="*/ 0 h 103"/>
              <a:gd name="T26" fmla="*/ 12 w 38"/>
              <a:gd name="T27" fmla="*/ 0 h 103"/>
              <a:gd name="T28" fmla="*/ 13 w 38"/>
              <a:gd name="T29" fmla="*/ 0 h 103"/>
              <a:gd name="T30" fmla="*/ 15 w 38"/>
              <a:gd name="T31" fmla="*/ 6 h 103"/>
              <a:gd name="T32" fmla="*/ 24 w 38"/>
              <a:gd name="T33" fmla="*/ 21 h 103"/>
              <a:gd name="T34" fmla="*/ 26 w 38"/>
              <a:gd name="T35" fmla="*/ 22 h 103"/>
              <a:gd name="T36" fmla="*/ 30 w 38"/>
              <a:gd name="T37" fmla="*/ 29 h 103"/>
              <a:gd name="T38" fmla="*/ 33 w 38"/>
              <a:gd name="T39" fmla="*/ 44 h 103"/>
              <a:gd name="T40" fmla="*/ 34 w 38"/>
              <a:gd name="T41" fmla="*/ 65 h 103"/>
              <a:gd name="T42" fmla="*/ 38 w 38"/>
              <a:gd name="T43" fmla="*/ 69 h 103"/>
              <a:gd name="T44" fmla="*/ 38 w 38"/>
              <a:gd name="T45" fmla="*/ 71 h 103"/>
              <a:gd name="T46" fmla="*/ 38 w 38"/>
              <a:gd name="T47" fmla="*/ 81 h 103"/>
              <a:gd name="T48" fmla="*/ 37 w 38"/>
              <a:gd name="T49" fmla="*/ 82 h 103"/>
              <a:gd name="T50" fmla="*/ 34 w 38"/>
              <a:gd name="T51" fmla="*/ 95 h 103"/>
              <a:gd name="T52" fmla="*/ 33 w 38"/>
              <a:gd name="T53" fmla="*/ 95 h 103"/>
              <a:gd name="T54" fmla="*/ 33 w 38"/>
              <a:gd name="T55" fmla="*/ 93 h 103"/>
              <a:gd name="T56" fmla="*/ 28 w 38"/>
              <a:gd name="T57" fmla="*/ 92 h 103"/>
              <a:gd name="T58" fmla="*/ 26 w 38"/>
              <a:gd name="T59" fmla="*/ 90 h 103"/>
              <a:gd name="T60" fmla="*/ 24 w 38"/>
              <a:gd name="T61" fmla="*/ 89 h 103"/>
              <a:gd name="T62" fmla="*/ 23 w 38"/>
              <a:gd name="T63" fmla="*/ 88 h 103"/>
              <a:gd name="T64" fmla="*/ 22 w 38"/>
              <a:gd name="T65" fmla="*/ 86 h 103"/>
              <a:gd name="T66" fmla="*/ 22 w 38"/>
              <a:gd name="T67" fmla="*/ 88 h 103"/>
              <a:gd name="T68" fmla="*/ 19 w 38"/>
              <a:gd name="T69" fmla="*/ 88 h 103"/>
              <a:gd name="T70" fmla="*/ 16 w 38"/>
              <a:gd name="T71" fmla="*/ 89 h 103"/>
              <a:gd name="T72" fmla="*/ 15 w 38"/>
              <a:gd name="T73" fmla="*/ 96 h 103"/>
              <a:gd name="T74" fmla="*/ 15 w 38"/>
              <a:gd name="T75" fmla="*/ 99 h 103"/>
              <a:gd name="T76" fmla="*/ 16 w 38"/>
              <a:gd name="T77" fmla="*/ 101 h 103"/>
              <a:gd name="T78" fmla="*/ 16 w 38"/>
              <a:gd name="T79" fmla="*/ 103 h 103"/>
              <a:gd name="T80" fmla="*/ 15 w 38"/>
              <a:gd name="T81" fmla="*/ 103 h 103"/>
              <a:gd name="T82" fmla="*/ 7 w 38"/>
              <a:gd name="T83" fmla="*/ 100 h 103"/>
              <a:gd name="T84" fmla="*/ 5 w 38"/>
              <a:gd name="T85" fmla="*/ 99 h 103"/>
              <a:gd name="T86" fmla="*/ 4 w 38"/>
              <a:gd name="T87" fmla="*/ 93 h 103"/>
              <a:gd name="T88" fmla="*/ 5 w 38"/>
              <a:gd name="T89" fmla="*/ 93 h 103"/>
              <a:gd name="T90" fmla="*/ 8 w 38"/>
              <a:gd name="T91" fmla="*/ 84 h 103"/>
              <a:gd name="T92" fmla="*/ 4 w 38"/>
              <a:gd name="T93" fmla="*/ 71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8" h="103">
                <a:moveTo>
                  <a:pt x="4" y="71"/>
                </a:moveTo>
                <a:lnTo>
                  <a:pt x="3" y="71"/>
                </a:lnTo>
                <a:lnTo>
                  <a:pt x="1" y="71"/>
                </a:lnTo>
                <a:lnTo>
                  <a:pt x="0" y="69"/>
                </a:lnTo>
                <a:lnTo>
                  <a:pt x="0" y="66"/>
                </a:lnTo>
                <a:lnTo>
                  <a:pt x="0" y="60"/>
                </a:lnTo>
                <a:lnTo>
                  <a:pt x="3" y="52"/>
                </a:lnTo>
                <a:lnTo>
                  <a:pt x="8" y="43"/>
                </a:lnTo>
                <a:lnTo>
                  <a:pt x="11" y="41"/>
                </a:lnTo>
                <a:lnTo>
                  <a:pt x="12" y="37"/>
                </a:lnTo>
                <a:lnTo>
                  <a:pt x="12" y="14"/>
                </a:lnTo>
                <a:lnTo>
                  <a:pt x="12" y="9"/>
                </a:lnTo>
                <a:lnTo>
                  <a:pt x="11" y="0"/>
                </a:lnTo>
                <a:lnTo>
                  <a:pt x="12" y="0"/>
                </a:lnTo>
                <a:lnTo>
                  <a:pt x="13" y="0"/>
                </a:lnTo>
                <a:lnTo>
                  <a:pt x="15" y="6"/>
                </a:lnTo>
                <a:lnTo>
                  <a:pt x="24" y="21"/>
                </a:lnTo>
                <a:lnTo>
                  <a:pt x="26" y="22"/>
                </a:lnTo>
                <a:lnTo>
                  <a:pt x="30" y="29"/>
                </a:lnTo>
                <a:lnTo>
                  <a:pt x="33" y="44"/>
                </a:lnTo>
                <a:lnTo>
                  <a:pt x="34" y="65"/>
                </a:lnTo>
                <a:lnTo>
                  <a:pt x="38" y="69"/>
                </a:lnTo>
                <a:lnTo>
                  <a:pt x="38" y="71"/>
                </a:lnTo>
                <a:lnTo>
                  <a:pt x="38" y="81"/>
                </a:lnTo>
                <a:lnTo>
                  <a:pt x="37" y="82"/>
                </a:lnTo>
                <a:lnTo>
                  <a:pt x="34" y="95"/>
                </a:lnTo>
                <a:lnTo>
                  <a:pt x="33" y="95"/>
                </a:lnTo>
                <a:lnTo>
                  <a:pt x="33" y="93"/>
                </a:lnTo>
                <a:lnTo>
                  <a:pt x="28" y="92"/>
                </a:lnTo>
                <a:lnTo>
                  <a:pt x="26" y="90"/>
                </a:lnTo>
                <a:lnTo>
                  <a:pt x="24" y="89"/>
                </a:lnTo>
                <a:lnTo>
                  <a:pt x="23" y="88"/>
                </a:lnTo>
                <a:lnTo>
                  <a:pt x="22" y="86"/>
                </a:lnTo>
                <a:lnTo>
                  <a:pt x="22" y="88"/>
                </a:lnTo>
                <a:lnTo>
                  <a:pt x="19" y="88"/>
                </a:lnTo>
                <a:lnTo>
                  <a:pt x="16" y="89"/>
                </a:lnTo>
                <a:lnTo>
                  <a:pt x="15" y="96"/>
                </a:lnTo>
                <a:lnTo>
                  <a:pt x="15" y="99"/>
                </a:lnTo>
                <a:lnTo>
                  <a:pt x="16" y="101"/>
                </a:lnTo>
                <a:lnTo>
                  <a:pt x="16" y="103"/>
                </a:lnTo>
                <a:lnTo>
                  <a:pt x="15" y="103"/>
                </a:lnTo>
                <a:lnTo>
                  <a:pt x="7" y="100"/>
                </a:lnTo>
                <a:lnTo>
                  <a:pt x="5" y="99"/>
                </a:lnTo>
                <a:lnTo>
                  <a:pt x="4" y="93"/>
                </a:lnTo>
                <a:lnTo>
                  <a:pt x="5" y="93"/>
                </a:lnTo>
                <a:lnTo>
                  <a:pt x="8" y="84"/>
                </a:lnTo>
                <a:lnTo>
                  <a:pt x="4" y="7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7" name="Freeform 352"/>
          <p:cNvSpPr>
            <a:spLocks/>
          </p:cNvSpPr>
          <p:nvPr/>
        </p:nvSpPr>
        <p:spPr bwMode="auto">
          <a:xfrm>
            <a:off x="4235451" y="4714876"/>
            <a:ext cx="182563" cy="138113"/>
          </a:xfrm>
          <a:custGeom>
            <a:avLst/>
            <a:gdLst>
              <a:gd name="T0" fmla="*/ 90 w 115"/>
              <a:gd name="T1" fmla="*/ 25 h 87"/>
              <a:gd name="T2" fmla="*/ 97 w 115"/>
              <a:gd name="T3" fmla="*/ 34 h 87"/>
              <a:gd name="T4" fmla="*/ 104 w 115"/>
              <a:gd name="T5" fmla="*/ 51 h 87"/>
              <a:gd name="T6" fmla="*/ 108 w 115"/>
              <a:gd name="T7" fmla="*/ 55 h 87"/>
              <a:gd name="T8" fmla="*/ 115 w 115"/>
              <a:gd name="T9" fmla="*/ 67 h 87"/>
              <a:gd name="T10" fmla="*/ 111 w 115"/>
              <a:gd name="T11" fmla="*/ 72 h 87"/>
              <a:gd name="T12" fmla="*/ 106 w 115"/>
              <a:gd name="T13" fmla="*/ 75 h 87"/>
              <a:gd name="T14" fmla="*/ 86 w 115"/>
              <a:gd name="T15" fmla="*/ 82 h 87"/>
              <a:gd name="T16" fmla="*/ 83 w 115"/>
              <a:gd name="T17" fmla="*/ 81 h 87"/>
              <a:gd name="T18" fmla="*/ 76 w 115"/>
              <a:gd name="T19" fmla="*/ 81 h 87"/>
              <a:gd name="T20" fmla="*/ 59 w 115"/>
              <a:gd name="T21" fmla="*/ 87 h 87"/>
              <a:gd name="T22" fmla="*/ 49 w 115"/>
              <a:gd name="T23" fmla="*/ 76 h 87"/>
              <a:gd name="T24" fmla="*/ 49 w 115"/>
              <a:gd name="T25" fmla="*/ 74 h 87"/>
              <a:gd name="T26" fmla="*/ 48 w 115"/>
              <a:gd name="T27" fmla="*/ 67 h 87"/>
              <a:gd name="T28" fmla="*/ 56 w 115"/>
              <a:gd name="T29" fmla="*/ 63 h 87"/>
              <a:gd name="T30" fmla="*/ 61 w 115"/>
              <a:gd name="T31" fmla="*/ 60 h 87"/>
              <a:gd name="T32" fmla="*/ 65 w 115"/>
              <a:gd name="T33" fmla="*/ 61 h 87"/>
              <a:gd name="T34" fmla="*/ 70 w 115"/>
              <a:gd name="T35" fmla="*/ 57 h 87"/>
              <a:gd name="T36" fmla="*/ 56 w 115"/>
              <a:gd name="T37" fmla="*/ 53 h 87"/>
              <a:gd name="T38" fmla="*/ 41 w 115"/>
              <a:gd name="T39" fmla="*/ 57 h 87"/>
              <a:gd name="T40" fmla="*/ 16 w 115"/>
              <a:gd name="T41" fmla="*/ 57 h 87"/>
              <a:gd name="T42" fmla="*/ 12 w 115"/>
              <a:gd name="T43" fmla="*/ 57 h 87"/>
              <a:gd name="T44" fmla="*/ 1 w 115"/>
              <a:gd name="T45" fmla="*/ 55 h 87"/>
              <a:gd name="T46" fmla="*/ 1 w 115"/>
              <a:gd name="T47" fmla="*/ 53 h 87"/>
              <a:gd name="T48" fmla="*/ 25 w 115"/>
              <a:gd name="T49" fmla="*/ 48 h 87"/>
              <a:gd name="T50" fmla="*/ 49 w 115"/>
              <a:gd name="T51" fmla="*/ 48 h 87"/>
              <a:gd name="T52" fmla="*/ 56 w 115"/>
              <a:gd name="T53" fmla="*/ 48 h 87"/>
              <a:gd name="T54" fmla="*/ 76 w 115"/>
              <a:gd name="T55" fmla="*/ 41 h 87"/>
              <a:gd name="T56" fmla="*/ 72 w 115"/>
              <a:gd name="T57" fmla="*/ 34 h 87"/>
              <a:gd name="T58" fmla="*/ 67 w 115"/>
              <a:gd name="T59" fmla="*/ 34 h 87"/>
              <a:gd name="T60" fmla="*/ 60 w 115"/>
              <a:gd name="T61" fmla="*/ 38 h 87"/>
              <a:gd name="T62" fmla="*/ 56 w 115"/>
              <a:gd name="T63" fmla="*/ 40 h 87"/>
              <a:gd name="T64" fmla="*/ 52 w 115"/>
              <a:gd name="T65" fmla="*/ 40 h 87"/>
              <a:gd name="T66" fmla="*/ 46 w 115"/>
              <a:gd name="T67" fmla="*/ 38 h 87"/>
              <a:gd name="T68" fmla="*/ 49 w 115"/>
              <a:gd name="T69" fmla="*/ 26 h 87"/>
              <a:gd name="T70" fmla="*/ 50 w 115"/>
              <a:gd name="T71" fmla="*/ 22 h 87"/>
              <a:gd name="T72" fmla="*/ 55 w 115"/>
              <a:gd name="T73" fmla="*/ 19 h 87"/>
              <a:gd name="T74" fmla="*/ 60 w 115"/>
              <a:gd name="T75" fmla="*/ 14 h 87"/>
              <a:gd name="T76" fmla="*/ 59 w 115"/>
              <a:gd name="T77" fmla="*/ 10 h 87"/>
              <a:gd name="T78" fmla="*/ 59 w 115"/>
              <a:gd name="T79" fmla="*/ 7 h 87"/>
              <a:gd name="T80" fmla="*/ 64 w 115"/>
              <a:gd name="T81" fmla="*/ 1 h 87"/>
              <a:gd name="T82" fmla="*/ 67 w 115"/>
              <a:gd name="T83" fmla="*/ 6 h 87"/>
              <a:gd name="T84" fmla="*/ 68 w 115"/>
              <a:gd name="T85" fmla="*/ 10 h 87"/>
              <a:gd name="T86" fmla="*/ 70 w 115"/>
              <a:gd name="T87" fmla="*/ 16 h 87"/>
              <a:gd name="T88" fmla="*/ 64 w 115"/>
              <a:gd name="T89" fmla="*/ 22 h 87"/>
              <a:gd name="T90" fmla="*/ 76 w 115"/>
              <a:gd name="T91" fmla="*/ 25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15" h="87">
                <a:moveTo>
                  <a:pt x="89" y="25"/>
                </a:moveTo>
                <a:lnTo>
                  <a:pt x="90" y="25"/>
                </a:lnTo>
                <a:lnTo>
                  <a:pt x="94" y="30"/>
                </a:lnTo>
                <a:lnTo>
                  <a:pt x="97" y="34"/>
                </a:lnTo>
                <a:lnTo>
                  <a:pt x="101" y="49"/>
                </a:lnTo>
                <a:lnTo>
                  <a:pt x="104" y="51"/>
                </a:lnTo>
                <a:lnTo>
                  <a:pt x="106" y="52"/>
                </a:lnTo>
                <a:lnTo>
                  <a:pt x="108" y="55"/>
                </a:lnTo>
                <a:lnTo>
                  <a:pt x="115" y="66"/>
                </a:lnTo>
                <a:lnTo>
                  <a:pt x="115" y="67"/>
                </a:lnTo>
                <a:lnTo>
                  <a:pt x="112" y="71"/>
                </a:lnTo>
                <a:lnTo>
                  <a:pt x="111" y="72"/>
                </a:lnTo>
                <a:lnTo>
                  <a:pt x="109" y="74"/>
                </a:lnTo>
                <a:lnTo>
                  <a:pt x="106" y="75"/>
                </a:lnTo>
                <a:lnTo>
                  <a:pt x="87" y="82"/>
                </a:lnTo>
                <a:lnTo>
                  <a:pt x="86" y="82"/>
                </a:lnTo>
                <a:lnTo>
                  <a:pt x="85" y="82"/>
                </a:lnTo>
                <a:lnTo>
                  <a:pt x="83" y="81"/>
                </a:lnTo>
                <a:lnTo>
                  <a:pt x="76" y="79"/>
                </a:lnTo>
                <a:lnTo>
                  <a:pt x="76" y="81"/>
                </a:lnTo>
                <a:lnTo>
                  <a:pt x="60" y="87"/>
                </a:lnTo>
                <a:lnTo>
                  <a:pt x="59" y="87"/>
                </a:lnTo>
                <a:lnTo>
                  <a:pt x="55" y="82"/>
                </a:lnTo>
                <a:lnTo>
                  <a:pt x="49" y="76"/>
                </a:lnTo>
                <a:lnTo>
                  <a:pt x="49" y="75"/>
                </a:lnTo>
                <a:lnTo>
                  <a:pt x="49" y="74"/>
                </a:lnTo>
                <a:lnTo>
                  <a:pt x="48" y="71"/>
                </a:lnTo>
                <a:lnTo>
                  <a:pt x="48" y="67"/>
                </a:lnTo>
                <a:lnTo>
                  <a:pt x="52" y="64"/>
                </a:lnTo>
                <a:lnTo>
                  <a:pt x="56" y="63"/>
                </a:lnTo>
                <a:lnTo>
                  <a:pt x="59" y="61"/>
                </a:lnTo>
                <a:lnTo>
                  <a:pt x="61" y="60"/>
                </a:lnTo>
                <a:lnTo>
                  <a:pt x="64" y="61"/>
                </a:lnTo>
                <a:lnTo>
                  <a:pt x="65" y="61"/>
                </a:lnTo>
                <a:lnTo>
                  <a:pt x="71" y="60"/>
                </a:lnTo>
                <a:lnTo>
                  <a:pt x="70" y="57"/>
                </a:lnTo>
                <a:lnTo>
                  <a:pt x="61" y="56"/>
                </a:lnTo>
                <a:lnTo>
                  <a:pt x="56" y="53"/>
                </a:lnTo>
                <a:lnTo>
                  <a:pt x="46" y="56"/>
                </a:lnTo>
                <a:lnTo>
                  <a:pt x="41" y="57"/>
                </a:lnTo>
                <a:lnTo>
                  <a:pt x="18" y="57"/>
                </a:lnTo>
                <a:lnTo>
                  <a:pt x="16" y="57"/>
                </a:lnTo>
                <a:lnTo>
                  <a:pt x="14" y="57"/>
                </a:lnTo>
                <a:lnTo>
                  <a:pt x="12" y="57"/>
                </a:lnTo>
                <a:lnTo>
                  <a:pt x="11" y="57"/>
                </a:lnTo>
                <a:lnTo>
                  <a:pt x="1" y="55"/>
                </a:lnTo>
                <a:lnTo>
                  <a:pt x="0" y="53"/>
                </a:lnTo>
                <a:lnTo>
                  <a:pt x="1" y="53"/>
                </a:lnTo>
                <a:lnTo>
                  <a:pt x="11" y="51"/>
                </a:lnTo>
                <a:lnTo>
                  <a:pt x="25" y="48"/>
                </a:lnTo>
                <a:lnTo>
                  <a:pt x="37" y="48"/>
                </a:lnTo>
                <a:lnTo>
                  <a:pt x="49" y="48"/>
                </a:lnTo>
                <a:lnTo>
                  <a:pt x="52" y="48"/>
                </a:lnTo>
                <a:lnTo>
                  <a:pt x="56" y="48"/>
                </a:lnTo>
                <a:lnTo>
                  <a:pt x="63" y="48"/>
                </a:lnTo>
                <a:lnTo>
                  <a:pt x="76" y="41"/>
                </a:lnTo>
                <a:lnTo>
                  <a:pt x="76" y="40"/>
                </a:lnTo>
                <a:lnTo>
                  <a:pt x="72" y="34"/>
                </a:lnTo>
                <a:lnTo>
                  <a:pt x="71" y="34"/>
                </a:lnTo>
                <a:lnTo>
                  <a:pt x="67" y="34"/>
                </a:lnTo>
                <a:lnTo>
                  <a:pt x="60" y="37"/>
                </a:lnTo>
                <a:lnTo>
                  <a:pt x="60" y="38"/>
                </a:lnTo>
                <a:lnTo>
                  <a:pt x="59" y="40"/>
                </a:lnTo>
                <a:lnTo>
                  <a:pt x="56" y="40"/>
                </a:lnTo>
                <a:lnTo>
                  <a:pt x="55" y="40"/>
                </a:lnTo>
                <a:lnTo>
                  <a:pt x="52" y="40"/>
                </a:lnTo>
                <a:lnTo>
                  <a:pt x="49" y="40"/>
                </a:lnTo>
                <a:lnTo>
                  <a:pt x="46" y="38"/>
                </a:lnTo>
                <a:lnTo>
                  <a:pt x="48" y="27"/>
                </a:lnTo>
                <a:lnTo>
                  <a:pt x="49" y="26"/>
                </a:lnTo>
                <a:lnTo>
                  <a:pt x="49" y="23"/>
                </a:lnTo>
                <a:lnTo>
                  <a:pt x="50" y="22"/>
                </a:lnTo>
                <a:lnTo>
                  <a:pt x="53" y="21"/>
                </a:lnTo>
                <a:lnTo>
                  <a:pt x="55" y="19"/>
                </a:lnTo>
                <a:lnTo>
                  <a:pt x="59" y="14"/>
                </a:lnTo>
                <a:lnTo>
                  <a:pt x="60" y="14"/>
                </a:lnTo>
                <a:lnTo>
                  <a:pt x="60" y="11"/>
                </a:lnTo>
                <a:lnTo>
                  <a:pt x="59" y="10"/>
                </a:lnTo>
                <a:lnTo>
                  <a:pt x="59" y="8"/>
                </a:lnTo>
                <a:lnTo>
                  <a:pt x="59" y="7"/>
                </a:lnTo>
                <a:lnTo>
                  <a:pt x="63" y="0"/>
                </a:lnTo>
                <a:lnTo>
                  <a:pt x="64" y="1"/>
                </a:lnTo>
                <a:lnTo>
                  <a:pt x="67" y="4"/>
                </a:lnTo>
                <a:lnTo>
                  <a:pt x="67" y="6"/>
                </a:lnTo>
                <a:lnTo>
                  <a:pt x="68" y="8"/>
                </a:lnTo>
                <a:lnTo>
                  <a:pt x="68" y="10"/>
                </a:lnTo>
                <a:lnTo>
                  <a:pt x="70" y="15"/>
                </a:lnTo>
                <a:lnTo>
                  <a:pt x="70" y="16"/>
                </a:lnTo>
                <a:lnTo>
                  <a:pt x="68" y="18"/>
                </a:lnTo>
                <a:lnTo>
                  <a:pt x="64" y="22"/>
                </a:lnTo>
                <a:lnTo>
                  <a:pt x="65" y="25"/>
                </a:lnTo>
                <a:lnTo>
                  <a:pt x="76" y="25"/>
                </a:lnTo>
                <a:lnTo>
                  <a:pt x="89" y="2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8" name="Freeform 353"/>
          <p:cNvSpPr>
            <a:spLocks/>
          </p:cNvSpPr>
          <p:nvPr/>
        </p:nvSpPr>
        <p:spPr bwMode="auto">
          <a:xfrm>
            <a:off x="4164013" y="4702176"/>
            <a:ext cx="160338" cy="61913"/>
          </a:xfrm>
          <a:custGeom>
            <a:avLst/>
            <a:gdLst>
              <a:gd name="T0" fmla="*/ 42 w 101"/>
              <a:gd name="T1" fmla="*/ 5 h 39"/>
              <a:gd name="T2" fmla="*/ 52 w 101"/>
              <a:gd name="T3" fmla="*/ 4 h 39"/>
              <a:gd name="T4" fmla="*/ 59 w 101"/>
              <a:gd name="T5" fmla="*/ 3 h 39"/>
              <a:gd name="T6" fmla="*/ 61 w 101"/>
              <a:gd name="T7" fmla="*/ 5 h 39"/>
              <a:gd name="T8" fmla="*/ 67 w 101"/>
              <a:gd name="T9" fmla="*/ 1 h 39"/>
              <a:gd name="T10" fmla="*/ 78 w 101"/>
              <a:gd name="T11" fmla="*/ 0 h 39"/>
              <a:gd name="T12" fmla="*/ 87 w 101"/>
              <a:gd name="T13" fmla="*/ 0 h 39"/>
              <a:gd name="T14" fmla="*/ 97 w 101"/>
              <a:gd name="T15" fmla="*/ 0 h 39"/>
              <a:gd name="T16" fmla="*/ 101 w 101"/>
              <a:gd name="T17" fmla="*/ 1 h 39"/>
              <a:gd name="T18" fmla="*/ 100 w 101"/>
              <a:gd name="T19" fmla="*/ 4 h 39"/>
              <a:gd name="T20" fmla="*/ 95 w 101"/>
              <a:gd name="T21" fmla="*/ 9 h 39"/>
              <a:gd name="T22" fmla="*/ 93 w 101"/>
              <a:gd name="T23" fmla="*/ 14 h 39"/>
              <a:gd name="T24" fmla="*/ 91 w 101"/>
              <a:gd name="T25" fmla="*/ 18 h 39"/>
              <a:gd name="T26" fmla="*/ 93 w 101"/>
              <a:gd name="T27" fmla="*/ 18 h 39"/>
              <a:gd name="T28" fmla="*/ 95 w 101"/>
              <a:gd name="T29" fmla="*/ 15 h 39"/>
              <a:gd name="T30" fmla="*/ 97 w 101"/>
              <a:gd name="T31" fmla="*/ 14 h 39"/>
              <a:gd name="T32" fmla="*/ 97 w 101"/>
              <a:gd name="T33" fmla="*/ 15 h 39"/>
              <a:gd name="T34" fmla="*/ 93 w 101"/>
              <a:gd name="T35" fmla="*/ 23 h 39"/>
              <a:gd name="T36" fmla="*/ 89 w 101"/>
              <a:gd name="T37" fmla="*/ 27 h 39"/>
              <a:gd name="T38" fmla="*/ 78 w 101"/>
              <a:gd name="T39" fmla="*/ 33 h 39"/>
              <a:gd name="T40" fmla="*/ 74 w 101"/>
              <a:gd name="T41" fmla="*/ 38 h 39"/>
              <a:gd name="T42" fmla="*/ 72 w 101"/>
              <a:gd name="T43" fmla="*/ 39 h 39"/>
              <a:gd name="T44" fmla="*/ 71 w 101"/>
              <a:gd name="T45" fmla="*/ 39 h 39"/>
              <a:gd name="T46" fmla="*/ 64 w 101"/>
              <a:gd name="T47" fmla="*/ 39 h 39"/>
              <a:gd name="T48" fmla="*/ 63 w 101"/>
              <a:gd name="T49" fmla="*/ 39 h 39"/>
              <a:gd name="T50" fmla="*/ 60 w 101"/>
              <a:gd name="T51" fmla="*/ 39 h 39"/>
              <a:gd name="T52" fmla="*/ 57 w 101"/>
              <a:gd name="T53" fmla="*/ 39 h 39"/>
              <a:gd name="T54" fmla="*/ 49 w 101"/>
              <a:gd name="T55" fmla="*/ 37 h 39"/>
              <a:gd name="T56" fmla="*/ 42 w 101"/>
              <a:gd name="T57" fmla="*/ 37 h 39"/>
              <a:gd name="T58" fmla="*/ 42 w 101"/>
              <a:gd name="T59" fmla="*/ 24 h 39"/>
              <a:gd name="T60" fmla="*/ 42 w 101"/>
              <a:gd name="T61" fmla="*/ 22 h 39"/>
              <a:gd name="T62" fmla="*/ 31 w 101"/>
              <a:gd name="T63" fmla="*/ 24 h 39"/>
              <a:gd name="T64" fmla="*/ 29 w 101"/>
              <a:gd name="T65" fmla="*/ 29 h 39"/>
              <a:gd name="T66" fmla="*/ 25 w 101"/>
              <a:gd name="T67" fmla="*/ 33 h 39"/>
              <a:gd name="T68" fmla="*/ 23 w 101"/>
              <a:gd name="T69" fmla="*/ 34 h 39"/>
              <a:gd name="T70" fmla="*/ 12 w 101"/>
              <a:gd name="T71" fmla="*/ 38 h 39"/>
              <a:gd name="T72" fmla="*/ 3 w 101"/>
              <a:gd name="T73" fmla="*/ 37 h 39"/>
              <a:gd name="T74" fmla="*/ 0 w 101"/>
              <a:gd name="T75" fmla="*/ 37 h 39"/>
              <a:gd name="T76" fmla="*/ 0 w 101"/>
              <a:gd name="T77" fmla="*/ 33 h 39"/>
              <a:gd name="T78" fmla="*/ 1 w 101"/>
              <a:gd name="T79" fmla="*/ 29 h 39"/>
              <a:gd name="T80" fmla="*/ 11 w 101"/>
              <a:gd name="T81" fmla="*/ 18 h 39"/>
              <a:gd name="T82" fmla="*/ 22 w 101"/>
              <a:gd name="T83" fmla="*/ 8 h 39"/>
              <a:gd name="T84" fmla="*/ 25 w 101"/>
              <a:gd name="T85" fmla="*/ 7 h 39"/>
              <a:gd name="T86" fmla="*/ 26 w 101"/>
              <a:gd name="T87" fmla="*/ 7 h 39"/>
              <a:gd name="T88" fmla="*/ 33 w 101"/>
              <a:gd name="T89" fmla="*/ 7 h 39"/>
              <a:gd name="T90" fmla="*/ 35 w 101"/>
              <a:gd name="T91" fmla="*/ 8 h 39"/>
              <a:gd name="T92" fmla="*/ 38 w 101"/>
              <a:gd name="T93" fmla="*/ 7 h 39"/>
              <a:gd name="T94" fmla="*/ 42 w 101"/>
              <a:gd name="T95" fmla="*/ 5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01" h="39">
                <a:moveTo>
                  <a:pt x="42" y="5"/>
                </a:moveTo>
                <a:lnTo>
                  <a:pt x="52" y="4"/>
                </a:lnTo>
                <a:lnTo>
                  <a:pt x="59" y="3"/>
                </a:lnTo>
                <a:lnTo>
                  <a:pt x="61" y="5"/>
                </a:lnTo>
                <a:lnTo>
                  <a:pt x="67" y="1"/>
                </a:lnTo>
                <a:lnTo>
                  <a:pt x="78" y="0"/>
                </a:lnTo>
                <a:lnTo>
                  <a:pt x="87" y="0"/>
                </a:lnTo>
                <a:lnTo>
                  <a:pt x="97" y="0"/>
                </a:lnTo>
                <a:lnTo>
                  <a:pt x="101" y="1"/>
                </a:lnTo>
                <a:lnTo>
                  <a:pt x="100" y="4"/>
                </a:lnTo>
                <a:lnTo>
                  <a:pt x="95" y="9"/>
                </a:lnTo>
                <a:lnTo>
                  <a:pt x="93" y="14"/>
                </a:lnTo>
                <a:lnTo>
                  <a:pt x="91" y="18"/>
                </a:lnTo>
                <a:lnTo>
                  <a:pt x="93" y="18"/>
                </a:lnTo>
                <a:lnTo>
                  <a:pt x="95" y="15"/>
                </a:lnTo>
                <a:lnTo>
                  <a:pt x="97" y="14"/>
                </a:lnTo>
                <a:lnTo>
                  <a:pt x="97" y="15"/>
                </a:lnTo>
                <a:lnTo>
                  <a:pt x="93" y="23"/>
                </a:lnTo>
                <a:lnTo>
                  <a:pt x="89" y="27"/>
                </a:lnTo>
                <a:lnTo>
                  <a:pt x="78" y="33"/>
                </a:lnTo>
                <a:lnTo>
                  <a:pt x="74" y="38"/>
                </a:lnTo>
                <a:lnTo>
                  <a:pt x="72" y="39"/>
                </a:lnTo>
                <a:lnTo>
                  <a:pt x="71" y="39"/>
                </a:lnTo>
                <a:lnTo>
                  <a:pt x="64" y="39"/>
                </a:lnTo>
                <a:lnTo>
                  <a:pt x="63" y="39"/>
                </a:lnTo>
                <a:lnTo>
                  <a:pt x="60" y="39"/>
                </a:lnTo>
                <a:lnTo>
                  <a:pt x="57" y="39"/>
                </a:lnTo>
                <a:lnTo>
                  <a:pt x="49" y="37"/>
                </a:lnTo>
                <a:lnTo>
                  <a:pt x="42" y="37"/>
                </a:lnTo>
                <a:lnTo>
                  <a:pt x="42" y="24"/>
                </a:lnTo>
                <a:lnTo>
                  <a:pt x="42" y="22"/>
                </a:lnTo>
                <a:lnTo>
                  <a:pt x="31" y="24"/>
                </a:lnTo>
                <a:lnTo>
                  <a:pt x="29" y="29"/>
                </a:lnTo>
                <a:lnTo>
                  <a:pt x="25" y="33"/>
                </a:lnTo>
                <a:lnTo>
                  <a:pt x="23" y="34"/>
                </a:lnTo>
                <a:lnTo>
                  <a:pt x="12" y="38"/>
                </a:lnTo>
                <a:lnTo>
                  <a:pt x="3" y="37"/>
                </a:lnTo>
                <a:lnTo>
                  <a:pt x="0" y="37"/>
                </a:lnTo>
                <a:lnTo>
                  <a:pt x="0" y="33"/>
                </a:lnTo>
                <a:lnTo>
                  <a:pt x="1" y="29"/>
                </a:lnTo>
                <a:lnTo>
                  <a:pt x="11" y="18"/>
                </a:lnTo>
                <a:lnTo>
                  <a:pt x="22" y="8"/>
                </a:lnTo>
                <a:lnTo>
                  <a:pt x="25" y="7"/>
                </a:lnTo>
                <a:lnTo>
                  <a:pt x="26" y="7"/>
                </a:lnTo>
                <a:lnTo>
                  <a:pt x="33" y="7"/>
                </a:lnTo>
                <a:lnTo>
                  <a:pt x="35" y="8"/>
                </a:lnTo>
                <a:lnTo>
                  <a:pt x="38" y="7"/>
                </a:lnTo>
                <a:lnTo>
                  <a:pt x="42" y="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9" name="Freeform 354"/>
          <p:cNvSpPr>
            <a:spLocks/>
          </p:cNvSpPr>
          <p:nvPr/>
        </p:nvSpPr>
        <p:spPr bwMode="auto">
          <a:xfrm>
            <a:off x="4330701" y="4683126"/>
            <a:ext cx="117475" cy="31750"/>
          </a:xfrm>
          <a:custGeom>
            <a:avLst/>
            <a:gdLst>
              <a:gd name="T0" fmla="*/ 1 w 74"/>
              <a:gd name="T1" fmla="*/ 4 h 20"/>
              <a:gd name="T2" fmla="*/ 0 w 74"/>
              <a:gd name="T3" fmla="*/ 4 h 20"/>
              <a:gd name="T4" fmla="*/ 1 w 74"/>
              <a:gd name="T5" fmla="*/ 2 h 20"/>
              <a:gd name="T6" fmla="*/ 3 w 74"/>
              <a:gd name="T7" fmla="*/ 2 h 20"/>
              <a:gd name="T8" fmla="*/ 8 w 74"/>
              <a:gd name="T9" fmla="*/ 1 h 20"/>
              <a:gd name="T10" fmla="*/ 10 w 74"/>
              <a:gd name="T11" fmla="*/ 1 h 20"/>
              <a:gd name="T12" fmla="*/ 16 w 74"/>
              <a:gd name="T13" fmla="*/ 2 h 20"/>
              <a:gd name="T14" fmla="*/ 19 w 74"/>
              <a:gd name="T15" fmla="*/ 4 h 20"/>
              <a:gd name="T16" fmla="*/ 20 w 74"/>
              <a:gd name="T17" fmla="*/ 4 h 20"/>
              <a:gd name="T18" fmla="*/ 22 w 74"/>
              <a:gd name="T19" fmla="*/ 4 h 20"/>
              <a:gd name="T20" fmla="*/ 37 w 74"/>
              <a:gd name="T21" fmla="*/ 5 h 20"/>
              <a:gd name="T22" fmla="*/ 40 w 74"/>
              <a:gd name="T23" fmla="*/ 5 h 20"/>
              <a:gd name="T24" fmla="*/ 41 w 74"/>
              <a:gd name="T25" fmla="*/ 4 h 20"/>
              <a:gd name="T26" fmla="*/ 42 w 74"/>
              <a:gd name="T27" fmla="*/ 2 h 20"/>
              <a:gd name="T28" fmla="*/ 46 w 74"/>
              <a:gd name="T29" fmla="*/ 1 h 20"/>
              <a:gd name="T30" fmla="*/ 49 w 74"/>
              <a:gd name="T31" fmla="*/ 1 h 20"/>
              <a:gd name="T32" fmla="*/ 51 w 74"/>
              <a:gd name="T33" fmla="*/ 0 h 20"/>
              <a:gd name="T34" fmla="*/ 55 w 74"/>
              <a:gd name="T35" fmla="*/ 1 h 20"/>
              <a:gd name="T36" fmla="*/ 60 w 74"/>
              <a:gd name="T37" fmla="*/ 2 h 20"/>
              <a:gd name="T38" fmla="*/ 67 w 74"/>
              <a:gd name="T39" fmla="*/ 5 h 20"/>
              <a:gd name="T40" fmla="*/ 68 w 74"/>
              <a:gd name="T41" fmla="*/ 6 h 20"/>
              <a:gd name="T42" fmla="*/ 72 w 74"/>
              <a:gd name="T43" fmla="*/ 9 h 20"/>
              <a:gd name="T44" fmla="*/ 74 w 74"/>
              <a:gd name="T45" fmla="*/ 11 h 20"/>
              <a:gd name="T46" fmla="*/ 66 w 74"/>
              <a:gd name="T47" fmla="*/ 17 h 20"/>
              <a:gd name="T48" fmla="*/ 64 w 74"/>
              <a:gd name="T49" fmla="*/ 17 h 20"/>
              <a:gd name="T50" fmla="*/ 63 w 74"/>
              <a:gd name="T51" fmla="*/ 19 h 20"/>
              <a:gd name="T52" fmla="*/ 57 w 74"/>
              <a:gd name="T53" fmla="*/ 20 h 20"/>
              <a:gd name="T54" fmla="*/ 53 w 74"/>
              <a:gd name="T55" fmla="*/ 20 h 20"/>
              <a:gd name="T56" fmla="*/ 52 w 74"/>
              <a:gd name="T57" fmla="*/ 20 h 20"/>
              <a:gd name="T58" fmla="*/ 49 w 74"/>
              <a:gd name="T59" fmla="*/ 20 h 20"/>
              <a:gd name="T60" fmla="*/ 49 w 74"/>
              <a:gd name="T61" fmla="*/ 19 h 20"/>
              <a:gd name="T62" fmla="*/ 49 w 74"/>
              <a:gd name="T63" fmla="*/ 17 h 20"/>
              <a:gd name="T64" fmla="*/ 48 w 74"/>
              <a:gd name="T65" fmla="*/ 16 h 20"/>
              <a:gd name="T66" fmla="*/ 51 w 74"/>
              <a:gd name="T67" fmla="*/ 16 h 20"/>
              <a:gd name="T68" fmla="*/ 53 w 74"/>
              <a:gd name="T69" fmla="*/ 13 h 20"/>
              <a:gd name="T70" fmla="*/ 49 w 74"/>
              <a:gd name="T71" fmla="*/ 11 h 20"/>
              <a:gd name="T72" fmla="*/ 48 w 74"/>
              <a:gd name="T73" fmla="*/ 9 h 20"/>
              <a:gd name="T74" fmla="*/ 41 w 74"/>
              <a:gd name="T75" fmla="*/ 8 h 20"/>
              <a:gd name="T76" fmla="*/ 37 w 74"/>
              <a:gd name="T77" fmla="*/ 9 h 20"/>
              <a:gd name="T78" fmla="*/ 33 w 74"/>
              <a:gd name="T79" fmla="*/ 9 h 20"/>
              <a:gd name="T80" fmla="*/ 31 w 74"/>
              <a:gd name="T81" fmla="*/ 9 h 20"/>
              <a:gd name="T82" fmla="*/ 26 w 74"/>
              <a:gd name="T83" fmla="*/ 12 h 20"/>
              <a:gd name="T84" fmla="*/ 1 w 74"/>
              <a:gd name="T85" fmla="*/ 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74" h="20">
                <a:moveTo>
                  <a:pt x="1" y="4"/>
                </a:moveTo>
                <a:lnTo>
                  <a:pt x="0" y="4"/>
                </a:lnTo>
                <a:lnTo>
                  <a:pt x="1" y="2"/>
                </a:lnTo>
                <a:lnTo>
                  <a:pt x="3" y="2"/>
                </a:lnTo>
                <a:lnTo>
                  <a:pt x="8" y="1"/>
                </a:lnTo>
                <a:lnTo>
                  <a:pt x="10" y="1"/>
                </a:lnTo>
                <a:lnTo>
                  <a:pt x="16" y="2"/>
                </a:lnTo>
                <a:lnTo>
                  <a:pt x="19" y="4"/>
                </a:lnTo>
                <a:lnTo>
                  <a:pt x="20" y="4"/>
                </a:lnTo>
                <a:lnTo>
                  <a:pt x="22" y="4"/>
                </a:lnTo>
                <a:lnTo>
                  <a:pt x="37" y="5"/>
                </a:lnTo>
                <a:lnTo>
                  <a:pt x="40" y="5"/>
                </a:lnTo>
                <a:lnTo>
                  <a:pt x="41" y="4"/>
                </a:lnTo>
                <a:lnTo>
                  <a:pt x="42" y="2"/>
                </a:lnTo>
                <a:lnTo>
                  <a:pt x="46" y="1"/>
                </a:lnTo>
                <a:lnTo>
                  <a:pt x="49" y="1"/>
                </a:lnTo>
                <a:lnTo>
                  <a:pt x="51" y="0"/>
                </a:lnTo>
                <a:lnTo>
                  <a:pt x="55" y="1"/>
                </a:lnTo>
                <a:lnTo>
                  <a:pt x="60" y="2"/>
                </a:lnTo>
                <a:lnTo>
                  <a:pt x="67" y="5"/>
                </a:lnTo>
                <a:lnTo>
                  <a:pt x="68" y="6"/>
                </a:lnTo>
                <a:lnTo>
                  <a:pt x="72" y="9"/>
                </a:lnTo>
                <a:lnTo>
                  <a:pt x="74" y="11"/>
                </a:lnTo>
                <a:lnTo>
                  <a:pt x="66" y="17"/>
                </a:lnTo>
                <a:lnTo>
                  <a:pt x="64" y="17"/>
                </a:lnTo>
                <a:lnTo>
                  <a:pt x="63" y="19"/>
                </a:lnTo>
                <a:lnTo>
                  <a:pt x="57" y="20"/>
                </a:lnTo>
                <a:lnTo>
                  <a:pt x="53" y="20"/>
                </a:lnTo>
                <a:lnTo>
                  <a:pt x="52" y="20"/>
                </a:lnTo>
                <a:lnTo>
                  <a:pt x="49" y="20"/>
                </a:lnTo>
                <a:lnTo>
                  <a:pt x="49" y="19"/>
                </a:lnTo>
                <a:lnTo>
                  <a:pt x="49" y="17"/>
                </a:lnTo>
                <a:lnTo>
                  <a:pt x="48" y="16"/>
                </a:lnTo>
                <a:lnTo>
                  <a:pt x="51" y="16"/>
                </a:lnTo>
                <a:lnTo>
                  <a:pt x="53" y="13"/>
                </a:lnTo>
                <a:lnTo>
                  <a:pt x="49" y="11"/>
                </a:lnTo>
                <a:lnTo>
                  <a:pt x="48" y="9"/>
                </a:lnTo>
                <a:lnTo>
                  <a:pt x="41" y="8"/>
                </a:lnTo>
                <a:lnTo>
                  <a:pt x="37" y="9"/>
                </a:lnTo>
                <a:lnTo>
                  <a:pt x="33" y="9"/>
                </a:lnTo>
                <a:lnTo>
                  <a:pt x="31" y="9"/>
                </a:lnTo>
                <a:lnTo>
                  <a:pt x="26" y="12"/>
                </a:lnTo>
                <a:lnTo>
                  <a:pt x="1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0" name="Freeform 355"/>
          <p:cNvSpPr>
            <a:spLocks/>
          </p:cNvSpPr>
          <p:nvPr/>
        </p:nvSpPr>
        <p:spPr bwMode="auto">
          <a:xfrm>
            <a:off x="4438651" y="4630738"/>
            <a:ext cx="107950" cy="61913"/>
          </a:xfrm>
          <a:custGeom>
            <a:avLst/>
            <a:gdLst>
              <a:gd name="T0" fmla="*/ 32 w 68"/>
              <a:gd name="T1" fmla="*/ 15 h 39"/>
              <a:gd name="T2" fmla="*/ 40 w 68"/>
              <a:gd name="T3" fmla="*/ 12 h 39"/>
              <a:gd name="T4" fmla="*/ 43 w 68"/>
              <a:gd name="T5" fmla="*/ 7 h 39"/>
              <a:gd name="T6" fmla="*/ 47 w 68"/>
              <a:gd name="T7" fmla="*/ 0 h 39"/>
              <a:gd name="T8" fmla="*/ 52 w 68"/>
              <a:gd name="T9" fmla="*/ 4 h 39"/>
              <a:gd name="T10" fmla="*/ 55 w 68"/>
              <a:gd name="T11" fmla="*/ 5 h 39"/>
              <a:gd name="T12" fmla="*/ 58 w 68"/>
              <a:gd name="T13" fmla="*/ 12 h 39"/>
              <a:gd name="T14" fmla="*/ 60 w 68"/>
              <a:gd name="T15" fmla="*/ 14 h 39"/>
              <a:gd name="T16" fmla="*/ 63 w 68"/>
              <a:gd name="T17" fmla="*/ 14 h 39"/>
              <a:gd name="T18" fmla="*/ 64 w 68"/>
              <a:gd name="T19" fmla="*/ 14 h 39"/>
              <a:gd name="T20" fmla="*/ 68 w 68"/>
              <a:gd name="T21" fmla="*/ 20 h 39"/>
              <a:gd name="T22" fmla="*/ 68 w 68"/>
              <a:gd name="T23" fmla="*/ 22 h 39"/>
              <a:gd name="T24" fmla="*/ 68 w 68"/>
              <a:gd name="T25" fmla="*/ 23 h 39"/>
              <a:gd name="T26" fmla="*/ 68 w 68"/>
              <a:gd name="T27" fmla="*/ 27 h 39"/>
              <a:gd name="T28" fmla="*/ 67 w 68"/>
              <a:gd name="T29" fmla="*/ 31 h 39"/>
              <a:gd name="T30" fmla="*/ 67 w 68"/>
              <a:gd name="T31" fmla="*/ 33 h 39"/>
              <a:gd name="T32" fmla="*/ 66 w 68"/>
              <a:gd name="T33" fmla="*/ 34 h 39"/>
              <a:gd name="T34" fmla="*/ 62 w 68"/>
              <a:gd name="T35" fmla="*/ 34 h 39"/>
              <a:gd name="T36" fmla="*/ 59 w 68"/>
              <a:gd name="T37" fmla="*/ 33 h 39"/>
              <a:gd name="T38" fmla="*/ 58 w 68"/>
              <a:gd name="T39" fmla="*/ 33 h 39"/>
              <a:gd name="T40" fmla="*/ 55 w 68"/>
              <a:gd name="T41" fmla="*/ 33 h 39"/>
              <a:gd name="T42" fmla="*/ 47 w 68"/>
              <a:gd name="T43" fmla="*/ 34 h 39"/>
              <a:gd name="T44" fmla="*/ 41 w 68"/>
              <a:gd name="T45" fmla="*/ 35 h 39"/>
              <a:gd name="T46" fmla="*/ 40 w 68"/>
              <a:gd name="T47" fmla="*/ 37 h 39"/>
              <a:gd name="T48" fmla="*/ 38 w 68"/>
              <a:gd name="T49" fmla="*/ 38 h 39"/>
              <a:gd name="T50" fmla="*/ 28 w 68"/>
              <a:gd name="T51" fmla="*/ 39 h 39"/>
              <a:gd name="T52" fmla="*/ 26 w 68"/>
              <a:gd name="T53" fmla="*/ 39 h 39"/>
              <a:gd name="T54" fmla="*/ 25 w 68"/>
              <a:gd name="T55" fmla="*/ 39 h 39"/>
              <a:gd name="T56" fmla="*/ 10 w 68"/>
              <a:gd name="T57" fmla="*/ 33 h 39"/>
              <a:gd name="T58" fmla="*/ 3 w 68"/>
              <a:gd name="T59" fmla="*/ 30 h 39"/>
              <a:gd name="T60" fmla="*/ 0 w 68"/>
              <a:gd name="T61" fmla="*/ 29 h 39"/>
              <a:gd name="T62" fmla="*/ 0 w 68"/>
              <a:gd name="T63" fmla="*/ 27 h 39"/>
              <a:gd name="T64" fmla="*/ 8 w 68"/>
              <a:gd name="T65" fmla="*/ 22 h 39"/>
              <a:gd name="T66" fmla="*/ 11 w 68"/>
              <a:gd name="T67" fmla="*/ 20 h 39"/>
              <a:gd name="T68" fmla="*/ 22 w 68"/>
              <a:gd name="T69" fmla="*/ 19 h 39"/>
              <a:gd name="T70" fmla="*/ 32 w 68"/>
              <a:gd name="T71" fmla="*/ 15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8" h="39">
                <a:moveTo>
                  <a:pt x="32" y="15"/>
                </a:moveTo>
                <a:lnTo>
                  <a:pt x="40" y="12"/>
                </a:lnTo>
                <a:lnTo>
                  <a:pt x="43" y="7"/>
                </a:lnTo>
                <a:lnTo>
                  <a:pt x="47" y="0"/>
                </a:lnTo>
                <a:lnTo>
                  <a:pt x="52" y="4"/>
                </a:lnTo>
                <a:lnTo>
                  <a:pt x="55" y="5"/>
                </a:lnTo>
                <a:lnTo>
                  <a:pt x="58" y="12"/>
                </a:lnTo>
                <a:lnTo>
                  <a:pt x="60" y="14"/>
                </a:lnTo>
                <a:lnTo>
                  <a:pt x="63" y="14"/>
                </a:lnTo>
                <a:lnTo>
                  <a:pt x="64" y="14"/>
                </a:lnTo>
                <a:lnTo>
                  <a:pt x="68" y="20"/>
                </a:lnTo>
                <a:lnTo>
                  <a:pt x="68" y="22"/>
                </a:lnTo>
                <a:lnTo>
                  <a:pt x="68" y="23"/>
                </a:lnTo>
                <a:lnTo>
                  <a:pt x="68" y="27"/>
                </a:lnTo>
                <a:lnTo>
                  <a:pt x="67" y="31"/>
                </a:lnTo>
                <a:lnTo>
                  <a:pt x="67" y="33"/>
                </a:lnTo>
                <a:lnTo>
                  <a:pt x="66" y="34"/>
                </a:lnTo>
                <a:lnTo>
                  <a:pt x="62" y="34"/>
                </a:lnTo>
                <a:lnTo>
                  <a:pt x="59" y="33"/>
                </a:lnTo>
                <a:lnTo>
                  <a:pt x="58" y="33"/>
                </a:lnTo>
                <a:lnTo>
                  <a:pt x="55" y="33"/>
                </a:lnTo>
                <a:lnTo>
                  <a:pt x="47" y="34"/>
                </a:lnTo>
                <a:lnTo>
                  <a:pt x="41" y="35"/>
                </a:lnTo>
                <a:lnTo>
                  <a:pt x="40" y="37"/>
                </a:lnTo>
                <a:lnTo>
                  <a:pt x="38" y="38"/>
                </a:lnTo>
                <a:lnTo>
                  <a:pt x="28" y="39"/>
                </a:lnTo>
                <a:lnTo>
                  <a:pt x="26" y="39"/>
                </a:lnTo>
                <a:lnTo>
                  <a:pt x="25" y="39"/>
                </a:lnTo>
                <a:lnTo>
                  <a:pt x="10" y="33"/>
                </a:lnTo>
                <a:lnTo>
                  <a:pt x="3" y="30"/>
                </a:lnTo>
                <a:lnTo>
                  <a:pt x="0" y="29"/>
                </a:lnTo>
                <a:lnTo>
                  <a:pt x="0" y="27"/>
                </a:lnTo>
                <a:lnTo>
                  <a:pt x="8" y="22"/>
                </a:lnTo>
                <a:lnTo>
                  <a:pt x="11" y="20"/>
                </a:lnTo>
                <a:lnTo>
                  <a:pt x="22" y="19"/>
                </a:lnTo>
                <a:lnTo>
                  <a:pt x="32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1" name="Freeform 356"/>
          <p:cNvSpPr>
            <a:spLocks/>
          </p:cNvSpPr>
          <p:nvPr/>
        </p:nvSpPr>
        <p:spPr bwMode="auto">
          <a:xfrm>
            <a:off x="4394201" y="4573588"/>
            <a:ext cx="107950" cy="95250"/>
          </a:xfrm>
          <a:custGeom>
            <a:avLst/>
            <a:gdLst>
              <a:gd name="T0" fmla="*/ 47 w 68"/>
              <a:gd name="T1" fmla="*/ 9 h 60"/>
              <a:gd name="T2" fmla="*/ 45 w 68"/>
              <a:gd name="T3" fmla="*/ 2 h 60"/>
              <a:gd name="T4" fmla="*/ 46 w 68"/>
              <a:gd name="T5" fmla="*/ 0 h 60"/>
              <a:gd name="T6" fmla="*/ 47 w 68"/>
              <a:gd name="T7" fmla="*/ 0 h 60"/>
              <a:gd name="T8" fmla="*/ 49 w 68"/>
              <a:gd name="T9" fmla="*/ 0 h 60"/>
              <a:gd name="T10" fmla="*/ 51 w 68"/>
              <a:gd name="T11" fmla="*/ 2 h 60"/>
              <a:gd name="T12" fmla="*/ 54 w 68"/>
              <a:gd name="T13" fmla="*/ 6 h 60"/>
              <a:gd name="T14" fmla="*/ 61 w 68"/>
              <a:gd name="T15" fmla="*/ 7 h 60"/>
              <a:gd name="T16" fmla="*/ 62 w 68"/>
              <a:gd name="T17" fmla="*/ 7 h 60"/>
              <a:gd name="T18" fmla="*/ 62 w 68"/>
              <a:gd name="T19" fmla="*/ 10 h 60"/>
              <a:gd name="T20" fmla="*/ 64 w 68"/>
              <a:gd name="T21" fmla="*/ 14 h 60"/>
              <a:gd name="T22" fmla="*/ 62 w 68"/>
              <a:gd name="T23" fmla="*/ 20 h 60"/>
              <a:gd name="T24" fmla="*/ 61 w 68"/>
              <a:gd name="T25" fmla="*/ 25 h 60"/>
              <a:gd name="T26" fmla="*/ 61 w 68"/>
              <a:gd name="T27" fmla="*/ 28 h 60"/>
              <a:gd name="T28" fmla="*/ 62 w 68"/>
              <a:gd name="T29" fmla="*/ 29 h 60"/>
              <a:gd name="T30" fmla="*/ 68 w 68"/>
              <a:gd name="T31" fmla="*/ 36 h 60"/>
              <a:gd name="T32" fmla="*/ 66 w 68"/>
              <a:gd name="T33" fmla="*/ 40 h 60"/>
              <a:gd name="T34" fmla="*/ 65 w 68"/>
              <a:gd name="T35" fmla="*/ 43 h 60"/>
              <a:gd name="T36" fmla="*/ 57 w 68"/>
              <a:gd name="T37" fmla="*/ 47 h 60"/>
              <a:gd name="T38" fmla="*/ 45 w 68"/>
              <a:gd name="T39" fmla="*/ 50 h 60"/>
              <a:gd name="T40" fmla="*/ 43 w 68"/>
              <a:gd name="T41" fmla="*/ 50 h 60"/>
              <a:gd name="T42" fmla="*/ 41 w 68"/>
              <a:gd name="T43" fmla="*/ 50 h 60"/>
              <a:gd name="T44" fmla="*/ 36 w 68"/>
              <a:gd name="T45" fmla="*/ 48 h 60"/>
              <a:gd name="T46" fmla="*/ 27 w 68"/>
              <a:gd name="T47" fmla="*/ 56 h 60"/>
              <a:gd name="T48" fmla="*/ 20 w 68"/>
              <a:gd name="T49" fmla="*/ 58 h 60"/>
              <a:gd name="T50" fmla="*/ 9 w 68"/>
              <a:gd name="T51" fmla="*/ 60 h 60"/>
              <a:gd name="T52" fmla="*/ 1 w 68"/>
              <a:gd name="T53" fmla="*/ 60 h 60"/>
              <a:gd name="T54" fmla="*/ 0 w 68"/>
              <a:gd name="T55" fmla="*/ 58 h 60"/>
              <a:gd name="T56" fmla="*/ 4 w 68"/>
              <a:gd name="T57" fmla="*/ 55 h 60"/>
              <a:gd name="T58" fmla="*/ 26 w 68"/>
              <a:gd name="T59" fmla="*/ 37 h 60"/>
              <a:gd name="T60" fmla="*/ 27 w 68"/>
              <a:gd name="T61" fmla="*/ 37 h 60"/>
              <a:gd name="T62" fmla="*/ 36 w 68"/>
              <a:gd name="T63" fmla="*/ 30 h 60"/>
              <a:gd name="T64" fmla="*/ 43 w 68"/>
              <a:gd name="T65" fmla="*/ 25 h 60"/>
              <a:gd name="T66" fmla="*/ 49 w 68"/>
              <a:gd name="T67" fmla="*/ 18 h 60"/>
              <a:gd name="T68" fmla="*/ 49 w 68"/>
              <a:gd name="T69" fmla="*/ 17 h 60"/>
              <a:gd name="T70" fmla="*/ 50 w 68"/>
              <a:gd name="T71" fmla="*/ 14 h 60"/>
              <a:gd name="T72" fmla="*/ 49 w 68"/>
              <a:gd name="T73" fmla="*/ 11 h 60"/>
              <a:gd name="T74" fmla="*/ 47 w 68"/>
              <a:gd name="T75" fmla="*/ 9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8" h="60">
                <a:moveTo>
                  <a:pt x="47" y="9"/>
                </a:moveTo>
                <a:lnTo>
                  <a:pt x="45" y="2"/>
                </a:lnTo>
                <a:lnTo>
                  <a:pt x="46" y="0"/>
                </a:lnTo>
                <a:lnTo>
                  <a:pt x="47" y="0"/>
                </a:lnTo>
                <a:lnTo>
                  <a:pt x="49" y="0"/>
                </a:lnTo>
                <a:lnTo>
                  <a:pt x="51" y="2"/>
                </a:lnTo>
                <a:lnTo>
                  <a:pt x="54" y="6"/>
                </a:lnTo>
                <a:lnTo>
                  <a:pt x="61" y="7"/>
                </a:lnTo>
                <a:lnTo>
                  <a:pt x="62" y="7"/>
                </a:lnTo>
                <a:lnTo>
                  <a:pt x="62" y="10"/>
                </a:lnTo>
                <a:lnTo>
                  <a:pt x="64" y="14"/>
                </a:lnTo>
                <a:lnTo>
                  <a:pt x="62" y="20"/>
                </a:lnTo>
                <a:lnTo>
                  <a:pt x="61" y="25"/>
                </a:lnTo>
                <a:lnTo>
                  <a:pt x="61" y="28"/>
                </a:lnTo>
                <a:lnTo>
                  <a:pt x="62" y="29"/>
                </a:lnTo>
                <a:lnTo>
                  <a:pt x="68" y="36"/>
                </a:lnTo>
                <a:lnTo>
                  <a:pt x="66" y="40"/>
                </a:lnTo>
                <a:lnTo>
                  <a:pt x="65" y="43"/>
                </a:lnTo>
                <a:lnTo>
                  <a:pt x="57" y="47"/>
                </a:lnTo>
                <a:lnTo>
                  <a:pt x="45" y="50"/>
                </a:lnTo>
                <a:lnTo>
                  <a:pt x="43" y="50"/>
                </a:lnTo>
                <a:lnTo>
                  <a:pt x="41" y="50"/>
                </a:lnTo>
                <a:lnTo>
                  <a:pt x="36" y="48"/>
                </a:lnTo>
                <a:lnTo>
                  <a:pt x="27" y="56"/>
                </a:lnTo>
                <a:lnTo>
                  <a:pt x="20" y="58"/>
                </a:lnTo>
                <a:lnTo>
                  <a:pt x="9" y="60"/>
                </a:lnTo>
                <a:lnTo>
                  <a:pt x="1" y="60"/>
                </a:lnTo>
                <a:lnTo>
                  <a:pt x="0" y="58"/>
                </a:lnTo>
                <a:lnTo>
                  <a:pt x="4" y="55"/>
                </a:lnTo>
                <a:lnTo>
                  <a:pt x="26" y="37"/>
                </a:lnTo>
                <a:lnTo>
                  <a:pt x="27" y="37"/>
                </a:lnTo>
                <a:lnTo>
                  <a:pt x="36" y="30"/>
                </a:lnTo>
                <a:lnTo>
                  <a:pt x="43" y="25"/>
                </a:lnTo>
                <a:lnTo>
                  <a:pt x="49" y="18"/>
                </a:lnTo>
                <a:lnTo>
                  <a:pt x="49" y="17"/>
                </a:lnTo>
                <a:lnTo>
                  <a:pt x="50" y="14"/>
                </a:lnTo>
                <a:lnTo>
                  <a:pt x="49" y="11"/>
                </a:lnTo>
                <a:lnTo>
                  <a:pt x="47" y="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2" name="Freeform 357"/>
          <p:cNvSpPr>
            <a:spLocks/>
          </p:cNvSpPr>
          <p:nvPr/>
        </p:nvSpPr>
        <p:spPr bwMode="auto">
          <a:xfrm>
            <a:off x="4298951" y="4602163"/>
            <a:ext cx="57150" cy="57150"/>
          </a:xfrm>
          <a:custGeom>
            <a:avLst/>
            <a:gdLst>
              <a:gd name="T0" fmla="*/ 27 w 36"/>
              <a:gd name="T1" fmla="*/ 2 h 36"/>
              <a:gd name="T2" fmla="*/ 28 w 36"/>
              <a:gd name="T3" fmla="*/ 0 h 36"/>
              <a:gd name="T4" fmla="*/ 28 w 36"/>
              <a:gd name="T5" fmla="*/ 2 h 36"/>
              <a:gd name="T6" fmla="*/ 30 w 36"/>
              <a:gd name="T7" fmla="*/ 2 h 36"/>
              <a:gd name="T8" fmla="*/ 35 w 36"/>
              <a:gd name="T9" fmla="*/ 7 h 36"/>
              <a:gd name="T10" fmla="*/ 36 w 36"/>
              <a:gd name="T11" fmla="*/ 8 h 36"/>
              <a:gd name="T12" fmla="*/ 32 w 36"/>
              <a:gd name="T13" fmla="*/ 12 h 36"/>
              <a:gd name="T14" fmla="*/ 34 w 36"/>
              <a:gd name="T15" fmla="*/ 19 h 36"/>
              <a:gd name="T16" fmla="*/ 31 w 36"/>
              <a:gd name="T17" fmla="*/ 27 h 36"/>
              <a:gd name="T18" fmla="*/ 31 w 36"/>
              <a:gd name="T19" fmla="*/ 29 h 36"/>
              <a:gd name="T20" fmla="*/ 30 w 36"/>
              <a:gd name="T21" fmla="*/ 30 h 36"/>
              <a:gd name="T22" fmla="*/ 28 w 36"/>
              <a:gd name="T23" fmla="*/ 30 h 36"/>
              <a:gd name="T24" fmla="*/ 28 w 36"/>
              <a:gd name="T25" fmla="*/ 32 h 36"/>
              <a:gd name="T26" fmla="*/ 16 w 36"/>
              <a:gd name="T27" fmla="*/ 32 h 36"/>
              <a:gd name="T28" fmla="*/ 16 w 36"/>
              <a:gd name="T29" fmla="*/ 30 h 36"/>
              <a:gd name="T30" fmla="*/ 15 w 36"/>
              <a:gd name="T31" fmla="*/ 30 h 36"/>
              <a:gd name="T32" fmla="*/ 10 w 36"/>
              <a:gd name="T33" fmla="*/ 30 h 36"/>
              <a:gd name="T34" fmla="*/ 4 w 36"/>
              <a:gd name="T35" fmla="*/ 30 h 36"/>
              <a:gd name="T36" fmla="*/ 4 w 36"/>
              <a:gd name="T37" fmla="*/ 32 h 36"/>
              <a:gd name="T38" fmla="*/ 1 w 36"/>
              <a:gd name="T39" fmla="*/ 33 h 36"/>
              <a:gd name="T40" fmla="*/ 1 w 36"/>
              <a:gd name="T41" fmla="*/ 36 h 36"/>
              <a:gd name="T42" fmla="*/ 0 w 36"/>
              <a:gd name="T43" fmla="*/ 36 h 36"/>
              <a:gd name="T44" fmla="*/ 0 w 36"/>
              <a:gd name="T45" fmla="*/ 33 h 36"/>
              <a:gd name="T46" fmla="*/ 0 w 36"/>
              <a:gd name="T47" fmla="*/ 32 h 36"/>
              <a:gd name="T48" fmla="*/ 2 w 36"/>
              <a:gd name="T49" fmla="*/ 30 h 36"/>
              <a:gd name="T50" fmla="*/ 4 w 36"/>
              <a:gd name="T51" fmla="*/ 27 h 36"/>
              <a:gd name="T52" fmla="*/ 8 w 36"/>
              <a:gd name="T53" fmla="*/ 25 h 36"/>
              <a:gd name="T54" fmla="*/ 12 w 36"/>
              <a:gd name="T55" fmla="*/ 22 h 36"/>
              <a:gd name="T56" fmla="*/ 19 w 36"/>
              <a:gd name="T57" fmla="*/ 12 h 36"/>
              <a:gd name="T58" fmla="*/ 20 w 36"/>
              <a:gd name="T59" fmla="*/ 10 h 36"/>
              <a:gd name="T60" fmla="*/ 25 w 36"/>
              <a:gd name="T61" fmla="*/ 2 h 36"/>
              <a:gd name="T62" fmla="*/ 27 w 36"/>
              <a:gd name="T63" fmla="*/ 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6" h="36">
                <a:moveTo>
                  <a:pt x="27" y="2"/>
                </a:moveTo>
                <a:lnTo>
                  <a:pt x="28" y="0"/>
                </a:lnTo>
                <a:lnTo>
                  <a:pt x="28" y="2"/>
                </a:lnTo>
                <a:lnTo>
                  <a:pt x="30" y="2"/>
                </a:lnTo>
                <a:lnTo>
                  <a:pt x="35" y="7"/>
                </a:lnTo>
                <a:lnTo>
                  <a:pt x="36" y="8"/>
                </a:lnTo>
                <a:lnTo>
                  <a:pt x="32" y="12"/>
                </a:lnTo>
                <a:lnTo>
                  <a:pt x="34" y="19"/>
                </a:lnTo>
                <a:lnTo>
                  <a:pt x="31" y="27"/>
                </a:lnTo>
                <a:lnTo>
                  <a:pt x="31" y="29"/>
                </a:lnTo>
                <a:lnTo>
                  <a:pt x="30" y="30"/>
                </a:lnTo>
                <a:lnTo>
                  <a:pt x="28" y="30"/>
                </a:lnTo>
                <a:lnTo>
                  <a:pt x="28" y="32"/>
                </a:lnTo>
                <a:lnTo>
                  <a:pt x="16" y="32"/>
                </a:lnTo>
                <a:lnTo>
                  <a:pt x="16" y="30"/>
                </a:lnTo>
                <a:lnTo>
                  <a:pt x="15" y="30"/>
                </a:lnTo>
                <a:lnTo>
                  <a:pt x="10" y="30"/>
                </a:lnTo>
                <a:lnTo>
                  <a:pt x="4" y="30"/>
                </a:lnTo>
                <a:lnTo>
                  <a:pt x="4" y="32"/>
                </a:lnTo>
                <a:lnTo>
                  <a:pt x="1" y="33"/>
                </a:lnTo>
                <a:lnTo>
                  <a:pt x="1" y="36"/>
                </a:lnTo>
                <a:lnTo>
                  <a:pt x="0" y="36"/>
                </a:lnTo>
                <a:lnTo>
                  <a:pt x="0" y="33"/>
                </a:lnTo>
                <a:lnTo>
                  <a:pt x="0" y="32"/>
                </a:lnTo>
                <a:lnTo>
                  <a:pt x="2" y="30"/>
                </a:lnTo>
                <a:lnTo>
                  <a:pt x="4" y="27"/>
                </a:lnTo>
                <a:lnTo>
                  <a:pt x="8" y="25"/>
                </a:lnTo>
                <a:lnTo>
                  <a:pt x="12" y="22"/>
                </a:lnTo>
                <a:lnTo>
                  <a:pt x="19" y="12"/>
                </a:lnTo>
                <a:lnTo>
                  <a:pt x="20" y="10"/>
                </a:lnTo>
                <a:lnTo>
                  <a:pt x="25" y="2"/>
                </a:lnTo>
                <a:lnTo>
                  <a:pt x="27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3" name="Freeform 358"/>
          <p:cNvSpPr>
            <a:spLocks/>
          </p:cNvSpPr>
          <p:nvPr/>
        </p:nvSpPr>
        <p:spPr bwMode="auto">
          <a:xfrm>
            <a:off x="4360863" y="4614863"/>
            <a:ext cx="57150" cy="44450"/>
          </a:xfrm>
          <a:custGeom>
            <a:avLst/>
            <a:gdLst>
              <a:gd name="T0" fmla="*/ 0 w 36"/>
              <a:gd name="T1" fmla="*/ 10 h 28"/>
              <a:gd name="T2" fmla="*/ 8 w 36"/>
              <a:gd name="T3" fmla="*/ 0 h 28"/>
              <a:gd name="T4" fmla="*/ 11 w 36"/>
              <a:gd name="T5" fmla="*/ 0 h 28"/>
              <a:gd name="T6" fmla="*/ 15 w 36"/>
              <a:gd name="T7" fmla="*/ 4 h 28"/>
              <a:gd name="T8" fmla="*/ 15 w 36"/>
              <a:gd name="T9" fmla="*/ 9 h 28"/>
              <a:gd name="T10" fmla="*/ 15 w 36"/>
              <a:gd name="T11" fmla="*/ 10 h 28"/>
              <a:gd name="T12" fmla="*/ 19 w 36"/>
              <a:gd name="T13" fmla="*/ 9 h 28"/>
              <a:gd name="T14" fmla="*/ 27 w 36"/>
              <a:gd name="T15" fmla="*/ 9 h 28"/>
              <a:gd name="T16" fmla="*/ 34 w 36"/>
              <a:gd name="T17" fmla="*/ 10 h 28"/>
              <a:gd name="T18" fmla="*/ 36 w 36"/>
              <a:gd name="T19" fmla="*/ 11 h 28"/>
              <a:gd name="T20" fmla="*/ 36 w 36"/>
              <a:gd name="T21" fmla="*/ 13 h 28"/>
              <a:gd name="T22" fmla="*/ 34 w 36"/>
              <a:gd name="T23" fmla="*/ 15 h 28"/>
              <a:gd name="T24" fmla="*/ 33 w 36"/>
              <a:gd name="T25" fmla="*/ 19 h 28"/>
              <a:gd name="T26" fmla="*/ 30 w 36"/>
              <a:gd name="T27" fmla="*/ 22 h 28"/>
              <a:gd name="T28" fmla="*/ 29 w 36"/>
              <a:gd name="T29" fmla="*/ 25 h 28"/>
              <a:gd name="T30" fmla="*/ 22 w 36"/>
              <a:gd name="T31" fmla="*/ 26 h 28"/>
              <a:gd name="T32" fmla="*/ 17 w 36"/>
              <a:gd name="T33" fmla="*/ 28 h 28"/>
              <a:gd name="T34" fmla="*/ 14 w 36"/>
              <a:gd name="T35" fmla="*/ 26 h 28"/>
              <a:gd name="T36" fmla="*/ 12 w 36"/>
              <a:gd name="T37" fmla="*/ 25 h 28"/>
              <a:gd name="T38" fmla="*/ 11 w 36"/>
              <a:gd name="T39" fmla="*/ 18 h 28"/>
              <a:gd name="T40" fmla="*/ 7 w 36"/>
              <a:gd name="T41" fmla="*/ 17 h 28"/>
              <a:gd name="T42" fmla="*/ 4 w 36"/>
              <a:gd name="T43" fmla="*/ 15 h 28"/>
              <a:gd name="T44" fmla="*/ 0 w 36"/>
              <a:gd name="T45" fmla="*/ 11 h 28"/>
              <a:gd name="T46" fmla="*/ 0 w 36"/>
              <a:gd name="T47" fmla="*/ 1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6" h="28">
                <a:moveTo>
                  <a:pt x="0" y="10"/>
                </a:moveTo>
                <a:lnTo>
                  <a:pt x="8" y="0"/>
                </a:lnTo>
                <a:lnTo>
                  <a:pt x="11" y="0"/>
                </a:lnTo>
                <a:lnTo>
                  <a:pt x="15" y="4"/>
                </a:lnTo>
                <a:lnTo>
                  <a:pt x="15" y="9"/>
                </a:lnTo>
                <a:lnTo>
                  <a:pt x="15" y="10"/>
                </a:lnTo>
                <a:lnTo>
                  <a:pt x="19" y="9"/>
                </a:lnTo>
                <a:lnTo>
                  <a:pt x="27" y="9"/>
                </a:lnTo>
                <a:lnTo>
                  <a:pt x="34" y="10"/>
                </a:lnTo>
                <a:lnTo>
                  <a:pt x="36" y="11"/>
                </a:lnTo>
                <a:lnTo>
                  <a:pt x="36" y="13"/>
                </a:lnTo>
                <a:lnTo>
                  <a:pt x="34" y="15"/>
                </a:lnTo>
                <a:lnTo>
                  <a:pt x="33" y="19"/>
                </a:lnTo>
                <a:lnTo>
                  <a:pt x="30" y="22"/>
                </a:lnTo>
                <a:lnTo>
                  <a:pt x="29" y="25"/>
                </a:lnTo>
                <a:lnTo>
                  <a:pt x="22" y="26"/>
                </a:lnTo>
                <a:lnTo>
                  <a:pt x="17" y="28"/>
                </a:lnTo>
                <a:lnTo>
                  <a:pt x="14" y="26"/>
                </a:lnTo>
                <a:lnTo>
                  <a:pt x="12" y="25"/>
                </a:lnTo>
                <a:lnTo>
                  <a:pt x="11" y="18"/>
                </a:lnTo>
                <a:lnTo>
                  <a:pt x="7" y="17"/>
                </a:lnTo>
                <a:lnTo>
                  <a:pt x="4" y="15"/>
                </a:lnTo>
                <a:lnTo>
                  <a:pt x="0" y="11"/>
                </a:lnTo>
                <a:lnTo>
                  <a:pt x="0" y="1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4" name="Freeform 359"/>
          <p:cNvSpPr>
            <a:spLocks/>
          </p:cNvSpPr>
          <p:nvPr/>
        </p:nvSpPr>
        <p:spPr bwMode="auto">
          <a:xfrm>
            <a:off x="4395788" y="4572001"/>
            <a:ext cx="65088" cy="49213"/>
          </a:xfrm>
          <a:custGeom>
            <a:avLst/>
            <a:gdLst>
              <a:gd name="T0" fmla="*/ 29 w 41"/>
              <a:gd name="T1" fmla="*/ 18 h 31"/>
              <a:gd name="T2" fmla="*/ 25 w 41"/>
              <a:gd name="T3" fmla="*/ 25 h 31"/>
              <a:gd name="T4" fmla="*/ 23 w 41"/>
              <a:gd name="T5" fmla="*/ 26 h 31"/>
              <a:gd name="T6" fmla="*/ 23 w 41"/>
              <a:gd name="T7" fmla="*/ 27 h 31"/>
              <a:gd name="T8" fmla="*/ 23 w 41"/>
              <a:gd name="T9" fmla="*/ 31 h 31"/>
              <a:gd name="T10" fmla="*/ 20 w 41"/>
              <a:gd name="T11" fmla="*/ 31 h 31"/>
              <a:gd name="T12" fmla="*/ 19 w 41"/>
              <a:gd name="T13" fmla="*/ 31 h 31"/>
              <a:gd name="T14" fmla="*/ 12 w 41"/>
              <a:gd name="T15" fmla="*/ 30 h 31"/>
              <a:gd name="T16" fmla="*/ 0 w 41"/>
              <a:gd name="T17" fmla="*/ 21 h 31"/>
              <a:gd name="T18" fmla="*/ 1 w 41"/>
              <a:gd name="T19" fmla="*/ 16 h 31"/>
              <a:gd name="T20" fmla="*/ 3 w 41"/>
              <a:gd name="T21" fmla="*/ 16 h 31"/>
              <a:gd name="T22" fmla="*/ 4 w 41"/>
              <a:gd name="T23" fmla="*/ 15 h 31"/>
              <a:gd name="T24" fmla="*/ 7 w 41"/>
              <a:gd name="T25" fmla="*/ 15 h 31"/>
              <a:gd name="T26" fmla="*/ 7 w 41"/>
              <a:gd name="T27" fmla="*/ 16 h 31"/>
              <a:gd name="T28" fmla="*/ 8 w 41"/>
              <a:gd name="T29" fmla="*/ 16 h 31"/>
              <a:gd name="T30" fmla="*/ 10 w 41"/>
              <a:gd name="T31" fmla="*/ 18 h 31"/>
              <a:gd name="T32" fmla="*/ 10 w 41"/>
              <a:gd name="T33" fmla="*/ 19 h 31"/>
              <a:gd name="T34" fmla="*/ 11 w 41"/>
              <a:gd name="T35" fmla="*/ 19 h 31"/>
              <a:gd name="T36" fmla="*/ 14 w 41"/>
              <a:gd name="T37" fmla="*/ 21 h 31"/>
              <a:gd name="T38" fmla="*/ 15 w 41"/>
              <a:gd name="T39" fmla="*/ 22 h 31"/>
              <a:gd name="T40" fmla="*/ 16 w 41"/>
              <a:gd name="T41" fmla="*/ 21 h 31"/>
              <a:gd name="T42" fmla="*/ 18 w 41"/>
              <a:gd name="T43" fmla="*/ 19 h 31"/>
              <a:gd name="T44" fmla="*/ 23 w 41"/>
              <a:gd name="T45" fmla="*/ 12 h 31"/>
              <a:gd name="T46" fmla="*/ 18 w 41"/>
              <a:gd name="T47" fmla="*/ 7 h 31"/>
              <a:gd name="T48" fmla="*/ 20 w 41"/>
              <a:gd name="T49" fmla="*/ 6 h 31"/>
              <a:gd name="T50" fmla="*/ 22 w 41"/>
              <a:gd name="T51" fmla="*/ 4 h 31"/>
              <a:gd name="T52" fmla="*/ 27 w 41"/>
              <a:gd name="T53" fmla="*/ 3 h 31"/>
              <a:gd name="T54" fmla="*/ 31 w 41"/>
              <a:gd name="T55" fmla="*/ 0 h 31"/>
              <a:gd name="T56" fmla="*/ 34 w 41"/>
              <a:gd name="T57" fmla="*/ 0 h 31"/>
              <a:gd name="T58" fmla="*/ 35 w 41"/>
              <a:gd name="T59" fmla="*/ 0 h 31"/>
              <a:gd name="T60" fmla="*/ 35 w 41"/>
              <a:gd name="T61" fmla="*/ 1 h 31"/>
              <a:gd name="T62" fmla="*/ 41 w 41"/>
              <a:gd name="T63" fmla="*/ 14 h 31"/>
              <a:gd name="T64" fmla="*/ 38 w 41"/>
              <a:gd name="T65" fmla="*/ 18 h 31"/>
              <a:gd name="T66" fmla="*/ 35 w 41"/>
              <a:gd name="T67" fmla="*/ 21 h 31"/>
              <a:gd name="T68" fmla="*/ 35 w 41"/>
              <a:gd name="T69" fmla="*/ 22 h 31"/>
              <a:gd name="T70" fmla="*/ 34 w 41"/>
              <a:gd name="T71" fmla="*/ 22 h 31"/>
              <a:gd name="T72" fmla="*/ 31 w 41"/>
              <a:gd name="T73" fmla="*/ 23 h 31"/>
              <a:gd name="T74" fmla="*/ 30 w 41"/>
              <a:gd name="T75" fmla="*/ 23 h 31"/>
              <a:gd name="T76" fmla="*/ 30 w 41"/>
              <a:gd name="T77" fmla="*/ 22 h 31"/>
              <a:gd name="T78" fmla="*/ 29 w 41"/>
              <a:gd name="T79" fmla="*/ 18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1" h="31">
                <a:moveTo>
                  <a:pt x="29" y="18"/>
                </a:moveTo>
                <a:lnTo>
                  <a:pt x="25" y="25"/>
                </a:lnTo>
                <a:lnTo>
                  <a:pt x="23" y="26"/>
                </a:lnTo>
                <a:lnTo>
                  <a:pt x="23" y="27"/>
                </a:lnTo>
                <a:lnTo>
                  <a:pt x="23" y="31"/>
                </a:lnTo>
                <a:lnTo>
                  <a:pt x="20" y="31"/>
                </a:lnTo>
                <a:lnTo>
                  <a:pt x="19" y="31"/>
                </a:lnTo>
                <a:lnTo>
                  <a:pt x="12" y="30"/>
                </a:lnTo>
                <a:lnTo>
                  <a:pt x="0" y="21"/>
                </a:lnTo>
                <a:lnTo>
                  <a:pt x="1" y="16"/>
                </a:lnTo>
                <a:lnTo>
                  <a:pt x="3" y="16"/>
                </a:lnTo>
                <a:lnTo>
                  <a:pt x="4" y="15"/>
                </a:lnTo>
                <a:lnTo>
                  <a:pt x="7" y="15"/>
                </a:lnTo>
                <a:lnTo>
                  <a:pt x="7" y="16"/>
                </a:lnTo>
                <a:lnTo>
                  <a:pt x="8" y="16"/>
                </a:lnTo>
                <a:lnTo>
                  <a:pt x="10" y="18"/>
                </a:lnTo>
                <a:lnTo>
                  <a:pt x="10" y="19"/>
                </a:lnTo>
                <a:lnTo>
                  <a:pt x="11" y="19"/>
                </a:lnTo>
                <a:lnTo>
                  <a:pt x="14" y="21"/>
                </a:lnTo>
                <a:lnTo>
                  <a:pt x="15" y="22"/>
                </a:lnTo>
                <a:lnTo>
                  <a:pt x="16" y="21"/>
                </a:lnTo>
                <a:lnTo>
                  <a:pt x="18" y="19"/>
                </a:lnTo>
                <a:lnTo>
                  <a:pt x="23" y="12"/>
                </a:lnTo>
                <a:lnTo>
                  <a:pt x="18" y="7"/>
                </a:lnTo>
                <a:lnTo>
                  <a:pt x="20" y="6"/>
                </a:lnTo>
                <a:lnTo>
                  <a:pt x="22" y="4"/>
                </a:lnTo>
                <a:lnTo>
                  <a:pt x="27" y="3"/>
                </a:lnTo>
                <a:lnTo>
                  <a:pt x="31" y="0"/>
                </a:lnTo>
                <a:lnTo>
                  <a:pt x="34" y="0"/>
                </a:lnTo>
                <a:lnTo>
                  <a:pt x="35" y="0"/>
                </a:lnTo>
                <a:lnTo>
                  <a:pt x="35" y="1"/>
                </a:lnTo>
                <a:lnTo>
                  <a:pt x="41" y="14"/>
                </a:lnTo>
                <a:lnTo>
                  <a:pt x="38" y="18"/>
                </a:lnTo>
                <a:lnTo>
                  <a:pt x="35" y="21"/>
                </a:lnTo>
                <a:lnTo>
                  <a:pt x="35" y="22"/>
                </a:lnTo>
                <a:lnTo>
                  <a:pt x="34" y="22"/>
                </a:lnTo>
                <a:lnTo>
                  <a:pt x="31" y="23"/>
                </a:lnTo>
                <a:lnTo>
                  <a:pt x="30" y="23"/>
                </a:lnTo>
                <a:lnTo>
                  <a:pt x="30" y="22"/>
                </a:lnTo>
                <a:lnTo>
                  <a:pt x="29" y="1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5" name="Freeform 360"/>
          <p:cNvSpPr>
            <a:spLocks/>
          </p:cNvSpPr>
          <p:nvPr/>
        </p:nvSpPr>
        <p:spPr bwMode="auto">
          <a:xfrm>
            <a:off x="4449763" y="4506913"/>
            <a:ext cx="100013" cy="122238"/>
          </a:xfrm>
          <a:custGeom>
            <a:avLst/>
            <a:gdLst>
              <a:gd name="T0" fmla="*/ 3 w 63"/>
              <a:gd name="T1" fmla="*/ 12 h 77"/>
              <a:gd name="T2" fmla="*/ 1 w 63"/>
              <a:gd name="T3" fmla="*/ 4 h 77"/>
              <a:gd name="T4" fmla="*/ 0 w 63"/>
              <a:gd name="T5" fmla="*/ 0 h 77"/>
              <a:gd name="T6" fmla="*/ 3 w 63"/>
              <a:gd name="T7" fmla="*/ 2 h 77"/>
              <a:gd name="T8" fmla="*/ 6 w 63"/>
              <a:gd name="T9" fmla="*/ 3 h 77"/>
              <a:gd name="T10" fmla="*/ 12 w 63"/>
              <a:gd name="T11" fmla="*/ 6 h 77"/>
              <a:gd name="T12" fmla="*/ 14 w 63"/>
              <a:gd name="T13" fmla="*/ 6 h 77"/>
              <a:gd name="T14" fmla="*/ 19 w 63"/>
              <a:gd name="T15" fmla="*/ 19 h 77"/>
              <a:gd name="T16" fmla="*/ 31 w 63"/>
              <a:gd name="T17" fmla="*/ 32 h 77"/>
              <a:gd name="T18" fmla="*/ 31 w 63"/>
              <a:gd name="T19" fmla="*/ 29 h 77"/>
              <a:gd name="T20" fmla="*/ 30 w 63"/>
              <a:gd name="T21" fmla="*/ 27 h 77"/>
              <a:gd name="T22" fmla="*/ 29 w 63"/>
              <a:gd name="T23" fmla="*/ 22 h 77"/>
              <a:gd name="T24" fmla="*/ 30 w 63"/>
              <a:gd name="T25" fmla="*/ 21 h 77"/>
              <a:gd name="T26" fmla="*/ 36 w 63"/>
              <a:gd name="T27" fmla="*/ 19 h 77"/>
              <a:gd name="T28" fmla="*/ 38 w 63"/>
              <a:gd name="T29" fmla="*/ 22 h 77"/>
              <a:gd name="T30" fmla="*/ 44 w 63"/>
              <a:gd name="T31" fmla="*/ 22 h 77"/>
              <a:gd name="T32" fmla="*/ 45 w 63"/>
              <a:gd name="T33" fmla="*/ 22 h 77"/>
              <a:gd name="T34" fmla="*/ 46 w 63"/>
              <a:gd name="T35" fmla="*/ 23 h 77"/>
              <a:gd name="T36" fmla="*/ 46 w 63"/>
              <a:gd name="T37" fmla="*/ 25 h 77"/>
              <a:gd name="T38" fmla="*/ 52 w 63"/>
              <a:gd name="T39" fmla="*/ 49 h 77"/>
              <a:gd name="T40" fmla="*/ 52 w 63"/>
              <a:gd name="T41" fmla="*/ 53 h 77"/>
              <a:gd name="T42" fmla="*/ 52 w 63"/>
              <a:gd name="T43" fmla="*/ 55 h 77"/>
              <a:gd name="T44" fmla="*/ 51 w 63"/>
              <a:gd name="T45" fmla="*/ 57 h 77"/>
              <a:gd name="T46" fmla="*/ 52 w 63"/>
              <a:gd name="T47" fmla="*/ 57 h 77"/>
              <a:gd name="T48" fmla="*/ 53 w 63"/>
              <a:gd name="T49" fmla="*/ 57 h 77"/>
              <a:gd name="T50" fmla="*/ 55 w 63"/>
              <a:gd name="T51" fmla="*/ 53 h 77"/>
              <a:gd name="T52" fmla="*/ 55 w 63"/>
              <a:gd name="T53" fmla="*/ 48 h 77"/>
              <a:gd name="T54" fmla="*/ 56 w 63"/>
              <a:gd name="T55" fmla="*/ 45 h 77"/>
              <a:gd name="T56" fmla="*/ 55 w 63"/>
              <a:gd name="T57" fmla="*/ 37 h 77"/>
              <a:gd name="T58" fmla="*/ 55 w 63"/>
              <a:gd name="T59" fmla="*/ 34 h 77"/>
              <a:gd name="T60" fmla="*/ 53 w 63"/>
              <a:gd name="T61" fmla="*/ 30 h 77"/>
              <a:gd name="T62" fmla="*/ 55 w 63"/>
              <a:gd name="T63" fmla="*/ 27 h 77"/>
              <a:gd name="T64" fmla="*/ 55 w 63"/>
              <a:gd name="T65" fmla="*/ 26 h 77"/>
              <a:gd name="T66" fmla="*/ 56 w 63"/>
              <a:gd name="T67" fmla="*/ 25 h 77"/>
              <a:gd name="T68" fmla="*/ 60 w 63"/>
              <a:gd name="T69" fmla="*/ 27 h 77"/>
              <a:gd name="T70" fmla="*/ 60 w 63"/>
              <a:gd name="T71" fmla="*/ 29 h 77"/>
              <a:gd name="T72" fmla="*/ 63 w 63"/>
              <a:gd name="T73" fmla="*/ 44 h 77"/>
              <a:gd name="T74" fmla="*/ 63 w 63"/>
              <a:gd name="T75" fmla="*/ 45 h 77"/>
              <a:gd name="T76" fmla="*/ 63 w 63"/>
              <a:gd name="T77" fmla="*/ 53 h 77"/>
              <a:gd name="T78" fmla="*/ 48 w 63"/>
              <a:gd name="T79" fmla="*/ 68 h 77"/>
              <a:gd name="T80" fmla="*/ 46 w 63"/>
              <a:gd name="T81" fmla="*/ 71 h 77"/>
              <a:gd name="T82" fmla="*/ 44 w 63"/>
              <a:gd name="T83" fmla="*/ 72 h 77"/>
              <a:gd name="T84" fmla="*/ 37 w 63"/>
              <a:gd name="T85" fmla="*/ 77 h 77"/>
              <a:gd name="T86" fmla="*/ 36 w 63"/>
              <a:gd name="T87" fmla="*/ 75 h 77"/>
              <a:gd name="T88" fmla="*/ 31 w 63"/>
              <a:gd name="T89" fmla="*/ 68 h 77"/>
              <a:gd name="T90" fmla="*/ 30 w 63"/>
              <a:gd name="T91" fmla="*/ 64 h 77"/>
              <a:gd name="T92" fmla="*/ 30 w 63"/>
              <a:gd name="T93" fmla="*/ 62 h 77"/>
              <a:gd name="T94" fmla="*/ 31 w 63"/>
              <a:gd name="T95" fmla="*/ 59 h 77"/>
              <a:gd name="T96" fmla="*/ 33 w 63"/>
              <a:gd name="T97" fmla="*/ 57 h 77"/>
              <a:gd name="T98" fmla="*/ 31 w 63"/>
              <a:gd name="T99" fmla="*/ 51 h 77"/>
              <a:gd name="T100" fmla="*/ 31 w 63"/>
              <a:gd name="T101" fmla="*/ 49 h 77"/>
              <a:gd name="T102" fmla="*/ 29 w 63"/>
              <a:gd name="T103" fmla="*/ 45 h 77"/>
              <a:gd name="T104" fmla="*/ 26 w 63"/>
              <a:gd name="T105" fmla="*/ 44 h 77"/>
              <a:gd name="T106" fmla="*/ 16 w 63"/>
              <a:gd name="T107" fmla="*/ 36 h 77"/>
              <a:gd name="T108" fmla="*/ 19 w 63"/>
              <a:gd name="T109" fmla="*/ 34 h 77"/>
              <a:gd name="T110" fmla="*/ 14 w 63"/>
              <a:gd name="T111" fmla="*/ 29 h 77"/>
              <a:gd name="T112" fmla="*/ 10 w 63"/>
              <a:gd name="T113" fmla="*/ 34 h 77"/>
              <a:gd name="T114" fmla="*/ 8 w 63"/>
              <a:gd name="T115" fmla="*/ 34 h 77"/>
              <a:gd name="T116" fmla="*/ 7 w 63"/>
              <a:gd name="T117" fmla="*/ 33 h 77"/>
              <a:gd name="T118" fmla="*/ 6 w 63"/>
              <a:gd name="T119" fmla="*/ 26 h 77"/>
              <a:gd name="T120" fmla="*/ 6 w 63"/>
              <a:gd name="T121" fmla="*/ 25 h 77"/>
              <a:gd name="T122" fmla="*/ 3 w 63"/>
              <a:gd name="T123" fmla="*/ 15 h 77"/>
              <a:gd name="T124" fmla="*/ 3 w 63"/>
              <a:gd name="T125" fmla="*/ 12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3" h="77">
                <a:moveTo>
                  <a:pt x="3" y="12"/>
                </a:moveTo>
                <a:lnTo>
                  <a:pt x="1" y="4"/>
                </a:lnTo>
                <a:lnTo>
                  <a:pt x="0" y="0"/>
                </a:lnTo>
                <a:lnTo>
                  <a:pt x="3" y="2"/>
                </a:lnTo>
                <a:lnTo>
                  <a:pt x="6" y="3"/>
                </a:lnTo>
                <a:lnTo>
                  <a:pt x="12" y="6"/>
                </a:lnTo>
                <a:lnTo>
                  <a:pt x="14" y="6"/>
                </a:lnTo>
                <a:lnTo>
                  <a:pt x="19" y="19"/>
                </a:lnTo>
                <a:lnTo>
                  <a:pt x="31" y="32"/>
                </a:lnTo>
                <a:lnTo>
                  <a:pt x="31" y="29"/>
                </a:lnTo>
                <a:lnTo>
                  <a:pt x="30" y="27"/>
                </a:lnTo>
                <a:lnTo>
                  <a:pt x="29" y="22"/>
                </a:lnTo>
                <a:lnTo>
                  <a:pt x="30" y="21"/>
                </a:lnTo>
                <a:lnTo>
                  <a:pt x="36" y="19"/>
                </a:lnTo>
                <a:lnTo>
                  <a:pt x="38" y="22"/>
                </a:lnTo>
                <a:lnTo>
                  <a:pt x="44" y="22"/>
                </a:lnTo>
                <a:lnTo>
                  <a:pt x="45" y="22"/>
                </a:lnTo>
                <a:lnTo>
                  <a:pt x="46" y="23"/>
                </a:lnTo>
                <a:lnTo>
                  <a:pt x="46" y="25"/>
                </a:lnTo>
                <a:lnTo>
                  <a:pt x="52" y="49"/>
                </a:lnTo>
                <a:lnTo>
                  <a:pt x="52" y="53"/>
                </a:lnTo>
                <a:lnTo>
                  <a:pt x="52" y="55"/>
                </a:lnTo>
                <a:lnTo>
                  <a:pt x="51" y="57"/>
                </a:lnTo>
                <a:lnTo>
                  <a:pt x="52" y="57"/>
                </a:lnTo>
                <a:lnTo>
                  <a:pt x="53" y="57"/>
                </a:lnTo>
                <a:lnTo>
                  <a:pt x="55" y="53"/>
                </a:lnTo>
                <a:lnTo>
                  <a:pt x="55" y="48"/>
                </a:lnTo>
                <a:lnTo>
                  <a:pt x="56" y="45"/>
                </a:lnTo>
                <a:lnTo>
                  <a:pt x="55" y="37"/>
                </a:lnTo>
                <a:lnTo>
                  <a:pt x="55" y="34"/>
                </a:lnTo>
                <a:lnTo>
                  <a:pt x="53" y="30"/>
                </a:lnTo>
                <a:lnTo>
                  <a:pt x="55" y="27"/>
                </a:lnTo>
                <a:lnTo>
                  <a:pt x="55" y="26"/>
                </a:lnTo>
                <a:lnTo>
                  <a:pt x="56" y="25"/>
                </a:lnTo>
                <a:lnTo>
                  <a:pt x="60" y="27"/>
                </a:lnTo>
                <a:lnTo>
                  <a:pt x="60" y="29"/>
                </a:lnTo>
                <a:lnTo>
                  <a:pt x="63" y="44"/>
                </a:lnTo>
                <a:lnTo>
                  <a:pt x="63" y="45"/>
                </a:lnTo>
                <a:lnTo>
                  <a:pt x="63" y="53"/>
                </a:lnTo>
                <a:lnTo>
                  <a:pt x="48" y="68"/>
                </a:lnTo>
                <a:lnTo>
                  <a:pt x="46" y="71"/>
                </a:lnTo>
                <a:lnTo>
                  <a:pt x="44" y="72"/>
                </a:lnTo>
                <a:lnTo>
                  <a:pt x="37" y="77"/>
                </a:lnTo>
                <a:lnTo>
                  <a:pt x="36" y="75"/>
                </a:lnTo>
                <a:lnTo>
                  <a:pt x="31" y="68"/>
                </a:lnTo>
                <a:lnTo>
                  <a:pt x="30" y="64"/>
                </a:lnTo>
                <a:lnTo>
                  <a:pt x="30" y="62"/>
                </a:lnTo>
                <a:lnTo>
                  <a:pt x="31" y="59"/>
                </a:lnTo>
                <a:lnTo>
                  <a:pt x="33" y="57"/>
                </a:lnTo>
                <a:lnTo>
                  <a:pt x="31" y="51"/>
                </a:lnTo>
                <a:lnTo>
                  <a:pt x="31" y="49"/>
                </a:lnTo>
                <a:lnTo>
                  <a:pt x="29" y="45"/>
                </a:lnTo>
                <a:lnTo>
                  <a:pt x="26" y="44"/>
                </a:lnTo>
                <a:lnTo>
                  <a:pt x="16" y="36"/>
                </a:lnTo>
                <a:lnTo>
                  <a:pt x="19" y="34"/>
                </a:lnTo>
                <a:lnTo>
                  <a:pt x="14" y="29"/>
                </a:lnTo>
                <a:lnTo>
                  <a:pt x="10" y="34"/>
                </a:lnTo>
                <a:lnTo>
                  <a:pt x="8" y="34"/>
                </a:lnTo>
                <a:lnTo>
                  <a:pt x="7" y="33"/>
                </a:lnTo>
                <a:lnTo>
                  <a:pt x="6" y="26"/>
                </a:lnTo>
                <a:lnTo>
                  <a:pt x="6" y="25"/>
                </a:lnTo>
                <a:lnTo>
                  <a:pt x="3" y="15"/>
                </a:lnTo>
                <a:lnTo>
                  <a:pt x="3" y="1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6" name="Freeform 361"/>
          <p:cNvSpPr>
            <a:spLocks/>
          </p:cNvSpPr>
          <p:nvPr/>
        </p:nvSpPr>
        <p:spPr bwMode="auto">
          <a:xfrm>
            <a:off x="4305301" y="4564063"/>
            <a:ext cx="26988" cy="47625"/>
          </a:xfrm>
          <a:custGeom>
            <a:avLst/>
            <a:gdLst>
              <a:gd name="T0" fmla="*/ 16 w 17"/>
              <a:gd name="T1" fmla="*/ 2 h 30"/>
              <a:gd name="T2" fmla="*/ 16 w 17"/>
              <a:gd name="T3" fmla="*/ 5 h 30"/>
              <a:gd name="T4" fmla="*/ 13 w 17"/>
              <a:gd name="T5" fmla="*/ 8 h 30"/>
              <a:gd name="T6" fmla="*/ 16 w 17"/>
              <a:gd name="T7" fmla="*/ 9 h 30"/>
              <a:gd name="T8" fmla="*/ 16 w 17"/>
              <a:gd name="T9" fmla="*/ 11 h 30"/>
              <a:gd name="T10" fmla="*/ 16 w 17"/>
              <a:gd name="T11" fmla="*/ 12 h 30"/>
              <a:gd name="T12" fmla="*/ 17 w 17"/>
              <a:gd name="T13" fmla="*/ 17 h 30"/>
              <a:gd name="T14" fmla="*/ 16 w 17"/>
              <a:gd name="T15" fmla="*/ 20 h 30"/>
              <a:gd name="T16" fmla="*/ 11 w 17"/>
              <a:gd name="T17" fmla="*/ 30 h 30"/>
              <a:gd name="T18" fmla="*/ 9 w 17"/>
              <a:gd name="T19" fmla="*/ 30 h 30"/>
              <a:gd name="T20" fmla="*/ 8 w 17"/>
              <a:gd name="T21" fmla="*/ 30 h 30"/>
              <a:gd name="T22" fmla="*/ 6 w 17"/>
              <a:gd name="T23" fmla="*/ 28 h 30"/>
              <a:gd name="T24" fmla="*/ 4 w 17"/>
              <a:gd name="T25" fmla="*/ 21 h 30"/>
              <a:gd name="T26" fmla="*/ 4 w 17"/>
              <a:gd name="T27" fmla="*/ 21 h 30"/>
              <a:gd name="T28" fmla="*/ 5 w 17"/>
              <a:gd name="T29" fmla="*/ 21 h 30"/>
              <a:gd name="T30" fmla="*/ 6 w 17"/>
              <a:gd name="T31" fmla="*/ 21 h 30"/>
              <a:gd name="T32" fmla="*/ 5 w 17"/>
              <a:gd name="T33" fmla="*/ 19 h 30"/>
              <a:gd name="T34" fmla="*/ 0 w 17"/>
              <a:gd name="T35" fmla="*/ 13 h 30"/>
              <a:gd name="T36" fmla="*/ 0 w 17"/>
              <a:gd name="T37" fmla="*/ 6 h 30"/>
              <a:gd name="T38" fmla="*/ 9 w 17"/>
              <a:gd name="T39" fmla="*/ 0 h 30"/>
              <a:gd name="T40" fmla="*/ 11 w 17"/>
              <a:gd name="T41" fmla="*/ 0 h 30"/>
              <a:gd name="T42" fmla="*/ 12 w 17"/>
              <a:gd name="T43" fmla="*/ 1 h 30"/>
              <a:gd name="T44" fmla="*/ 13 w 17"/>
              <a:gd name="T45" fmla="*/ 1 h 30"/>
              <a:gd name="T46" fmla="*/ 16 w 17"/>
              <a:gd name="T47" fmla="*/ 2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7" h="30">
                <a:moveTo>
                  <a:pt x="16" y="2"/>
                </a:moveTo>
                <a:lnTo>
                  <a:pt x="16" y="5"/>
                </a:lnTo>
                <a:lnTo>
                  <a:pt x="13" y="8"/>
                </a:lnTo>
                <a:lnTo>
                  <a:pt x="16" y="9"/>
                </a:lnTo>
                <a:lnTo>
                  <a:pt x="16" y="11"/>
                </a:lnTo>
                <a:lnTo>
                  <a:pt x="16" y="12"/>
                </a:lnTo>
                <a:lnTo>
                  <a:pt x="17" y="17"/>
                </a:lnTo>
                <a:lnTo>
                  <a:pt x="16" y="20"/>
                </a:lnTo>
                <a:lnTo>
                  <a:pt x="11" y="30"/>
                </a:lnTo>
                <a:lnTo>
                  <a:pt x="9" y="30"/>
                </a:lnTo>
                <a:lnTo>
                  <a:pt x="8" y="30"/>
                </a:lnTo>
                <a:lnTo>
                  <a:pt x="6" y="28"/>
                </a:lnTo>
                <a:lnTo>
                  <a:pt x="4" y="21"/>
                </a:lnTo>
                <a:lnTo>
                  <a:pt x="4" y="21"/>
                </a:lnTo>
                <a:lnTo>
                  <a:pt x="5" y="21"/>
                </a:lnTo>
                <a:lnTo>
                  <a:pt x="6" y="21"/>
                </a:lnTo>
                <a:lnTo>
                  <a:pt x="5" y="19"/>
                </a:lnTo>
                <a:lnTo>
                  <a:pt x="0" y="13"/>
                </a:lnTo>
                <a:lnTo>
                  <a:pt x="0" y="6"/>
                </a:lnTo>
                <a:lnTo>
                  <a:pt x="9" y="0"/>
                </a:lnTo>
                <a:lnTo>
                  <a:pt x="11" y="0"/>
                </a:lnTo>
                <a:lnTo>
                  <a:pt x="12" y="1"/>
                </a:lnTo>
                <a:lnTo>
                  <a:pt x="13" y="1"/>
                </a:lnTo>
                <a:lnTo>
                  <a:pt x="16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7" name="Freeform 362"/>
          <p:cNvSpPr>
            <a:spLocks/>
          </p:cNvSpPr>
          <p:nvPr/>
        </p:nvSpPr>
        <p:spPr bwMode="auto">
          <a:xfrm>
            <a:off x="4395788" y="4502151"/>
            <a:ext cx="42863" cy="44450"/>
          </a:xfrm>
          <a:custGeom>
            <a:avLst/>
            <a:gdLst>
              <a:gd name="T0" fmla="*/ 8 w 27"/>
              <a:gd name="T1" fmla="*/ 13 h 28"/>
              <a:gd name="T2" fmla="*/ 4 w 27"/>
              <a:gd name="T3" fmla="*/ 10 h 28"/>
              <a:gd name="T4" fmla="*/ 3 w 27"/>
              <a:gd name="T5" fmla="*/ 9 h 28"/>
              <a:gd name="T6" fmla="*/ 0 w 27"/>
              <a:gd name="T7" fmla="*/ 5 h 28"/>
              <a:gd name="T8" fmla="*/ 0 w 27"/>
              <a:gd name="T9" fmla="*/ 3 h 28"/>
              <a:gd name="T10" fmla="*/ 8 w 27"/>
              <a:gd name="T11" fmla="*/ 0 h 28"/>
              <a:gd name="T12" fmla="*/ 10 w 27"/>
              <a:gd name="T13" fmla="*/ 2 h 28"/>
              <a:gd name="T14" fmla="*/ 12 w 27"/>
              <a:gd name="T15" fmla="*/ 11 h 28"/>
              <a:gd name="T16" fmla="*/ 15 w 27"/>
              <a:gd name="T17" fmla="*/ 3 h 28"/>
              <a:gd name="T18" fmla="*/ 18 w 27"/>
              <a:gd name="T19" fmla="*/ 2 h 28"/>
              <a:gd name="T20" fmla="*/ 20 w 27"/>
              <a:gd name="T21" fmla="*/ 2 h 28"/>
              <a:gd name="T22" fmla="*/ 22 w 27"/>
              <a:gd name="T23" fmla="*/ 2 h 28"/>
              <a:gd name="T24" fmla="*/ 22 w 27"/>
              <a:gd name="T25" fmla="*/ 3 h 28"/>
              <a:gd name="T26" fmla="*/ 25 w 27"/>
              <a:gd name="T27" fmla="*/ 10 h 28"/>
              <a:gd name="T28" fmla="*/ 27 w 27"/>
              <a:gd name="T29" fmla="*/ 18 h 28"/>
              <a:gd name="T30" fmla="*/ 27 w 27"/>
              <a:gd name="T31" fmla="*/ 20 h 28"/>
              <a:gd name="T32" fmla="*/ 27 w 27"/>
              <a:gd name="T33" fmla="*/ 24 h 28"/>
              <a:gd name="T34" fmla="*/ 26 w 27"/>
              <a:gd name="T35" fmla="*/ 24 h 28"/>
              <a:gd name="T36" fmla="*/ 16 w 27"/>
              <a:gd name="T37" fmla="*/ 28 h 28"/>
              <a:gd name="T38" fmla="*/ 12 w 27"/>
              <a:gd name="T39" fmla="*/ 26 h 28"/>
              <a:gd name="T40" fmla="*/ 12 w 27"/>
              <a:gd name="T41" fmla="*/ 21 h 28"/>
              <a:gd name="T42" fmla="*/ 12 w 27"/>
              <a:gd name="T43" fmla="*/ 18 h 28"/>
              <a:gd name="T44" fmla="*/ 12 w 27"/>
              <a:gd name="T45" fmla="*/ 17 h 28"/>
              <a:gd name="T46" fmla="*/ 11 w 27"/>
              <a:gd name="T47" fmla="*/ 15 h 28"/>
              <a:gd name="T48" fmla="*/ 8 w 27"/>
              <a:gd name="T49" fmla="*/ 13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7" h="28">
                <a:moveTo>
                  <a:pt x="8" y="13"/>
                </a:moveTo>
                <a:lnTo>
                  <a:pt x="4" y="10"/>
                </a:lnTo>
                <a:lnTo>
                  <a:pt x="3" y="9"/>
                </a:lnTo>
                <a:lnTo>
                  <a:pt x="0" y="5"/>
                </a:lnTo>
                <a:lnTo>
                  <a:pt x="0" y="3"/>
                </a:lnTo>
                <a:lnTo>
                  <a:pt x="8" y="0"/>
                </a:lnTo>
                <a:lnTo>
                  <a:pt x="10" y="2"/>
                </a:lnTo>
                <a:lnTo>
                  <a:pt x="12" y="11"/>
                </a:lnTo>
                <a:lnTo>
                  <a:pt x="15" y="3"/>
                </a:lnTo>
                <a:lnTo>
                  <a:pt x="18" y="2"/>
                </a:lnTo>
                <a:lnTo>
                  <a:pt x="20" y="2"/>
                </a:lnTo>
                <a:lnTo>
                  <a:pt x="22" y="2"/>
                </a:lnTo>
                <a:lnTo>
                  <a:pt x="22" y="3"/>
                </a:lnTo>
                <a:lnTo>
                  <a:pt x="25" y="10"/>
                </a:lnTo>
                <a:lnTo>
                  <a:pt x="27" y="18"/>
                </a:lnTo>
                <a:lnTo>
                  <a:pt x="27" y="20"/>
                </a:lnTo>
                <a:lnTo>
                  <a:pt x="27" y="24"/>
                </a:lnTo>
                <a:lnTo>
                  <a:pt x="26" y="24"/>
                </a:lnTo>
                <a:lnTo>
                  <a:pt x="16" y="28"/>
                </a:lnTo>
                <a:lnTo>
                  <a:pt x="12" y="26"/>
                </a:lnTo>
                <a:lnTo>
                  <a:pt x="12" y="21"/>
                </a:lnTo>
                <a:lnTo>
                  <a:pt x="12" y="18"/>
                </a:lnTo>
                <a:lnTo>
                  <a:pt x="12" y="17"/>
                </a:lnTo>
                <a:lnTo>
                  <a:pt x="11" y="15"/>
                </a:lnTo>
                <a:lnTo>
                  <a:pt x="8" y="1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8" name="Freeform 363"/>
          <p:cNvSpPr>
            <a:spLocks/>
          </p:cNvSpPr>
          <p:nvPr/>
        </p:nvSpPr>
        <p:spPr bwMode="auto">
          <a:xfrm>
            <a:off x="4562476" y="4441826"/>
            <a:ext cx="106363" cy="68263"/>
          </a:xfrm>
          <a:custGeom>
            <a:avLst/>
            <a:gdLst>
              <a:gd name="T0" fmla="*/ 22 w 67"/>
              <a:gd name="T1" fmla="*/ 7 h 43"/>
              <a:gd name="T2" fmla="*/ 23 w 67"/>
              <a:gd name="T3" fmla="*/ 4 h 43"/>
              <a:gd name="T4" fmla="*/ 23 w 67"/>
              <a:gd name="T5" fmla="*/ 3 h 43"/>
              <a:gd name="T6" fmla="*/ 25 w 67"/>
              <a:gd name="T7" fmla="*/ 0 h 43"/>
              <a:gd name="T8" fmla="*/ 26 w 67"/>
              <a:gd name="T9" fmla="*/ 0 h 43"/>
              <a:gd name="T10" fmla="*/ 29 w 67"/>
              <a:gd name="T11" fmla="*/ 0 h 43"/>
              <a:gd name="T12" fmla="*/ 33 w 67"/>
              <a:gd name="T13" fmla="*/ 2 h 43"/>
              <a:gd name="T14" fmla="*/ 33 w 67"/>
              <a:gd name="T15" fmla="*/ 3 h 43"/>
              <a:gd name="T16" fmla="*/ 34 w 67"/>
              <a:gd name="T17" fmla="*/ 6 h 43"/>
              <a:gd name="T18" fmla="*/ 34 w 67"/>
              <a:gd name="T19" fmla="*/ 7 h 43"/>
              <a:gd name="T20" fmla="*/ 35 w 67"/>
              <a:gd name="T21" fmla="*/ 7 h 43"/>
              <a:gd name="T22" fmla="*/ 35 w 67"/>
              <a:gd name="T23" fmla="*/ 14 h 43"/>
              <a:gd name="T24" fmla="*/ 37 w 67"/>
              <a:gd name="T25" fmla="*/ 17 h 43"/>
              <a:gd name="T26" fmla="*/ 51 w 67"/>
              <a:gd name="T27" fmla="*/ 23 h 43"/>
              <a:gd name="T28" fmla="*/ 57 w 67"/>
              <a:gd name="T29" fmla="*/ 13 h 43"/>
              <a:gd name="T30" fmla="*/ 59 w 67"/>
              <a:gd name="T31" fmla="*/ 10 h 43"/>
              <a:gd name="T32" fmla="*/ 64 w 67"/>
              <a:gd name="T33" fmla="*/ 10 h 43"/>
              <a:gd name="T34" fmla="*/ 66 w 67"/>
              <a:gd name="T35" fmla="*/ 11 h 43"/>
              <a:gd name="T36" fmla="*/ 67 w 67"/>
              <a:gd name="T37" fmla="*/ 13 h 43"/>
              <a:gd name="T38" fmla="*/ 67 w 67"/>
              <a:gd name="T39" fmla="*/ 21 h 43"/>
              <a:gd name="T40" fmla="*/ 67 w 67"/>
              <a:gd name="T41" fmla="*/ 22 h 43"/>
              <a:gd name="T42" fmla="*/ 57 w 67"/>
              <a:gd name="T43" fmla="*/ 30 h 43"/>
              <a:gd name="T44" fmla="*/ 55 w 67"/>
              <a:gd name="T45" fmla="*/ 32 h 43"/>
              <a:gd name="T46" fmla="*/ 48 w 67"/>
              <a:gd name="T47" fmla="*/ 32 h 43"/>
              <a:gd name="T48" fmla="*/ 45 w 67"/>
              <a:gd name="T49" fmla="*/ 32 h 43"/>
              <a:gd name="T50" fmla="*/ 40 w 67"/>
              <a:gd name="T51" fmla="*/ 33 h 43"/>
              <a:gd name="T52" fmla="*/ 33 w 67"/>
              <a:gd name="T53" fmla="*/ 33 h 43"/>
              <a:gd name="T54" fmla="*/ 31 w 67"/>
              <a:gd name="T55" fmla="*/ 33 h 43"/>
              <a:gd name="T56" fmla="*/ 22 w 67"/>
              <a:gd name="T57" fmla="*/ 40 h 43"/>
              <a:gd name="T58" fmla="*/ 20 w 67"/>
              <a:gd name="T59" fmla="*/ 40 h 43"/>
              <a:gd name="T60" fmla="*/ 18 w 67"/>
              <a:gd name="T61" fmla="*/ 41 h 43"/>
              <a:gd name="T62" fmla="*/ 15 w 67"/>
              <a:gd name="T63" fmla="*/ 43 h 43"/>
              <a:gd name="T64" fmla="*/ 10 w 67"/>
              <a:gd name="T65" fmla="*/ 43 h 43"/>
              <a:gd name="T66" fmla="*/ 7 w 67"/>
              <a:gd name="T67" fmla="*/ 41 h 43"/>
              <a:gd name="T68" fmla="*/ 5 w 67"/>
              <a:gd name="T69" fmla="*/ 40 h 43"/>
              <a:gd name="T70" fmla="*/ 1 w 67"/>
              <a:gd name="T71" fmla="*/ 34 h 43"/>
              <a:gd name="T72" fmla="*/ 0 w 67"/>
              <a:gd name="T73" fmla="*/ 32 h 43"/>
              <a:gd name="T74" fmla="*/ 1 w 67"/>
              <a:gd name="T75" fmla="*/ 28 h 43"/>
              <a:gd name="T76" fmla="*/ 7 w 67"/>
              <a:gd name="T77" fmla="*/ 19 h 43"/>
              <a:gd name="T78" fmla="*/ 8 w 67"/>
              <a:gd name="T79" fmla="*/ 18 h 43"/>
              <a:gd name="T80" fmla="*/ 11 w 67"/>
              <a:gd name="T81" fmla="*/ 15 h 43"/>
              <a:gd name="T82" fmla="*/ 12 w 67"/>
              <a:gd name="T83" fmla="*/ 15 h 43"/>
              <a:gd name="T84" fmla="*/ 18 w 67"/>
              <a:gd name="T85" fmla="*/ 17 h 43"/>
              <a:gd name="T86" fmla="*/ 25 w 67"/>
              <a:gd name="T87" fmla="*/ 14 h 43"/>
              <a:gd name="T88" fmla="*/ 23 w 67"/>
              <a:gd name="T89" fmla="*/ 11 h 43"/>
              <a:gd name="T90" fmla="*/ 22 w 67"/>
              <a:gd name="T91" fmla="*/ 7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67" h="43">
                <a:moveTo>
                  <a:pt x="22" y="7"/>
                </a:moveTo>
                <a:lnTo>
                  <a:pt x="23" y="4"/>
                </a:lnTo>
                <a:lnTo>
                  <a:pt x="23" y="3"/>
                </a:lnTo>
                <a:lnTo>
                  <a:pt x="25" y="0"/>
                </a:lnTo>
                <a:lnTo>
                  <a:pt x="26" y="0"/>
                </a:lnTo>
                <a:lnTo>
                  <a:pt x="29" y="0"/>
                </a:lnTo>
                <a:lnTo>
                  <a:pt x="33" y="2"/>
                </a:lnTo>
                <a:lnTo>
                  <a:pt x="33" y="3"/>
                </a:lnTo>
                <a:lnTo>
                  <a:pt x="34" y="6"/>
                </a:lnTo>
                <a:lnTo>
                  <a:pt x="34" y="7"/>
                </a:lnTo>
                <a:lnTo>
                  <a:pt x="35" y="7"/>
                </a:lnTo>
                <a:lnTo>
                  <a:pt x="35" y="14"/>
                </a:lnTo>
                <a:lnTo>
                  <a:pt x="37" y="17"/>
                </a:lnTo>
                <a:lnTo>
                  <a:pt x="51" y="23"/>
                </a:lnTo>
                <a:lnTo>
                  <a:pt x="57" y="13"/>
                </a:lnTo>
                <a:lnTo>
                  <a:pt x="59" y="10"/>
                </a:lnTo>
                <a:lnTo>
                  <a:pt x="64" y="10"/>
                </a:lnTo>
                <a:lnTo>
                  <a:pt x="66" y="11"/>
                </a:lnTo>
                <a:lnTo>
                  <a:pt x="67" y="13"/>
                </a:lnTo>
                <a:lnTo>
                  <a:pt x="67" y="21"/>
                </a:lnTo>
                <a:lnTo>
                  <a:pt x="67" y="22"/>
                </a:lnTo>
                <a:lnTo>
                  <a:pt x="57" y="30"/>
                </a:lnTo>
                <a:lnTo>
                  <a:pt x="55" y="32"/>
                </a:lnTo>
                <a:lnTo>
                  <a:pt x="48" y="32"/>
                </a:lnTo>
                <a:lnTo>
                  <a:pt x="45" y="32"/>
                </a:lnTo>
                <a:lnTo>
                  <a:pt x="40" y="33"/>
                </a:lnTo>
                <a:lnTo>
                  <a:pt x="33" y="33"/>
                </a:lnTo>
                <a:lnTo>
                  <a:pt x="31" y="33"/>
                </a:lnTo>
                <a:lnTo>
                  <a:pt x="22" y="40"/>
                </a:lnTo>
                <a:lnTo>
                  <a:pt x="20" y="40"/>
                </a:lnTo>
                <a:lnTo>
                  <a:pt x="18" y="41"/>
                </a:lnTo>
                <a:lnTo>
                  <a:pt x="15" y="43"/>
                </a:lnTo>
                <a:lnTo>
                  <a:pt x="10" y="43"/>
                </a:lnTo>
                <a:lnTo>
                  <a:pt x="7" y="41"/>
                </a:lnTo>
                <a:lnTo>
                  <a:pt x="5" y="40"/>
                </a:lnTo>
                <a:lnTo>
                  <a:pt x="1" y="34"/>
                </a:lnTo>
                <a:lnTo>
                  <a:pt x="0" y="32"/>
                </a:lnTo>
                <a:lnTo>
                  <a:pt x="1" y="28"/>
                </a:lnTo>
                <a:lnTo>
                  <a:pt x="7" y="19"/>
                </a:lnTo>
                <a:lnTo>
                  <a:pt x="8" y="18"/>
                </a:lnTo>
                <a:lnTo>
                  <a:pt x="11" y="15"/>
                </a:lnTo>
                <a:lnTo>
                  <a:pt x="12" y="15"/>
                </a:lnTo>
                <a:lnTo>
                  <a:pt x="18" y="17"/>
                </a:lnTo>
                <a:lnTo>
                  <a:pt x="25" y="14"/>
                </a:lnTo>
                <a:lnTo>
                  <a:pt x="23" y="11"/>
                </a:lnTo>
                <a:lnTo>
                  <a:pt x="22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9" name="Freeform 364"/>
          <p:cNvSpPr>
            <a:spLocks noEditPoints="1"/>
          </p:cNvSpPr>
          <p:nvPr/>
        </p:nvSpPr>
        <p:spPr bwMode="auto">
          <a:xfrm>
            <a:off x="4876801" y="4291013"/>
            <a:ext cx="274638" cy="184150"/>
          </a:xfrm>
          <a:custGeom>
            <a:avLst/>
            <a:gdLst>
              <a:gd name="T0" fmla="*/ 124 w 173"/>
              <a:gd name="T1" fmla="*/ 84 h 116"/>
              <a:gd name="T2" fmla="*/ 140 w 173"/>
              <a:gd name="T3" fmla="*/ 103 h 116"/>
              <a:gd name="T4" fmla="*/ 143 w 173"/>
              <a:gd name="T5" fmla="*/ 95 h 116"/>
              <a:gd name="T6" fmla="*/ 138 w 173"/>
              <a:gd name="T7" fmla="*/ 84 h 116"/>
              <a:gd name="T8" fmla="*/ 82 w 173"/>
              <a:gd name="T9" fmla="*/ 0 h 116"/>
              <a:gd name="T10" fmla="*/ 90 w 173"/>
              <a:gd name="T11" fmla="*/ 3 h 116"/>
              <a:gd name="T12" fmla="*/ 102 w 173"/>
              <a:gd name="T13" fmla="*/ 5 h 116"/>
              <a:gd name="T14" fmla="*/ 136 w 173"/>
              <a:gd name="T15" fmla="*/ 27 h 116"/>
              <a:gd name="T16" fmla="*/ 138 w 173"/>
              <a:gd name="T17" fmla="*/ 35 h 116"/>
              <a:gd name="T18" fmla="*/ 149 w 173"/>
              <a:gd name="T19" fmla="*/ 39 h 116"/>
              <a:gd name="T20" fmla="*/ 172 w 173"/>
              <a:gd name="T21" fmla="*/ 58 h 116"/>
              <a:gd name="T22" fmla="*/ 166 w 173"/>
              <a:gd name="T23" fmla="*/ 87 h 116"/>
              <a:gd name="T24" fmla="*/ 159 w 173"/>
              <a:gd name="T25" fmla="*/ 97 h 116"/>
              <a:gd name="T26" fmla="*/ 135 w 173"/>
              <a:gd name="T27" fmla="*/ 112 h 116"/>
              <a:gd name="T28" fmla="*/ 123 w 173"/>
              <a:gd name="T29" fmla="*/ 106 h 116"/>
              <a:gd name="T30" fmla="*/ 97 w 173"/>
              <a:gd name="T31" fmla="*/ 114 h 116"/>
              <a:gd name="T32" fmla="*/ 90 w 173"/>
              <a:gd name="T33" fmla="*/ 102 h 116"/>
              <a:gd name="T34" fmla="*/ 86 w 173"/>
              <a:gd name="T35" fmla="*/ 91 h 116"/>
              <a:gd name="T36" fmla="*/ 65 w 173"/>
              <a:gd name="T37" fmla="*/ 83 h 116"/>
              <a:gd name="T38" fmla="*/ 75 w 173"/>
              <a:gd name="T39" fmla="*/ 94 h 116"/>
              <a:gd name="T40" fmla="*/ 84 w 173"/>
              <a:gd name="T41" fmla="*/ 103 h 116"/>
              <a:gd name="T42" fmla="*/ 68 w 173"/>
              <a:gd name="T43" fmla="*/ 108 h 116"/>
              <a:gd name="T44" fmla="*/ 57 w 173"/>
              <a:gd name="T45" fmla="*/ 112 h 116"/>
              <a:gd name="T46" fmla="*/ 46 w 173"/>
              <a:gd name="T47" fmla="*/ 103 h 116"/>
              <a:gd name="T48" fmla="*/ 33 w 173"/>
              <a:gd name="T49" fmla="*/ 93 h 116"/>
              <a:gd name="T50" fmla="*/ 0 w 173"/>
              <a:gd name="T51" fmla="*/ 78 h 116"/>
              <a:gd name="T52" fmla="*/ 0 w 173"/>
              <a:gd name="T53" fmla="*/ 60 h 116"/>
              <a:gd name="T54" fmla="*/ 33 w 173"/>
              <a:gd name="T55" fmla="*/ 75 h 116"/>
              <a:gd name="T56" fmla="*/ 29 w 173"/>
              <a:gd name="T57" fmla="*/ 71 h 116"/>
              <a:gd name="T58" fmla="*/ 0 w 173"/>
              <a:gd name="T59" fmla="*/ 42 h 116"/>
              <a:gd name="T60" fmla="*/ 11 w 173"/>
              <a:gd name="T61" fmla="*/ 39 h 116"/>
              <a:gd name="T62" fmla="*/ 20 w 173"/>
              <a:gd name="T63" fmla="*/ 56 h 116"/>
              <a:gd name="T64" fmla="*/ 19 w 173"/>
              <a:gd name="T65" fmla="*/ 37 h 116"/>
              <a:gd name="T66" fmla="*/ 35 w 173"/>
              <a:gd name="T67" fmla="*/ 16 h 116"/>
              <a:gd name="T68" fmla="*/ 56 w 173"/>
              <a:gd name="T69" fmla="*/ 28 h 116"/>
              <a:gd name="T70" fmla="*/ 63 w 173"/>
              <a:gd name="T71" fmla="*/ 31 h 116"/>
              <a:gd name="T72" fmla="*/ 61 w 173"/>
              <a:gd name="T73" fmla="*/ 15 h 116"/>
              <a:gd name="T74" fmla="*/ 68 w 173"/>
              <a:gd name="T75" fmla="*/ 11 h 116"/>
              <a:gd name="T76" fmla="*/ 76 w 173"/>
              <a:gd name="T77" fmla="*/ 27 h 116"/>
              <a:gd name="T78" fmla="*/ 82 w 173"/>
              <a:gd name="T79" fmla="*/ 48 h 116"/>
              <a:gd name="T80" fmla="*/ 72 w 173"/>
              <a:gd name="T81" fmla="*/ 54 h 116"/>
              <a:gd name="T82" fmla="*/ 89 w 173"/>
              <a:gd name="T83" fmla="*/ 46 h 116"/>
              <a:gd name="T84" fmla="*/ 83 w 173"/>
              <a:gd name="T85" fmla="*/ 27 h 116"/>
              <a:gd name="T86" fmla="*/ 108 w 173"/>
              <a:gd name="T87" fmla="*/ 52 h 116"/>
              <a:gd name="T88" fmla="*/ 94 w 173"/>
              <a:gd name="T89" fmla="*/ 63 h 116"/>
              <a:gd name="T90" fmla="*/ 82 w 173"/>
              <a:gd name="T91" fmla="*/ 65 h 116"/>
              <a:gd name="T92" fmla="*/ 80 w 173"/>
              <a:gd name="T93" fmla="*/ 56 h 116"/>
              <a:gd name="T94" fmla="*/ 74 w 173"/>
              <a:gd name="T95" fmla="*/ 60 h 116"/>
              <a:gd name="T96" fmla="*/ 76 w 173"/>
              <a:gd name="T97" fmla="*/ 73 h 116"/>
              <a:gd name="T98" fmla="*/ 104 w 173"/>
              <a:gd name="T99" fmla="*/ 63 h 116"/>
              <a:gd name="T100" fmla="*/ 99 w 173"/>
              <a:gd name="T101" fmla="*/ 60 h 116"/>
              <a:gd name="T102" fmla="*/ 112 w 173"/>
              <a:gd name="T103" fmla="*/ 54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73" h="116">
                <a:moveTo>
                  <a:pt x="128" y="75"/>
                </a:moveTo>
                <a:lnTo>
                  <a:pt x="127" y="75"/>
                </a:lnTo>
                <a:lnTo>
                  <a:pt x="125" y="76"/>
                </a:lnTo>
                <a:lnTo>
                  <a:pt x="124" y="79"/>
                </a:lnTo>
                <a:lnTo>
                  <a:pt x="124" y="84"/>
                </a:lnTo>
                <a:lnTo>
                  <a:pt x="124" y="88"/>
                </a:lnTo>
                <a:lnTo>
                  <a:pt x="125" y="95"/>
                </a:lnTo>
                <a:lnTo>
                  <a:pt x="127" y="103"/>
                </a:lnTo>
                <a:lnTo>
                  <a:pt x="129" y="105"/>
                </a:lnTo>
                <a:lnTo>
                  <a:pt x="140" y="103"/>
                </a:lnTo>
                <a:lnTo>
                  <a:pt x="142" y="103"/>
                </a:lnTo>
                <a:lnTo>
                  <a:pt x="143" y="101"/>
                </a:lnTo>
                <a:lnTo>
                  <a:pt x="143" y="98"/>
                </a:lnTo>
                <a:lnTo>
                  <a:pt x="143" y="97"/>
                </a:lnTo>
                <a:lnTo>
                  <a:pt x="143" y="95"/>
                </a:lnTo>
                <a:lnTo>
                  <a:pt x="139" y="97"/>
                </a:lnTo>
                <a:lnTo>
                  <a:pt x="139" y="95"/>
                </a:lnTo>
                <a:lnTo>
                  <a:pt x="136" y="87"/>
                </a:lnTo>
                <a:lnTo>
                  <a:pt x="136" y="86"/>
                </a:lnTo>
                <a:lnTo>
                  <a:pt x="138" y="84"/>
                </a:lnTo>
                <a:lnTo>
                  <a:pt x="128" y="75"/>
                </a:lnTo>
                <a:close/>
                <a:moveTo>
                  <a:pt x="76" y="8"/>
                </a:moveTo>
                <a:lnTo>
                  <a:pt x="79" y="4"/>
                </a:lnTo>
                <a:lnTo>
                  <a:pt x="80" y="1"/>
                </a:lnTo>
                <a:lnTo>
                  <a:pt x="82" y="0"/>
                </a:lnTo>
                <a:lnTo>
                  <a:pt x="83" y="0"/>
                </a:lnTo>
                <a:lnTo>
                  <a:pt x="83" y="3"/>
                </a:lnTo>
                <a:lnTo>
                  <a:pt x="87" y="7"/>
                </a:lnTo>
                <a:lnTo>
                  <a:pt x="90" y="4"/>
                </a:lnTo>
                <a:lnTo>
                  <a:pt x="90" y="3"/>
                </a:lnTo>
                <a:lnTo>
                  <a:pt x="91" y="1"/>
                </a:lnTo>
                <a:lnTo>
                  <a:pt x="93" y="1"/>
                </a:lnTo>
                <a:lnTo>
                  <a:pt x="95" y="0"/>
                </a:lnTo>
                <a:lnTo>
                  <a:pt x="98" y="3"/>
                </a:lnTo>
                <a:lnTo>
                  <a:pt x="102" y="5"/>
                </a:lnTo>
                <a:lnTo>
                  <a:pt x="104" y="7"/>
                </a:lnTo>
                <a:lnTo>
                  <a:pt x="114" y="12"/>
                </a:lnTo>
                <a:lnTo>
                  <a:pt x="114" y="13"/>
                </a:lnTo>
                <a:lnTo>
                  <a:pt x="131" y="22"/>
                </a:lnTo>
                <a:lnTo>
                  <a:pt x="136" y="27"/>
                </a:lnTo>
                <a:lnTo>
                  <a:pt x="140" y="30"/>
                </a:lnTo>
                <a:lnTo>
                  <a:pt x="142" y="31"/>
                </a:lnTo>
                <a:lnTo>
                  <a:pt x="142" y="33"/>
                </a:lnTo>
                <a:lnTo>
                  <a:pt x="140" y="34"/>
                </a:lnTo>
                <a:lnTo>
                  <a:pt x="138" y="35"/>
                </a:lnTo>
                <a:lnTo>
                  <a:pt x="138" y="41"/>
                </a:lnTo>
                <a:lnTo>
                  <a:pt x="139" y="45"/>
                </a:lnTo>
                <a:lnTo>
                  <a:pt x="143" y="49"/>
                </a:lnTo>
                <a:lnTo>
                  <a:pt x="144" y="48"/>
                </a:lnTo>
                <a:lnTo>
                  <a:pt x="149" y="39"/>
                </a:lnTo>
                <a:lnTo>
                  <a:pt x="154" y="39"/>
                </a:lnTo>
                <a:lnTo>
                  <a:pt x="161" y="50"/>
                </a:lnTo>
                <a:lnTo>
                  <a:pt x="161" y="52"/>
                </a:lnTo>
                <a:lnTo>
                  <a:pt x="169" y="57"/>
                </a:lnTo>
                <a:lnTo>
                  <a:pt x="172" y="58"/>
                </a:lnTo>
                <a:lnTo>
                  <a:pt x="173" y="61"/>
                </a:lnTo>
                <a:lnTo>
                  <a:pt x="169" y="73"/>
                </a:lnTo>
                <a:lnTo>
                  <a:pt x="168" y="83"/>
                </a:lnTo>
                <a:lnTo>
                  <a:pt x="166" y="86"/>
                </a:lnTo>
                <a:lnTo>
                  <a:pt x="166" y="87"/>
                </a:lnTo>
                <a:lnTo>
                  <a:pt x="166" y="88"/>
                </a:lnTo>
                <a:lnTo>
                  <a:pt x="165" y="88"/>
                </a:lnTo>
                <a:lnTo>
                  <a:pt x="162" y="95"/>
                </a:lnTo>
                <a:lnTo>
                  <a:pt x="162" y="95"/>
                </a:lnTo>
                <a:lnTo>
                  <a:pt x="159" y="97"/>
                </a:lnTo>
                <a:lnTo>
                  <a:pt x="142" y="109"/>
                </a:lnTo>
                <a:lnTo>
                  <a:pt x="140" y="109"/>
                </a:lnTo>
                <a:lnTo>
                  <a:pt x="136" y="110"/>
                </a:lnTo>
                <a:lnTo>
                  <a:pt x="136" y="112"/>
                </a:lnTo>
                <a:lnTo>
                  <a:pt x="135" y="112"/>
                </a:lnTo>
                <a:lnTo>
                  <a:pt x="132" y="112"/>
                </a:lnTo>
                <a:lnTo>
                  <a:pt x="131" y="110"/>
                </a:lnTo>
                <a:lnTo>
                  <a:pt x="128" y="110"/>
                </a:lnTo>
                <a:lnTo>
                  <a:pt x="125" y="108"/>
                </a:lnTo>
                <a:lnTo>
                  <a:pt x="123" y="106"/>
                </a:lnTo>
                <a:lnTo>
                  <a:pt x="119" y="105"/>
                </a:lnTo>
                <a:lnTo>
                  <a:pt x="109" y="105"/>
                </a:lnTo>
                <a:lnTo>
                  <a:pt x="105" y="108"/>
                </a:lnTo>
                <a:lnTo>
                  <a:pt x="99" y="112"/>
                </a:lnTo>
                <a:lnTo>
                  <a:pt x="97" y="114"/>
                </a:lnTo>
                <a:lnTo>
                  <a:pt x="95" y="114"/>
                </a:lnTo>
                <a:lnTo>
                  <a:pt x="94" y="113"/>
                </a:lnTo>
                <a:lnTo>
                  <a:pt x="91" y="108"/>
                </a:lnTo>
                <a:lnTo>
                  <a:pt x="90" y="106"/>
                </a:lnTo>
                <a:lnTo>
                  <a:pt x="90" y="102"/>
                </a:lnTo>
                <a:lnTo>
                  <a:pt x="90" y="101"/>
                </a:lnTo>
                <a:lnTo>
                  <a:pt x="89" y="97"/>
                </a:lnTo>
                <a:lnTo>
                  <a:pt x="89" y="95"/>
                </a:lnTo>
                <a:lnTo>
                  <a:pt x="87" y="93"/>
                </a:lnTo>
                <a:lnTo>
                  <a:pt x="86" y="91"/>
                </a:lnTo>
                <a:lnTo>
                  <a:pt x="72" y="86"/>
                </a:lnTo>
                <a:lnTo>
                  <a:pt x="69" y="84"/>
                </a:lnTo>
                <a:lnTo>
                  <a:pt x="68" y="84"/>
                </a:lnTo>
                <a:lnTo>
                  <a:pt x="67" y="83"/>
                </a:lnTo>
                <a:lnTo>
                  <a:pt x="65" y="83"/>
                </a:lnTo>
                <a:lnTo>
                  <a:pt x="65" y="87"/>
                </a:lnTo>
                <a:lnTo>
                  <a:pt x="68" y="90"/>
                </a:lnTo>
                <a:lnTo>
                  <a:pt x="68" y="95"/>
                </a:lnTo>
                <a:lnTo>
                  <a:pt x="72" y="95"/>
                </a:lnTo>
                <a:lnTo>
                  <a:pt x="75" y="94"/>
                </a:lnTo>
                <a:lnTo>
                  <a:pt x="76" y="94"/>
                </a:lnTo>
                <a:lnTo>
                  <a:pt x="83" y="95"/>
                </a:lnTo>
                <a:lnTo>
                  <a:pt x="83" y="95"/>
                </a:lnTo>
                <a:lnTo>
                  <a:pt x="84" y="99"/>
                </a:lnTo>
                <a:lnTo>
                  <a:pt x="84" y="103"/>
                </a:lnTo>
                <a:lnTo>
                  <a:pt x="84" y="105"/>
                </a:lnTo>
                <a:lnTo>
                  <a:pt x="83" y="106"/>
                </a:lnTo>
                <a:lnTo>
                  <a:pt x="82" y="106"/>
                </a:lnTo>
                <a:lnTo>
                  <a:pt x="80" y="108"/>
                </a:lnTo>
                <a:lnTo>
                  <a:pt x="68" y="108"/>
                </a:lnTo>
                <a:lnTo>
                  <a:pt x="68" y="112"/>
                </a:lnTo>
                <a:lnTo>
                  <a:pt x="67" y="113"/>
                </a:lnTo>
                <a:lnTo>
                  <a:pt x="64" y="114"/>
                </a:lnTo>
                <a:lnTo>
                  <a:pt x="61" y="116"/>
                </a:lnTo>
                <a:lnTo>
                  <a:pt x="57" y="112"/>
                </a:lnTo>
                <a:lnTo>
                  <a:pt x="56" y="109"/>
                </a:lnTo>
                <a:lnTo>
                  <a:pt x="56" y="108"/>
                </a:lnTo>
                <a:lnTo>
                  <a:pt x="54" y="106"/>
                </a:lnTo>
                <a:lnTo>
                  <a:pt x="50" y="103"/>
                </a:lnTo>
                <a:lnTo>
                  <a:pt x="46" y="103"/>
                </a:lnTo>
                <a:lnTo>
                  <a:pt x="45" y="102"/>
                </a:lnTo>
                <a:lnTo>
                  <a:pt x="44" y="99"/>
                </a:lnTo>
                <a:lnTo>
                  <a:pt x="37" y="95"/>
                </a:lnTo>
                <a:lnTo>
                  <a:pt x="35" y="93"/>
                </a:lnTo>
                <a:lnTo>
                  <a:pt x="33" y="93"/>
                </a:lnTo>
                <a:lnTo>
                  <a:pt x="24" y="90"/>
                </a:lnTo>
                <a:lnTo>
                  <a:pt x="11" y="84"/>
                </a:lnTo>
                <a:lnTo>
                  <a:pt x="3" y="80"/>
                </a:lnTo>
                <a:lnTo>
                  <a:pt x="0" y="79"/>
                </a:lnTo>
                <a:lnTo>
                  <a:pt x="0" y="78"/>
                </a:lnTo>
                <a:lnTo>
                  <a:pt x="1" y="69"/>
                </a:lnTo>
                <a:lnTo>
                  <a:pt x="0" y="68"/>
                </a:lnTo>
                <a:lnTo>
                  <a:pt x="0" y="63"/>
                </a:lnTo>
                <a:lnTo>
                  <a:pt x="0" y="61"/>
                </a:lnTo>
                <a:lnTo>
                  <a:pt x="0" y="60"/>
                </a:lnTo>
                <a:lnTo>
                  <a:pt x="1" y="60"/>
                </a:lnTo>
                <a:lnTo>
                  <a:pt x="4" y="61"/>
                </a:lnTo>
                <a:lnTo>
                  <a:pt x="5" y="61"/>
                </a:lnTo>
                <a:lnTo>
                  <a:pt x="27" y="72"/>
                </a:lnTo>
                <a:lnTo>
                  <a:pt x="33" y="75"/>
                </a:lnTo>
                <a:lnTo>
                  <a:pt x="35" y="79"/>
                </a:lnTo>
                <a:lnTo>
                  <a:pt x="37" y="80"/>
                </a:lnTo>
                <a:lnTo>
                  <a:pt x="37" y="79"/>
                </a:lnTo>
                <a:lnTo>
                  <a:pt x="35" y="76"/>
                </a:lnTo>
                <a:lnTo>
                  <a:pt x="29" y="71"/>
                </a:lnTo>
                <a:lnTo>
                  <a:pt x="19" y="63"/>
                </a:lnTo>
                <a:lnTo>
                  <a:pt x="18" y="63"/>
                </a:lnTo>
                <a:lnTo>
                  <a:pt x="8" y="57"/>
                </a:lnTo>
                <a:lnTo>
                  <a:pt x="3" y="54"/>
                </a:lnTo>
                <a:lnTo>
                  <a:pt x="0" y="42"/>
                </a:lnTo>
                <a:lnTo>
                  <a:pt x="3" y="34"/>
                </a:lnTo>
                <a:lnTo>
                  <a:pt x="3" y="33"/>
                </a:lnTo>
                <a:lnTo>
                  <a:pt x="4" y="34"/>
                </a:lnTo>
                <a:lnTo>
                  <a:pt x="8" y="38"/>
                </a:lnTo>
                <a:lnTo>
                  <a:pt x="11" y="39"/>
                </a:lnTo>
                <a:lnTo>
                  <a:pt x="13" y="42"/>
                </a:lnTo>
                <a:lnTo>
                  <a:pt x="15" y="45"/>
                </a:lnTo>
                <a:lnTo>
                  <a:pt x="16" y="48"/>
                </a:lnTo>
                <a:lnTo>
                  <a:pt x="16" y="49"/>
                </a:lnTo>
                <a:lnTo>
                  <a:pt x="20" y="56"/>
                </a:lnTo>
                <a:lnTo>
                  <a:pt x="39" y="58"/>
                </a:lnTo>
                <a:lnTo>
                  <a:pt x="33" y="45"/>
                </a:lnTo>
                <a:lnTo>
                  <a:pt x="29" y="48"/>
                </a:lnTo>
                <a:lnTo>
                  <a:pt x="24" y="43"/>
                </a:lnTo>
                <a:lnTo>
                  <a:pt x="19" y="37"/>
                </a:lnTo>
                <a:lnTo>
                  <a:pt x="19" y="35"/>
                </a:lnTo>
                <a:lnTo>
                  <a:pt x="18" y="26"/>
                </a:lnTo>
                <a:lnTo>
                  <a:pt x="19" y="23"/>
                </a:lnTo>
                <a:lnTo>
                  <a:pt x="19" y="22"/>
                </a:lnTo>
                <a:lnTo>
                  <a:pt x="35" y="16"/>
                </a:lnTo>
                <a:lnTo>
                  <a:pt x="50" y="12"/>
                </a:lnTo>
                <a:lnTo>
                  <a:pt x="53" y="12"/>
                </a:lnTo>
                <a:lnTo>
                  <a:pt x="54" y="12"/>
                </a:lnTo>
                <a:lnTo>
                  <a:pt x="56" y="15"/>
                </a:lnTo>
                <a:lnTo>
                  <a:pt x="56" y="28"/>
                </a:lnTo>
                <a:lnTo>
                  <a:pt x="56" y="30"/>
                </a:lnTo>
                <a:lnTo>
                  <a:pt x="56" y="34"/>
                </a:lnTo>
                <a:lnTo>
                  <a:pt x="56" y="35"/>
                </a:lnTo>
                <a:lnTo>
                  <a:pt x="57" y="37"/>
                </a:lnTo>
                <a:lnTo>
                  <a:pt x="63" y="31"/>
                </a:lnTo>
                <a:lnTo>
                  <a:pt x="64" y="30"/>
                </a:lnTo>
                <a:lnTo>
                  <a:pt x="64" y="27"/>
                </a:lnTo>
                <a:lnTo>
                  <a:pt x="63" y="24"/>
                </a:lnTo>
                <a:lnTo>
                  <a:pt x="61" y="22"/>
                </a:lnTo>
                <a:lnTo>
                  <a:pt x="61" y="15"/>
                </a:lnTo>
                <a:lnTo>
                  <a:pt x="61" y="11"/>
                </a:lnTo>
                <a:lnTo>
                  <a:pt x="64" y="11"/>
                </a:lnTo>
                <a:lnTo>
                  <a:pt x="65" y="9"/>
                </a:lnTo>
                <a:lnTo>
                  <a:pt x="67" y="9"/>
                </a:lnTo>
                <a:lnTo>
                  <a:pt x="68" y="11"/>
                </a:lnTo>
                <a:lnTo>
                  <a:pt x="68" y="12"/>
                </a:lnTo>
                <a:lnTo>
                  <a:pt x="71" y="18"/>
                </a:lnTo>
                <a:lnTo>
                  <a:pt x="74" y="26"/>
                </a:lnTo>
                <a:lnTo>
                  <a:pt x="75" y="27"/>
                </a:lnTo>
                <a:lnTo>
                  <a:pt x="76" y="27"/>
                </a:lnTo>
                <a:lnTo>
                  <a:pt x="78" y="28"/>
                </a:lnTo>
                <a:lnTo>
                  <a:pt x="79" y="30"/>
                </a:lnTo>
                <a:lnTo>
                  <a:pt x="82" y="33"/>
                </a:lnTo>
                <a:lnTo>
                  <a:pt x="83" y="45"/>
                </a:lnTo>
                <a:lnTo>
                  <a:pt x="82" y="48"/>
                </a:lnTo>
                <a:lnTo>
                  <a:pt x="82" y="49"/>
                </a:lnTo>
                <a:lnTo>
                  <a:pt x="80" y="49"/>
                </a:lnTo>
                <a:lnTo>
                  <a:pt x="79" y="48"/>
                </a:lnTo>
                <a:lnTo>
                  <a:pt x="76" y="49"/>
                </a:lnTo>
                <a:lnTo>
                  <a:pt x="72" y="54"/>
                </a:lnTo>
                <a:lnTo>
                  <a:pt x="74" y="54"/>
                </a:lnTo>
                <a:lnTo>
                  <a:pt x="83" y="52"/>
                </a:lnTo>
                <a:lnTo>
                  <a:pt x="86" y="49"/>
                </a:lnTo>
                <a:lnTo>
                  <a:pt x="86" y="48"/>
                </a:lnTo>
                <a:lnTo>
                  <a:pt x="89" y="46"/>
                </a:lnTo>
                <a:lnTo>
                  <a:pt x="89" y="45"/>
                </a:lnTo>
                <a:lnTo>
                  <a:pt x="89" y="35"/>
                </a:lnTo>
                <a:lnTo>
                  <a:pt x="89" y="33"/>
                </a:lnTo>
                <a:lnTo>
                  <a:pt x="84" y="28"/>
                </a:lnTo>
                <a:lnTo>
                  <a:pt x="83" y="27"/>
                </a:lnTo>
                <a:lnTo>
                  <a:pt x="82" y="26"/>
                </a:lnTo>
                <a:lnTo>
                  <a:pt x="79" y="23"/>
                </a:lnTo>
                <a:lnTo>
                  <a:pt x="78" y="19"/>
                </a:lnTo>
                <a:lnTo>
                  <a:pt x="76" y="8"/>
                </a:lnTo>
                <a:close/>
                <a:moveTo>
                  <a:pt x="108" y="52"/>
                </a:moveTo>
                <a:lnTo>
                  <a:pt x="105" y="52"/>
                </a:lnTo>
                <a:lnTo>
                  <a:pt x="102" y="54"/>
                </a:lnTo>
                <a:lnTo>
                  <a:pt x="98" y="57"/>
                </a:lnTo>
                <a:lnTo>
                  <a:pt x="98" y="58"/>
                </a:lnTo>
                <a:lnTo>
                  <a:pt x="94" y="63"/>
                </a:lnTo>
                <a:lnTo>
                  <a:pt x="89" y="65"/>
                </a:lnTo>
                <a:lnTo>
                  <a:pt x="80" y="69"/>
                </a:lnTo>
                <a:lnTo>
                  <a:pt x="80" y="68"/>
                </a:lnTo>
                <a:lnTo>
                  <a:pt x="80" y="67"/>
                </a:lnTo>
                <a:lnTo>
                  <a:pt x="82" y="65"/>
                </a:lnTo>
                <a:lnTo>
                  <a:pt x="83" y="65"/>
                </a:lnTo>
                <a:lnTo>
                  <a:pt x="83" y="64"/>
                </a:lnTo>
                <a:lnTo>
                  <a:pt x="84" y="63"/>
                </a:lnTo>
                <a:lnTo>
                  <a:pt x="83" y="61"/>
                </a:lnTo>
                <a:lnTo>
                  <a:pt x="80" y="56"/>
                </a:lnTo>
                <a:lnTo>
                  <a:pt x="79" y="56"/>
                </a:lnTo>
                <a:lnTo>
                  <a:pt x="78" y="56"/>
                </a:lnTo>
                <a:lnTo>
                  <a:pt x="74" y="56"/>
                </a:lnTo>
                <a:lnTo>
                  <a:pt x="74" y="57"/>
                </a:lnTo>
                <a:lnTo>
                  <a:pt x="74" y="60"/>
                </a:lnTo>
                <a:lnTo>
                  <a:pt x="74" y="64"/>
                </a:lnTo>
                <a:lnTo>
                  <a:pt x="74" y="68"/>
                </a:lnTo>
                <a:lnTo>
                  <a:pt x="74" y="69"/>
                </a:lnTo>
                <a:lnTo>
                  <a:pt x="75" y="73"/>
                </a:lnTo>
                <a:lnTo>
                  <a:pt x="76" y="73"/>
                </a:lnTo>
                <a:lnTo>
                  <a:pt x="82" y="76"/>
                </a:lnTo>
                <a:lnTo>
                  <a:pt x="98" y="72"/>
                </a:lnTo>
                <a:lnTo>
                  <a:pt x="106" y="64"/>
                </a:lnTo>
                <a:lnTo>
                  <a:pt x="105" y="63"/>
                </a:lnTo>
                <a:lnTo>
                  <a:pt x="104" y="63"/>
                </a:lnTo>
                <a:lnTo>
                  <a:pt x="102" y="63"/>
                </a:lnTo>
                <a:lnTo>
                  <a:pt x="101" y="63"/>
                </a:lnTo>
                <a:lnTo>
                  <a:pt x="99" y="63"/>
                </a:lnTo>
                <a:lnTo>
                  <a:pt x="99" y="63"/>
                </a:lnTo>
                <a:lnTo>
                  <a:pt x="99" y="60"/>
                </a:lnTo>
                <a:lnTo>
                  <a:pt x="101" y="60"/>
                </a:lnTo>
                <a:lnTo>
                  <a:pt x="105" y="56"/>
                </a:lnTo>
                <a:lnTo>
                  <a:pt x="106" y="56"/>
                </a:lnTo>
                <a:lnTo>
                  <a:pt x="110" y="54"/>
                </a:lnTo>
                <a:lnTo>
                  <a:pt x="112" y="54"/>
                </a:lnTo>
                <a:lnTo>
                  <a:pt x="108" y="5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0" name="Freeform 365"/>
          <p:cNvSpPr>
            <a:spLocks/>
          </p:cNvSpPr>
          <p:nvPr/>
        </p:nvSpPr>
        <p:spPr bwMode="auto">
          <a:xfrm>
            <a:off x="5126038" y="4292601"/>
            <a:ext cx="65088" cy="80963"/>
          </a:xfrm>
          <a:custGeom>
            <a:avLst/>
            <a:gdLst>
              <a:gd name="T0" fmla="*/ 31 w 41"/>
              <a:gd name="T1" fmla="*/ 2 h 51"/>
              <a:gd name="T2" fmla="*/ 34 w 41"/>
              <a:gd name="T3" fmla="*/ 0 h 51"/>
              <a:gd name="T4" fmla="*/ 35 w 41"/>
              <a:gd name="T5" fmla="*/ 2 h 51"/>
              <a:gd name="T6" fmla="*/ 38 w 41"/>
              <a:gd name="T7" fmla="*/ 2 h 51"/>
              <a:gd name="T8" fmla="*/ 39 w 41"/>
              <a:gd name="T9" fmla="*/ 4 h 51"/>
              <a:gd name="T10" fmla="*/ 41 w 41"/>
              <a:gd name="T11" fmla="*/ 15 h 51"/>
              <a:gd name="T12" fmla="*/ 39 w 41"/>
              <a:gd name="T13" fmla="*/ 17 h 51"/>
              <a:gd name="T14" fmla="*/ 31 w 41"/>
              <a:gd name="T15" fmla="*/ 25 h 51"/>
              <a:gd name="T16" fmla="*/ 27 w 41"/>
              <a:gd name="T17" fmla="*/ 29 h 51"/>
              <a:gd name="T18" fmla="*/ 24 w 41"/>
              <a:gd name="T19" fmla="*/ 30 h 51"/>
              <a:gd name="T20" fmla="*/ 19 w 41"/>
              <a:gd name="T21" fmla="*/ 36 h 51"/>
              <a:gd name="T22" fmla="*/ 20 w 41"/>
              <a:gd name="T23" fmla="*/ 36 h 51"/>
              <a:gd name="T24" fmla="*/ 23 w 41"/>
              <a:gd name="T25" fmla="*/ 38 h 51"/>
              <a:gd name="T26" fmla="*/ 23 w 41"/>
              <a:gd name="T27" fmla="*/ 40 h 51"/>
              <a:gd name="T28" fmla="*/ 23 w 41"/>
              <a:gd name="T29" fmla="*/ 42 h 51"/>
              <a:gd name="T30" fmla="*/ 20 w 41"/>
              <a:gd name="T31" fmla="*/ 49 h 51"/>
              <a:gd name="T32" fmla="*/ 20 w 41"/>
              <a:gd name="T33" fmla="*/ 51 h 51"/>
              <a:gd name="T34" fmla="*/ 17 w 41"/>
              <a:gd name="T35" fmla="*/ 49 h 51"/>
              <a:gd name="T36" fmla="*/ 8 w 41"/>
              <a:gd name="T37" fmla="*/ 42 h 51"/>
              <a:gd name="T38" fmla="*/ 7 w 41"/>
              <a:gd name="T39" fmla="*/ 40 h 51"/>
              <a:gd name="T40" fmla="*/ 5 w 41"/>
              <a:gd name="T41" fmla="*/ 38 h 51"/>
              <a:gd name="T42" fmla="*/ 2 w 41"/>
              <a:gd name="T43" fmla="*/ 30 h 51"/>
              <a:gd name="T44" fmla="*/ 0 w 41"/>
              <a:gd name="T45" fmla="*/ 23 h 51"/>
              <a:gd name="T46" fmla="*/ 2 w 41"/>
              <a:gd name="T47" fmla="*/ 14 h 51"/>
              <a:gd name="T48" fmla="*/ 2 w 41"/>
              <a:gd name="T49" fmla="*/ 12 h 51"/>
              <a:gd name="T50" fmla="*/ 8 w 41"/>
              <a:gd name="T51" fmla="*/ 6 h 51"/>
              <a:gd name="T52" fmla="*/ 8 w 41"/>
              <a:gd name="T53" fmla="*/ 4 h 51"/>
              <a:gd name="T54" fmla="*/ 11 w 41"/>
              <a:gd name="T55" fmla="*/ 4 h 51"/>
              <a:gd name="T56" fmla="*/ 19 w 41"/>
              <a:gd name="T57" fmla="*/ 6 h 51"/>
              <a:gd name="T58" fmla="*/ 23 w 41"/>
              <a:gd name="T59" fmla="*/ 8 h 51"/>
              <a:gd name="T60" fmla="*/ 24 w 41"/>
              <a:gd name="T61" fmla="*/ 7 h 51"/>
              <a:gd name="T62" fmla="*/ 30 w 41"/>
              <a:gd name="T63" fmla="*/ 3 h 51"/>
              <a:gd name="T64" fmla="*/ 31 w 41"/>
              <a:gd name="T65" fmla="*/ 2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1" h="51">
                <a:moveTo>
                  <a:pt x="31" y="2"/>
                </a:moveTo>
                <a:lnTo>
                  <a:pt x="34" y="0"/>
                </a:lnTo>
                <a:lnTo>
                  <a:pt x="35" y="2"/>
                </a:lnTo>
                <a:lnTo>
                  <a:pt x="38" y="2"/>
                </a:lnTo>
                <a:lnTo>
                  <a:pt x="39" y="4"/>
                </a:lnTo>
                <a:lnTo>
                  <a:pt x="41" y="15"/>
                </a:lnTo>
                <a:lnTo>
                  <a:pt x="39" y="17"/>
                </a:lnTo>
                <a:lnTo>
                  <a:pt x="31" y="25"/>
                </a:lnTo>
                <a:lnTo>
                  <a:pt x="27" y="29"/>
                </a:lnTo>
                <a:lnTo>
                  <a:pt x="24" y="30"/>
                </a:lnTo>
                <a:lnTo>
                  <a:pt x="19" y="36"/>
                </a:lnTo>
                <a:lnTo>
                  <a:pt x="20" y="36"/>
                </a:lnTo>
                <a:lnTo>
                  <a:pt x="23" y="38"/>
                </a:lnTo>
                <a:lnTo>
                  <a:pt x="23" y="40"/>
                </a:lnTo>
                <a:lnTo>
                  <a:pt x="23" y="42"/>
                </a:lnTo>
                <a:lnTo>
                  <a:pt x="20" y="49"/>
                </a:lnTo>
                <a:lnTo>
                  <a:pt x="20" y="51"/>
                </a:lnTo>
                <a:lnTo>
                  <a:pt x="17" y="49"/>
                </a:lnTo>
                <a:lnTo>
                  <a:pt x="8" y="42"/>
                </a:lnTo>
                <a:lnTo>
                  <a:pt x="7" y="40"/>
                </a:lnTo>
                <a:lnTo>
                  <a:pt x="5" y="38"/>
                </a:lnTo>
                <a:lnTo>
                  <a:pt x="2" y="30"/>
                </a:lnTo>
                <a:lnTo>
                  <a:pt x="0" y="23"/>
                </a:lnTo>
                <a:lnTo>
                  <a:pt x="2" y="14"/>
                </a:lnTo>
                <a:lnTo>
                  <a:pt x="2" y="12"/>
                </a:lnTo>
                <a:lnTo>
                  <a:pt x="8" y="6"/>
                </a:lnTo>
                <a:lnTo>
                  <a:pt x="8" y="4"/>
                </a:lnTo>
                <a:lnTo>
                  <a:pt x="11" y="4"/>
                </a:lnTo>
                <a:lnTo>
                  <a:pt x="19" y="6"/>
                </a:lnTo>
                <a:lnTo>
                  <a:pt x="23" y="8"/>
                </a:lnTo>
                <a:lnTo>
                  <a:pt x="24" y="7"/>
                </a:lnTo>
                <a:lnTo>
                  <a:pt x="30" y="3"/>
                </a:lnTo>
                <a:lnTo>
                  <a:pt x="31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1" name="Freeform 366"/>
          <p:cNvSpPr>
            <a:spLocks/>
          </p:cNvSpPr>
          <p:nvPr/>
        </p:nvSpPr>
        <p:spPr bwMode="auto">
          <a:xfrm>
            <a:off x="5283201" y="4287838"/>
            <a:ext cx="38100" cy="41275"/>
          </a:xfrm>
          <a:custGeom>
            <a:avLst/>
            <a:gdLst>
              <a:gd name="T0" fmla="*/ 22 w 24"/>
              <a:gd name="T1" fmla="*/ 3 h 26"/>
              <a:gd name="T2" fmla="*/ 24 w 24"/>
              <a:gd name="T3" fmla="*/ 7 h 26"/>
              <a:gd name="T4" fmla="*/ 24 w 24"/>
              <a:gd name="T5" fmla="*/ 11 h 26"/>
              <a:gd name="T6" fmla="*/ 24 w 24"/>
              <a:gd name="T7" fmla="*/ 13 h 26"/>
              <a:gd name="T8" fmla="*/ 19 w 24"/>
              <a:gd name="T9" fmla="*/ 25 h 26"/>
              <a:gd name="T10" fmla="*/ 19 w 24"/>
              <a:gd name="T11" fmla="*/ 26 h 26"/>
              <a:gd name="T12" fmla="*/ 18 w 24"/>
              <a:gd name="T13" fmla="*/ 26 h 26"/>
              <a:gd name="T14" fmla="*/ 2 w 24"/>
              <a:gd name="T15" fmla="*/ 14 h 26"/>
              <a:gd name="T16" fmla="*/ 0 w 24"/>
              <a:gd name="T17" fmla="*/ 5 h 26"/>
              <a:gd name="T18" fmla="*/ 3 w 24"/>
              <a:gd name="T19" fmla="*/ 0 h 26"/>
              <a:gd name="T20" fmla="*/ 7 w 24"/>
              <a:gd name="T21" fmla="*/ 0 h 26"/>
              <a:gd name="T22" fmla="*/ 13 w 24"/>
              <a:gd name="T23" fmla="*/ 2 h 26"/>
              <a:gd name="T24" fmla="*/ 14 w 24"/>
              <a:gd name="T25" fmla="*/ 0 h 26"/>
              <a:gd name="T26" fmla="*/ 19 w 24"/>
              <a:gd name="T27" fmla="*/ 0 h 26"/>
              <a:gd name="T28" fmla="*/ 22 w 24"/>
              <a:gd name="T29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" h="26">
                <a:moveTo>
                  <a:pt x="22" y="3"/>
                </a:moveTo>
                <a:lnTo>
                  <a:pt x="24" y="7"/>
                </a:lnTo>
                <a:lnTo>
                  <a:pt x="24" y="11"/>
                </a:lnTo>
                <a:lnTo>
                  <a:pt x="24" y="13"/>
                </a:lnTo>
                <a:lnTo>
                  <a:pt x="19" y="25"/>
                </a:lnTo>
                <a:lnTo>
                  <a:pt x="19" y="26"/>
                </a:lnTo>
                <a:lnTo>
                  <a:pt x="18" y="26"/>
                </a:lnTo>
                <a:lnTo>
                  <a:pt x="2" y="14"/>
                </a:lnTo>
                <a:lnTo>
                  <a:pt x="0" y="5"/>
                </a:lnTo>
                <a:lnTo>
                  <a:pt x="3" y="0"/>
                </a:lnTo>
                <a:lnTo>
                  <a:pt x="7" y="0"/>
                </a:lnTo>
                <a:lnTo>
                  <a:pt x="13" y="2"/>
                </a:lnTo>
                <a:lnTo>
                  <a:pt x="14" y="0"/>
                </a:lnTo>
                <a:lnTo>
                  <a:pt x="19" y="0"/>
                </a:lnTo>
                <a:lnTo>
                  <a:pt x="22" y="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2" name="Freeform 367"/>
          <p:cNvSpPr>
            <a:spLocks/>
          </p:cNvSpPr>
          <p:nvPr/>
        </p:nvSpPr>
        <p:spPr bwMode="auto">
          <a:xfrm>
            <a:off x="5294313" y="4224338"/>
            <a:ext cx="46038" cy="63500"/>
          </a:xfrm>
          <a:custGeom>
            <a:avLst/>
            <a:gdLst>
              <a:gd name="T0" fmla="*/ 2 w 29"/>
              <a:gd name="T1" fmla="*/ 4 h 40"/>
              <a:gd name="T2" fmla="*/ 3 w 29"/>
              <a:gd name="T3" fmla="*/ 2 h 40"/>
              <a:gd name="T4" fmla="*/ 3 w 29"/>
              <a:gd name="T5" fmla="*/ 0 h 40"/>
              <a:gd name="T6" fmla="*/ 4 w 29"/>
              <a:gd name="T7" fmla="*/ 0 h 40"/>
              <a:gd name="T8" fmla="*/ 4 w 29"/>
              <a:gd name="T9" fmla="*/ 4 h 40"/>
              <a:gd name="T10" fmla="*/ 7 w 29"/>
              <a:gd name="T11" fmla="*/ 4 h 40"/>
              <a:gd name="T12" fmla="*/ 11 w 29"/>
              <a:gd name="T13" fmla="*/ 6 h 40"/>
              <a:gd name="T14" fmla="*/ 14 w 29"/>
              <a:gd name="T15" fmla="*/ 5 h 40"/>
              <a:gd name="T16" fmla="*/ 15 w 29"/>
              <a:gd name="T17" fmla="*/ 5 h 40"/>
              <a:gd name="T18" fmla="*/ 18 w 29"/>
              <a:gd name="T19" fmla="*/ 8 h 40"/>
              <a:gd name="T20" fmla="*/ 27 w 29"/>
              <a:gd name="T21" fmla="*/ 32 h 40"/>
              <a:gd name="T22" fmla="*/ 29 w 29"/>
              <a:gd name="T23" fmla="*/ 34 h 40"/>
              <a:gd name="T24" fmla="*/ 27 w 29"/>
              <a:gd name="T25" fmla="*/ 35 h 40"/>
              <a:gd name="T26" fmla="*/ 26 w 29"/>
              <a:gd name="T27" fmla="*/ 38 h 40"/>
              <a:gd name="T28" fmla="*/ 25 w 29"/>
              <a:gd name="T29" fmla="*/ 40 h 40"/>
              <a:gd name="T30" fmla="*/ 21 w 29"/>
              <a:gd name="T31" fmla="*/ 40 h 40"/>
              <a:gd name="T32" fmla="*/ 21 w 29"/>
              <a:gd name="T33" fmla="*/ 39 h 40"/>
              <a:gd name="T34" fmla="*/ 21 w 29"/>
              <a:gd name="T35" fmla="*/ 39 h 40"/>
              <a:gd name="T36" fmla="*/ 18 w 29"/>
              <a:gd name="T37" fmla="*/ 35 h 40"/>
              <a:gd name="T38" fmla="*/ 14 w 29"/>
              <a:gd name="T39" fmla="*/ 30 h 40"/>
              <a:gd name="T40" fmla="*/ 11 w 29"/>
              <a:gd name="T41" fmla="*/ 28 h 40"/>
              <a:gd name="T42" fmla="*/ 11 w 29"/>
              <a:gd name="T43" fmla="*/ 30 h 40"/>
              <a:gd name="T44" fmla="*/ 10 w 29"/>
              <a:gd name="T45" fmla="*/ 31 h 40"/>
              <a:gd name="T46" fmla="*/ 8 w 29"/>
              <a:gd name="T47" fmla="*/ 31 h 40"/>
              <a:gd name="T48" fmla="*/ 3 w 29"/>
              <a:gd name="T49" fmla="*/ 31 h 40"/>
              <a:gd name="T50" fmla="*/ 2 w 29"/>
              <a:gd name="T51" fmla="*/ 30 h 40"/>
              <a:gd name="T52" fmla="*/ 0 w 29"/>
              <a:gd name="T53" fmla="*/ 25 h 40"/>
              <a:gd name="T54" fmla="*/ 0 w 29"/>
              <a:gd name="T55" fmla="*/ 24 h 40"/>
              <a:gd name="T56" fmla="*/ 0 w 29"/>
              <a:gd name="T57" fmla="*/ 15 h 40"/>
              <a:gd name="T58" fmla="*/ 2 w 29"/>
              <a:gd name="T59" fmla="*/ 6 h 40"/>
              <a:gd name="T60" fmla="*/ 2 w 29"/>
              <a:gd name="T61" fmla="*/ 4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9" h="40">
                <a:moveTo>
                  <a:pt x="2" y="4"/>
                </a:moveTo>
                <a:lnTo>
                  <a:pt x="3" y="2"/>
                </a:lnTo>
                <a:lnTo>
                  <a:pt x="3" y="0"/>
                </a:lnTo>
                <a:lnTo>
                  <a:pt x="4" y="0"/>
                </a:lnTo>
                <a:lnTo>
                  <a:pt x="4" y="4"/>
                </a:lnTo>
                <a:lnTo>
                  <a:pt x="7" y="4"/>
                </a:lnTo>
                <a:lnTo>
                  <a:pt x="11" y="6"/>
                </a:lnTo>
                <a:lnTo>
                  <a:pt x="14" y="5"/>
                </a:lnTo>
                <a:lnTo>
                  <a:pt x="15" y="5"/>
                </a:lnTo>
                <a:lnTo>
                  <a:pt x="18" y="8"/>
                </a:lnTo>
                <a:lnTo>
                  <a:pt x="27" y="32"/>
                </a:lnTo>
                <a:lnTo>
                  <a:pt x="29" y="34"/>
                </a:lnTo>
                <a:lnTo>
                  <a:pt x="27" y="35"/>
                </a:lnTo>
                <a:lnTo>
                  <a:pt x="26" y="38"/>
                </a:lnTo>
                <a:lnTo>
                  <a:pt x="25" y="40"/>
                </a:lnTo>
                <a:lnTo>
                  <a:pt x="21" y="40"/>
                </a:lnTo>
                <a:lnTo>
                  <a:pt x="21" y="39"/>
                </a:lnTo>
                <a:lnTo>
                  <a:pt x="21" y="39"/>
                </a:lnTo>
                <a:lnTo>
                  <a:pt x="18" y="35"/>
                </a:lnTo>
                <a:lnTo>
                  <a:pt x="14" y="30"/>
                </a:lnTo>
                <a:lnTo>
                  <a:pt x="11" y="28"/>
                </a:lnTo>
                <a:lnTo>
                  <a:pt x="11" y="30"/>
                </a:lnTo>
                <a:lnTo>
                  <a:pt x="10" y="31"/>
                </a:lnTo>
                <a:lnTo>
                  <a:pt x="8" y="31"/>
                </a:lnTo>
                <a:lnTo>
                  <a:pt x="3" y="31"/>
                </a:lnTo>
                <a:lnTo>
                  <a:pt x="2" y="30"/>
                </a:lnTo>
                <a:lnTo>
                  <a:pt x="0" y="25"/>
                </a:lnTo>
                <a:lnTo>
                  <a:pt x="0" y="24"/>
                </a:lnTo>
                <a:lnTo>
                  <a:pt x="0" y="15"/>
                </a:lnTo>
                <a:lnTo>
                  <a:pt x="2" y="6"/>
                </a:lnTo>
                <a:lnTo>
                  <a:pt x="2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3" name="Freeform 368"/>
          <p:cNvSpPr>
            <a:spLocks/>
          </p:cNvSpPr>
          <p:nvPr/>
        </p:nvSpPr>
        <p:spPr bwMode="auto">
          <a:xfrm>
            <a:off x="4994276" y="4208463"/>
            <a:ext cx="38100" cy="39688"/>
          </a:xfrm>
          <a:custGeom>
            <a:avLst/>
            <a:gdLst>
              <a:gd name="T0" fmla="*/ 12 w 24"/>
              <a:gd name="T1" fmla="*/ 1 h 25"/>
              <a:gd name="T2" fmla="*/ 13 w 24"/>
              <a:gd name="T3" fmla="*/ 0 h 25"/>
              <a:gd name="T4" fmla="*/ 17 w 24"/>
              <a:gd name="T5" fmla="*/ 1 h 25"/>
              <a:gd name="T6" fmla="*/ 20 w 24"/>
              <a:gd name="T7" fmla="*/ 1 h 25"/>
              <a:gd name="T8" fmla="*/ 15 w 24"/>
              <a:gd name="T9" fmla="*/ 4 h 25"/>
              <a:gd name="T10" fmla="*/ 13 w 24"/>
              <a:gd name="T11" fmla="*/ 8 h 25"/>
              <a:gd name="T12" fmla="*/ 12 w 24"/>
              <a:gd name="T13" fmla="*/ 11 h 25"/>
              <a:gd name="T14" fmla="*/ 23 w 24"/>
              <a:gd name="T15" fmla="*/ 18 h 25"/>
              <a:gd name="T16" fmla="*/ 24 w 24"/>
              <a:gd name="T17" fmla="*/ 18 h 25"/>
              <a:gd name="T18" fmla="*/ 23 w 24"/>
              <a:gd name="T19" fmla="*/ 19 h 25"/>
              <a:gd name="T20" fmla="*/ 21 w 24"/>
              <a:gd name="T21" fmla="*/ 20 h 25"/>
              <a:gd name="T22" fmla="*/ 17 w 24"/>
              <a:gd name="T23" fmla="*/ 23 h 25"/>
              <a:gd name="T24" fmla="*/ 15 w 24"/>
              <a:gd name="T25" fmla="*/ 25 h 25"/>
              <a:gd name="T26" fmla="*/ 10 w 24"/>
              <a:gd name="T27" fmla="*/ 25 h 25"/>
              <a:gd name="T28" fmla="*/ 5 w 24"/>
              <a:gd name="T29" fmla="*/ 23 h 25"/>
              <a:gd name="T30" fmla="*/ 2 w 24"/>
              <a:gd name="T31" fmla="*/ 18 h 25"/>
              <a:gd name="T32" fmla="*/ 2 w 24"/>
              <a:gd name="T33" fmla="*/ 16 h 25"/>
              <a:gd name="T34" fmla="*/ 0 w 24"/>
              <a:gd name="T35" fmla="*/ 4 h 25"/>
              <a:gd name="T36" fmla="*/ 2 w 24"/>
              <a:gd name="T37" fmla="*/ 1 h 25"/>
              <a:gd name="T38" fmla="*/ 8 w 24"/>
              <a:gd name="T39" fmla="*/ 1 h 25"/>
              <a:gd name="T40" fmla="*/ 12 w 24"/>
              <a:gd name="T41" fmla="*/ 1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4" h="25">
                <a:moveTo>
                  <a:pt x="12" y="1"/>
                </a:moveTo>
                <a:lnTo>
                  <a:pt x="13" y="0"/>
                </a:lnTo>
                <a:lnTo>
                  <a:pt x="17" y="1"/>
                </a:lnTo>
                <a:lnTo>
                  <a:pt x="20" y="1"/>
                </a:lnTo>
                <a:lnTo>
                  <a:pt x="15" y="4"/>
                </a:lnTo>
                <a:lnTo>
                  <a:pt x="13" y="8"/>
                </a:lnTo>
                <a:lnTo>
                  <a:pt x="12" y="11"/>
                </a:lnTo>
                <a:lnTo>
                  <a:pt x="23" y="18"/>
                </a:lnTo>
                <a:lnTo>
                  <a:pt x="24" y="18"/>
                </a:lnTo>
                <a:lnTo>
                  <a:pt x="23" y="19"/>
                </a:lnTo>
                <a:lnTo>
                  <a:pt x="21" y="20"/>
                </a:lnTo>
                <a:lnTo>
                  <a:pt x="17" y="23"/>
                </a:lnTo>
                <a:lnTo>
                  <a:pt x="15" y="25"/>
                </a:lnTo>
                <a:lnTo>
                  <a:pt x="10" y="25"/>
                </a:lnTo>
                <a:lnTo>
                  <a:pt x="5" y="23"/>
                </a:lnTo>
                <a:lnTo>
                  <a:pt x="2" y="18"/>
                </a:lnTo>
                <a:lnTo>
                  <a:pt x="2" y="16"/>
                </a:lnTo>
                <a:lnTo>
                  <a:pt x="0" y="4"/>
                </a:lnTo>
                <a:lnTo>
                  <a:pt x="2" y="1"/>
                </a:lnTo>
                <a:lnTo>
                  <a:pt x="8" y="1"/>
                </a:lnTo>
                <a:lnTo>
                  <a:pt x="12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4" name="Freeform 369"/>
          <p:cNvSpPr>
            <a:spLocks/>
          </p:cNvSpPr>
          <p:nvPr/>
        </p:nvSpPr>
        <p:spPr bwMode="auto">
          <a:xfrm>
            <a:off x="5541963" y="4059238"/>
            <a:ext cx="60325" cy="130175"/>
          </a:xfrm>
          <a:custGeom>
            <a:avLst/>
            <a:gdLst>
              <a:gd name="T0" fmla="*/ 11 w 38"/>
              <a:gd name="T1" fmla="*/ 9 h 82"/>
              <a:gd name="T2" fmla="*/ 11 w 38"/>
              <a:gd name="T3" fmla="*/ 5 h 82"/>
              <a:gd name="T4" fmla="*/ 12 w 38"/>
              <a:gd name="T5" fmla="*/ 3 h 82"/>
              <a:gd name="T6" fmla="*/ 38 w 38"/>
              <a:gd name="T7" fmla="*/ 4 h 82"/>
              <a:gd name="T8" fmla="*/ 31 w 38"/>
              <a:gd name="T9" fmla="*/ 12 h 82"/>
              <a:gd name="T10" fmla="*/ 28 w 38"/>
              <a:gd name="T11" fmla="*/ 18 h 82"/>
              <a:gd name="T12" fmla="*/ 32 w 38"/>
              <a:gd name="T13" fmla="*/ 35 h 82"/>
              <a:gd name="T14" fmla="*/ 31 w 38"/>
              <a:gd name="T15" fmla="*/ 49 h 82"/>
              <a:gd name="T16" fmla="*/ 24 w 38"/>
              <a:gd name="T17" fmla="*/ 63 h 82"/>
              <a:gd name="T18" fmla="*/ 17 w 38"/>
              <a:gd name="T19" fmla="*/ 78 h 82"/>
              <a:gd name="T20" fmla="*/ 13 w 38"/>
              <a:gd name="T21" fmla="*/ 80 h 82"/>
              <a:gd name="T22" fmla="*/ 12 w 38"/>
              <a:gd name="T23" fmla="*/ 78 h 82"/>
              <a:gd name="T24" fmla="*/ 7 w 38"/>
              <a:gd name="T25" fmla="*/ 71 h 82"/>
              <a:gd name="T26" fmla="*/ 2 w 38"/>
              <a:gd name="T27" fmla="*/ 67 h 82"/>
              <a:gd name="T28" fmla="*/ 0 w 38"/>
              <a:gd name="T29" fmla="*/ 64 h 82"/>
              <a:gd name="T30" fmla="*/ 0 w 38"/>
              <a:gd name="T31" fmla="*/ 60 h 82"/>
              <a:gd name="T32" fmla="*/ 1 w 38"/>
              <a:gd name="T33" fmla="*/ 53 h 82"/>
              <a:gd name="T34" fmla="*/ 9 w 38"/>
              <a:gd name="T35" fmla="*/ 52 h 82"/>
              <a:gd name="T36" fmla="*/ 13 w 38"/>
              <a:gd name="T37" fmla="*/ 52 h 82"/>
              <a:gd name="T38" fmla="*/ 17 w 38"/>
              <a:gd name="T39" fmla="*/ 52 h 82"/>
              <a:gd name="T40" fmla="*/ 22 w 38"/>
              <a:gd name="T41" fmla="*/ 46 h 82"/>
              <a:gd name="T42" fmla="*/ 22 w 38"/>
              <a:gd name="T43" fmla="*/ 38 h 82"/>
              <a:gd name="T44" fmla="*/ 19 w 38"/>
              <a:gd name="T45" fmla="*/ 38 h 82"/>
              <a:gd name="T46" fmla="*/ 13 w 38"/>
              <a:gd name="T47" fmla="*/ 44 h 82"/>
              <a:gd name="T48" fmla="*/ 8 w 38"/>
              <a:gd name="T49" fmla="*/ 45 h 82"/>
              <a:gd name="T50" fmla="*/ 7 w 38"/>
              <a:gd name="T51" fmla="*/ 45 h 82"/>
              <a:gd name="T52" fmla="*/ 4 w 38"/>
              <a:gd name="T53" fmla="*/ 45 h 82"/>
              <a:gd name="T54" fmla="*/ 4 w 38"/>
              <a:gd name="T55" fmla="*/ 41 h 82"/>
              <a:gd name="T56" fmla="*/ 7 w 38"/>
              <a:gd name="T57" fmla="*/ 26 h 82"/>
              <a:gd name="T58" fmla="*/ 12 w 38"/>
              <a:gd name="T59" fmla="*/ 20 h 82"/>
              <a:gd name="T60" fmla="*/ 16 w 38"/>
              <a:gd name="T61" fmla="*/ 16 h 82"/>
              <a:gd name="T62" fmla="*/ 16 w 38"/>
              <a:gd name="T63" fmla="*/ 12 h 82"/>
              <a:gd name="T64" fmla="*/ 13 w 38"/>
              <a:gd name="T65" fmla="*/ 9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8" h="82">
                <a:moveTo>
                  <a:pt x="13" y="9"/>
                </a:moveTo>
                <a:lnTo>
                  <a:pt x="11" y="9"/>
                </a:lnTo>
                <a:lnTo>
                  <a:pt x="9" y="8"/>
                </a:lnTo>
                <a:lnTo>
                  <a:pt x="11" y="5"/>
                </a:lnTo>
                <a:lnTo>
                  <a:pt x="12" y="4"/>
                </a:lnTo>
                <a:lnTo>
                  <a:pt x="12" y="3"/>
                </a:lnTo>
                <a:lnTo>
                  <a:pt x="24" y="0"/>
                </a:lnTo>
                <a:lnTo>
                  <a:pt x="38" y="4"/>
                </a:lnTo>
                <a:lnTo>
                  <a:pt x="34" y="8"/>
                </a:lnTo>
                <a:lnTo>
                  <a:pt x="31" y="12"/>
                </a:lnTo>
                <a:lnTo>
                  <a:pt x="28" y="14"/>
                </a:lnTo>
                <a:lnTo>
                  <a:pt x="28" y="18"/>
                </a:lnTo>
                <a:lnTo>
                  <a:pt x="31" y="30"/>
                </a:lnTo>
                <a:lnTo>
                  <a:pt x="32" y="35"/>
                </a:lnTo>
                <a:lnTo>
                  <a:pt x="34" y="45"/>
                </a:lnTo>
                <a:lnTo>
                  <a:pt x="31" y="49"/>
                </a:lnTo>
                <a:lnTo>
                  <a:pt x="28" y="54"/>
                </a:lnTo>
                <a:lnTo>
                  <a:pt x="24" y="63"/>
                </a:lnTo>
                <a:lnTo>
                  <a:pt x="19" y="74"/>
                </a:lnTo>
                <a:lnTo>
                  <a:pt x="17" y="78"/>
                </a:lnTo>
                <a:lnTo>
                  <a:pt x="15" y="78"/>
                </a:lnTo>
                <a:lnTo>
                  <a:pt x="13" y="80"/>
                </a:lnTo>
                <a:lnTo>
                  <a:pt x="13" y="82"/>
                </a:lnTo>
                <a:lnTo>
                  <a:pt x="12" y="78"/>
                </a:lnTo>
                <a:lnTo>
                  <a:pt x="8" y="74"/>
                </a:lnTo>
                <a:lnTo>
                  <a:pt x="7" y="71"/>
                </a:lnTo>
                <a:lnTo>
                  <a:pt x="5" y="69"/>
                </a:lnTo>
                <a:lnTo>
                  <a:pt x="2" y="67"/>
                </a:lnTo>
                <a:lnTo>
                  <a:pt x="1" y="65"/>
                </a:lnTo>
                <a:lnTo>
                  <a:pt x="0" y="64"/>
                </a:lnTo>
                <a:lnTo>
                  <a:pt x="0" y="63"/>
                </a:lnTo>
                <a:lnTo>
                  <a:pt x="0" y="60"/>
                </a:lnTo>
                <a:lnTo>
                  <a:pt x="0" y="54"/>
                </a:lnTo>
                <a:lnTo>
                  <a:pt x="1" y="53"/>
                </a:lnTo>
                <a:lnTo>
                  <a:pt x="5" y="52"/>
                </a:lnTo>
                <a:lnTo>
                  <a:pt x="9" y="52"/>
                </a:lnTo>
                <a:lnTo>
                  <a:pt x="11" y="52"/>
                </a:lnTo>
                <a:lnTo>
                  <a:pt x="13" y="52"/>
                </a:lnTo>
                <a:lnTo>
                  <a:pt x="16" y="52"/>
                </a:lnTo>
                <a:lnTo>
                  <a:pt x="17" y="52"/>
                </a:lnTo>
                <a:lnTo>
                  <a:pt x="19" y="50"/>
                </a:lnTo>
                <a:lnTo>
                  <a:pt x="22" y="46"/>
                </a:lnTo>
                <a:lnTo>
                  <a:pt x="23" y="46"/>
                </a:lnTo>
                <a:lnTo>
                  <a:pt x="22" y="38"/>
                </a:lnTo>
                <a:lnTo>
                  <a:pt x="20" y="38"/>
                </a:lnTo>
                <a:lnTo>
                  <a:pt x="19" y="38"/>
                </a:lnTo>
                <a:lnTo>
                  <a:pt x="17" y="39"/>
                </a:lnTo>
                <a:lnTo>
                  <a:pt x="13" y="44"/>
                </a:lnTo>
                <a:lnTo>
                  <a:pt x="11" y="45"/>
                </a:lnTo>
                <a:lnTo>
                  <a:pt x="8" y="45"/>
                </a:lnTo>
                <a:lnTo>
                  <a:pt x="7" y="45"/>
                </a:lnTo>
                <a:lnTo>
                  <a:pt x="7" y="45"/>
                </a:lnTo>
                <a:lnTo>
                  <a:pt x="5" y="45"/>
                </a:lnTo>
                <a:lnTo>
                  <a:pt x="4" y="45"/>
                </a:lnTo>
                <a:lnTo>
                  <a:pt x="4" y="42"/>
                </a:lnTo>
                <a:lnTo>
                  <a:pt x="4" y="41"/>
                </a:lnTo>
                <a:lnTo>
                  <a:pt x="5" y="29"/>
                </a:lnTo>
                <a:lnTo>
                  <a:pt x="7" y="26"/>
                </a:lnTo>
                <a:lnTo>
                  <a:pt x="9" y="22"/>
                </a:lnTo>
                <a:lnTo>
                  <a:pt x="12" y="20"/>
                </a:lnTo>
                <a:lnTo>
                  <a:pt x="15" y="18"/>
                </a:lnTo>
                <a:lnTo>
                  <a:pt x="16" y="16"/>
                </a:lnTo>
                <a:lnTo>
                  <a:pt x="16" y="12"/>
                </a:lnTo>
                <a:lnTo>
                  <a:pt x="16" y="12"/>
                </a:lnTo>
                <a:lnTo>
                  <a:pt x="16" y="11"/>
                </a:lnTo>
                <a:lnTo>
                  <a:pt x="13" y="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5" name="Freeform 370"/>
          <p:cNvSpPr>
            <a:spLocks/>
          </p:cNvSpPr>
          <p:nvPr/>
        </p:nvSpPr>
        <p:spPr bwMode="auto">
          <a:xfrm>
            <a:off x="5470526" y="4106863"/>
            <a:ext cx="41275" cy="28575"/>
          </a:xfrm>
          <a:custGeom>
            <a:avLst/>
            <a:gdLst>
              <a:gd name="T0" fmla="*/ 24 w 26"/>
              <a:gd name="T1" fmla="*/ 8 h 18"/>
              <a:gd name="T2" fmla="*/ 23 w 26"/>
              <a:gd name="T3" fmla="*/ 11 h 18"/>
              <a:gd name="T4" fmla="*/ 22 w 26"/>
              <a:gd name="T5" fmla="*/ 12 h 18"/>
              <a:gd name="T6" fmla="*/ 20 w 26"/>
              <a:gd name="T7" fmla="*/ 14 h 18"/>
              <a:gd name="T8" fmla="*/ 16 w 26"/>
              <a:gd name="T9" fmla="*/ 16 h 18"/>
              <a:gd name="T10" fmla="*/ 15 w 26"/>
              <a:gd name="T11" fmla="*/ 18 h 18"/>
              <a:gd name="T12" fmla="*/ 15 w 26"/>
              <a:gd name="T13" fmla="*/ 16 h 18"/>
              <a:gd name="T14" fmla="*/ 4 w 26"/>
              <a:gd name="T15" fmla="*/ 14 h 18"/>
              <a:gd name="T16" fmla="*/ 1 w 26"/>
              <a:gd name="T17" fmla="*/ 11 h 18"/>
              <a:gd name="T18" fmla="*/ 0 w 26"/>
              <a:gd name="T19" fmla="*/ 11 h 18"/>
              <a:gd name="T20" fmla="*/ 0 w 26"/>
              <a:gd name="T21" fmla="*/ 9 h 18"/>
              <a:gd name="T22" fmla="*/ 1 w 26"/>
              <a:gd name="T23" fmla="*/ 8 h 18"/>
              <a:gd name="T24" fmla="*/ 1 w 26"/>
              <a:gd name="T25" fmla="*/ 5 h 18"/>
              <a:gd name="T26" fmla="*/ 1 w 26"/>
              <a:gd name="T27" fmla="*/ 4 h 18"/>
              <a:gd name="T28" fmla="*/ 7 w 26"/>
              <a:gd name="T29" fmla="*/ 0 h 18"/>
              <a:gd name="T30" fmla="*/ 9 w 26"/>
              <a:gd name="T31" fmla="*/ 0 h 18"/>
              <a:gd name="T32" fmla="*/ 11 w 26"/>
              <a:gd name="T33" fmla="*/ 0 h 18"/>
              <a:gd name="T34" fmla="*/ 15 w 26"/>
              <a:gd name="T35" fmla="*/ 0 h 18"/>
              <a:gd name="T36" fmla="*/ 22 w 26"/>
              <a:gd name="T37" fmla="*/ 4 h 18"/>
              <a:gd name="T38" fmla="*/ 24 w 26"/>
              <a:gd name="T39" fmla="*/ 5 h 18"/>
              <a:gd name="T40" fmla="*/ 24 w 26"/>
              <a:gd name="T41" fmla="*/ 7 h 18"/>
              <a:gd name="T42" fmla="*/ 26 w 26"/>
              <a:gd name="T43" fmla="*/ 7 h 18"/>
              <a:gd name="T44" fmla="*/ 24 w 26"/>
              <a:gd name="T45" fmla="*/ 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6" h="18">
                <a:moveTo>
                  <a:pt x="24" y="8"/>
                </a:moveTo>
                <a:lnTo>
                  <a:pt x="23" y="11"/>
                </a:lnTo>
                <a:lnTo>
                  <a:pt x="22" y="12"/>
                </a:lnTo>
                <a:lnTo>
                  <a:pt x="20" y="14"/>
                </a:lnTo>
                <a:lnTo>
                  <a:pt x="16" y="16"/>
                </a:lnTo>
                <a:lnTo>
                  <a:pt x="15" y="18"/>
                </a:lnTo>
                <a:lnTo>
                  <a:pt x="15" y="16"/>
                </a:lnTo>
                <a:lnTo>
                  <a:pt x="4" y="14"/>
                </a:lnTo>
                <a:lnTo>
                  <a:pt x="1" y="11"/>
                </a:lnTo>
                <a:lnTo>
                  <a:pt x="0" y="11"/>
                </a:lnTo>
                <a:lnTo>
                  <a:pt x="0" y="9"/>
                </a:lnTo>
                <a:lnTo>
                  <a:pt x="1" y="8"/>
                </a:lnTo>
                <a:lnTo>
                  <a:pt x="1" y="5"/>
                </a:lnTo>
                <a:lnTo>
                  <a:pt x="1" y="4"/>
                </a:lnTo>
                <a:lnTo>
                  <a:pt x="7" y="0"/>
                </a:lnTo>
                <a:lnTo>
                  <a:pt x="9" y="0"/>
                </a:lnTo>
                <a:lnTo>
                  <a:pt x="11" y="0"/>
                </a:lnTo>
                <a:lnTo>
                  <a:pt x="15" y="0"/>
                </a:lnTo>
                <a:lnTo>
                  <a:pt x="22" y="4"/>
                </a:lnTo>
                <a:lnTo>
                  <a:pt x="24" y="5"/>
                </a:lnTo>
                <a:lnTo>
                  <a:pt x="24" y="7"/>
                </a:lnTo>
                <a:lnTo>
                  <a:pt x="26" y="7"/>
                </a:lnTo>
                <a:lnTo>
                  <a:pt x="24" y="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6" name="Freeform 371"/>
          <p:cNvSpPr>
            <a:spLocks/>
          </p:cNvSpPr>
          <p:nvPr/>
        </p:nvSpPr>
        <p:spPr bwMode="auto">
          <a:xfrm>
            <a:off x="5500688" y="4046538"/>
            <a:ext cx="60325" cy="41275"/>
          </a:xfrm>
          <a:custGeom>
            <a:avLst/>
            <a:gdLst>
              <a:gd name="T0" fmla="*/ 18 w 38"/>
              <a:gd name="T1" fmla="*/ 15 h 26"/>
              <a:gd name="T2" fmla="*/ 7 w 38"/>
              <a:gd name="T3" fmla="*/ 16 h 26"/>
              <a:gd name="T4" fmla="*/ 0 w 38"/>
              <a:gd name="T5" fmla="*/ 16 h 26"/>
              <a:gd name="T6" fmla="*/ 0 w 38"/>
              <a:gd name="T7" fmla="*/ 16 h 26"/>
              <a:gd name="T8" fmla="*/ 0 w 38"/>
              <a:gd name="T9" fmla="*/ 15 h 26"/>
              <a:gd name="T10" fmla="*/ 0 w 38"/>
              <a:gd name="T11" fmla="*/ 13 h 26"/>
              <a:gd name="T12" fmla="*/ 9 w 38"/>
              <a:gd name="T13" fmla="*/ 2 h 26"/>
              <a:gd name="T14" fmla="*/ 12 w 38"/>
              <a:gd name="T15" fmla="*/ 0 h 26"/>
              <a:gd name="T16" fmla="*/ 13 w 38"/>
              <a:gd name="T17" fmla="*/ 0 h 26"/>
              <a:gd name="T18" fmla="*/ 15 w 38"/>
              <a:gd name="T19" fmla="*/ 0 h 26"/>
              <a:gd name="T20" fmla="*/ 33 w 38"/>
              <a:gd name="T21" fmla="*/ 13 h 26"/>
              <a:gd name="T22" fmla="*/ 37 w 38"/>
              <a:gd name="T23" fmla="*/ 19 h 26"/>
              <a:gd name="T24" fmla="*/ 38 w 38"/>
              <a:gd name="T25" fmla="*/ 20 h 26"/>
              <a:gd name="T26" fmla="*/ 37 w 38"/>
              <a:gd name="T27" fmla="*/ 20 h 26"/>
              <a:gd name="T28" fmla="*/ 35 w 38"/>
              <a:gd name="T29" fmla="*/ 23 h 26"/>
              <a:gd name="T30" fmla="*/ 34 w 38"/>
              <a:gd name="T31" fmla="*/ 23 h 26"/>
              <a:gd name="T32" fmla="*/ 33 w 38"/>
              <a:gd name="T33" fmla="*/ 24 h 26"/>
              <a:gd name="T34" fmla="*/ 28 w 38"/>
              <a:gd name="T35" fmla="*/ 24 h 26"/>
              <a:gd name="T36" fmla="*/ 26 w 38"/>
              <a:gd name="T37" fmla="*/ 26 h 26"/>
              <a:gd name="T38" fmla="*/ 24 w 38"/>
              <a:gd name="T39" fmla="*/ 26 h 26"/>
              <a:gd name="T40" fmla="*/ 23 w 38"/>
              <a:gd name="T41" fmla="*/ 22 h 26"/>
              <a:gd name="T42" fmla="*/ 18 w 38"/>
              <a:gd name="T43" fmla="*/ 1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8" h="26">
                <a:moveTo>
                  <a:pt x="18" y="15"/>
                </a:moveTo>
                <a:lnTo>
                  <a:pt x="7" y="16"/>
                </a:lnTo>
                <a:lnTo>
                  <a:pt x="0" y="16"/>
                </a:lnTo>
                <a:lnTo>
                  <a:pt x="0" y="16"/>
                </a:lnTo>
                <a:lnTo>
                  <a:pt x="0" y="15"/>
                </a:lnTo>
                <a:lnTo>
                  <a:pt x="0" y="13"/>
                </a:lnTo>
                <a:lnTo>
                  <a:pt x="9" y="2"/>
                </a:lnTo>
                <a:lnTo>
                  <a:pt x="12" y="0"/>
                </a:lnTo>
                <a:lnTo>
                  <a:pt x="13" y="0"/>
                </a:lnTo>
                <a:lnTo>
                  <a:pt x="15" y="0"/>
                </a:lnTo>
                <a:lnTo>
                  <a:pt x="33" y="13"/>
                </a:lnTo>
                <a:lnTo>
                  <a:pt x="37" y="19"/>
                </a:lnTo>
                <a:lnTo>
                  <a:pt x="38" y="20"/>
                </a:lnTo>
                <a:lnTo>
                  <a:pt x="37" y="20"/>
                </a:lnTo>
                <a:lnTo>
                  <a:pt x="35" y="23"/>
                </a:lnTo>
                <a:lnTo>
                  <a:pt x="34" y="23"/>
                </a:lnTo>
                <a:lnTo>
                  <a:pt x="33" y="24"/>
                </a:lnTo>
                <a:lnTo>
                  <a:pt x="28" y="24"/>
                </a:lnTo>
                <a:lnTo>
                  <a:pt x="26" y="26"/>
                </a:lnTo>
                <a:lnTo>
                  <a:pt x="24" y="26"/>
                </a:lnTo>
                <a:lnTo>
                  <a:pt x="23" y="22"/>
                </a:lnTo>
                <a:lnTo>
                  <a:pt x="18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7" name="Freeform 372"/>
          <p:cNvSpPr>
            <a:spLocks/>
          </p:cNvSpPr>
          <p:nvPr/>
        </p:nvSpPr>
        <p:spPr bwMode="auto">
          <a:xfrm>
            <a:off x="5607051" y="3844926"/>
            <a:ext cx="112713" cy="120650"/>
          </a:xfrm>
          <a:custGeom>
            <a:avLst/>
            <a:gdLst>
              <a:gd name="T0" fmla="*/ 43 w 71"/>
              <a:gd name="T1" fmla="*/ 27 h 76"/>
              <a:gd name="T2" fmla="*/ 46 w 71"/>
              <a:gd name="T3" fmla="*/ 35 h 76"/>
              <a:gd name="T4" fmla="*/ 46 w 71"/>
              <a:gd name="T5" fmla="*/ 37 h 76"/>
              <a:gd name="T6" fmla="*/ 41 w 71"/>
              <a:gd name="T7" fmla="*/ 46 h 76"/>
              <a:gd name="T8" fmla="*/ 39 w 71"/>
              <a:gd name="T9" fmla="*/ 48 h 76"/>
              <a:gd name="T10" fmla="*/ 36 w 71"/>
              <a:gd name="T11" fmla="*/ 52 h 76"/>
              <a:gd name="T12" fmla="*/ 32 w 71"/>
              <a:gd name="T13" fmla="*/ 59 h 76"/>
              <a:gd name="T14" fmla="*/ 31 w 71"/>
              <a:gd name="T15" fmla="*/ 63 h 76"/>
              <a:gd name="T16" fmla="*/ 28 w 71"/>
              <a:gd name="T17" fmla="*/ 67 h 76"/>
              <a:gd name="T18" fmla="*/ 24 w 71"/>
              <a:gd name="T19" fmla="*/ 71 h 76"/>
              <a:gd name="T20" fmla="*/ 19 w 71"/>
              <a:gd name="T21" fmla="*/ 76 h 76"/>
              <a:gd name="T22" fmla="*/ 17 w 71"/>
              <a:gd name="T23" fmla="*/ 76 h 76"/>
              <a:gd name="T24" fmla="*/ 2 w 71"/>
              <a:gd name="T25" fmla="*/ 68 h 76"/>
              <a:gd name="T26" fmla="*/ 1 w 71"/>
              <a:gd name="T27" fmla="*/ 67 h 76"/>
              <a:gd name="T28" fmla="*/ 0 w 71"/>
              <a:gd name="T29" fmla="*/ 64 h 76"/>
              <a:gd name="T30" fmla="*/ 2 w 71"/>
              <a:gd name="T31" fmla="*/ 61 h 76"/>
              <a:gd name="T32" fmla="*/ 5 w 71"/>
              <a:gd name="T33" fmla="*/ 59 h 76"/>
              <a:gd name="T34" fmla="*/ 9 w 71"/>
              <a:gd name="T35" fmla="*/ 56 h 76"/>
              <a:gd name="T36" fmla="*/ 12 w 71"/>
              <a:gd name="T37" fmla="*/ 54 h 76"/>
              <a:gd name="T38" fmla="*/ 15 w 71"/>
              <a:gd name="T39" fmla="*/ 54 h 76"/>
              <a:gd name="T40" fmla="*/ 16 w 71"/>
              <a:gd name="T41" fmla="*/ 54 h 76"/>
              <a:gd name="T42" fmla="*/ 17 w 71"/>
              <a:gd name="T43" fmla="*/ 53 h 76"/>
              <a:gd name="T44" fmla="*/ 19 w 71"/>
              <a:gd name="T45" fmla="*/ 52 h 76"/>
              <a:gd name="T46" fmla="*/ 27 w 71"/>
              <a:gd name="T47" fmla="*/ 42 h 76"/>
              <a:gd name="T48" fmla="*/ 28 w 71"/>
              <a:gd name="T49" fmla="*/ 38 h 76"/>
              <a:gd name="T50" fmla="*/ 28 w 71"/>
              <a:gd name="T51" fmla="*/ 37 h 76"/>
              <a:gd name="T52" fmla="*/ 28 w 71"/>
              <a:gd name="T53" fmla="*/ 35 h 76"/>
              <a:gd name="T54" fmla="*/ 23 w 71"/>
              <a:gd name="T55" fmla="*/ 31 h 76"/>
              <a:gd name="T56" fmla="*/ 19 w 71"/>
              <a:gd name="T57" fmla="*/ 27 h 76"/>
              <a:gd name="T58" fmla="*/ 16 w 71"/>
              <a:gd name="T59" fmla="*/ 27 h 76"/>
              <a:gd name="T60" fmla="*/ 15 w 71"/>
              <a:gd name="T61" fmla="*/ 27 h 76"/>
              <a:gd name="T62" fmla="*/ 15 w 71"/>
              <a:gd name="T63" fmla="*/ 26 h 76"/>
              <a:gd name="T64" fmla="*/ 15 w 71"/>
              <a:gd name="T65" fmla="*/ 20 h 76"/>
              <a:gd name="T66" fmla="*/ 15 w 71"/>
              <a:gd name="T67" fmla="*/ 19 h 76"/>
              <a:gd name="T68" fmla="*/ 20 w 71"/>
              <a:gd name="T69" fmla="*/ 16 h 76"/>
              <a:gd name="T70" fmla="*/ 36 w 71"/>
              <a:gd name="T71" fmla="*/ 8 h 76"/>
              <a:gd name="T72" fmla="*/ 39 w 71"/>
              <a:gd name="T73" fmla="*/ 7 h 76"/>
              <a:gd name="T74" fmla="*/ 41 w 71"/>
              <a:gd name="T75" fmla="*/ 7 h 76"/>
              <a:gd name="T76" fmla="*/ 42 w 71"/>
              <a:gd name="T77" fmla="*/ 5 h 76"/>
              <a:gd name="T78" fmla="*/ 43 w 71"/>
              <a:gd name="T79" fmla="*/ 5 h 76"/>
              <a:gd name="T80" fmla="*/ 45 w 71"/>
              <a:gd name="T81" fmla="*/ 4 h 76"/>
              <a:gd name="T82" fmla="*/ 56 w 71"/>
              <a:gd name="T83" fmla="*/ 1 h 76"/>
              <a:gd name="T84" fmla="*/ 60 w 71"/>
              <a:gd name="T85" fmla="*/ 0 h 76"/>
              <a:gd name="T86" fmla="*/ 61 w 71"/>
              <a:gd name="T87" fmla="*/ 0 h 76"/>
              <a:gd name="T88" fmla="*/ 64 w 71"/>
              <a:gd name="T89" fmla="*/ 7 h 76"/>
              <a:gd name="T90" fmla="*/ 65 w 71"/>
              <a:gd name="T91" fmla="*/ 12 h 76"/>
              <a:gd name="T92" fmla="*/ 65 w 71"/>
              <a:gd name="T93" fmla="*/ 12 h 76"/>
              <a:gd name="T94" fmla="*/ 65 w 71"/>
              <a:gd name="T95" fmla="*/ 14 h 76"/>
              <a:gd name="T96" fmla="*/ 65 w 71"/>
              <a:gd name="T97" fmla="*/ 16 h 76"/>
              <a:gd name="T98" fmla="*/ 65 w 71"/>
              <a:gd name="T99" fmla="*/ 16 h 76"/>
              <a:gd name="T100" fmla="*/ 69 w 71"/>
              <a:gd name="T101" fmla="*/ 19 h 76"/>
              <a:gd name="T102" fmla="*/ 71 w 71"/>
              <a:gd name="T103" fmla="*/ 38 h 76"/>
              <a:gd name="T104" fmla="*/ 62 w 71"/>
              <a:gd name="T105" fmla="*/ 45 h 76"/>
              <a:gd name="T106" fmla="*/ 61 w 71"/>
              <a:gd name="T107" fmla="*/ 45 h 76"/>
              <a:gd name="T108" fmla="*/ 56 w 71"/>
              <a:gd name="T109" fmla="*/ 33 h 76"/>
              <a:gd name="T110" fmla="*/ 50 w 71"/>
              <a:gd name="T111" fmla="*/ 29 h 76"/>
              <a:gd name="T112" fmla="*/ 43 w 71"/>
              <a:gd name="T113" fmla="*/ 27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1" h="76">
                <a:moveTo>
                  <a:pt x="43" y="27"/>
                </a:moveTo>
                <a:lnTo>
                  <a:pt x="46" y="35"/>
                </a:lnTo>
                <a:lnTo>
                  <a:pt x="46" y="37"/>
                </a:lnTo>
                <a:lnTo>
                  <a:pt x="41" y="46"/>
                </a:lnTo>
                <a:lnTo>
                  <a:pt x="39" y="48"/>
                </a:lnTo>
                <a:lnTo>
                  <a:pt x="36" y="52"/>
                </a:lnTo>
                <a:lnTo>
                  <a:pt x="32" y="59"/>
                </a:lnTo>
                <a:lnTo>
                  <a:pt x="31" y="63"/>
                </a:lnTo>
                <a:lnTo>
                  <a:pt x="28" y="67"/>
                </a:lnTo>
                <a:lnTo>
                  <a:pt x="24" y="71"/>
                </a:lnTo>
                <a:lnTo>
                  <a:pt x="19" y="76"/>
                </a:lnTo>
                <a:lnTo>
                  <a:pt x="17" y="76"/>
                </a:lnTo>
                <a:lnTo>
                  <a:pt x="2" y="68"/>
                </a:lnTo>
                <a:lnTo>
                  <a:pt x="1" y="67"/>
                </a:lnTo>
                <a:lnTo>
                  <a:pt x="0" y="64"/>
                </a:lnTo>
                <a:lnTo>
                  <a:pt x="2" y="61"/>
                </a:lnTo>
                <a:lnTo>
                  <a:pt x="5" y="59"/>
                </a:lnTo>
                <a:lnTo>
                  <a:pt x="9" y="56"/>
                </a:lnTo>
                <a:lnTo>
                  <a:pt x="12" y="54"/>
                </a:lnTo>
                <a:lnTo>
                  <a:pt x="15" y="54"/>
                </a:lnTo>
                <a:lnTo>
                  <a:pt x="16" y="54"/>
                </a:lnTo>
                <a:lnTo>
                  <a:pt x="17" y="53"/>
                </a:lnTo>
                <a:lnTo>
                  <a:pt x="19" y="52"/>
                </a:lnTo>
                <a:lnTo>
                  <a:pt x="27" y="42"/>
                </a:lnTo>
                <a:lnTo>
                  <a:pt x="28" y="38"/>
                </a:lnTo>
                <a:lnTo>
                  <a:pt x="28" y="37"/>
                </a:lnTo>
                <a:lnTo>
                  <a:pt x="28" y="35"/>
                </a:lnTo>
                <a:lnTo>
                  <a:pt x="23" y="31"/>
                </a:lnTo>
                <a:lnTo>
                  <a:pt x="19" y="27"/>
                </a:lnTo>
                <a:lnTo>
                  <a:pt x="16" y="27"/>
                </a:lnTo>
                <a:lnTo>
                  <a:pt x="15" y="27"/>
                </a:lnTo>
                <a:lnTo>
                  <a:pt x="15" y="26"/>
                </a:lnTo>
                <a:lnTo>
                  <a:pt x="15" y="20"/>
                </a:lnTo>
                <a:lnTo>
                  <a:pt x="15" y="19"/>
                </a:lnTo>
                <a:lnTo>
                  <a:pt x="20" y="16"/>
                </a:lnTo>
                <a:lnTo>
                  <a:pt x="36" y="8"/>
                </a:lnTo>
                <a:lnTo>
                  <a:pt x="39" y="7"/>
                </a:lnTo>
                <a:lnTo>
                  <a:pt x="41" y="7"/>
                </a:lnTo>
                <a:lnTo>
                  <a:pt x="42" y="5"/>
                </a:lnTo>
                <a:lnTo>
                  <a:pt x="43" y="5"/>
                </a:lnTo>
                <a:lnTo>
                  <a:pt x="45" y="4"/>
                </a:lnTo>
                <a:lnTo>
                  <a:pt x="56" y="1"/>
                </a:lnTo>
                <a:lnTo>
                  <a:pt x="60" y="0"/>
                </a:lnTo>
                <a:lnTo>
                  <a:pt x="61" y="0"/>
                </a:lnTo>
                <a:lnTo>
                  <a:pt x="64" y="7"/>
                </a:lnTo>
                <a:lnTo>
                  <a:pt x="65" y="12"/>
                </a:lnTo>
                <a:lnTo>
                  <a:pt x="65" y="12"/>
                </a:lnTo>
                <a:lnTo>
                  <a:pt x="65" y="14"/>
                </a:lnTo>
                <a:lnTo>
                  <a:pt x="65" y="16"/>
                </a:lnTo>
                <a:lnTo>
                  <a:pt x="65" y="16"/>
                </a:lnTo>
                <a:lnTo>
                  <a:pt x="69" y="19"/>
                </a:lnTo>
                <a:lnTo>
                  <a:pt x="71" y="38"/>
                </a:lnTo>
                <a:lnTo>
                  <a:pt x="62" y="45"/>
                </a:lnTo>
                <a:lnTo>
                  <a:pt x="61" y="45"/>
                </a:lnTo>
                <a:lnTo>
                  <a:pt x="56" y="33"/>
                </a:lnTo>
                <a:lnTo>
                  <a:pt x="50" y="29"/>
                </a:lnTo>
                <a:lnTo>
                  <a:pt x="43" y="2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8" name="Freeform 373"/>
          <p:cNvSpPr>
            <a:spLocks/>
          </p:cNvSpPr>
          <p:nvPr/>
        </p:nvSpPr>
        <p:spPr bwMode="auto">
          <a:xfrm>
            <a:off x="5865813" y="3733801"/>
            <a:ext cx="100013" cy="125413"/>
          </a:xfrm>
          <a:custGeom>
            <a:avLst/>
            <a:gdLst>
              <a:gd name="T0" fmla="*/ 0 w 63"/>
              <a:gd name="T1" fmla="*/ 32 h 79"/>
              <a:gd name="T2" fmla="*/ 3 w 63"/>
              <a:gd name="T3" fmla="*/ 19 h 79"/>
              <a:gd name="T4" fmla="*/ 4 w 63"/>
              <a:gd name="T5" fmla="*/ 17 h 79"/>
              <a:gd name="T6" fmla="*/ 11 w 63"/>
              <a:gd name="T7" fmla="*/ 21 h 79"/>
              <a:gd name="T8" fmla="*/ 21 w 63"/>
              <a:gd name="T9" fmla="*/ 21 h 79"/>
              <a:gd name="T10" fmla="*/ 21 w 63"/>
              <a:gd name="T11" fmla="*/ 18 h 79"/>
              <a:gd name="T12" fmla="*/ 25 w 63"/>
              <a:gd name="T13" fmla="*/ 14 h 79"/>
              <a:gd name="T14" fmla="*/ 29 w 63"/>
              <a:gd name="T15" fmla="*/ 10 h 79"/>
              <a:gd name="T16" fmla="*/ 39 w 63"/>
              <a:gd name="T17" fmla="*/ 2 h 79"/>
              <a:gd name="T18" fmla="*/ 41 w 63"/>
              <a:gd name="T19" fmla="*/ 0 h 79"/>
              <a:gd name="T20" fmla="*/ 48 w 63"/>
              <a:gd name="T21" fmla="*/ 0 h 79"/>
              <a:gd name="T22" fmla="*/ 51 w 63"/>
              <a:gd name="T23" fmla="*/ 0 h 79"/>
              <a:gd name="T24" fmla="*/ 56 w 63"/>
              <a:gd name="T25" fmla="*/ 0 h 79"/>
              <a:gd name="T26" fmla="*/ 59 w 63"/>
              <a:gd name="T27" fmla="*/ 0 h 79"/>
              <a:gd name="T28" fmla="*/ 59 w 63"/>
              <a:gd name="T29" fmla="*/ 2 h 79"/>
              <a:gd name="T30" fmla="*/ 60 w 63"/>
              <a:gd name="T31" fmla="*/ 19 h 79"/>
              <a:gd name="T32" fmla="*/ 62 w 63"/>
              <a:gd name="T33" fmla="*/ 34 h 79"/>
              <a:gd name="T34" fmla="*/ 62 w 63"/>
              <a:gd name="T35" fmla="*/ 43 h 79"/>
              <a:gd name="T36" fmla="*/ 63 w 63"/>
              <a:gd name="T37" fmla="*/ 51 h 79"/>
              <a:gd name="T38" fmla="*/ 63 w 63"/>
              <a:gd name="T39" fmla="*/ 58 h 79"/>
              <a:gd name="T40" fmla="*/ 63 w 63"/>
              <a:gd name="T41" fmla="*/ 66 h 79"/>
              <a:gd name="T42" fmla="*/ 63 w 63"/>
              <a:gd name="T43" fmla="*/ 67 h 79"/>
              <a:gd name="T44" fmla="*/ 59 w 63"/>
              <a:gd name="T45" fmla="*/ 75 h 79"/>
              <a:gd name="T46" fmla="*/ 58 w 63"/>
              <a:gd name="T47" fmla="*/ 79 h 79"/>
              <a:gd name="T48" fmla="*/ 55 w 63"/>
              <a:gd name="T49" fmla="*/ 74 h 79"/>
              <a:gd name="T50" fmla="*/ 52 w 63"/>
              <a:gd name="T51" fmla="*/ 70 h 79"/>
              <a:gd name="T52" fmla="*/ 48 w 63"/>
              <a:gd name="T53" fmla="*/ 64 h 79"/>
              <a:gd name="T54" fmla="*/ 44 w 63"/>
              <a:gd name="T55" fmla="*/ 62 h 79"/>
              <a:gd name="T56" fmla="*/ 43 w 63"/>
              <a:gd name="T57" fmla="*/ 62 h 79"/>
              <a:gd name="T58" fmla="*/ 37 w 63"/>
              <a:gd name="T59" fmla="*/ 62 h 79"/>
              <a:gd name="T60" fmla="*/ 37 w 63"/>
              <a:gd name="T61" fmla="*/ 63 h 79"/>
              <a:gd name="T62" fmla="*/ 41 w 63"/>
              <a:gd name="T63" fmla="*/ 67 h 79"/>
              <a:gd name="T64" fmla="*/ 43 w 63"/>
              <a:gd name="T65" fmla="*/ 67 h 79"/>
              <a:gd name="T66" fmla="*/ 45 w 63"/>
              <a:gd name="T67" fmla="*/ 69 h 79"/>
              <a:gd name="T68" fmla="*/ 47 w 63"/>
              <a:gd name="T69" fmla="*/ 71 h 79"/>
              <a:gd name="T70" fmla="*/ 47 w 63"/>
              <a:gd name="T71" fmla="*/ 73 h 79"/>
              <a:gd name="T72" fmla="*/ 43 w 63"/>
              <a:gd name="T73" fmla="*/ 77 h 79"/>
              <a:gd name="T74" fmla="*/ 41 w 63"/>
              <a:gd name="T75" fmla="*/ 77 h 79"/>
              <a:gd name="T76" fmla="*/ 40 w 63"/>
              <a:gd name="T77" fmla="*/ 77 h 79"/>
              <a:gd name="T78" fmla="*/ 34 w 63"/>
              <a:gd name="T79" fmla="*/ 73 h 79"/>
              <a:gd name="T80" fmla="*/ 34 w 63"/>
              <a:gd name="T81" fmla="*/ 71 h 79"/>
              <a:gd name="T82" fmla="*/ 34 w 63"/>
              <a:gd name="T83" fmla="*/ 70 h 79"/>
              <a:gd name="T84" fmla="*/ 34 w 63"/>
              <a:gd name="T85" fmla="*/ 66 h 79"/>
              <a:gd name="T86" fmla="*/ 34 w 63"/>
              <a:gd name="T87" fmla="*/ 64 h 79"/>
              <a:gd name="T88" fmla="*/ 33 w 63"/>
              <a:gd name="T89" fmla="*/ 56 h 79"/>
              <a:gd name="T90" fmla="*/ 33 w 63"/>
              <a:gd name="T91" fmla="*/ 54 h 79"/>
              <a:gd name="T92" fmla="*/ 33 w 63"/>
              <a:gd name="T93" fmla="*/ 52 h 79"/>
              <a:gd name="T94" fmla="*/ 29 w 63"/>
              <a:gd name="T95" fmla="*/ 45 h 79"/>
              <a:gd name="T96" fmla="*/ 28 w 63"/>
              <a:gd name="T97" fmla="*/ 45 h 79"/>
              <a:gd name="T98" fmla="*/ 29 w 63"/>
              <a:gd name="T99" fmla="*/ 51 h 79"/>
              <a:gd name="T100" fmla="*/ 29 w 63"/>
              <a:gd name="T101" fmla="*/ 52 h 79"/>
              <a:gd name="T102" fmla="*/ 26 w 63"/>
              <a:gd name="T103" fmla="*/ 55 h 79"/>
              <a:gd name="T104" fmla="*/ 24 w 63"/>
              <a:gd name="T105" fmla="*/ 55 h 79"/>
              <a:gd name="T106" fmla="*/ 14 w 63"/>
              <a:gd name="T107" fmla="*/ 49 h 79"/>
              <a:gd name="T108" fmla="*/ 11 w 63"/>
              <a:gd name="T109" fmla="*/ 48 h 79"/>
              <a:gd name="T110" fmla="*/ 2 w 63"/>
              <a:gd name="T111" fmla="*/ 34 h 79"/>
              <a:gd name="T112" fmla="*/ 0 w 63"/>
              <a:gd name="T113" fmla="*/ 33 h 79"/>
              <a:gd name="T114" fmla="*/ 0 w 63"/>
              <a:gd name="T115" fmla="*/ 32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" h="79">
                <a:moveTo>
                  <a:pt x="0" y="32"/>
                </a:moveTo>
                <a:lnTo>
                  <a:pt x="3" y="19"/>
                </a:lnTo>
                <a:lnTo>
                  <a:pt x="4" y="17"/>
                </a:lnTo>
                <a:lnTo>
                  <a:pt x="11" y="21"/>
                </a:lnTo>
                <a:lnTo>
                  <a:pt x="21" y="21"/>
                </a:lnTo>
                <a:lnTo>
                  <a:pt x="21" y="18"/>
                </a:lnTo>
                <a:lnTo>
                  <a:pt x="25" y="14"/>
                </a:lnTo>
                <a:lnTo>
                  <a:pt x="29" y="10"/>
                </a:lnTo>
                <a:lnTo>
                  <a:pt x="39" y="2"/>
                </a:lnTo>
                <a:lnTo>
                  <a:pt x="41" y="0"/>
                </a:lnTo>
                <a:lnTo>
                  <a:pt x="48" y="0"/>
                </a:lnTo>
                <a:lnTo>
                  <a:pt x="51" y="0"/>
                </a:lnTo>
                <a:lnTo>
                  <a:pt x="56" y="0"/>
                </a:lnTo>
                <a:lnTo>
                  <a:pt x="59" y="0"/>
                </a:lnTo>
                <a:lnTo>
                  <a:pt x="59" y="2"/>
                </a:lnTo>
                <a:lnTo>
                  <a:pt x="60" y="19"/>
                </a:lnTo>
                <a:lnTo>
                  <a:pt x="62" y="34"/>
                </a:lnTo>
                <a:lnTo>
                  <a:pt x="62" y="43"/>
                </a:lnTo>
                <a:lnTo>
                  <a:pt x="63" y="51"/>
                </a:lnTo>
                <a:lnTo>
                  <a:pt x="63" y="58"/>
                </a:lnTo>
                <a:lnTo>
                  <a:pt x="63" y="66"/>
                </a:lnTo>
                <a:lnTo>
                  <a:pt x="63" y="67"/>
                </a:lnTo>
                <a:lnTo>
                  <a:pt x="59" y="75"/>
                </a:lnTo>
                <a:lnTo>
                  <a:pt x="58" y="79"/>
                </a:lnTo>
                <a:lnTo>
                  <a:pt x="55" y="74"/>
                </a:lnTo>
                <a:lnTo>
                  <a:pt x="52" y="70"/>
                </a:lnTo>
                <a:lnTo>
                  <a:pt x="48" y="64"/>
                </a:lnTo>
                <a:lnTo>
                  <a:pt x="44" y="62"/>
                </a:lnTo>
                <a:lnTo>
                  <a:pt x="43" y="62"/>
                </a:lnTo>
                <a:lnTo>
                  <a:pt x="37" y="62"/>
                </a:lnTo>
                <a:lnTo>
                  <a:pt x="37" y="63"/>
                </a:lnTo>
                <a:lnTo>
                  <a:pt x="41" y="67"/>
                </a:lnTo>
                <a:lnTo>
                  <a:pt x="43" y="67"/>
                </a:lnTo>
                <a:lnTo>
                  <a:pt x="45" y="69"/>
                </a:lnTo>
                <a:lnTo>
                  <a:pt x="47" y="71"/>
                </a:lnTo>
                <a:lnTo>
                  <a:pt x="47" y="73"/>
                </a:lnTo>
                <a:lnTo>
                  <a:pt x="43" y="77"/>
                </a:lnTo>
                <a:lnTo>
                  <a:pt x="41" y="77"/>
                </a:lnTo>
                <a:lnTo>
                  <a:pt x="40" y="77"/>
                </a:lnTo>
                <a:lnTo>
                  <a:pt x="34" y="73"/>
                </a:lnTo>
                <a:lnTo>
                  <a:pt x="34" y="71"/>
                </a:lnTo>
                <a:lnTo>
                  <a:pt x="34" y="70"/>
                </a:lnTo>
                <a:lnTo>
                  <a:pt x="34" y="66"/>
                </a:lnTo>
                <a:lnTo>
                  <a:pt x="34" y="64"/>
                </a:lnTo>
                <a:lnTo>
                  <a:pt x="33" y="56"/>
                </a:lnTo>
                <a:lnTo>
                  <a:pt x="33" y="54"/>
                </a:lnTo>
                <a:lnTo>
                  <a:pt x="33" y="52"/>
                </a:lnTo>
                <a:lnTo>
                  <a:pt x="29" y="45"/>
                </a:lnTo>
                <a:lnTo>
                  <a:pt x="28" y="45"/>
                </a:lnTo>
                <a:lnTo>
                  <a:pt x="29" y="51"/>
                </a:lnTo>
                <a:lnTo>
                  <a:pt x="29" y="52"/>
                </a:lnTo>
                <a:lnTo>
                  <a:pt x="26" y="55"/>
                </a:lnTo>
                <a:lnTo>
                  <a:pt x="24" y="55"/>
                </a:lnTo>
                <a:lnTo>
                  <a:pt x="14" y="49"/>
                </a:lnTo>
                <a:lnTo>
                  <a:pt x="11" y="48"/>
                </a:lnTo>
                <a:lnTo>
                  <a:pt x="2" y="34"/>
                </a:lnTo>
                <a:lnTo>
                  <a:pt x="0" y="33"/>
                </a:lnTo>
                <a:lnTo>
                  <a:pt x="0" y="3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9" name="Freeform 374"/>
          <p:cNvSpPr>
            <a:spLocks/>
          </p:cNvSpPr>
          <p:nvPr/>
        </p:nvSpPr>
        <p:spPr bwMode="auto">
          <a:xfrm>
            <a:off x="5743576" y="3713163"/>
            <a:ext cx="176213" cy="203200"/>
          </a:xfrm>
          <a:custGeom>
            <a:avLst/>
            <a:gdLst>
              <a:gd name="T0" fmla="*/ 21 w 111"/>
              <a:gd name="T1" fmla="*/ 1 h 128"/>
              <a:gd name="T2" fmla="*/ 30 w 111"/>
              <a:gd name="T3" fmla="*/ 2 h 128"/>
              <a:gd name="T4" fmla="*/ 26 w 111"/>
              <a:gd name="T5" fmla="*/ 13 h 128"/>
              <a:gd name="T6" fmla="*/ 35 w 111"/>
              <a:gd name="T7" fmla="*/ 9 h 128"/>
              <a:gd name="T8" fmla="*/ 43 w 111"/>
              <a:gd name="T9" fmla="*/ 4 h 128"/>
              <a:gd name="T10" fmla="*/ 46 w 111"/>
              <a:gd name="T11" fmla="*/ 5 h 128"/>
              <a:gd name="T12" fmla="*/ 54 w 111"/>
              <a:gd name="T13" fmla="*/ 20 h 128"/>
              <a:gd name="T14" fmla="*/ 64 w 111"/>
              <a:gd name="T15" fmla="*/ 43 h 128"/>
              <a:gd name="T16" fmla="*/ 76 w 111"/>
              <a:gd name="T17" fmla="*/ 52 h 128"/>
              <a:gd name="T18" fmla="*/ 73 w 111"/>
              <a:gd name="T19" fmla="*/ 57 h 128"/>
              <a:gd name="T20" fmla="*/ 69 w 111"/>
              <a:gd name="T21" fmla="*/ 56 h 128"/>
              <a:gd name="T22" fmla="*/ 62 w 111"/>
              <a:gd name="T23" fmla="*/ 52 h 128"/>
              <a:gd name="T24" fmla="*/ 54 w 111"/>
              <a:gd name="T25" fmla="*/ 50 h 128"/>
              <a:gd name="T26" fmla="*/ 60 w 111"/>
              <a:gd name="T27" fmla="*/ 57 h 128"/>
              <a:gd name="T28" fmla="*/ 69 w 111"/>
              <a:gd name="T29" fmla="*/ 61 h 128"/>
              <a:gd name="T30" fmla="*/ 80 w 111"/>
              <a:gd name="T31" fmla="*/ 67 h 128"/>
              <a:gd name="T32" fmla="*/ 66 w 111"/>
              <a:gd name="T33" fmla="*/ 69 h 128"/>
              <a:gd name="T34" fmla="*/ 51 w 111"/>
              <a:gd name="T35" fmla="*/ 65 h 128"/>
              <a:gd name="T36" fmla="*/ 45 w 111"/>
              <a:gd name="T37" fmla="*/ 67 h 128"/>
              <a:gd name="T38" fmla="*/ 50 w 111"/>
              <a:gd name="T39" fmla="*/ 72 h 128"/>
              <a:gd name="T40" fmla="*/ 46 w 111"/>
              <a:gd name="T41" fmla="*/ 77 h 128"/>
              <a:gd name="T42" fmla="*/ 35 w 111"/>
              <a:gd name="T43" fmla="*/ 76 h 128"/>
              <a:gd name="T44" fmla="*/ 28 w 111"/>
              <a:gd name="T45" fmla="*/ 73 h 128"/>
              <a:gd name="T46" fmla="*/ 23 w 111"/>
              <a:gd name="T47" fmla="*/ 73 h 128"/>
              <a:gd name="T48" fmla="*/ 41 w 111"/>
              <a:gd name="T49" fmla="*/ 83 h 128"/>
              <a:gd name="T50" fmla="*/ 50 w 111"/>
              <a:gd name="T51" fmla="*/ 84 h 128"/>
              <a:gd name="T52" fmla="*/ 54 w 111"/>
              <a:gd name="T53" fmla="*/ 79 h 128"/>
              <a:gd name="T54" fmla="*/ 71 w 111"/>
              <a:gd name="T55" fmla="*/ 80 h 128"/>
              <a:gd name="T56" fmla="*/ 103 w 111"/>
              <a:gd name="T57" fmla="*/ 101 h 128"/>
              <a:gd name="T58" fmla="*/ 110 w 111"/>
              <a:gd name="T59" fmla="*/ 113 h 128"/>
              <a:gd name="T60" fmla="*/ 110 w 111"/>
              <a:gd name="T61" fmla="*/ 124 h 128"/>
              <a:gd name="T62" fmla="*/ 87 w 111"/>
              <a:gd name="T63" fmla="*/ 118 h 128"/>
              <a:gd name="T64" fmla="*/ 30 w 111"/>
              <a:gd name="T65" fmla="*/ 103 h 128"/>
              <a:gd name="T66" fmla="*/ 13 w 111"/>
              <a:gd name="T67" fmla="*/ 91 h 128"/>
              <a:gd name="T68" fmla="*/ 8 w 111"/>
              <a:gd name="T69" fmla="*/ 88 h 128"/>
              <a:gd name="T70" fmla="*/ 11 w 111"/>
              <a:gd name="T71" fmla="*/ 60 h 128"/>
              <a:gd name="T72" fmla="*/ 19 w 111"/>
              <a:gd name="T73" fmla="*/ 56 h 128"/>
              <a:gd name="T74" fmla="*/ 24 w 111"/>
              <a:gd name="T75" fmla="*/ 58 h 128"/>
              <a:gd name="T76" fmla="*/ 26 w 111"/>
              <a:gd name="T77" fmla="*/ 61 h 128"/>
              <a:gd name="T78" fmla="*/ 34 w 111"/>
              <a:gd name="T79" fmla="*/ 53 h 128"/>
              <a:gd name="T80" fmla="*/ 32 w 111"/>
              <a:gd name="T81" fmla="*/ 50 h 128"/>
              <a:gd name="T82" fmla="*/ 12 w 111"/>
              <a:gd name="T83" fmla="*/ 43 h 128"/>
              <a:gd name="T84" fmla="*/ 13 w 111"/>
              <a:gd name="T85" fmla="*/ 37 h 128"/>
              <a:gd name="T86" fmla="*/ 13 w 111"/>
              <a:gd name="T87" fmla="*/ 34 h 128"/>
              <a:gd name="T88" fmla="*/ 0 w 111"/>
              <a:gd name="T89" fmla="*/ 27 h 128"/>
              <a:gd name="T90" fmla="*/ 8 w 111"/>
              <a:gd name="T91" fmla="*/ 24 h 128"/>
              <a:gd name="T92" fmla="*/ 19 w 111"/>
              <a:gd name="T93" fmla="*/ 23 h 128"/>
              <a:gd name="T94" fmla="*/ 31 w 111"/>
              <a:gd name="T95" fmla="*/ 22 h 128"/>
              <a:gd name="T96" fmla="*/ 15 w 111"/>
              <a:gd name="T97" fmla="*/ 17 h 128"/>
              <a:gd name="T98" fmla="*/ 1 w 111"/>
              <a:gd name="T99" fmla="*/ 16 h 128"/>
              <a:gd name="T100" fmla="*/ 0 w 111"/>
              <a:gd name="T101" fmla="*/ 8 h 128"/>
              <a:gd name="T102" fmla="*/ 17 w 111"/>
              <a:gd name="T103" fmla="*/ 1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1" h="128">
                <a:moveTo>
                  <a:pt x="17" y="1"/>
                </a:moveTo>
                <a:lnTo>
                  <a:pt x="19" y="0"/>
                </a:lnTo>
                <a:lnTo>
                  <a:pt x="21" y="1"/>
                </a:lnTo>
                <a:lnTo>
                  <a:pt x="23" y="1"/>
                </a:lnTo>
                <a:lnTo>
                  <a:pt x="28" y="2"/>
                </a:lnTo>
                <a:lnTo>
                  <a:pt x="30" y="2"/>
                </a:lnTo>
                <a:lnTo>
                  <a:pt x="31" y="7"/>
                </a:lnTo>
                <a:lnTo>
                  <a:pt x="30" y="8"/>
                </a:lnTo>
                <a:lnTo>
                  <a:pt x="26" y="13"/>
                </a:lnTo>
                <a:lnTo>
                  <a:pt x="27" y="13"/>
                </a:lnTo>
                <a:lnTo>
                  <a:pt x="30" y="12"/>
                </a:lnTo>
                <a:lnTo>
                  <a:pt x="35" y="9"/>
                </a:lnTo>
                <a:lnTo>
                  <a:pt x="35" y="8"/>
                </a:lnTo>
                <a:lnTo>
                  <a:pt x="42" y="5"/>
                </a:lnTo>
                <a:lnTo>
                  <a:pt x="43" y="4"/>
                </a:lnTo>
                <a:lnTo>
                  <a:pt x="45" y="4"/>
                </a:lnTo>
                <a:lnTo>
                  <a:pt x="45" y="4"/>
                </a:lnTo>
                <a:lnTo>
                  <a:pt x="46" y="5"/>
                </a:lnTo>
                <a:lnTo>
                  <a:pt x="53" y="15"/>
                </a:lnTo>
                <a:lnTo>
                  <a:pt x="54" y="17"/>
                </a:lnTo>
                <a:lnTo>
                  <a:pt x="54" y="20"/>
                </a:lnTo>
                <a:lnTo>
                  <a:pt x="54" y="34"/>
                </a:lnTo>
                <a:lnTo>
                  <a:pt x="54" y="34"/>
                </a:lnTo>
                <a:lnTo>
                  <a:pt x="64" y="43"/>
                </a:lnTo>
                <a:lnTo>
                  <a:pt x="72" y="46"/>
                </a:lnTo>
                <a:lnTo>
                  <a:pt x="75" y="49"/>
                </a:lnTo>
                <a:lnTo>
                  <a:pt x="76" y="52"/>
                </a:lnTo>
                <a:lnTo>
                  <a:pt x="76" y="53"/>
                </a:lnTo>
                <a:lnTo>
                  <a:pt x="75" y="57"/>
                </a:lnTo>
                <a:lnTo>
                  <a:pt x="73" y="57"/>
                </a:lnTo>
                <a:lnTo>
                  <a:pt x="72" y="57"/>
                </a:lnTo>
                <a:lnTo>
                  <a:pt x="71" y="56"/>
                </a:lnTo>
                <a:lnTo>
                  <a:pt x="69" y="56"/>
                </a:lnTo>
                <a:lnTo>
                  <a:pt x="68" y="54"/>
                </a:lnTo>
                <a:lnTo>
                  <a:pt x="65" y="53"/>
                </a:lnTo>
                <a:lnTo>
                  <a:pt x="62" y="52"/>
                </a:lnTo>
                <a:lnTo>
                  <a:pt x="61" y="52"/>
                </a:lnTo>
                <a:lnTo>
                  <a:pt x="56" y="50"/>
                </a:lnTo>
                <a:lnTo>
                  <a:pt x="54" y="50"/>
                </a:lnTo>
                <a:lnTo>
                  <a:pt x="54" y="52"/>
                </a:lnTo>
                <a:lnTo>
                  <a:pt x="57" y="56"/>
                </a:lnTo>
                <a:lnTo>
                  <a:pt x="60" y="57"/>
                </a:lnTo>
                <a:lnTo>
                  <a:pt x="60" y="58"/>
                </a:lnTo>
                <a:lnTo>
                  <a:pt x="64" y="60"/>
                </a:lnTo>
                <a:lnTo>
                  <a:pt x="69" y="61"/>
                </a:lnTo>
                <a:lnTo>
                  <a:pt x="73" y="61"/>
                </a:lnTo>
                <a:lnTo>
                  <a:pt x="80" y="67"/>
                </a:lnTo>
                <a:lnTo>
                  <a:pt x="80" y="67"/>
                </a:lnTo>
                <a:lnTo>
                  <a:pt x="76" y="71"/>
                </a:lnTo>
                <a:lnTo>
                  <a:pt x="75" y="71"/>
                </a:lnTo>
                <a:lnTo>
                  <a:pt x="66" y="69"/>
                </a:lnTo>
                <a:lnTo>
                  <a:pt x="56" y="67"/>
                </a:lnTo>
                <a:lnTo>
                  <a:pt x="53" y="65"/>
                </a:lnTo>
                <a:lnTo>
                  <a:pt x="51" y="65"/>
                </a:lnTo>
                <a:lnTo>
                  <a:pt x="46" y="64"/>
                </a:lnTo>
                <a:lnTo>
                  <a:pt x="45" y="64"/>
                </a:lnTo>
                <a:lnTo>
                  <a:pt x="45" y="67"/>
                </a:lnTo>
                <a:lnTo>
                  <a:pt x="45" y="68"/>
                </a:lnTo>
                <a:lnTo>
                  <a:pt x="46" y="69"/>
                </a:lnTo>
                <a:lnTo>
                  <a:pt x="50" y="72"/>
                </a:lnTo>
                <a:lnTo>
                  <a:pt x="51" y="73"/>
                </a:lnTo>
                <a:lnTo>
                  <a:pt x="50" y="75"/>
                </a:lnTo>
                <a:lnTo>
                  <a:pt x="46" y="77"/>
                </a:lnTo>
                <a:lnTo>
                  <a:pt x="45" y="79"/>
                </a:lnTo>
                <a:lnTo>
                  <a:pt x="45" y="77"/>
                </a:lnTo>
                <a:lnTo>
                  <a:pt x="35" y="76"/>
                </a:lnTo>
                <a:lnTo>
                  <a:pt x="34" y="76"/>
                </a:lnTo>
                <a:lnTo>
                  <a:pt x="32" y="75"/>
                </a:lnTo>
                <a:lnTo>
                  <a:pt x="28" y="73"/>
                </a:lnTo>
                <a:lnTo>
                  <a:pt x="27" y="72"/>
                </a:lnTo>
                <a:lnTo>
                  <a:pt x="23" y="71"/>
                </a:lnTo>
                <a:lnTo>
                  <a:pt x="23" y="73"/>
                </a:lnTo>
                <a:lnTo>
                  <a:pt x="27" y="76"/>
                </a:lnTo>
                <a:lnTo>
                  <a:pt x="34" y="79"/>
                </a:lnTo>
                <a:lnTo>
                  <a:pt x="41" y="83"/>
                </a:lnTo>
                <a:lnTo>
                  <a:pt x="43" y="84"/>
                </a:lnTo>
                <a:lnTo>
                  <a:pt x="49" y="84"/>
                </a:lnTo>
                <a:lnTo>
                  <a:pt x="50" y="84"/>
                </a:lnTo>
                <a:lnTo>
                  <a:pt x="51" y="82"/>
                </a:lnTo>
                <a:lnTo>
                  <a:pt x="53" y="80"/>
                </a:lnTo>
                <a:lnTo>
                  <a:pt x="54" y="79"/>
                </a:lnTo>
                <a:lnTo>
                  <a:pt x="57" y="79"/>
                </a:lnTo>
                <a:lnTo>
                  <a:pt x="69" y="79"/>
                </a:lnTo>
                <a:lnTo>
                  <a:pt x="71" y="80"/>
                </a:lnTo>
                <a:lnTo>
                  <a:pt x="75" y="82"/>
                </a:lnTo>
                <a:lnTo>
                  <a:pt x="84" y="88"/>
                </a:lnTo>
                <a:lnTo>
                  <a:pt x="103" y="101"/>
                </a:lnTo>
                <a:lnTo>
                  <a:pt x="110" y="110"/>
                </a:lnTo>
                <a:lnTo>
                  <a:pt x="110" y="112"/>
                </a:lnTo>
                <a:lnTo>
                  <a:pt x="110" y="113"/>
                </a:lnTo>
                <a:lnTo>
                  <a:pt x="110" y="116"/>
                </a:lnTo>
                <a:lnTo>
                  <a:pt x="109" y="121"/>
                </a:lnTo>
                <a:lnTo>
                  <a:pt x="110" y="124"/>
                </a:lnTo>
                <a:lnTo>
                  <a:pt x="111" y="128"/>
                </a:lnTo>
                <a:lnTo>
                  <a:pt x="88" y="118"/>
                </a:lnTo>
                <a:lnTo>
                  <a:pt x="87" y="118"/>
                </a:lnTo>
                <a:lnTo>
                  <a:pt x="81" y="117"/>
                </a:lnTo>
                <a:lnTo>
                  <a:pt x="68" y="113"/>
                </a:lnTo>
                <a:lnTo>
                  <a:pt x="30" y="103"/>
                </a:lnTo>
                <a:lnTo>
                  <a:pt x="26" y="105"/>
                </a:lnTo>
                <a:lnTo>
                  <a:pt x="21" y="98"/>
                </a:lnTo>
                <a:lnTo>
                  <a:pt x="13" y="91"/>
                </a:lnTo>
                <a:lnTo>
                  <a:pt x="11" y="90"/>
                </a:lnTo>
                <a:lnTo>
                  <a:pt x="9" y="90"/>
                </a:lnTo>
                <a:lnTo>
                  <a:pt x="8" y="88"/>
                </a:lnTo>
                <a:lnTo>
                  <a:pt x="8" y="87"/>
                </a:lnTo>
                <a:lnTo>
                  <a:pt x="11" y="61"/>
                </a:lnTo>
                <a:lnTo>
                  <a:pt x="11" y="60"/>
                </a:lnTo>
                <a:lnTo>
                  <a:pt x="12" y="57"/>
                </a:lnTo>
                <a:lnTo>
                  <a:pt x="17" y="56"/>
                </a:lnTo>
                <a:lnTo>
                  <a:pt x="19" y="56"/>
                </a:lnTo>
                <a:lnTo>
                  <a:pt x="21" y="56"/>
                </a:lnTo>
                <a:lnTo>
                  <a:pt x="24" y="57"/>
                </a:lnTo>
                <a:lnTo>
                  <a:pt x="24" y="58"/>
                </a:lnTo>
                <a:lnTo>
                  <a:pt x="23" y="58"/>
                </a:lnTo>
                <a:lnTo>
                  <a:pt x="24" y="60"/>
                </a:lnTo>
                <a:lnTo>
                  <a:pt x="26" y="61"/>
                </a:lnTo>
                <a:lnTo>
                  <a:pt x="27" y="61"/>
                </a:lnTo>
                <a:lnTo>
                  <a:pt x="31" y="57"/>
                </a:lnTo>
                <a:lnTo>
                  <a:pt x="34" y="53"/>
                </a:lnTo>
                <a:lnTo>
                  <a:pt x="36" y="50"/>
                </a:lnTo>
                <a:lnTo>
                  <a:pt x="35" y="49"/>
                </a:lnTo>
                <a:lnTo>
                  <a:pt x="32" y="50"/>
                </a:lnTo>
                <a:lnTo>
                  <a:pt x="27" y="50"/>
                </a:lnTo>
                <a:lnTo>
                  <a:pt x="20" y="45"/>
                </a:lnTo>
                <a:lnTo>
                  <a:pt x="12" y="43"/>
                </a:lnTo>
                <a:lnTo>
                  <a:pt x="12" y="39"/>
                </a:lnTo>
                <a:lnTo>
                  <a:pt x="12" y="38"/>
                </a:lnTo>
                <a:lnTo>
                  <a:pt x="13" y="37"/>
                </a:lnTo>
                <a:lnTo>
                  <a:pt x="15" y="37"/>
                </a:lnTo>
                <a:lnTo>
                  <a:pt x="16" y="35"/>
                </a:lnTo>
                <a:lnTo>
                  <a:pt x="13" y="34"/>
                </a:lnTo>
                <a:lnTo>
                  <a:pt x="9" y="30"/>
                </a:lnTo>
                <a:lnTo>
                  <a:pt x="0" y="31"/>
                </a:lnTo>
                <a:lnTo>
                  <a:pt x="0" y="27"/>
                </a:lnTo>
                <a:lnTo>
                  <a:pt x="4" y="27"/>
                </a:lnTo>
                <a:lnTo>
                  <a:pt x="6" y="24"/>
                </a:lnTo>
                <a:lnTo>
                  <a:pt x="8" y="24"/>
                </a:lnTo>
                <a:lnTo>
                  <a:pt x="6" y="23"/>
                </a:lnTo>
                <a:lnTo>
                  <a:pt x="8" y="22"/>
                </a:lnTo>
                <a:lnTo>
                  <a:pt x="19" y="23"/>
                </a:lnTo>
                <a:lnTo>
                  <a:pt x="27" y="23"/>
                </a:lnTo>
                <a:lnTo>
                  <a:pt x="30" y="22"/>
                </a:lnTo>
                <a:lnTo>
                  <a:pt x="31" y="22"/>
                </a:lnTo>
                <a:lnTo>
                  <a:pt x="17" y="17"/>
                </a:lnTo>
                <a:lnTo>
                  <a:pt x="16" y="17"/>
                </a:lnTo>
                <a:lnTo>
                  <a:pt x="15" y="17"/>
                </a:lnTo>
                <a:lnTo>
                  <a:pt x="6" y="16"/>
                </a:lnTo>
                <a:lnTo>
                  <a:pt x="2" y="16"/>
                </a:lnTo>
                <a:lnTo>
                  <a:pt x="1" y="16"/>
                </a:lnTo>
                <a:lnTo>
                  <a:pt x="0" y="17"/>
                </a:lnTo>
                <a:lnTo>
                  <a:pt x="0" y="15"/>
                </a:lnTo>
                <a:lnTo>
                  <a:pt x="0" y="8"/>
                </a:lnTo>
                <a:lnTo>
                  <a:pt x="9" y="7"/>
                </a:lnTo>
                <a:lnTo>
                  <a:pt x="12" y="2"/>
                </a:lnTo>
                <a:lnTo>
                  <a:pt x="17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0" name="Freeform 375"/>
          <p:cNvSpPr>
            <a:spLocks/>
          </p:cNvSpPr>
          <p:nvPr/>
        </p:nvSpPr>
        <p:spPr bwMode="auto">
          <a:xfrm>
            <a:off x="5822951" y="3684588"/>
            <a:ext cx="87313" cy="47625"/>
          </a:xfrm>
          <a:custGeom>
            <a:avLst/>
            <a:gdLst>
              <a:gd name="T0" fmla="*/ 0 w 55"/>
              <a:gd name="T1" fmla="*/ 11 h 30"/>
              <a:gd name="T2" fmla="*/ 0 w 55"/>
              <a:gd name="T3" fmla="*/ 8 h 30"/>
              <a:gd name="T4" fmla="*/ 1 w 55"/>
              <a:gd name="T5" fmla="*/ 4 h 30"/>
              <a:gd name="T6" fmla="*/ 8 w 55"/>
              <a:gd name="T7" fmla="*/ 0 h 30"/>
              <a:gd name="T8" fmla="*/ 10 w 55"/>
              <a:gd name="T9" fmla="*/ 0 h 30"/>
              <a:gd name="T10" fmla="*/ 11 w 55"/>
              <a:gd name="T11" fmla="*/ 0 h 30"/>
              <a:gd name="T12" fmla="*/ 15 w 55"/>
              <a:gd name="T13" fmla="*/ 4 h 30"/>
              <a:gd name="T14" fmla="*/ 15 w 55"/>
              <a:gd name="T15" fmla="*/ 5 h 30"/>
              <a:gd name="T16" fmla="*/ 18 w 55"/>
              <a:gd name="T17" fmla="*/ 11 h 30"/>
              <a:gd name="T18" fmla="*/ 21 w 55"/>
              <a:gd name="T19" fmla="*/ 11 h 30"/>
              <a:gd name="T20" fmla="*/ 22 w 55"/>
              <a:gd name="T21" fmla="*/ 14 h 30"/>
              <a:gd name="T22" fmla="*/ 33 w 55"/>
              <a:gd name="T23" fmla="*/ 15 h 30"/>
              <a:gd name="T24" fmla="*/ 36 w 55"/>
              <a:gd name="T25" fmla="*/ 19 h 30"/>
              <a:gd name="T26" fmla="*/ 42 w 55"/>
              <a:gd name="T27" fmla="*/ 22 h 30"/>
              <a:gd name="T28" fmla="*/ 51 w 55"/>
              <a:gd name="T29" fmla="*/ 23 h 30"/>
              <a:gd name="T30" fmla="*/ 52 w 55"/>
              <a:gd name="T31" fmla="*/ 22 h 30"/>
              <a:gd name="T32" fmla="*/ 55 w 55"/>
              <a:gd name="T33" fmla="*/ 23 h 30"/>
              <a:gd name="T34" fmla="*/ 53 w 55"/>
              <a:gd name="T35" fmla="*/ 25 h 30"/>
              <a:gd name="T36" fmla="*/ 46 w 55"/>
              <a:gd name="T37" fmla="*/ 29 h 30"/>
              <a:gd name="T38" fmla="*/ 45 w 55"/>
              <a:gd name="T39" fmla="*/ 30 h 30"/>
              <a:gd name="T40" fmla="*/ 40 w 55"/>
              <a:gd name="T41" fmla="*/ 29 h 30"/>
              <a:gd name="T42" fmla="*/ 40 w 55"/>
              <a:gd name="T43" fmla="*/ 27 h 30"/>
              <a:gd name="T44" fmla="*/ 36 w 55"/>
              <a:gd name="T45" fmla="*/ 25 h 30"/>
              <a:gd name="T46" fmla="*/ 33 w 55"/>
              <a:gd name="T47" fmla="*/ 23 h 30"/>
              <a:gd name="T48" fmla="*/ 34 w 55"/>
              <a:gd name="T49" fmla="*/ 22 h 30"/>
              <a:gd name="T50" fmla="*/ 18 w 55"/>
              <a:gd name="T51" fmla="*/ 16 h 30"/>
              <a:gd name="T52" fmla="*/ 15 w 55"/>
              <a:gd name="T53" fmla="*/ 16 h 30"/>
              <a:gd name="T54" fmla="*/ 12 w 55"/>
              <a:gd name="T55" fmla="*/ 15 h 30"/>
              <a:gd name="T56" fmla="*/ 8 w 55"/>
              <a:gd name="T57" fmla="*/ 16 h 30"/>
              <a:gd name="T58" fmla="*/ 3 w 55"/>
              <a:gd name="T59" fmla="*/ 12 h 30"/>
              <a:gd name="T60" fmla="*/ 0 w 55"/>
              <a:gd name="T61" fmla="*/ 11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5" h="30">
                <a:moveTo>
                  <a:pt x="0" y="11"/>
                </a:moveTo>
                <a:lnTo>
                  <a:pt x="0" y="8"/>
                </a:lnTo>
                <a:lnTo>
                  <a:pt x="1" y="4"/>
                </a:lnTo>
                <a:lnTo>
                  <a:pt x="8" y="0"/>
                </a:lnTo>
                <a:lnTo>
                  <a:pt x="10" y="0"/>
                </a:lnTo>
                <a:lnTo>
                  <a:pt x="11" y="0"/>
                </a:lnTo>
                <a:lnTo>
                  <a:pt x="15" y="4"/>
                </a:lnTo>
                <a:lnTo>
                  <a:pt x="15" y="5"/>
                </a:lnTo>
                <a:lnTo>
                  <a:pt x="18" y="11"/>
                </a:lnTo>
                <a:lnTo>
                  <a:pt x="21" y="11"/>
                </a:lnTo>
                <a:lnTo>
                  <a:pt x="22" y="14"/>
                </a:lnTo>
                <a:lnTo>
                  <a:pt x="33" y="15"/>
                </a:lnTo>
                <a:lnTo>
                  <a:pt x="36" y="19"/>
                </a:lnTo>
                <a:lnTo>
                  <a:pt x="42" y="22"/>
                </a:lnTo>
                <a:lnTo>
                  <a:pt x="51" y="23"/>
                </a:lnTo>
                <a:lnTo>
                  <a:pt x="52" y="22"/>
                </a:lnTo>
                <a:lnTo>
                  <a:pt x="55" y="23"/>
                </a:lnTo>
                <a:lnTo>
                  <a:pt x="53" y="25"/>
                </a:lnTo>
                <a:lnTo>
                  <a:pt x="46" y="29"/>
                </a:lnTo>
                <a:lnTo>
                  <a:pt x="45" y="30"/>
                </a:lnTo>
                <a:lnTo>
                  <a:pt x="40" y="29"/>
                </a:lnTo>
                <a:lnTo>
                  <a:pt x="40" y="27"/>
                </a:lnTo>
                <a:lnTo>
                  <a:pt x="36" y="25"/>
                </a:lnTo>
                <a:lnTo>
                  <a:pt x="33" y="23"/>
                </a:lnTo>
                <a:lnTo>
                  <a:pt x="34" y="22"/>
                </a:lnTo>
                <a:lnTo>
                  <a:pt x="18" y="16"/>
                </a:lnTo>
                <a:lnTo>
                  <a:pt x="15" y="16"/>
                </a:lnTo>
                <a:lnTo>
                  <a:pt x="12" y="15"/>
                </a:lnTo>
                <a:lnTo>
                  <a:pt x="8" y="16"/>
                </a:lnTo>
                <a:lnTo>
                  <a:pt x="3" y="12"/>
                </a:lnTo>
                <a:lnTo>
                  <a:pt x="0" y="1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1" name="Freeform 376"/>
          <p:cNvSpPr>
            <a:spLocks/>
          </p:cNvSpPr>
          <p:nvPr/>
        </p:nvSpPr>
        <p:spPr bwMode="auto">
          <a:xfrm>
            <a:off x="5743576" y="3636963"/>
            <a:ext cx="104775" cy="76200"/>
          </a:xfrm>
          <a:custGeom>
            <a:avLst/>
            <a:gdLst>
              <a:gd name="T0" fmla="*/ 34 w 66"/>
              <a:gd name="T1" fmla="*/ 7 h 48"/>
              <a:gd name="T2" fmla="*/ 42 w 66"/>
              <a:gd name="T3" fmla="*/ 1 h 48"/>
              <a:gd name="T4" fmla="*/ 46 w 66"/>
              <a:gd name="T5" fmla="*/ 0 h 48"/>
              <a:gd name="T6" fmla="*/ 49 w 66"/>
              <a:gd name="T7" fmla="*/ 0 h 48"/>
              <a:gd name="T8" fmla="*/ 51 w 66"/>
              <a:gd name="T9" fmla="*/ 3 h 48"/>
              <a:gd name="T10" fmla="*/ 56 w 66"/>
              <a:gd name="T11" fmla="*/ 5 h 48"/>
              <a:gd name="T12" fmla="*/ 61 w 66"/>
              <a:gd name="T13" fmla="*/ 7 h 48"/>
              <a:gd name="T14" fmla="*/ 66 w 66"/>
              <a:gd name="T15" fmla="*/ 16 h 48"/>
              <a:gd name="T16" fmla="*/ 65 w 66"/>
              <a:gd name="T17" fmla="*/ 16 h 48"/>
              <a:gd name="T18" fmla="*/ 58 w 66"/>
              <a:gd name="T19" fmla="*/ 15 h 48"/>
              <a:gd name="T20" fmla="*/ 54 w 66"/>
              <a:gd name="T21" fmla="*/ 12 h 48"/>
              <a:gd name="T22" fmla="*/ 46 w 66"/>
              <a:gd name="T23" fmla="*/ 8 h 48"/>
              <a:gd name="T24" fmla="*/ 45 w 66"/>
              <a:gd name="T25" fmla="*/ 10 h 48"/>
              <a:gd name="T26" fmla="*/ 43 w 66"/>
              <a:gd name="T27" fmla="*/ 14 h 48"/>
              <a:gd name="T28" fmla="*/ 50 w 66"/>
              <a:gd name="T29" fmla="*/ 16 h 48"/>
              <a:gd name="T30" fmla="*/ 54 w 66"/>
              <a:gd name="T31" fmla="*/ 26 h 48"/>
              <a:gd name="T32" fmla="*/ 28 w 66"/>
              <a:gd name="T33" fmla="*/ 44 h 48"/>
              <a:gd name="T34" fmla="*/ 19 w 66"/>
              <a:gd name="T35" fmla="*/ 45 h 48"/>
              <a:gd name="T36" fmla="*/ 0 w 66"/>
              <a:gd name="T37" fmla="*/ 48 h 48"/>
              <a:gd name="T38" fmla="*/ 2 w 66"/>
              <a:gd name="T39" fmla="*/ 25 h 48"/>
              <a:gd name="T40" fmla="*/ 6 w 66"/>
              <a:gd name="T41" fmla="*/ 25 h 48"/>
              <a:gd name="T42" fmla="*/ 9 w 66"/>
              <a:gd name="T43" fmla="*/ 30 h 48"/>
              <a:gd name="T44" fmla="*/ 19 w 66"/>
              <a:gd name="T45" fmla="*/ 29 h 48"/>
              <a:gd name="T46" fmla="*/ 21 w 66"/>
              <a:gd name="T47" fmla="*/ 27 h 48"/>
              <a:gd name="T48" fmla="*/ 13 w 66"/>
              <a:gd name="T49" fmla="*/ 25 h 48"/>
              <a:gd name="T50" fmla="*/ 0 w 66"/>
              <a:gd name="T51" fmla="*/ 16 h 48"/>
              <a:gd name="T52" fmla="*/ 0 w 66"/>
              <a:gd name="T53" fmla="*/ 10 h 48"/>
              <a:gd name="T54" fmla="*/ 5 w 66"/>
              <a:gd name="T55" fmla="*/ 16 h 48"/>
              <a:gd name="T56" fmla="*/ 12 w 66"/>
              <a:gd name="T57" fmla="*/ 19 h 48"/>
              <a:gd name="T58" fmla="*/ 28 w 66"/>
              <a:gd name="T59" fmla="*/ 14 h 48"/>
              <a:gd name="T60" fmla="*/ 38 w 66"/>
              <a:gd name="T61" fmla="*/ 10 h 48"/>
              <a:gd name="T62" fmla="*/ 35 w 66"/>
              <a:gd name="T63" fmla="*/ 7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6" h="48">
                <a:moveTo>
                  <a:pt x="35" y="7"/>
                </a:moveTo>
                <a:lnTo>
                  <a:pt x="34" y="7"/>
                </a:lnTo>
                <a:lnTo>
                  <a:pt x="35" y="5"/>
                </a:lnTo>
                <a:lnTo>
                  <a:pt x="42" y="1"/>
                </a:lnTo>
                <a:lnTo>
                  <a:pt x="43" y="0"/>
                </a:lnTo>
                <a:lnTo>
                  <a:pt x="46" y="0"/>
                </a:lnTo>
                <a:lnTo>
                  <a:pt x="47" y="0"/>
                </a:lnTo>
                <a:lnTo>
                  <a:pt x="49" y="0"/>
                </a:lnTo>
                <a:lnTo>
                  <a:pt x="50" y="1"/>
                </a:lnTo>
                <a:lnTo>
                  <a:pt x="51" y="3"/>
                </a:lnTo>
                <a:lnTo>
                  <a:pt x="51" y="4"/>
                </a:lnTo>
                <a:lnTo>
                  <a:pt x="56" y="5"/>
                </a:lnTo>
                <a:lnTo>
                  <a:pt x="60" y="7"/>
                </a:lnTo>
                <a:lnTo>
                  <a:pt x="61" y="7"/>
                </a:lnTo>
                <a:lnTo>
                  <a:pt x="66" y="8"/>
                </a:lnTo>
                <a:lnTo>
                  <a:pt x="66" y="16"/>
                </a:lnTo>
                <a:lnTo>
                  <a:pt x="66" y="16"/>
                </a:lnTo>
                <a:lnTo>
                  <a:pt x="65" y="16"/>
                </a:lnTo>
                <a:lnTo>
                  <a:pt x="64" y="16"/>
                </a:lnTo>
                <a:lnTo>
                  <a:pt x="58" y="15"/>
                </a:lnTo>
                <a:lnTo>
                  <a:pt x="57" y="14"/>
                </a:lnTo>
                <a:lnTo>
                  <a:pt x="54" y="12"/>
                </a:lnTo>
                <a:lnTo>
                  <a:pt x="46" y="10"/>
                </a:lnTo>
                <a:lnTo>
                  <a:pt x="46" y="8"/>
                </a:lnTo>
                <a:lnTo>
                  <a:pt x="45" y="8"/>
                </a:lnTo>
                <a:lnTo>
                  <a:pt x="45" y="10"/>
                </a:lnTo>
                <a:lnTo>
                  <a:pt x="45" y="11"/>
                </a:lnTo>
                <a:lnTo>
                  <a:pt x="43" y="14"/>
                </a:lnTo>
                <a:lnTo>
                  <a:pt x="45" y="14"/>
                </a:lnTo>
                <a:lnTo>
                  <a:pt x="50" y="16"/>
                </a:lnTo>
                <a:lnTo>
                  <a:pt x="54" y="18"/>
                </a:lnTo>
                <a:lnTo>
                  <a:pt x="54" y="26"/>
                </a:lnTo>
                <a:lnTo>
                  <a:pt x="38" y="30"/>
                </a:lnTo>
                <a:lnTo>
                  <a:pt x="28" y="44"/>
                </a:lnTo>
                <a:lnTo>
                  <a:pt x="27" y="44"/>
                </a:lnTo>
                <a:lnTo>
                  <a:pt x="19" y="45"/>
                </a:lnTo>
                <a:lnTo>
                  <a:pt x="4" y="48"/>
                </a:lnTo>
                <a:lnTo>
                  <a:pt x="0" y="48"/>
                </a:lnTo>
                <a:lnTo>
                  <a:pt x="0" y="26"/>
                </a:lnTo>
                <a:lnTo>
                  <a:pt x="2" y="25"/>
                </a:lnTo>
                <a:lnTo>
                  <a:pt x="5" y="23"/>
                </a:lnTo>
                <a:lnTo>
                  <a:pt x="6" y="25"/>
                </a:lnTo>
                <a:lnTo>
                  <a:pt x="5" y="26"/>
                </a:lnTo>
                <a:lnTo>
                  <a:pt x="9" y="30"/>
                </a:lnTo>
                <a:lnTo>
                  <a:pt x="12" y="30"/>
                </a:lnTo>
                <a:lnTo>
                  <a:pt x="19" y="29"/>
                </a:lnTo>
                <a:lnTo>
                  <a:pt x="20" y="27"/>
                </a:lnTo>
                <a:lnTo>
                  <a:pt x="21" y="27"/>
                </a:lnTo>
                <a:lnTo>
                  <a:pt x="21" y="26"/>
                </a:lnTo>
                <a:lnTo>
                  <a:pt x="13" y="25"/>
                </a:lnTo>
                <a:lnTo>
                  <a:pt x="8" y="22"/>
                </a:lnTo>
                <a:lnTo>
                  <a:pt x="0" y="16"/>
                </a:lnTo>
                <a:lnTo>
                  <a:pt x="0" y="12"/>
                </a:lnTo>
                <a:lnTo>
                  <a:pt x="0" y="10"/>
                </a:lnTo>
                <a:lnTo>
                  <a:pt x="0" y="8"/>
                </a:lnTo>
                <a:lnTo>
                  <a:pt x="5" y="16"/>
                </a:lnTo>
                <a:lnTo>
                  <a:pt x="11" y="19"/>
                </a:lnTo>
                <a:lnTo>
                  <a:pt x="12" y="19"/>
                </a:lnTo>
                <a:lnTo>
                  <a:pt x="23" y="16"/>
                </a:lnTo>
                <a:lnTo>
                  <a:pt x="28" y="14"/>
                </a:lnTo>
                <a:lnTo>
                  <a:pt x="39" y="10"/>
                </a:lnTo>
                <a:lnTo>
                  <a:pt x="38" y="10"/>
                </a:lnTo>
                <a:lnTo>
                  <a:pt x="35" y="8"/>
                </a:lnTo>
                <a:lnTo>
                  <a:pt x="35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2" name="Freeform 377"/>
          <p:cNvSpPr>
            <a:spLocks/>
          </p:cNvSpPr>
          <p:nvPr/>
        </p:nvSpPr>
        <p:spPr bwMode="auto">
          <a:xfrm>
            <a:off x="5865813" y="3549651"/>
            <a:ext cx="71438" cy="68263"/>
          </a:xfrm>
          <a:custGeom>
            <a:avLst/>
            <a:gdLst>
              <a:gd name="T0" fmla="*/ 44 w 45"/>
              <a:gd name="T1" fmla="*/ 6 h 43"/>
              <a:gd name="T2" fmla="*/ 39 w 45"/>
              <a:gd name="T3" fmla="*/ 15 h 43"/>
              <a:gd name="T4" fmla="*/ 34 w 45"/>
              <a:gd name="T5" fmla="*/ 24 h 43"/>
              <a:gd name="T6" fmla="*/ 33 w 45"/>
              <a:gd name="T7" fmla="*/ 28 h 43"/>
              <a:gd name="T8" fmla="*/ 32 w 45"/>
              <a:gd name="T9" fmla="*/ 32 h 43"/>
              <a:gd name="T10" fmla="*/ 30 w 45"/>
              <a:gd name="T11" fmla="*/ 33 h 43"/>
              <a:gd name="T12" fmla="*/ 26 w 45"/>
              <a:gd name="T13" fmla="*/ 40 h 43"/>
              <a:gd name="T14" fmla="*/ 25 w 45"/>
              <a:gd name="T15" fmla="*/ 43 h 43"/>
              <a:gd name="T16" fmla="*/ 24 w 45"/>
              <a:gd name="T17" fmla="*/ 43 h 43"/>
              <a:gd name="T18" fmla="*/ 24 w 45"/>
              <a:gd name="T19" fmla="*/ 41 h 43"/>
              <a:gd name="T20" fmla="*/ 14 w 45"/>
              <a:gd name="T21" fmla="*/ 32 h 43"/>
              <a:gd name="T22" fmla="*/ 13 w 45"/>
              <a:gd name="T23" fmla="*/ 30 h 43"/>
              <a:gd name="T24" fmla="*/ 10 w 45"/>
              <a:gd name="T25" fmla="*/ 25 h 43"/>
              <a:gd name="T26" fmla="*/ 0 w 45"/>
              <a:gd name="T27" fmla="*/ 2 h 43"/>
              <a:gd name="T28" fmla="*/ 3 w 45"/>
              <a:gd name="T29" fmla="*/ 0 h 43"/>
              <a:gd name="T30" fmla="*/ 6 w 45"/>
              <a:gd name="T31" fmla="*/ 0 h 43"/>
              <a:gd name="T32" fmla="*/ 11 w 45"/>
              <a:gd name="T33" fmla="*/ 2 h 43"/>
              <a:gd name="T34" fmla="*/ 14 w 45"/>
              <a:gd name="T35" fmla="*/ 3 h 43"/>
              <a:gd name="T36" fmla="*/ 22 w 45"/>
              <a:gd name="T37" fmla="*/ 6 h 43"/>
              <a:gd name="T38" fmla="*/ 33 w 45"/>
              <a:gd name="T39" fmla="*/ 3 h 43"/>
              <a:gd name="T40" fmla="*/ 36 w 45"/>
              <a:gd name="T41" fmla="*/ 2 h 43"/>
              <a:gd name="T42" fmla="*/ 37 w 45"/>
              <a:gd name="T43" fmla="*/ 2 h 43"/>
              <a:gd name="T44" fmla="*/ 40 w 45"/>
              <a:gd name="T45" fmla="*/ 2 h 43"/>
              <a:gd name="T46" fmla="*/ 44 w 45"/>
              <a:gd name="T47" fmla="*/ 3 h 43"/>
              <a:gd name="T48" fmla="*/ 45 w 45"/>
              <a:gd name="T49" fmla="*/ 5 h 43"/>
              <a:gd name="T50" fmla="*/ 44 w 45"/>
              <a:gd name="T51" fmla="*/ 6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5" h="43">
                <a:moveTo>
                  <a:pt x="44" y="6"/>
                </a:moveTo>
                <a:lnTo>
                  <a:pt x="39" y="15"/>
                </a:lnTo>
                <a:lnTo>
                  <a:pt x="34" y="24"/>
                </a:lnTo>
                <a:lnTo>
                  <a:pt x="33" y="28"/>
                </a:lnTo>
                <a:lnTo>
                  <a:pt x="32" y="32"/>
                </a:lnTo>
                <a:lnTo>
                  <a:pt x="30" y="33"/>
                </a:lnTo>
                <a:lnTo>
                  <a:pt x="26" y="40"/>
                </a:lnTo>
                <a:lnTo>
                  <a:pt x="25" y="43"/>
                </a:lnTo>
                <a:lnTo>
                  <a:pt x="24" y="43"/>
                </a:lnTo>
                <a:lnTo>
                  <a:pt x="24" y="41"/>
                </a:lnTo>
                <a:lnTo>
                  <a:pt x="14" y="32"/>
                </a:lnTo>
                <a:lnTo>
                  <a:pt x="13" y="30"/>
                </a:lnTo>
                <a:lnTo>
                  <a:pt x="10" y="25"/>
                </a:lnTo>
                <a:lnTo>
                  <a:pt x="0" y="2"/>
                </a:lnTo>
                <a:lnTo>
                  <a:pt x="3" y="0"/>
                </a:lnTo>
                <a:lnTo>
                  <a:pt x="6" y="0"/>
                </a:lnTo>
                <a:lnTo>
                  <a:pt x="11" y="2"/>
                </a:lnTo>
                <a:lnTo>
                  <a:pt x="14" y="3"/>
                </a:lnTo>
                <a:lnTo>
                  <a:pt x="22" y="6"/>
                </a:lnTo>
                <a:lnTo>
                  <a:pt x="33" y="3"/>
                </a:lnTo>
                <a:lnTo>
                  <a:pt x="36" y="2"/>
                </a:lnTo>
                <a:lnTo>
                  <a:pt x="37" y="2"/>
                </a:lnTo>
                <a:lnTo>
                  <a:pt x="40" y="2"/>
                </a:lnTo>
                <a:lnTo>
                  <a:pt x="44" y="3"/>
                </a:lnTo>
                <a:lnTo>
                  <a:pt x="45" y="5"/>
                </a:lnTo>
                <a:lnTo>
                  <a:pt x="44" y="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3" name="Freeform 378"/>
          <p:cNvSpPr>
            <a:spLocks/>
          </p:cNvSpPr>
          <p:nvPr/>
        </p:nvSpPr>
        <p:spPr bwMode="auto">
          <a:xfrm>
            <a:off x="5668963" y="3457576"/>
            <a:ext cx="123825" cy="115888"/>
          </a:xfrm>
          <a:custGeom>
            <a:avLst/>
            <a:gdLst>
              <a:gd name="T0" fmla="*/ 71 w 78"/>
              <a:gd name="T1" fmla="*/ 9 h 73"/>
              <a:gd name="T2" fmla="*/ 74 w 78"/>
              <a:gd name="T3" fmla="*/ 19 h 73"/>
              <a:gd name="T4" fmla="*/ 78 w 78"/>
              <a:gd name="T5" fmla="*/ 24 h 73"/>
              <a:gd name="T6" fmla="*/ 77 w 78"/>
              <a:gd name="T7" fmla="*/ 27 h 73"/>
              <a:gd name="T8" fmla="*/ 68 w 78"/>
              <a:gd name="T9" fmla="*/ 35 h 73"/>
              <a:gd name="T10" fmla="*/ 67 w 78"/>
              <a:gd name="T11" fmla="*/ 37 h 73"/>
              <a:gd name="T12" fmla="*/ 66 w 78"/>
              <a:gd name="T13" fmla="*/ 34 h 73"/>
              <a:gd name="T14" fmla="*/ 67 w 78"/>
              <a:gd name="T15" fmla="*/ 31 h 73"/>
              <a:gd name="T16" fmla="*/ 64 w 78"/>
              <a:gd name="T17" fmla="*/ 27 h 73"/>
              <a:gd name="T18" fmla="*/ 59 w 78"/>
              <a:gd name="T19" fmla="*/ 20 h 73"/>
              <a:gd name="T20" fmla="*/ 55 w 78"/>
              <a:gd name="T21" fmla="*/ 19 h 73"/>
              <a:gd name="T22" fmla="*/ 53 w 78"/>
              <a:gd name="T23" fmla="*/ 22 h 73"/>
              <a:gd name="T24" fmla="*/ 47 w 78"/>
              <a:gd name="T25" fmla="*/ 33 h 73"/>
              <a:gd name="T26" fmla="*/ 49 w 78"/>
              <a:gd name="T27" fmla="*/ 38 h 73"/>
              <a:gd name="T28" fmla="*/ 58 w 78"/>
              <a:gd name="T29" fmla="*/ 45 h 73"/>
              <a:gd name="T30" fmla="*/ 55 w 78"/>
              <a:gd name="T31" fmla="*/ 46 h 73"/>
              <a:gd name="T32" fmla="*/ 49 w 78"/>
              <a:gd name="T33" fmla="*/ 46 h 73"/>
              <a:gd name="T34" fmla="*/ 45 w 78"/>
              <a:gd name="T35" fmla="*/ 45 h 73"/>
              <a:gd name="T36" fmla="*/ 40 w 78"/>
              <a:gd name="T37" fmla="*/ 39 h 73"/>
              <a:gd name="T38" fmla="*/ 33 w 78"/>
              <a:gd name="T39" fmla="*/ 43 h 73"/>
              <a:gd name="T40" fmla="*/ 33 w 78"/>
              <a:gd name="T41" fmla="*/ 46 h 73"/>
              <a:gd name="T42" fmla="*/ 36 w 78"/>
              <a:gd name="T43" fmla="*/ 48 h 73"/>
              <a:gd name="T44" fmla="*/ 38 w 78"/>
              <a:gd name="T45" fmla="*/ 52 h 73"/>
              <a:gd name="T46" fmla="*/ 34 w 78"/>
              <a:gd name="T47" fmla="*/ 68 h 73"/>
              <a:gd name="T48" fmla="*/ 26 w 78"/>
              <a:gd name="T49" fmla="*/ 73 h 73"/>
              <a:gd name="T50" fmla="*/ 22 w 78"/>
              <a:gd name="T51" fmla="*/ 71 h 73"/>
              <a:gd name="T52" fmla="*/ 23 w 78"/>
              <a:gd name="T53" fmla="*/ 65 h 73"/>
              <a:gd name="T54" fmla="*/ 7 w 78"/>
              <a:gd name="T55" fmla="*/ 63 h 73"/>
              <a:gd name="T56" fmla="*/ 6 w 78"/>
              <a:gd name="T57" fmla="*/ 64 h 73"/>
              <a:gd name="T58" fmla="*/ 2 w 78"/>
              <a:gd name="T59" fmla="*/ 64 h 73"/>
              <a:gd name="T60" fmla="*/ 2 w 78"/>
              <a:gd name="T61" fmla="*/ 60 h 73"/>
              <a:gd name="T62" fmla="*/ 10 w 78"/>
              <a:gd name="T63" fmla="*/ 52 h 73"/>
              <a:gd name="T64" fmla="*/ 15 w 78"/>
              <a:gd name="T65" fmla="*/ 52 h 73"/>
              <a:gd name="T66" fmla="*/ 23 w 78"/>
              <a:gd name="T67" fmla="*/ 50 h 73"/>
              <a:gd name="T68" fmla="*/ 23 w 78"/>
              <a:gd name="T69" fmla="*/ 45 h 73"/>
              <a:gd name="T70" fmla="*/ 22 w 78"/>
              <a:gd name="T71" fmla="*/ 43 h 73"/>
              <a:gd name="T72" fmla="*/ 17 w 78"/>
              <a:gd name="T73" fmla="*/ 43 h 73"/>
              <a:gd name="T74" fmla="*/ 12 w 78"/>
              <a:gd name="T75" fmla="*/ 43 h 73"/>
              <a:gd name="T76" fmla="*/ 3 w 78"/>
              <a:gd name="T77" fmla="*/ 42 h 73"/>
              <a:gd name="T78" fmla="*/ 3 w 78"/>
              <a:gd name="T79" fmla="*/ 39 h 73"/>
              <a:gd name="T80" fmla="*/ 4 w 78"/>
              <a:gd name="T81" fmla="*/ 28 h 73"/>
              <a:gd name="T82" fmla="*/ 10 w 78"/>
              <a:gd name="T83" fmla="*/ 23 h 73"/>
              <a:gd name="T84" fmla="*/ 19 w 78"/>
              <a:gd name="T85" fmla="*/ 19 h 73"/>
              <a:gd name="T86" fmla="*/ 17 w 78"/>
              <a:gd name="T87" fmla="*/ 31 h 73"/>
              <a:gd name="T88" fmla="*/ 26 w 78"/>
              <a:gd name="T89" fmla="*/ 31 h 73"/>
              <a:gd name="T90" fmla="*/ 32 w 78"/>
              <a:gd name="T91" fmla="*/ 28 h 73"/>
              <a:gd name="T92" fmla="*/ 32 w 78"/>
              <a:gd name="T93" fmla="*/ 26 h 73"/>
              <a:gd name="T94" fmla="*/ 40 w 78"/>
              <a:gd name="T95" fmla="*/ 20 h 73"/>
              <a:gd name="T96" fmla="*/ 44 w 78"/>
              <a:gd name="T97" fmla="*/ 24 h 73"/>
              <a:gd name="T98" fmla="*/ 47 w 78"/>
              <a:gd name="T99" fmla="*/ 30 h 73"/>
              <a:gd name="T100" fmla="*/ 48 w 78"/>
              <a:gd name="T101" fmla="*/ 28 h 73"/>
              <a:gd name="T102" fmla="*/ 47 w 78"/>
              <a:gd name="T103" fmla="*/ 22 h 73"/>
              <a:gd name="T104" fmla="*/ 48 w 78"/>
              <a:gd name="T105" fmla="*/ 5 h 73"/>
              <a:gd name="T106" fmla="*/ 59 w 78"/>
              <a:gd name="T107" fmla="*/ 1 h 73"/>
              <a:gd name="T108" fmla="*/ 67 w 78"/>
              <a:gd name="T109" fmla="*/ 3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8" h="73">
                <a:moveTo>
                  <a:pt x="68" y="4"/>
                </a:moveTo>
                <a:lnTo>
                  <a:pt x="71" y="9"/>
                </a:lnTo>
                <a:lnTo>
                  <a:pt x="70" y="15"/>
                </a:lnTo>
                <a:lnTo>
                  <a:pt x="74" y="19"/>
                </a:lnTo>
                <a:lnTo>
                  <a:pt x="75" y="20"/>
                </a:lnTo>
                <a:lnTo>
                  <a:pt x="78" y="24"/>
                </a:lnTo>
                <a:lnTo>
                  <a:pt x="78" y="26"/>
                </a:lnTo>
                <a:lnTo>
                  <a:pt x="77" y="27"/>
                </a:lnTo>
                <a:lnTo>
                  <a:pt x="70" y="34"/>
                </a:lnTo>
                <a:lnTo>
                  <a:pt x="68" y="35"/>
                </a:lnTo>
                <a:lnTo>
                  <a:pt x="67" y="35"/>
                </a:lnTo>
                <a:lnTo>
                  <a:pt x="67" y="37"/>
                </a:lnTo>
                <a:lnTo>
                  <a:pt x="66" y="35"/>
                </a:lnTo>
                <a:lnTo>
                  <a:pt x="66" y="34"/>
                </a:lnTo>
                <a:lnTo>
                  <a:pt x="67" y="31"/>
                </a:lnTo>
                <a:lnTo>
                  <a:pt x="67" y="31"/>
                </a:lnTo>
                <a:lnTo>
                  <a:pt x="67" y="30"/>
                </a:lnTo>
                <a:lnTo>
                  <a:pt x="64" y="27"/>
                </a:lnTo>
                <a:lnTo>
                  <a:pt x="59" y="22"/>
                </a:lnTo>
                <a:lnTo>
                  <a:pt x="59" y="20"/>
                </a:lnTo>
                <a:lnTo>
                  <a:pt x="56" y="18"/>
                </a:lnTo>
                <a:lnTo>
                  <a:pt x="55" y="19"/>
                </a:lnTo>
                <a:lnTo>
                  <a:pt x="53" y="19"/>
                </a:lnTo>
                <a:lnTo>
                  <a:pt x="53" y="22"/>
                </a:lnTo>
                <a:lnTo>
                  <a:pt x="49" y="28"/>
                </a:lnTo>
                <a:lnTo>
                  <a:pt x="47" y="33"/>
                </a:lnTo>
                <a:lnTo>
                  <a:pt x="48" y="35"/>
                </a:lnTo>
                <a:lnTo>
                  <a:pt x="49" y="38"/>
                </a:lnTo>
                <a:lnTo>
                  <a:pt x="52" y="39"/>
                </a:lnTo>
                <a:lnTo>
                  <a:pt x="58" y="45"/>
                </a:lnTo>
                <a:lnTo>
                  <a:pt x="56" y="46"/>
                </a:lnTo>
                <a:lnTo>
                  <a:pt x="55" y="46"/>
                </a:lnTo>
                <a:lnTo>
                  <a:pt x="51" y="48"/>
                </a:lnTo>
                <a:lnTo>
                  <a:pt x="49" y="46"/>
                </a:lnTo>
                <a:lnTo>
                  <a:pt x="47" y="46"/>
                </a:lnTo>
                <a:lnTo>
                  <a:pt x="45" y="45"/>
                </a:lnTo>
                <a:lnTo>
                  <a:pt x="41" y="43"/>
                </a:lnTo>
                <a:lnTo>
                  <a:pt x="40" y="39"/>
                </a:lnTo>
                <a:lnTo>
                  <a:pt x="38" y="39"/>
                </a:lnTo>
                <a:lnTo>
                  <a:pt x="33" y="43"/>
                </a:lnTo>
                <a:lnTo>
                  <a:pt x="33" y="45"/>
                </a:lnTo>
                <a:lnTo>
                  <a:pt x="33" y="46"/>
                </a:lnTo>
                <a:lnTo>
                  <a:pt x="34" y="48"/>
                </a:lnTo>
                <a:lnTo>
                  <a:pt x="36" y="48"/>
                </a:lnTo>
                <a:lnTo>
                  <a:pt x="38" y="50"/>
                </a:lnTo>
                <a:lnTo>
                  <a:pt x="38" y="52"/>
                </a:lnTo>
                <a:lnTo>
                  <a:pt x="37" y="63"/>
                </a:lnTo>
                <a:lnTo>
                  <a:pt x="34" y="68"/>
                </a:lnTo>
                <a:lnTo>
                  <a:pt x="26" y="72"/>
                </a:lnTo>
                <a:lnTo>
                  <a:pt x="26" y="73"/>
                </a:lnTo>
                <a:lnTo>
                  <a:pt x="23" y="72"/>
                </a:lnTo>
                <a:lnTo>
                  <a:pt x="22" y="71"/>
                </a:lnTo>
                <a:lnTo>
                  <a:pt x="21" y="69"/>
                </a:lnTo>
                <a:lnTo>
                  <a:pt x="23" y="65"/>
                </a:lnTo>
                <a:lnTo>
                  <a:pt x="15" y="61"/>
                </a:lnTo>
                <a:lnTo>
                  <a:pt x="7" y="63"/>
                </a:lnTo>
                <a:lnTo>
                  <a:pt x="6" y="64"/>
                </a:lnTo>
                <a:lnTo>
                  <a:pt x="6" y="64"/>
                </a:lnTo>
                <a:lnTo>
                  <a:pt x="4" y="64"/>
                </a:lnTo>
                <a:lnTo>
                  <a:pt x="2" y="64"/>
                </a:lnTo>
                <a:lnTo>
                  <a:pt x="0" y="61"/>
                </a:lnTo>
                <a:lnTo>
                  <a:pt x="2" y="60"/>
                </a:lnTo>
                <a:lnTo>
                  <a:pt x="4" y="54"/>
                </a:lnTo>
                <a:lnTo>
                  <a:pt x="10" y="52"/>
                </a:lnTo>
                <a:lnTo>
                  <a:pt x="12" y="50"/>
                </a:lnTo>
                <a:lnTo>
                  <a:pt x="15" y="52"/>
                </a:lnTo>
                <a:lnTo>
                  <a:pt x="17" y="52"/>
                </a:lnTo>
                <a:lnTo>
                  <a:pt x="23" y="50"/>
                </a:lnTo>
                <a:lnTo>
                  <a:pt x="23" y="48"/>
                </a:lnTo>
                <a:lnTo>
                  <a:pt x="23" y="45"/>
                </a:lnTo>
                <a:lnTo>
                  <a:pt x="23" y="43"/>
                </a:lnTo>
                <a:lnTo>
                  <a:pt x="22" y="43"/>
                </a:lnTo>
                <a:lnTo>
                  <a:pt x="17" y="42"/>
                </a:lnTo>
                <a:lnTo>
                  <a:pt x="17" y="43"/>
                </a:lnTo>
                <a:lnTo>
                  <a:pt x="15" y="45"/>
                </a:lnTo>
                <a:lnTo>
                  <a:pt x="12" y="43"/>
                </a:lnTo>
                <a:lnTo>
                  <a:pt x="11" y="43"/>
                </a:lnTo>
                <a:lnTo>
                  <a:pt x="3" y="42"/>
                </a:lnTo>
                <a:lnTo>
                  <a:pt x="3" y="41"/>
                </a:lnTo>
                <a:lnTo>
                  <a:pt x="3" y="39"/>
                </a:lnTo>
                <a:lnTo>
                  <a:pt x="0" y="35"/>
                </a:lnTo>
                <a:lnTo>
                  <a:pt x="4" y="28"/>
                </a:lnTo>
                <a:lnTo>
                  <a:pt x="8" y="24"/>
                </a:lnTo>
                <a:lnTo>
                  <a:pt x="10" y="23"/>
                </a:lnTo>
                <a:lnTo>
                  <a:pt x="18" y="19"/>
                </a:lnTo>
                <a:lnTo>
                  <a:pt x="19" y="19"/>
                </a:lnTo>
                <a:lnTo>
                  <a:pt x="19" y="23"/>
                </a:lnTo>
                <a:lnTo>
                  <a:pt x="17" y="31"/>
                </a:lnTo>
                <a:lnTo>
                  <a:pt x="18" y="31"/>
                </a:lnTo>
                <a:lnTo>
                  <a:pt x="26" y="31"/>
                </a:lnTo>
                <a:lnTo>
                  <a:pt x="32" y="30"/>
                </a:lnTo>
                <a:lnTo>
                  <a:pt x="32" y="28"/>
                </a:lnTo>
                <a:lnTo>
                  <a:pt x="32" y="27"/>
                </a:lnTo>
                <a:lnTo>
                  <a:pt x="32" y="26"/>
                </a:lnTo>
                <a:lnTo>
                  <a:pt x="38" y="22"/>
                </a:lnTo>
                <a:lnTo>
                  <a:pt x="40" y="20"/>
                </a:lnTo>
                <a:lnTo>
                  <a:pt x="41" y="22"/>
                </a:lnTo>
                <a:lnTo>
                  <a:pt x="44" y="24"/>
                </a:lnTo>
                <a:lnTo>
                  <a:pt x="47" y="27"/>
                </a:lnTo>
                <a:lnTo>
                  <a:pt x="47" y="30"/>
                </a:lnTo>
                <a:lnTo>
                  <a:pt x="48" y="30"/>
                </a:lnTo>
                <a:lnTo>
                  <a:pt x="48" y="28"/>
                </a:lnTo>
                <a:lnTo>
                  <a:pt x="48" y="24"/>
                </a:lnTo>
                <a:lnTo>
                  <a:pt x="47" y="22"/>
                </a:lnTo>
                <a:lnTo>
                  <a:pt x="47" y="8"/>
                </a:lnTo>
                <a:lnTo>
                  <a:pt x="48" y="5"/>
                </a:lnTo>
                <a:lnTo>
                  <a:pt x="56" y="0"/>
                </a:lnTo>
                <a:lnTo>
                  <a:pt x="59" y="1"/>
                </a:lnTo>
                <a:lnTo>
                  <a:pt x="66" y="3"/>
                </a:lnTo>
                <a:lnTo>
                  <a:pt x="67" y="3"/>
                </a:lnTo>
                <a:lnTo>
                  <a:pt x="68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4" name="Freeform 379"/>
          <p:cNvSpPr>
            <a:spLocks/>
          </p:cNvSpPr>
          <p:nvPr/>
        </p:nvSpPr>
        <p:spPr bwMode="auto">
          <a:xfrm>
            <a:off x="5870576" y="3492501"/>
            <a:ext cx="88900" cy="41275"/>
          </a:xfrm>
          <a:custGeom>
            <a:avLst/>
            <a:gdLst>
              <a:gd name="T0" fmla="*/ 31 w 56"/>
              <a:gd name="T1" fmla="*/ 2 h 26"/>
              <a:gd name="T2" fmla="*/ 36 w 56"/>
              <a:gd name="T3" fmla="*/ 1 h 26"/>
              <a:gd name="T4" fmla="*/ 38 w 56"/>
              <a:gd name="T5" fmla="*/ 0 h 26"/>
              <a:gd name="T6" fmla="*/ 42 w 56"/>
              <a:gd name="T7" fmla="*/ 2 h 26"/>
              <a:gd name="T8" fmla="*/ 44 w 56"/>
              <a:gd name="T9" fmla="*/ 2 h 26"/>
              <a:gd name="T10" fmla="*/ 45 w 56"/>
              <a:gd name="T11" fmla="*/ 5 h 26"/>
              <a:gd name="T12" fmla="*/ 45 w 56"/>
              <a:gd name="T13" fmla="*/ 11 h 26"/>
              <a:gd name="T14" fmla="*/ 55 w 56"/>
              <a:gd name="T15" fmla="*/ 16 h 26"/>
              <a:gd name="T16" fmla="*/ 56 w 56"/>
              <a:gd name="T17" fmla="*/ 16 h 26"/>
              <a:gd name="T18" fmla="*/ 56 w 56"/>
              <a:gd name="T19" fmla="*/ 17 h 26"/>
              <a:gd name="T20" fmla="*/ 53 w 56"/>
              <a:gd name="T21" fmla="*/ 21 h 26"/>
              <a:gd name="T22" fmla="*/ 52 w 56"/>
              <a:gd name="T23" fmla="*/ 26 h 26"/>
              <a:gd name="T24" fmla="*/ 51 w 56"/>
              <a:gd name="T25" fmla="*/ 26 h 26"/>
              <a:gd name="T26" fmla="*/ 37 w 56"/>
              <a:gd name="T27" fmla="*/ 26 h 26"/>
              <a:gd name="T28" fmla="*/ 36 w 56"/>
              <a:gd name="T29" fmla="*/ 24 h 26"/>
              <a:gd name="T30" fmla="*/ 33 w 56"/>
              <a:gd name="T31" fmla="*/ 23 h 26"/>
              <a:gd name="T32" fmla="*/ 27 w 56"/>
              <a:gd name="T33" fmla="*/ 21 h 26"/>
              <a:gd name="T34" fmla="*/ 26 w 56"/>
              <a:gd name="T35" fmla="*/ 23 h 26"/>
              <a:gd name="T36" fmla="*/ 27 w 56"/>
              <a:gd name="T37" fmla="*/ 26 h 26"/>
              <a:gd name="T38" fmla="*/ 3 w 56"/>
              <a:gd name="T39" fmla="*/ 26 h 26"/>
              <a:gd name="T40" fmla="*/ 1 w 56"/>
              <a:gd name="T41" fmla="*/ 26 h 26"/>
              <a:gd name="T42" fmla="*/ 1 w 56"/>
              <a:gd name="T43" fmla="*/ 24 h 26"/>
              <a:gd name="T44" fmla="*/ 1 w 56"/>
              <a:gd name="T45" fmla="*/ 23 h 26"/>
              <a:gd name="T46" fmla="*/ 0 w 56"/>
              <a:gd name="T47" fmla="*/ 19 h 26"/>
              <a:gd name="T48" fmla="*/ 1 w 56"/>
              <a:gd name="T49" fmla="*/ 17 h 26"/>
              <a:gd name="T50" fmla="*/ 3 w 56"/>
              <a:gd name="T51" fmla="*/ 16 h 26"/>
              <a:gd name="T52" fmla="*/ 4 w 56"/>
              <a:gd name="T53" fmla="*/ 16 h 26"/>
              <a:gd name="T54" fmla="*/ 8 w 56"/>
              <a:gd name="T55" fmla="*/ 16 h 26"/>
              <a:gd name="T56" fmla="*/ 14 w 56"/>
              <a:gd name="T57" fmla="*/ 16 h 26"/>
              <a:gd name="T58" fmla="*/ 15 w 56"/>
              <a:gd name="T59" fmla="*/ 15 h 26"/>
              <a:gd name="T60" fmla="*/ 21 w 56"/>
              <a:gd name="T61" fmla="*/ 11 h 26"/>
              <a:gd name="T62" fmla="*/ 25 w 56"/>
              <a:gd name="T63" fmla="*/ 8 h 26"/>
              <a:gd name="T64" fmla="*/ 27 w 56"/>
              <a:gd name="T65" fmla="*/ 5 h 26"/>
              <a:gd name="T66" fmla="*/ 31 w 56"/>
              <a:gd name="T67" fmla="*/ 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6" h="26">
                <a:moveTo>
                  <a:pt x="31" y="2"/>
                </a:moveTo>
                <a:lnTo>
                  <a:pt x="36" y="1"/>
                </a:lnTo>
                <a:lnTo>
                  <a:pt x="38" y="0"/>
                </a:lnTo>
                <a:lnTo>
                  <a:pt x="42" y="2"/>
                </a:lnTo>
                <a:lnTo>
                  <a:pt x="44" y="2"/>
                </a:lnTo>
                <a:lnTo>
                  <a:pt x="45" y="5"/>
                </a:lnTo>
                <a:lnTo>
                  <a:pt x="45" y="11"/>
                </a:lnTo>
                <a:lnTo>
                  <a:pt x="55" y="16"/>
                </a:lnTo>
                <a:lnTo>
                  <a:pt x="56" y="16"/>
                </a:lnTo>
                <a:lnTo>
                  <a:pt x="56" y="17"/>
                </a:lnTo>
                <a:lnTo>
                  <a:pt x="53" y="21"/>
                </a:lnTo>
                <a:lnTo>
                  <a:pt x="52" y="26"/>
                </a:lnTo>
                <a:lnTo>
                  <a:pt x="51" y="26"/>
                </a:lnTo>
                <a:lnTo>
                  <a:pt x="37" y="26"/>
                </a:lnTo>
                <a:lnTo>
                  <a:pt x="36" y="24"/>
                </a:lnTo>
                <a:lnTo>
                  <a:pt x="33" y="23"/>
                </a:lnTo>
                <a:lnTo>
                  <a:pt x="27" y="21"/>
                </a:lnTo>
                <a:lnTo>
                  <a:pt x="26" y="23"/>
                </a:lnTo>
                <a:lnTo>
                  <a:pt x="27" y="26"/>
                </a:lnTo>
                <a:lnTo>
                  <a:pt x="3" y="26"/>
                </a:lnTo>
                <a:lnTo>
                  <a:pt x="1" y="26"/>
                </a:lnTo>
                <a:lnTo>
                  <a:pt x="1" y="24"/>
                </a:lnTo>
                <a:lnTo>
                  <a:pt x="1" y="23"/>
                </a:lnTo>
                <a:lnTo>
                  <a:pt x="0" y="19"/>
                </a:lnTo>
                <a:lnTo>
                  <a:pt x="1" y="17"/>
                </a:lnTo>
                <a:lnTo>
                  <a:pt x="3" y="16"/>
                </a:lnTo>
                <a:lnTo>
                  <a:pt x="4" y="16"/>
                </a:lnTo>
                <a:lnTo>
                  <a:pt x="8" y="16"/>
                </a:lnTo>
                <a:lnTo>
                  <a:pt x="14" y="16"/>
                </a:lnTo>
                <a:lnTo>
                  <a:pt x="15" y="15"/>
                </a:lnTo>
                <a:lnTo>
                  <a:pt x="21" y="11"/>
                </a:lnTo>
                <a:lnTo>
                  <a:pt x="25" y="8"/>
                </a:lnTo>
                <a:lnTo>
                  <a:pt x="27" y="5"/>
                </a:lnTo>
                <a:lnTo>
                  <a:pt x="31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5" name="Freeform 380"/>
          <p:cNvSpPr>
            <a:spLocks/>
          </p:cNvSpPr>
          <p:nvPr/>
        </p:nvSpPr>
        <p:spPr bwMode="auto">
          <a:xfrm>
            <a:off x="5775326" y="3468688"/>
            <a:ext cx="77788" cy="150813"/>
          </a:xfrm>
          <a:custGeom>
            <a:avLst/>
            <a:gdLst>
              <a:gd name="T0" fmla="*/ 25 w 49"/>
              <a:gd name="T1" fmla="*/ 27 h 95"/>
              <a:gd name="T2" fmla="*/ 23 w 49"/>
              <a:gd name="T3" fmla="*/ 27 h 95"/>
              <a:gd name="T4" fmla="*/ 23 w 49"/>
              <a:gd name="T5" fmla="*/ 26 h 95"/>
              <a:gd name="T6" fmla="*/ 26 w 49"/>
              <a:gd name="T7" fmla="*/ 17 h 95"/>
              <a:gd name="T8" fmla="*/ 33 w 49"/>
              <a:gd name="T9" fmla="*/ 8 h 95"/>
              <a:gd name="T10" fmla="*/ 34 w 49"/>
              <a:gd name="T11" fmla="*/ 5 h 95"/>
              <a:gd name="T12" fmla="*/ 38 w 49"/>
              <a:gd name="T13" fmla="*/ 1 h 95"/>
              <a:gd name="T14" fmla="*/ 40 w 49"/>
              <a:gd name="T15" fmla="*/ 0 h 95"/>
              <a:gd name="T16" fmla="*/ 42 w 49"/>
              <a:gd name="T17" fmla="*/ 1 h 95"/>
              <a:gd name="T18" fmla="*/ 44 w 49"/>
              <a:gd name="T19" fmla="*/ 5 h 95"/>
              <a:gd name="T20" fmla="*/ 49 w 49"/>
              <a:gd name="T21" fmla="*/ 13 h 95"/>
              <a:gd name="T22" fmla="*/ 49 w 49"/>
              <a:gd name="T23" fmla="*/ 17 h 95"/>
              <a:gd name="T24" fmla="*/ 49 w 49"/>
              <a:gd name="T25" fmla="*/ 21 h 95"/>
              <a:gd name="T26" fmla="*/ 48 w 49"/>
              <a:gd name="T27" fmla="*/ 26 h 95"/>
              <a:gd name="T28" fmla="*/ 40 w 49"/>
              <a:gd name="T29" fmla="*/ 36 h 95"/>
              <a:gd name="T30" fmla="*/ 34 w 49"/>
              <a:gd name="T31" fmla="*/ 41 h 95"/>
              <a:gd name="T32" fmla="*/ 29 w 49"/>
              <a:gd name="T33" fmla="*/ 53 h 95"/>
              <a:gd name="T34" fmla="*/ 30 w 49"/>
              <a:gd name="T35" fmla="*/ 60 h 95"/>
              <a:gd name="T36" fmla="*/ 31 w 49"/>
              <a:gd name="T37" fmla="*/ 65 h 95"/>
              <a:gd name="T38" fmla="*/ 30 w 49"/>
              <a:gd name="T39" fmla="*/ 71 h 95"/>
              <a:gd name="T40" fmla="*/ 31 w 49"/>
              <a:gd name="T41" fmla="*/ 79 h 95"/>
              <a:gd name="T42" fmla="*/ 31 w 49"/>
              <a:gd name="T43" fmla="*/ 80 h 95"/>
              <a:gd name="T44" fmla="*/ 30 w 49"/>
              <a:gd name="T45" fmla="*/ 81 h 95"/>
              <a:gd name="T46" fmla="*/ 27 w 49"/>
              <a:gd name="T47" fmla="*/ 84 h 95"/>
              <a:gd name="T48" fmla="*/ 11 w 49"/>
              <a:gd name="T49" fmla="*/ 95 h 95"/>
              <a:gd name="T50" fmla="*/ 10 w 49"/>
              <a:gd name="T51" fmla="*/ 95 h 95"/>
              <a:gd name="T52" fmla="*/ 8 w 49"/>
              <a:gd name="T53" fmla="*/ 94 h 95"/>
              <a:gd name="T54" fmla="*/ 0 w 49"/>
              <a:gd name="T55" fmla="*/ 84 h 95"/>
              <a:gd name="T56" fmla="*/ 0 w 49"/>
              <a:gd name="T57" fmla="*/ 83 h 95"/>
              <a:gd name="T58" fmla="*/ 0 w 49"/>
              <a:gd name="T59" fmla="*/ 76 h 95"/>
              <a:gd name="T60" fmla="*/ 1 w 49"/>
              <a:gd name="T61" fmla="*/ 76 h 95"/>
              <a:gd name="T62" fmla="*/ 12 w 49"/>
              <a:gd name="T63" fmla="*/ 68 h 95"/>
              <a:gd name="T64" fmla="*/ 14 w 49"/>
              <a:gd name="T65" fmla="*/ 68 h 95"/>
              <a:gd name="T66" fmla="*/ 14 w 49"/>
              <a:gd name="T67" fmla="*/ 61 h 95"/>
              <a:gd name="T68" fmla="*/ 15 w 49"/>
              <a:gd name="T69" fmla="*/ 56 h 95"/>
              <a:gd name="T70" fmla="*/ 23 w 49"/>
              <a:gd name="T71" fmla="*/ 41 h 95"/>
              <a:gd name="T72" fmla="*/ 26 w 49"/>
              <a:gd name="T73" fmla="*/ 34 h 95"/>
              <a:gd name="T74" fmla="*/ 27 w 49"/>
              <a:gd name="T75" fmla="*/ 32 h 95"/>
              <a:gd name="T76" fmla="*/ 26 w 49"/>
              <a:gd name="T77" fmla="*/ 30 h 95"/>
              <a:gd name="T78" fmla="*/ 25 w 49"/>
              <a:gd name="T79" fmla="*/ 27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9" h="95">
                <a:moveTo>
                  <a:pt x="25" y="27"/>
                </a:moveTo>
                <a:lnTo>
                  <a:pt x="23" y="27"/>
                </a:lnTo>
                <a:lnTo>
                  <a:pt x="23" y="26"/>
                </a:lnTo>
                <a:lnTo>
                  <a:pt x="26" y="17"/>
                </a:lnTo>
                <a:lnTo>
                  <a:pt x="33" y="8"/>
                </a:lnTo>
                <a:lnTo>
                  <a:pt x="34" y="5"/>
                </a:lnTo>
                <a:lnTo>
                  <a:pt x="38" y="1"/>
                </a:lnTo>
                <a:lnTo>
                  <a:pt x="40" y="0"/>
                </a:lnTo>
                <a:lnTo>
                  <a:pt x="42" y="1"/>
                </a:lnTo>
                <a:lnTo>
                  <a:pt x="44" y="5"/>
                </a:lnTo>
                <a:lnTo>
                  <a:pt x="49" y="13"/>
                </a:lnTo>
                <a:lnTo>
                  <a:pt x="49" y="17"/>
                </a:lnTo>
                <a:lnTo>
                  <a:pt x="49" y="21"/>
                </a:lnTo>
                <a:lnTo>
                  <a:pt x="48" y="26"/>
                </a:lnTo>
                <a:lnTo>
                  <a:pt x="40" y="36"/>
                </a:lnTo>
                <a:lnTo>
                  <a:pt x="34" y="41"/>
                </a:lnTo>
                <a:lnTo>
                  <a:pt x="29" y="53"/>
                </a:lnTo>
                <a:lnTo>
                  <a:pt x="30" y="60"/>
                </a:lnTo>
                <a:lnTo>
                  <a:pt x="31" y="65"/>
                </a:lnTo>
                <a:lnTo>
                  <a:pt x="30" y="71"/>
                </a:lnTo>
                <a:lnTo>
                  <a:pt x="31" y="79"/>
                </a:lnTo>
                <a:lnTo>
                  <a:pt x="31" y="80"/>
                </a:lnTo>
                <a:lnTo>
                  <a:pt x="30" y="81"/>
                </a:lnTo>
                <a:lnTo>
                  <a:pt x="27" y="84"/>
                </a:lnTo>
                <a:lnTo>
                  <a:pt x="11" y="95"/>
                </a:lnTo>
                <a:lnTo>
                  <a:pt x="10" y="95"/>
                </a:lnTo>
                <a:lnTo>
                  <a:pt x="8" y="94"/>
                </a:lnTo>
                <a:lnTo>
                  <a:pt x="0" y="84"/>
                </a:lnTo>
                <a:lnTo>
                  <a:pt x="0" y="83"/>
                </a:lnTo>
                <a:lnTo>
                  <a:pt x="0" y="76"/>
                </a:lnTo>
                <a:lnTo>
                  <a:pt x="1" y="76"/>
                </a:lnTo>
                <a:lnTo>
                  <a:pt x="12" y="68"/>
                </a:lnTo>
                <a:lnTo>
                  <a:pt x="14" y="68"/>
                </a:lnTo>
                <a:lnTo>
                  <a:pt x="14" y="61"/>
                </a:lnTo>
                <a:lnTo>
                  <a:pt x="15" y="56"/>
                </a:lnTo>
                <a:lnTo>
                  <a:pt x="23" y="41"/>
                </a:lnTo>
                <a:lnTo>
                  <a:pt x="26" y="34"/>
                </a:lnTo>
                <a:lnTo>
                  <a:pt x="27" y="32"/>
                </a:lnTo>
                <a:lnTo>
                  <a:pt x="26" y="30"/>
                </a:lnTo>
                <a:lnTo>
                  <a:pt x="25" y="2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6" name="Freeform 381"/>
          <p:cNvSpPr>
            <a:spLocks/>
          </p:cNvSpPr>
          <p:nvPr/>
        </p:nvSpPr>
        <p:spPr bwMode="auto">
          <a:xfrm>
            <a:off x="5845176" y="3260726"/>
            <a:ext cx="187325" cy="250825"/>
          </a:xfrm>
          <a:custGeom>
            <a:avLst/>
            <a:gdLst>
              <a:gd name="T0" fmla="*/ 68 w 118"/>
              <a:gd name="T1" fmla="*/ 24 h 158"/>
              <a:gd name="T2" fmla="*/ 72 w 118"/>
              <a:gd name="T3" fmla="*/ 17 h 158"/>
              <a:gd name="T4" fmla="*/ 88 w 118"/>
              <a:gd name="T5" fmla="*/ 23 h 158"/>
              <a:gd name="T6" fmla="*/ 95 w 118"/>
              <a:gd name="T7" fmla="*/ 26 h 158"/>
              <a:gd name="T8" fmla="*/ 98 w 118"/>
              <a:gd name="T9" fmla="*/ 30 h 158"/>
              <a:gd name="T10" fmla="*/ 112 w 118"/>
              <a:gd name="T11" fmla="*/ 34 h 158"/>
              <a:gd name="T12" fmla="*/ 117 w 118"/>
              <a:gd name="T13" fmla="*/ 37 h 158"/>
              <a:gd name="T14" fmla="*/ 117 w 118"/>
              <a:gd name="T15" fmla="*/ 53 h 158"/>
              <a:gd name="T16" fmla="*/ 118 w 118"/>
              <a:gd name="T17" fmla="*/ 69 h 158"/>
              <a:gd name="T18" fmla="*/ 112 w 118"/>
              <a:gd name="T19" fmla="*/ 76 h 158"/>
              <a:gd name="T20" fmla="*/ 109 w 118"/>
              <a:gd name="T21" fmla="*/ 82 h 158"/>
              <a:gd name="T22" fmla="*/ 105 w 118"/>
              <a:gd name="T23" fmla="*/ 86 h 158"/>
              <a:gd name="T24" fmla="*/ 102 w 118"/>
              <a:gd name="T25" fmla="*/ 95 h 158"/>
              <a:gd name="T26" fmla="*/ 102 w 118"/>
              <a:gd name="T27" fmla="*/ 99 h 158"/>
              <a:gd name="T28" fmla="*/ 99 w 118"/>
              <a:gd name="T29" fmla="*/ 114 h 158"/>
              <a:gd name="T30" fmla="*/ 94 w 118"/>
              <a:gd name="T31" fmla="*/ 125 h 158"/>
              <a:gd name="T32" fmla="*/ 86 w 118"/>
              <a:gd name="T33" fmla="*/ 139 h 158"/>
              <a:gd name="T34" fmla="*/ 76 w 118"/>
              <a:gd name="T35" fmla="*/ 157 h 158"/>
              <a:gd name="T36" fmla="*/ 73 w 118"/>
              <a:gd name="T37" fmla="*/ 155 h 158"/>
              <a:gd name="T38" fmla="*/ 43 w 118"/>
              <a:gd name="T39" fmla="*/ 135 h 158"/>
              <a:gd name="T40" fmla="*/ 30 w 118"/>
              <a:gd name="T41" fmla="*/ 142 h 158"/>
              <a:gd name="T42" fmla="*/ 8 w 118"/>
              <a:gd name="T43" fmla="*/ 136 h 158"/>
              <a:gd name="T44" fmla="*/ 5 w 118"/>
              <a:gd name="T45" fmla="*/ 132 h 158"/>
              <a:gd name="T46" fmla="*/ 4 w 118"/>
              <a:gd name="T47" fmla="*/ 121 h 158"/>
              <a:gd name="T48" fmla="*/ 0 w 118"/>
              <a:gd name="T49" fmla="*/ 101 h 158"/>
              <a:gd name="T50" fmla="*/ 7 w 118"/>
              <a:gd name="T51" fmla="*/ 84 h 158"/>
              <a:gd name="T52" fmla="*/ 9 w 118"/>
              <a:gd name="T53" fmla="*/ 80 h 158"/>
              <a:gd name="T54" fmla="*/ 13 w 118"/>
              <a:gd name="T55" fmla="*/ 75 h 158"/>
              <a:gd name="T56" fmla="*/ 27 w 118"/>
              <a:gd name="T57" fmla="*/ 47 h 158"/>
              <a:gd name="T58" fmla="*/ 32 w 118"/>
              <a:gd name="T59" fmla="*/ 31 h 158"/>
              <a:gd name="T60" fmla="*/ 41 w 118"/>
              <a:gd name="T61" fmla="*/ 19 h 158"/>
              <a:gd name="T62" fmla="*/ 52 w 118"/>
              <a:gd name="T63" fmla="*/ 4 h 158"/>
              <a:gd name="T64" fmla="*/ 56 w 118"/>
              <a:gd name="T65" fmla="*/ 0 h 158"/>
              <a:gd name="T66" fmla="*/ 58 w 118"/>
              <a:gd name="T67" fmla="*/ 0 h 158"/>
              <a:gd name="T68" fmla="*/ 60 w 118"/>
              <a:gd name="T69" fmla="*/ 4 h 158"/>
              <a:gd name="T70" fmla="*/ 58 w 118"/>
              <a:gd name="T71" fmla="*/ 16 h 158"/>
              <a:gd name="T72" fmla="*/ 61 w 118"/>
              <a:gd name="T73" fmla="*/ 24 h 158"/>
              <a:gd name="T74" fmla="*/ 58 w 118"/>
              <a:gd name="T75" fmla="*/ 32 h 158"/>
              <a:gd name="T76" fmla="*/ 54 w 118"/>
              <a:gd name="T77" fmla="*/ 35 h 158"/>
              <a:gd name="T78" fmla="*/ 61 w 118"/>
              <a:gd name="T79" fmla="*/ 50 h 158"/>
              <a:gd name="T80" fmla="*/ 65 w 118"/>
              <a:gd name="T81" fmla="*/ 57 h 158"/>
              <a:gd name="T82" fmla="*/ 88 w 118"/>
              <a:gd name="T83" fmla="*/ 58 h 158"/>
              <a:gd name="T84" fmla="*/ 93 w 118"/>
              <a:gd name="T85" fmla="*/ 62 h 158"/>
              <a:gd name="T86" fmla="*/ 114 w 118"/>
              <a:gd name="T87" fmla="*/ 71 h 158"/>
              <a:gd name="T88" fmla="*/ 113 w 118"/>
              <a:gd name="T89" fmla="*/ 68 h 158"/>
              <a:gd name="T90" fmla="*/ 112 w 118"/>
              <a:gd name="T91" fmla="*/ 65 h 158"/>
              <a:gd name="T92" fmla="*/ 108 w 118"/>
              <a:gd name="T93" fmla="*/ 64 h 158"/>
              <a:gd name="T94" fmla="*/ 90 w 118"/>
              <a:gd name="T95" fmla="*/ 58 h 158"/>
              <a:gd name="T96" fmla="*/ 69 w 118"/>
              <a:gd name="T97" fmla="*/ 52 h 158"/>
              <a:gd name="T98" fmla="*/ 67 w 118"/>
              <a:gd name="T99" fmla="*/ 47 h 158"/>
              <a:gd name="T100" fmla="*/ 64 w 118"/>
              <a:gd name="T101" fmla="*/ 41 h 158"/>
              <a:gd name="T102" fmla="*/ 65 w 118"/>
              <a:gd name="T103" fmla="*/ 37 h 158"/>
              <a:gd name="T104" fmla="*/ 68 w 118"/>
              <a:gd name="T105" fmla="*/ 35 h 158"/>
              <a:gd name="T106" fmla="*/ 79 w 118"/>
              <a:gd name="T107" fmla="*/ 37 h 158"/>
              <a:gd name="T108" fmla="*/ 84 w 118"/>
              <a:gd name="T109" fmla="*/ 42 h 158"/>
              <a:gd name="T110" fmla="*/ 87 w 118"/>
              <a:gd name="T111" fmla="*/ 42 h 158"/>
              <a:gd name="T112" fmla="*/ 80 w 118"/>
              <a:gd name="T113" fmla="*/ 34 h 158"/>
              <a:gd name="T114" fmla="*/ 75 w 118"/>
              <a:gd name="T115" fmla="*/ 30 h 158"/>
              <a:gd name="T116" fmla="*/ 72 w 118"/>
              <a:gd name="T117" fmla="*/ 30 h 158"/>
              <a:gd name="T118" fmla="*/ 68 w 118"/>
              <a:gd name="T119" fmla="*/ 27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18" h="158">
                <a:moveTo>
                  <a:pt x="68" y="27"/>
                </a:moveTo>
                <a:lnTo>
                  <a:pt x="68" y="24"/>
                </a:lnTo>
                <a:lnTo>
                  <a:pt x="69" y="22"/>
                </a:lnTo>
                <a:lnTo>
                  <a:pt x="72" y="17"/>
                </a:lnTo>
                <a:lnTo>
                  <a:pt x="75" y="17"/>
                </a:lnTo>
                <a:lnTo>
                  <a:pt x="88" y="23"/>
                </a:lnTo>
                <a:lnTo>
                  <a:pt x="94" y="26"/>
                </a:lnTo>
                <a:lnTo>
                  <a:pt x="95" y="26"/>
                </a:lnTo>
                <a:lnTo>
                  <a:pt x="97" y="28"/>
                </a:lnTo>
                <a:lnTo>
                  <a:pt x="98" y="30"/>
                </a:lnTo>
                <a:lnTo>
                  <a:pt x="99" y="30"/>
                </a:lnTo>
                <a:lnTo>
                  <a:pt x="112" y="34"/>
                </a:lnTo>
                <a:lnTo>
                  <a:pt x="117" y="35"/>
                </a:lnTo>
                <a:lnTo>
                  <a:pt x="117" y="37"/>
                </a:lnTo>
                <a:lnTo>
                  <a:pt x="117" y="41"/>
                </a:lnTo>
                <a:lnTo>
                  <a:pt x="117" y="53"/>
                </a:lnTo>
                <a:lnTo>
                  <a:pt x="118" y="58"/>
                </a:lnTo>
                <a:lnTo>
                  <a:pt x="118" y="69"/>
                </a:lnTo>
                <a:lnTo>
                  <a:pt x="114" y="73"/>
                </a:lnTo>
                <a:lnTo>
                  <a:pt x="112" y="76"/>
                </a:lnTo>
                <a:lnTo>
                  <a:pt x="112" y="79"/>
                </a:lnTo>
                <a:lnTo>
                  <a:pt x="109" y="82"/>
                </a:lnTo>
                <a:lnTo>
                  <a:pt x="106" y="84"/>
                </a:lnTo>
                <a:lnTo>
                  <a:pt x="105" y="86"/>
                </a:lnTo>
                <a:lnTo>
                  <a:pt x="103" y="94"/>
                </a:lnTo>
                <a:lnTo>
                  <a:pt x="102" y="95"/>
                </a:lnTo>
                <a:lnTo>
                  <a:pt x="102" y="97"/>
                </a:lnTo>
                <a:lnTo>
                  <a:pt x="102" y="99"/>
                </a:lnTo>
                <a:lnTo>
                  <a:pt x="101" y="109"/>
                </a:lnTo>
                <a:lnTo>
                  <a:pt x="99" y="114"/>
                </a:lnTo>
                <a:lnTo>
                  <a:pt x="97" y="120"/>
                </a:lnTo>
                <a:lnTo>
                  <a:pt x="94" y="125"/>
                </a:lnTo>
                <a:lnTo>
                  <a:pt x="88" y="135"/>
                </a:lnTo>
                <a:lnTo>
                  <a:pt x="86" y="139"/>
                </a:lnTo>
                <a:lnTo>
                  <a:pt x="84" y="142"/>
                </a:lnTo>
                <a:lnTo>
                  <a:pt x="76" y="157"/>
                </a:lnTo>
                <a:lnTo>
                  <a:pt x="75" y="158"/>
                </a:lnTo>
                <a:lnTo>
                  <a:pt x="73" y="155"/>
                </a:lnTo>
                <a:lnTo>
                  <a:pt x="65" y="148"/>
                </a:lnTo>
                <a:lnTo>
                  <a:pt x="43" y="135"/>
                </a:lnTo>
                <a:lnTo>
                  <a:pt x="34" y="140"/>
                </a:lnTo>
                <a:lnTo>
                  <a:pt x="30" y="142"/>
                </a:lnTo>
                <a:lnTo>
                  <a:pt x="9" y="136"/>
                </a:lnTo>
                <a:lnTo>
                  <a:pt x="8" y="136"/>
                </a:lnTo>
                <a:lnTo>
                  <a:pt x="7" y="133"/>
                </a:lnTo>
                <a:lnTo>
                  <a:pt x="5" y="132"/>
                </a:lnTo>
                <a:lnTo>
                  <a:pt x="4" y="129"/>
                </a:lnTo>
                <a:lnTo>
                  <a:pt x="4" y="121"/>
                </a:lnTo>
                <a:lnTo>
                  <a:pt x="1" y="102"/>
                </a:lnTo>
                <a:lnTo>
                  <a:pt x="0" y="101"/>
                </a:lnTo>
                <a:lnTo>
                  <a:pt x="7" y="87"/>
                </a:lnTo>
                <a:lnTo>
                  <a:pt x="7" y="84"/>
                </a:lnTo>
                <a:lnTo>
                  <a:pt x="8" y="82"/>
                </a:lnTo>
                <a:lnTo>
                  <a:pt x="9" y="80"/>
                </a:lnTo>
                <a:lnTo>
                  <a:pt x="13" y="76"/>
                </a:lnTo>
                <a:lnTo>
                  <a:pt x="13" y="75"/>
                </a:lnTo>
                <a:lnTo>
                  <a:pt x="23" y="56"/>
                </a:lnTo>
                <a:lnTo>
                  <a:pt x="27" y="47"/>
                </a:lnTo>
                <a:lnTo>
                  <a:pt x="28" y="42"/>
                </a:lnTo>
                <a:lnTo>
                  <a:pt x="32" y="31"/>
                </a:lnTo>
                <a:lnTo>
                  <a:pt x="35" y="27"/>
                </a:lnTo>
                <a:lnTo>
                  <a:pt x="41" y="19"/>
                </a:lnTo>
                <a:lnTo>
                  <a:pt x="42" y="16"/>
                </a:lnTo>
                <a:lnTo>
                  <a:pt x="52" y="4"/>
                </a:lnTo>
                <a:lnTo>
                  <a:pt x="53" y="2"/>
                </a:lnTo>
                <a:lnTo>
                  <a:pt x="56" y="0"/>
                </a:lnTo>
                <a:lnTo>
                  <a:pt x="57" y="0"/>
                </a:lnTo>
                <a:lnTo>
                  <a:pt x="58" y="0"/>
                </a:lnTo>
                <a:lnTo>
                  <a:pt x="60" y="2"/>
                </a:lnTo>
                <a:lnTo>
                  <a:pt x="60" y="4"/>
                </a:lnTo>
                <a:lnTo>
                  <a:pt x="60" y="5"/>
                </a:lnTo>
                <a:lnTo>
                  <a:pt x="58" y="16"/>
                </a:lnTo>
                <a:lnTo>
                  <a:pt x="60" y="20"/>
                </a:lnTo>
                <a:lnTo>
                  <a:pt x="61" y="24"/>
                </a:lnTo>
                <a:lnTo>
                  <a:pt x="60" y="27"/>
                </a:lnTo>
                <a:lnTo>
                  <a:pt x="58" y="32"/>
                </a:lnTo>
                <a:lnTo>
                  <a:pt x="57" y="35"/>
                </a:lnTo>
                <a:lnTo>
                  <a:pt x="54" y="35"/>
                </a:lnTo>
                <a:lnTo>
                  <a:pt x="54" y="38"/>
                </a:lnTo>
                <a:lnTo>
                  <a:pt x="61" y="50"/>
                </a:lnTo>
                <a:lnTo>
                  <a:pt x="65" y="56"/>
                </a:lnTo>
                <a:lnTo>
                  <a:pt x="65" y="57"/>
                </a:lnTo>
                <a:lnTo>
                  <a:pt x="76" y="57"/>
                </a:lnTo>
                <a:lnTo>
                  <a:pt x="88" y="58"/>
                </a:lnTo>
                <a:lnTo>
                  <a:pt x="90" y="58"/>
                </a:lnTo>
                <a:lnTo>
                  <a:pt x="93" y="62"/>
                </a:lnTo>
                <a:lnTo>
                  <a:pt x="109" y="69"/>
                </a:lnTo>
                <a:lnTo>
                  <a:pt x="114" y="71"/>
                </a:lnTo>
                <a:lnTo>
                  <a:pt x="114" y="69"/>
                </a:lnTo>
                <a:lnTo>
                  <a:pt x="113" y="68"/>
                </a:lnTo>
                <a:lnTo>
                  <a:pt x="112" y="67"/>
                </a:lnTo>
                <a:lnTo>
                  <a:pt x="112" y="65"/>
                </a:lnTo>
                <a:lnTo>
                  <a:pt x="109" y="64"/>
                </a:lnTo>
                <a:lnTo>
                  <a:pt x="108" y="64"/>
                </a:lnTo>
                <a:lnTo>
                  <a:pt x="93" y="60"/>
                </a:lnTo>
                <a:lnTo>
                  <a:pt x="90" y="58"/>
                </a:lnTo>
                <a:lnTo>
                  <a:pt x="88" y="58"/>
                </a:lnTo>
                <a:lnTo>
                  <a:pt x="69" y="52"/>
                </a:lnTo>
                <a:lnTo>
                  <a:pt x="68" y="50"/>
                </a:lnTo>
                <a:lnTo>
                  <a:pt x="67" y="47"/>
                </a:lnTo>
                <a:lnTo>
                  <a:pt x="65" y="45"/>
                </a:lnTo>
                <a:lnTo>
                  <a:pt x="64" y="41"/>
                </a:lnTo>
                <a:lnTo>
                  <a:pt x="64" y="38"/>
                </a:lnTo>
                <a:lnTo>
                  <a:pt x="65" y="37"/>
                </a:lnTo>
                <a:lnTo>
                  <a:pt x="67" y="35"/>
                </a:lnTo>
                <a:lnTo>
                  <a:pt x="68" y="35"/>
                </a:lnTo>
                <a:lnTo>
                  <a:pt x="73" y="34"/>
                </a:lnTo>
                <a:lnTo>
                  <a:pt x="79" y="37"/>
                </a:lnTo>
                <a:lnTo>
                  <a:pt x="80" y="39"/>
                </a:lnTo>
                <a:lnTo>
                  <a:pt x="84" y="42"/>
                </a:lnTo>
                <a:lnTo>
                  <a:pt x="86" y="43"/>
                </a:lnTo>
                <a:lnTo>
                  <a:pt x="87" y="42"/>
                </a:lnTo>
                <a:lnTo>
                  <a:pt x="86" y="41"/>
                </a:lnTo>
                <a:lnTo>
                  <a:pt x="80" y="34"/>
                </a:lnTo>
                <a:lnTo>
                  <a:pt x="79" y="32"/>
                </a:lnTo>
                <a:lnTo>
                  <a:pt x="75" y="30"/>
                </a:lnTo>
                <a:lnTo>
                  <a:pt x="73" y="30"/>
                </a:lnTo>
                <a:lnTo>
                  <a:pt x="72" y="30"/>
                </a:lnTo>
                <a:lnTo>
                  <a:pt x="68" y="28"/>
                </a:lnTo>
                <a:lnTo>
                  <a:pt x="68" y="2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7" name="Freeform 382"/>
          <p:cNvSpPr>
            <a:spLocks/>
          </p:cNvSpPr>
          <p:nvPr/>
        </p:nvSpPr>
        <p:spPr bwMode="auto">
          <a:xfrm>
            <a:off x="5703888" y="3168651"/>
            <a:ext cx="128588" cy="307975"/>
          </a:xfrm>
          <a:custGeom>
            <a:avLst/>
            <a:gdLst>
              <a:gd name="T0" fmla="*/ 48 w 81"/>
              <a:gd name="T1" fmla="*/ 3 h 194"/>
              <a:gd name="T2" fmla="*/ 56 w 81"/>
              <a:gd name="T3" fmla="*/ 0 h 194"/>
              <a:gd name="T4" fmla="*/ 60 w 81"/>
              <a:gd name="T5" fmla="*/ 6 h 194"/>
              <a:gd name="T6" fmla="*/ 52 w 81"/>
              <a:gd name="T7" fmla="*/ 17 h 194"/>
              <a:gd name="T8" fmla="*/ 42 w 81"/>
              <a:gd name="T9" fmla="*/ 30 h 194"/>
              <a:gd name="T10" fmla="*/ 51 w 81"/>
              <a:gd name="T11" fmla="*/ 55 h 194"/>
              <a:gd name="T12" fmla="*/ 48 w 81"/>
              <a:gd name="T13" fmla="*/ 77 h 194"/>
              <a:gd name="T14" fmla="*/ 53 w 81"/>
              <a:gd name="T15" fmla="*/ 82 h 194"/>
              <a:gd name="T16" fmla="*/ 53 w 81"/>
              <a:gd name="T17" fmla="*/ 80 h 194"/>
              <a:gd name="T18" fmla="*/ 59 w 81"/>
              <a:gd name="T19" fmla="*/ 69 h 194"/>
              <a:gd name="T20" fmla="*/ 75 w 81"/>
              <a:gd name="T21" fmla="*/ 81 h 194"/>
              <a:gd name="T22" fmla="*/ 81 w 81"/>
              <a:gd name="T23" fmla="*/ 92 h 194"/>
              <a:gd name="T24" fmla="*/ 71 w 81"/>
              <a:gd name="T25" fmla="*/ 112 h 194"/>
              <a:gd name="T26" fmla="*/ 70 w 81"/>
              <a:gd name="T27" fmla="*/ 108 h 194"/>
              <a:gd name="T28" fmla="*/ 64 w 81"/>
              <a:gd name="T29" fmla="*/ 103 h 194"/>
              <a:gd name="T30" fmla="*/ 57 w 81"/>
              <a:gd name="T31" fmla="*/ 107 h 194"/>
              <a:gd name="T32" fmla="*/ 60 w 81"/>
              <a:gd name="T33" fmla="*/ 131 h 194"/>
              <a:gd name="T34" fmla="*/ 67 w 81"/>
              <a:gd name="T35" fmla="*/ 129 h 194"/>
              <a:gd name="T36" fmla="*/ 70 w 81"/>
              <a:gd name="T37" fmla="*/ 127 h 194"/>
              <a:gd name="T38" fmla="*/ 67 w 81"/>
              <a:gd name="T39" fmla="*/ 137 h 194"/>
              <a:gd name="T40" fmla="*/ 59 w 81"/>
              <a:gd name="T41" fmla="*/ 146 h 194"/>
              <a:gd name="T42" fmla="*/ 55 w 81"/>
              <a:gd name="T43" fmla="*/ 144 h 194"/>
              <a:gd name="T44" fmla="*/ 59 w 81"/>
              <a:gd name="T45" fmla="*/ 144 h 194"/>
              <a:gd name="T46" fmla="*/ 55 w 81"/>
              <a:gd name="T47" fmla="*/ 140 h 194"/>
              <a:gd name="T48" fmla="*/ 51 w 81"/>
              <a:gd name="T49" fmla="*/ 149 h 194"/>
              <a:gd name="T50" fmla="*/ 63 w 81"/>
              <a:gd name="T51" fmla="*/ 150 h 194"/>
              <a:gd name="T52" fmla="*/ 59 w 81"/>
              <a:gd name="T53" fmla="*/ 165 h 194"/>
              <a:gd name="T54" fmla="*/ 45 w 81"/>
              <a:gd name="T55" fmla="*/ 183 h 194"/>
              <a:gd name="T56" fmla="*/ 38 w 81"/>
              <a:gd name="T57" fmla="*/ 174 h 194"/>
              <a:gd name="T58" fmla="*/ 45 w 81"/>
              <a:gd name="T59" fmla="*/ 153 h 194"/>
              <a:gd name="T60" fmla="*/ 41 w 81"/>
              <a:gd name="T61" fmla="*/ 145 h 194"/>
              <a:gd name="T62" fmla="*/ 37 w 81"/>
              <a:gd name="T63" fmla="*/ 156 h 194"/>
              <a:gd name="T64" fmla="*/ 27 w 81"/>
              <a:gd name="T65" fmla="*/ 179 h 194"/>
              <a:gd name="T66" fmla="*/ 18 w 81"/>
              <a:gd name="T67" fmla="*/ 186 h 194"/>
              <a:gd name="T68" fmla="*/ 4 w 81"/>
              <a:gd name="T69" fmla="*/ 191 h 194"/>
              <a:gd name="T70" fmla="*/ 0 w 81"/>
              <a:gd name="T71" fmla="*/ 180 h 194"/>
              <a:gd name="T72" fmla="*/ 10 w 81"/>
              <a:gd name="T73" fmla="*/ 174 h 194"/>
              <a:gd name="T74" fmla="*/ 19 w 81"/>
              <a:gd name="T75" fmla="*/ 160 h 194"/>
              <a:gd name="T76" fmla="*/ 33 w 81"/>
              <a:gd name="T77" fmla="*/ 163 h 194"/>
              <a:gd name="T78" fmla="*/ 25 w 81"/>
              <a:gd name="T79" fmla="*/ 156 h 194"/>
              <a:gd name="T80" fmla="*/ 27 w 81"/>
              <a:gd name="T81" fmla="*/ 152 h 194"/>
              <a:gd name="T82" fmla="*/ 29 w 81"/>
              <a:gd name="T83" fmla="*/ 145 h 194"/>
              <a:gd name="T84" fmla="*/ 25 w 81"/>
              <a:gd name="T85" fmla="*/ 138 h 194"/>
              <a:gd name="T86" fmla="*/ 33 w 81"/>
              <a:gd name="T87" fmla="*/ 129 h 194"/>
              <a:gd name="T88" fmla="*/ 38 w 81"/>
              <a:gd name="T89" fmla="*/ 125 h 194"/>
              <a:gd name="T90" fmla="*/ 45 w 81"/>
              <a:gd name="T91" fmla="*/ 131 h 194"/>
              <a:gd name="T92" fmla="*/ 45 w 81"/>
              <a:gd name="T93" fmla="*/ 135 h 194"/>
              <a:gd name="T94" fmla="*/ 52 w 81"/>
              <a:gd name="T95" fmla="*/ 134 h 194"/>
              <a:gd name="T96" fmla="*/ 38 w 81"/>
              <a:gd name="T97" fmla="*/ 107 h 194"/>
              <a:gd name="T98" fmla="*/ 29 w 81"/>
              <a:gd name="T99" fmla="*/ 105 h 194"/>
              <a:gd name="T100" fmla="*/ 36 w 81"/>
              <a:gd name="T101" fmla="*/ 74 h 194"/>
              <a:gd name="T102" fmla="*/ 41 w 81"/>
              <a:gd name="T103" fmla="*/ 69 h 194"/>
              <a:gd name="T104" fmla="*/ 29 w 81"/>
              <a:gd name="T105" fmla="*/ 70 h 194"/>
              <a:gd name="T106" fmla="*/ 25 w 81"/>
              <a:gd name="T107" fmla="*/ 71 h 194"/>
              <a:gd name="T108" fmla="*/ 25 w 81"/>
              <a:gd name="T109" fmla="*/ 60 h 194"/>
              <a:gd name="T110" fmla="*/ 27 w 81"/>
              <a:gd name="T111" fmla="*/ 50 h 194"/>
              <a:gd name="T112" fmla="*/ 37 w 81"/>
              <a:gd name="T113" fmla="*/ 55 h 194"/>
              <a:gd name="T114" fmla="*/ 38 w 81"/>
              <a:gd name="T115" fmla="*/ 60 h 194"/>
              <a:gd name="T116" fmla="*/ 44 w 81"/>
              <a:gd name="T117" fmla="*/ 60 h 194"/>
              <a:gd name="T118" fmla="*/ 44 w 81"/>
              <a:gd name="T119" fmla="*/ 54 h 194"/>
              <a:gd name="T120" fmla="*/ 38 w 81"/>
              <a:gd name="T121" fmla="*/ 39 h 194"/>
              <a:gd name="T122" fmla="*/ 42 w 81"/>
              <a:gd name="T123" fmla="*/ 24 h 194"/>
              <a:gd name="T124" fmla="*/ 49 w 81"/>
              <a:gd name="T125" fmla="*/ 6 h 1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1" h="194">
                <a:moveTo>
                  <a:pt x="49" y="5"/>
                </a:moveTo>
                <a:lnTo>
                  <a:pt x="48" y="5"/>
                </a:lnTo>
                <a:lnTo>
                  <a:pt x="48" y="3"/>
                </a:lnTo>
                <a:lnTo>
                  <a:pt x="48" y="2"/>
                </a:lnTo>
                <a:lnTo>
                  <a:pt x="49" y="2"/>
                </a:lnTo>
                <a:lnTo>
                  <a:pt x="56" y="0"/>
                </a:lnTo>
                <a:lnTo>
                  <a:pt x="57" y="2"/>
                </a:lnTo>
                <a:lnTo>
                  <a:pt x="59" y="3"/>
                </a:lnTo>
                <a:lnTo>
                  <a:pt x="60" y="6"/>
                </a:lnTo>
                <a:lnTo>
                  <a:pt x="60" y="14"/>
                </a:lnTo>
                <a:lnTo>
                  <a:pt x="60" y="15"/>
                </a:lnTo>
                <a:lnTo>
                  <a:pt x="52" y="17"/>
                </a:lnTo>
                <a:lnTo>
                  <a:pt x="48" y="21"/>
                </a:lnTo>
                <a:lnTo>
                  <a:pt x="45" y="26"/>
                </a:lnTo>
                <a:lnTo>
                  <a:pt x="42" y="30"/>
                </a:lnTo>
                <a:lnTo>
                  <a:pt x="46" y="45"/>
                </a:lnTo>
                <a:lnTo>
                  <a:pt x="48" y="48"/>
                </a:lnTo>
                <a:lnTo>
                  <a:pt x="51" y="55"/>
                </a:lnTo>
                <a:lnTo>
                  <a:pt x="48" y="65"/>
                </a:lnTo>
                <a:lnTo>
                  <a:pt x="48" y="69"/>
                </a:lnTo>
                <a:lnTo>
                  <a:pt x="48" y="77"/>
                </a:lnTo>
                <a:lnTo>
                  <a:pt x="48" y="78"/>
                </a:lnTo>
                <a:lnTo>
                  <a:pt x="51" y="81"/>
                </a:lnTo>
                <a:lnTo>
                  <a:pt x="53" y="82"/>
                </a:lnTo>
                <a:lnTo>
                  <a:pt x="55" y="82"/>
                </a:lnTo>
                <a:lnTo>
                  <a:pt x="55" y="81"/>
                </a:lnTo>
                <a:lnTo>
                  <a:pt x="53" y="80"/>
                </a:lnTo>
                <a:lnTo>
                  <a:pt x="53" y="74"/>
                </a:lnTo>
                <a:lnTo>
                  <a:pt x="55" y="73"/>
                </a:lnTo>
                <a:lnTo>
                  <a:pt x="59" y="69"/>
                </a:lnTo>
                <a:lnTo>
                  <a:pt x="60" y="69"/>
                </a:lnTo>
                <a:lnTo>
                  <a:pt x="67" y="74"/>
                </a:lnTo>
                <a:lnTo>
                  <a:pt x="75" y="81"/>
                </a:lnTo>
                <a:lnTo>
                  <a:pt x="75" y="82"/>
                </a:lnTo>
                <a:lnTo>
                  <a:pt x="81" y="90"/>
                </a:lnTo>
                <a:lnTo>
                  <a:pt x="81" y="92"/>
                </a:lnTo>
                <a:lnTo>
                  <a:pt x="74" y="108"/>
                </a:lnTo>
                <a:lnTo>
                  <a:pt x="72" y="111"/>
                </a:lnTo>
                <a:lnTo>
                  <a:pt x="71" y="112"/>
                </a:lnTo>
                <a:lnTo>
                  <a:pt x="70" y="112"/>
                </a:lnTo>
                <a:lnTo>
                  <a:pt x="70" y="111"/>
                </a:lnTo>
                <a:lnTo>
                  <a:pt x="70" y="108"/>
                </a:lnTo>
                <a:lnTo>
                  <a:pt x="68" y="107"/>
                </a:lnTo>
                <a:lnTo>
                  <a:pt x="67" y="105"/>
                </a:lnTo>
                <a:lnTo>
                  <a:pt x="64" y="103"/>
                </a:lnTo>
                <a:lnTo>
                  <a:pt x="61" y="101"/>
                </a:lnTo>
                <a:lnTo>
                  <a:pt x="59" y="105"/>
                </a:lnTo>
                <a:lnTo>
                  <a:pt x="57" y="107"/>
                </a:lnTo>
                <a:lnTo>
                  <a:pt x="52" y="122"/>
                </a:lnTo>
                <a:lnTo>
                  <a:pt x="52" y="123"/>
                </a:lnTo>
                <a:lnTo>
                  <a:pt x="60" y="131"/>
                </a:lnTo>
                <a:lnTo>
                  <a:pt x="61" y="131"/>
                </a:lnTo>
                <a:lnTo>
                  <a:pt x="66" y="130"/>
                </a:lnTo>
                <a:lnTo>
                  <a:pt x="67" y="129"/>
                </a:lnTo>
                <a:lnTo>
                  <a:pt x="68" y="127"/>
                </a:lnTo>
                <a:lnTo>
                  <a:pt x="70" y="127"/>
                </a:lnTo>
                <a:lnTo>
                  <a:pt x="70" y="127"/>
                </a:lnTo>
                <a:lnTo>
                  <a:pt x="70" y="129"/>
                </a:lnTo>
                <a:lnTo>
                  <a:pt x="70" y="131"/>
                </a:lnTo>
                <a:lnTo>
                  <a:pt x="67" y="137"/>
                </a:lnTo>
                <a:lnTo>
                  <a:pt x="64" y="142"/>
                </a:lnTo>
                <a:lnTo>
                  <a:pt x="61" y="146"/>
                </a:lnTo>
                <a:lnTo>
                  <a:pt x="59" y="146"/>
                </a:lnTo>
                <a:lnTo>
                  <a:pt x="57" y="146"/>
                </a:lnTo>
                <a:lnTo>
                  <a:pt x="55" y="145"/>
                </a:lnTo>
                <a:lnTo>
                  <a:pt x="55" y="144"/>
                </a:lnTo>
                <a:lnTo>
                  <a:pt x="56" y="144"/>
                </a:lnTo>
                <a:lnTo>
                  <a:pt x="57" y="144"/>
                </a:lnTo>
                <a:lnTo>
                  <a:pt x="59" y="144"/>
                </a:lnTo>
                <a:lnTo>
                  <a:pt x="60" y="144"/>
                </a:lnTo>
                <a:lnTo>
                  <a:pt x="59" y="142"/>
                </a:lnTo>
                <a:lnTo>
                  <a:pt x="55" y="140"/>
                </a:lnTo>
                <a:lnTo>
                  <a:pt x="53" y="140"/>
                </a:lnTo>
                <a:lnTo>
                  <a:pt x="53" y="141"/>
                </a:lnTo>
                <a:lnTo>
                  <a:pt x="51" y="149"/>
                </a:lnTo>
                <a:lnTo>
                  <a:pt x="52" y="150"/>
                </a:lnTo>
                <a:lnTo>
                  <a:pt x="60" y="150"/>
                </a:lnTo>
                <a:lnTo>
                  <a:pt x="63" y="150"/>
                </a:lnTo>
                <a:lnTo>
                  <a:pt x="67" y="149"/>
                </a:lnTo>
                <a:lnTo>
                  <a:pt x="66" y="156"/>
                </a:lnTo>
                <a:lnTo>
                  <a:pt x="59" y="165"/>
                </a:lnTo>
                <a:lnTo>
                  <a:pt x="60" y="179"/>
                </a:lnTo>
                <a:lnTo>
                  <a:pt x="46" y="185"/>
                </a:lnTo>
                <a:lnTo>
                  <a:pt x="45" y="183"/>
                </a:lnTo>
                <a:lnTo>
                  <a:pt x="41" y="179"/>
                </a:lnTo>
                <a:lnTo>
                  <a:pt x="38" y="175"/>
                </a:lnTo>
                <a:lnTo>
                  <a:pt x="38" y="174"/>
                </a:lnTo>
                <a:lnTo>
                  <a:pt x="41" y="163"/>
                </a:lnTo>
                <a:lnTo>
                  <a:pt x="44" y="155"/>
                </a:lnTo>
                <a:lnTo>
                  <a:pt x="45" y="153"/>
                </a:lnTo>
                <a:lnTo>
                  <a:pt x="45" y="148"/>
                </a:lnTo>
                <a:lnTo>
                  <a:pt x="44" y="145"/>
                </a:lnTo>
                <a:lnTo>
                  <a:pt x="41" y="145"/>
                </a:lnTo>
                <a:lnTo>
                  <a:pt x="40" y="145"/>
                </a:lnTo>
                <a:lnTo>
                  <a:pt x="37" y="149"/>
                </a:lnTo>
                <a:lnTo>
                  <a:pt x="37" y="156"/>
                </a:lnTo>
                <a:lnTo>
                  <a:pt x="37" y="170"/>
                </a:lnTo>
                <a:lnTo>
                  <a:pt x="34" y="172"/>
                </a:lnTo>
                <a:lnTo>
                  <a:pt x="27" y="179"/>
                </a:lnTo>
                <a:lnTo>
                  <a:pt x="25" y="180"/>
                </a:lnTo>
                <a:lnTo>
                  <a:pt x="19" y="179"/>
                </a:lnTo>
                <a:lnTo>
                  <a:pt x="18" y="186"/>
                </a:lnTo>
                <a:lnTo>
                  <a:pt x="16" y="193"/>
                </a:lnTo>
                <a:lnTo>
                  <a:pt x="10" y="194"/>
                </a:lnTo>
                <a:lnTo>
                  <a:pt x="4" y="191"/>
                </a:lnTo>
                <a:lnTo>
                  <a:pt x="4" y="190"/>
                </a:lnTo>
                <a:lnTo>
                  <a:pt x="0" y="185"/>
                </a:lnTo>
                <a:lnTo>
                  <a:pt x="0" y="180"/>
                </a:lnTo>
                <a:lnTo>
                  <a:pt x="3" y="179"/>
                </a:lnTo>
                <a:lnTo>
                  <a:pt x="7" y="175"/>
                </a:lnTo>
                <a:lnTo>
                  <a:pt x="10" y="174"/>
                </a:lnTo>
                <a:lnTo>
                  <a:pt x="11" y="172"/>
                </a:lnTo>
                <a:lnTo>
                  <a:pt x="16" y="167"/>
                </a:lnTo>
                <a:lnTo>
                  <a:pt x="19" y="160"/>
                </a:lnTo>
                <a:lnTo>
                  <a:pt x="25" y="163"/>
                </a:lnTo>
                <a:lnTo>
                  <a:pt x="33" y="164"/>
                </a:lnTo>
                <a:lnTo>
                  <a:pt x="33" y="163"/>
                </a:lnTo>
                <a:lnTo>
                  <a:pt x="33" y="160"/>
                </a:lnTo>
                <a:lnTo>
                  <a:pt x="31" y="160"/>
                </a:lnTo>
                <a:lnTo>
                  <a:pt x="25" y="156"/>
                </a:lnTo>
                <a:lnTo>
                  <a:pt x="25" y="152"/>
                </a:lnTo>
                <a:lnTo>
                  <a:pt x="26" y="152"/>
                </a:lnTo>
                <a:lnTo>
                  <a:pt x="27" y="152"/>
                </a:lnTo>
                <a:lnTo>
                  <a:pt x="30" y="152"/>
                </a:lnTo>
                <a:lnTo>
                  <a:pt x="30" y="146"/>
                </a:lnTo>
                <a:lnTo>
                  <a:pt x="29" y="145"/>
                </a:lnTo>
                <a:lnTo>
                  <a:pt x="25" y="145"/>
                </a:lnTo>
                <a:lnTo>
                  <a:pt x="25" y="140"/>
                </a:lnTo>
                <a:lnTo>
                  <a:pt x="25" y="138"/>
                </a:lnTo>
                <a:lnTo>
                  <a:pt x="25" y="137"/>
                </a:lnTo>
                <a:lnTo>
                  <a:pt x="30" y="130"/>
                </a:lnTo>
                <a:lnTo>
                  <a:pt x="33" y="129"/>
                </a:lnTo>
                <a:lnTo>
                  <a:pt x="36" y="126"/>
                </a:lnTo>
                <a:lnTo>
                  <a:pt x="37" y="125"/>
                </a:lnTo>
                <a:lnTo>
                  <a:pt x="38" y="125"/>
                </a:lnTo>
                <a:lnTo>
                  <a:pt x="41" y="126"/>
                </a:lnTo>
                <a:lnTo>
                  <a:pt x="41" y="127"/>
                </a:lnTo>
                <a:lnTo>
                  <a:pt x="45" y="131"/>
                </a:lnTo>
                <a:lnTo>
                  <a:pt x="45" y="133"/>
                </a:lnTo>
                <a:lnTo>
                  <a:pt x="45" y="134"/>
                </a:lnTo>
                <a:lnTo>
                  <a:pt x="45" y="135"/>
                </a:lnTo>
                <a:lnTo>
                  <a:pt x="49" y="135"/>
                </a:lnTo>
                <a:lnTo>
                  <a:pt x="51" y="135"/>
                </a:lnTo>
                <a:lnTo>
                  <a:pt x="52" y="134"/>
                </a:lnTo>
                <a:lnTo>
                  <a:pt x="51" y="134"/>
                </a:lnTo>
                <a:lnTo>
                  <a:pt x="42" y="111"/>
                </a:lnTo>
                <a:lnTo>
                  <a:pt x="38" y="107"/>
                </a:lnTo>
                <a:lnTo>
                  <a:pt x="33" y="108"/>
                </a:lnTo>
                <a:lnTo>
                  <a:pt x="31" y="108"/>
                </a:lnTo>
                <a:lnTo>
                  <a:pt x="29" y="105"/>
                </a:lnTo>
                <a:lnTo>
                  <a:pt x="29" y="100"/>
                </a:lnTo>
                <a:lnTo>
                  <a:pt x="34" y="86"/>
                </a:lnTo>
                <a:lnTo>
                  <a:pt x="36" y="74"/>
                </a:lnTo>
                <a:lnTo>
                  <a:pt x="40" y="73"/>
                </a:lnTo>
                <a:lnTo>
                  <a:pt x="41" y="70"/>
                </a:lnTo>
                <a:lnTo>
                  <a:pt x="41" y="69"/>
                </a:lnTo>
                <a:lnTo>
                  <a:pt x="40" y="69"/>
                </a:lnTo>
                <a:lnTo>
                  <a:pt x="31" y="67"/>
                </a:lnTo>
                <a:lnTo>
                  <a:pt x="29" y="70"/>
                </a:lnTo>
                <a:lnTo>
                  <a:pt x="29" y="73"/>
                </a:lnTo>
                <a:lnTo>
                  <a:pt x="27" y="73"/>
                </a:lnTo>
                <a:lnTo>
                  <a:pt x="25" y="71"/>
                </a:lnTo>
                <a:lnTo>
                  <a:pt x="25" y="67"/>
                </a:lnTo>
                <a:lnTo>
                  <a:pt x="25" y="66"/>
                </a:lnTo>
                <a:lnTo>
                  <a:pt x="25" y="60"/>
                </a:lnTo>
                <a:lnTo>
                  <a:pt x="25" y="51"/>
                </a:lnTo>
                <a:lnTo>
                  <a:pt x="26" y="50"/>
                </a:lnTo>
                <a:lnTo>
                  <a:pt x="27" y="50"/>
                </a:lnTo>
                <a:lnTo>
                  <a:pt x="29" y="50"/>
                </a:lnTo>
                <a:lnTo>
                  <a:pt x="36" y="50"/>
                </a:lnTo>
                <a:lnTo>
                  <a:pt x="37" y="55"/>
                </a:lnTo>
                <a:lnTo>
                  <a:pt x="37" y="56"/>
                </a:lnTo>
                <a:lnTo>
                  <a:pt x="38" y="59"/>
                </a:lnTo>
                <a:lnTo>
                  <a:pt x="38" y="60"/>
                </a:lnTo>
                <a:lnTo>
                  <a:pt x="41" y="62"/>
                </a:lnTo>
                <a:lnTo>
                  <a:pt x="42" y="60"/>
                </a:lnTo>
                <a:lnTo>
                  <a:pt x="44" y="60"/>
                </a:lnTo>
                <a:lnTo>
                  <a:pt x="44" y="59"/>
                </a:lnTo>
                <a:lnTo>
                  <a:pt x="45" y="59"/>
                </a:lnTo>
                <a:lnTo>
                  <a:pt x="44" y="54"/>
                </a:lnTo>
                <a:lnTo>
                  <a:pt x="44" y="52"/>
                </a:lnTo>
                <a:lnTo>
                  <a:pt x="40" y="43"/>
                </a:lnTo>
                <a:lnTo>
                  <a:pt x="38" y="39"/>
                </a:lnTo>
                <a:lnTo>
                  <a:pt x="36" y="33"/>
                </a:lnTo>
                <a:lnTo>
                  <a:pt x="40" y="26"/>
                </a:lnTo>
                <a:lnTo>
                  <a:pt x="42" y="24"/>
                </a:lnTo>
                <a:lnTo>
                  <a:pt x="46" y="17"/>
                </a:lnTo>
                <a:lnTo>
                  <a:pt x="51" y="10"/>
                </a:lnTo>
                <a:lnTo>
                  <a:pt x="49" y="6"/>
                </a:lnTo>
                <a:lnTo>
                  <a:pt x="49" y="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8" name="Freeform 383"/>
          <p:cNvSpPr>
            <a:spLocks/>
          </p:cNvSpPr>
          <p:nvPr/>
        </p:nvSpPr>
        <p:spPr bwMode="auto">
          <a:xfrm>
            <a:off x="5835651" y="3292476"/>
            <a:ext cx="47625" cy="98425"/>
          </a:xfrm>
          <a:custGeom>
            <a:avLst/>
            <a:gdLst>
              <a:gd name="T0" fmla="*/ 6 w 30"/>
              <a:gd name="T1" fmla="*/ 22 h 62"/>
              <a:gd name="T2" fmla="*/ 8 w 30"/>
              <a:gd name="T3" fmla="*/ 17 h 62"/>
              <a:gd name="T4" fmla="*/ 13 w 30"/>
              <a:gd name="T5" fmla="*/ 10 h 62"/>
              <a:gd name="T6" fmla="*/ 15 w 30"/>
              <a:gd name="T7" fmla="*/ 6 h 62"/>
              <a:gd name="T8" fmla="*/ 17 w 30"/>
              <a:gd name="T9" fmla="*/ 4 h 62"/>
              <a:gd name="T10" fmla="*/ 19 w 30"/>
              <a:gd name="T11" fmla="*/ 3 h 62"/>
              <a:gd name="T12" fmla="*/ 25 w 30"/>
              <a:gd name="T13" fmla="*/ 0 h 62"/>
              <a:gd name="T14" fmla="*/ 25 w 30"/>
              <a:gd name="T15" fmla="*/ 2 h 62"/>
              <a:gd name="T16" fmla="*/ 23 w 30"/>
              <a:gd name="T17" fmla="*/ 4 h 62"/>
              <a:gd name="T18" fmla="*/ 22 w 30"/>
              <a:gd name="T19" fmla="*/ 4 h 62"/>
              <a:gd name="T20" fmla="*/ 19 w 30"/>
              <a:gd name="T21" fmla="*/ 4 h 62"/>
              <a:gd name="T22" fmla="*/ 19 w 30"/>
              <a:gd name="T23" fmla="*/ 7 h 62"/>
              <a:gd name="T24" fmla="*/ 21 w 30"/>
              <a:gd name="T25" fmla="*/ 12 h 62"/>
              <a:gd name="T26" fmla="*/ 25 w 30"/>
              <a:gd name="T27" fmla="*/ 22 h 62"/>
              <a:gd name="T28" fmla="*/ 26 w 30"/>
              <a:gd name="T29" fmla="*/ 15 h 62"/>
              <a:gd name="T30" fmla="*/ 28 w 30"/>
              <a:gd name="T31" fmla="*/ 14 h 62"/>
              <a:gd name="T32" fmla="*/ 29 w 30"/>
              <a:gd name="T33" fmla="*/ 12 h 62"/>
              <a:gd name="T34" fmla="*/ 30 w 30"/>
              <a:gd name="T35" fmla="*/ 11 h 62"/>
              <a:gd name="T36" fmla="*/ 29 w 30"/>
              <a:gd name="T37" fmla="*/ 15 h 62"/>
              <a:gd name="T38" fmla="*/ 25 w 30"/>
              <a:gd name="T39" fmla="*/ 27 h 62"/>
              <a:gd name="T40" fmla="*/ 23 w 30"/>
              <a:gd name="T41" fmla="*/ 30 h 62"/>
              <a:gd name="T42" fmla="*/ 22 w 30"/>
              <a:gd name="T43" fmla="*/ 33 h 62"/>
              <a:gd name="T44" fmla="*/ 21 w 30"/>
              <a:gd name="T45" fmla="*/ 34 h 62"/>
              <a:gd name="T46" fmla="*/ 19 w 30"/>
              <a:gd name="T47" fmla="*/ 37 h 62"/>
              <a:gd name="T48" fmla="*/ 3 w 30"/>
              <a:gd name="T49" fmla="*/ 62 h 62"/>
              <a:gd name="T50" fmla="*/ 2 w 30"/>
              <a:gd name="T51" fmla="*/ 62 h 62"/>
              <a:gd name="T52" fmla="*/ 0 w 30"/>
              <a:gd name="T53" fmla="*/ 59 h 62"/>
              <a:gd name="T54" fmla="*/ 0 w 30"/>
              <a:gd name="T55" fmla="*/ 57 h 62"/>
              <a:gd name="T56" fmla="*/ 0 w 30"/>
              <a:gd name="T57" fmla="*/ 55 h 62"/>
              <a:gd name="T58" fmla="*/ 0 w 30"/>
              <a:gd name="T59" fmla="*/ 52 h 62"/>
              <a:gd name="T60" fmla="*/ 0 w 30"/>
              <a:gd name="T61" fmla="*/ 49 h 62"/>
              <a:gd name="T62" fmla="*/ 3 w 30"/>
              <a:gd name="T63" fmla="*/ 45 h 62"/>
              <a:gd name="T64" fmla="*/ 4 w 30"/>
              <a:gd name="T65" fmla="*/ 27 h 62"/>
              <a:gd name="T66" fmla="*/ 3 w 30"/>
              <a:gd name="T67" fmla="*/ 27 h 62"/>
              <a:gd name="T68" fmla="*/ 3 w 30"/>
              <a:gd name="T69" fmla="*/ 26 h 62"/>
              <a:gd name="T70" fmla="*/ 6 w 30"/>
              <a:gd name="T71" fmla="*/ 22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0" h="62">
                <a:moveTo>
                  <a:pt x="6" y="22"/>
                </a:moveTo>
                <a:lnTo>
                  <a:pt x="8" y="17"/>
                </a:lnTo>
                <a:lnTo>
                  <a:pt x="13" y="10"/>
                </a:lnTo>
                <a:lnTo>
                  <a:pt x="15" y="6"/>
                </a:lnTo>
                <a:lnTo>
                  <a:pt x="17" y="4"/>
                </a:lnTo>
                <a:lnTo>
                  <a:pt x="19" y="3"/>
                </a:lnTo>
                <a:lnTo>
                  <a:pt x="25" y="0"/>
                </a:lnTo>
                <a:lnTo>
                  <a:pt x="25" y="2"/>
                </a:lnTo>
                <a:lnTo>
                  <a:pt x="23" y="4"/>
                </a:lnTo>
                <a:lnTo>
                  <a:pt x="22" y="4"/>
                </a:lnTo>
                <a:lnTo>
                  <a:pt x="19" y="4"/>
                </a:lnTo>
                <a:lnTo>
                  <a:pt x="19" y="7"/>
                </a:lnTo>
                <a:lnTo>
                  <a:pt x="21" y="12"/>
                </a:lnTo>
                <a:lnTo>
                  <a:pt x="25" y="22"/>
                </a:lnTo>
                <a:lnTo>
                  <a:pt x="26" y="15"/>
                </a:lnTo>
                <a:lnTo>
                  <a:pt x="28" y="14"/>
                </a:lnTo>
                <a:lnTo>
                  <a:pt x="29" y="12"/>
                </a:lnTo>
                <a:lnTo>
                  <a:pt x="30" y="11"/>
                </a:lnTo>
                <a:lnTo>
                  <a:pt x="29" y="15"/>
                </a:lnTo>
                <a:lnTo>
                  <a:pt x="25" y="27"/>
                </a:lnTo>
                <a:lnTo>
                  <a:pt x="23" y="30"/>
                </a:lnTo>
                <a:lnTo>
                  <a:pt x="22" y="33"/>
                </a:lnTo>
                <a:lnTo>
                  <a:pt x="21" y="34"/>
                </a:lnTo>
                <a:lnTo>
                  <a:pt x="19" y="37"/>
                </a:lnTo>
                <a:lnTo>
                  <a:pt x="3" y="62"/>
                </a:lnTo>
                <a:lnTo>
                  <a:pt x="2" y="62"/>
                </a:lnTo>
                <a:lnTo>
                  <a:pt x="0" y="59"/>
                </a:lnTo>
                <a:lnTo>
                  <a:pt x="0" y="57"/>
                </a:lnTo>
                <a:lnTo>
                  <a:pt x="0" y="55"/>
                </a:lnTo>
                <a:lnTo>
                  <a:pt x="0" y="52"/>
                </a:lnTo>
                <a:lnTo>
                  <a:pt x="0" y="49"/>
                </a:lnTo>
                <a:lnTo>
                  <a:pt x="3" y="45"/>
                </a:lnTo>
                <a:lnTo>
                  <a:pt x="4" y="27"/>
                </a:lnTo>
                <a:lnTo>
                  <a:pt x="3" y="27"/>
                </a:lnTo>
                <a:lnTo>
                  <a:pt x="3" y="26"/>
                </a:lnTo>
                <a:lnTo>
                  <a:pt x="6" y="2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9" name="Freeform 384"/>
          <p:cNvSpPr>
            <a:spLocks/>
          </p:cNvSpPr>
          <p:nvPr/>
        </p:nvSpPr>
        <p:spPr bwMode="auto">
          <a:xfrm>
            <a:off x="5970588" y="3209926"/>
            <a:ext cx="69850" cy="100013"/>
          </a:xfrm>
          <a:custGeom>
            <a:avLst/>
            <a:gdLst>
              <a:gd name="T0" fmla="*/ 20 w 44"/>
              <a:gd name="T1" fmla="*/ 2 h 63"/>
              <a:gd name="T2" fmla="*/ 22 w 44"/>
              <a:gd name="T3" fmla="*/ 0 h 63"/>
              <a:gd name="T4" fmla="*/ 29 w 44"/>
              <a:gd name="T5" fmla="*/ 2 h 63"/>
              <a:gd name="T6" fmla="*/ 31 w 44"/>
              <a:gd name="T7" fmla="*/ 2 h 63"/>
              <a:gd name="T8" fmla="*/ 35 w 44"/>
              <a:gd name="T9" fmla="*/ 3 h 63"/>
              <a:gd name="T10" fmla="*/ 44 w 44"/>
              <a:gd name="T11" fmla="*/ 4 h 63"/>
              <a:gd name="T12" fmla="*/ 42 w 44"/>
              <a:gd name="T13" fmla="*/ 11 h 63"/>
              <a:gd name="T14" fmla="*/ 41 w 44"/>
              <a:gd name="T15" fmla="*/ 22 h 63"/>
              <a:gd name="T16" fmla="*/ 41 w 44"/>
              <a:gd name="T17" fmla="*/ 28 h 63"/>
              <a:gd name="T18" fmla="*/ 38 w 44"/>
              <a:gd name="T19" fmla="*/ 45 h 63"/>
              <a:gd name="T20" fmla="*/ 38 w 44"/>
              <a:gd name="T21" fmla="*/ 49 h 63"/>
              <a:gd name="T22" fmla="*/ 38 w 44"/>
              <a:gd name="T23" fmla="*/ 54 h 63"/>
              <a:gd name="T24" fmla="*/ 38 w 44"/>
              <a:gd name="T25" fmla="*/ 60 h 63"/>
              <a:gd name="T26" fmla="*/ 38 w 44"/>
              <a:gd name="T27" fmla="*/ 62 h 63"/>
              <a:gd name="T28" fmla="*/ 38 w 44"/>
              <a:gd name="T29" fmla="*/ 63 h 63"/>
              <a:gd name="T30" fmla="*/ 33 w 44"/>
              <a:gd name="T31" fmla="*/ 63 h 63"/>
              <a:gd name="T32" fmla="*/ 22 w 44"/>
              <a:gd name="T33" fmla="*/ 58 h 63"/>
              <a:gd name="T34" fmla="*/ 12 w 44"/>
              <a:gd name="T35" fmla="*/ 47 h 63"/>
              <a:gd name="T36" fmla="*/ 12 w 44"/>
              <a:gd name="T37" fmla="*/ 45 h 63"/>
              <a:gd name="T38" fmla="*/ 12 w 44"/>
              <a:gd name="T39" fmla="*/ 40 h 63"/>
              <a:gd name="T40" fmla="*/ 18 w 44"/>
              <a:gd name="T41" fmla="*/ 39 h 63"/>
              <a:gd name="T42" fmla="*/ 20 w 44"/>
              <a:gd name="T43" fmla="*/ 37 h 63"/>
              <a:gd name="T44" fmla="*/ 24 w 44"/>
              <a:gd name="T45" fmla="*/ 32 h 63"/>
              <a:gd name="T46" fmla="*/ 26 w 44"/>
              <a:gd name="T47" fmla="*/ 32 h 63"/>
              <a:gd name="T48" fmla="*/ 26 w 44"/>
              <a:gd name="T49" fmla="*/ 30 h 63"/>
              <a:gd name="T50" fmla="*/ 19 w 44"/>
              <a:gd name="T51" fmla="*/ 29 h 63"/>
              <a:gd name="T52" fmla="*/ 11 w 44"/>
              <a:gd name="T53" fmla="*/ 28 h 63"/>
              <a:gd name="T54" fmla="*/ 9 w 44"/>
              <a:gd name="T55" fmla="*/ 28 h 63"/>
              <a:gd name="T56" fmla="*/ 8 w 44"/>
              <a:gd name="T57" fmla="*/ 29 h 63"/>
              <a:gd name="T58" fmla="*/ 5 w 44"/>
              <a:gd name="T59" fmla="*/ 29 h 63"/>
              <a:gd name="T60" fmla="*/ 4 w 44"/>
              <a:gd name="T61" fmla="*/ 28 h 63"/>
              <a:gd name="T62" fmla="*/ 3 w 44"/>
              <a:gd name="T63" fmla="*/ 28 h 63"/>
              <a:gd name="T64" fmla="*/ 1 w 44"/>
              <a:gd name="T65" fmla="*/ 28 h 63"/>
              <a:gd name="T66" fmla="*/ 0 w 44"/>
              <a:gd name="T67" fmla="*/ 26 h 63"/>
              <a:gd name="T68" fmla="*/ 0 w 44"/>
              <a:gd name="T69" fmla="*/ 13 h 63"/>
              <a:gd name="T70" fmla="*/ 0 w 44"/>
              <a:gd name="T71" fmla="*/ 11 h 63"/>
              <a:gd name="T72" fmla="*/ 1 w 44"/>
              <a:gd name="T73" fmla="*/ 11 h 63"/>
              <a:gd name="T74" fmla="*/ 16 w 44"/>
              <a:gd name="T75" fmla="*/ 2 h 63"/>
              <a:gd name="T76" fmla="*/ 20 w 44"/>
              <a:gd name="T77" fmla="*/ 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4" h="63">
                <a:moveTo>
                  <a:pt x="20" y="2"/>
                </a:moveTo>
                <a:lnTo>
                  <a:pt x="22" y="0"/>
                </a:lnTo>
                <a:lnTo>
                  <a:pt x="29" y="2"/>
                </a:lnTo>
                <a:lnTo>
                  <a:pt x="31" y="2"/>
                </a:lnTo>
                <a:lnTo>
                  <a:pt x="35" y="3"/>
                </a:lnTo>
                <a:lnTo>
                  <a:pt x="44" y="4"/>
                </a:lnTo>
                <a:lnTo>
                  <a:pt x="42" y="11"/>
                </a:lnTo>
                <a:lnTo>
                  <a:pt x="41" y="22"/>
                </a:lnTo>
                <a:lnTo>
                  <a:pt x="41" y="28"/>
                </a:lnTo>
                <a:lnTo>
                  <a:pt x="38" y="45"/>
                </a:lnTo>
                <a:lnTo>
                  <a:pt x="38" y="49"/>
                </a:lnTo>
                <a:lnTo>
                  <a:pt x="38" y="54"/>
                </a:lnTo>
                <a:lnTo>
                  <a:pt x="38" y="60"/>
                </a:lnTo>
                <a:lnTo>
                  <a:pt x="38" y="62"/>
                </a:lnTo>
                <a:lnTo>
                  <a:pt x="38" y="63"/>
                </a:lnTo>
                <a:lnTo>
                  <a:pt x="33" y="63"/>
                </a:lnTo>
                <a:lnTo>
                  <a:pt x="22" y="58"/>
                </a:lnTo>
                <a:lnTo>
                  <a:pt x="12" y="47"/>
                </a:lnTo>
                <a:lnTo>
                  <a:pt x="12" y="45"/>
                </a:lnTo>
                <a:lnTo>
                  <a:pt x="12" y="40"/>
                </a:lnTo>
                <a:lnTo>
                  <a:pt x="18" y="39"/>
                </a:lnTo>
                <a:lnTo>
                  <a:pt x="20" y="37"/>
                </a:lnTo>
                <a:lnTo>
                  <a:pt x="24" y="32"/>
                </a:lnTo>
                <a:lnTo>
                  <a:pt x="26" y="32"/>
                </a:lnTo>
                <a:lnTo>
                  <a:pt x="26" y="30"/>
                </a:lnTo>
                <a:lnTo>
                  <a:pt x="19" y="29"/>
                </a:lnTo>
                <a:lnTo>
                  <a:pt x="11" y="28"/>
                </a:lnTo>
                <a:lnTo>
                  <a:pt x="9" y="28"/>
                </a:lnTo>
                <a:lnTo>
                  <a:pt x="8" y="29"/>
                </a:lnTo>
                <a:lnTo>
                  <a:pt x="5" y="29"/>
                </a:lnTo>
                <a:lnTo>
                  <a:pt x="4" y="28"/>
                </a:lnTo>
                <a:lnTo>
                  <a:pt x="3" y="28"/>
                </a:lnTo>
                <a:lnTo>
                  <a:pt x="1" y="28"/>
                </a:lnTo>
                <a:lnTo>
                  <a:pt x="0" y="26"/>
                </a:lnTo>
                <a:lnTo>
                  <a:pt x="0" y="13"/>
                </a:lnTo>
                <a:lnTo>
                  <a:pt x="0" y="11"/>
                </a:lnTo>
                <a:lnTo>
                  <a:pt x="1" y="11"/>
                </a:lnTo>
                <a:lnTo>
                  <a:pt x="16" y="2"/>
                </a:lnTo>
                <a:lnTo>
                  <a:pt x="20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0" name="Freeform 385"/>
          <p:cNvSpPr>
            <a:spLocks/>
          </p:cNvSpPr>
          <p:nvPr/>
        </p:nvSpPr>
        <p:spPr bwMode="auto">
          <a:xfrm>
            <a:off x="5965826" y="3168651"/>
            <a:ext cx="77788" cy="41275"/>
          </a:xfrm>
          <a:custGeom>
            <a:avLst/>
            <a:gdLst>
              <a:gd name="T0" fmla="*/ 33 w 49"/>
              <a:gd name="T1" fmla="*/ 20 h 26"/>
              <a:gd name="T2" fmla="*/ 29 w 49"/>
              <a:gd name="T3" fmla="*/ 20 h 26"/>
              <a:gd name="T4" fmla="*/ 25 w 49"/>
              <a:gd name="T5" fmla="*/ 22 h 26"/>
              <a:gd name="T6" fmla="*/ 21 w 49"/>
              <a:gd name="T7" fmla="*/ 25 h 26"/>
              <a:gd name="T8" fmla="*/ 19 w 49"/>
              <a:gd name="T9" fmla="*/ 26 h 26"/>
              <a:gd name="T10" fmla="*/ 14 w 49"/>
              <a:gd name="T11" fmla="*/ 26 h 26"/>
              <a:gd name="T12" fmla="*/ 8 w 49"/>
              <a:gd name="T13" fmla="*/ 22 h 26"/>
              <a:gd name="T14" fmla="*/ 4 w 49"/>
              <a:gd name="T15" fmla="*/ 21 h 26"/>
              <a:gd name="T16" fmla="*/ 0 w 49"/>
              <a:gd name="T17" fmla="*/ 11 h 26"/>
              <a:gd name="T18" fmla="*/ 2 w 49"/>
              <a:gd name="T19" fmla="*/ 10 h 26"/>
              <a:gd name="T20" fmla="*/ 3 w 49"/>
              <a:gd name="T21" fmla="*/ 9 h 26"/>
              <a:gd name="T22" fmla="*/ 8 w 49"/>
              <a:gd name="T23" fmla="*/ 5 h 26"/>
              <a:gd name="T24" fmla="*/ 29 w 49"/>
              <a:gd name="T25" fmla="*/ 0 h 26"/>
              <a:gd name="T26" fmla="*/ 30 w 49"/>
              <a:gd name="T27" fmla="*/ 0 h 26"/>
              <a:gd name="T28" fmla="*/ 33 w 49"/>
              <a:gd name="T29" fmla="*/ 3 h 26"/>
              <a:gd name="T30" fmla="*/ 40 w 49"/>
              <a:gd name="T31" fmla="*/ 6 h 26"/>
              <a:gd name="T32" fmla="*/ 45 w 49"/>
              <a:gd name="T33" fmla="*/ 7 h 26"/>
              <a:gd name="T34" fmla="*/ 48 w 49"/>
              <a:gd name="T35" fmla="*/ 10 h 26"/>
              <a:gd name="T36" fmla="*/ 47 w 49"/>
              <a:gd name="T37" fmla="*/ 14 h 26"/>
              <a:gd name="T38" fmla="*/ 49 w 49"/>
              <a:gd name="T39" fmla="*/ 17 h 26"/>
              <a:gd name="T40" fmla="*/ 47 w 49"/>
              <a:gd name="T41" fmla="*/ 24 h 26"/>
              <a:gd name="T42" fmla="*/ 47 w 49"/>
              <a:gd name="T43" fmla="*/ 26 h 26"/>
              <a:gd name="T44" fmla="*/ 40 w 49"/>
              <a:gd name="T45" fmla="*/ 24 h 26"/>
              <a:gd name="T46" fmla="*/ 36 w 49"/>
              <a:gd name="T47" fmla="*/ 21 h 26"/>
              <a:gd name="T48" fmla="*/ 33 w 49"/>
              <a:gd name="T49" fmla="*/ 2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9" h="26">
                <a:moveTo>
                  <a:pt x="33" y="20"/>
                </a:moveTo>
                <a:lnTo>
                  <a:pt x="29" y="20"/>
                </a:lnTo>
                <a:lnTo>
                  <a:pt x="25" y="22"/>
                </a:lnTo>
                <a:lnTo>
                  <a:pt x="21" y="25"/>
                </a:lnTo>
                <a:lnTo>
                  <a:pt x="19" y="26"/>
                </a:lnTo>
                <a:lnTo>
                  <a:pt x="14" y="26"/>
                </a:lnTo>
                <a:lnTo>
                  <a:pt x="8" y="22"/>
                </a:lnTo>
                <a:lnTo>
                  <a:pt x="4" y="21"/>
                </a:lnTo>
                <a:lnTo>
                  <a:pt x="0" y="11"/>
                </a:lnTo>
                <a:lnTo>
                  <a:pt x="2" y="10"/>
                </a:lnTo>
                <a:lnTo>
                  <a:pt x="3" y="9"/>
                </a:lnTo>
                <a:lnTo>
                  <a:pt x="8" y="5"/>
                </a:lnTo>
                <a:lnTo>
                  <a:pt x="29" y="0"/>
                </a:lnTo>
                <a:lnTo>
                  <a:pt x="30" y="0"/>
                </a:lnTo>
                <a:lnTo>
                  <a:pt x="33" y="3"/>
                </a:lnTo>
                <a:lnTo>
                  <a:pt x="40" y="6"/>
                </a:lnTo>
                <a:lnTo>
                  <a:pt x="45" y="7"/>
                </a:lnTo>
                <a:lnTo>
                  <a:pt x="48" y="10"/>
                </a:lnTo>
                <a:lnTo>
                  <a:pt x="47" y="14"/>
                </a:lnTo>
                <a:lnTo>
                  <a:pt x="49" y="17"/>
                </a:lnTo>
                <a:lnTo>
                  <a:pt x="47" y="24"/>
                </a:lnTo>
                <a:lnTo>
                  <a:pt x="47" y="26"/>
                </a:lnTo>
                <a:lnTo>
                  <a:pt x="40" y="24"/>
                </a:lnTo>
                <a:lnTo>
                  <a:pt x="36" y="21"/>
                </a:lnTo>
                <a:lnTo>
                  <a:pt x="33" y="2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1" name="Freeform 386"/>
          <p:cNvSpPr>
            <a:spLocks/>
          </p:cNvSpPr>
          <p:nvPr/>
        </p:nvSpPr>
        <p:spPr bwMode="auto">
          <a:xfrm>
            <a:off x="5856288" y="3155951"/>
            <a:ext cx="77788" cy="53975"/>
          </a:xfrm>
          <a:custGeom>
            <a:avLst/>
            <a:gdLst>
              <a:gd name="T0" fmla="*/ 25 w 49"/>
              <a:gd name="T1" fmla="*/ 25 h 34"/>
              <a:gd name="T2" fmla="*/ 24 w 49"/>
              <a:gd name="T3" fmla="*/ 25 h 34"/>
              <a:gd name="T4" fmla="*/ 23 w 49"/>
              <a:gd name="T5" fmla="*/ 25 h 34"/>
              <a:gd name="T6" fmla="*/ 19 w 49"/>
              <a:gd name="T7" fmla="*/ 25 h 34"/>
              <a:gd name="T8" fmla="*/ 17 w 49"/>
              <a:gd name="T9" fmla="*/ 25 h 34"/>
              <a:gd name="T10" fmla="*/ 16 w 49"/>
              <a:gd name="T11" fmla="*/ 26 h 34"/>
              <a:gd name="T12" fmla="*/ 13 w 49"/>
              <a:gd name="T13" fmla="*/ 29 h 34"/>
              <a:gd name="T14" fmla="*/ 10 w 49"/>
              <a:gd name="T15" fmla="*/ 32 h 34"/>
              <a:gd name="T16" fmla="*/ 9 w 49"/>
              <a:gd name="T17" fmla="*/ 33 h 34"/>
              <a:gd name="T18" fmla="*/ 9 w 49"/>
              <a:gd name="T19" fmla="*/ 34 h 34"/>
              <a:gd name="T20" fmla="*/ 1 w 49"/>
              <a:gd name="T21" fmla="*/ 34 h 34"/>
              <a:gd name="T22" fmla="*/ 0 w 49"/>
              <a:gd name="T23" fmla="*/ 33 h 34"/>
              <a:gd name="T24" fmla="*/ 1 w 49"/>
              <a:gd name="T25" fmla="*/ 30 h 34"/>
              <a:gd name="T26" fmla="*/ 1 w 49"/>
              <a:gd name="T27" fmla="*/ 28 h 34"/>
              <a:gd name="T28" fmla="*/ 2 w 49"/>
              <a:gd name="T29" fmla="*/ 25 h 34"/>
              <a:gd name="T30" fmla="*/ 5 w 49"/>
              <a:gd name="T31" fmla="*/ 21 h 34"/>
              <a:gd name="T32" fmla="*/ 9 w 49"/>
              <a:gd name="T33" fmla="*/ 11 h 34"/>
              <a:gd name="T34" fmla="*/ 9 w 49"/>
              <a:gd name="T35" fmla="*/ 10 h 34"/>
              <a:gd name="T36" fmla="*/ 13 w 49"/>
              <a:gd name="T37" fmla="*/ 6 h 34"/>
              <a:gd name="T38" fmla="*/ 15 w 49"/>
              <a:gd name="T39" fmla="*/ 4 h 34"/>
              <a:gd name="T40" fmla="*/ 27 w 49"/>
              <a:gd name="T41" fmla="*/ 0 h 34"/>
              <a:gd name="T42" fmla="*/ 28 w 49"/>
              <a:gd name="T43" fmla="*/ 0 h 34"/>
              <a:gd name="T44" fmla="*/ 30 w 49"/>
              <a:gd name="T45" fmla="*/ 0 h 34"/>
              <a:gd name="T46" fmla="*/ 39 w 49"/>
              <a:gd name="T47" fmla="*/ 6 h 34"/>
              <a:gd name="T48" fmla="*/ 45 w 49"/>
              <a:gd name="T49" fmla="*/ 8 h 34"/>
              <a:gd name="T50" fmla="*/ 46 w 49"/>
              <a:gd name="T51" fmla="*/ 13 h 34"/>
              <a:gd name="T52" fmla="*/ 46 w 49"/>
              <a:gd name="T53" fmla="*/ 14 h 34"/>
              <a:gd name="T54" fmla="*/ 49 w 49"/>
              <a:gd name="T55" fmla="*/ 23 h 34"/>
              <a:gd name="T56" fmla="*/ 40 w 49"/>
              <a:gd name="T57" fmla="*/ 32 h 34"/>
              <a:gd name="T58" fmla="*/ 39 w 49"/>
              <a:gd name="T59" fmla="*/ 32 h 34"/>
              <a:gd name="T60" fmla="*/ 31 w 49"/>
              <a:gd name="T61" fmla="*/ 28 h 34"/>
              <a:gd name="T62" fmla="*/ 27 w 49"/>
              <a:gd name="T63" fmla="*/ 25 h 34"/>
              <a:gd name="T64" fmla="*/ 25 w 49"/>
              <a:gd name="T65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9" h="34">
                <a:moveTo>
                  <a:pt x="25" y="25"/>
                </a:moveTo>
                <a:lnTo>
                  <a:pt x="24" y="25"/>
                </a:lnTo>
                <a:lnTo>
                  <a:pt x="23" y="25"/>
                </a:lnTo>
                <a:lnTo>
                  <a:pt x="19" y="25"/>
                </a:lnTo>
                <a:lnTo>
                  <a:pt x="17" y="25"/>
                </a:lnTo>
                <a:lnTo>
                  <a:pt x="16" y="26"/>
                </a:lnTo>
                <a:lnTo>
                  <a:pt x="13" y="29"/>
                </a:lnTo>
                <a:lnTo>
                  <a:pt x="10" y="32"/>
                </a:lnTo>
                <a:lnTo>
                  <a:pt x="9" y="33"/>
                </a:lnTo>
                <a:lnTo>
                  <a:pt x="9" y="34"/>
                </a:lnTo>
                <a:lnTo>
                  <a:pt x="1" y="34"/>
                </a:lnTo>
                <a:lnTo>
                  <a:pt x="0" y="33"/>
                </a:lnTo>
                <a:lnTo>
                  <a:pt x="1" y="30"/>
                </a:lnTo>
                <a:lnTo>
                  <a:pt x="1" y="28"/>
                </a:lnTo>
                <a:lnTo>
                  <a:pt x="2" y="25"/>
                </a:lnTo>
                <a:lnTo>
                  <a:pt x="5" y="21"/>
                </a:lnTo>
                <a:lnTo>
                  <a:pt x="9" y="11"/>
                </a:lnTo>
                <a:lnTo>
                  <a:pt x="9" y="10"/>
                </a:lnTo>
                <a:lnTo>
                  <a:pt x="13" y="6"/>
                </a:lnTo>
                <a:lnTo>
                  <a:pt x="15" y="4"/>
                </a:lnTo>
                <a:lnTo>
                  <a:pt x="27" y="0"/>
                </a:lnTo>
                <a:lnTo>
                  <a:pt x="28" y="0"/>
                </a:lnTo>
                <a:lnTo>
                  <a:pt x="30" y="0"/>
                </a:lnTo>
                <a:lnTo>
                  <a:pt x="39" y="6"/>
                </a:lnTo>
                <a:lnTo>
                  <a:pt x="45" y="8"/>
                </a:lnTo>
                <a:lnTo>
                  <a:pt x="46" y="13"/>
                </a:lnTo>
                <a:lnTo>
                  <a:pt x="46" y="14"/>
                </a:lnTo>
                <a:lnTo>
                  <a:pt x="49" y="23"/>
                </a:lnTo>
                <a:lnTo>
                  <a:pt x="40" y="32"/>
                </a:lnTo>
                <a:lnTo>
                  <a:pt x="39" y="32"/>
                </a:lnTo>
                <a:lnTo>
                  <a:pt x="31" y="28"/>
                </a:lnTo>
                <a:lnTo>
                  <a:pt x="27" y="25"/>
                </a:lnTo>
                <a:lnTo>
                  <a:pt x="25" y="2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2" name="Freeform 387"/>
          <p:cNvSpPr>
            <a:spLocks/>
          </p:cNvSpPr>
          <p:nvPr/>
        </p:nvSpPr>
        <p:spPr bwMode="auto">
          <a:xfrm>
            <a:off x="5992813" y="3121026"/>
            <a:ext cx="61913" cy="44450"/>
          </a:xfrm>
          <a:custGeom>
            <a:avLst/>
            <a:gdLst>
              <a:gd name="T0" fmla="*/ 15 w 39"/>
              <a:gd name="T1" fmla="*/ 22 h 28"/>
              <a:gd name="T2" fmla="*/ 0 w 39"/>
              <a:gd name="T3" fmla="*/ 22 h 28"/>
              <a:gd name="T4" fmla="*/ 0 w 39"/>
              <a:gd name="T5" fmla="*/ 14 h 28"/>
              <a:gd name="T6" fmla="*/ 9 w 39"/>
              <a:gd name="T7" fmla="*/ 6 h 28"/>
              <a:gd name="T8" fmla="*/ 10 w 39"/>
              <a:gd name="T9" fmla="*/ 5 h 28"/>
              <a:gd name="T10" fmla="*/ 12 w 39"/>
              <a:gd name="T11" fmla="*/ 3 h 28"/>
              <a:gd name="T12" fmla="*/ 31 w 39"/>
              <a:gd name="T13" fmla="*/ 0 h 28"/>
              <a:gd name="T14" fmla="*/ 32 w 39"/>
              <a:gd name="T15" fmla="*/ 0 h 28"/>
              <a:gd name="T16" fmla="*/ 34 w 39"/>
              <a:gd name="T17" fmla="*/ 0 h 28"/>
              <a:gd name="T18" fmla="*/ 34 w 39"/>
              <a:gd name="T19" fmla="*/ 2 h 28"/>
              <a:gd name="T20" fmla="*/ 35 w 39"/>
              <a:gd name="T21" fmla="*/ 3 h 28"/>
              <a:gd name="T22" fmla="*/ 36 w 39"/>
              <a:gd name="T23" fmla="*/ 11 h 28"/>
              <a:gd name="T24" fmla="*/ 39 w 39"/>
              <a:gd name="T25" fmla="*/ 28 h 28"/>
              <a:gd name="T26" fmla="*/ 34 w 39"/>
              <a:gd name="T27" fmla="*/ 28 h 28"/>
              <a:gd name="T28" fmla="*/ 30 w 39"/>
              <a:gd name="T29" fmla="*/ 26 h 28"/>
              <a:gd name="T30" fmla="*/ 15 w 39"/>
              <a:gd name="T31" fmla="*/ 22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9" h="28">
                <a:moveTo>
                  <a:pt x="15" y="22"/>
                </a:moveTo>
                <a:lnTo>
                  <a:pt x="0" y="22"/>
                </a:lnTo>
                <a:lnTo>
                  <a:pt x="0" y="14"/>
                </a:lnTo>
                <a:lnTo>
                  <a:pt x="9" y="6"/>
                </a:lnTo>
                <a:lnTo>
                  <a:pt x="10" y="5"/>
                </a:lnTo>
                <a:lnTo>
                  <a:pt x="12" y="3"/>
                </a:lnTo>
                <a:lnTo>
                  <a:pt x="31" y="0"/>
                </a:lnTo>
                <a:lnTo>
                  <a:pt x="32" y="0"/>
                </a:lnTo>
                <a:lnTo>
                  <a:pt x="34" y="0"/>
                </a:lnTo>
                <a:lnTo>
                  <a:pt x="34" y="2"/>
                </a:lnTo>
                <a:lnTo>
                  <a:pt x="35" y="3"/>
                </a:lnTo>
                <a:lnTo>
                  <a:pt x="36" y="11"/>
                </a:lnTo>
                <a:lnTo>
                  <a:pt x="39" y="28"/>
                </a:lnTo>
                <a:lnTo>
                  <a:pt x="34" y="28"/>
                </a:lnTo>
                <a:lnTo>
                  <a:pt x="30" y="26"/>
                </a:lnTo>
                <a:lnTo>
                  <a:pt x="15" y="2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3" name="Freeform 388"/>
          <p:cNvSpPr>
            <a:spLocks/>
          </p:cNvSpPr>
          <p:nvPr/>
        </p:nvSpPr>
        <p:spPr bwMode="auto">
          <a:xfrm>
            <a:off x="5721351" y="3152776"/>
            <a:ext cx="22225" cy="55563"/>
          </a:xfrm>
          <a:custGeom>
            <a:avLst/>
            <a:gdLst>
              <a:gd name="T0" fmla="*/ 8 w 14"/>
              <a:gd name="T1" fmla="*/ 1 h 35"/>
              <a:gd name="T2" fmla="*/ 10 w 14"/>
              <a:gd name="T3" fmla="*/ 0 h 35"/>
              <a:gd name="T4" fmla="*/ 11 w 14"/>
              <a:gd name="T5" fmla="*/ 0 h 35"/>
              <a:gd name="T6" fmla="*/ 12 w 14"/>
              <a:gd name="T7" fmla="*/ 1 h 35"/>
              <a:gd name="T8" fmla="*/ 14 w 14"/>
              <a:gd name="T9" fmla="*/ 1 h 35"/>
              <a:gd name="T10" fmla="*/ 14 w 14"/>
              <a:gd name="T11" fmla="*/ 2 h 35"/>
              <a:gd name="T12" fmla="*/ 14 w 14"/>
              <a:gd name="T13" fmla="*/ 25 h 35"/>
              <a:gd name="T14" fmla="*/ 14 w 14"/>
              <a:gd name="T15" fmla="*/ 27 h 35"/>
              <a:gd name="T16" fmla="*/ 4 w 14"/>
              <a:gd name="T17" fmla="*/ 35 h 35"/>
              <a:gd name="T18" fmla="*/ 3 w 14"/>
              <a:gd name="T19" fmla="*/ 35 h 35"/>
              <a:gd name="T20" fmla="*/ 3 w 14"/>
              <a:gd name="T21" fmla="*/ 34 h 35"/>
              <a:gd name="T22" fmla="*/ 0 w 14"/>
              <a:gd name="T23" fmla="*/ 23 h 35"/>
              <a:gd name="T24" fmla="*/ 1 w 14"/>
              <a:gd name="T25" fmla="*/ 20 h 35"/>
              <a:gd name="T26" fmla="*/ 8 w 14"/>
              <a:gd name="T27" fmla="*/ 1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35">
                <a:moveTo>
                  <a:pt x="8" y="1"/>
                </a:moveTo>
                <a:lnTo>
                  <a:pt x="10" y="0"/>
                </a:lnTo>
                <a:lnTo>
                  <a:pt x="11" y="0"/>
                </a:lnTo>
                <a:lnTo>
                  <a:pt x="12" y="1"/>
                </a:lnTo>
                <a:lnTo>
                  <a:pt x="14" y="1"/>
                </a:lnTo>
                <a:lnTo>
                  <a:pt x="14" y="2"/>
                </a:lnTo>
                <a:lnTo>
                  <a:pt x="14" y="25"/>
                </a:lnTo>
                <a:lnTo>
                  <a:pt x="14" y="27"/>
                </a:lnTo>
                <a:lnTo>
                  <a:pt x="4" y="35"/>
                </a:lnTo>
                <a:lnTo>
                  <a:pt x="3" y="35"/>
                </a:lnTo>
                <a:lnTo>
                  <a:pt x="3" y="34"/>
                </a:lnTo>
                <a:lnTo>
                  <a:pt x="0" y="23"/>
                </a:lnTo>
                <a:lnTo>
                  <a:pt x="1" y="20"/>
                </a:lnTo>
                <a:lnTo>
                  <a:pt x="8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4" name="Freeform 389"/>
          <p:cNvSpPr>
            <a:spLocks/>
          </p:cNvSpPr>
          <p:nvPr/>
        </p:nvSpPr>
        <p:spPr bwMode="auto">
          <a:xfrm>
            <a:off x="5916613" y="3132138"/>
            <a:ext cx="52388" cy="30163"/>
          </a:xfrm>
          <a:custGeom>
            <a:avLst/>
            <a:gdLst>
              <a:gd name="T0" fmla="*/ 33 w 33"/>
              <a:gd name="T1" fmla="*/ 10 h 19"/>
              <a:gd name="T2" fmla="*/ 31 w 33"/>
              <a:gd name="T3" fmla="*/ 11 h 19"/>
              <a:gd name="T4" fmla="*/ 22 w 33"/>
              <a:gd name="T5" fmla="*/ 15 h 19"/>
              <a:gd name="T6" fmla="*/ 12 w 33"/>
              <a:gd name="T7" fmla="*/ 19 h 19"/>
              <a:gd name="T8" fmla="*/ 12 w 33"/>
              <a:gd name="T9" fmla="*/ 18 h 19"/>
              <a:gd name="T10" fmla="*/ 0 w 33"/>
              <a:gd name="T11" fmla="*/ 2 h 19"/>
              <a:gd name="T12" fmla="*/ 1 w 33"/>
              <a:gd name="T13" fmla="*/ 0 h 19"/>
              <a:gd name="T14" fmla="*/ 4 w 33"/>
              <a:gd name="T15" fmla="*/ 0 h 19"/>
              <a:gd name="T16" fmla="*/ 7 w 33"/>
              <a:gd name="T17" fmla="*/ 0 h 19"/>
              <a:gd name="T18" fmla="*/ 8 w 33"/>
              <a:gd name="T19" fmla="*/ 2 h 19"/>
              <a:gd name="T20" fmla="*/ 12 w 33"/>
              <a:gd name="T21" fmla="*/ 4 h 19"/>
              <a:gd name="T22" fmla="*/ 13 w 33"/>
              <a:gd name="T23" fmla="*/ 7 h 19"/>
              <a:gd name="T24" fmla="*/ 15 w 33"/>
              <a:gd name="T25" fmla="*/ 7 h 19"/>
              <a:gd name="T26" fmla="*/ 27 w 33"/>
              <a:gd name="T27" fmla="*/ 0 h 19"/>
              <a:gd name="T28" fmla="*/ 31 w 33"/>
              <a:gd name="T29" fmla="*/ 3 h 19"/>
              <a:gd name="T30" fmla="*/ 33 w 33"/>
              <a:gd name="T31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19">
                <a:moveTo>
                  <a:pt x="33" y="10"/>
                </a:moveTo>
                <a:lnTo>
                  <a:pt x="31" y="11"/>
                </a:lnTo>
                <a:lnTo>
                  <a:pt x="22" y="15"/>
                </a:lnTo>
                <a:lnTo>
                  <a:pt x="12" y="19"/>
                </a:lnTo>
                <a:lnTo>
                  <a:pt x="12" y="18"/>
                </a:lnTo>
                <a:lnTo>
                  <a:pt x="0" y="2"/>
                </a:lnTo>
                <a:lnTo>
                  <a:pt x="1" y="0"/>
                </a:lnTo>
                <a:lnTo>
                  <a:pt x="4" y="0"/>
                </a:lnTo>
                <a:lnTo>
                  <a:pt x="7" y="0"/>
                </a:lnTo>
                <a:lnTo>
                  <a:pt x="8" y="2"/>
                </a:lnTo>
                <a:lnTo>
                  <a:pt x="12" y="4"/>
                </a:lnTo>
                <a:lnTo>
                  <a:pt x="13" y="7"/>
                </a:lnTo>
                <a:lnTo>
                  <a:pt x="15" y="7"/>
                </a:lnTo>
                <a:lnTo>
                  <a:pt x="27" y="0"/>
                </a:lnTo>
                <a:lnTo>
                  <a:pt x="31" y="3"/>
                </a:lnTo>
                <a:lnTo>
                  <a:pt x="33" y="1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5" name="Freeform 390"/>
          <p:cNvSpPr>
            <a:spLocks noEditPoints="1"/>
          </p:cNvSpPr>
          <p:nvPr/>
        </p:nvSpPr>
        <p:spPr bwMode="auto">
          <a:xfrm>
            <a:off x="5924551" y="3017838"/>
            <a:ext cx="123825" cy="111125"/>
          </a:xfrm>
          <a:custGeom>
            <a:avLst/>
            <a:gdLst>
              <a:gd name="T0" fmla="*/ 23 w 78"/>
              <a:gd name="T1" fmla="*/ 14 h 70"/>
              <a:gd name="T2" fmla="*/ 49 w 78"/>
              <a:gd name="T3" fmla="*/ 22 h 70"/>
              <a:gd name="T4" fmla="*/ 67 w 78"/>
              <a:gd name="T5" fmla="*/ 29 h 70"/>
              <a:gd name="T6" fmla="*/ 78 w 78"/>
              <a:gd name="T7" fmla="*/ 61 h 70"/>
              <a:gd name="T8" fmla="*/ 66 w 78"/>
              <a:gd name="T9" fmla="*/ 60 h 70"/>
              <a:gd name="T10" fmla="*/ 52 w 78"/>
              <a:gd name="T11" fmla="*/ 61 h 70"/>
              <a:gd name="T12" fmla="*/ 8 w 78"/>
              <a:gd name="T13" fmla="*/ 70 h 70"/>
              <a:gd name="T14" fmla="*/ 4 w 78"/>
              <a:gd name="T15" fmla="*/ 67 h 70"/>
              <a:gd name="T16" fmla="*/ 3 w 78"/>
              <a:gd name="T17" fmla="*/ 64 h 70"/>
              <a:gd name="T18" fmla="*/ 3 w 78"/>
              <a:gd name="T19" fmla="*/ 60 h 70"/>
              <a:gd name="T20" fmla="*/ 7 w 78"/>
              <a:gd name="T21" fmla="*/ 59 h 70"/>
              <a:gd name="T22" fmla="*/ 14 w 78"/>
              <a:gd name="T23" fmla="*/ 57 h 70"/>
              <a:gd name="T24" fmla="*/ 19 w 78"/>
              <a:gd name="T25" fmla="*/ 59 h 70"/>
              <a:gd name="T26" fmla="*/ 19 w 78"/>
              <a:gd name="T27" fmla="*/ 48 h 70"/>
              <a:gd name="T28" fmla="*/ 15 w 78"/>
              <a:gd name="T29" fmla="*/ 46 h 70"/>
              <a:gd name="T30" fmla="*/ 6 w 78"/>
              <a:gd name="T31" fmla="*/ 46 h 70"/>
              <a:gd name="T32" fmla="*/ 0 w 78"/>
              <a:gd name="T33" fmla="*/ 25 h 70"/>
              <a:gd name="T34" fmla="*/ 2 w 78"/>
              <a:gd name="T35" fmla="*/ 22 h 70"/>
              <a:gd name="T36" fmla="*/ 4 w 78"/>
              <a:gd name="T37" fmla="*/ 22 h 70"/>
              <a:gd name="T38" fmla="*/ 15 w 78"/>
              <a:gd name="T39" fmla="*/ 23 h 70"/>
              <a:gd name="T40" fmla="*/ 17 w 78"/>
              <a:gd name="T41" fmla="*/ 26 h 70"/>
              <a:gd name="T42" fmla="*/ 25 w 78"/>
              <a:gd name="T43" fmla="*/ 33 h 70"/>
              <a:gd name="T44" fmla="*/ 29 w 78"/>
              <a:gd name="T45" fmla="*/ 34 h 70"/>
              <a:gd name="T46" fmla="*/ 32 w 78"/>
              <a:gd name="T47" fmla="*/ 33 h 70"/>
              <a:gd name="T48" fmla="*/ 17 w 78"/>
              <a:gd name="T49" fmla="*/ 20 h 70"/>
              <a:gd name="T50" fmla="*/ 3 w 78"/>
              <a:gd name="T51" fmla="*/ 14 h 70"/>
              <a:gd name="T52" fmla="*/ 11 w 78"/>
              <a:gd name="T53" fmla="*/ 0 h 70"/>
              <a:gd name="T54" fmla="*/ 14 w 78"/>
              <a:gd name="T55" fmla="*/ 0 h 70"/>
              <a:gd name="T56" fmla="*/ 17 w 78"/>
              <a:gd name="T57" fmla="*/ 1 h 70"/>
              <a:gd name="T58" fmla="*/ 18 w 78"/>
              <a:gd name="T59" fmla="*/ 10 h 70"/>
              <a:gd name="T60" fmla="*/ 21 w 78"/>
              <a:gd name="T61" fmla="*/ 11 h 70"/>
              <a:gd name="T62" fmla="*/ 45 w 78"/>
              <a:gd name="T63" fmla="*/ 30 h 70"/>
              <a:gd name="T64" fmla="*/ 43 w 78"/>
              <a:gd name="T65" fmla="*/ 31 h 70"/>
              <a:gd name="T66" fmla="*/ 41 w 78"/>
              <a:gd name="T67" fmla="*/ 38 h 70"/>
              <a:gd name="T68" fmla="*/ 34 w 78"/>
              <a:gd name="T69" fmla="*/ 41 h 70"/>
              <a:gd name="T70" fmla="*/ 32 w 78"/>
              <a:gd name="T71" fmla="*/ 38 h 70"/>
              <a:gd name="T72" fmla="*/ 26 w 78"/>
              <a:gd name="T73" fmla="*/ 41 h 70"/>
              <a:gd name="T74" fmla="*/ 23 w 78"/>
              <a:gd name="T75" fmla="*/ 46 h 70"/>
              <a:gd name="T76" fmla="*/ 25 w 78"/>
              <a:gd name="T77" fmla="*/ 48 h 70"/>
              <a:gd name="T78" fmla="*/ 53 w 78"/>
              <a:gd name="T79" fmla="*/ 48 h 70"/>
              <a:gd name="T80" fmla="*/ 58 w 78"/>
              <a:gd name="T81" fmla="*/ 44 h 70"/>
              <a:gd name="T82" fmla="*/ 58 w 78"/>
              <a:gd name="T83" fmla="*/ 34 h 70"/>
              <a:gd name="T84" fmla="*/ 53 w 78"/>
              <a:gd name="T85" fmla="*/ 3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78" h="70">
                <a:moveTo>
                  <a:pt x="21" y="11"/>
                </a:moveTo>
                <a:lnTo>
                  <a:pt x="23" y="14"/>
                </a:lnTo>
                <a:lnTo>
                  <a:pt x="37" y="20"/>
                </a:lnTo>
                <a:lnTo>
                  <a:pt x="49" y="22"/>
                </a:lnTo>
                <a:lnTo>
                  <a:pt x="63" y="31"/>
                </a:lnTo>
                <a:lnTo>
                  <a:pt x="67" y="29"/>
                </a:lnTo>
                <a:lnTo>
                  <a:pt x="74" y="22"/>
                </a:lnTo>
                <a:lnTo>
                  <a:pt x="78" y="61"/>
                </a:lnTo>
                <a:lnTo>
                  <a:pt x="70" y="61"/>
                </a:lnTo>
                <a:lnTo>
                  <a:pt x="66" y="60"/>
                </a:lnTo>
                <a:lnTo>
                  <a:pt x="63" y="57"/>
                </a:lnTo>
                <a:lnTo>
                  <a:pt x="52" y="61"/>
                </a:lnTo>
                <a:lnTo>
                  <a:pt x="21" y="67"/>
                </a:lnTo>
                <a:lnTo>
                  <a:pt x="8" y="70"/>
                </a:lnTo>
                <a:lnTo>
                  <a:pt x="7" y="70"/>
                </a:lnTo>
                <a:lnTo>
                  <a:pt x="4" y="67"/>
                </a:lnTo>
                <a:lnTo>
                  <a:pt x="4" y="65"/>
                </a:lnTo>
                <a:lnTo>
                  <a:pt x="3" y="64"/>
                </a:lnTo>
                <a:lnTo>
                  <a:pt x="3" y="61"/>
                </a:lnTo>
                <a:lnTo>
                  <a:pt x="3" y="60"/>
                </a:lnTo>
                <a:lnTo>
                  <a:pt x="4" y="60"/>
                </a:lnTo>
                <a:lnTo>
                  <a:pt x="7" y="59"/>
                </a:lnTo>
                <a:lnTo>
                  <a:pt x="11" y="57"/>
                </a:lnTo>
                <a:lnTo>
                  <a:pt x="14" y="57"/>
                </a:lnTo>
                <a:lnTo>
                  <a:pt x="15" y="57"/>
                </a:lnTo>
                <a:lnTo>
                  <a:pt x="19" y="59"/>
                </a:lnTo>
                <a:lnTo>
                  <a:pt x="25" y="57"/>
                </a:lnTo>
                <a:lnTo>
                  <a:pt x="19" y="48"/>
                </a:lnTo>
                <a:lnTo>
                  <a:pt x="17" y="46"/>
                </a:lnTo>
                <a:lnTo>
                  <a:pt x="15" y="46"/>
                </a:lnTo>
                <a:lnTo>
                  <a:pt x="8" y="45"/>
                </a:lnTo>
                <a:lnTo>
                  <a:pt x="6" y="46"/>
                </a:lnTo>
                <a:lnTo>
                  <a:pt x="3" y="40"/>
                </a:lnTo>
                <a:lnTo>
                  <a:pt x="0" y="25"/>
                </a:lnTo>
                <a:lnTo>
                  <a:pt x="0" y="22"/>
                </a:lnTo>
                <a:lnTo>
                  <a:pt x="2" y="22"/>
                </a:lnTo>
                <a:lnTo>
                  <a:pt x="2" y="20"/>
                </a:lnTo>
                <a:lnTo>
                  <a:pt x="4" y="22"/>
                </a:lnTo>
                <a:lnTo>
                  <a:pt x="11" y="23"/>
                </a:lnTo>
                <a:lnTo>
                  <a:pt x="15" y="23"/>
                </a:lnTo>
                <a:lnTo>
                  <a:pt x="15" y="25"/>
                </a:lnTo>
                <a:lnTo>
                  <a:pt x="17" y="26"/>
                </a:lnTo>
                <a:lnTo>
                  <a:pt x="18" y="27"/>
                </a:lnTo>
                <a:lnTo>
                  <a:pt x="25" y="33"/>
                </a:lnTo>
                <a:lnTo>
                  <a:pt x="28" y="34"/>
                </a:lnTo>
                <a:lnTo>
                  <a:pt x="29" y="34"/>
                </a:lnTo>
                <a:lnTo>
                  <a:pt x="30" y="34"/>
                </a:lnTo>
                <a:lnTo>
                  <a:pt x="32" y="33"/>
                </a:lnTo>
                <a:lnTo>
                  <a:pt x="32" y="31"/>
                </a:lnTo>
                <a:lnTo>
                  <a:pt x="17" y="20"/>
                </a:lnTo>
                <a:lnTo>
                  <a:pt x="10" y="15"/>
                </a:lnTo>
                <a:lnTo>
                  <a:pt x="3" y="14"/>
                </a:lnTo>
                <a:lnTo>
                  <a:pt x="0" y="11"/>
                </a:lnTo>
                <a:lnTo>
                  <a:pt x="11" y="0"/>
                </a:lnTo>
                <a:lnTo>
                  <a:pt x="12" y="0"/>
                </a:lnTo>
                <a:lnTo>
                  <a:pt x="14" y="0"/>
                </a:lnTo>
                <a:lnTo>
                  <a:pt x="17" y="0"/>
                </a:lnTo>
                <a:lnTo>
                  <a:pt x="17" y="1"/>
                </a:lnTo>
                <a:lnTo>
                  <a:pt x="19" y="3"/>
                </a:lnTo>
                <a:lnTo>
                  <a:pt x="18" y="10"/>
                </a:lnTo>
                <a:lnTo>
                  <a:pt x="19" y="10"/>
                </a:lnTo>
                <a:lnTo>
                  <a:pt x="21" y="11"/>
                </a:lnTo>
                <a:close/>
                <a:moveTo>
                  <a:pt x="53" y="30"/>
                </a:moveTo>
                <a:lnTo>
                  <a:pt x="45" y="30"/>
                </a:lnTo>
                <a:lnTo>
                  <a:pt x="44" y="30"/>
                </a:lnTo>
                <a:lnTo>
                  <a:pt x="43" y="31"/>
                </a:lnTo>
                <a:lnTo>
                  <a:pt x="41" y="33"/>
                </a:lnTo>
                <a:lnTo>
                  <a:pt x="41" y="38"/>
                </a:lnTo>
                <a:lnTo>
                  <a:pt x="36" y="41"/>
                </a:lnTo>
                <a:lnTo>
                  <a:pt x="34" y="41"/>
                </a:lnTo>
                <a:lnTo>
                  <a:pt x="33" y="40"/>
                </a:lnTo>
                <a:lnTo>
                  <a:pt x="32" y="38"/>
                </a:lnTo>
                <a:lnTo>
                  <a:pt x="29" y="40"/>
                </a:lnTo>
                <a:lnTo>
                  <a:pt x="26" y="41"/>
                </a:lnTo>
                <a:lnTo>
                  <a:pt x="26" y="42"/>
                </a:lnTo>
                <a:lnTo>
                  <a:pt x="23" y="46"/>
                </a:lnTo>
                <a:lnTo>
                  <a:pt x="23" y="48"/>
                </a:lnTo>
                <a:lnTo>
                  <a:pt x="25" y="48"/>
                </a:lnTo>
                <a:lnTo>
                  <a:pt x="32" y="48"/>
                </a:lnTo>
                <a:lnTo>
                  <a:pt x="53" y="48"/>
                </a:lnTo>
                <a:lnTo>
                  <a:pt x="56" y="49"/>
                </a:lnTo>
                <a:lnTo>
                  <a:pt x="58" y="44"/>
                </a:lnTo>
                <a:lnTo>
                  <a:pt x="59" y="41"/>
                </a:lnTo>
                <a:lnTo>
                  <a:pt x="58" y="34"/>
                </a:lnTo>
                <a:lnTo>
                  <a:pt x="56" y="31"/>
                </a:lnTo>
                <a:lnTo>
                  <a:pt x="53" y="3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6" name="Freeform 391"/>
          <p:cNvSpPr>
            <a:spLocks/>
          </p:cNvSpPr>
          <p:nvPr/>
        </p:nvSpPr>
        <p:spPr bwMode="auto">
          <a:xfrm>
            <a:off x="5857876" y="3073401"/>
            <a:ext cx="46038" cy="80963"/>
          </a:xfrm>
          <a:custGeom>
            <a:avLst/>
            <a:gdLst>
              <a:gd name="T0" fmla="*/ 24 w 29"/>
              <a:gd name="T1" fmla="*/ 20 h 51"/>
              <a:gd name="T2" fmla="*/ 23 w 29"/>
              <a:gd name="T3" fmla="*/ 28 h 51"/>
              <a:gd name="T4" fmla="*/ 24 w 29"/>
              <a:gd name="T5" fmla="*/ 30 h 51"/>
              <a:gd name="T6" fmla="*/ 26 w 29"/>
              <a:gd name="T7" fmla="*/ 39 h 51"/>
              <a:gd name="T8" fmla="*/ 27 w 29"/>
              <a:gd name="T9" fmla="*/ 41 h 51"/>
              <a:gd name="T10" fmla="*/ 29 w 29"/>
              <a:gd name="T11" fmla="*/ 44 h 51"/>
              <a:gd name="T12" fmla="*/ 29 w 29"/>
              <a:gd name="T13" fmla="*/ 47 h 51"/>
              <a:gd name="T14" fmla="*/ 18 w 29"/>
              <a:gd name="T15" fmla="*/ 51 h 51"/>
              <a:gd name="T16" fmla="*/ 15 w 29"/>
              <a:gd name="T17" fmla="*/ 51 h 51"/>
              <a:gd name="T18" fmla="*/ 14 w 29"/>
              <a:gd name="T19" fmla="*/ 51 h 51"/>
              <a:gd name="T20" fmla="*/ 12 w 29"/>
              <a:gd name="T21" fmla="*/ 51 h 51"/>
              <a:gd name="T22" fmla="*/ 4 w 29"/>
              <a:gd name="T23" fmla="*/ 37 h 51"/>
              <a:gd name="T24" fmla="*/ 4 w 29"/>
              <a:gd name="T25" fmla="*/ 36 h 51"/>
              <a:gd name="T26" fmla="*/ 0 w 29"/>
              <a:gd name="T27" fmla="*/ 14 h 51"/>
              <a:gd name="T28" fmla="*/ 0 w 29"/>
              <a:gd name="T29" fmla="*/ 11 h 51"/>
              <a:gd name="T30" fmla="*/ 0 w 29"/>
              <a:gd name="T31" fmla="*/ 10 h 51"/>
              <a:gd name="T32" fmla="*/ 0 w 29"/>
              <a:gd name="T33" fmla="*/ 9 h 51"/>
              <a:gd name="T34" fmla="*/ 5 w 29"/>
              <a:gd name="T35" fmla="*/ 3 h 51"/>
              <a:gd name="T36" fmla="*/ 5 w 29"/>
              <a:gd name="T37" fmla="*/ 2 h 51"/>
              <a:gd name="T38" fmla="*/ 8 w 29"/>
              <a:gd name="T39" fmla="*/ 0 h 51"/>
              <a:gd name="T40" fmla="*/ 11 w 29"/>
              <a:gd name="T41" fmla="*/ 2 h 51"/>
              <a:gd name="T42" fmla="*/ 11 w 29"/>
              <a:gd name="T43" fmla="*/ 3 h 51"/>
              <a:gd name="T44" fmla="*/ 12 w 29"/>
              <a:gd name="T45" fmla="*/ 11 h 51"/>
              <a:gd name="T46" fmla="*/ 14 w 29"/>
              <a:gd name="T47" fmla="*/ 14 h 51"/>
              <a:gd name="T48" fmla="*/ 14 w 29"/>
              <a:gd name="T49" fmla="*/ 17 h 51"/>
              <a:gd name="T50" fmla="*/ 18 w 29"/>
              <a:gd name="T51" fmla="*/ 11 h 51"/>
              <a:gd name="T52" fmla="*/ 24 w 29"/>
              <a:gd name="T53" fmla="*/ 15 h 51"/>
              <a:gd name="T54" fmla="*/ 26 w 29"/>
              <a:gd name="T55" fmla="*/ 17 h 51"/>
              <a:gd name="T56" fmla="*/ 24 w 29"/>
              <a:gd name="T57" fmla="*/ 20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9" h="51">
                <a:moveTo>
                  <a:pt x="24" y="20"/>
                </a:moveTo>
                <a:lnTo>
                  <a:pt x="23" y="28"/>
                </a:lnTo>
                <a:lnTo>
                  <a:pt x="24" y="30"/>
                </a:lnTo>
                <a:lnTo>
                  <a:pt x="26" y="39"/>
                </a:lnTo>
                <a:lnTo>
                  <a:pt x="27" y="41"/>
                </a:lnTo>
                <a:lnTo>
                  <a:pt x="29" y="44"/>
                </a:lnTo>
                <a:lnTo>
                  <a:pt x="29" y="47"/>
                </a:lnTo>
                <a:lnTo>
                  <a:pt x="18" y="51"/>
                </a:lnTo>
                <a:lnTo>
                  <a:pt x="15" y="51"/>
                </a:lnTo>
                <a:lnTo>
                  <a:pt x="14" y="51"/>
                </a:lnTo>
                <a:lnTo>
                  <a:pt x="12" y="51"/>
                </a:lnTo>
                <a:lnTo>
                  <a:pt x="4" y="37"/>
                </a:lnTo>
                <a:lnTo>
                  <a:pt x="4" y="36"/>
                </a:lnTo>
                <a:lnTo>
                  <a:pt x="0" y="14"/>
                </a:lnTo>
                <a:lnTo>
                  <a:pt x="0" y="11"/>
                </a:lnTo>
                <a:lnTo>
                  <a:pt x="0" y="10"/>
                </a:lnTo>
                <a:lnTo>
                  <a:pt x="0" y="9"/>
                </a:lnTo>
                <a:lnTo>
                  <a:pt x="5" y="3"/>
                </a:lnTo>
                <a:lnTo>
                  <a:pt x="5" y="2"/>
                </a:lnTo>
                <a:lnTo>
                  <a:pt x="8" y="0"/>
                </a:lnTo>
                <a:lnTo>
                  <a:pt x="11" y="2"/>
                </a:lnTo>
                <a:lnTo>
                  <a:pt x="11" y="3"/>
                </a:lnTo>
                <a:lnTo>
                  <a:pt x="12" y="11"/>
                </a:lnTo>
                <a:lnTo>
                  <a:pt x="14" y="14"/>
                </a:lnTo>
                <a:lnTo>
                  <a:pt x="14" y="17"/>
                </a:lnTo>
                <a:lnTo>
                  <a:pt x="18" y="11"/>
                </a:lnTo>
                <a:lnTo>
                  <a:pt x="24" y="15"/>
                </a:lnTo>
                <a:lnTo>
                  <a:pt x="26" y="17"/>
                </a:lnTo>
                <a:lnTo>
                  <a:pt x="24" y="2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7" name="Freeform 392"/>
          <p:cNvSpPr>
            <a:spLocks/>
          </p:cNvSpPr>
          <p:nvPr/>
        </p:nvSpPr>
        <p:spPr bwMode="auto">
          <a:xfrm>
            <a:off x="5776913" y="3006726"/>
            <a:ext cx="87313" cy="87313"/>
          </a:xfrm>
          <a:custGeom>
            <a:avLst/>
            <a:gdLst>
              <a:gd name="T0" fmla="*/ 36 w 55"/>
              <a:gd name="T1" fmla="*/ 4 h 55"/>
              <a:gd name="T2" fmla="*/ 37 w 55"/>
              <a:gd name="T3" fmla="*/ 3 h 55"/>
              <a:gd name="T4" fmla="*/ 39 w 55"/>
              <a:gd name="T5" fmla="*/ 2 h 55"/>
              <a:gd name="T6" fmla="*/ 43 w 55"/>
              <a:gd name="T7" fmla="*/ 0 h 55"/>
              <a:gd name="T8" fmla="*/ 44 w 55"/>
              <a:gd name="T9" fmla="*/ 0 h 55"/>
              <a:gd name="T10" fmla="*/ 44 w 55"/>
              <a:gd name="T11" fmla="*/ 4 h 55"/>
              <a:gd name="T12" fmla="*/ 54 w 55"/>
              <a:gd name="T13" fmla="*/ 2 h 55"/>
              <a:gd name="T14" fmla="*/ 55 w 55"/>
              <a:gd name="T15" fmla="*/ 2 h 55"/>
              <a:gd name="T16" fmla="*/ 55 w 55"/>
              <a:gd name="T17" fmla="*/ 6 h 55"/>
              <a:gd name="T18" fmla="*/ 52 w 55"/>
              <a:gd name="T19" fmla="*/ 10 h 55"/>
              <a:gd name="T20" fmla="*/ 48 w 55"/>
              <a:gd name="T21" fmla="*/ 14 h 55"/>
              <a:gd name="T22" fmla="*/ 43 w 55"/>
              <a:gd name="T23" fmla="*/ 19 h 55"/>
              <a:gd name="T24" fmla="*/ 41 w 55"/>
              <a:gd name="T25" fmla="*/ 21 h 55"/>
              <a:gd name="T26" fmla="*/ 35 w 55"/>
              <a:gd name="T27" fmla="*/ 29 h 55"/>
              <a:gd name="T28" fmla="*/ 29 w 55"/>
              <a:gd name="T29" fmla="*/ 34 h 55"/>
              <a:gd name="T30" fmla="*/ 28 w 55"/>
              <a:gd name="T31" fmla="*/ 34 h 55"/>
              <a:gd name="T32" fmla="*/ 26 w 55"/>
              <a:gd name="T33" fmla="*/ 34 h 55"/>
              <a:gd name="T34" fmla="*/ 24 w 55"/>
              <a:gd name="T35" fmla="*/ 33 h 55"/>
              <a:gd name="T36" fmla="*/ 24 w 55"/>
              <a:gd name="T37" fmla="*/ 33 h 55"/>
              <a:gd name="T38" fmla="*/ 24 w 55"/>
              <a:gd name="T39" fmla="*/ 33 h 55"/>
              <a:gd name="T40" fmla="*/ 26 w 55"/>
              <a:gd name="T41" fmla="*/ 37 h 55"/>
              <a:gd name="T42" fmla="*/ 26 w 55"/>
              <a:gd name="T43" fmla="*/ 38 h 55"/>
              <a:gd name="T44" fmla="*/ 25 w 55"/>
              <a:gd name="T45" fmla="*/ 41 h 55"/>
              <a:gd name="T46" fmla="*/ 14 w 55"/>
              <a:gd name="T47" fmla="*/ 52 h 55"/>
              <a:gd name="T48" fmla="*/ 3 w 55"/>
              <a:gd name="T49" fmla="*/ 55 h 55"/>
              <a:gd name="T50" fmla="*/ 3 w 55"/>
              <a:gd name="T51" fmla="*/ 53 h 55"/>
              <a:gd name="T52" fmla="*/ 0 w 55"/>
              <a:gd name="T53" fmla="*/ 48 h 55"/>
              <a:gd name="T54" fmla="*/ 0 w 55"/>
              <a:gd name="T55" fmla="*/ 45 h 55"/>
              <a:gd name="T56" fmla="*/ 14 w 55"/>
              <a:gd name="T57" fmla="*/ 34 h 55"/>
              <a:gd name="T58" fmla="*/ 20 w 55"/>
              <a:gd name="T59" fmla="*/ 33 h 55"/>
              <a:gd name="T60" fmla="*/ 22 w 55"/>
              <a:gd name="T61" fmla="*/ 33 h 55"/>
              <a:gd name="T62" fmla="*/ 24 w 55"/>
              <a:gd name="T63" fmla="*/ 33 h 55"/>
              <a:gd name="T64" fmla="*/ 13 w 55"/>
              <a:gd name="T65" fmla="*/ 25 h 55"/>
              <a:gd name="T66" fmla="*/ 15 w 55"/>
              <a:gd name="T67" fmla="*/ 21 h 55"/>
              <a:gd name="T68" fmla="*/ 18 w 55"/>
              <a:gd name="T69" fmla="*/ 21 h 55"/>
              <a:gd name="T70" fmla="*/ 29 w 55"/>
              <a:gd name="T71" fmla="*/ 14 h 55"/>
              <a:gd name="T72" fmla="*/ 35 w 55"/>
              <a:gd name="T73" fmla="*/ 6 h 55"/>
              <a:gd name="T74" fmla="*/ 36 w 55"/>
              <a:gd name="T75" fmla="*/ 4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36" y="4"/>
                </a:moveTo>
                <a:lnTo>
                  <a:pt x="37" y="3"/>
                </a:lnTo>
                <a:lnTo>
                  <a:pt x="39" y="2"/>
                </a:lnTo>
                <a:lnTo>
                  <a:pt x="43" y="0"/>
                </a:lnTo>
                <a:lnTo>
                  <a:pt x="44" y="0"/>
                </a:lnTo>
                <a:lnTo>
                  <a:pt x="44" y="4"/>
                </a:lnTo>
                <a:lnTo>
                  <a:pt x="54" y="2"/>
                </a:lnTo>
                <a:lnTo>
                  <a:pt x="55" y="2"/>
                </a:lnTo>
                <a:lnTo>
                  <a:pt x="55" y="6"/>
                </a:lnTo>
                <a:lnTo>
                  <a:pt x="52" y="10"/>
                </a:lnTo>
                <a:lnTo>
                  <a:pt x="48" y="14"/>
                </a:lnTo>
                <a:lnTo>
                  <a:pt x="43" y="19"/>
                </a:lnTo>
                <a:lnTo>
                  <a:pt x="41" y="21"/>
                </a:lnTo>
                <a:lnTo>
                  <a:pt x="35" y="29"/>
                </a:lnTo>
                <a:lnTo>
                  <a:pt x="29" y="34"/>
                </a:lnTo>
                <a:lnTo>
                  <a:pt x="28" y="34"/>
                </a:lnTo>
                <a:lnTo>
                  <a:pt x="26" y="34"/>
                </a:lnTo>
                <a:lnTo>
                  <a:pt x="24" y="33"/>
                </a:lnTo>
                <a:lnTo>
                  <a:pt x="24" y="33"/>
                </a:lnTo>
                <a:lnTo>
                  <a:pt x="24" y="33"/>
                </a:lnTo>
                <a:lnTo>
                  <a:pt x="26" y="37"/>
                </a:lnTo>
                <a:lnTo>
                  <a:pt x="26" y="38"/>
                </a:lnTo>
                <a:lnTo>
                  <a:pt x="25" y="41"/>
                </a:lnTo>
                <a:lnTo>
                  <a:pt x="14" y="52"/>
                </a:lnTo>
                <a:lnTo>
                  <a:pt x="3" y="55"/>
                </a:lnTo>
                <a:lnTo>
                  <a:pt x="3" y="53"/>
                </a:lnTo>
                <a:lnTo>
                  <a:pt x="0" y="48"/>
                </a:lnTo>
                <a:lnTo>
                  <a:pt x="0" y="45"/>
                </a:lnTo>
                <a:lnTo>
                  <a:pt x="14" y="34"/>
                </a:lnTo>
                <a:lnTo>
                  <a:pt x="20" y="33"/>
                </a:lnTo>
                <a:lnTo>
                  <a:pt x="22" y="33"/>
                </a:lnTo>
                <a:lnTo>
                  <a:pt x="24" y="33"/>
                </a:lnTo>
                <a:lnTo>
                  <a:pt x="13" y="25"/>
                </a:lnTo>
                <a:lnTo>
                  <a:pt x="15" y="21"/>
                </a:lnTo>
                <a:lnTo>
                  <a:pt x="18" y="21"/>
                </a:lnTo>
                <a:lnTo>
                  <a:pt x="29" y="14"/>
                </a:lnTo>
                <a:lnTo>
                  <a:pt x="35" y="6"/>
                </a:lnTo>
                <a:lnTo>
                  <a:pt x="36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8" name="Freeform 393"/>
          <p:cNvSpPr>
            <a:spLocks/>
          </p:cNvSpPr>
          <p:nvPr/>
        </p:nvSpPr>
        <p:spPr bwMode="auto">
          <a:xfrm>
            <a:off x="5924551" y="2987676"/>
            <a:ext cx="82550" cy="46038"/>
          </a:xfrm>
          <a:custGeom>
            <a:avLst/>
            <a:gdLst>
              <a:gd name="T0" fmla="*/ 7 w 52"/>
              <a:gd name="T1" fmla="*/ 3 h 29"/>
              <a:gd name="T2" fmla="*/ 14 w 52"/>
              <a:gd name="T3" fmla="*/ 1 h 29"/>
              <a:gd name="T4" fmla="*/ 28 w 52"/>
              <a:gd name="T5" fmla="*/ 0 h 29"/>
              <a:gd name="T6" fmla="*/ 33 w 52"/>
              <a:gd name="T7" fmla="*/ 3 h 29"/>
              <a:gd name="T8" fmla="*/ 34 w 52"/>
              <a:gd name="T9" fmla="*/ 1 h 29"/>
              <a:gd name="T10" fmla="*/ 41 w 52"/>
              <a:gd name="T11" fmla="*/ 3 h 29"/>
              <a:gd name="T12" fmla="*/ 49 w 52"/>
              <a:gd name="T13" fmla="*/ 7 h 29"/>
              <a:gd name="T14" fmla="*/ 51 w 52"/>
              <a:gd name="T15" fmla="*/ 8 h 29"/>
              <a:gd name="T16" fmla="*/ 52 w 52"/>
              <a:gd name="T17" fmla="*/ 11 h 29"/>
              <a:gd name="T18" fmla="*/ 52 w 52"/>
              <a:gd name="T19" fmla="*/ 15 h 29"/>
              <a:gd name="T20" fmla="*/ 52 w 52"/>
              <a:gd name="T21" fmla="*/ 16 h 29"/>
              <a:gd name="T22" fmla="*/ 45 w 52"/>
              <a:gd name="T23" fmla="*/ 20 h 29"/>
              <a:gd name="T24" fmla="*/ 40 w 52"/>
              <a:gd name="T25" fmla="*/ 24 h 29"/>
              <a:gd name="T26" fmla="*/ 37 w 52"/>
              <a:gd name="T27" fmla="*/ 26 h 29"/>
              <a:gd name="T28" fmla="*/ 32 w 52"/>
              <a:gd name="T29" fmla="*/ 29 h 29"/>
              <a:gd name="T30" fmla="*/ 29 w 52"/>
              <a:gd name="T31" fmla="*/ 29 h 29"/>
              <a:gd name="T32" fmla="*/ 29 w 52"/>
              <a:gd name="T33" fmla="*/ 29 h 29"/>
              <a:gd name="T34" fmla="*/ 28 w 52"/>
              <a:gd name="T35" fmla="*/ 27 h 29"/>
              <a:gd name="T36" fmla="*/ 26 w 52"/>
              <a:gd name="T37" fmla="*/ 26 h 29"/>
              <a:gd name="T38" fmla="*/ 22 w 52"/>
              <a:gd name="T39" fmla="*/ 19 h 29"/>
              <a:gd name="T40" fmla="*/ 22 w 52"/>
              <a:gd name="T41" fmla="*/ 16 h 29"/>
              <a:gd name="T42" fmla="*/ 26 w 52"/>
              <a:gd name="T43" fmla="*/ 15 h 29"/>
              <a:gd name="T44" fmla="*/ 29 w 52"/>
              <a:gd name="T45" fmla="*/ 14 h 29"/>
              <a:gd name="T46" fmla="*/ 32 w 52"/>
              <a:gd name="T47" fmla="*/ 14 h 29"/>
              <a:gd name="T48" fmla="*/ 36 w 52"/>
              <a:gd name="T49" fmla="*/ 16 h 29"/>
              <a:gd name="T50" fmla="*/ 37 w 52"/>
              <a:gd name="T51" fmla="*/ 16 h 29"/>
              <a:gd name="T52" fmla="*/ 38 w 52"/>
              <a:gd name="T53" fmla="*/ 16 h 29"/>
              <a:gd name="T54" fmla="*/ 40 w 52"/>
              <a:gd name="T55" fmla="*/ 15 h 29"/>
              <a:gd name="T56" fmla="*/ 40 w 52"/>
              <a:gd name="T57" fmla="*/ 14 h 29"/>
              <a:gd name="T58" fmla="*/ 38 w 52"/>
              <a:gd name="T59" fmla="*/ 12 h 29"/>
              <a:gd name="T60" fmla="*/ 36 w 52"/>
              <a:gd name="T61" fmla="*/ 8 h 29"/>
              <a:gd name="T62" fmla="*/ 34 w 52"/>
              <a:gd name="T63" fmla="*/ 8 h 29"/>
              <a:gd name="T64" fmla="*/ 29 w 52"/>
              <a:gd name="T65" fmla="*/ 7 h 29"/>
              <a:gd name="T66" fmla="*/ 28 w 52"/>
              <a:gd name="T67" fmla="*/ 8 h 29"/>
              <a:gd name="T68" fmla="*/ 17 w 52"/>
              <a:gd name="T69" fmla="*/ 9 h 29"/>
              <a:gd name="T70" fmla="*/ 8 w 52"/>
              <a:gd name="T71" fmla="*/ 11 h 29"/>
              <a:gd name="T72" fmla="*/ 7 w 52"/>
              <a:gd name="T73" fmla="*/ 12 h 29"/>
              <a:gd name="T74" fmla="*/ 6 w 52"/>
              <a:gd name="T75" fmla="*/ 12 h 29"/>
              <a:gd name="T76" fmla="*/ 4 w 52"/>
              <a:gd name="T77" fmla="*/ 11 h 29"/>
              <a:gd name="T78" fmla="*/ 3 w 52"/>
              <a:gd name="T79" fmla="*/ 11 h 29"/>
              <a:gd name="T80" fmla="*/ 0 w 52"/>
              <a:gd name="T81" fmla="*/ 7 h 29"/>
              <a:gd name="T82" fmla="*/ 0 w 52"/>
              <a:gd name="T83" fmla="*/ 5 h 29"/>
              <a:gd name="T84" fmla="*/ 0 w 52"/>
              <a:gd name="T85" fmla="*/ 4 h 29"/>
              <a:gd name="T86" fmla="*/ 3 w 52"/>
              <a:gd name="T87" fmla="*/ 3 h 29"/>
              <a:gd name="T88" fmla="*/ 7 w 52"/>
              <a:gd name="T89" fmla="*/ 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52" h="29">
                <a:moveTo>
                  <a:pt x="7" y="3"/>
                </a:moveTo>
                <a:lnTo>
                  <a:pt x="14" y="1"/>
                </a:lnTo>
                <a:lnTo>
                  <a:pt x="28" y="0"/>
                </a:lnTo>
                <a:lnTo>
                  <a:pt x="33" y="3"/>
                </a:lnTo>
                <a:lnTo>
                  <a:pt x="34" y="1"/>
                </a:lnTo>
                <a:lnTo>
                  <a:pt x="41" y="3"/>
                </a:lnTo>
                <a:lnTo>
                  <a:pt x="49" y="7"/>
                </a:lnTo>
                <a:lnTo>
                  <a:pt x="51" y="8"/>
                </a:lnTo>
                <a:lnTo>
                  <a:pt x="52" y="11"/>
                </a:lnTo>
                <a:lnTo>
                  <a:pt x="52" y="15"/>
                </a:lnTo>
                <a:lnTo>
                  <a:pt x="52" y="16"/>
                </a:lnTo>
                <a:lnTo>
                  <a:pt x="45" y="20"/>
                </a:lnTo>
                <a:lnTo>
                  <a:pt x="40" y="24"/>
                </a:lnTo>
                <a:lnTo>
                  <a:pt x="37" y="26"/>
                </a:lnTo>
                <a:lnTo>
                  <a:pt x="32" y="29"/>
                </a:lnTo>
                <a:lnTo>
                  <a:pt x="29" y="29"/>
                </a:lnTo>
                <a:lnTo>
                  <a:pt x="29" y="29"/>
                </a:lnTo>
                <a:lnTo>
                  <a:pt x="28" y="27"/>
                </a:lnTo>
                <a:lnTo>
                  <a:pt x="26" y="26"/>
                </a:lnTo>
                <a:lnTo>
                  <a:pt x="22" y="19"/>
                </a:lnTo>
                <a:lnTo>
                  <a:pt x="22" y="16"/>
                </a:lnTo>
                <a:lnTo>
                  <a:pt x="26" y="15"/>
                </a:lnTo>
                <a:lnTo>
                  <a:pt x="29" y="14"/>
                </a:lnTo>
                <a:lnTo>
                  <a:pt x="32" y="14"/>
                </a:lnTo>
                <a:lnTo>
                  <a:pt x="36" y="16"/>
                </a:lnTo>
                <a:lnTo>
                  <a:pt x="37" y="16"/>
                </a:lnTo>
                <a:lnTo>
                  <a:pt x="38" y="16"/>
                </a:lnTo>
                <a:lnTo>
                  <a:pt x="40" y="15"/>
                </a:lnTo>
                <a:lnTo>
                  <a:pt x="40" y="14"/>
                </a:lnTo>
                <a:lnTo>
                  <a:pt x="38" y="12"/>
                </a:lnTo>
                <a:lnTo>
                  <a:pt x="36" y="8"/>
                </a:lnTo>
                <a:lnTo>
                  <a:pt x="34" y="8"/>
                </a:lnTo>
                <a:lnTo>
                  <a:pt x="29" y="7"/>
                </a:lnTo>
                <a:lnTo>
                  <a:pt x="28" y="8"/>
                </a:lnTo>
                <a:lnTo>
                  <a:pt x="17" y="9"/>
                </a:lnTo>
                <a:lnTo>
                  <a:pt x="8" y="11"/>
                </a:lnTo>
                <a:lnTo>
                  <a:pt x="7" y="12"/>
                </a:lnTo>
                <a:lnTo>
                  <a:pt x="6" y="12"/>
                </a:lnTo>
                <a:lnTo>
                  <a:pt x="4" y="11"/>
                </a:lnTo>
                <a:lnTo>
                  <a:pt x="3" y="11"/>
                </a:lnTo>
                <a:lnTo>
                  <a:pt x="0" y="7"/>
                </a:lnTo>
                <a:lnTo>
                  <a:pt x="0" y="5"/>
                </a:lnTo>
                <a:lnTo>
                  <a:pt x="0" y="4"/>
                </a:lnTo>
                <a:lnTo>
                  <a:pt x="3" y="3"/>
                </a:lnTo>
                <a:lnTo>
                  <a:pt x="7" y="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9" name="Freeform 394"/>
          <p:cNvSpPr>
            <a:spLocks/>
          </p:cNvSpPr>
          <p:nvPr/>
        </p:nvSpPr>
        <p:spPr bwMode="auto">
          <a:xfrm>
            <a:off x="5811838" y="2881313"/>
            <a:ext cx="50800" cy="42863"/>
          </a:xfrm>
          <a:custGeom>
            <a:avLst/>
            <a:gdLst>
              <a:gd name="T0" fmla="*/ 28 w 32"/>
              <a:gd name="T1" fmla="*/ 1 h 27"/>
              <a:gd name="T2" fmla="*/ 26 w 32"/>
              <a:gd name="T3" fmla="*/ 1 h 27"/>
              <a:gd name="T4" fmla="*/ 30 w 32"/>
              <a:gd name="T5" fmla="*/ 0 h 27"/>
              <a:gd name="T6" fmla="*/ 32 w 32"/>
              <a:gd name="T7" fmla="*/ 1 h 27"/>
              <a:gd name="T8" fmla="*/ 32 w 32"/>
              <a:gd name="T9" fmla="*/ 3 h 27"/>
              <a:gd name="T10" fmla="*/ 29 w 32"/>
              <a:gd name="T11" fmla="*/ 8 h 27"/>
              <a:gd name="T12" fmla="*/ 29 w 32"/>
              <a:gd name="T13" fmla="*/ 10 h 27"/>
              <a:gd name="T14" fmla="*/ 18 w 32"/>
              <a:gd name="T15" fmla="*/ 14 h 27"/>
              <a:gd name="T16" fmla="*/ 18 w 32"/>
              <a:gd name="T17" fmla="*/ 21 h 27"/>
              <a:gd name="T18" fmla="*/ 6 w 32"/>
              <a:gd name="T19" fmla="*/ 26 h 27"/>
              <a:gd name="T20" fmla="*/ 3 w 32"/>
              <a:gd name="T21" fmla="*/ 27 h 27"/>
              <a:gd name="T22" fmla="*/ 2 w 32"/>
              <a:gd name="T23" fmla="*/ 27 h 27"/>
              <a:gd name="T24" fmla="*/ 0 w 32"/>
              <a:gd name="T25" fmla="*/ 27 h 27"/>
              <a:gd name="T26" fmla="*/ 3 w 32"/>
              <a:gd name="T27" fmla="*/ 23 h 27"/>
              <a:gd name="T28" fmla="*/ 6 w 32"/>
              <a:gd name="T29" fmla="*/ 21 h 27"/>
              <a:gd name="T30" fmla="*/ 3 w 32"/>
              <a:gd name="T31" fmla="*/ 18 h 27"/>
              <a:gd name="T32" fmla="*/ 4 w 32"/>
              <a:gd name="T33" fmla="*/ 14 h 27"/>
              <a:gd name="T34" fmla="*/ 6 w 32"/>
              <a:gd name="T35" fmla="*/ 11 h 27"/>
              <a:gd name="T36" fmla="*/ 19 w 32"/>
              <a:gd name="T37" fmla="*/ 3 h 27"/>
              <a:gd name="T38" fmla="*/ 28 w 32"/>
              <a:gd name="T39" fmla="*/ 1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2" h="27">
                <a:moveTo>
                  <a:pt x="28" y="1"/>
                </a:moveTo>
                <a:lnTo>
                  <a:pt x="26" y="1"/>
                </a:lnTo>
                <a:lnTo>
                  <a:pt x="30" y="0"/>
                </a:lnTo>
                <a:lnTo>
                  <a:pt x="32" y="1"/>
                </a:lnTo>
                <a:lnTo>
                  <a:pt x="32" y="3"/>
                </a:lnTo>
                <a:lnTo>
                  <a:pt x="29" y="8"/>
                </a:lnTo>
                <a:lnTo>
                  <a:pt x="29" y="10"/>
                </a:lnTo>
                <a:lnTo>
                  <a:pt x="18" y="14"/>
                </a:lnTo>
                <a:lnTo>
                  <a:pt x="18" y="21"/>
                </a:lnTo>
                <a:lnTo>
                  <a:pt x="6" y="26"/>
                </a:lnTo>
                <a:lnTo>
                  <a:pt x="3" y="27"/>
                </a:lnTo>
                <a:lnTo>
                  <a:pt x="2" y="27"/>
                </a:lnTo>
                <a:lnTo>
                  <a:pt x="0" y="27"/>
                </a:lnTo>
                <a:lnTo>
                  <a:pt x="3" y="23"/>
                </a:lnTo>
                <a:lnTo>
                  <a:pt x="6" y="21"/>
                </a:lnTo>
                <a:lnTo>
                  <a:pt x="3" y="18"/>
                </a:lnTo>
                <a:lnTo>
                  <a:pt x="4" y="14"/>
                </a:lnTo>
                <a:lnTo>
                  <a:pt x="6" y="11"/>
                </a:lnTo>
                <a:lnTo>
                  <a:pt x="19" y="3"/>
                </a:lnTo>
                <a:lnTo>
                  <a:pt x="28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0" name="Freeform 395"/>
          <p:cNvSpPr>
            <a:spLocks noEditPoints="1"/>
          </p:cNvSpPr>
          <p:nvPr/>
        </p:nvSpPr>
        <p:spPr bwMode="auto">
          <a:xfrm>
            <a:off x="5876926" y="2468563"/>
            <a:ext cx="473075" cy="555625"/>
          </a:xfrm>
          <a:custGeom>
            <a:avLst/>
            <a:gdLst>
              <a:gd name="T0" fmla="*/ 251 w 298"/>
              <a:gd name="T1" fmla="*/ 9 h 350"/>
              <a:gd name="T2" fmla="*/ 298 w 298"/>
              <a:gd name="T3" fmla="*/ 77 h 350"/>
              <a:gd name="T4" fmla="*/ 288 w 298"/>
              <a:gd name="T5" fmla="*/ 116 h 350"/>
              <a:gd name="T6" fmla="*/ 251 w 298"/>
              <a:gd name="T7" fmla="*/ 165 h 350"/>
              <a:gd name="T8" fmla="*/ 242 w 298"/>
              <a:gd name="T9" fmla="*/ 182 h 350"/>
              <a:gd name="T10" fmla="*/ 214 w 298"/>
              <a:gd name="T11" fmla="*/ 231 h 350"/>
              <a:gd name="T12" fmla="*/ 199 w 298"/>
              <a:gd name="T13" fmla="*/ 282 h 350"/>
              <a:gd name="T14" fmla="*/ 187 w 298"/>
              <a:gd name="T15" fmla="*/ 324 h 350"/>
              <a:gd name="T16" fmla="*/ 120 w 298"/>
              <a:gd name="T17" fmla="*/ 349 h 350"/>
              <a:gd name="T18" fmla="*/ 78 w 298"/>
              <a:gd name="T19" fmla="*/ 328 h 350"/>
              <a:gd name="T20" fmla="*/ 73 w 298"/>
              <a:gd name="T21" fmla="*/ 311 h 350"/>
              <a:gd name="T22" fmla="*/ 104 w 298"/>
              <a:gd name="T23" fmla="*/ 330 h 350"/>
              <a:gd name="T24" fmla="*/ 100 w 298"/>
              <a:gd name="T25" fmla="*/ 308 h 350"/>
              <a:gd name="T26" fmla="*/ 123 w 298"/>
              <a:gd name="T27" fmla="*/ 313 h 350"/>
              <a:gd name="T28" fmla="*/ 157 w 298"/>
              <a:gd name="T29" fmla="*/ 331 h 350"/>
              <a:gd name="T30" fmla="*/ 148 w 298"/>
              <a:gd name="T31" fmla="*/ 286 h 350"/>
              <a:gd name="T32" fmla="*/ 131 w 298"/>
              <a:gd name="T33" fmla="*/ 297 h 350"/>
              <a:gd name="T34" fmla="*/ 161 w 298"/>
              <a:gd name="T35" fmla="*/ 264 h 350"/>
              <a:gd name="T36" fmla="*/ 154 w 298"/>
              <a:gd name="T37" fmla="*/ 246 h 350"/>
              <a:gd name="T38" fmla="*/ 157 w 298"/>
              <a:gd name="T39" fmla="*/ 204 h 350"/>
              <a:gd name="T40" fmla="*/ 131 w 298"/>
              <a:gd name="T41" fmla="*/ 249 h 350"/>
              <a:gd name="T42" fmla="*/ 113 w 298"/>
              <a:gd name="T43" fmla="*/ 248 h 350"/>
              <a:gd name="T44" fmla="*/ 128 w 298"/>
              <a:gd name="T45" fmla="*/ 267 h 350"/>
              <a:gd name="T46" fmla="*/ 88 w 298"/>
              <a:gd name="T47" fmla="*/ 252 h 350"/>
              <a:gd name="T48" fmla="*/ 73 w 298"/>
              <a:gd name="T49" fmla="*/ 255 h 350"/>
              <a:gd name="T50" fmla="*/ 48 w 298"/>
              <a:gd name="T51" fmla="*/ 229 h 350"/>
              <a:gd name="T52" fmla="*/ 44 w 298"/>
              <a:gd name="T53" fmla="*/ 229 h 350"/>
              <a:gd name="T54" fmla="*/ 15 w 298"/>
              <a:gd name="T55" fmla="*/ 244 h 350"/>
              <a:gd name="T56" fmla="*/ 26 w 298"/>
              <a:gd name="T57" fmla="*/ 227 h 350"/>
              <a:gd name="T58" fmla="*/ 4 w 298"/>
              <a:gd name="T59" fmla="*/ 214 h 350"/>
              <a:gd name="T60" fmla="*/ 37 w 298"/>
              <a:gd name="T61" fmla="*/ 196 h 350"/>
              <a:gd name="T62" fmla="*/ 11 w 298"/>
              <a:gd name="T63" fmla="*/ 171 h 350"/>
              <a:gd name="T64" fmla="*/ 48 w 298"/>
              <a:gd name="T65" fmla="*/ 176 h 350"/>
              <a:gd name="T66" fmla="*/ 75 w 298"/>
              <a:gd name="T67" fmla="*/ 196 h 350"/>
              <a:gd name="T68" fmla="*/ 67 w 298"/>
              <a:gd name="T69" fmla="*/ 180 h 350"/>
              <a:gd name="T70" fmla="*/ 81 w 298"/>
              <a:gd name="T71" fmla="*/ 169 h 350"/>
              <a:gd name="T72" fmla="*/ 96 w 298"/>
              <a:gd name="T73" fmla="*/ 126 h 350"/>
              <a:gd name="T74" fmla="*/ 122 w 298"/>
              <a:gd name="T75" fmla="*/ 137 h 350"/>
              <a:gd name="T76" fmla="*/ 98 w 298"/>
              <a:gd name="T77" fmla="*/ 173 h 350"/>
              <a:gd name="T78" fmla="*/ 111 w 298"/>
              <a:gd name="T79" fmla="*/ 185 h 350"/>
              <a:gd name="T80" fmla="*/ 142 w 298"/>
              <a:gd name="T81" fmla="*/ 159 h 350"/>
              <a:gd name="T82" fmla="*/ 152 w 298"/>
              <a:gd name="T83" fmla="*/ 126 h 350"/>
              <a:gd name="T84" fmla="*/ 178 w 298"/>
              <a:gd name="T85" fmla="*/ 146 h 350"/>
              <a:gd name="T86" fmla="*/ 199 w 298"/>
              <a:gd name="T87" fmla="*/ 196 h 350"/>
              <a:gd name="T88" fmla="*/ 202 w 298"/>
              <a:gd name="T89" fmla="*/ 173 h 350"/>
              <a:gd name="T90" fmla="*/ 217 w 298"/>
              <a:gd name="T91" fmla="*/ 185 h 350"/>
              <a:gd name="T92" fmla="*/ 232 w 298"/>
              <a:gd name="T93" fmla="*/ 186 h 350"/>
              <a:gd name="T94" fmla="*/ 218 w 298"/>
              <a:gd name="T95" fmla="*/ 173 h 350"/>
              <a:gd name="T96" fmla="*/ 198 w 298"/>
              <a:gd name="T97" fmla="*/ 144 h 350"/>
              <a:gd name="T98" fmla="*/ 199 w 298"/>
              <a:gd name="T99" fmla="*/ 131 h 350"/>
              <a:gd name="T100" fmla="*/ 214 w 298"/>
              <a:gd name="T101" fmla="*/ 103 h 350"/>
              <a:gd name="T102" fmla="*/ 224 w 298"/>
              <a:gd name="T103" fmla="*/ 71 h 350"/>
              <a:gd name="T104" fmla="*/ 255 w 298"/>
              <a:gd name="T105" fmla="*/ 84 h 350"/>
              <a:gd name="T106" fmla="*/ 254 w 298"/>
              <a:gd name="T107" fmla="*/ 118 h 350"/>
              <a:gd name="T108" fmla="*/ 257 w 298"/>
              <a:gd name="T109" fmla="*/ 76 h 350"/>
              <a:gd name="T110" fmla="*/ 240 w 298"/>
              <a:gd name="T111" fmla="*/ 58 h 350"/>
              <a:gd name="T112" fmla="*/ 249 w 298"/>
              <a:gd name="T113" fmla="*/ 51 h 350"/>
              <a:gd name="T114" fmla="*/ 218 w 298"/>
              <a:gd name="T115" fmla="*/ 50 h 350"/>
              <a:gd name="T116" fmla="*/ 70 w 298"/>
              <a:gd name="T117" fmla="*/ 211 h 350"/>
              <a:gd name="T118" fmla="*/ 49 w 298"/>
              <a:gd name="T119" fmla="*/ 237 h 350"/>
              <a:gd name="T120" fmla="*/ 37 w 298"/>
              <a:gd name="T121" fmla="*/ 204 h 350"/>
              <a:gd name="T122" fmla="*/ 55 w 298"/>
              <a:gd name="T123" fmla="*/ 218 h 350"/>
              <a:gd name="T124" fmla="*/ 37 w 298"/>
              <a:gd name="T125" fmla="*/ 204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98" h="350">
                <a:moveTo>
                  <a:pt x="231" y="11"/>
                </a:moveTo>
                <a:lnTo>
                  <a:pt x="235" y="6"/>
                </a:lnTo>
                <a:lnTo>
                  <a:pt x="236" y="6"/>
                </a:lnTo>
                <a:lnTo>
                  <a:pt x="238" y="6"/>
                </a:lnTo>
                <a:lnTo>
                  <a:pt x="239" y="6"/>
                </a:lnTo>
                <a:lnTo>
                  <a:pt x="239" y="8"/>
                </a:lnTo>
                <a:lnTo>
                  <a:pt x="240" y="9"/>
                </a:lnTo>
                <a:lnTo>
                  <a:pt x="249" y="11"/>
                </a:lnTo>
                <a:lnTo>
                  <a:pt x="250" y="9"/>
                </a:lnTo>
                <a:lnTo>
                  <a:pt x="251" y="9"/>
                </a:lnTo>
                <a:lnTo>
                  <a:pt x="255" y="4"/>
                </a:lnTo>
                <a:lnTo>
                  <a:pt x="255" y="1"/>
                </a:lnTo>
                <a:lnTo>
                  <a:pt x="265" y="0"/>
                </a:lnTo>
                <a:lnTo>
                  <a:pt x="264" y="4"/>
                </a:lnTo>
                <a:lnTo>
                  <a:pt x="265" y="5"/>
                </a:lnTo>
                <a:lnTo>
                  <a:pt x="288" y="47"/>
                </a:lnTo>
                <a:lnTo>
                  <a:pt x="289" y="50"/>
                </a:lnTo>
                <a:lnTo>
                  <a:pt x="292" y="54"/>
                </a:lnTo>
                <a:lnTo>
                  <a:pt x="298" y="73"/>
                </a:lnTo>
                <a:lnTo>
                  <a:pt x="298" y="77"/>
                </a:lnTo>
                <a:lnTo>
                  <a:pt x="296" y="90"/>
                </a:lnTo>
                <a:lnTo>
                  <a:pt x="296" y="92"/>
                </a:lnTo>
                <a:lnTo>
                  <a:pt x="296" y="98"/>
                </a:lnTo>
                <a:lnTo>
                  <a:pt x="296" y="101"/>
                </a:lnTo>
                <a:lnTo>
                  <a:pt x="296" y="106"/>
                </a:lnTo>
                <a:lnTo>
                  <a:pt x="295" y="109"/>
                </a:lnTo>
                <a:lnTo>
                  <a:pt x="294" y="109"/>
                </a:lnTo>
                <a:lnTo>
                  <a:pt x="291" y="111"/>
                </a:lnTo>
                <a:lnTo>
                  <a:pt x="288" y="114"/>
                </a:lnTo>
                <a:lnTo>
                  <a:pt x="288" y="116"/>
                </a:lnTo>
                <a:lnTo>
                  <a:pt x="287" y="117"/>
                </a:lnTo>
                <a:lnTo>
                  <a:pt x="277" y="124"/>
                </a:lnTo>
                <a:lnTo>
                  <a:pt x="273" y="131"/>
                </a:lnTo>
                <a:lnTo>
                  <a:pt x="270" y="131"/>
                </a:lnTo>
                <a:lnTo>
                  <a:pt x="270" y="132"/>
                </a:lnTo>
                <a:lnTo>
                  <a:pt x="265" y="137"/>
                </a:lnTo>
                <a:lnTo>
                  <a:pt x="261" y="143"/>
                </a:lnTo>
                <a:lnTo>
                  <a:pt x="257" y="151"/>
                </a:lnTo>
                <a:lnTo>
                  <a:pt x="255" y="158"/>
                </a:lnTo>
                <a:lnTo>
                  <a:pt x="251" y="165"/>
                </a:lnTo>
                <a:lnTo>
                  <a:pt x="250" y="166"/>
                </a:lnTo>
                <a:lnTo>
                  <a:pt x="249" y="170"/>
                </a:lnTo>
                <a:lnTo>
                  <a:pt x="247" y="170"/>
                </a:lnTo>
                <a:lnTo>
                  <a:pt x="243" y="173"/>
                </a:lnTo>
                <a:lnTo>
                  <a:pt x="242" y="173"/>
                </a:lnTo>
                <a:lnTo>
                  <a:pt x="243" y="174"/>
                </a:lnTo>
                <a:lnTo>
                  <a:pt x="243" y="176"/>
                </a:lnTo>
                <a:lnTo>
                  <a:pt x="244" y="177"/>
                </a:lnTo>
                <a:lnTo>
                  <a:pt x="243" y="180"/>
                </a:lnTo>
                <a:lnTo>
                  <a:pt x="242" y="182"/>
                </a:lnTo>
                <a:lnTo>
                  <a:pt x="238" y="191"/>
                </a:lnTo>
                <a:lnTo>
                  <a:pt x="235" y="196"/>
                </a:lnTo>
                <a:lnTo>
                  <a:pt x="234" y="197"/>
                </a:lnTo>
                <a:lnTo>
                  <a:pt x="231" y="204"/>
                </a:lnTo>
                <a:lnTo>
                  <a:pt x="228" y="208"/>
                </a:lnTo>
                <a:lnTo>
                  <a:pt x="227" y="212"/>
                </a:lnTo>
                <a:lnTo>
                  <a:pt x="223" y="221"/>
                </a:lnTo>
                <a:lnTo>
                  <a:pt x="223" y="222"/>
                </a:lnTo>
                <a:lnTo>
                  <a:pt x="220" y="229"/>
                </a:lnTo>
                <a:lnTo>
                  <a:pt x="214" y="231"/>
                </a:lnTo>
                <a:lnTo>
                  <a:pt x="212" y="234"/>
                </a:lnTo>
                <a:lnTo>
                  <a:pt x="212" y="236"/>
                </a:lnTo>
                <a:lnTo>
                  <a:pt x="210" y="237"/>
                </a:lnTo>
                <a:lnTo>
                  <a:pt x="209" y="238"/>
                </a:lnTo>
                <a:lnTo>
                  <a:pt x="208" y="240"/>
                </a:lnTo>
                <a:lnTo>
                  <a:pt x="201" y="246"/>
                </a:lnTo>
                <a:lnTo>
                  <a:pt x="193" y="257"/>
                </a:lnTo>
                <a:lnTo>
                  <a:pt x="194" y="261"/>
                </a:lnTo>
                <a:lnTo>
                  <a:pt x="197" y="271"/>
                </a:lnTo>
                <a:lnTo>
                  <a:pt x="199" y="282"/>
                </a:lnTo>
                <a:lnTo>
                  <a:pt x="199" y="286"/>
                </a:lnTo>
                <a:lnTo>
                  <a:pt x="199" y="287"/>
                </a:lnTo>
                <a:lnTo>
                  <a:pt x="201" y="294"/>
                </a:lnTo>
                <a:lnTo>
                  <a:pt x="203" y="305"/>
                </a:lnTo>
                <a:lnTo>
                  <a:pt x="205" y="309"/>
                </a:lnTo>
                <a:lnTo>
                  <a:pt x="205" y="311"/>
                </a:lnTo>
                <a:lnTo>
                  <a:pt x="201" y="313"/>
                </a:lnTo>
                <a:lnTo>
                  <a:pt x="198" y="315"/>
                </a:lnTo>
                <a:lnTo>
                  <a:pt x="190" y="321"/>
                </a:lnTo>
                <a:lnTo>
                  <a:pt x="187" y="324"/>
                </a:lnTo>
                <a:lnTo>
                  <a:pt x="178" y="330"/>
                </a:lnTo>
                <a:lnTo>
                  <a:pt x="175" y="332"/>
                </a:lnTo>
                <a:lnTo>
                  <a:pt x="167" y="338"/>
                </a:lnTo>
                <a:lnTo>
                  <a:pt x="157" y="345"/>
                </a:lnTo>
                <a:lnTo>
                  <a:pt x="145" y="346"/>
                </a:lnTo>
                <a:lnTo>
                  <a:pt x="138" y="347"/>
                </a:lnTo>
                <a:lnTo>
                  <a:pt x="133" y="347"/>
                </a:lnTo>
                <a:lnTo>
                  <a:pt x="126" y="349"/>
                </a:lnTo>
                <a:lnTo>
                  <a:pt x="122" y="349"/>
                </a:lnTo>
                <a:lnTo>
                  <a:pt x="120" y="349"/>
                </a:lnTo>
                <a:lnTo>
                  <a:pt x="118" y="349"/>
                </a:lnTo>
                <a:lnTo>
                  <a:pt x="112" y="350"/>
                </a:lnTo>
                <a:lnTo>
                  <a:pt x="111" y="350"/>
                </a:lnTo>
                <a:lnTo>
                  <a:pt x="111" y="343"/>
                </a:lnTo>
                <a:lnTo>
                  <a:pt x="108" y="339"/>
                </a:lnTo>
                <a:lnTo>
                  <a:pt x="89" y="331"/>
                </a:lnTo>
                <a:lnTo>
                  <a:pt x="82" y="330"/>
                </a:lnTo>
                <a:lnTo>
                  <a:pt x="81" y="330"/>
                </a:lnTo>
                <a:lnTo>
                  <a:pt x="79" y="330"/>
                </a:lnTo>
                <a:lnTo>
                  <a:pt x="78" y="328"/>
                </a:lnTo>
                <a:lnTo>
                  <a:pt x="74" y="327"/>
                </a:lnTo>
                <a:lnTo>
                  <a:pt x="71" y="323"/>
                </a:lnTo>
                <a:lnTo>
                  <a:pt x="71" y="321"/>
                </a:lnTo>
                <a:lnTo>
                  <a:pt x="73" y="321"/>
                </a:lnTo>
                <a:lnTo>
                  <a:pt x="74" y="321"/>
                </a:lnTo>
                <a:lnTo>
                  <a:pt x="83" y="327"/>
                </a:lnTo>
                <a:lnTo>
                  <a:pt x="86" y="327"/>
                </a:lnTo>
                <a:lnTo>
                  <a:pt x="82" y="321"/>
                </a:lnTo>
                <a:lnTo>
                  <a:pt x="73" y="312"/>
                </a:lnTo>
                <a:lnTo>
                  <a:pt x="73" y="311"/>
                </a:lnTo>
                <a:lnTo>
                  <a:pt x="75" y="311"/>
                </a:lnTo>
                <a:lnTo>
                  <a:pt x="78" y="311"/>
                </a:lnTo>
                <a:lnTo>
                  <a:pt x="85" y="312"/>
                </a:lnTo>
                <a:lnTo>
                  <a:pt x="88" y="313"/>
                </a:lnTo>
                <a:lnTo>
                  <a:pt x="94" y="319"/>
                </a:lnTo>
                <a:lnTo>
                  <a:pt x="98" y="320"/>
                </a:lnTo>
                <a:lnTo>
                  <a:pt x="103" y="327"/>
                </a:lnTo>
                <a:lnTo>
                  <a:pt x="103" y="328"/>
                </a:lnTo>
                <a:lnTo>
                  <a:pt x="103" y="330"/>
                </a:lnTo>
                <a:lnTo>
                  <a:pt x="104" y="330"/>
                </a:lnTo>
                <a:lnTo>
                  <a:pt x="105" y="330"/>
                </a:lnTo>
                <a:lnTo>
                  <a:pt x="107" y="330"/>
                </a:lnTo>
                <a:lnTo>
                  <a:pt x="108" y="330"/>
                </a:lnTo>
                <a:lnTo>
                  <a:pt x="109" y="328"/>
                </a:lnTo>
                <a:lnTo>
                  <a:pt x="111" y="327"/>
                </a:lnTo>
                <a:lnTo>
                  <a:pt x="107" y="313"/>
                </a:lnTo>
                <a:lnTo>
                  <a:pt x="105" y="311"/>
                </a:lnTo>
                <a:lnTo>
                  <a:pt x="103" y="308"/>
                </a:lnTo>
                <a:lnTo>
                  <a:pt x="101" y="308"/>
                </a:lnTo>
                <a:lnTo>
                  <a:pt x="100" y="308"/>
                </a:lnTo>
                <a:lnTo>
                  <a:pt x="97" y="306"/>
                </a:lnTo>
                <a:lnTo>
                  <a:pt x="96" y="306"/>
                </a:lnTo>
                <a:lnTo>
                  <a:pt x="96" y="305"/>
                </a:lnTo>
                <a:lnTo>
                  <a:pt x="97" y="305"/>
                </a:lnTo>
                <a:lnTo>
                  <a:pt x="98" y="305"/>
                </a:lnTo>
                <a:lnTo>
                  <a:pt x="100" y="304"/>
                </a:lnTo>
                <a:lnTo>
                  <a:pt x="103" y="305"/>
                </a:lnTo>
                <a:lnTo>
                  <a:pt x="107" y="305"/>
                </a:lnTo>
                <a:lnTo>
                  <a:pt x="118" y="308"/>
                </a:lnTo>
                <a:lnTo>
                  <a:pt x="123" y="313"/>
                </a:lnTo>
                <a:lnTo>
                  <a:pt x="124" y="317"/>
                </a:lnTo>
                <a:lnTo>
                  <a:pt x="124" y="320"/>
                </a:lnTo>
                <a:lnTo>
                  <a:pt x="130" y="327"/>
                </a:lnTo>
                <a:lnTo>
                  <a:pt x="149" y="338"/>
                </a:lnTo>
                <a:lnTo>
                  <a:pt x="156" y="338"/>
                </a:lnTo>
                <a:lnTo>
                  <a:pt x="160" y="338"/>
                </a:lnTo>
                <a:lnTo>
                  <a:pt x="161" y="336"/>
                </a:lnTo>
                <a:lnTo>
                  <a:pt x="161" y="335"/>
                </a:lnTo>
                <a:lnTo>
                  <a:pt x="160" y="332"/>
                </a:lnTo>
                <a:lnTo>
                  <a:pt x="157" y="331"/>
                </a:lnTo>
                <a:lnTo>
                  <a:pt x="157" y="331"/>
                </a:lnTo>
                <a:lnTo>
                  <a:pt x="154" y="327"/>
                </a:lnTo>
                <a:lnTo>
                  <a:pt x="152" y="326"/>
                </a:lnTo>
                <a:lnTo>
                  <a:pt x="145" y="312"/>
                </a:lnTo>
                <a:lnTo>
                  <a:pt x="141" y="301"/>
                </a:lnTo>
                <a:lnTo>
                  <a:pt x="142" y="298"/>
                </a:lnTo>
                <a:lnTo>
                  <a:pt x="149" y="289"/>
                </a:lnTo>
                <a:lnTo>
                  <a:pt x="149" y="287"/>
                </a:lnTo>
                <a:lnTo>
                  <a:pt x="149" y="286"/>
                </a:lnTo>
                <a:lnTo>
                  <a:pt x="148" y="286"/>
                </a:lnTo>
                <a:lnTo>
                  <a:pt x="145" y="285"/>
                </a:lnTo>
                <a:lnTo>
                  <a:pt x="142" y="285"/>
                </a:lnTo>
                <a:lnTo>
                  <a:pt x="142" y="286"/>
                </a:lnTo>
                <a:lnTo>
                  <a:pt x="141" y="287"/>
                </a:lnTo>
                <a:lnTo>
                  <a:pt x="141" y="289"/>
                </a:lnTo>
                <a:lnTo>
                  <a:pt x="142" y="289"/>
                </a:lnTo>
                <a:lnTo>
                  <a:pt x="141" y="293"/>
                </a:lnTo>
                <a:lnTo>
                  <a:pt x="138" y="296"/>
                </a:lnTo>
                <a:lnTo>
                  <a:pt x="135" y="298"/>
                </a:lnTo>
                <a:lnTo>
                  <a:pt x="131" y="297"/>
                </a:lnTo>
                <a:lnTo>
                  <a:pt x="126" y="294"/>
                </a:lnTo>
                <a:lnTo>
                  <a:pt x="124" y="294"/>
                </a:lnTo>
                <a:lnTo>
                  <a:pt x="124" y="293"/>
                </a:lnTo>
                <a:lnTo>
                  <a:pt x="124" y="285"/>
                </a:lnTo>
                <a:lnTo>
                  <a:pt x="126" y="281"/>
                </a:lnTo>
                <a:lnTo>
                  <a:pt x="142" y="263"/>
                </a:lnTo>
                <a:lnTo>
                  <a:pt x="150" y="259"/>
                </a:lnTo>
                <a:lnTo>
                  <a:pt x="153" y="260"/>
                </a:lnTo>
                <a:lnTo>
                  <a:pt x="158" y="263"/>
                </a:lnTo>
                <a:lnTo>
                  <a:pt x="161" y="264"/>
                </a:lnTo>
                <a:lnTo>
                  <a:pt x="165" y="272"/>
                </a:lnTo>
                <a:lnTo>
                  <a:pt x="171" y="283"/>
                </a:lnTo>
                <a:lnTo>
                  <a:pt x="172" y="289"/>
                </a:lnTo>
                <a:lnTo>
                  <a:pt x="173" y="291"/>
                </a:lnTo>
                <a:lnTo>
                  <a:pt x="173" y="294"/>
                </a:lnTo>
                <a:lnTo>
                  <a:pt x="173" y="294"/>
                </a:lnTo>
                <a:lnTo>
                  <a:pt x="178" y="296"/>
                </a:lnTo>
                <a:lnTo>
                  <a:pt x="171" y="271"/>
                </a:lnTo>
                <a:lnTo>
                  <a:pt x="160" y="259"/>
                </a:lnTo>
                <a:lnTo>
                  <a:pt x="154" y="246"/>
                </a:lnTo>
                <a:lnTo>
                  <a:pt x="156" y="246"/>
                </a:lnTo>
                <a:lnTo>
                  <a:pt x="161" y="233"/>
                </a:lnTo>
                <a:lnTo>
                  <a:pt x="163" y="233"/>
                </a:lnTo>
                <a:lnTo>
                  <a:pt x="161" y="212"/>
                </a:lnTo>
                <a:lnTo>
                  <a:pt x="161" y="206"/>
                </a:lnTo>
                <a:lnTo>
                  <a:pt x="161" y="204"/>
                </a:lnTo>
                <a:lnTo>
                  <a:pt x="157" y="199"/>
                </a:lnTo>
                <a:lnTo>
                  <a:pt x="157" y="201"/>
                </a:lnTo>
                <a:lnTo>
                  <a:pt x="157" y="203"/>
                </a:lnTo>
                <a:lnTo>
                  <a:pt x="157" y="204"/>
                </a:lnTo>
                <a:lnTo>
                  <a:pt x="158" y="212"/>
                </a:lnTo>
                <a:lnTo>
                  <a:pt x="157" y="227"/>
                </a:lnTo>
                <a:lnTo>
                  <a:pt x="157" y="229"/>
                </a:lnTo>
                <a:lnTo>
                  <a:pt x="157" y="230"/>
                </a:lnTo>
                <a:lnTo>
                  <a:pt x="157" y="231"/>
                </a:lnTo>
                <a:lnTo>
                  <a:pt x="154" y="241"/>
                </a:lnTo>
                <a:lnTo>
                  <a:pt x="153" y="242"/>
                </a:lnTo>
                <a:lnTo>
                  <a:pt x="138" y="246"/>
                </a:lnTo>
                <a:lnTo>
                  <a:pt x="134" y="248"/>
                </a:lnTo>
                <a:lnTo>
                  <a:pt x="131" y="249"/>
                </a:lnTo>
                <a:lnTo>
                  <a:pt x="128" y="249"/>
                </a:lnTo>
                <a:lnTo>
                  <a:pt x="127" y="249"/>
                </a:lnTo>
                <a:lnTo>
                  <a:pt x="122" y="244"/>
                </a:lnTo>
                <a:lnTo>
                  <a:pt x="122" y="242"/>
                </a:lnTo>
                <a:lnTo>
                  <a:pt x="119" y="240"/>
                </a:lnTo>
                <a:lnTo>
                  <a:pt x="108" y="241"/>
                </a:lnTo>
                <a:lnTo>
                  <a:pt x="108" y="242"/>
                </a:lnTo>
                <a:lnTo>
                  <a:pt x="111" y="245"/>
                </a:lnTo>
                <a:lnTo>
                  <a:pt x="112" y="246"/>
                </a:lnTo>
                <a:lnTo>
                  <a:pt x="113" y="248"/>
                </a:lnTo>
                <a:lnTo>
                  <a:pt x="113" y="249"/>
                </a:lnTo>
                <a:lnTo>
                  <a:pt x="115" y="249"/>
                </a:lnTo>
                <a:lnTo>
                  <a:pt x="124" y="249"/>
                </a:lnTo>
                <a:lnTo>
                  <a:pt x="135" y="251"/>
                </a:lnTo>
                <a:lnTo>
                  <a:pt x="138" y="251"/>
                </a:lnTo>
                <a:lnTo>
                  <a:pt x="138" y="252"/>
                </a:lnTo>
                <a:lnTo>
                  <a:pt x="138" y="255"/>
                </a:lnTo>
                <a:lnTo>
                  <a:pt x="133" y="264"/>
                </a:lnTo>
                <a:lnTo>
                  <a:pt x="130" y="267"/>
                </a:lnTo>
                <a:lnTo>
                  <a:pt x="128" y="267"/>
                </a:lnTo>
                <a:lnTo>
                  <a:pt x="124" y="271"/>
                </a:lnTo>
                <a:lnTo>
                  <a:pt x="119" y="274"/>
                </a:lnTo>
                <a:lnTo>
                  <a:pt x="118" y="274"/>
                </a:lnTo>
                <a:lnTo>
                  <a:pt x="113" y="274"/>
                </a:lnTo>
                <a:lnTo>
                  <a:pt x="109" y="274"/>
                </a:lnTo>
                <a:lnTo>
                  <a:pt x="92" y="270"/>
                </a:lnTo>
                <a:lnTo>
                  <a:pt x="90" y="270"/>
                </a:lnTo>
                <a:lnTo>
                  <a:pt x="86" y="268"/>
                </a:lnTo>
                <a:lnTo>
                  <a:pt x="85" y="267"/>
                </a:lnTo>
                <a:lnTo>
                  <a:pt x="88" y="252"/>
                </a:lnTo>
                <a:lnTo>
                  <a:pt x="92" y="241"/>
                </a:lnTo>
                <a:lnTo>
                  <a:pt x="97" y="229"/>
                </a:lnTo>
                <a:lnTo>
                  <a:pt x="101" y="222"/>
                </a:lnTo>
                <a:lnTo>
                  <a:pt x="98" y="223"/>
                </a:lnTo>
                <a:lnTo>
                  <a:pt x="94" y="223"/>
                </a:lnTo>
                <a:lnTo>
                  <a:pt x="90" y="226"/>
                </a:lnTo>
                <a:lnTo>
                  <a:pt x="89" y="229"/>
                </a:lnTo>
                <a:lnTo>
                  <a:pt x="83" y="245"/>
                </a:lnTo>
                <a:lnTo>
                  <a:pt x="75" y="259"/>
                </a:lnTo>
                <a:lnTo>
                  <a:pt x="73" y="255"/>
                </a:lnTo>
                <a:lnTo>
                  <a:pt x="59" y="245"/>
                </a:lnTo>
                <a:lnTo>
                  <a:pt x="49" y="244"/>
                </a:lnTo>
                <a:lnTo>
                  <a:pt x="44" y="244"/>
                </a:lnTo>
                <a:lnTo>
                  <a:pt x="42" y="245"/>
                </a:lnTo>
                <a:lnTo>
                  <a:pt x="37" y="246"/>
                </a:lnTo>
                <a:lnTo>
                  <a:pt x="36" y="246"/>
                </a:lnTo>
                <a:lnTo>
                  <a:pt x="36" y="244"/>
                </a:lnTo>
                <a:lnTo>
                  <a:pt x="44" y="236"/>
                </a:lnTo>
                <a:lnTo>
                  <a:pt x="47" y="231"/>
                </a:lnTo>
                <a:lnTo>
                  <a:pt x="48" y="229"/>
                </a:lnTo>
                <a:lnTo>
                  <a:pt x="47" y="226"/>
                </a:lnTo>
                <a:lnTo>
                  <a:pt x="44" y="223"/>
                </a:lnTo>
                <a:lnTo>
                  <a:pt x="42" y="223"/>
                </a:lnTo>
                <a:lnTo>
                  <a:pt x="38" y="226"/>
                </a:lnTo>
                <a:lnTo>
                  <a:pt x="37" y="226"/>
                </a:lnTo>
                <a:lnTo>
                  <a:pt x="34" y="227"/>
                </a:lnTo>
                <a:lnTo>
                  <a:pt x="36" y="229"/>
                </a:lnTo>
                <a:lnTo>
                  <a:pt x="40" y="229"/>
                </a:lnTo>
                <a:lnTo>
                  <a:pt x="42" y="229"/>
                </a:lnTo>
                <a:lnTo>
                  <a:pt x="44" y="229"/>
                </a:lnTo>
                <a:lnTo>
                  <a:pt x="44" y="229"/>
                </a:lnTo>
                <a:lnTo>
                  <a:pt x="42" y="230"/>
                </a:lnTo>
                <a:lnTo>
                  <a:pt x="42" y="231"/>
                </a:lnTo>
                <a:lnTo>
                  <a:pt x="32" y="240"/>
                </a:lnTo>
                <a:lnTo>
                  <a:pt x="27" y="242"/>
                </a:lnTo>
                <a:lnTo>
                  <a:pt x="27" y="244"/>
                </a:lnTo>
                <a:lnTo>
                  <a:pt x="26" y="245"/>
                </a:lnTo>
                <a:lnTo>
                  <a:pt x="23" y="246"/>
                </a:lnTo>
                <a:lnTo>
                  <a:pt x="17" y="245"/>
                </a:lnTo>
                <a:lnTo>
                  <a:pt x="15" y="244"/>
                </a:lnTo>
                <a:lnTo>
                  <a:pt x="0" y="231"/>
                </a:lnTo>
                <a:lnTo>
                  <a:pt x="0" y="230"/>
                </a:lnTo>
                <a:lnTo>
                  <a:pt x="3" y="229"/>
                </a:lnTo>
                <a:lnTo>
                  <a:pt x="4" y="229"/>
                </a:lnTo>
                <a:lnTo>
                  <a:pt x="12" y="226"/>
                </a:lnTo>
                <a:lnTo>
                  <a:pt x="17" y="227"/>
                </a:lnTo>
                <a:lnTo>
                  <a:pt x="21" y="227"/>
                </a:lnTo>
                <a:lnTo>
                  <a:pt x="22" y="227"/>
                </a:lnTo>
                <a:lnTo>
                  <a:pt x="25" y="227"/>
                </a:lnTo>
                <a:lnTo>
                  <a:pt x="26" y="227"/>
                </a:lnTo>
                <a:lnTo>
                  <a:pt x="26" y="226"/>
                </a:lnTo>
                <a:lnTo>
                  <a:pt x="26" y="225"/>
                </a:lnTo>
                <a:lnTo>
                  <a:pt x="26" y="225"/>
                </a:lnTo>
                <a:lnTo>
                  <a:pt x="25" y="223"/>
                </a:lnTo>
                <a:lnTo>
                  <a:pt x="21" y="222"/>
                </a:lnTo>
                <a:lnTo>
                  <a:pt x="18" y="221"/>
                </a:lnTo>
                <a:lnTo>
                  <a:pt x="8" y="221"/>
                </a:lnTo>
                <a:lnTo>
                  <a:pt x="6" y="219"/>
                </a:lnTo>
                <a:lnTo>
                  <a:pt x="3" y="219"/>
                </a:lnTo>
                <a:lnTo>
                  <a:pt x="4" y="214"/>
                </a:lnTo>
                <a:lnTo>
                  <a:pt x="17" y="208"/>
                </a:lnTo>
                <a:lnTo>
                  <a:pt x="18" y="208"/>
                </a:lnTo>
                <a:lnTo>
                  <a:pt x="25" y="204"/>
                </a:lnTo>
                <a:lnTo>
                  <a:pt x="26" y="201"/>
                </a:lnTo>
                <a:lnTo>
                  <a:pt x="26" y="200"/>
                </a:lnTo>
                <a:lnTo>
                  <a:pt x="26" y="199"/>
                </a:lnTo>
                <a:lnTo>
                  <a:pt x="26" y="196"/>
                </a:lnTo>
                <a:lnTo>
                  <a:pt x="29" y="196"/>
                </a:lnTo>
                <a:lnTo>
                  <a:pt x="30" y="196"/>
                </a:lnTo>
                <a:lnTo>
                  <a:pt x="37" y="196"/>
                </a:lnTo>
                <a:lnTo>
                  <a:pt x="38" y="196"/>
                </a:lnTo>
                <a:lnTo>
                  <a:pt x="44" y="192"/>
                </a:lnTo>
                <a:lnTo>
                  <a:pt x="45" y="191"/>
                </a:lnTo>
                <a:lnTo>
                  <a:pt x="44" y="189"/>
                </a:lnTo>
                <a:lnTo>
                  <a:pt x="40" y="181"/>
                </a:lnTo>
                <a:lnTo>
                  <a:pt x="29" y="182"/>
                </a:lnTo>
                <a:lnTo>
                  <a:pt x="25" y="181"/>
                </a:lnTo>
                <a:lnTo>
                  <a:pt x="19" y="181"/>
                </a:lnTo>
                <a:lnTo>
                  <a:pt x="10" y="176"/>
                </a:lnTo>
                <a:lnTo>
                  <a:pt x="11" y="171"/>
                </a:lnTo>
                <a:lnTo>
                  <a:pt x="17" y="171"/>
                </a:lnTo>
                <a:lnTo>
                  <a:pt x="21" y="174"/>
                </a:lnTo>
                <a:lnTo>
                  <a:pt x="21" y="177"/>
                </a:lnTo>
                <a:lnTo>
                  <a:pt x="22" y="178"/>
                </a:lnTo>
                <a:lnTo>
                  <a:pt x="23" y="180"/>
                </a:lnTo>
                <a:lnTo>
                  <a:pt x="26" y="177"/>
                </a:lnTo>
                <a:lnTo>
                  <a:pt x="27" y="176"/>
                </a:lnTo>
                <a:lnTo>
                  <a:pt x="32" y="176"/>
                </a:lnTo>
                <a:lnTo>
                  <a:pt x="42" y="177"/>
                </a:lnTo>
                <a:lnTo>
                  <a:pt x="48" y="176"/>
                </a:lnTo>
                <a:lnTo>
                  <a:pt x="53" y="180"/>
                </a:lnTo>
                <a:lnTo>
                  <a:pt x="58" y="182"/>
                </a:lnTo>
                <a:lnTo>
                  <a:pt x="59" y="184"/>
                </a:lnTo>
                <a:lnTo>
                  <a:pt x="55" y="193"/>
                </a:lnTo>
                <a:lnTo>
                  <a:pt x="55" y="196"/>
                </a:lnTo>
                <a:lnTo>
                  <a:pt x="55" y="199"/>
                </a:lnTo>
                <a:lnTo>
                  <a:pt x="62" y="204"/>
                </a:lnTo>
                <a:lnTo>
                  <a:pt x="68" y="206"/>
                </a:lnTo>
                <a:lnTo>
                  <a:pt x="74" y="203"/>
                </a:lnTo>
                <a:lnTo>
                  <a:pt x="75" y="196"/>
                </a:lnTo>
                <a:lnTo>
                  <a:pt x="78" y="186"/>
                </a:lnTo>
                <a:lnTo>
                  <a:pt x="79" y="178"/>
                </a:lnTo>
                <a:lnTo>
                  <a:pt x="75" y="178"/>
                </a:lnTo>
                <a:lnTo>
                  <a:pt x="74" y="180"/>
                </a:lnTo>
                <a:lnTo>
                  <a:pt x="74" y="181"/>
                </a:lnTo>
                <a:lnTo>
                  <a:pt x="73" y="182"/>
                </a:lnTo>
                <a:lnTo>
                  <a:pt x="71" y="182"/>
                </a:lnTo>
                <a:lnTo>
                  <a:pt x="70" y="182"/>
                </a:lnTo>
                <a:lnTo>
                  <a:pt x="68" y="181"/>
                </a:lnTo>
                <a:lnTo>
                  <a:pt x="67" y="180"/>
                </a:lnTo>
                <a:lnTo>
                  <a:pt x="66" y="180"/>
                </a:lnTo>
                <a:lnTo>
                  <a:pt x="59" y="171"/>
                </a:lnTo>
                <a:lnTo>
                  <a:pt x="59" y="170"/>
                </a:lnTo>
                <a:lnTo>
                  <a:pt x="60" y="170"/>
                </a:lnTo>
                <a:lnTo>
                  <a:pt x="62" y="170"/>
                </a:lnTo>
                <a:lnTo>
                  <a:pt x="67" y="169"/>
                </a:lnTo>
                <a:lnTo>
                  <a:pt x="68" y="167"/>
                </a:lnTo>
                <a:lnTo>
                  <a:pt x="68" y="169"/>
                </a:lnTo>
                <a:lnTo>
                  <a:pt x="74" y="170"/>
                </a:lnTo>
                <a:lnTo>
                  <a:pt x="81" y="169"/>
                </a:lnTo>
                <a:lnTo>
                  <a:pt x="86" y="167"/>
                </a:lnTo>
                <a:lnTo>
                  <a:pt x="86" y="166"/>
                </a:lnTo>
                <a:lnTo>
                  <a:pt x="88" y="165"/>
                </a:lnTo>
                <a:lnTo>
                  <a:pt x="89" y="162"/>
                </a:lnTo>
                <a:lnTo>
                  <a:pt x="89" y="158"/>
                </a:lnTo>
                <a:lnTo>
                  <a:pt x="89" y="155"/>
                </a:lnTo>
                <a:lnTo>
                  <a:pt x="89" y="151"/>
                </a:lnTo>
                <a:lnTo>
                  <a:pt x="92" y="141"/>
                </a:lnTo>
                <a:lnTo>
                  <a:pt x="92" y="136"/>
                </a:lnTo>
                <a:lnTo>
                  <a:pt x="96" y="126"/>
                </a:lnTo>
                <a:lnTo>
                  <a:pt x="97" y="122"/>
                </a:lnTo>
                <a:lnTo>
                  <a:pt x="98" y="121"/>
                </a:lnTo>
                <a:lnTo>
                  <a:pt x="100" y="121"/>
                </a:lnTo>
                <a:lnTo>
                  <a:pt x="101" y="121"/>
                </a:lnTo>
                <a:lnTo>
                  <a:pt x="108" y="122"/>
                </a:lnTo>
                <a:lnTo>
                  <a:pt x="109" y="124"/>
                </a:lnTo>
                <a:lnTo>
                  <a:pt x="115" y="126"/>
                </a:lnTo>
                <a:lnTo>
                  <a:pt x="119" y="131"/>
                </a:lnTo>
                <a:lnTo>
                  <a:pt x="120" y="132"/>
                </a:lnTo>
                <a:lnTo>
                  <a:pt x="122" y="137"/>
                </a:lnTo>
                <a:lnTo>
                  <a:pt x="122" y="139"/>
                </a:lnTo>
                <a:lnTo>
                  <a:pt x="120" y="143"/>
                </a:lnTo>
                <a:lnTo>
                  <a:pt x="120" y="144"/>
                </a:lnTo>
                <a:lnTo>
                  <a:pt x="119" y="144"/>
                </a:lnTo>
                <a:lnTo>
                  <a:pt x="115" y="151"/>
                </a:lnTo>
                <a:lnTo>
                  <a:pt x="109" y="159"/>
                </a:lnTo>
                <a:lnTo>
                  <a:pt x="107" y="162"/>
                </a:lnTo>
                <a:lnTo>
                  <a:pt x="104" y="165"/>
                </a:lnTo>
                <a:lnTo>
                  <a:pt x="100" y="170"/>
                </a:lnTo>
                <a:lnTo>
                  <a:pt x="98" y="173"/>
                </a:lnTo>
                <a:lnTo>
                  <a:pt x="97" y="177"/>
                </a:lnTo>
                <a:lnTo>
                  <a:pt x="105" y="170"/>
                </a:lnTo>
                <a:lnTo>
                  <a:pt x="105" y="169"/>
                </a:lnTo>
                <a:lnTo>
                  <a:pt x="112" y="170"/>
                </a:lnTo>
                <a:lnTo>
                  <a:pt x="103" y="189"/>
                </a:lnTo>
                <a:lnTo>
                  <a:pt x="101" y="195"/>
                </a:lnTo>
                <a:lnTo>
                  <a:pt x="100" y="196"/>
                </a:lnTo>
                <a:lnTo>
                  <a:pt x="97" y="204"/>
                </a:lnTo>
                <a:lnTo>
                  <a:pt x="104" y="196"/>
                </a:lnTo>
                <a:lnTo>
                  <a:pt x="111" y="185"/>
                </a:lnTo>
                <a:lnTo>
                  <a:pt x="112" y="185"/>
                </a:lnTo>
                <a:lnTo>
                  <a:pt x="119" y="171"/>
                </a:lnTo>
                <a:lnTo>
                  <a:pt x="127" y="156"/>
                </a:lnTo>
                <a:lnTo>
                  <a:pt x="128" y="154"/>
                </a:lnTo>
                <a:lnTo>
                  <a:pt x="135" y="150"/>
                </a:lnTo>
                <a:lnTo>
                  <a:pt x="138" y="151"/>
                </a:lnTo>
                <a:lnTo>
                  <a:pt x="139" y="152"/>
                </a:lnTo>
                <a:lnTo>
                  <a:pt x="139" y="154"/>
                </a:lnTo>
                <a:lnTo>
                  <a:pt x="141" y="156"/>
                </a:lnTo>
                <a:lnTo>
                  <a:pt x="142" y="159"/>
                </a:lnTo>
                <a:lnTo>
                  <a:pt x="142" y="161"/>
                </a:lnTo>
                <a:lnTo>
                  <a:pt x="141" y="165"/>
                </a:lnTo>
                <a:lnTo>
                  <a:pt x="143" y="167"/>
                </a:lnTo>
                <a:lnTo>
                  <a:pt x="149" y="162"/>
                </a:lnTo>
                <a:lnTo>
                  <a:pt x="150" y="159"/>
                </a:lnTo>
                <a:lnTo>
                  <a:pt x="150" y="158"/>
                </a:lnTo>
                <a:lnTo>
                  <a:pt x="149" y="137"/>
                </a:lnTo>
                <a:lnTo>
                  <a:pt x="148" y="135"/>
                </a:lnTo>
                <a:lnTo>
                  <a:pt x="150" y="126"/>
                </a:lnTo>
                <a:lnTo>
                  <a:pt x="152" y="126"/>
                </a:lnTo>
                <a:lnTo>
                  <a:pt x="154" y="126"/>
                </a:lnTo>
                <a:lnTo>
                  <a:pt x="157" y="131"/>
                </a:lnTo>
                <a:lnTo>
                  <a:pt x="157" y="131"/>
                </a:lnTo>
                <a:lnTo>
                  <a:pt x="157" y="137"/>
                </a:lnTo>
                <a:lnTo>
                  <a:pt x="157" y="143"/>
                </a:lnTo>
                <a:lnTo>
                  <a:pt x="164" y="144"/>
                </a:lnTo>
                <a:lnTo>
                  <a:pt x="165" y="141"/>
                </a:lnTo>
                <a:lnTo>
                  <a:pt x="169" y="140"/>
                </a:lnTo>
                <a:lnTo>
                  <a:pt x="175" y="143"/>
                </a:lnTo>
                <a:lnTo>
                  <a:pt x="178" y="146"/>
                </a:lnTo>
                <a:lnTo>
                  <a:pt x="178" y="148"/>
                </a:lnTo>
                <a:lnTo>
                  <a:pt x="176" y="154"/>
                </a:lnTo>
                <a:lnTo>
                  <a:pt x="175" y="156"/>
                </a:lnTo>
                <a:lnTo>
                  <a:pt x="176" y="159"/>
                </a:lnTo>
                <a:lnTo>
                  <a:pt x="179" y="163"/>
                </a:lnTo>
                <a:lnTo>
                  <a:pt x="180" y="165"/>
                </a:lnTo>
                <a:lnTo>
                  <a:pt x="193" y="178"/>
                </a:lnTo>
                <a:lnTo>
                  <a:pt x="194" y="178"/>
                </a:lnTo>
                <a:lnTo>
                  <a:pt x="199" y="188"/>
                </a:lnTo>
                <a:lnTo>
                  <a:pt x="199" y="196"/>
                </a:lnTo>
                <a:lnTo>
                  <a:pt x="205" y="197"/>
                </a:lnTo>
                <a:lnTo>
                  <a:pt x="209" y="196"/>
                </a:lnTo>
                <a:lnTo>
                  <a:pt x="213" y="193"/>
                </a:lnTo>
                <a:lnTo>
                  <a:pt x="214" y="192"/>
                </a:lnTo>
                <a:lnTo>
                  <a:pt x="214" y="189"/>
                </a:lnTo>
                <a:lnTo>
                  <a:pt x="213" y="188"/>
                </a:lnTo>
                <a:lnTo>
                  <a:pt x="209" y="185"/>
                </a:lnTo>
                <a:lnTo>
                  <a:pt x="208" y="184"/>
                </a:lnTo>
                <a:lnTo>
                  <a:pt x="206" y="181"/>
                </a:lnTo>
                <a:lnTo>
                  <a:pt x="202" y="173"/>
                </a:lnTo>
                <a:lnTo>
                  <a:pt x="201" y="173"/>
                </a:lnTo>
                <a:lnTo>
                  <a:pt x="202" y="171"/>
                </a:lnTo>
                <a:lnTo>
                  <a:pt x="202" y="170"/>
                </a:lnTo>
                <a:lnTo>
                  <a:pt x="205" y="169"/>
                </a:lnTo>
                <a:lnTo>
                  <a:pt x="206" y="169"/>
                </a:lnTo>
                <a:lnTo>
                  <a:pt x="209" y="171"/>
                </a:lnTo>
                <a:lnTo>
                  <a:pt x="213" y="181"/>
                </a:lnTo>
                <a:lnTo>
                  <a:pt x="213" y="182"/>
                </a:lnTo>
                <a:lnTo>
                  <a:pt x="216" y="185"/>
                </a:lnTo>
                <a:lnTo>
                  <a:pt x="217" y="185"/>
                </a:lnTo>
                <a:lnTo>
                  <a:pt x="218" y="186"/>
                </a:lnTo>
                <a:lnTo>
                  <a:pt x="228" y="189"/>
                </a:lnTo>
                <a:lnTo>
                  <a:pt x="231" y="191"/>
                </a:lnTo>
                <a:lnTo>
                  <a:pt x="232" y="191"/>
                </a:lnTo>
                <a:lnTo>
                  <a:pt x="235" y="192"/>
                </a:lnTo>
                <a:lnTo>
                  <a:pt x="238" y="186"/>
                </a:lnTo>
                <a:lnTo>
                  <a:pt x="236" y="186"/>
                </a:lnTo>
                <a:lnTo>
                  <a:pt x="235" y="185"/>
                </a:lnTo>
                <a:lnTo>
                  <a:pt x="234" y="185"/>
                </a:lnTo>
                <a:lnTo>
                  <a:pt x="232" y="186"/>
                </a:lnTo>
                <a:lnTo>
                  <a:pt x="231" y="185"/>
                </a:lnTo>
                <a:lnTo>
                  <a:pt x="229" y="184"/>
                </a:lnTo>
                <a:lnTo>
                  <a:pt x="228" y="182"/>
                </a:lnTo>
                <a:lnTo>
                  <a:pt x="227" y="173"/>
                </a:lnTo>
                <a:lnTo>
                  <a:pt x="228" y="169"/>
                </a:lnTo>
                <a:lnTo>
                  <a:pt x="229" y="167"/>
                </a:lnTo>
                <a:lnTo>
                  <a:pt x="229" y="166"/>
                </a:lnTo>
                <a:lnTo>
                  <a:pt x="234" y="161"/>
                </a:lnTo>
                <a:lnTo>
                  <a:pt x="228" y="165"/>
                </a:lnTo>
                <a:lnTo>
                  <a:pt x="218" y="173"/>
                </a:lnTo>
                <a:lnTo>
                  <a:pt x="205" y="165"/>
                </a:lnTo>
                <a:lnTo>
                  <a:pt x="202" y="165"/>
                </a:lnTo>
                <a:lnTo>
                  <a:pt x="197" y="166"/>
                </a:lnTo>
                <a:lnTo>
                  <a:pt x="195" y="166"/>
                </a:lnTo>
                <a:lnTo>
                  <a:pt x="195" y="165"/>
                </a:lnTo>
                <a:lnTo>
                  <a:pt x="190" y="161"/>
                </a:lnTo>
                <a:lnTo>
                  <a:pt x="190" y="156"/>
                </a:lnTo>
                <a:lnTo>
                  <a:pt x="194" y="147"/>
                </a:lnTo>
                <a:lnTo>
                  <a:pt x="197" y="143"/>
                </a:lnTo>
                <a:lnTo>
                  <a:pt x="198" y="144"/>
                </a:lnTo>
                <a:lnTo>
                  <a:pt x="202" y="146"/>
                </a:lnTo>
                <a:lnTo>
                  <a:pt x="214" y="141"/>
                </a:lnTo>
                <a:lnTo>
                  <a:pt x="218" y="141"/>
                </a:lnTo>
                <a:lnTo>
                  <a:pt x="218" y="140"/>
                </a:lnTo>
                <a:lnTo>
                  <a:pt x="217" y="140"/>
                </a:lnTo>
                <a:lnTo>
                  <a:pt x="209" y="139"/>
                </a:lnTo>
                <a:lnTo>
                  <a:pt x="201" y="135"/>
                </a:lnTo>
                <a:lnTo>
                  <a:pt x="199" y="133"/>
                </a:lnTo>
                <a:lnTo>
                  <a:pt x="199" y="132"/>
                </a:lnTo>
                <a:lnTo>
                  <a:pt x="199" y="131"/>
                </a:lnTo>
                <a:lnTo>
                  <a:pt x="201" y="131"/>
                </a:lnTo>
                <a:lnTo>
                  <a:pt x="202" y="131"/>
                </a:lnTo>
                <a:lnTo>
                  <a:pt x="208" y="131"/>
                </a:lnTo>
                <a:lnTo>
                  <a:pt x="212" y="128"/>
                </a:lnTo>
                <a:lnTo>
                  <a:pt x="208" y="118"/>
                </a:lnTo>
                <a:lnTo>
                  <a:pt x="205" y="117"/>
                </a:lnTo>
                <a:lnTo>
                  <a:pt x="202" y="116"/>
                </a:lnTo>
                <a:lnTo>
                  <a:pt x="201" y="106"/>
                </a:lnTo>
                <a:lnTo>
                  <a:pt x="205" y="103"/>
                </a:lnTo>
                <a:lnTo>
                  <a:pt x="214" y="103"/>
                </a:lnTo>
                <a:lnTo>
                  <a:pt x="213" y="95"/>
                </a:lnTo>
                <a:lnTo>
                  <a:pt x="208" y="86"/>
                </a:lnTo>
                <a:lnTo>
                  <a:pt x="205" y="84"/>
                </a:lnTo>
                <a:lnTo>
                  <a:pt x="205" y="83"/>
                </a:lnTo>
                <a:lnTo>
                  <a:pt x="208" y="80"/>
                </a:lnTo>
                <a:lnTo>
                  <a:pt x="217" y="71"/>
                </a:lnTo>
                <a:lnTo>
                  <a:pt x="220" y="69"/>
                </a:lnTo>
                <a:lnTo>
                  <a:pt x="223" y="69"/>
                </a:lnTo>
                <a:lnTo>
                  <a:pt x="223" y="69"/>
                </a:lnTo>
                <a:lnTo>
                  <a:pt x="224" y="71"/>
                </a:lnTo>
                <a:lnTo>
                  <a:pt x="225" y="75"/>
                </a:lnTo>
                <a:lnTo>
                  <a:pt x="225" y="76"/>
                </a:lnTo>
                <a:lnTo>
                  <a:pt x="228" y="79"/>
                </a:lnTo>
                <a:lnTo>
                  <a:pt x="235" y="83"/>
                </a:lnTo>
                <a:lnTo>
                  <a:pt x="236" y="83"/>
                </a:lnTo>
                <a:lnTo>
                  <a:pt x="242" y="83"/>
                </a:lnTo>
                <a:lnTo>
                  <a:pt x="243" y="81"/>
                </a:lnTo>
                <a:lnTo>
                  <a:pt x="251" y="83"/>
                </a:lnTo>
                <a:lnTo>
                  <a:pt x="253" y="83"/>
                </a:lnTo>
                <a:lnTo>
                  <a:pt x="255" y="84"/>
                </a:lnTo>
                <a:lnTo>
                  <a:pt x="255" y="86"/>
                </a:lnTo>
                <a:lnTo>
                  <a:pt x="257" y="88"/>
                </a:lnTo>
                <a:lnTo>
                  <a:pt x="257" y="90"/>
                </a:lnTo>
                <a:lnTo>
                  <a:pt x="258" y="98"/>
                </a:lnTo>
                <a:lnTo>
                  <a:pt x="257" y="99"/>
                </a:lnTo>
                <a:lnTo>
                  <a:pt x="255" y="99"/>
                </a:lnTo>
                <a:lnTo>
                  <a:pt x="255" y="101"/>
                </a:lnTo>
                <a:lnTo>
                  <a:pt x="254" y="105"/>
                </a:lnTo>
                <a:lnTo>
                  <a:pt x="254" y="106"/>
                </a:lnTo>
                <a:lnTo>
                  <a:pt x="254" y="118"/>
                </a:lnTo>
                <a:lnTo>
                  <a:pt x="257" y="118"/>
                </a:lnTo>
                <a:lnTo>
                  <a:pt x="261" y="120"/>
                </a:lnTo>
                <a:lnTo>
                  <a:pt x="265" y="110"/>
                </a:lnTo>
                <a:lnTo>
                  <a:pt x="268" y="106"/>
                </a:lnTo>
                <a:lnTo>
                  <a:pt x="269" y="103"/>
                </a:lnTo>
                <a:lnTo>
                  <a:pt x="270" y="91"/>
                </a:lnTo>
                <a:lnTo>
                  <a:pt x="272" y="86"/>
                </a:lnTo>
                <a:lnTo>
                  <a:pt x="270" y="81"/>
                </a:lnTo>
                <a:lnTo>
                  <a:pt x="270" y="80"/>
                </a:lnTo>
                <a:lnTo>
                  <a:pt x="257" y="76"/>
                </a:lnTo>
                <a:lnTo>
                  <a:pt x="247" y="73"/>
                </a:lnTo>
                <a:lnTo>
                  <a:pt x="238" y="71"/>
                </a:lnTo>
                <a:lnTo>
                  <a:pt x="236" y="71"/>
                </a:lnTo>
                <a:lnTo>
                  <a:pt x="231" y="65"/>
                </a:lnTo>
                <a:lnTo>
                  <a:pt x="228" y="60"/>
                </a:lnTo>
                <a:lnTo>
                  <a:pt x="228" y="58"/>
                </a:lnTo>
                <a:lnTo>
                  <a:pt x="232" y="54"/>
                </a:lnTo>
                <a:lnTo>
                  <a:pt x="235" y="53"/>
                </a:lnTo>
                <a:lnTo>
                  <a:pt x="239" y="54"/>
                </a:lnTo>
                <a:lnTo>
                  <a:pt x="240" y="58"/>
                </a:lnTo>
                <a:lnTo>
                  <a:pt x="242" y="58"/>
                </a:lnTo>
                <a:lnTo>
                  <a:pt x="242" y="60"/>
                </a:lnTo>
                <a:lnTo>
                  <a:pt x="246" y="61"/>
                </a:lnTo>
                <a:lnTo>
                  <a:pt x="250" y="62"/>
                </a:lnTo>
                <a:lnTo>
                  <a:pt x="251" y="61"/>
                </a:lnTo>
                <a:lnTo>
                  <a:pt x="253" y="60"/>
                </a:lnTo>
                <a:lnTo>
                  <a:pt x="249" y="58"/>
                </a:lnTo>
                <a:lnTo>
                  <a:pt x="243" y="54"/>
                </a:lnTo>
                <a:lnTo>
                  <a:pt x="243" y="53"/>
                </a:lnTo>
                <a:lnTo>
                  <a:pt x="249" y="51"/>
                </a:lnTo>
                <a:lnTo>
                  <a:pt x="249" y="49"/>
                </a:lnTo>
                <a:lnTo>
                  <a:pt x="247" y="49"/>
                </a:lnTo>
                <a:lnTo>
                  <a:pt x="246" y="49"/>
                </a:lnTo>
                <a:lnTo>
                  <a:pt x="234" y="47"/>
                </a:lnTo>
                <a:lnTo>
                  <a:pt x="227" y="51"/>
                </a:lnTo>
                <a:lnTo>
                  <a:pt x="224" y="53"/>
                </a:lnTo>
                <a:lnTo>
                  <a:pt x="223" y="54"/>
                </a:lnTo>
                <a:lnTo>
                  <a:pt x="220" y="54"/>
                </a:lnTo>
                <a:lnTo>
                  <a:pt x="217" y="51"/>
                </a:lnTo>
                <a:lnTo>
                  <a:pt x="218" y="50"/>
                </a:lnTo>
                <a:lnTo>
                  <a:pt x="225" y="38"/>
                </a:lnTo>
                <a:lnTo>
                  <a:pt x="234" y="26"/>
                </a:lnTo>
                <a:lnTo>
                  <a:pt x="234" y="21"/>
                </a:lnTo>
                <a:lnTo>
                  <a:pt x="229" y="15"/>
                </a:lnTo>
                <a:lnTo>
                  <a:pt x="229" y="13"/>
                </a:lnTo>
                <a:lnTo>
                  <a:pt x="231" y="12"/>
                </a:lnTo>
                <a:lnTo>
                  <a:pt x="231" y="11"/>
                </a:lnTo>
                <a:close/>
                <a:moveTo>
                  <a:pt x="73" y="210"/>
                </a:moveTo>
                <a:lnTo>
                  <a:pt x="71" y="210"/>
                </a:lnTo>
                <a:lnTo>
                  <a:pt x="70" y="211"/>
                </a:lnTo>
                <a:lnTo>
                  <a:pt x="68" y="215"/>
                </a:lnTo>
                <a:lnTo>
                  <a:pt x="67" y="216"/>
                </a:lnTo>
                <a:lnTo>
                  <a:pt x="64" y="219"/>
                </a:lnTo>
                <a:lnTo>
                  <a:pt x="56" y="225"/>
                </a:lnTo>
                <a:lnTo>
                  <a:pt x="53" y="226"/>
                </a:lnTo>
                <a:lnTo>
                  <a:pt x="52" y="226"/>
                </a:lnTo>
                <a:lnTo>
                  <a:pt x="51" y="227"/>
                </a:lnTo>
                <a:lnTo>
                  <a:pt x="51" y="230"/>
                </a:lnTo>
                <a:lnTo>
                  <a:pt x="49" y="234"/>
                </a:lnTo>
                <a:lnTo>
                  <a:pt x="49" y="237"/>
                </a:lnTo>
                <a:lnTo>
                  <a:pt x="52" y="237"/>
                </a:lnTo>
                <a:lnTo>
                  <a:pt x="73" y="231"/>
                </a:lnTo>
                <a:lnTo>
                  <a:pt x="75" y="231"/>
                </a:lnTo>
                <a:lnTo>
                  <a:pt x="78" y="229"/>
                </a:lnTo>
                <a:lnTo>
                  <a:pt x="79" y="226"/>
                </a:lnTo>
                <a:lnTo>
                  <a:pt x="79" y="223"/>
                </a:lnTo>
                <a:lnTo>
                  <a:pt x="75" y="215"/>
                </a:lnTo>
                <a:lnTo>
                  <a:pt x="74" y="212"/>
                </a:lnTo>
                <a:lnTo>
                  <a:pt x="73" y="210"/>
                </a:lnTo>
                <a:close/>
                <a:moveTo>
                  <a:pt x="37" y="204"/>
                </a:moveTo>
                <a:lnTo>
                  <a:pt x="25" y="210"/>
                </a:lnTo>
                <a:lnTo>
                  <a:pt x="23" y="211"/>
                </a:lnTo>
                <a:lnTo>
                  <a:pt x="21" y="214"/>
                </a:lnTo>
                <a:lnTo>
                  <a:pt x="21" y="215"/>
                </a:lnTo>
                <a:lnTo>
                  <a:pt x="21" y="218"/>
                </a:lnTo>
                <a:lnTo>
                  <a:pt x="30" y="226"/>
                </a:lnTo>
                <a:lnTo>
                  <a:pt x="32" y="226"/>
                </a:lnTo>
                <a:lnTo>
                  <a:pt x="33" y="226"/>
                </a:lnTo>
                <a:lnTo>
                  <a:pt x="53" y="219"/>
                </a:lnTo>
                <a:lnTo>
                  <a:pt x="55" y="218"/>
                </a:lnTo>
                <a:lnTo>
                  <a:pt x="56" y="218"/>
                </a:lnTo>
                <a:lnTo>
                  <a:pt x="56" y="215"/>
                </a:lnTo>
                <a:lnTo>
                  <a:pt x="55" y="214"/>
                </a:lnTo>
                <a:lnTo>
                  <a:pt x="55" y="212"/>
                </a:lnTo>
                <a:lnTo>
                  <a:pt x="53" y="212"/>
                </a:lnTo>
                <a:lnTo>
                  <a:pt x="52" y="212"/>
                </a:lnTo>
                <a:lnTo>
                  <a:pt x="48" y="212"/>
                </a:lnTo>
                <a:lnTo>
                  <a:pt x="42" y="208"/>
                </a:lnTo>
                <a:lnTo>
                  <a:pt x="40" y="206"/>
                </a:lnTo>
                <a:lnTo>
                  <a:pt x="37" y="20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1" name="Freeform 396"/>
          <p:cNvSpPr>
            <a:spLocks/>
          </p:cNvSpPr>
          <p:nvPr/>
        </p:nvSpPr>
        <p:spPr bwMode="auto">
          <a:xfrm>
            <a:off x="5934076" y="2689226"/>
            <a:ext cx="47625" cy="58738"/>
          </a:xfrm>
          <a:custGeom>
            <a:avLst/>
            <a:gdLst>
              <a:gd name="T0" fmla="*/ 6 w 30"/>
              <a:gd name="T1" fmla="*/ 7 h 37"/>
              <a:gd name="T2" fmla="*/ 9 w 30"/>
              <a:gd name="T3" fmla="*/ 4 h 37"/>
              <a:gd name="T4" fmla="*/ 13 w 30"/>
              <a:gd name="T5" fmla="*/ 0 h 37"/>
              <a:gd name="T6" fmla="*/ 13 w 30"/>
              <a:gd name="T7" fmla="*/ 1 h 37"/>
              <a:gd name="T8" fmla="*/ 12 w 30"/>
              <a:gd name="T9" fmla="*/ 7 h 37"/>
              <a:gd name="T10" fmla="*/ 15 w 30"/>
              <a:gd name="T11" fmla="*/ 7 h 37"/>
              <a:gd name="T12" fmla="*/ 16 w 30"/>
              <a:gd name="T13" fmla="*/ 12 h 37"/>
              <a:gd name="T14" fmla="*/ 17 w 30"/>
              <a:gd name="T15" fmla="*/ 16 h 37"/>
              <a:gd name="T16" fmla="*/ 22 w 30"/>
              <a:gd name="T17" fmla="*/ 22 h 37"/>
              <a:gd name="T18" fmla="*/ 26 w 30"/>
              <a:gd name="T19" fmla="*/ 22 h 37"/>
              <a:gd name="T20" fmla="*/ 30 w 30"/>
              <a:gd name="T21" fmla="*/ 24 h 37"/>
              <a:gd name="T22" fmla="*/ 30 w 30"/>
              <a:gd name="T23" fmla="*/ 26 h 37"/>
              <a:gd name="T24" fmla="*/ 27 w 30"/>
              <a:gd name="T25" fmla="*/ 28 h 37"/>
              <a:gd name="T26" fmla="*/ 26 w 30"/>
              <a:gd name="T27" fmla="*/ 28 h 37"/>
              <a:gd name="T28" fmla="*/ 19 w 30"/>
              <a:gd name="T29" fmla="*/ 27 h 37"/>
              <a:gd name="T30" fmla="*/ 22 w 30"/>
              <a:gd name="T31" fmla="*/ 30 h 37"/>
              <a:gd name="T32" fmla="*/ 19 w 30"/>
              <a:gd name="T33" fmla="*/ 35 h 37"/>
              <a:gd name="T34" fmla="*/ 17 w 30"/>
              <a:gd name="T35" fmla="*/ 37 h 37"/>
              <a:gd name="T36" fmla="*/ 17 w 30"/>
              <a:gd name="T37" fmla="*/ 35 h 37"/>
              <a:gd name="T38" fmla="*/ 15 w 30"/>
              <a:gd name="T39" fmla="*/ 32 h 37"/>
              <a:gd name="T40" fmla="*/ 13 w 30"/>
              <a:gd name="T41" fmla="*/ 30 h 37"/>
              <a:gd name="T42" fmla="*/ 12 w 30"/>
              <a:gd name="T43" fmla="*/ 27 h 37"/>
              <a:gd name="T44" fmla="*/ 12 w 30"/>
              <a:gd name="T45" fmla="*/ 26 h 37"/>
              <a:gd name="T46" fmla="*/ 6 w 30"/>
              <a:gd name="T47" fmla="*/ 26 h 37"/>
              <a:gd name="T48" fmla="*/ 4 w 30"/>
              <a:gd name="T49" fmla="*/ 27 h 37"/>
              <a:gd name="T50" fmla="*/ 1 w 30"/>
              <a:gd name="T51" fmla="*/ 27 h 37"/>
              <a:gd name="T52" fmla="*/ 0 w 30"/>
              <a:gd name="T53" fmla="*/ 17 h 37"/>
              <a:gd name="T54" fmla="*/ 0 w 30"/>
              <a:gd name="T55" fmla="*/ 15 h 37"/>
              <a:gd name="T56" fmla="*/ 6 w 30"/>
              <a:gd name="T57" fmla="*/ 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0" h="37">
                <a:moveTo>
                  <a:pt x="6" y="7"/>
                </a:moveTo>
                <a:lnTo>
                  <a:pt x="9" y="4"/>
                </a:lnTo>
                <a:lnTo>
                  <a:pt x="13" y="0"/>
                </a:lnTo>
                <a:lnTo>
                  <a:pt x="13" y="1"/>
                </a:lnTo>
                <a:lnTo>
                  <a:pt x="12" y="7"/>
                </a:lnTo>
                <a:lnTo>
                  <a:pt x="15" y="7"/>
                </a:lnTo>
                <a:lnTo>
                  <a:pt x="16" y="12"/>
                </a:lnTo>
                <a:lnTo>
                  <a:pt x="17" y="16"/>
                </a:lnTo>
                <a:lnTo>
                  <a:pt x="22" y="22"/>
                </a:lnTo>
                <a:lnTo>
                  <a:pt x="26" y="22"/>
                </a:lnTo>
                <a:lnTo>
                  <a:pt x="30" y="24"/>
                </a:lnTo>
                <a:lnTo>
                  <a:pt x="30" y="26"/>
                </a:lnTo>
                <a:lnTo>
                  <a:pt x="27" y="28"/>
                </a:lnTo>
                <a:lnTo>
                  <a:pt x="26" y="28"/>
                </a:lnTo>
                <a:lnTo>
                  <a:pt x="19" y="27"/>
                </a:lnTo>
                <a:lnTo>
                  <a:pt x="22" y="30"/>
                </a:lnTo>
                <a:lnTo>
                  <a:pt x="19" y="35"/>
                </a:lnTo>
                <a:lnTo>
                  <a:pt x="17" y="37"/>
                </a:lnTo>
                <a:lnTo>
                  <a:pt x="17" y="35"/>
                </a:lnTo>
                <a:lnTo>
                  <a:pt x="15" y="32"/>
                </a:lnTo>
                <a:lnTo>
                  <a:pt x="13" y="30"/>
                </a:lnTo>
                <a:lnTo>
                  <a:pt x="12" y="27"/>
                </a:lnTo>
                <a:lnTo>
                  <a:pt x="12" y="26"/>
                </a:lnTo>
                <a:lnTo>
                  <a:pt x="6" y="26"/>
                </a:lnTo>
                <a:lnTo>
                  <a:pt x="4" y="27"/>
                </a:lnTo>
                <a:lnTo>
                  <a:pt x="1" y="27"/>
                </a:lnTo>
                <a:lnTo>
                  <a:pt x="0" y="17"/>
                </a:lnTo>
                <a:lnTo>
                  <a:pt x="0" y="15"/>
                </a:lnTo>
                <a:lnTo>
                  <a:pt x="6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2" name="Freeform 397"/>
          <p:cNvSpPr>
            <a:spLocks/>
          </p:cNvSpPr>
          <p:nvPr/>
        </p:nvSpPr>
        <p:spPr bwMode="auto">
          <a:xfrm>
            <a:off x="6065838" y="2613026"/>
            <a:ext cx="42863" cy="49213"/>
          </a:xfrm>
          <a:custGeom>
            <a:avLst/>
            <a:gdLst>
              <a:gd name="T0" fmla="*/ 5 w 27"/>
              <a:gd name="T1" fmla="*/ 19 h 31"/>
              <a:gd name="T2" fmla="*/ 3 w 27"/>
              <a:gd name="T3" fmla="*/ 18 h 31"/>
              <a:gd name="T4" fmla="*/ 3 w 27"/>
              <a:gd name="T5" fmla="*/ 16 h 31"/>
              <a:gd name="T6" fmla="*/ 0 w 27"/>
              <a:gd name="T7" fmla="*/ 4 h 31"/>
              <a:gd name="T8" fmla="*/ 0 w 27"/>
              <a:gd name="T9" fmla="*/ 3 h 31"/>
              <a:gd name="T10" fmla="*/ 1 w 27"/>
              <a:gd name="T11" fmla="*/ 1 h 31"/>
              <a:gd name="T12" fmla="*/ 3 w 27"/>
              <a:gd name="T13" fmla="*/ 1 h 31"/>
              <a:gd name="T14" fmla="*/ 3 w 27"/>
              <a:gd name="T15" fmla="*/ 0 h 31"/>
              <a:gd name="T16" fmla="*/ 5 w 27"/>
              <a:gd name="T17" fmla="*/ 0 h 31"/>
              <a:gd name="T18" fmla="*/ 9 w 27"/>
              <a:gd name="T19" fmla="*/ 1 h 31"/>
              <a:gd name="T20" fmla="*/ 12 w 27"/>
              <a:gd name="T21" fmla="*/ 7 h 31"/>
              <a:gd name="T22" fmla="*/ 15 w 27"/>
              <a:gd name="T23" fmla="*/ 11 h 31"/>
              <a:gd name="T24" fmla="*/ 22 w 27"/>
              <a:gd name="T25" fmla="*/ 16 h 31"/>
              <a:gd name="T26" fmla="*/ 22 w 27"/>
              <a:gd name="T27" fmla="*/ 18 h 31"/>
              <a:gd name="T28" fmla="*/ 24 w 27"/>
              <a:gd name="T29" fmla="*/ 19 h 31"/>
              <a:gd name="T30" fmla="*/ 27 w 27"/>
              <a:gd name="T31" fmla="*/ 19 h 31"/>
              <a:gd name="T32" fmla="*/ 26 w 27"/>
              <a:gd name="T33" fmla="*/ 22 h 31"/>
              <a:gd name="T34" fmla="*/ 24 w 27"/>
              <a:gd name="T35" fmla="*/ 30 h 31"/>
              <a:gd name="T36" fmla="*/ 24 w 27"/>
              <a:gd name="T37" fmla="*/ 31 h 31"/>
              <a:gd name="T38" fmla="*/ 23 w 27"/>
              <a:gd name="T39" fmla="*/ 31 h 31"/>
              <a:gd name="T40" fmla="*/ 22 w 27"/>
              <a:gd name="T41" fmla="*/ 30 h 31"/>
              <a:gd name="T42" fmla="*/ 20 w 27"/>
              <a:gd name="T43" fmla="*/ 29 h 31"/>
              <a:gd name="T44" fmla="*/ 14 w 27"/>
              <a:gd name="T45" fmla="*/ 23 h 31"/>
              <a:gd name="T46" fmla="*/ 12 w 27"/>
              <a:gd name="T47" fmla="*/ 22 h 31"/>
              <a:gd name="T48" fmla="*/ 5 w 27"/>
              <a:gd name="T49" fmla="*/ 19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7" h="31">
                <a:moveTo>
                  <a:pt x="5" y="19"/>
                </a:moveTo>
                <a:lnTo>
                  <a:pt x="3" y="18"/>
                </a:lnTo>
                <a:lnTo>
                  <a:pt x="3" y="16"/>
                </a:lnTo>
                <a:lnTo>
                  <a:pt x="0" y="4"/>
                </a:lnTo>
                <a:lnTo>
                  <a:pt x="0" y="3"/>
                </a:lnTo>
                <a:lnTo>
                  <a:pt x="1" y="1"/>
                </a:lnTo>
                <a:lnTo>
                  <a:pt x="3" y="1"/>
                </a:lnTo>
                <a:lnTo>
                  <a:pt x="3" y="0"/>
                </a:lnTo>
                <a:lnTo>
                  <a:pt x="5" y="0"/>
                </a:lnTo>
                <a:lnTo>
                  <a:pt x="9" y="1"/>
                </a:lnTo>
                <a:lnTo>
                  <a:pt x="12" y="7"/>
                </a:lnTo>
                <a:lnTo>
                  <a:pt x="15" y="11"/>
                </a:lnTo>
                <a:lnTo>
                  <a:pt x="22" y="16"/>
                </a:lnTo>
                <a:lnTo>
                  <a:pt x="22" y="18"/>
                </a:lnTo>
                <a:lnTo>
                  <a:pt x="24" y="19"/>
                </a:lnTo>
                <a:lnTo>
                  <a:pt x="27" y="19"/>
                </a:lnTo>
                <a:lnTo>
                  <a:pt x="26" y="22"/>
                </a:lnTo>
                <a:lnTo>
                  <a:pt x="24" y="30"/>
                </a:lnTo>
                <a:lnTo>
                  <a:pt x="24" y="31"/>
                </a:lnTo>
                <a:lnTo>
                  <a:pt x="23" y="31"/>
                </a:lnTo>
                <a:lnTo>
                  <a:pt x="22" y="30"/>
                </a:lnTo>
                <a:lnTo>
                  <a:pt x="20" y="29"/>
                </a:lnTo>
                <a:lnTo>
                  <a:pt x="14" y="23"/>
                </a:lnTo>
                <a:lnTo>
                  <a:pt x="12" y="22"/>
                </a:lnTo>
                <a:lnTo>
                  <a:pt x="5" y="1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3" name="Freeform 398"/>
          <p:cNvSpPr>
            <a:spLocks/>
          </p:cNvSpPr>
          <p:nvPr/>
        </p:nvSpPr>
        <p:spPr bwMode="auto">
          <a:xfrm>
            <a:off x="6113463" y="2452688"/>
            <a:ext cx="46038" cy="66675"/>
          </a:xfrm>
          <a:custGeom>
            <a:avLst/>
            <a:gdLst>
              <a:gd name="T0" fmla="*/ 18 w 29"/>
              <a:gd name="T1" fmla="*/ 21 h 42"/>
              <a:gd name="T2" fmla="*/ 15 w 29"/>
              <a:gd name="T3" fmla="*/ 21 h 42"/>
              <a:gd name="T4" fmla="*/ 12 w 29"/>
              <a:gd name="T5" fmla="*/ 21 h 42"/>
              <a:gd name="T6" fmla="*/ 11 w 29"/>
              <a:gd name="T7" fmla="*/ 18 h 42"/>
              <a:gd name="T8" fmla="*/ 11 w 29"/>
              <a:gd name="T9" fmla="*/ 15 h 42"/>
              <a:gd name="T10" fmla="*/ 12 w 29"/>
              <a:gd name="T11" fmla="*/ 14 h 42"/>
              <a:gd name="T12" fmla="*/ 14 w 29"/>
              <a:gd name="T13" fmla="*/ 12 h 42"/>
              <a:gd name="T14" fmla="*/ 12 w 29"/>
              <a:gd name="T15" fmla="*/ 10 h 42"/>
              <a:gd name="T16" fmla="*/ 11 w 29"/>
              <a:gd name="T17" fmla="*/ 10 h 42"/>
              <a:gd name="T18" fmla="*/ 11 w 29"/>
              <a:gd name="T19" fmla="*/ 8 h 42"/>
              <a:gd name="T20" fmla="*/ 8 w 29"/>
              <a:gd name="T21" fmla="*/ 7 h 42"/>
              <a:gd name="T22" fmla="*/ 8 w 29"/>
              <a:gd name="T23" fmla="*/ 6 h 42"/>
              <a:gd name="T24" fmla="*/ 8 w 29"/>
              <a:gd name="T25" fmla="*/ 1 h 42"/>
              <a:gd name="T26" fmla="*/ 9 w 29"/>
              <a:gd name="T27" fmla="*/ 0 h 42"/>
              <a:gd name="T28" fmla="*/ 11 w 29"/>
              <a:gd name="T29" fmla="*/ 0 h 42"/>
              <a:gd name="T30" fmla="*/ 11 w 29"/>
              <a:gd name="T31" fmla="*/ 1 h 42"/>
              <a:gd name="T32" fmla="*/ 14 w 29"/>
              <a:gd name="T33" fmla="*/ 7 h 42"/>
              <a:gd name="T34" fmla="*/ 14 w 29"/>
              <a:gd name="T35" fmla="*/ 8 h 42"/>
              <a:gd name="T36" fmla="*/ 14 w 29"/>
              <a:gd name="T37" fmla="*/ 10 h 42"/>
              <a:gd name="T38" fmla="*/ 15 w 29"/>
              <a:gd name="T39" fmla="*/ 11 h 42"/>
              <a:gd name="T40" fmla="*/ 15 w 29"/>
              <a:gd name="T41" fmla="*/ 18 h 42"/>
              <a:gd name="T42" fmla="*/ 18 w 29"/>
              <a:gd name="T43" fmla="*/ 19 h 42"/>
              <a:gd name="T44" fmla="*/ 19 w 29"/>
              <a:gd name="T45" fmla="*/ 21 h 42"/>
              <a:gd name="T46" fmla="*/ 22 w 29"/>
              <a:gd name="T47" fmla="*/ 21 h 42"/>
              <a:gd name="T48" fmla="*/ 24 w 29"/>
              <a:gd name="T49" fmla="*/ 21 h 42"/>
              <a:gd name="T50" fmla="*/ 29 w 29"/>
              <a:gd name="T51" fmla="*/ 27 h 42"/>
              <a:gd name="T52" fmla="*/ 27 w 29"/>
              <a:gd name="T53" fmla="*/ 31 h 42"/>
              <a:gd name="T54" fmla="*/ 26 w 29"/>
              <a:gd name="T55" fmla="*/ 33 h 42"/>
              <a:gd name="T56" fmla="*/ 23 w 29"/>
              <a:gd name="T57" fmla="*/ 36 h 42"/>
              <a:gd name="T58" fmla="*/ 18 w 29"/>
              <a:gd name="T59" fmla="*/ 40 h 42"/>
              <a:gd name="T60" fmla="*/ 16 w 29"/>
              <a:gd name="T61" fmla="*/ 41 h 42"/>
              <a:gd name="T62" fmla="*/ 8 w 29"/>
              <a:gd name="T63" fmla="*/ 42 h 42"/>
              <a:gd name="T64" fmla="*/ 7 w 29"/>
              <a:gd name="T65" fmla="*/ 42 h 42"/>
              <a:gd name="T66" fmla="*/ 4 w 29"/>
              <a:gd name="T67" fmla="*/ 42 h 42"/>
              <a:gd name="T68" fmla="*/ 3 w 29"/>
              <a:gd name="T69" fmla="*/ 42 h 42"/>
              <a:gd name="T70" fmla="*/ 1 w 29"/>
              <a:gd name="T71" fmla="*/ 42 h 42"/>
              <a:gd name="T72" fmla="*/ 0 w 29"/>
              <a:gd name="T73" fmla="*/ 40 h 42"/>
              <a:gd name="T74" fmla="*/ 1 w 29"/>
              <a:gd name="T75" fmla="*/ 37 h 42"/>
              <a:gd name="T76" fmla="*/ 5 w 29"/>
              <a:gd name="T77" fmla="*/ 31 h 42"/>
              <a:gd name="T78" fmla="*/ 7 w 29"/>
              <a:gd name="T79" fmla="*/ 30 h 42"/>
              <a:gd name="T80" fmla="*/ 8 w 29"/>
              <a:gd name="T81" fmla="*/ 30 h 42"/>
              <a:gd name="T82" fmla="*/ 14 w 29"/>
              <a:gd name="T83" fmla="*/ 30 h 42"/>
              <a:gd name="T84" fmla="*/ 16 w 29"/>
              <a:gd name="T85" fmla="*/ 33 h 42"/>
              <a:gd name="T86" fmla="*/ 20 w 29"/>
              <a:gd name="T87" fmla="*/ 26 h 42"/>
              <a:gd name="T88" fmla="*/ 20 w 29"/>
              <a:gd name="T89" fmla="*/ 25 h 42"/>
              <a:gd name="T90" fmla="*/ 19 w 29"/>
              <a:gd name="T91" fmla="*/ 22 h 42"/>
              <a:gd name="T92" fmla="*/ 18 w 29"/>
              <a:gd name="T93" fmla="*/ 2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9" h="42">
                <a:moveTo>
                  <a:pt x="18" y="21"/>
                </a:moveTo>
                <a:lnTo>
                  <a:pt x="15" y="21"/>
                </a:lnTo>
                <a:lnTo>
                  <a:pt x="12" y="21"/>
                </a:lnTo>
                <a:lnTo>
                  <a:pt x="11" y="18"/>
                </a:lnTo>
                <a:lnTo>
                  <a:pt x="11" y="15"/>
                </a:lnTo>
                <a:lnTo>
                  <a:pt x="12" y="14"/>
                </a:lnTo>
                <a:lnTo>
                  <a:pt x="14" y="12"/>
                </a:lnTo>
                <a:lnTo>
                  <a:pt x="12" y="10"/>
                </a:lnTo>
                <a:lnTo>
                  <a:pt x="11" y="10"/>
                </a:lnTo>
                <a:lnTo>
                  <a:pt x="11" y="8"/>
                </a:lnTo>
                <a:lnTo>
                  <a:pt x="8" y="7"/>
                </a:lnTo>
                <a:lnTo>
                  <a:pt x="8" y="6"/>
                </a:lnTo>
                <a:lnTo>
                  <a:pt x="8" y="1"/>
                </a:lnTo>
                <a:lnTo>
                  <a:pt x="9" y="0"/>
                </a:lnTo>
                <a:lnTo>
                  <a:pt x="11" y="0"/>
                </a:lnTo>
                <a:lnTo>
                  <a:pt x="11" y="1"/>
                </a:lnTo>
                <a:lnTo>
                  <a:pt x="14" y="7"/>
                </a:lnTo>
                <a:lnTo>
                  <a:pt x="14" y="8"/>
                </a:lnTo>
                <a:lnTo>
                  <a:pt x="14" y="10"/>
                </a:lnTo>
                <a:lnTo>
                  <a:pt x="15" y="11"/>
                </a:lnTo>
                <a:lnTo>
                  <a:pt x="15" y="18"/>
                </a:lnTo>
                <a:lnTo>
                  <a:pt x="18" y="19"/>
                </a:lnTo>
                <a:lnTo>
                  <a:pt x="19" y="21"/>
                </a:lnTo>
                <a:lnTo>
                  <a:pt x="22" y="21"/>
                </a:lnTo>
                <a:lnTo>
                  <a:pt x="24" y="21"/>
                </a:lnTo>
                <a:lnTo>
                  <a:pt x="29" y="27"/>
                </a:lnTo>
                <a:lnTo>
                  <a:pt x="27" y="31"/>
                </a:lnTo>
                <a:lnTo>
                  <a:pt x="26" y="33"/>
                </a:lnTo>
                <a:lnTo>
                  <a:pt x="23" y="36"/>
                </a:lnTo>
                <a:lnTo>
                  <a:pt x="18" y="40"/>
                </a:lnTo>
                <a:lnTo>
                  <a:pt x="16" y="41"/>
                </a:lnTo>
                <a:lnTo>
                  <a:pt x="8" y="42"/>
                </a:lnTo>
                <a:lnTo>
                  <a:pt x="7" y="42"/>
                </a:lnTo>
                <a:lnTo>
                  <a:pt x="4" y="42"/>
                </a:lnTo>
                <a:lnTo>
                  <a:pt x="3" y="42"/>
                </a:lnTo>
                <a:lnTo>
                  <a:pt x="1" y="42"/>
                </a:lnTo>
                <a:lnTo>
                  <a:pt x="0" y="40"/>
                </a:lnTo>
                <a:lnTo>
                  <a:pt x="1" y="37"/>
                </a:lnTo>
                <a:lnTo>
                  <a:pt x="5" y="31"/>
                </a:lnTo>
                <a:lnTo>
                  <a:pt x="7" y="30"/>
                </a:lnTo>
                <a:lnTo>
                  <a:pt x="8" y="30"/>
                </a:lnTo>
                <a:lnTo>
                  <a:pt x="14" y="30"/>
                </a:lnTo>
                <a:lnTo>
                  <a:pt x="16" y="33"/>
                </a:lnTo>
                <a:lnTo>
                  <a:pt x="20" y="26"/>
                </a:lnTo>
                <a:lnTo>
                  <a:pt x="20" y="25"/>
                </a:lnTo>
                <a:lnTo>
                  <a:pt x="19" y="22"/>
                </a:lnTo>
                <a:lnTo>
                  <a:pt x="18" y="2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4" name="Freeform 399"/>
          <p:cNvSpPr>
            <a:spLocks/>
          </p:cNvSpPr>
          <p:nvPr/>
        </p:nvSpPr>
        <p:spPr bwMode="auto">
          <a:xfrm>
            <a:off x="6257926" y="2284413"/>
            <a:ext cx="128588" cy="179388"/>
          </a:xfrm>
          <a:custGeom>
            <a:avLst/>
            <a:gdLst>
              <a:gd name="T0" fmla="*/ 39 w 81"/>
              <a:gd name="T1" fmla="*/ 0 h 113"/>
              <a:gd name="T2" fmla="*/ 41 w 81"/>
              <a:gd name="T3" fmla="*/ 1 h 113"/>
              <a:gd name="T4" fmla="*/ 41 w 81"/>
              <a:gd name="T5" fmla="*/ 8 h 113"/>
              <a:gd name="T6" fmla="*/ 41 w 81"/>
              <a:gd name="T7" fmla="*/ 13 h 113"/>
              <a:gd name="T8" fmla="*/ 44 w 81"/>
              <a:gd name="T9" fmla="*/ 26 h 113"/>
              <a:gd name="T10" fmla="*/ 47 w 81"/>
              <a:gd name="T11" fmla="*/ 28 h 113"/>
              <a:gd name="T12" fmla="*/ 51 w 81"/>
              <a:gd name="T13" fmla="*/ 32 h 113"/>
              <a:gd name="T14" fmla="*/ 48 w 81"/>
              <a:gd name="T15" fmla="*/ 27 h 113"/>
              <a:gd name="T16" fmla="*/ 44 w 81"/>
              <a:gd name="T17" fmla="*/ 16 h 113"/>
              <a:gd name="T18" fmla="*/ 47 w 81"/>
              <a:gd name="T19" fmla="*/ 8 h 113"/>
              <a:gd name="T20" fmla="*/ 48 w 81"/>
              <a:gd name="T21" fmla="*/ 9 h 113"/>
              <a:gd name="T22" fmla="*/ 60 w 81"/>
              <a:gd name="T23" fmla="*/ 35 h 113"/>
              <a:gd name="T24" fmla="*/ 63 w 81"/>
              <a:gd name="T25" fmla="*/ 31 h 113"/>
              <a:gd name="T26" fmla="*/ 74 w 81"/>
              <a:gd name="T27" fmla="*/ 22 h 113"/>
              <a:gd name="T28" fmla="*/ 79 w 81"/>
              <a:gd name="T29" fmla="*/ 19 h 113"/>
              <a:gd name="T30" fmla="*/ 79 w 81"/>
              <a:gd name="T31" fmla="*/ 24 h 113"/>
              <a:gd name="T32" fmla="*/ 77 w 81"/>
              <a:gd name="T33" fmla="*/ 39 h 113"/>
              <a:gd name="T34" fmla="*/ 73 w 81"/>
              <a:gd name="T35" fmla="*/ 53 h 113"/>
              <a:gd name="T36" fmla="*/ 67 w 81"/>
              <a:gd name="T37" fmla="*/ 72 h 113"/>
              <a:gd name="T38" fmla="*/ 56 w 81"/>
              <a:gd name="T39" fmla="*/ 76 h 113"/>
              <a:gd name="T40" fmla="*/ 60 w 81"/>
              <a:gd name="T41" fmla="*/ 79 h 113"/>
              <a:gd name="T42" fmla="*/ 59 w 81"/>
              <a:gd name="T43" fmla="*/ 86 h 113"/>
              <a:gd name="T44" fmla="*/ 52 w 81"/>
              <a:gd name="T45" fmla="*/ 94 h 113"/>
              <a:gd name="T46" fmla="*/ 40 w 81"/>
              <a:gd name="T47" fmla="*/ 95 h 113"/>
              <a:gd name="T48" fmla="*/ 26 w 81"/>
              <a:gd name="T49" fmla="*/ 112 h 113"/>
              <a:gd name="T50" fmla="*/ 22 w 81"/>
              <a:gd name="T51" fmla="*/ 103 h 113"/>
              <a:gd name="T52" fmla="*/ 17 w 81"/>
              <a:gd name="T53" fmla="*/ 86 h 113"/>
              <a:gd name="T54" fmla="*/ 14 w 81"/>
              <a:gd name="T55" fmla="*/ 87 h 113"/>
              <a:gd name="T56" fmla="*/ 9 w 81"/>
              <a:gd name="T57" fmla="*/ 83 h 113"/>
              <a:gd name="T58" fmla="*/ 11 w 81"/>
              <a:gd name="T59" fmla="*/ 82 h 113"/>
              <a:gd name="T60" fmla="*/ 14 w 81"/>
              <a:gd name="T61" fmla="*/ 82 h 113"/>
              <a:gd name="T62" fmla="*/ 17 w 81"/>
              <a:gd name="T63" fmla="*/ 82 h 113"/>
              <a:gd name="T64" fmla="*/ 26 w 81"/>
              <a:gd name="T65" fmla="*/ 83 h 113"/>
              <a:gd name="T66" fmla="*/ 33 w 81"/>
              <a:gd name="T67" fmla="*/ 83 h 113"/>
              <a:gd name="T68" fmla="*/ 43 w 81"/>
              <a:gd name="T69" fmla="*/ 83 h 113"/>
              <a:gd name="T70" fmla="*/ 36 w 81"/>
              <a:gd name="T71" fmla="*/ 76 h 113"/>
              <a:gd name="T72" fmla="*/ 28 w 81"/>
              <a:gd name="T73" fmla="*/ 73 h 113"/>
              <a:gd name="T74" fmla="*/ 24 w 81"/>
              <a:gd name="T75" fmla="*/ 75 h 113"/>
              <a:gd name="T76" fmla="*/ 19 w 81"/>
              <a:gd name="T77" fmla="*/ 75 h 113"/>
              <a:gd name="T78" fmla="*/ 15 w 81"/>
              <a:gd name="T79" fmla="*/ 73 h 113"/>
              <a:gd name="T80" fmla="*/ 18 w 81"/>
              <a:gd name="T81" fmla="*/ 61 h 113"/>
              <a:gd name="T82" fmla="*/ 22 w 81"/>
              <a:gd name="T83" fmla="*/ 58 h 113"/>
              <a:gd name="T84" fmla="*/ 26 w 81"/>
              <a:gd name="T85" fmla="*/ 57 h 113"/>
              <a:gd name="T86" fmla="*/ 30 w 81"/>
              <a:gd name="T87" fmla="*/ 60 h 113"/>
              <a:gd name="T88" fmla="*/ 34 w 81"/>
              <a:gd name="T89" fmla="*/ 60 h 113"/>
              <a:gd name="T90" fmla="*/ 39 w 81"/>
              <a:gd name="T91" fmla="*/ 58 h 113"/>
              <a:gd name="T92" fmla="*/ 41 w 81"/>
              <a:gd name="T93" fmla="*/ 53 h 113"/>
              <a:gd name="T94" fmla="*/ 36 w 81"/>
              <a:gd name="T95" fmla="*/ 43 h 113"/>
              <a:gd name="T96" fmla="*/ 28 w 81"/>
              <a:gd name="T97" fmla="*/ 45 h 113"/>
              <a:gd name="T98" fmla="*/ 26 w 81"/>
              <a:gd name="T99" fmla="*/ 47 h 113"/>
              <a:gd name="T100" fmla="*/ 29 w 81"/>
              <a:gd name="T101" fmla="*/ 47 h 113"/>
              <a:gd name="T102" fmla="*/ 28 w 81"/>
              <a:gd name="T103" fmla="*/ 50 h 113"/>
              <a:gd name="T104" fmla="*/ 18 w 81"/>
              <a:gd name="T105" fmla="*/ 54 h 113"/>
              <a:gd name="T106" fmla="*/ 0 w 81"/>
              <a:gd name="T107" fmla="*/ 58 h 113"/>
              <a:gd name="T108" fmla="*/ 0 w 81"/>
              <a:gd name="T109" fmla="*/ 56 h 113"/>
              <a:gd name="T110" fmla="*/ 3 w 81"/>
              <a:gd name="T111" fmla="*/ 52 h 113"/>
              <a:gd name="T112" fmla="*/ 19 w 81"/>
              <a:gd name="T113" fmla="*/ 42 h 113"/>
              <a:gd name="T114" fmla="*/ 26 w 81"/>
              <a:gd name="T115" fmla="*/ 38 h 113"/>
              <a:gd name="T116" fmla="*/ 32 w 81"/>
              <a:gd name="T117" fmla="*/ 24 h 113"/>
              <a:gd name="T118" fmla="*/ 33 w 81"/>
              <a:gd name="T119" fmla="*/ 17 h 113"/>
              <a:gd name="T120" fmla="*/ 33 w 81"/>
              <a:gd name="T121" fmla="*/ 9 h 113"/>
              <a:gd name="T122" fmla="*/ 34 w 81"/>
              <a:gd name="T123" fmla="*/ 5 h 113"/>
              <a:gd name="T124" fmla="*/ 37 w 81"/>
              <a:gd name="T125" fmla="*/ 1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1" h="113">
                <a:moveTo>
                  <a:pt x="37" y="1"/>
                </a:moveTo>
                <a:lnTo>
                  <a:pt x="39" y="0"/>
                </a:lnTo>
                <a:lnTo>
                  <a:pt x="40" y="1"/>
                </a:lnTo>
                <a:lnTo>
                  <a:pt x="41" y="1"/>
                </a:lnTo>
                <a:lnTo>
                  <a:pt x="41" y="5"/>
                </a:lnTo>
                <a:lnTo>
                  <a:pt x="41" y="8"/>
                </a:lnTo>
                <a:lnTo>
                  <a:pt x="41" y="11"/>
                </a:lnTo>
                <a:lnTo>
                  <a:pt x="41" y="13"/>
                </a:lnTo>
                <a:lnTo>
                  <a:pt x="41" y="15"/>
                </a:lnTo>
                <a:lnTo>
                  <a:pt x="44" y="26"/>
                </a:lnTo>
                <a:lnTo>
                  <a:pt x="44" y="27"/>
                </a:lnTo>
                <a:lnTo>
                  <a:pt x="47" y="28"/>
                </a:lnTo>
                <a:lnTo>
                  <a:pt x="48" y="31"/>
                </a:lnTo>
                <a:lnTo>
                  <a:pt x="51" y="32"/>
                </a:lnTo>
                <a:lnTo>
                  <a:pt x="48" y="30"/>
                </a:lnTo>
                <a:lnTo>
                  <a:pt x="48" y="27"/>
                </a:lnTo>
                <a:lnTo>
                  <a:pt x="44" y="20"/>
                </a:lnTo>
                <a:lnTo>
                  <a:pt x="44" y="16"/>
                </a:lnTo>
                <a:lnTo>
                  <a:pt x="45" y="13"/>
                </a:lnTo>
                <a:lnTo>
                  <a:pt x="47" y="8"/>
                </a:lnTo>
                <a:lnTo>
                  <a:pt x="48" y="8"/>
                </a:lnTo>
                <a:lnTo>
                  <a:pt x="48" y="9"/>
                </a:lnTo>
                <a:lnTo>
                  <a:pt x="49" y="17"/>
                </a:lnTo>
                <a:lnTo>
                  <a:pt x="60" y="35"/>
                </a:lnTo>
                <a:lnTo>
                  <a:pt x="60" y="34"/>
                </a:lnTo>
                <a:lnTo>
                  <a:pt x="63" y="31"/>
                </a:lnTo>
                <a:lnTo>
                  <a:pt x="64" y="28"/>
                </a:lnTo>
                <a:lnTo>
                  <a:pt x="74" y="22"/>
                </a:lnTo>
                <a:lnTo>
                  <a:pt x="78" y="17"/>
                </a:lnTo>
                <a:lnTo>
                  <a:pt x="79" y="19"/>
                </a:lnTo>
                <a:lnTo>
                  <a:pt x="81" y="19"/>
                </a:lnTo>
                <a:lnTo>
                  <a:pt x="79" y="24"/>
                </a:lnTo>
                <a:lnTo>
                  <a:pt x="78" y="31"/>
                </a:lnTo>
                <a:lnTo>
                  <a:pt x="77" y="39"/>
                </a:lnTo>
                <a:lnTo>
                  <a:pt x="75" y="46"/>
                </a:lnTo>
                <a:lnTo>
                  <a:pt x="73" y="53"/>
                </a:lnTo>
                <a:lnTo>
                  <a:pt x="71" y="62"/>
                </a:lnTo>
                <a:lnTo>
                  <a:pt x="67" y="72"/>
                </a:lnTo>
                <a:lnTo>
                  <a:pt x="66" y="76"/>
                </a:lnTo>
                <a:lnTo>
                  <a:pt x="56" y="76"/>
                </a:lnTo>
                <a:lnTo>
                  <a:pt x="56" y="77"/>
                </a:lnTo>
                <a:lnTo>
                  <a:pt x="60" y="79"/>
                </a:lnTo>
                <a:lnTo>
                  <a:pt x="64" y="79"/>
                </a:lnTo>
                <a:lnTo>
                  <a:pt x="59" y="86"/>
                </a:lnTo>
                <a:lnTo>
                  <a:pt x="56" y="92"/>
                </a:lnTo>
                <a:lnTo>
                  <a:pt x="52" y="94"/>
                </a:lnTo>
                <a:lnTo>
                  <a:pt x="44" y="95"/>
                </a:lnTo>
                <a:lnTo>
                  <a:pt x="40" y="95"/>
                </a:lnTo>
                <a:lnTo>
                  <a:pt x="30" y="98"/>
                </a:lnTo>
                <a:lnTo>
                  <a:pt x="26" y="112"/>
                </a:lnTo>
                <a:lnTo>
                  <a:pt x="26" y="113"/>
                </a:lnTo>
                <a:lnTo>
                  <a:pt x="22" y="103"/>
                </a:lnTo>
                <a:lnTo>
                  <a:pt x="19" y="92"/>
                </a:lnTo>
                <a:lnTo>
                  <a:pt x="17" y="86"/>
                </a:lnTo>
                <a:lnTo>
                  <a:pt x="15" y="87"/>
                </a:lnTo>
                <a:lnTo>
                  <a:pt x="14" y="87"/>
                </a:lnTo>
                <a:lnTo>
                  <a:pt x="13" y="86"/>
                </a:lnTo>
                <a:lnTo>
                  <a:pt x="9" y="83"/>
                </a:lnTo>
                <a:lnTo>
                  <a:pt x="10" y="83"/>
                </a:lnTo>
                <a:lnTo>
                  <a:pt x="11" y="82"/>
                </a:lnTo>
                <a:lnTo>
                  <a:pt x="13" y="82"/>
                </a:lnTo>
                <a:lnTo>
                  <a:pt x="14" y="82"/>
                </a:lnTo>
                <a:lnTo>
                  <a:pt x="15" y="82"/>
                </a:lnTo>
                <a:lnTo>
                  <a:pt x="17" y="82"/>
                </a:lnTo>
                <a:lnTo>
                  <a:pt x="25" y="83"/>
                </a:lnTo>
                <a:lnTo>
                  <a:pt x="26" y="83"/>
                </a:lnTo>
                <a:lnTo>
                  <a:pt x="28" y="83"/>
                </a:lnTo>
                <a:lnTo>
                  <a:pt x="33" y="83"/>
                </a:lnTo>
                <a:lnTo>
                  <a:pt x="43" y="83"/>
                </a:lnTo>
                <a:lnTo>
                  <a:pt x="43" y="83"/>
                </a:lnTo>
                <a:lnTo>
                  <a:pt x="44" y="82"/>
                </a:lnTo>
                <a:lnTo>
                  <a:pt x="36" y="76"/>
                </a:lnTo>
                <a:lnTo>
                  <a:pt x="30" y="73"/>
                </a:lnTo>
                <a:lnTo>
                  <a:pt x="28" y="73"/>
                </a:lnTo>
                <a:lnTo>
                  <a:pt x="26" y="75"/>
                </a:lnTo>
                <a:lnTo>
                  <a:pt x="24" y="75"/>
                </a:lnTo>
                <a:lnTo>
                  <a:pt x="22" y="75"/>
                </a:lnTo>
                <a:lnTo>
                  <a:pt x="19" y="75"/>
                </a:lnTo>
                <a:lnTo>
                  <a:pt x="18" y="75"/>
                </a:lnTo>
                <a:lnTo>
                  <a:pt x="15" y="73"/>
                </a:lnTo>
                <a:lnTo>
                  <a:pt x="15" y="71"/>
                </a:lnTo>
                <a:lnTo>
                  <a:pt x="18" y="61"/>
                </a:lnTo>
                <a:lnTo>
                  <a:pt x="19" y="60"/>
                </a:lnTo>
                <a:lnTo>
                  <a:pt x="22" y="58"/>
                </a:lnTo>
                <a:lnTo>
                  <a:pt x="24" y="57"/>
                </a:lnTo>
                <a:lnTo>
                  <a:pt x="26" y="57"/>
                </a:lnTo>
                <a:lnTo>
                  <a:pt x="28" y="57"/>
                </a:lnTo>
                <a:lnTo>
                  <a:pt x="30" y="60"/>
                </a:lnTo>
                <a:lnTo>
                  <a:pt x="32" y="60"/>
                </a:lnTo>
                <a:lnTo>
                  <a:pt x="34" y="60"/>
                </a:lnTo>
                <a:lnTo>
                  <a:pt x="37" y="58"/>
                </a:lnTo>
                <a:lnTo>
                  <a:pt x="39" y="58"/>
                </a:lnTo>
                <a:lnTo>
                  <a:pt x="40" y="56"/>
                </a:lnTo>
                <a:lnTo>
                  <a:pt x="41" y="53"/>
                </a:lnTo>
                <a:lnTo>
                  <a:pt x="41" y="52"/>
                </a:lnTo>
                <a:lnTo>
                  <a:pt x="36" y="43"/>
                </a:lnTo>
                <a:lnTo>
                  <a:pt x="34" y="43"/>
                </a:lnTo>
                <a:lnTo>
                  <a:pt x="28" y="45"/>
                </a:lnTo>
                <a:lnTo>
                  <a:pt x="26" y="46"/>
                </a:lnTo>
                <a:lnTo>
                  <a:pt x="26" y="47"/>
                </a:lnTo>
                <a:lnTo>
                  <a:pt x="28" y="46"/>
                </a:lnTo>
                <a:lnTo>
                  <a:pt x="29" y="47"/>
                </a:lnTo>
                <a:lnTo>
                  <a:pt x="29" y="49"/>
                </a:lnTo>
                <a:lnTo>
                  <a:pt x="28" y="50"/>
                </a:lnTo>
                <a:lnTo>
                  <a:pt x="26" y="50"/>
                </a:lnTo>
                <a:lnTo>
                  <a:pt x="18" y="54"/>
                </a:lnTo>
                <a:lnTo>
                  <a:pt x="3" y="60"/>
                </a:lnTo>
                <a:lnTo>
                  <a:pt x="0" y="58"/>
                </a:lnTo>
                <a:lnTo>
                  <a:pt x="0" y="57"/>
                </a:lnTo>
                <a:lnTo>
                  <a:pt x="0" y="56"/>
                </a:lnTo>
                <a:lnTo>
                  <a:pt x="2" y="53"/>
                </a:lnTo>
                <a:lnTo>
                  <a:pt x="3" y="52"/>
                </a:lnTo>
                <a:lnTo>
                  <a:pt x="6" y="50"/>
                </a:lnTo>
                <a:lnTo>
                  <a:pt x="19" y="42"/>
                </a:lnTo>
                <a:lnTo>
                  <a:pt x="26" y="39"/>
                </a:lnTo>
                <a:lnTo>
                  <a:pt x="26" y="38"/>
                </a:lnTo>
                <a:lnTo>
                  <a:pt x="30" y="30"/>
                </a:lnTo>
                <a:lnTo>
                  <a:pt x="32" y="24"/>
                </a:lnTo>
                <a:lnTo>
                  <a:pt x="33" y="19"/>
                </a:lnTo>
                <a:lnTo>
                  <a:pt x="33" y="17"/>
                </a:lnTo>
                <a:lnTo>
                  <a:pt x="33" y="16"/>
                </a:lnTo>
                <a:lnTo>
                  <a:pt x="33" y="9"/>
                </a:lnTo>
                <a:lnTo>
                  <a:pt x="33" y="8"/>
                </a:lnTo>
                <a:lnTo>
                  <a:pt x="34" y="5"/>
                </a:lnTo>
                <a:lnTo>
                  <a:pt x="34" y="4"/>
                </a:lnTo>
                <a:lnTo>
                  <a:pt x="37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5" name="Freeform 400"/>
          <p:cNvSpPr>
            <a:spLocks/>
          </p:cNvSpPr>
          <p:nvPr/>
        </p:nvSpPr>
        <p:spPr bwMode="auto">
          <a:xfrm>
            <a:off x="6346826" y="2090738"/>
            <a:ext cx="142875" cy="223838"/>
          </a:xfrm>
          <a:custGeom>
            <a:avLst/>
            <a:gdLst>
              <a:gd name="T0" fmla="*/ 52 w 90"/>
              <a:gd name="T1" fmla="*/ 0 h 141"/>
              <a:gd name="T2" fmla="*/ 53 w 90"/>
              <a:gd name="T3" fmla="*/ 10 h 141"/>
              <a:gd name="T4" fmla="*/ 56 w 90"/>
              <a:gd name="T5" fmla="*/ 22 h 141"/>
              <a:gd name="T6" fmla="*/ 63 w 90"/>
              <a:gd name="T7" fmla="*/ 19 h 141"/>
              <a:gd name="T8" fmla="*/ 60 w 90"/>
              <a:gd name="T9" fmla="*/ 18 h 141"/>
              <a:gd name="T10" fmla="*/ 60 w 90"/>
              <a:gd name="T11" fmla="*/ 10 h 141"/>
              <a:gd name="T12" fmla="*/ 66 w 90"/>
              <a:gd name="T13" fmla="*/ 11 h 141"/>
              <a:gd name="T14" fmla="*/ 73 w 90"/>
              <a:gd name="T15" fmla="*/ 15 h 141"/>
              <a:gd name="T16" fmla="*/ 77 w 90"/>
              <a:gd name="T17" fmla="*/ 15 h 141"/>
              <a:gd name="T18" fmla="*/ 82 w 90"/>
              <a:gd name="T19" fmla="*/ 25 h 141"/>
              <a:gd name="T20" fmla="*/ 83 w 90"/>
              <a:gd name="T21" fmla="*/ 41 h 141"/>
              <a:gd name="T22" fmla="*/ 90 w 90"/>
              <a:gd name="T23" fmla="*/ 51 h 141"/>
              <a:gd name="T24" fmla="*/ 83 w 90"/>
              <a:gd name="T25" fmla="*/ 58 h 141"/>
              <a:gd name="T26" fmla="*/ 75 w 90"/>
              <a:gd name="T27" fmla="*/ 74 h 141"/>
              <a:gd name="T28" fmla="*/ 60 w 90"/>
              <a:gd name="T29" fmla="*/ 86 h 141"/>
              <a:gd name="T30" fmla="*/ 49 w 90"/>
              <a:gd name="T31" fmla="*/ 96 h 141"/>
              <a:gd name="T32" fmla="*/ 29 w 90"/>
              <a:gd name="T33" fmla="*/ 118 h 141"/>
              <a:gd name="T34" fmla="*/ 25 w 90"/>
              <a:gd name="T35" fmla="*/ 137 h 141"/>
              <a:gd name="T36" fmla="*/ 17 w 90"/>
              <a:gd name="T37" fmla="*/ 139 h 141"/>
              <a:gd name="T38" fmla="*/ 8 w 90"/>
              <a:gd name="T39" fmla="*/ 137 h 141"/>
              <a:gd name="T40" fmla="*/ 15 w 90"/>
              <a:gd name="T41" fmla="*/ 127 h 141"/>
              <a:gd name="T42" fmla="*/ 19 w 90"/>
              <a:gd name="T43" fmla="*/ 122 h 141"/>
              <a:gd name="T44" fmla="*/ 4 w 90"/>
              <a:gd name="T45" fmla="*/ 111 h 141"/>
              <a:gd name="T46" fmla="*/ 8 w 90"/>
              <a:gd name="T47" fmla="*/ 105 h 141"/>
              <a:gd name="T48" fmla="*/ 19 w 90"/>
              <a:gd name="T49" fmla="*/ 107 h 141"/>
              <a:gd name="T50" fmla="*/ 13 w 90"/>
              <a:gd name="T51" fmla="*/ 93 h 141"/>
              <a:gd name="T52" fmla="*/ 6 w 90"/>
              <a:gd name="T53" fmla="*/ 92 h 141"/>
              <a:gd name="T54" fmla="*/ 17 w 90"/>
              <a:gd name="T55" fmla="*/ 86 h 141"/>
              <a:gd name="T56" fmla="*/ 13 w 90"/>
              <a:gd name="T57" fmla="*/ 79 h 141"/>
              <a:gd name="T58" fmla="*/ 8 w 90"/>
              <a:gd name="T59" fmla="*/ 82 h 141"/>
              <a:gd name="T60" fmla="*/ 3 w 90"/>
              <a:gd name="T61" fmla="*/ 81 h 141"/>
              <a:gd name="T62" fmla="*/ 0 w 90"/>
              <a:gd name="T63" fmla="*/ 70 h 141"/>
              <a:gd name="T64" fmla="*/ 10 w 90"/>
              <a:gd name="T65" fmla="*/ 71 h 141"/>
              <a:gd name="T66" fmla="*/ 18 w 90"/>
              <a:gd name="T67" fmla="*/ 78 h 141"/>
              <a:gd name="T68" fmla="*/ 22 w 90"/>
              <a:gd name="T69" fmla="*/ 84 h 141"/>
              <a:gd name="T70" fmla="*/ 38 w 90"/>
              <a:gd name="T71" fmla="*/ 67 h 141"/>
              <a:gd name="T72" fmla="*/ 25 w 90"/>
              <a:gd name="T73" fmla="*/ 58 h 141"/>
              <a:gd name="T74" fmla="*/ 25 w 90"/>
              <a:gd name="T75" fmla="*/ 59 h 141"/>
              <a:gd name="T76" fmla="*/ 29 w 90"/>
              <a:gd name="T77" fmla="*/ 62 h 141"/>
              <a:gd name="T78" fmla="*/ 26 w 90"/>
              <a:gd name="T79" fmla="*/ 66 h 141"/>
              <a:gd name="T80" fmla="*/ 17 w 90"/>
              <a:gd name="T81" fmla="*/ 64 h 141"/>
              <a:gd name="T82" fmla="*/ 4 w 90"/>
              <a:gd name="T83" fmla="*/ 54 h 141"/>
              <a:gd name="T84" fmla="*/ 7 w 90"/>
              <a:gd name="T85" fmla="*/ 47 h 141"/>
              <a:gd name="T86" fmla="*/ 19 w 90"/>
              <a:gd name="T87" fmla="*/ 49 h 141"/>
              <a:gd name="T88" fmla="*/ 28 w 90"/>
              <a:gd name="T89" fmla="*/ 55 h 141"/>
              <a:gd name="T90" fmla="*/ 37 w 90"/>
              <a:gd name="T91" fmla="*/ 54 h 141"/>
              <a:gd name="T92" fmla="*/ 51 w 90"/>
              <a:gd name="T93" fmla="*/ 39 h 141"/>
              <a:gd name="T94" fmla="*/ 38 w 90"/>
              <a:gd name="T95" fmla="*/ 9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90" h="141">
                <a:moveTo>
                  <a:pt x="40" y="7"/>
                </a:moveTo>
                <a:lnTo>
                  <a:pt x="51" y="0"/>
                </a:lnTo>
                <a:lnTo>
                  <a:pt x="52" y="0"/>
                </a:lnTo>
                <a:lnTo>
                  <a:pt x="53" y="4"/>
                </a:lnTo>
                <a:lnTo>
                  <a:pt x="55" y="4"/>
                </a:lnTo>
                <a:lnTo>
                  <a:pt x="53" y="10"/>
                </a:lnTo>
                <a:lnTo>
                  <a:pt x="53" y="17"/>
                </a:lnTo>
                <a:lnTo>
                  <a:pt x="55" y="21"/>
                </a:lnTo>
                <a:lnTo>
                  <a:pt x="56" y="22"/>
                </a:lnTo>
                <a:lnTo>
                  <a:pt x="59" y="26"/>
                </a:lnTo>
                <a:lnTo>
                  <a:pt x="60" y="25"/>
                </a:lnTo>
                <a:lnTo>
                  <a:pt x="63" y="19"/>
                </a:lnTo>
                <a:lnTo>
                  <a:pt x="62" y="19"/>
                </a:lnTo>
                <a:lnTo>
                  <a:pt x="62" y="18"/>
                </a:lnTo>
                <a:lnTo>
                  <a:pt x="60" y="18"/>
                </a:lnTo>
                <a:lnTo>
                  <a:pt x="59" y="15"/>
                </a:lnTo>
                <a:lnTo>
                  <a:pt x="59" y="14"/>
                </a:lnTo>
                <a:lnTo>
                  <a:pt x="60" y="10"/>
                </a:lnTo>
                <a:lnTo>
                  <a:pt x="62" y="10"/>
                </a:lnTo>
                <a:lnTo>
                  <a:pt x="64" y="10"/>
                </a:lnTo>
                <a:lnTo>
                  <a:pt x="66" y="11"/>
                </a:lnTo>
                <a:lnTo>
                  <a:pt x="68" y="14"/>
                </a:lnTo>
                <a:lnTo>
                  <a:pt x="70" y="17"/>
                </a:lnTo>
                <a:lnTo>
                  <a:pt x="73" y="15"/>
                </a:lnTo>
                <a:lnTo>
                  <a:pt x="74" y="15"/>
                </a:lnTo>
                <a:lnTo>
                  <a:pt x="75" y="15"/>
                </a:lnTo>
                <a:lnTo>
                  <a:pt x="77" y="15"/>
                </a:lnTo>
                <a:lnTo>
                  <a:pt x="78" y="17"/>
                </a:lnTo>
                <a:lnTo>
                  <a:pt x="82" y="22"/>
                </a:lnTo>
                <a:lnTo>
                  <a:pt x="82" y="25"/>
                </a:lnTo>
                <a:lnTo>
                  <a:pt x="86" y="34"/>
                </a:lnTo>
                <a:lnTo>
                  <a:pt x="82" y="40"/>
                </a:lnTo>
                <a:lnTo>
                  <a:pt x="83" y="41"/>
                </a:lnTo>
                <a:lnTo>
                  <a:pt x="85" y="43"/>
                </a:lnTo>
                <a:lnTo>
                  <a:pt x="89" y="49"/>
                </a:lnTo>
                <a:lnTo>
                  <a:pt x="90" y="51"/>
                </a:lnTo>
                <a:lnTo>
                  <a:pt x="90" y="55"/>
                </a:lnTo>
                <a:lnTo>
                  <a:pt x="90" y="62"/>
                </a:lnTo>
                <a:lnTo>
                  <a:pt x="83" y="58"/>
                </a:lnTo>
                <a:lnTo>
                  <a:pt x="81" y="63"/>
                </a:lnTo>
                <a:lnTo>
                  <a:pt x="77" y="71"/>
                </a:lnTo>
                <a:lnTo>
                  <a:pt x="75" y="74"/>
                </a:lnTo>
                <a:lnTo>
                  <a:pt x="74" y="75"/>
                </a:lnTo>
                <a:lnTo>
                  <a:pt x="67" y="81"/>
                </a:lnTo>
                <a:lnTo>
                  <a:pt x="60" y="86"/>
                </a:lnTo>
                <a:lnTo>
                  <a:pt x="58" y="89"/>
                </a:lnTo>
                <a:lnTo>
                  <a:pt x="52" y="94"/>
                </a:lnTo>
                <a:lnTo>
                  <a:pt x="49" y="96"/>
                </a:lnTo>
                <a:lnTo>
                  <a:pt x="48" y="99"/>
                </a:lnTo>
                <a:lnTo>
                  <a:pt x="30" y="114"/>
                </a:lnTo>
                <a:lnTo>
                  <a:pt x="29" y="118"/>
                </a:lnTo>
                <a:lnTo>
                  <a:pt x="29" y="119"/>
                </a:lnTo>
                <a:lnTo>
                  <a:pt x="25" y="138"/>
                </a:lnTo>
                <a:lnTo>
                  <a:pt x="25" y="137"/>
                </a:lnTo>
                <a:lnTo>
                  <a:pt x="19" y="137"/>
                </a:lnTo>
                <a:lnTo>
                  <a:pt x="18" y="139"/>
                </a:lnTo>
                <a:lnTo>
                  <a:pt x="17" y="139"/>
                </a:lnTo>
                <a:lnTo>
                  <a:pt x="14" y="141"/>
                </a:lnTo>
                <a:lnTo>
                  <a:pt x="13" y="139"/>
                </a:lnTo>
                <a:lnTo>
                  <a:pt x="8" y="137"/>
                </a:lnTo>
                <a:lnTo>
                  <a:pt x="11" y="130"/>
                </a:lnTo>
                <a:lnTo>
                  <a:pt x="13" y="129"/>
                </a:lnTo>
                <a:lnTo>
                  <a:pt x="15" y="127"/>
                </a:lnTo>
                <a:lnTo>
                  <a:pt x="18" y="126"/>
                </a:lnTo>
                <a:lnTo>
                  <a:pt x="19" y="123"/>
                </a:lnTo>
                <a:lnTo>
                  <a:pt x="19" y="122"/>
                </a:lnTo>
                <a:lnTo>
                  <a:pt x="11" y="116"/>
                </a:lnTo>
                <a:lnTo>
                  <a:pt x="6" y="112"/>
                </a:lnTo>
                <a:lnTo>
                  <a:pt x="4" y="111"/>
                </a:lnTo>
                <a:lnTo>
                  <a:pt x="3" y="111"/>
                </a:lnTo>
                <a:lnTo>
                  <a:pt x="3" y="108"/>
                </a:lnTo>
                <a:lnTo>
                  <a:pt x="8" y="105"/>
                </a:lnTo>
                <a:lnTo>
                  <a:pt x="15" y="107"/>
                </a:lnTo>
                <a:lnTo>
                  <a:pt x="17" y="107"/>
                </a:lnTo>
                <a:lnTo>
                  <a:pt x="19" y="107"/>
                </a:lnTo>
                <a:lnTo>
                  <a:pt x="19" y="105"/>
                </a:lnTo>
                <a:lnTo>
                  <a:pt x="21" y="103"/>
                </a:lnTo>
                <a:lnTo>
                  <a:pt x="13" y="93"/>
                </a:lnTo>
                <a:lnTo>
                  <a:pt x="10" y="93"/>
                </a:lnTo>
                <a:lnTo>
                  <a:pt x="7" y="93"/>
                </a:lnTo>
                <a:lnTo>
                  <a:pt x="6" y="92"/>
                </a:lnTo>
                <a:lnTo>
                  <a:pt x="6" y="90"/>
                </a:lnTo>
                <a:lnTo>
                  <a:pt x="11" y="85"/>
                </a:lnTo>
                <a:lnTo>
                  <a:pt x="17" y="86"/>
                </a:lnTo>
                <a:lnTo>
                  <a:pt x="18" y="86"/>
                </a:lnTo>
                <a:lnTo>
                  <a:pt x="18" y="85"/>
                </a:lnTo>
                <a:lnTo>
                  <a:pt x="13" y="79"/>
                </a:lnTo>
                <a:lnTo>
                  <a:pt x="11" y="79"/>
                </a:lnTo>
                <a:lnTo>
                  <a:pt x="10" y="81"/>
                </a:lnTo>
                <a:lnTo>
                  <a:pt x="8" y="82"/>
                </a:lnTo>
                <a:lnTo>
                  <a:pt x="6" y="82"/>
                </a:lnTo>
                <a:lnTo>
                  <a:pt x="4" y="81"/>
                </a:lnTo>
                <a:lnTo>
                  <a:pt x="3" y="81"/>
                </a:lnTo>
                <a:lnTo>
                  <a:pt x="2" y="79"/>
                </a:lnTo>
                <a:lnTo>
                  <a:pt x="0" y="71"/>
                </a:lnTo>
                <a:lnTo>
                  <a:pt x="0" y="70"/>
                </a:lnTo>
                <a:lnTo>
                  <a:pt x="2" y="69"/>
                </a:lnTo>
                <a:lnTo>
                  <a:pt x="4" y="67"/>
                </a:lnTo>
                <a:lnTo>
                  <a:pt x="10" y="71"/>
                </a:lnTo>
                <a:lnTo>
                  <a:pt x="15" y="74"/>
                </a:lnTo>
                <a:lnTo>
                  <a:pt x="17" y="77"/>
                </a:lnTo>
                <a:lnTo>
                  <a:pt x="18" y="78"/>
                </a:lnTo>
                <a:lnTo>
                  <a:pt x="18" y="79"/>
                </a:lnTo>
                <a:lnTo>
                  <a:pt x="19" y="82"/>
                </a:lnTo>
                <a:lnTo>
                  <a:pt x="22" y="84"/>
                </a:lnTo>
                <a:lnTo>
                  <a:pt x="23" y="85"/>
                </a:lnTo>
                <a:lnTo>
                  <a:pt x="26" y="86"/>
                </a:lnTo>
                <a:lnTo>
                  <a:pt x="38" y="67"/>
                </a:lnTo>
                <a:lnTo>
                  <a:pt x="37" y="63"/>
                </a:lnTo>
                <a:lnTo>
                  <a:pt x="28" y="58"/>
                </a:lnTo>
                <a:lnTo>
                  <a:pt x="25" y="58"/>
                </a:lnTo>
                <a:lnTo>
                  <a:pt x="25" y="58"/>
                </a:lnTo>
                <a:lnTo>
                  <a:pt x="23" y="58"/>
                </a:lnTo>
                <a:lnTo>
                  <a:pt x="25" y="59"/>
                </a:lnTo>
                <a:lnTo>
                  <a:pt x="25" y="60"/>
                </a:lnTo>
                <a:lnTo>
                  <a:pt x="26" y="60"/>
                </a:lnTo>
                <a:lnTo>
                  <a:pt x="29" y="62"/>
                </a:lnTo>
                <a:lnTo>
                  <a:pt x="29" y="64"/>
                </a:lnTo>
                <a:lnTo>
                  <a:pt x="28" y="66"/>
                </a:lnTo>
                <a:lnTo>
                  <a:pt x="26" y="66"/>
                </a:lnTo>
                <a:lnTo>
                  <a:pt x="25" y="66"/>
                </a:lnTo>
                <a:lnTo>
                  <a:pt x="19" y="66"/>
                </a:lnTo>
                <a:lnTo>
                  <a:pt x="17" y="64"/>
                </a:lnTo>
                <a:lnTo>
                  <a:pt x="15" y="64"/>
                </a:lnTo>
                <a:lnTo>
                  <a:pt x="6" y="56"/>
                </a:lnTo>
                <a:lnTo>
                  <a:pt x="4" y="54"/>
                </a:lnTo>
                <a:lnTo>
                  <a:pt x="4" y="55"/>
                </a:lnTo>
                <a:lnTo>
                  <a:pt x="2" y="52"/>
                </a:lnTo>
                <a:lnTo>
                  <a:pt x="7" y="47"/>
                </a:lnTo>
                <a:lnTo>
                  <a:pt x="17" y="44"/>
                </a:lnTo>
                <a:lnTo>
                  <a:pt x="18" y="45"/>
                </a:lnTo>
                <a:lnTo>
                  <a:pt x="19" y="49"/>
                </a:lnTo>
                <a:lnTo>
                  <a:pt x="21" y="52"/>
                </a:lnTo>
                <a:lnTo>
                  <a:pt x="23" y="54"/>
                </a:lnTo>
                <a:lnTo>
                  <a:pt x="28" y="55"/>
                </a:lnTo>
                <a:lnTo>
                  <a:pt x="29" y="55"/>
                </a:lnTo>
                <a:lnTo>
                  <a:pt x="34" y="55"/>
                </a:lnTo>
                <a:lnTo>
                  <a:pt x="37" y="54"/>
                </a:lnTo>
                <a:lnTo>
                  <a:pt x="40" y="52"/>
                </a:lnTo>
                <a:lnTo>
                  <a:pt x="49" y="41"/>
                </a:lnTo>
                <a:lnTo>
                  <a:pt x="51" y="39"/>
                </a:lnTo>
                <a:lnTo>
                  <a:pt x="51" y="37"/>
                </a:lnTo>
                <a:lnTo>
                  <a:pt x="47" y="21"/>
                </a:lnTo>
                <a:lnTo>
                  <a:pt x="38" y="9"/>
                </a:lnTo>
                <a:lnTo>
                  <a:pt x="40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6" name="Freeform 401"/>
          <p:cNvSpPr>
            <a:spLocks noEditPoints="1"/>
          </p:cNvSpPr>
          <p:nvPr/>
        </p:nvSpPr>
        <p:spPr bwMode="auto">
          <a:xfrm>
            <a:off x="6496051" y="2046288"/>
            <a:ext cx="115888" cy="193675"/>
          </a:xfrm>
          <a:custGeom>
            <a:avLst/>
            <a:gdLst>
              <a:gd name="T0" fmla="*/ 28 w 73"/>
              <a:gd name="T1" fmla="*/ 19 h 122"/>
              <a:gd name="T2" fmla="*/ 25 w 73"/>
              <a:gd name="T3" fmla="*/ 20 h 122"/>
              <a:gd name="T4" fmla="*/ 25 w 73"/>
              <a:gd name="T5" fmla="*/ 16 h 122"/>
              <a:gd name="T6" fmla="*/ 36 w 73"/>
              <a:gd name="T7" fmla="*/ 11 h 122"/>
              <a:gd name="T8" fmla="*/ 66 w 73"/>
              <a:gd name="T9" fmla="*/ 0 h 122"/>
              <a:gd name="T10" fmla="*/ 66 w 73"/>
              <a:gd name="T11" fmla="*/ 4 h 122"/>
              <a:gd name="T12" fmla="*/ 67 w 73"/>
              <a:gd name="T13" fmla="*/ 15 h 122"/>
              <a:gd name="T14" fmla="*/ 70 w 73"/>
              <a:gd name="T15" fmla="*/ 32 h 122"/>
              <a:gd name="T16" fmla="*/ 71 w 73"/>
              <a:gd name="T17" fmla="*/ 42 h 122"/>
              <a:gd name="T18" fmla="*/ 73 w 73"/>
              <a:gd name="T19" fmla="*/ 50 h 122"/>
              <a:gd name="T20" fmla="*/ 67 w 73"/>
              <a:gd name="T21" fmla="*/ 79 h 122"/>
              <a:gd name="T22" fmla="*/ 65 w 73"/>
              <a:gd name="T23" fmla="*/ 86 h 122"/>
              <a:gd name="T24" fmla="*/ 63 w 73"/>
              <a:gd name="T25" fmla="*/ 88 h 122"/>
              <a:gd name="T26" fmla="*/ 62 w 73"/>
              <a:gd name="T27" fmla="*/ 92 h 122"/>
              <a:gd name="T28" fmla="*/ 60 w 73"/>
              <a:gd name="T29" fmla="*/ 101 h 122"/>
              <a:gd name="T30" fmla="*/ 58 w 73"/>
              <a:gd name="T31" fmla="*/ 109 h 122"/>
              <a:gd name="T32" fmla="*/ 52 w 73"/>
              <a:gd name="T33" fmla="*/ 122 h 122"/>
              <a:gd name="T34" fmla="*/ 40 w 73"/>
              <a:gd name="T35" fmla="*/ 114 h 122"/>
              <a:gd name="T36" fmla="*/ 29 w 73"/>
              <a:gd name="T37" fmla="*/ 105 h 122"/>
              <a:gd name="T38" fmla="*/ 15 w 73"/>
              <a:gd name="T39" fmla="*/ 99 h 122"/>
              <a:gd name="T40" fmla="*/ 5 w 73"/>
              <a:gd name="T41" fmla="*/ 94 h 122"/>
              <a:gd name="T42" fmla="*/ 0 w 73"/>
              <a:gd name="T43" fmla="*/ 68 h 122"/>
              <a:gd name="T44" fmla="*/ 3 w 73"/>
              <a:gd name="T45" fmla="*/ 68 h 122"/>
              <a:gd name="T46" fmla="*/ 3 w 73"/>
              <a:gd name="T47" fmla="*/ 64 h 122"/>
              <a:gd name="T48" fmla="*/ 0 w 73"/>
              <a:gd name="T49" fmla="*/ 58 h 122"/>
              <a:gd name="T50" fmla="*/ 13 w 73"/>
              <a:gd name="T51" fmla="*/ 69 h 122"/>
              <a:gd name="T52" fmla="*/ 10 w 73"/>
              <a:gd name="T53" fmla="*/ 73 h 122"/>
              <a:gd name="T54" fmla="*/ 9 w 73"/>
              <a:gd name="T55" fmla="*/ 76 h 122"/>
              <a:gd name="T56" fmla="*/ 10 w 73"/>
              <a:gd name="T57" fmla="*/ 80 h 122"/>
              <a:gd name="T58" fmla="*/ 21 w 73"/>
              <a:gd name="T59" fmla="*/ 86 h 122"/>
              <a:gd name="T60" fmla="*/ 24 w 73"/>
              <a:gd name="T61" fmla="*/ 84 h 122"/>
              <a:gd name="T62" fmla="*/ 20 w 73"/>
              <a:gd name="T63" fmla="*/ 82 h 122"/>
              <a:gd name="T64" fmla="*/ 33 w 73"/>
              <a:gd name="T65" fmla="*/ 71 h 122"/>
              <a:gd name="T66" fmla="*/ 47 w 73"/>
              <a:gd name="T67" fmla="*/ 67 h 122"/>
              <a:gd name="T68" fmla="*/ 35 w 73"/>
              <a:gd name="T69" fmla="*/ 68 h 122"/>
              <a:gd name="T70" fmla="*/ 29 w 73"/>
              <a:gd name="T71" fmla="*/ 69 h 122"/>
              <a:gd name="T72" fmla="*/ 22 w 73"/>
              <a:gd name="T73" fmla="*/ 69 h 122"/>
              <a:gd name="T74" fmla="*/ 20 w 73"/>
              <a:gd name="T75" fmla="*/ 67 h 122"/>
              <a:gd name="T76" fmla="*/ 15 w 73"/>
              <a:gd name="T77" fmla="*/ 60 h 122"/>
              <a:gd name="T78" fmla="*/ 10 w 73"/>
              <a:gd name="T79" fmla="*/ 56 h 122"/>
              <a:gd name="T80" fmla="*/ 0 w 73"/>
              <a:gd name="T81" fmla="*/ 42 h 122"/>
              <a:gd name="T82" fmla="*/ 0 w 73"/>
              <a:gd name="T83" fmla="*/ 37 h 122"/>
              <a:gd name="T84" fmla="*/ 3 w 73"/>
              <a:gd name="T85" fmla="*/ 27 h 122"/>
              <a:gd name="T86" fmla="*/ 11 w 73"/>
              <a:gd name="T87" fmla="*/ 31 h 122"/>
              <a:gd name="T88" fmla="*/ 24 w 73"/>
              <a:gd name="T89" fmla="*/ 45 h 122"/>
              <a:gd name="T90" fmla="*/ 25 w 73"/>
              <a:gd name="T91" fmla="*/ 35 h 122"/>
              <a:gd name="T92" fmla="*/ 22 w 73"/>
              <a:gd name="T93" fmla="*/ 26 h 122"/>
              <a:gd name="T94" fmla="*/ 26 w 73"/>
              <a:gd name="T95" fmla="*/ 26 h 122"/>
              <a:gd name="T96" fmla="*/ 30 w 73"/>
              <a:gd name="T97" fmla="*/ 27 h 122"/>
              <a:gd name="T98" fmla="*/ 32 w 73"/>
              <a:gd name="T99" fmla="*/ 22 h 122"/>
              <a:gd name="T100" fmla="*/ 32 w 73"/>
              <a:gd name="T101" fmla="*/ 20 h 122"/>
              <a:gd name="T102" fmla="*/ 29 w 73"/>
              <a:gd name="T103" fmla="*/ 17 h 122"/>
              <a:gd name="T104" fmla="*/ 33 w 73"/>
              <a:gd name="T105" fmla="*/ 72 h 122"/>
              <a:gd name="T106" fmla="*/ 28 w 73"/>
              <a:gd name="T107" fmla="*/ 75 h 122"/>
              <a:gd name="T108" fmla="*/ 28 w 73"/>
              <a:gd name="T109" fmla="*/ 80 h 122"/>
              <a:gd name="T110" fmla="*/ 43 w 73"/>
              <a:gd name="T111" fmla="*/ 88 h 122"/>
              <a:gd name="T112" fmla="*/ 52 w 73"/>
              <a:gd name="T113" fmla="*/ 77 h 122"/>
              <a:gd name="T114" fmla="*/ 54 w 73"/>
              <a:gd name="T115" fmla="*/ 75 h 122"/>
              <a:gd name="T116" fmla="*/ 41 w 73"/>
              <a:gd name="T117" fmla="*/ 72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3" h="122">
                <a:moveTo>
                  <a:pt x="29" y="17"/>
                </a:moveTo>
                <a:lnTo>
                  <a:pt x="28" y="19"/>
                </a:lnTo>
                <a:lnTo>
                  <a:pt x="26" y="20"/>
                </a:lnTo>
                <a:lnTo>
                  <a:pt x="25" y="20"/>
                </a:lnTo>
                <a:lnTo>
                  <a:pt x="24" y="19"/>
                </a:lnTo>
                <a:lnTo>
                  <a:pt x="25" y="16"/>
                </a:lnTo>
                <a:lnTo>
                  <a:pt x="29" y="15"/>
                </a:lnTo>
                <a:lnTo>
                  <a:pt x="36" y="11"/>
                </a:lnTo>
                <a:lnTo>
                  <a:pt x="58" y="4"/>
                </a:lnTo>
                <a:lnTo>
                  <a:pt x="66" y="0"/>
                </a:lnTo>
                <a:lnTo>
                  <a:pt x="66" y="2"/>
                </a:lnTo>
                <a:lnTo>
                  <a:pt x="66" y="4"/>
                </a:lnTo>
                <a:lnTo>
                  <a:pt x="66" y="5"/>
                </a:lnTo>
                <a:lnTo>
                  <a:pt x="67" y="15"/>
                </a:lnTo>
                <a:lnTo>
                  <a:pt x="69" y="23"/>
                </a:lnTo>
                <a:lnTo>
                  <a:pt x="70" y="32"/>
                </a:lnTo>
                <a:lnTo>
                  <a:pt x="70" y="37"/>
                </a:lnTo>
                <a:lnTo>
                  <a:pt x="71" y="42"/>
                </a:lnTo>
                <a:lnTo>
                  <a:pt x="71" y="45"/>
                </a:lnTo>
                <a:lnTo>
                  <a:pt x="73" y="50"/>
                </a:lnTo>
                <a:lnTo>
                  <a:pt x="71" y="68"/>
                </a:lnTo>
                <a:lnTo>
                  <a:pt x="67" y="79"/>
                </a:lnTo>
                <a:lnTo>
                  <a:pt x="66" y="83"/>
                </a:lnTo>
                <a:lnTo>
                  <a:pt x="65" y="86"/>
                </a:lnTo>
                <a:lnTo>
                  <a:pt x="65" y="88"/>
                </a:lnTo>
                <a:lnTo>
                  <a:pt x="63" y="88"/>
                </a:lnTo>
                <a:lnTo>
                  <a:pt x="63" y="90"/>
                </a:lnTo>
                <a:lnTo>
                  <a:pt x="62" y="92"/>
                </a:lnTo>
                <a:lnTo>
                  <a:pt x="62" y="97"/>
                </a:lnTo>
                <a:lnTo>
                  <a:pt x="60" y="101"/>
                </a:lnTo>
                <a:lnTo>
                  <a:pt x="59" y="103"/>
                </a:lnTo>
                <a:lnTo>
                  <a:pt x="58" y="109"/>
                </a:lnTo>
                <a:lnTo>
                  <a:pt x="54" y="117"/>
                </a:lnTo>
                <a:lnTo>
                  <a:pt x="52" y="122"/>
                </a:lnTo>
                <a:lnTo>
                  <a:pt x="47" y="118"/>
                </a:lnTo>
                <a:lnTo>
                  <a:pt x="40" y="114"/>
                </a:lnTo>
                <a:lnTo>
                  <a:pt x="32" y="109"/>
                </a:lnTo>
                <a:lnTo>
                  <a:pt x="29" y="105"/>
                </a:lnTo>
                <a:lnTo>
                  <a:pt x="22" y="102"/>
                </a:lnTo>
                <a:lnTo>
                  <a:pt x="15" y="99"/>
                </a:lnTo>
                <a:lnTo>
                  <a:pt x="10" y="97"/>
                </a:lnTo>
                <a:lnTo>
                  <a:pt x="5" y="94"/>
                </a:lnTo>
                <a:lnTo>
                  <a:pt x="0" y="92"/>
                </a:lnTo>
                <a:lnTo>
                  <a:pt x="0" y="68"/>
                </a:lnTo>
                <a:lnTo>
                  <a:pt x="3" y="69"/>
                </a:lnTo>
                <a:lnTo>
                  <a:pt x="3" y="68"/>
                </a:lnTo>
                <a:lnTo>
                  <a:pt x="5" y="67"/>
                </a:lnTo>
                <a:lnTo>
                  <a:pt x="3" y="64"/>
                </a:lnTo>
                <a:lnTo>
                  <a:pt x="0" y="61"/>
                </a:lnTo>
                <a:lnTo>
                  <a:pt x="0" y="58"/>
                </a:lnTo>
                <a:lnTo>
                  <a:pt x="13" y="68"/>
                </a:lnTo>
                <a:lnTo>
                  <a:pt x="13" y="69"/>
                </a:lnTo>
                <a:lnTo>
                  <a:pt x="11" y="72"/>
                </a:lnTo>
                <a:lnTo>
                  <a:pt x="10" y="73"/>
                </a:lnTo>
                <a:lnTo>
                  <a:pt x="10" y="75"/>
                </a:lnTo>
                <a:lnTo>
                  <a:pt x="9" y="76"/>
                </a:lnTo>
                <a:lnTo>
                  <a:pt x="10" y="77"/>
                </a:lnTo>
                <a:lnTo>
                  <a:pt x="10" y="80"/>
                </a:lnTo>
                <a:lnTo>
                  <a:pt x="15" y="83"/>
                </a:lnTo>
                <a:lnTo>
                  <a:pt x="21" y="86"/>
                </a:lnTo>
                <a:lnTo>
                  <a:pt x="24" y="86"/>
                </a:lnTo>
                <a:lnTo>
                  <a:pt x="24" y="84"/>
                </a:lnTo>
                <a:lnTo>
                  <a:pt x="21" y="83"/>
                </a:lnTo>
                <a:lnTo>
                  <a:pt x="20" y="82"/>
                </a:lnTo>
                <a:lnTo>
                  <a:pt x="22" y="73"/>
                </a:lnTo>
                <a:lnTo>
                  <a:pt x="33" y="71"/>
                </a:lnTo>
                <a:lnTo>
                  <a:pt x="47" y="68"/>
                </a:lnTo>
                <a:lnTo>
                  <a:pt x="47" y="67"/>
                </a:lnTo>
                <a:lnTo>
                  <a:pt x="37" y="67"/>
                </a:lnTo>
                <a:lnTo>
                  <a:pt x="35" y="68"/>
                </a:lnTo>
                <a:lnTo>
                  <a:pt x="30" y="69"/>
                </a:lnTo>
                <a:lnTo>
                  <a:pt x="29" y="69"/>
                </a:lnTo>
                <a:lnTo>
                  <a:pt x="25" y="69"/>
                </a:lnTo>
                <a:lnTo>
                  <a:pt x="22" y="69"/>
                </a:lnTo>
                <a:lnTo>
                  <a:pt x="21" y="69"/>
                </a:lnTo>
                <a:lnTo>
                  <a:pt x="20" y="67"/>
                </a:lnTo>
                <a:lnTo>
                  <a:pt x="17" y="61"/>
                </a:lnTo>
                <a:lnTo>
                  <a:pt x="15" y="60"/>
                </a:lnTo>
                <a:lnTo>
                  <a:pt x="13" y="60"/>
                </a:lnTo>
                <a:lnTo>
                  <a:pt x="10" y="56"/>
                </a:lnTo>
                <a:lnTo>
                  <a:pt x="3" y="49"/>
                </a:lnTo>
                <a:lnTo>
                  <a:pt x="0" y="42"/>
                </a:lnTo>
                <a:lnTo>
                  <a:pt x="0" y="39"/>
                </a:lnTo>
                <a:lnTo>
                  <a:pt x="0" y="37"/>
                </a:lnTo>
                <a:lnTo>
                  <a:pt x="0" y="24"/>
                </a:lnTo>
                <a:lnTo>
                  <a:pt x="3" y="27"/>
                </a:lnTo>
                <a:lnTo>
                  <a:pt x="5" y="28"/>
                </a:lnTo>
                <a:lnTo>
                  <a:pt x="11" y="31"/>
                </a:lnTo>
                <a:lnTo>
                  <a:pt x="21" y="43"/>
                </a:lnTo>
                <a:lnTo>
                  <a:pt x="24" y="45"/>
                </a:lnTo>
                <a:lnTo>
                  <a:pt x="26" y="37"/>
                </a:lnTo>
                <a:lnTo>
                  <a:pt x="25" y="35"/>
                </a:lnTo>
                <a:lnTo>
                  <a:pt x="22" y="27"/>
                </a:lnTo>
                <a:lnTo>
                  <a:pt x="22" y="26"/>
                </a:lnTo>
                <a:lnTo>
                  <a:pt x="24" y="26"/>
                </a:lnTo>
                <a:lnTo>
                  <a:pt x="26" y="26"/>
                </a:lnTo>
                <a:lnTo>
                  <a:pt x="29" y="27"/>
                </a:lnTo>
                <a:lnTo>
                  <a:pt x="30" y="27"/>
                </a:lnTo>
                <a:lnTo>
                  <a:pt x="32" y="23"/>
                </a:lnTo>
                <a:lnTo>
                  <a:pt x="32" y="22"/>
                </a:lnTo>
                <a:lnTo>
                  <a:pt x="33" y="22"/>
                </a:lnTo>
                <a:lnTo>
                  <a:pt x="32" y="20"/>
                </a:lnTo>
                <a:lnTo>
                  <a:pt x="30" y="19"/>
                </a:lnTo>
                <a:lnTo>
                  <a:pt x="29" y="17"/>
                </a:lnTo>
                <a:close/>
                <a:moveTo>
                  <a:pt x="35" y="71"/>
                </a:moveTo>
                <a:lnTo>
                  <a:pt x="33" y="72"/>
                </a:lnTo>
                <a:lnTo>
                  <a:pt x="29" y="73"/>
                </a:lnTo>
                <a:lnTo>
                  <a:pt x="28" y="75"/>
                </a:lnTo>
                <a:lnTo>
                  <a:pt x="28" y="77"/>
                </a:lnTo>
                <a:lnTo>
                  <a:pt x="28" y="80"/>
                </a:lnTo>
                <a:lnTo>
                  <a:pt x="40" y="90"/>
                </a:lnTo>
                <a:lnTo>
                  <a:pt x="43" y="88"/>
                </a:lnTo>
                <a:lnTo>
                  <a:pt x="51" y="80"/>
                </a:lnTo>
                <a:lnTo>
                  <a:pt x="52" y="77"/>
                </a:lnTo>
                <a:lnTo>
                  <a:pt x="54" y="76"/>
                </a:lnTo>
                <a:lnTo>
                  <a:pt x="54" y="75"/>
                </a:lnTo>
                <a:lnTo>
                  <a:pt x="52" y="75"/>
                </a:lnTo>
                <a:lnTo>
                  <a:pt x="41" y="72"/>
                </a:lnTo>
                <a:lnTo>
                  <a:pt x="35" y="7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7" name="Freeform 402"/>
          <p:cNvSpPr>
            <a:spLocks/>
          </p:cNvSpPr>
          <p:nvPr/>
        </p:nvSpPr>
        <p:spPr bwMode="auto">
          <a:xfrm>
            <a:off x="6483351" y="2084388"/>
            <a:ext cx="9525" cy="12700"/>
          </a:xfrm>
          <a:custGeom>
            <a:avLst/>
            <a:gdLst>
              <a:gd name="T0" fmla="*/ 2 w 6"/>
              <a:gd name="T1" fmla="*/ 6 h 8"/>
              <a:gd name="T2" fmla="*/ 0 w 6"/>
              <a:gd name="T3" fmla="*/ 6 h 8"/>
              <a:gd name="T4" fmla="*/ 0 w 6"/>
              <a:gd name="T5" fmla="*/ 4 h 8"/>
              <a:gd name="T6" fmla="*/ 0 w 6"/>
              <a:gd name="T7" fmla="*/ 2 h 8"/>
              <a:gd name="T8" fmla="*/ 2 w 6"/>
              <a:gd name="T9" fmla="*/ 0 h 8"/>
              <a:gd name="T10" fmla="*/ 4 w 6"/>
              <a:gd name="T11" fmla="*/ 3 h 8"/>
              <a:gd name="T12" fmla="*/ 4 w 6"/>
              <a:gd name="T13" fmla="*/ 4 h 8"/>
              <a:gd name="T14" fmla="*/ 6 w 6"/>
              <a:gd name="T15" fmla="*/ 7 h 8"/>
              <a:gd name="T16" fmla="*/ 4 w 6"/>
              <a:gd name="T17" fmla="*/ 8 h 8"/>
              <a:gd name="T18" fmla="*/ 4 w 6"/>
              <a:gd name="T19" fmla="*/ 7 h 8"/>
              <a:gd name="T20" fmla="*/ 2 w 6"/>
              <a:gd name="T21" fmla="*/ 6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" h="8">
                <a:moveTo>
                  <a:pt x="2" y="6"/>
                </a:moveTo>
                <a:lnTo>
                  <a:pt x="0" y="6"/>
                </a:lnTo>
                <a:lnTo>
                  <a:pt x="0" y="4"/>
                </a:lnTo>
                <a:lnTo>
                  <a:pt x="0" y="2"/>
                </a:lnTo>
                <a:lnTo>
                  <a:pt x="2" y="0"/>
                </a:lnTo>
                <a:lnTo>
                  <a:pt x="4" y="3"/>
                </a:lnTo>
                <a:lnTo>
                  <a:pt x="4" y="4"/>
                </a:lnTo>
                <a:lnTo>
                  <a:pt x="6" y="7"/>
                </a:lnTo>
                <a:lnTo>
                  <a:pt x="4" y="8"/>
                </a:lnTo>
                <a:lnTo>
                  <a:pt x="4" y="7"/>
                </a:lnTo>
                <a:lnTo>
                  <a:pt x="2" y="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8" name="Freeform 403"/>
          <p:cNvSpPr>
            <a:spLocks/>
          </p:cNvSpPr>
          <p:nvPr/>
        </p:nvSpPr>
        <p:spPr bwMode="auto">
          <a:xfrm>
            <a:off x="6802438" y="1697038"/>
            <a:ext cx="142875" cy="325438"/>
          </a:xfrm>
          <a:custGeom>
            <a:avLst/>
            <a:gdLst>
              <a:gd name="T0" fmla="*/ 57 w 90"/>
              <a:gd name="T1" fmla="*/ 32 h 205"/>
              <a:gd name="T2" fmla="*/ 56 w 90"/>
              <a:gd name="T3" fmla="*/ 27 h 205"/>
              <a:gd name="T4" fmla="*/ 61 w 90"/>
              <a:gd name="T5" fmla="*/ 27 h 205"/>
              <a:gd name="T6" fmla="*/ 67 w 90"/>
              <a:gd name="T7" fmla="*/ 30 h 205"/>
              <a:gd name="T8" fmla="*/ 83 w 90"/>
              <a:gd name="T9" fmla="*/ 36 h 205"/>
              <a:gd name="T10" fmla="*/ 64 w 90"/>
              <a:gd name="T11" fmla="*/ 42 h 205"/>
              <a:gd name="T12" fmla="*/ 57 w 90"/>
              <a:gd name="T13" fmla="*/ 52 h 205"/>
              <a:gd name="T14" fmla="*/ 69 w 90"/>
              <a:gd name="T15" fmla="*/ 66 h 205"/>
              <a:gd name="T16" fmla="*/ 76 w 90"/>
              <a:gd name="T17" fmla="*/ 74 h 205"/>
              <a:gd name="T18" fmla="*/ 79 w 90"/>
              <a:gd name="T19" fmla="*/ 93 h 205"/>
              <a:gd name="T20" fmla="*/ 82 w 90"/>
              <a:gd name="T21" fmla="*/ 107 h 205"/>
              <a:gd name="T22" fmla="*/ 78 w 90"/>
              <a:gd name="T23" fmla="*/ 124 h 205"/>
              <a:gd name="T24" fmla="*/ 72 w 90"/>
              <a:gd name="T25" fmla="*/ 143 h 205"/>
              <a:gd name="T26" fmla="*/ 61 w 90"/>
              <a:gd name="T27" fmla="*/ 162 h 205"/>
              <a:gd name="T28" fmla="*/ 49 w 90"/>
              <a:gd name="T29" fmla="*/ 173 h 205"/>
              <a:gd name="T30" fmla="*/ 61 w 90"/>
              <a:gd name="T31" fmla="*/ 182 h 205"/>
              <a:gd name="T32" fmla="*/ 79 w 90"/>
              <a:gd name="T33" fmla="*/ 190 h 205"/>
              <a:gd name="T34" fmla="*/ 67 w 90"/>
              <a:gd name="T35" fmla="*/ 205 h 205"/>
              <a:gd name="T36" fmla="*/ 42 w 90"/>
              <a:gd name="T37" fmla="*/ 202 h 205"/>
              <a:gd name="T38" fmla="*/ 39 w 90"/>
              <a:gd name="T39" fmla="*/ 198 h 205"/>
              <a:gd name="T40" fmla="*/ 43 w 90"/>
              <a:gd name="T41" fmla="*/ 192 h 205"/>
              <a:gd name="T42" fmla="*/ 49 w 90"/>
              <a:gd name="T43" fmla="*/ 191 h 205"/>
              <a:gd name="T44" fmla="*/ 53 w 90"/>
              <a:gd name="T45" fmla="*/ 192 h 205"/>
              <a:gd name="T46" fmla="*/ 54 w 90"/>
              <a:gd name="T47" fmla="*/ 187 h 205"/>
              <a:gd name="T48" fmla="*/ 46 w 90"/>
              <a:gd name="T49" fmla="*/ 175 h 205"/>
              <a:gd name="T50" fmla="*/ 41 w 90"/>
              <a:gd name="T51" fmla="*/ 164 h 205"/>
              <a:gd name="T52" fmla="*/ 41 w 90"/>
              <a:gd name="T53" fmla="*/ 154 h 205"/>
              <a:gd name="T54" fmla="*/ 33 w 90"/>
              <a:gd name="T55" fmla="*/ 130 h 205"/>
              <a:gd name="T56" fmla="*/ 20 w 90"/>
              <a:gd name="T57" fmla="*/ 97 h 205"/>
              <a:gd name="T58" fmla="*/ 27 w 90"/>
              <a:gd name="T59" fmla="*/ 96 h 205"/>
              <a:gd name="T60" fmla="*/ 34 w 90"/>
              <a:gd name="T61" fmla="*/ 98 h 205"/>
              <a:gd name="T62" fmla="*/ 38 w 90"/>
              <a:gd name="T63" fmla="*/ 96 h 205"/>
              <a:gd name="T64" fmla="*/ 28 w 90"/>
              <a:gd name="T65" fmla="*/ 92 h 205"/>
              <a:gd name="T66" fmla="*/ 26 w 90"/>
              <a:gd name="T67" fmla="*/ 89 h 205"/>
              <a:gd name="T68" fmla="*/ 23 w 90"/>
              <a:gd name="T69" fmla="*/ 82 h 205"/>
              <a:gd name="T70" fmla="*/ 23 w 90"/>
              <a:gd name="T71" fmla="*/ 72 h 205"/>
              <a:gd name="T72" fmla="*/ 50 w 90"/>
              <a:gd name="T73" fmla="*/ 75 h 205"/>
              <a:gd name="T74" fmla="*/ 58 w 90"/>
              <a:gd name="T75" fmla="*/ 81 h 205"/>
              <a:gd name="T76" fmla="*/ 64 w 90"/>
              <a:gd name="T77" fmla="*/ 82 h 205"/>
              <a:gd name="T78" fmla="*/ 69 w 90"/>
              <a:gd name="T79" fmla="*/ 77 h 205"/>
              <a:gd name="T80" fmla="*/ 65 w 90"/>
              <a:gd name="T81" fmla="*/ 74 h 205"/>
              <a:gd name="T82" fmla="*/ 56 w 90"/>
              <a:gd name="T83" fmla="*/ 74 h 205"/>
              <a:gd name="T84" fmla="*/ 23 w 90"/>
              <a:gd name="T85" fmla="*/ 62 h 205"/>
              <a:gd name="T86" fmla="*/ 0 w 90"/>
              <a:gd name="T87" fmla="*/ 48 h 205"/>
              <a:gd name="T88" fmla="*/ 7 w 90"/>
              <a:gd name="T89" fmla="*/ 40 h 205"/>
              <a:gd name="T90" fmla="*/ 19 w 90"/>
              <a:gd name="T91" fmla="*/ 32 h 205"/>
              <a:gd name="T92" fmla="*/ 24 w 90"/>
              <a:gd name="T93" fmla="*/ 12 h 205"/>
              <a:gd name="T94" fmla="*/ 27 w 90"/>
              <a:gd name="T95" fmla="*/ 0 h 205"/>
              <a:gd name="T96" fmla="*/ 41 w 90"/>
              <a:gd name="T97" fmla="*/ 11 h 205"/>
              <a:gd name="T98" fmla="*/ 54 w 90"/>
              <a:gd name="T99" fmla="*/ 34 h 205"/>
              <a:gd name="T100" fmla="*/ 58 w 90"/>
              <a:gd name="T101" fmla="*/ 38 h 205"/>
              <a:gd name="T102" fmla="*/ 64 w 90"/>
              <a:gd name="T103" fmla="*/ 37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0" h="205">
                <a:moveTo>
                  <a:pt x="61" y="36"/>
                </a:moveTo>
                <a:lnTo>
                  <a:pt x="58" y="34"/>
                </a:lnTo>
                <a:lnTo>
                  <a:pt x="57" y="32"/>
                </a:lnTo>
                <a:lnTo>
                  <a:pt x="56" y="30"/>
                </a:lnTo>
                <a:lnTo>
                  <a:pt x="56" y="29"/>
                </a:lnTo>
                <a:lnTo>
                  <a:pt x="56" y="27"/>
                </a:lnTo>
                <a:lnTo>
                  <a:pt x="57" y="26"/>
                </a:lnTo>
                <a:lnTo>
                  <a:pt x="60" y="26"/>
                </a:lnTo>
                <a:lnTo>
                  <a:pt x="61" y="27"/>
                </a:lnTo>
                <a:lnTo>
                  <a:pt x="64" y="27"/>
                </a:lnTo>
                <a:lnTo>
                  <a:pt x="65" y="29"/>
                </a:lnTo>
                <a:lnTo>
                  <a:pt x="67" y="30"/>
                </a:lnTo>
                <a:lnTo>
                  <a:pt x="79" y="36"/>
                </a:lnTo>
                <a:lnTo>
                  <a:pt x="80" y="36"/>
                </a:lnTo>
                <a:lnTo>
                  <a:pt x="83" y="36"/>
                </a:lnTo>
                <a:lnTo>
                  <a:pt x="86" y="36"/>
                </a:lnTo>
                <a:lnTo>
                  <a:pt x="90" y="37"/>
                </a:lnTo>
                <a:lnTo>
                  <a:pt x="64" y="42"/>
                </a:lnTo>
                <a:lnTo>
                  <a:pt x="56" y="44"/>
                </a:lnTo>
                <a:lnTo>
                  <a:pt x="50" y="44"/>
                </a:lnTo>
                <a:lnTo>
                  <a:pt x="57" y="52"/>
                </a:lnTo>
                <a:lnTo>
                  <a:pt x="58" y="53"/>
                </a:lnTo>
                <a:lnTo>
                  <a:pt x="65" y="60"/>
                </a:lnTo>
                <a:lnTo>
                  <a:pt x="69" y="66"/>
                </a:lnTo>
                <a:lnTo>
                  <a:pt x="69" y="67"/>
                </a:lnTo>
                <a:lnTo>
                  <a:pt x="72" y="68"/>
                </a:lnTo>
                <a:lnTo>
                  <a:pt x="76" y="74"/>
                </a:lnTo>
                <a:lnTo>
                  <a:pt x="78" y="77"/>
                </a:lnTo>
                <a:lnTo>
                  <a:pt x="78" y="82"/>
                </a:lnTo>
                <a:lnTo>
                  <a:pt x="79" y="93"/>
                </a:lnTo>
                <a:lnTo>
                  <a:pt x="80" y="93"/>
                </a:lnTo>
                <a:lnTo>
                  <a:pt x="80" y="100"/>
                </a:lnTo>
                <a:lnTo>
                  <a:pt x="82" y="107"/>
                </a:lnTo>
                <a:lnTo>
                  <a:pt x="80" y="112"/>
                </a:lnTo>
                <a:lnTo>
                  <a:pt x="79" y="116"/>
                </a:lnTo>
                <a:lnTo>
                  <a:pt x="78" y="124"/>
                </a:lnTo>
                <a:lnTo>
                  <a:pt x="75" y="130"/>
                </a:lnTo>
                <a:lnTo>
                  <a:pt x="73" y="139"/>
                </a:lnTo>
                <a:lnTo>
                  <a:pt x="72" y="143"/>
                </a:lnTo>
                <a:lnTo>
                  <a:pt x="68" y="149"/>
                </a:lnTo>
                <a:lnTo>
                  <a:pt x="63" y="160"/>
                </a:lnTo>
                <a:lnTo>
                  <a:pt x="61" y="162"/>
                </a:lnTo>
                <a:lnTo>
                  <a:pt x="60" y="164"/>
                </a:lnTo>
                <a:lnTo>
                  <a:pt x="54" y="169"/>
                </a:lnTo>
                <a:lnTo>
                  <a:pt x="49" y="173"/>
                </a:lnTo>
                <a:lnTo>
                  <a:pt x="52" y="176"/>
                </a:lnTo>
                <a:lnTo>
                  <a:pt x="58" y="180"/>
                </a:lnTo>
                <a:lnTo>
                  <a:pt x="61" y="182"/>
                </a:lnTo>
                <a:lnTo>
                  <a:pt x="63" y="183"/>
                </a:lnTo>
                <a:lnTo>
                  <a:pt x="69" y="186"/>
                </a:lnTo>
                <a:lnTo>
                  <a:pt x="79" y="190"/>
                </a:lnTo>
                <a:lnTo>
                  <a:pt x="72" y="198"/>
                </a:lnTo>
                <a:lnTo>
                  <a:pt x="68" y="202"/>
                </a:lnTo>
                <a:lnTo>
                  <a:pt x="67" y="205"/>
                </a:lnTo>
                <a:lnTo>
                  <a:pt x="49" y="205"/>
                </a:lnTo>
                <a:lnTo>
                  <a:pt x="43" y="205"/>
                </a:lnTo>
                <a:lnTo>
                  <a:pt x="42" y="202"/>
                </a:lnTo>
                <a:lnTo>
                  <a:pt x="41" y="202"/>
                </a:lnTo>
                <a:lnTo>
                  <a:pt x="39" y="201"/>
                </a:lnTo>
                <a:lnTo>
                  <a:pt x="39" y="198"/>
                </a:lnTo>
                <a:lnTo>
                  <a:pt x="41" y="195"/>
                </a:lnTo>
                <a:lnTo>
                  <a:pt x="42" y="194"/>
                </a:lnTo>
                <a:lnTo>
                  <a:pt x="43" y="192"/>
                </a:lnTo>
                <a:lnTo>
                  <a:pt x="45" y="191"/>
                </a:lnTo>
                <a:lnTo>
                  <a:pt x="48" y="191"/>
                </a:lnTo>
                <a:lnTo>
                  <a:pt x="49" y="191"/>
                </a:lnTo>
                <a:lnTo>
                  <a:pt x="50" y="192"/>
                </a:lnTo>
                <a:lnTo>
                  <a:pt x="52" y="192"/>
                </a:lnTo>
                <a:lnTo>
                  <a:pt x="53" y="192"/>
                </a:lnTo>
                <a:lnTo>
                  <a:pt x="54" y="191"/>
                </a:lnTo>
                <a:lnTo>
                  <a:pt x="54" y="190"/>
                </a:lnTo>
                <a:lnTo>
                  <a:pt x="54" y="187"/>
                </a:lnTo>
                <a:lnTo>
                  <a:pt x="53" y="186"/>
                </a:lnTo>
                <a:lnTo>
                  <a:pt x="49" y="179"/>
                </a:lnTo>
                <a:lnTo>
                  <a:pt x="46" y="175"/>
                </a:lnTo>
                <a:lnTo>
                  <a:pt x="41" y="167"/>
                </a:lnTo>
                <a:lnTo>
                  <a:pt x="41" y="165"/>
                </a:lnTo>
                <a:lnTo>
                  <a:pt x="41" y="164"/>
                </a:lnTo>
                <a:lnTo>
                  <a:pt x="41" y="161"/>
                </a:lnTo>
                <a:lnTo>
                  <a:pt x="42" y="160"/>
                </a:lnTo>
                <a:lnTo>
                  <a:pt x="41" y="154"/>
                </a:lnTo>
                <a:lnTo>
                  <a:pt x="33" y="138"/>
                </a:lnTo>
                <a:lnTo>
                  <a:pt x="33" y="137"/>
                </a:lnTo>
                <a:lnTo>
                  <a:pt x="33" y="130"/>
                </a:lnTo>
                <a:lnTo>
                  <a:pt x="27" y="120"/>
                </a:lnTo>
                <a:lnTo>
                  <a:pt x="20" y="102"/>
                </a:lnTo>
                <a:lnTo>
                  <a:pt x="20" y="97"/>
                </a:lnTo>
                <a:lnTo>
                  <a:pt x="22" y="97"/>
                </a:lnTo>
                <a:lnTo>
                  <a:pt x="23" y="96"/>
                </a:lnTo>
                <a:lnTo>
                  <a:pt x="27" y="96"/>
                </a:lnTo>
                <a:lnTo>
                  <a:pt x="30" y="97"/>
                </a:lnTo>
                <a:lnTo>
                  <a:pt x="33" y="97"/>
                </a:lnTo>
                <a:lnTo>
                  <a:pt x="34" y="98"/>
                </a:lnTo>
                <a:lnTo>
                  <a:pt x="38" y="100"/>
                </a:lnTo>
                <a:lnTo>
                  <a:pt x="38" y="97"/>
                </a:lnTo>
                <a:lnTo>
                  <a:pt x="38" y="96"/>
                </a:lnTo>
                <a:lnTo>
                  <a:pt x="38" y="94"/>
                </a:lnTo>
                <a:lnTo>
                  <a:pt x="37" y="93"/>
                </a:lnTo>
                <a:lnTo>
                  <a:pt x="28" y="92"/>
                </a:lnTo>
                <a:lnTo>
                  <a:pt x="27" y="90"/>
                </a:lnTo>
                <a:lnTo>
                  <a:pt x="27" y="89"/>
                </a:lnTo>
                <a:lnTo>
                  <a:pt x="26" y="89"/>
                </a:lnTo>
                <a:lnTo>
                  <a:pt x="24" y="87"/>
                </a:lnTo>
                <a:lnTo>
                  <a:pt x="23" y="83"/>
                </a:lnTo>
                <a:lnTo>
                  <a:pt x="23" y="82"/>
                </a:lnTo>
                <a:lnTo>
                  <a:pt x="20" y="74"/>
                </a:lnTo>
                <a:lnTo>
                  <a:pt x="20" y="72"/>
                </a:lnTo>
                <a:lnTo>
                  <a:pt x="23" y="72"/>
                </a:lnTo>
                <a:lnTo>
                  <a:pt x="33" y="71"/>
                </a:lnTo>
                <a:lnTo>
                  <a:pt x="48" y="74"/>
                </a:lnTo>
                <a:lnTo>
                  <a:pt x="50" y="75"/>
                </a:lnTo>
                <a:lnTo>
                  <a:pt x="52" y="75"/>
                </a:lnTo>
                <a:lnTo>
                  <a:pt x="57" y="79"/>
                </a:lnTo>
                <a:lnTo>
                  <a:pt x="58" y="81"/>
                </a:lnTo>
                <a:lnTo>
                  <a:pt x="60" y="81"/>
                </a:lnTo>
                <a:lnTo>
                  <a:pt x="61" y="82"/>
                </a:lnTo>
                <a:lnTo>
                  <a:pt x="64" y="82"/>
                </a:lnTo>
                <a:lnTo>
                  <a:pt x="65" y="82"/>
                </a:lnTo>
                <a:lnTo>
                  <a:pt x="67" y="81"/>
                </a:lnTo>
                <a:lnTo>
                  <a:pt x="69" y="77"/>
                </a:lnTo>
                <a:lnTo>
                  <a:pt x="71" y="75"/>
                </a:lnTo>
                <a:lnTo>
                  <a:pt x="68" y="75"/>
                </a:lnTo>
                <a:lnTo>
                  <a:pt x="65" y="74"/>
                </a:lnTo>
                <a:lnTo>
                  <a:pt x="65" y="75"/>
                </a:lnTo>
                <a:lnTo>
                  <a:pt x="64" y="77"/>
                </a:lnTo>
                <a:lnTo>
                  <a:pt x="56" y="74"/>
                </a:lnTo>
                <a:lnTo>
                  <a:pt x="45" y="70"/>
                </a:lnTo>
                <a:lnTo>
                  <a:pt x="43" y="70"/>
                </a:lnTo>
                <a:lnTo>
                  <a:pt x="23" y="62"/>
                </a:lnTo>
                <a:lnTo>
                  <a:pt x="19" y="60"/>
                </a:lnTo>
                <a:lnTo>
                  <a:pt x="0" y="49"/>
                </a:lnTo>
                <a:lnTo>
                  <a:pt x="0" y="48"/>
                </a:lnTo>
                <a:lnTo>
                  <a:pt x="0" y="47"/>
                </a:lnTo>
                <a:lnTo>
                  <a:pt x="1" y="44"/>
                </a:lnTo>
                <a:lnTo>
                  <a:pt x="7" y="40"/>
                </a:lnTo>
                <a:lnTo>
                  <a:pt x="8" y="40"/>
                </a:lnTo>
                <a:lnTo>
                  <a:pt x="11" y="37"/>
                </a:lnTo>
                <a:lnTo>
                  <a:pt x="19" y="32"/>
                </a:lnTo>
                <a:lnTo>
                  <a:pt x="27" y="21"/>
                </a:lnTo>
                <a:lnTo>
                  <a:pt x="26" y="15"/>
                </a:lnTo>
                <a:lnTo>
                  <a:pt x="24" y="12"/>
                </a:lnTo>
                <a:lnTo>
                  <a:pt x="23" y="7"/>
                </a:lnTo>
                <a:lnTo>
                  <a:pt x="26" y="0"/>
                </a:lnTo>
                <a:lnTo>
                  <a:pt x="27" y="0"/>
                </a:lnTo>
                <a:lnTo>
                  <a:pt x="28" y="0"/>
                </a:lnTo>
                <a:lnTo>
                  <a:pt x="34" y="6"/>
                </a:lnTo>
                <a:lnTo>
                  <a:pt x="41" y="11"/>
                </a:lnTo>
                <a:lnTo>
                  <a:pt x="42" y="12"/>
                </a:lnTo>
                <a:lnTo>
                  <a:pt x="46" y="23"/>
                </a:lnTo>
                <a:lnTo>
                  <a:pt x="54" y="34"/>
                </a:lnTo>
                <a:lnTo>
                  <a:pt x="57" y="36"/>
                </a:lnTo>
                <a:lnTo>
                  <a:pt x="57" y="37"/>
                </a:lnTo>
                <a:lnTo>
                  <a:pt x="58" y="38"/>
                </a:lnTo>
                <a:lnTo>
                  <a:pt x="60" y="38"/>
                </a:lnTo>
                <a:lnTo>
                  <a:pt x="63" y="37"/>
                </a:lnTo>
                <a:lnTo>
                  <a:pt x="64" y="37"/>
                </a:lnTo>
                <a:lnTo>
                  <a:pt x="61" y="3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9" name="Freeform 404"/>
          <p:cNvSpPr>
            <a:spLocks/>
          </p:cNvSpPr>
          <p:nvPr/>
        </p:nvSpPr>
        <p:spPr bwMode="auto">
          <a:xfrm>
            <a:off x="6665913" y="1911351"/>
            <a:ext cx="157163" cy="111125"/>
          </a:xfrm>
          <a:custGeom>
            <a:avLst/>
            <a:gdLst>
              <a:gd name="T0" fmla="*/ 7 w 99"/>
              <a:gd name="T1" fmla="*/ 8 h 70"/>
              <a:gd name="T2" fmla="*/ 8 w 99"/>
              <a:gd name="T3" fmla="*/ 11 h 70"/>
              <a:gd name="T4" fmla="*/ 9 w 99"/>
              <a:gd name="T5" fmla="*/ 12 h 70"/>
              <a:gd name="T6" fmla="*/ 9 w 99"/>
              <a:gd name="T7" fmla="*/ 14 h 70"/>
              <a:gd name="T8" fmla="*/ 11 w 99"/>
              <a:gd name="T9" fmla="*/ 15 h 70"/>
              <a:gd name="T10" fmla="*/ 22 w 99"/>
              <a:gd name="T11" fmla="*/ 23 h 70"/>
              <a:gd name="T12" fmla="*/ 24 w 99"/>
              <a:gd name="T13" fmla="*/ 23 h 70"/>
              <a:gd name="T14" fmla="*/ 31 w 99"/>
              <a:gd name="T15" fmla="*/ 23 h 70"/>
              <a:gd name="T16" fmla="*/ 34 w 99"/>
              <a:gd name="T17" fmla="*/ 23 h 70"/>
              <a:gd name="T18" fmla="*/ 35 w 99"/>
              <a:gd name="T19" fmla="*/ 22 h 70"/>
              <a:gd name="T20" fmla="*/ 37 w 99"/>
              <a:gd name="T21" fmla="*/ 23 h 70"/>
              <a:gd name="T22" fmla="*/ 41 w 99"/>
              <a:gd name="T23" fmla="*/ 23 h 70"/>
              <a:gd name="T24" fmla="*/ 45 w 99"/>
              <a:gd name="T25" fmla="*/ 23 h 70"/>
              <a:gd name="T26" fmla="*/ 48 w 99"/>
              <a:gd name="T27" fmla="*/ 25 h 70"/>
              <a:gd name="T28" fmla="*/ 49 w 99"/>
              <a:gd name="T29" fmla="*/ 25 h 70"/>
              <a:gd name="T30" fmla="*/ 52 w 99"/>
              <a:gd name="T31" fmla="*/ 26 h 70"/>
              <a:gd name="T32" fmla="*/ 53 w 99"/>
              <a:gd name="T33" fmla="*/ 29 h 70"/>
              <a:gd name="T34" fmla="*/ 54 w 99"/>
              <a:gd name="T35" fmla="*/ 30 h 70"/>
              <a:gd name="T36" fmla="*/ 54 w 99"/>
              <a:gd name="T37" fmla="*/ 32 h 70"/>
              <a:gd name="T38" fmla="*/ 54 w 99"/>
              <a:gd name="T39" fmla="*/ 33 h 70"/>
              <a:gd name="T40" fmla="*/ 67 w 99"/>
              <a:gd name="T41" fmla="*/ 51 h 70"/>
              <a:gd name="T42" fmla="*/ 74 w 99"/>
              <a:gd name="T43" fmla="*/ 56 h 70"/>
              <a:gd name="T44" fmla="*/ 80 w 99"/>
              <a:gd name="T45" fmla="*/ 60 h 70"/>
              <a:gd name="T46" fmla="*/ 84 w 99"/>
              <a:gd name="T47" fmla="*/ 62 h 70"/>
              <a:gd name="T48" fmla="*/ 86 w 99"/>
              <a:gd name="T49" fmla="*/ 62 h 70"/>
              <a:gd name="T50" fmla="*/ 93 w 99"/>
              <a:gd name="T51" fmla="*/ 66 h 70"/>
              <a:gd name="T52" fmla="*/ 95 w 99"/>
              <a:gd name="T53" fmla="*/ 67 h 70"/>
              <a:gd name="T54" fmla="*/ 99 w 99"/>
              <a:gd name="T55" fmla="*/ 70 h 70"/>
              <a:gd name="T56" fmla="*/ 80 w 99"/>
              <a:gd name="T57" fmla="*/ 70 h 70"/>
              <a:gd name="T58" fmla="*/ 43 w 99"/>
              <a:gd name="T59" fmla="*/ 56 h 70"/>
              <a:gd name="T60" fmla="*/ 23 w 99"/>
              <a:gd name="T61" fmla="*/ 59 h 70"/>
              <a:gd name="T62" fmla="*/ 20 w 99"/>
              <a:gd name="T63" fmla="*/ 59 h 70"/>
              <a:gd name="T64" fmla="*/ 19 w 99"/>
              <a:gd name="T65" fmla="*/ 60 h 70"/>
              <a:gd name="T66" fmla="*/ 12 w 99"/>
              <a:gd name="T67" fmla="*/ 60 h 70"/>
              <a:gd name="T68" fmla="*/ 11 w 99"/>
              <a:gd name="T69" fmla="*/ 59 h 70"/>
              <a:gd name="T70" fmla="*/ 9 w 99"/>
              <a:gd name="T71" fmla="*/ 57 h 70"/>
              <a:gd name="T72" fmla="*/ 8 w 99"/>
              <a:gd name="T73" fmla="*/ 56 h 70"/>
              <a:gd name="T74" fmla="*/ 7 w 99"/>
              <a:gd name="T75" fmla="*/ 55 h 70"/>
              <a:gd name="T76" fmla="*/ 4 w 99"/>
              <a:gd name="T77" fmla="*/ 34 h 70"/>
              <a:gd name="T78" fmla="*/ 0 w 99"/>
              <a:gd name="T79" fmla="*/ 0 h 70"/>
              <a:gd name="T80" fmla="*/ 1 w 99"/>
              <a:gd name="T81" fmla="*/ 0 h 70"/>
              <a:gd name="T82" fmla="*/ 4 w 99"/>
              <a:gd name="T83" fmla="*/ 2 h 70"/>
              <a:gd name="T84" fmla="*/ 5 w 99"/>
              <a:gd name="T85" fmla="*/ 4 h 70"/>
              <a:gd name="T86" fmla="*/ 7 w 99"/>
              <a:gd name="T87" fmla="*/ 4 h 70"/>
              <a:gd name="T88" fmla="*/ 7 w 99"/>
              <a:gd name="T89" fmla="*/ 8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99" h="70">
                <a:moveTo>
                  <a:pt x="7" y="8"/>
                </a:moveTo>
                <a:lnTo>
                  <a:pt x="8" y="11"/>
                </a:lnTo>
                <a:lnTo>
                  <a:pt x="9" y="12"/>
                </a:lnTo>
                <a:lnTo>
                  <a:pt x="9" y="14"/>
                </a:lnTo>
                <a:lnTo>
                  <a:pt x="11" y="15"/>
                </a:lnTo>
                <a:lnTo>
                  <a:pt x="22" y="23"/>
                </a:lnTo>
                <a:lnTo>
                  <a:pt x="24" y="23"/>
                </a:lnTo>
                <a:lnTo>
                  <a:pt x="31" y="23"/>
                </a:lnTo>
                <a:lnTo>
                  <a:pt x="34" y="23"/>
                </a:lnTo>
                <a:lnTo>
                  <a:pt x="35" y="22"/>
                </a:lnTo>
                <a:lnTo>
                  <a:pt x="37" y="23"/>
                </a:lnTo>
                <a:lnTo>
                  <a:pt x="41" y="23"/>
                </a:lnTo>
                <a:lnTo>
                  <a:pt x="45" y="23"/>
                </a:lnTo>
                <a:lnTo>
                  <a:pt x="48" y="25"/>
                </a:lnTo>
                <a:lnTo>
                  <a:pt x="49" y="25"/>
                </a:lnTo>
                <a:lnTo>
                  <a:pt x="52" y="26"/>
                </a:lnTo>
                <a:lnTo>
                  <a:pt x="53" y="29"/>
                </a:lnTo>
                <a:lnTo>
                  <a:pt x="54" y="30"/>
                </a:lnTo>
                <a:lnTo>
                  <a:pt x="54" y="32"/>
                </a:lnTo>
                <a:lnTo>
                  <a:pt x="54" y="33"/>
                </a:lnTo>
                <a:lnTo>
                  <a:pt x="67" y="51"/>
                </a:lnTo>
                <a:lnTo>
                  <a:pt x="74" y="56"/>
                </a:lnTo>
                <a:lnTo>
                  <a:pt x="80" y="60"/>
                </a:lnTo>
                <a:lnTo>
                  <a:pt x="84" y="62"/>
                </a:lnTo>
                <a:lnTo>
                  <a:pt x="86" y="62"/>
                </a:lnTo>
                <a:lnTo>
                  <a:pt x="93" y="66"/>
                </a:lnTo>
                <a:lnTo>
                  <a:pt x="95" y="67"/>
                </a:lnTo>
                <a:lnTo>
                  <a:pt x="99" y="70"/>
                </a:lnTo>
                <a:lnTo>
                  <a:pt x="80" y="70"/>
                </a:lnTo>
                <a:lnTo>
                  <a:pt x="43" y="56"/>
                </a:lnTo>
                <a:lnTo>
                  <a:pt x="23" y="59"/>
                </a:lnTo>
                <a:lnTo>
                  <a:pt x="20" y="59"/>
                </a:lnTo>
                <a:lnTo>
                  <a:pt x="19" y="60"/>
                </a:lnTo>
                <a:lnTo>
                  <a:pt x="12" y="60"/>
                </a:lnTo>
                <a:lnTo>
                  <a:pt x="11" y="59"/>
                </a:lnTo>
                <a:lnTo>
                  <a:pt x="9" y="57"/>
                </a:lnTo>
                <a:lnTo>
                  <a:pt x="8" y="56"/>
                </a:lnTo>
                <a:lnTo>
                  <a:pt x="7" y="55"/>
                </a:lnTo>
                <a:lnTo>
                  <a:pt x="4" y="34"/>
                </a:lnTo>
                <a:lnTo>
                  <a:pt x="0" y="0"/>
                </a:lnTo>
                <a:lnTo>
                  <a:pt x="1" y="0"/>
                </a:lnTo>
                <a:lnTo>
                  <a:pt x="4" y="2"/>
                </a:lnTo>
                <a:lnTo>
                  <a:pt x="5" y="4"/>
                </a:lnTo>
                <a:lnTo>
                  <a:pt x="7" y="4"/>
                </a:lnTo>
                <a:lnTo>
                  <a:pt x="7" y="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0" name="Freeform 405"/>
          <p:cNvSpPr>
            <a:spLocks/>
          </p:cNvSpPr>
          <p:nvPr/>
        </p:nvSpPr>
        <p:spPr bwMode="auto">
          <a:xfrm>
            <a:off x="6551613" y="1941513"/>
            <a:ext cx="60325" cy="68263"/>
          </a:xfrm>
          <a:custGeom>
            <a:avLst/>
            <a:gdLst>
              <a:gd name="T0" fmla="*/ 6 w 38"/>
              <a:gd name="T1" fmla="*/ 41 h 43"/>
              <a:gd name="T2" fmla="*/ 5 w 38"/>
              <a:gd name="T3" fmla="*/ 41 h 43"/>
              <a:gd name="T4" fmla="*/ 4 w 38"/>
              <a:gd name="T5" fmla="*/ 41 h 43"/>
              <a:gd name="T6" fmla="*/ 4 w 38"/>
              <a:gd name="T7" fmla="*/ 40 h 43"/>
              <a:gd name="T8" fmla="*/ 2 w 38"/>
              <a:gd name="T9" fmla="*/ 38 h 43"/>
              <a:gd name="T10" fmla="*/ 0 w 38"/>
              <a:gd name="T11" fmla="*/ 36 h 43"/>
              <a:gd name="T12" fmla="*/ 0 w 38"/>
              <a:gd name="T13" fmla="*/ 34 h 43"/>
              <a:gd name="T14" fmla="*/ 5 w 38"/>
              <a:gd name="T15" fmla="*/ 21 h 43"/>
              <a:gd name="T16" fmla="*/ 12 w 38"/>
              <a:gd name="T17" fmla="*/ 4 h 43"/>
              <a:gd name="T18" fmla="*/ 13 w 38"/>
              <a:gd name="T19" fmla="*/ 4 h 43"/>
              <a:gd name="T20" fmla="*/ 16 w 38"/>
              <a:gd name="T21" fmla="*/ 3 h 43"/>
              <a:gd name="T22" fmla="*/ 21 w 38"/>
              <a:gd name="T23" fmla="*/ 2 h 43"/>
              <a:gd name="T24" fmla="*/ 23 w 38"/>
              <a:gd name="T25" fmla="*/ 2 h 43"/>
              <a:gd name="T26" fmla="*/ 27 w 38"/>
              <a:gd name="T27" fmla="*/ 0 h 43"/>
              <a:gd name="T28" fmla="*/ 27 w 38"/>
              <a:gd name="T29" fmla="*/ 0 h 43"/>
              <a:gd name="T30" fmla="*/ 32 w 38"/>
              <a:gd name="T31" fmla="*/ 4 h 43"/>
              <a:gd name="T32" fmla="*/ 32 w 38"/>
              <a:gd name="T33" fmla="*/ 6 h 43"/>
              <a:gd name="T34" fmla="*/ 34 w 38"/>
              <a:gd name="T35" fmla="*/ 7 h 43"/>
              <a:gd name="T36" fmla="*/ 35 w 38"/>
              <a:gd name="T37" fmla="*/ 8 h 43"/>
              <a:gd name="T38" fmla="*/ 36 w 38"/>
              <a:gd name="T39" fmla="*/ 13 h 43"/>
              <a:gd name="T40" fmla="*/ 38 w 38"/>
              <a:gd name="T41" fmla="*/ 15 h 43"/>
              <a:gd name="T42" fmla="*/ 38 w 38"/>
              <a:gd name="T43" fmla="*/ 18 h 43"/>
              <a:gd name="T44" fmla="*/ 38 w 38"/>
              <a:gd name="T45" fmla="*/ 36 h 43"/>
              <a:gd name="T46" fmla="*/ 31 w 38"/>
              <a:gd name="T47" fmla="*/ 37 h 43"/>
              <a:gd name="T48" fmla="*/ 31 w 38"/>
              <a:gd name="T49" fmla="*/ 38 h 43"/>
              <a:gd name="T50" fmla="*/ 30 w 38"/>
              <a:gd name="T51" fmla="*/ 38 h 43"/>
              <a:gd name="T52" fmla="*/ 21 w 38"/>
              <a:gd name="T53" fmla="*/ 40 h 43"/>
              <a:gd name="T54" fmla="*/ 15 w 38"/>
              <a:gd name="T55" fmla="*/ 41 h 43"/>
              <a:gd name="T56" fmla="*/ 12 w 38"/>
              <a:gd name="T57" fmla="*/ 43 h 43"/>
              <a:gd name="T58" fmla="*/ 6 w 38"/>
              <a:gd name="T59" fmla="*/ 41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8" h="43">
                <a:moveTo>
                  <a:pt x="6" y="41"/>
                </a:moveTo>
                <a:lnTo>
                  <a:pt x="5" y="41"/>
                </a:lnTo>
                <a:lnTo>
                  <a:pt x="4" y="41"/>
                </a:lnTo>
                <a:lnTo>
                  <a:pt x="4" y="40"/>
                </a:lnTo>
                <a:lnTo>
                  <a:pt x="2" y="38"/>
                </a:lnTo>
                <a:lnTo>
                  <a:pt x="0" y="36"/>
                </a:lnTo>
                <a:lnTo>
                  <a:pt x="0" y="34"/>
                </a:lnTo>
                <a:lnTo>
                  <a:pt x="5" y="21"/>
                </a:lnTo>
                <a:lnTo>
                  <a:pt x="12" y="4"/>
                </a:lnTo>
                <a:lnTo>
                  <a:pt x="13" y="4"/>
                </a:lnTo>
                <a:lnTo>
                  <a:pt x="16" y="3"/>
                </a:lnTo>
                <a:lnTo>
                  <a:pt x="21" y="2"/>
                </a:lnTo>
                <a:lnTo>
                  <a:pt x="23" y="2"/>
                </a:lnTo>
                <a:lnTo>
                  <a:pt x="27" y="0"/>
                </a:lnTo>
                <a:lnTo>
                  <a:pt x="27" y="0"/>
                </a:lnTo>
                <a:lnTo>
                  <a:pt x="32" y="4"/>
                </a:lnTo>
                <a:lnTo>
                  <a:pt x="32" y="6"/>
                </a:lnTo>
                <a:lnTo>
                  <a:pt x="34" y="7"/>
                </a:lnTo>
                <a:lnTo>
                  <a:pt x="35" y="8"/>
                </a:lnTo>
                <a:lnTo>
                  <a:pt x="36" y="13"/>
                </a:lnTo>
                <a:lnTo>
                  <a:pt x="38" y="15"/>
                </a:lnTo>
                <a:lnTo>
                  <a:pt x="38" y="18"/>
                </a:lnTo>
                <a:lnTo>
                  <a:pt x="38" y="36"/>
                </a:lnTo>
                <a:lnTo>
                  <a:pt x="31" y="37"/>
                </a:lnTo>
                <a:lnTo>
                  <a:pt x="31" y="38"/>
                </a:lnTo>
                <a:lnTo>
                  <a:pt x="30" y="38"/>
                </a:lnTo>
                <a:lnTo>
                  <a:pt x="21" y="40"/>
                </a:lnTo>
                <a:lnTo>
                  <a:pt x="15" y="41"/>
                </a:lnTo>
                <a:lnTo>
                  <a:pt x="12" y="43"/>
                </a:lnTo>
                <a:lnTo>
                  <a:pt x="6" y="4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1" name="Freeform 407"/>
          <p:cNvSpPr>
            <a:spLocks/>
          </p:cNvSpPr>
          <p:nvPr/>
        </p:nvSpPr>
        <p:spPr bwMode="auto">
          <a:xfrm>
            <a:off x="6772276" y="1970088"/>
            <a:ext cx="82550" cy="52388"/>
          </a:xfrm>
          <a:custGeom>
            <a:avLst/>
            <a:gdLst>
              <a:gd name="T0" fmla="*/ 28 w 52"/>
              <a:gd name="T1" fmla="*/ 20 h 33"/>
              <a:gd name="T2" fmla="*/ 24 w 52"/>
              <a:gd name="T3" fmla="*/ 20 h 33"/>
              <a:gd name="T4" fmla="*/ 20 w 52"/>
              <a:gd name="T5" fmla="*/ 19 h 33"/>
              <a:gd name="T6" fmla="*/ 12 w 52"/>
              <a:gd name="T7" fmla="*/ 18 h 33"/>
              <a:gd name="T8" fmla="*/ 8 w 52"/>
              <a:gd name="T9" fmla="*/ 15 h 33"/>
              <a:gd name="T10" fmla="*/ 5 w 52"/>
              <a:gd name="T11" fmla="*/ 14 h 33"/>
              <a:gd name="T12" fmla="*/ 4 w 52"/>
              <a:gd name="T13" fmla="*/ 12 h 33"/>
              <a:gd name="T14" fmla="*/ 0 w 52"/>
              <a:gd name="T15" fmla="*/ 4 h 33"/>
              <a:gd name="T16" fmla="*/ 0 w 52"/>
              <a:gd name="T17" fmla="*/ 1 h 33"/>
              <a:gd name="T18" fmla="*/ 2 w 52"/>
              <a:gd name="T19" fmla="*/ 0 h 33"/>
              <a:gd name="T20" fmla="*/ 9 w 52"/>
              <a:gd name="T21" fmla="*/ 0 h 33"/>
              <a:gd name="T22" fmla="*/ 13 w 52"/>
              <a:gd name="T23" fmla="*/ 1 h 33"/>
              <a:gd name="T24" fmla="*/ 19 w 52"/>
              <a:gd name="T25" fmla="*/ 11 h 33"/>
              <a:gd name="T26" fmla="*/ 22 w 52"/>
              <a:gd name="T27" fmla="*/ 14 h 33"/>
              <a:gd name="T28" fmla="*/ 23 w 52"/>
              <a:gd name="T29" fmla="*/ 15 h 33"/>
              <a:gd name="T30" fmla="*/ 31 w 52"/>
              <a:gd name="T31" fmla="*/ 19 h 33"/>
              <a:gd name="T32" fmla="*/ 35 w 52"/>
              <a:gd name="T33" fmla="*/ 20 h 33"/>
              <a:gd name="T34" fmla="*/ 42 w 52"/>
              <a:gd name="T35" fmla="*/ 23 h 33"/>
              <a:gd name="T36" fmla="*/ 49 w 52"/>
              <a:gd name="T37" fmla="*/ 30 h 33"/>
              <a:gd name="T38" fmla="*/ 52 w 52"/>
              <a:gd name="T39" fmla="*/ 33 h 33"/>
              <a:gd name="T40" fmla="*/ 46 w 52"/>
              <a:gd name="T41" fmla="*/ 33 h 33"/>
              <a:gd name="T42" fmla="*/ 43 w 52"/>
              <a:gd name="T43" fmla="*/ 31 h 33"/>
              <a:gd name="T44" fmla="*/ 32 w 52"/>
              <a:gd name="T45" fmla="*/ 23 h 33"/>
              <a:gd name="T46" fmla="*/ 31 w 52"/>
              <a:gd name="T47" fmla="*/ 22 h 33"/>
              <a:gd name="T48" fmla="*/ 28 w 52"/>
              <a:gd name="T49" fmla="*/ 2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2" h="33">
                <a:moveTo>
                  <a:pt x="28" y="20"/>
                </a:moveTo>
                <a:lnTo>
                  <a:pt x="24" y="20"/>
                </a:lnTo>
                <a:lnTo>
                  <a:pt x="20" y="19"/>
                </a:lnTo>
                <a:lnTo>
                  <a:pt x="12" y="18"/>
                </a:lnTo>
                <a:lnTo>
                  <a:pt x="8" y="15"/>
                </a:lnTo>
                <a:lnTo>
                  <a:pt x="5" y="14"/>
                </a:lnTo>
                <a:lnTo>
                  <a:pt x="4" y="12"/>
                </a:lnTo>
                <a:lnTo>
                  <a:pt x="0" y="4"/>
                </a:lnTo>
                <a:lnTo>
                  <a:pt x="0" y="1"/>
                </a:lnTo>
                <a:lnTo>
                  <a:pt x="2" y="0"/>
                </a:lnTo>
                <a:lnTo>
                  <a:pt x="9" y="0"/>
                </a:lnTo>
                <a:lnTo>
                  <a:pt x="13" y="1"/>
                </a:lnTo>
                <a:lnTo>
                  <a:pt x="19" y="11"/>
                </a:lnTo>
                <a:lnTo>
                  <a:pt x="22" y="14"/>
                </a:lnTo>
                <a:lnTo>
                  <a:pt x="23" y="15"/>
                </a:lnTo>
                <a:lnTo>
                  <a:pt x="31" y="19"/>
                </a:lnTo>
                <a:lnTo>
                  <a:pt x="35" y="20"/>
                </a:lnTo>
                <a:lnTo>
                  <a:pt x="42" y="23"/>
                </a:lnTo>
                <a:lnTo>
                  <a:pt x="49" y="30"/>
                </a:lnTo>
                <a:lnTo>
                  <a:pt x="52" y="33"/>
                </a:lnTo>
                <a:lnTo>
                  <a:pt x="46" y="33"/>
                </a:lnTo>
                <a:lnTo>
                  <a:pt x="43" y="31"/>
                </a:lnTo>
                <a:lnTo>
                  <a:pt x="32" y="23"/>
                </a:lnTo>
                <a:lnTo>
                  <a:pt x="31" y="22"/>
                </a:lnTo>
                <a:lnTo>
                  <a:pt x="28" y="2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2" name="Freeform 408"/>
          <p:cNvSpPr>
            <a:spLocks/>
          </p:cNvSpPr>
          <p:nvPr/>
        </p:nvSpPr>
        <p:spPr bwMode="auto">
          <a:xfrm>
            <a:off x="6403976" y="1962150"/>
            <a:ext cx="53975" cy="49213"/>
          </a:xfrm>
          <a:custGeom>
            <a:avLst/>
            <a:gdLst>
              <a:gd name="T0" fmla="*/ 32 w 34"/>
              <a:gd name="T1" fmla="*/ 19 h 31"/>
              <a:gd name="T2" fmla="*/ 31 w 34"/>
              <a:gd name="T3" fmla="*/ 20 h 31"/>
              <a:gd name="T4" fmla="*/ 28 w 34"/>
              <a:gd name="T5" fmla="*/ 23 h 31"/>
              <a:gd name="T6" fmla="*/ 11 w 34"/>
              <a:gd name="T7" fmla="*/ 31 h 31"/>
              <a:gd name="T8" fmla="*/ 9 w 34"/>
              <a:gd name="T9" fmla="*/ 31 h 31"/>
              <a:gd name="T10" fmla="*/ 5 w 34"/>
              <a:gd name="T11" fmla="*/ 27 h 31"/>
              <a:gd name="T12" fmla="*/ 0 w 34"/>
              <a:gd name="T13" fmla="*/ 23 h 31"/>
              <a:gd name="T14" fmla="*/ 0 w 34"/>
              <a:gd name="T15" fmla="*/ 21 h 31"/>
              <a:gd name="T16" fmla="*/ 1 w 34"/>
              <a:gd name="T17" fmla="*/ 19 h 31"/>
              <a:gd name="T18" fmla="*/ 2 w 34"/>
              <a:gd name="T19" fmla="*/ 15 h 31"/>
              <a:gd name="T20" fmla="*/ 4 w 34"/>
              <a:gd name="T21" fmla="*/ 16 h 31"/>
              <a:gd name="T22" fmla="*/ 5 w 34"/>
              <a:gd name="T23" fmla="*/ 19 h 31"/>
              <a:gd name="T24" fmla="*/ 7 w 34"/>
              <a:gd name="T25" fmla="*/ 13 h 31"/>
              <a:gd name="T26" fmla="*/ 5 w 34"/>
              <a:gd name="T27" fmla="*/ 5 h 31"/>
              <a:gd name="T28" fmla="*/ 5 w 34"/>
              <a:gd name="T29" fmla="*/ 2 h 31"/>
              <a:gd name="T30" fmla="*/ 7 w 34"/>
              <a:gd name="T31" fmla="*/ 2 h 31"/>
              <a:gd name="T32" fmla="*/ 12 w 34"/>
              <a:gd name="T33" fmla="*/ 0 h 31"/>
              <a:gd name="T34" fmla="*/ 13 w 34"/>
              <a:gd name="T35" fmla="*/ 0 h 31"/>
              <a:gd name="T36" fmla="*/ 15 w 34"/>
              <a:gd name="T37" fmla="*/ 1 h 31"/>
              <a:gd name="T38" fmla="*/ 13 w 34"/>
              <a:gd name="T39" fmla="*/ 2 h 31"/>
              <a:gd name="T40" fmla="*/ 12 w 34"/>
              <a:gd name="T41" fmla="*/ 2 h 31"/>
              <a:gd name="T42" fmla="*/ 12 w 34"/>
              <a:gd name="T43" fmla="*/ 4 h 31"/>
              <a:gd name="T44" fmla="*/ 11 w 34"/>
              <a:gd name="T45" fmla="*/ 8 h 31"/>
              <a:gd name="T46" fmla="*/ 12 w 34"/>
              <a:gd name="T47" fmla="*/ 15 h 31"/>
              <a:gd name="T48" fmla="*/ 16 w 34"/>
              <a:gd name="T49" fmla="*/ 12 h 31"/>
              <a:gd name="T50" fmla="*/ 17 w 34"/>
              <a:gd name="T51" fmla="*/ 9 h 31"/>
              <a:gd name="T52" fmla="*/ 20 w 34"/>
              <a:gd name="T53" fmla="*/ 4 h 31"/>
              <a:gd name="T54" fmla="*/ 22 w 34"/>
              <a:gd name="T55" fmla="*/ 4 h 31"/>
              <a:gd name="T56" fmla="*/ 22 w 34"/>
              <a:gd name="T57" fmla="*/ 2 h 31"/>
              <a:gd name="T58" fmla="*/ 23 w 34"/>
              <a:gd name="T59" fmla="*/ 2 h 31"/>
              <a:gd name="T60" fmla="*/ 24 w 34"/>
              <a:gd name="T61" fmla="*/ 2 h 31"/>
              <a:gd name="T62" fmla="*/ 28 w 34"/>
              <a:gd name="T63" fmla="*/ 5 h 31"/>
              <a:gd name="T64" fmla="*/ 32 w 34"/>
              <a:gd name="T65" fmla="*/ 9 h 31"/>
              <a:gd name="T66" fmla="*/ 34 w 34"/>
              <a:gd name="T67" fmla="*/ 10 h 31"/>
              <a:gd name="T68" fmla="*/ 34 w 34"/>
              <a:gd name="T69" fmla="*/ 12 h 31"/>
              <a:gd name="T70" fmla="*/ 32 w 34"/>
              <a:gd name="T71" fmla="*/ 19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4" h="31">
                <a:moveTo>
                  <a:pt x="32" y="19"/>
                </a:moveTo>
                <a:lnTo>
                  <a:pt x="31" y="20"/>
                </a:lnTo>
                <a:lnTo>
                  <a:pt x="28" y="23"/>
                </a:lnTo>
                <a:lnTo>
                  <a:pt x="11" y="31"/>
                </a:lnTo>
                <a:lnTo>
                  <a:pt x="9" y="31"/>
                </a:lnTo>
                <a:lnTo>
                  <a:pt x="5" y="27"/>
                </a:lnTo>
                <a:lnTo>
                  <a:pt x="0" y="23"/>
                </a:lnTo>
                <a:lnTo>
                  <a:pt x="0" y="21"/>
                </a:lnTo>
                <a:lnTo>
                  <a:pt x="1" y="19"/>
                </a:lnTo>
                <a:lnTo>
                  <a:pt x="2" y="15"/>
                </a:lnTo>
                <a:lnTo>
                  <a:pt x="4" y="16"/>
                </a:lnTo>
                <a:lnTo>
                  <a:pt x="5" y="19"/>
                </a:lnTo>
                <a:lnTo>
                  <a:pt x="7" y="13"/>
                </a:lnTo>
                <a:lnTo>
                  <a:pt x="5" y="5"/>
                </a:lnTo>
                <a:lnTo>
                  <a:pt x="5" y="2"/>
                </a:lnTo>
                <a:lnTo>
                  <a:pt x="7" y="2"/>
                </a:lnTo>
                <a:lnTo>
                  <a:pt x="12" y="0"/>
                </a:lnTo>
                <a:lnTo>
                  <a:pt x="13" y="0"/>
                </a:lnTo>
                <a:lnTo>
                  <a:pt x="15" y="1"/>
                </a:lnTo>
                <a:lnTo>
                  <a:pt x="13" y="2"/>
                </a:lnTo>
                <a:lnTo>
                  <a:pt x="12" y="2"/>
                </a:lnTo>
                <a:lnTo>
                  <a:pt x="12" y="4"/>
                </a:lnTo>
                <a:lnTo>
                  <a:pt x="11" y="8"/>
                </a:lnTo>
                <a:lnTo>
                  <a:pt x="12" y="15"/>
                </a:lnTo>
                <a:lnTo>
                  <a:pt x="16" y="12"/>
                </a:lnTo>
                <a:lnTo>
                  <a:pt x="17" y="9"/>
                </a:lnTo>
                <a:lnTo>
                  <a:pt x="20" y="4"/>
                </a:lnTo>
                <a:lnTo>
                  <a:pt x="22" y="4"/>
                </a:lnTo>
                <a:lnTo>
                  <a:pt x="22" y="2"/>
                </a:lnTo>
                <a:lnTo>
                  <a:pt x="23" y="2"/>
                </a:lnTo>
                <a:lnTo>
                  <a:pt x="24" y="2"/>
                </a:lnTo>
                <a:lnTo>
                  <a:pt x="28" y="5"/>
                </a:lnTo>
                <a:lnTo>
                  <a:pt x="32" y="9"/>
                </a:lnTo>
                <a:lnTo>
                  <a:pt x="34" y="10"/>
                </a:lnTo>
                <a:lnTo>
                  <a:pt x="34" y="12"/>
                </a:lnTo>
                <a:lnTo>
                  <a:pt x="32" y="1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3" name="Freeform 409"/>
          <p:cNvSpPr>
            <a:spLocks/>
          </p:cNvSpPr>
          <p:nvPr/>
        </p:nvSpPr>
        <p:spPr bwMode="auto">
          <a:xfrm>
            <a:off x="6643688" y="1808163"/>
            <a:ext cx="223838" cy="179388"/>
          </a:xfrm>
          <a:custGeom>
            <a:avLst/>
            <a:gdLst>
              <a:gd name="T0" fmla="*/ 42 w 141"/>
              <a:gd name="T1" fmla="*/ 38 h 113"/>
              <a:gd name="T2" fmla="*/ 47 w 141"/>
              <a:gd name="T3" fmla="*/ 31 h 113"/>
              <a:gd name="T4" fmla="*/ 44 w 141"/>
              <a:gd name="T5" fmla="*/ 16 h 113"/>
              <a:gd name="T6" fmla="*/ 57 w 141"/>
              <a:gd name="T7" fmla="*/ 26 h 113"/>
              <a:gd name="T8" fmla="*/ 62 w 141"/>
              <a:gd name="T9" fmla="*/ 37 h 113"/>
              <a:gd name="T10" fmla="*/ 55 w 141"/>
              <a:gd name="T11" fmla="*/ 38 h 113"/>
              <a:gd name="T12" fmla="*/ 62 w 141"/>
              <a:gd name="T13" fmla="*/ 41 h 113"/>
              <a:gd name="T14" fmla="*/ 71 w 141"/>
              <a:gd name="T15" fmla="*/ 28 h 113"/>
              <a:gd name="T16" fmla="*/ 64 w 141"/>
              <a:gd name="T17" fmla="*/ 28 h 113"/>
              <a:gd name="T18" fmla="*/ 49 w 141"/>
              <a:gd name="T19" fmla="*/ 5 h 113"/>
              <a:gd name="T20" fmla="*/ 64 w 141"/>
              <a:gd name="T21" fmla="*/ 0 h 113"/>
              <a:gd name="T22" fmla="*/ 79 w 141"/>
              <a:gd name="T23" fmla="*/ 9 h 113"/>
              <a:gd name="T24" fmla="*/ 79 w 141"/>
              <a:gd name="T25" fmla="*/ 12 h 113"/>
              <a:gd name="T26" fmla="*/ 90 w 141"/>
              <a:gd name="T27" fmla="*/ 2 h 113"/>
              <a:gd name="T28" fmla="*/ 97 w 141"/>
              <a:gd name="T29" fmla="*/ 8 h 113"/>
              <a:gd name="T30" fmla="*/ 118 w 141"/>
              <a:gd name="T31" fmla="*/ 50 h 113"/>
              <a:gd name="T32" fmla="*/ 124 w 141"/>
              <a:gd name="T33" fmla="*/ 60 h 113"/>
              <a:gd name="T34" fmla="*/ 127 w 141"/>
              <a:gd name="T35" fmla="*/ 69 h 113"/>
              <a:gd name="T36" fmla="*/ 123 w 141"/>
              <a:gd name="T37" fmla="*/ 73 h 113"/>
              <a:gd name="T38" fmla="*/ 108 w 141"/>
              <a:gd name="T39" fmla="*/ 72 h 113"/>
              <a:gd name="T40" fmla="*/ 107 w 141"/>
              <a:gd name="T41" fmla="*/ 73 h 113"/>
              <a:gd name="T42" fmla="*/ 123 w 141"/>
              <a:gd name="T43" fmla="*/ 77 h 113"/>
              <a:gd name="T44" fmla="*/ 131 w 141"/>
              <a:gd name="T45" fmla="*/ 79 h 113"/>
              <a:gd name="T46" fmla="*/ 141 w 141"/>
              <a:gd name="T47" fmla="*/ 105 h 113"/>
              <a:gd name="T48" fmla="*/ 135 w 141"/>
              <a:gd name="T49" fmla="*/ 112 h 113"/>
              <a:gd name="T50" fmla="*/ 113 w 141"/>
              <a:gd name="T51" fmla="*/ 110 h 113"/>
              <a:gd name="T52" fmla="*/ 98 w 141"/>
              <a:gd name="T53" fmla="*/ 95 h 113"/>
              <a:gd name="T54" fmla="*/ 92 w 141"/>
              <a:gd name="T55" fmla="*/ 95 h 113"/>
              <a:gd name="T56" fmla="*/ 78 w 141"/>
              <a:gd name="T57" fmla="*/ 91 h 113"/>
              <a:gd name="T58" fmla="*/ 45 w 141"/>
              <a:gd name="T59" fmla="*/ 83 h 113"/>
              <a:gd name="T60" fmla="*/ 38 w 141"/>
              <a:gd name="T61" fmla="*/ 84 h 113"/>
              <a:gd name="T62" fmla="*/ 26 w 141"/>
              <a:gd name="T63" fmla="*/ 71 h 113"/>
              <a:gd name="T64" fmla="*/ 25 w 141"/>
              <a:gd name="T65" fmla="*/ 67 h 113"/>
              <a:gd name="T66" fmla="*/ 27 w 141"/>
              <a:gd name="T67" fmla="*/ 64 h 113"/>
              <a:gd name="T68" fmla="*/ 32 w 141"/>
              <a:gd name="T69" fmla="*/ 57 h 113"/>
              <a:gd name="T70" fmla="*/ 23 w 141"/>
              <a:gd name="T71" fmla="*/ 56 h 113"/>
              <a:gd name="T72" fmla="*/ 15 w 141"/>
              <a:gd name="T73" fmla="*/ 47 h 113"/>
              <a:gd name="T74" fmla="*/ 22 w 141"/>
              <a:gd name="T75" fmla="*/ 41 h 113"/>
              <a:gd name="T76" fmla="*/ 25 w 141"/>
              <a:gd name="T77" fmla="*/ 37 h 113"/>
              <a:gd name="T78" fmla="*/ 19 w 141"/>
              <a:gd name="T79" fmla="*/ 32 h 113"/>
              <a:gd name="T80" fmla="*/ 15 w 141"/>
              <a:gd name="T81" fmla="*/ 30 h 113"/>
              <a:gd name="T82" fmla="*/ 15 w 141"/>
              <a:gd name="T83" fmla="*/ 41 h 113"/>
              <a:gd name="T84" fmla="*/ 8 w 141"/>
              <a:gd name="T85" fmla="*/ 41 h 113"/>
              <a:gd name="T86" fmla="*/ 0 w 141"/>
              <a:gd name="T87" fmla="*/ 26 h 113"/>
              <a:gd name="T88" fmla="*/ 8 w 141"/>
              <a:gd name="T89" fmla="*/ 1 h 113"/>
              <a:gd name="T90" fmla="*/ 19 w 141"/>
              <a:gd name="T91" fmla="*/ 0 h 113"/>
              <a:gd name="T92" fmla="*/ 19 w 141"/>
              <a:gd name="T93" fmla="*/ 23 h 113"/>
              <a:gd name="T94" fmla="*/ 22 w 141"/>
              <a:gd name="T95" fmla="*/ 12 h 113"/>
              <a:gd name="T96" fmla="*/ 26 w 141"/>
              <a:gd name="T97" fmla="*/ 5 h 113"/>
              <a:gd name="T98" fmla="*/ 37 w 141"/>
              <a:gd name="T99" fmla="*/ 19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1" h="113">
                <a:moveTo>
                  <a:pt x="38" y="24"/>
                </a:moveTo>
                <a:lnTo>
                  <a:pt x="38" y="27"/>
                </a:lnTo>
                <a:lnTo>
                  <a:pt x="42" y="38"/>
                </a:lnTo>
                <a:lnTo>
                  <a:pt x="44" y="41"/>
                </a:lnTo>
                <a:lnTo>
                  <a:pt x="45" y="34"/>
                </a:lnTo>
                <a:lnTo>
                  <a:pt x="47" y="31"/>
                </a:lnTo>
                <a:lnTo>
                  <a:pt x="45" y="30"/>
                </a:lnTo>
                <a:lnTo>
                  <a:pt x="44" y="27"/>
                </a:lnTo>
                <a:lnTo>
                  <a:pt x="44" y="16"/>
                </a:lnTo>
                <a:lnTo>
                  <a:pt x="44" y="15"/>
                </a:lnTo>
                <a:lnTo>
                  <a:pt x="45" y="16"/>
                </a:lnTo>
                <a:lnTo>
                  <a:pt x="57" y="26"/>
                </a:lnTo>
                <a:lnTo>
                  <a:pt x="59" y="28"/>
                </a:lnTo>
                <a:lnTo>
                  <a:pt x="62" y="34"/>
                </a:lnTo>
                <a:lnTo>
                  <a:pt x="62" y="37"/>
                </a:lnTo>
                <a:lnTo>
                  <a:pt x="60" y="38"/>
                </a:lnTo>
                <a:lnTo>
                  <a:pt x="57" y="38"/>
                </a:lnTo>
                <a:lnTo>
                  <a:pt x="55" y="38"/>
                </a:lnTo>
                <a:lnTo>
                  <a:pt x="53" y="39"/>
                </a:lnTo>
                <a:lnTo>
                  <a:pt x="60" y="41"/>
                </a:lnTo>
                <a:lnTo>
                  <a:pt x="62" y="41"/>
                </a:lnTo>
                <a:lnTo>
                  <a:pt x="67" y="38"/>
                </a:lnTo>
                <a:lnTo>
                  <a:pt x="73" y="30"/>
                </a:lnTo>
                <a:lnTo>
                  <a:pt x="71" y="28"/>
                </a:lnTo>
                <a:lnTo>
                  <a:pt x="70" y="28"/>
                </a:lnTo>
                <a:lnTo>
                  <a:pt x="66" y="28"/>
                </a:lnTo>
                <a:lnTo>
                  <a:pt x="64" y="28"/>
                </a:lnTo>
                <a:lnTo>
                  <a:pt x="49" y="11"/>
                </a:lnTo>
                <a:lnTo>
                  <a:pt x="49" y="8"/>
                </a:lnTo>
                <a:lnTo>
                  <a:pt x="49" y="5"/>
                </a:lnTo>
                <a:lnTo>
                  <a:pt x="49" y="4"/>
                </a:lnTo>
                <a:lnTo>
                  <a:pt x="49" y="2"/>
                </a:lnTo>
                <a:lnTo>
                  <a:pt x="64" y="0"/>
                </a:lnTo>
                <a:lnTo>
                  <a:pt x="67" y="1"/>
                </a:lnTo>
                <a:lnTo>
                  <a:pt x="74" y="2"/>
                </a:lnTo>
                <a:lnTo>
                  <a:pt x="79" y="9"/>
                </a:lnTo>
                <a:lnTo>
                  <a:pt x="77" y="12"/>
                </a:lnTo>
                <a:lnTo>
                  <a:pt x="77" y="13"/>
                </a:lnTo>
                <a:lnTo>
                  <a:pt x="79" y="12"/>
                </a:lnTo>
                <a:lnTo>
                  <a:pt x="81" y="12"/>
                </a:lnTo>
                <a:lnTo>
                  <a:pt x="85" y="8"/>
                </a:lnTo>
                <a:lnTo>
                  <a:pt x="90" y="2"/>
                </a:lnTo>
                <a:lnTo>
                  <a:pt x="92" y="4"/>
                </a:lnTo>
                <a:lnTo>
                  <a:pt x="94" y="5"/>
                </a:lnTo>
                <a:lnTo>
                  <a:pt x="97" y="8"/>
                </a:lnTo>
                <a:lnTo>
                  <a:pt x="104" y="32"/>
                </a:lnTo>
                <a:lnTo>
                  <a:pt x="107" y="49"/>
                </a:lnTo>
                <a:lnTo>
                  <a:pt x="118" y="50"/>
                </a:lnTo>
                <a:lnTo>
                  <a:pt x="122" y="56"/>
                </a:lnTo>
                <a:lnTo>
                  <a:pt x="123" y="57"/>
                </a:lnTo>
                <a:lnTo>
                  <a:pt x="124" y="60"/>
                </a:lnTo>
                <a:lnTo>
                  <a:pt x="126" y="64"/>
                </a:lnTo>
                <a:lnTo>
                  <a:pt x="126" y="67"/>
                </a:lnTo>
                <a:lnTo>
                  <a:pt x="127" y="69"/>
                </a:lnTo>
                <a:lnTo>
                  <a:pt x="126" y="71"/>
                </a:lnTo>
                <a:lnTo>
                  <a:pt x="124" y="72"/>
                </a:lnTo>
                <a:lnTo>
                  <a:pt x="123" y="73"/>
                </a:lnTo>
                <a:lnTo>
                  <a:pt x="120" y="75"/>
                </a:lnTo>
                <a:lnTo>
                  <a:pt x="116" y="75"/>
                </a:lnTo>
                <a:lnTo>
                  <a:pt x="108" y="72"/>
                </a:lnTo>
                <a:lnTo>
                  <a:pt x="105" y="71"/>
                </a:lnTo>
                <a:lnTo>
                  <a:pt x="105" y="72"/>
                </a:lnTo>
                <a:lnTo>
                  <a:pt x="107" y="73"/>
                </a:lnTo>
                <a:lnTo>
                  <a:pt x="109" y="75"/>
                </a:lnTo>
                <a:lnTo>
                  <a:pt x="119" y="79"/>
                </a:lnTo>
                <a:lnTo>
                  <a:pt x="123" y="77"/>
                </a:lnTo>
                <a:lnTo>
                  <a:pt x="126" y="76"/>
                </a:lnTo>
                <a:lnTo>
                  <a:pt x="130" y="76"/>
                </a:lnTo>
                <a:lnTo>
                  <a:pt x="131" y="79"/>
                </a:lnTo>
                <a:lnTo>
                  <a:pt x="133" y="80"/>
                </a:lnTo>
                <a:lnTo>
                  <a:pt x="139" y="105"/>
                </a:lnTo>
                <a:lnTo>
                  <a:pt x="141" y="105"/>
                </a:lnTo>
                <a:lnTo>
                  <a:pt x="139" y="109"/>
                </a:lnTo>
                <a:lnTo>
                  <a:pt x="138" y="109"/>
                </a:lnTo>
                <a:lnTo>
                  <a:pt x="135" y="112"/>
                </a:lnTo>
                <a:lnTo>
                  <a:pt x="131" y="113"/>
                </a:lnTo>
                <a:lnTo>
                  <a:pt x="127" y="113"/>
                </a:lnTo>
                <a:lnTo>
                  <a:pt x="113" y="110"/>
                </a:lnTo>
                <a:lnTo>
                  <a:pt x="105" y="103"/>
                </a:lnTo>
                <a:lnTo>
                  <a:pt x="103" y="101"/>
                </a:lnTo>
                <a:lnTo>
                  <a:pt x="98" y="95"/>
                </a:lnTo>
                <a:lnTo>
                  <a:pt x="97" y="95"/>
                </a:lnTo>
                <a:lnTo>
                  <a:pt x="93" y="94"/>
                </a:lnTo>
                <a:lnTo>
                  <a:pt x="92" y="95"/>
                </a:lnTo>
                <a:lnTo>
                  <a:pt x="86" y="94"/>
                </a:lnTo>
                <a:lnTo>
                  <a:pt x="82" y="92"/>
                </a:lnTo>
                <a:lnTo>
                  <a:pt x="78" y="91"/>
                </a:lnTo>
                <a:lnTo>
                  <a:pt x="77" y="91"/>
                </a:lnTo>
                <a:lnTo>
                  <a:pt x="57" y="80"/>
                </a:lnTo>
                <a:lnTo>
                  <a:pt x="45" y="83"/>
                </a:lnTo>
                <a:lnTo>
                  <a:pt x="44" y="83"/>
                </a:lnTo>
                <a:lnTo>
                  <a:pt x="40" y="84"/>
                </a:lnTo>
                <a:lnTo>
                  <a:pt x="38" y="84"/>
                </a:lnTo>
                <a:lnTo>
                  <a:pt x="37" y="83"/>
                </a:lnTo>
                <a:lnTo>
                  <a:pt x="27" y="75"/>
                </a:lnTo>
                <a:lnTo>
                  <a:pt x="26" y="71"/>
                </a:lnTo>
                <a:lnTo>
                  <a:pt x="25" y="71"/>
                </a:lnTo>
                <a:lnTo>
                  <a:pt x="25" y="69"/>
                </a:lnTo>
                <a:lnTo>
                  <a:pt x="25" y="67"/>
                </a:lnTo>
                <a:lnTo>
                  <a:pt x="25" y="65"/>
                </a:lnTo>
                <a:lnTo>
                  <a:pt x="26" y="64"/>
                </a:lnTo>
                <a:lnTo>
                  <a:pt x="27" y="64"/>
                </a:lnTo>
                <a:lnTo>
                  <a:pt x="29" y="64"/>
                </a:lnTo>
                <a:lnTo>
                  <a:pt x="34" y="58"/>
                </a:lnTo>
                <a:lnTo>
                  <a:pt x="32" y="57"/>
                </a:lnTo>
                <a:lnTo>
                  <a:pt x="27" y="56"/>
                </a:lnTo>
                <a:lnTo>
                  <a:pt x="26" y="56"/>
                </a:lnTo>
                <a:lnTo>
                  <a:pt x="23" y="56"/>
                </a:lnTo>
                <a:lnTo>
                  <a:pt x="21" y="56"/>
                </a:lnTo>
                <a:lnTo>
                  <a:pt x="15" y="56"/>
                </a:lnTo>
                <a:lnTo>
                  <a:pt x="15" y="47"/>
                </a:lnTo>
                <a:lnTo>
                  <a:pt x="15" y="46"/>
                </a:lnTo>
                <a:lnTo>
                  <a:pt x="18" y="42"/>
                </a:lnTo>
                <a:lnTo>
                  <a:pt x="22" y="41"/>
                </a:lnTo>
                <a:lnTo>
                  <a:pt x="23" y="41"/>
                </a:lnTo>
                <a:lnTo>
                  <a:pt x="29" y="38"/>
                </a:lnTo>
                <a:lnTo>
                  <a:pt x="25" y="37"/>
                </a:lnTo>
                <a:lnTo>
                  <a:pt x="19" y="37"/>
                </a:lnTo>
                <a:lnTo>
                  <a:pt x="19" y="35"/>
                </a:lnTo>
                <a:lnTo>
                  <a:pt x="19" y="32"/>
                </a:lnTo>
                <a:lnTo>
                  <a:pt x="19" y="31"/>
                </a:lnTo>
                <a:lnTo>
                  <a:pt x="19" y="24"/>
                </a:lnTo>
                <a:lnTo>
                  <a:pt x="15" y="30"/>
                </a:lnTo>
                <a:lnTo>
                  <a:pt x="17" y="34"/>
                </a:lnTo>
                <a:lnTo>
                  <a:pt x="17" y="38"/>
                </a:lnTo>
                <a:lnTo>
                  <a:pt x="15" y="41"/>
                </a:lnTo>
                <a:lnTo>
                  <a:pt x="12" y="42"/>
                </a:lnTo>
                <a:lnTo>
                  <a:pt x="11" y="42"/>
                </a:lnTo>
                <a:lnTo>
                  <a:pt x="8" y="41"/>
                </a:lnTo>
                <a:lnTo>
                  <a:pt x="4" y="31"/>
                </a:lnTo>
                <a:lnTo>
                  <a:pt x="2" y="27"/>
                </a:lnTo>
                <a:lnTo>
                  <a:pt x="0" y="26"/>
                </a:lnTo>
                <a:lnTo>
                  <a:pt x="0" y="24"/>
                </a:lnTo>
                <a:lnTo>
                  <a:pt x="7" y="5"/>
                </a:lnTo>
                <a:lnTo>
                  <a:pt x="8" y="1"/>
                </a:lnTo>
                <a:lnTo>
                  <a:pt x="10" y="1"/>
                </a:lnTo>
                <a:lnTo>
                  <a:pt x="11" y="1"/>
                </a:lnTo>
                <a:lnTo>
                  <a:pt x="19" y="0"/>
                </a:lnTo>
                <a:lnTo>
                  <a:pt x="21" y="4"/>
                </a:lnTo>
                <a:lnTo>
                  <a:pt x="21" y="13"/>
                </a:lnTo>
                <a:lnTo>
                  <a:pt x="19" y="23"/>
                </a:lnTo>
                <a:lnTo>
                  <a:pt x="21" y="17"/>
                </a:lnTo>
                <a:lnTo>
                  <a:pt x="21" y="13"/>
                </a:lnTo>
                <a:lnTo>
                  <a:pt x="22" y="12"/>
                </a:lnTo>
                <a:lnTo>
                  <a:pt x="23" y="7"/>
                </a:lnTo>
                <a:lnTo>
                  <a:pt x="25" y="7"/>
                </a:lnTo>
                <a:lnTo>
                  <a:pt x="26" y="5"/>
                </a:lnTo>
                <a:lnTo>
                  <a:pt x="27" y="5"/>
                </a:lnTo>
                <a:lnTo>
                  <a:pt x="34" y="11"/>
                </a:lnTo>
                <a:lnTo>
                  <a:pt x="37" y="19"/>
                </a:lnTo>
                <a:lnTo>
                  <a:pt x="38" y="2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4" name="Freeform 410"/>
          <p:cNvSpPr>
            <a:spLocks/>
          </p:cNvSpPr>
          <p:nvPr/>
        </p:nvSpPr>
        <p:spPr bwMode="auto">
          <a:xfrm>
            <a:off x="6599238" y="1887538"/>
            <a:ext cx="77788" cy="117475"/>
          </a:xfrm>
          <a:custGeom>
            <a:avLst/>
            <a:gdLst>
              <a:gd name="T0" fmla="*/ 45 w 49"/>
              <a:gd name="T1" fmla="*/ 53 h 74"/>
              <a:gd name="T2" fmla="*/ 49 w 49"/>
              <a:gd name="T3" fmla="*/ 72 h 74"/>
              <a:gd name="T4" fmla="*/ 49 w 49"/>
              <a:gd name="T5" fmla="*/ 74 h 74"/>
              <a:gd name="T6" fmla="*/ 43 w 49"/>
              <a:gd name="T7" fmla="*/ 71 h 74"/>
              <a:gd name="T8" fmla="*/ 36 w 49"/>
              <a:gd name="T9" fmla="*/ 64 h 74"/>
              <a:gd name="T10" fmla="*/ 34 w 49"/>
              <a:gd name="T11" fmla="*/ 63 h 74"/>
              <a:gd name="T12" fmla="*/ 31 w 49"/>
              <a:gd name="T13" fmla="*/ 60 h 74"/>
              <a:gd name="T14" fmla="*/ 30 w 49"/>
              <a:gd name="T15" fmla="*/ 59 h 74"/>
              <a:gd name="T16" fmla="*/ 30 w 49"/>
              <a:gd name="T17" fmla="*/ 57 h 74"/>
              <a:gd name="T18" fmla="*/ 9 w 49"/>
              <a:gd name="T19" fmla="*/ 68 h 74"/>
              <a:gd name="T20" fmla="*/ 9 w 49"/>
              <a:gd name="T21" fmla="*/ 64 h 74"/>
              <a:gd name="T22" fmla="*/ 12 w 49"/>
              <a:gd name="T23" fmla="*/ 49 h 74"/>
              <a:gd name="T24" fmla="*/ 12 w 49"/>
              <a:gd name="T25" fmla="*/ 47 h 74"/>
              <a:gd name="T26" fmla="*/ 13 w 49"/>
              <a:gd name="T27" fmla="*/ 47 h 74"/>
              <a:gd name="T28" fmla="*/ 15 w 49"/>
              <a:gd name="T29" fmla="*/ 47 h 74"/>
              <a:gd name="T30" fmla="*/ 16 w 49"/>
              <a:gd name="T31" fmla="*/ 47 h 74"/>
              <a:gd name="T32" fmla="*/ 19 w 49"/>
              <a:gd name="T33" fmla="*/ 51 h 74"/>
              <a:gd name="T34" fmla="*/ 20 w 49"/>
              <a:gd name="T35" fmla="*/ 51 h 74"/>
              <a:gd name="T36" fmla="*/ 20 w 49"/>
              <a:gd name="T37" fmla="*/ 48 h 74"/>
              <a:gd name="T38" fmla="*/ 19 w 49"/>
              <a:gd name="T39" fmla="*/ 44 h 74"/>
              <a:gd name="T40" fmla="*/ 17 w 49"/>
              <a:gd name="T41" fmla="*/ 42 h 74"/>
              <a:gd name="T42" fmla="*/ 13 w 49"/>
              <a:gd name="T43" fmla="*/ 38 h 74"/>
              <a:gd name="T44" fmla="*/ 12 w 49"/>
              <a:gd name="T45" fmla="*/ 38 h 74"/>
              <a:gd name="T46" fmla="*/ 8 w 49"/>
              <a:gd name="T47" fmla="*/ 36 h 74"/>
              <a:gd name="T48" fmla="*/ 6 w 49"/>
              <a:gd name="T49" fmla="*/ 34 h 74"/>
              <a:gd name="T50" fmla="*/ 4 w 49"/>
              <a:gd name="T51" fmla="*/ 33 h 74"/>
              <a:gd name="T52" fmla="*/ 2 w 49"/>
              <a:gd name="T53" fmla="*/ 30 h 74"/>
              <a:gd name="T54" fmla="*/ 1 w 49"/>
              <a:gd name="T55" fmla="*/ 29 h 74"/>
              <a:gd name="T56" fmla="*/ 0 w 49"/>
              <a:gd name="T57" fmla="*/ 26 h 74"/>
              <a:gd name="T58" fmla="*/ 0 w 49"/>
              <a:gd name="T59" fmla="*/ 19 h 74"/>
              <a:gd name="T60" fmla="*/ 0 w 49"/>
              <a:gd name="T61" fmla="*/ 18 h 74"/>
              <a:gd name="T62" fmla="*/ 1 w 49"/>
              <a:gd name="T63" fmla="*/ 17 h 74"/>
              <a:gd name="T64" fmla="*/ 9 w 49"/>
              <a:gd name="T65" fmla="*/ 2 h 74"/>
              <a:gd name="T66" fmla="*/ 21 w 49"/>
              <a:gd name="T67" fmla="*/ 0 h 74"/>
              <a:gd name="T68" fmla="*/ 24 w 49"/>
              <a:gd name="T69" fmla="*/ 0 h 74"/>
              <a:gd name="T70" fmla="*/ 25 w 49"/>
              <a:gd name="T71" fmla="*/ 0 h 74"/>
              <a:gd name="T72" fmla="*/ 28 w 49"/>
              <a:gd name="T73" fmla="*/ 2 h 74"/>
              <a:gd name="T74" fmla="*/ 31 w 49"/>
              <a:gd name="T75" fmla="*/ 6 h 74"/>
              <a:gd name="T76" fmla="*/ 32 w 49"/>
              <a:gd name="T77" fmla="*/ 8 h 74"/>
              <a:gd name="T78" fmla="*/ 35 w 49"/>
              <a:gd name="T79" fmla="*/ 12 h 74"/>
              <a:gd name="T80" fmla="*/ 36 w 49"/>
              <a:gd name="T81" fmla="*/ 18 h 74"/>
              <a:gd name="T82" fmla="*/ 43 w 49"/>
              <a:gd name="T83" fmla="*/ 51 h 74"/>
              <a:gd name="T84" fmla="*/ 45 w 49"/>
              <a:gd name="T85" fmla="*/ 53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9" h="74">
                <a:moveTo>
                  <a:pt x="45" y="53"/>
                </a:moveTo>
                <a:lnTo>
                  <a:pt x="49" y="72"/>
                </a:lnTo>
                <a:lnTo>
                  <a:pt x="49" y="74"/>
                </a:lnTo>
                <a:lnTo>
                  <a:pt x="43" y="71"/>
                </a:lnTo>
                <a:lnTo>
                  <a:pt x="36" y="64"/>
                </a:lnTo>
                <a:lnTo>
                  <a:pt x="34" y="63"/>
                </a:lnTo>
                <a:lnTo>
                  <a:pt x="31" y="60"/>
                </a:lnTo>
                <a:lnTo>
                  <a:pt x="30" y="59"/>
                </a:lnTo>
                <a:lnTo>
                  <a:pt x="30" y="57"/>
                </a:lnTo>
                <a:lnTo>
                  <a:pt x="9" y="68"/>
                </a:lnTo>
                <a:lnTo>
                  <a:pt x="9" y="64"/>
                </a:lnTo>
                <a:lnTo>
                  <a:pt x="12" y="49"/>
                </a:lnTo>
                <a:lnTo>
                  <a:pt x="12" y="47"/>
                </a:lnTo>
                <a:lnTo>
                  <a:pt x="13" y="47"/>
                </a:lnTo>
                <a:lnTo>
                  <a:pt x="15" y="47"/>
                </a:lnTo>
                <a:lnTo>
                  <a:pt x="16" y="47"/>
                </a:lnTo>
                <a:lnTo>
                  <a:pt x="19" y="51"/>
                </a:lnTo>
                <a:lnTo>
                  <a:pt x="20" y="51"/>
                </a:lnTo>
                <a:lnTo>
                  <a:pt x="20" y="48"/>
                </a:lnTo>
                <a:lnTo>
                  <a:pt x="19" y="44"/>
                </a:lnTo>
                <a:lnTo>
                  <a:pt x="17" y="42"/>
                </a:lnTo>
                <a:lnTo>
                  <a:pt x="13" y="38"/>
                </a:lnTo>
                <a:lnTo>
                  <a:pt x="12" y="38"/>
                </a:lnTo>
                <a:lnTo>
                  <a:pt x="8" y="36"/>
                </a:lnTo>
                <a:lnTo>
                  <a:pt x="6" y="34"/>
                </a:lnTo>
                <a:lnTo>
                  <a:pt x="4" y="33"/>
                </a:lnTo>
                <a:lnTo>
                  <a:pt x="2" y="30"/>
                </a:lnTo>
                <a:lnTo>
                  <a:pt x="1" y="29"/>
                </a:lnTo>
                <a:lnTo>
                  <a:pt x="0" y="26"/>
                </a:lnTo>
                <a:lnTo>
                  <a:pt x="0" y="19"/>
                </a:lnTo>
                <a:lnTo>
                  <a:pt x="0" y="18"/>
                </a:lnTo>
                <a:lnTo>
                  <a:pt x="1" y="17"/>
                </a:lnTo>
                <a:lnTo>
                  <a:pt x="9" y="2"/>
                </a:lnTo>
                <a:lnTo>
                  <a:pt x="21" y="0"/>
                </a:lnTo>
                <a:lnTo>
                  <a:pt x="24" y="0"/>
                </a:lnTo>
                <a:lnTo>
                  <a:pt x="25" y="0"/>
                </a:lnTo>
                <a:lnTo>
                  <a:pt x="28" y="2"/>
                </a:lnTo>
                <a:lnTo>
                  <a:pt x="31" y="6"/>
                </a:lnTo>
                <a:lnTo>
                  <a:pt x="32" y="8"/>
                </a:lnTo>
                <a:lnTo>
                  <a:pt x="35" y="12"/>
                </a:lnTo>
                <a:lnTo>
                  <a:pt x="36" y="18"/>
                </a:lnTo>
                <a:lnTo>
                  <a:pt x="43" y="51"/>
                </a:lnTo>
                <a:lnTo>
                  <a:pt x="45" y="5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5" name="Freeform 411"/>
          <p:cNvSpPr>
            <a:spLocks/>
          </p:cNvSpPr>
          <p:nvPr/>
        </p:nvSpPr>
        <p:spPr bwMode="auto">
          <a:xfrm>
            <a:off x="6446838" y="1930400"/>
            <a:ext cx="49213" cy="46038"/>
          </a:xfrm>
          <a:custGeom>
            <a:avLst/>
            <a:gdLst>
              <a:gd name="T0" fmla="*/ 15 w 31"/>
              <a:gd name="T1" fmla="*/ 20 h 29"/>
              <a:gd name="T2" fmla="*/ 12 w 31"/>
              <a:gd name="T3" fmla="*/ 13 h 29"/>
              <a:gd name="T4" fmla="*/ 10 w 31"/>
              <a:gd name="T5" fmla="*/ 11 h 29"/>
              <a:gd name="T6" fmla="*/ 3 w 31"/>
              <a:gd name="T7" fmla="*/ 9 h 29"/>
              <a:gd name="T8" fmla="*/ 0 w 31"/>
              <a:gd name="T9" fmla="*/ 5 h 29"/>
              <a:gd name="T10" fmla="*/ 1 w 31"/>
              <a:gd name="T11" fmla="*/ 3 h 29"/>
              <a:gd name="T12" fmla="*/ 5 w 31"/>
              <a:gd name="T13" fmla="*/ 2 h 29"/>
              <a:gd name="T14" fmla="*/ 5 w 31"/>
              <a:gd name="T15" fmla="*/ 0 h 29"/>
              <a:gd name="T16" fmla="*/ 8 w 31"/>
              <a:gd name="T17" fmla="*/ 0 h 29"/>
              <a:gd name="T18" fmla="*/ 11 w 31"/>
              <a:gd name="T19" fmla="*/ 5 h 29"/>
              <a:gd name="T20" fmla="*/ 19 w 31"/>
              <a:gd name="T21" fmla="*/ 7 h 29"/>
              <a:gd name="T22" fmla="*/ 26 w 31"/>
              <a:gd name="T23" fmla="*/ 11 h 29"/>
              <a:gd name="T24" fmla="*/ 26 w 31"/>
              <a:gd name="T25" fmla="*/ 13 h 29"/>
              <a:gd name="T26" fmla="*/ 22 w 31"/>
              <a:gd name="T27" fmla="*/ 14 h 29"/>
              <a:gd name="T28" fmla="*/ 20 w 31"/>
              <a:gd name="T29" fmla="*/ 17 h 29"/>
              <a:gd name="T30" fmla="*/ 26 w 31"/>
              <a:gd name="T31" fmla="*/ 17 h 29"/>
              <a:gd name="T32" fmla="*/ 27 w 31"/>
              <a:gd name="T33" fmla="*/ 17 h 29"/>
              <a:gd name="T34" fmla="*/ 31 w 31"/>
              <a:gd name="T35" fmla="*/ 11 h 29"/>
              <a:gd name="T36" fmla="*/ 31 w 31"/>
              <a:gd name="T37" fmla="*/ 21 h 29"/>
              <a:gd name="T38" fmla="*/ 31 w 31"/>
              <a:gd name="T39" fmla="*/ 26 h 29"/>
              <a:gd name="T40" fmla="*/ 26 w 31"/>
              <a:gd name="T41" fmla="*/ 29 h 29"/>
              <a:gd name="T42" fmla="*/ 25 w 31"/>
              <a:gd name="T43" fmla="*/ 29 h 29"/>
              <a:gd name="T44" fmla="*/ 23 w 31"/>
              <a:gd name="T45" fmla="*/ 29 h 29"/>
              <a:gd name="T46" fmla="*/ 20 w 31"/>
              <a:gd name="T47" fmla="*/ 26 h 29"/>
              <a:gd name="T48" fmla="*/ 18 w 31"/>
              <a:gd name="T49" fmla="*/ 25 h 29"/>
              <a:gd name="T50" fmla="*/ 15 w 31"/>
              <a:gd name="T51" fmla="*/ 2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1" h="29">
                <a:moveTo>
                  <a:pt x="15" y="20"/>
                </a:moveTo>
                <a:lnTo>
                  <a:pt x="12" y="13"/>
                </a:lnTo>
                <a:lnTo>
                  <a:pt x="10" y="11"/>
                </a:lnTo>
                <a:lnTo>
                  <a:pt x="3" y="9"/>
                </a:lnTo>
                <a:lnTo>
                  <a:pt x="0" y="5"/>
                </a:lnTo>
                <a:lnTo>
                  <a:pt x="1" y="3"/>
                </a:lnTo>
                <a:lnTo>
                  <a:pt x="5" y="2"/>
                </a:lnTo>
                <a:lnTo>
                  <a:pt x="5" y="0"/>
                </a:lnTo>
                <a:lnTo>
                  <a:pt x="8" y="0"/>
                </a:lnTo>
                <a:lnTo>
                  <a:pt x="11" y="5"/>
                </a:lnTo>
                <a:lnTo>
                  <a:pt x="19" y="7"/>
                </a:lnTo>
                <a:lnTo>
                  <a:pt x="26" y="11"/>
                </a:lnTo>
                <a:lnTo>
                  <a:pt x="26" y="13"/>
                </a:lnTo>
                <a:lnTo>
                  <a:pt x="22" y="14"/>
                </a:lnTo>
                <a:lnTo>
                  <a:pt x="20" y="17"/>
                </a:lnTo>
                <a:lnTo>
                  <a:pt x="26" y="17"/>
                </a:lnTo>
                <a:lnTo>
                  <a:pt x="27" y="17"/>
                </a:lnTo>
                <a:lnTo>
                  <a:pt x="31" y="11"/>
                </a:lnTo>
                <a:lnTo>
                  <a:pt x="31" y="21"/>
                </a:lnTo>
                <a:lnTo>
                  <a:pt x="31" y="26"/>
                </a:lnTo>
                <a:lnTo>
                  <a:pt x="26" y="29"/>
                </a:lnTo>
                <a:lnTo>
                  <a:pt x="25" y="29"/>
                </a:lnTo>
                <a:lnTo>
                  <a:pt x="23" y="29"/>
                </a:lnTo>
                <a:lnTo>
                  <a:pt x="20" y="26"/>
                </a:lnTo>
                <a:lnTo>
                  <a:pt x="18" y="25"/>
                </a:lnTo>
                <a:lnTo>
                  <a:pt x="15" y="2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6" name="Freeform 412"/>
          <p:cNvSpPr>
            <a:spLocks/>
          </p:cNvSpPr>
          <p:nvPr/>
        </p:nvSpPr>
        <p:spPr bwMode="auto">
          <a:xfrm>
            <a:off x="6554788" y="1876425"/>
            <a:ext cx="39688" cy="57150"/>
          </a:xfrm>
          <a:custGeom>
            <a:avLst/>
            <a:gdLst>
              <a:gd name="T0" fmla="*/ 2 w 25"/>
              <a:gd name="T1" fmla="*/ 9 h 36"/>
              <a:gd name="T2" fmla="*/ 3 w 25"/>
              <a:gd name="T3" fmla="*/ 7 h 36"/>
              <a:gd name="T4" fmla="*/ 6 w 25"/>
              <a:gd name="T5" fmla="*/ 6 h 36"/>
              <a:gd name="T6" fmla="*/ 13 w 25"/>
              <a:gd name="T7" fmla="*/ 0 h 36"/>
              <a:gd name="T8" fmla="*/ 15 w 25"/>
              <a:gd name="T9" fmla="*/ 2 h 36"/>
              <a:gd name="T10" fmla="*/ 18 w 25"/>
              <a:gd name="T11" fmla="*/ 4 h 36"/>
              <a:gd name="T12" fmla="*/ 19 w 25"/>
              <a:gd name="T13" fmla="*/ 9 h 36"/>
              <a:gd name="T14" fmla="*/ 25 w 25"/>
              <a:gd name="T15" fmla="*/ 9 h 36"/>
              <a:gd name="T16" fmla="*/ 25 w 25"/>
              <a:gd name="T17" fmla="*/ 13 h 36"/>
              <a:gd name="T18" fmla="*/ 25 w 25"/>
              <a:gd name="T19" fmla="*/ 14 h 36"/>
              <a:gd name="T20" fmla="*/ 25 w 25"/>
              <a:gd name="T21" fmla="*/ 15 h 36"/>
              <a:gd name="T22" fmla="*/ 25 w 25"/>
              <a:gd name="T23" fmla="*/ 17 h 36"/>
              <a:gd name="T24" fmla="*/ 23 w 25"/>
              <a:gd name="T25" fmla="*/ 34 h 36"/>
              <a:gd name="T26" fmla="*/ 21 w 25"/>
              <a:gd name="T27" fmla="*/ 34 h 36"/>
              <a:gd name="T28" fmla="*/ 21 w 25"/>
              <a:gd name="T29" fmla="*/ 36 h 36"/>
              <a:gd name="T30" fmla="*/ 18 w 25"/>
              <a:gd name="T31" fmla="*/ 34 h 36"/>
              <a:gd name="T32" fmla="*/ 15 w 25"/>
              <a:gd name="T33" fmla="*/ 34 h 36"/>
              <a:gd name="T34" fmla="*/ 8 w 25"/>
              <a:gd name="T35" fmla="*/ 32 h 36"/>
              <a:gd name="T36" fmla="*/ 7 w 25"/>
              <a:gd name="T37" fmla="*/ 32 h 36"/>
              <a:gd name="T38" fmla="*/ 4 w 25"/>
              <a:gd name="T39" fmla="*/ 29 h 36"/>
              <a:gd name="T40" fmla="*/ 0 w 25"/>
              <a:gd name="T41" fmla="*/ 13 h 36"/>
              <a:gd name="T42" fmla="*/ 0 w 25"/>
              <a:gd name="T43" fmla="*/ 10 h 36"/>
              <a:gd name="T44" fmla="*/ 2 w 25"/>
              <a:gd name="T45" fmla="*/ 9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5" h="36">
                <a:moveTo>
                  <a:pt x="2" y="9"/>
                </a:moveTo>
                <a:lnTo>
                  <a:pt x="3" y="7"/>
                </a:lnTo>
                <a:lnTo>
                  <a:pt x="6" y="6"/>
                </a:lnTo>
                <a:lnTo>
                  <a:pt x="13" y="0"/>
                </a:lnTo>
                <a:lnTo>
                  <a:pt x="15" y="2"/>
                </a:lnTo>
                <a:lnTo>
                  <a:pt x="18" y="4"/>
                </a:lnTo>
                <a:lnTo>
                  <a:pt x="19" y="9"/>
                </a:lnTo>
                <a:lnTo>
                  <a:pt x="25" y="9"/>
                </a:lnTo>
                <a:lnTo>
                  <a:pt x="25" y="13"/>
                </a:lnTo>
                <a:lnTo>
                  <a:pt x="25" y="14"/>
                </a:lnTo>
                <a:lnTo>
                  <a:pt x="25" y="15"/>
                </a:lnTo>
                <a:lnTo>
                  <a:pt x="25" y="17"/>
                </a:lnTo>
                <a:lnTo>
                  <a:pt x="23" y="34"/>
                </a:lnTo>
                <a:lnTo>
                  <a:pt x="21" y="34"/>
                </a:lnTo>
                <a:lnTo>
                  <a:pt x="21" y="36"/>
                </a:lnTo>
                <a:lnTo>
                  <a:pt x="18" y="34"/>
                </a:lnTo>
                <a:lnTo>
                  <a:pt x="15" y="34"/>
                </a:lnTo>
                <a:lnTo>
                  <a:pt x="8" y="32"/>
                </a:lnTo>
                <a:lnTo>
                  <a:pt x="7" y="32"/>
                </a:lnTo>
                <a:lnTo>
                  <a:pt x="4" y="29"/>
                </a:lnTo>
                <a:lnTo>
                  <a:pt x="0" y="13"/>
                </a:lnTo>
                <a:lnTo>
                  <a:pt x="0" y="10"/>
                </a:lnTo>
                <a:lnTo>
                  <a:pt x="2" y="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7" name="Freeform 413"/>
          <p:cNvSpPr>
            <a:spLocks/>
          </p:cNvSpPr>
          <p:nvPr/>
        </p:nvSpPr>
        <p:spPr bwMode="auto">
          <a:xfrm>
            <a:off x="6581776" y="1768475"/>
            <a:ext cx="42863" cy="52388"/>
          </a:xfrm>
          <a:custGeom>
            <a:avLst/>
            <a:gdLst>
              <a:gd name="T0" fmla="*/ 6 w 27"/>
              <a:gd name="T1" fmla="*/ 26 h 33"/>
              <a:gd name="T2" fmla="*/ 4 w 27"/>
              <a:gd name="T3" fmla="*/ 19 h 33"/>
              <a:gd name="T4" fmla="*/ 0 w 27"/>
              <a:gd name="T5" fmla="*/ 11 h 33"/>
              <a:gd name="T6" fmla="*/ 0 w 27"/>
              <a:gd name="T7" fmla="*/ 0 h 33"/>
              <a:gd name="T8" fmla="*/ 4 w 27"/>
              <a:gd name="T9" fmla="*/ 0 h 33"/>
              <a:gd name="T10" fmla="*/ 5 w 27"/>
              <a:gd name="T11" fmla="*/ 0 h 33"/>
              <a:gd name="T12" fmla="*/ 8 w 27"/>
              <a:gd name="T13" fmla="*/ 7 h 33"/>
              <a:gd name="T14" fmla="*/ 9 w 27"/>
              <a:gd name="T15" fmla="*/ 8 h 33"/>
              <a:gd name="T16" fmla="*/ 9 w 27"/>
              <a:gd name="T17" fmla="*/ 14 h 33"/>
              <a:gd name="T18" fmla="*/ 5 w 27"/>
              <a:gd name="T19" fmla="*/ 15 h 33"/>
              <a:gd name="T20" fmla="*/ 5 w 27"/>
              <a:gd name="T21" fmla="*/ 15 h 33"/>
              <a:gd name="T22" fmla="*/ 6 w 27"/>
              <a:gd name="T23" fmla="*/ 17 h 33"/>
              <a:gd name="T24" fmla="*/ 9 w 27"/>
              <a:gd name="T25" fmla="*/ 19 h 33"/>
              <a:gd name="T26" fmla="*/ 12 w 27"/>
              <a:gd name="T27" fmla="*/ 22 h 33"/>
              <a:gd name="T28" fmla="*/ 19 w 27"/>
              <a:gd name="T29" fmla="*/ 12 h 33"/>
              <a:gd name="T30" fmla="*/ 24 w 27"/>
              <a:gd name="T31" fmla="*/ 15 h 33"/>
              <a:gd name="T32" fmla="*/ 27 w 27"/>
              <a:gd name="T33" fmla="*/ 18 h 33"/>
              <a:gd name="T34" fmla="*/ 27 w 27"/>
              <a:gd name="T35" fmla="*/ 19 h 33"/>
              <a:gd name="T36" fmla="*/ 16 w 27"/>
              <a:gd name="T37" fmla="*/ 27 h 33"/>
              <a:gd name="T38" fmla="*/ 15 w 27"/>
              <a:gd name="T39" fmla="*/ 27 h 33"/>
              <a:gd name="T40" fmla="*/ 8 w 27"/>
              <a:gd name="T41" fmla="*/ 33 h 33"/>
              <a:gd name="T42" fmla="*/ 6 w 27"/>
              <a:gd name="T43" fmla="*/ 27 h 33"/>
              <a:gd name="T44" fmla="*/ 6 w 27"/>
              <a:gd name="T45" fmla="*/ 26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7" h="33">
                <a:moveTo>
                  <a:pt x="6" y="26"/>
                </a:moveTo>
                <a:lnTo>
                  <a:pt x="4" y="19"/>
                </a:lnTo>
                <a:lnTo>
                  <a:pt x="0" y="11"/>
                </a:lnTo>
                <a:lnTo>
                  <a:pt x="0" y="0"/>
                </a:lnTo>
                <a:lnTo>
                  <a:pt x="4" y="0"/>
                </a:lnTo>
                <a:lnTo>
                  <a:pt x="5" y="0"/>
                </a:lnTo>
                <a:lnTo>
                  <a:pt x="8" y="7"/>
                </a:lnTo>
                <a:lnTo>
                  <a:pt x="9" y="8"/>
                </a:lnTo>
                <a:lnTo>
                  <a:pt x="9" y="14"/>
                </a:lnTo>
                <a:lnTo>
                  <a:pt x="5" y="15"/>
                </a:lnTo>
                <a:lnTo>
                  <a:pt x="5" y="15"/>
                </a:lnTo>
                <a:lnTo>
                  <a:pt x="6" y="17"/>
                </a:lnTo>
                <a:lnTo>
                  <a:pt x="9" y="19"/>
                </a:lnTo>
                <a:lnTo>
                  <a:pt x="12" y="22"/>
                </a:lnTo>
                <a:lnTo>
                  <a:pt x="19" y="12"/>
                </a:lnTo>
                <a:lnTo>
                  <a:pt x="24" y="15"/>
                </a:lnTo>
                <a:lnTo>
                  <a:pt x="27" y="18"/>
                </a:lnTo>
                <a:lnTo>
                  <a:pt x="27" y="19"/>
                </a:lnTo>
                <a:lnTo>
                  <a:pt x="16" y="27"/>
                </a:lnTo>
                <a:lnTo>
                  <a:pt x="15" y="27"/>
                </a:lnTo>
                <a:lnTo>
                  <a:pt x="8" y="33"/>
                </a:lnTo>
                <a:lnTo>
                  <a:pt x="6" y="27"/>
                </a:lnTo>
                <a:lnTo>
                  <a:pt x="6" y="2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8" name="Freeform 414"/>
          <p:cNvSpPr>
            <a:spLocks/>
          </p:cNvSpPr>
          <p:nvPr/>
        </p:nvSpPr>
        <p:spPr bwMode="auto">
          <a:xfrm>
            <a:off x="6683376" y="1762125"/>
            <a:ext cx="53975" cy="28575"/>
          </a:xfrm>
          <a:custGeom>
            <a:avLst/>
            <a:gdLst>
              <a:gd name="T0" fmla="*/ 15 w 34"/>
              <a:gd name="T1" fmla="*/ 7 h 18"/>
              <a:gd name="T2" fmla="*/ 11 w 34"/>
              <a:gd name="T3" fmla="*/ 8 h 18"/>
              <a:gd name="T4" fmla="*/ 5 w 34"/>
              <a:gd name="T5" fmla="*/ 7 h 18"/>
              <a:gd name="T6" fmla="*/ 2 w 34"/>
              <a:gd name="T7" fmla="*/ 6 h 18"/>
              <a:gd name="T8" fmla="*/ 1 w 34"/>
              <a:gd name="T9" fmla="*/ 3 h 18"/>
              <a:gd name="T10" fmla="*/ 0 w 34"/>
              <a:gd name="T11" fmla="*/ 1 h 18"/>
              <a:gd name="T12" fmla="*/ 1 w 34"/>
              <a:gd name="T13" fmla="*/ 0 h 18"/>
              <a:gd name="T14" fmla="*/ 4 w 34"/>
              <a:gd name="T15" fmla="*/ 0 h 18"/>
              <a:gd name="T16" fmla="*/ 5 w 34"/>
              <a:gd name="T17" fmla="*/ 0 h 18"/>
              <a:gd name="T18" fmla="*/ 23 w 34"/>
              <a:gd name="T19" fmla="*/ 0 h 18"/>
              <a:gd name="T20" fmla="*/ 26 w 34"/>
              <a:gd name="T21" fmla="*/ 0 h 18"/>
              <a:gd name="T22" fmla="*/ 27 w 34"/>
              <a:gd name="T23" fmla="*/ 0 h 18"/>
              <a:gd name="T24" fmla="*/ 30 w 34"/>
              <a:gd name="T25" fmla="*/ 0 h 18"/>
              <a:gd name="T26" fmla="*/ 31 w 34"/>
              <a:gd name="T27" fmla="*/ 1 h 18"/>
              <a:gd name="T28" fmla="*/ 34 w 34"/>
              <a:gd name="T29" fmla="*/ 4 h 18"/>
              <a:gd name="T30" fmla="*/ 34 w 34"/>
              <a:gd name="T31" fmla="*/ 6 h 18"/>
              <a:gd name="T32" fmla="*/ 34 w 34"/>
              <a:gd name="T33" fmla="*/ 14 h 18"/>
              <a:gd name="T34" fmla="*/ 34 w 34"/>
              <a:gd name="T35" fmla="*/ 18 h 18"/>
              <a:gd name="T36" fmla="*/ 30 w 34"/>
              <a:gd name="T37" fmla="*/ 16 h 18"/>
              <a:gd name="T38" fmla="*/ 20 w 34"/>
              <a:gd name="T39" fmla="*/ 10 h 18"/>
              <a:gd name="T40" fmla="*/ 19 w 34"/>
              <a:gd name="T41" fmla="*/ 8 h 18"/>
              <a:gd name="T42" fmla="*/ 17 w 34"/>
              <a:gd name="T43" fmla="*/ 8 h 18"/>
              <a:gd name="T44" fmla="*/ 15 w 34"/>
              <a:gd name="T45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4" h="18">
                <a:moveTo>
                  <a:pt x="15" y="7"/>
                </a:moveTo>
                <a:lnTo>
                  <a:pt x="11" y="8"/>
                </a:lnTo>
                <a:lnTo>
                  <a:pt x="5" y="7"/>
                </a:lnTo>
                <a:lnTo>
                  <a:pt x="2" y="6"/>
                </a:lnTo>
                <a:lnTo>
                  <a:pt x="1" y="3"/>
                </a:lnTo>
                <a:lnTo>
                  <a:pt x="0" y="1"/>
                </a:lnTo>
                <a:lnTo>
                  <a:pt x="1" y="0"/>
                </a:lnTo>
                <a:lnTo>
                  <a:pt x="4" y="0"/>
                </a:lnTo>
                <a:lnTo>
                  <a:pt x="5" y="0"/>
                </a:lnTo>
                <a:lnTo>
                  <a:pt x="23" y="0"/>
                </a:lnTo>
                <a:lnTo>
                  <a:pt x="26" y="0"/>
                </a:lnTo>
                <a:lnTo>
                  <a:pt x="27" y="0"/>
                </a:lnTo>
                <a:lnTo>
                  <a:pt x="30" y="0"/>
                </a:lnTo>
                <a:lnTo>
                  <a:pt x="31" y="1"/>
                </a:lnTo>
                <a:lnTo>
                  <a:pt x="34" y="4"/>
                </a:lnTo>
                <a:lnTo>
                  <a:pt x="34" y="6"/>
                </a:lnTo>
                <a:lnTo>
                  <a:pt x="34" y="14"/>
                </a:lnTo>
                <a:lnTo>
                  <a:pt x="34" y="18"/>
                </a:lnTo>
                <a:lnTo>
                  <a:pt x="30" y="16"/>
                </a:lnTo>
                <a:lnTo>
                  <a:pt x="20" y="10"/>
                </a:lnTo>
                <a:lnTo>
                  <a:pt x="19" y="8"/>
                </a:lnTo>
                <a:lnTo>
                  <a:pt x="17" y="8"/>
                </a:lnTo>
                <a:lnTo>
                  <a:pt x="15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9" name="Freeform 415"/>
          <p:cNvSpPr>
            <a:spLocks/>
          </p:cNvSpPr>
          <p:nvPr/>
        </p:nvSpPr>
        <p:spPr bwMode="auto">
          <a:xfrm>
            <a:off x="6775451" y="1701800"/>
            <a:ext cx="63500" cy="60325"/>
          </a:xfrm>
          <a:custGeom>
            <a:avLst/>
            <a:gdLst>
              <a:gd name="T0" fmla="*/ 0 w 40"/>
              <a:gd name="T1" fmla="*/ 5 h 38"/>
              <a:gd name="T2" fmla="*/ 0 w 40"/>
              <a:gd name="T3" fmla="*/ 3 h 38"/>
              <a:gd name="T4" fmla="*/ 0 w 40"/>
              <a:gd name="T5" fmla="*/ 1 h 38"/>
              <a:gd name="T6" fmla="*/ 2 w 40"/>
              <a:gd name="T7" fmla="*/ 0 h 38"/>
              <a:gd name="T8" fmla="*/ 5 w 40"/>
              <a:gd name="T9" fmla="*/ 1 h 38"/>
              <a:gd name="T10" fmla="*/ 10 w 40"/>
              <a:gd name="T11" fmla="*/ 4 h 38"/>
              <a:gd name="T12" fmla="*/ 14 w 40"/>
              <a:gd name="T13" fmla="*/ 4 h 38"/>
              <a:gd name="T14" fmla="*/ 18 w 40"/>
              <a:gd name="T15" fmla="*/ 3 h 38"/>
              <a:gd name="T16" fmla="*/ 20 w 40"/>
              <a:gd name="T17" fmla="*/ 4 h 38"/>
              <a:gd name="T18" fmla="*/ 35 w 40"/>
              <a:gd name="T19" fmla="*/ 8 h 38"/>
              <a:gd name="T20" fmla="*/ 39 w 40"/>
              <a:gd name="T21" fmla="*/ 11 h 38"/>
              <a:gd name="T22" fmla="*/ 40 w 40"/>
              <a:gd name="T23" fmla="*/ 12 h 38"/>
              <a:gd name="T24" fmla="*/ 40 w 40"/>
              <a:gd name="T25" fmla="*/ 16 h 38"/>
              <a:gd name="T26" fmla="*/ 37 w 40"/>
              <a:gd name="T27" fmla="*/ 19 h 38"/>
              <a:gd name="T28" fmla="*/ 32 w 40"/>
              <a:gd name="T29" fmla="*/ 27 h 38"/>
              <a:gd name="T30" fmla="*/ 30 w 40"/>
              <a:gd name="T31" fmla="*/ 27 h 38"/>
              <a:gd name="T32" fmla="*/ 13 w 40"/>
              <a:gd name="T33" fmla="*/ 37 h 38"/>
              <a:gd name="T34" fmla="*/ 10 w 40"/>
              <a:gd name="T35" fmla="*/ 38 h 38"/>
              <a:gd name="T36" fmla="*/ 5 w 40"/>
              <a:gd name="T37" fmla="*/ 34 h 38"/>
              <a:gd name="T38" fmla="*/ 3 w 40"/>
              <a:gd name="T39" fmla="*/ 34 h 38"/>
              <a:gd name="T40" fmla="*/ 2 w 40"/>
              <a:gd name="T41" fmla="*/ 33 h 38"/>
              <a:gd name="T42" fmla="*/ 3 w 40"/>
              <a:gd name="T43" fmla="*/ 30 h 38"/>
              <a:gd name="T44" fmla="*/ 5 w 40"/>
              <a:gd name="T45" fmla="*/ 27 h 38"/>
              <a:gd name="T46" fmla="*/ 7 w 40"/>
              <a:gd name="T47" fmla="*/ 24 h 38"/>
              <a:gd name="T48" fmla="*/ 9 w 40"/>
              <a:gd name="T49" fmla="*/ 24 h 38"/>
              <a:gd name="T50" fmla="*/ 10 w 40"/>
              <a:gd name="T51" fmla="*/ 20 h 38"/>
              <a:gd name="T52" fmla="*/ 9 w 40"/>
              <a:gd name="T53" fmla="*/ 16 h 38"/>
              <a:gd name="T54" fmla="*/ 6 w 40"/>
              <a:gd name="T55" fmla="*/ 12 h 38"/>
              <a:gd name="T56" fmla="*/ 3 w 40"/>
              <a:gd name="T57" fmla="*/ 9 h 38"/>
              <a:gd name="T58" fmla="*/ 0 w 40"/>
              <a:gd name="T59" fmla="*/ 7 h 38"/>
              <a:gd name="T60" fmla="*/ 0 w 40"/>
              <a:gd name="T61" fmla="*/ 5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0" h="38">
                <a:moveTo>
                  <a:pt x="0" y="5"/>
                </a:moveTo>
                <a:lnTo>
                  <a:pt x="0" y="3"/>
                </a:lnTo>
                <a:lnTo>
                  <a:pt x="0" y="1"/>
                </a:lnTo>
                <a:lnTo>
                  <a:pt x="2" y="0"/>
                </a:lnTo>
                <a:lnTo>
                  <a:pt x="5" y="1"/>
                </a:lnTo>
                <a:lnTo>
                  <a:pt x="10" y="4"/>
                </a:lnTo>
                <a:lnTo>
                  <a:pt x="14" y="4"/>
                </a:lnTo>
                <a:lnTo>
                  <a:pt x="18" y="3"/>
                </a:lnTo>
                <a:lnTo>
                  <a:pt x="20" y="4"/>
                </a:lnTo>
                <a:lnTo>
                  <a:pt x="35" y="8"/>
                </a:lnTo>
                <a:lnTo>
                  <a:pt x="39" y="11"/>
                </a:lnTo>
                <a:lnTo>
                  <a:pt x="40" y="12"/>
                </a:lnTo>
                <a:lnTo>
                  <a:pt x="40" y="16"/>
                </a:lnTo>
                <a:lnTo>
                  <a:pt x="37" y="19"/>
                </a:lnTo>
                <a:lnTo>
                  <a:pt x="32" y="27"/>
                </a:lnTo>
                <a:lnTo>
                  <a:pt x="30" y="27"/>
                </a:lnTo>
                <a:lnTo>
                  <a:pt x="13" y="37"/>
                </a:lnTo>
                <a:lnTo>
                  <a:pt x="10" y="38"/>
                </a:lnTo>
                <a:lnTo>
                  <a:pt x="5" y="34"/>
                </a:lnTo>
                <a:lnTo>
                  <a:pt x="3" y="34"/>
                </a:lnTo>
                <a:lnTo>
                  <a:pt x="2" y="33"/>
                </a:lnTo>
                <a:lnTo>
                  <a:pt x="3" y="30"/>
                </a:lnTo>
                <a:lnTo>
                  <a:pt x="5" y="27"/>
                </a:lnTo>
                <a:lnTo>
                  <a:pt x="7" y="24"/>
                </a:lnTo>
                <a:lnTo>
                  <a:pt x="9" y="24"/>
                </a:lnTo>
                <a:lnTo>
                  <a:pt x="10" y="20"/>
                </a:lnTo>
                <a:lnTo>
                  <a:pt x="9" y="16"/>
                </a:lnTo>
                <a:lnTo>
                  <a:pt x="6" y="12"/>
                </a:lnTo>
                <a:lnTo>
                  <a:pt x="3" y="9"/>
                </a:lnTo>
                <a:lnTo>
                  <a:pt x="0" y="7"/>
                </a:lnTo>
                <a:lnTo>
                  <a:pt x="0" y="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0" name="Freeform 416"/>
          <p:cNvSpPr>
            <a:spLocks/>
          </p:cNvSpPr>
          <p:nvPr/>
        </p:nvSpPr>
        <p:spPr bwMode="auto">
          <a:xfrm>
            <a:off x="6862763" y="1628775"/>
            <a:ext cx="112713" cy="120650"/>
          </a:xfrm>
          <a:custGeom>
            <a:avLst/>
            <a:gdLst>
              <a:gd name="T0" fmla="*/ 7 w 71"/>
              <a:gd name="T1" fmla="*/ 31 h 76"/>
              <a:gd name="T2" fmla="*/ 5 w 71"/>
              <a:gd name="T3" fmla="*/ 31 h 76"/>
              <a:gd name="T4" fmla="*/ 1 w 71"/>
              <a:gd name="T5" fmla="*/ 28 h 76"/>
              <a:gd name="T6" fmla="*/ 0 w 71"/>
              <a:gd name="T7" fmla="*/ 25 h 76"/>
              <a:gd name="T8" fmla="*/ 0 w 71"/>
              <a:gd name="T9" fmla="*/ 24 h 76"/>
              <a:gd name="T10" fmla="*/ 5 w 71"/>
              <a:gd name="T11" fmla="*/ 13 h 76"/>
              <a:gd name="T12" fmla="*/ 10 w 71"/>
              <a:gd name="T13" fmla="*/ 8 h 76"/>
              <a:gd name="T14" fmla="*/ 14 w 71"/>
              <a:gd name="T15" fmla="*/ 4 h 76"/>
              <a:gd name="T16" fmla="*/ 16 w 71"/>
              <a:gd name="T17" fmla="*/ 0 h 76"/>
              <a:gd name="T18" fmla="*/ 18 w 71"/>
              <a:gd name="T19" fmla="*/ 1 h 76"/>
              <a:gd name="T20" fmla="*/ 20 w 71"/>
              <a:gd name="T21" fmla="*/ 2 h 76"/>
              <a:gd name="T22" fmla="*/ 20 w 71"/>
              <a:gd name="T23" fmla="*/ 4 h 76"/>
              <a:gd name="T24" fmla="*/ 25 w 71"/>
              <a:gd name="T25" fmla="*/ 6 h 76"/>
              <a:gd name="T26" fmla="*/ 27 w 71"/>
              <a:gd name="T27" fmla="*/ 10 h 76"/>
              <a:gd name="T28" fmla="*/ 37 w 71"/>
              <a:gd name="T29" fmla="*/ 19 h 76"/>
              <a:gd name="T30" fmla="*/ 38 w 71"/>
              <a:gd name="T31" fmla="*/ 20 h 76"/>
              <a:gd name="T32" fmla="*/ 42 w 71"/>
              <a:gd name="T33" fmla="*/ 23 h 76"/>
              <a:gd name="T34" fmla="*/ 53 w 71"/>
              <a:gd name="T35" fmla="*/ 32 h 76"/>
              <a:gd name="T36" fmla="*/ 68 w 71"/>
              <a:gd name="T37" fmla="*/ 51 h 76"/>
              <a:gd name="T38" fmla="*/ 70 w 71"/>
              <a:gd name="T39" fmla="*/ 53 h 76"/>
              <a:gd name="T40" fmla="*/ 71 w 71"/>
              <a:gd name="T41" fmla="*/ 61 h 76"/>
              <a:gd name="T42" fmla="*/ 71 w 71"/>
              <a:gd name="T43" fmla="*/ 65 h 76"/>
              <a:gd name="T44" fmla="*/ 68 w 71"/>
              <a:gd name="T45" fmla="*/ 68 h 76"/>
              <a:gd name="T46" fmla="*/ 67 w 71"/>
              <a:gd name="T47" fmla="*/ 69 h 76"/>
              <a:gd name="T48" fmla="*/ 65 w 71"/>
              <a:gd name="T49" fmla="*/ 70 h 76"/>
              <a:gd name="T50" fmla="*/ 65 w 71"/>
              <a:gd name="T51" fmla="*/ 70 h 76"/>
              <a:gd name="T52" fmla="*/ 64 w 71"/>
              <a:gd name="T53" fmla="*/ 72 h 76"/>
              <a:gd name="T54" fmla="*/ 61 w 71"/>
              <a:gd name="T55" fmla="*/ 75 h 76"/>
              <a:gd name="T56" fmla="*/ 60 w 71"/>
              <a:gd name="T57" fmla="*/ 76 h 76"/>
              <a:gd name="T58" fmla="*/ 57 w 71"/>
              <a:gd name="T59" fmla="*/ 75 h 76"/>
              <a:gd name="T60" fmla="*/ 42 w 71"/>
              <a:gd name="T61" fmla="*/ 73 h 76"/>
              <a:gd name="T62" fmla="*/ 40 w 71"/>
              <a:gd name="T63" fmla="*/ 73 h 76"/>
              <a:gd name="T64" fmla="*/ 38 w 71"/>
              <a:gd name="T65" fmla="*/ 73 h 76"/>
              <a:gd name="T66" fmla="*/ 15 w 71"/>
              <a:gd name="T67" fmla="*/ 64 h 76"/>
              <a:gd name="T68" fmla="*/ 4 w 71"/>
              <a:gd name="T69" fmla="*/ 47 h 76"/>
              <a:gd name="T70" fmla="*/ 4 w 71"/>
              <a:gd name="T71" fmla="*/ 38 h 76"/>
              <a:gd name="T72" fmla="*/ 5 w 71"/>
              <a:gd name="T73" fmla="*/ 38 h 76"/>
              <a:gd name="T74" fmla="*/ 8 w 71"/>
              <a:gd name="T75" fmla="*/ 39 h 76"/>
              <a:gd name="T76" fmla="*/ 10 w 71"/>
              <a:gd name="T77" fmla="*/ 39 h 76"/>
              <a:gd name="T78" fmla="*/ 10 w 71"/>
              <a:gd name="T79" fmla="*/ 40 h 76"/>
              <a:gd name="T80" fmla="*/ 10 w 71"/>
              <a:gd name="T81" fmla="*/ 42 h 76"/>
              <a:gd name="T82" fmla="*/ 11 w 71"/>
              <a:gd name="T83" fmla="*/ 42 h 76"/>
              <a:gd name="T84" fmla="*/ 12 w 71"/>
              <a:gd name="T85" fmla="*/ 45 h 76"/>
              <a:gd name="T86" fmla="*/ 18 w 71"/>
              <a:gd name="T87" fmla="*/ 46 h 76"/>
              <a:gd name="T88" fmla="*/ 19 w 71"/>
              <a:gd name="T89" fmla="*/ 46 h 76"/>
              <a:gd name="T90" fmla="*/ 20 w 71"/>
              <a:gd name="T91" fmla="*/ 46 h 76"/>
              <a:gd name="T92" fmla="*/ 23 w 71"/>
              <a:gd name="T93" fmla="*/ 39 h 76"/>
              <a:gd name="T94" fmla="*/ 23 w 71"/>
              <a:gd name="T95" fmla="*/ 36 h 76"/>
              <a:gd name="T96" fmla="*/ 20 w 71"/>
              <a:gd name="T97" fmla="*/ 34 h 76"/>
              <a:gd name="T98" fmla="*/ 19 w 71"/>
              <a:gd name="T99" fmla="*/ 35 h 76"/>
              <a:gd name="T100" fmla="*/ 18 w 71"/>
              <a:gd name="T101" fmla="*/ 35 h 76"/>
              <a:gd name="T102" fmla="*/ 15 w 71"/>
              <a:gd name="T103" fmla="*/ 35 h 76"/>
              <a:gd name="T104" fmla="*/ 14 w 71"/>
              <a:gd name="T105" fmla="*/ 35 h 76"/>
              <a:gd name="T106" fmla="*/ 7 w 71"/>
              <a:gd name="T107" fmla="*/ 31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71" h="76">
                <a:moveTo>
                  <a:pt x="7" y="31"/>
                </a:moveTo>
                <a:lnTo>
                  <a:pt x="5" y="31"/>
                </a:lnTo>
                <a:lnTo>
                  <a:pt x="1" y="28"/>
                </a:lnTo>
                <a:lnTo>
                  <a:pt x="0" y="25"/>
                </a:lnTo>
                <a:lnTo>
                  <a:pt x="0" y="24"/>
                </a:lnTo>
                <a:lnTo>
                  <a:pt x="5" y="13"/>
                </a:lnTo>
                <a:lnTo>
                  <a:pt x="10" y="8"/>
                </a:lnTo>
                <a:lnTo>
                  <a:pt x="14" y="4"/>
                </a:lnTo>
                <a:lnTo>
                  <a:pt x="16" y="0"/>
                </a:lnTo>
                <a:lnTo>
                  <a:pt x="18" y="1"/>
                </a:lnTo>
                <a:lnTo>
                  <a:pt x="20" y="2"/>
                </a:lnTo>
                <a:lnTo>
                  <a:pt x="20" y="4"/>
                </a:lnTo>
                <a:lnTo>
                  <a:pt x="25" y="6"/>
                </a:lnTo>
                <a:lnTo>
                  <a:pt x="27" y="10"/>
                </a:lnTo>
                <a:lnTo>
                  <a:pt x="37" y="19"/>
                </a:lnTo>
                <a:lnTo>
                  <a:pt x="38" y="20"/>
                </a:lnTo>
                <a:lnTo>
                  <a:pt x="42" y="23"/>
                </a:lnTo>
                <a:lnTo>
                  <a:pt x="53" y="32"/>
                </a:lnTo>
                <a:lnTo>
                  <a:pt x="68" y="51"/>
                </a:lnTo>
                <a:lnTo>
                  <a:pt x="70" y="53"/>
                </a:lnTo>
                <a:lnTo>
                  <a:pt x="71" y="61"/>
                </a:lnTo>
                <a:lnTo>
                  <a:pt x="71" y="65"/>
                </a:lnTo>
                <a:lnTo>
                  <a:pt x="68" y="68"/>
                </a:lnTo>
                <a:lnTo>
                  <a:pt x="67" y="69"/>
                </a:lnTo>
                <a:lnTo>
                  <a:pt x="65" y="70"/>
                </a:lnTo>
                <a:lnTo>
                  <a:pt x="65" y="70"/>
                </a:lnTo>
                <a:lnTo>
                  <a:pt x="64" y="72"/>
                </a:lnTo>
                <a:lnTo>
                  <a:pt x="61" y="75"/>
                </a:lnTo>
                <a:lnTo>
                  <a:pt x="60" y="76"/>
                </a:lnTo>
                <a:lnTo>
                  <a:pt x="57" y="75"/>
                </a:lnTo>
                <a:lnTo>
                  <a:pt x="42" y="73"/>
                </a:lnTo>
                <a:lnTo>
                  <a:pt x="40" y="73"/>
                </a:lnTo>
                <a:lnTo>
                  <a:pt x="38" y="73"/>
                </a:lnTo>
                <a:lnTo>
                  <a:pt x="15" y="64"/>
                </a:lnTo>
                <a:lnTo>
                  <a:pt x="4" y="47"/>
                </a:lnTo>
                <a:lnTo>
                  <a:pt x="4" y="38"/>
                </a:lnTo>
                <a:lnTo>
                  <a:pt x="5" y="38"/>
                </a:lnTo>
                <a:lnTo>
                  <a:pt x="8" y="39"/>
                </a:lnTo>
                <a:lnTo>
                  <a:pt x="10" y="39"/>
                </a:lnTo>
                <a:lnTo>
                  <a:pt x="10" y="40"/>
                </a:lnTo>
                <a:lnTo>
                  <a:pt x="10" y="42"/>
                </a:lnTo>
                <a:lnTo>
                  <a:pt x="11" y="42"/>
                </a:lnTo>
                <a:lnTo>
                  <a:pt x="12" y="45"/>
                </a:lnTo>
                <a:lnTo>
                  <a:pt x="18" y="46"/>
                </a:lnTo>
                <a:lnTo>
                  <a:pt x="19" y="46"/>
                </a:lnTo>
                <a:lnTo>
                  <a:pt x="20" y="46"/>
                </a:lnTo>
                <a:lnTo>
                  <a:pt x="23" y="39"/>
                </a:lnTo>
                <a:lnTo>
                  <a:pt x="23" y="36"/>
                </a:lnTo>
                <a:lnTo>
                  <a:pt x="20" y="34"/>
                </a:lnTo>
                <a:lnTo>
                  <a:pt x="19" y="35"/>
                </a:lnTo>
                <a:lnTo>
                  <a:pt x="18" y="35"/>
                </a:lnTo>
                <a:lnTo>
                  <a:pt x="15" y="35"/>
                </a:lnTo>
                <a:lnTo>
                  <a:pt x="14" y="35"/>
                </a:lnTo>
                <a:lnTo>
                  <a:pt x="7" y="3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1" name="Freeform 417"/>
          <p:cNvSpPr>
            <a:spLocks/>
          </p:cNvSpPr>
          <p:nvPr/>
        </p:nvSpPr>
        <p:spPr bwMode="auto">
          <a:xfrm>
            <a:off x="6796088" y="1644650"/>
            <a:ext cx="50800" cy="41275"/>
          </a:xfrm>
          <a:custGeom>
            <a:avLst/>
            <a:gdLst>
              <a:gd name="T0" fmla="*/ 32 w 32"/>
              <a:gd name="T1" fmla="*/ 15 h 26"/>
              <a:gd name="T2" fmla="*/ 32 w 32"/>
              <a:gd name="T3" fmla="*/ 17 h 26"/>
              <a:gd name="T4" fmla="*/ 32 w 32"/>
              <a:gd name="T5" fmla="*/ 20 h 26"/>
              <a:gd name="T6" fmla="*/ 30 w 32"/>
              <a:gd name="T7" fmla="*/ 21 h 26"/>
              <a:gd name="T8" fmla="*/ 28 w 32"/>
              <a:gd name="T9" fmla="*/ 21 h 26"/>
              <a:gd name="T10" fmla="*/ 15 w 32"/>
              <a:gd name="T11" fmla="*/ 25 h 26"/>
              <a:gd name="T12" fmla="*/ 11 w 32"/>
              <a:gd name="T13" fmla="*/ 26 h 26"/>
              <a:gd name="T14" fmla="*/ 9 w 32"/>
              <a:gd name="T15" fmla="*/ 26 h 26"/>
              <a:gd name="T16" fmla="*/ 0 w 32"/>
              <a:gd name="T17" fmla="*/ 22 h 26"/>
              <a:gd name="T18" fmla="*/ 0 w 32"/>
              <a:gd name="T19" fmla="*/ 20 h 26"/>
              <a:gd name="T20" fmla="*/ 4 w 32"/>
              <a:gd name="T21" fmla="*/ 13 h 26"/>
              <a:gd name="T22" fmla="*/ 4 w 32"/>
              <a:gd name="T23" fmla="*/ 10 h 26"/>
              <a:gd name="T24" fmla="*/ 7 w 32"/>
              <a:gd name="T25" fmla="*/ 6 h 26"/>
              <a:gd name="T26" fmla="*/ 7 w 32"/>
              <a:gd name="T27" fmla="*/ 5 h 26"/>
              <a:gd name="T28" fmla="*/ 7 w 32"/>
              <a:gd name="T29" fmla="*/ 3 h 26"/>
              <a:gd name="T30" fmla="*/ 9 w 32"/>
              <a:gd name="T31" fmla="*/ 0 h 26"/>
              <a:gd name="T32" fmla="*/ 16 w 32"/>
              <a:gd name="T33" fmla="*/ 0 h 26"/>
              <a:gd name="T34" fmla="*/ 19 w 32"/>
              <a:gd name="T35" fmla="*/ 0 h 26"/>
              <a:gd name="T36" fmla="*/ 23 w 32"/>
              <a:gd name="T37" fmla="*/ 0 h 26"/>
              <a:gd name="T38" fmla="*/ 23 w 32"/>
              <a:gd name="T39" fmla="*/ 2 h 26"/>
              <a:gd name="T40" fmla="*/ 26 w 32"/>
              <a:gd name="T41" fmla="*/ 9 h 26"/>
              <a:gd name="T42" fmla="*/ 27 w 32"/>
              <a:gd name="T43" fmla="*/ 10 h 26"/>
              <a:gd name="T44" fmla="*/ 26 w 32"/>
              <a:gd name="T45" fmla="*/ 11 h 26"/>
              <a:gd name="T46" fmla="*/ 27 w 32"/>
              <a:gd name="T47" fmla="*/ 14 h 26"/>
              <a:gd name="T48" fmla="*/ 31 w 32"/>
              <a:gd name="T49" fmla="*/ 14 h 26"/>
              <a:gd name="T50" fmla="*/ 32 w 32"/>
              <a:gd name="T51" fmla="*/ 1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2" h="26">
                <a:moveTo>
                  <a:pt x="32" y="15"/>
                </a:moveTo>
                <a:lnTo>
                  <a:pt x="32" y="17"/>
                </a:lnTo>
                <a:lnTo>
                  <a:pt x="32" y="20"/>
                </a:lnTo>
                <a:lnTo>
                  <a:pt x="30" y="21"/>
                </a:lnTo>
                <a:lnTo>
                  <a:pt x="28" y="21"/>
                </a:lnTo>
                <a:lnTo>
                  <a:pt x="15" y="25"/>
                </a:lnTo>
                <a:lnTo>
                  <a:pt x="11" y="26"/>
                </a:lnTo>
                <a:lnTo>
                  <a:pt x="9" y="26"/>
                </a:lnTo>
                <a:lnTo>
                  <a:pt x="0" y="22"/>
                </a:lnTo>
                <a:lnTo>
                  <a:pt x="0" y="20"/>
                </a:lnTo>
                <a:lnTo>
                  <a:pt x="4" y="13"/>
                </a:lnTo>
                <a:lnTo>
                  <a:pt x="4" y="10"/>
                </a:lnTo>
                <a:lnTo>
                  <a:pt x="7" y="6"/>
                </a:lnTo>
                <a:lnTo>
                  <a:pt x="7" y="5"/>
                </a:lnTo>
                <a:lnTo>
                  <a:pt x="7" y="3"/>
                </a:lnTo>
                <a:lnTo>
                  <a:pt x="9" y="0"/>
                </a:lnTo>
                <a:lnTo>
                  <a:pt x="16" y="0"/>
                </a:lnTo>
                <a:lnTo>
                  <a:pt x="19" y="0"/>
                </a:lnTo>
                <a:lnTo>
                  <a:pt x="23" y="0"/>
                </a:lnTo>
                <a:lnTo>
                  <a:pt x="23" y="2"/>
                </a:lnTo>
                <a:lnTo>
                  <a:pt x="26" y="9"/>
                </a:lnTo>
                <a:lnTo>
                  <a:pt x="27" y="10"/>
                </a:lnTo>
                <a:lnTo>
                  <a:pt x="26" y="11"/>
                </a:lnTo>
                <a:lnTo>
                  <a:pt x="27" y="14"/>
                </a:lnTo>
                <a:lnTo>
                  <a:pt x="31" y="14"/>
                </a:lnTo>
                <a:lnTo>
                  <a:pt x="32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2" name="Freeform 418"/>
          <p:cNvSpPr>
            <a:spLocks/>
          </p:cNvSpPr>
          <p:nvPr/>
        </p:nvSpPr>
        <p:spPr bwMode="auto">
          <a:xfrm>
            <a:off x="6910388" y="1452563"/>
            <a:ext cx="263525" cy="304800"/>
          </a:xfrm>
          <a:custGeom>
            <a:avLst/>
            <a:gdLst>
              <a:gd name="T0" fmla="*/ 15 w 166"/>
              <a:gd name="T1" fmla="*/ 6 h 192"/>
              <a:gd name="T2" fmla="*/ 25 w 166"/>
              <a:gd name="T3" fmla="*/ 11 h 192"/>
              <a:gd name="T4" fmla="*/ 41 w 166"/>
              <a:gd name="T5" fmla="*/ 25 h 192"/>
              <a:gd name="T6" fmla="*/ 42 w 166"/>
              <a:gd name="T7" fmla="*/ 34 h 192"/>
              <a:gd name="T8" fmla="*/ 61 w 166"/>
              <a:gd name="T9" fmla="*/ 38 h 192"/>
              <a:gd name="T10" fmla="*/ 64 w 166"/>
              <a:gd name="T11" fmla="*/ 48 h 192"/>
              <a:gd name="T12" fmla="*/ 64 w 166"/>
              <a:gd name="T13" fmla="*/ 57 h 192"/>
              <a:gd name="T14" fmla="*/ 68 w 166"/>
              <a:gd name="T15" fmla="*/ 37 h 192"/>
              <a:gd name="T16" fmla="*/ 72 w 166"/>
              <a:gd name="T17" fmla="*/ 25 h 192"/>
              <a:gd name="T18" fmla="*/ 75 w 166"/>
              <a:gd name="T19" fmla="*/ 38 h 192"/>
              <a:gd name="T20" fmla="*/ 89 w 166"/>
              <a:gd name="T21" fmla="*/ 63 h 192"/>
              <a:gd name="T22" fmla="*/ 96 w 166"/>
              <a:gd name="T23" fmla="*/ 67 h 192"/>
              <a:gd name="T24" fmla="*/ 104 w 166"/>
              <a:gd name="T25" fmla="*/ 79 h 192"/>
              <a:gd name="T26" fmla="*/ 138 w 166"/>
              <a:gd name="T27" fmla="*/ 104 h 192"/>
              <a:gd name="T28" fmla="*/ 138 w 166"/>
              <a:gd name="T29" fmla="*/ 115 h 192"/>
              <a:gd name="T30" fmla="*/ 146 w 166"/>
              <a:gd name="T31" fmla="*/ 127 h 192"/>
              <a:gd name="T32" fmla="*/ 160 w 166"/>
              <a:gd name="T33" fmla="*/ 136 h 192"/>
              <a:gd name="T34" fmla="*/ 149 w 166"/>
              <a:gd name="T35" fmla="*/ 156 h 192"/>
              <a:gd name="T36" fmla="*/ 135 w 166"/>
              <a:gd name="T37" fmla="*/ 139 h 192"/>
              <a:gd name="T38" fmla="*/ 124 w 166"/>
              <a:gd name="T39" fmla="*/ 123 h 192"/>
              <a:gd name="T40" fmla="*/ 93 w 166"/>
              <a:gd name="T41" fmla="*/ 117 h 192"/>
              <a:gd name="T42" fmla="*/ 75 w 166"/>
              <a:gd name="T43" fmla="*/ 132 h 192"/>
              <a:gd name="T44" fmla="*/ 67 w 166"/>
              <a:gd name="T45" fmla="*/ 145 h 192"/>
              <a:gd name="T46" fmla="*/ 81 w 166"/>
              <a:gd name="T47" fmla="*/ 175 h 192"/>
              <a:gd name="T48" fmla="*/ 60 w 166"/>
              <a:gd name="T49" fmla="*/ 181 h 192"/>
              <a:gd name="T50" fmla="*/ 46 w 166"/>
              <a:gd name="T51" fmla="*/ 156 h 192"/>
              <a:gd name="T52" fmla="*/ 30 w 166"/>
              <a:gd name="T53" fmla="*/ 134 h 192"/>
              <a:gd name="T54" fmla="*/ 8 w 166"/>
              <a:gd name="T55" fmla="*/ 113 h 192"/>
              <a:gd name="T56" fmla="*/ 0 w 166"/>
              <a:gd name="T57" fmla="*/ 100 h 192"/>
              <a:gd name="T58" fmla="*/ 4 w 166"/>
              <a:gd name="T59" fmla="*/ 56 h 192"/>
              <a:gd name="T60" fmla="*/ 11 w 166"/>
              <a:gd name="T61" fmla="*/ 60 h 192"/>
              <a:gd name="T62" fmla="*/ 19 w 166"/>
              <a:gd name="T63" fmla="*/ 101 h 192"/>
              <a:gd name="T64" fmla="*/ 33 w 166"/>
              <a:gd name="T65" fmla="*/ 111 h 192"/>
              <a:gd name="T66" fmla="*/ 27 w 166"/>
              <a:gd name="T67" fmla="*/ 104 h 192"/>
              <a:gd name="T68" fmla="*/ 20 w 166"/>
              <a:gd name="T69" fmla="*/ 68 h 192"/>
              <a:gd name="T70" fmla="*/ 23 w 166"/>
              <a:gd name="T71" fmla="*/ 78 h 192"/>
              <a:gd name="T72" fmla="*/ 29 w 166"/>
              <a:gd name="T73" fmla="*/ 81 h 192"/>
              <a:gd name="T74" fmla="*/ 26 w 166"/>
              <a:gd name="T75" fmla="*/ 71 h 192"/>
              <a:gd name="T76" fmla="*/ 40 w 166"/>
              <a:gd name="T77" fmla="*/ 74 h 192"/>
              <a:gd name="T78" fmla="*/ 52 w 166"/>
              <a:gd name="T79" fmla="*/ 83 h 192"/>
              <a:gd name="T80" fmla="*/ 57 w 166"/>
              <a:gd name="T81" fmla="*/ 79 h 192"/>
              <a:gd name="T82" fmla="*/ 48 w 166"/>
              <a:gd name="T83" fmla="*/ 68 h 192"/>
              <a:gd name="T84" fmla="*/ 30 w 166"/>
              <a:gd name="T85" fmla="*/ 61 h 192"/>
              <a:gd name="T86" fmla="*/ 23 w 166"/>
              <a:gd name="T87" fmla="*/ 53 h 192"/>
              <a:gd name="T88" fmla="*/ 27 w 166"/>
              <a:gd name="T89" fmla="*/ 46 h 192"/>
              <a:gd name="T90" fmla="*/ 37 w 166"/>
              <a:gd name="T91" fmla="*/ 49 h 192"/>
              <a:gd name="T92" fmla="*/ 23 w 166"/>
              <a:gd name="T93" fmla="*/ 42 h 192"/>
              <a:gd name="T94" fmla="*/ 15 w 166"/>
              <a:gd name="T95" fmla="*/ 44 h 192"/>
              <a:gd name="T96" fmla="*/ 12 w 166"/>
              <a:gd name="T97" fmla="*/ 31 h 192"/>
              <a:gd name="T98" fmla="*/ 16 w 166"/>
              <a:gd name="T99" fmla="*/ 34 h 192"/>
              <a:gd name="T100" fmla="*/ 31 w 166"/>
              <a:gd name="T101" fmla="*/ 37 h 192"/>
              <a:gd name="T102" fmla="*/ 29 w 166"/>
              <a:gd name="T103" fmla="*/ 34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66" h="192">
                <a:moveTo>
                  <a:pt x="12" y="23"/>
                </a:moveTo>
                <a:lnTo>
                  <a:pt x="14" y="10"/>
                </a:lnTo>
                <a:lnTo>
                  <a:pt x="14" y="7"/>
                </a:lnTo>
                <a:lnTo>
                  <a:pt x="15" y="6"/>
                </a:lnTo>
                <a:lnTo>
                  <a:pt x="20" y="0"/>
                </a:lnTo>
                <a:lnTo>
                  <a:pt x="22" y="0"/>
                </a:lnTo>
                <a:lnTo>
                  <a:pt x="25" y="7"/>
                </a:lnTo>
                <a:lnTo>
                  <a:pt x="25" y="11"/>
                </a:lnTo>
                <a:lnTo>
                  <a:pt x="30" y="19"/>
                </a:lnTo>
                <a:lnTo>
                  <a:pt x="38" y="23"/>
                </a:lnTo>
                <a:lnTo>
                  <a:pt x="40" y="23"/>
                </a:lnTo>
                <a:lnTo>
                  <a:pt x="41" y="25"/>
                </a:lnTo>
                <a:lnTo>
                  <a:pt x="41" y="26"/>
                </a:lnTo>
                <a:lnTo>
                  <a:pt x="42" y="29"/>
                </a:lnTo>
                <a:lnTo>
                  <a:pt x="41" y="30"/>
                </a:lnTo>
                <a:lnTo>
                  <a:pt x="42" y="34"/>
                </a:lnTo>
                <a:lnTo>
                  <a:pt x="44" y="36"/>
                </a:lnTo>
                <a:lnTo>
                  <a:pt x="45" y="37"/>
                </a:lnTo>
                <a:lnTo>
                  <a:pt x="59" y="40"/>
                </a:lnTo>
                <a:lnTo>
                  <a:pt x="61" y="38"/>
                </a:lnTo>
                <a:lnTo>
                  <a:pt x="63" y="38"/>
                </a:lnTo>
                <a:lnTo>
                  <a:pt x="64" y="41"/>
                </a:lnTo>
                <a:lnTo>
                  <a:pt x="64" y="42"/>
                </a:lnTo>
                <a:lnTo>
                  <a:pt x="64" y="48"/>
                </a:lnTo>
                <a:lnTo>
                  <a:pt x="64" y="52"/>
                </a:lnTo>
                <a:lnTo>
                  <a:pt x="63" y="55"/>
                </a:lnTo>
                <a:lnTo>
                  <a:pt x="63" y="57"/>
                </a:lnTo>
                <a:lnTo>
                  <a:pt x="64" y="57"/>
                </a:lnTo>
                <a:lnTo>
                  <a:pt x="65" y="55"/>
                </a:lnTo>
                <a:lnTo>
                  <a:pt x="67" y="49"/>
                </a:lnTo>
                <a:lnTo>
                  <a:pt x="67" y="48"/>
                </a:lnTo>
                <a:lnTo>
                  <a:pt x="68" y="37"/>
                </a:lnTo>
                <a:lnTo>
                  <a:pt x="70" y="31"/>
                </a:lnTo>
                <a:lnTo>
                  <a:pt x="70" y="26"/>
                </a:lnTo>
                <a:lnTo>
                  <a:pt x="71" y="25"/>
                </a:lnTo>
                <a:lnTo>
                  <a:pt x="72" y="25"/>
                </a:lnTo>
                <a:lnTo>
                  <a:pt x="74" y="27"/>
                </a:lnTo>
                <a:lnTo>
                  <a:pt x="75" y="36"/>
                </a:lnTo>
                <a:lnTo>
                  <a:pt x="75" y="37"/>
                </a:lnTo>
                <a:lnTo>
                  <a:pt x="75" y="38"/>
                </a:lnTo>
                <a:lnTo>
                  <a:pt x="75" y="41"/>
                </a:lnTo>
                <a:lnTo>
                  <a:pt x="79" y="52"/>
                </a:lnTo>
                <a:lnTo>
                  <a:pt x="82" y="55"/>
                </a:lnTo>
                <a:lnTo>
                  <a:pt x="89" y="63"/>
                </a:lnTo>
                <a:lnTo>
                  <a:pt x="91" y="61"/>
                </a:lnTo>
                <a:lnTo>
                  <a:pt x="94" y="63"/>
                </a:lnTo>
                <a:lnTo>
                  <a:pt x="96" y="64"/>
                </a:lnTo>
                <a:lnTo>
                  <a:pt x="96" y="67"/>
                </a:lnTo>
                <a:lnTo>
                  <a:pt x="96" y="70"/>
                </a:lnTo>
                <a:lnTo>
                  <a:pt x="96" y="75"/>
                </a:lnTo>
                <a:lnTo>
                  <a:pt x="98" y="78"/>
                </a:lnTo>
                <a:lnTo>
                  <a:pt x="104" y="79"/>
                </a:lnTo>
                <a:lnTo>
                  <a:pt x="124" y="89"/>
                </a:lnTo>
                <a:lnTo>
                  <a:pt x="126" y="91"/>
                </a:lnTo>
                <a:lnTo>
                  <a:pt x="128" y="93"/>
                </a:lnTo>
                <a:lnTo>
                  <a:pt x="138" y="104"/>
                </a:lnTo>
                <a:lnTo>
                  <a:pt x="139" y="106"/>
                </a:lnTo>
                <a:lnTo>
                  <a:pt x="139" y="108"/>
                </a:lnTo>
                <a:lnTo>
                  <a:pt x="139" y="109"/>
                </a:lnTo>
                <a:lnTo>
                  <a:pt x="138" y="115"/>
                </a:lnTo>
                <a:lnTo>
                  <a:pt x="141" y="119"/>
                </a:lnTo>
                <a:lnTo>
                  <a:pt x="142" y="121"/>
                </a:lnTo>
                <a:lnTo>
                  <a:pt x="145" y="126"/>
                </a:lnTo>
                <a:lnTo>
                  <a:pt x="146" y="127"/>
                </a:lnTo>
                <a:lnTo>
                  <a:pt x="149" y="130"/>
                </a:lnTo>
                <a:lnTo>
                  <a:pt x="150" y="131"/>
                </a:lnTo>
                <a:lnTo>
                  <a:pt x="154" y="132"/>
                </a:lnTo>
                <a:lnTo>
                  <a:pt x="160" y="136"/>
                </a:lnTo>
                <a:lnTo>
                  <a:pt x="166" y="146"/>
                </a:lnTo>
                <a:lnTo>
                  <a:pt x="162" y="156"/>
                </a:lnTo>
                <a:lnTo>
                  <a:pt x="156" y="162"/>
                </a:lnTo>
                <a:lnTo>
                  <a:pt x="149" y="156"/>
                </a:lnTo>
                <a:lnTo>
                  <a:pt x="145" y="150"/>
                </a:lnTo>
                <a:lnTo>
                  <a:pt x="142" y="149"/>
                </a:lnTo>
                <a:lnTo>
                  <a:pt x="139" y="146"/>
                </a:lnTo>
                <a:lnTo>
                  <a:pt x="135" y="139"/>
                </a:lnTo>
                <a:lnTo>
                  <a:pt x="131" y="134"/>
                </a:lnTo>
                <a:lnTo>
                  <a:pt x="130" y="132"/>
                </a:lnTo>
                <a:lnTo>
                  <a:pt x="128" y="128"/>
                </a:lnTo>
                <a:lnTo>
                  <a:pt x="124" y="123"/>
                </a:lnTo>
                <a:lnTo>
                  <a:pt x="115" y="121"/>
                </a:lnTo>
                <a:lnTo>
                  <a:pt x="113" y="120"/>
                </a:lnTo>
                <a:lnTo>
                  <a:pt x="112" y="120"/>
                </a:lnTo>
                <a:lnTo>
                  <a:pt x="93" y="117"/>
                </a:lnTo>
                <a:lnTo>
                  <a:pt x="91" y="116"/>
                </a:lnTo>
                <a:lnTo>
                  <a:pt x="90" y="117"/>
                </a:lnTo>
                <a:lnTo>
                  <a:pt x="89" y="119"/>
                </a:lnTo>
                <a:lnTo>
                  <a:pt x="75" y="132"/>
                </a:lnTo>
                <a:lnTo>
                  <a:pt x="70" y="141"/>
                </a:lnTo>
                <a:lnTo>
                  <a:pt x="68" y="141"/>
                </a:lnTo>
                <a:lnTo>
                  <a:pt x="67" y="143"/>
                </a:lnTo>
                <a:lnTo>
                  <a:pt x="67" y="145"/>
                </a:lnTo>
                <a:lnTo>
                  <a:pt x="67" y="147"/>
                </a:lnTo>
                <a:lnTo>
                  <a:pt x="65" y="151"/>
                </a:lnTo>
                <a:lnTo>
                  <a:pt x="75" y="169"/>
                </a:lnTo>
                <a:lnTo>
                  <a:pt x="81" y="175"/>
                </a:lnTo>
                <a:lnTo>
                  <a:pt x="78" y="183"/>
                </a:lnTo>
                <a:lnTo>
                  <a:pt x="76" y="192"/>
                </a:lnTo>
                <a:lnTo>
                  <a:pt x="70" y="188"/>
                </a:lnTo>
                <a:lnTo>
                  <a:pt x="60" y="181"/>
                </a:lnTo>
                <a:lnTo>
                  <a:pt x="55" y="180"/>
                </a:lnTo>
                <a:lnTo>
                  <a:pt x="52" y="179"/>
                </a:lnTo>
                <a:lnTo>
                  <a:pt x="50" y="164"/>
                </a:lnTo>
                <a:lnTo>
                  <a:pt x="46" y="156"/>
                </a:lnTo>
                <a:lnTo>
                  <a:pt x="37" y="142"/>
                </a:lnTo>
                <a:lnTo>
                  <a:pt x="34" y="139"/>
                </a:lnTo>
                <a:lnTo>
                  <a:pt x="30" y="135"/>
                </a:lnTo>
                <a:lnTo>
                  <a:pt x="30" y="134"/>
                </a:lnTo>
                <a:lnTo>
                  <a:pt x="25" y="128"/>
                </a:lnTo>
                <a:lnTo>
                  <a:pt x="22" y="126"/>
                </a:lnTo>
                <a:lnTo>
                  <a:pt x="15" y="120"/>
                </a:lnTo>
                <a:lnTo>
                  <a:pt x="8" y="113"/>
                </a:lnTo>
                <a:lnTo>
                  <a:pt x="4" y="109"/>
                </a:lnTo>
                <a:lnTo>
                  <a:pt x="4" y="108"/>
                </a:lnTo>
                <a:lnTo>
                  <a:pt x="1" y="102"/>
                </a:lnTo>
                <a:lnTo>
                  <a:pt x="0" y="100"/>
                </a:lnTo>
                <a:lnTo>
                  <a:pt x="0" y="86"/>
                </a:lnTo>
                <a:lnTo>
                  <a:pt x="0" y="83"/>
                </a:lnTo>
                <a:lnTo>
                  <a:pt x="3" y="59"/>
                </a:lnTo>
                <a:lnTo>
                  <a:pt x="4" y="56"/>
                </a:lnTo>
                <a:lnTo>
                  <a:pt x="4" y="55"/>
                </a:lnTo>
                <a:lnTo>
                  <a:pt x="5" y="53"/>
                </a:lnTo>
                <a:lnTo>
                  <a:pt x="5" y="55"/>
                </a:lnTo>
                <a:lnTo>
                  <a:pt x="11" y="60"/>
                </a:lnTo>
                <a:lnTo>
                  <a:pt x="12" y="61"/>
                </a:lnTo>
                <a:lnTo>
                  <a:pt x="12" y="63"/>
                </a:lnTo>
                <a:lnTo>
                  <a:pt x="15" y="83"/>
                </a:lnTo>
                <a:lnTo>
                  <a:pt x="19" y="101"/>
                </a:lnTo>
                <a:lnTo>
                  <a:pt x="19" y="102"/>
                </a:lnTo>
                <a:lnTo>
                  <a:pt x="22" y="106"/>
                </a:lnTo>
                <a:lnTo>
                  <a:pt x="25" y="109"/>
                </a:lnTo>
                <a:lnTo>
                  <a:pt x="33" y="111"/>
                </a:lnTo>
                <a:lnTo>
                  <a:pt x="34" y="111"/>
                </a:lnTo>
                <a:lnTo>
                  <a:pt x="30" y="108"/>
                </a:lnTo>
                <a:lnTo>
                  <a:pt x="29" y="105"/>
                </a:lnTo>
                <a:lnTo>
                  <a:pt x="27" y="104"/>
                </a:lnTo>
                <a:lnTo>
                  <a:pt x="25" y="102"/>
                </a:lnTo>
                <a:lnTo>
                  <a:pt x="25" y="101"/>
                </a:lnTo>
                <a:lnTo>
                  <a:pt x="19" y="75"/>
                </a:lnTo>
                <a:lnTo>
                  <a:pt x="20" y="68"/>
                </a:lnTo>
                <a:lnTo>
                  <a:pt x="22" y="70"/>
                </a:lnTo>
                <a:lnTo>
                  <a:pt x="22" y="74"/>
                </a:lnTo>
                <a:lnTo>
                  <a:pt x="22" y="76"/>
                </a:lnTo>
                <a:lnTo>
                  <a:pt x="23" y="78"/>
                </a:lnTo>
                <a:lnTo>
                  <a:pt x="25" y="82"/>
                </a:lnTo>
                <a:lnTo>
                  <a:pt x="29" y="85"/>
                </a:lnTo>
                <a:lnTo>
                  <a:pt x="29" y="83"/>
                </a:lnTo>
                <a:lnTo>
                  <a:pt x="29" y="81"/>
                </a:lnTo>
                <a:lnTo>
                  <a:pt x="27" y="79"/>
                </a:lnTo>
                <a:lnTo>
                  <a:pt x="26" y="76"/>
                </a:lnTo>
                <a:lnTo>
                  <a:pt x="26" y="74"/>
                </a:lnTo>
                <a:lnTo>
                  <a:pt x="26" y="71"/>
                </a:lnTo>
                <a:lnTo>
                  <a:pt x="29" y="71"/>
                </a:lnTo>
                <a:lnTo>
                  <a:pt x="30" y="71"/>
                </a:lnTo>
                <a:lnTo>
                  <a:pt x="33" y="72"/>
                </a:lnTo>
                <a:lnTo>
                  <a:pt x="40" y="74"/>
                </a:lnTo>
                <a:lnTo>
                  <a:pt x="41" y="75"/>
                </a:lnTo>
                <a:lnTo>
                  <a:pt x="49" y="81"/>
                </a:lnTo>
                <a:lnTo>
                  <a:pt x="50" y="82"/>
                </a:lnTo>
                <a:lnTo>
                  <a:pt x="52" y="83"/>
                </a:lnTo>
                <a:lnTo>
                  <a:pt x="55" y="86"/>
                </a:lnTo>
                <a:lnTo>
                  <a:pt x="57" y="89"/>
                </a:lnTo>
                <a:lnTo>
                  <a:pt x="61" y="90"/>
                </a:lnTo>
                <a:lnTo>
                  <a:pt x="57" y="79"/>
                </a:lnTo>
                <a:lnTo>
                  <a:pt x="55" y="76"/>
                </a:lnTo>
                <a:lnTo>
                  <a:pt x="53" y="74"/>
                </a:lnTo>
                <a:lnTo>
                  <a:pt x="49" y="70"/>
                </a:lnTo>
                <a:lnTo>
                  <a:pt x="48" y="68"/>
                </a:lnTo>
                <a:lnTo>
                  <a:pt x="46" y="68"/>
                </a:lnTo>
                <a:lnTo>
                  <a:pt x="37" y="61"/>
                </a:lnTo>
                <a:lnTo>
                  <a:pt x="33" y="61"/>
                </a:lnTo>
                <a:lnTo>
                  <a:pt x="30" y="61"/>
                </a:lnTo>
                <a:lnTo>
                  <a:pt x="30" y="60"/>
                </a:lnTo>
                <a:lnTo>
                  <a:pt x="29" y="60"/>
                </a:lnTo>
                <a:lnTo>
                  <a:pt x="25" y="56"/>
                </a:lnTo>
                <a:lnTo>
                  <a:pt x="23" y="53"/>
                </a:lnTo>
                <a:lnTo>
                  <a:pt x="20" y="49"/>
                </a:lnTo>
                <a:lnTo>
                  <a:pt x="22" y="48"/>
                </a:lnTo>
                <a:lnTo>
                  <a:pt x="25" y="46"/>
                </a:lnTo>
                <a:lnTo>
                  <a:pt x="27" y="46"/>
                </a:lnTo>
                <a:lnTo>
                  <a:pt x="34" y="46"/>
                </a:lnTo>
                <a:lnTo>
                  <a:pt x="35" y="46"/>
                </a:lnTo>
                <a:lnTo>
                  <a:pt x="37" y="48"/>
                </a:lnTo>
                <a:lnTo>
                  <a:pt x="37" y="49"/>
                </a:lnTo>
                <a:lnTo>
                  <a:pt x="37" y="51"/>
                </a:lnTo>
                <a:lnTo>
                  <a:pt x="41" y="46"/>
                </a:lnTo>
                <a:lnTo>
                  <a:pt x="35" y="42"/>
                </a:lnTo>
                <a:lnTo>
                  <a:pt x="23" y="42"/>
                </a:lnTo>
                <a:lnTo>
                  <a:pt x="20" y="44"/>
                </a:lnTo>
                <a:lnTo>
                  <a:pt x="18" y="44"/>
                </a:lnTo>
                <a:lnTo>
                  <a:pt x="16" y="44"/>
                </a:lnTo>
                <a:lnTo>
                  <a:pt x="15" y="44"/>
                </a:lnTo>
                <a:lnTo>
                  <a:pt x="11" y="41"/>
                </a:lnTo>
                <a:lnTo>
                  <a:pt x="11" y="37"/>
                </a:lnTo>
                <a:lnTo>
                  <a:pt x="11" y="33"/>
                </a:lnTo>
                <a:lnTo>
                  <a:pt x="12" y="31"/>
                </a:lnTo>
                <a:lnTo>
                  <a:pt x="12" y="30"/>
                </a:lnTo>
                <a:lnTo>
                  <a:pt x="15" y="31"/>
                </a:lnTo>
                <a:lnTo>
                  <a:pt x="16" y="33"/>
                </a:lnTo>
                <a:lnTo>
                  <a:pt x="16" y="34"/>
                </a:lnTo>
                <a:lnTo>
                  <a:pt x="16" y="36"/>
                </a:lnTo>
                <a:lnTo>
                  <a:pt x="19" y="37"/>
                </a:lnTo>
                <a:lnTo>
                  <a:pt x="29" y="37"/>
                </a:lnTo>
                <a:lnTo>
                  <a:pt x="31" y="37"/>
                </a:lnTo>
                <a:lnTo>
                  <a:pt x="33" y="37"/>
                </a:lnTo>
                <a:lnTo>
                  <a:pt x="31" y="36"/>
                </a:lnTo>
                <a:lnTo>
                  <a:pt x="30" y="34"/>
                </a:lnTo>
                <a:lnTo>
                  <a:pt x="29" y="34"/>
                </a:lnTo>
                <a:lnTo>
                  <a:pt x="23" y="31"/>
                </a:lnTo>
                <a:lnTo>
                  <a:pt x="14" y="25"/>
                </a:lnTo>
                <a:lnTo>
                  <a:pt x="12" y="2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3" name="Freeform 419"/>
          <p:cNvSpPr>
            <a:spLocks/>
          </p:cNvSpPr>
          <p:nvPr/>
        </p:nvSpPr>
        <p:spPr bwMode="auto">
          <a:xfrm>
            <a:off x="6813551" y="1543050"/>
            <a:ext cx="66675" cy="104775"/>
          </a:xfrm>
          <a:custGeom>
            <a:avLst/>
            <a:gdLst>
              <a:gd name="T0" fmla="*/ 42 w 42"/>
              <a:gd name="T1" fmla="*/ 7 h 66"/>
              <a:gd name="T2" fmla="*/ 42 w 42"/>
              <a:gd name="T3" fmla="*/ 9 h 66"/>
              <a:gd name="T4" fmla="*/ 39 w 42"/>
              <a:gd name="T5" fmla="*/ 13 h 66"/>
              <a:gd name="T6" fmla="*/ 36 w 42"/>
              <a:gd name="T7" fmla="*/ 29 h 66"/>
              <a:gd name="T8" fmla="*/ 30 w 42"/>
              <a:gd name="T9" fmla="*/ 26 h 66"/>
              <a:gd name="T10" fmla="*/ 28 w 42"/>
              <a:gd name="T11" fmla="*/ 26 h 66"/>
              <a:gd name="T12" fmla="*/ 27 w 42"/>
              <a:gd name="T13" fmla="*/ 28 h 66"/>
              <a:gd name="T14" fmla="*/ 26 w 42"/>
              <a:gd name="T15" fmla="*/ 30 h 66"/>
              <a:gd name="T16" fmla="*/ 26 w 42"/>
              <a:gd name="T17" fmla="*/ 32 h 66"/>
              <a:gd name="T18" fmla="*/ 24 w 42"/>
              <a:gd name="T19" fmla="*/ 33 h 66"/>
              <a:gd name="T20" fmla="*/ 24 w 42"/>
              <a:gd name="T21" fmla="*/ 45 h 66"/>
              <a:gd name="T22" fmla="*/ 26 w 42"/>
              <a:gd name="T23" fmla="*/ 45 h 66"/>
              <a:gd name="T24" fmla="*/ 26 w 42"/>
              <a:gd name="T25" fmla="*/ 41 h 66"/>
              <a:gd name="T26" fmla="*/ 27 w 42"/>
              <a:gd name="T27" fmla="*/ 37 h 66"/>
              <a:gd name="T28" fmla="*/ 28 w 42"/>
              <a:gd name="T29" fmla="*/ 34 h 66"/>
              <a:gd name="T30" fmla="*/ 31 w 42"/>
              <a:gd name="T31" fmla="*/ 34 h 66"/>
              <a:gd name="T32" fmla="*/ 34 w 42"/>
              <a:gd name="T33" fmla="*/ 34 h 66"/>
              <a:gd name="T34" fmla="*/ 35 w 42"/>
              <a:gd name="T35" fmla="*/ 36 h 66"/>
              <a:gd name="T36" fmla="*/ 41 w 42"/>
              <a:gd name="T37" fmla="*/ 39 h 66"/>
              <a:gd name="T38" fmla="*/ 41 w 42"/>
              <a:gd name="T39" fmla="*/ 40 h 66"/>
              <a:gd name="T40" fmla="*/ 41 w 42"/>
              <a:gd name="T41" fmla="*/ 41 h 66"/>
              <a:gd name="T42" fmla="*/ 38 w 42"/>
              <a:gd name="T43" fmla="*/ 45 h 66"/>
              <a:gd name="T44" fmla="*/ 30 w 42"/>
              <a:gd name="T45" fmla="*/ 58 h 66"/>
              <a:gd name="T46" fmla="*/ 28 w 42"/>
              <a:gd name="T47" fmla="*/ 59 h 66"/>
              <a:gd name="T48" fmla="*/ 26 w 42"/>
              <a:gd name="T49" fmla="*/ 62 h 66"/>
              <a:gd name="T50" fmla="*/ 21 w 42"/>
              <a:gd name="T51" fmla="*/ 66 h 66"/>
              <a:gd name="T52" fmla="*/ 20 w 42"/>
              <a:gd name="T53" fmla="*/ 66 h 66"/>
              <a:gd name="T54" fmla="*/ 19 w 42"/>
              <a:gd name="T55" fmla="*/ 64 h 66"/>
              <a:gd name="T56" fmla="*/ 9 w 42"/>
              <a:gd name="T57" fmla="*/ 63 h 66"/>
              <a:gd name="T58" fmla="*/ 9 w 42"/>
              <a:gd name="T59" fmla="*/ 62 h 66"/>
              <a:gd name="T60" fmla="*/ 4 w 42"/>
              <a:gd name="T61" fmla="*/ 60 h 66"/>
              <a:gd name="T62" fmla="*/ 2 w 42"/>
              <a:gd name="T63" fmla="*/ 59 h 66"/>
              <a:gd name="T64" fmla="*/ 1 w 42"/>
              <a:gd name="T65" fmla="*/ 59 h 66"/>
              <a:gd name="T66" fmla="*/ 1 w 42"/>
              <a:gd name="T67" fmla="*/ 59 h 66"/>
              <a:gd name="T68" fmla="*/ 0 w 42"/>
              <a:gd name="T69" fmla="*/ 54 h 66"/>
              <a:gd name="T70" fmla="*/ 2 w 42"/>
              <a:gd name="T71" fmla="*/ 48 h 66"/>
              <a:gd name="T72" fmla="*/ 5 w 42"/>
              <a:gd name="T73" fmla="*/ 33 h 66"/>
              <a:gd name="T74" fmla="*/ 5 w 42"/>
              <a:gd name="T75" fmla="*/ 25 h 66"/>
              <a:gd name="T76" fmla="*/ 8 w 42"/>
              <a:gd name="T77" fmla="*/ 14 h 66"/>
              <a:gd name="T78" fmla="*/ 12 w 42"/>
              <a:gd name="T79" fmla="*/ 2 h 66"/>
              <a:gd name="T80" fmla="*/ 13 w 42"/>
              <a:gd name="T81" fmla="*/ 4 h 66"/>
              <a:gd name="T82" fmla="*/ 19 w 42"/>
              <a:gd name="T83" fmla="*/ 3 h 66"/>
              <a:gd name="T84" fmla="*/ 30 w 42"/>
              <a:gd name="T85" fmla="*/ 0 h 66"/>
              <a:gd name="T86" fmla="*/ 36 w 42"/>
              <a:gd name="T87" fmla="*/ 0 h 66"/>
              <a:gd name="T88" fmla="*/ 38 w 42"/>
              <a:gd name="T89" fmla="*/ 0 h 66"/>
              <a:gd name="T90" fmla="*/ 41 w 42"/>
              <a:gd name="T91" fmla="*/ 2 h 66"/>
              <a:gd name="T92" fmla="*/ 42 w 42"/>
              <a:gd name="T93" fmla="*/ 4 h 66"/>
              <a:gd name="T94" fmla="*/ 42 w 42"/>
              <a:gd name="T95" fmla="*/ 7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42" h="66">
                <a:moveTo>
                  <a:pt x="42" y="7"/>
                </a:moveTo>
                <a:lnTo>
                  <a:pt x="42" y="9"/>
                </a:lnTo>
                <a:lnTo>
                  <a:pt x="39" y="13"/>
                </a:lnTo>
                <a:lnTo>
                  <a:pt x="36" y="29"/>
                </a:lnTo>
                <a:lnTo>
                  <a:pt x="30" y="26"/>
                </a:lnTo>
                <a:lnTo>
                  <a:pt x="28" y="26"/>
                </a:lnTo>
                <a:lnTo>
                  <a:pt x="27" y="28"/>
                </a:lnTo>
                <a:lnTo>
                  <a:pt x="26" y="30"/>
                </a:lnTo>
                <a:lnTo>
                  <a:pt x="26" y="32"/>
                </a:lnTo>
                <a:lnTo>
                  <a:pt x="24" y="33"/>
                </a:lnTo>
                <a:lnTo>
                  <a:pt x="24" y="45"/>
                </a:lnTo>
                <a:lnTo>
                  <a:pt x="26" y="45"/>
                </a:lnTo>
                <a:lnTo>
                  <a:pt x="26" y="41"/>
                </a:lnTo>
                <a:lnTo>
                  <a:pt x="27" y="37"/>
                </a:lnTo>
                <a:lnTo>
                  <a:pt x="28" y="34"/>
                </a:lnTo>
                <a:lnTo>
                  <a:pt x="31" y="34"/>
                </a:lnTo>
                <a:lnTo>
                  <a:pt x="34" y="34"/>
                </a:lnTo>
                <a:lnTo>
                  <a:pt x="35" y="36"/>
                </a:lnTo>
                <a:lnTo>
                  <a:pt x="41" y="39"/>
                </a:lnTo>
                <a:lnTo>
                  <a:pt x="41" y="40"/>
                </a:lnTo>
                <a:lnTo>
                  <a:pt x="41" y="41"/>
                </a:lnTo>
                <a:lnTo>
                  <a:pt x="38" y="45"/>
                </a:lnTo>
                <a:lnTo>
                  <a:pt x="30" y="58"/>
                </a:lnTo>
                <a:lnTo>
                  <a:pt x="28" y="59"/>
                </a:lnTo>
                <a:lnTo>
                  <a:pt x="26" y="62"/>
                </a:lnTo>
                <a:lnTo>
                  <a:pt x="21" y="66"/>
                </a:lnTo>
                <a:lnTo>
                  <a:pt x="20" y="66"/>
                </a:lnTo>
                <a:lnTo>
                  <a:pt x="19" y="64"/>
                </a:lnTo>
                <a:lnTo>
                  <a:pt x="9" y="63"/>
                </a:lnTo>
                <a:lnTo>
                  <a:pt x="9" y="62"/>
                </a:lnTo>
                <a:lnTo>
                  <a:pt x="4" y="60"/>
                </a:lnTo>
                <a:lnTo>
                  <a:pt x="2" y="59"/>
                </a:lnTo>
                <a:lnTo>
                  <a:pt x="1" y="59"/>
                </a:lnTo>
                <a:lnTo>
                  <a:pt x="1" y="59"/>
                </a:lnTo>
                <a:lnTo>
                  <a:pt x="0" y="54"/>
                </a:lnTo>
                <a:lnTo>
                  <a:pt x="2" y="48"/>
                </a:lnTo>
                <a:lnTo>
                  <a:pt x="5" y="33"/>
                </a:lnTo>
                <a:lnTo>
                  <a:pt x="5" y="25"/>
                </a:lnTo>
                <a:lnTo>
                  <a:pt x="8" y="14"/>
                </a:lnTo>
                <a:lnTo>
                  <a:pt x="12" y="2"/>
                </a:lnTo>
                <a:lnTo>
                  <a:pt x="13" y="4"/>
                </a:lnTo>
                <a:lnTo>
                  <a:pt x="19" y="3"/>
                </a:lnTo>
                <a:lnTo>
                  <a:pt x="30" y="0"/>
                </a:lnTo>
                <a:lnTo>
                  <a:pt x="36" y="0"/>
                </a:lnTo>
                <a:lnTo>
                  <a:pt x="38" y="0"/>
                </a:lnTo>
                <a:lnTo>
                  <a:pt x="41" y="2"/>
                </a:lnTo>
                <a:lnTo>
                  <a:pt x="42" y="4"/>
                </a:lnTo>
                <a:lnTo>
                  <a:pt x="42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4" name="Freeform 420"/>
          <p:cNvSpPr>
            <a:spLocks/>
          </p:cNvSpPr>
          <p:nvPr/>
        </p:nvSpPr>
        <p:spPr bwMode="auto">
          <a:xfrm>
            <a:off x="7018338" y="1411288"/>
            <a:ext cx="231775" cy="242888"/>
          </a:xfrm>
          <a:custGeom>
            <a:avLst/>
            <a:gdLst>
              <a:gd name="T0" fmla="*/ 30 w 146"/>
              <a:gd name="T1" fmla="*/ 10 h 153"/>
              <a:gd name="T2" fmla="*/ 34 w 146"/>
              <a:gd name="T3" fmla="*/ 11 h 153"/>
              <a:gd name="T4" fmla="*/ 51 w 146"/>
              <a:gd name="T5" fmla="*/ 36 h 153"/>
              <a:gd name="T6" fmla="*/ 52 w 146"/>
              <a:gd name="T7" fmla="*/ 40 h 153"/>
              <a:gd name="T8" fmla="*/ 53 w 146"/>
              <a:gd name="T9" fmla="*/ 44 h 153"/>
              <a:gd name="T10" fmla="*/ 55 w 146"/>
              <a:gd name="T11" fmla="*/ 52 h 153"/>
              <a:gd name="T12" fmla="*/ 58 w 146"/>
              <a:gd name="T13" fmla="*/ 60 h 153"/>
              <a:gd name="T14" fmla="*/ 60 w 146"/>
              <a:gd name="T15" fmla="*/ 63 h 153"/>
              <a:gd name="T16" fmla="*/ 59 w 146"/>
              <a:gd name="T17" fmla="*/ 55 h 153"/>
              <a:gd name="T18" fmla="*/ 58 w 146"/>
              <a:gd name="T19" fmla="*/ 48 h 153"/>
              <a:gd name="T20" fmla="*/ 60 w 146"/>
              <a:gd name="T21" fmla="*/ 41 h 153"/>
              <a:gd name="T22" fmla="*/ 64 w 146"/>
              <a:gd name="T23" fmla="*/ 26 h 153"/>
              <a:gd name="T24" fmla="*/ 67 w 146"/>
              <a:gd name="T25" fmla="*/ 26 h 153"/>
              <a:gd name="T26" fmla="*/ 74 w 146"/>
              <a:gd name="T27" fmla="*/ 27 h 153"/>
              <a:gd name="T28" fmla="*/ 85 w 146"/>
              <a:gd name="T29" fmla="*/ 36 h 153"/>
              <a:gd name="T30" fmla="*/ 97 w 146"/>
              <a:gd name="T31" fmla="*/ 44 h 153"/>
              <a:gd name="T32" fmla="*/ 101 w 146"/>
              <a:gd name="T33" fmla="*/ 42 h 153"/>
              <a:gd name="T34" fmla="*/ 97 w 146"/>
              <a:gd name="T35" fmla="*/ 40 h 153"/>
              <a:gd name="T36" fmla="*/ 100 w 146"/>
              <a:gd name="T37" fmla="*/ 37 h 153"/>
              <a:gd name="T38" fmla="*/ 113 w 146"/>
              <a:gd name="T39" fmla="*/ 51 h 153"/>
              <a:gd name="T40" fmla="*/ 115 w 146"/>
              <a:gd name="T41" fmla="*/ 56 h 153"/>
              <a:gd name="T42" fmla="*/ 113 w 146"/>
              <a:gd name="T43" fmla="*/ 64 h 153"/>
              <a:gd name="T44" fmla="*/ 119 w 146"/>
              <a:gd name="T45" fmla="*/ 83 h 153"/>
              <a:gd name="T46" fmla="*/ 133 w 146"/>
              <a:gd name="T47" fmla="*/ 116 h 153"/>
              <a:gd name="T48" fmla="*/ 135 w 146"/>
              <a:gd name="T49" fmla="*/ 126 h 153"/>
              <a:gd name="T50" fmla="*/ 133 w 146"/>
              <a:gd name="T51" fmla="*/ 126 h 153"/>
              <a:gd name="T52" fmla="*/ 133 w 146"/>
              <a:gd name="T53" fmla="*/ 131 h 153"/>
              <a:gd name="T54" fmla="*/ 143 w 146"/>
              <a:gd name="T55" fmla="*/ 139 h 153"/>
              <a:gd name="T56" fmla="*/ 146 w 146"/>
              <a:gd name="T57" fmla="*/ 139 h 153"/>
              <a:gd name="T58" fmla="*/ 139 w 146"/>
              <a:gd name="T59" fmla="*/ 146 h 153"/>
              <a:gd name="T60" fmla="*/ 137 w 146"/>
              <a:gd name="T61" fmla="*/ 149 h 153"/>
              <a:gd name="T62" fmla="*/ 118 w 146"/>
              <a:gd name="T63" fmla="*/ 153 h 153"/>
              <a:gd name="T64" fmla="*/ 101 w 146"/>
              <a:gd name="T65" fmla="*/ 142 h 153"/>
              <a:gd name="T66" fmla="*/ 93 w 146"/>
              <a:gd name="T67" fmla="*/ 137 h 153"/>
              <a:gd name="T68" fmla="*/ 78 w 146"/>
              <a:gd name="T69" fmla="*/ 116 h 153"/>
              <a:gd name="T70" fmla="*/ 52 w 146"/>
              <a:gd name="T71" fmla="*/ 105 h 153"/>
              <a:gd name="T72" fmla="*/ 44 w 146"/>
              <a:gd name="T73" fmla="*/ 100 h 153"/>
              <a:gd name="T74" fmla="*/ 41 w 146"/>
              <a:gd name="T75" fmla="*/ 97 h 153"/>
              <a:gd name="T76" fmla="*/ 28 w 146"/>
              <a:gd name="T77" fmla="*/ 78 h 153"/>
              <a:gd name="T78" fmla="*/ 25 w 146"/>
              <a:gd name="T79" fmla="*/ 77 h 153"/>
              <a:gd name="T80" fmla="*/ 23 w 146"/>
              <a:gd name="T81" fmla="*/ 74 h 153"/>
              <a:gd name="T82" fmla="*/ 21 w 146"/>
              <a:gd name="T83" fmla="*/ 60 h 153"/>
              <a:gd name="T84" fmla="*/ 19 w 146"/>
              <a:gd name="T85" fmla="*/ 40 h 153"/>
              <a:gd name="T86" fmla="*/ 13 w 146"/>
              <a:gd name="T87" fmla="*/ 36 h 153"/>
              <a:gd name="T88" fmla="*/ 13 w 146"/>
              <a:gd name="T89" fmla="*/ 33 h 153"/>
              <a:gd name="T90" fmla="*/ 14 w 146"/>
              <a:gd name="T91" fmla="*/ 27 h 153"/>
              <a:gd name="T92" fmla="*/ 25 w 146"/>
              <a:gd name="T93" fmla="*/ 26 h 153"/>
              <a:gd name="T94" fmla="*/ 28 w 146"/>
              <a:gd name="T95" fmla="*/ 23 h 153"/>
              <a:gd name="T96" fmla="*/ 13 w 146"/>
              <a:gd name="T97" fmla="*/ 18 h 153"/>
              <a:gd name="T98" fmla="*/ 6 w 146"/>
              <a:gd name="T99" fmla="*/ 15 h 153"/>
              <a:gd name="T100" fmla="*/ 0 w 146"/>
              <a:gd name="T101" fmla="*/ 12 h 153"/>
              <a:gd name="T102" fmla="*/ 7 w 146"/>
              <a:gd name="T103" fmla="*/ 4 h 153"/>
              <a:gd name="T104" fmla="*/ 13 w 146"/>
              <a:gd name="T105" fmla="*/ 0 h 153"/>
              <a:gd name="T106" fmla="*/ 14 w 146"/>
              <a:gd name="T107" fmla="*/ 2 h 153"/>
              <a:gd name="T108" fmla="*/ 21 w 146"/>
              <a:gd name="T109" fmla="*/ 8 h 153"/>
              <a:gd name="T110" fmla="*/ 21 w 146"/>
              <a:gd name="T111" fmla="*/ 17 h 153"/>
              <a:gd name="T112" fmla="*/ 29 w 146"/>
              <a:gd name="T113" fmla="*/ 15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46" h="153">
                <a:moveTo>
                  <a:pt x="29" y="11"/>
                </a:moveTo>
                <a:lnTo>
                  <a:pt x="30" y="10"/>
                </a:lnTo>
                <a:lnTo>
                  <a:pt x="32" y="10"/>
                </a:lnTo>
                <a:lnTo>
                  <a:pt x="34" y="11"/>
                </a:lnTo>
                <a:lnTo>
                  <a:pt x="37" y="11"/>
                </a:lnTo>
                <a:lnTo>
                  <a:pt x="51" y="36"/>
                </a:lnTo>
                <a:lnTo>
                  <a:pt x="51" y="37"/>
                </a:lnTo>
                <a:lnTo>
                  <a:pt x="52" y="40"/>
                </a:lnTo>
                <a:lnTo>
                  <a:pt x="53" y="42"/>
                </a:lnTo>
                <a:lnTo>
                  <a:pt x="53" y="44"/>
                </a:lnTo>
                <a:lnTo>
                  <a:pt x="55" y="51"/>
                </a:lnTo>
                <a:lnTo>
                  <a:pt x="55" y="52"/>
                </a:lnTo>
                <a:lnTo>
                  <a:pt x="56" y="59"/>
                </a:lnTo>
                <a:lnTo>
                  <a:pt x="58" y="60"/>
                </a:lnTo>
                <a:lnTo>
                  <a:pt x="60" y="62"/>
                </a:lnTo>
                <a:lnTo>
                  <a:pt x="60" y="63"/>
                </a:lnTo>
                <a:lnTo>
                  <a:pt x="60" y="59"/>
                </a:lnTo>
                <a:lnTo>
                  <a:pt x="59" y="55"/>
                </a:lnTo>
                <a:lnTo>
                  <a:pt x="58" y="53"/>
                </a:lnTo>
                <a:lnTo>
                  <a:pt x="58" y="48"/>
                </a:lnTo>
                <a:lnTo>
                  <a:pt x="58" y="45"/>
                </a:lnTo>
                <a:lnTo>
                  <a:pt x="60" y="41"/>
                </a:lnTo>
                <a:lnTo>
                  <a:pt x="62" y="33"/>
                </a:lnTo>
                <a:lnTo>
                  <a:pt x="64" y="26"/>
                </a:lnTo>
                <a:lnTo>
                  <a:pt x="66" y="26"/>
                </a:lnTo>
                <a:lnTo>
                  <a:pt x="67" y="26"/>
                </a:lnTo>
                <a:lnTo>
                  <a:pt x="68" y="26"/>
                </a:lnTo>
                <a:lnTo>
                  <a:pt x="74" y="27"/>
                </a:lnTo>
                <a:lnTo>
                  <a:pt x="83" y="34"/>
                </a:lnTo>
                <a:lnTo>
                  <a:pt x="85" y="36"/>
                </a:lnTo>
                <a:lnTo>
                  <a:pt x="86" y="37"/>
                </a:lnTo>
                <a:lnTo>
                  <a:pt x="97" y="44"/>
                </a:lnTo>
                <a:lnTo>
                  <a:pt x="100" y="42"/>
                </a:lnTo>
                <a:lnTo>
                  <a:pt x="101" y="42"/>
                </a:lnTo>
                <a:lnTo>
                  <a:pt x="100" y="41"/>
                </a:lnTo>
                <a:lnTo>
                  <a:pt x="97" y="40"/>
                </a:lnTo>
                <a:lnTo>
                  <a:pt x="98" y="37"/>
                </a:lnTo>
                <a:lnTo>
                  <a:pt x="100" y="37"/>
                </a:lnTo>
                <a:lnTo>
                  <a:pt x="108" y="42"/>
                </a:lnTo>
                <a:lnTo>
                  <a:pt x="113" y="51"/>
                </a:lnTo>
                <a:lnTo>
                  <a:pt x="115" y="53"/>
                </a:lnTo>
                <a:lnTo>
                  <a:pt x="115" y="56"/>
                </a:lnTo>
                <a:lnTo>
                  <a:pt x="113" y="60"/>
                </a:lnTo>
                <a:lnTo>
                  <a:pt x="113" y="64"/>
                </a:lnTo>
                <a:lnTo>
                  <a:pt x="113" y="70"/>
                </a:lnTo>
                <a:lnTo>
                  <a:pt x="119" y="83"/>
                </a:lnTo>
                <a:lnTo>
                  <a:pt x="122" y="87"/>
                </a:lnTo>
                <a:lnTo>
                  <a:pt x="133" y="116"/>
                </a:lnTo>
                <a:lnTo>
                  <a:pt x="135" y="124"/>
                </a:lnTo>
                <a:lnTo>
                  <a:pt x="135" y="126"/>
                </a:lnTo>
                <a:lnTo>
                  <a:pt x="134" y="126"/>
                </a:lnTo>
                <a:lnTo>
                  <a:pt x="133" y="126"/>
                </a:lnTo>
                <a:lnTo>
                  <a:pt x="133" y="130"/>
                </a:lnTo>
                <a:lnTo>
                  <a:pt x="133" y="131"/>
                </a:lnTo>
                <a:lnTo>
                  <a:pt x="142" y="139"/>
                </a:lnTo>
                <a:lnTo>
                  <a:pt x="143" y="139"/>
                </a:lnTo>
                <a:lnTo>
                  <a:pt x="145" y="139"/>
                </a:lnTo>
                <a:lnTo>
                  <a:pt x="146" y="139"/>
                </a:lnTo>
                <a:lnTo>
                  <a:pt x="142" y="142"/>
                </a:lnTo>
                <a:lnTo>
                  <a:pt x="139" y="146"/>
                </a:lnTo>
                <a:lnTo>
                  <a:pt x="138" y="147"/>
                </a:lnTo>
                <a:lnTo>
                  <a:pt x="137" y="149"/>
                </a:lnTo>
                <a:lnTo>
                  <a:pt x="119" y="153"/>
                </a:lnTo>
                <a:lnTo>
                  <a:pt x="118" y="153"/>
                </a:lnTo>
                <a:lnTo>
                  <a:pt x="112" y="150"/>
                </a:lnTo>
                <a:lnTo>
                  <a:pt x="101" y="142"/>
                </a:lnTo>
                <a:lnTo>
                  <a:pt x="98" y="141"/>
                </a:lnTo>
                <a:lnTo>
                  <a:pt x="93" y="137"/>
                </a:lnTo>
                <a:lnTo>
                  <a:pt x="89" y="127"/>
                </a:lnTo>
                <a:lnTo>
                  <a:pt x="78" y="116"/>
                </a:lnTo>
                <a:lnTo>
                  <a:pt x="66" y="109"/>
                </a:lnTo>
                <a:lnTo>
                  <a:pt x="52" y="105"/>
                </a:lnTo>
                <a:lnTo>
                  <a:pt x="45" y="102"/>
                </a:lnTo>
                <a:lnTo>
                  <a:pt x="44" y="100"/>
                </a:lnTo>
                <a:lnTo>
                  <a:pt x="43" y="98"/>
                </a:lnTo>
                <a:lnTo>
                  <a:pt x="41" y="97"/>
                </a:lnTo>
                <a:lnTo>
                  <a:pt x="41" y="94"/>
                </a:lnTo>
                <a:lnTo>
                  <a:pt x="28" y="78"/>
                </a:lnTo>
                <a:lnTo>
                  <a:pt x="26" y="77"/>
                </a:lnTo>
                <a:lnTo>
                  <a:pt x="25" y="77"/>
                </a:lnTo>
                <a:lnTo>
                  <a:pt x="23" y="75"/>
                </a:lnTo>
                <a:lnTo>
                  <a:pt x="23" y="74"/>
                </a:lnTo>
                <a:lnTo>
                  <a:pt x="21" y="67"/>
                </a:lnTo>
                <a:lnTo>
                  <a:pt x="21" y="60"/>
                </a:lnTo>
                <a:lnTo>
                  <a:pt x="21" y="44"/>
                </a:lnTo>
                <a:lnTo>
                  <a:pt x="19" y="40"/>
                </a:lnTo>
                <a:lnTo>
                  <a:pt x="18" y="38"/>
                </a:lnTo>
                <a:lnTo>
                  <a:pt x="13" y="36"/>
                </a:lnTo>
                <a:lnTo>
                  <a:pt x="13" y="34"/>
                </a:lnTo>
                <a:lnTo>
                  <a:pt x="13" y="33"/>
                </a:lnTo>
                <a:lnTo>
                  <a:pt x="13" y="30"/>
                </a:lnTo>
                <a:lnTo>
                  <a:pt x="14" y="27"/>
                </a:lnTo>
                <a:lnTo>
                  <a:pt x="15" y="26"/>
                </a:lnTo>
                <a:lnTo>
                  <a:pt x="25" y="26"/>
                </a:lnTo>
                <a:lnTo>
                  <a:pt x="28" y="26"/>
                </a:lnTo>
                <a:lnTo>
                  <a:pt x="28" y="23"/>
                </a:lnTo>
                <a:lnTo>
                  <a:pt x="13" y="17"/>
                </a:lnTo>
                <a:lnTo>
                  <a:pt x="13" y="18"/>
                </a:lnTo>
                <a:lnTo>
                  <a:pt x="11" y="18"/>
                </a:lnTo>
                <a:lnTo>
                  <a:pt x="6" y="15"/>
                </a:lnTo>
                <a:lnTo>
                  <a:pt x="0" y="14"/>
                </a:lnTo>
                <a:lnTo>
                  <a:pt x="0" y="12"/>
                </a:lnTo>
                <a:lnTo>
                  <a:pt x="0" y="11"/>
                </a:lnTo>
                <a:lnTo>
                  <a:pt x="7" y="4"/>
                </a:lnTo>
                <a:lnTo>
                  <a:pt x="13" y="2"/>
                </a:lnTo>
                <a:lnTo>
                  <a:pt x="13" y="0"/>
                </a:lnTo>
                <a:lnTo>
                  <a:pt x="14" y="0"/>
                </a:lnTo>
                <a:lnTo>
                  <a:pt x="14" y="2"/>
                </a:lnTo>
                <a:lnTo>
                  <a:pt x="17" y="4"/>
                </a:lnTo>
                <a:lnTo>
                  <a:pt x="21" y="8"/>
                </a:lnTo>
                <a:lnTo>
                  <a:pt x="21" y="12"/>
                </a:lnTo>
                <a:lnTo>
                  <a:pt x="21" y="17"/>
                </a:lnTo>
                <a:lnTo>
                  <a:pt x="28" y="17"/>
                </a:lnTo>
                <a:lnTo>
                  <a:pt x="29" y="15"/>
                </a:lnTo>
                <a:lnTo>
                  <a:pt x="29" y="1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5" name="Freeform 421"/>
          <p:cNvSpPr>
            <a:spLocks/>
          </p:cNvSpPr>
          <p:nvPr/>
        </p:nvSpPr>
        <p:spPr bwMode="auto">
          <a:xfrm>
            <a:off x="6743701" y="1533525"/>
            <a:ext cx="55563" cy="98425"/>
          </a:xfrm>
          <a:custGeom>
            <a:avLst/>
            <a:gdLst>
              <a:gd name="T0" fmla="*/ 0 w 35"/>
              <a:gd name="T1" fmla="*/ 20 h 62"/>
              <a:gd name="T2" fmla="*/ 1 w 35"/>
              <a:gd name="T3" fmla="*/ 16 h 62"/>
              <a:gd name="T4" fmla="*/ 15 w 35"/>
              <a:gd name="T5" fmla="*/ 4 h 62"/>
              <a:gd name="T6" fmla="*/ 26 w 35"/>
              <a:gd name="T7" fmla="*/ 0 h 62"/>
              <a:gd name="T8" fmla="*/ 27 w 35"/>
              <a:gd name="T9" fmla="*/ 4 h 62"/>
              <a:gd name="T10" fmla="*/ 20 w 35"/>
              <a:gd name="T11" fmla="*/ 15 h 62"/>
              <a:gd name="T12" fmla="*/ 15 w 35"/>
              <a:gd name="T13" fmla="*/ 20 h 62"/>
              <a:gd name="T14" fmla="*/ 16 w 35"/>
              <a:gd name="T15" fmla="*/ 23 h 62"/>
              <a:gd name="T16" fmla="*/ 16 w 35"/>
              <a:gd name="T17" fmla="*/ 32 h 62"/>
              <a:gd name="T18" fmla="*/ 16 w 35"/>
              <a:gd name="T19" fmla="*/ 32 h 62"/>
              <a:gd name="T20" fmla="*/ 22 w 35"/>
              <a:gd name="T21" fmla="*/ 27 h 62"/>
              <a:gd name="T22" fmla="*/ 29 w 35"/>
              <a:gd name="T23" fmla="*/ 20 h 62"/>
              <a:gd name="T24" fmla="*/ 35 w 35"/>
              <a:gd name="T25" fmla="*/ 21 h 62"/>
              <a:gd name="T26" fmla="*/ 35 w 35"/>
              <a:gd name="T27" fmla="*/ 25 h 62"/>
              <a:gd name="T28" fmla="*/ 35 w 35"/>
              <a:gd name="T29" fmla="*/ 32 h 62"/>
              <a:gd name="T30" fmla="*/ 33 w 35"/>
              <a:gd name="T31" fmla="*/ 35 h 62"/>
              <a:gd name="T32" fmla="*/ 22 w 35"/>
              <a:gd name="T33" fmla="*/ 34 h 62"/>
              <a:gd name="T34" fmla="*/ 19 w 35"/>
              <a:gd name="T35" fmla="*/ 43 h 62"/>
              <a:gd name="T36" fmla="*/ 27 w 35"/>
              <a:gd name="T37" fmla="*/ 43 h 62"/>
              <a:gd name="T38" fmla="*/ 30 w 35"/>
              <a:gd name="T39" fmla="*/ 45 h 62"/>
              <a:gd name="T40" fmla="*/ 29 w 35"/>
              <a:gd name="T41" fmla="*/ 51 h 62"/>
              <a:gd name="T42" fmla="*/ 26 w 35"/>
              <a:gd name="T43" fmla="*/ 55 h 62"/>
              <a:gd name="T44" fmla="*/ 15 w 35"/>
              <a:gd name="T45" fmla="*/ 61 h 62"/>
              <a:gd name="T46" fmla="*/ 11 w 35"/>
              <a:gd name="T47" fmla="*/ 62 h 62"/>
              <a:gd name="T48" fmla="*/ 4 w 35"/>
              <a:gd name="T49" fmla="*/ 47 h 62"/>
              <a:gd name="T50" fmla="*/ 4 w 35"/>
              <a:gd name="T51" fmla="*/ 40 h 62"/>
              <a:gd name="T52" fmla="*/ 4 w 35"/>
              <a:gd name="T53" fmla="*/ 32 h 62"/>
              <a:gd name="T54" fmla="*/ 10 w 35"/>
              <a:gd name="T55" fmla="*/ 32 h 62"/>
              <a:gd name="T56" fmla="*/ 11 w 35"/>
              <a:gd name="T57" fmla="*/ 32 h 62"/>
              <a:gd name="T58" fmla="*/ 15 w 35"/>
              <a:gd name="T59" fmla="*/ 34 h 62"/>
              <a:gd name="T60" fmla="*/ 4 w 35"/>
              <a:gd name="T61" fmla="*/ 27 h 62"/>
              <a:gd name="T62" fmla="*/ 3 w 35"/>
              <a:gd name="T63" fmla="*/ 24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5" h="62">
                <a:moveTo>
                  <a:pt x="1" y="20"/>
                </a:moveTo>
                <a:lnTo>
                  <a:pt x="0" y="20"/>
                </a:lnTo>
                <a:lnTo>
                  <a:pt x="0" y="17"/>
                </a:lnTo>
                <a:lnTo>
                  <a:pt x="1" y="16"/>
                </a:lnTo>
                <a:lnTo>
                  <a:pt x="12" y="5"/>
                </a:lnTo>
                <a:lnTo>
                  <a:pt x="15" y="4"/>
                </a:lnTo>
                <a:lnTo>
                  <a:pt x="16" y="2"/>
                </a:lnTo>
                <a:lnTo>
                  <a:pt x="26" y="0"/>
                </a:lnTo>
                <a:lnTo>
                  <a:pt x="27" y="0"/>
                </a:lnTo>
                <a:lnTo>
                  <a:pt x="27" y="4"/>
                </a:lnTo>
                <a:lnTo>
                  <a:pt x="26" y="10"/>
                </a:lnTo>
                <a:lnTo>
                  <a:pt x="20" y="15"/>
                </a:lnTo>
                <a:lnTo>
                  <a:pt x="19" y="16"/>
                </a:lnTo>
                <a:lnTo>
                  <a:pt x="15" y="20"/>
                </a:lnTo>
                <a:lnTo>
                  <a:pt x="15" y="21"/>
                </a:lnTo>
                <a:lnTo>
                  <a:pt x="16" y="23"/>
                </a:lnTo>
                <a:lnTo>
                  <a:pt x="18" y="25"/>
                </a:lnTo>
                <a:lnTo>
                  <a:pt x="16" y="32"/>
                </a:lnTo>
                <a:lnTo>
                  <a:pt x="15" y="34"/>
                </a:lnTo>
                <a:lnTo>
                  <a:pt x="16" y="32"/>
                </a:lnTo>
                <a:lnTo>
                  <a:pt x="18" y="32"/>
                </a:lnTo>
                <a:lnTo>
                  <a:pt x="22" y="27"/>
                </a:lnTo>
                <a:lnTo>
                  <a:pt x="27" y="21"/>
                </a:lnTo>
                <a:lnTo>
                  <a:pt x="29" y="20"/>
                </a:lnTo>
                <a:lnTo>
                  <a:pt x="30" y="20"/>
                </a:lnTo>
                <a:lnTo>
                  <a:pt x="35" y="21"/>
                </a:lnTo>
                <a:lnTo>
                  <a:pt x="35" y="23"/>
                </a:lnTo>
                <a:lnTo>
                  <a:pt x="35" y="25"/>
                </a:lnTo>
                <a:lnTo>
                  <a:pt x="35" y="31"/>
                </a:lnTo>
                <a:lnTo>
                  <a:pt x="35" y="32"/>
                </a:lnTo>
                <a:lnTo>
                  <a:pt x="34" y="34"/>
                </a:lnTo>
                <a:lnTo>
                  <a:pt x="33" y="35"/>
                </a:lnTo>
                <a:lnTo>
                  <a:pt x="29" y="35"/>
                </a:lnTo>
                <a:lnTo>
                  <a:pt x="22" y="34"/>
                </a:lnTo>
                <a:lnTo>
                  <a:pt x="16" y="39"/>
                </a:lnTo>
                <a:lnTo>
                  <a:pt x="19" y="43"/>
                </a:lnTo>
                <a:lnTo>
                  <a:pt x="25" y="43"/>
                </a:lnTo>
                <a:lnTo>
                  <a:pt x="27" y="43"/>
                </a:lnTo>
                <a:lnTo>
                  <a:pt x="29" y="43"/>
                </a:lnTo>
                <a:lnTo>
                  <a:pt x="30" y="45"/>
                </a:lnTo>
                <a:lnTo>
                  <a:pt x="30" y="46"/>
                </a:lnTo>
                <a:lnTo>
                  <a:pt x="29" y="51"/>
                </a:lnTo>
                <a:lnTo>
                  <a:pt x="27" y="54"/>
                </a:lnTo>
                <a:lnTo>
                  <a:pt x="26" y="55"/>
                </a:lnTo>
                <a:lnTo>
                  <a:pt x="25" y="57"/>
                </a:lnTo>
                <a:lnTo>
                  <a:pt x="15" y="61"/>
                </a:lnTo>
                <a:lnTo>
                  <a:pt x="12" y="62"/>
                </a:lnTo>
                <a:lnTo>
                  <a:pt x="11" y="62"/>
                </a:lnTo>
                <a:lnTo>
                  <a:pt x="10" y="61"/>
                </a:lnTo>
                <a:lnTo>
                  <a:pt x="4" y="47"/>
                </a:lnTo>
                <a:lnTo>
                  <a:pt x="4" y="45"/>
                </a:lnTo>
                <a:lnTo>
                  <a:pt x="4" y="40"/>
                </a:lnTo>
                <a:lnTo>
                  <a:pt x="4" y="32"/>
                </a:lnTo>
                <a:lnTo>
                  <a:pt x="4" y="32"/>
                </a:lnTo>
                <a:lnTo>
                  <a:pt x="7" y="32"/>
                </a:lnTo>
                <a:lnTo>
                  <a:pt x="10" y="32"/>
                </a:lnTo>
                <a:lnTo>
                  <a:pt x="11" y="32"/>
                </a:lnTo>
                <a:lnTo>
                  <a:pt x="11" y="32"/>
                </a:lnTo>
                <a:lnTo>
                  <a:pt x="12" y="34"/>
                </a:lnTo>
                <a:lnTo>
                  <a:pt x="15" y="34"/>
                </a:lnTo>
                <a:lnTo>
                  <a:pt x="11" y="28"/>
                </a:lnTo>
                <a:lnTo>
                  <a:pt x="4" y="27"/>
                </a:lnTo>
                <a:lnTo>
                  <a:pt x="4" y="25"/>
                </a:lnTo>
                <a:lnTo>
                  <a:pt x="3" y="24"/>
                </a:lnTo>
                <a:lnTo>
                  <a:pt x="1" y="2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6" name="Freeform 422"/>
          <p:cNvSpPr>
            <a:spLocks/>
          </p:cNvSpPr>
          <p:nvPr/>
        </p:nvSpPr>
        <p:spPr bwMode="auto">
          <a:xfrm>
            <a:off x="7159626" y="1331913"/>
            <a:ext cx="127000" cy="222250"/>
          </a:xfrm>
          <a:custGeom>
            <a:avLst/>
            <a:gdLst>
              <a:gd name="T0" fmla="*/ 1 w 80"/>
              <a:gd name="T1" fmla="*/ 2 h 140"/>
              <a:gd name="T2" fmla="*/ 4 w 80"/>
              <a:gd name="T3" fmla="*/ 4 h 140"/>
              <a:gd name="T4" fmla="*/ 4 w 80"/>
              <a:gd name="T5" fmla="*/ 7 h 140"/>
              <a:gd name="T6" fmla="*/ 14 w 80"/>
              <a:gd name="T7" fmla="*/ 12 h 140"/>
              <a:gd name="T8" fmla="*/ 45 w 80"/>
              <a:gd name="T9" fmla="*/ 11 h 140"/>
              <a:gd name="T10" fmla="*/ 56 w 80"/>
              <a:gd name="T11" fmla="*/ 5 h 140"/>
              <a:gd name="T12" fmla="*/ 60 w 80"/>
              <a:gd name="T13" fmla="*/ 19 h 140"/>
              <a:gd name="T14" fmla="*/ 42 w 80"/>
              <a:gd name="T15" fmla="*/ 19 h 140"/>
              <a:gd name="T16" fmla="*/ 34 w 80"/>
              <a:gd name="T17" fmla="*/ 28 h 140"/>
              <a:gd name="T18" fmla="*/ 37 w 80"/>
              <a:gd name="T19" fmla="*/ 30 h 140"/>
              <a:gd name="T20" fmla="*/ 45 w 80"/>
              <a:gd name="T21" fmla="*/ 30 h 140"/>
              <a:gd name="T22" fmla="*/ 53 w 80"/>
              <a:gd name="T23" fmla="*/ 45 h 140"/>
              <a:gd name="T24" fmla="*/ 46 w 80"/>
              <a:gd name="T25" fmla="*/ 56 h 140"/>
              <a:gd name="T26" fmla="*/ 39 w 80"/>
              <a:gd name="T27" fmla="*/ 56 h 140"/>
              <a:gd name="T28" fmla="*/ 42 w 80"/>
              <a:gd name="T29" fmla="*/ 61 h 140"/>
              <a:gd name="T30" fmla="*/ 54 w 80"/>
              <a:gd name="T31" fmla="*/ 76 h 140"/>
              <a:gd name="T32" fmla="*/ 61 w 80"/>
              <a:gd name="T33" fmla="*/ 65 h 140"/>
              <a:gd name="T34" fmla="*/ 79 w 80"/>
              <a:gd name="T35" fmla="*/ 62 h 140"/>
              <a:gd name="T36" fmla="*/ 80 w 80"/>
              <a:gd name="T37" fmla="*/ 75 h 140"/>
              <a:gd name="T38" fmla="*/ 80 w 80"/>
              <a:gd name="T39" fmla="*/ 91 h 140"/>
              <a:gd name="T40" fmla="*/ 71 w 80"/>
              <a:gd name="T41" fmla="*/ 110 h 140"/>
              <a:gd name="T42" fmla="*/ 71 w 80"/>
              <a:gd name="T43" fmla="*/ 124 h 140"/>
              <a:gd name="T44" fmla="*/ 71 w 80"/>
              <a:gd name="T45" fmla="*/ 132 h 140"/>
              <a:gd name="T46" fmla="*/ 65 w 80"/>
              <a:gd name="T47" fmla="*/ 139 h 140"/>
              <a:gd name="T48" fmla="*/ 48 w 80"/>
              <a:gd name="T49" fmla="*/ 132 h 140"/>
              <a:gd name="T50" fmla="*/ 39 w 80"/>
              <a:gd name="T51" fmla="*/ 135 h 140"/>
              <a:gd name="T52" fmla="*/ 30 w 80"/>
              <a:gd name="T53" fmla="*/ 121 h 140"/>
              <a:gd name="T54" fmla="*/ 27 w 80"/>
              <a:gd name="T55" fmla="*/ 110 h 140"/>
              <a:gd name="T56" fmla="*/ 30 w 80"/>
              <a:gd name="T57" fmla="*/ 98 h 140"/>
              <a:gd name="T58" fmla="*/ 34 w 80"/>
              <a:gd name="T59" fmla="*/ 94 h 140"/>
              <a:gd name="T60" fmla="*/ 44 w 80"/>
              <a:gd name="T61" fmla="*/ 95 h 140"/>
              <a:gd name="T62" fmla="*/ 49 w 80"/>
              <a:gd name="T63" fmla="*/ 101 h 140"/>
              <a:gd name="T64" fmla="*/ 52 w 80"/>
              <a:gd name="T65" fmla="*/ 110 h 140"/>
              <a:gd name="T66" fmla="*/ 53 w 80"/>
              <a:gd name="T67" fmla="*/ 116 h 140"/>
              <a:gd name="T68" fmla="*/ 56 w 80"/>
              <a:gd name="T69" fmla="*/ 113 h 140"/>
              <a:gd name="T70" fmla="*/ 54 w 80"/>
              <a:gd name="T71" fmla="*/ 98 h 140"/>
              <a:gd name="T72" fmla="*/ 52 w 80"/>
              <a:gd name="T73" fmla="*/ 94 h 140"/>
              <a:gd name="T74" fmla="*/ 45 w 80"/>
              <a:gd name="T75" fmla="*/ 87 h 140"/>
              <a:gd name="T76" fmla="*/ 42 w 80"/>
              <a:gd name="T77" fmla="*/ 84 h 140"/>
              <a:gd name="T78" fmla="*/ 34 w 80"/>
              <a:gd name="T79" fmla="*/ 80 h 140"/>
              <a:gd name="T80" fmla="*/ 24 w 80"/>
              <a:gd name="T81" fmla="*/ 71 h 140"/>
              <a:gd name="T82" fmla="*/ 23 w 80"/>
              <a:gd name="T83" fmla="*/ 60 h 140"/>
              <a:gd name="T84" fmla="*/ 9 w 80"/>
              <a:gd name="T85" fmla="*/ 35 h 140"/>
              <a:gd name="T86" fmla="*/ 1 w 80"/>
              <a:gd name="T87" fmla="*/ 8 h 140"/>
              <a:gd name="T88" fmla="*/ 0 w 80"/>
              <a:gd name="T89" fmla="*/ 4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80" h="140">
                <a:moveTo>
                  <a:pt x="0" y="4"/>
                </a:moveTo>
                <a:lnTo>
                  <a:pt x="1" y="2"/>
                </a:lnTo>
                <a:lnTo>
                  <a:pt x="4" y="4"/>
                </a:lnTo>
                <a:lnTo>
                  <a:pt x="4" y="4"/>
                </a:lnTo>
                <a:lnTo>
                  <a:pt x="4" y="5"/>
                </a:lnTo>
                <a:lnTo>
                  <a:pt x="4" y="7"/>
                </a:lnTo>
                <a:lnTo>
                  <a:pt x="5" y="9"/>
                </a:lnTo>
                <a:lnTo>
                  <a:pt x="14" y="12"/>
                </a:lnTo>
                <a:lnTo>
                  <a:pt x="22" y="13"/>
                </a:lnTo>
                <a:lnTo>
                  <a:pt x="45" y="11"/>
                </a:lnTo>
                <a:lnTo>
                  <a:pt x="50" y="9"/>
                </a:lnTo>
                <a:lnTo>
                  <a:pt x="56" y="5"/>
                </a:lnTo>
                <a:lnTo>
                  <a:pt x="60" y="0"/>
                </a:lnTo>
                <a:lnTo>
                  <a:pt x="60" y="19"/>
                </a:lnTo>
                <a:lnTo>
                  <a:pt x="45" y="23"/>
                </a:lnTo>
                <a:lnTo>
                  <a:pt x="42" y="19"/>
                </a:lnTo>
                <a:lnTo>
                  <a:pt x="38" y="22"/>
                </a:lnTo>
                <a:lnTo>
                  <a:pt x="34" y="28"/>
                </a:lnTo>
                <a:lnTo>
                  <a:pt x="35" y="31"/>
                </a:lnTo>
                <a:lnTo>
                  <a:pt x="37" y="30"/>
                </a:lnTo>
                <a:lnTo>
                  <a:pt x="38" y="28"/>
                </a:lnTo>
                <a:lnTo>
                  <a:pt x="45" y="30"/>
                </a:lnTo>
                <a:lnTo>
                  <a:pt x="54" y="39"/>
                </a:lnTo>
                <a:lnTo>
                  <a:pt x="53" y="45"/>
                </a:lnTo>
                <a:lnTo>
                  <a:pt x="53" y="46"/>
                </a:lnTo>
                <a:lnTo>
                  <a:pt x="46" y="56"/>
                </a:lnTo>
                <a:lnTo>
                  <a:pt x="45" y="57"/>
                </a:lnTo>
                <a:lnTo>
                  <a:pt x="39" y="56"/>
                </a:lnTo>
                <a:lnTo>
                  <a:pt x="39" y="57"/>
                </a:lnTo>
                <a:lnTo>
                  <a:pt x="42" y="61"/>
                </a:lnTo>
                <a:lnTo>
                  <a:pt x="44" y="64"/>
                </a:lnTo>
                <a:lnTo>
                  <a:pt x="54" y="76"/>
                </a:lnTo>
                <a:lnTo>
                  <a:pt x="60" y="67"/>
                </a:lnTo>
                <a:lnTo>
                  <a:pt x="61" y="65"/>
                </a:lnTo>
                <a:lnTo>
                  <a:pt x="76" y="61"/>
                </a:lnTo>
                <a:lnTo>
                  <a:pt x="79" y="62"/>
                </a:lnTo>
                <a:lnTo>
                  <a:pt x="80" y="67"/>
                </a:lnTo>
                <a:lnTo>
                  <a:pt x="80" y="75"/>
                </a:lnTo>
                <a:lnTo>
                  <a:pt x="80" y="90"/>
                </a:lnTo>
                <a:lnTo>
                  <a:pt x="80" y="91"/>
                </a:lnTo>
                <a:lnTo>
                  <a:pt x="71" y="106"/>
                </a:lnTo>
                <a:lnTo>
                  <a:pt x="71" y="110"/>
                </a:lnTo>
                <a:lnTo>
                  <a:pt x="71" y="118"/>
                </a:lnTo>
                <a:lnTo>
                  <a:pt x="71" y="124"/>
                </a:lnTo>
                <a:lnTo>
                  <a:pt x="72" y="127"/>
                </a:lnTo>
                <a:lnTo>
                  <a:pt x="71" y="132"/>
                </a:lnTo>
                <a:lnTo>
                  <a:pt x="71" y="135"/>
                </a:lnTo>
                <a:lnTo>
                  <a:pt x="65" y="139"/>
                </a:lnTo>
                <a:lnTo>
                  <a:pt x="60" y="140"/>
                </a:lnTo>
                <a:lnTo>
                  <a:pt x="48" y="132"/>
                </a:lnTo>
                <a:lnTo>
                  <a:pt x="46" y="137"/>
                </a:lnTo>
                <a:lnTo>
                  <a:pt x="39" y="135"/>
                </a:lnTo>
                <a:lnTo>
                  <a:pt x="37" y="129"/>
                </a:lnTo>
                <a:lnTo>
                  <a:pt x="30" y="121"/>
                </a:lnTo>
                <a:lnTo>
                  <a:pt x="27" y="116"/>
                </a:lnTo>
                <a:lnTo>
                  <a:pt x="27" y="110"/>
                </a:lnTo>
                <a:lnTo>
                  <a:pt x="29" y="107"/>
                </a:lnTo>
                <a:lnTo>
                  <a:pt x="30" y="98"/>
                </a:lnTo>
                <a:lnTo>
                  <a:pt x="33" y="94"/>
                </a:lnTo>
                <a:lnTo>
                  <a:pt x="34" y="94"/>
                </a:lnTo>
                <a:lnTo>
                  <a:pt x="38" y="94"/>
                </a:lnTo>
                <a:lnTo>
                  <a:pt x="44" y="95"/>
                </a:lnTo>
                <a:lnTo>
                  <a:pt x="45" y="97"/>
                </a:lnTo>
                <a:lnTo>
                  <a:pt x="49" y="101"/>
                </a:lnTo>
                <a:lnTo>
                  <a:pt x="50" y="106"/>
                </a:lnTo>
                <a:lnTo>
                  <a:pt x="52" y="110"/>
                </a:lnTo>
                <a:lnTo>
                  <a:pt x="53" y="114"/>
                </a:lnTo>
                <a:lnTo>
                  <a:pt x="53" y="116"/>
                </a:lnTo>
                <a:lnTo>
                  <a:pt x="56" y="117"/>
                </a:lnTo>
                <a:lnTo>
                  <a:pt x="56" y="113"/>
                </a:lnTo>
                <a:lnTo>
                  <a:pt x="56" y="101"/>
                </a:lnTo>
                <a:lnTo>
                  <a:pt x="54" y="98"/>
                </a:lnTo>
                <a:lnTo>
                  <a:pt x="54" y="97"/>
                </a:lnTo>
                <a:lnTo>
                  <a:pt x="52" y="94"/>
                </a:lnTo>
                <a:lnTo>
                  <a:pt x="48" y="88"/>
                </a:lnTo>
                <a:lnTo>
                  <a:pt x="45" y="87"/>
                </a:lnTo>
                <a:lnTo>
                  <a:pt x="44" y="84"/>
                </a:lnTo>
                <a:lnTo>
                  <a:pt x="42" y="84"/>
                </a:lnTo>
                <a:lnTo>
                  <a:pt x="42" y="86"/>
                </a:lnTo>
                <a:lnTo>
                  <a:pt x="34" y="80"/>
                </a:lnTo>
                <a:lnTo>
                  <a:pt x="26" y="72"/>
                </a:lnTo>
                <a:lnTo>
                  <a:pt x="24" y="71"/>
                </a:lnTo>
                <a:lnTo>
                  <a:pt x="23" y="69"/>
                </a:lnTo>
                <a:lnTo>
                  <a:pt x="23" y="60"/>
                </a:lnTo>
                <a:lnTo>
                  <a:pt x="16" y="47"/>
                </a:lnTo>
                <a:lnTo>
                  <a:pt x="9" y="35"/>
                </a:lnTo>
                <a:lnTo>
                  <a:pt x="3" y="13"/>
                </a:lnTo>
                <a:lnTo>
                  <a:pt x="1" y="8"/>
                </a:lnTo>
                <a:lnTo>
                  <a:pt x="1" y="7"/>
                </a:lnTo>
                <a:lnTo>
                  <a:pt x="0" y="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7" name="Freeform 423"/>
          <p:cNvSpPr>
            <a:spLocks/>
          </p:cNvSpPr>
          <p:nvPr/>
        </p:nvSpPr>
        <p:spPr bwMode="auto">
          <a:xfrm>
            <a:off x="7280276" y="1446213"/>
            <a:ext cx="39688" cy="77788"/>
          </a:xfrm>
          <a:custGeom>
            <a:avLst/>
            <a:gdLst>
              <a:gd name="T0" fmla="*/ 0 w 25"/>
              <a:gd name="T1" fmla="*/ 33 h 49"/>
              <a:gd name="T2" fmla="*/ 0 w 25"/>
              <a:gd name="T3" fmla="*/ 31 h 49"/>
              <a:gd name="T4" fmla="*/ 2 w 25"/>
              <a:gd name="T5" fmla="*/ 30 h 49"/>
              <a:gd name="T6" fmla="*/ 4 w 25"/>
              <a:gd name="T7" fmla="*/ 19 h 49"/>
              <a:gd name="T8" fmla="*/ 4 w 25"/>
              <a:gd name="T9" fmla="*/ 18 h 49"/>
              <a:gd name="T10" fmla="*/ 7 w 25"/>
              <a:gd name="T11" fmla="*/ 5 h 49"/>
              <a:gd name="T12" fmla="*/ 9 w 25"/>
              <a:gd name="T13" fmla="*/ 3 h 49"/>
              <a:gd name="T14" fmla="*/ 9 w 25"/>
              <a:gd name="T15" fmla="*/ 1 h 49"/>
              <a:gd name="T16" fmla="*/ 11 w 25"/>
              <a:gd name="T17" fmla="*/ 0 h 49"/>
              <a:gd name="T18" fmla="*/ 13 w 25"/>
              <a:gd name="T19" fmla="*/ 0 h 49"/>
              <a:gd name="T20" fmla="*/ 15 w 25"/>
              <a:gd name="T21" fmla="*/ 1 h 49"/>
              <a:gd name="T22" fmla="*/ 21 w 25"/>
              <a:gd name="T23" fmla="*/ 10 h 49"/>
              <a:gd name="T24" fmla="*/ 21 w 25"/>
              <a:gd name="T25" fmla="*/ 12 h 49"/>
              <a:gd name="T26" fmla="*/ 19 w 25"/>
              <a:gd name="T27" fmla="*/ 19 h 49"/>
              <a:gd name="T28" fmla="*/ 18 w 25"/>
              <a:gd name="T29" fmla="*/ 22 h 49"/>
              <a:gd name="T30" fmla="*/ 17 w 25"/>
              <a:gd name="T31" fmla="*/ 22 h 49"/>
              <a:gd name="T32" fmla="*/ 17 w 25"/>
              <a:gd name="T33" fmla="*/ 25 h 49"/>
              <a:gd name="T34" fmla="*/ 19 w 25"/>
              <a:gd name="T35" fmla="*/ 33 h 49"/>
              <a:gd name="T36" fmla="*/ 21 w 25"/>
              <a:gd name="T37" fmla="*/ 33 h 49"/>
              <a:gd name="T38" fmla="*/ 22 w 25"/>
              <a:gd name="T39" fmla="*/ 33 h 49"/>
              <a:gd name="T40" fmla="*/ 22 w 25"/>
              <a:gd name="T41" fmla="*/ 31 h 49"/>
              <a:gd name="T42" fmla="*/ 25 w 25"/>
              <a:gd name="T43" fmla="*/ 33 h 49"/>
              <a:gd name="T44" fmla="*/ 25 w 25"/>
              <a:gd name="T45" fmla="*/ 34 h 49"/>
              <a:gd name="T46" fmla="*/ 25 w 25"/>
              <a:gd name="T47" fmla="*/ 38 h 49"/>
              <a:gd name="T48" fmla="*/ 24 w 25"/>
              <a:gd name="T49" fmla="*/ 48 h 49"/>
              <a:gd name="T50" fmla="*/ 19 w 25"/>
              <a:gd name="T51" fmla="*/ 49 h 49"/>
              <a:gd name="T52" fmla="*/ 18 w 25"/>
              <a:gd name="T53" fmla="*/ 49 h 49"/>
              <a:gd name="T54" fmla="*/ 15 w 25"/>
              <a:gd name="T55" fmla="*/ 49 h 49"/>
              <a:gd name="T56" fmla="*/ 13 w 25"/>
              <a:gd name="T57" fmla="*/ 48 h 49"/>
              <a:gd name="T58" fmla="*/ 11 w 25"/>
              <a:gd name="T59" fmla="*/ 46 h 49"/>
              <a:gd name="T60" fmla="*/ 10 w 25"/>
              <a:gd name="T61" fmla="*/ 46 h 49"/>
              <a:gd name="T62" fmla="*/ 9 w 25"/>
              <a:gd name="T63" fmla="*/ 45 h 49"/>
              <a:gd name="T64" fmla="*/ 3 w 25"/>
              <a:gd name="T65" fmla="*/ 35 h 49"/>
              <a:gd name="T66" fmla="*/ 0 w 25"/>
              <a:gd name="T67" fmla="*/ 33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5" h="49">
                <a:moveTo>
                  <a:pt x="0" y="33"/>
                </a:moveTo>
                <a:lnTo>
                  <a:pt x="0" y="31"/>
                </a:lnTo>
                <a:lnTo>
                  <a:pt x="2" y="30"/>
                </a:lnTo>
                <a:lnTo>
                  <a:pt x="4" y="19"/>
                </a:lnTo>
                <a:lnTo>
                  <a:pt x="4" y="18"/>
                </a:lnTo>
                <a:lnTo>
                  <a:pt x="7" y="5"/>
                </a:lnTo>
                <a:lnTo>
                  <a:pt x="9" y="3"/>
                </a:lnTo>
                <a:lnTo>
                  <a:pt x="9" y="1"/>
                </a:lnTo>
                <a:lnTo>
                  <a:pt x="11" y="0"/>
                </a:lnTo>
                <a:lnTo>
                  <a:pt x="13" y="0"/>
                </a:lnTo>
                <a:lnTo>
                  <a:pt x="15" y="1"/>
                </a:lnTo>
                <a:lnTo>
                  <a:pt x="21" y="10"/>
                </a:lnTo>
                <a:lnTo>
                  <a:pt x="21" y="12"/>
                </a:lnTo>
                <a:lnTo>
                  <a:pt x="19" y="19"/>
                </a:lnTo>
                <a:lnTo>
                  <a:pt x="18" y="22"/>
                </a:lnTo>
                <a:lnTo>
                  <a:pt x="17" y="22"/>
                </a:lnTo>
                <a:lnTo>
                  <a:pt x="17" y="25"/>
                </a:lnTo>
                <a:lnTo>
                  <a:pt x="19" y="33"/>
                </a:lnTo>
                <a:lnTo>
                  <a:pt x="21" y="33"/>
                </a:lnTo>
                <a:lnTo>
                  <a:pt x="22" y="33"/>
                </a:lnTo>
                <a:lnTo>
                  <a:pt x="22" y="31"/>
                </a:lnTo>
                <a:lnTo>
                  <a:pt x="25" y="33"/>
                </a:lnTo>
                <a:lnTo>
                  <a:pt x="25" y="34"/>
                </a:lnTo>
                <a:lnTo>
                  <a:pt x="25" y="38"/>
                </a:lnTo>
                <a:lnTo>
                  <a:pt x="24" y="48"/>
                </a:lnTo>
                <a:lnTo>
                  <a:pt x="19" y="49"/>
                </a:lnTo>
                <a:lnTo>
                  <a:pt x="18" y="49"/>
                </a:lnTo>
                <a:lnTo>
                  <a:pt x="15" y="49"/>
                </a:lnTo>
                <a:lnTo>
                  <a:pt x="13" y="48"/>
                </a:lnTo>
                <a:lnTo>
                  <a:pt x="11" y="46"/>
                </a:lnTo>
                <a:lnTo>
                  <a:pt x="10" y="46"/>
                </a:lnTo>
                <a:lnTo>
                  <a:pt x="9" y="45"/>
                </a:lnTo>
                <a:lnTo>
                  <a:pt x="3" y="35"/>
                </a:lnTo>
                <a:lnTo>
                  <a:pt x="0" y="3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8" name="Freeform 424"/>
          <p:cNvSpPr>
            <a:spLocks/>
          </p:cNvSpPr>
          <p:nvPr/>
        </p:nvSpPr>
        <p:spPr bwMode="auto">
          <a:xfrm>
            <a:off x="6845301" y="1452563"/>
            <a:ext cx="46038" cy="52388"/>
          </a:xfrm>
          <a:custGeom>
            <a:avLst/>
            <a:gdLst>
              <a:gd name="T0" fmla="*/ 4 w 29"/>
              <a:gd name="T1" fmla="*/ 11 h 33"/>
              <a:gd name="T2" fmla="*/ 6 w 29"/>
              <a:gd name="T3" fmla="*/ 8 h 33"/>
              <a:gd name="T4" fmla="*/ 8 w 29"/>
              <a:gd name="T5" fmla="*/ 0 h 33"/>
              <a:gd name="T6" fmla="*/ 16 w 29"/>
              <a:gd name="T7" fmla="*/ 4 h 33"/>
              <a:gd name="T8" fmla="*/ 21 w 29"/>
              <a:gd name="T9" fmla="*/ 8 h 33"/>
              <a:gd name="T10" fmla="*/ 21 w 29"/>
              <a:gd name="T11" fmla="*/ 11 h 33"/>
              <a:gd name="T12" fmla="*/ 25 w 29"/>
              <a:gd name="T13" fmla="*/ 11 h 33"/>
              <a:gd name="T14" fmla="*/ 29 w 29"/>
              <a:gd name="T15" fmla="*/ 12 h 33"/>
              <a:gd name="T16" fmla="*/ 29 w 29"/>
              <a:gd name="T17" fmla="*/ 16 h 33"/>
              <a:gd name="T18" fmla="*/ 29 w 29"/>
              <a:gd name="T19" fmla="*/ 18 h 33"/>
              <a:gd name="T20" fmla="*/ 27 w 29"/>
              <a:gd name="T21" fmla="*/ 18 h 33"/>
              <a:gd name="T22" fmla="*/ 25 w 29"/>
              <a:gd name="T23" fmla="*/ 18 h 33"/>
              <a:gd name="T24" fmla="*/ 23 w 29"/>
              <a:gd name="T25" fmla="*/ 18 h 33"/>
              <a:gd name="T26" fmla="*/ 23 w 29"/>
              <a:gd name="T27" fmla="*/ 16 h 33"/>
              <a:gd name="T28" fmla="*/ 21 w 29"/>
              <a:gd name="T29" fmla="*/ 16 h 33"/>
              <a:gd name="T30" fmla="*/ 18 w 29"/>
              <a:gd name="T31" fmla="*/ 18 h 33"/>
              <a:gd name="T32" fmla="*/ 19 w 29"/>
              <a:gd name="T33" fmla="*/ 18 h 33"/>
              <a:gd name="T34" fmla="*/ 23 w 29"/>
              <a:gd name="T35" fmla="*/ 21 h 33"/>
              <a:gd name="T36" fmla="*/ 25 w 29"/>
              <a:gd name="T37" fmla="*/ 31 h 33"/>
              <a:gd name="T38" fmla="*/ 22 w 29"/>
              <a:gd name="T39" fmla="*/ 33 h 33"/>
              <a:gd name="T40" fmla="*/ 1 w 29"/>
              <a:gd name="T41" fmla="*/ 31 h 33"/>
              <a:gd name="T42" fmla="*/ 0 w 29"/>
              <a:gd name="T43" fmla="*/ 30 h 33"/>
              <a:gd name="T44" fmla="*/ 4 w 29"/>
              <a:gd name="T45" fmla="*/ 1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9" h="33">
                <a:moveTo>
                  <a:pt x="4" y="11"/>
                </a:moveTo>
                <a:lnTo>
                  <a:pt x="6" y="8"/>
                </a:lnTo>
                <a:lnTo>
                  <a:pt x="8" y="0"/>
                </a:lnTo>
                <a:lnTo>
                  <a:pt x="16" y="4"/>
                </a:lnTo>
                <a:lnTo>
                  <a:pt x="21" y="8"/>
                </a:lnTo>
                <a:lnTo>
                  <a:pt x="21" y="11"/>
                </a:lnTo>
                <a:lnTo>
                  <a:pt x="25" y="11"/>
                </a:lnTo>
                <a:lnTo>
                  <a:pt x="29" y="12"/>
                </a:lnTo>
                <a:lnTo>
                  <a:pt x="29" y="16"/>
                </a:lnTo>
                <a:lnTo>
                  <a:pt x="29" y="18"/>
                </a:lnTo>
                <a:lnTo>
                  <a:pt x="27" y="18"/>
                </a:lnTo>
                <a:lnTo>
                  <a:pt x="25" y="18"/>
                </a:lnTo>
                <a:lnTo>
                  <a:pt x="23" y="18"/>
                </a:lnTo>
                <a:lnTo>
                  <a:pt x="23" y="16"/>
                </a:lnTo>
                <a:lnTo>
                  <a:pt x="21" y="16"/>
                </a:lnTo>
                <a:lnTo>
                  <a:pt x="18" y="18"/>
                </a:lnTo>
                <a:lnTo>
                  <a:pt x="19" y="18"/>
                </a:lnTo>
                <a:lnTo>
                  <a:pt x="23" y="21"/>
                </a:lnTo>
                <a:lnTo>
                  <a:pt x="25" y="31"/>
                </a:lnTo>
                <a:lnTo>
                  <a:pt x="22" y="33"/>
                </a:lnTo>
                <a:lnTo>
                  <a:pt x="1" y="31"/>
                </a:lnTo>
                <a:lnTo>
                  <a:pt x="0" y="30"/>
                </a:lnTo>
                <a:lnTo>
                  <a:pt x="4" y="1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9" name="Freeform 425"/>
          <p:cNvSpPr>
            <a:spLocks/>
          </p:cNvSpPr>
          <p:nvPr/>
        </p:nvSpPr>
        <p:spPr bwMode="auto">
          <a:xfrm>
            <a:off x="7034213" y="1349375"/>
            <a:ext cx="31750" cy="41275"/>
          </a:xfrm>
          <a:custGeom>
            <a:avLst/>
            <a:gdLst>
              <a:gd name="T0" fmla="*/ 11 w 20"/>
              <a:gd name="T1" fmla="*/ 24 h 26"/>
              <a:gd name="T2" fmla="*/ 9 w 20"/>
              <a:gd name="T3" fmla="*/ 24 h 26"/>
              <a:gd name="T4" fmla="*/ 7 w 20"/>
              <a:gd name="T5" fmla="*/ 21 h 26"/>
              <a:gd name="T6" fmla="*/ 4 w 20"/>
              <a:gd name="T7" fmla="*/ 19 h 26"/>
              <a:gd name="T8" fmla="*/ 1 w 20"/>
              <a:gd name="T9" fmla="*/ 16 h 26"/>
              <a:gd name="T10" fmla="*/ 0 w 20"/>
              <a:gd name="T11" fmla="*/ 8 h 26"/>
              <a:gd name="T12" fmla="*/ 0 w 20"/>
              <a:gd name="T13" fmla="*/ 6 h 26"/>
              <a:gd name="T14" fmla="*/ 0 w 20"/>
              <a:gd name="T15" fmla="*/ 5 h 26"/>
              <a:gd name="T16" fmla="*/ 0 w 20"/>
              <a:gd name="T17" fmla="*/ 4 h 26"/>
              <a:gd name="T18" fmla="*/ 1 w 20"/>
              <a:gd name="T19" fmla="*/ 0 h 26"/>
              <a:gd name="T20" fmla="*/ 3 w 20"/>
              <a:gd name="T21" fmla="*/ 0 h 26"/>
              <a:gd name="T22" fmla="*/ 4 w 20"/>
              <a:gd name="T23" fmla="*/ 0 h 26"/>
              <a:gd name="T24" fmla="*/ 7 w 20"/>
              <a:gd name="T25" fmla="*/ 2 h 26"/>
              <a:gd name="T26" fmla="*/ 12 w 20"/>
              <a:gd name="T27" fmla="*/ 6 h 26"/>
              <a:gd name="T28" fmla="*/ 16 w 20"/>
              <a:gd name="T29" fmla="*/ 12 h 26"/>
              <a:gd name="T30" fmla="*/ 13 w 20"/>
              <a:gd name="T31" fmla="*/ 16 h 26"/>
              <a:gd name="T32" fmla="*/ 19 w 20"/>
              <a:gd name="T33" fmla="*/ 17 h 26"/>
              <a:gd name="T34" fmla="*/ 20 w 20"/>
              <a:gd name="T35" fmla="*/ 20 h 26"/>
              <a:gd name="T36" fmla="*/ 20 w 20"/>
              <a:gd name="T37" fmla="*/ 21 h 26"/>
              <a:gd name="T38" fmla="*/ 19 w 20"/>
              <a:gd name="T39" fmla="*/ 23 h 26"/>
              <a:gd name="T40" fmla="*/ 19 w 20"/>
              <a:gd name="T41" fmla="*/ 24 h 26"/>
              <a:gd name="T42" fmla="*/ 18 w 20"/>
              <a:gd name="T43" fmla="*/ 24 h 26"/>
              <a:gd name="T44" fmla="*/ 18 w 20"/>
              <a:gd name="T45" fmla="*/ 26 h 26"/>
              <a:gd name="T46" fmla="*/ 13 w 20"/>
              <a:gd name="T47" fmla="*/ 26 h 26"/>
              <a:gd name="T48" fmla="*/ 11 w 20"/>
              <a:gd name="T49" fmla="*/ 2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0" h="26">
                <a:moveTo>
                  <a:pt x="11" y="24"/>
                </a:moveTo>
                <a:lnTo>
                  <a:pt x="9" y="24"/>
                </a:lnTo>
                <a:lnTo>
                  <a:pt x="7" y="21"/>
                </a:lnTo>
                <a:lnTo>
                  <a:pt x="4" y="19"/>
                </a:lnTo>
                <a:lnTo>
                  <a:pt x="1" y="16"/>
                </a:lnTo>
                <a:lnTo>
                  <a:pt x="0" y="8"/>
                </a:lnTo>
                <a:lnTo>
                  <a:pt x="0" y="6"/>
                </a:lnTo>
                <a:lnTo>
                  <a:pt x="0" y="5"/>
                </a:lnTo>
                <a:lnTo>
                  <a:pt x="0" y="4"/>
                </a:lnTo>
                <a:lnTo>
                  <a:pt x="1" y="0"/>
                </a:lnTo>
                <a:lnTo>
                  <a:pt x="3" y="0"/>
                </a:lnTo>
                <a:lnTo>
                  <a:pt x="4" y="0"/>
                </a:lnTo>
                <a:lnTo>
                  <a:pt x="7" y="2"/>
                </a:lnTo>
                <a:lnTo>
                  <a:pt x="12" y="6"/>
                </a:lnTo>
                <a:lnTo>
                  <a:pt x="16" y="12"/>
                </a:lnTo>
                <a:lnTo>
                  <a:pt x="13" y="16"/>
                </a:lnTo>
                <a:lnTo>
                  <a:pt x="19" y="17"/>
                </a:lnTo>
                <a:lnTo>
                  <a:pt x="20" y="20"/>
                </a:lnTo>
                <a:lnTo>
                  <a:pt x="20" y="21"/>
                </a:lnTo>
                <a:lnTo>
                  <a:pt x="19" y="23"/>
                </a:lnTo>
                <a:lnTo>
                  <a:pt x="19" y="24"/>
                </a:lnTo>
                <a:lnTo>
                  <a:pt x="18" y="24"/>
                </a:lnTo>
                <a:lnTo>
                  <a:pt x="18" y="26"/>
                </a:lnTo>
                <a:lnTo>
                  <a:pt x="13" y="26"/>
                </a:lnTo>
                <a:lnTo>
                  <a:pt x="11" y="2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0" name="Freeform 426"/>
          <p:cNvSpPr>
            <a:spLocks/>
          </p:cNvSpPr>
          <p:nvPr/>
        </p:nvSpPr>
        <p:spPr bwMode="auto">
          <a:xfrm>
            <a:off x="7177088" y="1303338"/>
            <a:ext cx="53975" cy="39688"/>
          </a:xfrm>
          <a:custGeom>
            <a:avLst/>
            <a:gdLst>
              <a:gd name="T0" fmla="*/ 20 w 34"/>
              <a:gd name="T1" fmla="*/ 1 h 25"/>
              <a:gd name="T2" fmla="*/ 20 w 34"/>
              <a:gd name="T3" fmla="*/ 0 h 25"/>
              <a:gd name="T4" fmla="*/ 23 w 34"/>
              <a:gd name="T5" fmla="*/ 1 h 25"/>
              <a:gd name="T6" fmla="*/ 24 w 34"/>
              <a:gd name="T7" fmla="*/ 1 h 25"/>
              <a:gd name="T8" fmla="*/ 26 w 34"/>
              <a:gd name="T9" fmla="*/ 1 h 25"/>
              <a:gd name="T10" fmla="*/ 26 w 34"/>
              <a:gd name="T11" fmla="*/ 5 h 25"/>
              <a:gd name="T12" fmla="*/ 26 w 34"/>
              <a:gd name="T13" fmla="*/ 14 h 25"/>
              <a:gd name="T14" fmla="*/ 28 w 34"/>
              <a:gd name="T15" fmla="*/ 16 h 25"/>
              <a:gd name="T16" fmla="*/ 33 w 34"/>
              <a:gd name="T17" fmla="*/ 14 h 25"/>
              <a:gd name="T18" fmla="*/ 34 w 34"/>
              <a:gd name="T19" fmla="*/ 14 h 25"/>
              <a:gd name="T20" fmla="*/ 33 w 34"/>
              <a:gd name="T21" fmla="*/ 18 h 25"/>
              <a:gd name="T22" fmla="*/ 31 w 34"/>
              <a:gd name="T23" fmla="*/ 20 h 25"/>
              <a:gd name="T24" fmla="*/ 30 w 34"/>
              <a:gd name="T25" fmla="*/ 22 h 25"/>
              <a:gd name="T26" fmla="*/ 27 w 34"/>
              <a:gd name="T27" fmla="*/ 23 h 25"/>
              <a:gd name="T28" fmla="*/ 27 w 34"/>
              <a:gd name="T29" fmla="*/ 23 h 25"/>
              <a:gd name="T30" fmla="*/ 24 w 34"/>
              <a:gd name="T31" fmla="*/ 25 h 25"/>
              <a:gd name="T32" fmla="*/ 22 w 34"/>
              <a:gd name="T33" fmla="*/ 25 h 25"/>
              <a:gd name="T34" fmla="*/ 16 w 34"/>
              <a:gd name="T35" fmla="*/ 25 h 25"/>
              <a:gd name="T36" fmla="*/ 15 w 34"/>
              <a:gd name="T37" fmla="*/ 25 h 25"/>
              <a:gd name="T38" fmla="*/ 4 w 34"/>
              <a:gd name="T39" fmla="*/ 18 h 25"/>
              <a:gd name="T40" fmla="*/ 0 w 34"/>
              <a:gd name="T41" fmla="*/ 14 h 25"/>
              <a:gd name="T42" fmla="*/ 0 w 34"/>
              <a:gd name="T43" fmla="*/ 12 h 25"/>
              <a:gd name="T44" fmla="*/ 1 w 34"/>
              <a:gd name="T45" fmla="*/ 10 h 25"/>
              <a:gd name="T46" fmla="*/ 5 w 34"/>
              <a:gd name="T47" fmla="*/ 5 h 25"/>
              <a:gd name="T48" fmla="*/ 20 w 34"/>
              <a:gd name="T49" fmla="*/ 1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4" h="25">
                <a:moveTo>
                  <a:pt x="20" y="1"/>
                </a:moveTo>
                <a:lnTo>
                  <a:pt x="20" y="0"/>
                </a:lnTo>
                <a:lnTo>
                  <a:pt x="23" y="1"/>
                </a:lnTo>
                <a:lnTo>
                  <a:pt x="24" y="1"/>
                </a:lnTo>
                <a:lnTo>
                  <a:pt x="26" y="1"/>
                </a:lnTo>
                <a:lnTo>
                  <a:pt x="26" y="5"/>
                </a:lnTo>
                <a:lnTo>
                  <a:pt x="26" y="14"/>
                </a:lnTo>
                <a:lnTo>
                  <a:pt x="28" y="16"/>
                </a:lnTo>
                <a:lnTo>
                  <a:pt x="33" y="14"/>
                </a:lnTo>
                <a:lnTo>
                  <a:pt x="34" y="14"/>
                </a:lnTo>
                <a:lnTo>
                  <a:pt x="33" y="18"/>
                </a:lnTo>
                <a:lnTo>
                  <a:pt x="31" y="20"/>
                </a:lnTo>
                <a:lnTo>
                  <a:pt x="30" y="22"/>
                </a:lnTo>
                <a:lnTo>
                  <a:pt x="27" y="23"/>
                </a:lnTo>
                <a:lnTo>
                  <a:pt x="27" y="23"/>
                </a:lnTo>
                <a:lnTo>
                  <a:pt x="24" y="25"/>
                </a:lnTo>
                <a:lnTo>
                  <a:pt x="22" y="25"/>
                </a:lnTo>
                <a:lnTo>
                  <a:pt x="16" y="25"/>
                </a:lnTo>
                <a:lnTo>
                  <a:pt x="15" y="25"/>
                </a:lnTo>
                <a:lnTo>
                  <a:pt x="4" y="18"/>
                </a:lnTo>
                <a:lnTo>
                  <a:pt x="0" y="14"/>
                </a:lnTo>
                <a:lnTo>
                  <a:pt x="0" y="12"/>
                </a:lnTo>
                <a:lnTo>
                  <a:pt x="1" y="10"/>
                </a:lnTo>
                <a:lnTo>
                  <a:pt x="5" y="5"/>
                </a:lnTo>
                <a:lnTo>
                  <a:pt x="20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1" name="Freeform 427"/>
          <p:cNvSpPr>
            <a:spLocks/>
          </p:cNvSpPr>
          <p:nvPr/>
        </p:nvSpPr>
        <p:spPr bwMode="auto">
          <a:xfrm>
            <a:off x="7469188" y="1268413"/>
            <a:ext cx="65088" cy="84138"/>
          </a:xfrm>
          <a:custGeom>
            <a:avLst/>
            <a:gdLst>
              <a:gd name="T0" fmla="*/ 20 w 41"/>
              <a:gd name="T1" fmla="*/ 8 h 53"/>
              <a:gd name="T2" fmla="*/ 22 w 41"/>
              <a:gd name="T3" fmla="*/ 8 h 53"/>
              <a:gd name="T4" fmla="*/ 20 w 41"/>
              <a:gd name="T5" fmla="*/ 0 h 53"/>
              <a:gd name="T6" fmla="*/ 31 w 41"/>
              <a:gd name="T7" fmla="*/ 7 h 53"/>
              <a:gd name="T8" fmla="*/ 30 w 41"/>
              <a:gd name="T9" fmla="*/ 11 h 53"/>
              <a:gd name="T10" fmla="*/ 22 w 41"/>
              <a:gd name="T11" fmla="*/ 29 h 53"/>
              <a:gd name="T12" fmla="*/ 22 w 41"/>
              <a:gd name="T13" fmla="*/ 30 h 53"/>
              <a:gd name="T14" fmla="*/ 23 w 41"/>
              <a:gd name="T15" fmla="*/ 32 h 53"/>
              <a:gd name="T16" fmla="*/ 29 w 41"/>
              <a:gd name="T17" fmla="*/ 30 h 53"/>
              <a:gd name="T18" fmla="*/ 33 w 41"/>
              <a:gd name="T19" fmla="*/ 27 h 53"/>
              <a:gd name="T20" fmla="*/ 34 w 41"/>
              <a:gd name="T21" fmla="*/ 25 h 53"/>
              <a:gd name="T22" fmla="*/ 34 w 41"/>
              <a:gd name="T23" fmla="*/ 21 h 53"/>
              <a:gd name="T24" fmla="*/ 33 w 41"/>
              <a:gd name="T25" fmla="*/ 19 h 53"/>
              <a:gd name="T26" fmla="*/ 33 w 41"/>
              <a:gd name="T27" fmla="*/ 18 h 53"/>
              <a:gd name="T28" fmla="*/ 33 w 41"/>
              <a:gd name="T29" fmla="*/ 17 h 53"/>
              <a:gd name="T30" fmla="*/ 33 w 41"/>
              <a:gd name="T31" fmla="*/ 14 h 53"/>
              <a:gd name="T32" fmla="*/ 34 w 41"/>
              <a:gd name="T33" fmla="*/ 12 h 53"/>
              <a:gd name="T34" fmla="*/ 35 w 41"/>
              <a:gd name="T35" fmla="*/ 14 h 53"/>
              <a:gd name="T36" fmla="*/ 38 w 41"/>
              <a:gd name="T37" fmla="*/ 17 h 53"/>
              <a:gd name="T38" fmla="*/ 40 w 41"/>
              <a:gd name="T39" fmla="*/ 21 h 53"/>
              <a:gd name="T40" fmla="*/ 41 w 41"/>
              <a:gd name="T41" fmla="*/ 32 h 53"/>
              <a:gd name="T42" fmla="*/ 41 w 41"/>
              <a:gd name="T43" fmla="*/ 33 h 53"/>
              <a:gd name="T44" fmla="*/ 40 w 41"/>
              <a:gd name="T45" fmla="*/ 48 h 53"/>
              <a:gd name="T46" fmla="*/ 40 w 41"/>
              <a:gd name="T47" fmla="*/ 49 h 53"/>
              <a:gd name="T48" fmla="*/ 38 w 41"/>
              <a:gd name="T49" fmla="*/ 53 h 53"/>
              <a:gd name="T50" fmla="*/ 34 w 41"/>
              <a:gd name="T51" fmla="*/ 53 h 53"/>
              <a:gd name="T52" fmla="*/ 33 w 41"/>
              <a:gd name="T53" fmla="*/ 53 h 53"/>
              <a:gd name="T54" fmla="*/ 27 w 41"/>
              <a:gd name="T55" fmla="*/ 52 h 53"/>
              <a:gd name="T56" fmla="*/ 7 w 41"/>
              <a:gd name="T57" fmla="*/ 42 h 53"/>
              <a:gd name="T58" fmla="*/ 7 w 41"/>
              <a:gd name="T59" fmla="*/ 41 h 53"/>
              <a:gd name="T60" fmla="*/ 0 w 41"/>
              <a:gd name="T61" fmla="*/ 29 h 53"/>
              <a:gd name="T62" fmla="*/ 0 w 41"/>
              <a:gd name="T63" fmla="*/ 26 h 53"/>
              <a:gd name="T64" fmla="*/ 5 w 41"/>
              <a:gd name="T65" fmla="*/ 17 h 53"/>
              <a:gd name="T66" fmla="*/ 4 w 41"/>
              <a:gd name="T67" fmla="*/ 11 h 53"/>
              <a:gd name="T68" fmla="*/ 1 w 41"/>
              <a:gd name="T69" fmla="*/ 3 h 53"/>
              <a:gd name="T70" fmla="*/ 1 w 41"/>
              <a:gd name="T71" fmla="*/ 2 h 53"/>
              <a:gd name="T72" fmla="*/ 1 w 41"/>
              <a:gd name="T73" fmla="*/ 0 h 53"/>
              <a:gd name="T74" fmla="*/ 7 w 41"/>
              <a:gd name="T75" fmla="*/ 2 h 53"/>
              <a:gd name="T76" fmla="*/ 8 w 41"/>
              <a:gd name="T77" fmla="*/ 3 h 53"/>
              <a:gd name="T78" fmla="*/ 10 w 41"/>
              <a:gd name="T79" fmla="*/ 4 h 53"/>
              <a:gd name="T80" fmla="*/ 16 w 41"/>
              <a:gd name="T81" fmla="*/ 7 h 53"/>
              <a:gd name="T82" fmla="*/ 18 w 41"/>
              <a:gd name="T83" fmla="*/ 7 h 53"/>
              <a:gd name="T84" fmla="*/ 20 w 41"/>
              <a:gd name="T85" fmla="*/ 8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1" h="53">
                <a:moveTo>
                  <a:pt x="20" y="8"/>
                </a:moveTo>
                <a:lnTo>
                  <a:pt x="22" y="8"/>
                </a:lnTo>
                <a:lnTo>
                  <a:pt x="20" y="0"/>
                </a:lnTo>
                <a:lnTo>
                  <a:pt x="31" y="7"/>
                </a:lnTo>
                <a:lnTo>
                  <a:pt x="30" y="11"/>
                </a:lnTo>
                <a:lnTo>
                  <a:pt x="22" y="29"/>
                </a:lnTo>
                <a:lnTo>
                  <a:pt x="22" y="30"/>
                </a:lnTo>
                <a:lnTo>
                  <a:pt x="23" y="32"/>
                </a:lnTo>
                <a:lnTo>
                  <a:pt x="29" y="30"/>
                </a:lnTo>
                <a:lnTo>
                  <a:pt x="33" y="27"/>
                </a:lnTo>
                <a:lnTo>
                  <a:pt x="34" y="25"/>
                </a:lnTo>
                <a:lnTo>
                  <a:pt x="34" y="21"/>
                </a:lnTo>
                <a:lnTo>
                  <a:pt x="33" y="19"/>
                </a:lnTo>
                <a:lnTo>
                  <a:pt x="33" y="18"/>
                </a:lnTo>
                <a:lnTo>
                  <a:pt x="33" y="17"/>
                </a:lnTo>
                <a:lnTo>
                  <a:pt x="33" y="14"/>
                </a:lnTo>
                <a:lnTo>
                  <a:pt x="34" y="12"/>
                </a:lnTo>
                <a:lnTo>
                  <a:pt x="35" y="14"/>
                </a:lnTo>
                <a:lnTo>
                  <a:pt x="38" y="17"/>
                </a:lnTo>
                <a:lnTo>
                  <a:pt x="40" y="21"/>
                </a:lnTo>
                <a:lnTo>
                  <a:pt x="41" y="32"/>
                </a:lnTo>
                <a:lnTo>
                  <a:pt x="41" y="33"/>
                </a:lnTo>
                <a:lnTo>
                  <a:pt x="40" y="48"/>
                </a:lnTo>
                <a:lnTo>
                  <a:pt x="40" y="49"/>
                </a:lnTo>
                <a:lnTo>
                  <a:pt x="38" y="53"/>
                </a:lnTo>
                <a:lnTo>
                  <a:pt x="34" y="53"/>
                </a:lnTo>
                <a:lnTo>
                  <a:pt x="33" y="53"/>
                </a:lnTo>
                <a:lnTo>
                  <a:pt x="27" y="52"/>
                </a:lnTo>
                <a:lnTo>
                  <a:pt x="7" y="42"/>
                </a:lnTo>
                <a:lnTo>
                  <a:pt x="7" y="41"/>
                </a:lnTo>
                <a:lnTo>
                  <a:pt x="0" y="29"/>
                </a:lnTo>
                <a:lnTo>
                  <a:pt x="0" y="26"/>
                </a:lnTo>
                <a:lnTo>
                  <a:pt x="5" y="17"/>
                </a:lnTo>
                <a:lnTo>
                  <a:pt x="4" y="11"/>
                </a:lnTo>
                <a:lnTo>
                  <a:pt x="1" y="3"/>
                </a:lnTo>
                <a:lnTo>
                  <a:pt x="1" y="2"/>
                </a:lnTo>
                <a:lnTo>
                  <a:pt x="1" y="0"/>
                </a:lnTo>
                <a:lnTo>
                  <a:pt x="7" y="2"/>
                </a:lnTo>
                <a:lnTo>
                  <a:pt x="8" y="3"/>
                </a:lnTo>
                <a:lnTo>
                  <a:pt x="10" y="4"/>
                </a:lnTo>
                <a:lnTo>
                  <a:pt x="16" y="7"/>
                </a:lnTo>
                <a:lnTo>
                  <a:pt x="18" y="7"/>
                </a:lnTo>
                <a:lnTo>
                  <a:pt x="20" y="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2" name="Freeform 428"/>
          <p:cNvSpPr>
            <a:spLocks/>
          </p:cNvSpPr>
          <p:nvPr/>
        </p:nvSpPr>
        <p:spPr bwMode="auto">
          <a:xfrm>
            <a:off x="7669213" y="1243013"/>
            <a:ext cx="42863" cy="53975"/>
          </a:xfrm>
          <a:custGeom>
            <a:avLst/>
            <a:gdLst>
              <a:gd name="T0" fmla="*/ 6 w 27"/>
              <a:gd name="T1" fmla="*/ 3 h 34"/>
              <a:gd name="T2" fmla="*/ 8 w 27"/>
              <a:gd name="T3" fmla="*/ 1 h 34"/>
              <a:gd name="T4" fmla="*/ 9 w 27"/>
              <a:gd name="T5" fmla="*/ 0 h 34"/>
              <a:gd name="T6" fmla="*/ 12 w 27"/>
              <a:gd name="T7" fmla="*/ 0 h 34"/>
              <a:gd name="T8" fmla="*/ 12 w 27"/>
              <a:gd name="T9" fmla="*/ 0 h 34"/>
              <a:gd name="T10" fmla="*/ 13 w 27"/>
              <a:gd name="T11" fmla="*/ 0 h 34"/>
              <a:gd name="T12" fmla="*/ 17 w 27"/>
              <a:gd name="T13" fmla="*/ 0 h 34"/>
              <a:gd name="T14" fmla="*/ 19 w 27"/>
              <a:gd name="T15" fmla="*/ 0 h 34"/>
              <a:gd name="T16" fmla="*/ 24 w 27"/>
              <a:gd name="T17" fmla="*/ 3 h 34"/>
              <a:gd name="T18" fmla="*/ 25 w 27"/>
              <a:gd name="T19" fmla="*/ 3 h 34"/>
              <a:gd name="T20" fmla="*/ 25 w 27"/>
              <a:gd name="T21" fmla="*/ 4 h 34"/>
              <a:gd name="T22" fmla="*/ 25 w 27"/>
              <a:gd name="T23" fmla="*/ 9 h 34"/>
              <a:gd name="T24" fmla="*/ 24 w 27"/>
              <a:gd name="T25" fmla="*/ 11 h 34"/>
              <a:gd name="T26" fmla="*/ 24 w 27"/>
              <a:gd name="T27" fmla="*/ 12 h 34"/>
              <a:gd name="T28" fmla="*/ 24 w 27"/>
              <a:gd name="T29" fmla="*/ 16 h 34"/>
              <a:gd name="T30" fmla="*/ 27 w 27"/>
              <a:gd name="T31" fmla="*/ 28 h 34"/>
              <a:gd name="T32" fmla="*/ 23 w 27"/>
              <a:gd name="T33" fmla="*/ 31 h 34"/>
              <a:gd name="T34" fmla="*/ 20 w 27"/>
              <a:gd name="T35" fmla="*/ 34 h 34"/>
              <a:gd name="T36" fmla="*/ 17 w 27"/>
              <a:gd name="T37" fmla="*/ 34 h 34"/>
              <a:gd name="T38" fmla="*/ 9 w 27"/>
              <a:gd name="T39" fmla="*/ 33 h 34"/>
              <a:gd name="T40" fmla="*/ 6 w 27"/>
              <a:gd name="T41" fmla="*/ 30 h 34"/>
              <a:gd name="T42" fmla="*/ 5 w 27"/>
              <a:gd name="T43" fmla="*/ 30 h 34"/>
              <a:gd name="T44" fmla="*/ 4 w 27"/>
              <a:gd name="T45" fmla="*/ 28 h 34"/>
              <a:gd name="T46" fmla="*/ 0 w 27"/>
              <a:gd name="T47" fmla="*/ 22 h 34"/>
              <a:gd name="T48" fmla="*/ 0 w 27"/>
              <a:gd name="T49" fmla="*/ 20 h 34"/>
              <a:gd name="T50" fmla="*/ 0 w 27"/>
              <a:gd name="T51" fmla="*/ 16 h 34"/>
              <a:gd name="T52" fmla="*/ 2 w 27"/>
              <a:gd name="T53" fmla="*/ 13 h 34"/>
              <a:gd name="T54" fmla="*/ 4 w 27"/>
              <a:gd name="T55" fmla="*/ 12 h 34"/>
              <a:gd name="T56" fmla="*/ 8 w 27"/>
              <a:gd name="T57" fmla="*/ 4 h 34"/>
              <a:gd name="T58" fmla="*/ 6 w 27"/>
              <a:gd name="T59" fmla="*/ 3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7" h="34">
                <a:moveTo>
                  <a:pt x="6" y="3"/>
                </a:moveTo>
                <a:lnTo>
                  <a:pt x="8" y="1"/>
                </a:lnTo>
                <a:lnTo>
                  <a:pt x="9" y="0"/>
                </a:lnTo>
                <a:lnTo>
                  <a:pt x="12" y="0"/>
                </a:lnTo>
                <a:lnTo>
                  <a:pt x="12" y="0"/>
                </a:lnTo>
                <a:lnTo>
                  <a:pt x="13" y="0"/>
                </a:lnTo>
                <a:lnTo>
                  <a:pt x="17" y="0"/>
                </a:lnTo>
                <a:lnTo>
                  <a:pt x="19" y="0"/>
                </a:lnTo>
                <a:lnTo>
                  <a:pt x="24" y="3"/>
                </a:lnTo>
                <a:lnTo>
                  <a:pt x="25" y="3"/>
                </a:lnTo>
                <a:lnTo>
                  <a:pt x="25" y="4"/>
                </a:lnTo>
                <a:lnTo>
                  <a:pt x="25" y="9"/>
                </a:lnTo>
                <a:lnTo>
                  <a:pt x="24" y="11"/>
                </a:lnTo>
                <a:lnTo>
                  <a:pt x="24" y="12"/>
                </a:lnTo>
                <a:lnTo>
                  <a:pt x="24" y="16"/>
                </a:lnTo>
                <a:lnTo>
                  <a:pt x="27" y="28"/>
                </a:lnTo>
                <a:lnTo>
                  <a:pt x="23" y="31"/>
                </a:lnTo>
                <a:lnTo>
                  <a:pt x="20" y="34"/>
                </a:lnTo>
                <a:lnTo>
                  <a:pt x="17" y="34"/>
                </a:lnTo>
                <a:lnTo>
                  <a:pt x="9" y="33"/>
                </a:lnTo>
                <a:lnTo>
                  <a:pt x="6" y="30"/>
                </a:lnTo>
                <a:lnTo>
                  <a:pt x="5" y="30"/>
                </a:lnTo>
                <a:lnTo>
                  <a:pt x="4" y="28"/>
                </a:lnTo>
                <a:lnTo>
                  <a:pt x="0" y="22"/>
                </a:lnTo>
                <a:lnTo>
                  <a:pt x="0" y="20"/>
                </a:lnTo>
                <a:lnTo>
                  <a:pt x="0" y="16"/>
                </a:lnTo>
                <a:lnTo>
                  <a:pt x="2" y="13"/>
                </a:lnTo>
                <a:lnTo>
                  <a:pt x="4" y="12"/>
                </a:lnTo>
                <a:lnTo>
                  <a:pt x="8" y="4"/>
                </a:lnTo>
                <a:lnTo>
                  <a:pt x="6" y="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3" name="Freeform 429"/>
          <p:cNvSpPr>
            <a:spLocks/>
          </p:cNvSpPr>
          <p:nvPr/>
        </p:nvSpPr>
        <p:spPr bwMode="auto">
          <a:xfrm>
            <a:off x="7096126" y="1227138"/>
            <a:ext cx="47625" cy="41275"/>
          </a:xfrm>
          <a:custGeom>
            <a:avLst/>
            <a:gdLst>
              <a:gd name="T0" fmla="*/ 0 w 30"/>
              <a:gd name="T1" fmla="*/ 19 h 26"/>
              <a:gd name="T2" fmla="*/ 0 w 30"/>
              <a:gd name="T3" fmla="*/ 18 h 26"/>
              <a:gd name="T4" fmla="*/ 11 w 30"/>
              <a:gd name="T5" fmla="*/ 15 h 26"/>
              <a:gd name="T6" fmla="*/ 13 w 30"/>
              <a:gd name="T7" fmla="*/ 17 h 26"/>
              <a:gd name="T8" fmla="*/ 17 w 30"/>
              <a:gd name="T9" fmla="*/ 19 h 26"/>
              <a:gd name="T10" fmla="*/ 18 w 30"/>
              <a:gd name="T11" fmla="*/ 18 h 26"/>
              <a:gd name="T12" fmla="*/ 22 w 30"/>
              <a:gd name="T13" fmla="*/ 18 h 26"/>
              <a:gd name="T14" fmla="*/ 24 w 30"/>
              <a:gd name="T15" fmla="*/ 18 h 26"/>
              <a:gd name="T16" fmla="*/ 24 w 30"/>
              <a:gd name="T17" fmla="*/ 17 h 26"/>
              <a:gd name="T18" fmla="*/ 25 w 30"/>
              <a:gd name="T19" fmla="*/ 15 h 26"/>
              <a:gd name="T20" fmla="*/ 25 w 30"/>
              <a:gd name="T21" fmla="*/ 13 h 26"/>
              <a:gd name="T22" fmla="*/ 25 w 30"/>
              <a:gd name="T23" fmla="*/ 6 h 26"/>
              <a:gd name="T24" fmla="*/ 26 w 30"/>
              <a:gd name="T25" fmla="*/ 0 h 26"/>
              <a:gd name="T26" fmla="*/ 28 w 30"/>
              <a:gd name="T27" fmla="*/ 0 h 26"/>
              <a:gd name="T28" fmla="*/ 29 w 30"/>
              <a:gd name="T29" fmla="*/ 3 h 26"/>
              <a:gd name="T30" fmla="*/ 30 w 30"/>
              <a:gd name="T31" fmla="*/ 7 h 26"/>
              <a:gd name="T32" fmla="*/ 29 w 30"/>
              <a:gd name="T33" fmla="*/ 13 h 26"/>
              <a:gd name="T34" fmla="*/ 28 w 30"/>
              <a:gd name="T35" fmla="*/ 17 h 26"/>
              <a:gd name="T36" fmla="*/ 30 w 30"/>
              <a:gd name="T37" fmla="*/ 26 h 26"/>
              <a:gd name="T38" fmla="*/ 25 w 30"/>
              <a:gd name="T39" fmla="*/ 26 h 26"/>
              <a:gd name="T40" fmla="*/ 22 w 30"/>
              <a:gd name="T41" fmla="*/ 26 h 26"/>
              <a:gd name="T42" fmla="*/ 10 w 30"/>
              <a:gd name="T43" fmla="*/ 26 h 26"/>
              <a:gd name="T44" fmla="*/ 2 w 30"/>
              <a:gd name="T45" fmla="*/ 26 h 26"/>
              <a:gd name="T46" fmla="*/ 2 w 30"/>
              <a:gd name="T47" fmla="*/ 23 h 26"/>
              <a:gd name="T48" fmla="*/ 0 w 30"/>
              <a:gd name="T49" fmla="*/ 19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0" h="26">
                <a:moveTo>
                  <a:pt x="0" y="19"/>
                </a:moveTo>
                <a:lnTo>
                  <a:pt x="0" y="18"/>
                </a:lnTo>
                <a:lnTo>
                  <a:pt x="11" y="15"/>
                </a:lnTo>
                <a:lnTo>
                  <a:pt x="13" y="17"/>
                </a:lnTo>
                <a:lnTo>
                  <a:pt x="17" y="19"/>
                </a:lnTo>
                <a:lnTo>
                  <a:pt x="18" y="18"/>
                </a:lnTo>
                <a:lnTo>
                  <a:pt x="22" y="18"/>
                </a:lnTo>
                <a:lnTo>
                  <a:pt x="24" y="18"/>
                </a:lnTo>
                <a:lnTo>
                  <a:pt x="24" y="17"/>
                </a:lnTo>
                <a:lnTo>
                  <a:pt x="25" y="15"/>
                </a:lnTo>
                <a:lnTo>
                  <a:pt x="25" y="13"/>
                </a:lnTo>
                <a:lnTo>
                  <a:pt x="25" y="6"/>
                </a:lnTo>
                <a:lnTo>
                  <a:pt x="26" y="0"/>
                </a:lnTo>
                <a:lnTo>
                  <a:pt x="28" y="0"/>
                </a:lnTo>
                <a:lnTo>
                  <a:pt x="29" y="3"/>
                </a:lnTo>
                <a:lnTo>
                  <a:pt x="30" y="7"/>
                </a:lnTo>
                <a:lnTo>
                  <a:pt x="29" y="13"/>
                </a:lnTo>
                <a:lnTo>
                  <a:pt x="28" y="17"/>
                </a:lnTo>
                <a:lnTo>
                  <a:pt x="30" y="26"/>
                </a:lnTo>
                <a:lnTo>
                  <a:pt x="25" y="26"/>
                </a:lnTo>
                <a:lnTo>
                  <a:pt x="22" y="26"/>
                </a:lnTo>
                <a:lnTo>
                  <a:pt x="10" y="26"/>
                </a:lnTo>
                <a:lnTo>
                  <a:pt x="2" y="26"/>
                </a:lnTo>
                <a:lnTo>
                  <a:pt x="2" y="23"/>
                </a:lnTo>
                <a:lnTo>
                  <a:pt x="0" y="1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4" name="Freeform 430"/>
          <p:cNvSpPr>
            <a:spLocks/>
          </p:cNvSpPr>
          <p:nvPr/>
        </p:nvSpPr>
        <p:spPr bwMode="auto">
          <a:xfrm>
            <a:off x="7712076" y="1168400"/>
            <a:ext cx="60325" cy="85725"/>
          </a:xfrm>
          <a:custGeom>
            <a:avLst/>
            <a:gdLst>
              <a:gd name="T0" fmla="*/ 37 w 38"/>
              <a:gd name="T1" fmla="*/ 28 h 54"/>
              <a:gd name="T2" fmla="*/ 27 w 38"/>
              <a:gd name="T3" fmla="*/ 45 h 54"/>
              <a:gd name="T4" fmla="*/ 20 w 38"/>
              <a:gd name="T5" fmla="*/ 52 h 54"/>
              <a:gd name="T6" fmla="*/ 19 w 38"/>
              <a:gd name="T7" fmla="*/ 54 h 54"/>
              <a:gd name="T8" fmla="*/ 18 w 38"/>
              <a:gd name="T9" fmla="*/ 54 h 54"/>
              <a:gd name="T10" fmla="*/ 13 w 38"/>
              <a:gd name="T11" fmla="*/ 52 h 54"/>
              <a:gd name="T12" fmla="*/ 12 w 38"/>
              <a:gd name="T13" fmla="*/ 52 h 54"/>
              <a:gd name="T14" fmla="*/ 9 w 38"/>
              <a:gd name="T15" fmla="*/ 51 h 54"/>
              <a:gd name="T16" fmla="*/ 8 w 38"/>
              <a:gd name="T17" fmla="*/ 47 h 54"/>
              <a:gd name="T18" fmla="*/ 3 w 38"/>
              <a:gd name="T19" fmla="*/ 33 h 54"/>
              <a:gd name="T20" fmla="*/ 0 w 38"/>
              <a:gd name="T21" fmla="*/ 29 h 54"/>
              <a:gd name="T22" fmla="*/ 0 w 38"/>
              <a:gd name="T23" fmla="*/ 28 h 54"/>
              <a:gd name="T24" fmla="*/ 3 w 38"/>
              <a:gd name="T25" fmla="*/ 0 h 54"/>
              <a:gd name="T26" fmla="*/ 5 w 38"/>
              <a:gd name="T27" fmla="*/ 0 h 54"/>
              <a:gd name="T28" fmla="*/ 7 w 38"/>
              <a:gd name="T29" fmla="*/ 2 h 54"/>
              <a:gd name="T30" fmla="*/ 8 w 38"/>
              <a:gd name="T31" fmla="*/ 3 h 54"/>
              <a:gd name="T32" fmla="*/ 15 w 38"/>
              <a:gd name="T33" fmla="*/ 10 h 54"/>
              <a:gd name="T34" fmla="*/ 15 w 38"/>
              <a:gd name="T35" fmla="*/ 14 h 54"/>
              <a:gd name="T36" fmla="*/ 18 w 38"/>
              <a:gd name="T37" fmla="*/ 15 h 54"/>
              <a:gd name="T38" fmla="*/ 20 w 38"/>
              <a:gd name="T39" fmla="*/ 15 h 54"/>
              <a:gd name="T40" fmla="*/ 31 w 38"/>
              <a:gd name="T41" fmla="*/ 11 h 54"/>
              <a:gd name="T42" fmla="*/ 33 w 38"/>
              <a:gd name="T43" fmla="*/ 7 h 54"/>
              <a:gd name="T44" fmla="*/ 34 w 38"/>
              <a:gd name="T45" fmla="*/ 6 h 54"/>
              <a:gd name="T46" fmla="*/ 35 w 38"/>
              <a:gd name="T47" fmla="*/ 7 h 54"/>
              <a:gd name="T48" fmla="*/ 37 w 38"/>
              <a:gd name="T49" fmla="*/ 10 h 54"/>
              <a:gd name="T50" fmla="*/ 38 w 38"/>
              <a:gd name="T51" fmla="*/ 11 h 54"/>
              <a:gd name="T52" fmla="*/ 38 w 38"/>
              <a:gd name="T53" fmla="*/ 13 h 54"/>
              <a:gd name="T54" fmla="*/ 38 w 38"/>
              <a:gd name="T55" fmla="*/ 14 h 54"/>
              <a:gd name="T56" fmla="*/ 37 w 38"/>
              <a:gd name="T57" fmla="*/ 28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8" h="54">
                <a:moveTo>
                  <a:pt x="37" y="28"/>
                </a:moveTo>
                <a:lnTo>
                  <a:pt x="27" y="45"/>
                </a:lnTo>
                <a:lnTo>
                  <a:pt x="20" y="52"/>
                </a:lnTo>
                <a:lnTo>
                  <a:pt x="19" y="54"/>
                </a:lnTo>
                <a:lnTo>
                  <a:pt x="18" y="54"/>
                </a:lnTo>
                <a:lnTo>
                  <a:pt x="13" y="52"/>
                </a:lnTo>
                <a:lnTo>
                  <a:pt x="12" y="52"/>
                </a:lnTo>
                <a:lnTo>
                  <a:pt x="9" y="51"/>
                </a:lnTo>
                <a:lnTo>
                  <a:pt x="8" y="47"/>
                </a:lnTo>
                <a:lnTo>
                  <a:pt x="3" y="33"/>
                </a:lnTo>
                <a:lnTo>
                  <a:pt x="0" y="29"/>
                </a:lnTo>
                <a:lnTo>
                  <a:pt x="0" y="28"/>
                </a:lnTo>
                <a:lnTo>
                  <a:pt x="3" y="0"/>
                </a:lnTo>
                <a:lnTo>
                  <a:pt x="5" y="0"/>
                </a:lnTo>
                <a:lnTo>
                  <a:pt x="7" y="2"/>
                </a:lnTo>
                <a:lnTo>
                  <a:pt x="8" y="3"/>
                </a:lnTo>
                <a:lnTo>
                  <a:pt x="15" y="10"/>
                </a:lnTo>
                <a:lnTo>
                  <a:pt x="15" y="14"/>
                </a:lnTo>
                <a:lnTo>
                  <a:pt x="18" y="15"/>
                </a:lnTo>
                <a:lnTo>
                  <a:pt x="20" y="15"/>
                </a:lnTo>
                <a:lnTo>
                  <a:pt x="31" y="11"/>
                </a:lnTo>
                <a:lnTo>
                  <a:pt x="33" y="7"/>
                </a:lnTo>
                <a:lnTo>
                  <a:pt x="34" y="6"/>
                </a:lnTo>
                <a:lnTo>
                  <a:pt x="35" y="7"/>
                </a:lnTo>
                <a:lnTo>
                  <a:pt x="37" y="10"/>
                </a:lnTo>
                <a:lnTo>
                  <a:pt x="38" y="11"/>
                </a:lnTo>
                <a:lnTo>
                  <a:pt x="38" y="13"/>
                </a:lnTo>
                <a:lnTo>
                  <a:pt x="38" y="14"/>
                </a:lnTo>
                <a:lnTo>
                  <a:pt x="37" y="2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5" name="Freeform 431"/>
          <p:cNvSpPr>
            <a:spLocks/>
          </p:cNvSpPr>
          <p:nvPr/>
        </p:nvSpPr>
        <p:spPr bwMode="auto">
          <a:xfrm>
            <a:off x="7269163" y="1117600"/>
            <a:ext cx="41275" cy="41275"/>
          </a:xfrm>
          <a:custGeom>
            <a:avLst/>
            <a:gdLst>
              <a:gd name="T0" fmla="*/ 2 w 26"/>
              <a:gd name="T1" fmla="*/ 15 h 26"/>
              <a:gd name="T2" fmla="*/ 3 w 26"/>
              <a:gd name="T3" fmla="*/ 12 h 26"/>
              <a:gd name="T4" fmla="*/ 3 w 26"/>
              <a:gd name="T5" fmla="*/ 11 h 26"/>
              <a:gd name="T6" fmla="*/ 11 w 26"/>
              <a:gd name="T7" fmla="*/ 1 h 26"/>
              <a:gd name="T8" fmla="*/ 11 w 26"/>
              <a:gd name="T9" fmla="*/ 0 h 26"/>
              <a:gd name="T10" fmla="*/ 14 w 26"/>
              <a:gd name="T11" fmla="*/ 0 h 26"/>
              <a:gd name="T12" fmla="*/ 16 w 26"/>
              <a:gd name="T13" fmla="*/ 0 h 26"/>
              <a:gd name="T14" fmla="*/ 16 w 26"/>
              <a:gd name="T15" fmla="*/ 1 h 26"/>
              <a:gd name="T16" fmla="*/ 18 w 26"/>
              <a:gd name="T17" fmla="*/ 7 h 26"/>
              <a:gd name="T18" fmla="*/ 20 w 26"/>
              <a:gd name="T19" fmla="*/ 11 h 26"/>
              <a:gd name="T20" fmla="*/ 20 w 26"/>
              <a:gd name="T21" fmla="*/ 13 h 26"/>
              <a:gd name="T22" fmla="*/ 24 w 26"/>
              <a:gd name="T23" fmla="*/ 12 h 26"/>
              <a:gd name="T24" fmla="*/ 26 w 26"/>
              <a:gd name="T25" fmla="*/ 12 h 26"/>
              <a:gd name="T26" fmla="*/ 26 w 26"/>
              <a:gd name="T27" fmla="*/ 13 h 26"/>
              <a:gd name="T28" fmla="*/ 25 w 26"/>
              <a:gd name="T29" fmla="*/ 16 h 26"/>
              <a:gd name="T30" fmla="*/ 22 w 26"/>
              <a:gd name="T31" fmla="*/ 19 h 26"/>
              <a:gd name="T32" fmla="*/ 21 w 26"/>
              <a:gd name="T33" fmla="*/ 22 h 26"/>
              <a:gd name="T34" fmla="*/ 18 w 26"/>
              <a:gd name="T35" fmla="*/ 23 h 26"/>
              <a:gd name="T36" fmla="*/ 2 w 26"/>
              <a:gd name="T37" fmla="*/ 26 h 26"/>
              <a:gd name="T38" fmla="*/ 0 w 26"/>
              <a:gd name="T39" fmla="*/ 26 h 26"/>
              <a:gd name="T40" fmla="*/ 0 w 26"/>
              <a:gd name="T41" fmla="*/ 24 h 26"/>
              <a:gd name="T42" fmla="*/ 2 w 26"/>
              <a:gd name="T43" fmla="*/ 1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6" h="26">
                <a:moveTo>
                  <a:pt x="2" y="15"/>
                </a:moveTo>
                <a:lnTo>
                  <a:pt x="3" y="12"/>
                </a:lnTo>
                <a:lnTo>
                  <a:pt x="3" y="11"/>
                </a:lnTo>
                <a:lnTo>
                  <a:pt x="11" y="1"/>
                </a:lnTo>
                <a:lnTo>
                  <a:pt x="11" y="0"/>
                </a:lnTo>
                <a:lnTo>
                  <a:pt x="14" y="0"/>
                </a:lnTo>
                <a:lnTo>
                  <a:pt x="16" y="0"/>
                </a:lnTo>
                <a:lnTo>
                  <a:pt x="16" y="1"/>
                </a:lnTo>
                <a:lnTo>
                  <a:pt x="18" y="7"/>
                </a:lnTo>
                <a:lnTo>
                  <a:pt x="20" y="11"/>
                </a:lnTo>
                <a:lnTo>
                  <a:pt x="20" y="13"/>
                </a:lnTo>
                <a:lnTo>
                  <a:pt x="24" y="12"/>
                </a:lnTo>
                <a:lnTo>
                  <a:pt x="26" y="12"/>
                </a:lnTo>
                <a:lnTo>
                  <a:pt x="26" y="13"/>
                </a:lnTo>
                <a:lnTo>
                  <a:pt x="25" y="16"/>
                </a:lnTo>
                <a:lnTo>
                  <a:pt x="22" y="19"/>
                </a:lnTo>
                <a:lnTo>
                  <a:pt x="21" y="22"/>
                </a:lnTo>
                <a:lnTo>
                  <a:pt x="18" y="23"/>
                </a:lnTo>
                <a:lnTo>
                  <a:pt x="2" y="26"/>
                </a:lnTo>
                <a:lnTo>
                  <a:pt x="0" y="26"/>
                </a:lnTo>
                <a:lnTo>
                  <a:pt x="0" y="24"/>
                </a:lnTo>
                <a:lnTo>
                  <a:pt x="2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6" name="Freeform 432"/>
          <p:cNvSpPr>
            <a:spLocks/>
          </p:cNvSpPr>
          <p:nvPr/>
        </p:nvSpPr>
        <p:spPr bwMode="auto">
          <a:xfrm>
            <a:off x="4778376" y="5840413"/>
            <a:ext cx="31750" cy="41275"/>
          </a:xfrm>
          <a:custGeom>
            <a:avLst/>
            <a:gdLst>
              <a:gd name="T0" fmla="*/ 7 w 20"/>
              <a:gd name="T1" fmla="*/ 26 h 26"/>
              <a:gd name="T2" fmla="*/ 5 w 20"/>
              <a:gd name="T3" fmla="*/ 21 h 26"/>
              <a:gd name="T4" fmla="*/ 2 w 20"/>
              <a:gd name="T5" fmla="*/ 10 h 26"/>
              <a:gd name="T6" fmla="*/ 0 w 20"/>
              <a:gd name="T7" fmla="*/ 6 h 26"/>
              <a:gd name="T8" fmla="*/ 0 w 20"/>
              <a:gd name="T9" fmla="*/ 4 h 26"/>
              <a:gd name="T10" fmla="*/ 3 w 20"/>
              <a:gd name="T11" fmla="*/ 0 h 26"/>
              <a:gd name="T12" fmla="*/ 6 w 20"/>
              <a:gd name="T13" fmla="*/ 0 h 26"/>
              <a:gd name="T14" fmla="*/ 9 w 20"/>
              <a:gd name="T15" fmla="*/ 3 h 26"/>
              <a:gd name="T16" fmla="*/ 13 w 20"/>
              <a:gd name="T17" fmla="*/ 4 h 26"/>
              <a:gd name="T18" fmla="*/ 14 w 20"/>
              <a:gd name="T19" fmla="*/ 6 h 26"/>
              <a:gd name="T20" fmla="*/ 17 w 20"/>
              <a:gd name="T21" fmla="*/ 10 h 26"/>
              <a:gd name="T22" fmla="*/ 17 w 20"/>
              <a:gd name="T23" fmla="*/ 11 h 26"/>
              <a:gd name="T24" fmla="*/ 17 w 20"/>
              <a:gd name="T25" fmla="*/ 12 h 26"/>
              <a:gd name="T26" fmla="*/ 20 w 20"/>
              <a:gd name="T27" fmla="*/ 23 h 26"/>
              <a:gd name="T28" fmla="*/ 14 w 20"/>
              <a:gd name="T29" fmla="*/ 25 h 26"/>
              <a:gd name="T30" fmla="*/ 7 w 20"/>
              <a:gd name="T31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" h="26">
                <a:moveTo>
                  <a:pt x="7" y="26"/>
                </a:moveTo>
                <a:lnTo>
                  <a:pt x="5" y="21"/>
                </a:lnTo>
                <a:lnTo>
                  <a:pt x="2" y="10"/>
                </a:lnTo>
                <a:lnTo>
                  <a:pt x="0" y="6"/>
                </a:lnTo>
                <a:lnTo>
                  <a:pt x="0" y="4"/>
                </a:lnTo>
                <a:lnTo>
                  <a:pt x="3" y="0"/>
                </a:lnTo>
                <a:lnTo>
                  <a:pt x="6" y="0"/>
                </a:lnTo>
                <a:lnTo>
                  <a:pt x="9" y="3"/>
                </a:lnTo>
                <a:lnTo>
                  <a:pt x="13" y="4"/>
                </a:lnTo>
                <a:lnTo>
                  <a:pt x="14" y="6"/>
                </a:lnTo>
                <a:lnTo>
                  <a:pt x="17" y="10"/>
                </a:lnTo>
                <a:lnTo>
                  <a:pt x="17" y="11"/>
                </a:lnTo>
                <a:lnTo>
                  <a:pt x="17" y="12"/>
                </a:lnTo>
                <a:lnTo>
                  <a:pt x="20" y="23"/>
                </a:lnTo>
                <a:lnTo>
                  <a:pt x="14" y="25"/>
                </a:lnTo>
                <a:lnTo>
                  <a:pt x="7" y="2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7" name="Freeform 433"/>
          <p:cNvSpPr>
            <a:spLocks/>
          </p:cNvSpPr>
          <p:nvPr/>
        </p:nvSpPr>
        <p:spPr bwMode="auto">
          <a:xfrm>
            <a:off x="4657726" y="5748338"/>
            <a:ext cx="53975" cy="36513"/>
          </a:xfrm>
          <a:custGeom>
            <a:avLst/>
            <a:gdLst>
              <a:gd name="T0" fmla="*/ 21 w 34"/>
              <a:gd name="T1" fmla="*/ 23 h 23"/>
              <a:gd name="T2" fmla="*/ 14 w 34"/>
              <a:gd name="T3" fmla="*/ 20 h 23"/>
              <a:gd name="T4" fmla="*/ 6 w 34"/>
              <a:gd name="T5" fmla="*/ 16 h 23"/>
              <a:gd name="T6" fmla="*/ 4 w 34"/>
              <a:gd name="T7" fmla="*/ 15 h 23"/>
              <a:gd name="T8" fmla="*/ 0 w 34"/>
              <a:gd name="T9" fmla="*/ 8 h 23"/>
              <a:gd name="T10" fmla="*/ 0 w 34"/>
              <a:gd name="T11" fmla="*/ 6 h 23"/>
              <a:gd name="T12" fmla="*/ 1 w 34"/>
              <a:gd name="T13" fmla="*/ 5 h 23"/>
              <a:gd name="T14" fmla="*/ 7 w 34"/>
              <a:gd name="T15" fmla="*/ 0 h 23"/>
              <a:gd name="T16" fmla="*/ 14 w 34"/>
              <a:gd name="T17" fmla="*/ 0 h 23"/>
              <a:gd name="T18" fmla="*/ 18 w 34"/>
              <a:gd name="T19" fmla="*/ 0 h 23"/>
              <a:gd name="T20" fmla="*/ 18 w 34"/>
              <a:gd name="T21" fmla="*/ 1 h 23"/>
              <a:gd name="T22" fmla="*/ 18 w 34"/>
              <a:gd name="T23" fmla="*/ 4 h 23"/>
              <a:gd name="T24" fmla="*/ 18 w 34"/>
              <a:gd name="T25" fmla="*/ 5 h 23"/>
              <a:gd name="T26" fmla="*/ 16 w 34"/>
              <a:gd name="T27" fmla="*/ 5 h 23"/>
              <a:gd name="T28" fmla="*/ 16 w 34"/>
              <a:gd name="T29" fmla="*/ 8 h 23"/>
              <a:gd name="T30" fmla="*/ 18 w 34"/>
              <a:gd name="T31" fmla="*/ 10 h 23"/>
              <a:gd name="T32" fmla="*/ 19 w 34"/>
              <a:gd name="T33" fmla="*/ 12 h 23"/>
              <a:gd name="T34" fmla="*/ 22 w 34"/>
              <a:gd name="T35" fmla="*/ 13 h 23"/>
              <a:gd name="T36" fmla="*/ 34 w 34"/>
              <a:gd name="T37" fmla="*/ 20 h 23"/>
              <a:gd name="T38" fmla="*/ 34 w 34"/>
              <a:gd name="T39" fmla="*/ 21 h 23"/>
              <a:gd name="T40" fmla="*/ 34 w 34"/>
              <a:gd name="T41" fmla="*/ 23 h 23"/>
              <a:gd name="T42" fmla="*/ 21 w 34"/>
              <a:gd name="T4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4" h="23">
                <a:moveTo>
                  <a:pt x="21" y="23"/>
                </a:moveTo>
                <a:lnTo>
                  <a:pt x="14" y="20"/>
                </a:lnTo>
                <a:lnTo>
                  <a:pt x="6" y="16"/>
                </a:lnTo>
                <a:lnTo>
                  <a:pt x="4" y="15"/>
                </a:lnTo>
                <a:lnTo>
                  <a:pt x="0" y="8"/>
                </a:lnTo>
                <a:lnTo>
                  <a:pt x="0" y="6"/>
                </a:lnTo>
                <a:lnTo>
                  <a:pt x="1" y="5"/>
                </a:lnTo>
                <a:lnTo>
                  <a:pt x="7" y="0"/>
                </a:lnTo>
                <a:lnTo>
                  <a:pt x="14" y="0"/>
                </a:lnTo>
                <a:lnTo>
                  <a:pt x="18" y="0"/>
                </a:lnTo>
                <a:lnTo>
                  <a:pt x="18" y="1"/>
                </a:lnTo>
                <a:lnTo>
                  <a:pt x="18" y="4"/>
                </a:lnTo>
                <a:lnTo>
                  <a:pt x="18" y="5"/>
                </a:lnTo>
                <a:lnTo>
                  <a:pt x="16" y="5"/>
                </a:lnTo>
                <a:lnTo>
                  <a:pt x="16" y="8"/>
                </a:lnTo>
                <a:lnTo>
                  <a:pt x="18" y="10"/>
                </a:lnTo>
                <a:lnTo>
                  <a:pt x="19" y="12"/>
                </a:lnTo>
                <a:lnTo>
                  <a:pt x="22" y="13"/>
                </a:lnTo>
                <a:lnTo>
                  <a:pt x="34" y="20"/>
                </a:lnTo>
                <a:lnTo>
                  <a:pt x="34" y="21"/>
                </a:lnTo>
                <a:lnTo>
                  <a:pt x="34" y="23"/>
                </a:lnTo>
                <a:lnTo>
                  <a:pt x="21" y="2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8" name="Freeform 434"/>
          <p:cNvSpPr>
            <a:spLocks/>
          </p:cNvSpPr>
          <p:nvPr/>
        </p:nvSpPr>
        <p:spPr bwMode="auto">
          <a:xfrm>
            <a:off x="4587876" y="5689600"/>
            <a:ext cx="30163" cy="53975"/>
          </a:xfrm>
          <a:custGeom>
            <a:avLst/>
            <a:gdLst>
              <a:gd name="T0" fmla="*/ 11 w 19"/>
              <a:gd name="T1" fmla="*/ 34 h 34"/>
              <a:gd name="T2" fmla="*/ 3 w 19"/>
              <a:gd name="T3" fmla="*/ 31 h 34"/>
              <a:gd name="T4" fmla="*/ 3 w 19"/>
              <a:gd name="T5" fmla="*/ 30 h 34"/>
              <a:gd name="T6" fmla="*/ 2 w 19"/>
              <a:gd name="T7" fmla="*/ 26 h 34"/>
              <a:gd name="T8" fmla="*/ 2 w 19"/>
              <a:gd name="T9" fmla="*/ 23 h 34"/>
              <a:gd name="T10" fmla="*/ 2 w 19"/>
              <a:gd name="T11" fmla="*/ 19 h 34"/>
              <a:gd name="T12" fmla="*/ 3 w 19"/>
              <a:gd name="T13" fmla="*/ 15 h 34"/>
              <a:gd name="T14" fmla="*/ 3 w 19"/>
              <a:gd name="T15" fmla="*/ 13 h 34"/>
              <a:gd name="T16" fmla="*/ 3 w 19"/>
              <a:gd name="T17" fmla="*/ 11 h 34"/>
              <a:gd name="T18" fmla="*/ 2 w 19"/>
              <a:gd name="T19" fmla="*/ 7 h 34"/>
              <a:gd name="T20" fmla="*/ 2 w 19"/>
              <a:gd name="T21" fmla="*/ 2 h 34"/>
              <a:gd name="T22" fmla="*/ 0 w 19"/>
              <a:gd name="T23" fmla="*/ 1 h 34"/>
              <a:gd name="T24" fmla="*/ 0 w 19"/>
              <a:gd name="T25" fmla="*/ 0 h 34"/>
              <a:gd name="T26" fmla="*/ 2 w 19"/>
              <a:gd name="T27" fmla="*/ 0 h 34"/>
              <a:gd name="T28" fmla="*/ 4 w 19"/>
              <a:gd name="T29" fmla="*/ 0 h 34"/>
              <a:gd name="T30" fmla="*/ 7 w 19"/>
              <a:gd name="T31" fmla="*/ 1 h 34"/>
              <a:gd name="T32" fmla="*/ 9 w 19"/>
              <a:gd name="T33" fmla="*/ 2 h 34"/>
              <a:gd name="T34" fmla="*/ 13 w 19"/>
              <a:gd name="T35" fmla="*/ 9 h 34"/>
              <a:gd name="T36" fmla="*/ 14 w 19"/>
              <a:gd name="T37" fmla="*/ 11 h 34"/>
              <a:gd name="T38" fmla="*/ 13 w 19"/>
              <a:gd name="T39" fmla="*/ 19 h 34"/>
              <a:gd name="T40" fmla="*/ 14 w 19"/>
              <a:gd name="T41" fmla="*/ 20 h 34"/>
              <a:gd name="T42" fmla="*/ 15 w 19"/>
              <a:gd name="T43" fmla="*/ 22 h 34"/>
              <a:gd name="T44" fmla="*/ 18 w 19"/>
              <a:gd name="T45" fmla="*/ 23 h 34"/>
              <a:gd name="T46" fmla="*/ 19 w 19"/>
              <a:gd name="T47" fmla="*/ 26 h 34"/>
              <a:gd name="T48" fmla="*/ 18 w 19"/>
              <a:gd name="T49" fmla="*/ 30 h 34"/>
              <a:gd name="T50" fmla="*/ 18 w 19"/>
              <a:gd name="T51" fmla="*/ 31 h 34"/>
              <a:gd name="T52" fmla="*/ 17 w 19"/>
              <a:gd name="T53" fmla="*/ 31 h 34"/>
              <a:gd name="T54" fmla="*/ 15 w 19"/>
              <a:gd name="T55" fmla="*/ 32 h 34"/>
              <a:gd name="T56" fmla="*/ 11 w 19"/>
              <a:gd name="T57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9" h="34">
                <a:moveTo>
                  <a:pt x="11" y="34"/>
                </a:moveTo>
                <a:lnTo>
                  <a:pt x="3" y="31"/>
                </a:lnTo>
                <a:lnTo>
                  <a:pt x="3" y="30"/>
                </a:lnTo>
                <a:lnTo>
                  <a:pt x="2" y="26"/>
                </a:lnTo>
                <a:lnTo>
                  <a:pt x="2" y="23"/>
                </a:lnTo>
                <a:lnTo>
                  <a:pt x="2" y="19"/>
                </a:lnTo>
                <a:lnTo>
                  <a:pt x="3" y="15"/>
                </a:lnTo>
                <a:lnTo>
                  <a:pt x="3" y="13"/>
                </a:lnTo>
                <a:lnTo>
                  <a:pt x="3" y="11"/>
                </a:lnTo>
                <a:lnTo>
                  <a:pt x="2" y="7"/>
                </a:lnTo>
                <a:lnTo>
                  <a:pt x="2" y="2"/>
                </a:lnTo>
                <a:lnTo>
                  <a:pt x="0" y="1"/>
                </a:lnTo>
                <a:lnTo>
                  <a:pt x="0" y="0"/>
                </a:lnTo>
                <a:lnTo>
                  <a:pt x="2" y="0"/>
                </a:lnTo>
                <a:lnTo>
                  <a:pt x="4" y="0"/>
                </a:lnTo>
                <a:lnTo>
                  <a:pt x="7" y="1"/>
                </a:lnTo>
                <a:lnTo>
                  <a:pt x="9" y="2"/>
                </a:lnTo>
                <a:lnTo>
                  <a:pt x="13" y="9"/>
                </a:lnTo>
                <a:lnTo>
                  <a:pt x="14" y="11"/>
                </a:lnTo>
                <a:lnTo>
                  <a:pt x="13" y="19"/>
                </a:lnTo>
                <a:lnTo>
                  <a:pt x="14" y="20"/>
                </a:lnTo>
                <a:lnTo>
                  <a:pt x="15" y="22"/>
                </a:lnTo>
                <a:lnTo>
                  <a:pt x="18" y="23"/>
                </a:lnTo>
                <a:lnTo>
                  <a:pt x="19" y="26"/>
                </a:lnTo>
                <a:lnTo>
                  <a:pt x="18" y="30"/>
                </a:lnTo>
                <a:lnTo>
                  <a:pt x="18" y="31"/>
                </a:lnTo>
                <a:lnTo>
                  <a:pt x="17" y="31"/>
                </a:lnTo>
                <a:lnTo>
                  <a:pt x="15" y="32"/>
                </a:lnTo>
                <a:lnTo>
                  <a:pt x="11" y="3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9" name="Freeform 435"/>
          <p:cNvSpPr>
            <a:spLocks/>
          </p:cNvSpPr>
          <p:nvPr/>
        </p:nvSpPr>
        <p:spPr bwMode="auto">
          <a:xfrm>
            <a:off x="4179888" y="5507038"/>
            <a:ext cx="30163" cy="34925"/>
          </a:xfrm>
          <a:custGeom>
            <a:avLst/>
            <a:gdLst>
              <a:gd name="T0" fmla="*/ 5 w 19"/>
              <a:gd name="T1" fmla="*/ 22 h 22"/>
              <a:gd name="T2" fmla="*/ 2 w 19"/>
              <a:gd name="T3" fmla="*/ 21 h 22"/>
              <a:gd name="T4" fmla="*/ 0 w 19"/>
              <a:gd name="T5" fmla="*/ 18 h 22"/>
              <a:gd name="T6" fmla="*/ 0 w 19"/>
              <a:gd name="T7" fmla="*/ 8 h 22"/>
              <a:gd name="T8" fmla="*/ 0 w 19"/>
              <a:gd name="T9" fmla="*/ 4 h 22"/>
              <a:gd name="T10" fmla="*/ 1 w 19"/>
              <a:gd name="T11" fmla="*/ 2 h 22"/>
              <a:gd name="T12" fmla="*/ 2 w 19"/>
              <a:gd name="T13" fmla="*/ 2 h 22"/>
              <a:gd name="T14" fmla="*/ 4 w 19"/>
              <a:gd name="T15" fmla="*/ 0 h 22"/>
              <a:gd name="T16" fmla="*/ 5 w 19"/>
              <a:gd name="T17" fmla="*/ 0 h 22"/>
              <a:gd name="T18" fmla="*/ 9 w 19"/>
              <a:gd name="T19" fmla="*/ 0 h 22"/>
              <a:gd name="T20" fmla="*/ 10 w 19"/>
              <a:gd name="T21" fmla="*/ 2 h 22"/>
              <a:gd name="T22" fmla="*/ 15 w 19"/>
              <a:gd name="T23" fmla="*/ 6 h 22"/>
              <a:gd name="T24" fmla="*/ 17 w 19"/>
              <a:gd name="T25" fmla="*/ 7 h 22"/>
              <a:gd name="T26" fmla="*/ 17 w 19"/>
              <a:gd name="T27" fmla="*/ 8 h 22"/>
              <a:gd name="T28" fmla="*/ 19 w 19"/>
              <a:gd name="T29" fmla="*/ 11 h 22"/>
              <a:gd name="T30" fmla="*/ 19 w 19"/>
              <a:gd name="T31" fmla="*/ 12 h 22"/>
              <a:gd name="T32" fmla="*/ 19 w 19"/>
              <a:gd name="T33" fmla="*/ 17 h 22"/>
              <a:gd name="T34" fmla="*/ 16 w 19"/>
              <a:gd name="T35" fmla="*/ 21 h 22"/>
              <a:gd name="T36" fmla="*/ 15 w 19"/>
              <a:gd name="T37" fmla="*/ 21 h 22"/>
              <a:gd name="T38" fmla="*/ 13 w 19"/>
              <a:gd name="T39" fmla="*/ 22 h 22"/>
              <a:gd name="T40" fmla="*/ 12 w 19"/>
              <a:gd name="T41" fmla="*/ 22 h 22"/>
              <a:gd name="T42" fmla="*/ 9 w 19"/>
              <a:gd name="T43" fmla="*/ 22 h 22"/>
              <a:gd name="T44" fmla="*/ 5 w 19"/>
              <a:gd name="T4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9" h="22">
                <a:moveTo>
                  <a:pt x="5" y="22"/>
                </a:moveTo>
                <a:lnTo>
                  <a:pt x="2" y="21"/>
                </a:lnTo>
                <a:lnTo>
                  <a:pt x="0" y="18"/>
                </a:lnTo>
                <a:lnTo>
                  <a:pt x="0" y="8"/>
                </a:lnTo>
                <a:lnTo>
                  <a:pt x="0" y="4"/>
                </a:lnTo>
                <a:lnTo>
                  <a:pt x="1" y="2"/>
                </a:lnTo>
                <a:lnTo>
                  <a:pt x="2" y="2"/>
                </a:lnTo>
                <a:lnTo>
                  <a:pt x="4" y="0"/>
                </a:lnTo>
                <a:lnTo>
                  <a:pt x="5" y="0"/>
                </a:lnTo>
                <a:lnTo>
                  <a:pt x="9" y="0"/>
                </a:lnTo>
                <a:lnTo>
                  <a:pt x="10" y="2"/>
                </a:lnTo>
                <a:lnTo>
                  <a:pt x="15" y="6"/>
                </a:lnTo>
                <a:lnTo>
                  <a:pt x="17" y="7"/>
                </a:lnTo>
                <a:lnTo>
                  <a:pt x="17" y="8"/>
                </a:lnTo>
                <a:lnTo>
                  <a:pt x="19" y="11"/>
                </a:lnTo>
                <a:lnTo>
                  <a:pt x="19" y="12"/>
                </a:lnTo>
                <a:lnTo>
                  <a:pt x="19" y="17"/>
                </a:lnTo>
                <a:lnTo>
                  <a:pt x="16" y="21"/>
                </a:lnTo>
                <a:lnTo>
                  <a:pt x="15" y="21"/>
                </a:lnTo>
                <a:lnTo>
                  <a:pt x="13" y="22"/>
                </a:lnTo>
                <a:lnTo>
                  <a:pt x="12" y="22"/>
                </a:lnTo>
                <a:lnTo>
                  <a:pt x="9" y="22"/>
                </a:lnTo>
                <a:lnTo>
                  <a:pt x="5" y="2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0" name="Freeform 436"/>
          <p:cNvSpPr>
            <a:spLocks/>
          </p:cNvSpPr>
          <p:nvPr/>
        </p:nvSpPr>
        <p:spPr bwMode="auto">
          <a:xfrm>
            <a:off x="4384676" y="5451475"/>
            <a:ext cx="3175" cy="1588"/>
          </a:xfrm>
          <a:custGeom>
            <a:avLst/>
            <a:gdLst>
              <a:gd name="T0" fmla="*/ 2 w 2"/>
              <a:gd name="T1" fmla="*/ 1 h 1"/>
              <a:gd name="T2" fmla="*/ 0 w 2"/>
              <a:gd name="T3" fmla="*/ 0 h 1"/>
              <a:gd name="T4" fmla="*/ 0 w 2"/>
              <a:gd name="T5" fmla="*/ 0 h 1"/>
              <a:gd name="T6" fmla="*/ 2 w 2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">
                <a:moveTo>
                  <a:pt x="2" y="1"/>
                </a:moveTo>
                <a:lnTo>
                  <a:pt x="0" y="0"/>
                </a:lnTo>
                <a:lnTo>
                  <a:pt x="0" y="0"/>
                </a:lnTo>
                <a:lnTo>
                  <a:pt x="2" y="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1" name="Freeform 437"/>
          <p:cNvSpPr>
            <a:spLocks/>
          </p:cNvSpPr>
          <p:nvPr/>
        </p:nvSpPr>
        <p:spPr bwMode="auto">
          <a:xfrm>
            <a:off x="5048251" y="5335588"/>
            <a:ext cx="41275" cy="93663"/>
          </a:xfrm>
          <a:custGeom>
            <a:avLst/>
            <a:gdLst>
              <a:gd name="T0" fmla="*/ 23 w 26"/>
              <a:gd name="T1" fmla="*/ 59 h 59"/>
              <a:gd name="T2" fmla="*/ 16 w 26"/>
              <a:gd name="T3" fmla="*/ 58 h 59"/>
              <a:gd name="T4" fmla="*/ 13 w 26"/>
              <a:gd name="T5" fmla="*/ 56 h 59"/>
              <a:gd name="T6" fmla="*/ 12 w 26"/>
              <a:gd name="T7" fmla="*/ 54 h 59"/>
              <a:gd name="T8" fmla="*/ 6 w 26"/>
              <a:gd name="T9" fmla="*/ 45 h 59"/>
              <a:gd name="T10" fmla="*/ 5 w 26"/>
              <a:gd name="T11" fmla="*/ 40 h 59"/>
              <a:gd name="T12" fmla="*/ 4 w 26"/>
              <a:gd name="T13" fmla="*/ 30 h 59"/>
              <a:gd name="T14" fmla="*/ 1 w 26"/>
              <a:gd name="T15" fmla="*/ 25 h 59"/>
              <a:gd name="T16" fmla="*/ 0 w 26"/>
              <a:gd name="T17" fmla="*/ 24 h 59"/>
              <a:gd name="T18" fmla="*/ 0 w 26"/>
              <a:gd name="T19" fmla="*/ 10 h 59"/>
              <a:gd name="T20" fmla="*/ 0 w 26"/>
              <a:gd name="T21" fmla="*/ 7 h 59"/>
              <a:gd name="T22" fmla="*/ 0 w 26"/>
              <a:gd name="T23" fmla="*/ 5 h 59"/>
              <a:gd name="T24" fmla="*/ 2 w 26"/>
              <a:gd name="T25" fmla="*/ 2 h 59"/>
              <a:gd name="T26" fmla="*/ 4 w 26"/>
              <a:gd name="T27" fmla="*/ 0 h 59"/>
              <a:gd name="T28" fmla="*/ 11 w 26"/>
              <a:gd name="T29" fmla="*/ 5 h 59"/>
              <a:gd name="T30" fmla="*/ 11 w 26"/>
              <a:gd name="T31" fmla="*/ 6 h 59"/>
              <a:gd name="T32" fmla="*/ 17 w 26"/>
              <a:gd name="T33" fmla="*/ 22 h 59"/>
              <a:gd name="T34" fmla="*/ 24 w 26"/>
              <a:gd name="T35" fmla="*/ 43 h 59"/>
              <a:gd name="T36" fmla="*/ 26 w 26"/>
              <a:gd name="T37" fmla="*/ 54 h 59"/>
              <a:gd name="T38" fmla="*/ 24 w 26"/>
              <a:gd name="T39" fmla="*/ 55 h 59"/>
              <a:gd name="T40" fmla="*/ 24 w 26"/>
              <a:gd name="T41" fmla="*/ 56 h 59"/>
              <a:gd name="T42" fmla="*/ 23 w 26"/>
              <a:gd name="T43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6" h="59">
                <a:moveTo>
                  <a:pt x="23" y="59"/>
                </a:moveTo>
                <a:lnTo>
                  <a:pt x="16" y="58"/>
                </a:lnTo>
                <a:lnTo>
                  <a:pt x="13" y="56"/>
                </a:lnTo>
                <a:lnTo>
                  <a:pt x="12" y="54"/>
                </a:lnTo>
                <a:lnTo>
                  <a:pt x="6" y="45"/>
                </a:lnTo>
                <a:lnTo>
                  <a:pt x="5" y="40"/>
                </a:lnTo>
                <a:lnTo>
                  <a:pt x="4" y="30"/>
                </a:lnTo>
                <a:lnTo>
                  <a:pt x="1" y="25"/>
                </a:lnTo>
                <a:lnTo>
                  <a:pt x="0" y="24"/>
                </a:lnTo>
                <a:lnTo>
                  <a:pt x="0" y="10"/>
                </a:lnTo>
                <a:lnTo>
                  <a:pt x="0" y="7"/>
                </a:lnTo>
                <a:lnTo>
                  <a:pt x="0" y="5"/>
                </a:lnTo>
                <a:lnTo>
                  <a:pt x="2" y="2"/>
                </a:lnTo>
                <a:lnTo>
                  <a:pt x="4" y="0"/>
                </a:lnTo>
                <a:lnTo>
                  <a:pt x="11" y="5"/>
                </a:lnTo>
                <a:lnTo>
                  <a:pt x="11" y="6"/>
                </a:lnTo>
                <a:lnTo>
                  <a:pt x="17" y="22"/>
                </a:lnTo>
                <a:lnTo>
                  <a:pt x="24" y="43"/>
                </a:lnTo>
                <a:lnTo>
                  <a:pt x="26" y="54"/>
                </a:lnTo>
                <a:lnTo>
                  <a:pt x="24" y="55"/>
                </a:lnTo>
                <a:lnTo>
                  <a:pt x="24" y="56"/>
                </a:lnTo>
                <a:lnTo>
                  <a:pt x="23" y="5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2" name="Freeform 438"/>
          <p:cNvSpPr>
            <a:spLocks/>
          </p:cNvSpPr>
          <p:nvPr/>
        </p:nvSpPr>
        <p:spPr bwMode="auto">
          <a:xfrm>
            <a:off x="5283201" y="5322888"/>
            <a:ext cx="33338" cy="34925"/>
          </a:xfrm>
          <a:custGeom>
            <a:avLst/>
            <a:gdLst>
              <a:gd name="T0" fmla="*/ 15 w 21"/>
              <a:gd name="T1" fmla="*/ 22 h 22"/>
              <a:gd name="T2" fmla="*/ 14 w 21"/>
              <a:gd name="T3" fmla="*/ 21 h 22"/>
              <a:gd name="T4" fmla="*/ 4 w 21"/>
              <a:gd name="T5" fmla="*/ 15 h 22"/>
              <a:gd name="T6" fmla="*/ 2 w 21"/>
              <a:gd name="T7" fmla="*/ 13 h 22"/>
              <a:gd name="T8" fmla="*/ 0 w 21"/>
              <a:gd name="T9" fmla="*/ 7 h 22"/>
              <a:gd name="T10" fmla="*/ 0 w 21"/>
              <a:gd name="T11" fmla="*/ 2 h 22"/>
              <a:gd name="T12" fmla="*/ 0 w 21"/>
              <a:gd name="T13" fmla="*/ 0 h 22"/>
              <a:gd name="T14" fmla="*/ 10 w 21"/>
              <a:gd name="T15" fmla="*/ 2 h 22"/>
              <a:gd name="T16" fmla="*/ 17 w 21"/>
              <a:gd name="T17" fmla="*/ 2 h 22"/>
              <a:gd name="T18" fmla="*/ 18 w 21"/>
              <a:gd name="T19" fmla="*/ 3 h 22"/>
              <a:gd name="T20" fmla="*/ 21 w 21"/>
              <a:gd name="T21" fmla="*/ 10 h 22"/>
              <a:gd name="T22" fmla="*/ 21 w 21"/>
              <a:gd name="T23" fmla="*/ 13 h 22"/>
              <a:gd name="T24" fmla="*/ 21 w 21"/>
              <a:gd name="T25" fmla="*/ 14 h 22"/>
              <a:gd name="T26" fmla="*/ 18 w 21"/>
              <a:gd name="T27" fmla="*/ 17 h 22"/>
              <a:gd name="T28" fmla="*/ 15 w 21"/>
              <a:gd name="T29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1" h="22">
                <a:moveTo>
                  <a:pt x="15" y="22"/>
                </a:moveTo>
                <a:lnTo>
                  <a:pt x="14" y="21"/>
                </a:lnTo>
                <a:lnTo>
                  <a:pt x="4" y="15"/>
                </a:lnTo>
                <a:lnTo>
                  <a:pt x="2" y="13"/>
                </a:lnTo>
                <a:lnTo>
                  <a:pt x="0" y="7"/>
                </a:lnTo>
                <a:lnTo>
                  <a:pt x="0" y="2"/>
                </a:lnTo>
                <a:lnTo>
                  <a:pt x="0" y="0"/>
                </a:lnTo>
                <a:lnTo>
                  <a:pt x="10" y="2"/>
                </a:lnTo>
                <a:lnTo>
                  <a:pt x="17" y="2"/>
                </a:lnTo>
                <a:lnTo>
                  <a:pt x="18" y="3"/>
                </a:lnTo>
                <a:lnTo>
                  <a:pt x="21" y="10"/>
                </a:lnTo>
                <a:lnTo>
                  <a:pt x="21" y="13"/>
                </a:lnTo>
                <a:lnTo>
                  <a:pt x="21" y="14"/>
                </a:lnTo>
                <a:lnTo>
                  <a:pt x="18" y="17"/>
                </a:lnTo>
                <a:lnTo>
                  <a:pt x="15" y="2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3" name="Freeform 439"/>
          <p:cNvSpPr>
            <a:spLocks/>
          </p:cNvSpPr>
          <p:nvPr/>
        </p:nvSpPr>
        <p:spPr bwMode="auto">
          <a:xfrm>
            <a:off x="4389438" y="5272088"/>
            <a:ext cx="53975" cy="38100"/>
          </a:xfrm>
          <a:custGeom>
            <a:avLst/>
            <a:gdLst>
              <a:gd name="T0" fmla="*/ 3 w 34"/>
              <a:gd name="T1" fmla="*/ 24 h 24"/>
              <a:gd name="T2" fmla="*/ 0 w 34"/>
              <a:gd name="T3" fmla="*/ 19 h 24"/>
              <a:gd name="T4" fmla="*/ 0 w 34"/>
              <a:gd name="T5" fmla="*/ 17 h 24"/>
              <a:gd name="T6" fmla="*/ 9 w 34"/>
              <a:gd name="T7" fmla="*/ 8 h 24"/>
              <a:gd name="T8" fmla="*/ 12 w 34"/>
              <a:gd name="T9" fmla="*/ 5 h 24"/>
              <a:gd name="T10" fmla="*/ 15 w 34"/>
              <a:gd name="T11" fmla="*/ 2 h 24"/>
              <a:gd name="T12" fmla="*/ 16 w 34"/>
              <a:gd name="T13" fmla="*/ 1 h 24"/>
              <a:gd name="T14" fmla="*/ 23 w 34"/>
              <a:gd name="T15" fmla="*/ 0 h 24"/>
              <a:gd name="T16" fmla="*/ 24 w 34"/>
              <a:gd name="T17" fmla="*/ 0 h 24"/>
              <a:gd name="T18" fmla="*/ 26 w 34"/>
              <a:gd name="T19" fmla="*/ 0 h 24"/>
              <a:gd name="T20" fmla="*/ 27 w 34"/>
              <a:gd name="T21" fmla="*/ 0 h 24"/>
              <a:gd name="T22" fmla="*/ 33 w 34"/>
              <a:gd name="T23" fmla="*/ 2 h 24"/>
              <a:gd name="T24" fmla="*/ 34 w 34"/>
              <a:gd name="T25" fmla="*/ 4 h 24"/>
              <a:gd name="T26" fmla="*/ 34 w 34"/>
              <a:gd name="T27" fmla="*/ 5 h 24"/>
              <a:gd name="T28" fmla="*/ 34 w 34"/>
              <a:gd name="T29" fmla="*/ 6 h 24"/>
              <a:gd name="T30" fmla="*/ 34 w 34"/>
              <a:gd name="T31" fmla="*/ 8 h 24"/>
              <a:gd name="T32" fmla="*/ 31 w 34"/>
              <a:gd name="T33" fmla="*/ 12 h 24"/>
              <a:gd name="T34" fmla="*/ 26 w 34"/>
              <a:gd name="T35" fmla="*/ 12 h 24"/>
              <a:gd name="T36" fmla="*/ 24 w 34"/>
              <a:gd name="T37" fmla="*/ 12 h 24"/>
              <a:gd name="T38" fmla="*/ 18 w 34"/>
              <a:gd name="T39" fmla="*/ 13 h 24"/>
              <a:gd name="T40" fmla="*/ 11 w 34"/>
              <a:gd name="T41" fmla="*/ 16 h 24"/>
              <a:gd name="T42" fmla="*/ 9 w 34"/>
              <a:gd name="T43" fmla="*/ 17 h 24"/>
              <a:gd name="T44" fmla="*/ 9 w 34"/>
              <a:gd name="T45" fmla="*/ 19 h 24"/>
              <a:gd name="T46" fmla="*/ 7 w 34"/>
              <a:gd name="T47" fmla="*/ 21 h 24"/>
              <a:gd name="T48" fmla="*/ 4 w 34"/>
              <a:gd name="T49" fmla="*/ 24 h 24"/>
              <a:gd name="T50" fmla="*/ 3 w 34"/>
              <a:gd name="T5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4" h="24">
                <a:moveTo>
                  <a:pt x="3" y="24"/>
                </a:moveTo>
                <a:lnTo>
                  <a:pt x="0" y="19"/>
                </a:lnTo>
                <a:lnTo>
                  <a:pt x="0" y="17"/>
                </a:lnTo>
                <a:lnTo>
                  <a:pt x="9" y="8"/>
                </a:lnTo>
                <a:lnTo>
                  <a:pt x="12" y="5"/>
                </a:lnTo>
                <a:lnTo>
                  <a:pt x="15" y="2"/>
                </a:lnTo>
                <a:lnTo>
                  <a:pt x="16" y="1"/>
                </a:lnTo>
                <a:lnTo>
                  <a:pt x="23" y="0"/>
                </a:lnTo>
                <a:lnTo>
                  <a:pt x="24" y="0"/>
                </a:lnTo>
                <a:lnTo>
                  <a:pt x="26" y="0"/>
                </a:lnTo>
                <a:lnTo>
                  <a:pt x="27" y="0"/>
                </a:lnTo>
                <a:lnTo>
                  <a:pt x="33" y="2"/>
                </a:lnTo>
                <a:lnTo>
                  <a:pt x="34" y="4"/>
                </a:lnTo>
                <a:lnTo>
                  <a:pt x="34" y="5"/>
                </a:lnTo>
                <a:lnTo>
                  <a:pt x="34" y="6"/>
                </a:lnTo>
                <a:lnTo>
                  <a:pt x="34" y="8"/>
                </a:lnTo>
                <a:lnTo>
                  <a:pt x="31" y="12"/>
                </a:lnTo>
                <a:lnTo>
                  <a:pt x="26" y="12"/>
                </a:lnTo>
                <a:lnTo>
                  <a:pt x="24" y="12"/>
                </a:lnTo>
                <a:lnTo>
                  <a:pt x="18" y="13"/>
                </a:lnTo>
                <a:lnTo>
                  <a:pt x="11" y="16"/>
                </a:lnTo>
                <a:lnTo>
                  <a:pt x="9" y="17"/>
                </a:lnTo>
                <a:lnTo>
                  <a:pt x="9" y="19"/>
                </a:lnTo>
                <a:lnTo>
                  <a:pt x="7" y="21"/>
                </a:lnTo>
                <a:lnTo>
                  <a:pt x="4" y="24"/>
                </a:lnTo>
                <a:lnTo>
                  <a:pt x="3" y="2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4" name="Freeform 440"/>
          <p:cNvSpPr>
            <a:spLocks/>
          </p:cNvSpPr>
          <p:nvPr/>
        </p:nvSpPr>
        <p:spPr bwMode="auto">
          <a:xfrm>
            <a:off x="4454526" y="5129213"/>
            <a:ext cx="1588" cy="3175"/>
          </a:xfrm>
          <a:custGeom>
            <a:avLst/>
            <a:gdLst>
              <a:gd name="T0" fmla="*/ 0 w 1"/>
              <a:gd name="T1" fmla="*/ 2 h 2"/>
              <a:gd name="T2" fmla="*/ 1 w 1"/>
              <a:gd name="T3" fmla="*/ 0 h 2"/>
              <a:gd name="T4" fmla="*/ 1 w 1"/>
              <a:gd name="T5" fmla="*/ 1 h 2"/>
              <a:gd name="T6" fmla="*/ 0 w 1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2">
                <a:moveTo>
                  <a:pt x="0" y="2"/>
                </a:moveTo>
                <a:lnTo>
                  <a:pt x="1" y="0"/>
                </a:lnTo>
                <a:lnTo>
                  <a:pt x="1" y="1"/>
                </a:lnTo>
                <a:lnTo>
                  <a:pt x="0" y="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5" name="Freeform 441"/>
          <p:cNvSpPr>
            <a:spLocks/>
          </p:cNvSpPr>
          <p:nvPr/>
        </p:nvSpPr>
        <p:spPr bwMode="auto">
          <a:xfrm>
            <a:off x="5448301" y="5067300"/>
            <a:ext cx="39688" cy="50800"/>
          </a:xfrm>
          <a:custGeom>
            <a:avLst/>
            <a:gdLst>
              <a:gd name="T0" fmla="*/ 25 w 25"/>
              <a:gd name="T1" fmla="*/ 32 h 32"/>
              <a:gd name="T2" fmla="*/ 22 w 25"/>
              <a:gd name="T3" fmla="*/ 30 h 32"/>
              <a:gd name="T4" fmla="*/ 18 w 25"/>
              <a:gd name="T5" fmla="*/ 28 h 32"/>
              <a:gd name="T6" fmla="*/ 10 w 25"/>
              <a:gd name="T7" fmla="*/ 22 h 32"/>
              <a:gd name="T8" fmla="*/ 8 w 25"/>
              <a:gd name="T9" fmla="*/ 21 h 32"/>
              <a:gd name="T10" fmla="*/ 7 w 25"/>
              <a:gd name="T11" fmla="*/ 19 h 32"/>
              <a:gd name="T12" fmla="*/ 4 w 25"/>
              <a:gd name="T13" fmla="*/ 15 h 32"/>
              <a:gd name="T14" fmla="*/ 0 w 25"/>
              <a:gd name="T15" fmla="*/ 11 h 32"/>
              <a:gd name="T16" fmla="*/ 0 w 25"/>
              <a:gd name="T17" fmla="*/ 7 h 32"/>
              <a:gd name="T18" fmla="*/ 6 w 25"/>
              <a:gd name="T19" fmla="*/ 0 h 32"/>
              <a:gd name="T20" fmla="*/ 7 w 25"/>
              <a:gd name="T21" fmla="*/ 0 h 32"/>
              <a:gd name="T22" fmla="*/ 14 w 25"/>
              <a:gd name="T23" fmla="*/ 2 h 32"/>
              <a:gd name="T24" fmla="*/ 15 w 25"/>
              <a:gd name="T25" fmla="*/ 3 h 32"/>
              <a:gd name="T26" fmla="*/ 19 w 25"/>
              <a:gd name="T27" fmla="*/ 10 h 32"/>
              <a:gd name="T28" fmla="*/ 22 w 25"/>
              <a:gd name="T29" fmla="*/ 17 h 32"/>
              <a:gd name="T30" fmla="*/ 25 w 25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5" h="32">
                <a:moveTo>
                  <a:pt x="25" y="32"/>
                </a:moveTo>
                <a:lnTo>
                  <a:pt x="22" y="30"/>
                </a:lnTo>
                <a:lnTo>
                  <a:pt x="18" y="28"/>
                </a:lnTo>
                <a:lnTo>
                  <a:pt x="10" y="22"/>
                </a:lnTo>
                <a:lnTo>
                  <a:pt x="8" y="21"/>
                </a:lnTo>
                <a:lnTo>
                  <a:pt x="7" y="19"/>
                </a:lnTo>
                <a:lnTo>
                  <a:pt x="4" y="15"/>
                </a:lnTo>
                <a:lnTo>
                  <a:pt x="0" y="11"/>
                </a:lnTo>
                <a:lnTo>
                  <a:pt x="0" y="7"/>
                </a:lnTo>
                <a:lnTo>
                  <a:pt x="6" y="0"/>
                </a:lnTo>
                <a:lnTo>
                  <a:pt x="7" y="0"/>
                </a:lnTo>
                <a:lnTo>
                  <a:pt x="14" y="2"/>
                </a:lnTo>
                <a:lnTo>
                  <a:pt x="15" y="3"/>
                </a:lnTo>
                <a:lnTo>
                  <a:pt x="19" y="10"/>
                </a:lnTo>
                <a:lnTo>
                  <a:pt x="22" y="17"/>
                </a:lnTo>
                <a:lnTo>
                  <a:pt x="25" y="3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6" name="Freeform 442"/>
          <p:cNvSpPr>
            <a:spLocks/>
          </p:cNvSpPr>
          <p:nvPr/>
        </p:nvSpPr>
        <p:spPr bwMode="auto">
          <a:xfrm>
            <a:off x="5511801" y="5006975"/>
            <a:ext cx="49213" cy="90488"/>
          </a:xfrm>
          <a:custGeom>
            <a:avLst/>
            <a:gdLst>
              <a:gd name="T0" fmla="*/ 19 w 31"/>
              <a:gd name="T1" fmla="*/ 57 h 57"/>
              <a:gd name="T2" fmla="*/ 17 w 31"/>
              <a:gd name="T3" fmla="*/ 56 h 57"/>
              <a:gd name="T4" fmla="*/ 0 w 31"/>
              <a:gd name="T5" fmla="*/ 33 h 57"/>
              <a:gd name="T6" fmla="*/ 0 w 31"/>
              <a:gd name="T7" fmla="*/ 32 h 57"/>
              <a:gd name="T8" fmla="*/ 0 w 31"/>
              <a:gd name="T9" fmla="*/ 30 h 57"/>
              <a:gd name="T10" fmla="*/ 0 w 31"/>
              <a:gd name="T11" fmla="*/ 23 h 57"/>
              <a:gd name="T12" fmla="*/ 0 w 31"/>
              <a:gd name="T13" fmla="*/ 14 h 57"/>
              <a:gd name="T14" fmla="*/ 0 w 31"/>
              <a:gd name="T15" fmla="*/ 12 h 57"/>
              <a:gd name="T16" fmla="*/ 0 w 31"/>
              <a:gd name="T17" fmla="*/ 7 h 57"/>
              <a:gd name="T18" fmla="*/ 1 w 31"/>
              <a:gd name="T19" fmla="*/ 4 h 57"/>
              <a:gd name="T20" fmla="*/ 2 w 31"/>
              <a:gd name="T21" fmla="*/ 3 h 57"/>
              <a:gd name="T22" fmla="*/ 4 w 31"/>
              <a:gd name="T23" fmla="*/ 3 h 57"/>
              <a:gd name="T24" fmla="*/ 4 w 31"/>
              <a:gd name="T25" fmla="*/ 2 h 57"/>
              <a:gd name="T26" fmla="*/ 8 w 31"/>
              <a:gd name="T27" fmla="*/ 0 h 57"/>
              <a:gd name="T28" fmla="*/ 16 w 31"/>
              <a:gd name="T29" fmla="*/ 0 h 57"/>
              <a:gd name="T30" fmla="*/ 19 w 31"/>
              <a:gd name="T31" fmla="*/ 0 h 57"/>
              <a:gd name="T32" fmla="*/ 20 w 31"/>
              <a:gd name="T33" fmla="*/ 2 h 57"/>
              <a:gd name="T34" fmla="*/ 23 w 31"/>
              <a:gd name="T35" fmla="*/ 4 h 57"/>
              <a:gd name="T36" fmla="*/ 24 w 31"/>
              <a:gd name="T37" fmla="*/ 7 h 57"/>
              <a:gd name="T38" fmla="*/ 30 w 31"/>
              <a:gd name="T39" fmla="*/ 21 h 57"/>
              <a:gd name="T40" fmla="*/ 28 w 31"/>
              <a:gd name="T41" fmla="*/ 23 h 57"/>
              <a:gd name="T42" fmla="*/ 30 w 31"/>
              <a:gd name="T43" fmla="*/ 32 h 57"/>
              <a:gd name="T44" fmla="*/ 31 w 31"/>
              <a:gd name="T45" fmla="*/ 37 h 57"/>
              <a:gd name="T46" fmla="*/ 30 w 31"/>
              <a:gd name="T47" fmla="*/ 42 h 57"/>
              <a:gd name="T48" fmla="*/ 20 w 31"/>
              <a:gd name="T49" fmla="*/ 56 h 57"/>
              <a:gd name="T50" fmla="*/ 19 w 31"/>
              <a:gd name="T51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1" h="57">
                <a:moveTo>
                  <a:pt x="19" y="57"/>
                </a:moveTo>
                <a:lnTo>
                  <a:pt x="17" y="56"/>
                </a:lnTo>
                <a:lnTo>
                  <a:pt x="0" y="33"/>
                </a:lnTo>
                <a:lnTo>
                  <a:pt x="0" y="32"/>
                </a:lnTo>
                <a:lnTo>
                  <a:pt x="0" y="30"/>
                </a:lnTo>
                <a:lnTo>
                  <a:pt x="0" y="23"/>
                </a:lnTo>
                <a:lnTo>
                  <a:pt x="0" y="14"/>
                </a:lnTo>
                <a:lnTo>
                  <a:pt x="0" y="12"/>
                </a:lnTo>
                <a:lnTo>
                  <a:pt x="0" y="7"/>
                </a:lnTo>
                <a:lnTo>
                  <a:pt x="1" y="4"/>
                </a:lnTo>
                <a:lnTo>
                  <a:pt x="2" y="3"/>
                </a:lnTo>
                <a:lnTo>
                  <a:pt x="4" y="3"/>
                </a:lnTo>
                <a:lnTo>
                  <a:pt x="4" y="2"/>
                </a:lnTo>
                <a:lnTo>
                  <a:pt x="8" y="0"/>
                </a:lnTo>
                <a:lnTo>
                  <a:pt x="16" y="0"/>
                </a:lnTo>
                <a:lnTo>
                  <a:pt x="19" y="0"/>
                </a:lnTo>
                <a:lnTo>
                  <a:pt x="20" y="2"/>
                </a:lnTo>
                <a:lnTo>
                  <a:pt x="23" y="4"/>
                </a:lnTo>
                <a:lnTo>
                  <a:pt x="24" y="7"/>
                </a:lnTo>
                <a:lnTo>
                  <a:pt x="30" y="21"/>
                </a:lnTo>
                <a:lnTo>
                  <a:pt x="28" y="23"/>
                </a:lnTo>
                <a:lnTo>
                  <a:pt x="30" y="32"/>
                </a:lnTo>
                <a:lnTo>
                  <a:pt x="31" y="37"/>
                </a:lnTo>
                <a:lnTo>
                  <a:pt x="30" y="42"/>
                </a:lnTo>
                <a:lnTo>
                  <a:pt x="20" y="56"/>
                </a:lnTo>
                <a:lnTo>
                  <a:pt x="19" y="5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7" name="Freeform 443"/>
          <p:cNvSpPr>
            <a:spLocks/>
          </p:cNvSpPr>
          <p:nvPr/>
        </p:nvSpPr>
        <p:spPr bwMode="auto">
          <a:xfrm>
            <a:off x="5329238" y="4927600"/>
            <a:ext cx="36513" cy="65088"/>
          </a:xfrm>
          <a:custGeom>
            <a:avLst/>
            <a:gdLst>
              <a:gd name="T0" fmla="*/ 12 w 23"/>
              <a:gd name="T1" fmla="*/ 41 h 41"/>
              <a:gd name="T2" fmla="*/ 0 w 23"/>
              <a:gd name="T3" fmla="*/ 24 h 41"/>
              <a:gd name="T4" fmla="*/ 0 w 23"/>
              <a:gd name="T5" fmla="*/ 22 h 41"/>
              <a:gd name="T6" fmla="*/ 4 w 23"/>
              <a:gd name="T7" fmla="*/ 1 h 41"/>
              <a:gd name="T8" fmla="*/ 7 w 23"/>
              <a:gd name="T9" fmla="*/ 0 h 41"/>
              <a:gd name="T10" fmla="*/ 10 w 23"/>
              <a:gd name="T11" fmla="*/ 0 h 41"/>
              <a:gd name="T12" fmla="*/ 10 w 23"/>
              <a:gd name="T13" fmla="*/ 1 h 41"/>
              <a:gd name="T14" fmla="*/ 15 w 23"/>
              <a:gd name="T15" fmla="*/ 12 h 41"/>
              <a:gd name="T16" fmla="*/ 23 w 23"/>
              <a:gd name="T17" fmla="*/ 26 h 41"/>
              <a:gd name="T18" fmla="*/ 22 w 23"/>
              <a:gd name="T19" fmla="*/ 28 h 41"/>
              <a:gd name="T20" fmla="*/ 20 w 23"/>
              <a:gd name="T21" fmla="*/ 30 h 41"/>
              <a:gd name="T22" fmla="*/ 14 w 23"/>
              <a:gd name="T23" fmla="*/ 41 h 41"/>
              <a:gd name="T24" fmla="*/ 12 w 23"/>
              <a:gd name="T2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3" h="41">
                <a:moveTo>
                  <a:pt x="12" y="41"/>
                </a:moveTo>
                <a:lnTo>
                  <a:pt x="0" y="24"/>
                </a:lnTo>
                <a:lnTo>
                  <a:pt x="0" y="22"/>
                </a:lnTo>
                <a:lnTo>
                  <a:pt x="4" y="1"/>
                </a:lnTo>
                <a:lnTo>
                  <a:pt x="7" y="0"/>
                </a:lnTo>
                <a:lnTo>
                  <a:pt x="10" y="0"/>
                </a:lnTo>
                <a:lnTo>
                  <a:pt x="10" y="1"/>
                </a:lnTo>
                <a:lnTo>
                  <a:pt x="15" y="12"/>
                </a:lnTo>
                <a:lnTo>
                  <a:pt x="23" y="26"/>
                </a:lnTo>
                <a:lnTo>
                  <a:pt x="22" y="28"/>
                </a:lnTo>
                <a:lnTo>
                  <a:pt x="20" y="30"/>
                </a:lnTo>
                <a:lnTo>
                  <a:pt x="14" y="41"/>
                </a:lnTo>
                <a:lnTo>
                  <a:pt x="12" y="4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8" name="Freeform 444"/>
          <p:cNvSpPr>
            <a:spLocks/>
          </p:cNvSpPr>
          <p:nvPr/>
        </p:nvSpPr>
        <p:spPr bwMode="auto">
          <a:xfrm>
            <a:off x="4283076" y="4819650"/>
            <a:ext cx="28575" cy="38100"/>
          </a:xfrm>
          <a:custGeom>
            <a:avLst/>
            <a:gdLst>
              <a:gd name="T0" fmla="*/ 1 w 18"/>
              <a:gd name="T1" fmla="*/ 24 h 24"/>
              <a:gd name="T2" fmla="*/ 0 w 18"/>
              <a:gd name="T3" fmla="*/ 23 h 24"/>
              <a:gd name="T4" fmla="*/ 3 w 18"/>
              <a:gd name="T5" fmla="*/ 13 h 24"/>
              <a:gd name="T6" fmla="*/ 4 w 18"/>
              <a:gd name="T7" fmla="*/ 4 h 24"/>
              <a:gd name="T8" fmla="*/ 10 w 18"/>
              <a:gd name="T9" fmla="*/ 1 h 24"/>
              <a:gd name="T10" fmla="*/ 12 w 18"/>
              <a:gd name="T11" fmla="*/ 0 h 24"/>
              <a:gd name="T12" fmla="*/ 14 w 18"/>
              <a:gd name="T13" fmla="*/ 0 h 24"/>
              <a:gd name="T14" fmla="*/ 15 w 18"/>
              <a:gd name="T15" fmla="*/ 0 h 24"/>
              <a:gd name="T16" fmla="*/ 15 w 18"/>
              <a:gd name="T17" fmla="*/ 2 h 24"/>
              <a:gd name="T18" fmla="*/ 16 w 18"/>
              <a:gd name="T19" fmla="*/ 5 h 24"/>
              <a:gd name="T20" fmla="*/ 18 w 18"/>
              <a:gd name="T21" fmla="*/ 8 h 24"/>
              <a:gd name="T22" fmla="*/ 18 w 18"/>
              <a:gd name="T23" fmla="*/ 9 h 24"/>
              <a:gd name="T24" fmla="*/ 15 w 18"/>
              <a:gd name="T25" fmla="*/ 16 h 24"/>
              <a:gd name="T26" fmla="*/ 11 w 18"/>
              <a:gd name="T27" fmla="*/ 21 h 24"/>
              <a:gd name="T28" fmla="*/ 8 w 18"/>
              <a:gd name="T29" fmla="*/ 24 h 24"/>
              <a:gd name="T30" fmla="*/ 5 w 18"/>
              <a:gd name="T31" fmla="*/ 24 h 24"/>
              <a:gd name="T32" fmla="*/ 4 w 18"/>
              <a:gd name="T33" fmla="*/ 24 h 24"/>
              <a:gd name="T34" fmla="*/ 3 w 18"/>
              <a:gd name="T35" fmla="*/ 24 h 24"/>
              <a:gd name="T36" fmla="*/ 1 w 18"/>
              <a:gd name="T3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8" h="24">
                <a:moveTo>
                  <a:pt x="1" y="24"/>
                </a:moveTo>
                <a:lnTo>
                  <a:pt x="0" y="23"/>
                </a:lnTo>
                <a:lnTo>
                  <a:pt x="3" y="13"/>
                </a:lnTo>
                <a:lnTo>
                  <a:pt x="4" y="4"/>
                </a:lnTo>
                <a:lnTo>
                  <a:pt x="10" y="1"/>
                </a:lnTo>
                <a:lnTo>
                  <a:pt x="12" y="0"/>
                </a:lnTo>
                <a:lnTo>
                  <a:pt x="14" y="0"/>
                </a:lnTo>
                <a:lnTo>
                  <a:pt x="15" y="0"/>
                </a:lnTo>
                <a:lnTo>
                  <a:pt x="15" y="2"/>
                </a:lnTo>
                <a:lnTo>
                  <a:pt x="16" y="5"/>
                </a:lnTo>
                <a:lnTo>
                  <a:pt x="18" y="8"/>
                </a:lnTo>
                <a:lnTo>
                  <a:pt x="18" y="9"/>
                </a:lnTo>
                <a:lnTo>
                  <a:pt x="15" y="16"/>
                </a:lnTo>
                <a:lnTo>
                  <a:pt x="11" y="21"/>
                </a:lnTo>
                <a:lnTo>
                  <a:pt x="8" y="24"/>
                </a:lnTo>
                <a:lnTo>
                  <a:pt x="5" y="24"/>
                </a:lnTo>
                <a:lnTo>
                  <a:pt x="4" y="24"/>
                </a:lnTo>
                <a:lnTo>
                  <a:pt x="3" y="24"/>
                </a:lnTo>
                <a:lnTo>
                  <a:pt x="1" y="2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9" name="Freeform 445"/>
          <p:cNvSpPr>
            <a:spLocks/>
          </p:cNvSpPr>
          <p:nvPr/>
        </p:nvSpPr>
        <p:spPr bwMode="auto">
          <a:xfrm>
            <a:off x="4414838" y="4797425"/>
            <a:ext cx="6350" cy="11113"/>
          </a:xfrm>
          <a:custGeom>
            <a:avLst/>
            <a:gdLst>
              <a:gd name="T0" fmla="*/ 3 w 4"/>
              <a:gd name="T1" fmla="*/ 7 h 7"/>
              <a:gd name="T2" fmla="*/ 0 w 4"/>
              <a:gd name="T3" fmla="*/ 3 h 7"/>
              <a:gd name="T4" fmla="*/ 0 w 4"/>
              <a:gd name="T5" fmla="*/ 1 h 7"/>
              <a:gd name="T6" fmla="*/ 0 w 4"/>
              <a:gd name="T7" fmla="*/ 0 h 7"/>
              <a:gd name="T8" fmla="*/ 3 w 4"/>
              <a:gd name="T9" fmla="*/ 1 h 7"/>
              <a:gd name="T10" fmla="*/ 3 w 4"/>
              <a:gd name="T11" fmla="*/ 3 h 7"/>
              <a:gd name="T12" fmla="*/ 3 w 4"/>
              <a:gd name="T13" fmla="*/ 4 h 7"/>
              <a:gd name="T14" fmla="*/ 4 w 4"/>
              <a:gd name="T15" fmla="*/ 5 h 7"/>
              <a:gd name="T16" fmla="*/ 3 w 4"/>
              <a:gd name="T1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7">
                <a:moveTo>
                  <a:pt x="3" y="7"/>
                </a:moveTo>
                <a:lnTo>
                  <a:pt x="0" y="3"/>
                </a:lnTo>
                <a:lnTo>
                  <a:pt x="0" y="1"/>
                </a:lnTo>
                <a:lnTo>
                  <a:pt x="0" y="0"/>
                </a:lnTo>
                <a:lnTo>
                  <a:pt x="3" y="1"/>
                </a:lnTo>
                <a:lnTo>
                  <a:pt x="3" y="3"/>
                </a:lnTo>
                <a:lnTo>
                  <a:pt x="3" y="4"/>
                </a:lnTo>
                <a:lnTo>
                  <a:pt x="4" y="5"/>
                </a:lnTo>
                <a:lnTo>
                  <a:pt x="3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0" name="Freeform 446"/>
          <p:cNvSpPr>
            <a:spLocks/>
          </p:cNvSpPr>
          <p:nvPr/>
        </p:nvSpPr>
        <p:spPr bwMode="auto">
          <a:xfrm>
            <a:off x="4413251" y="4773613"/>
            <a:ext cx="11113" cy="11113"/>
          </a:xfrm>
          <a:custGeom>
            <a:avLst/>
            <a:gdLst>
              <a:gd name="T0" fmla="*/ 1 w 7"/>
              <a:gd name="T1" fmla="*/ 7 h 7"/>
              <a:gd name="T2" fmla="*/ 1 w 7"/>
              <a:gd name="T3" fmla="*/ 5 h 7"/>
              <a:gd name="T4" fmla="*/ 0 w 7"/>
              <a:gd name="T5" fmla="*/ 3 h 7"/>
              <a:gd name="T6" fmla="*/ 0 w 7"/>
              <a:gd name="T7" fmla="*/ 0 h 7"/>
              <a:gd name="T8" fmla="*/ 1 w 7"/>
              <a:gd name="T9" fmla="*/ 0 h 7"/>
              <a:gd name="T10" fmla="*/ 3 w 7"/>
              <a:gd name="T11" fmla="*/ 1 h 7"/>
              <a:gd name="T12" fmla="*/ 7 w 7"/>
              <a:gd name="T13" fmla="*/ 4 h 7"/>
              <a:gd name="T14" fmla="*/ 7 w 7"/>
              <a:gd name="T15" fmla="*/ 7 h 7"/>
              <a:gd name="T16" fmla="*/ 3 w 7"/>
              <a:gd name="T17" fmla="*/ 7 h 7"/>
              <a:gd name="T18" fmla="*/ 1 w 7"/>
              <a:gd name="T19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7">
                <a:moveTo>
                  <a:pt x="1" y="7"/>
                </a:moveTo>
                <a:lnTo>
                  <a:pt x="1" y="5"/>
                </a:lnTo>
                <a:lnTo>
                  <a:pt x="0" y="3"/>
                </a:lnTo>
                <a:lnTo>
                  <a:pt x="0" y="0"/>
                </a:lnTo>
                <a:lnTo>
                  <a:pt x="1" y="0"/>
                </a:lnTo>
                <a:lnTo>
                  <a:pt x="3" y="1"/>
                </a:lnTo>
                <a:lnTo>
                  <a:pt x="7" y="4"/>
                </a:lnTo>
                <a:lnTo>
                  <a:pt x="7" y="7"/>
                </a:lnTo>
                <a:lnTo>
                  <a:pt x="3" y="7"/>
                </a:lnTo>
                <a:lnTo>
                  <a:pt x="1" y="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1" name="Freeform 447"/>
          <p:cNvSpPr>
            <a:spLocks/>
          </p:cNvSpPr>
          <p:nvPr/>
        </p:nvSpPr>
        <p:spPr bwMode="auto">
          <a:xfrm>
            <a:off x="4489451" y="4494213"/>
            <a:ext cx="31750" cy="34925"/>
          </a:xfrm>
          <a:custGeom>
            <a:avLst/>
            <a:gdLst>
              <a:gd name="T0" fmla="*/ 2 w 20"/>
              <a:gd name="T1" fmla="*/ 22 h 22"/>
              <a:gd name="T2" fmla="*/ 2 w 20"/>
              <a:gd name="T3" fmla="*/ 19 h 22"/>
              <a:gd name="T4" fmla="*/ 0 w 20"/>
              <a:gd name="T5" fmla="*/ 12 h 22"/>
              <a:gd name="T6" fmla="*/ 0 w 20"/>
              <a:gd name="T7" fmla="*/ 4 h 22"/>
              <a:gd name="T8" fmla="*/ 17 w 20"/>
              <a:gd name="T9" fmla="*/ 0 h 22"/>
              <a:gd name="T10" fmla="*/ 19 w 20"/>
              <a:gd name="T11" fmla="*/ 1 h 22"/>
              <a:gd name="T12" fmla="*/ 20 w 20"/>
              <a:gd name="T13" fmla="*/ 4 h 22"/>
              <a:gd name="T14" fmla="*/ 20 w 20"/>
              <a:gd name="T15" fmla="*/ 5 h 22"/>
              <a:gd name="T16" fmla="*/ 20 w 20"/>
              <a:gd name="T17" fmla="*/ 7 h 22"/>
              <a:gd name="T18" fmla="*/ 17 w 20"/>
              <a:gd name="T19" fmla="*/ 11 h 22"/>
              <a:gd name="T20" fmla="*/ 11 w 20"/>
              <a:gd name="T21" fmla="*/ 19 h 22"/>
              <a:gd name="T22" fmla="*/ 9 w 20"/>
              <a:gd name="T23" fmla="*/ 19 h 22"/>
              <a:gd name="T24" fmla="*/ 2 w 20"/>
              <a:gd name="T2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0" h="22">
                <a:moveTo>
                  <a:pt x="2" y="22"/>
                </a:moveTo>
                <a:lnTo>
                  <a:pt x="2" y="19"/>
                </a:lnTo>
                <a:lnTo>
                  <a:pt x="0" y="12"/>
                </a:lnTo>
                <a:lnTo>
                  <a:pt x="0" y="4"/>
                </a:lnTo>
                <a:lnTo>
                  <a:pt x="17" y="0"/>
                </a:lnTo>
                <a:lnTo>
                  <a:pt x="19" y="1"/>
                </a:lnTo>
                <a:lnTo>
                  <a:pt x="20" y="4"/>
                </a:lnTo>
                <a:lnTo>
                  <a:pt x="20" y="5"/>
                </a:lnTo>
                <a:lnTo>
                  <a:pt x="20" y="7"/>
                </a:lnTo>
                <a:lnTo>
                  <a:pt x="17" y="11"/>
                </a:lnTo>
                <a:lnTo>
                  <a:pt x="11" y="19"/>
                </a:lnTo>
                <a:lnTo>
                  <a:pt x="9" y="19"/>
                </a:lnTo>
                <a:lnTo>
                  <a:pt x="2" y="2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2" name="Freeform 448"/>
          <p:cNvSpPr>
            <a:spLocks/>
          </p:cNvSpPr>
          <p:nvPr/>
        </p:nvSpPr>
        <p:spPr bwMode="auto">
          <a:xfrm>
            <a:off x="5411788" y="4208463"/>
            <a:ext cx="36513" cy="36513"/>
          </a:xfrm>
          <a:custGeom>
            <a:avLst/>
            <a:gdLst>
              <a:gd name="T0" fmla="*/ 9 w 23"/>
              <a:gd name="T1" fmla="*/ 23 h 23"/>
              <a:gd name="T2" fmla="*/ 7 w 23"/>
              <a:gd name="T3" fmla="*/ 20 h 23"/>
              <a:gd name="T4" fmla="*/ 1 w 23"/>
              <a:gd name="T5" fmla="*/ 15 h 23"/>
              <a:gd name="T6" fmla="*/ 0 w 23"/>
              <a:gd name="T7" fmla="*/ 11 h 23"/>
              <a:gd name="T8" fmla="*/ 0 w 23"/>
              <a:gd name="T9" fmla="*/ 8 h 23"/>
              <a:gd name="T10" fmla="*/ 1 w 23"/>
              <a:gd name="T11" fmla="*/ 7 h 23"/>
              <a:gd name="T12" fmla="*/ 5 w 23"/>
              <a:gd name="T13" fmla="*/ 4 h 23"/>
              <a:gd name="T14" fmla="*/ 11 w 23"/>
              <a:gd name="T15" fmla="*/ 1 h 23"/>
              <a:gd name="T16" fmla="*/ 12 w 23"/>
              <a:gd name="T17" fmla="*/ 0 h 23"/>
              <a:gd name="T18" fmla="*/ 15 w 23"/>
              <a:gd name="T19" fmla="*/ 0 h 23"/>
              <a:gd name="T20" fmla="*/ 23 w 23"/>
              <a:gd name="T21" fmla="*/ 5 h 23"/>
              <a:gd name="T22" fmla="*/ 23 w 23"/>
              <a:gd name="T23" fmla="*/ 7 h 23"/>
              <a:gd name="T24" fmla="*/ 23 w 23"/>
              <a:gd name="T25" fmla="*/ 8 h 23"/>
              <a:gd name="T26" fmla="*/ 23 w 23"/>
              <a:gd name="T27" fmla="*/ 20 h 23"/>
              <a:gd name="T28" fmla="*/ 20 w 23"/>
              <a:gd name="T29" fmla="*/ 22 h 23"/>
              <a:gd name="T30" fmla="*/ 12 w 23"/>
              <a:gd name="T31" fmla="*/ 23 h 23"/>
              <a:gd name="T32" fmla="*/ 9 w 23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" h="23">
                <a:moveTo>
                  <a:pt x="9" y="23"/>
                </a:moveTo>
                <a:lnTo>
                  <a:pt x="7" y="20"/>
                </a:lnTo>
                <a:lnTo>
                  <a:pt x="1" y="15"/>
                </a:lnTo>
                <a:lnTo>
                  <a:pt x="0" y="11"/>
                </a:lnTo>
                <a:lnTo>
                  <a:pt x="0" y="8"/>
                </a:lnTo>
                <a:lnTo>
                  <a:pt x="1" y="7"/>
                </a:lnTo>
                <a:lnTo>
                  <a:pt x="5" y="4"/>
                </a:lnTo>
                <a:lnTo>
                  <a:pt x="11" y="1"/>
                </a:lnTo>
                <a:lnTo>
                  <a:pt x="12" y="0"/>
                </a:lnTo>
                <a:lnTo>
                  <a:pt x="15" y="0"/>
                </a:lnTo>
                <a:lnTo>
                  <a:pt x="23" y="5"/>
                </a:lnTo>
                <a:lnTo>
                  <a:pt x="23" y="7"/>
                </a:lnTo>
                <a:lnTo>
                  <a:pt x="23" y="8"/>
                </a:lnTo>
                <a:lnTo>
                  <a:pt x="23" y="20"/>
                </a:lnTo>
                <a:lnTo>
                  <a:pt x="20" y="22"/>
                </a:lnTo>
                <a:lnTo>
                  <a:pt x="12" y="23"/>
                </a:lnTo>
                <a:lnTo>
                  <a:pt x="9" y="23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3" name="Freeform 449"/>
          <p:cNvSpPr>
            <a:spLocks/>
          </p:cNvSpPr>
          <p:nvPr/>
        </p:nvSpPr>
        <p:spPr bwMode="auto">
          <a:xfrm>
            <a:off x="5638801" y="3922713"/>
            <a:ext cx="53975" cy="53975"/>
          </a:xfrm>
          <a:custGeom>
            <a:avLst/>
            <a:gdLst>
              <a:gd name="T0" fmla="*/ 0 w 34"/>
              <a:gd name="T1" fmla="*/ 34 h 34"/>
              <a:gd name="T2" fmla="*/ 1 w 34"/>
              <a:gd name="T3" fmla="*/ 33 h 34"/>
              <a:gd name="T4" fmla="*/ 16 w 34"/>
              <a:gd name="T5" fmla="*/ 11 h 34"/>
              <a:gd name="T6" fmla="*/ 19 w 34"/>
              <a:gd name="T7" fmla="*/ 10 h 34"/>
              <a:gd name="T8" fmla="*/ 30 w 34"/>
              <a:gd name="T9" fmla="*/ 1 h 34"/>
              <a:gd name="T10" fmla="*/ 31 w 34"/>
              <a:gd name="T11" fmla="*/ 0 h 34"/>
              <a:gd name="T12" fmla="*/ 34 w 34"/>
              <a:gd name="T13" fmla="*/ 0 h 34"/>
              <a:gd name="T14" fmla="*/ 34 w 34"/>
              <a:gd name="T15" fmla="*/ 1 h 34"/>
              <a:gd name="T16" fmla="*/ 31 w 34"/>
              <a:gd name="T17" fmla="*/ 4 h 34"/>
              <a:gd name="T18" fmla="*/ 29 w 34"/>
              <a:gd name="T19" fmla="*/ 8 h 34"/>
              <a:gd name="T20" fmla="*/ 25 w 34"/>
              <a:gd name="T21" fmla="*/ 16 h 34"/>
              <a:gd name="T22" fmla="*/ 19 w 34"/>
              <a:gd name="T23" fmla="*/ 23 h 34"/>
              <a:gd name="T24" fmla="*/ 16 w 34"/>
              <a:gd name="T25" fmla="*/ 25 h 34"/>
              <a:gd name="T26" fmla="*/ 14 w 34"/>
              <a:gd name="T27" fmla="*/ 27 h 34"/>
              <a:gd name="T28" fmla="*/ 11 w 34"/>
              <a:gd name="T29" fmla="*/ 30 h 34"/>
              <a:gd name="T30" fmla="*/ 10 w 34"/>
              <a:gd name="T31" fmla="*/ 33 h 34"/>
              <a:gd name="T32" fmla="*/ 7 w 34"/>
              <a:gd name="T33" fmla="*/ 33 h 34"/>
              <a:gd name="T34" fmla="*/ 3 w 34"/>
              <a:gd name="T35" fmla="*/ 34 h 34"/>
              <a:gd name="T36" fmla="*/ 1 w 34"/>
              <a:gd name="T37" fmla="*/ 34 h 34"/>
              <a:gd name="T38" fmla="*/ 0 w 34"/>
              <a:gd name="T39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4" h="34">
                <a:moveTo>
                  <a:pt x="0" y="34"/>
                </a:moveTo>
                <a:lnTo>
                  <a:pt x="1" y="33"/>
                </a:lnTo>
                <a:lnTo>
                  <a:pt x="16" y="11"/>
                </a:lnTo>
                <a:lnTo>
                  <a:pt x="19" y="10"/>
                </a:lnTo>
                <a:lnTo>
                  <a:pt x="30" y="1"/>
                </a:lnTo>
                <a:lnTo>
                  <a:pt x="31" y="0"/>
                </a:lnTo>
                <a:lnTo>
                  <a:pt x="34" y="0"/>
                </a:lnTo>
                <a:lnTo>
                  <a:pt x="34" y="1"/>
                </a:lnTo>
                <a:lnTo>
                  <a:pt x="31" y="4"/>
                </a:lnTo>
                <a:lnTo>
                  <a:pt x="29" y="8"/>
                </a:lnTo>
                <a:lnTo>
                  <a:pt x="25" y="16"/>
                </a:lnTo>
                <a:lnTo>
                  <a:pt x="19" y="23"/>
                </a:lnTo>
                <a:lnTo>
                  <a:pt x="16" y="25"/>
                </a:lnTo>
                <a:lnTo>
                  <a:pt x="14" y="27"/>
                </a:lnTo>
                <a:lnTo>
                  <a:pt x="11" y="30"/>
                </a:lnTo>
                <a:lnTo>
                  <a:pt x="10" y="33"/>
                </a:lnTo>
                <a:lnTo>
                  <a:pt x="7" y="33"/>
                </a:lnTo>
                <a:lnTo>
                  <a:pt x="3" y="34"/>
                </a:lnTo>
                <a:lnTo>
                  <a:pt x="1" y="34"/>
                </a:lnTo>
                <a:lnTo>
                  <a:pt x="0" y="34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4" name="Freeform 450"/>
          <p:cNvSpPr>
            <a:spLocks/>
          </p:cNvSpPr>
          <p:nvPr/>
        </p:nvSpPr>
        <p:spPr bwMode="auto">
          <a:xfrm>
            <a:off x="5657851" y="3573463"/>
            <a:ext cx="23813" cy="41275"/>
          </a:xfrm>
          <a:custGeom>
            <a:avLst/>
            <a:gdLst>
              <a:gd name="T0" fmla="*/ 9 w 15"/>
              <a:gd name="T1" fmla="*/ 26 h 26"/>
              <a:gd name="T2" fmla="*/ 2 w 15"/>
              <a:gd name="T3" fmla="*/ 24 h 26"/>
              <a:gd name="T4" fmla="*/ 0 w 15"/>
              <a:gd name="T5" fmla="*/ 21 h 26"/>
              <a:gd name="T6" fmla="*/ 0 w 15"/>
              <a:gd name="T7" fmla="*/ 20 h 26"/>
              <a:gd name="T8" fmla="*/ 2 w 15"/>
              <a:gd name="T9" fmla="*/ 9 h 26"/>
              <a:gd name="T10" fmla="*/ 9 w 15"/>
              <a:gd name="T11" fmla="*/ 0 h 26"/>
              <a:gd name="T12" fmla="*/ 10 w 15"/>
              <a:gd name="T13" fmla="*/ 0 h 26"/>
              <a:gd name="T14" fmla="*/ 11 w 15"/>
              <a:gd name="T15" fmla="*/ 0 h 26"/>
              <a:gd name="T16" fmla="*/ 13 w 15"/>
              <a:gd name="T17" fmla="*/ 0 h 26"/>
              <a:gd name="T18" fmla="*/ 14 w 15"/>
              <a:gd name="T19" fmla="*/ 2 h 26"/>
              <a:gd name="T20" fmla="*/ 15 w 15"/>
              <a:gd name="T21" fmla="*/ 7 h 26"/>
              <a:gd name="T22" fmla="*/ 14 w 15"/>
              <a:gd name="T23" fmla="*/ 24 h 26"/>
              <a:gd name="T24" fmla="*/ 14 w 15"/>
              <a:gd name="T25" fmla="*/ 24 h 26"/>
              <a:gd name="T26" fmla="*/ 9 w 15"/>
              <a:gd name="T27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6">
                <a:moveTo>
                  <a:pt x="9" y="26"/>
                </a:moveTo>
                <a:lnTo>
                  <a:pt x="2" y="24"/>
                </a:lnTo>
                <a:lnTo>
                  <a:pt x="0" y="21"/>
                </a:lnTo>
                <a:lnTo>
                  <a:pt x="0" y="20"/>
                </a:lnTo>
                <a:lnTo>
                  <a:pt x="2" y="9"/>
                </a:lnTo>
                <a:lnTo>
                  <a:pt x="9" y="0"/>
                </a:lnTo>
                <a:lnTo>
                  <a:pt x="10" y="0"/>
                </a:lnTo>
                <a:lnTo>
                  <a:pt x="11" y="0"/>
                </a:lnTo>
                <a:lnTo>
                  <a:pt x="13" y="0"/>
                </a:lnTo>
                <a:lnTo>
                  <a:pt x="14" y="2"/>
                </a:lnTo>
                <a:lnTo>
                  <a:pt x="15" y="7"/>
                </a:lnTo>
                <a:lnTo>
                  <a:pt x="14" y="24"/>
                </a:lnTo>
                <a:lnTo>
                  <a:pt x="14" y="24"/>
                </a:lnTo>
                <a:lnTo>
                  <a:pt x="9" y="2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5" name="Freeform 451"/>
          <p:cNvSpPr>
            <a:spLocks/>
          </p:cNvSpPr>
          <p:nvPr/>
        </p:nvSpPr>
        <p:spPr bwMode="auto">
          <a:xfrm>
            <a:off x="5703888" y="3233738"/>
            <a:ext cx="22225" cy="65088"/>
          </a:xfrm>
          <a:custGeom>
            <a:avLst/>
            <a:gdLst>
              <a:gd name="T0" fmla="*/ 6 w 14"/>
              <a:gd name="T1" fmla="*/ 41 h 41"/>
              <a:gd name="T2" fmla="*/ 4 w 14"/>
              <a:gd name="T3" fmla="*/ 26 h 41"/>
              <a:gd name="T4" fmla="*/ 0 w 14"/>
              <a:gd name="T5" fmla="*/ 7 h 41"/>
              <a:gd name="T6" fmla="*/ 1 w 14"/>
              <a:gd name="T7" fmla="*/ 6 h 41"/>
              <a:gd name="T8" fmla="*/ 1 w 14"/>
              <a:gd name="T9" fmla="*/ 4 h 41"/>
              <a:gd name="T10" fmla="*/ 4 w 14"/>
              <a:gd name="T11" fmla="*/ 2 h 41"/>
              <a:gd name="T12" fmla="*/ 7 w 14"/>
              <a:gd name="T13" fmla="*/ 0 h 41"/>
              <a:gd name="T14" fmla="*/ 10 w 14"/>
              <a:gd name="T15" fmla="*/ 2 h 41"/>
              <a:gd name="T16" fmla="*/ 12 w 14"/>
              <a:gd name="T17" fmla="*/ 4 h 41"/>
              <a:gd name="T18" fmla="*/ 14 w 14"/>
              <a:gd name="T19" fmla="*/ 9 h 41"/>
              <a:gd name="T20" fmla="*/ 12 w 14"/>
              <a:gd name="T21" fmla="*/ 26 h 41"/>
              <a:gd name="T22" fmla="*/ 11 w 14"/>
              <a:gd name="T23" fmla="*/ 37 h 41"/>
              <a:gd name="T24" fmla="*/ 10 w 14"/>
              <a:gd name="T25" fmla="*/ 41 h 41"/>
              <a:gd name="T26" fmla="*/ 7 w 14"/>
              <a:gd name="T27" fmla="*/ 41 h 41"/>
              <a:gd name="T28" fmla="*/ 6 w 14"/>
              <a:gd name="T29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" h="41">
                <a:moveTo>
                  <a:pt x="6" y="41"/>
                </a:moveTo>
                <a:lnTo>
                  <a:pt x="4" y="26"/>
                </a:lnTo>
                <a:lnTo>
                  <a:pt x="0" y="7"/>
                </a:lnTo>
                <a:lnTo>
                  <a:pt x="1" y="6"/>
                </a:lnTo>
                <a:lnTo>
                  <a:pt x="1" y="4"/>
                </a:lnTo>
                <a:lnTo>
                  <a:pt x="4" y="2"/>
                </a:lnTo>
                <a:lnTo>
                  <a:pt x="7" y="0"/>
                </a:lnTo>
                <a:lnTo>
                  <a:pt x="10" y="2"/>
                </a:lnTo>
                <a:lnTo>
                  <a:pt x="12" y="4"/>
                </a:lnTo>
                <a:lnTo>
                  <a:pt x="14" y="9"/>
                </a:lnTo>
                <a:lnTo>
                  <a:pt x="12" y="26"/>
                </a:lnTo>
                <a:lnTo>
                  <a:pt x="11" y="37"/>
                </a:lnTo>
                <a:lnTo>
                  <a:pt x="10" y="41"/>
                </a:lnTo>
                <a:lnTo>
                  <a:pt x="7" y="41"/>
                </a:lnTo>
                <a:lnTo>
                  <a:pt x="6" y="41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6" name="Freeform 452"/>
          <p:cNvSpPr>
            <a:spLocks/>
          </p:cNvSpPr>
          <p:nvPr/>
        </p:nvSpPr>
        <p:spPr bwMode="auto">
          <a:xfrm>
            <a:off x="5805488" y="3213100"/>
            <a:ext cx="22225" cy="77788"/>
          </a:xfrm>
          <a:custGeom>
            <a:avLst/>
            <a:gdLst>
              <a:gd name="T0" fmla="*/ 10 w 14"/>
              <a:gd name="T1" fmla="*/ 49 h 49"/>
              <a:gd name="T2" fmla="*/ 8 w 14"/>
              <a:gd name="T3" fmla="*/ 47 h 49"/>
              <a:gd name="T4" fmla="*/ 6 w 14"/>
              <a:gd name="T5" fmla="*/ 43 h 49"/>
              <a:gd name="T6" fmla="*/ 4 w 14"/>
              <a:gd name="T7" fmla="*/ 38 h 49"/>
              <a:gd name="T8" fmla="*/ 0 w 14"/>
              <a:gd name="T9" fmla="*/ 30 h 49"/>
              <a:gd name="T10" fmla="*/ 0 w 14"/>
              <a:gd name="T11" fmla="*/ 24 h 49"/>
              <a:gd name="T12" fmla="*/ 0 w 14"/>
              <a:gd name="T13" fmla="*/ 11 h 49"/>
              <a:gd name="T14" fmla="*/ 0 w 14"/>
              <a:gd name="T15" fmla="*/ 2 h 49"/>
              <a:gd name="T16" fmla="*/ 2 w 14"/>
              <a:gd name="T17" fmla="*/ 1 h 49"/>
              <a:gd name="T18" fmla="*/ 2 w 14"/>
              <a:gd name="T19" fmla="*/ 0 h 49"/>
              <a:gd name="T20" fmla="*/ 3 w 14"/>
              <a:gd name="T21" fmla="*/ 0 h 49"/>
              <a:gd name="T22" fmla="*/ 3 w 14"/>
              <a:gd name="T23" fmla="*/ 1 h 49"/>
              <a:gd name="T24" fmla="*/ 4 w 14"/>
              <a:gd name="T25" fmla="*/ 4 h 49"/>
              <a:gd name="T26" fmla="*/ 6 w 14"/>
              <a:gd name="T27" fmla="*/ 15 h 49"/>
              <a:gd name="T28" fmla="*/ 7 w 14"/>
              <a:gd name="T29" fmla="*/ 23 h 49"/>
              <a:gd name="T30" fmla="*/ 11 w 14"/>
              <a:gd name="T31" fmla="*/ 30 h 49"/>
              <a:gd name="T32" fmla="*/ 12 w 14"/>
              <a:gd name="T33" fmla="*/ 32 h 49"/>
              <a:gd name="T34" fmla="*/ 12 w 14"/>
              <a:gd name="T35" fmla="*/ 34 h 49"/>
              <a:gd name="T36" fmla="*/ 14 w 14"/>
              <a:gd name="T37" fmla="*/ 37 h 49"/>
              <a:gd name="T38" fmla="*/ 14 w 14"/>
              <a:gd name="T39" fmla="*/ 39 h 49"/>
              <a:gd name="T40" fmla="*/ 12 w 14"/>
              <a:gd name="T41" fmla="*/ 45 h 49"/>
              <a:gd name="T42" fmla="*/ 11 w 14"/>
              <a:gd name="T43" fmla="*/ 46 h 49"/>
              <a:gd name="T44" fmla="*/ 11 w 14"/>
              <a:gd name="T45" fmla="*/ 47 h 49"/>
              <a:gd name="T46" fmla="*/ 10 w 14"/>
              <a:gd name="T47" fmla="*/ 49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49">
                <a:moveTo>
                  <a:pt x="10" y="49"/>
                </a:moveTo>
                <a:lnTo>
                  <a:pt x="8" y="47"/>
                </a:lnTo>
                <a:lnTo>
                  <a:pt x="6" y="43"/>
                </a:lnTo>
                <a:lnTo>
                  <a:pt x="4" y="38"/>
                </a:lnTo>
                <a:lnTo>
                  <a:pt x="0" y="30"/>
                </a:lnTo>
                <a:lnTo>
                  <a:pt x="0" y="24"/>
                </a:lnTo>
                <a:lnTo>
                  <a:pt x="0" y="11"/>
                </a:lnTo>
                <a:lnTo>
                  <a:pt x="0" y="2"/>
                </a:lnTo>
                <a:lnTo>
                  <a:pt x="2" y="1"/>
                </a:lnTo>
                <a:lnTo>
                  <a:pt x="2" y="0"/>
                </a:lnTo>
                <a:lnTo>
                  <a:pt x="3" y="0"/>
                </a:lnTo>
                <a:lnTo>
                  <a:pt x="3" y="1"/>
                </a:lnTo>
                <a:lnTo>
                  <a:pt x="4" y="4"/>
                </a:lnTo>
                <a:lnTo>
                  <a:pt x="6" y="15"/>
                </a:lnTo>
                <a:lnTo>
                  <a:pt x="7" y="23"/>
                </a:lnTo>
                <a:lnTo>
                  <a:pt x="11" y="30"/>
                </a:lnTo>
                <a:lnTo>
                  <a:pt x="12" y="32"/>
                </a:lnTo>
                <a:lnTo>
                  <a:pt x="12" y="34"/>
                </a:lnTo>
                <a:lnTo>
                  <a:pt x="14" y="37"/>
                </a:lnTo>
                <a:lnTo>
                  <a:pt x="14" y="39"/>
                </a:lnTo>
                <a:lnTo>
                  <a:pt x="12" y="45"/>
                </a:lnTo>
                <a:lnTo>
                  <a:pt x="11" y="46"/>
                </a:lnTo>
                <a:lnTo>
                  <a:pt x="11" y="47"/>
                </a:lnTo>
                <a:lnTo>
                  <a:pt x="10" y="4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7" name="Freeform 453"/>
          <p:cNvSpPr>
            <a:spLocks/>
          </p:cNvSpPr>
          <p:nvPr/>
        </p:nvSpPr>
        <p:spPr bwMode="auto">
          <a:xfrm>
            <a:off x="5827713" y="3159125"/>
            <a:ext cx="28575" cy="77788"/>
          </a:xfrm>
          <a:custGeom>
            <a:avLst/>
            <a:gdLst>
              <a:gd name="T0" fmla="*/ 3 w 18"/>
              <a:gd name="T1" fmla="*/ 49 h 49"/>
              <a:gd name="T2" fmla="*/ 1 w 18"/>
              <a:gd name="T3" fmla="*/ 47 h 49"/>
              <a:gd name="T4" fmla="*/ 1 w 18"/>
              <a:gd name="T5" fmla="*/ 45 h 49"/>
              <a:gd name="T6" fmla="*/ 1 w 18"/>
              <a:gd name="T7" fmla="*/ 43 h 49"/>
              <a:gd name="T8" fmla="*/ 0 w 18"/>
              <a:gd name="T9" fmla="*/ 38 h 49"/>
              <a:gd name="T10" fmla="*/ 1 w 18"/>
              <a:gd name="T11" fmla="*/ 36 h 49"/>
              <a:gd name="T12" fmla="*/ 1 w 18"/>
              <a:gd name="T13" fmla="*/ 31 h 49"/>
              <a:gd name="T14" fmla="*/ 4 w 18"/>
              <a:gd name="T15" fmla="*/ 20 h 49"/>
              <a:gd name="T16" fmla="*/ 15 w 18"/>
              <a:gd name="T17" fmla="*/ 0 h 49"/>
              <a:gd name="T18" fmla="*/ 16 w 18"/>
              <a:gd name="T19" fmla="*/ 0 h 49"/>
              <a:gd name="T20" fmla="*/ 18 w 18"/>
              <a:gd name="T21" fmla="*/ 0 h 49"/>
              <a:gd name="T22" fmla="*/ 18 w 18"/>
              <a:gd name="T23" fmla="*/ 2 h 49"/>
              <a:gd name="T24" fmla="*/ 18 w 18"/>
              <a:gd name="T25" fmla="*/ 4 h 49"/>
              <a:gd name="T26" fmla="*/ 16 w 18"/>
              <a:gd name="T27" fmla="*/ 15 h 49"/>
              <a:gd name="T28" fmla="*/ 15 w 18"/>
              <a:gd name="T29" fmla="*/ 19 h 49"/>
              <a:gd name="T30" fmla="*/ 15 w 18"/>
              <a:gd name="T31" fmla="*/ 23 h 49"/>
              <a:gd name="T32" fmla="*/ 12 w 18"/>
              <a:gd name="T33" fmla="*/ 23 h 49"/>
              <a:gd name="T34" fmla="*/ 9 w 18"/>
              <a:gd name="T35" fmla="*/ 28 h 49"/>
              <a:gd name="T36" fmla="*/ 7 w 18"/>
              <a:gd name="T37" fmla="*/ 35 h 49"/>
              <a:gd name="T38" fmla="*/ 5 w 18"/>
              <a:gd name="T39" fmla="*/ 41 h 49"/>
              <a:gd name="T40" fmla="*/ 3 w 18"/>
              <a:gd name="T41" fmla="*/ 49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8" h="49">
                <a:moveTo>
                  <a:pt x="3" y="49"/>
                </a:moveTo>
                <a:lnTo>
                  <a:pt x="1" y="47"/>
                </a:lnTo>
                <a:lnTo>
                  <a:pt x="1" y="45"/>
                </a:lnTo>
                <a:lnTo>
                  <a:pt x="1" y="43"/>
                </a:lnTo>
                <a:lnTo>
                  <a:pt x="0" y="38"/>
                </a:lnTo>
                <a:lnTo>
                  <a:pt x="1" y="36"/>
                </a:lnTo>
                <a:lnTo>
                  <a:pt x="1" y="31"/>
                </a:lnTo>
                <a:lnTo>
                  <a:pt x="4" y="20"/>
                </a:lnTo>
                <a:lnTo>
                  <a:pt x="15" y="0"/>
                </a:lnTo>
                <a:lnTo>
                  <a:pt x="16" y="0"/>
                </a:lnTo>
                <a:lnTo>
                  <a:pt x="18" y="0"/>
                </a:lnTo>
                <a:lnTo>
                  <a:pt x="18" y="2"/>
                </a:lnTo>
                <a:lnTo>
                  <a:pt x="18" y="4"/>
                </a:lnTo>
                <a:lnTo>
                  <a:pt x="16" y="15"/>
                </a:lnTo>
                <a:lnTo>
                  <a:pt x="15" y="19"/>
                </a:lnTo>
                <a:lnTo>
                  <a:pt x="15" y="23"/>
                </a:lnTo>
                <a:lnTo>
                  <a:pt x="12" y="23"/>
                </a:lnTo>
                <a:lnTo>
                  <a:pt x="9" y="28"/>
                </a:lnTo>
                <a:lnTo>
                  <a:pt x="7" y="35"/>
                </a:lnTo>
                <a:lnTo>
                  <a:pt x="5" y="41"/>
                </a:lnTo>
                <a:lnTo>
                  <a:pt x="3" y="4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8" name="Freeform 454"/>
          <p:cNvSpPr>
            <a:spLocks/>
          </p:cNvSpPr>
          <p:nvPr/>
        </p:nvSpPr>
        <p:spPr bwMode="auto">
          <a:xfrm>
            <a:off x="5988051" y="3024188"/>
            <a:ext cx="52388" cy="23813"/>
          </a:xfrm>
          <a:custGeom>
            <a:avLst/>
            <a:gdLst>
              <a:gd name="T0" fmla="*/ 16 w 33"/>
              <a:gd name="T1" fmla="*/ 15 h 15"/>
              <a:gd name="T2" fmla="*/ 7 w 33"/>
              <a:gd name="T3" fmla="*/ 14 h 15"/>
              <a:gd name="T4" fmla="*/ 5 w 33"/>
              <a:gd name="T5" fmla="*/ 12 h 15"/>
              <a:gd name="T6" fmla="*/ 0 w 33"/>
              <a:gd name="T7" fmla="*/ 4 h 15"/>
              <a:gd name="T8" fmla="*/ 3 w 33"/>
              <a:gd name="T9" fmla="*/ 3 h 15"/>
              <a:gd name="T10" fmla="*/ 4 w 33"/>
              <a:gd name="T11" fmla="*/ 1 h 15"/>
              <a:gd name="T12" fmla="*/ 5 w 33"/>
              <a:gd name="T13" fmla="*/ 1 h 15"/>
              <a:gd name="T14" fmla="*/ 11 w 33"/>
              <a:gd name="T15" fmla="*/ 1 h 15"/>
              <a:gd name="T16" fmla="*/ 27 w 33"/>
              <a:gd name="T17" fmla="*/ 1 h 15"/>
              <a:gd name="T18" fmla="*/ 31 w 33"/>
              <a:gd name="T19" fmla="*/ 0 h 15"/>
              <a:gd name="T20" fmla="*/ 31 w 33"/>
              <a:gd name="T21" fmla="*/ 4 h 15"/>
              <a:gd name="T22" fmla="*/ 33 w 33"/>
              <a:gd name="T23" fmla="*/ 10 h 15"/>
              <a:gd name="T24" fmla="*/ 31 w 33"/>
              <a:gd name="T25" fmla="*/ 11 h 15"/>
              <a:gd name="T26" fmla="*/ 30 w 33"/>
              <a:gd name="T27" fmla="*/ 14 h 15"/>
              <a:gd name="T28" fmla="*/ 27 w 33"/>
              <a:gd name="T29" fmla="*/ 14 h 15"/>
              <a:gd name="T30" fmla="*/ 16 w 33"/>
              <a:gd name="T3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3" h="15">
                <a:moveTo>
                  <a:pt x="16" y="15"/>
                </a:moveTo>
                <a:lnTo>
                  <a:pt x="7" y="14"/>
                </a:lnTo>
                <a:lnTo>
                  <a:pt x="5" y="12"/>
                </a:lnTo>
                <a:lnTo>
                  <a:pt x="0" y="4"/>
                </a:lnTo>
                <a:lnTo>
                  <a:pt x="3" y="3"/>
                </a:lnTo>
                <a:lnTo>
                  <a:pt x="4" y="1"/>
                </a:lnTo>
                <a:lnTo>
                  <a:pt x="5" y="1"/>
                </a:lnTo>
                <a:lnTo>
                  <a:pt x="11" y="1"/>
                </a:lnTo>
                <a:lnTo>
                  <a:pt x="27" y="1"/>
                </a:lnTo>
                <a:lnTo>
                  <a:pt x="31" y="0"/>
                </a:lnTo>
                <a:lnTo>
                  <a:pt x="31" y="4"/>
                </a:lnTo>
                <a:lnTo>
                  <a:pt x="33" y="10"/>
                </a:lnTo>
                <a:lnTo>
                  <a:pt x="31" y="11"/>
                </a:lnTo>
                <a:lnTo>
                  <a:pt x="30" y="14"/>
                </a:lnTo>
                <a:lnTo>
                  <a:pt x="27" y="14"/>
                </a:lnTo>
                <a:lnTo>
                  <a:pt x="16" y="1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9" name="Freeform 455"/>
          <p:cNvSpPr>
            <a:spLocks/>
          </p:cNvSpPr>
          <p:nvPr/>
        </p:nvSpPr>
        <p:spPr bwMode="auto">
          <a:xfrm>
            <a:off x="5899151" y="2905125"/>
            <a:ext cx="47625" cy="28575"/>
          </a:xfrm>
          <a:custGeom>
            <a:avLst/>
            <a:gdLst>
              <a:gd name="T0" fmla="*/ 23 w 30"/>
              <a:gd name="T1" fmla="*/ 18 h 18"/>
              <a:gd name="T2" fmla="*/ 7 w 30"/>
              <a:gd name="T3" fmla="*/ 16 h 18"/>
              <a:gd name="T4" fmla="*/ 1 w 30"/>
              <a:gd name="T5" fmla="*/ 11 h 18"/>
              <a:gd name="T6" fmla="*/ 0 w 30"/>
              <a:gd name="T7" fmla="*/ 4 h 18"/>
              <a:gd name="T8" fmla="*/ 3 w 30"/>
              <a:gd name="T9" fmla="*/ 3 h 18"/>
              <a:gd name="T10" fmla="*/ 5 w 30"/>
              <a:gd name="T11" fmla="*/ 1 h 18"/>
              <a:gd name="T12" fmla="*/ 7 w 30"/>
              <a:gd name="T13" fmla="*/ 0 h 18"/>
              <a:gd name="T14" fmla="*/ 11 w 30"/>
              <a:gd name="T15" fmla="*/ 1 h 18"/>
              <a:gd name="T16" fmla="*/ 28 w 30"/>
              <a:gd name="T17" fmla="*/ 11 h 18"/>
              <a:gd name="T18" fmla="*/ 28 w 30"/>
              <a:gd name="T19" fmla="*/ 12 h 18"/>
              <a:gd name="T20" fmla="*/ 30 w 30"/>
              <a:gd name="T21" fmla="*/ 14 h 18"/>
              <a:gd name="T22" fmla="*/ 28 w 30"/>
              <a:gd name="T23" fmla="*/ 14 h 18"/>
              <a:gd name="T24" fmla="*/ 28 w 30"/>
              <a:gd name="T25" fmla="*/ 15 h 18"/>
              <a:gd name="T26" fmla="*/ 24 w 30"/>
              <a:gd name="T27" fmla="*/ 18 h 18"/>
              <a:gd name="T28" fmla="*/ 23 w 30"/>
              <a:gd name="T2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0" h="18">
                <a:moveTo>
                  <a:pt x="23" y="18"/>
                </a:moveTo>
                <a:lnTo>
                  <a:pt x="7" y="16"/>
                </a:lnTo>
                <a:lnTo>
                  <a:pt x="1" y="11"/>
                </a:lnTo>
                <a:lnTo>
                  <a:pt x="0" y="4"/>
                </a:lnTo>
                <a:lnTo>
                  <a:pt x="3" y="3"/>
                </a:lnTo>
                <a:lnTo>
                  <a:pt x="5" y="1"/>
                </a:lnTo>
                <a:lnTo>
                  <a:pt x="7" y="0"/>
                </a:lnTo>
                <a:lnTo>
                  <a:pt x="11" y="1"/>
                </a:lnTo>
                <a:lnTo>
                  <a:pt x="28" y="11"/>
                </a:lnTo>
                <a:lnTo>
                  <a:pt x="28" y="12"/>
                </a:lnTo>
                <a:lnTo>
                  <a:pt x="30" y="14"/>
                </a:lnTo>
                <a:lnTo>
                  <a:pt x="28" y="14"/>
                </a:lnTo>
                <a:lnTo>
                  <a:pt x="28" y="15"/>
                </a:lnTo>
                <a:lnTo>
                  <a:pt x="24" y="18"/>
                </a:lnTo>
                <a:lnTo>
                  <a:pt x="23" y="1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0" name="Freeform 456"/>
          <p:cNvSpPr>
            <a:spLocks/>
          </p:cNvSpPr>
          <p:nvPr/>
        </p:nvSpPr>
        <p:spPr bwMode="auto">
          <a:xfrm>
            <a:off x="5868988" y="2873375"/>
            <a:ext cx="44450" cy="41275"/>
          </a:xfrm>
          <a:custGeom>
            <a:avLst/>
            <a:gdLst>
              <a:gd name="T0" fmla="*/ 13 w 28"/>
              <a:gd name="T1" fmla="*/ 26 h 26"/>
              <a:gd name="T2" fmla="*/ 2 w 28"/>
              <a:gd name="T3" fmla="*/ 21 h 26"/>
              <a:gd name="T4" fmla="*/ 1 w 28"/>
              <a:gd name="T5" fmla="*/ 20 h 26"/>
              <a:gd name="T6" fmla="*/ 1 w 28"/>
              <a:gd name="T7" fmla="*/ 19 h 26"/>
              <a:gd name="T8" fmla="*/ 0 w 28"/>
              <a:gd name="T9" fmla="*/ 6 h 26"/>
              <a:gd name="T10" fmla="*/ 1 w 28"/>
              <a:gd name="T11" fmla="*/ 6 h 26"/>
              <a:gd name="T12" fmla="*/ 5 w 28"/>
              <a:gd name="T13" fmla="*/ 1 h 26"/>
              <a:gd name="T14" fmla="*/ 12 w 28"/>
              <a:gd name="T15" fmla="*/ 0 h 26"/>
              <a:gd name="T16" fmla="*/ 17 w 28"/>
              <a:gd name="T17" fmla="*/ 0 h 26"/>
              <a:gd name="T18" fmla="*/ 19 w 28"/>
              <a:gd name="T19" fmla="*/ 0 h 26"/>
              <a:gd name="T20" fmla="*/ 22 w 28"/>
              <a:gd name="T21" fmla="*/ 1 h 26"/>
              <a:gd name="T22" fmla="*/ 22 w 28"/>
              <a:gd name="T23" fmla="*/ 2 h 26"/>
              <a:gd name="T24" fmla="*/ 23 w 28"/>
              <a:gd name="T25" fmla="*/ 4 h 26"/>
              <a:gd name="T26" fmla="*/ 23 w 28"/>
              <a:gd name="T27" fmla="*/ 5 h 26"/>
              <a:gd name="T28" fmla="*/ 20 w 28"/>
              <a:gd name="T29" fmla="*/ 6 h 26"/>
              <a:gd name="T30" fmla="*/ 27 w 28"/>
              <a:gd name="T31" fmla="*/ 12 h 26"/>
              <a:gd name="T32" fmla="*/ 28 w 28"/>
              <a:gd name="T33" fmla="*/ 13 h 26"/>
              <a:gd name="T34" fmla="*/ 28 w 28"/>
              <a:gd name="T35" fmla="*/ 15 h 26"/>
              <a:gd name="T36" fmla="*/ 28 w 28"/>
              <a:gd name="T37" fmla="*/ 16 h 26"/>
              <a:gd name="T38" fmla="*/ 27 w 28"/>
              <a:gd name="T39" fmla="*/ 16 h 26"/>
              <a:gd name="T40" fmla="*/ 24 w 28"/>
              <a:gd name="T41" fmla="*/ 17 h 26"/>
              <a:gd name="T42" fmla="*/ 23 w 28"/>
              <a:gd name="T43" fmla="*/ 17 h 26"/>
              <a:gd name="T44" fmla="*/ 19 w 28"/>
              <a:gd name="T45" fmla="*/ 19 h 26"/>
              <a:gd name="T46" fmla="*/ 15 w 28"/>
              <a:gd name="T47" fmla="*/ 26 h 26"/>
              <a:gd name="T48" fmla="*/ 13 w 28"/>
              <a:gd name="T49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8" h="26">
                <a:moveTo>
                  <a:pt x="13" y="26"/>
                </a:moveTo>
                <a:lnTo>
                  <a:pt x="2" y="21"/>
                </a:lnTo>
                <a:lnTo>
                  <a:pt x="1" y="20"/>
                </a:lnTo>
                <a:lnTo>
                  <a:pt x="1" y="19"/>
                </a:lnTo>
                <a:lnTo>
                  <a:pt x="0" y="6"/>
                </a:lnTo>
                <a:lnTo>
                  <a:pt x="1" y="6"/>
                </a:lnTo>
                <a:lnTo>
                  <a:pt x="5" y="1"/>
                </a:lnTo>
                <a:lnTo>
                  <a:pt x="12" y="0"/>
                </a:lnTo>
                <a:lnTo>
                  <a:pt x="17" y="0"/>
                </a:lnTo>
                <a:lnTo>
                  <a:pt x="19" y="0"/>
                </a:lnTo>
                <a:lnTo>
                  <a:pt x="22" y="1"/>
                </a:lnTo>
                <a:lnTo>
                  <a:pt x="22" y="2"/>
                </a:lnTo>
                <a:lnTo>
                  <a:pt x="23" y="4"/>
                </a:lnTo>
                <a:lnTo>
                  <a:pt x="23" y="5"/>
                </a:lnTo>
                <a:lnTo>
                  <a:pt x="20" y="6"/>
                </a:lnTo>
                <a:lnTo>
                  <a:pt x="27" y="12"/>
                </a:lnTo>
                <a:lnTo>
                  <a:pt x="28" y="13"/>
                </a:lnTo>
                <a:lnTo>
                  <a:pt x="28" y="15"/>
                </a:lnTo>
                <a:lnTo>
                  <a:pt x="28" y="16"/>
                </a:lnTo>
                <a:lnTo>
                  <a:pt x="27" y="16"/>
                </a:lnTo>
                <a:lnTo>
                  <a:pt x="24" y="17"/>
                </a:lnTo>
                <a:lnTo>
                  <a:pt x="23" y="17"/>
                </a:lnTo>
                <a:lnTo>
                  <a:pt x="19" y="19"/>
                </a:lnTo>
                <a:lnTo>
                  <a:pt x="15" y="26"/>
                </a:lnTo>
                <a:lnTo>
                  <a:pt x="13" y="2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1" name="Freeform 457"/>
          <p:cNvSpPr>
            <a:spLocks/>
          </p:cNvSpPr>
          <p:nvPr/>
        </p:nvSpPr>
        <p:spPr bwMode="auto">
          <a:xfrm>
            <a:off x="5983288" y="2689225"/>
            <a:ext cx="34925" cy="41275"/>
          </a:xfrm>
          <a:custGeom>
            <a:avLst/>
            <a:gdLst>
              <a:gd name="T0" fmla="*/ 14 w 22"/>
              <a:gd name="T1" fmla="*/ 26 h 26"/>
              <a:gd name="T2" fmla="*/ 11 w 22"/>
              <a:gd name="T3" fmla="*/ 24 h 26"/>
              <a:gd name="T4" fmla="*/ 0 w 22"/>
              <a:gd name="T5" fmla="*/ 17 h 26"/>
              <a:gd name="T6" fmla="*/ 0 w 22"/>
              <a:gd name="T7" fmla="*/ 16 h 26"/>
              <a:gd name="T8" fmla="*/ 1 w 22"/>
              <a:gd name="T9" fmla="*/ 11 h 26"/>
              <a:gd name="T10" fmla="*/ 1 w 22"/>
              <a:gd name="T11" fmla="*/ 9 h 26"/>
              <a:gd name="T12" fmla="*/ 4 w 22"/>
              <a:gd name="T13" fmla="*/ 5 h 26"/>
              <a:gd name="T14" fmla="*/ 7 w 22"/>
              <a:gd name="T15" fmla="*/ 5 h 26"/>
              <a:gd name="T16" fmla="*/ 10 w 22"/>
              <a:gd name="T17" fmla="*/ 5 h 26"/>
              <a:gd name="T18" fmla="*/ 15 w 22"/>
              <a:gd name="T19" fmla="*/ 4 h 26"/>
              <a:gd name="T20" fmla="*/ 18 w 22"/>
              <a:gd name="T21" fmla="*/ 0 h 26"/>
              <a:gd name="T22" fmla="*/ 18 w 22"/>
              <a:gd name="T23" fmla="*/ 1 h 26"/>
              <a:gd name="T24" fmla="*/ 22 w 22"/>
              <a:gd name="T25" fmla="*/ 4 h 26"/>
              <a:gd name="T26" fmla="*/ 21 w 22"/>
              <a:gd name="T27" fmla="*/ 19 h 26"/>
              <a:gd name="T28" fmla="*/ 16 w 22"/>
              <a:gd name="T29" fmla="*/ 24 h 26"/>
              <a:gd name="T30" fmla="*/ 15 w 22"/>
              <a:gd name="T31" fmla="*/ 26 h 26"/>
              <a:gd name="T32" fmla="*/ 14 w 22"/>
              <a:gd name="T3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2" h="26">
                <a:moveTo>
                  <a:pt x="14" y="26"/>
                </a:moveTo>
                <a:lnTo>
                  <a:pt x="11" y="24"/>
                </a:lnTo>
                <a:lnTo>
                  <a:pt x="0" y="17"/>
                </a:lnTo>
                <a:lnTo>
                  <a:pt x="0" y="16"/>
                </a:lnTo>
                <a:lnTo>
                  <a:pt x="1" y="11"/>
                </a:lnTo>
                <a:lnTo>
                  <a:pt x="1" y="9"/>
                </a:lnTo>
                <a:lnTo>
                  <a:pt x="4" y="5"/>
                </a:lnTo>
                <a:lnTo>
                  <a:pt x="7" y="5"/>
                </a:lnTo>
                <a:lnTo>
                  <a:pt x="10" y="5"/>
                </a:lnTo>
                <a:lnTo>
                  <a:pt x="15" y="4"/>
                </a:lnTo>
                <a:lnTo>
                  <a:pt x="18" y="0"/>
                </a:lnTo>
                <a:lnTo>
                  <a:pt x="18" y="1"/>
                </a:lnTo>
                <a:lnTo>
                  <a:pt x="22" y="4"/>
                </a:lnTo>
                <a:lnTo>
                  <a:pt x="21" y="19"/>
                </a:lnTo>
                <a:lnTo>
                  <a:pt x="16" y="24"/>
                </a:lnTo>
                <a:lnTo>
                  <a:pt x="15" y="26"/>
                </a:lnTo>
                <a:lnTo>
                  <a:pt x="14" y="2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2" name="Freeform 458"/>
          <p:cNvSpPr>
            <a:spLocks/>
          </p:cNvSpPr>
          <p:nvPr/>
        </p:nvSpPr>
        <p:spPr bwMode="auto">
          <a:xfrm>
            <a:off x="5994401" y="2632075"/>
            <a:ext cx="31750" cy="57150"/>
          </a:xfrm>
          <a:custGeom>
            <a:avLst/>
            <a:gdLst>
              <a:gd name="T0" fmla="*/ 3 w 20"/>
              <a:gd name="T1" fmla="*/ 36 h 36"/>
              <a:gd name="T2" fmla="*/ 1 w 20"/>
              <a:gd name="T3" fmla="*/ 34 h 36"/>
              <a:gd name="T4" fmla="*/ 0 w 20"/>
              <a:gd name="T5" fmla="*/ 33 h 36"/>
              <a:gd name="T6" fmla="*/ 0 w 20"/>
              <a:gd name="T7" fmla="*/ 28 h 36"/>
              <a:gd name="T8" fmla="*/ 0 w 20"/>
              <a:gd name="T9" fmla="*/ 25 h 36"/>
              <a:gd name="T10" fmla="*/ 0 w 20"/>
              <a:gd name="T11" fmla="*/ 19 h 36"/>
              <a:gd name="T12" fmla="*/ 5 w 20"/>
              <a:gd name="T13" fmla="*/ 10 h 36"/>
              <a:gd name="T14" fmla="*/ 5 w 20"/>
              <a:gd name="T15" fmla="*/ 8 h 36"/>
              <a:gd name="T16" fmla="*/ 7 w 20"/>
              <a:gd name="T17" fmla="*/ 4 h 36"/>
              <a:gd name="T18" fmla="*/ 9 w 20"/>
              <a:gd name="T19" fmla="*/ 3 h 36"/>
              <a:gd name="T20" fmla="*/ 12 w 20"/>
              <a:gd name="T21" fmla="*/ 3 h 36"/>
              <a:gd name="T22" fmla="*/ 18 w 20"/>
              <a:gd name="T23" fmla="*/ 0 h 36"/>
              <a:gd name="T24" fmla="*/ 18 w 20"/>
              <a:gd name="T25" fmla="*/ 0 h 36"/>
              <a:gd name="T26" fmla="*/ 20 w 20"/>
              <a:gd name="T27" fmla="*/ 2 h 36"/>
              <a:gd name="T28" fmla="*/ 20 w 20"/>
              <a:gd name="T29" fmla="*/ 3 h 36"/>
              <a:gd name="T30" fmla="*/ 19 w 20"/>
              <a:gd name="T31" fmla="*/ 4 h 36"/>
              <a:gd name="T32" fmla="*/ 16 w 20"/>
              <a:gd name="T33" fmla="*/ 10 h 36"/>
              <a:gd name="T34" fmla="*/ 18 w 20"/>
              <a:gd name="T35" fmla="*/ 17 h 36"/>
              <a:gd name="T36" fmla="*/ 18 w 20"/>
              <a:gd name="T37" fmla="*/ 19 h 36"/>
              <a:gd name="T38" fmla="*/ 18 w 20"/>
              <a:gd name="T39" fmla="*/ 21 h 36"/>
              <a:gd name="T40" fmla="*/ 18 w 20"/>
              <a:gd name="T41" fmla="*/ 22 h 36"/>
              <a:gd name="T42" fmla="*/ 18 w 20"/>
              <a:gd name="T43" fmla="*/ 28 h 36"/>
              <a:gd name="T44" fmla="*/ 18 w 20"/>
              <a:gd name="T45" fmla="*/ 28 h 36"/>
              <a:gd name="T46" fmla="*/ 15 w 20"/>
              <a:gd name="T47" fmla="*/ 30 h 36"/>
              <a:gd name="T48" fmla="*/ 11 w 20"/>
              <a:gd name="T49" fmla="*/ 34 h 36"/>
              <a:gd name="T50" fmla="*/ 9 w 20"/>
              <a:gd name="T51" fmla="*/ 34 h 36"/>
              <a:gd name="T52" fmla="*/ 8 w 20"/>
              <a:gd name="T53" fmla="*/ 34 h 36"/>
              <a:gd name="T54" fmla="*/ 4 w 20"/>
              <a:gd name="T55" fmla="*/ 36 h 36"/>
              <a:gd name="T56" fmla="*/ 3 w 20"/>
              <a:gd name="T57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0" h="36">
                <a:moveTo>
                  <a:pt x="3" y="36"/>
                </a:moveTo>
                <a:lnTo>
                  <a:pt x="1" y="34"/>
                </a:lnTo>
                <a:lnTo>
                  <a:pt x="0" y="33"/>
                </a:lnTo>
                <a:lnTo>
                  <a:pt x="0" y="28"/>
                </a:lnTo>
                <a:lnTo>
                  <a:pt x="0" y="25"/>
                </a:lnTo>
                <a:lnTo>
                  <a:pt x="0" y="19"/>
                </a:lnTo>
                <a:lnTo>
                  <a:pt x="5" y="10"/>
                </a:lnTo>
                <a:lnTo>
                  <a:pt x="5" y="8"/>
                </a:lnTo>
                <a:lnTo>
                  <a:pt x="7" y="4"/>
                </a:lnTo>
                <a:lnTo>
                  <a:pt x="9" y="3"/>
                </a:lnTo>
                <a:lnTo>
                  <a:pt x="12" y="3"/>
                </a:lnTo>
                <a:lnTo>
                  <a:pt x="18" y="0"/>
                </a:lnTo>
                <a:lnTo>
                  <a:pt x="18" y="0"/>
                </a:lnTo>
                <a:lnTo>
                  <a:pt x="20" y="2"/>
                </a:lnTo>
                <a:lnTo>
                  <a:pt x="20" y="3"/>
                </a:lnTo>
                <a:lnTo>
                  <a:pt x="19" y="4"/>
                </a:lnTo>
                <a:lnTo>
                  <a:pt x="16" y="10"/>
                </a:lnTo>
                <a:lnTo>
                  <a:pt x="18" y="17"/>
                </a:lnTo>
                <a:lnTo>
                  <a:pt x="18" y="19"/>
                </a:lnTo>
                <a:lnTo>
                  <a:pt x="18" y="21"/>
                </a:lnTo>
                <a:lnTo>
                  <a:pt x="18" y="22"/>
                </a:lnTo>
                <a:lnTo>
                  <a:pt x="18" y="28"/>
                </a:lnTo>
                <a:lnTo>
                  <a:pt x="18" y="28"/>
                </a:lnTo>
                <a:lnTo>
                  <a:pt x="15" y="30"/>
                </a:lnTo>
                <a:lnTo>
                  <a:pt x="11" y="34"/>
                </a:lnTo>
                <a:lnTo>
                  <a:pt x="9" y="34"/>
                </a:lnTo>
                <a:lnTo>
                  <a:pt x="8" y="34"/>
                </a:lnTo>
                <a:lnTo>
                  <a:pt x="4" y="36"/>
                </a:lnTo>
                <a:lnTo>
                  <a:pt x="3" y="3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3" name="Freeform 459"/>
          <p:cNvSpPr>
            <a:spLocks/>
          </p:cNvSpPr>
          <p:nvPr/>
        </p:nvSpPr>
        <p:spPr bwMode="auto">
          <a:xfrm>
            <a:off x="6516688" y="2052638"/>
            <a:ext cx="11113" cy="7938"/>
          </a:xfrm>
          <a:custGeom>
            <a:avLst/>
            <a:gdLst>
              <a:gd name="T0" fmla="*/ 1 w 7"/>
              <a:gd name="T1" fmla="*/ 5 h 5"/>
              <a:gd name="T2" fmla="*/ 0 w 7"/>
              <a:gd name="T3" fmla="*/ 3 h 5"/>
              <a:gd name="T4" fmla="*/ 0 w 7"/>
              <a:gd name="T5" fmla="*/ 0 h 5"/>
              <a:gd name="T6" fmla="*/ 4 w 7"/>
              <a:gd name="T7" fmla="*/ 0 h 5"/>
              <a:gd name="T8" fmla="*/ 5 w 7"/>
              <a:gd name="T9" fmla="*/ 0 h 5"/>
              <a:gd name="T10" fmla="*/ 7 w 7"/>
              <a:gd name="T11" fmla="*/ 0 h 5"/>
              <a:gd name="T12" fmla="*/ 4 w 7"/>
              <a:gd name="T13" fmla="*/ 1 h 5"/>
              <a:gd name="T14" fmla="*/ 2 w 7"/>
              <a:gd name="T15" fmla="*/ 4 h 5"/>
              <a:gd name="T16" fmla="*/ 1 w 7"/>
              <a:gd name="T1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" h="5">
                <a:moveTo>
                  <a:pt x="1" y="5"/>
                </a:moveTo>
                <a:lnTo>
                  <a:pt x="0" y="3"/>
                </a:lnTo>
                <a:lnTo>
                  <a:pt x="0" y="0"/>
                </a:lnTo>
                <a:lnTo>
                  <a:pt x="4" y="0"/>
                </a:lnTo>
                <a:lnTo>
                  <a:pt x="5" y="0"/>
                </a:lnTo>
                <a:lnTo>
                  <a:pt x="7" y="0"/>
                </a:lnTo>
                <a:lnTo>
                  <a:pt x="4" y="1"/>
                </a:lnTo>
                <a:lnTo>
                  <a:pt x="2" y="4"/>
                </a:lnTo>
                <a:lnTo>
                  <a:pt x="1" y="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4" name="Freeform 460"/>
          <p:cNvSpPr>
            <a:spLocks/>
          </p:cNvSpPr>
          <p:nvPr/>
        </p:nvSpPr>
        <p:spPr bwMode="auto">
          <a:xfrm>
            <a:off x="6813551" y="2025650"/>
            <a:ext cx="19050" cy="14288"/>
          </a:xfrm>
          <a:custGeom>
            <a:avLst/>
            <a:gdLst>
              <a:gd name="T0" fmla="*/ 12 w 12"/>
              <a:gd name="T1" fmla="*/ 9 h 9"/>
              <a:gd name="T2" fmla="*/ 0 w 12"/>
              <a:gd name="T3" fmla="*/ 3 h 9"/>
              <a:gd name="T4" fmla="*/ 2 w 12"/>
              <a:gd name="T5" fmla="*/ 2 h 9"/>
              <a:gd name="T6" fmla="*/ 4 w 12"/>
              <a:gd name="T7" fmla="*/ 0 h 9"/>
              <a:gd name="T8" fmla="*/ 11 w 12"/>
              <a:gd name="T9" fmla="*/ 3 h 9"/>
              <a:gd name="T10" fmla="*/ 12 w 12"/>
              <a:gd name="T11" fmla="*/ 5 h 9"/>
              <a:gd name="T12" fmla="*/ 12 w 12"/>
              <a:gd name="T1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9">
                <a:moveTo>
                  <a:pt x="12" y="9"/>
                </a:moveTo>
                <a:lnTo>
                  <a:pt x="0" y="3"/>
                </a:lnTo>
                <a:lnTo>
                  <a:pt x="2" y="2"/>
                </a:lnTo>
                <a:lnTo>
                  <a:pt x="4" y="0"/>
                </a:lnTo>
                <a:lnTo>
                  <a:pt x="11" y="3"/>
                </a:lnTo>
                <a:lnTo>
                  <a:pt x="12" y="5"/>
                </a:lnTo>
                <a:lnTo>
                  <a:pt x="12" y="9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5" name="Freeform 461"/>
          <p:cNvSpPr>
            <a:spLocks/>
          </p:cNvSpPr>
          <p:nvPr/>
        </p:nvSpPr>
        <p:spPr bwMode="auto">
          <a:xfrm>
            <a:off x="7262813" y="1498600"/>
            <a:ext cx="50800" cy="120650"/>
          </a:xfrm>
          <a:custGeom>
            <a:avLst/>
            <a:gdLst>
              <a:gd name="T0" fmla="*/ 11 w 32"/>
              <a:gd name="T1" fmla="*/ 76 h 76"/>
              <a:gd name="T2" fmla="*/ 10 w 32"/>
              <a:gd name="T3" fmla="*/ 75 h 76"/>
              <a:gd name="T4" fmla="*/ 0 w 32"/>
              <a:gd name="T5" fmla="*/ 45 h 76"/>
              <a:gd name="T6" fmla="*/ 0 w 32"/>
              <a:gd name="T7" fmla="*/ 43 h 76"/>
              <a:gd name="T8" fmla="*/ 3 w 32"/>
              <a:gd name="T9" fmla="*/ 38 h 76"/>
              <a:gd name="T10" fmla="*/ 4 w 32"/>
              <a:gd name="T11" fmla="*/ 35 h 76"/>
              <a:gd name="T12" fmla="*/ 6 w 32"/>
              <a:gd name="T13" fmla="*/ 31 h 76"/>
              <a:gd name="T14" fmla="*/ 9 w 32"/>
              <a:gd name="T15" fmla="*/ 24 h 76"/>
              <a:gd name="T16" fmla="*/ 7 w 32"/>
              <a:gd name="T17" fmla="*/ 16 h 76"/>
              <a:gd name="T18" fmla="*/ 7 w 32"/>
              <a:gd name="T19" fmla="*/ 8 h 76"/>
              <a:gd name="T20" fmla="*/ 7 w 32"/>
              <a:gd name="T21" fmla="*/ 4 h 76"/>
              <a:gd name="T22" fmla="*/ 10 w 32"/>
              <a:gd name="T23" fmla="*/ 1 h 76"/>
              <a:gd name="T24" fmla="*/ 11 w 32"/>
              <a:gd name="T25" fmla="*/ 0 h 76"/>
              <a:gd name="T26" fmla="*/ 15 w 32"/>
              <a:gd name="T27" fmla="*/ 7 h 76"/>
              <a:gd name="T28" fmla="*/ 18 w 32"/>
              <a:gd name="T29" fmla="*/ 11 h 76"/>
              <a:gd name="T30" fmla="*/ 20 w 32"/>
              <a:gd name="T31" fmla="*/ 16 h 76"/>
              <a:gd name="T32" fmla="*/ 25 w 32"/>
              <a:gd name="T33" fmla="*/ 32 h 76"/>
              <a:gd name="T34" fmla="*/ 29 w 32"/>
              <a:gd name="T35" fmla="*/ 34 h 76"/>
              <a:gd name="T36" fmla="*/ 32 w 32"/>
              <a:gd name="T37" fmla="*/ 41 h 76"/>
              <a:gd name="T38" fmla="*/ 29 w 32"/>
              <a:gd name="T39" fmla="*/ 47 h 76"/>
              <a:gd name="T40" fmla="*/ 26 w 32"/>
              <a:gd name="T41" fmla="*/ 49 h 76"/>
              <a:gd name="T42" fmla="*/ 25 w 32"/>
              <a:gd name="T43" fmla="*/ 71 h 76"/>
              <a:gd name="T44" fmla="*/ 24 w 32"/>
              <a:gd name="T45" fmla="*/ 72 h 76"/>
              <a:gd name="T46" fmla="*/ 17 w 32"/>
              <a:gd name="T47" fmla="*/ 73 h 76"/>
              <a:gd name="T48" fmla="*/ 14 w 32"/>
              <a:gd name="T49" fmla="*/ 75 h 76"/>
              <a:gd name="T50" fmla="*/ 11 w 32"/>
              <a:gd name="T51" fmla="*/ 7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2" h="76">
                <a:moveTo>
                  <a:pt x="11" y="76"/>
                </a:moveTo>
                <a:lnTo>
                  <a:pt x="10" y="75"/>
                </a:lnTo>
                <a:lnTo>
                  <a:pt x="0" y="45"/>
                </a:lnTo>
                <a:lnTo>
                  <a:pt x="0" y="43"/>
                </a:lnTo>
                <a:lnTo>
                  <a:pt x="3" y="38"/>
                </a:lnTo>
                <a:lnTo>
                  <a:pt x="4" y="35"/>
                </a:lnTo>
                <a:lnTo>
                  <a:pt x="6" y="31"/>
                </a:lnTo>
                <a:lnTo>
                  <a:pt x="9" y="24"/>
                </a:lnTo>
                <a:lnTo>
                  <a:pt x="7" y="16"/>
                </a:lnTo>
                <a:lnTo>
                  <a:pt x="7" y="8"/>
                </a:lnTo>
                <a:lnTo>
                  <a:pt x="7" y="4"/>
                </a:lnTo>
                <a:lnTo>
                  <a:pt x="10" y="1"/>
                </a:lnTo>
                <a:lnTo>
                  <a:pt x="11" y="0"/>
                </a:lnTo>
                <a:lnTo>
                  <a:pt x="15" y="7"/>
                </a:lnTo>
                <a:lnTo>
                  <a:pt x="18" y="11"/>
                </a:lnTo>
                <a:lnTo>
                  <a:pt x="20" y="16"/>
                </a:lnTo>
                <a:lnTo>
                  <a:pt x="25" y="32"/>
                </a:lnTo>
                <a:lnTo>
                  <a:pt x="29" y="34"/>
                </a:lnTo>
                <a:lnTo>
                  <a:pt x="32" y="41"/>
                </a:lnTo>
                <a:lnTo>
                  <a:pt x="29" y="47"/>
                </a:lnTo>
                <a:lnTo>
                  <a:pt x="26" y="49"/>
                </a:lnTo>
                <a:lnTo>
                  <a:pt x="25" y="71"/>
                </a:lnTo>
                <a:lnTo>
                  <a:pt x="24" y="72"/>
                </a:lnTo>
                <a:lnTo>
                  <a:pt x="17" y="73"/>
                </a:lnTo>
                <a:lnTo>
                  <a:pt x="14" y="75"/>
                </a:lnTo>
                <a:lnTo>
                  <a:pt x="11" y="76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6" name="Freeform 462"/>
          <p:cNvSpPr>
            <a:spLocks/>
          </p:cNvSpPr>
          <p:nvPr/>
        </p:nvSpPr>
        <p:spPr bwMode="auto">
          <a:xfrm>
            <a:off x="6864351" y="1525588"/>
            <a:ext cx="11113" cy="7938"/>
          </a:xfrm>
          <a:custGeom>
            <a:avLst/>
            <a:gdLst>
              <a:gd name="T0" fmla="*/ 0 w 7"/>
              <a:gd name="T1" fmla="*/ 5 h 5"/>
              <a:gd name="T2" fmla="*/ 2 w 7"/>
              <a:gd name="T3" fmla="*/ 3 h 5"/>
              <a:gd name="T4" fmla="*/ 3 w 7"/>
              <a:gd name="T5" fmla="*/ 0 h 5"/>
              <a:gd name="T6" fmla="*/ 4 w 7"/>
              <a:gd name="T7" fmla="*/ 0 h 5"/>
              <a:gd name="T8" fmla="*/ 6 w 7"/>
              <a:gd name="T9" fmla="*/ 0 h 5"/>
              <a:gd name="T10" fmla="*/ 7 w 7"/>
              <a:gd name="T11" fmla="*/ 3 h 5"/>
              <a:gd name="T12" fmla="*/ 6 w 7"/>
              <a:gd name="T13" fmla="*/ 5 h 5"/>
              <a:gd name="T14" fmla="*/ 0 w 7"/>
              <a:gd name="T1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5">
                <a:moveTo>
                  <a:pt x="0" y="5"/>
                </a:moveTo>
                <a:lnTo>
                  <a:pt x="2" y="3"/>
                </a:lnTo>
                <a:lnTo>
                  <a:pt x="3" y="0"/>
                </a:lnTo>
                <a:lnTo>
                  <a:pt x="4" y="0"/>
                </a:lnTo>
                <a:lnTo>
                  <a:pt x="6" y="0"/>
                </a:lnTo>
                <a:lnTo>
                  <a:pt x="7" y="3"/>
                </a:lnTo>
                <a:lnTo>
                  <a:pt x="6" y="5"/>
                </a:lnTo>
                <a:lnTo>
                  <a:pt x="0" y="5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7" name="Freeform 463"/>
          <p:cNvSpPr>
            <a:spLocks/>
          </p:cNvSpPr>
          <p:nvPr/>
        </p:nvSpPr>
        <p:spPr bwMode="auto">
          <a:xfrm>
            <a:off x="6969126" y="1450975"/>
            <a:ext cx="36513" cy="58738"/>
          </a:xfrm>
          <a:custGeom>
            <a:avLst/>
            <a:gdLst>
              <a:gd name="T0" fmla="*/ 11 w 23"/>
              <a:gd name="T1" fmla="*/ 37 h 37"/>
              <a:gd name="T2" fmla="*/ 7 w 23"/>
              <a:gd name="T3" fmla="*/ 34 h 37"/>
              <a:gd name="T4" fmla="*/ 5 w 23"/>
              <a:gd name="T5" fmla="*/ 30 h 37"/>
              <a:gd name="T6" fmla="*/ 5 w 23"/>
              <a:gd name="T7" fmla="*/ 28 h 37"/>
              <a:gd name="T8" fmla="*/ 4 w 23"/>
              <a:gd name="T9" fmla="*/ 27 h 37"/>
              <a:gd name="T10" fmla="*/ 4 w 23"/>
              <a:gd name="T11" fmla="*/ 26 h 37"/>
              <a:gd name="T12" fmla="*/ 0 w 23"/>
              <a:gd name="T13" fmla="*/ 16 h 37"/>
              <a:gd name="T14" fmla="*/ 0 w 23"/>
              <a:gd name="T15" fmla="*/ 2 h 37"/>
              <a:gd name="T16" fmla="*/ 4 w 23"/>
              <a:gd name="T17" fmla="*/ 0 h 37"/>
              <a:gd name="T18" fmla="*/ 5 w 23"/>
              <a:gd name="T19" fmla="*/ 0 h 37"/>
              <a:gd name="T20" fmla="*/ 11 w 23"/>
              <a:gd name="T21" fmla="*/ 1 h 37"/>
              <a:gd name="T22" fmla="*/ 12 w 23"/>
              <a:gd name="T23" fmla="*/ 5 h 37"/>
              <a:gd name="T24" fmla="*/ 12 w 23"/>
              <a:gd name="T25" fmla="*/ 7 h 37"/>
              <a:gd name="T26" fmla="*/ 19 w 23"/>
              <a:gd name="T27" fmla="*/ 27 h 37"/>
              <a:gd name="T28" fmla="*/ 20 w 23"/>
              <a:gd name="T29" fmla="*/ 28 h 37"/>
              <a:gd name="T30" fmla="*/ 23 w 23"/>
              <a:gd name="T31" fmla="*/ 30 h 37"/>
              <a:gd name="T32" fmla="*/ 23 w 23"/>
              <a:gd name="T33" fmla="*/ 32 h 37"/>
              <a:gd name="T34" fmla="*/ 23 w 23"/>
              <a:gd name="T35" fmla="*/ 34 h 37"/>
              <a:gd name="T36" fmla="*/ 20 w 23"/>
              <a:gd name="T37" fmla="*/ 35 h 37"/>
              <a:gd name="T38" fmla="*/ 13 w 23"/>
              <a:gd name="T39" fmla="*/ 37 h 37"/>
              <a:gd name="T40" fmla="*/ 11 w 23"/>
              <a:gd name="T41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3" h="37">
                <a:moveTo>
                  <a:pt x="11" y="37"/>
                </a:moveTo>
                <a:lnTo>
                  <a:pt x="7" y="34"/>
                </a:lnTo>
                <a:lnTo>
                  <a:pt x="5" y="30"/>
                </a:lnTo>
                <a:lnTo>
                  <a:pt x="5" y="28"/>
                </a:lnTo>
                <a:lnTo>
                  <a:pt x="4" y="27"/>
                </a:lnTo>
                <a:lnTo>
                  <a:pt x="4" y="26"/>
                </a:lnTo>
                <a:lnTo>
                  <a:pt x="0" y="16"/>
                </a:lnTo>
                <a:lnTo>
                  <a:pt x="0" y="2"/>
                </a:lnTo>
                <a:lnTo>
                  <a:pt x="4" y="0"/>
                </a:lnTo>
                <a:lnTo>
                  <a:pt x="5" y="0"/>
                </a:lnTo>
                <a:lnTo>
                  <a:pt x="11" y="1"/>
                </a:lnTo>
                <a:lnTo>
                  <a:pt x="12" y="5"/>
                </a:lnTo>
                <a:lnTo>
                  <a:pt x="12" y="7"/>
                </a:lnTo>
                <a:lnTo>
                  <a:pt x="19" y="27"/>
                </a:lnTo>
                <a:lnTo>
                  <a:pt x="20" y="28"/>
                </a:lnTo>
                <a:lnTo>
                  <a:pt x="23" y="30"/>
                </a:lnTo>
                <a:lnTo>
                  <a:pt x="23" y="32"/>
                </a:lnTo>
                <a:lnTo>
                  <a:pt x="23" y="34"/>
                </a:lnTo>
                <a:lnTo>
                  <a:pt x="20" y="35"/>
                </a:lnTo>
                <a:lnTo>
                  <a:pt x="13" y="37"/>
                </a:lnTo>
                <a:lnTo>
                  <a:pt x="11" y="37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8" name="Freeform 464"/>
          <p:cNvSpPr>
            <a:spLocks/>
          </p:cNvSpPr>
          <p:nvPr/>
        </p:nvSpPr>
        <p:spPr bwMode="auto">
          <a:xfrm>
            <a:off x="7062788" y="1268413"/>
            <a:ext cx="38100" cy="50800"/>
          </a:xfrm>
          <a:custGeom>
            <a:avLst/>
            <a:gdLst>
              <a:gd name="T0" fmla="*/ 15 w 24"/>
              <a:gd name="T1" fmla="*/ 32 h 32"/>
              <a:gd name="T2" fmla="*/ 5 w 24"/>
              <a:gd name="T3" fmla="*/ 21 h 32"/>
              <a:gd name="T4" fmla="*/ 0 w 24"/>
              <a:gd name="T5" fmla="*/ 8 h 32"/>
              <a:gd name="T6" fmla="*/ 4 w 24"/>
              <a:gd name="T7" fmla="*/ 4 h 32"/>
              <a:gd name="T8" fmla="*/ 6 w 24"/>
              <a:gd name="T9" fmla="*/ 3 h 32"/>
              <a:gd name="T10" fmla="*/ 10 w 24"/>
              <a:gd name="T11" fmla="*/ 0 h 32"/>
              <a:gd name="T12" fmla="*/ 16 w 24"/>
              <a:gd name="T13" fmla="*/ 0 h 32"/>
              <a:gd name="T14" fmla="*/ 21 w 24"/>
              <a:gd name="T15" fmla="*/ 10 h 32"/>
              <a:gd name="T16" fmla="*/ 24 w 24"/>
              <a:gd name="T17" fmla="*/ 19 h 32"/>
              <a:gd name="T18" fmla="*/ 23 w 24"/>
              <a:gd name="T19" fmla="*/ 23 h 32"/>
              <a:gd name="T20" fmla="*/ 21 w 24"/>
              <a:gd name="T21" fmla="*/ 23 h 32"/>
              <a:gd name="T22" fmla="*/ 15 w 24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32">
                <a:moveTo>
                  <a:pt x="15" y="32"/>
                </a:moveTo>
                <a:lnTo>
                  <a:pt x="5" y="21"/>
                </a:lnTo>
                <a:lnTo>
                  <a:pt x="0" y="8"/>
                </a:lnTo>
                <a:lnTo>
                  <a:pt x="4" y="4"/>
                </a:lnTo>
                <a:lnTo>
                  <a:pt x="6" y="3"/>
                </a:lnTo>
                <a:lnTo>
                  <a:pt x="10" y="0"/>
                </a:lnTo>
                <a:lnTo>
                  <a:pt x="16" y="0"/>
                </a:lnTo>
                <a:lnTo>
                  <a:pt x="21" y="10"/>
                </a:lnTo>
                <a:lnTo>
                  <a:pt x="24" y="19"/>
                </a:lnTo>
                <a:lnTo>
                  <a:pt x="23" y="23"/>
                </a:lnTo>
                <a:lnTo>
                  <a:pt x="21" y="23"/>
                </a:lnTo>
                <a:lnTo>
                  <a:pt x="15" y="3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9" name="Freeform 465"/>
          <p:cNvSpPr>
            <a:spLocks noEditPoints="1"/>
          </p:cNvSpPr>
          <p:nvPr/>
        </p:nvSpPr>
        <p:spPr bwMode="auto">
          <a:xfrm>
            <a:off x="4265613" y="2159000"/>
            <a:ext cx="2316163" cy="3722688"/>
          </a:xfrm>
          <a:custGeom>
            <a:avLst/>
            <a:gdLst>
              <a:gd name="T0" fmla="*/ 183 w 1459"/>
              <a:gd name="T1" fmla="*/ 2265 h 2345"/>
              <a:gd name="T2" fmla="*/ 158 w 1459"/>
              <a:gd name="T3" fmla="*/ 2232 h 2345"/>
              <a:gd name="T4" fmla="*/ 117 w 1459"/>
              <a:gd name="T5" fmla="*/ 2181 h 2345"/>
              <a:gd name="T6" fmla="*/ 115 w 1459"/>
              <a:gd name="T7" fmla="*/ 2149 h 2345"/>
              <a:gd name="T8" fmla="*/ 347 w 1459"/>
              <a:gd name="T9" fmla="*/ 2075 h 2345"/>
              <a:gd name="T10" fmla="*/ 303 w 1459"/>
              <a:gd name="T11" fmla="*/ 2108 h 2345"/>
              <a:gd name="T12" fmla="*/ 0 w 1459"/>
              <a:gd name="T13" fmla="*/ 2101 h 2345"/>
              <a:gd name="T14" fmla="*/ 232 w 1459"/>
              <a:gd name="T15" fmla="*/ 2003 h 2345"/>
              <a:gd name="T16" fmla="*/ 258 w 1459"/>
              <a:gd name="T17" fmla="*/ 2061 h 2345"/>
              <a:gd name="T18" fmla="*/ 247 w 1459"/>
              <a:gd name="T19" fmla="*/ 2150 h 2345"/>
              <a:gd name="T20" fmla="*/ 168 w 1459"/>
              <a:gd name="T21" fmla="*/ 2097 h 2345"/>
              <a:gd name="T22" fmla="*/ 134 w 1459"/>
              <a:gd name="T23" fmla="*/ 2112 h 2345"/>
              <a:gd name="T24" fmla="*/ 71 w 1459"/>
              <a:gd name="T25" fmla="*/ 2147 h 2345"/>
              <a:gd name="T26" fmla="*/ 98 w 1459"/>
              <a:gd name="T27" fmla="*/ 2022 h 2345"/>
              <a:gd name="T28" fmla="*/ 141 w 1459"/>
              <a:gd name="T29" fmla="*/ 1944 h 2345"/>
              <a:gd name="T30" fmla="*/ 352 w 1459"/>
              <a:gd name="T31" fmla="*/ 1899 h 2345"/>
              <a:gd name="T32" fmla="*/ 195 w 1459"/>
              <a:gd name="T33" fmla="*/ 1834 h 2345"/>
              <a:gd name="T34" fmla="*/ 285 w 1459"/>
              <a:gd name="T35" fmla="*/ 1860 h 2345"/>
              <a:gd name="T36" fmla="*/ 254 w 1459"/>
              <a:gd name="T37" fmla="*/ 1905 h 2345"/>
              <a:gd name="T38" fmla="*/ 195 w 1459"/>
              <a:gd name="T39" fmla="*/ 1958 h 2345"/>
              <a:gd name="T40" fmla="*/ 157 w 1459"/>
              <a:gd name="T41" fmla="*/ 1967 h 2345"/>
              <a:gd name="T42" fmla="*/ 197 w 1459"/>
              <a:gd name="T43" fmla="*/ 1894 h 2345"/>
              <a:gd name="T44" fmla="*/ 105 w 1459"/>
              <a:gd name="T45" fmla="*/ 1853 h 2345"/>
              <a:gd name="T46" fmla="*/ 333 w 1459"/>
              <a:gd name="T47" fmla="*/ 1847 h 2345"/>
              <a:gd name="T48" fmla="*/ 300 w 1459"/>
              <a:gd name="T49" fmla="*/ 1809 h 2345"/>
              <a:gd name="T50" fmla="*/ 233 w 1459"/>
              <a:gd name="T51" fmla="*/ 1801 h 2345"/>
              <a:gd name="T52" fmla="*/ 338 w 1459"/>
              <a:gd name="T53" fmla="*/ 1808 h 2345"/>
              <a:gd name="T54" fmla="*/ 383 w 1459"/>
              <a:gd name="T55" fmla="*/ 1753 h 2345"/>
              <a:gd name="T56" fmla="*/ 513 w 1459"/>
              <a:gd name="T57" fmla="*/ 1665 h 2345"/>
              <a:gd name="T58" fmla="*/ 130 w 1459"/>
              <a:gd name="T59" fmla="*/ 1631 h 2345"/>
              <a:gd name="T60" fmla="*/ 573 w 1459"/>
              <a:gd name="T61" fmla="*/ 1632 h 2345"/>
              <a:gd name="T62" fmla="*/ 480 w 1459"/>
              <a:gd name="T63" fmla="*/ 1632 h 2345"/>
              <a:gd name="T64" fmla="*/ 248 w 1459"/>
              <a:gd name="T65" fmla="*/ 1640 h 2345"/>
              <a:gd name="T66" fmla="*/ 292 w 1459"/>
              <a:gd name="T67" fmla="*/ 1655 h 2345"/>
              <a:gd name="T68" fmla="*/ 302 w 1459"/>
              <a:gd name="T69" fmla="*/ 1681 h 2345"/>
              <a:gd name="T70" fmla="*/ 389 w 1459"/>
              <a:gd name="T71" fmla="*/ 1681 h 2345"/>
              <a:gd name="T72" fmla="*/ 341 w 1459"/>
              <a:gd name="T73" fmla="*/ 1744 h 2345"/>
              <a:gd name="T74" fmla="*/ 285 w 1459"/>
              <a:gd name="T75" fmla="*/ 1787 h 2345"/>
              <a:gd name="T76" fmla="*/ 240 w 1459"/>
              <a:gd name="T77" fmla="*/ 1733 h 2345"/>
              <a:gd name="T78" fmla="*/ 244 w 1459"/>
              <a:gd name="T79" fmla="*/ 1699 h 2345"/>
              <a:gd name="T80" fmla="*/ 212 w 1459"/>
              <a:gd name="T81" fmla="*/ 1654 h 2345"/>
              <a:gd name="T82" fmla="*/ 172 w 1459"/>
              <a:gd name="T83" fmla="*/ 1706 h 2345"/>
              <a:gd name="T84" fmla="*/ 90 w 1459"/>
              <a:gd name="T85" fmla="*/ 1723 h 2345"/>
              <a:gd name="T86" fmla="*/ 156 w 1459"/>
              <a:gd name="T87" fmla="*/ 1624 h 2345"/>
              <a:gd name="T88" fmla="*/ 199 w 1459"/>
              <a:gd name="T89" fmla="*/ 1613 h 2345"/>
              <a:gd name="T90" fmla="*/ 509 w 1459"/>
              <a:gd name="T91" fmla="*/ 1573 h 2345"/>
              <a:gd name="T92" fmla="*/ 531 w 1459"/>
              <a:gd name="T93" fmla="*/ 1547 h 2345"/>
              <a:gd name="T94" fmla="*/ 201 w 1459"/>
              <a:gd name="T95" fmla="*/ 1536 h 2345"/>
              <a:gd name="T96" fmla="*/ 565 w 1459"/>
              <a:gd name="T97" fmla="*/ 1536 h 2345"/>
              <a:gd name="T98" fmla="*/ 355 w 1459"/>
              <a:gd name="T99" fmla="*/ 1576 h 2345"/>
              <a:gd name="T100" fmla="*/ 307 w 1459"/>
              <a:gd name="T101" fmla="*/ 1603 h 2345"/>
              <a:gd name="T102" fmla="*/ 262 w 1459"/>
              <a:gd name="T103" fmla="*/ 1546 h 2345"/>
              <a:gd name="T104" fmla="*/ 550 w 1459"/>
              <a:gd name="T105" fmla="*/ 1509 h 2345"/>
              <a:gd name="T106" fmla="*/ 273 w 1459"/>
              <a:gd name="T107" fmla="*/ 1498 h 2345"/>
              <a:gd name="T108" fmla="*/ 368 w 1459"/>
              <a:gd name="T109" fmla="*/ 1521 h 2345"/>
              <a:gd name="T110" fmla="*/ 516 w 1459"/>
              <a:gd name="T111" fmla="*/ 1519 h 2345"/>
              <a:gd name="T112" fmla="*/ 362 w 1459"/>
              <a:gd name="T113" fmla="*/ 1474 h 2345"/>
              <a:gd name="T114" fmla="*/ 409 w 1459"/>
              <a:gd name="T115" fmla="*/ 1474 h 2345"/>
              <a:gd name="T116" fmla="*/ 505 w 1459"/>
              <a:gd name="T117" fmla="*/ 1520 h 2345"/>
              <a:gd name="T118" fmla="*/ 393 w 1459"/>
              <a:gd name="T119" fmla="*/ 1505 h 2345"/>
              <a:gd name="T120" fmla="*/ 460 w 1459"/>
              <a:gd name="T121" fmla="*/ 1416 h 2345"/>
              <a:gd name="T122" fmla="*/ 1090 w 1459"/>
              <a:gd name="T123" fmla="*/ 571 h 2345"/>
              <a:gd name="T124" fmla="*/ 1433 w 1459"/>
              <a:gd name="T125" fmla="*/ 9 h 2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59" h="2345">
                <a:moveTo>
                  <a:pt x="117" y="2308"/>
                </a:moveTo>
                <a:lnTo>
                  <a:pt x="126" y="2316"/>
                </a:lnTo>
                <a:lnTo>
                  <a:pt x="132" y="2315"/>
                </a:lnTo>
                <a:lnTo>
                  <a:pt x="134" y="2316"/>
                </a:lnTo>
                <a:lnTo>
                  <a:pt x="143" y="2319"/>
                </a:lnTo>
                <a:lnTo>
                  <a:pt x="145" y="2322"/>
                </a:lnTo>
                <a:lnTo>
                  <a:pt x="141" y="2331"/>
                </a:lnTo>
                <a:lnTo>
                  <a:pt x="139" y="2333"/>
                </a:lnTo>
                <a:lnTo>
                  <a:pt x="134" y="2327"/>
                </a:lnTo>
                <a:lnTo>
                  <a:pt x="131" y="2323"/>
                </a:lnTo>
                <a:lnTo>
                  <a:pt x="120" y="2319"/>
                </a:lnTo>
                <a:lnTo>
                  <a:pt x="109" y="2316"/>
                </a:lnTo>
                <a:lnTo>
                  <a:pt x="108" y="2316"/>
                </a:lnTo>
                <a:lnTo>
                  <a:pt x="105" y="2318"/>
                </a:lnTo>
                <a:lnTo>
                  <a:pt x="104" y="2321"/>
                </a:lnTo>
                <a:lnTo>
                  <a:pt x="102" y="2326"/>
                </a:lnTo>
                <a:lnTo>
                  <a:pt x="104" y="2327"/>
                </a:lnTo>
                <a:lnTo>
                  <a:pt x="102" y="2329"/>
                </a:lnTo>
                <a:lnTo>
                  <a:pt x="96" y="2345"/>
                </a:lnTo>
                <a:lnTo>
                  <a:pt x="93" y="2345"/>
                </a:lnTo>
                <a:lnTo>
                  <a:pt x="86" y="2336"/>
                </a:lnTo>
                <a:lnTo>
                  <a:pt x="86" y="2331"/>
                </a:lnTo>
                <a:lnTo>
                  <a:pt x="89" y="2327"/>
                </a:lnTo>
                <a:lnTo>
                  <a:pt x="90" y="2326"/>
                </a:lnTo>
                <a:lnTo>
                  <a:pt x="90" y="2323"/>
                </a:lnTo>
                <a:lnTo>
                  <a:pt x="100" y="2314"/>
                </a:lnTo>
                <a:lnTo>
                  <a:pt x="100" y="2312"/>
                </a:lnTo>
                <a:lnTo>
                  <a:pt x="101" y="2310"/>
                </a:lnTo>
                <a:lnTo>
                  <a:pt x="102" y="2310"/>
                </a:lnTo>
                <a:lnTo>
                  <a:pt x="112" y="2308"/>
                </a:lnTo>
                <a:lnTo>
                  <a:pt x="117" y="2308"/>
                </a:lnTo>
                <a:close/>
                <a:moveTo>
                  <a:pt x="109" y="2280"/>
                </a:moveTo>
                <a:lnTo>
                  <a:pt x="101" y="2285"/>
                </a:lnTo>
                <a:lnTo>
                  <a:pt x="94" y="2282"/>
                </a:lnTo>
                <a:lnTo>
                  <a:pt x="94" y="2281"/>
                </a:lnTo>
                <a:lnTo>
                  <a:pt x="93" y="2274"/>
                </a:lnTo>
                <a:lnTo>
                  <a:pt x="93" y="2273"/>
                </a:lnTo>
                <a:lnTo>
                  <a:pt x="94" y="2265"/>
                </a:lnTo>
                <a:lnTo>
                  <a:pt x="96" y="2263"/>
                </a:lnTo>
                <a:lnTo>
                  <a:pt x="97" y="2259"/>
                </a:lnTo>
                <a:lnTo>
                  <a:pt x="98" y="2258"/>
                </a:lnTo>
                <a:lnTo>
                  <a:pt x="105" y="2258"/>
                </a:lnTo>
                <a:lnTo>
                  <a:pt x="108" y="2258"/>
                </a:lnTo>
                <a:lnTo>
                  <a:pt x="111" y="2263"/>
                </a:lnTo>
                <a:lnTo>
                  <a:pt x="111" y="2267"/>
                </a:lnTo>
                <a:lnTo>
                  <a:pt x="111" y="2277"/>
                </a:lnTo>
                <a:lnTo>
                  <a:pt x="109" y="2280"/>
                </a:lnTo>
                <a:close/>
                <a:moveTo>
                  <a:pt x="168" y="2262"/>
                </a:moveTo>
                <a:lnTo>
                  <a:pt x="169" y="2265"/>
                </a:lnTo>
                <a:lnTo>
                  <a:pt x="179" y="2265"/>
                </a:lnTo>
                <a:lnTo>
                  <a:pt x="182" y="2265"/>
                </a:lnTo>
                <a:lnTo>
                  <a:pt x="183" y="2265"/>
                </a:lnTo>
                <a:lnTo>
                  <a:pt x="183" y="2269"/>
                </a:lnTo>
                <a:lnTo>
                  <a:pt x="183" y="2273"/>
                </a:lnTo>
                <a:lnTo>
                  <a:pt x="177" y="2274"/>
                </a:lnTo>
                <a:lnTo>
                  <a:pt x="176" y="2274"/>
                </a:lnTo>
                <a:lnTo>
                  <a:pt x="173" y="2274"/>
                </a:lnTo>
                <a:lnTo>
                  <a:pt x="167" y="2271"/>
                </a:lnTo>
                <a:lnTo>
                  <a:pt x="161" y="2273"/>
                </a:lnTo>
                <a:lnTo>
                  <a:pt x="158" y="2273"/>
                </a:lnTo>
                <a:lnTo>
                  <a:pt x="156" y="2276"/>
                </a:lnTo>
                <a:lnTo>
                  <a:pt x="156" y="2277"/>
                </a:lnTo>
                <a:lnTo>
                  <a:pt x="156" y="2280"/>
                </a:lnTo>
                <a:lnTo>
                  <a:pt x="154" y="2284"/>
                </a:lnTo>
                <a:lnTo>
                  <a:pt x="154" y="2285"/>
                </a:lnTo>
                <a:lnTo>
                  <a:pt x="153" y="2285"/>
                </a:lnTo>
                <a:lnTo>
                  <a:pt x="150" y="2285"/>
                </a:lnTo>
                <a:lnTo>
                  <a:pt x="149" y="2285"/>
                </a:lnTo>
                <a:lnTo>
                  <a:pt x="149" y="2284"/>
                </a:lnTo>
                <a:lnTo>
                  <a:pt x="150" y="2278"/>
                </a:lnTo>
                <a:lnTo>
                  <a:pt x="152" y="2270"/>
                </a:lnTo>
                <a:lnTo>
                  <a:pt x="158" y="2259"/>
                </a:lnTo>
                <a:lnTo>
                  <a:pt x="160" y="2258"/>
                </a:lnTo>
                <a:lnTo>
                  <a:pt x="162" y="2256"/>
                </a:lnTo>
                <a:lnTo>
                  <a:pt x="164" y="2256"/>
                </a:lnTo>
                <a:lnTo>
                  <a:pt x="168" y="2262"/>
                </a:lnTo>
                <a:close/>
                <a:moveTo>
                  <a:pt x="70" y="2226"/>
                </a:moveTo>
                <a:lnTo>
                  <a:pt x="81" y="2229"/>
                </a:lnTo>
                <a:lnTo>
                  <a:pt x="79" y="2226"/>
                </a:lnTo>
                <a:lnTo>
                  <a:pt x="81" y="2220"/>
                </a:lnTo>
                <a:lnTo>
                  <a:pt x="82" y="2220"/>
                </a:lnTo>
                <a:lnTo>
                  <a:pt x="83" y="2220"/>
                </a:lnTo>
                <a:lnTo>
                  <a:pt x="90" y="2225"/>
                </a:lnTo>
                <a:lnTo>
                  <a:pt x="96" y="2228"/>
                </a:lnTo>
                <a:lnTo>
                  <a:pt x="98" y="2231"/>
                </a:lnTo>
                <a:lnTo>
                  <a:pt x="98" y="2232"/>
                </a:lnTo>
                <a:lnTo>
                  <a:pt x="97" y="2233"/>
                </a:lnTo>
                <a:lnTo>
                  <a:pt x="90" y="2237"/>
                </a:lnTo>
                <a:lnTo>
                  <a:pt x="79" y="2241"/>
                </a:lnTo>
                <a:lnTo>
                  <a:pt x="78" y="2241"/>
                </a:lnTo>
                <a:lnTo>
                  <a:pt x="74" y="2240"/>
                </a:lnTo>
                <a:lnTo>
                  <a:pt x="68" y="2237"/>
                </a:lnTo>
                <a:lnTo>
                  <a:pt x="61" y="2233"/>
                </a:lnTo>
                <a:lnTo>
                  <a:pt x="61" y="2232"/>
                </a:lnTo>
                <a:lnTo>
                  <a:pt x="59" y="2226"/>
                </a:lnTo>
                <a:lnTo>
                  <a:pt x="63" y="2221"/>
                </a:lnTo>
                <a:lnTo>
                  <a:pt x="66" y="2220"/>
                </a:lnTo>
                <a:lnTo>
                  <a:pt x="70" y="2224"/>
                </a:lnTo>
                <a:lnTo>
                  <a:pt x="70" y="2226"/>
                </a:lnTo>
                <a:close/>
                <a:moveTo>
                  <a:pt x="172" y="2256"/>
                </a:moveTo>
                <a:lnTo>
                  <a:pt x="171" y="2256"/>
                </a:lnTo>
                <a:lnTo>
                  <a:pt x="164" y="2255"/>
                </a:lnTo>
                <a:lnTo>
                  <a:pt x="162" y="2254"/>
                </a:lnTo>
                <a:lnTo>
                  <a:pt x="158" y="2232"/>
                </a:lnTo>
                <a:lnTo>
                  <a:pt x="160" y="2226"/>
                </a:lnTo>
                <a:lnTo>
                  <a:pt x="161" y="2222"/>
                </a:lnTo>
                <a:lnTo>
                  <a:pt x="162" y="2221"/>
                </a:lnTo>
                <a:lnTo>
                  <a:pt x="164" y="2220"/>
                </a:lnTo>
                <a:lnTo>
                  <a:pt x="165" y="2220"/>
                </a:lnTo>
                <a:lnTo>
                  <a:pt x="171" y="2218"/>
                </a:lnTo>
                <a:lnTo>
                  <a:pt x="175" y="2217"/>
                </a:lnTo>
                <a:lnTo>
                  <a:pt x="187" y="2217"/>
                </a:lnTo>
                <a:lnTo>
                  <a:pt x="188" y="2218"/>
                </a:lnTo>
                <a:lnTo>
                  <a:pt x="188" y="2222"/>
                </a:lnTo>
                <a:lnTo>
                  <a:pt x="188" y="2225"/>
                </a:lnTo>
                <a:lnTo>
                  <a:pt x="188" y="2228"/>
                </a:lnTo>
                <a:lnTo>
                  <a:pt x="191" y="2236"/>
                </a:lnTo>
                <a:lnTo>
                  <a:pt x="188" y="2240"/>
                </a:lnTo>
                <a:lnTo>
                  <a:pt x="186" y="2246"/>
                </a:lnTo>
                <a:lnTo>
                  <a:pt x="182" y="2251"/>
                </a:lnTo>
                <a:lnTo>
                  <a:pt x="179" y="2254"/>
                </a:lnTo>
                <a:lnTo>
                  <a:pt x="177" y="2255"/>
                </a:lnTo>
                <a:lnTo>
                  <a:pt x="173" y="2255"/>
                </a:lnTo>
                <a:lnTo>
                  <a:pt x="172" y="2256"/>
                </a:lnTo>
                <a:close/>
                <a:moveTo>
                  <a:pt x="228" y="2194"/>
                </a:moveTo>
                <a:lnTo>
                  <a:pt x="221" y="2195"/>
                </a:lnTo>
                <a:lnTo>
                  <a:pt x="221" y="2195"/>
                </a:lnTo>
                <a:lnTo>
                  <a:pt x="218" y="2194"/>
                </a:lnTo>
                <a:lnTo>
                  <a:pt x="206" y="2181"/>
                </a:lnTo>
                <a:lnTo>
                  <a:pt x="190" y="2173"/>
                </a:lnTo>
                <a:lnTo>
                  <a:pt x="188" y="2169"/>
                </a:lnTo>
                <a:lnTo>
                  <a:pt x="188" y="2166"/>
                </a:lnTo>
                <a:lnTo>
                  <a:pt x="188" y="2165"/>
                </a:lnTo>
                <a:lnTo>
                  <a:pt x="188" y="2164"/>
                </a:lnTo>
                <a:lnTo>
                  <a:pt x="190" y="2164"/>
                </a:lnTo>
                <a:lnTo>
                  <a:pt x="207" y="2172"/>
                </a:lnTo>
                <a:lnTo>
                  <a:pt x="224" y="2179"/>
                </a:lnTo>
                <a:lnTo>
                  <a:pt x="231" y="2181"/>
                </a:lnTo>
                <a:lnTo>
                  <a:pt x="232" y="2184"/>
                </a:lnTo>
                <a:lnTo>
                  <a:pt x="232" y="2187"/>
                </a:lnTo>
                <a:lnTo>
                  <a:pt x="233" y="2188"/>
                </a:lnTo>
                <a:lnTo>
                  <a:pt x="233" y="2190"/>
                </a:lnTo>
                <a:lnTo>
                  <a:pt x="232" y="2191"/>
                </a:lnTo>
                <a:lnTo>
                  <a:pt x="231" y="2192"/>
                </a:lnTo>
                <a:lnTo>
                  <a:pt x="229" y="2192"/>
                </a:lnTo>
                <a:lnTo>
                  <a:pt x="228" y="2194"/>
                </a:lnTo>
                <a:close/>
                <a:moveTo>
                  <a:pt x="135" y="2171"/>
                </a:moveTo>
                <a:lnTo>
                  <a:pt x="141" y="2181"/>
                </a:lnTo>
                <a:lnTo>
                  <a:pt x="141" y="2183"/>
                </a:lnTo>
                <a:lnTo>
                  <a:pt x="134" y="2186"/>
                </a:lnTo>
                <a:lnTo>
                  <a:pt x="132" y="2186"/>
                </a:lnTo>
                <a:lnTo>
                  <a:pt x="131" y="2186"/>
                </a:lnTo>
                <a:lnTo>
                  <a:pt x="130" y="2184"/>
                </a:lnTo>
                <a:lnTo>
                  <a:pt x="127" y="2183"/>
                </a:lnTo>
                <a:lnTo>
                  <a:pt x="124" y="2179"/>
                </a:lnTo>
                <a:lnTo>
                  <a:pt x="117" y="2181"/>
                </a:lnTo>
                <a:lnTo>
                  <a:pt x="116" y="2186"/>
                </a:lnTo>
                <a:lnTo>
                  <a:pt x="113" y="2188"/>
                </a:lnTo>
                <a:lnTo>
                  <a:pt x="104" y="2192"/>
                </a:lnTo>
                <a:lnTo>
                  <a:pt x="104" y="2194"/>
                </a:lnTo>
                <a:lnTo>
                  <a:pt x="102" y="2192"/>
                </a:lnTo>
                <a:lnTo>
                  <a:pt x="100" y="2190"/>
                </a:lnTo>
                <a:lnTo>
                  <a:pt x="100" y="2187"/>
                </a:lnTo>
                <a:lnTo>
                  <a:pt x="100" y="2186"/>
                </a:lnTo>
                <a:lnTo>
                  <a:pt x="101" y="2183"/>
                </a:lnTo>
                <a:lnTo>
                  <a:pt x="111" y="2165"/>
                </a:lnTo>
                <a:lnTo>
                  <a:pt x="112" y="2162"/>
                </a:lnTo>
                <a:lnTo>
                  <a:pt x="115" y="2161"/>
                </a:lnTo>
                <a:lnTo>
                  <a:pt x="120" y="2160"/>
                </a:lnTo>
                <a:lnTo>
                  <a:pt x="122" y="2158"/>
                </a:lnTo>
                <a:lnTo>
                  <a:pt x="123" y="2160"/>
                </a:lnTo>
                <a:lnTo>
                  <a:pt x="123" y="2160"/>
                </a:lnTo>
                <a:lnTo>
                  <a:pt x="124" y="2168"/>
                </a:lnTo>
                <a:lnTo>
                  <a:pt x="132" y="2169"/>
                </a:lnTo>
                <a:lnTo>
                  <a:pt x="134" y="2169"/>
                </a:lnTo>
                <a:lnTo>
                  <a:pt x="135" y="2171"/>
                </a:lnTo>
                <a:close/>
                <a:moveTo>
                  <a:pt x="122" y="2154"/>
                </a:moveTo>
                <a:lnTo>
                  <a:pt x="113" y="2160"/>
                </a:lnTo>
                <a:lnTo>
                  <a:pt x="109" y="2165"/>
                </a:lnTo>
                <a:lnTo>
                  <a:pt x="102" y="2176"/>
                </a:lnTo>
                <a:lnTo>
                  <a:pt x="96" y="2184"/>
                </a:lnTo>
                <a:lnTo>
                  <a:pt x="94" y="2186"/>
                </a:lnTo>
                <a:lnTo>
                  <a:pt x="90" y="2188"/>
                </a:lnTo>
                <a:lnTo>
                  <a:pt x="87" y="2190"/>
                </a:lnTo>
                <a:lnTo>
                  <a:pt x="85" y="2188"/>
                </a:lnTo>
                <a:lnTo>
                  <a:pt x="83" y="2186"/>
                </a:lnTo>
                <a:lnTo>
                  <a:pt x="85" y="2184"/>
                </a:lnTo>
                <a:lnTo>
                  <a:pt x="87" y="2183"/>
                </a:lnTo>
                <a:lnTo>
                  <a:pt x="90" y="2181"/>
                </a:lnTo>
                <a:lnTo>
                  <a:pt x="102" y="2169"/>
                </a:lnTo>
                <a:lnTo>
                  <a:pt x="104" y="2169"/>
                </a:lnTo>
                <a:lnTo>
                  <a:pt x="102" y="2166"/>
                </a:lnTo>
                <a:lnTo>
                  <a:pt x="101" y="2166"/>
                </a:lnTo>
                <a:lnTo>
                  <a:pt x="97" y="2171"/>
                </a:lnTo>
                <a:lnTo>
                  <a:pt x="96" y="2172"/>
                </a:lnTo>
                <a:lnTo>
                  <a:pt x="93" y="2173"/>
                </a:lnTo>
                <a:lnTo>
                  <a:pt x="74" y="2180"/>
                </a:lnTo>
                <a:lnTo>
                  <a:pt x="74" y="2179"/>
                </a:lnTo>
                <a:lnTo>
                  <a:pt x="72" y="2179"/>
                </a:lnTo>
                <a:lnTo>
                  <a:pt x="72" y="2175"/>
                </a:lnTo>
                <a:lnTo>
                  <a:pt x="77" y="2162"/>
                </a:lnTo>
                <a:lnTo>
                  <a:pt x="93" y="2151"/>
                </a:lnTo>
                <a:lnTo>
                  <a:pt x="96" y="2150"/>
                </a:lnTo>
                <a:lnTo>
                  <a:pt x="97" y="2150"/>
                </a:lnTo>
                <a:lnTo>
                  <a:pt x="104" y="2154"/>
                </a:lnTo>
                <a:lnTo>
                  <a:pt x="109" y="2150"/>
                </a:lnTo>
                <a:lnTo>
                  <a:pt x="112" y="2149"/>
                </a:lnTo>
                <a:lnTo>
                  <a:pt x="115" y="2149"/>
                </a:lnTo>
                <a:lnTo>
                  <a:pt x="117" y="2150"/>
                </a:lnTo>
                <a:lnTo>
                  <a:pt x="120" y="2150"/>
                </a:lnTo>
                <a:lnTo>
                  <a:pt x="122" y="2153"/>
                </a:lnTo>
                <a:lnTo>
                  <a:pt x="122" y="2154"/>
                </a:lnTo>
                <a:close/>
                <a:moveTo>
                  <a:pt x="161" y="2156"/>
                </a:moveTo>
                <a:lnTo>
                  <a:pt x="158" y="2158"/>
                </a:lnTo>
                <a:lnTo>
                  <a:pt x="149" y="2154"/>
                </a:lnTo>
                <a:lnTo>
                  <a:pt x="146" y="2153"/>
                </a:lnTo>
                <a:lnTo>
                  <a:pt x="145" y="2151"/>
                </a:lnTo>
                <a:lnTo>
                  <a:pt x="142" y="2146"/>
                </a:lnTo>
                <a:lnTo>
                  <a:pt x="141" y="2145"/>
                </a:lnTo>
                <a:lnTo>
                  <a:pt x="141" y="2143"/>
                </a:lnTo>
                <a:lnTo>
                  <a:pt x="141" y="2141"/>
                </a:lnTo>
                <a:lnTo>
                  <a:pt x="142" y="2135"/>
                </a:lnTo>
                <a:lnTo>
                  <a:pt x="143" y="2134"/>
                </a:lnTo>
                <a:lnTo>
                  <a:pt x="146" y="2132"/>
                </a:lnTo>
                <a:lnTo>
                  <a:pt x="147" y="2134"/>
                </a:lnTo>
                <a:lnTo>
                  <a:pt x="164" y="2145"/>
                </a:lnTo>
                <a:lnTo>
                  <a:pt x="164" y="2146"/>
                </a:lnTo>
                <a:lnTo>
                  <a:pt x="164" y="2147"/>
                </a:lnTo>
                <a:lnTo>
                  <a:pt x="161" y="2156"/>
                </a:lnTo>
                <a:close/>
                <a:moveTo>
                  <a:pt x="349" y="2081"/>
                </a:moveTo>
                <a:lnTo>
                  <a:pt x="353" y="2087"/>
                </a:lnTo>
                <a:lnTo>
                  <a:pt x="356" y="2086"/>
                </a:lnTo>
                <a:lnTo>
                  <a:pt x="358" y="2087"/>
                </a:lnTo>
                <a:lnTo>
                  <a:pt x="360" y="2091"/>
                </a:lnTo>
                <a:lnTo>
                  <a:pt x="363" y="2096"/>
                </a:lnTo>
                <a:lnTo>
                  <a:pt x="367" y="2102"/>
                </a:lnTo>
                <a:lnTo>
                  <a:pt x="367" y="2106"/>
                </a:lnTo>
                <a:lnTo>
                  <a:pt x="367" y="2109"/>
                </a:lnTo>
                <a:lnTo>
                  <a:pt x="366" y="2111"/>
                </a:lnTo>
                <a:lnTo>
                  <a:pt x="364" y="2111"/>
                </a:lnTo>
                <a:lnTo>
                  <a:pt x="362" y="2109"/>
                </a:lnTo>
                <a:lnTo>
                  <a:pt x="360" y="2106"/>
                </a:lnTo>
                <a:lnTo>
                  <a:pt x="360" y="2105"/>
                </a:lnTo>
                <a:lnTo>
                  <a:pt x="360" y="2102"/>
                </a:lnTo>
                <a:lnTo>
                  <a:pt x="359" y="2101"/>
                </a:lnTo>
                <a:lnTo>
                  <a:pt x="356" y="2100"/>
                </a:lnTo>
                <a:lnTo>
                  <a:pt x="355" y="2098"/>
                </a:lnTo>
                <a:lnTo>
                  <a:pt x="351" y="2097"/>
                </a:lnTo>
                <a:lnTo>
                  <a:pt x="341" y="2094"/>
                </a:lnTo>
                <a:lnTo>
                  <a:pt x="333" y="2094"/>
                </a:lnTo>
                <a:lnTo>
                  <a:pt x="332" y="2094"/>
                </a:lnTo>
                <a:lnTo>
                  <a:pt x="329" y="2090"/>
                </a:lnTo>
                <a:lnTo>
                  <a:pt x="325" y="2083"/>
                </a:lnTo>
                <a:lnTo>
                  <a:pt x="323" y="2081"/>
                </a:lnTo>
                <a:lnTo>
                  <a:pt x="322" y="2076"/>
                </a:lnTo>
                <a:lnTo>
                  <a:pt x="328" y="2072"/>
                </a:lnTo>
                <a:lnTo>
                  <a:pt x="329" y="2071"/>
                </a:lnTo>
                <a:lnTo>
                  <a:pt x="330" y="2071"/>
                </a:lnTo>
                <a:lnTo>
                  <a:pt x="345" y="2072"/>
                </a:lnTo>
                <a:lnTo>
                  <a:pt x="347" y="2075"/>
                </a:lnTo>
                <a:lnTo>
                  <a:pt x="348" y="2075"/>
                </a:lnTo>
                <a:lnTo>
                  <a:pt x="347" y="2076"/>
                </a:lnTo>
                <a:lnTo>
                  <a:pt x="347" y="2078"/>
                </a:lnTo>
                <a:lnTo>
                  <a:pt x="349" y="2081"/>
                </a:lnTo>
                <a:close/>
                <a:moveTo>
                  <a:pt x="284" y="2053"/>
                </a:moveTo>
                <a:lnTo>
                  <a:pt x="287" y="2057"/>
                </a:lnTo>
                <a:lnTo>
                  <a:pt x="287" y="2059"/>
                </a:lnTo>
                <a:lnTo>
                  <a:pt x="289" y="2059"/>
                </a:lnTo>
                <a:lnTo>
                  <a:pt x="292" y="2057"/>
                </a:lnTo>
                <a:lnTo>
                  <a:pt x="293" y="2055"/>
                </a:lnTo>
                <a:lnTo>
                  <a:pt x="293" y="2053"/>
                </a:lnTo>
                <a:lnTo>
                  <a:pt x="298" y="2049"/>
                </a:lnTo>
                <a:lnTo>
                  <a:pt x="299" y="2049"/>
                </a:lnTo>
                <a:lnTo>
                  <a:pt x="302" y="2051"/>
                </a:lnTo>
                <a:lnTo>
                  <a:pt x="306" y="2051"/>
                </a:lnTo>
                <a:lnTo>
                  <a:pt x="307" y="2056"/>
                </a:lnTo>
                <a:lnTo>
                  <a:pt x="307" y="2059"/>
                </a:lnTo>
                <a:lnTo>
                  <a:pt x="313" y="2066"/>
                </a:lnTo>
                <a:lnTo>
                  <a:pt x="313" y="2067"/>
                </a:lnTo>
                <a:lnTo>
                  <a:pt x="304" y="2068"/>
                </a:lnTo>
                <a:lnTo>
                  <a:pt x="296" y="2067"/>
                </a:lnTo>
                <a:lnTo>
                  <a:pt x="281" y="2064"/>
                </a:lnTo>
                <a:lnTo>
                  <a:pt x="274" y="2060"/>
                </a:lnTo>
                <a:lnTo>
                  <a:pt x="273" y="2057"/>
                </a:lnTo>
                <a:lnTo>
                  <a:pt x="272" y="2056"/>
                </a:lnTo>
                <a:lnTo>
                  <a:pt x="270" y="2055"/>
                </a:lnTo>
                <a:lnTo>
                  <a:pt x="270" y="2056"/>
                </a:lnTo>
                <a:lnTo>
                  <a:pt x="270" y="2057"/>
                </a:lnTo>
                <a:lnTo>
                  <a:pt x="274" y="2064"/>
                </a:lnTo>
                <a:lnTo>
                  <a:pt x="276" y="2067"/>
                </a:lnTo>
                <a:lnTo>
                  <a:pt x="278" y="2070"/>
                </a:lnTo>
                <a:lnTo>
                  <a:pt x="284" y="2068"/>
                </a:lnTo>
                <a:lnTo>
                  <a:pt x="291" y="2068"/>
                </a:lnTo>
                <a:lnTo>
                  <a:pt x="304" y="2072"/>
                </a:lnTo>
                <a:lnTo>
                  <a:pt x="315" y="2076"/>
                </a:lnTo>
                <a:lnTo>
                  <a:pt x="318" y="2078"/>
                </a:lnTo>
                <a:lnTo>
                  <a:pt x="319" y="2078"/>
                </a:lnTo>
                <a:lnTo>
                  <a:pt x="319" y="2081"/>
                </a:lnTo>
                <a:lnTo>
                  <a:pt x="321" y="2083"/>
                </a:lnTo>
                <a:lnTo>
                  <a:pt x="322" y="2090"/>
                </a:lnTo>
                <a:lnTo>
                  <a:pt x="319" y="2091"/>
                </a:lnTo>
                <a:lnTo>
                  <a:pt x="308" y="2094"/>
                </a:lnTo>
                <a:lnTo>
                  <a:pt x="306" y="2094"/>
                </a:lnTo>
                <a:lnTo>
                  <a:pt x="296" y="2093"/>
                </a:lnTo>
                <a:lnTo>
                  <a:pt x="293" y="2093"/>
                </a:lnTo>
                <a:lnTo>
                  <a:pt x="287" y="2096"/>
                </a:lnTo>
                <a:lnTo>
                  <a:pt x="287" y="2097"/>
                </a:lnTo>
                <a:lnTo>
                  <a:pt x="287" y="2098"/>
                </a:lnTo>
                <a:lnTo>
                  <a:pt x="296" y="2105"/>
                </a:lnTo>
                <a:lnTo>
                  <a:pt x="306" y="2106"/>
                </a:lnTo>
                <a:lnTo>
                  <a:pt x="306" y="2108"/>
                </a:lnTo>
                <a:lnTo>
                  <a:pt x="303" y="2108"/>
                </a:lnTo>
                <a:lnTo>
                  <a:pt x="296" y="2109"/>
                </a:lnTo>
                <a:lnTo>
                  <a:pt x="288" y="2106"/>
                </a:lnTo>
                <a:lnTo>
                  <a:pt x="287" y="2106"/>
                </a:lnTo>
                <a:lnTo>
                  <a:pt x="284" y="2104"/>
                </a:lnTo>
                <a:lnTo>
                  <a:pt x="284" y="2102"/>
                </a:lnTo>
                <a:lnTo>
                  <a:pt x="277" y="2090"/>
                </a:lnTo>
                <a:lnTo>
                  <a:pt x="272" y="2078"/>
                </a:lnTo>
                <a:lnTo>
                  <a:pt x="270" y="2075"/>
                </a:lnTo>
                <a:lnTo>
                  <a:pt x="261" y="2060"/>
                </a:lnTo>
                <a:lnTo>
                  <a:pt x="261" y="2056"/>
                </a:lnTo>
                <a:lnTo>
                  <a:pt x="262" y="2053"/>
                </a:lnTo>
                <a:lnTo>
                  <a:pt x="263" y="2052"/>
                </a:lnTo>
                <a:lnTo>
                  <a:pt x="272" y="2049"/>
                </a:lnTo>
                <a:lnTo>
                  <a:pt x="273" y="2049"/>
                </a:lnTo>
                <a:lnTo>
                  <a:pt x="277" y="2051"/>
                </a:lnTo>
                <a:lnTo>
                  <a:pt x="283" y="2053"/>
                </a:lnTo>
                <a:lnTo>
                  <a:pt x="284" y="2053"/>
                </a:lnTo>
                <a:close/>
                <a:moveTo>
                  <a:pt x="337" y="2057"/>
                </a:moveTo>
                <a:lnTo>
                  <a:pt x="329" y="2059"/>
                </a:lnTo>
                <a:lnTo>
                  <a:pt x="328" y="2059"/>
                </a:lnTo>
                <a:lnTo>
                  <a:pt x="326" y="2055"/>
                </a:lnTo>
                <a:lnTo>
                  <a:pt x="325" y="2052"/>
                </a:lnTo>
                <a:lnTo>
                  <a:pt x="321" y="2038"/>
                </a:lnTo>
                <a:lnTo>
                  <a:pt x="322" y="2036"/>
                </a:lnTo>
                <a:lnTo>
                  <a:pt x="329" y="2034"/>
                </a:lnTo>
                <a:lnTo>
                  <a:pt x="334" y="2040"/>
                </a:lnTo>
                <a:lnTo>
                  <a:pt x="343" y="2041"/>
                </a:lnTo>
                <a:lnTo>
                  <a:pt x="343" y="2042"/>
                </a:lnTo>
                <a:lnTo>
                  <a:pt x="343" y="2045"/>
                </a:lnTo>
                <a:lnTo>
                  <a:pt x="343" y="2046"/>
                </a:lnTo>
                <a:lnTo>
                  <a:pt x="341" y="2055"/>
                </a:lnTo>
                <a:lnTo>
                  <a:pt x="341" y="2056"/>
                </a:lnTo>
                <a:lnTo>
                  <a:pt x="337" y="2057"/>
                </a:lnTo>
                <a:close/>
                <a:moveTo>
                  <a:pt x="37" y="2082"/>
                </a:moveTo>
                <a:lnTo>
                  <a:pt x="33" y="2085"/>
                </a:lnTo>
                <a:lnTo>
                  <a:pt x="33" y="2086"/>
                </a:lnTo>
                <a:lnTo>
                  <a:pt x="31" y="2087"/>
                </a:lnTo>
                <a:lnTo>
                  <a:pt x="34" y="2096"/>
                </a:lnTo>
                <a:lnTo>
                  <a:pt x="36" y="2097"/>
                </a:lnTo>
                <a:lnTo>
                  <a:pt x="37" y="2097"/>
                </a:lnTo>
                <a:lnTo>
                  <a:pt x="36" y="2101"/>
                </a:lnTo>
                <a:lnTo>
                  <a:pt x="34" y="2102"/>
                </a:lnTo>
                <a:lnTo>
                  <a:pt x="31" y="2105"/>
                </a:lnTo>
                <a:lnTo>
                  <a:pt x="30" y="2106"/>
                </a:lnTo>
                <a:lnTo>
                  <a:pt x="25" y="2111"/>
                </a:lnTo>
                <a:lnTo>
                  <a:pt x="25" y="2111"/>
                </a:lnTo>
                <a:lnTo>
                  <a:pt x="22" y="2111"/>
                </a:lnTo>
                <a:lnTo>
                  <a:pt x="18" y="2111"/>
                </a:lnTo>
                <a:lnTo>
                  <a:pt x="16" y="2111"/>
                </a:lnTo>
                <a:lnTo>
                  <a:pt x="11" y="2109"/>
                </a:lnTo>
                <a:lnTo>
                  <a:pt x="0" y="2104"/>
                </a:lnTo>
                <a:lnTo>
                  <a:pt x="0" y="2101"/>
                </a:lnTo>
                <a:lnTo>
                  <a:pt x="0" y="2097"/>
                </a:lnTo>
                <a:lnTo>
                  <a:pt x="0" y="2096"/>
                </a:lnTo>
                <a:lnTo>
                  <a:pt x="0" y="2094"/>
                </a:lnTo>
                <a:lnTo>
                  <a:pt x="7" y="2082"/>
                </a:lnTo>
                <a:lnTo>
                  <a:pt x="11" y="2081"/>
                </a:lnTo>
                <a:lnTo>
                  <a:pt x="12" y="2083"/>
                </a:lnTo>
                <a:lnTo>
                  <a:pt x="21" y="2079"/>
                </a:lnTo>
                <a:lnTo>
                  <a:pt x="22" y="2078"/>
                </a:lnTo>
                <a:lnTo>
                  <a:pt x="29" y="2071"/>
                </a:lnTo>
                <a:lnTo>
                  <a:pt x="29" y="2070"/>
                </a:lnTo>
                <a:lnTo>
                  <a:pt x="37" y="2055"/>
                </a:lnTo>
                <a:lnTo>
                  <a:pt x="36" y="2053"/>
                </a:lnTo>
                <a:lnTo>
                  <a:pt x="34" y="2041"/>
                </a:lnTo>
                <a:lnTo>
                  <a:pt x="34" y="2038"/>
                </a:lnTo>
                <a:lnTo>
                  <a:pt x="36" y="2036"/>
                </a:lnTo>
                <a:lnTo>
                  <a:pt x="41" y="2033"/>
                </a:lnTo>
                <a:lnTo>
                  <a:pt x="44" y="2030"/>
                </a:lnTo>
                <a:lnTo>
                  <a:pt x="48" y="2030"/>
                </a:lnTo>
                <a:lnTo>
                  <a:pt x="49" y="2030"/>
                </a:lnTo>
                <a:lnTo>
                  <a:pt x="49" y="2031"/>
                </a:lnTo>
                <a:lnTo>
                  <a:pt x="52" y="2033"/>
                </a:lnTo>
                <a:lnTo>
                  <a:pt x="55" y="2040"/>
                </a:lnTo>
                <a:lnTo>
                  <a:pt x="55" y="2041"/>
                </a:lnTo>
                <a:lnTo>
                  <a:pt x="51" y="2051"/>
                </a:lnTo>
                <a:lnTo>
                  <a:pt x="46" y="2063"/>
                </a:lnTo>
                <a:lnTo>
                  <a:pt x="37" y="2082"/>
                </a:lnTo>
                <a:close/>
                <a:moveTo>
                  <a:pt x="238" y="2008"/>
                </a:moveTo>
                <a:lnTo>
                  <a:pt x="242" y="2014"/>
                </a:lnTo>
                <a:lnTo>
                  <a:pt x="244" y="2014"/>
                </a:lnTo>
                <a:lnTo>
                  <a:pt x="246" y="2014"/>
                </a:lnTo>
                <a:lnTo>
                  <a:pt x="247" y="2012"/>
                </a:lnTo>
                <a:lnTo>
                  <a:pt x="254" y="2011"/>
                </a:lnTo>
                <a:lnTo>
                  <a:pt x="254" y="2010"/>
                </a:lnTo>
                <a:lnTo>
                  <a:pt x="263" y="2014"/>
                </a:lnTo>
                <a:lnTo>
                  <a:pt x="265" y="2015"/>
                </a:lnTo>
                <a:lnTo>
                  <a:pt x="265" y="2019"/>
                </a:lnTo>
                <a:lnTo>
                  <a:pt x="259" y="2027"/>
                </a:lnTo>
                <a:lnTo>
                  <a:pt x="257" y="2029"/>
                </a:lnTo>
                <a:lnTo>
                  <a:pt x="255" y="2029"/>
                </a:lnTo>
                <a:lnTo>
                  <a:pt x="255" y="2030"/>
                </a:lnTo>
                <a:lnTo>
                  <a:pt x="253" y="2029"/>
                </a:lnTo>
                <a:lnTo>
                  <a:pt x="250" y="2029"/>
                </a:lnTo>
                <a:lnTo>
                  <a:pt x="247" y="2027"/>
                </a:lnTo>
                <a:lnTo>
                  <a:pt x="239" y="2023"/>
                </a:lnTo>
                <a:lnTo>
                  <a:pt x="238" y="2022"/>
                </a:lnTo>
                <a:lnTo>
                  <a:pt x="235" y="2019"/>
                </a:lnTo>
                <a:lnTo>
                  <a:pt x="233" y="2018"/>
                </a:lnTo>
                <a:lnTo>
                  <a:pt x="231" y="2014"/>
                </a:lnTo>
                <a:lnTo>
                  <a:pt x="228" y="2008"/>
                </a:lnTo>
                <a:lnTo>
                  <a:pt x="227" y="2007"/>
                </a:lnTo>
                <a:lnTo>
                  <a:pt x="228" y="2004"/>
                </a:lnTo>
                <a:lnTo>
                  <a:pt x="232" y="2003"/>
                </a:lnTo>
                <a:lnTo>
                  <a:pt x="235" y="2004"/>
                </a:lnTo>
                <a:lnTo>
                  <a:pt x="238" y="2007"/>
                </a:lnTo>
                <a:lnTo>
                  <a:pt x="238" y="2008"/>
                </a:lnTo>
                <a:close/>
                <a:moveTo>
                  <a:pt x="126" y="2018"/>
                </a:moveTo>
                <a:lnTo>
                  <a:pt x="122" y="2026"/>
                </a:lnTo>
                <a:lnTo>
                  <a:pt x="117" y="2030"/>
                </a:lnTo>
                <a:lnTo>
                  <a:pt x="124" y="2034"/>
                </a:lnTo>
                <a:lnTo>
                  <a:pt x="126" y="2037"/>
                </a:lnTo>
                <a:lnTo>
                  <a:pt x="128" y="2042"/>
                </a:lnTo>
                <a:lnTo>
                  <a:pt x="137" y="2051"/>
                </a:lnTo>
                <a:lnTo>
                  <a:pt x="138" y="2052"/>
                </a:lnTo>
                <a:lnTo>
                  <a:pt x="142" y="2053"/>
                </a:lnTo>
                <a:lnTo>
                  <a:pt x="141" y="2042"/>
                </a:lnTo>
                <a:lnTo>
                  <a:pt x="141" y="2041"/>
                </a:lnTo>
                <a:lnTo>
                  <a:pt x="141" y="2034"/>
                </a:lnTo>
                <a:lnTo>
                  <a:pt x="142" y="2025"/>
                </a:lnTo>
                <a:lnTo>
                  <a:pt x="143" y="2018"/>
                </a:lnTo>
                <a:lnTo>
                  <a:pt x="143" y="2016"/>
                </a:lnTo>
                <a:lnTo>
                  <a:pt x="150" y="2015"/>
                </a:lnTo>
                <a:lnTo>
                  <a:pt x="157" y="2014"/>
                </a:lnTo>
                <a:lnTo>
                  <a:pt x="162" y="2015"/>
                </a:lnTo>
                <a:lnTo>
                  <a:pt x="184" y="2027"/>
                </a:lnTo>
                <a:lnTo>
                  <a:pt x="184" y="2029"/>
                </a:lnTo>
                <a:lnTo>
                  <a:pt x="187" y="2034"/>
                </a:lnTo>
                <a:lnTo>
                  <a:pt x="187" y="2036"/>
                </a:lnTo>
                <a:lnTo>
                  <a:pt x="197" y="2031"/>
                </a:lnTo>
                <a:lnTo>
                  <a:pt x="198" y="2031"/>
                </a:lnTo>
                <a:lnTo>
                  <a:pt x="197" y="2030"/>
                </a:lnTo>
                <a:lnTo>
                  <a:pt x="188" y="2023"/>
                </a:lnTo>
                <a:lnTo>
                  <a:pt x="187" y="2022"/>
                </a:lnTo>
                <a:lnTo>
                  <a:pt x="184" y="2022"/>
                </a:lnTo>
                <a:lnTo>
                  <a:pt x="180" y="2012"/>
                </a:lnTo>
                <a:lnTo>
                  <a:pt x="180" y="2011"/>
                </a:lnTo>
                <a:lnTo>
                  <a:pt x="187" y="2007"/>
                </a:lnTo>
                <a:lnTo>
                  <a:pt x="191" y="2004"/>
                </a:lnTo>
                <a:lnTo>
                  <a:pt x="192" y="2006"/>
                </a:lnTo>
                <a:lnTo>
                  <a:pt x="198" y="2012"/>
                </a:lnTo>
                <a:lnTo>
                  <a:pt x="203" y="2019"/>
                </a:lnTo>
                <a:lnTo>
                  <a:pt x="203" y="2021"/>
                </a:lnTo>
                <a:lnTo>
                  <a:pt x="207" y="2027"/>
                </a:lnTo>
                <a:lnTo>
                  <a:pt x="216" y="2040"/>
                </a:lnTo>
                <a:lnTo>
                  <a:pt x="220" y="2038"/>
                </a:lnTo>
                <a:lnTo>
                  <a:pt x="222" y="2038"/>
                </a:lnTo>
                <a:lnTo>
                  <a:pt x="232" y="2040"/>
                </a:lnTo>
                <a:lnTo>
                  <a:pt x="247" y="2045"/>
                </a:lnTo>
                <a:lnTo>
                  <a:pt x="248" y="2046"/>
                </a:lnTo>
                <a:lnTo>
                  <a:pt x="247" y="2049"/>
                </a:lnTo>
                <a:lnTo>
                  <a:pt x="239" y="2061"/>
                </a:lnTo>
                <a:lnTo>
                  <a:pt x="253" y="2057"/>
                </a:lnTo>
                <a:lnTo>
                  <a:pt x="254" y="2059"/>
                </a:lnTo>
                <a:lnTo>
                  <a:pt x="254" y="2059"/>
                </a:lnTo>
                <a:lnTo>
                  <a:pt x="258" y="2061"/>
                </a:lnTo>
                <a:lnTo>
                  <a:pt x="262" y="2064"/>
                </a:lnTo>
                <a:lnTo>
                  <a:pt x="265" y="2070"/>
                </a:lnTo>
                <a:lnTo>
                  <a:pt x="263" y="2071"/>
                </a:lnTo>
                <a:lnTo>
                  <a:pt x="263" y="2072"/>
                </a:lnTo>
                <a:lnTo>
                  <a:pt x="261" y="2072"/>
                </a:lnTo>
                <a:lnTo>
                  <a:pt x="262" y="2075"/>
                </a:lnTo>
                <a:lnTo>
                  <a:pt x="262" y="2079"/>
                </a:lnTo>
                <a:lnTo>
                  <a:pt x="268" y="2087"/>
                </a:lnTo>
                <a:lnTo>
                  <a:pt x="280" y="2101"/>
                </a:lnTo>
                <a:lnTo>
                  <a:pt x="280" y="2102"/>
                </a:lnTo>
                <a:lnTo>
                  <a:pt x="278" y="2102"/>
                </a:lnTo>
                <a:lnTo>
                  <a:pt x="278" y="2104"/>
                </a:lnTo>
                <a:lnTo>
                  <a:pt x="277" y="2104"/>
                </a:lnTo>
                <a:lnTo>
                  <a:pt x="273" y="2105"/>
                </a:lnTo>
                <a:lnTo>
                  <a:pt x="257" y="2106"/>
                </a:lnTo>
                <a:lnTo>
                  <a:pt x="250" y="2104"/>
                </a:lnTo>
                <a:lnTo>
                  <a:pt x="247" y="2102"/>
                </a:lnTo>
                <a:lnTo>
                  <a:pt x="240" y="2100"/>
                </a:lnTo>
                <a:lnTo>
                  <a:pt x="240" y="2101"/>
                </a:lnTo>
                <a:lnTo>
                  <a:pt x="240" y="2106"/>
                </a:lnTo>
                <a:lnTo>
                  <a:pt x="246" y="2116"/>
                </a:lnTo>
                <a:lnTo>
                  <a:pt x="250" y="2121"/>
                </a:lnTo>
                <a:lnTo>
                  <a:pt x="254" y="2126"/>
                </a:lnTo>
                <a:lnTo>
                  <a:pt x="258" y="2124"/>
                </a:lnTo>
                <a:lnTo>
                  <a:pt x="265" y="2119"/>
                </a:lnTo>
                <a:lnTo>
                  <a:pt x="269" y="2116"/>
                </a:lnTo>
                <a:lnTo>
                  <a:pt x="272" y="2115"/>
                </a:lnTo>
                <a:lnTo>
                  <a:pt x="276" y="2115"/>
                </a:lnTo>
                <a:lnTo>
                  <a:pt x="277" y="2115"/>
                </a:lnTo>
                <a:lnTo>
                  <a:pt x="281" y="2117"/>
                </a:lnTo>
                <a:lnTo>
                  <a:pt x="281" y="2119"/>
                </a:lnTo>
                <a:lnTo>
                  <a:pt x="274" y="2130"/>
                </a:lnTo>
                <a:lnTo>
                  <a:pt x="270" y="2134"/>
                </a:lnTo>
                <a:lnTo>
                  <a:pt x="268" y="2135"/>
                </a:lnTo>
                <a:lnTo>
                  <a:pt x="265" y="2141"/>
                </a:lnTo>
                <a:lnTo>
                  <a:pt x="265" y="2142"/>
                </a:lnTo>
                <a:lnTo>
                  <a:pt x="266" y="2142"/>
                </a:lnTo>
                <a:lnTo>
                  <a:pt x="269" y="2142"/>
                </a:lnTo>
                <a:lnTo>
                  <a:pt x="270" y="2139"/>
                </a:lnTo>
                <a:lnTo>
                  <a:pt x="270" y="2138"/>
                </a:lnTo>
                <a:lnTo>
                  <a:pt x="272" y="2136"/>
                </a:lnTo>
                <a:lnTo>
                  <a:pt x="273" y="2136"/>
                </a:lnTo>
                <a:lnTo>
                  <a:pt x="276" y="2143"/>
                </a:lnTo>
                <a:lnTo>
                  <a:pt x="276" y="2146"/>
                </a:lnTo>
                <a:lnTo>
                  <a:pt x="274" y="2147"/>
                </a:lnTo>
                <a:lnTo>
                  <a:pt x="273" y="2149"/>
                </a:lnTo>
                <a:lnTo>
                  <a:pt x="259" y="2153"/>
                </a:lnTo>
                <a:lnTo>
                  <a:pt x="253" y="2156"/>
                </a:lnTo>
                <a:lnTo>
                  <a:pt x="250" y="2154"/>
                </a:lnTo>
                <a:lnTo>
                  <a:pt x="248" y="2153"/>
                </a:lnTo>
                <a:lnTo>
                  <a:pt x="247" y="2151"/>
                </a:lnTo>
                <a:lnTo>
                  <a:pt x="247" y="2150"/>
                </a:lnTo>
                <a:lnTo>
                  <a:pt x="247" y="2147"/>
                </a:lnTo>
                <a:lnTo>
                  <a:pt x="248" y="2145"/>
                </a:lnTo>
                <a:lnTo>
                  <a:pt x="250" y="2143"/>
                </a:lnTo>
                <a:lnTo>
                  <a:pt x="250" y="2141"/>
                </a:lnTo>
                <a:lnTo>
                  <a:pt x="250" y="2139"/>
                </a:lnTo>
                <a:lnTo>
                  <a:pt x="250" y="2138"/>
                </a:lnTo>
                <a:lnTo>
                  <a:pt x="239" y="2123"/>
                </a:lnTo>
                <a:lnTo>
                  <a:pt x="238" y="2123"/>
                </a:lnTo>
                <a:lnTo>
                  <a:pt x="233" y="2117"/>
                </a:lnTo>
                <a:lnTo>
                  <a:pt x="225" y="2109"/>
                </a:lnTo>
                <a:lnTo>
                  <a:pt x="221" y="2108"/>
                </a:lnTo>
                <a:lnTo>
                  <a:pt x="217" y="2111"/>
                </a:lnTo>
                <a:lnTo>
                  <a:pt x="214" y="2112"/>
                </a:lnTo>
                <a:lnTo>
                  <a:pt x="212" y="2109"/>
                </a:lnTo>
                <a:lnTo>
                  <a:pt x="209" y="2106"/>
                </a:lnTo>
                <a:lnTo>
                  <a:pt x="207" y="2102"/>
                </a:lnTo>
                <a:lnTo>
                  <a:pt x="207" y="2101"/>
                </a:lnTo>
                <a:lnTo>
                  <a:pt x="207" y="2100"/>
                </a:lnTo>
                <a:lnTo>
                  <a:pt x="210" y="2097"/>
                </a:lnTo>
                <a:lnTo>
                  <a:pt x="213" y="2098"/>
                </a:lnTo>
                <a:lnTo>
                  <a:pt x="213" y="2097"/>
                </a:lnTo>
                <a:lnTo>
                  <a:pt x="210" y="2091"/>
                </a:lnTo>
                <a:lnTo>
                  <a:pt x="209" y="2090"/>
                </a:lnTo>
                <a:lnTo>
                  <a:pt x="194" y="2090"/>
                </a:lnTo>
                <a:lnTo>
                  <a:pt x="194" y="2093"/>
                </a:lnTo>
                <a:lnTo>
                  <a:pt x="197" y="2093"/>
                </a:lnTo>
                <a:lnTo>
                  <a:pt x="203" y="2098"/>
                </a:lnTo>
                <a:lnTo>
                  <a:pt x="206" y="2104"/>
                </a:lnTo>
                <a:lnTo>
                  <a:pt x="206" y="2109"/>
                </a:lnTo>
                <a:lnTo>
                  <a:pt x="205" y="2111"/>
                </a:lnTo>
                <a:lnTo>
                  <a:pt x="203" y="2111"/>
                </a:lnTo>
                <a:lnTo>
                  <a:pt x="201" y="2111"/>
                </a:lnTo>
                <a:lnTo>
                  <a:pt x="198" y="2109"/>
                </a:lnTo>
                <a:lnTo>
                  <a:pt x="195" y="2109"/>
                </a:lnTo>
                <a:lnTo>
                  <a:pt x="191" y="2108"/>
                </a:lnTo>
                <a:lnTo>
                  <a:pt x="186" y="2105"/>
                </a:lnTo>
                <a:lnTo>
                  <a:pt x="180" y="2102"/>
                </a:lnTo>
                <a:lnTo>
                  <a:pt x="177" y="2098"/>
                </a:lnTo>
                <a:lnTo>
                  <a:pt x="173" y="2094"/>
                </a:lnTo>
                <a:lnTo>
                  <a:pt x="169" y="2091"/>
                </a:lnTo>
                <a:lnTo>
                  <a:pt x="161" y="2090"/>
                </a:lnTo>
                <a:lnTo>
                  <a:pt x="123" y="2081"/>
                </a:lnTo>
                <a:lnTo>
                  <a:pt x="123" y="2082"/>
                </a:lnTo>
                <a:lnTo>
                  <a:pt x="128" y="2096"/>
                </a:lnTo>
                <a:lnTo>
                  <a:pt x="135" y="2096"/>
                </a:lnTo>
                <a:lnTo>
                  <a:pt x="139" y="2094"/>
                </a:lnTo>
                <a:lnTo>
                  <a:pt x="141" y="2094"/>
                </a:lnTo>
                <a:lnTo>
                  <a:pt x="146" y="2093"/>
                </a:lnTo>
                <a:lnTo>
                  <a:pt x="164" y="2094"/>
                </a:lnTo>
                <a:lnTo>
                  <a:pt x="167" y="2094"/>
                </a:lnTo>
                <a:lnTo>
                  <a:pt x="168" y="2096"/>
                </a:lnTo>
                <a:lnTo>
                  <a:pt x="168" y="2097"/>
                </a:lnTo>
                <a:lnTo>
                  <a:pt x="165" y="2098"/>
                </a:lnTo>
                <a:lnTo>
                  <a:pt x="160" y="2100"/>
                </a:lnTo>
                <a:lnTo>
                  <a:pt x="156" y="2100"/>
                </a:lnTo>
                <a:lnTo>
                  <a:pt x="152" y="2100"/>
                </a:lnTo>
                <a:lnTo>
                  <a:pt x="149" y="2101"/>
                </a:lnTo>
                <a:lnTo>
                  <a:pt x="142" y="2105"/>
                </a:lnTo>
                <a:lnTo>
                  <a:pt x="142" y="2106"/>
                </a:lnTo>
                <a:lnTo>
                  <a:pt x="143" y="2109"/>
                </a:lnTo>
                <a:lnTo>
                  <a:pt x="145" y="2109"/>
                </a:lnTo>
                <a:lnTo>
                  <a:pt x="149" y="2106"/>
                </a:lnTo>
                <a:lnTo>
                  <a:pt x="152" y="2104"/>
                </a:lnTo>
                <a:lnTo>
                  <a:pt x="153" y="2104"/>
                </a:lnTo>
                <a:lnTo>
                  <a:pt x="158" y="2104"/>
                </a:lnTo>
                <a:lnTo>
                  <a:pt x="160" y="2104"/>
                </a:lnTo>
                <a:lnTo>
                  <a:pt x="162" y="2104"/>
                </a:lnTo>
                <a:lnTo>
                  <a:pt x="167" y="2105"/>
                </a:lnTo>
                <a:lnTo>
                  <a:pt x="169" y="2108"/>
                </a:lnTo>
                <a:lnTo>
                  <a:pt x="183" y="2111"/>
                </a:lnTo>
                <a:lnTo>
                  <a:pt x="194" y="2112"/>
                </a:lnTo>
                <a:lnTo>
                  <a:pt x="207" y="2115"/>
                </a:lnTo>
                <a:lnTo>
                  <a:pt x="225" y="2119"/>
                </a:lnTo>
                <a:lnTo>
                  <a:pt x="227" y="2119"/>
                </a:lnTo>
                <a:lnTo>
                  <a:pt x="229" y="2121"/>
                </a:lnTo>
                <a:lnTo>
                  <a:pt x="243" y="2138"/>
                </a:lnTo>
                <a:lnTo>
                  <a:pt x="243" y="2139"/>
                </a:lnTo>
                <a:lnTo>
                  <a:pt x="243" y="2142"/>
                </a:lnTo>
                <a:lnTo>
                  <a:pt x="238" y="2147"/>
                </a:lnTo>
                <a:lnTo>
                  <a:pt x="233" y="2153"/>
                </a:lnTo>
                <a:lnTo>
                  <a:pt x="232" y="2157"/>
                </a:lnTo>
                <a:lnTo>
                  <a:pt x="231" y="2176"/>
                </a:lnTo>
                <a:lnTo>
                  <a:pt x="231" y="2177"/>
                </a:lnTo>
                <a:lnTo>
                  <a:pt x="222" y="2175"/>
                </a:lnTo>
                <a:lnTo>
                  <a:pt x="218" y="2172"/>
                </a:lnTo>
                <a:lnTo>
                  <a:pt x="203" y="2165"/>
                </a:lnTo>
                <a:lnTo>
                  <a:pt x="194" y="2158"/>
                </a:lnTo>
                <a:lnTo>
                  <a:pt x="177" y="2145"/>
                </a:lnTo>
                <a:lnTo>
                  <a:pt x="168" y="2136"/>
                </a:lnTo>
                <a:lnTo>
                  <a:pt x="168" y="2135"/>
                </a:lnTo>
                <a:lnTo>
                  <a:pt x="168" y="2134"/>
                </a:lnTo>
                <a:lnTo>
                  <a:pt x="167" y="2131"/>
                </a:lnTo>
                <a:lnTo>
                  <a:pt x="165" y="2130"/>
                </a:lnTo>
                <a:lnTo>
                  <a:pt x="160" y="2127"/>
                </a:lnTo>
                <a:lnTo>
                  <a:pt x="157" y="2127"/>
                </a:lnTo>
                <a:lnTo>
                  <a:pt x="154" y="2127"/>
                </a:lnTo>
                <a:lnTo>
                  <a:pt x="150" y="2124"/>
                </a:lnTo>
                <a:lnTo>
                  <a:pt x="149" y="2123"/>
                </a:lnTo>
                <a:lnTo>
                  <a:pt x="146" y="2120"/>
                </a:lnTo>
                <a:lnTo>
                  <a:pt x="145" y="2117"/>
                </a:lnTo>
                <a:lnTo>
                  <a:pt x="145" y="2116"/>
                </a:lnTo>
                <a:lnTo>
                  <a:pt x="145" y="2115"/>
                </a:lnTo>
                <a:lnTo>
                  <a:pt x="135" y="2112"/>
                </a:lnTo>
                <a:lnTo>
                  <a:pt x="134" y="2112"/>
                </a:lnTo>
                <a:lnTo>
                  <a:pt x="134" y="2113"/>
                </a:lnTo>
                <a:lnTo>
                  <a:pt x="134" y="2116"/>
                </a:lnTo>
                <a:lnTo>
                  <a:pt x="134" y="2117"/>
                </a:lnTo>
                <a:lnTo>
                  <a:pt x="138" y="2120"/>
                </a:lnTo>
                <a:lnTo>
                  <a:pt x="149" y="2127"/>
                </a:lnTo>
                <a:lnTo>
                  <a:pt x="147" y="2130"/>
                </a:lnTo>
                <a:lnTo>
                  <a:pt x="145" y="2131"/>
                </a:lnTo>
                <a:lnTo>
                  <a:pt x="142" y="2134"/>
                </a:lnTo>
                <a:lnTo>
                  <a:pt x="138" y="2141"/>
                </a:lnTo>
                <a:lnTo>
                  <a:pt x="137" y="2143"/>
                </a:lnTo>
                <a:lnTo>
                  <a:pt x="138" y="2149"/>
                </a:lnTo>
                <a:lnTo>
                  <a:pt x="128" y="2150"/>
                </a:lnTo>
                <a:lnTo>
                  <a:pt x="126" y="2147"/>
                </a:lnTo>
                <a:lnTo>
                  <a:pt x="124" y="2147"/>
                </a:lnTo>
                <a:lnTo>
                  <a:pt x="124" y="2146"/>
                </a:lnTo>
                <a:lnTo>
                  <a:pt x="123" y="2146"/>
                </a:lnTo>
                <a:lnTo>
                  <a:pt x="117" y="2145"/>
                </a:lnTo>
                <a:lnTo>
                  <a:pt x="111" y="2145"/>
                </a:lnTo>
                <a:lnTo>
                  <a:pt x="111" y="2147"/>
                </a:lnTo>
                <a:lnTo>
                  <a:pt x="109" y="2149"/>
                </a:lnTo>
                <a:lnTo>
                  <a:pt x="109" y="2150"/>
                </a:lnTo>
                <a:lnTo>
                  <a:pt x="105" y="2151"/>
                </a:lnTo>
                <a:lnTo>
                  <a:pt x="104" y="2151"/>
                </a:lnTo>
                <a:lnTo>
                  <a:pt x="102" y="2150"/>
                </a:lnTo>
                <a:lnTo>
                  <a:pt x="100" y="2146"/>
                </a:lnTo>
                <a:lnTo>
                  <a:pt x="97" y="2142"/>
                </a:lnTo>
                <a:lnTo>
                  <a:pt x="92" y="2142"/>
                </a:lnTo>
                <a:lnTo>
                  <a:pt x="90" y="2142"/>
                </a:lnTo>
                <a:lnTo>
                  <a:pt x="90" y="2141"/>
                </a:lnTo>
                <a:lnTo>
                  <a:pt x="90" y="2139"/>
                </a:lnTo>
                <a:lnTo>
                  <a:pt x="100" y="2124"/>
                </a:lnTo>
                <a:lnTo>
                  <a:pt x="102" y="2121"/>
                </a:lnTo>
                <a:lnTo>
                  <a:pt x="104" y="2121"/>
                </a:lnTo>
                <a:lnTo>
                  <a:pt x="105" y="2121"/>
                </a:lnTo>
                <a:lnTo>
                  <a:pt x="108" y="2121"/>
                </a:lnTo>
                <a:lnTo>
                  <a:pt x="112" y="2123"/>
                </a:lnTo>
                <a:lnTo>
                  <a:pt x="113" y="2115"/>
                </a:lnTo>
                <a:lnTo>
                  <a:pt x="108" y="2108"/>
                </a:lnTo>
                <a:lnTo>
                  <a:pt x="105" y="2106"/>
                </a:lnTo>
                <a:lnTo>
                  <a:pt x="96" y="2112"/>
                </a:lnTo>
                <a:lnTo>
                  <a:pt x="98" y="2112"/>
                </a:lnTo>
                <a:lnTo>
                  <a:pt x="100" y="2113"/>
                </a:lnTo>
                <a:lnTo>
                  <a:pt x="98" y="2115"/>
                </a:lnTo>
                <a:lnTo>
                  <a:pt x="98" y="2116"/>
                </a:lnTo>
                <a:lnTo>
                  <a:pt x="93" y="2124"/>
                </a:lnTo>
                <a:lnTo>
                  <a:pt x="90" y="2127"/>
                </a:lnTo>
                <a:lnTo>
                  <a:pt x="83" y="2131"/>
                </a:lnTo>
                <a:lnTo>
                  <a:pt x="75" y="2138"/>
                </a:lnTo>
                <a:lnTo>
                  <a:pt x="72" y="2143"/>
                </a:lnTo>
                <a:lnTo>
                  <a:pt x="74" y="2145"/>
                </a:lnTo>
                <a:lnTo>
                  <a:pt x="72" y="2146"/>
                </a:lnTo>
                <a:lnTo>
                  <a:pt x="71" y="2147"/>
                </a:lnTo>
                <a:lnTo>
                  <a:pt x="68" y="2147"/>
                </a:lnTo>
                <a:lnTo>
                  <a:pt x="64" y="2138"/>
                </a:lnTo>
                <a:lnTo>
                  <a:pt x="67" y="2134"/>
                </a:lnTo>
                <a:lnTo>
                  <a:pt x="77" y="2131"/>
                </a:lnTo>
                <a:lnTo>
                  <a:pt x="77" y="2130"/>
                </a:lnTo>
                <a:lnTo>
                  <a:pt x="77" y="2128"/>
                </a:lnTo>
                <a:lnTo>
                  <a:pt x="74" y="2124"/>
                </a:lnTo>
                <a:lnTo>
                  <a:pt x="68" y="2126"/>
                </a:lnTo>
                <a:lnTo>
                  <a:pt x="66" y="2126"/>
                </a:lnTo>
                <a:lnTo>
                  <a:pt x="64" y="2126"/>
                </a:lnTo>
                <a:lnTo>
                  <a:pt x="61" y="2123"/>
                </a:lnTo>
                <a:lnTo>
                  <a:pt x="60" y="2121"/>
                </a:lnTo>
                <a:lnTo>
                  <a:pt x="74" y="2116"/>
                </a:lnTo>
                <a:lnTo>
                  <a:pt x="83" y="2113"/>
                </a:lnTo>
                <a:lnTo>
                  <a:pt x="83" y="2100"/>
                </a:lnTo>
                <a:lnTo>
                  <a:pt x="83" y="2097"/>
                </a:lnTo>
                <a:lnTo>
                  <a:pt x="82" y="2097"/>
                </a:lnTo>
                <a:lnTo>
                  <a:pt x="74" y="2100"/>
                </a:lnTo>
                <a:lnTo>
                  <a:pt x="57" y="2096"/>
                </a:lnTo>
                <a:lnTo>
                  <a:pt x="56" y="2094"/>
                </a:lnTo>
                <a:lnTo>
                  <a:pt x="56" y="2078"/>
                </a:lnTo>
                <a:lnTo>
                  <a:pt x="56" y="2075"/>
                </a:lnTo>
                <a:lnTo>
                  <a:pt x="57" y="2075"/>
                </a:lnTo>
                <a:lnTo>
                  <a:pt x="57" y="2075"/>
                </a:lnTo>
                <a:lnTo>
                  <a:pt x="71" y="2071"/>
                </a:lnTo>
                <a:lnTo>
                  <a:pt x="74" y="2072"/>
                </a:lnTo>
                <a:lnTo>
                  <a:pt x="79" y="2076"/>
                </a:lnTo>
                <a:lnTo>
                  <a:pt x="85" y="2075"/>
                </a:lnTo>
                <a:lnTo>
                  <a:pt x="83" y="2074"/>
                </a:lnTo>
                <a:lnTo>
                  <a:pt x="82" y="2071"/>
                </a:lnTo>
                <a:lnTo>
                  <a:pt x="82" y="2068"/>
                </a:lnTo>
                <a:lnTo>
                  <a:pt x="82" y="2067"/>
                </a:lnTo>
                <a:lnTo>
                  <a:pt x="79" y="2066"/>
                </a:lnTo>
                <a:lnTo>
                  <a:pt x="74" y="2064"/>
                </a:lnTo>
                <a:lnTo>
                  <a:pt x="68" y="2061"/>
                </a:lnTo>
                <a:lnTo>
                  <a:pt x="67" y="2061"/>
                </a:lnTo>
                <a:lnTo>
                  <a:pt x="67" y="2056"/>
                </a:lnTo>
                <a:lnTo>
                  <a:pt x="66" y="2051"/>
                </a:lnTo>
                <a:lnTo>
                  <a:pt x="75" y="2025"/>
                </a:lnTo>
                <a:lnTo>
                  <a:pt x="75" y="2023"/>
                </a:lnTo>
                <a:lnTo>
                  <a:pt x="77" y="2023"/>
                </a:lnTo>
                <a:lnTo>
                  <a:pt x="92" y="2025"/>
                </a:lnTo>
                <a:lnTo>
                  <a:pt x="97" y="2038"/>
                </a:lnTo>
                <a:lnTo>
                  <a:pt x="98" y="2042"/>
                </a:lnTo>
                <a:lnTo>
                  <a:pt x="109" y="2057"/>
                </a:lnTo>
                <a:lnTo>
                  <a:pt x="111" y="2057"/>
                </a:lnTo>
                <a:lnTo>
                  <a:pt x="111" y="2056"/>
                </a:lnTo>
                <a:lnTo>
                  <a:pt x="115" y="2045"/>
                </a:lnTo>
                <a:lnTo>
                  <a:pt x="113" y="2045"/>
                </a:lnTo>
                <a:lnTo>
                  <a:pt x="107" y="2031"/>
                </a:lnTo>
                <a:lnTo>
                  <a:pt x="98" y="2023"/>
                </a:lnTo>
                <a:lnTo>
                  <a:pt x="98" y="2022"/>
                </a:lnTo>
                <a:lnTo>
                  <a:pt x="104" y="2023"/>
                </a:lnTo>
                <a:lnTo>
                  <a:pt x="107" y="2022"/>
                </a:lnTo>
                <a:lnTo>
                  <a:pt x="102" y="2014"/>
                </a:lnTo>
                <a:lnTo>
                  <a:pt x="97" y="2011"/>
                </a:lnTo>
                <a:lnTo>
                  <a:pt x="94" y="2007"/>
                </a:lnTo>
                <a:lnTo>
                  <a:pt x="111" y="2003"/>
                </a:lnTo>
                <a:lnTo>
                  <a:pt x="115" y="2003"/>
                </a:lnTo>
                <a:lnTo>
                  <a:pt x="120" y="2007"/>
                </a:lnTo>
                <a:lnTo>
                  <a:pt x="120" y="2008"/>
                </a:lnTo>
                <a:lnTo>
                  <a:pt x="123" y="2012"/>
                </a:lnTo>
                <a:lnTo>
                  <a:pt x="124" y="2015"/>
                </a:lnTo>
                <a:lnTo>
                  <a:pt x="126" y="2016"/>
                </a:lnTo>
                <a:lnTo>
                  <a:pt x="126" y="2018"/>
                </a:lnTo>
                <a:close/>
                <a:moveTo>
                  <a:pt x="244" y="1999"/>
                </a:moveTo>
                <a:lnTo>
                  <a:pt x="250" y="2000"/>
                </a:lnTo>
                <a:lnTo>
                  <a:pt x="262" y="1997"/>
                </a:lnTo>
                <a:lnTo>
                  <a:pt x="262" y="2004"/>
                </a:lnTo>
                <a:lnTo>
                  <a:pt x="254" y="2008"/>
                </a:lnTo>
                <a:lnTo>
                  <a:pt x="244" y="2011"/>
                </a:lnTo>
                <a:lnTo>
                  <a:pt x="243" y="2011"/>
                </a:lnTo>
                <a:lnTo>
                  <a:pt x="242" y="2011"/>
                </a:lnTo>
                <a:lnTo>
                  <a:pt x="239" y="2007"/>
                </a:lnTo>
                <a:lnTo>
                  <a:pt x="238" y="2004"/>
                </a:lnTo>
                <a:lnTo>
                  <a:pt x="233" y="1999"/>
                </a:lnTo>
                <a:lnTo>
                  <a:pt x="229" y="1996"/>
                </a:lnTo>
                <a:lnTo>
                  <a:pt x="229" y="1995"/>
                </a:lnTo>
                <a:lnTo>
                  <a:pt x="231" y="1995"/>
                </a:lnTo>
                <a:lnTo>
                  <a:pt x="232" y="1995"/>
                </a:lnTo>
                <a:lnTo>
                  <a:pt x="232" y="1993"/>
                </a:lnTo>
                <a:lnTo>
                  <a:pt x="238" y="1993"/>
                </a:lnTo>
                <a:lnTo>
                  <a:pt x="239" y="1993"/>
                </a:lnTo>
                <a:lnTo>
                  <a:pt x="242" y="1995"/>
                </a:lnTo>
                <a:lnTo>
                  <a:pt x="243" y="1995"/>
                </a:lnTo>
                <a:lnTo>
                  <a:pt x="244" y="1996"/>
                </a:lnTo>
                <a:lnTo>
                  <a:pt x="244" y="1999"/>
                </a:lnTo>
                <a:close/>
                <a:moveTo>
                  <a:pt x="146" y="1916"/>
                </a:moveTo>
                <a:lnTo>
                  <a:pt x="146" y="1925"/>
                </a:lnTo>
                <a:lnTo>
                  <a:pt x="149" y="1917"/>
                </a:lnTo>
                <a:lnTo>
                  <a:pt x="152" y="1917"/>
                </a:lnTo>
                <a:lnTo>
                  <a:pt x="154" y="1918"/>
                </a:lnTo>
                <a:lnTo>
                  <a:pt x="156" y="1921"/>
                </a:lnTo>
                <a:lnTo>
                  <a:pt x="156" y="1926"/>
                </a:lnTo>
                <a:lnTo>
                  <a:pt x="156" y="1929"/>
                </a:lnTo>
                <a:lnTo>
                  <a:pt x="157" y="1935"/>
                </a:lnTo>
                <a:lnTo>
                  <a:pt x="152" y="1941"/>
                </a:lnTo>
                <a:lnTo>
                  <a:pt x="149" y="1948"/>
                </a:lnTo>
                <a:lnTo>
                  <a:pt x="145" y="1950"/>
                </a:lnTo>
                <a:lnTo>
                  <a:pt x="142" y="1951"/>
                </a:lnTo>
                <a:lnTo>
                  <a:pt x="141" y="1951"/>
                </a:lnTo>
                <a:lnTo>
                  <a:pt x="138" y="1948"/>
                </a:lnTo>
                <a:lnTo>
                  <a:pt x="139" y="1946"/>
                </a:lnTo>
                <a:lnTo>
                  <a:pt x="141" y="1944"/>
                </a:lnTo>
                <a:lnTo>
                  <a:pt x="142" y="1943"/>
                </a:lnTo>
                <a:lnTo>
                  <a:pt x="142" y="1936"/>
                </a:lnTo>
                <a:lnTo>
                  <a:pt x="141" y="1936"/>
                </a:lnTo>
                <a:lnTo>
                  <a:pt x="139" y="1935"/>
                </a:lnTo>
                <a:lnTo>
                  <a:pt x="138" y="1936"/>
                </a:lnTo>
                <a:lnTo>
                  <a:pt x="137" y="1937"/>
                </a:lnTo>
                <a:lnTo>
                  <a:pt x="138" y="1939"/>
                </a:lnTo>
                <a:lnTo>
                  <a:pt x="138" y="1940"/>
                </a:lnTo>
                <a:lnTo>
                  <a:pt x="135" y="1941"/>
                </a:lnTo>
                <a:lnTo>
                  <a:pt x="128" y="1946"/>
                </a:lnTo>
                <a:lnTo>
                  <a:pt x="127" y="1932"/>
                </a:lnTo>
                <a:lnTo>
                  <a:pt x="127" y="1929"/>
                </a:lnTo>
                <a:lnTo>
                  <a:pt x="131" y="1924"/>
                </a:lnTo>
                <a:lnTo>
                  <a:pt x="135" y="1921"/>
                </a:lnTo>
                <a:lnTo>
                  <a:pt x="137" y="1920"/>
                </a:lnTo>
                <a:lnTo>
                  <a:pt x="141" y="1917"/>
                </a:lnTo>
                <a:lnTo>
                  <a:pt x="146" y="1916"/>
                </a:lnTo>
                <a:close/>
                <a:moveTo>
                  <a:pt x="145" y="1896"/>
                </a:moveTo>
                <a:lnTo>
                  <a:pt x="143" y="1902"/>
                </a:lnTo>
                <a:lnTo>
                  <a:pt x="143" y="1910"/>
                </a:lnTo>
                <a:lnTo>
                  <a:pt x="142" y="1913"/>
                </a:lnTo>
                <a:lnTo>
                  <a:pt x="141" y="1916"/>
                </a:lnTo>
                <a:lnTo>
                  <a:pt x="130" y="1917"/>
                </a:lnTo>
                <a:lnTo>
                  <a:pt x="126" y="1918"/>
                </a:lnTo>
                <a:lnTo>
                  <a:pt x="124" y="1918"/>
                </a:lnTo>
                <a:lnTo>
                  <a:pt x="123" y="1918"/>
                </a:lnTo>
                <a:lnTo>
                  <a:pt x="123" y="1917"/>
                </a:lnTo>
                <a:lnTo>
                  <a:pt x="128" y="1903"/>
                </a:lnTo>
                <a:lnTo>
                  <a:pt x="131" y="1898"/>
                </a:lnTo>
                <a:lnTo>
                  <a:pt x="132" y="1896"/>
                </a:lnTo>
                <a:lnTo>
                  <a:pt x="134" y="1896"/>
                </a:lnTo>
                <a:lnTo>
                  <a:pt x="132" y="1899"/>
                </a:lnTo>
                <a:lnTo>
                  <a:pt x="134" y="1899"/>
                </a:lnTo>
                <a:lnTo>
                  <a:pt x="138" y="1899"/>
                </a:lnTo>
                <a:lnTo>
                  <a:pt x="139" y="1899"/>
                </a:lnTo>
                <a:lnTo>
                  <a:pt x="145" y="1896"/>
                </a:lnTo>
                <a:close/>
                <a:moveTo>
                  <a:pt x="156" y="1911"/>
                </a:moveTo>
                <a:lnTo>
                  <a:pt x="156" y="1913"/>
                </a:lnTo>
                <a:lnTo>
                  <a:pt x="154" y="1911"/>
                </a:lnTo>
                <a:lnTo>
                  <a:pt x="150" y="1907"/>
                </a:lnTo>
                <a:lnTo>
                  <a:pt x="149" y="1905"/>
                </a:lnTo>
                <a:lnTo>
                  <a:pt x="149" y="1902"/>
                </a:lnTo>
                <a:lnTo>
                  <a:pt x="156" y="1886"/>
                </a:lnTo>
                <a:lnTo>
                  <a:pt x="161" y="1879"/>
                </a:lnTo>
                <a:lnTo>
                  <a:pt x="164" y="1880"/>
                </a:lnTo>
                <a:lnTo>
                  <a:pt x="165" y="1884"/>
                </a:lnTo>
                <a:lnTo>
                  <a:pt x="167" y="1887"/>
                </a:lnTo>
                <a:lnTo>
                  <a:pt x="167" y="1891"/>
                </a:lnTo>
                <a:lnTo>
                  <a:pt x="167" y="1894"/>
                </a:lnTo>
                <a:lnTo>
                  <a:pt x="161" y="1905"/>
                </a:lnTo>
                <a:lnTo>
                  <a:pt x="156" y="1911"/>
                </a:lnTo>
                <a:close/>
                <a:moveTo>
                  <a:pt x="352" y="1899"/>
                </a:moveTo>
                <a:lnTo>
                  <a:pt x="348" y="1899"/>
                </a:lnTo>
                <a:lnTo>
                  <a:pt x="347" y="1899"/>
                </a:lnTo>
                <a:lnTo>
                  <a:pt x="343" y="1899"/>
                </a:lnTo>
                <a:lnTo>
                  <a:pt x="341" y="1898"/>
                </a:lnTo>
                <a:lnTo>
                  <a:pt x="333" y="1895"/>
                </a:lnTo>
                <a:lnTo>
                  <a:pt x="332" y="1892"/>
                </a:lnTo>
                <a:lnTo>
                  <a:pt x="330" y="1890"/>
                </a:lnTo>
                <a:lnTo>
                  <a:pt x="330" y="1886"/>
                </a:lnTo>
                <a:lnTo>
                  <a:pt x="326" y="1880"/>
                </a:lnTo>
                <a:lnTo>
                  <a:pt x="325" y="1879"/>
                </a:lnTo>
                <a:lnTo>
                  <a:pt x="326" y="1873"/>
                </a:lnTo>
                <a:lnTo>
                  <a:pt x="328" y="1873"/>
                </a:lnTo>
                <a:lnTo>
                  <a:pt x="329" y="1873"/>
                </a:lnTo>
                <a:lnTo>
                  <a:pt x="338" y="1873"/>
                </a:lnTo>
                <a:lnTo>
                  <a:pt x="341" y="1873"/>
                </a:lnTo>
                <a:lnTo>
                  <a:pt x="344" y="1876"/>
                </a:lnTo>
                <a:lnTo>
                  <a:pt x="348" y="1880"/>
                </a:lnTo>
                <a:lnTo>
                  <a:pt x="351" y="1883"/>
                </a:lnTo>
                <a:lnTo>
                  <a:pt x="351" y="1886"/>
                </a:lnTo>
                <a:lnTo>
                  <a:pt x="352" y="1891"/>
                </a:lnTo>
                <a:lnTo>
                  <a:pt x="353" y="1892"/>
                </a:lnTo>
                <a:lnTo>
                  <a:pt x="356" y="1894"/>
                </a:lnTo>
                <a:lnTo>
                  <a:pt x="356" y="1895"/>
                </a:lnTo>
                <a:lnTo>
                  <a:pt x="358" y="1896"/>
                </a:lnTo>
                <a:lnTo>
                  <a:pt x="358" y="1898"/>
                </a:lnTo>
                <a:lnTo>
                  <a:pt x="356" y="1899"/>
                </a:lnTo>
                <a:lnTo>
                  <a:pt x="355" y="1899"/>
                </a:lnTo>
                <a:lnTo>
                  <a:pt x="352" y="1899"/>
                </a:lnTo>
                <a:close/>
                <a:moveTo>
                  <a:pt x="123" y="1881"/>
                </a:moveTo>
                <a:lnTo>
                  <a:pt x="113" y="1884"/>
                </a:lnTo>
                <a:lnTo>
                  <a:pt x="112" y="1883"/>
                </a:lnTo>
                <a:lnTo>
                  <a:pt x="111" y="1880"/>
                </a:lnTo>
                <a:lnTo>
                  <a:pt x="128" y="1864"/>
                </a:lnTo>
                <a:lnTo>
                  <a:pt x="143" y="1854"/>
                </a:lnTo>
                <a:lnTo>
                  <a:pt x="146" y="1857"/>
                </a:lnTo>
                <a:lnTo>
                  <a:pt x="147" y="1857"/>
                </a:lnTo>
                <a:lnTo>
                  <a:pt x="145" y="1864"/>
                </a:lnTo>
                <a:lnTo>
                  <a:pt x="143" y="1865"/>
                </a:lnTo>
                <a:lnTo>
                  <a:pt x="141" y="1871"/>
                </a:lnTo>
                <a:lnTo>
                  <a:pt x="142" y="1871"/>
                </a:lnTo>
                <a:lnTo>
                  <a:pt x="142" y="1872"/>
                </a:lnTo>
                <a:lnTo>
                  <a:pt x="137" y="1876"/>
                </a:lnTo>
                <a:lnTo>
                  <a:pt x="135" y="1877"/>
                </a:lnTo>
                <a:lnTo>
                  <a:pt x="130" y="1880"/>
                </a:lnTo>
                <a:lnTo>
                  <a:pt x="123" y="1881"/>
                </a:lnTo>
                <a:close/>
                <a:moveTo>
                  <a:pt x="175" y="1843"/>
                </a:moveTo>
                <a:lnTo>
                  <a:pt x="183" y="1845"/>
                </a:lnTo>
                <a:lnTo>
                  <a:pt x="186" y="1842"/>
                </a:lnTo>
                <a:lnTo>
                  <a:pt x="187" y="1841"/>
                </a:lnTo>
                <a:lnTo>
                  <a:pt x="188" y="1839"/>
                </a:lnTo>
                <a:lnTo>
                  <a:pt x="192" y="1835"/>
                </a:lnTo>
                <a:lnTo>
                  <a:pt x="195" y="1834"/>
                </a:lnTo>
                <a:lnTo>
                  <a:pt x="201" y="1831"/>
                </a:lnTo>
                <a:lnTo>
                  <a:pt x="202" y="1831"/>
                </a:lnTo>
                <a:lnTo>
                  <a:pt x="202" y="1834"/>
                </a:lnTo>
                <a:lnTo>
                  <a:pt x="201" y="1841"/>
                </a:lnTo>
                <a:lnTo>
                  <a:pt x="201" y="1842"/>
                </a:lnTo>
                <a:lnTo>
                  <a:pt x="199" y="1845"/>
                </a:lnTo>
                <a:lnTo>
                  <a:pt x="201" y="1850"/>
                </a:lnTo>
                <a:lnTo>
                  <a:pt x="202" y="1851"/>
                </a:lnTo>
                <a:lnTo>
                  <a:pt x="203" y="1854"/>
                </a:lnTo>
                <a:lnTo>
                  <a:pt x="206" y="1856"/>
                </a:lnTo>
                <a:lnTo>
                  <a:pt x="207" y="1856"/>
                </a:lnTo>
                <a:lnTo>
                  <a:pt x="207" y="1857"/>
                </a:lnTo>
                <a:lnTo>
                  <a:pt x="207" y="1854"/>
                </a:lnTo>
                <a:lnTo>
                  <a:pt x="207" y="1853"/>
                </a:lnTo>
                <a:lnTo>
                  <a:pt x="206" y="1851"/>
                </a:lnTo>
                <a:lnTo>
                  <a:pt x="206" y="1849"/>
                </a:lnTo>
                <a:lnTo>
                  <a:pt x="206" y="1846"/>
                </a:lnTo>
                <a:lnTo>
                  <a:pt x="207" y="1843"/>
                </a:lnTo>
                <a:lnTo>
                  <a:pt x="209" y="1843"/>
                </a:lnTo>
                <a:lnTo>
                  <a:pt x="212" y="1842"/>
                </a:lnTo>
                <a:lnTo>
                  <a:pt x="216" y="1843"/>
                </a:lnTo>
                <a:lnTo>
                  <a:pt x="217" y="1845"/>
                </a:lnTo>
                <a:lnTo>
                  <a:pt x="225" y="1850"/>
                </a:lnTo>
                <a:lnTo>
                  <a:pt x="227" y="1853"/>
                </a:lnTo>
                <a:lnTo>
                  <a:pt x="232" y="1853"/>
                </a:lnTo>
                <a:lnTo>
                  <a:pt x="238" y="1849"/>
                </a:lnTo>
                <a:lnTo>
                  <a:pt x="240" y="1847"/>
                </a:lnTo>
                <a:lnTo>
                  <a:pt x="243" y="1850"/>
                </a:lnTo>
                <a:lnTo>
                  <a:pt x="244" y="1851"/>
                </a:lnTo>
                <a:lnTo>
                  <a:pt x="247" y="1854"/>
                </a:lnTo>
                <a:lnTo>
                  <a:pt x="247" y="1856"/>
                </a:lnTo>
                <a:lnTo>
                  <a:pt x="250" y="1860"/>
                </a:lnTo>
                <a:lnTo>
                  <a:pt x="250" y="1858"/>
                </a:lnTo>
                <a:lnTo>
                  <a:pt x="251" y="1858"/>
                </a:lnTo>
                <a:lnTo>
                  <a:pt x="254" y="1854"/>
                </a:lnTo>
                <a:lnTo>
                  <a:pt x="253" y="1853"/>
                </a:lnTo>
                <a:lnTo>
                  <a:pt x="253" y="1850"/>
                </a:lnTo>
                <a:lnTo>
                  <a:pt x="251" y="1849"/>
                </a:lnTo>
                <a:lnTo>
                  <a:pt x="250" y="1847"/>
                </a:lnTo>
                <a:lnTo>
                  <a:pt x="250" y="1845"/>
                </a:lnTo>
                <a:lnTo>
                  <a:pt x="253" y="1839"/>
                </a:lnTo>
                <a:lnTo>
                  <a:pt x="253" y="1838"/>
                </a:lnTo>
                <a:lnTo>
                  <a:pt x="254" y="1838"/>
                </a:lnTo>
                <a:lnTo>
                  <a:pt x="261" y="1843"/>
                </a:lnTo>
                <a:lnTo>
                  <a:pt x="262" y="1843"/>
                </a:lnTo>
                <a:lnTo>
                  <a:pt x="265" y="1847"/>
                </a:lnTo>
                <a:lnTo>
                  <a:pt x="269" y="1850"/>
                </a:lnTo>
                <a:lnTo>
                  <a:pt x="270" y="1853"/>
                </a:lnTo>
                <a:lnTo>
                  <a:pt x="273" y="1856"/>
                </a:lnTo>
                <a:lnTo>
                  <a:pt x="277" y="1858"/>
                </a:lnTo>
                <a:lnTo>
                  <a:pt x="278" y="1858"/>
                </a:lnTo>
                <a:lnTo>
                  <a:pt x="285" y="1860"/>
                </a:lnTo>
                <a:lnTo>
                  <a:pt x="285" y="1861"/>
                </a:lnTo>
                <a:lnTo>
                  <a:pt x="287" y="1864"/>
                </a:lnTo>
                <a:lnTo>
                  <a:pt x="287" y="1865"/>
                </a:lnTo>
                <a:lnTo>
                  <a:pt x="287" y="1873"/>
                </a:lnTo>
                <a:lnTo>
                  <a:pt x="288" y="1876"/>
                </a:lnTo>
                <a:lnTo>
                  <a:pt x="288" y="1879"/>
                </a:lnTo>
                <a:lnTo>
                  <a:pt x="292" y="1886"/>
                </a:lnTo>
                <a:lnTo>
                  <a:pt x="293" y="1888"/>
                </a:lnTo>
                <a:lnTo>
                  <a:pt x="296" y="1891"/>
                </a:lnTo>
                <a:lnTo>
                  <a:pt x="298" y="1892"/>
                </a:lnTo>
                <a:lnTo>
                  <a:pt x="302" y="1891"/>
                </a:lnTo>
                <a:lnTo>
                  <a:pt x="306" y="1892"/>
                </a:lnTo>
                <a:lnTo>
                  <a:pt x="307" y="1892"/>
                </a:lnTo>
                <a:lnTo>
                  <a:pt x="313" y="1899"/>
                </a:lnTo>
                <a:lnTo>
                  <a:pt x="313" y="1901"/>
                </a:lnTo>
                <a:lnTo>
                  <a:pt x="314" y="1903"/>
                </a:lnTo>
                <a:lnTo>
                  <a:pt x="314" y="1905"/>
                </a:lnTo>
                <a:lnTo>
                  <a:pt x="313" y="1905"/>
                </a:lnTo>
                <a:lnTo>
                  <a:pt x="307" y="1903"/>
                </a:lnTo>
                <a:lnTo>
                  <a:pt x="291" y="1901"/>
                </a:lnTo>
                <a:lnTo>
                  <a:pt x="283" y="1898"/>
                </a:lnTo>
                <a:lnTo>
                  <a:pt x="278" y="1898"/>
                </a:lnTo>
                <a:lnTo>
                  <a:pt x="276" y="1899"/>
                </a:lnTo>
                <a:lnTo>
                  <a:pt x="303" y="1914"/>
                </a:lnTo>
                <a:lnTo>
                  <a:pt x="317" y="1911"/>
                </a:lnTo>
                <a:lnTo>
                  <a:pt x="319" y="1909"/>
                </a:lnTo>
                <a:lnTo>
                  <a:pt x="326" y="1906"/>
                </a:lnTo>
                <a:lnTo>
                  <a:pt x="334" y="1909"/>
                </a:lnTo>
                <a:lnTo>
                  <a:pt x="341" y="1913"/>
                </a:lnTo>
                <a:lnTo>
                  <a:pt x="343" y="1914"/>
                </a:lnTo>
                <a:lnTo>
                  <a:pt x="343" y="1916"/>
                </a:lnTo>
                <a:lnTo>
                  <a:pt x="344" y="1917"/>
                </a:lnTo>
                <a:lnTo>
                  <a:pt x="344" y="1918"/>
                </a:lnTo>
                <a:lnTo>
                  <a:pt x="344" y="1921"/>
                </a:lnTo>
                <a:lnTo>
                  <a:pt x="343" y="1921"/>
                </a:lnTo>
                <a:lnTo>
                  <a:pt x="340" y="1924"/>
                </a:lnTo>
                <a:lnTo>
                  <a:pt x="338" y="1925"/>
                </a:lnTo>
                <a:lnTo>
                  <a:pt x="336" y="1925"/>
                </a:lnTo>
                <a:lnTo>
                  <a:pt x="329" y="1926"/>
                </a:lnTo>
                <a:lnTo>
                  <a:pt x="329" y="1928"/>
                </a:lnTo>
                <a:lnTo>
                  <a:pt x="318" y="1926"/>
                </a:lnTo>
                <a:lnTo>
                  <a:pt x="314" y="1926"/>
                </a:lnTo>
                <a:lnTo>
                  <a:pt x="299" y="1929"/>
                </a:lnTo>
                <a:lnTo>
                  <a:pt x="296" y="1929"/>
                </a:lnTo>
                <a:lnTo>
                  <a:pt x="292" y="1932"/>
                </a:lnTo>
                <a:lnTo>
                  <a:pt x="289" y="1932"/>
                </a:lnTo>
                <a:lnTo>
                  <a:pt x="278" y="1926"/>
                </a:lnTo>
                <a:lnTo>
                  <a:pt x="269" y="1917"/>
                </a:lnTo>
                <a:lnTo>
                  <a:pt x="266" y="1909"/>
                </a:lnTo>
                <a:lnTo>
                  <a:pt x="265" y="1907"/>
                </a:lnTo>
                <a:lnTo>
                  <a:pt x="261" y="1905"/>
                </a:lnTo>
                <a:lnTo>
                  <a:pt x="254" y="1905"/>
                </a:lnTo>
                <a:lnTo>
                  <a:pt x="246" y="1906"/>
                </a:lnTo>
                <a:lnTo>
                  <a:pt x="244" y="1907"/>
                </a:lnTo>
                <a:lnTo>
                  <a:pt x="246" y="1907"/>
                </a:lnTo>
                <a:lnTo>
                  <a:pt x="251" y="1910"/>
                </a:lnTo>
                <a:lnTo>
                  <a:pt x="254" y="1911"/>
                </a:lnTo>
                <a:lnTo>
                  <a:pt x="257" y="1914"/>
                </a:lnTo>
                <a:lnTo>
                  <a:pt x="258" y="1928"/>
                </a:lnTo>
                <a:lnTo>
                  <a:pt x="259" y="1932"/>
                </a:lnTo>
                <a:lnTo>
                  <a:pt x="258" y="1936"/>
                </a:lnTo>
                <a:lnTo>
                  <a:pt x="254" y="1937"/>
                </a:lnTo>
                <a:lnTo>
                  <a:pt x="254" y="1936"/>
                </a:lnTo>
                <a:lnTo>
                  <a:pt x="247" y="1935"/>
                </a:lnTo>
                <a:lnTo>
                  <a:pt x="242" y="1932"/>
                </a:lnTo>
                <a:lnTo>
                  <a:pt x="242" y="1931"/>
                </a:lnTo>
                <a:lnTo>
                  <a:pt x="239" y="1929"/>
                </a:lnTo>
                <a:lnTo>
                  <a:pt x="239" y="1929"/>
                </a:lnTo>
                <a:lnTo>
                  <a:pt x="236" y="1929"/>
                </a:lnTo>
                <a:lnTo>
                  <a:pt x="235" y="1928"/>
                </a:lnTo>
                <a:lnTo>
                  <a:pt x="231" y="1926"/>
                </a:lnTo>
                <a:lnTo>
                  <a:pt x="227" y="1925"/>
                </a:lnTo>
                <a:lnTo>
                  <a:pt x="221" y="1926"/>
                </a:lnTo>
                <a:lnTo>
                  <a:pt x="213" y="1929"/>
                </a:lnTo>
                <a:lnTo>
                  <a:pt x="209" y="1932"/>
                </a:lnTo>
                <a:lnTo>
                  <a:pt x="210" y="1935"/>
                </a:lnTo>
                <a:lnTo>
                  <a:pt x="218" y="1933"/>
                </a:lnTo>
                <a:lnTo>
                  <a:pt x="222" y="1932"/>
                </a:lnTo>
                <a:lnTo>
                  <a:pt x="227" y="1936"/>
                </a:lnTo>
                <a:lnTo>
                  <a:pt x="225" y="1941"/>
                </a:lnTo>
                <a:lnTo>
                  <a:pt x="244" y="1954"/>
                </a:lnTo>
                <a:lnTo>
                  <a:pt x="270" y="1973"/>
                </a:lnTo>
                <a:lnTo>
                  <a:pt x="274" y="1977"/>
                </a:lnTo>
                <a:lnTo>
                  <a:pt x="276" y="1977"/>
                </a:lnTo>
                <a:lnTo>
                  <a:pt x="274" y="1981"/>
                </a:lnTo>
                <a:lnTo>
                  <a:pt x="273" y="1981"/>
                </a:lnTo>
                <a:lnTo>
                  <a:pt x="272" y="1982"/>
                </a:lnTo>
                <a:lnTo>
                  <a:pt x="268" y="1984"/>
                </a:lnTo>
                <a:lnTo>
                  <a:pt x="265" y="1985"/>
                </a:lnTo>
                <a:lnTo>
                  <a:pt x="247" y="1985"/>
                </a:lnTo>
                <a:lnTo>
                  <a:pt x="246" y="1985"/>
                </a:lnTo>
                <a:lnTo>
                  <a:pt x="240" y="1984"/>
                </a:lnTo>
                <a:lnTo>
                  <a:pt x="239" y="1984"/>
                </a:lnTo>
                <a:lnTo>
                  <a:pt x="232" y="1981"/>
                </a:lnTo>
                <a:lnTo>
                  <a:pt x="228" y="1978"/>
                </a:lnTo>
                <a:lnTo>
                  <a:pt x="216" y="1971"/>
                </a:lnTo>
                <a:lnTo>
                  <a:pt x="210" y="1970"/>
                </a:lnTo>
                <a:lnTo>
                  <a:pt x="205" y="1969"/>
                </a:lnTo>
                <a:lnTo>
                  <a:pt x="202" y="1966"/>
                </a:lnTo>
                <a:lnTo>
                  <a:pt x="201" y="1965"/>
                </a:lnTo>
                <a:lnTo>
                  <a:pt x="201" y="1962"/>
                </a:lnTo>
                <a:lnTo>
                  <a:pt x="199" y="1962"/>
                </a:lnTo>
                <a:lnTo>
                  <a:pt x="198" y="1959"/>
                </a:lnTo>
                <a:lnTo>
                  <a:pt x="195" y="1958"/>
                </a:lnTo>
                <a:lnTo>
                  <a:pt x="194" y="1959"/>
                </a:lnTo>
                <a:lnTo>
                  <a:pt x="194" y="1961"/>
                </a:lnTo>
                <a:lnTo>
                  <a:pt x="201" y="1969"/>
                </a:lnTo>
                <a:lnTo>
                  <a:pt x="203" y="1970"/>
                </a:lnTo>
                <a:lnTo>
                  <a:pt x="206" y="1971"/>
                </a:lnTo>
                <a:lnTo>
                  <a:pt x="214" y="1976"/>
                </a:lnTo>
                <a:lnTo>
                  <a:pt x="216" y="1976"/>
                </a:lnTo>
                <a:lnTo>
                  <a:pt x="218" y="1976"/>
                </a:lnTo>
                <a:lnTo>
                  <a:pt x="220" y="1976"/>
                </a:lnTo>
                <a:lnTo>
                  <a:pt x="221" y="1977"/>
                </a:lnTo>
                <a:lnTo>
                  <a:pt x="229" y="1986"/>
                </a:lnTo>
                <a:lnTo>
                  <a:pt x="231" y="1989"/>
                </a:lnTo>
                <a:lnTo>
                  <a:pt x="231" y="1991"/>
                </a:lnTo>
                <a:lnTo>
                  <a:pt x="228" y="1991"/>
                </a:lnTo>
                <a:lnTo>
                  <a:pt x="227" y="1991"/>
                </a:lnTo>
                <a:lnTo>
                  <a:pt x="227" y="1989"/>
                </a:lnTo>
                <a:lnTo>
                  <a:pt x="225" y="1988"/>
                </a:lnTo>
                <a:lnTo>
                  <a:pt x="220" y="1989"/>
                </a:lnTo>
                <a:lnTo>
                  <a:pt x="218" y="1989"/>
                </a:lnTo>
                <a:lnTo>
                  <a:pt x="210" y="1991"/>
                </a:lnTo>
                <a:lnTo>
                  <a:pt x="207" y="1992"/>
                </a:lnTo>
                <a:lnTo>
                  <a:pt x="213" y="1999"/>
                </a:lnTo>
                <a:lnTo>
                  <a:pt x="214" y="2000"/>
                </a:lnTo>
                <a:lnTo>
                  <a:pt x="220" y="2004"/>
                </a:lnTo>
                <a:lnTo>
                  <a:pt x="221" y="2007"/>
                </a:lnTo>
                <a:lnTo>
                  <a:pt x="225" y="2010"/>
                </a:lnTo>
                <a:lnTo>
                  <a:pt x="227" y="2011"/>
                </a:lnTo>
                <a:lnTo>
                  <a:pt x="224" y="2016"/>
                </a:lnTo>
                <a:lnTo>
                  <a:pt x="221" y="2015"/>
                </a:lnTo>
                <a:lnTo>
                  <a:pt x="221" y="2015"/>
                </a:lnTo>
                <a:lnTo>
                  <a:pt x="212" y="2008"/>
                </a:lnTo>
                <a:lnTo>
                  <a:pt x="209" y="2006"/>
                </a:lnTo>
                <a:lnTo>
                  <a:pt x="206" y="2003"/>
                </a:lnTo>
                <a:lnTo>
                  <a:pt x="202" y="1999"/>
                </a:lnTo>
                <a:lnTo>
                  <a:pt x="197" y="2000"/>
                </a:lnTo>
                <a:lnTo>
                  <a:pt x="194" y="2000"/>
                </a:lnTo>
                <a:lnTo>
                  <a:pt x="192" y="1999"/>
                </a:lnTo>
                <a:lnTo>
                  <a:pt x="192" y="1997"/>
                </a:lnTo>
                <a:lnTo>
                  <a:pt x="195" y="1988"/>
                </a:lnTo>
                <a:lnTo>
                  <a:pt x="197" y="1988"/>
                </a:lnTo>
                <a:lnTo>
                  <a:pt x="197" y="1986"/>
                </a:lnTo>
                <a:lnTo>
                  <a:pt x="199" y="1986"/>
                </a:lnTo>
                <a:lnTo>
                  <a:pt x="201" y="1986"/>
                </a:lnTo>
                <a:lnTo>
                  <a:pt x="205" y="1988"/>
                </a:lnTo>
                <a:lnTo>
                  <a:pt x="207" y="1988"/>
                </a:lnTo>
                <a:lnTo>
                  <a:pt x="206" y="1985"/>
                </a:lnTo>
                <a:lnTo>
                  <a:pt x="188" y="1981"/>
                </a:lnTo>
                <a:lnTo>
                  <a:pt x="183" y="1985"/>
                </a:lnTo>
                <a:lnTo>
                  <a:pt x="177" y="1992"/>
                </a:lnTo>
                <a:lnTo>
                  <a:pt x="172" y="1986"/>
                </a:lnTo>
                <a:lnTo>
                  <a:pt x="162" y="1970"/>
                </a:lnTo>
                <a:lnTo>
                  <a:pt x="157" y="1967"/>
                </a:lnTo>
                <a:lnTo>
                  <a:pt x="154" y="1962"/>
                </a:lnTo>
                <a:lnTo>
                  <a:pt x="154" y="1962"/>
                </a:lnTo>
                <a:lnTo>
                  <a:pt x="156" y="1946"/>
                </a:lnTo>
                <a:lnTo>
                  <a:pt x="154" y="1944"/>
                </a:lnTo>
                <a:lnTo>
                  <a:pt x="154" y="1943"/>
                </a:lnTo>
                <a:lnTo>
                  <a:pt x="156" y="1940"/>
                </a:lnTo>
                <a:lnTo>
                  <a:pt x="156" y="1939"/>
                </a:lnTo>
                <a:lnTo>
                  <a:pt x="157" y="1937"/>
                </a:lnTo>
                <a:lnTo>
                  <a:pt x="158" y="1937"/>
                </a:lnTo>
                <a:lnTo>
                  <a:pt x="162" y="1936"/>
                </a:lnTo>
                <a:lnTo>
                  <a:pt x="158" y="1929"/>
                </a:lnTo>
                <a:lnTo>
                  <a:pt x="157" y="1926"/>
                </a:lnTo>
                <a:lnTo>
                  <a:pt x="158" y="1926"/>
                </a:lnTo>
                <a:lnTo>
                  <a:pt x="160" y="1924"/>
                </a:lnTo>
                <a:lnTo>
                  <a:pt x="161" y="1925"/>
                </a:lnTo>
                <a:lnTo>
                  <a:pt x="162" y="1926"/>
                </a:lnTo>
                <a:lnTo>
                  <a:pt x="164" y="1926"/>
                </a:lnTo>
                <a:lnTo>
                  <a:pt x="167" y="1925"/>
                </a:lnTo>
                <a:lnTo>
                  <a:pt x="167" y="1924"/>
                </a:lnTo>
                <a:lnTo>
                  <a:pt x="161" y="1920"/>
                </a:lnTo>
                <a:lnTo>
                  <a:pt x="160" y="1920"/>
                </a:lnTo>
                <a:lnTo>
                  <a:pt x="160" y="1918"/>
                </a:lnTo>
                <a:lnTo>
                  <a:pt x="158" y="1916"/>
                </a:lnTo>
                <a:lnTo>
                  <a:pt x="158" y="1913"/>
                </a:lnTo>
                <a:lnTo>
                  <a:pt x="167" y="1898"/>
                </a:lnTo>
                <a:lnTo>
                  <a:pt x="168" y="1896"/>
                </a:lnTo>
                <a:lnTo>
                  <a:pt x="171" y="1895"/>
                </a:lnTo>
                <a:lnTo>
                  <a:pt x="171" y="1894"/>
                </a:lnTo>
                <a:lnTo>
                  <a:pt x="175" y="1892"/>
                </a:lnTo>
                <a:lnTo>
                  <a:pt x="184" y="1888"/>
                </a:lnTo>
                <a:lnTo>
                  <a:pt x="186" y="1888"/>
                </a:lnTo>
                <a:lnTo>
                  <a:pt x="203" y="1899"/>
                </a:lnTo>
                <a:lnTo>
                  <a:pt x="205" y="1901"/>
                </a:lnTo>
                <a:lnTo>
                  <a:pt x="206" y="1903"/>
                </a:lnTo>
                <a:lnTo>
                  <a:pt x="206" y="1914"/>
                </a:lnTo>
                <a:lnTo>
                  <a:pt x="206" y="1916"/>
                </a:lnTo>
                <a:lnTo>
                  <a:pt x="205" y="1916"/>
                </a:lnTo>
                <a:lnTo>
                  <a:pt x="203" y="1922"/>
                </a:lnTo>
                <a:lnTo>
                  <a:pt x="205" y="1925"/>
                </a:lnTo>
                <a:lnTo>
                  <a:pt x="205" y="1926"/>
                </a:lnTo>
                <a:lnTo>
                  <a:pt x="206" y="1929"/>
                </a:lnTo>
                <a:lnTo>
                  <a:pt x="207" y="1929"/>
                </a:lnTo>
                <a:lnTo>
                  <a:pt x="207" y="1926"/>
                </a:lnTo>
                <a:lnTo>
                  <a:pt x="209" y="1922"/>
                </a:lnTo>
                <a:lnTo>
                  <a:pt x="209" y="1910"/>
                </a:lnTo>
                <a:lnTo>
                  <a:pt x="207" y="1903"/>
                </a:lnTo>
                <a:lnTo>
                  <a:pt x="206" y="1899"/>
                </a:lnTo>
                <a:lnTo>
                  <a:pt x="206" y="1898"/>
                </a:lnTo>
                <a:lnTo>
                  <a:pt x="205" y="1896"/>
                </a:lnTo>
                <a:lnTo>
                  <a:pt x="201" y="1895"/>
                </a:lnTo>
                <a:lnTo>
                  <a:pt x="199" y="1895"/>
                </a:lnTo>
                <a:lnTo>
                  <a:pt x="197" y="1894"/>
                </a:lnTo>
                <a:lnTo>
                  <a:pt x="192" y="1892"/>
                </a:lnTo>
                <a:lnTo>
                  <a:pt x="191" y="1891"/>
                </a:lnTo>
                <a:lnTo>
                  <a:pt x="188" y="1881"/>
                </a:lnTo>
                <a:lnTo>
                  <a:pt x="179" y="1875"/>
                </a:lnTo>
                <a:lnTo>
                  <a:pt x="179" y="1876"/>
                </a:lnTo>
                <a:lnTo>
                  <a:pt x="177" y="1876"/>
                </a:lnTo>
                <a:lnTo>
                  <a:pt x="177" y="1875"/>
                </a:lnTo>
                <a:lnTo>
                  <a:pt x="172" y="1875"/>
                </a:lnTo>
                <a:lnTo>
                  <a:pt x="171" y="1873"/>
                </a:lnTo>
                <a:lnTo>
                  <a:pt x="167" y="1864"/>
                </a:lnTo>
                <a:lnTo>
                  <a:pt x="167" y="1864"/>
                </a:lnTo>
                <a:lnTo>
                  <a:pt x="168" y="1858"/>
                </a:lnTo>
                <a:lnTo>
                  <a:pt x="169" y="1856"/>
                </a:lnTo>
                <a:lnTo>
                  <a:pt x="168" y="1849"/>
                </a:lnTo>
                <a:lnTo>
                  <a:pt x="165" y="1842"/>
                </a:lnTo>
                <a:lnTo>
                  <a:pt x="161" y="1839"/>
                </a:lnTo>
                <a:lnTo>
                  <a:pt x="157" y="1838"/>
                </a:lnTo>
                <a:lnTo>
                  <a:pt x="157" y="1836"/>
                </a:lnTo>
                <a:lnTo>
                  <a:pt x="158" y="1835"/>
                </a:lnTo>
                <a:lnTo>
                  <a:pt x="162" y="1830"/>
                </a:lnTo>
                <a:lnTo>
                  <a:pt x="167" y="1821"/>
                </a:lnTo>
                <a:lnTo>
                  <a:pt x="168" y="1821"/>
                </a:lnTo>
                <a:lnTo>
                  <a:pt x="176" y="1819"/>
                </a:lnTo>
                <a:lnTo>
                  <a:pt x="177" y="1821"/>
                </a:lnTo>
                <a:lnTo>
                  <a:pt x="176" y="1831"/>
                </a:lnTo>
                <a:lnTo>
                  <a:pt x="180" y="1835"/>
                </a:lnTo>
                <a:lnTo>
                  <a:pt x="175" y="1838"/>
                </a:lnTo>
                <a:lnTo>
                  <a:pt x="175" y="1843"/>
                </a:lnTo>
                <a:close/>
                <a:moveTo>
                  <a:pt x="123" y="1823"/>
                </a:moveTo>
                <a:lnTo>
                  <a:pt x="120" y="1826"/>
                </a:lnTo>
                <a:lnTo>
                  <a:pt x="120" y="1824"/>
                </a:lnTo>
                <a:lnTo>
                  <a:pt x="119" y="1824"/>
                </a:lnTo>
                <a:lnTo>
                  <a:pt x="116" y="1823"/>
                </a:lnTo>
                <a:lnTo>
                  <a:pt x="115" y="1823"/>
                </a:lnTo>
                <a:lnTo>
                  <a:pt x="116" y="1838"/>
                </a:lnTo>
                <a:lnTo>
                  <a:pt x="117" y="1838"/>
                </a:lnTo>
                <a:lnTo>
                  <a:pt x="119" y="1839"/>
                </a:lnTo>
                <a:lnTo>
                  <a:pt x="120" y="1839"/>
                </a:lnTo>
                <a:lnTo>
                  <a:pt x="126" y="1836"/>
                </a:lnTo>
                <a:lnTo>
                  <a:pt x="127" y="1834"/>
                </a:lnTo>
                <a:lnTo>
                  <a:pt x="127" y="1832"/>
                </a:lnTo>
                <a:lnTo>
                  <a:pt x="127" y="1831"/>
                </a:lnTo>
                <a:lnTo>
                  <a:pt x="128" y="1831"/>
                </a:lnTo>
                <a:lnTo>
                  <a:pt x="131" y="1832"/>
                </a:lnTo>
                <a:lnTo>
                  <a:pt x="132" y="1834"/>
                </a:lnTo>
                <a:lnTo>
                  <a:pt x="132" y="1835"/>
                </a:lnTo>
                <a:lnTo>
                  <a:pt x="131" y="1836"/>
                </a:lnTo>
                <a:lnTo>
                  <a:pt x="130" y="1839"/>
                </a:lnTo>
                <a:lnTo>
                  <a:pt x="115" y="1849"/>
                </a:lnTo>
                <a:lnTo>
                  <a:pt x="109" y="1851"/>
                </a:lnTo>
                <a:lnTo>
                  <a:pt x="108" y="1851"/>
                </a:lnTo>
                <a:lnTo>
                  <a:pt x="105" y="1853"/>
                </a:lnTo>
                <a:lnTo>
                  <a:pt x="105" y="1851"/>
                </a:lnTo>
                <a:lnTo>
                  <a:pt x="105" y="1849"/>
                </a:lnTo>
                <a:lnTo>
                  <a:pt x="105" y="1835"/>
                </a:lnTo>
                <a:lnTo>
                  <a:pt x="100" y="1826"/>
                </a:lnTo>
                <a:lnTo>
                  <a:pt x="98" y="1817"/>
                </a:lnTo>
                <a:lnTo>
                  <a:pt x="107" y="1817"/>
                </a:lnTo>
                <a:lnTo>
                  <a:pt x="104" y="1823"/>
                </a:lnTo>
                <a:lnTo>
                  <a:pt x="104" y="1826"/>
                </a:lnTo>
                <a:lnTo>
                  <a:pt x="105" y="1826"/>
                </a:lnTo>
                <a:lnTo>
                  <a:pt x="107" y="1827"/>
                </a:lnTo>
                <a:lnTo>
                  <a:pt x="108" y="1827"/>
                </a:lnTo>
                <a:lnTo>
                  <a:pt x="108" y="1826"/>
                </a:lnTo>
                <a:lnTo>
                  <a:pt x="109" y="1821"/>
                </a:lnTo>
                <a:lnTo>
                  <a:pt x="111" y="1819"/>
                </a:lnTo>
                <a:lnTo>
                  <a:pt x="112" y="1819"/>
                </a:lnTo>
                <a:lnTo>
                  <a:pt x="113" y="1817"/>
                </a:lnTo>
                <a:lnTo>
                  <a:pt x="119" y="1817"/>
                </a:lnTo>
                <a:lnTo>
                  <a:pt x="123" y="1817"/>
                </a:lnTo>
                <a:lnTo>
                  <a:pt x="123" y="1823"/>
                </a:lnTo>
                <a:close/>
                <a:moveTo>
                  <a:pt x="298" y="1817"/>
                </a:moveTo>
                <a:lnTo>
                  <a:pt x="299" y="1817"/>
                </a:lnTo>
                <a:lnTo>
                  <a:pt x="303" y="1820"/>
                </a:lnTo>
                <a:lnTo>
                  <a:pt x="308" y="1820"/>
                </a:lnTo>
                <a:lnTo>
                  <a:pt x="313" y="1819"/>
                </a:lnTo>
                <a:lnTo>
                  <a:pt x="323" y="1823"/>
                </a:lnTo>
                <a:lnTo>
                  <a:pt x="333" y="1827"/>
                </a:lnTo>
                <a:lnTo>
                  <a:pt x="334" y="1828"/>
                </a:lnTo>
                <a:lnTo>
                  <a:pt x="336" y="1831"/>
                </a:lnTo>
                <a:lnTo>
                  <a:pt x="334" y="1831"/>
                </a:lnTo>
                <a:lnTo>
                  <a:pt x="332" y="1832"/>
                </a:lnTo>
                <a:lnTo>
                  <a:pt x="328" y="1834"/>
                </a:lnTo>
                <a:lnTo>
                  <a:pt x="325" y="1834"/>
                </a:lnTo>
                <a:lnTo>
                  <a:pt x="323" y="1832"/>
                </a:lnTo>
                <a:lnTo>
                  <a:pt x="322" y="1831"/>
                </a:lnTo>
                <a:lnTo>
                  <a:pt x="321" y="1828"/>
                </a:lnTo>
                <a:lnTo>
                  <a:pt x="319" y="1828"/>
                </a:lnTo>
                <a:lnTo>
                  <a:pt x="318" y="1831"/>
                </a:lnTo>
                <a:lnTo>
                  <a:pt x="322" y="1838"/>
                </a:lnTo>
                <a:lnTo>
                  <a:pt x="322" y="1839"/>
                </a:lnTo>
                <a:lnTo>
                  <a:pt x="329" y="1839"/>
                </a:lnTo>
                <a:lnTo>
                  <a:pt x="330" y="1839"/>
                </a:lnTo>
                <a:lnTo>
                  <a:pt x="332" y="1838"/>
                </a:lnTo>
                <a:lnTo>
                  <a:pt x="333" y="1836"/>
                </a:lnTo>
                <a:lnTo>
                  <a:pt x="334" y="1835"/>
                </a:lnTo>
                <a:lnTo>
                  <a:pt x="336" y="1835"/>
                </a:lnTo>
                <a:lnTo>
                  <a:pt x="337" y="1835"/>
                </a:lnTo>
                <a:lnTo>
                  <a:pt x="338" y="1835"/>
                </a:lnTo>
                <a:lnTo>
                  <a:pt x="340" y="1836"/>
                </a:lnTo>
                <a:lnTo>
                  <a:pt x="341" y="1839"/>
                </a:lnTo>
                <a:lnTo>
                  <a:pt x="340" y="1841"/>
                </a:lnTo>
                <a:lnTo>
                  <a:pt x="332" y="1845"/>
                </a:lnTo>
                <a:lnTo>
                  <a:pt x="333" y="1847"/>
                </a:lnTo>
                <a:lnTo>
                  <a:pt x="334" y="1847"/>
                </a:lnTo>
                <a:lnTo>
                  <a:pt x="341" y="1854"/>
                </a:lnTo>
                <a:lnTo>
                  <a:pt x="341" y="1856"/>
                </a:lnTo>
                <a:lnTo>
                  <a:pt x="341" y="1857"/>
                </a:lnTo>
                <a:lnTo>
                  <a:pt x="344" y="1869"/>
                </a:lnTo>
                <a:lnTo>
                  <a:pt x="329" y="1869"/>
                </a:lnTo>
                <a:lnTo>
                  <a:pt x="319" y="1871"/>
                </a:lnTo>
                <a:lnTo>
                  <a:pt x="311" y="1872"/>
                </a:lnTo>
                <a:lnTo>
                  <a:pt x="296" y="1879"/>
                </a:lnTo>
                <a:lnTo>
                  <a:pt x="295" y="1879"/>
                </a:lnTo>
                <a:lnTo>
                  <a:pt x="292" y="1877"/>
                </a:lnTo>
                <a:lnTo>
                  <a:pt x="289" y="1877"/>
                </a:lnTo>
                <a:lnTo>
                  <a:pt x="289" y="1876"/>
                </a:lnTo>
                <a:lnTo>
                  <a:pt x="289" y="1869"/>
                </a:lnTo>
                <a:lnTo>
                  <a:pt x="289" y="1866"/>
                </a:lnTo>
                <a:lnTo>
                  <a:pt x="289" y="1865"/>
                </a:lnTo>
                <a:lnTo>
                  <a:pt x="291" y="1864"/>
                </a:lnTo>
                <a:lnTo>
                  <a:pt x="287" y="1856"/>
                </a:lnTo>
                <a:lnTo>
                  <a:pt x="287" y="1853"/>
                </a:lnTo>
                <a:lnTo>
                  <a:pt x="285" y="1853"/>
                </a:lnTo>
                <a:lnTo>
                  <a:pt x="284" y="1854"/>
                </a:lnTo>
                <a:lnTo>
                  <a:pt x="281" y="1856"/>
                </a:lnTo>
                <a:lnTo>
                  <a:pt x="278" y="1856"/>
                </a:lnTo>
                <a:lnTo>
                  <a:pt x="277" y="1856"/>
                </a:lnTo>
                <a:lnTo>
                  <a:pt x="274" y="1849"/>
                </a:lnTo>
                <a:lnTo>
                  <a:pt x="274" y="1847"/>
                </a:lnTo>
                <a:lnTo>
                  <a:pt x="274" y="1845"/>
                </a:lnTo>
                <a:lnTo>
                  <a:pt x="272" y="1845"/>
                </a:lnTo>
                <a:lnTo>
                  <a:pt x="269" y="1843"/>
                </a:lnTo>
                <a:lnTo>
                  <a:pt x="268" y="1843"/>
                </a:lnTo>
                <a:lnTo>
                  <a:pt x="268" y="1841"/>
                </a:lnTo>
                <a:lnTo>
                  <a:pt x="268" y="1839"/>
                </a:lnTo>
                <a:lnTo>
                  <a:pt x="270" y="1836"/>
                </a:lnTo>
                <a:lnTo>
                  <a:pt x="272" y="1836"/>
                </a:lnTo>
                <a:lnTo>
                  <a:pt x="280" y="1832"/>
                </a:lnTo>
                <a:lnTo>
                  <a:pt x="281" y="1831"/>
                </a:lnTo>
                <a:lnTo>
                  <a:pt x="276" y="1821"/>
                </a:lnTo>
                <a:lnTo>
                  <a:pt x="276" y="1819"/>
                </a:lnTo>
                <a:lnTo>
                  <a:pt x="277" y="1817"/>
                </a:lnTo>
                <a:lnTo>
                  <a:pt x="278" y="1817"/>
                </a:lnTo>
                <a:lnTo>
                  <a:pt x="285" y="1817"/>
                </a:lnTo>
                <a:lnTo>
                  <a:pt x="298" y="1817"/>
                </a:lnTo>
                <a:close/>
                <a:moveTo>
                  <a:pt x="280" y="1791"/>
                </a:moveTo>
                <a:lnTo>
                  <a:pt x="281" y="1791"/>
                </a:lnTo>
                <a:lnTo>
                  <a:pt x="287" y="1791"/>
                </a:lnTo>
                <a:lnTo>
                  <a:pt x="289" y="1791"/>
                </a:lnTo>
                <a:lnTo>
                  <a:pt x="289" y="1790"/>
                </a:lnTo>
                <a:lnTo>
                  <a:pt x="298" y="1787"/>
                </a:lnTo>
                <a:lnTo>
                  <a:pt x="300" y="1787"/>
                </a:lnTo>
                <a:lnTo>
                  <a:pt x="300" y="1790"/>
                </a:lnTo>
                <a:lnTo>
                  <a:pt x="302" y="1798"/>
                </a:lnTo>
                <a:lnTo>
                  <a:pt x="300" y="1809"/>
                </a:lnTo>
                <a:lnTo>
                  <a:pt x="295" y="1812"/>
                </a:lnTo>
                <a:lnTo>
                  <a:pt x="289" y="1812"/>
                </a:lnTo>
                <a:lnTo>
                  <a:pt x="289" y="1811"/>
                </a:lnTo>
                <a:lnTo>
                  <a:pt x="287" y="1811"/>
                </a:lnTo>
                <a:lnTo>
                  <a:pt x="287" y="1809"/>
                </a:lnTo>
                <a:lnTo>
                  <a:pt x="285" y="1808"/>
                </a:lnTo>
                <a:lnTo>
                  <a:pt x="280" y="1809"/>
                </a:lnTo>
                <a:lnTo>
                  <a:pt x="276" y="1809"/>
                </a:lnTo>
                <a:lnTo>
                  <a:pt x="272" y="1817"/>
                </a:lnTo>
                <a:lnTo>
                  <a:pt x="254" y="1817"/>
                </a:lnTo>
                <a:lnTo>
                  <a:pt x="250" y="1817"/>
                </a:lnTo>
                <a:lnTo>
                  <a:pt x="253" y="1821"/>
                </a:lnTo>
                <a:lnTo>
                  <a:pt x="253" y="1823"/>
                </a:lnTo>
                <a:lnTo>
                  <a:pt x="253" y="1824"/>
                </a:lnTo>
                <a:lnTo>
                  <a:pt x="253" y="1827"/>
                </a:lnTo>
                <a:lnTo>
                  <a:pt x="250" y="1831"/>
                </a:lnTo>
                <a:lnTo>
                  <a:pt x="248" y="1831"/>
                </a:lnTo>
                <a:lnTo>
                  <a:pt x="247" y="1831"/>
                </a:lnTo>
                <a:lnTo>
                  <a:pt x="246" y="1831"/>
                </a:lnTo>
                <a:lnTo>
                  <a:pt x="243" y="1828"/>
                </a:lnTo>
                <a:lnTo>
                  <a:pt x="238" y="1831"/>
                </a:lnTo>
                <a:lnTo>
                  <a:pt x="238" y="1831"/>
                </a:lnTo>
                <a:lnTo>
                  <a:pt x="236" y="1832"/>
                </a:lnTo>
                <a:lnTo>
                  <a:pt x="235" y="1834"/>
                </a:lnTo>
                <a:lnTo>
                  <a:pt x="231" y="1835"/>
                </a:lnTo>
                <a:lnTo>
                  <a:pt x="221" y="1836"/>
                </a:lnTo>
                <a:lnTo>
                  <a:pt x="216" y="1834"/>
                </a:lnTo>
                <a:lnTo>
                  <a:pt x="214" y="1832"/>
                </a:lnTo>
                <a:lnTo>
                  <a:pt x="213" y="1831"/>
                </a:lnTo>
                <a:lnTo>
                  <a:pt x="213" y="1828"/>
                </a:lnTo>
                <a:lnTo>
                  <a:pt x="214" y="1828"/>
                </a:lnTo>
                <a:lnTo>
                  <a:pt x="214" y="1827"/>
                </a:lnTo>
                <a:lnTo>
                  <a:pt x="217" y="1828"/>
                </a:lnTo>
                <a:lnTo>
                  <a:pt x="220" y="1828"/>
                </a:lnTo>
                <a:lnTo>
                  <a:pt x="221" y="1828"/>
                </a:lnTo>
                <a:lnTo>
                  <a:pt x="222" y="1827"/>
                </a:lnTo>
                <a:lnTo>
                  <a:pt x="221" y="1824"/>
                </a:lnTo>
                <a:lnTo>
                  <a:pt x="217" y="1819"/>
                </a:lnTo>
                <a:lnTo>
                  <a:pt x="213" y="1817"/>
                </a:lnTo>
                <a:lnTo>
                  <a:pt x="221" y="1817"/>
                </a:lnTo>
                <a:lnTo>
                  <a:pt x="221" y="1817"/>
                </a:lnTo>
                <a:lnTo>
                  <a:pt x="240" y="1817"/>
                </a:lnTo>
                <a:lnTo>
                  <a:pt x="242" y="1819"/>
                </a:lnTo>
                <a:lnTo>
                  <a:pt x="243" y="1819"/>
                </a:lnTo>
                <a:lnTo>
                  <a:pt x="246" y="1819"/>
                </a:lnTo>
                <a:lnTo>
                  <a:pt x="246" y="1817"/>
                </a:lnTo>
                <a:lnTo>
                  <a:pt x="243" y="1809"/>
                </a:lnTo>
                <a:lnTo>
                  <a:pt x="239" y="1811"/>
                </a:lnTo>
                <a:lnTo>
                  <a:pt x="238" y="1811"/>
                </a:lnTo>
                <a:lnTo>
                  <a:pt x="233" y="1808"/>
                </a:lnTo>
                <a:lnTo>
                  <a:pt x="233" y="1804"/>
                </a:lnTo>
                <a:lnTo>
                  <a:pt x="233" y="1801"/>
                </a:lnTo>
                <a:lnTo>
                  <a:pt x="235" y="1798"/>
                </a:lnTo>
                <a:lnTo>
                  <a:pt x="236" y="1798"/>
                </a:lnTo>
                <a:lnTo>
                  <a:pt x="236" y="1798"/>
                </a:lnTo>
                <a:lnTo>
                  <a:pt x="238" y="1798"/>
                </a:lnTo>
                <a:lnTo>
                  <a:pt x="239" y="1798"/>
                </a:lnTo>
                <a:lnTo>
                  <a:pt x="242" y="1798"/>
                </a:lnTo>
                <a:lnTo>
                  <a:pt x="244" y="1794"/>
                </a:lnTo>
                <a:lnTo>
                  <a:pt x="246" y="1791"/>
                </a:lnTo>
                <a:lnTo>
                  <a:pt x="253" y="1779"/>
                </a:lnTo>
                <a:lnTo>
                  <a:pt x="253" y="1778"/>
                </a:lnTo>
                <a:lnTo>
                  <a:pt x="259" y="1778"/>
                </a:lnTo>
                <a:lnTo>
                  <a:pt x="262" y="1779"/>
                </a:lnTo>
                <a:lnTo>
                  <a:pt x="268" y="1785"/>
                </a:lnTo>
                <a:lnTo>
                  <a:pt x="270" y="1786"/>
                </a:lnTo>
                <a:lnTo>
                  <a:pt x="272" y="1789"/>
                </a:lnTo>
                <a:lnTo>
                  <a:pt x="273" y="1789"/>
                </a:lnTo>
                <a:lnTo>
                  <a:pt x="280" y="1791"/>
                </a:lnTo>
                <a:close/>
                <a:moveTo>
                  <a:pt x="355" y="1779"/>
                </a:moveTo>
                <a:lnTo>
                  <a:pt x="367" y="1782"/>
                </a:lnTo>
                <a:lnTo>
                  <a:pt x="353" y="1782"/>
                </a:lnTo>
                <a:lnTo>
                  <a:pt x="341" y="1782"/>
                </a:lnTo>
                <a:lnTo>
                  <a:pt x="338" y="1782"/>
                </a:lnTo>
                <a:lnTo>
                  <a:pt x="332" y="1787"/>
                </a:lnTo>
                <a:lnTo>
                  <a:pt x="330" y="1787"/>
                </a:lnTo>
                <a:lnTo>
                  <a:pt x="334" y="1787"/>
                </a:lnTo>
                <a:lnTo>
                  <a:pt x="337" y="1786"/>
                </a:lnTo>
                <a:lnTo>
                  <a:pt x="338" y="1785"/>
                </a:lnTo>
                <a:lnTo>
                  <a:pt x="341" y="1785"/>
                </a:lnTo>
                <a:lnTo>
                  <a:pt x="358" y="1790"/>
                </a:lnTo>
                <a:lnTo>
                  <a:pt x="358" y="1791"/>
                </a:lnTo>
                <a:lnTo>
                  <a:pt x="363" y="1793"/>
                </a:lnTo>
                <a:lnTo>
                  <a:pt x="363" y="1794"/>
                </a:lnTo>
                <a:lnTo>
                  <a:pt x="363" y="1796"/>
                </a:lnTo>
                <a:lnTo>
                  <a:pt x="364" y="1802"/>
                </a:lnTo>
                <a:lnTo>
                  <a:pt x="375" y="1813"/>
                </a:lnTo>
                <a:lnTo>
                  <a:pt x="379" y="1817"/>
                </a:lnTo>
                <a:lnTo>
                  <a:pt x="374" y="1817"/>
                </a:lnTo>
                <a:lnTo>
                  <a:pt x="373" y="1817"/>
                </a:lnTo>
                <a:lnTo>
                  <a:pt x="362" y="1813"/>
                </a:lnTo>
                <a:lnTo>
                  <a:pt x="353" y="1806"/>
                </a:lnTo>
                <a:lnTo>
                  <a:pt x="351" y="1805"/>
                </a:lnTo>
                <a:lnTo>
                  <a:pt x="349" y="1806"/>
                </a:lnTo>
                <a:lnTo>
                  <a:pt x="351" y="1806"/>
                </a:lnTo>
                <a:lnTo>
                  <a:pt x="352" y="1809"/>
                </a:lnTo>
                <a:lnTo>
                  <a:pt x="353" y="1811"/>
                </a:lnTo>
                <a:lnTo>
                  <a:pt x="355" y="1813"/>
                </a:lnTo>
                <a:lnTo>
                  <a:pt x="356" y="1817"/>
                </a:lnTo>
                <a:lnTo>
                  <a:pt x="344" y="1817"/>
                </a:lnTo>
                <a:lnTo>
                  <a:pt x="344" y="1816"/>
                </a:lnTo>
                <a:lnTo>
                  <a:pt x="343" y="1815"/>
                </a:lnTo>
                <a:lnTo>
                  <a:pt x="341" y="1811"/>
                </a:lnTo>
                <a:lnTo>
                  <a:pt x="338" y="1808"/>
                </a:lnTo>
                <a:lnTo>
                  <a:pt x="334" y="1805"/>
                </a:lnTo>
                <a:lnTo>
                  <a:pt x="334" y="1806"/>
                </a:lnTo>
                <a:lnTo>
                  <a:pt x="336" y="1809"/>
                </a:lnTo>
                <a:lnTo>
                  <a:pt x="337" y="1811"/>
                </a:lnTo>
                <a:lnTo>
                  <a:pt x="340" y="1816"/>
                </a:lnTo>
                <a:lnTo>
                  <a:pt x="340" y="1817"/>
                </a:lnTo>
                <a:lnTo>
                  <a:pt x="333" y="1817"/>
                </a:lnTo>
                <a:lnTo>
                  <a:pt x="328" y="1816"/>
                </a:lnTo>
                <a:lnTo>
                  <a:pt x="326" y="1815"/>
                </a:lnTo>
                <a:lnTo>
                  <a:pt x="313" y="1804"/>
                </a:lnTo>
                <a:lnTo>
                  <a:pt x="308" y="1800"/>
                </a:lnTo>
                <a:lnTo>
                  <a:pt x="307" y="1790"/>
                </a:lnTo>
                <a:lnTo>
                  <a:pt x="307" y="1789"/>
                </a:lnTo>
                <a:lnTo>
                  <a:pt x="307" y="1787"/>
                </a:lnTo>
                <a:lnTo>
                  <a:pt x="310" y="1786"/>
                </a:lnTo>
                <a:lnTo>
                  <a:pt x="314" y="1783"/>
                </a:lnTo>
                <a:lnTo>
                  <a:pt x="315" y="1776"/>
                </a:lnTo>
                <a:lnTo>
                  <a:pt x="315" y="1774"/>
                </a:lnTo>
                <a:lnTo>
                  <a:pt x="315" y="1772"/>
                </a:lnTo>
                <a:lnTo>
                  <a:pt x="314" y="1771"/>
                </a:lnTo>
                <a:lnTo>
                  <a:pt x="313" y="1770"/>
                </a:lnTo>
                <a:lnTo>
                  <a:pt x="313" y="1768"/>
                </a:lnTo>
                <a:lnTo>
                  <a:pt x="313" y="1767"/>
                </a:lnTo>
                <a:lnTo>
                  <a:pt x="315" y="1766"/>
                </a:lnTo>
                <a:lnTo>
                  <a:pt x="318" y="1766"/>
                </a:lnTo>
                <a:lnTo>
                  <a:pt x="321" y="1766"/>
                </a:lnTo>
                <a:lnTo>
                  <a:pt x="322" y="1766"/>
                </a:lnTo>
                <a:lnTo>
                  <a:pt x="328" y="1771"/>
                </a:lnTo>
                <a:lnTo>
                  <a:pt x="336" y="1774"/>
                </a:lnTo>
                <a:lnTo>
                  <a:pt x="341" y="1775"/>
                </a:lnTo>
                <a:lnTo>
                  <a:pt x="355" y="1779"/>
                </a:lnTo>
                <a:close/>
                <a:moveTo>
                  <a:pt x="408" y="1746"/>
                </a:moveTo>
                <a:lnTo>
                  <a:pt x="409" y="1746"/>
                </a:lnTo>
                <a:lnTo>
                  <a:pt x="411" y="1746"/>
                </a:lnTo>
                <a:lnTo>
                  <a:pt x="418" y="1746"/>
                </a:lnTo>
                <a:lnTo>
                  <a:pt x="420" y="1745"/>
                </a:lnTo>
                <a:lnTo>
                  <a:pt x="422" y="1745"/>
                </a:lnTo>
                <a:lnTo>
                  <a:pt x="422" y="1746"/>
                </a:lnTo>
                <a:lnTo>
                  <a:pt x="422" y="1748"/>
                </a:lnTo>
                <a:lnTo>
                  <a:pt x="422" y="1749"/>
                </a:lnTo>
                <a:lnTo>
                  <a:pt x="420" y="1749"/>
                </a:lnTo>
                <a:lnTo>
                  <a:pt x="419" y="1752"/>
                </a:lnTo>
                <a:lnTo>
                  <a:pt x="419" y="1753"/>
                </a:lnTo>
                <a:lnTo>
                  <a:pt x="416" y="1755"/>
                </a:lnTo>
                <a:lnTo>
                  <a:pt x="412" y="1753"/>
                </a:lnTo>
                <a:lnTo>
                  <a:pt x="408" y="1753"/>
                </a:lnTo>
                <a:lnTo>
                  <a:pt x="400" y="1756"/>
                </a:lnTo>
                <a:lnTo>
                  <a:pt x="396" y="1757"/>
                </a:lnTo>
                <a:lnTo>
                  <a:pt x="394" y="1759"/>
                </a:lnTo>
                <a:lnTo>
                  <a:pt x="393" y="1757"/>
                </a:lnTo>
                <a:lnTo>
                  <a:pt x="383" y="1755"/>
                </a:lnTo>
                <a:lnTo>
                  <a:pt x="383" y="1753"/>
                </a:lnTo>
                <a:lnTo>
                  <a:pt x="382" y="1752"/>
                </a:lnTo>
                <a:lnTo>
                  <a:pt x="383" y="1751"/>
                </a:lnTo>
                <a:lnTo>
                  <a:pt x="385" y="1748"/>
                </a:lnTo>
                <a:lnTo>
                  <a:pt x="385" y="1745"/>
                </a:lnTo>
                <a:lnTo>
                  <a:pt x="394" y="1740"/>
                </a:lnTo>
                <a:lnTo>
                  <a:pt x="396" y="1740"/>
                </a:lnTo>
                <a:lnTo>
                  <a:pt x="397" y="1740"/>
                </a:lnTo>
                <a:lnTo>
                  <a:pt x="408" y="1746"/>
                </a:lnTo>
                <a:close/>
                <a:moveTo>
                  <a:pt x="160" y="1730"/>
                </a:moveTo>
                <a:lnTo>
                  <a:pt x="157" y="1741"/>
                </a:lnTo>
                <a:lnTo>
                  <a:pt x="157" y="1742"/>
                </a:lnTo>
                <a:lnTo>
                  <a:pt x="156" y="1744"/>
                </a:lnTo>
                <a:lnTo>
                  <a:pt x="152" y="1749"/>
                </a:lnTo>
                <a:lnTo>
                  <a:pt x="150" y="1751"/>
                </a:lnTo>
                <a:lnTo>
                  <a:pt x="145" y="1751"/>
                </a:lnTo>
                <a:lnTo>
                  <a:pt x="143" y="1748"/>
                </a:lnTo>
                <a:lnTo>
                  <a:pt x="142" y="1741"/>
                </a:lnTo>
                <a:lnTo>
                  <a:pt x="143" y="1740"/>
                </a:lnTo>
                <a:lnTo>
                  <a:pt x="143" y="1737"/>
                </a:lnTo>
                <a:lnTo>
                  <a:pt x="142" y="1736"/>
                </a:lnTo>
                <a:lnTo>
                  <a:pt x="138" y="1734"/>
                </a:lnTo>
                <a:lnTo>
                  <a:pt x="137" y="1734"/>
                </a:lnTo>
                <a:lnTo>
                  <a:pt x="135" y="1734"/>
                </a:lnTo>
                <a:lnTo>
                  <a:pt x="134" y="1741"/>
                </a:lnTo>
                <a:lnTo>
                  <a:pt x="137" y="1745"/>
                </a:lnTo>
                <a:lnTo>
                  <a:pt x="132" y="1748"/>
                </a:lnTo>
                <a:lnTo>
                  <a:pt x="132" y="1749"/>
                </a:lnTo>
                <a:lnTo>
                  <a:pt x="131" y="1749"/>
                </a:lnTo>
                <a:lnTo>
                  <a:pt x="128" y="1748"/>
                </a:lnTo>
                <a:lnTo>
                  <a:pt x="127" y="1748"/>
                </a:lnTo>
                <a:lnTo>
                  <a:pt x="126" y="1741"/>
                </a:lnTo>
                <a:lnTo>
                  <a:pt x="135" y="1723"/>
                </a:lnTo>
                <a:lnTo>
                  <a:pt x="142" y="1712"/>
                </a:lnTo>
                <a:lnTo>
                  <a:pt x="143" y="1712"/>
                </a:lnTo>
                <a:lnTo>
                  <a:pt x="145" y="1711"/>
                </a:lnTo>
                <a:lnTo>
                  <a:pt x="147" y="1710"/>
                </a:lnTo>
                <a:lnTo>
                  <a:pt x="150" y="1711"/>
                </a:lnTo>
                <a:lnTo>
                  <a:pt x="150" y="1712"/>
                </a:lnTo>
                <a:lnTo>
                  <a:pt x="154" y="1718"/>
                </a:lnTo>
                <a:lnTo>
                  <a:pt x="160" y="1730"/>
                </a:lnTo>
                <a:close/>
                <a:moveTo>
                  <a:pt x="543" y="1661"/>
                </a:moveTo>
                <a:lnTo>
                  <a:pt x="540" y="1666"/>
                </a:lnTo>
                <a:lnTo>
                  <a:pt x="536" y="1669"/>
                </a:lnTo>
                <a:lnTo>
                  <a:pt x="527" y="1677"/>
                </a:lnTo>
                <a:lnTo>
                  <a:pt x="525" y="1677"/>
                </a:lnTo>
                <a:lnTo>
                  <a:pt x="523" y="1677"/>
                </a:lnTo>
                <a:lnTo>
                  <a:pt x="516" y="1673"/>
                </a:lnTo>
                <a:lnTo>
                  <a:pt x="514" y="1671"/>
                </a:lnTo>
                <a:lnTo>
                  <a:pt x="513" y="1671"/>
                </a:lnTo>
                <a:lnTo>
                  <a:pt x="513" y="1670"/>
                </a:lnTo>
                <a:lnTo>
                  <a:pt x="513" y="1666"/>
                </a:lnTo>
                <a:lnTo>
                  <a:pt x="513" y="1665"/>
                </a:lnTo>
                <a:lnTo>
                  <a:pt x="514" y="1665"/>
                </a:lnTo>
                <a:lnTo>
                  <a:pt x="517" y="1661"/>
                </a:lnTo>
                <a:lnTo>
                  <a:pt x="519" y="1661"/>
                </a:lnTo>
                <a:lnTo>
                  <a:pt x="527" y="1662"/>
                </a:lnTo>
                <a:lnTo>
                  <a:pt x="528" y="1662"/>
                </a:lnTo>
                <a:lnTo>
                  <a:pt x="531" y="1661"/>
                </a:lnTo>
                <a:lnTo>
                  <a:pt x="536" y="1656"/>
                </a:lnTo>
                <a:lnTo>
                  <a:pt x="538" y="1655"/>
                </a:lnTo>
                <a:lnTo>
                  <a:pt x="539" y="1655"/>
                </a:lnTo>
                <a:lnTo>
                  <a:pt x="540" y="1656"/>
                </a:lnTo>
                <a:lnTo>
                  <a:pt x="542" y="1658"/>
                </a:lnTo>
                <a:lnTo>
                  <a:pt x="543" y="1661"/>
                </a:lnTo>
                <a:close/>
                <a:moveTo>
                  <a:pt x="137" y="1629"/>
                </a:moveTo>
                <a:lnTo>
                  <a:pt x="138" y="1632"/>
                </a:lnTo>
                <a:lnTo>
                  <a:pt x="138" y="1633"/>
                </a:lnTo>
                <a:lnTo>
                  <a:pt x="139" y="1635"/>
                </a:lnTo>
                <a:lnTo>
                  <a:pt x="138" y="1636"/>
                </a:lnTo>
                <a:lnTo>
                  <a:pt x="137" y="1639"/>
                </a:lnTo>
                <a:lnTo>
                  <a:pt x="135" y="1641"/>
                </a:lnTo>
                <a:lnTo>
                  <a:pt x="132" y="1643"/>
                </a:lnTo>
                <a:lnTo>
                  <a:pt x="131" y="1647"/>
                </a:lnTo>
                <a:lnTo>
                  <a:pt x="131" y="1651"/>
                </a:lnTo>
                <a:lnTo>
                  <a:pt x="131" y="1655"/>
                </a:lnTo>
                <a:lnTo>
                  <a:pt x="132" y="1658"/>
                </a:lnTo>
                <a:lnTo>
                  <a:pt x="132" y="1659"/>
                </a:lnTo>
                <a:lnTo>
                  <a:pt x="134" y="1661"/>
                </a:lnTo>
                <a:lnTo>
                  <a:pt x="135" y="1662"/>
                </a:lnTo>
                <a:lnTo>
                  <a:pt x="134" y="1663"/>
                </a:lnTo>
                <a:lnTo>
                  <a:pt x="132" y="1665"/>
                </a:lnTo>
                <a:lnTo>
                  <a:pt x="131" y="1666"/>
                </a:lnTo>
                <a:lnTo>
                  <a:pt x="128" y="1666"/>
                </a:lnTo>
                <a:lnTo>
                  <a:pt x="124" y="1670"/>
                </a:lnTo>
                <a:lnTo>
                  <a:pt x="123" y="1671"/>
                </a:lnTo>
                <a:lnTo>
                  <a:pt x="120" y="1671"/>
                </a:lnTo>
                <a:lnTo>
                  <a:pt x="117" y="1671"/>
                </a:lnTo>
                <a:lnTo>
                  <a:pt x="117" y="1670"/>
                </a:lnTo>
                <a:lnTo>
                  <a:pt x="117" y="1667"/>
                </a:lnTo>
                <a:lnTo>
                  <a:pt x="117" y="1663"/>
                </a:lnTo>
                <a:lnTo>
                  <a:pt x="117" y="1662"/>
                </a:lnTo>
                <a:lnTo>
                  <a:pt x="119" y="1654"/>
                </a:lnTo>
                <a:lnTo>
                  <a:pt x="119" y="1650"/>
                </a:lnTo>
                <a:lnTo>
                  <a:pt x="117" y="1646"/>
                </a:lnTo>
                <a:lnTo>
                  <a:pt x="117" y="1643"/>
                </a:lnTo>
                <a:lnTo>
                  <a:pt x="120" y="1637"/>
                </a:lnTo>
                <a:lnTo>
                  <a:pt x="123" y="1637"/>
                </a:lnTo>
                <a:lnTo>
                  <a:pt x="123" y="1637"/>
                </a:lnTo>
                <a:lnTo>
                  <a:pt x="126" y="1637"/>
                </a:lnTo>
                <a:lnTo>
                  <a:pt x="131" y="1636"/>
                </a:lnTo>
                <a:lnTo>
                  <a:pt x="131" y="1635"/>
                </a:lnTo>
                <a:lnTo>
                  <a:pt x="132" y="1635"/>
                </a:lnTo>
                <a:lnTo>
                  <a:pt x="131" y="1632"/>
                </a:lnTo>
                <a:lnTo>
                  <a:pt x="130" y="1631"/>
                </a:lnTo>
                <a:lnTo>
                  <a:pt x="127" y="1631"/>
                </a:lnTo>
                <a:lnTo>
                  <a:pt x="126" y="1631"/>
                </a:lnTo>
                <a:lnTo>
                  <a:pt x="123" y="1631"/>
                </a:lnTo>
                <a:lnTo>
                  <a:pt x="122" y="1631"/>
                </a:lnTo>
                <a:lnTo>
                  <a:pt x="117" y="1629"/>
                </a:lnTo>
                <a:lnTo>
                  <a:pt x="117" y="1626"/>
                </a:lnTo>
                <a:lnTo>
                  <a:pt x="119" y="1624"/>
                </a:lnTo>
                <a:lnTo>
                  <a:pt x="120" y="1624"/>
                </a:lnTo>
                <a:lnTo>
                  <a:pt x="126" y="1625"/>
                </a:lnTo>
                <a:lnTo>
                  <a:pt x="131" y="1626"/>
                </a:lnTo>
                <a:lnTo>
                  <a:pt x="135" y="1628"/>
                </a:lnTo>
                <a:lnTo>
                  <a:pt x="137" y="1629"/>
                </a:lnTo>
                <a:close/>
                <a:moveTo>
                  <a:pt x="596" y="1625"/>
                </a:moveTo>
                <a:lnTo>
                  <a:pt x="605" y="1626"/>
                </a:lnTo>
                <a:lnTo>
                  <a:pt x="613" y="1625"/>
                </a:lnTo>
                <a:lnTo>
                  <a:pt x="617" y="1629"/>
                </a:lnTo>
                <a:lnTo>
                  <a:pt x="620" y="1635"/>
                </a:lnTo>
                <a:lnTo>
                  <a:pt x="618" y="1643"/>
                </a:lnTo>
                <a:lnTo>
                  <a:pt x="617" y="1644"/>
                </a:lnTo>
                <a:lnTo>
                  <a:pt x="617" y="1647"/>
                </a:lnTo>
                <a:lnTo>
                  <a:pt x="614" y="1644"/>
                </a:lnTo>
                <a:lnTo>
                  <a:pt x="613" y="1640"/>
                </a:lnTo>
                <a:lnTo>
                  <a:pt x="605" y="1635"/>
                </a:lnTo>
                <a:lnTo>
                  <a:pt x="602" y="1632"/>
                </a:lnTo>
                <a:lnTo>
                  <a:pt x="600" y="1632"/>
                </a:lnTo>
                <a:lnTo>
                  <a:pt x="598" y="1632"/>
                </a:lnTo>
                <a:lnTo>
                  <a:pt x="595" y="1633"/>
                </a:lnTo>
                <a:lnTo>
                  <a:pt x="595" y="1635"/>
                </a:lnTo>
                <a:lnTo>
                  <a:pt x="594" y="1635"/>
                </a:lnTo>
                <a:lnTo>
                  <a:pt x="592" y="1632"/>
                </a:lnTo>
                <a:lnTo>
                  <a:pt x="590" y="1629"/>
                </a:lnTo>
                <a:lnTo>
                  <a:pt x="590" y="1628"/>
                </a:lnTo>
                <a:lnTo>
                  <a:pt x="590" y="1626"/>
                </a:lnTo>
                <a:lnTo>
                  <a:pt x="590" y="1625"/>
                </a:lnTo>
                <a:lnTo>
                  <a:pt x="594" y="1618"/>
                </a:lnTo>
                <a:lnTo>
                  <a:pt x="596" y="1620"/>
                </a:lnTo>
                <a:lnTo>
                  <a:pt x="596" y="1625"/>
                </a:lnTo>
                <a:close/>
                <a:moveTo>
                  <a:pt x="570" y="1644"/>
                </a:moveTo>
                <a:lnTo>
                  <a:pt x="569" y="1644"/>
                </a:lnTo>
                <a:lnTo>
                  <a:pt x="564" y="1643"/>
                </a:lnTo>
                <a:lnTo>
                  <a:pt x="561" y="1641"/>
                </a:lnTo>
                <a:lnTo>
                  <a:pt x="559" y="1639"/>
                </a:lnTo>
                <a:lnTo>
                  <a:pt x="558" y="1635"/>
                </a:lnTo>
                <a:lnTo>
                  <a:pt x="551" y="1624"/>
                </a:lnTo>
                <a:lnTo>
                  <a:pt x="551" y="1621"/>
                </a:lnTo>
                <a:lnTo>
                  <a:pt x="555" y="1607"/>
                </a:lnTo>
                <a:lnTo>
                  <a:pt x="555" y="1606"/>
                </a:lnTo>
                <a:lnTo>
                  <a:pt x="557" y="1606"/>
                </a:lnTo>
                <a:lnTo>
                  <a:pt x="564" y="1617"/>
                </a:lnTo>
                <a:lnTo>
                  <a:pt x="566" y="1621"/>
                </a:lnTo>
                <a:lnTo>
                  <a:pt x="569" y="1626"/>
                </a:lnTo>
                <a:lnTo>
                  <a:pt x="573" y="1632"/>
                </a:lnTo>
                <a:lnTo>
                  <a:pt x="573" y="1633"/>
                </a:lnTo>
                <a:lnTo>
                  <a:pt x="573" y="1635"/>
                </a:lnTo>
                <a:lnTo>
                  <a:pt x="573" y="1637"/>
                </a:lnTo>
                <a:lnTo>
                  <a:pt x="572" y="1643"/>
                </a:lnTo>
                <a:lnTo>
                  <a:pt x="570" y="1644"/>
                </a:lnTo>
                <a:close/>
                <a:moveTo>
                  <a:pt x="516" y="1598"/>
                </a:moveTo>
                <a:lnTo>
                  <a:pt x="519" y="1599"/>
                </a:lnTo>
                <a:lnTo>
                  <a:pt x="519" y="1601"/>
                </a:lnTo>
                <a:lnTo>
                  <a:pt x="519" y="1602"/>
                </a:lnTo>
                <a:lnTo>
                  <a:pt x="516" y="1602"/>
                </a:lnTo>
                <a:lnTo>
                  <a:pt x="516" y="1602"/>
                </a:lnTo>
                <a:lnTo>
                  <a:pt x="512" y="1602"/>
                </a:lnTo>
                <a:lnTo>
                  <a:pt x="508" y="1602"/>
                </a:lnTo>
                <a:lnTo>
                  <a:pt x="501" y="1602"/>
                </a:lnTo>
                <a:lnTo>
                  <a:pt x="499" y="1603"/>
                </a:lnTo>
                <a:lnTo>
                  <a:pt x="498" y="1603"/>
                </a:lnTo>
                <a:lnTo>
                  <a:pt x="501" y="1610"/>
                </a:lnTo>
                <a:lnTo>
                  <a:pt x="506" y="1607"/>
                </a:lnTo>
                <a:lnTo>
                  <a:pt x="510" y="1606"/>
                </a:lnTo>
                <a:lnTo>
                  <a:pt x="523" y="1605"/>
                </a:lnTo>
                <a:lnTo>
                  <a:pt x="524" y="1606"/>
                </a:lnTo>
                <a:lnTo>
                  <a:pt x="524" y="1607"/>
                </a:lnTo>
                <a:lnTo>
                  <a:pt x="524" y="1611"/>
                </a:lnTo>
                <a:lnTo>
                  <a:pt x="523" y="1611"/>
                </a:lnTo>
                <a:lnTo>
                  <a:pt x="523" y="1613"/>
                </a:lnTo>
                <a:lnTo>
                  <a:pt x="513" y="1622"/>
                </a:lnTo>
                <a:lnTo>
                  <a:pt x="509" y="1624"/>
                </a:lnTo>
                <a:lnTo>
                  <a:pt x="508" y="1628"/>
                </a:lnTo>
                <a:lnTo>
                  <a:pt x="516" y="1625"/>
                </a:lnTo>
                <a:lnTo>
                  <a:pt x="519" y="1624"/>
                </a:lnTo>
                <a:lnTo>
                  <a:pt x="521" y="1620"/>
                </a:lnTo>
                <a:lnTo>
                  <a:pt x="521" y="1618"/>
                </a:lnTo>
                <a:lnTo>
                  <a:pt x="525" y="1617"/>
                </a:lnTo>
                <a:lnTo>
                  <a:pt x="527" y="1617"/>
                </a:lnTo>
                <a:lnTo>
                  <a:pt x="531" y="1616"/>
                </a:lnTo>
                <a:lnTo>
                  <a:pt x="532" y="1616"/>
                </a:lnTo>
                <a:lnTo>
                  <a:pt x="534" y="1616"/>
                </a:lnTo>
                <a:lnTo>
                  <a:pt x="536" y="1617"/>
                </a:lnTo>
                <a:lnTo>
                  <a:pt x="538" y="1620"/>
                </a:lnTo>
                <a:lnTo>
                  <a:pt x="540" y="1628"/>
                </a:lnTo>
                <a:lnTo>
                  <a:pt x="542" y="1635"/>
                </a:lnTo>
                <a:lnTo>
                  <a:pt x="543" y="1644"/>
                </a:lnTo>
                <a:lnTo>
                  <a:pt x="543" y="1647"/>
                </a:lnTo>
                <a:lnTo>
                  <a:pt x="529" y="1659"/>
                </a:lnTo>
                <a:lnTo>
                  <a:pt x="527" y="1659"/>
                </a:lnTo>
                <a:lnTo>
                  <a:pt x="516" y="1658"/>
                </a:lnTo>
                <a:lnTo>
                  <a:pt x="493" y="1646"/>
                </a:lnTo>
                <a:lnTo>
                  <a:pt x="490" y="1643"/>
                </a:lnTo>
                <a:lnTo>
                  <a:pt x="489" y="1639"/>
                </a:lnTo>
                <a:lnTo>
                  <a:pt x="486" y="1636"/>
                </a:lnTo>
                <a:lnTo>
                  <a:pt x="483" y="1632"/>
                </a:lnTo>
                <a:lnTo>
                  <a:pt x="480" y="1632"/>
                </a:lnTo>
                <a:lnTo>
                  <a:pt x="479" y="1629"/>
                </a:lnTo>
                <a:lnTo>
                  <a:pt x="468" y="1628"/>
                </a:lnTo>
                <a:lnTo>
                  <a:pt x="467" y="1628"/>
                </a:lnTo>
                <a:lnTo>
                  <a:pt x="467" y="1626"/>
                </a:lnTo>
                <a:lnTo>
                  <a:pt x="467" y="1625"/>
                </a:lnTo>
                <a:lnTo>
                  <a:pt x="474" y="1620"/>
                </a:lnTo>
                <a:lnTo>
                  <a:pt x="486" y="1599"/>
                </a:lnTo>
                <a:lnTo>
                  <a:pt x="487" y="1599"/>
                </a:lnTo>
                <a:lnTo>
                  <a:pt x="489" y="1599"/>
                </a:lnTo>
                <a:lnTo>
                  <a:pt x="491" y="1599"/>
                </a:lnTo>
                <a:lnTo>
                  <a:pt x="494" y="1599"/>
                </a:lnTo>
                <a:lnTo>
                  <a:pt x="498" y="1599"/>
                </a:lnTo>
                <a:lnTo>
                  <a:pt x="499" y="1599"/>
                </a:lnTo>
                <a:lnTo>
                  <a:pt x="501" y="1596"/>
                </a:lnTo>
                <a:lnTo>
                  <a:pt x="516" y="1598"/>
                </a:lnTo>
                <a:close/>
                <a:moveTo>
                  <a:pt x="228" y="1606"/>
                </a:moveTo>
                <a:lnTo>
                  <a:pt x="231" y="1607"/>
                </a:lnTo>
                <a:lnTo>
                  <a:pt x="231" y="1606"/>
                </a:lnTo>
                <a:lnTo>
                  <a:pt x="232" y="1606"/>
                </a:lnTo>
                <a:lnTo>
                  <a:pt x="236" y="1605"/>
                </a:lnTo>
                <a:lnTo>
                  <a:pt x="238" y="1602"/>
                </a:lnTo>
                <a:lnTo>
                  <a:pt x="240" y="1601"/>
                </a:lnTo>
                <a:lnTo>
                  <a:pt x="240" y="1598"/>
                </a:lnTo>
                <a:lnTo>
                  <a:pt x="242" y="1595"/>
                </a:lnTo>
                <a:lnTo>
                  <a:pt x="243" y="1595"/>
                </a:lnTo>
                <a:lnTo>
                  <a:pt x="246" y="1594"/>
                </a:lnTo>
                <a:lnTo>
                  <a:pt x="253" y="1594"/>
                </a:lnTo>
                <a:lnTo>
                  <a:pt x="266" y="1595"/>
                </a:lnTo>
                <a:lnTo>
                  <a:pt x="266" y="1596"/>
                </a:lnTo>
                <a:lnTo>
                  <a:pt x="273" y="1606"/>
                </a:lnTo>
                <a:lnTo>
                  <a:pt x="273" y="1607"/>
                </a:lnTo>
                <a:lnTo>
                  <a:pt x="273" y="1609"/>
                </a:lnTo>
                <a:lnTo>
                  <a:pt x="266" y="1613"/>
                </a:lnTo>
                <a:lnTo>
                  <a:pt x="265" y="1613"/>
                </a:lnTo>
                <a:lnTo>
                  <a:pt x="258" y="1611"/>
                </a:lnTo>
                <a:lnTo>
                  <a:pt x="227" y="1611"/>
                </a:lnTo>
                <a:lnTo>
                  <a:pt x="221" y="1613"/>
                </a:lnTo>
                <a:lnTo>
                  <a:pt x="217" y="1613"/>
                </a:lnTo>
                <a:lnTo>
                  <a:pt x="216" y="1614"/>
                </a:lnTo>
                <a:lnTo>
                  <a:pt x="218" y="1617"/>
                </a:lnTo>
                <a:lnTo>
                  <a:pt x="220" y="1617"/>
                </a:lnTo>
                <a:lnTo>
                  <a:pt x="231" y="1617"/>
                </a:lnTo>
                <a:lnTo>
                  <a:pt x="243" y="1616"/>
                </a:lnTo>
                <a:lnTo>
                  <a:pt x="247" y="1616"/>
                </a:lnTo>
                <a:lnTo>
                  <a:pt x="255" y="1617"/>
                </a:lnTo>
                <a:lnTo>
                  <a:pt x="263" y="1618"/>
                </a:lnTo>
                <a:lnTo>
                  <a:pt x="263" y="1621"/>
                </a:lnTo>
                <a:lnTo>
                  <a:pt x="258" y="1631"/>
                </a:lnTo>
                <a:lnTo>
                  <a:pt x="255" y="1633"/>
                </a:lnTo>
                <a:lnTo>
                  <a:pt x="254" y="1636"/>
                </a:lnTo>
                <a:lnTo>
                  <a:pt x="253" y="1637"/>
                </a:lnTo>
                <a:lnTo>
                  <a:pt x="248" y="1640"/>
                </a:lnTo>
                <a:lnTo>
                  <a:pt x="232" y="1635"/>
                </a:lnTo>
                <a:lnTo>
                  <a:pt x="233" y="1639"/>
                </a:lnTo>
                <a:lnTo>
                  <a:pt x="236" y="1648"/>
                </a:lnTo>
                <a:lnTo>
                  <a:pt x="254" y="1647"/>
                </a:lnTo>
                <a:lnTo>
                  <a:pt x="257" y="1644"/>
                </a:lnTo>
                <a:lnTo>
                  <a:pt x="259" y="1641"/>
                </a:lnTo>
                <a:lnTo>
                  <a:pt x="263" y="1635"/>
                </a:lnTo>
                <a:lnTo>
                  <a:pt x="263" y="1633"/>
                </a:lnTo>
                <a:lnTo>
                  <a:pt x="263" y="1632"/>
                </a:lnTo>
                <a:lnTo>
                  <a:pt x="265" y="1631"/>
                </a:lnTo>
                <a:lnTo>
                  <a:pt x="270" y="1625"/>
                </a:lnTo>
                <a:lnTo>
                  <a:pt x="280" y="1624"/>
                </a:lnTo>
                <a:lnTo>
                  <a:pt x="284" y="1622"/>
                </a:lnTo>
                <a:lnTo>
                  <a:pt x="287" y="1622"/>
                </a:lnTo>
                <a:lnTo>
                  <a:pt x="289" y="1622"/>
                </a:lnTo>
                <a:lnTo>
                  <a:pt x="292" y="1622"/>
                </a:lnTo>
                <a:lnTo>
                  <a:pt x="293" y="1622"/>
                </a:lnTo>
                <a:lnTo>
                  <a:pt x="293" y="1624"/>
                </a:lnTo>
                <a:lnTo>
                  <a:pt x="293" y="1625"/>
                </a:lnTo>
                <a:lnTo>
                  <a:pt x="292" y="1628"/>
                </a:lnTo>
                <a:lnTo>
                  <a:pt x="289" y="1632"/>
                </a:lnTo>
                <a:lnTo>
                  <a:pt x="288" y="1633"/>
                </a:lnTo>
                <a:lnTo>
                  <a:pt x="288" y="1635"/>
                </a:lnTo>
                <a:lnTo>
                  <a:pt x="285" y="1637"/>
                </a:lnTo>
                <a:lnTo>
                  <a:pt x="281" y="1640"/>
                </a:lnTo>
                <a:lnTo>
                  <a:pt x="278" y="1641"/>
                </a:lnTo>
                <a:lnTo>
                  <a:pt x="273" y="1643"/>
                </a:lnTo>
                <a:lnTo>
                  <a:pt x="270" y="1644"/>
                </a:lnTo>
                <a:lnTo>
                  <a:pt x="268" y="1647"/>
                </a:lnTo>
                <a:lnTo>
                  <a:pt x="266" y="1648"/>
                </a:lnTo>
                <a:lnTo>
                  <a:pt x="266" y="1651"/>
                </a:lnTo>
                <a:lnTo>
                  <a:pt x="283" y="1643"/>
                </a:lnTo>
                <a:lnTo>
                  <a:pt x="288" y="1637"/>
                </a:lnTo>
                <a:lnTo>
                  <a:pt x="291" y="1635"/>
                </a:lnTo>
                <a:lnTo>
                  <a:pt x="292" y="1635"/>
                </a:lnTo>
                <a:lnTo>
                  <a:pt x="296" y="1628"/>
                </a:lnTo>
                <a:lnTo>
                  <a:pt x="299" y="1626"/>
                </a:lnTo>
                <a:lnTo>
                  <a:pt x="300" y="1626"/>
                </a:lnTo>
                <a:lnTo>
                  <a:pt x="311" y="1626"/>
                </a:lnTo>
                <a:lnTo>
                  <a:pt x="313" y="1626"/>
                </a:lnTo>
                <a:lnTo>
                  <a:pt x="319" y="1628"/>
                </a:lnTo>
                <a:lnTo>
                  <a:pt x="319" y="1629"/>
                </a:lnTo>
                <a:lnTo>
                  <a:pt x="322" y="1633"/>
                </a:lnTo>
                <a:lnTo>
                  <a:pt x="323" y="1635"/>
                </a:lnTo>
                <a:lnTo>
                  <a:pt x="323" y="1636"/>
                </a:lnTo>
                <a:lnTo>
                  <a:pt x="317" y="1647"/>
                </a:lnTo>
                <a:lnTo>
                  <a:pt x="315" y="1648"/>
                </a:lnTo>
                <a:lnTo>
                  <a:pt x="307" y="1651"/>
                </a:lnTo>
                <a:lnTo>
                  <a:pt x="304" y="1652"/>
                </a:lnTo>
                <a:lnTo>
                  <a:pt x="298" y="1652"/>
                </a:lnTo>
                <a:lnTo>
                  <a:pt x="295" y="1654"/>
                </a:lnTo>
                <a:lnTo>
                  <a:pt x="292" y="1655"/>
                </a:lnTo>
                <a:lnTo>
                  <a:pt x="289" y="1656"/>
                </a:lnTo>
                <a:lnTo>
                  <a:pt x="285" y="1661"/>
                </a:lnTo>
                <a:lnTo>
                  <a:pt x="284" y="1663"/>
                </a:lnTo>
                <a:lnTo>
                  <a:pt x="287" y="1662"/>
                </a:lnTo>
                <a:lnTo>
                  <a:pt x="287" y="1661"/>
                </a:lnTo>
                <a:lnTo>
                  <a:pt x="289" y="1659"/>
                </a:lnTo>
                <a:lnTo>
                  <a:pt x="291" y="1658"/>
                </a:lnTo>
                <a:lnTo>
                  <a:pt x="293" y="1656"/>
                </a:lnTo>
                <a:lnTo>
                  <a:pt x="298" y="1655"/>
                </a:lnTo>
                <a:lnTo>
                  <a:pt x="300" y="1655"/>
                </a:lnTo>
                <a:lnTo>
                  <a:pt x="303" y="1655"/>
                </a:lnTo>
                <a:lnTo>
                  <a:pt x="306" y="1654"/>
                </a:lnTo>
                <a:lnTo>
                  <a:pt x="307" y="1654"/>
                </a:lnTo>
                <a:lnTo>
                  <a:pt x="317" y="1650"/>
                </a:lnTo>
                <a:lnTo>
                  <a:pt x="319" y="1647"/>
                </a:lnTo>
                <a:lnTo>
                  <a:pt x="319" y="1646"/>
                </a:lnTo>
                <a:lnTo>
                  <a:pt x="319" y="1644"/>
                </a:lnTo>
                <a:lnTo>
                  <a:pt x="321" y="1643"/>
                </a:lnTo>
                <a:lnTo>
                  <a:pt x="322" y="1641"/>
                </a:lnTo>
                <a:lnTo>
                  <a:pt x="328" y="1640"/>
                </a:lnTo>
                <a:lnTo>
                  <a:pt x="329" y="1640"/>
                </a:lnTo>
                <a:lnTo>
                  <a:pt x="340" y="1637"/>
                </a:lnTo>
                <a:lnTo>
                  <a:pt x="343" y="1637"/>
                </a:lnTo>
                <a:lnTo>
                  <a:pt x="349" y="1640"/>
                </a:lnTo>
                <a:lnTo>
                  <a:pt x="353" y="1641"/>
                </a:lnTo>
                <a:lnTo>
                  <a:pt x="355" y="1641"/>
                </a:lnTo>
                <a:lnTo>
                  <a:pt x="356" y="1643"/>
                </a:lnTo>
                <a:lnTo>
                  <a:pt x="356" y="1644"/>
                </a:lnTo>
                <a:lnTo>
                  <a:pt x="352" y="1646"/>
                </a:lnTo>
                <a:lnTo>
                  <a:pt x="351" y="1646"/>
                </a:lnTo>
                <a:lnTo>
                  <a:pt x="349" y="1646"/>
                </a:lnTo>
                <a:lnTo>
                  <a:pt x="348" y="1647"/>
                </a:lnTo>
                <a:lnTo>
                  <a:pt x="343" y="1651"/>
                </a:lnTo>
                <a:lnTo>
                  <a:pt x="344" y="1652"/>
                </a:lnTo>
                <a:lnTo>
                  <a:pt x="343" y="1656"/>
                </a:lnTo>
                <a:lnTo>
                  <a:pt x="333" y="1666"/>
                </a:lnTo>
                <a:lnTo>
                  <a:pt x="330" y="1667"/>
                </a:lnTo>
                <a:lnTo>
                  <a:pt x="326" y="1667"/>
                </a:lnTo>
                <a:lnTo>
                  <a:pt x="322" y="1667"/>
                </a:lnTo>
                <a:lnTo>
                  <a:pt x="322" y="1667"/>
                </a:lnTo>
                <a:lnTo>
                  <a:pt x="322" y="1666"/>
                </a:lnTo>
                <a:lnTo>
                  <a:pt x="321" y="1666"/>
                </a:lnTo>
                <a:lnTo>
                  <a:pt x="319" y="1666"/>
                </a:lnTo>
                <a:lnTo>
                  <a:pt x="313" y="1669"/>
                </a:lnTo>
                <a:lnTo>
                  <a:pt x="307" y="1674"/>
                </a:lnTo>
                <a:lnTo>
                  <a:pt x="303" y="1677"/>
                </a:lnTo>
                <a:lnTo>
                  <a:pt x="302" y="1678"/>
                </a:lnTo>
                <a:lnTo>
                  <a:pt x="303" y="1677"/>
                </a:lnTo>
                <a:lnTo>
                  <a:pt x="306" y="1677"/>
                </a:lnTo>
                <a:lnTo>
                  <a:pt x="306" y="1678"/>
                </a:lnTo>
                <a:lnTo>
                  <a:pt x="303" y="1680"/>
                </a:lnTo>
                <a:lnTo>
                  <a:pt x="302" y="1681"/>
                </a:lnTo>
                <a:lnTo>
                  <a:pt x="300" y="1682"/>
                </a:lnTo>
                <a:lnTo>
                  <a:pt x="296" y="1682"/>
                </a:lnTo>
                <a:lnTo>
                  <a:pt x="291" y="1681"/>
                </a:lnTo>
                <a:lnTo>
                  <a:pt x="287" y="1680"/>
                </a:lnTo>
                <a:lnTo>
                  <a:pt x="285" y="1680"/>
                </a:lnTo>
                <a:lnTo>
                  <a:pt x="283" y="1681"/>
                </a:lnTo>
                <a:lnTo>
                  <a:pt x="278" y="1685"/>
                </a:lnTo>
                <a:lnTo>
                  <a:pt x="292" y="1691"/>
                </a:lnTo>
                <a:lnTo>
                  <a:pt x="314" y="1686"/>
                </a:lnTo>
                <a:lnTo>
                  <a:pt x="319" y="1684"/>
                </a:lnTo>
                <a:lnTo>
                  <a:pt x="334" y="1676"/>
                </a:lnTo>
                <a:lnTo>
                  <a:pt x="336" y="1676"/>
                </a:lnTo>
                <a:lnTo>
                  <a:pt x="340" y="1676"/>
                </a:lnTo>
                <a:lnTo>
                  <a:pt x="343" y="1678"/>
                </a:lnTo>
                <a:lnTo>
                  <a:pt x="343" y="1680"/>
                </a:lnTo>
                <a:lnTo>
                  <a:pt x="341" y="1685"/>
                </a:lnTo>
                <a:lnTo>
                  <a:pt x="340" y="1688"/>
                </a:lnTo>
                <a:lnTo>
                  <a:pt x="337" y="1696"/>
                </a:lnTo>
                <a:lnTo>
                  <a:pt x="336" y="1701"/>
                </a:lnTo>
                <a:lnTo>
                  <a:pt x="343" y="1691"/>
                </a:lnTo>
                <a:lnTo>
                  <a:pt x="344" y="1689"/>
                </a:lnTo>
                <a:lnTo>
                  <a:pt x="348" y="1677"/>
                </a:lnTo>
                <a:lnTo>
                  <a:pt x="347" y="1673"/>
                </a:lnTo>
                <a:lnTo>
                  <a:pt x="347" y="1670"/>
                </a:lnTo>
                <a:lnTo>
                  <a:pt x="349" y="1654"/>
                </a:lnTo>
                <a:lnTo>
                  <a:pt x="351" y="1654"/>
                </a:lnTo>
                <a:lnTo>
                  <a:pt x="353" y="1652"/>
                </a:lnTo>
                <a:lnTo>
                  <a:pt x="355" y="1652"/>
                </a:lnTo>
                <a:lnTo>
                  <a:pt x="362" y="1651"/>
                </a:lnTo>
                <a:lnTo>
                  <a:pt x="382" y="1646"/>
                </a:lnTo>
                <a:lnTo>
                  <a:pt x="396" y="1652"/>
                </a:lnTo>
                <a:lnTo>
                  <a:pt x="404" y="1661"/>
                </a:lnTo>
                <a:lnTo>
                  <a:pt x="405" y="1662"/>
                </a:lnTo>
                <a:lnTo>
                  <a:pt x="405" y="1665"/>
                </a:lnTo>
                <a:lnTo>
                  <a:pt x="405" y="1667"/>
                </a:lnTo>
                <a:lnTo>
                  <a:pt x="405" y="1670"/>
                </a:lnTo>
                <a:lnTo>
                  <a:pt x="404" y="1671"/>
                </a:lnTo>
                <a:lnTo>
                  <a:pt x="386" y="1677"/>
                </a:lnTo>
                <a:lnTo>
                  <a:pt x="385" y="1678"/>
                </a:lnTo>
                <a:lnTo>
                  <a:pt x="375" y="1676"/>
                </a:lnTo>
                <a:lnTo>
                  <a:pt x="371" y="1674"/>
                </a:lnTo>
                <a:lnTo>
                  <a:pt x="370" y="1673"/>
                </a:lnTo>
                <a:lnTo>
                  <a:pt x="368" y="1669"/>
                </a:lnTo>
                <a:lnTo>
                  <a:pt x="367" y="1667"/>
                </a:lnTo>
                <a:lnTo>
                  <a:pt x="366" y="1667"/>
                </a:lnTo>
                <a:lnTo>
                  <a:pt x="366" y="1670"/>
                </a:lnTo>
                <a:lnTo>
                  <a:pt x="367" y="1674"/>
                </a:lnTo>
                <a:lnTo>
                  <a:pt x="368" y="1676"/>
                </a:lnTo>
                <a:lnTo>
                  <a:pt x="371" y="1677"/>
                </a:lnTo>
                <a:lnTo>
                  <a:pt x="383" y="1682"/>
                </a:lnTo>
                <a:lnTo>
                  <a:pt x="386" y="1682"/>
                </a:lnTo>
                <a:lnTo>
                  <a:pt x="389" y="1681"/>
                </a:lnTo>
                <a:lnTo>
                  <a:pt x="392" y="1680"/>
                </a:lnTo>
                <a:lnTo>
                  <a:pt x="394" y="1678"/>
                </a:lnTo>
                <a:lnTo>
                  <a:pt x="396" y="1677"/>
                </a:lnTo>
                <a:lnTo>
                  <a:pt x="401" y="1676"/>
                </a:lnTo>
                <a:lnTo>
                  <a:pt x="403" y="1677"/>
                </a:lnTo>
                <a:lnTo>
                  <a:pt x="404" y="1677"/>
                </a:lnTo>
                <a:lnTo>
                  <a:pt x="409" y="1686"/>
                </a:lnTo>
                <a:lnTo>
                  <a:pt x="409" y="1691"/>
                </a:lnTo>
                <a:lnTo>
                  <a:pt x="408" y="1695"/>
                </a:lnTo>
                <a:lnTo>
                  <a:pt x="400" y="1711"/>
                </a:lnTo>
                <a:lnTo>
                  <a:pt x="398" y="1714"/>
                </a:lnTo>
                <a:lnTo>
                  <a:pt x="394" y="1716"/>
                </a:lnTo>
                <a:lnTo>
                  <a:pt x="393" y="1718"/>
                </a:lnTo>
                <a:lnTo>
                  <a:pt x="389" y="1719"/>
                </a:lnTo>
                <a:lnTo>
                  <a:pt x="385" y="1721"/>
                </a:lnTo>
                <a:lnTo>
                  <a:pt x="385" y="1719"/>
                </a:lnTo>
                <a:lnTo>
                  <a:pt x="385" y="1719"/>
                </a:lnTo>
                <a:lnTo>
                  <a:pt x="382" y="1718"/>
                </a:lnTo>
                <a:lnTo>
                  <a:pt x="378" y="1716"/>
                </a:lnTo>
                <a:lnTo>
                  <a:pt x="373" y="1716"/>
                </a:lnTo>
                <a:lnTo>
                  <a:pt x="371" y="1716"/>
                </a:lnTo>
                <a:lnTo>
                  <a:pt x="368" y="1719"/>
                </a:lnTo>
                <a:lnTo>
                  <a:pt x="366" y="1721"/>
                </a:lnTo>
                <a:lnTo>
                  <a:pt x="364" y="1723"/>
                </a:lnTo>
                <a:lnTo>
                  <a:pt x="364" y="1727"/>
                </a:lnTo>
                <a:lnTo>
                  <a:pt x="364" y="1730"/>
                </a:lnTo>
                <a:lnTo>
                  <a:pt x="364" y="1731"/>
                </a:lnTo>
                <a:lnTo>
                  <a:pt x="366" y="1731"/>
                </a:lnTo>
                <a:lnTo>
                  <a:pt x="367" y="1729"/>
                </a:lnTo>
                <a:lnTo>
                  <a:pt x="367" y="1726"/>
                </a:lnTo>
                <a:lnTo>
                  <a:pt x="368" y="1725"/>
                </a:lnTo>
                <a:lnTo>
                  <a:pt x="370" y="1723"/>
                </a:lnTo>
                <a:lnTo>
                  <a:pt x="373" y="1722"/>
                </a:lnTo>
                <a:lnTo>
                  <a:pt x="374" y="1722"/>
                </a:lnTo>
                <a:lnTo>
                  <a:pt x="377" y="1721"/>
                </a:lnTo>
                <a:lnTo>
                  <a:pt x="379" y="1722"/>
                </a:lnTo>
                <a:lnTo>
                  <a:pt x="396" y="1723"/>
                </a:lnTo>
                <a:lnTo>
                  <a:pt x="397" y="1723"/>
                </a:lnTo>
                <a:lnTo>
                  <a:pt x="396" y="1725"/>
                </a:lnTo>
                <a:lnTo>
                  <a:pt x="389" y="1731"/>
                </a:lnTo>
                <a:lnTo>
                  <a:pt x="388" y="1733"/>
                </a:lnTo>
                <a:lnTo>
                  <a:pt x="386" y="1733"/>
                </a:lnTo>
                <a:lnTo>
                  <a:pt x="383" y="1734"/>
                </a:lnTo>
                <a:lnTo>
                  <a:pt x="378" y="1734"/>
                </a:lnTo>
                <a:lnTo>
                  <a:pt x="368" y="1733"/>
                </a:lnTo>
                <a:lnTo>
                  <a:pt x="362" y="1734"/>
                </a:lnTo>
                <a:lnTo>
                  <a:pt x="360" y="1734"/>
                </a:lnTo>
                <a:lnTo>
                  <a:pt x="355" y="1736"/>
                </a:lnTo>
                <a:lnTo>
                  <a:pt x="356" y="1737"/>
                </a:lnTo>
                <a:lnTo>
                  <a:pt x="353" y="1738"/>
                </a:lnTo>
                <a:lnTo>
                  <a:pt x="345" y="1742"/>
                </a:lnTo>
                <a:lnTo>
                  <a:pt x="341" y="1744"/>
                </a:lnTo>
                <a:lnTo>
                  <a:pt x="338" y="1744"/>
                </a:lnTo>
                <a:lnTo>
                  <a:pt x="338" y="1742"/>
                </a:lnTo>
                <a:lnTo>
                  <a:pt x="337" y="1742"/>
                </a:lnTo>
                <a:lnTo>
                  <a:pt x="337" y="1744"/>
                </a:lnTo>
                <a:lnTo>
                  <a:pt x="336" y="1749"/>
                </a:lnTo>
                <a:lnTo>
                  <a:pt x="338" y="1751"/>
                </a:lnTo>
                <a:lnTo>
                  <a:pt x="344" y="1748"/>
                </a:lnTo>
                <a:lnTo>
                  <a:pt x="345" y="1748"/>
                </a:lnTo>
                <a:lnTo>
                  <a:pt x="352" y="1744"/>
                </a:lnTo>
                <a:lnTo>
                  <a:pt x="360" y="1741"/>
                </a:lnTo>
                <a:lnTo>
                  <a:pt x="364" y="1740"/>
                </a:lnTo>
                <a:lnTo>
                  <a:pt x="370" y="1740"/>
                </a:lnTo>
                <a:lnTo>
                  <a:pt x="375" y="1744"/>
                </a:lnTo>
                <a:lnTo>
                  <a:pt x="377" y="1746"/>
                </a:lnTo>
                <a:lnTo>
                  <a:pt x="378" y="1748"/>
                </a:lnTo>
                <a:lnTo>
                  <a:pt x="379" y="1751"/>
                </a:lnTo>
                <a:lnTo>
                  <a:pt x="382" y="1756"/>
                </a:lnTo>
                <a:lnTo>
                  <a:pt x="394" y="1764"/>
                </a:lnTo>
                <a:lnTo>
                  <a:pt x="401" y="1761"/>
                </a:lnTo>
                <a:lnTo>
                  <a:pt x="404" y="1761"/>
                </a:lnTo>
                <a:lnTo>
                  <a:pt x="408" y="1759"/>
                </a:lnTo>
                <a:lnTo>
                  <a:pt x="411" y="1759"/>
                </a:lnTo>
                <a:lnTo>
                  <a:pt x="412" y="1759"/>
                </a:lnTo>
                <a:lnTo>
                  <a:pt x="412" y="1760"/>
                </a:lnTo>
                <a:lnTo>
                  <a:pt x="411" y="1766"/>
                </a:lnTo>
                <a:lnTo>
                  <a:pt x="411" y="1771"/>
                </a:lnTo>
                <a:lnTo>
                  <a:pt x="409" y="1772"/>
                </a:lnTo>
                <a:lnTo>
                  <a:pt x="408" y="1774"/>
                </a:lnTo>
                <a:lnTo>
                  <a:pt x="405" y="1776"/>
                </a:lnTo>
                <a:lnTo>
                  <a:pt x="403" y="1778"/>
                </a:lnTo>
                <a:lnTo>
                  <a:pt x="398" y="1779"/>
                </a:lnTo>
                <a:lnTo>
                  <a:pt x="394" y="1781"/>
                </a:lnTo>
                <a:lnTo>
                  <a:pt x="389" y="1781"/>
                </a:lnTo>
                <a:lnTo>
                  <a:pt x="383" y="1779"/>
                </a:lnTo>
                <a:lnTo>
                  <a:pt x="378" y="1779"/>
                </a:lnTo>
                <a:lnTo>
                  <a:pt x="373" y="1776"/>
                </a:lnTo>
                <a:lnTo>
                  <a:pt x="370" y="1775"/>
                </a:lnTo>
                <a:lnTo>
                  <a:pt x="370" y="1774"/>
                </a:lnTo>
                <a:lnTo>
                  <a:pt x="355" y="1770"/>
                </a:lnTo>
                <a:lnTo>
                  <a:pt x="340" y="1768"/>
                </a:lnTo>
                <a:lnTo>
                  <a:pt x="336" y="1768"/>
                </a:lnTo>
                <a:lnTo>
                  <a:pt x="328" y="1764"/>
                </a:lnTo>
                <a:lnTo>
                  <a:pt x="326" y="1763"/>
                </a:lnTo>
                <a:lnTo>
                  <a:pt x="323" y="1761"/>
                </a:lnTo>
                <a:lnTo>
                  <a:pt x="317" y="1760"/>
                </a:lnTo>
                <a:lnTo>
                  <a:pt x="304" y="1767"/>
                </a:lnTo>
                <a:lnTo>
                  <a:pt x="303" y="1768"/>
                </a:lnTo>
                <a:lnTo>
                  <a:pt x="296" y="1775"/>
                </a:lnTo>
                <a:lnTo>
                  <a:pt x="295" y="1783"/>
                </a:lnTo>
                <a:lnTo>
                  <a:pt x="291" y="1786"/>
                </a:lnTo>
                <a:lnTo>
                  <a:pt x="287" y="1787"/>
                </a:lnTo>
                <a:lnTo>
                  <a:pt x="285" y="1787"/>
                </a:lnTo>
                <a:lnTo>
                  <a:pt x="274" y="1785"/>
                </a:lnTo>
                <a:lnTo>
                  <a:pt x="273" y="1783"/>
                </a:lnTo>
                <a:lnTo>
                  <a:pt x="269" y="1779"/>
                </a:lnTo>
                <a:lnTo>
                  <a:pt x="263" y="1772"/>
                </a:lnTo>
                <a:lnTo>
                  <a:pt x="262" y="1771"/>
                </a:lnTo>
                <a:lnTo>
                  <a:pt x="263" y="1770"/>
                </a:lnTo>
                <a:lnTo>
                  <a:pt x="273" y="1770"/>
                </a:lnTo>
                <a:lnTo>
                  <a:pt x="276" y="1768"/>
                </a:lnTo>
                <a:lnTo>
                  <a:pt x="283" y="1766"/>
                </a:lnTo>
                <a:lnTo>
                  <a:pt x="283" y="1760"/>
                </a:lnTo>
                <a:lnTo>
                  <a:pt x="280" y="1755"/>
                </a:lnTo>
                <a:lnTo>
                  <a:pt x="281" y="1746"/>
                </a:lnTo>
                <a:lnTo>
                  <a:pt x="281" y="1745"/>
                </a:lnTo>
                <a:lnTo>
                  <a:pt x="281" y="1744"/>
                </a:lnTo>
                <a:lnTo>
                  <a:pt x="285" y="1737"/>
                </a:lnTo>
                <a:lnTo>
                  <a:pt x="288" y="1734"/>
                </a:lnTo>
                <a:lnTo>
                  <a:pt x="292" y="1731"/>
                </a:lnTo>
                <a:lnTo>
                  <a:pt x="298" y="1726"/>
                </a:lnTo>
                <a:lnTo>
                  <a:pt x="284" y="1729"/>
                </a:lnTo>
                <a:lnTo>
                  <a:pt x="283" y="1729"/>
                </a:lnTo>
                <a:lnTo>
                  <a:pt x="280" y="1730"/>
                </a:lnTo>
                <a:lnTo>
                  <a:pt x="278" y="1731"/>
                </a:lnTo>
                <a:lnTo>
                  <a:pt x="280" y="1733"/>
                </a:lnTo>
                <a:lnTo>
                  <a:pt x="280" y="1734"/>
                </a:lnTo>
                <a:lnTo>
                  <a:pt x="280" y="1737"/>
                </a:lnTo>
                <a:lnTo>
                  <a:pt x="277" y="1742"/>
                </a:lnTo>
                <a:lnTo>
                  <a:pt x="276" y="1744"/>
                </a:lnTo>
                <a:lnTo>
                  <a:pt x="269" y="1755"/>
                </a:lnTo>
                <a:lnTo>
                  <a:pt x="268" y="1755"/>
                </a:lnTo>
                <a:lnTo>
                  <a:pt x="263" y="1757"/>
                </a:lnTo>
                <a:lnTo>
                  <a:pt x="259" y="1757"/>
                </a:lnTo>
                <a:lnTo>
                  <a:pt x="247" y="1755"/>
                </a:lnTo>
                <a:lnTo>
                  <a:pt x="247" y="1753"/>
                </a:lnTo>
                <a:lnTo>
                  <a:pt x="246" y="1752"/>
                </a:lnTo>
                <a:lnTo>
                  <a:pt x="244" y="1744"/>
                </a:lnTo>
                <a:lnTo>
                  <a:pt x="240" y="1756"/>
                </a:lnTo>
                <a:lnTo>
                  <a:pt x="243" y="1763"/>
                </a:lnTo>
                <a:lnTo>
                  <a:pt x="242" y="1764"/>
                </a:lnTo>
                <a:lnTo>
                  <a:pt x="240" y="1766"/>
                </a:lnTo>
                <a:lnTo>
                  <a:pt x="239" y="1766"/>
                </a:lnTo>
                <a:lnTo>
                  <a:pt x="233" y="1766"/>
                </a:lnTo>
                <a:lnTo>
                  <a:pt x="228" y="1763"/>
                </a:lnTo>
                <a:lnTo>
                  <a:pt x="227" y="1763"/>
                </a:lnTo>
                <a:lnTo>
                  <a:pt x="220" y="1755"/>
                </a:lnTo>
                <a:lnTo>
                  <a:pt x="214" y="1748"/>
                </a:lnTo>
                <a:lnTo>
                  <a:pt x="213" y="1748"/>
                </a:lnTo>
                <a:lnTo>
                  <a:pt x="222" y="1737"/>
                </a:lnTo>
                <a:lnTo>
                  <a:pt x="232" y="1731"/>
                </a:lnTo>
                <a:lnTo>
                  <a:pt x="232" y="1730"/>
                </a:lnTo>
                <a:lnTo>
                  <a:pt x="238" y="1730"/>
                </a:lnTo>
                <a:lnTo>
                  <a:pt x="238" y="1733"/>
                </a:lnTo>
                <a:lnTo>
                  <a:pt x="240" y="1733"/>
                </a:lnTo>
                <a:lnTo>
                  <a:pt x="243" y="1731"/>
                </a:lnTo>
                <a:lnTo>
                  <a:pt x="254" y="1729"/>
                </a:lnTo>
                <a:lnTo>
                  <a:pt x="266" y="1725"/>
                </a:lnTo>
                <a:lnTo>
                  <a:pt x="268" y="1723"/>
                </a:lnTo>
                <a:lnTo>
                  <a:pt x="268" y="1722"/>
                </a:lnTo>
                <a:lnTo>
                  <a:pt x="261" y="1719"/>
                </a:lnTo>
                <a:lnTo>
                  <a:pt x="258" y="1718"/>
                </a:lnTo>
                <a:lnTo>
                  <a:pt x="257" y="1719"/>
                </a:lnTo>
                <a:lnTo>
                  <a:pt x="255" y="1719"/>
                </a:lnTo>
                <a:lnTo>
                  <a:pt x="254" y="1721"/>
                </a:lnTo>
                <a:lnTo>
                  <a:pt x="254" y="1722"/>
                </a:lnTo>
                <a:lnTo>
                  <a:pt x="250" y="1721"/>
                </a:lnTo>
                <a:lnTo>
                  <a:pt x="250" y="1719"/>
                </a:lnTo>
                <a:lnTo>
                  <a:pt x="250" y="1716"/>
                </a:lnTo>
                <a:lnTo>
                  <a:pt x="251" y="1714"/>
                </a:lnTo>
                <a:lnTo>
                  <a:pt x="254" y="1712"/>
                </a:lnTo>
                <a:lnTo>
                  <a:pt x="262" y="1710"/>
                </a:lnTo>
                <a:lnTo>
                  <a:pt x="265" y="1708"/>
                </a:lnTo>
                <a:lnTo>
                  <a:pt x="269" y="1707"/>
                </a:lnTo>
                <a:lnTo>
                  <a:pt x="276" y="1701"/>
                </a:lnTo>
                <a:lnTo>
                  <a:pt x="277" y="1700"/>
                </a:lnTo>
                <a:lnTo>
                  <a:pt x="276" y="1700"/>
                </a:lnTo>
                <a:lnTo>
                  <a:pt x="270" y="1697"/>
                </a:lnTo>
                <a:lnTo>
                  <a:pt x="269" y="1697"/>
                </a:lnTo>
                <a:lnTo>
                  <a:pt x="268" y="1700"/>
                </a:lnTo>
                <a:lnTo>
                  <a:pt x="268" y="1700"/>
                </a:lnTo>
                <a:lnTo>
                  <a:pt x="268" y="1701"/>
                </a:lnTo>
                <a:lnTo>
                  <a:pt x="268" y="1703"/>
                </a:lnTo>
                <a:lnTo>
                  <a:pt x="266" y="1703"/>
                </a:lnTo>
                <a:lnTo>
                  <a:pt x="265" y="1704"/>
                </a:lnTo>
                <a:lnTo>
                  <a:pt x="258" y="1704"/>
                </a:lnTo>
                <a:lnTo>
                  <a:pt x="258" y="1700"/>
                </a:lnTo>
                <a:lnTo>
                  <a:pt x="258" y="1691"/>
                </a:lnTo>
                <a:lnTo>
                  <a:pt x="259" y="1688"/>
                </a:lnTo>
                <a:lnTo>
                  <a:pt x="262" y="1682"/>
                </a:lnTo>
                <a:lnTo>
                  <a:pt x="262" y="1680"/>
                </a:lnTo>
                <a:lnTo>
                  <a:pt x="266" y="1674"/>
                </a:lnTo>
                <a:lnTo>
                  <a:pt x="257" y="1669"/>
                </a:lnTo>
                <a:lnTo>
                  <a:pt x="255" y="1669"/>
                </a:lnTo>
                <a:lnTo>
                  <a:pt x="254" y="1677"/>
                </a:lnTo>
                <a:lnTo>
                  <a:pt x="254" y="1682"/>
                </a:lnTo>
                <a:lnTo>
                  <a:pt x="255" y="1686"/>
                </a:lnTo>
                <a:lnTo>
                  <a:pt x="255" y="1693"/>
                </a:lnTo>
                <a:lnTo>
                  <a:pt x="253" y="1699"/>
                </a:lnTo>
                <a:lnTo>
                  <a:pt x="253" y="1700"/>
                </a:lnTo>
                <a:lnTo>
                  <a:pt x="251" y="1700"/>
                </a:lnTo>
                <a:lnTo>
                  <a:pt x="250" y="1701"/>
                </a:lnTo>
                <a:lnTo>
                  <a:pt x="244" y="1707"/>
                </a:lnTo>
                <a:lnTo>
                  <a:pt x="243" y="1704"/>
                </a:lnTo>
                <a:lnTo>
                  <a:pt x="244" y="1703"/>
                </a:lnTo>
                <a:lnTo>
                  <a:pt x="244" y="1700"/>
                </a:lnTo>
                <a:lnTo>
                  <a:pt x="244" y="1699"/>
                </a:lnTo>
                <a:lnTo>
                  <a:pt x="243" y="1695"/>
                </a:lnTo>
                <a:lnTo>
                  <a:pt x="239" y="1685"/>
                </a:lnTo>
                <a:lnTo>
                  <a:pt x="235" y="1684"/>
                </a:lnTo>
                <a:lnTo>
                  <a:pt x="233" y="1682"/>
                </a:lnTo>
                <a:lnTo>
                  <a:pt x="233" y="1676"/>
                </a:lnTo>
                <a:lnTo>
                  <a:pt x="238" y="1670"/>
                </a:lnTo>
                <a:lnTo>
                  <a:pt x="232" y="1667"/>
                </a:lnTo>
                <a:lnTo>
                  <a:pt x="231" y="1667"/>
                </a:lnTo>
                <a:lnTo>
                  <a:pt x="227" y="1669"/>
                </a:lnTo>
                <a:lnTo>
                  <a:pt x="227" y="1670"/>
                </a:lnTo>
                <a:lnTo>
                  <a:pt x="229" y="1691"/>
                </a:lnTo>
                <a:lnTo>
                  <a:pt x="231" y="1691"/>
                </a:lnTo>
                <a:lnTo>
                  <a:pt x="225" y="1704"/>
                </a:lnTo>
                <a:lnTo>
                  <a:pt x="224" y="1706"/>
                </a:lnTo>
                <a:lnTo>
                  <a:pt x="221" y="1711"/>
                </a:lnTo>
                <a:lnTo>
                  <a:pt x="217" y="1712"/>
                </a:lnTo>
                <a:lnTo>
                  <a:pt x="216" y="1712"/>
                </a:lnTo>
                <a:lnTo>
                  <a:pt x="206" y="1706"/>
                </a:lnTo>
                <a:lnTo>
                  <a:pt x="202" y="1710"/>
                </a:lnTo>
                <a:lnTo>
                  <a:pt x="199" y="1711"/>
                </a:lnTo>
                <a:lnTo>
                  <a:pt x="199" y="1710"/>
                </a:lnTo>
                <a:lnTo>
                  <a:pt x="198" y="1710"/>
                </a:lnTo>
                <a:lnTo>
                  <a:pt x="198" y="1707"/>
                </a:lnTo>
                <a:lnTo>
                  <a:pt x="198" y="1706"/>
                </a:lnTo>
                <a:lnTo>
                  <a:pt x="202" y="1695"/>
                </a:lnTo>
                <a:lnTo>
                  <a:pt x="202" y="1685"/>
                </a:lnTo>
                <a:lnTo>
                  <a:pt x="201" y="1681"/>
                </a:lnTo>
                <a:lnTo>
                  <a:pt x="201" y="1678"/>
                </a:lnTo>
                <a:lnTo>
                  <a:pt x="201" y="1677"/>
                </a:lnTo>
                <a:lnTo>
                  <a:pt x="203" y="1676"/>
                </a:lnTo>
                <a:lnTo>
                  <a:pt x="209" y="1673"/>
                </a:lnTo>
                <a:lnTo>
                  <a:pt x="210" y="1673"/>
                </a:lnTo>
                <a:lnTo>
                  <a:pt x="213" y="1673"/>
                </a:lnTo>
                <a:lnTo>
                  <a:pt x="212" y="1669"/>
                </a:lnTo>
                <a:lnTo>
                  <a:pt x="209" y="1667"/>
                </a:lnTo>
                <a:lnTo>
                  <a:pt x="207" y="1667"/>
                </a:lnTo>
                <a:lnTo>
                  <a:pt x="206" y="1667"/>
                </a:lnTo>
                <a:lnTo>
                  <a:pt x="206" y="1667"/>
                </a:lnTo>
                <a:lnTo>
                  <a:pt x="207" y="1663"/>
                </a:lnTo>
                <a:lnTo>
                  <a:pt x="212" y="1662"/>
                </a:lnTo>
                <a:lnTo>
                  <a:pt x="213" y="1662"/>
                </a:lnTo>
                <a:lnTo>
                  <a:pt x="212" y="1659"/>
                </a:lnTo>
                <a:lnTo>
                  <a:pt x="212" y="1658"/>
                </a:lnTo>
                <a:lnTo>
                  <a:pt x="217" y="1658"/>
                </a:lnTo>
                <a:lnTo>
                  <a:pt x="218" y="1658"/>
                </a:lnTo>
                <a:lnTo>
                  <a:pt x="222" y="1655"/>
                </a:lnTo>
                <a:lnTo>
                  <a:pt x="224" y="1651"/>
                </a:lnTo>
                <a:lnTo>
                  <a:pt x="224" y="1650"/>
                </a:lnTo>
                <a:lnTo>
                  <a:pt x="221" y="1650"/>
                </a:lnTo>
                <a:lnTo>
                  <a:pt x="218" y="1654"/>
                </a:lnTo>
                <a:lnTo>
                  <a:pt x="217" y="1654"/>
                </a:lnTo>
                <a:lnTo>
                  <a:pt x="212" y="1654"/>
                </a:lnTo>
                <a:lnTo>
                  <a:pt x="210" y="1654"/>
                </a:lnTo>
                <a:lnTo>
                  <a:pt x="210" y="1652"/>
                </a:lnTo>
                <a:lnTo>
                  <a:pt x="207" y="1646"/>
                </a:lnTo>
                <a:lnTo>
                  <a:pt x="205" y="1647"/>
                </a:lnTo>
                <a:lnTo>
                  <a:pt x="199" y="1644"/>
                </a:lnTo>
                <a:lnTo>
                  <a:pt x="198" y="1643"/>
                </a:lnTo>
                <a:lnTo>
                  <a:pt x="198" y="1641"/>
                </a:lnTo>
                <a:lnTo>
                  <a:pt x="197" y="1639"/>
                </a:lnTo>
                <a:lnTo>
                  <a:pt x="195" y="1639"/>
                </a:lnTo>
                <a:lnTo>
                  <a:pt x="194" y="1639"/>
                </a:lnTo>
                <a:lnTo>
                  <a:pt x="194" y="1640"/>
                </a:lnTo>
                <a:lnTo>
                  <a:pt x="194" y="1647"/>
                </a:lnTo>
                <a:lnTo>
                  <a:pt x="195" y="1648"/>
                </a:lnTo>
                <a:lnTo>
                  <a:pt x="199" y="1651"/>
                </a:lnTo>
                <a:lnTo>
                  <a:pt x="201" y="1651"/>
                </a:lnTo>
                <a:lnTo>
                  <a:pt x="202" y="1652"/>
                </a:lnTo>
                <a:lnTo>
                  <a:pt x="203" y="1652"/>
                </a:lnTo>
                <a:lnTo>
                  <a:pt x="206" y="1656"/>
                </a:lnTo>
                <a:lnTo>
                  <a:pt x="206" y="1658"/>
                </a:lnTo>
                <a:lnTo>
                  <a:pt x="197" y="1667"/>
                </a:lnTo>
                <a:lnTo>
                  <a:pt x="194" y="1667"/>
                </a:lnTo>
                <a:lnTo>
                  <a:pt x="188" y="1666"/>
                </a:lnTo>
                <a:lnTo>
                  <a:pt x="182" y="1665"/>
                </a:lnTo>
                <a:lnTo>
                  <a:pt x="172" y="1670"/>
                </a:lnTo>
                <a:lnTo>
                  <a:pt x="171" y="1671"/>
                </a:lnTo>
                <a:lnTo>
                  <a:pt x="171" y="1673"/>
                </a:lnTo>
                <a:lnTo>
                  <a:pt x="171" y="1676"/>
                </a:lnTo>
                <a:lnTo>
                  <a:pt x="179" y="1685"/>
                </a:lnTo>
                <a:lnTo>
                  <a:pt x="184" y="1685"/>
                </a:lnTo>
                <a:lnTo>
                  <a:pt x="188" y="1684"/>
                </a:lnTo>
                <a:lnTo>
                  <a:pt x="188" y="1684"/>
                </a:lnTo>
                <a:lnTo>
                  <a:pt x="190" y="1684"/>
                </a:lnTo>
                <a:lnTo>
                  <a:pt x="191" y="1685"/>
                </a:lnTo>
                <a:lnTo>
                  <a:pt x="190" y="1695"/>
                </a:lnTo>
                <a:lnTo>
                  <a:pt x="188" y="1706"/>
                </a:lnTo>
                <a:lnTo>
                  <a:pt x="188" y="1707"/>
                </a:lnTo>
                <a:lnTo>
                  <a:pt x="187" y="1710"/>
                </a:lnTo>
                <a:lnTo>
                  <a:pt x="186" y="1714"/>
                </a:lnTo>
                <a:lnTo>
                  <a:pt x="186" y="1716"/>
                </a:lnTo>
                <a:lnTo>
                  <a:pt x="184" y="1716"/>
                </a:lnTo>
                <a:lnTo>
                  <a:pt x="179" y="1704"/>
                </a:lnTo>
                <a:lnTo>
                  <a:pt x="179" y="1697"/>
                </a:lnTo>
                <a:lnTo>
                  <a:pt x="179" y="1695"/>
                </a:lnTo>
                <a:lnTo>
                  <a:pt x="177" y="1688"/>
                </a:lnTo>
                <a:lnTo>
                  <a:pt x="176" y="1686"/>
                </a:lnTo>
                <a:lnTo>
                  <a:pt x="175" y="1686"/>
                </a:lnTo>
                <a:lnTo>
                  <a:pt x="171" y="1682"/>
                </a:lnTo>
                <a:lnTo>
                  <a:pt x="169" y="1684"/>
                </a:lnTo>
                <a:lnTo>
                  <a:pt x="169" y="1685"/>
                </a:lnTo>
                <a:lnTo>
                  <a:pt x="169" y="1686"/>
                </a:lnTo>
                <a:lnTo>
                  <a:pt x="172" y="1703"/>
                </a:lnTo>
                <a:lnTo>
                  <a:pt x="172" y="1706"/>
                </a:lnTo>
                <a:lnTo>
                  <a:pt x="169" y="1706"/>
                </a:lnTo>
                <a:lnTo>
                  <a:pt x="168" y="1708"/>
                </a:lnTo>
                <a:lnTo>
                  <a:pt x="171" y="1711"/>
                </a:lnTo>
                <a:lnTo>
                  <a:pt x="173" y="1712"/>
                </a:lnTo>
                <a:lnTo>
                  <a:pt x="175" y="1712"/>
                </a:lnTo>
                <a:lnTo>
                  <a:pt x="175" y="1714"/>
                </a:lnTo>
                <a:lnTo>
                  <a:pt x="176" y="1715"/>
                </a:lnTo>
                <a:lnTo>
                  <a:pt x="173" y="1725"/>
                </a:lnTo>
                <a:lnTo>
                  <a:pt x="169" y="1721"/>
                </a:lnTo>
                <a:lnTo>
                  <a:pt x="160" y="1707"/>
                </a:lnTo>
                <a:lnTo>
                  <a:pt x="157" y="1703"/>
                </a:lnTo>
                <a:lnTo>
                  <a:pt x="157" y="1700"/>
                </a:lnTo>
                <a:lnTo>
                  <a:pt x="158" y="1700"/>
                </a:lnTo>
                <a:lnTo>
                  <a:pt x="158" y="1700"/>
                </a:lnTo>
                <a:lnTo>
                  <a:pt x="161" y="1697"/>
                </a:lnTo>
                <a:lnTo>
                  <a:pt x="162" y="1689"/>
                </a:lnTo>
                <a:lnTo>
                  <a:pt x="162" y="1688"/>
                </a:lnTo>
                <a:lnTo>
                  <a:pt x="161" y="1685"/>
                </a:lnTo>
                <a:lnTo>
                  <a:pt x="160" y="1684"/>
                </a:lnTo>
                <a:lnTo>
                  <a:pt x="156" y="1681"/>
                </a:lnTo>
                <a:lnTo>
                  <a:pt x="156" y="1681"/>
                </a:lnTo>
                <a:lnTo>
                  <a:pt x="139" y="1686"/>
                </a:lnTo>
                <a:lnTo>
                  <a:pt x="139" y="1688"/>
                </a:lnTo>
                <a:lnTo>
                  <a:pt x="141" y="1695"/>
                </a:lnTo>
                <a:lnTo>
                  <a:pt x="142" y="1699"/>
                </a:lnTo>
                <a:lnTo>
                  <a:pt x="145" y="1699"/>
                </a:lnTo>
                <a:lnTo>
                  <a:pt x="146" y="1699"/>
                </a:lnTo>
                <a:lnTo>
                  <a:pt x="142" y="1706"/>
                </a:lnTo>
                <a:lnTo>
                  <a:pt x="137" y="1710"/>
                </a:lnTo>
                <a:lnTo>
                  <a:pt x="128" y="1710"/>
                </a:lnTo>
                <a:lnTo>
                  <a:pt x="128" y="1708"/>
                </a:lnTo>
                <a:lnTo>
                  <a:pt x="127" y="1707"/>
                </a:lnTo>
                <a:lnTo>
                  <a:pt x="126" y="1707"/>
                </a:lnTo>
                <a:lnTo>
                  <a:pt x="123" y="1707"/>
                </a:lnTo>
                <a:lnTo>
                  <a:pt x="123" y="1707"/>
                </a:lnTo>
                <a:lnTo>
                  <a:pt x="122" y="1708"/>
                </a:lnTo>
                <a:lnTo>
                  <a:pt x="120" y="1710"/>
                </a:lnTo>
                <a:lnTo>
                  <a:pt x="119" y="1710"/>
                </a:lnTo>
                <a:lnTo>
                  <a:pt x="115" y="1714"/>
                </a:lnTo>
                <a:lnTo>
                  <a:pt x="113" y="1715"/>
                </a:lnTo>
                <a:lnTo>
                  <a:pt x="113" y="1716"/>
                </a:lnTo>
                <a:lnTo>
                  <a:pt x="111" y="1721"/>
                </a:lnTo>
                <a:lnTo>
                  <a:pt x="111" y="1722"/>
                </a:lnTo>
                <a:lnTo>
                  <a:pt x="107" y="1726"/>
                </a:lnTo>
                <a:lnTo>
                  <a:pt x="90" y="1737"/>
                </a:lnTo>
                <a:lnTo>
                  <a:pt x="89" y="1738"/>
                </a:lnTo>
                <a:lnTo>
                  <a:pt x="87" y="1738"/>
                </a:lnTo>
                <a:lnTo>
                  <a:pt x="86" y="1734"/>
                </a:lnTo>
                <a:lnTo>
                  <a:pt x="86" y="1731"/>
                </a:lnTo>
                <a:lnTo>
                  <a:pt x="86" y="1730"/>
                </a:lnTo>
                <a:lnTo>
                  <a:pt x="87" y="1727"/>
                </a:lnTo>
                <a:lnTo>
                  <a:pt x="90" y="1723"/>
                </a:lnTo>
                <a:lnTo>
                  <a:pt x="92" y="1722"/>
                </a:lnTo>
                <a:lnTo>
                  <a:pt x="111" y="1711"/>
                </a:lnTo>
                <a:lnTo>
                  <a:pt x="113" y="1711"/>
                </a:lnTo>
                <a:lnTo>
                  <a:pt x="115" y="1711"/>
                </a:lnTo>
                <a:lnTo>
                  <a:pt x="116" y="1711"/>
                </a:lnTo>
                <a:lnTo>
                  <a:pt x="116" y="1710"/>
                </a:lnTo>
                <a:lnTo>
                  <a:pt x="117" y="1708"/>
                </a:lnTo>
                <a:lnTo>
                  <a:pt x="117" y="1707"/>
                </a:lnTo>
                <a:lnTo>
                  <a:pt x="117" y="1703"/>
                </a:lnTo>
                <a:lnTo>
                  <a:pt x="117" y="1701"/>
                </a:lnTo>
                <a:lnTo>
                  <a:pt x="117" y="1700"/>
                </a:lnTo>
                <a:lnTo>
                  <a:pt x="117" y="1699"/>
                </a:lnTo>
                <a:lnTo>
                  <a:pt x="116" y="1699"/>
                </a:lnTo>
                <a:lnTo>
                  <a:pt x="115" y="1697"/>
                </a:lnTo>
                <a:lnTo>
                  <a:pt x="115" y="1700"/>
                </a:lnTo>
                <a:lnTo>
                  <a:pt x="108" y="1696"/>
                </a:lnTo>
                <a:lnTo>
                  <a:pt x="104" y="1688"/>
                </a:lnTo>
                <a:lnTo>
                  <a:pt x="104" y="1686"/>
                </a:lnTo>
                <a:lnTo>
                  <a:pt x="105" y="1685"/>
                </a:lnTo>
                <a:lnTo>
                  <a:pt x="108" y="1685"/>
                </a:lnTo>
                <a:lnTo>
                  <a:pt x="108" y="1686"/>
                </a:lnTo>
                <a:lnTo>
                  <a:pt x="108" y="1688"/>
                </a:lnTo>
                <a:lnTo>
                  <a:pt x="111" y="1689"/>
                </a:lnTo>
                <a:lnTo>
                  <a:pt x="113" y="1693"/>
                </a:lnTo>
                <a:lnTo>
                  <a:pt x="115" y="1693"/>
                </a:lnTo>
                <a:lnTo>
                  <a:pt x="127" y="1691"/>
                </a:lnTo>
                <a:lnTo>
                  <a:pt x="128" y="1691"/>
                </a:lnTo>
                <a:lnTo>
                  <a:pt x="130" y="1691"/>
                </a:lnTo>
                <a:lnTo>
                  <a:pt x="134" y="1684"/>
                </a:lnTo>
                <a:lnTo>
                  <a:pt x="135" y="1682"/>
                </a:lnTo>
                <a:lnTo>
                  <a:pt x="135" y="1681"/>
                </a:lnTo>
                <a:lnTo>
                  <a:pt x="134" y="1678"/>
                </a:lnTo>
                <a:lnTo>
                  <a:pt x="132" y="1678"/>
                </a:lnTo>
                <a:lnTo>
                  <a:pt x="131" y="1677"/>
                </a:lnTo>
                <a:lnTo>
                  <a:pt x="127" y="1676"/>
                </a:lnTo>
                <a:lnTo>
                  <a:pt x="127" y="1674"/>
                </a:lnTo>
                <a:lnTo>
                  <a:pt x="128" y="1673"/>
                </a:lnTo>
                <a:lnTo>
                  <a:pt x="130" y="1667"/>
                </a:lnTo>
                <a:lnTo>
                  <a:pt x="131" y="1667"/>
                </a:lnTo>
                <a:lnTo>
                  <a:pt x="134" y="1666"/>
                </a:lnTo>
                <a:lnTo>
                  <a:pt x="135" y="1667"/>
                </a:lnTo>
                <a:lnTo>
                  <a:pt x="135" y="1667"/>
                </a:lnTo>
                <a:lnTo>
                  <a:pt x="138" y="1671"/>
                </a:lnTo>
                <a:lnTo>
                  <a:pt x="139" y="1671"/>
                </a:lnTo>
                <a:lnTo>
                  <a:pt x="141" y="1671"/>
                </a:lnTo>
                <a:lnTo>
                  <a:pt x="147" y="1667"/>
                </a:lnTo>
                <a:lnTo>
                  <a:pt x="152" y="1661"/>
                </a:lnTo>
                <a:lnTo>
                  <a:pt x="149" y="1646"/>
                </a:lnTo>
                <a:lnTo>
                  <a:pt x="149" y="1620"/>
                </a:lnTo>
                <a:lnTo>
                  <a:pt x="150" y="1618"/>
                </a:lnTo>
                <a:lnTo>
                  <a:pt x="153" y="1620"/>
                </a:lnTo>
                <a:lnTo>
                  <a:pt x="156" y="1624"/>
                </a:lnTo>
                <a:lnTo>
                  <a:pt x="157" y="1629"/>
                </a:lnTo>
                <a:lnTo>
                  <a:pt x="158" y="1631"/>
                </a:lnTo>
                <a:lnTo>
                  <a:pt x="160" y="1633"/>
                </a:lnTo>
                <a:lnTo>
                  <a:pt x="158" y="1635"/>
                </a:lnTo>
                <a:lnTo>
                  <a:pt x="157" y="1636"/>
                </a:lnTo>
                <a:lnTo>
                  <a:pt x="156" y="1646"/>
                </a:lnTo>
                <a:lnTo>
                  <a:pt x="156" y="1650"/>
                </a:lnTo>
                <a:lnTo>
                  <a:pt x="156" y="1651"/>
                </a:lnTo>
                <a:lnTo>
                  <a:pt x="157" y="1651"/>
                </a:lnTo>
                <a:lnTo>
                  <a:pt x="167" y="1654"/>
                </a:lnTo>
                <a:lnTo>
                  <a:pt x="168" y="1654"/>
                </a:lnTo>
                <a:lnTo>
                  <a:pt x="169" y="1652"/>
                </a:lnTo>
                <a:lnTo>
                  <a:pt x="184" y="1637"/>
                </a:lnTo>
                <a:lnTo>
                  <a:pt x="184" y="1636"/>
                </a:lnTo>
                <a:lnTo>
                  <a:pt x="186" y="1635"/>
                </a:lnTo>
                <a:lnTo>
                  <a:pt x="186" y="1633"/>
                </a:lnTo>
                <a:lnTo>
                  <a:pt x="180" y="1629"/>
                </a:lnTo>
                <a:lnTo>
                  <a:pt x="167" y="1622"/>
                </a:lnTo>
                <a:lnTo>
                  <a:pt x="164" y="1622"/>
                </a:lnTo>
                <a:lnTo>
                  <a:pt x="162" y="1621"/>
                </a:lnTo>
                <a:lnTo>
                  <a:pt x="154" y="1603"/>
                </a:lnTo>
                <a:lnTo>
                  <a:pt x="153" y="1602"/>
                </a:lnTo>
                <a:lnTo>
                  <a:pt x="154" y="1601"/>
                </a:lnTo>
                <a:lnTo>
                  <a:pt x="167" y="1602"/>
                </a:lnTo>
                <a:lnTo>
                  <a:pt x="169" y="1602"/>
                </a:lnTo>
                <a:lnTo>
                  <a:pt x="169" y="1603"/>
                </a:lnTo>
                <a:lnTo>
                  <a:pt x="171" y="1605"/>
                </a:lnTo>
                <a:lnTo>
                  <a:pt x="171" y="1606"/>
                </a:lnTo>
                <a:lnTo>
                  <a:pt x="169" y="1606"/>
                </a:lnTo>
                <a:lnTo>
                  <a:pt x="180" y="1620"/>
                </a:lnTo>
                <a:lnTo>
                  <a:pt x="190" y="1629"/>
                </a:lnTo>
                <a:lnTo>
                  <a:pt x="190" y="1631"/>
                </a:lnTo>
                <a:lnTo>
                  <a:pt x="194" y="1632"/>
                </a:lnTo>
                <a:lnTo>
                  <a:pt x="197" y="1633"/>
                </a:lnTo>
                <a:lnTo>
                  <a:pt x="198" y="1632"/>
                </a:lnTo>
                <a:lnTo>
                  <a:pt x="195" y="1625"/>
                </a:lnTo>
                <a:lnTo>
                  <a:pt x="194" y="1622"/>
                </a:lnTo>
                <a:lnTo>
                  <a:pt x="191" y="1621"/>
                </a:lnTo>
                <a:lnTo>
                  <a:pt x="188" y="1618"/>
                </a:lnTo>
                <a:lnTo>
                  <a:pt x="188" y="1617"/>
                </a:lnTo>
                <a:lnTo>
                  <a:pt x="188" y="1616"/>
                </a:lnTo>
                <a:lnTo>
                  <a:pt x="187" y="1609"/>
                </a:lnTo>
                <a:lnTo>
                  <a:pt x="186" y="1607"/>
                </a:lnTo>
                <a:lnTo>
                  <a:pt x="187" y="1607"/>
                </a:lnTo>
                <a:lnTo>
                  <a:pt x="188" y="1606"/>
                </a:lnTo>
                <a:lnTo>
                  <a:pt x="188" y="1607"/>
                </a:lnTo>
                <a:lnTo>
                  <a:pt x="188" y="1609"/>
                </a:lnTo>
                <a:lnTo>
                  <a:pt x="192" y="1611"/>
                </a:lnTo>
                <a:lnTo>
                  <a:pt x="194" y="1611"/>
                </a:lnTo>
                <a:lnTo>
                  <a:pt x="197" y="1611"/>
                </a:lnTo>
                <a:lnTo>
                  <a:pt x="198" y="1611"/>
                </a:lnTo>
                <a:lnTo>
                  <a:pt x="199" y="1613"/>
                </a:lnTo>
                <a:lnTo>
                  <a:pt x="201" y="1614"/>
                </a:lnTo>
                <a:lnTo>
                  <a:pt x="203" y="1617"/>
                </a:lnTo>
                <a:lnTo>
                  <a:pt x="203" y="1618"/>
                </a:lnTo>
                <a:lnTo>
                  <a:pt x="207" y="1622"/>
                </a:lnTo>
                <a:lnTo>
                  <a:pt x="209" y="1622"/>
                </a:lnTo>
                <a:lnTo>
                  <a:pt x="213" y="1617"/>
                </a:lnTo>
                <a:lnTo>
                  <a:pt x="213" y="1616"/>
                </a:lnTo>
                <a:lnTo>
                  <a:pt x="214" y="1616"/>
                </a:lnTo>
                <a:lnTo>
                  <a:pt x="213" y="1616"/>
                </a:lnTo>
                <a:lnTo>
                  <a:pt x="206" y="1609"/>
                </a:lnTo>
                <a:lnTo>
                  <a:pt x="203" y="1607"/>
                </a:lnTo>
                <a:lnTo>
                  <a:pt x="198" y="1606"/>
                </a:lnTo>
                <a:lnTo>
                  <a:pt x="197" y="1606"/>
                </a:lnTo>
                <a:lnTo>
                  <a:pt x="197" y="1605"/>
                </a:lnTo>
                <a:lnTo>
                  <a:pt x="198" y="1605"/>
                </a:lnTo>
                <a:lnTo>
                  <a:pt x="201" y="1603"/>
                </a:lnTo>
                <a:lnTo>
                  <a:pt x="207" y="1602"/>
                </a:lnTo>
                <a:lnTo>
                  <a:pt x="221" y="1596"/>
                </a:lnTo>
                <a:lnTo>
                  <a:pt x="231" y="1592"/>
                </a:lnTo>
                <a:lnTo>
                  <a:pt x="232" y="1592"/>
                </a:lnTo>
                <a:lnTo>
                  <a:pt x="236" y="1596"/>
                </a:lnTo>
                <a:lnTo>
                  <a:pt x="238" y="1599"/>
                </a:lnTo>
                <a:lnTo>
                  <a:pt x="236" y="1602"/>
                </a:lnTo>
                <a:lnTo>
                  <a:pt x="233" y="1603"/>
                </a:lnTo>
                <a:lnTo>
                  <a:pt x="228" y="1606"/>
                </a:lnTo>
                <a:close/>
                <a:moveTo>
                  <a:pt x="519" y="1584"/>
                </a:moveTo>
                <a:lnTo>
                  <a:pt x="516" y="1587"/>
                </a:lnTo>
                <a:lnTo>
                  <a:pt x="516" y="1588"/>
                </a:lnTo>
                <a:lnTo>
                  <a:pt x="509" y="1587"/>
                </a:lnTo>
                <a:lnTo>
                  <a:pt x="505" y="1587"/>
                </a:lnTo>
                <a:lnTo>
                  <a:pt x="504" y="1586"/>
                </a:lnTo>
                <a:lnTo>
                  <a:pt x="491" y="1594"/>
                </a:lnTo>
                <a:lnTo>
                  <a:pt x="486" y="1598"/>
                </a:lnTo>
                <a:lnTo>
                  <a:pt x="480" y="1602"/>
                </a:lnTo>
                <a:lnTo>
                  <a:pt x="479" y="1602"/>
                </a:lnTo>
                <a:lnTo>
                  <a:pt x="471" y="1605"/>
                </a:lnTo>
                <a:lnTo>
                  <a:pt x="460" y="1606"/>
                </a:lnTo>
                <a:lnTo>
                  <a:pt x="459" y="1606"/>
                </a:lnTo>
                <a:lnTo>
                  <a:pt x="453" y="1599"/>
                </a:lnTo>
                <a:lnTo>
                  <a:pt x="453" y="1590"/>
                </a:lnTo>
                <a:lnTo>
                  <a:pt x="460" y="1584"/>
                </a:lnTo>
                <a:lnTo>
                  <a:pt x="465" y="1579"/>
                </a:lnTo>
                <a:lnTo>
                  <a:pt x="468" y="1576"/>
                </a:lnTo>
                <a:lnTo>
                  <a:pt x="468" y="1575"/>
                </a:lnTo>
                <a:lnTo>
                  <a:pt x="469" y="1575"/>
                </a:lnTo>
                <a:lnTo>
                  <a:pt x="472" y="1573"/>
                </a:lnTo>
                <a:lnTo>
                  <a:pt x="487" y="1568"/>
                </a:lnTo>
                <a:lnTo>
                  <a:pt x="495" y="1566"/>
                </a:lnTo>
                <a:lnTo>
                  <a:pt x="498" y="1565"/>
                </a:lnTo>
                <a:lnTo>
                  <a:pt x="499" y="1565"/>
                </a:lnTo>
                <a:lnTo>
                  <a:pt x="504" y="1568"/>
                </a:lnTo>
                <a:lnTo>
                  <a:pt x="509" y="1573"/>
                </a:lnTo>
                <a:lnTo>
                  <a:pt x="514" y="1577"/>
                </a:lnTo>
                <a:lnTo>
                  <a:pt x="519" y="1581"/>
                </a:lnTo>
                <a:lnTo>
                  <a:pt x="519" y="1583"/>
                </a:lnTo>
                <a:lnTo>
                  <a:pt x="520" y="1584"/>
                </a:lnTo>
                <a:lnTo>
                  <a:pt x="519" y="1584"/>
                </a:lnTo>
                <a:close/>
                <a:moveTo>
                  <a:pt x="199" y="1580"/>
                </a:moveTo>
                <a:lnTo>
                  <a:pt x="198" y="1583"/>
                </a:lnTo>
                <a:lnTo>
                  <a:pt x="197" y="1590"/>
                </a:lnTo>
                <a:lnTo>
                  <a:pt x="198" y="1592"/>
                </a:lnTo>
                <a:lnTo>
                  <a:pt x="198" y="1594"/>
                </a:lnTo>
                <a:lnTo>
                  <a:pt x="199" y="1596"/>
                </a:lnTo>
                <a:lnTo>
                  <a:pt x="198" y="1598"/>
                </a:lnTo>
                <a:lnTo>
                  <a:pt x="197" y="1599"/>
                </a:lnTo>
                <a:lnTo>
                  <a:pt x="192" y="1599"/>
                </a:lnTo>
                <a:lnTo>
                  <a:pt x="188" y="1599"/>
                </a:lnTo>
                <a:lnTo>
                  <a:pt x="188" y="1599"/>
                </a:lnTo>
                <a:lnTo>
                  <a:pt x="188" y="1598"/>
                </a:lnTo>
                <a:lnTo>
                  <a:pt x="190" y="1596"/>
                </a:lnTo>
                <a:lnTo>
                  <a:pt x="190" y="1595"/>
                </a:lnTo>
                <a:lnTo>
                  <a:pt x="192" y="1586"/>
                </a:lnTo>
                <a:lnTo>
                  <a:pt x="192" y="1581"/>
                </a:lnTo>
                <a:lnTo>
                  <a:pt x="191" y="1580"/>
                </a:lnTo>
                <a:lnTo>
                  <a:pt x="190" y="1580"/>
                </a:lnTo>
                <a:lnTo>
                  <a:pt x="188" y="1580"/>
                </a:lnTo>
                <a:lnTo>
                  <a:pt x="188" y="1581"/>
                </a:lnTo>
                <a:lnTo>
                  <a:pt x="190" y="1583"/>
                </a:lnTo>
                <a:lnTo>
                  <a:pt x="188" y="1584"/>
                </a:lnTo>
                <a:lnTo>
                  <a:pt x="187" y="1586"/>
                </a:lnTo>
                <a:lnTo>
                  <a:pt x="184" y="1586"/>
                </a:lnTo>
                <a:lnTo>
                  <a:pt x="182" y="1586"/>
                </a:lnTo>
                <a:lnTo>
                  <a:pt x="180" y="1580"/>
                </a:lnTo>
                <a:lnTo>
                  <a:pt x="180" y="1579"/>
                </a:lnTo>
                <a:lnTo>
                  <a:pt x="182" y="1577"/>
                </a:lnTo>
                <a:lnTo>
                  <a:pt x="187" y="1560"/>
                </a:lnTo>
                <a:lnTo>
                  <a:pt x="194" y="1557"/>
                </a:lnTo>
                <a:lnTo>
                  <a:pt x="195" y="1557"/>
                </a:lnTo>
                <a:lnTo>
                  <a:pt x="198" y="1560"/>
                </a:lnTo>
                <a:lnTo>
                  <a:pt x="198" y="1561"/>
                </a:lnTo>
                <a:lnTo>
                  <a:pt x="201" y="1572"/>
                </a:lnTo>
                <a:lnTo>
                  <a:pt x="201" y="1573"/>
                </a:lnTo>
                <a:lnTo>
                  <a:pt x="201" y="1575"/>
                </a:lnTo>
                <a:lnTo>
                  <a:pt x="201" y="1576"/>
                </a:lnTo>
                <a:lnTo>
                  <a:pt x="199" y="1579"/>
                </a:lnTo>
                <a:lnTo>
                  <a:pt x="199" y="1580"/>
                </a:lnTo>
                <a:close/>
                <a:moveTo>
                  <a:pt x="549" y="1554"/>
                </a:moveTo>
                <a:lnTo>
                  <a:pt x="539" y="1564"/>
                </a:lnTo>
                <a:lnTo>
                  <a:pt x="532" y="1561"/>
                </a:lnTo>
                <a:lnTo>
                  <a:pt x="535" y="1557"/>
                </a:lnTo>
                <a:lnTo>
                  <a:pt x="536" y="1556"/>
                </a:lnTo>
                <a:lnTo>
                  <a:pt x="536" y="1554"/>
                </a:lnTo>
                <a:lnTo>
                  <a:pt x="534" y="1550"/>
                </a:lnTo>
                <a:lnTo>
                  <a:pt x="531" y="1547"/>
                </a:lnTo>
                <a:lnTo>
                  <a:pt x="531" y="1542"/>
                </a:lnTo>
                <a:lnTo>
                  <a:pt x="531" y="1541"/>
                </a:lnTo>
                <a:lnTo>
                  <a:pt x="531" y="1539"/>
                </a:lnTo>
                <a:lnTo>
                  <a:pt x="532" y="1539"/>
                </a:lnTo>
                <a:lnTo>
                  <a:pt x="535" y="1538"/>
                </a:lnTo>
                <a:lnTo>
                  <a:pt x="542" y="1539"/>
                </a:lnTo>
                <a:lnTo>
                  <a:pt x="547" y="1542"/>
                </a:lnTo>
                <a:lnTo>
                  <a:pt x="549" y="1547"/>
                </a:lnTo>
                <a:lnTo>
                  <a:pt x="549" y="1550"/>
                </a:lnTo>
                <a:lnTo>
                  <a:pt x="549" y="1554"/>
                </a:lnTo>
                <a:close/>
                <a:moveTo>
                  <a:pt x="207" y="1539"/>
                </a:moveTo>
                <a:lnTo>
                  <a:pt x="212" y="1539"/>
                </a:lnTo>
                <a:lnTo>
                  <a:pt x="212" y="1536"/>
                </a:lnTo>
                <a:lnTo>
                  <a:pt x="212" y="1535"/>
                </a:lnTo>
                <a:lnTo>
                  <a:pt x="210" y="1534"/>
                </a:lnTo>
                <a:lnTo>
                  <a:pt x="210" y="1532"/>
                </a:lnTo>
                <a:lnTo>
                  <a:pt x="212" y="1530"/>
                </a:lnTo>
                <a:lnTo>
                  <a:pt x="213" y="1528"/>
                </a:lnTo>
                <a:lnTo>
                  <a:pt x="214" y="1530"/>
                </a:lnTo>
                <a:lnTo>
                  <a:pt x="218" y="1532"/>
                </a:lnTo>
                <a:lnTo>
                  <a:pt x="218" y="1534"/>
                </a:lnTo>
                <a:lnTo>
                  <a:pt x="216" y="1541"/>
                </a:lnTo>
                <a:lnTo>
                  <a:pt x="214" y="1542"/>
                </a:lnTo>
                <a:lnTo>
                  <a:pt x="214" y="1543"/>
                </a:lnTo>
                <a:lnTo>
                  <a:pt x="216" y="1545"/>
                </a:lnTo>
                <a:lnTo>
                  <a:pt x="217" y="1547"/>
                </a:lnTo>
                <a:lnTo>
                  <a:pt x="218" y="1547"/>
                </a:lnTo>
                <a:lnTo>
                  <a:pt x="220" y="1547"/>
                </a:lnTo>
                <a:lnTo>
                  <a:pt x="222" y="1545"/>
                </a:lnTo>
                <a:lnTo>
                  <a:pt x="221" y="1543"/>
                </a:lnTo>
                <a:lnTo>
                  <a:pt x="221" y="1539"/>
                </a:lnTo>
                <a:lnTo>
                  <a:pt x="221" y="1538"/>
                </a:lnTo>
                <a:lnTo>
                  <a:pt x="221" y="1538"/>
                </a:lnTo>
                <a:lnTo>
                  <a:pt x="222" y="1539"/>
                </a:lnTo>
                <a:lnTo>
                  <a:pt x="224" y="1543"/>
                </a:lnTo>
                <a:lnTo>
                  <a:pt x="225" y="1543"/>
                </a:lnTo>
                <a:lnTo>
                  <a:pt x="225" y="1546"/>
                </a:lnTo>
                <a:lnTo>
                  <a:pt x="224" y="1549"/>
                </a:lnTo>
                <a:lnTo>
                  <a:pt x="221" y="1550"/>
                </a:lnTo>
                <a:lnTo>
                  <a:pt x="221" y="1554"/>
                </a:lnTo>
                <a:lnTo>
                  <a:pt x="224" y="1560"/>
                </a:lnTo>
                <a:lnTo>
                  <a:pt x="224" y="1561"/>
                </a:lnTo>
                <a:lnTo>
                  <a:pt x="222" y="1565"/>
                </a:lnTo>
                <a:lnTo>
                  <a:pt x="221" y="1565"/>
                </a:lnTo>
                <a:lnTo>
                  <a:pt x="212" y="1566"/>
                </a:lnTo>
                <a:lnTo>
                  <a:pt x="210" y="1566"/>
                </a:lnTo>
                <a:lnTo>
                  <a:pt x="209" y="1565"/>
                </a:lnTo>
                <a:lnTo>
                  <a:pt x="203" y="1554"/>
                </a:lnTo>
                <a:lnTo>
                  <a:pt x="202" y="1553"/>
                </a:lnTo>
                <a:lnTo>
                  <a:pt x="202" y="1551"/>
                </a:lnTo>
                <a:lnTo>
                  <a:pt x="202" y="1541"/>
                </a:lnTo>
                <a:lnTo>
                  <a:pt x="201" y="1536"/>
                </a:lnTo>
                <a:lnTo>
                  <a:pt x="202" y="1527"/>
                </a:lnTo>
                <a:lnTo>
                  <a:pt x="203" y="1524"/>
                </a:lnTo>
                <a:lnTo>
                  <a:pt x="203" y="1523"/>
                </a:lnTo>
                <a:lnTo>
                  <a:pt x="206" y="1524"/>
                </a:lnTo>
                <a:lnTo>
                  <a:pt x="207" y="1524"/>
                </a:lnTo>
                <a:lnTo>
                  <a:pt x="207" y="1526"/>
                </a:lnTo>
                <a:lnTo>
                  <a:pt x="206" y="1531"/>
                </a:lnTo>
                <a:lnTo>
                  <a:pt x="205" y="1534"/>
                </a:lnTo>
                <a:lnTo>
                  <a:pt x="207" y="1539"/>
                </a:lnTo>
                <a:close/>
                <a:moveTo>
                  <a:pt x="520" y="1539"/>
                </a:moveTo>
                <a:lnTo>
                  <a:pt x="512" y="1545"/>
                </a:lnTo>
                <a:lnTo>
                  <a:pt x="510" y="1543"/>
                </a:lnTo>
                <a:lnTo>
                  <a:pt x="510" y="1542"/>
                </a:lnTo>
                <a:lnTo>
                  <a:pt x="506" y="1534"/>
                </a:lnTo>
                <a:lnTo>
                  <a:pt x="508" y="1524"/>
                </a:lnTo>
                <a:lnTo>
                  <a:pt x="510" y="1521"/>
                </a:lnTo>
                <a:lnTo>
                  <a:pt x="514" y="1521"/>
                </a:lnTo>
                <a:lnTo>
                  <a:pt x="519" y="1524"/>
                </a:lnTo>
                <a:lnTo>
                  <a:pt x="520" y="1527"/>
                </a:lnTo>
                <a:lnTo>
                  <a:pt x="527" y="1527"/>
                </a:lnTo>
                <a:lnTo>
                  <a:pt x="528" y="1530"/>
                </a:lnTo>
                <a:lnTo>
                  <a:pt x="528" y="1532"/>
                </a:lnTo>
                <a:lnTo>
                  <a:pt x="527" y="1534"/>
                </a:lnTo>
                <a:lnTo>
                  <a:pt x="524" y="1536"/>
                </a:lnTo>
                <a:lnTo>
                  <a:pt x="524" y="1538"/>
                </a:lnTo>
                <a:lnTo>
                  <a:pt x="523" y="1538"/>
                </a:lnTo>
                <a:lnTo>
                  <a:pt x="520" y="1539"/>
                </a:lnTo>
                <a:close/>
                <a:moveTo>
                  <a:pt x="565" y="1536"/>
                </a:moveTo>
                <a:lnTo>
                  <a:pt x="562" y="1536"/>
                </a:lnTo>
                <a:lnTo>
                  <a:pt x="559" y="1532"/>
                </a:lnTo>
                <a:lnTo>
                  <a:pt x="558" y="1530"/>
                </a:lnTo>
                <a:lnTo>
                  <a:pt x="564" y="1521"/>
                </a:lnTo>
                <a:lnTo>
                  <a:pt x="562" y="1517"/>
                </a:lnTo>
                <a:lnTo>
                  <a:pt x="564" y="1515"/>
                </a:lnTo>
                <a:lnTo>
                  <a:pt x="564" y="1513"/>
                </a:lnTo>
                <a:lnTo>
                  <a:pt x="566" y="1509"/>
                </a:lnTo>
                <a:lnTo>
                  <a:pt x="568" y="1509"/>
                </a:lnTo>
                <a:lnTo>
                  <a:pt x="572" y="1508"/>
                </a:lnTo>
                <a:lnTo>
                  <a:pt x="573" y="1508"/>
                </a:lnTo>
                <a:lnTo>
                  <a:pt x="575" y="1511"/>
                </a:lnTo>
                <a:lnTo>
                  <a:pt x="577" y="1516"/>
                </a:lnTo>
                <a:lnTo>
                  <a:pt x="577" y="1517"/>
                </a:lnTo>
                <a:lnTo>
                  <a:pt x="576" y="1519"/>
                </a:lnTo>
                <a:lnTo>
                  <a:pt x="575" y="1519"/>
                </a:lnTo>
                <a:lnTo>
                  <a:pt x="573" y="1521"/>
                </a:lnTo>
                <a:lnTo>
                  <a:pt x="573" y="1523"/>
                </a:lnTo>
                <a:lnTo>
                  <a:pt x="575" y="1527"/>
                </a:lnTo>
                <a:lnTo>
                  <a:pt x="576" y="1528"/>
                </a:lnTo>
                <a:lnTo>
                  <a:pt x="576" y="1530"/>
                </a:lnTo>
                <a:lnTo>
                  <a:pt x="576" y="1531"/>
                </a:lnTo>
                <a:lnTo>
                  <a:pt x="575" y="1532"/>
                </a:lnTo>
                <a:lnTo>
                  <a:pt x="565" y="1536"/>
                </a:lnTo>
                <a:close/>
                <a:moveTo>
                  <a:pt x="242" y="1508"/>
                </a:moveTo>
                <a:lnTo>
                  <a:pt x="254" y="1511"/>
                </a:lnTo>
                <a:lnTo>
                  <a:pt x="257" y="1511"/>
                </a:lnTo>
                <a:lnTo>
                  <a:pt x="259" y="1509"/>
                </a:lnTo>
                <a:lnTo>
                  <a:pt x="263" y="1508"/>
                </a:lnTo>
                <a:lnTo>
                  <a:pt x="270" y="1509"/>
                </a:lnTo>
                <a:lnTo>
                  <a:pt x="272" y="1509"/>
                </a:lnTo>
                <a:lnTo>
                  <a:pt x="273" y="1509"/>
                </a:lnTo>
                <a:lnTo>
                  <a:pt x="273" y="1515"/>
                </a:lnTo>
                <a:lnTo>
                  <a:pt x="273" y="1516"/>
                </a:lnTo>
                <a:lnTo>
                  <a:pt x="284" y="1526"/>
                </a:lnTo>
                <a:lnTo>
                  <a:pt x="288" y="1530"/>
                </a:lnTo>
                <a:lnTo>
                  <a:pt x="289" y="1531"/>
                </a:lnTo>
                <a:lnTo>
                  <a:pt x="291" y="1531"/>
                </a:lnTo>
                <a:lnTo>
                  <a:pt x="289" y="1532"/>
                </a:lnTo>
                <a:lnTo>
                  <a:pt x="288" y="1534"/>
                </a:lnTo>
                <a:lnTo>
                  <a:pt x="287" y="1534"/>
                </a:lnTo>
                <a:lnTo>
                  <a:pt x="280" y="1535"/>
                </a:lnTo>
                <a:lnTo>
                  <a:pt x="278" y="1535"/>
                </a:lnTo>
                <a:lnTo>
                  <a:pt x="277" y="1534"/>
                </a:lnTo>
                <a:lnTo>
                  <a:pt x="274" y="1531"/>
                </a:lnTo>
                <a:lnTo>
                  <a:pt x="270" y="1530"/>
                </a:lnTo>
                <a:lnTo>
                  <a:pt x="270" y="1531"/>
                </a:lnTo>
                <a:lnTo>
                  <a:pt x="270" y="1532"/>
                </a:lnTo>
                <a:lnTo>
                  <a:pt x="276" y="1536"/>
                </a:lnTo>
                <a:lnTo>
                  <a:pt x="278" y="1536"/>
                </a:lnTo>
                <a:lnTo>
                  <a:pt x="281" y="1536"/>
                </a:lnTo>
                <a:lnTo>
                  <a:pt x="284" y="1538"/>
                </a:lnTo>
                <a:lnTo>
                  <a:pt x="288" y="1536"/>
                </a:lnTo>
                <a:lnTo>
                  <a:pt x="293" y="1535"/>
                </a:lnTo>
                <a:lnTo>
                  <a:pt x="303" y="1532"/>
                </a:lnTo>
                <a:lnTo>
                  <a:pt x="307" y="1527"/>
                </a:lnTo>
                <a:lnTo>
                  <a:pt x="308" y="1526"/>
                </a:lnTo>
                <a:lnTo>
                  <a:pt x="310" y="1526"/>
                </a:lnTo>
                <a:lnTo>
                  <a:pt x="313" y="1527"/>
                </a:lnTo>
                <a:lnTo>
                  <a:pt x="314" y="1528"/>
                </a:lnTo>
                <a:lnTo>
                  <a:pt x="315" y="1530"/>
                </a:lnTo>
                <a:lnTo>
                  <a:pt x="315" y="1531"/>
                </a:lnTo>
                <a:lnTo>
                  <a:pt x="314" y="1532"/>
                </a:lnTo>
                <a:lnTo>
                  <a:pt x="311" y="1536"/>
                </a:lnTo>
                <a:lnTo>
                  <a:pt x="311" y="1536"/>
                </a:lnTo>
                <a:lnTo>
                  <a:pt x="318" y="1543"/>
                </a:lnTo>
                <a:lnTo>
                  <a:pt x="319" y="1545"/>
                </a:lnTo>
                <a:lnTo>
                  <a:pt x="333" y="1545"/>
                </a:lnTo>
                <a:lnTo>
                  <a:pt x="352" y="1546"/>
                </a:lnTo>
                <a:lnTo>
                  <a:pt x="352" y="1546"/>
                </a:lnTo>
                <a:lnTo>
                  <a:pt x="373" y="1560"/>
                </a:lnTo>
                <a:lnTo>
                  <a:pt x="373" y="1565"/>
                </a:lnTo>
                <a:lnTo>
                  <a:pt x="373" y="1566"/>
                </a:lnTo>
                <a:lnTo>
                  <a:pt x="371" y="1568"/>
                </a:lnTo>
                <a:lnTo>
                  <a:pt x="368" y="1569"/>
                </a:lnTo>
                <a:lnTo>
                  <a:pt x="355" y="1576"/>
                </a:lnTo>
                <a:lnTo>
                  <a:pt x="349" y="1579"/>
                </a:lnTo>
                <a:lnTo>
                  <a:pt x="345" y="1580"/>
                </a:lnTo>
                <a:lnTo>
                  <a:pt x="344" y="1580"/>
                </a:lnTo>
                <a:lnTo>
                  <a:pt x="336" y="1581"/>
                </a:lnTo>
                <a:lnTo>
                  <a:pt x="326" y="1587"/>
                </a:lnTo>
                <a:lnTo>
                  <a:pt x="345" y="1587"/>
                </a:lnTo>
                <a:lnTo>
                  <a:pt x="359" y="1584"/>
                </a:lnTo>
                <a:lnTo>
                  <a:pt x="370" y="1581"/>
                </a:lnTo>
                <a:lnTo>
                  <a:pt x="377" y="1580"/>
                </a:lnTo>
                <a:lnTo>
                  <a:pt x="379" y="1580"/>
                </a:lnTo>
                <a:lnTo>
                  <a:pt x="385" y="1580"/>
                </a:lnTo>
                <a:lnTo>
                  <a:pt x="389" y="1581"/>
                </a:lnTo>
                <a:lnTo>
                  <a:pt x="393" y="1583"/>
                </a:lnTo>
                <a:lnTo>
                  <a:pt x="404" y="1587"/>
                </a:lnTo>
                <a:lnTo>
                  <a:pt x="414" y="1591"/>
                </a:lnTo>
                <a:lnTo>
                  <a:pt x="418" y="1595"/>
                </a:lnTo>
                <a:lnTo>
                  <a:pt x="418" y="1596"/>
                </a:lnTo>
                <a:lnTo>
                  <a:pt x="415" y="1602"/>
                </a:lnTo>
                <a:lnTo>
                  <a:pt x="415" y="1603"/>
                </a:lnTo>
                <a:lnTo>
                  <a:pt x="414" y="1607"/>
                </a:lnTo>
                <a:lnTo>
                  <a:pt x="415" y="1609"/>
                </a:lnTo>
                <a:lnTo>
                  <a:pt x="418" y="1616"/>
                </a:lnTo>
                <a:lnTo>
                  <a:pt x="418" y="1617"/>
                </a:lnTo>
                <a:lnTo>
                  <a:pt x="416" y="1618"/>
                </a:lnTo>
                <a:lnTo>
                  <a:pt x="414" y="1620"/>
                </a:lnTo>
                <a:lnTo>
                  <a:pt x="412" y="1620"/>
                </a:lnTo>
                <a:lnTo>
                  <a:pt x="407" y="1620"/>
                </a:lnTo>
                <a:lnTo>
                  <a:pt x="389" y="1620"/>
                </a:lnTo>
                <a:lnTo>
                  <a:pt x="373" y="1620"/>
                </a:lnTo>
                <a:lnTo>
                  <a:pt x="368" y="1621"/>
                </a:lnTo>
                <a:lnTo>
                  <a:pt x="368" y="1622"/>
                </a:lnTo>
                <a:lnTo>
                  <a:pt x="363" y="1624"/>
                </a:lnTo>
                <a:lnTo>
                  <a:pt x="359" y="1625"/>
                </a:lnTo>
                <a:lnTo>
                  <a:pt x="359" y="1626"/>
                </a:lnTo>
                <a:lnTo>
                  <a:pt x="358" y="1626"/>
                </a:lnTo>
                <a:lnTo>
                  <a:pt x="352" y="1626"/>
                </a:lnTo>
                <a:lnTo>
                  <a:pt x="348" y="1625"/>
                </a:lnTo>
                <a:lnTo>
                  <a:pt x="344" y="1624"/>
                </a:lnTo>
                <a:lnTo>
                  <a:pt x="338" y="1618"/>
                </a:lnTo>
                <a:lnTo>
                  <a:pt x="340" y="1614"/>
                </a:lnTo>
                <a:lnTo>
                  <a:pt x="340" y="1613"/>
                </a:lnTo>
                <a:lnTo>
                  <a:pt x="340" y="1611"/>
                </a:lnTo>
                <a:lnTo>
                  <a:pt x="340" y="1610"/>
                </a:lnTo>
                <a:lnTo>
                  <a:pt x="337" y="1609"/>
                </a:lnTo>
                <a:lnTo>
                  <a:pt x="333" y="1607"/>
                </a:lnTo>
                <a:lnTo>
                  <a:pt x="319" y="1609"/>
                </a:lnTo>
                <a:lnTo>
                  <a:pt x="319" y="1610"/>
                </a:lnTo>
                <a:lnTo>
                  <a:pt x="318" y="1611"/>
                </a:lnTo>
                <a:lnTo>
                  <a:pt x="314" y="1611"/>
                </a:lnTo>
                <a:lnTo>
                  <a:pt x="310" y="1610"/>
                </a:lnTo>
                <a:lnTo>
                  <a:pt x="308" y="1605"/>
                </a:lnTo>
                <a:lnTo>
                  <a:pt x="307" y="1603"/>
                </a:lnTo>
                <a:lnTo>
                  <a:pt x="307" y="1602"/>
                </a:lnTo>
                <a:lnTo>
                  <a:pt x="304" y="1602"/>
                </a:lnTo>
                <a:lnTo>
                  <a:pt x="303" y="1602"/>
                </a:lnTo>
                <a:lnTo>
                  <a:pt x="296" y="1602"/>
                </a:lnTo>
                <a:lnTo>
                  <a:pt x="295" y="1602"/>
                </a:lnTo>
                <a:lnTo>
                  <a:pt x="288" y="1598"/>
                </a:lnTo>
                <a:lnTo>
                  <a:pt x="287" y="1598"/>
                </a:lnTo>
                <a:lnTo>
                  <a:pt x="283" y="1584"/>
                </a:lnTo>
                <a:lnTo>
                  <a:pt x="278" y="1575"/>
                </a:lnTo>
                <a:lnTo>
                  <a:pt x="278" y="1572"/>
                </a:lnTo>
                <a:lnTo>
                  <a:pt x="276" y="1569"/>
                </a:lnTo>
                <a:lnTo>
                  <a:pt x="274" y="1565"/>
                </a:lnTo>
                <a:lnTo>
                  <a:pt x="266" y="1557"/>
                </a:lnTo>
                <a:lnTo>
                  <a:pt x="265" y="1556"/>
                </a:lnTo>
                <a:lnTo>
                  <a:pt x="263" y="1557"/>
                </a:lnTo>
                <a:lnTo>
                  <a:pt x="265" y="1558"/>
                </a:lnTo>
                <a:lnTo>
                  <a:pt x="265" y="1561"/>
                </a:lnTo>
                <a:lnTo>
                  <a:pt x="269" y="1566"/>
                </a:lnTo>
                <a:lnTo>
                  <a:pt x="273" y="1569"/>
                </a:lnTo>
                <a:lnTo>
                  <a:pt x="274" y="1572"/>
                </a:lnTo>
                <a:lnTo>
                  <a:pt x="276" y="1575"/>
                </a:lnTo>
                <a:lnTo>
                  <a:pt x="277" y="1583"/>
                </a:lnTo>
                <a:lnTo>
                  <a:pt x="276" y="1583"/>
                </a:lnTo>
                <a:lnTo>
                  <a:pt x="274" y="1584"/>
                </a:lnTo>
                <a:lnTo>
                  <a:pt x="269" y="1584"/>
                </a:lnTo>
                <a:lnTo>
                  <a:pt x="269" y="1581"/>
                </a:lnTo>
                <a:lnTo>
                  <a:pt x="269" y="1580"/>
                </a:lnTo>
                <a:lnTo>
                  <a:pt x="269" y="1577"/>
                </a:lnTo>
                <a:lnTo>
                  <a:pt x="268" y="1575"/>
                </a:lnTo>
                <a:lnTo>
                  <a:pt x="263" y="1572"/>
                </a:lnTo>
                <a:lnTo>
                  <a:pt x="257" y="1566"/>
                </a:lnTo>
                <a:lnTo>
                  <a:pt x="255" y="1568"/>
                </a:lnTo>
                <a:lnTo>
                  <a:pt x="257" y="1569"/>
                </a:lnTo>
                <a:lnTo>
                  <a:pt x="263" y="1575"/>
                </a:lnTo>
                <a:lnTo>
                  <a:pt x="266" y="1576"/>
                </a:lnTo>
                <a:lnTo>
                  <a:pt x="266" y="1577"/>
                </a:lnTo>
                <a:lnTo>
                  <a:pt x="266" y="1579"/>
                </a:lnTo>
                <a:lnTo>
                  <a:pt x="265" y="1580"/>
                </a:lnTo>
                <a:lnTo>
                  <a:pt x="255" y="1581"/>
                </a:lnTo>
                <a:lnTo>
                  <a:pt x="253" y="1580"/>
                </a:lnTo>
                <a:lnTo>
                  <a:pt x="232" y="1566"/>
                </a:lnTo>
                <a:lnTo>
                  <a:pt x="229" y="1562"/>
                </a:lnTo>
                <a:lnTo>
                  <a:pt x="228" y="1562"/>
                </a:lnTo>
                <a:lnTo>
                  <a:pt x="225" y="1554"/>
                </a:lnTo>
                <a:lnTo>
                  <a:pt x="225" y="1553"/>
                </a:lnTo>
                <a:lnTo>
                  <a:pt x="235" y="1538"/>
                </a:lnTo>
                <a:lnTo>
                  <a:pt x="235" y="1536"/>
                </a:lnTo>
                <a:lnTo>
                  <a:pt x="236" y="1536"/>
                </a:lnTo>
                <a:lnTo>
                  <a:pt x="255" y="1541"/>
                </a:lnTo>
                <a:lnTo>
                  <a:pt x="261" y="1543"/>
                </a:lnTo>
                <a:lnTo>
                  <a:pt x="262" y="1545"/>
                </a:lnTo>
                <a:lnTo>
                  <a:pt x="262" y="1546"/>
                </a:lnTo>
                <a:lnTo>
                  <a:pt x="263" y="1547"/>
                </a:lnTo>
                <a:lnTo>
                  <a:pt x="263" y="1549"/>
                </a:lnTo>
                <a:lnTo>
                  <a:pt x="273" y="1560"/>
                </a:lnTo>
                <a:lnTo>
                  <a:pt x="274" y="1560"/>
                </a:lnTo>
                <a:lnTo>
                  <a:pt x="274" y="1558"/>
                </a:lnTo>
                <a:lnTo>
                  <a:pt x="273" y="1557"/>
                </a:lnTo>
                <a:lnTo>
                  <a:pt x="266" y="1543"/>
                </a:lnTo>
                <a:lnTo>
                  <a:pt x="259" y="1534"/>
                </a:lnTo>
                <a:lnTo>
                  <a:pt x="251" y="1535"/>
                </a:lnTo>
                <a:lnTo>
                  <a:pt x="250" y="1535"/>
                </a:lnTo>
                <a:lnTo>
                  <a:pt x="248" y="1535"/>
                </a:lnTo>
                <a:lnTo>
                  <a:pt x="248" y="1534"/>
                </a:lnTo>
                <a:lnTo>
                  <a:pt x="247" y="1532"/>
                </a:lnTo>
                <a:lnTo>
                  <a:pt x="242" y="1523"/>
                </a:lnTo>
                <a:lnTo>
                  <a:pt x="242" y="1521"/>
                </a:lnTo>
                <a:lnTo>
                  <a:pt x="250" y="1517"/>
                </a:lnTo>
                <a:lnTo>
                  <a:pt x="254" y="1519"/>
                </a:lnTo>
                <a:lnTo>
                  <a:pt x="255" y="1521"/>
                </a:lnTo>
                <a:lnTo>
                  <a:pt x="258" y="1519"/>
                </a:lnTo>
                <a:lnTo>
                  <a:pt x="255" y="1515"/>
                </a:lnTo>
                <a:lnTo>
                  <a:pt x="254" y="1515"/>
                </a:lnTo>
                <a:lnTo>
                  <a:pt x="248" y="1515"/>
                </a:lnTo>
                <a:lnTo>
                  <a:pt x="244" y="1516"/>
                </a:lnTo>
                <a:lnTo>
                  <a:pt x="242" y="1517"/>
                </a:lnTo>
                <a:lnTo>
                  <a:pt x="239" y="1517"/>
                </a:lnTo>
                <a:lnTo>
                  <a:pt x="235" y="1516"/>
                </a:lnTo>
                <a:lnTo>
                  <a:pt x="232" y="1515"/>
                </a:lnTo>
                <a:lnTo>
                  <a:pt x="231" y="1512"/>
                </a:lnTo>
                <a:lnTo>
                  <a:pt x="228" y="1506"/>
                </a:lnTo>
                <a:lnTo>
                  <a:pt x="229" y="1505"/>
                </a:lnTo>
                <a:lnTo>
                  <a:pt x="231" y="1505"/>
                </a:lnTo>
                <a:lnTo>
                  <a:pt x="232" y="1506"/>
                </a:lnTo>
                <a:lnTo>
                  <a:pt x="242" y="1508"/>
                </a:lnTo>
                <a:close/>
                <a:moveTo>
                  <a:pt x="550" y="1521"/>
                </a:moveTo>
                <a:lnTo>
                  <a:pt x="549" y="1521"/>
                </a:lnTo>
                <a:lnTo>
                  <a:pt x="547" y="1520"/>
                </a:lnTo>
                <a:lnTo>
                  <a:pt x="546" y="1519"/>
                </a:lnTo>
                <a:lnTo>
                  <a:pt x="536" y="1498"/>
                </a:lnTo>
                <a:lnTo>
                  <a:pt x="535" y="1497"/>
                </a:lnTo>
                <a:lnTo>
                  <a:pt x="535" y="1496"/>
                </a:lnTo>
                <a:lnTo>
                  <a:pt x="535" y="1493"/>
                </a:lnTo>
                <a:lnTo>
                  <a:pt x="536" y="1490"/>
                </a:lnTo>
                <a:lnTo>
                  <a:pt x="538" y="1489"/>
                </a:lnTo>
                <a:lnTo>
                  <a:pt x="539" y="1487"/>
                </a:lnTo>
                <a:lnTo>
                  <a:pt x="544" y="1491"/>
                </a:lnTo>
                <a:lnTo>
                  <a:pt x="551" y="1498"/>
                </a:lnTo>
                <a:lnTo>
                  <a:pt x="550" y="1500"/>
                </a:lnTo>
                <a:lnTo>
                  <a:pt x="549" y="1501"/>
                </a:lnTo>
                <a:lnTo>
                  <a:pt x="549" y="1501"/>
                </a:lnTo>
                <a:lnTo>
                  <a:pt x="549" y="1502"/>
                </a:lnTo>
                <a:lnTo>
                  <a:pt x="550" y="1508"/>
                </a:lnTo>
                <a:lnTo>
                  <a:pt x="550" y="1509"/>
                </a:lnTo>
                <a:lnTo>
                  <a:pt x="551" y="1511"/>
                </a:lnTo>
                <a:lnTo>
                  <a:pt x="553" y="1513"/>
                </a:lnTo>
                <a:lnTo>
                  <a:pt x="554" y="1515"/>
                </a:lnTo>
                <a:lnTo>
                  <a:pt x="553" y="1517"/>
                </a:lnTo>
                <a:lnTo>
                  <a:pt x="551" y="1520"/>
                </a:lnTo>
                <a:lnTo>
                  <a:pt x="550" y="1521"/>
                </a:lnTo>
                <a:close/>
                <a:moveTo>
                  <a:pt x="283" y="1504"/>
                </a:moveTo>
                <a:lnTo>
                  <a:pt x="284" y="1504"/>
                </a:lnTo>
                <a:lnTo>
                  <a:pt x="285" y="1504"/>
                </a:lnTo>
                <a:lnTo>
                  <a:pt x="287" y="1504"/>
                </a:lnTo>
                <a:lnTo>
                  <a:pt x="289" y="1501"/>
                </a:lnTo>
                <a:lnTo>
                  <a:pt x="295" y="1502"/>
                </a:lnTo>
                <a:lnTo>
                  <a:pt x="300" y="1504"/>
                </a:lnTo>
                <a:lnTo>
                  <a:pt x="303" y="1504"/>
                </a:lnTo>
                <a:lnTo>
                  <a:pt x="302" y="1523"/>
                </a:lnTo>
                <a:lnTo>
                  <a:pt x="300" y="1527"/>
                </a:lnTo>
                <a:lnTo>
                  <a:pt x="299" y="1527"/>
                </a:lnTo>
                <a:lnTo>
                  <a:pt x="298" y="1527"/>
                </a:lnTo>
                <a:lnTo>
                  <a:pt x="293" y="1527"/>
                </a:lnTo>
                <a:lnTo>
                  <a:pt x="292" y="1527"/>
                </a:lnTo>
                <a:lnTo>
                  <a:pt x="292" y="1526"/>
                </a:lnTo>
                <a:lnTo>
                  <a:pt x="289" y="1524"/>
                </a:lnTo>
                <a:lnTo>
                  <a:pt x="288" y="1524"/>
                </a:lnTo>
                <a:lnTo>
                  <a:pt x="287" y="1520"/>
                </a:lnTo>
                <a:lnTo>
                  <a:pt x="287" y="1519"/>
                </a:lnTo>
                <a:lnTo>
                  <a:pt x="287" y="1517"/>
                </a:lnTo>
                <a:lnTo>
                  <a:pt x="287" y="1516"/>
                </a:lnTo>
                <a:lnTo>
                  <a:pt x="287" y="1513"/>
                </a:lnTo>
                <a:lnTo>
                  <a:pt x="285" y="1512"/>
                </a:lnTo>
                <a:lnTo>
                  <a:pt x="284" y="1508"/>
                </a:lnTo>
                <a:lnTo>
                  <a:pt x="280" y="1504"/>
                </a:lnTo>
                <a:lnTo>
                  <a:pt x="278" y="1504"/>
                </a:lnTo>
                <a:lnTo>
                  <a:pt x="273" y="1506"/>
                </a:lnTo>
                <a:lnTo>
                  <a:pt x="269" y="1506"/>
                </a:lnTo>
                <a:lnTo>
                  <a:pt x="266" y="1505"/>
                </a:lnTo>
                <a:lnTo>
                  <a:pt x="266" y="1504"/>
                </a:lnTo>
                <a:lnTo>
                  <a:pt x="268" y="1501"/>
                </a:lnTo>
                <a:lnTo>
                  <a:pt x="266" y="1497"/>
                </a:lnTo>
                <a:lnTo>
                  <a:pt x="266" y="1496"/>
                </a:lnTo>
                <a:lnTo>
                  <a:pt x="265" y="1496"/>
                </a:lnTo>
                <a:lnTo>
                  <a:pt x="262" y="1496"/>
                </a:lnTo>
                <a:lnTo>
                  <a:pt x="261" y="1496"/>
                </a:lnTo>
                <a:lnTo>
                  <a:pt x="255" y="1498"/>
                </a:lnTo>
                <a:lnTo>
                  <a:pt x="254" y="1498"/>
                </a:lnTo>
                <a:lnTo>
                  <a:pt x="254" y="1497"/>
                </a:lnTo>
                <a:lnTo>
                  <a:pt x="255" y="1496"/>
                </a:lnTo>
                <a:lnTo>
                  <a:pt x="257" y="1491"/>
                </a:lnTo>
                <a:lnTo>
                  <a:pt x="258" y="1491"/>
                </a:lnTo>
                <a:lnTo>
                  <a:pt x="262" y="1493"/>
                </a:lnTo>
                <a:lnTo>
                  <a:pt x="265" y="1494"/>
                </a:lnTo>
                <a:lnTo>
                  <a:pt x="272" y="1497"/>
                </a:lnTo>
                <a:lnTo>
                  <a:pt x="273" y="1498"/>
                </a:lnTo>
                <a:lnTo>
                  <a:pt x="273" y="1500"/>
                </a:lnTo>
                <a:lnTo>
                  <a:pt x="273" y="1502"/>
                </a:lnTo>
                <a:lnTo>
                  <a:pt x="274" y="1504"/>
                </a:lnTo>
                <a:lnTo>
                  <a:pt x="276" y="1504"/>
                </a:lnTo>
                <a:lnTo>
                  <a:pt x="277" y="1504"/>
                </a:lnTo>
                <a:lnTo>
                  <a:pt x="277" y="1498"/>
                </a:lnTo>
                <a:lnTo>
                  <a:pt x="269" y="1490"/>
                </a:lnTo>
                <a:lnTo>
                  <a:pt x="265" y="1487"/>
                </a:lnTo>
                <a:lnTo>
                  <a:pt x="263" y="1487"/>
                </a:lnTo>
                <a:lnTo>
                  <a:pt x="259" y="1486"/>
                </a:lnTo>
                <a:lnTo>
                  <a:pt x="263" y="1483"/>
                </a:lnTo>
                <a:lnTo>
                  <a:pt x="265" y="1483"/>
                </a:lnTo>
                <a:lnTo>
                  <a:pt x="266" y="1483"/>
                </a:lnTo>
                <a:lnTo>
                  <a:pt x="269" y="1483"/>
                </a:lnTo>
                <a:lnTo>
                  <a:pt x="270" y="1485"/>
                </a:lnTo>
                <a:lnTo>
                  <a:pt x="276" y="1491"/>
                </a:lnTo>
                <a:lnTo>
                  <a:pt x="281" y="1497"/>
                </a:lnTo>
                <a:lnTo>
                  <a:pt x="281" y="1498"/>
                </a:lnTo>
                <a:lnTo>
                  <a:pt x="283" y="1504"/>
                </a:lnTo>
                <a:close/>
                <a:moveTo>
                  <a:pt x="330" y="1486"/>
                </a:moveTo>
                <a:lnTo>
                  <a:pt x="333" y="1486"/>
                </a:lnTo>
                <a:lnTo>
                  <a:pt x="336" y="1485"/>
                </a:lnTo>
                <a:lnTo>
                  <a:pt x="336" y="1483"/>
                </a:lnTo>
                <a:lnTo>
                  <a:pt x="334" y="1483"/>
                </a:lnTo>
                <a:lnTo>
                  <a:pt x="333" y="1482"/>
                </a:lnTo>
                <a:lnTo>
                  <a:pt x="333" y="1481"/>
                </a:lnTo>
                <a:lnTo>
                  <a:pt x="334" y="1479"/>
                </a:lnTo>
                <a:lnTo>
                  <a:pt x="334" y="1478"/>
                </a:lnTo>
                <a:lnTo>
                  <a:pt x="336" y="1478"/>
                </a:lnTo>
                <a:lnTo>
                  <a:pt x="338" y="1481"/>
                </a:lnTo>
                <a:lnTo>
                  <a:pt x="340" y="1486"/>
                </a:lnTo>
                <a:lnTo>
                  <a:pt x="340" y="1489"/>
                </a:lnTo>
                <a:lnTo>
                  <a:pt x="343" y="1490"/>
                </a:lnTo>
                <a:lnTo>
                  <a:pt x="344" y="1491"/>
                </a:lnTo>
                <a:lnTo>
                  <a:pt x="343" y="1494"/>
                </a:lnTo>
                <a:lnTo>
                  <a:pt x="341" y="1497"/>
                </a:lnTo>
                <a:lnTo>
                  <a:pt x="338" y="1500"/>
                </a:lnTo>
                <a:lnTo>
                  <a:pt x="337" y="1502"/>
                </a:lnTo>
                <a:lnTo>
                  <a:pt x="334" y="1506"/>
                </a:lnTo>
                <a:lnTo>
                  <a:pt x="337" y="1506"/>
                </a:lnTo>
                <a:lnTo>
                  <a:pt x="341" y="1501"/>
                </a:lnTo>
                <a:lnTo>
                  <a:pt x="345" y="1494"/>
                </a:lnTo>
                <a:lnTo>
                  <a:pt x="347" y="1494"/>
                </a:lnTo>
                <a:lnTo>
                  <a:pt x="355" y="1496"/>
                </a:lnTo>
                <a:lnTo>
                  <a:pt x="366" y="1501"/>
                </a:lnTo>
                <a:lnTo>
                  <a:pt x="367" y="1501"/>
                </a:lnTo>
                <a:lnTo>
                  <a:pt x="367" y="1504"/>
                </a:lnTo>
                <a:lnTo>
                  <a:pt x="367" y="1504"/>
                </a:lnTo>
                <a:lnTo>
                  <a:pt x="367" y="1505"/>
                </a:lnTo>
                <a:lnTo>
                  <a:pt x="367" y="1511"/>
                </a:lnTo>
                <a:lnTo>
                  <a:pt x="368" y="1519"/>
                </a:lnTo>
                <a:lnTo>
                  <a:pt x="368" y="1521"/>
                </a:lnTo>
                <a:lnTo>
                  <a:pt x="370" y="1523"/>
                </a:lnTo>
                <a:lnTo>
                  <a:pt x="371" y="1524"/>
                </a:lnTo>
                <a:lnTo>
                  <a:pt x="382" y="1531"/>
                </a:lnTo>
                <a:lnTo>
                  <a:pt x="407" y="1551"/>
                </a:lnTo>
                <a:lnTo>
                  <a:pt x="408" y="1554"/>
                </a:lnTo>
                <a:lnTo>
                  <a:pt x="409" y="1562"/>
                </a:lnTo>
                <a:lnTo>
                  <a:pt x="411" y="1566"/>
                </a:lnTo>
                <a:lnTo>
                  <a:pt x="407" y="1568"/>
                </a:lnTo>
                <a:lnTo>
                  <a:pt x="401" y="1568"/>
                </a:lnTo>
                <a:lnTo>
                  <a:pt x="398" y="1566"/>
                </a:lnTo>
                <a:lnTo>
                  <a:pt x="379" y="1549"/>
                </a:lnTo>
                <a:lnTo>
                  <a:pt x="373" y="1543"/>
                </a:lnTo>
                <a:lnTo>
                  <a:pt x="370" y="1538"/>
                </a:lnTo>
                <a:lnTo>
                  <a:pt x="368" y="1538"/>
                </a:lnTo>
                <a:lnTo>
                  <a:pt x="358" y="1534"/>
                </a:lnTo>
                <a:lnTo>
                  <a:pt x="352" y="1532"/>
                </a:lnTo>
                <a:lnTo>
                  <a:pt x="351" y="1531"/>
                </a:lnTo>
                <a:lnTo>
                  <a:pt x="347" y="1531"/>
                </a:lnTo>
                <a:lnTo>
                  <a:pt x="345" y="1531"/>
                </a:lnTo>
                <a:lnTo>
                  <a:pt x="328" y="1513"/>
                </a:lnTo>
                <a:lnTo>
                  <a:pt x="325" y="1512"/>
                </a:lnTo>
                <a:lnTo>
                  <a:pt x="325" y="1511"/>
                </a:lnTo>
                <a:lnTo>
                  <a:pt x="323" y="1508"/>
                </a:lnTo>
                <a:lnTo>
                  <a:pt x="323" y="1506"/>
                </a:lnTo>
                <a:lnTo>
                  <a:pt x="322" y="1502"/>
                </a:lnTo>
                <a:lnTo>
                  <a:pt x="321" y="1486"/>
                </a:lnTo>
                <a:lnTo>
                  <a:pt x="321" y="1485"/>
                </a:lnTo>
                <a:lnTo>
                  <a:pt x="322" y="1483"/>
                </a:lnTo>
                <a:lnTo>
                  <a:pt x="325" y="1479"/>
                </a:lnTo>
                <a:lnTo>
                  <a:pt x="326" y="1478"/>
                </a:lnTo>
                <a:lnTo>
                  <a:pt x="330" y="1486"/>
                </a:lnTo>
                <a:close/>
                <a:moveTo>
                  <a:pt x="535" y="1482"/>
                </a:moveTo>
                <a:lnTo>
                  <a:pt x="535" y="1501"/>
                </a:lnTo>
                <a:lnTo>
                  <a:pt x="538" y="1505"/>
                </a:lnTo>
                <a:lnTo>
                  <a:pt x="538" y="1506"/>
                </a:lnTo>
                <a:lnTo>
                  <a:pt x="538" y="1511"/>
                </a:lnTo>
                <a:lnTo>
                  <a:pt x="538" y="1512"/>
                </a:lnTo>
                <a:lnTo>
                  <a:pt x="536" y="1520"/>
                </a:lnTo>
                <a:lnTo>
                  <a:pt x="536" y="1521"/>
                </a:lnTo>
                <a:lnTo>
                  <a:pt x="535" y="1521"/>
                </a:lnTo>
                <a:lnTo>
                  <a:pt x="532" y="1521"/>
                </a:lnTo>
                <a:lnTo>
                  <a:pt x="531" y="1521"/>
                </a:lnTo>
                <a:lnTo>
                  <a:pt x="529" y="1517"/>
                </a:lnTo>
                <a:lnTo>
                  <a:pt x="529" y="1513"/>
                </a:lnTo>
                <a:lnTo>
                  <a:pt x="529" y="1505"/>
                </a:lnTo>
                <a:lnTo>
                  <a:pt x="528" y="1504"/>
                </a:lnTo>
                <a:lnTo>
                  <a:pt x="527" y="1504"/>
                </a:lnTo>
                <a:lnTo>
                  <a:pt x="523" y="1504"/>
                </a:lnTo>
                <a:lnTo>
                  <a:pt x="524" y="1516"/>
                </a:lnTo>
                <a:lnTo>
                  <a:pt x="524" y="1517"/>
                </a:lnTo>
                <a:lnTo>
                  <a:pt x="523" y="1520"/>
                </a:lnTo>
                <a:lnTo>
                  <a:pt x="516" y="1519"/>
                </a:lnTo>
                <a:lnTo>
                  <a:pt x="513" y="1517"/>
                </a:lnTo>
                <a:lnTo>
                  <a:pt x="512" y="1516"/>
                </a:lnTo>
                <a:lnTo>
                  <a:pt x="510" y="1515"/>
                </a:lnTo>
                <a:lnTo>
                  <a:pt x="505" y="1494"/>
                </a:lnTo>
                <a:lnTo>
                  <a:pt x="505" y="1490"/>
                </a:lnTo>
                <a:lnTo>
                  <a:pt x="505" y="1487"/>
                </a:lnTo>
                <a:lnTo>
                  <a:pt x="506" y="1485"/>
                </a:lnTo>
                <a:lnTo>
                  <a:pt x="508" y="1483"/>
                </a:lnTo>
                <a:lnTo>
                  <a:pt x="508" y="1482"/>
                </a:lnTo>
                <a:lnTo>
                  <a:pt x="510" y="1486"/>
                </a:lnTo>
                <a:lnTo>
                  <a:pt x="516" y="1497"/>
                </a:lnTo>
                <a:lnTo>
                  <a:pt x="516" y="1500"/>
                </a:lnTo>
                <a:lnTo>
                  <a:pt x="517" y="1500"/>
                </a:lnTo>
                <a:lnTo>
                  <a:pt x="519" y="1482"/>
                </a:lnTo>
                <a:lnTo>
                  <a:pt x="519" y="1481"/>
                </a:lnTo>
                <a:lnTo>
                  <a:pt x="516" y="1472"/>
                </a:lnTo>
                <a:lnTo>
                  <a:pt x="516" y="1471"/>
                </a:lnTo>
                <a:lnTo>
                  <a:pt x="517" y="1468"/>
                </a:lnTo>
                <a:lnTo>
                  <a:pt x="519" y="1467"/>
                </a:lnTo>
                <a:lnTo>
                  <a:pt x="520" y="1468"/>
                </a:lnTo>
                <a:lnTo>
                  <a:pt x="529" y="1471"/>
                </a:lnTo>
                <a:lnTo>
                  <a:pt x="534" y="1472"/>
                </a:lnTo>
                <a:lnTo>
                  <a:pt x="534" y="1474"/>
                </a:lnTo>
                <a:lnTo>
                  <a:pt x="535" y="1481"/>
                </a:lnTo>
                <a:lnTo>
                  <a:pt x="535" y="1482"/>
                </a:lnTo>
                <a:close/>
                <a:moveTo>
                  <a:pt x="489" y="1486"/>
                </a:moveTo>
                <a:lnTo>
                  <a:pt x="486" y="1486"/>
                </a:lnTo>
                <a:lnTo>
                  <a:pt x="484" y="1486"/>
                </a:lnTo>
                <a:lnTo>
                  <a:pt x="483" y="1485"/>
                </a:lnTo>
                <a:lnTo>
                  <a:pt x="480" y="1485"/>
                </a:lnTo>
                <a:lnTo>
                  <a:pt x="479" y="1483"/>
                </a:lnTo>
                <a:lnTo>
                  <a:pt x="478" y="1482"/>
                </a:lnTo>
                <a:lnTo>
                  <a:pt x="476" y="1479"/>
                </a:lnTo>
                <a:lnTo>
                  <a:pt x="478" y="1476"/>
                </a:lnTo>
                <a:lnTo>
                  <a:pt x="478" y="1475"/>
                </a:lnTo>
                <a:lnTo>
                  <a:pt x="482" y="1470"/>
                </a:lnTo>
                <a:lnTo>
                  <a:pt x="483" y="1470"/>
                </a:lnTo>
                <a:lnTo>
                  <a:pt x="487" y="1466"/>
                </a:lnTo>
                <a:lnTo>
                  <a:pt x="491" y="1464"/>
                </a:lnTo>
                <a:lnTo>
                  <a:pt x="502" y="1464"/>
                </a:lnTo>
                <a:lnTo>
                  <a:pt x="504" y="1466"/>
                </a:lnTo>
                <a:lnTo>
                  <a:pt x="504" y="1467"/>
                </a:lnTo>
                <a:lnTo>
                  <a:pt x="504" y="1470"/>
                </a:lnTo>
                <a:lnTo>
                  <a:pt x="504" y="1475"/>
                </a:lnTo>
                <a:lnTo>
                  <a:pt x="499" y="1482"/>
                </a:lnTo>
                <a:lnTo>
                  <a:pt x="489" y="1486"/>
                </a:lnTo>
                <a:close/>
                <a:moveTo>
                  <a:pt x="360" y="1459"/>
                </a:moveTo>
                <a:lnTo>
                  <a:pt x="362" y="1460"/>
                </a:lnTo>
                <a:lnTo>
                  <a:pt x="364" y="1466"/>
                </a:lnTo>
                <a:lnTo>
                  <a:pt x="364" y="1467"/>
                </a:lnTo>
                <a:lnTo>
                  <a:pt x="363" y="1471"/>
                </a:lnTo>
                <a:lnTo>
                  <a:pt x="362" y="1474"/>
                </a:lnTo>
                <a:lnTo>
                  <a:pt x="358" y="1472"/>
                </a:lnTo>
                <a:lnTo>
                  <a:pt x="352" y="1467"/>
                </a:lnTo>
                <a:lnTo>
                  <a:pt x="351" y="1463"/>
                </a:lnTo>
                <a:lnTo>
                  <a:pt x="349" y="1461"/>
                </a:lnTo>
                <a:lnTo>
                  <a:pt x="348" y="1460"/>
                </a:lnTo>
                <a:lnTo>
                  <a:pt x="348" y="1461"/>
                </a:lnTo>
                <a:lnTo>
                  <a:pt x="349" y="1464"/>
                </a:lnTo>
                <a:lnTo>
                  <a:pt x="349" y="1466"/>
                </a:lnTo>
                <a:lnTo>
                  <a:pt x="355" y="1474"/>
                </a:lnTo>
                <a:lnTo>
                  <a:pt x="355" y="1475"/>
                </a:lnTo>
                <a:lnTo>
                  <a:pt x="358" y="1476"/>
                </a:lnTo>
                <a:lnTo>
                  <a:pt x="362" y="1479"/>
                </a:lnTo>
                <a:lnTo>
                  <a:pt x="362" y="1481"/>
                </a:lnTo>
                <a:lnTo>
                  <a:pt x="363" y="1482"/>
                </a:lnTo>
                <a:lnTo>
                  <a:pt x="364" y="1489"/>
                </a:lnTo>
                <a:lnTo>
                  <a:pt x="364" y="1490"/>
                </a:lnTo>
                <a:lnTo>
                  <a:pt x="363" y="1491"/>
                </a:lnTo>
                <a:lnTo>
                  <a:pt x="352" y="1485"/>
                </a:lnTo>
                <a:lnTo>
                  <a:pt x="351" y="1483"/>
                </a:lnTo>
                <a:lnTo>
                  <a:pt x="349" y="1482"/>
                </a:lnTo>
                <a:lnTo>
                  <a:pt x="348" y="1476"/>
                </a:lnTo>
                <a:lnTo>
                  <a:pt x="345" y="1470"/>
                </a:lnTo>
                <a:lnTo>
                  <a:pt x="345" y="1468"/>
                </a:lnTo>
                <a:lnTo>
                  <a:pt x="344" y="1466"/>
                </a:lnTo>
                <a:lnTo>
                  <a:pt x="341" y="1460"/>
                </a:lnTo>
                <a:lnTo>
                  <a:pt x="340" y="1459"/>
                </a:lnTo>
                <a:lnTo>
                  <a:pt x="338" y="1460"/>
                </a:lnTo>
                <a:lnTo>
                  <a:pt x="338" y="1461"/>
                </a:lnTo>
                <a:lnTo>
                  <a:pt x="338" y="1466"/>
                </a:lnTo>
                <a:lnTo>
                  <a:pt x="340" y="1468"/>
                </a:lnTo>
                <a:lnTo>
                  <a:pt x="341" y="1470"/>
                </a:lnTo>
                <a:lnTo>
                  <a:pt x="340" y="1470"/>
                </a:lnTo>
                <a:lnTo>
                  <a:pt x="336" y="1470"/>
                </a:lnTo>
                <a:lnTo>
                  <a:pt x="334" y="1466"/>
                </a:lnTo>
                <a:lnTo>
                  <a:pt x="336" y="1459"/>
                </a:lnTo>
                <a:lnTo>
                  <a:pt x="336" y="1457"/>
                </a:lnTo>
                <a:lnTo>
                  <a:pt x="343" y="1453"/>
                </a:lnTo>
                <a:lnTo>
                  <a:pt x="349" y="1453"/>
                </a:lnTo>
                <a:lnTo>
                  <a:pt x="355" y="1456"/>
                </a:lnTo>
                <a:lnTo>
                  <a:pt x="360" y="1459"/>
                </a:lnTo>
                <a:close/>
                <a:moveTo>
                  <a:pt x="400" y="1438"/>
                </a:moveTo>
                <a:lnTo>
                  <a:pt x="404" y="1446"/>
                </a:lnTo>
                <a:lnTo>
                  <a:pt x="419" y="1456"/>
                </a:lnTo>
                <a:lnTo>
                  <a:pt x="426" y="1466"/>
                </a:lnTo>
                <a:lnTo>
                  <a:pt x="427" y="1470"/>
                </a:lnTo>
                <a:lnTo>
                  <a:pt x="427" y="1471"/>
                </a:lnTo>
                <a:lnTo>
                  <a:pt x="427" y="1471"/>
                </a:lnTo>
                <a:lnTo>
                  <a:pt x="426" y="1471"/>
                </a:lnTo>
                <a:lnTo>
                  <a:pt x="423" y="1471"/>
                </a:lnTo>
                <a:lnTo>
                  <a:pt x="422" y="1471"/>
                </a:lnTo>
                <a:lnTo>
                  <a:pt x="414" y="1471"/>
                </a:lnTo>
                <a:lnTo>
                  <a:pt x="409" y="1474"/>
                </a:lnTo>
                <a:lnTo>
                  <a:pt x="409" y="1475"/>
                </a:lnTo>
                <a:lnTo>
                  <a:pt x="412" y="1476"/>
                </a:lnTo>
                <a:lnTo>
                  <a:pt x="415" y="1476"/>
                </a:lnTo>
                <a:lnTo>
                  <a:pt x="418" y="1475"/>
                </a:lnTo>
                <a:lnTo>
                  <a:pt x="419" y="1474"/>
                </a:lnTo>
                <a:lnTo>
                  <a:pt x="420" y="1474"/>
                </a:lnTo>
                <a:lnTo>
                  <a:pt x="422" y="1475"/>
                </a:lnTo>
                <a:lnTo>
                  <a:pt x="424" y="1475"/>
                </a:lnTo>
                <a:lnTo>
                  <a:pt x="424" y="1476"/>
                </a:lnTo>
                <a:lnTo>
                  <a:pt x="422" y="1482"/>
                </a:lnTo>
                <a:lnTo>
                  <a:pt x="418" y="1494"/>
                </a:lnTo>
                <a:lnTo>
                  <a:pt x="424" y="1501"/>
                </a:lnTo>
                <a:lnTo>
                  <a:pt x="423" y="1496"/>
                </a:lnTo>
                <a:lnTo>
                  <a:pt x="420" y="1494"/>
                </a:lnTo>
                <a:lnTo>
                  <a:pt x="420" y="1493"/>
                </a:lnTo>
                <a:lnTo>
                  <a:pt x="419" y="1491"/>
                </a:lnTo>
                <a:lnTo>
                  <a:pt x="420" y="1490"/>
                </a:lnTo>
                <a:lnTo>
                  <a:pt x="424" y="1483"/>
                </a:lnTo>
                <a:lnTo>
                  <a:pt x="429" y="1476"/>
                </a:lnTo>
                <a:lnTo>
                  <a:pt x="431" y="1476"/>
                </a:lnTo>
                <a:lnTo>
                  <a:pt x="433" y="1476"/>
                </a:lnTo>
                <a:lnTo>
                  <a:pt x="438" y="1476"/>
                </a:lnTo>
                <a:lnTo>
                  <a:pt x="439" y="1478"/>
                </a:lnTo>
                <a:lnTo>
                  <a:pt x="450" y="1478"/>
                </a:lnTo>
                <a:lnTo>
                  <a:pt x="453" y="1478"/>
                </a:lnTo>
                <a:lnTo>
                  <a:pt x="454" y="1478"/>
                </a:lnTo>
                <a:lnTo>
                  <a:pt x="457" y="1478"/>
                </a:lnTo>
                <a:lnTo>
                  <a:pt x="459" y="1478"/>
                </a:lnTo>
                <a:lnTo>
                  <a:pt x="467" y="1478"/>
                </a:lnTo>
                <a:lnTo>
                  <a:pt x="469" y="1479"/>
                </a:lnTo>
                <a:lnTo>
                  <a:pt x="474" y="1479"/>
                </a:lnTo>
                <a:lnTo>
                  <a:pt x="478" y="1485"/>
                </a:lnTo>
                <a:lnTo>
                  <a:pt x="479" y="1489"/>
                </a:lnTo>
                <a:lnTo>
                  <a:pt x="479" y="1490"/>
                </a:lnTo>
                <a:lnTo>
                  <a:pt x="478" y="1490"/>
                </a:lnTo>
                <a:lnTo>
                  <a:pt x="472" y="1494"/>
                </a:lnTo>
                <a:lnTo>
                  <a:pt x="468" y="1500"/>
                </a:lnTo>
                <a:lnTo>
                  <a:pt x="467" y="1502"/>
                </a:lnTo>
                <a:lnTo>
                  <a:pt x="479" y="1496"/>
                </a:lnTo>
                <a:lnTo>
                  <a:pt x="483" y="1493"/>
                </a:lnTo>
                <a:lnTo>
                  <a:pt x="484" y="1493"/>
                </a:lnTo>
                <a:lnTo>
                  <a:pt x="493" y="1490"/>
                </a:lnTo>
                <a:lnTo>
                  <a:pt x="494" y="1490"/>
                </a:lnTo>
                <a:lnTo>
                  <a:pt x="497" y="1491"/>
                </a:lnTo>
                <a:lnTo>
                  <a:pt x="498" y="1493"/>
                </a:lnTo>
                <a:lnTo>
                  <a:pt x="499" y="1494"/>
                </a:lnTo>
                <a:lnTo>
                  <a:pt x="505" y="1501"/>
                </a:lnTo>
                <a:lnTo>
                  <a:pt x="506" y="1504"/>
                </a:lnTo>
                <a:lnTo>
                  <a:pt x="506" y="1504"/>
                </a:lnTo>
                <a:lnTo>
                  <a:pt x="508" y="1511"/>
                </a:lnTo>
                <a:lnTo>
                  <a:pt x="506" y="1517"/>
                </a:lnTo>
                <a:lnTo>
                  <a:pt x="505" y="1520"/>
                </a:lnTo>
                <a:lnTo>
                  <a:pt x="504" y="1523"/>
                </a:lnTo>
                <a:lnTo>
                  <a:pt x="497" y="1531"/>
                </a:lnTo>
                <a:lnTo>
                  <a:pt x="491" y="1536"/>
                </a:lnTo>
                <a:lnTo>
                  <a:pt x="490" y="1538"/>
                </a:lnTo>
                <a:lnTo>
                  <a:pt x="487" y="1538"/>
                </a:lnTo>
                <a:lnTo>
                  <a:pt x="480" y="1545"/>
                </a:lnTo>
                <a:lnTo>
                  <a:pt x="472" y="1553"/>
                </a:lnTo>
                <a:lnTo>
                  <a:pt x="483" y="1554"/>
                </a:lnTo>
                <a:lnTo>
                  <a:pt x="489" y="1554"/>
                </a:lnTo>
                <a:lnTo>
                  <a:pt x="490" y="1556"/>
                </a:lnTo>
                <a:lnTo>
                  <a:pt x="490" y="1557"/>
                </a:lnTo>
                <a:lnTo>
                  <a:pt x="478" y="1562"/>
                </a:lnTo>
                <a:lnTo>
                  <a:pt x="468" y="1561"/>
                </a:lnTo>
                <a:lnTo>
                  <a:pt x="467" y="1560"/>
                </a:lnTo>
                <a:lnTo>
                  <a:pt x="463" y="1560"/>
                </a:lnTo>
                <a:lnTo>
                  <a:pt x="453" y="1564"/>
                </a:lnTo>
                <a:lnTo>
                  <a:pt x="453" y="1562"/>
                </a:lnTo>
                <a:lnTo>
                  <a:pt x="453" y="1553"/>
                </a:lnTo>
                <a:lnTo>
                  <a:pt x="454" y="1553"/>
                </a:lnTo>
                <a:lnTo>
                  <a:pt x="453" y="1549"/>
                </a:lnTo>
                <a:lnTo>
                  <a:pt x="450" y="1551"/>
                </a:lnTo>
                <a:lnTo>
                  <a:pt x="448" y="1554"/>
                </a:lnTo>
                <a:lnTo>
                  <a:pt x="446" y="1556"/>
                </a:lnTo>
                <a:lnTo>
                  <a:pt x="445" y="1558"/>
                </a:lnTo>
                <a:lnTo>
                  <a:pt x="441" y="1561"/>
                </a:lnTo>
                <a:lnTo>
                  <a:pt x="439" y="1561"/>
                </a:lnTo>
                <a:lnTo>
                  <a:pt x="427" y="1565"/>
                </a:lnTo>
                <a:lnTo>
                  <a:pt x="423" y="1564"/>
                </a:lnTo>
                <a:lnTo>
                  <a:pt x="420" y="1558"/>
                </a:lnTo>
                <a:lnTo>
                  <a:pt x="419" y="1556"/>
                </a:lnTo>
                <a:lnTo>
                  <a:pt x="419" y="1551"/>
                </a:lnTo>
                <a:lnTo>
                  <a:pt x="420" y="1549"/>
                </a:lnTo>
                <a:lnTo>
                  <a:pt x="420" y="1547"/>
                </a:lnTo>
                <a:lnTo>
                  <a:pt x="422" y="1546"/>
                </a:lnTo>
                <a:lnTo>
                  <a:pt x="423" y="1546"/>
                </a:lnTo>
                <a:lnTo>
                  <a:pt x="424" y="1545"/>
                </a:lnTo>
                <a:lnTo>
                  <a:pt x="431" y="1541"/>
                </a:lnTo>
                <a:lnTo>
                  <a:pt x="435" y="1532"/>
                </a:lnTo>
                <a:lnTo>
                  <a:pt x="435" y="1531"/>
                </a:lnTo>
                <a:lnTo>
                  <a:pt x="434" y="1530"/>
                </a:lnTo>
                <a:lnTo>
                  <a:pt x="433" y="1535"/>
                </a:lnTo>
                <a:lnTo>
                  <a:pt x="431" y="1536"/>
                </a:lnTo>
                <a:lnTo>
                  <a:pt x="429" y="1538"/>
                </a:lnTo>
                <a:lnTo>
                  <a:pt x="427" y="1539"/>
                </a:lnTo>
                <a:lnTo>
                  <a:pt x="416" y="1549"/>
                </a:lnTo>
                <a:lnTo>
                  <a:pt x="415" y="1549"/>
                </a:lnTo>
                <a:lnTo>
                  <a:pt x="400" y="1532"/>
                </a:lnTo>
                <a:lnTo>
                  <a:pt x="398" y="1530"/>
                </a:lnTo>
                <a:lnTo>
                  <a:pt x="398" y="1528"/>
                </a:lnTo>
                <a:lnTo>
                  <a:pt x="396" y="1523"/>
                </a:lnTo>
                <a:lnTo>
                  <a:pt x="393" y="1506"/>
                </a:lnTo>
                <a:lnTo>
                  <a:pt x="393" y="1505"/>
                </a:lnTo>
                <a:lnTo>
                  <a:pt x="393" y="1504"/>
                </a:lnTo>
                <a:lnTo>
                  <a:pt x="393" y="1502"/>
                </a:lnTo>
                <a:lnTo>
                  <a:pt x="394" y="1501"/>
                </a:lnTo>
                <a:lnTo>
                  <a:pt x="396" y="1500"/>
                </a:lnTo>
                <a:lnTo>
                  <a:pt x="396" y="1496"/>
                </a:lnTo>
                <a:lnTo>
                  <a:pt x="386" y="1476"/>
                </a:lnTo>
                <a:lnTo>
                  <a:pt x="385" y="1474"/>
                </a:lnTo>
                <a:lnTo>
                  <a:pt x="379" y="1455"/>
                </a:lnTo>
                <a:lnTo>
                  <a:pt x="379" y="1449"/>
                </a:lnTo>
                <a:lnTo>
                  <a:pt x="379" y="1448"/>
                </a:lnTo>
                <a:lnTo>
                  <a:pt x="383" y="1440"/>
                </a:lnTo>
                <a:lnTo>
                  <a:pt x="385" y="1434"/>
                </a:lnTo>
                <a:lnTo>
                  <a:pt x="388" y="1442"/>
                </a:lnTo>
                <a:lnTo>
                  <a:pt x="390" y="1442"/>
                </a:lnTo>
                <a:lnTo>
                  <a:pt x="390" y="1441"/>
                </a:lnTo>
                <a:lnTo>
                  <a:pt x="389" y="1438"/>
                </a:lnTo>
                <a:lnTo>
                  <a:pt x="389" y="1437"/>
                </a:lnTo>
                <a:lnTo>
                  <a:pt x="389" y="1436"/>
                </a:lnTo>
                <a:lnTo>
                  <a:pt x="390" y="1434"/>
                </a:lnTo>
                <a:lnTo>
                  <a:pt x="398" y="1437"/>
                </a:lnTo>
                <a:lnTo>
                  <a:pt x="400" y="1438"/>
                </a:lnTo>
                <a:close/>
                <a:moveTo>
                  <a:pt x="524" y="1438"/>
                </a:moveTo>
                <a:lnTo>
                  <a:pt x="524" y="1440"/>
                </a:lnTo>
                <a:lnTo>
                  <a:pt x="528" y="1438"/>
                </a:lnTo>
                <a:lnTo>
                  <a:pt x="528" y="1440"/>
                </a:lnTo>
                <a:lnTo>
                  <a:pt x="528" y="1441"/>
                </a:lnTo>
                <a:lnTo>
                  <a:pt x="528" y="1444"/>
                </a:lnTo>
                <a:lnTo>
                  <a:pt x="527" y="1446"/>
                </a:lnTo>
                <a:lnTo>
                  <a:pt x="525" y="1446"/>
                </a:lnTo>
                <a:lnTo>
                  <a:pt x="514" y="1448"/>
                </a:lnTo>
                <a:lnTo>
                  <a:pt x="512" y="1446"/>
                </a:lnTo>
                <a:lnTo>
                  <a:pt x="510" y="1438"/>
                </a:lnTo>
                <a:lnTo>
                  <a:pt x="509" y="1431"/>
                </a:lnTo>
                <a:lnTo>
                  <a:pt x="509" y="1427"/>
                </a:lnTo>
                <a:lnTo>
                  <a:pt x="509" y="1422"/>
                </a:lnTo>
                <a:lnTo>
                  <a:pt x="510" y="1419"/>
                </a:lnTo>
                <a:lnTo>
                  <a:pt x="512" y="1418"/>
                </a:lnTo>
                <a:lnTo>
                  <a:pt x="513" y="1418"/>
                </a:lnTo>
                <a:lnTo>
                  <a:pt x="523" y="1427"/>
                </a:lnTo>
                <a:lnTo>
                  <a:pt x="521" y="1429"/>
                </a:lnTo>
                <a:lnTo>
                  <a:pt x="521" y="1430"/>
                </a:lnTo>
                <a:lnTo>
                  <a:pt x="524" y="1438"/>
                </a:lnTo>
                <a:close/>
                <a:moveTo>
                  <a:pt x="484" y="1406"/>
                </a:moveTo>
                <a:lnTo>
                  <a:pt x="486" y="1406"/>
                </a:lnTo>
                <a:lnTo>
                  <a:pt x="487" y="1406"/>
                </a:lnTo>
                <a:lnTo>
                  <a:pt x="489" y="1406"/>
                </a:lnTo>
                <a:lnTo>
                  <a:pt x="490" y="1406"/>
                </a:lnTo>
                <a:lnTo>
                  <a:pt x="491" y="1407"/>
                </a:lnTo>
                <a:lnTo>
                  <a:pt x="483" y="1415"/>
                </a:lnTo>
                <a:lnTo>
                  <a:pt x="467" y="1419"/>
                </a:lnTo>
                <a:lnTo>
                  <a:pt x="461" y="1416"/>
                </a:lnTo>
                <a:lnTo>
                  <a:pt x="460" y="1416"/>
                </a:lnTo>
                <a:lnTo>
                  <a:pt x="459" y="1412"/>
                </a:lnTo>
                <a:lnTo>
                  <a:pt x="459" y="1411"/>
                </a:lnTo>
                <a:lnTo>
                  <a:pt x="459" y="1407"/>
                </a:lnTo>
                <a:lnTo>
                  <a:pt x="459" y="1403"/>
                </a:lnTo>
                <a:lnTo>
                  <a:pt x="459" y="1400"/>
                </a:lnTo>
                <a:lnTo>
                  <a:pt x="459" y="1399"/>
                </a:lnTo>
                <a:lnTo>
                  <a:pt x="463" y="1399"/>
                </a:lnTo>
                <a:lnTo>
                  <a:pt x="464" y="1399"/>
                </a:lnTo>
                <a:lnTo>
                  <a:pt x="465" y="1399"/>
                </a:lnTo>
                <a:lnTo>
                  <a:pt x="468" y="1404"/>
                </a:lnTo>
                <a:lnTo>
                  <a:pt x="469" y="1406"/>
                </a:lnTo>
                <a:lnTo>
                  <a:pt x="468" y="1407"/>
                </a:lnTo>
                <a:lnTo>
                  <a:pt x="468" y="1408"/>
                </a:lnTo>
                <a:lnTo>
                  <a:pt x="467" y="1408"/>
                </a:lnTo>
                <a:lnTo>
                  <a:pt x="465" y="1410"/>
                </a:lnTo>
                <a:lnTo>
                  <a:pt x="465" y="1411"/>
                </a:lnTo>
                <a:lnTo>
                  <a:pt x="465" y="1412"/>
                </a:lnTo>
                <a:lnTo>
                  <a:pt x="474" y="1408"/>
                </a:lnTo>
                <a:lnTo>
                  <a:pt x="479" y="1406"/>
                </a:lnTo>
                <a:lnTo>
                  <a:pt x="483" y="1401"/>
                </a:lnTo>
                <a:lnTo>
                  <a:pt x="483" y="1400"/>
                </a:lnTo>
                <a:lnTo>
                  <a:pt x="487" y="1397"/>
                </a:lnTo>
                <a:lnTo>
                  <a:pt x="490" y="1395"/>
                </a:lnTo>
                <a:lnTo>
                  <a:pt x="493" y="1395"/>
                </a:lnTo>
                <a:lnTo>
                  <a:pt x="497" y="1397"/>
                </a:lnTo>
                <a:lnTo>
                  <a:pt x="495" y="1397"/>
                </a:lnTo>
                <a:lnTo>
                  <a:pt x="491" y="1399"/>
                </a:lnTo>
                <a:lnTo>
                  <a:pt x="490" y="1399"/>
                </a:lnTo>
                <a:lnTo>
                  <a:pt x="486" y="1403"/>
                </a:lnTo>
                <a:lnTo>
                  <a:pt x="484" y="1403"/>
                </a:lnTo>
                <a:lnTo>
                  <a:pt x="484" y="1406"/>
                </a:lnTo>
                <a:lnTo>
                  <a:pt x="484" y="1406"/>
                </a:lnTo>
                <a:close/>
                <a:moveTo>
                  <a:pt x="1104" y="582"/>
                </a:moveTo>
                <a:lnTo>
                  <a:pt x="1103" y="585"/>
                </a:lnTo>
                <a:lnTo>
                  <a:pt x="1101" y="590"/>
                </a:lnTo>
                <a:lnTo>
                  <a:pt x="1098" y="589"/>
                </a:lnTo>
                <a:lnTo>
                  <a:pt x="1077" y="589"/>
                </a:lnTo>
                <a:lnTo>
                  <a:pt x="1070" y="589"/>
                </a:lnTo>
                <a:lnTo>
                  <a:pt x="1068" y="589"/>
                </a:lnTo>
                <a:lnTo>
                  <a:pt x="1068" y="587"/>
                </a:lnTo>
                <a:lnTo>
                  <a:pt x="1071" y="583"/>
                </a:lnTo>
                <a:lnTo>
                  <a:pt x="1071" y="582"/>
                </a:lnTo>
                <a:lnTo>
                  <a:pt x="1074" y="581"/>
                </a:lnTo>
                <a:lnTo>
                  <a:pt x="1077" y="579"/>
                </a:lnTo>
                <a:lnTo>
                  <a:pt x="1078" y="581"/>
                </a:lnTo>
                <a:lnTo>
                  <a:pt x="1079" y="582"/>
                </a:lnTo>
                <a:lnTo>
                  <a:pt x="1081" y="582"/>
                </a:lnTo>
                <a:lnTo>
                  <a:pt x="1086" y="579"/>
                </a:lnTo>
                <a:lnTo>
                  <a:pt x="1086" y="574"/>
                </a:lnTo>
                <a:lnTo>
                  <a:pt x="1088" y="572"/>
                </a:lnTo>
                <a:lnTo>
                  <a:pt x="1089" y="571"/>
                </a:lnTo>
                <a:lnTo>
                  <a:pt x="1090" y="571"/>
                </a:lnTo>
                <a:lnTo>
                  <a:pt x="1098" y="571"/>
                </a:lnTo>
                <a:lnTo>
                  <a:pt x="1101" y="572"/>
                </a:lnTo>
                <a:lnTo>
                  <a:pt x="1103" y="575"/>
                </a:lnTo>
                <a:lnTo>
                  <a:pt x="1104" y="582"/>
                </a:lnTo>
                <a:close/>
                <a:moveTo>
                  <a:pt x="1088" y="426"/>
                </a:moveTo>
                <a:lnTo>
                  <a:pt x="1067" y="432"/>
                </a:lnTo>
                <a:lnTo>
                  <a:pt x="1064" y="432"/>
                </a:lnTo>
                <a:lnTo>
                  <a:pt x="1063" y="432"/>
                </a:lnTo>
                <a:lnTo>
                  <a:pt x="1064" y="432"/>
                </a:lnTo>
                <a:lnTo>
                  <a:pt x="1064" y="429"/>
                </a:lnTo>
                <a:lnTo>
                  <a:pt x="1066" y="425"/>
                </a:lnTo>
                <a:lnTo>
                  <a:pt x="1066" y="422"/>
                </a:lnTo>
                <a:lnTo>
                  <a:pt x="1067" y="421"/>
                </a:lnTo>
                <a:lnTo>
                  <a:pt x="1068" y="421"/>
                </a:lnTo>
                <a:lnTo>
                  <a:pt x="1071" y="420"/>
                </a:lnTo>
                <a:lnTo>
                  <a:pt x="1079" y="414"/>
                </a:lnTo>
                <a:lnTo>
                  <a:pt x="1082" y="411"/>
                </a:lnTo>
                <a:lnTo>
                  <a:pt x="1083" y="410"/>
                </a:lnTo>
                <a:lnTo>
                  <a:pt x="1085" y="406"/>
                </a:lnTo>
                <a:lnTo>
                  <a:pt x="1086" y="405"/>
                </a:lnTo>
                <a:lnTo>
                  <a:pt x="1088" y="405"/>
                </a:lnTo>
                <a:lnTo>
                  <a:pt x="1089" y="407"/>
                </a:lnTo>
                <a:lnTo>
                  <a:pt x="1090" y="410"/>
                </a:lnTo>
                <a:lnTo>
                  <a:pt x="1094" y="418"/>
                </a:lnTo>
                <a:lnTo>
                  <a:pt x="1094" y="421"/>
                </a:lnTo>
                <a:lnTo>
                  <a:pt x="1093" y="424"/>
                </a:lnTo>
                <a:lnTo>
                  <a:pt x="1090" y="426"/>
                </a:lnTo>
                <a:lnTo>
                  <a:pt x="1088" y="426"/>
                </a:lnTo>
                <a:close/>
                <a:moveTo>
                  <a:pt x="1057" y="403"/>
                </a:moveTo>
                <a:lnTo>
                  <a:pt x="1063" y="407"/>
                </a:lnTo>
                <a:lnTo>
                  <a:pt x="1067" y="407"/>
                </a:lnTo>
                <a:lnTo>
                  <a:pt x="1068" y="407"/>
                </a:lnTo>
                <a:lnTo>
                  <a:pt x="1070" y="407"/>
                </a:lnTo>
                <a:lnTo>
                  <a:pt x="1070" y="409"/>
                </a:lnTo>
                <a:lnTo>
                  <a:pt x="1071" y="410"/>
                </a:lnTo>
                <a:lnTo>
                  <a:pt x="1071" y="413"/>
                </a:lnTo>
                <a:lnTo>
                  <a:pt x="1070" y="413"/>
                </a:lnTo>
                <a:lnTo>
                  <a:pt x="1068" y="414"/>
                </a:lnTo>
                <a:lnTo>
                  <a:pt x="1048" y="421"/>
                </a:lnTo>
                <a:lnTo>
                  <a:pt x="1047" y="421"/>
                </a:lnTo>
                <a:lnTo>
                  <a:pt x="1045" y="421"/>
                </a:lnTo>
                <a:lnTo>
                  <a:pt x="1036" y="413"/>
                </a:lnTo>
                <a:lnTo>
                  <a:pt x="1036" y="410"/>
                </a:lnTo>
                <a:lnTo>
                  <a:pt x="1036" y="409"/>
                </a:lnTo>
                <a:lnTo>
                  <a:pt x="1038" y="406"/>
                </a:lnTo>
                <a:lnTo>
                  <a:pt x="1040" y="405"/>
                </a:lnTo>
                <a:lnTo>
                  <a:pt x="1052" y="399"/>
                </a:lnTo>
                <a:lnTo>
                  <a:pt x="1055" y="401"/>
                </a:lnTo>
                <a:lnTo>
                  <a:pt x="1057" y="403"/>
                </a:lnTo>
                <a:close/>
                <a:moveTo>
                  <a:pt x="1448" y="17"/>
                </a:moveTo>
                <a:lnTo>
                  <a:pt x="1445" y="19"/>
                </a:lnTo>
                <a:lnTo>
                  <a:pt x="1433" y="9"/>
                </a:lnTo>
                <a:lnTo>
                  <a:pt x="1433" y="6"/>
                </a:lnTo>
                <a:lnTo>
                  <a:pt x="1433" y="4"/>
                </a:lnTo>
                <a:lnTo>
                  <a:pt x="1434" y="2"/>
                </a:lnTo>
                <a:lnTo>
                  <a:pt x="1438" y="1"/>
                </a:lnTo>
                <a:lnTo>
                  <a:pt x="1440" y="0"/>
                </a:lnTo>
                <a:lnTo>
                  <a:pt x="1446" y="1"/>
                </a:lnTo>
                <a:lnTo>
                  <a:pt x="1457" y="4"/>
                </a:lnTo>
                <a:lnTo>
                  <a:pt x="1459" y="4"/>
                </a:lnTo>
                <a:lnTo>
                  <a:pt x="1459" y="5"/>
                </a:lnTo>
                <a:lnTo>
                  <a:pt x="1457" y="6"/>
                </a:lnTo>
                <a:lnTo>
                  <a:pt x="1456" y="9"/>
                </a:lnTo>
                <a:lnTo>
                  <a:pt x="1448" y="17"/>
                </a:lnTo>
                <a:close/>
              </a:path>
            </a:pathLst>
          </a:custGeom>
          <a:solidFill>
            <a:srgbClr val="D2A9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0" name="Freeform 466"/>
          <p:cNvSpPr>
            <a:spLocks/>
          </p:cNvSpPr>
          <p:nvPr/>
        </p:nvSpPr>
        <p:spPr bwMode="auto">
          <a:xfrm>
            <a:off x="4195763" y="5597525"/>
            <a:ext cx="68263" cy="92075"/>
          </a:xfrm>
          <a:custGeom>
            <a:avLst/>
            <a:gdLst>
              <a:gd name="T0" fmla="*/ 22 w 43"/>
              <a:gd name="T1" fmla="*/ 32 h 58"/>
              <a:gd name="T2" fmla="*/ 5 w 43"/>
              <a:gd name="T3" fmla="*/ 37 h 58"/>
              <a:gd name="T4" fmla="*/ 0 w 43"/>
              <a:gd name="T5" fmla="*/ 35 h 58"/>
              <a:gd name="T6" fmla="*/ 3 w 43"/>
              <a:gd name="T7" fmla="*/ 30 h 58"/>
              <a:gd name="T8" fmla="*/ 7 w 43"/>
              <a:gd name="T9" fmla="*/ 32 h 58"/>
              <a:gd name="T10" fmla="*/ 9 w 43"/>
              <a:gd name="T11" fmla="*/ 26 h 58"/>
              <a:gd name="T12" fmla="*/ 10 w 43"/>
              <a:gd name="T13" fmla="*/ 25 h 58"/>
              <a:gd name="T14" fmla="*/ 20 w 43"/>
              <a:gd name="T15" fmla="*/ 28 h 58"/>
              <a:gd name="T16" fmla="*/ 22 w 43"/>
              <a:gd name="T17" fmla="*/ 22 h 58"/>
              <a:gd name="T18" fmla="*/ 25 w 43"/>
              <a:gd name="T19" fmla="*/ 21 h 58"/>
              <a:gd name="T20" fmla="*/ 24 w 43"/>
              <a:gd name="T21" fmla="*/ 13 h 58"/>
              <a:gd name="T22" fmla="*/ 15 w 43"/>
              <a:gd name="T23" fmla="*/ 9 h 58"/>
              <a:gd name="T24" fmla="*/ 22 w 43"/>
              <a:gd name="T25" fmla="*/ 6 h 58"/>
              <a:gd name="T26" fmla="*/ 26 w 43"/>
              <a:gd name="T27" fmla="*/ 5 h 58"/>
              <a:gd name="T28" fmla="*/ 29 w 43"/>
              <a:gd name="T29" fmla="*/ 3 h 58"/>
              <a:gd name="T30" fmla="*/ 32 w 43"/>
              <a:gd name="T31" fmla="*/ 2 h 58"/>
              <a:gd name="T32" fmla="*/ 33 w 43"/>
              <a:gd name="T33" fmla="*/ 0 h 58"/>
              <a:gd name="T34" fmla="*/ 39 w 43"/>
              <a:gd name="T35" fmla="*/ 2 h 58"/>
              <a:gd name="T36" fmla="*/ 39 w 43"/>
              <a:gd name="T37" fmla="*/ 3 h 58"/>
              <a:gd name="T38" fmla="*/ 40 w 43"/>
              <a:gd name="T39" fmla="*/ 9 h 58"/>
              <a:gd name="T40" fmla="*/ 43 w 43"/>
              <a:gd name="T41" fmla="*/ 17 h 58"/>
              <a:gd name="T42" fmla="*/ 41 w 43"/>
              <a:gd name="T43" fmla="*/ 21 h 58"/>
              <a:gd name="T44" fmla="*/ 40 w 43"/>
              <a:gd name="T45" fmla="*/ 24 h 58"/>
              <a:gd name="T46" fmla="*/ 39 w 43"/>
              <a:gd name="T47" fmla="*/ 24 h 58"/>
              <a:gd name="T48" fmla="*/ 36 w 43"/>
              <a:gd name="T49" fmla="*/ 28 h 58"/>
              <a:gd name="T50" fmla="*/ 36 w 43"/>
              <a:gd name="T51" fmla="*/ 29 h 58"/>
              <a:gd name="T52" fmla="*/ 37 w 43"/>
              <a:gd name="T53" fmla="*/ 30 h 58"/>
              <a:gd name="T54" fmla="*/ 39 w 43"/>
              <a:gd name="T55" fmla="*/ 30 h 58"/>
              <a:gd name="T56" fmla="*/ 40 w 43"/>
              <a:gd name="T57" fmla="*/ 29 h 58"/>
              <a:gd name="T58" fmla="*/ 41 w 43"/>
              <a:gd name="T59" fmla="*/ 30 h 58"/>
              <a:gd name="T60" fmla="*/ 41 w 43"/>
              <a:gd name="T61" fmla="*/ 36 h 58"/>
              <a:gd name="T62" fmla="*/ 40 w 43"/>
              <a:gd name="T63" fmla="*/ 37 h 58"/>
              <a:gd name="T64" fmla="*/ 39 w 43"/>
              <a:gd name="T65" fmla="*/ 40 h 58"/>
              <a:gd name="T66" fmla="*/ 32 w 43"/>
              <a:gd name="T67" fmla="*/ 48 h 58"/>
              <a:gd name="T68" fmla="*/ 26 w 43"/>
              <a:gd name="T69" fmla="*/ 55 h 58"/>
              <a:gd name="T70" fmla="*/ 24 w 43"/>
              <a:gd name="T71" fmla="*/ 56 h 58"/>
              <a:gd name="T72" fmla="*/ 22 w 43"/>
              <a:gd name="T73" fmla="*/ 58 h 58"/>
              <a:gd name="T74" fmla="*/ 20 w 43"/>
              <a:gd name="T75" fmla="*/ 56 h 58"/>
              <a:gd name="T76" fmla="*/ 10 w 43"/>
              <a:gd name="T77" fmla="*/ 52 h 58"/>
              <a:gd name="T78" fmla="*/ 10 w 43"/>
              <a:gd name="T79" fmla="*/ 47 h 58"/>
              <a:gd name="T80" fmla="*/ 22 w 43"/>
              <a:gd name="T81" fmla="*/ 36 h 58"/>
              <a:gd name="T82" fmla="*/ 28 w 43"/>
              <a:gd name="T83" fmla="*/ 29 h 58"/>
              <a:gd name="T84" fmla="*/ 22 w 43"/>
              <a:gd name="T85" fmla="*/ 32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3" h="58">
                <a:moveTo>
                  <a:pt x="22" y="32"/>
                </a:moveTo>
                <a:lnTo>
                  <a:pt x="5" y="37"/>
                </a:lnTo>
                <a:lnTo>
                  <a:pt x="0" y="35"/>
                </a:lnTo>
                <a:lnTo>
                  <a:pt x="3" y="30"/>
                </a:lnTo>
                <a:lnTo>
                  <a:pt x="7" y="32"/>
                </a:lnTo>
                <a:lnTo>
                  <a:pt x="9" y="26"/>
                </a:lnTo>
                <a:lnTo>
                  <a:pt x="10" y="25"/>
                </a:lnTo>
                <a:lnTo>
                  <a:pt x="20" y="28"/>
                </a:lnTo>
                <a:lnTo>
                  <a:pt x="22" y="22"/>
                </a:lnTo>
                <a:lnTo>
                  <a:pt x="25" y="21"/>
                </a:lnTo>
                <a:lnTo>
                  <a:pt x="24" y="13"/>
                </a:lnTo>
                <a:lnTo>
                  <a:pt x="15" y="9"/>
                </a:lnTo>
                <a:lnTo>
                  <a:pt x="22" y="6"/>
                </a:lnTo>
                <a:lnTo>
                  <a:pt x="26" y="5"/>
                </a:lnTo>
                <a:lnTo>
                  <a:pt x="29" y="3"/>
                </a:lnTo>
                <a:lnTo>
                  <a:pt x="32" y="2"/>
                </a:lnTo>
                <a:lnTo>
                  <a:pt x="33" y="0"/>
                </a:lnTo>
                <a:lnTo>
                  <a:pt x="39" y="2"/>
                </a:lnTo>
                <a:lnTo>
                  <a:pt x="39" y="3"/>
                </a:lnTo>
                <a:lnTo>
                  <a:pt x="40" y="9"/>
                </a:lnTo>
                <a:lnTo>
                  <a:pt x="43" y="17"/>
                </a:lnTo>
                <a:lnTo>
                  <a:pt x="41" y="21"/>
                </a:lnTo>
                <a:lnTo>
                  <a:pt x="40" y="24"/>
                </a:lnTo>
                <a:lnTo>
                  <a:pt x="39" y="24"/>
                </a:lnTo>
                <a:lnTo>
                  <a:pt x="36" y="28"/>
                </a:lnTo>
                <a:lnTo>
                  <a:pt x="36" y="29"/>
                </a:lnTo>
                <a:lnTo>
                  <a:pt x="37" y="30"/>
                </a:lnTo>
                <a:lnTo>
                  <a:pt x="39" y="30"/>
                </a:lnTo>
                <a:lnTo>
                  <a:pt x="40" y="29"/>
                </a:lnTo>
                <a:lnTo>
                  <a:pt x="41" y="30"/>
                </a:lnTo>
                <a:lnTo>
                  <a:pt x="41" y="36"/>
                </a:lnTo>
                <a:lnTo>
                  <a:pt x="40" y="37"/>
                </a:lnTo>
                <a:lnTo>
                  <a:pt x="39" y="40"/>
                </a:lnTo>
                <a:lnTo>
                  <a:pt x="32" y="48"/>
                </a:lnTo>
                <a:lnTo>
                  <a:pt x="26" y="55"/>
                </a:lnTo>
                <a:lnTo>
                  <a:pt x="24" y="56"/>
                </a:lnTo>
                <a:lnTo>
                  <a:pt x="22" y="58"/>
                </a:lnTo>
                <a:lnTo>
                  <a:pt x="20" y="56"/>
                </a:lnTo>
                <a:lnTo>
                  <a:pt x="10" y="52"/>
                </a:lnTo>
                <a:lnTo>
                  <a:pt x="10" y="47"/>
                </a:lnTo>
                <a:lnTo>
                  <a:pt x="22" y="36"/>
                </a:lnTo>
                <a:lnTo>
                  <a:pt x="28" y="29"/>
                </a:lnTo>
                <a:lnTo>
                  <a:pt x="22" y="32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1" name="Freeform 467"/>
          <p:cNvSpPr>
            <a:spLocks noEditPoints="1"/>
          </p:cNvSpPr>
          <p:nvPr/>
        </p:nvSpPr>
        <p:spPr bwMode="auto">
          <a:xfrm>
            <a:off x="4211638" y="5316538"/>
            <a:ext cx="166688" cy="247650"/>
          </a:xfrm>
          <a:custGeom>
            <a:avLst/>
            <a:gdLst>
              <a:gd name="T0" fmla="*/ 75 w 105"/>
              <a:gd name="T1" fmla="*/ 44 h 156"/>
              <a:gd name="T2" fmla="*/ 68 w 105"/>
              <a:gd name="T3" fmla="*/ 52 h 156"/>
              <a:gd name="T4" fmla="*/ 63 w 105"/>
              <a:gd name="T5" fmla="*/ 81 h 156"/>
              <a:gd name="T6" fmla="*/ 46 w 105"/>
              <a:gd name="T7" fmla="*/ 94 h 156"/>
              <a:gd name="T8" fmla="*/ 34 w 105"/>
              <a:gd name="T9" fmla="*/ 107 h 156"/>
              <a:gd name="T10" fmla="*/ 34 w 105"/>
              <a:gd name="T11" fmla="*/ 113 h 156"/>
              <a:gd name="T12" fmla="*/ 50 w 105"/>
              <a:gd name="T13" fmla="*/ 122 h 156"/>
              <a:gd name="T14" fmla="*/ 59 w 105"/>
              <a:gd name="T15" fmla="*/ 122 h 156"/>
              <a:gd name="T16" fmla="*/ 65 w 105"/>
              <a:gd name="T17" fmla="*/ 116 h 156"/>
              <a:gd name="T18" fmla="*/ 71 w 105"/>
              <a:gd name="T19" fmla="*/ 109 h 156"/>
              <a:gd name="T20" fmla="*/ 68 w 105"/>
              <a:gd name="T21" fmla="*/ 108 h 156"/>
              <a:gd name="T22" fmla="*/ 68 w 105"/>
              <a:gd name="T23" fmla="*/ 94 h 156"/>
              <a:gd name="T24" fmla="*/ 86 w 105"/>
              <a:gd name="T25" fmla="*/ 62 h 156"/>
              <a:gd name="T26" fmla="*/ 86 w 105"/>
              <a:gd name="T27" fmla="*/ 45 h 156"/>
              <a:gd name="T28" fmla="*/ 60 w 105"/>
              <a:gd name="T29" fmla="*/ 34 h 156"/>
              <a:gd name="T30" fmla="*/ 70 w 105"/>
              <a:gd name="T31" fmla="*/ 30 h 156"/>
              <a:gd name="T32" fmla="*/ 94 w 105"/>
              <a:gd name="T33" fmla="*/ 4 h 156"/>
              <a:gd name="T34" fmla="*/ 102 w 105"/>
              <a:gd name="T35" fmla="*/ 0 h 156"/>
              <a:gd name="T36" fmla="*/ 105 w 105"/>
              <a:gd name="T37" fmla="*/ 8 h 156"/>
              <a:gd name="T38" fmla="*/ 101 w 105"/>
              <a:gd name="T39" fmla="*/ 19 h 156"/>
              <a:gd name="T40" fmla="*/ 91 w 105"/>
              <a:gd name="T41" fmla="*/ 48 h 156"/>
              <a:gd name="T42" fmla="*/ 83 w 105"/>
              <a:gd name="T43" fmla="*/ 72 h 156"/>
              <a:gd name="T44" fmla="*/ 79 w 105"/>
              <a:gd name="T45" fmla="*/ 87 h 156"/>
              <a:gd name="T46" fmla="*/ 83 w 105"/>
              <a:gd name="T47" fmla="*/ 128 h 156"/>
              <a:gd name="T48" fmla="*/ 63 w 105"/>
              <a:gd name="T49" fmla="*/ 138 h 156"/>
              <a:gd name="T50" fmla="*/ 50 w 105"/>
              <a:gd name="T51" fmla="*/ 137 h 156"/>
              <a:gd name="T52" fmla="*/ 61 w 105"/>
              <a:gd name="T53" fmla="*/ 123 h 156"/>
              <a:gd name="T54" fmla="*/ 41 w 105"/>
              <a:gd name="T55" fmla="*/ 137 h 156"/>
              <a:gd name="T56" fmla="*/ 23 w 105"/>
              <a:gd name="T57" fmla="*/ 154 h 156"/>
              <a:gd name="T58" fmla="*/ 16 w 105"/>
              <a:gd name="T59" fmla="*/ 152 h 156"/>
              <a:gd name="T60" fmla="*/ 7 w 105"/>
              <a:gd name="T61" fmla="*/ 141 h 156"/>
              <a:gd name="T62" fmla="*/ 16 w 105"/>
              <a:gd name="T63" fmla="*/ 143 h 156"/>
              <a:gd name="T64" fmla="*/ 16 w 105"/>
              <a:gd name="T65" fmla="*/ 139 h 156"/>
              <a:gd name="T66" fmla="*/ 26 w 105"/>
              <a:gd name="T67" fmla="*/ 134 h 156"/>
              <a:gd name="T68" fmla="*/ 29 w 105"/>
              <a:gd name="T69" fmla="*/ 130 h 156"/>
              <a:gd name="T70" fmla="*/ 20 w 105"/>
              <a:gd name="T71" fmla="*/ 130 h 156"/>
              <a:gd name="T72" fmla="*/ 8 w 105"/>
              <a:gd name="T73" fmla="*/ 131 h 156"/>
              <a:gd name="T74" fmla="*/ 12 w 105"/>
              <a:gd name="T75" fmla="*/ 115 h 156"/>
              <a:gd name="T76" fmla="*/ 20 w 105"/>
              <a:gd name="T77" fmla="*/ 113 h 156"/>
              <a:gd name="T78" fmla="*/ 18 w 105"/>
              <a:gd name="T79" fmla="*/ 98 h 156"/>
              <a:gd name="T80" fmla="*/ 16 w 105"/>
              <a:gd name="T81" fmla="*/ 90 h 156"/>
              <a:gd name="T82" fmla="*/ 22 w 105"/>
              <a:gd name="T83" fmla="*/ 85 h 156"/>
              <a:gd name="T84" fmla="*/ 26 w 105"/>
              <a:gd name="T85" fmla="*/ 83 h 156"/>
              <a:gd name="T86" fmla="*/ 31 w 105"/>
              <a:gd name="T87" fmla="*/ 97 h 156"/>
              <a:gd name="T88" fmla="*/ 34 w 105"/>
              <a:gd name="T89" fmla="*/ 97 h 156"/>
              <a:gd name="T90" fmla="*/ 30 w 105"/>
              <a:gd name="T91" fmla="*/ 86 h 156"/>
              <a:gd name="T92" fmla="*/ 38 w 105"/>
              <a:gd name="T93" fmla="*/ 81 h 156"/>
              <a:gd name="T94" fmla="*/ 48 w 105"/>
              <a:gd name="T95" fmla="*/ 77 h 156"/>
              <a:gd name="T96" fmla="*/ 50 w 105"/>
              <a:gd name="T97" fmla="*/ 82 h 156"/>
              <a:gd name="T98" fmla="*/ 63 w 105"/>
              <a:gd name="T99" fmla="*/ 64 h 156"/>
              <a:gd name="T100" fmla="*/ 61 w 105"/>
              <a:gd name="T101" fmla="*/ 57 h 156"/>
              <a:gd name="T102" fmla="*/ 44 w 105"/>
              <a:gd name="T103" fmla="*/ 68 h 156"/>
              <a:gd name="T104" fmla="*/ 34 w 105"/>
              <a:gd name="T105" fmla="*/ 62 h 156"/>
              <a:gd name="T106" fmla="*/ 35 w 105"/>
              <a:gd name="T107" fmla="*/ 56 h 156"/>
              <a:gd name="T108" fmla="*/ 40 w 105"/>
              <a:gd name="T109" fmla="*/ 48 h 156"/>
              <a:gd name="T110" fmla="*/ 52 w 105"/>
              <a:gd name="T111" fmla="*/ 44 h 156"/>
              <a:gd name="T112" fmla="*/ 60 w 105"/>
              <a:gd name="T113" fmla="*/ 40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05" h="156">
                <a:moveTo>
                  <a:pt x="83" y="42"/>
                </a:moveTo>
                <a:lnTo>
                  <a:pt x="78" y="42"/>
                </a:lnTo>
                <a:lnTo>
                  <a:pt x="75" y="44"/>
                </a:lnTo>
                <a:lnTo>
                  <a:pt x="70" y="48"/>
                </a:lnTo>
                <a:lnTo>
                  <a:pt x="68" y="49"/>
                </a:lnTo>
                <a:lnTo>
                  <a:pt x="68" y="52"/>
                </a:lnTo>
                <a:lnTo>
                  <a:pt x="71" y="64"/>
                </a:lnTo>
                <a:lnTo>
                  <a:pt x="71" y="66"/>
                </a:lnTo>
                <a:lnTo>
                  <a:pt x="63" y="81"/>
                </a:lnTo>
                <a:lnTo>
                  <a:pt x="56" y="89"/>
                </a:lnTo>
                <a:lnTo>
                  <a:pt x="55" y="90"/>
                </a:lnTo>
                <a:lnTo>
                  <a:pt x="46" y="94"/>
                </a:lnTo>
                <a:lnTo>
                  <a:pt x="45" y="90"/>
                </a:lnTo>
                <a:lnTo>
                  <a:pt x="41" y="92"/>
                </a:lnTo>
                <a:lnTo>
                  <a:pt x="34" y="107"/>
                </a:lnTo>
                <a:lnTo>
                  <a:pt x="34" y="108"/>
                </a:lnTo>
                <a:lnTo>
                  <a:pt x="34" y="109"/>
                </a:lnTo>
                <a:lnTo>
                  <a:pt x="34" y="113"/>
                </a:lnTo>
                <a:lnTo>
                  <a:pt x="34" y="115"/>
                </a:lnTo>
                <a:lnTo>
                  <a:pt x="46" y="119"/>
                </a:lnTo>
                <a:lnTo>
                  <a:pt x="50" y="122"/>
                </a:lnTo>
                <a:lnTo>
                  <a:pt x="52" y="122"/>
                </a:lnTo>
                <a:lnTo>
                  <a:pt x="56" y="122"/>
                </a:lnTo>
                <a:lnTo>
                  <a:pt x="59" y="122"/>
                </a:lnTo>
                <a:lnTo>
                  <a:pt x="60" y="120"/>
                </a:lnTo>
                <a:lnTo>
                  <a:pt x="64" y="117"/>
                </a:lnTo>
                <a:lnTo>
                  <a:pt x="65" y="116"/>
                </a:lnTo>
                <a:lnTo>
                  <a:pt x="70" y="113"/>
                </a:lnTo>
                <a:lnTo>
                  <a:pt x="70" y="112"/>
                </a:lnTo>
                <a:lnTo>
                  <a:pt x="71" y="109"/>
                </a:lnTo>
                <a:lnTo>
                  <a:pt x="70" y="109"/>
                </a:lnTo>
                <a:lnTo>
                  <a:pt x="70" y="108"/>
                </a:lnTo>
                <a:lnTo>
                  <a:pt x="68" y="108"/>
                </a:lnTo>
                <a:lnTo>
                  <a:pt x="67" y="98"/>
                </a:lnTo>
                <a:lnTo>
                  <a:pt x="67" y="96"/>
                </a:lnTo>
                <a:lnTo>
                  <a:pt x="68" y="94"/>
                </a:lnTo>
                <a:lnTo>
                  <a:pt x="71" y="92"/>
                </a:lnTo>
                <a:lnTo>
                  <a:pt x="80" y="75"/>
                </a:lnTo>
                <a:lnTo>
                  <a:pt x="86" y="62"/>
                </a:lnTo>
                <a:lnTo>
                  <a:pt x="89" y="51"/>
                </a:lnTo>
                <a:lnTo>
                  <a:pt x="89" y="49"/>
                </a:lnTo>
                <a:lnTo>
                  <a:pt x="86" y="45"/>
                </a:lnTo>
                <a:lnTo>
                  <a:pt x="83" y="42"/>
                </a:lnTo>
                <a:close/>
                <a:moveTo>
                  <a:pt x="60" y="40"/>
                </a:moveTo>
                <a:lnTo>
                  <a:pt x="60" y="34"/>
                </a:lnTo>
                <a:lnTo>
                  <a:pt x="61" y="33"/>
                </a:lnTo>
                <a:lnTo>
                  <a:pt x="63" y="33"/>
                </a:lnTo>
                <a:lnTo>
                  <a:pt x="70" y="30"/>
                </a:lnTo>
                <a:lnTo>
                  <a:pt x="78" y="17"/>
                </a:lnTo>
                <a:lnTo>
                  <a:pt x="79" y="15"/>
                </a:lnTo>
                <a:lnTo>
                  <a:pt x="94" y="4"/>
                </a:lnTo>
                <a:lnTo>
                  <a:pt x="98" y="2"/>
                </a:lnTo>
                <a:lnTo>
                  <a:pt x="101" y="0"/>
                </a:lnTo>
                <a:lnTo>
                  <a:pt x="102" y="0"/>
                </a:lnTo>
                <a:lnTo>
                  <a:pt x="104" y="0"/>
                </a:lnTo>
                <a:lnTo>
                  <a:pt x="105" y="3"/>
                </a:lnTo>
                <a:lnTo>
                  <a:pt x="105" y="8"/>
                </a:lnTo>
                <a:lnTo>
                  <a:pt x="105" y="10"/>
                </a:lnTo>
                <a:lnTo>
                  <a:pt x="104" y="14"/>
                </a:lnTo>
                <a:lnTo>
                  <a:pt x="101" y="19"/>
                </a:lnTo>
                <a:lnTo>
                  <a:pt x="100" y="22"/>
                </a:lnTo>
                <a:lnTo>
                  <a:pt x="94" y="38"/>
                </a:lnTo>
                <a:lnTo>
                  <a:pt x="91" y="48"/>
                </a:lnTo>
                <a:lnTo>
                  <a:pt x="87" y="63"/>
                </a:lnTo>
                <a:lnTo>
                  <a:pt x="83" y="71"/>
                </a:lnTo>
                <a:lnTo>
                  <a:pt x="83" y="72"/>
                </a:lnTo>
                <a:lnTo>
                  <a:pt x="82" y="79"/>
                </a:lnTo>
                <a:lnTo>
                  <a:pt x="80" y="82"/>
                </a:lnTo>
                <a:lnTo>
                  <a:pt x="79" y="87"/>
                </a:lnTo>
                <a:lnTo>
                  <a:pt x="82" y="101"/>
                </a:lnTo>
                <a:lnTo>
                  <a:pt x="83" y="119"/>
                </a:lnTo>
                <a:lnTo>
                  <a:pt x="83" y="128"/>
                </a:lnTo>
                <a:lnTo>
                  <a:pt x="82" y="131"/>
                </a:lnTo>
                <a:lnTo>
                  <a:pt x="74" y="135"/>
                </a:lnTo>
                <a:lnTo>
                  <a:pt x="63" y="138"/>
                </a:lnTo>
                <a:lnTo>
                  <a:pt x="50" y="142"/>
                </a:lnTo>
                <a:lnTo>
                  <a:pt x="50" y="139"/>
                </a:lnTo>
                <a:lnTo>
                  <a:pt x="50" y="137"/>
                </a:lnTo>
                <a:lnTo>
                  <a:pt x="53" y="137"/>
                </a:lnTo>
                <a:lnTo>
                  <a:pt x="59" y="131"/>
                </a:lnTo>
                <a:lnTo>
                  <a:pt x="61" y="123"/>
                </a:lnTo>
                <a:lnTo>
                  <a:pt x="61" y="122"/>
                </a:lnTo>
                <a:lnTo>
                  <a:pt x="61" y="122"/>
                </a:lnTo>
                <a:lnTo>
                  <a:pt x="41" y="137"/>
                </a:lnTo>
                <a:lnTo>
                  <a:pt x="33" y="143"/>
                </a:lnTo>
                <a:lnTo>
                  <a:pt x="29" y="146"/>
                </a:lnTo>
                <a:lnTo>
                  <a:pt x="23" y="154"/>
                </a:lnTo>
                <a:lnTo>
                  <a:pt x="22" y="156"/>
                </a:lnTo>
                <a:lnTo>
                  <a:pt x="19" y="156"/>
                </a:lnTo>
                <a:lnTo>
                  <a:pt x="16" y="152"/>
                </a:lnTo>
                <a:lnTo>
                  <a:pt x="15" y="150"/>
                </a:lnTo>
                <a:lnTo>
                  <a:pt x="12" y="152"/>
                </a:lnTo>
                <a:lnTo>
                  <a:pt x="7" y="141"/>
                </a:lnTo>
                <a:lnTo>
                  <a:pt x="12" y="138"/>
                </a:lnTo>
                <a:lnTo>
                  <a:pt x="14" y="142"/>
                </a:lnTo>
                <a:lnTo>
                  <a:pt x="16" y="143"/>
                </a:lnTo>
                <a:lnTo>
                  <a:pt x="16" y="142"/>
                </a:lnTo>
                <a:lnTo>
                  <a:pt x="16" y="141"/>
                </a:lnTo>
                <a:lnTo>
                  <a:pt x="16" y="139"/>
                </a:lnTo>
                <a:lnTo>
                  <a:pt x="20" y="132"/>
                </a:lnTo>
                <a:lnTo>
                  <a:pt x="23" y="132"/>
                </a:lnTo>
                <a:lnTo>
                  <a:pt x="26" y="134"/>
                </a:lnTo>
                <a:lnTo>
                  <a:pt x="27" y="134"/>
                </a:lnTo>
                <a:lnTo>
                  <a:pt x="29" y="131"/>
                </a:lnTo>
                <a:lnTo>
                  <a:pt x="29" y="130"/>
                </a:lnTo>
                <a:lnTo>
                  <a:pt x="29" y="130"/>
                </a:lnTo>
                <a:lnTo>
                  <a:pt x="22" y="128"/>
                </a:lnTo>
                <a:lnTo>
                  <a:pt x="20" y="130"/>
                </a:lnTo>
                <a:lnTo>
                  <a:pt x="16" y="134"/>
                </a:lnTo>
                <a:lnTo>
                  <a:pt x="12" y="134"/>
                </a:lnTo>
                <a:lnTo>
                  <a:pt x="8" y="131"/>
                </a:lnTo>
                <a:lnTo>
                  <a:pt x="3" y="122"/>
                </a:lnTo>
                <a:lnTo>
                  <a:pt x="0" y="115"/>
                </a:lnTo>
                <a:lnTo>
                  <a:pt x="12" y="115"/>
                </a:lnTo>
                <a:lnTo>
                  <a:pt x="18" y="116"/>
                </a:lnTo>
                <a:lnTo>
                  <a:pt x="19" y="116"/>
                </a:lnTo>
                <a:lnTo>
                  <a:pt x="20" y="113"/>
                </a:lnTo>
                <a:lnTo>
                  <a:pt x="20" y="111"/>
                </a:lnTo>
                <a:lnTo>
                  <a:pt x="20" y="109"/>
                </a:lnTo>
                <a:lnTo>
                  <a:pt x="18" y="98"/>
                </a:lnTo>
                <a:lnTo>
                  <a:pt x="16" y="94"/>
                </a:lnTo>
                <a:lnTo>
                  <a:pt x="15" y="93"/>
                </a:lnTo>
                <a:lnTo>
                  <a:pt x="16" y="90"/>
                </a:lnTo>
                <a:lnTo>
                  <a:pt x="18" y="87"/>
                </a:lnTo>
                <a:lnTo>
                  <a:pt x="19" y="87"/>
                </a:lnTo>
                <a:lnTo>
                  <a:pt x="22" y="85"/>
                </a:lnTo>
                <a:lnTo>
                  <a:pt x="23" y="83"/>
                </a:lnTo>
                <a:lnTo>
                  <a:pt x="25" y="83"/>
                </a:lnTo>
                <a:lnTo>
                  <a:pt x="26" y="83"/>
                </a:lnTo>
                <a:lnTo>
                  <a:pt x="26" y="85"/>
                </a:lnTo>
                <a:lnTo>
                  <a:pt x="29" y="90"/>
                </a:lnTo>
                <a:lnTo>
                  <a:pt x="31" y="97"/>
                </a:lnTo>
                <a:lnTo>
                  <a:pt x="33" y="101"/>
                </a:lnTo>
                <a:lnTo>
                  <a:pt x="34" y="102"/>
                </a:lnTo>
                <a:lnTo>
                  <a:pt x="34" y="97"/>
                </a:lnTo>
                <a:lnTo>
                  <a:pt x="33" y="90"/>
                </a:lnTo>
                <a:lnTo>
                  <a:pt x="31" y="89"/>
                </a:lnTo>
                <a:lnTo>
                  <a:pt x="30" y="86"/>
                </a:lnTo>
                <a:lnTo>
                  <a:pt x="30" y="85"/>
                </a:lnTo>
                <a:lnTo>
                  <a:pt x="30" y="83"/>
                </a:lnTo>
                <a:lnTo>
                  <a:pt x="38" y="81"/>
                </a:lnTo>
                <a:lnTo>
                  <a:pt x="40" y="79"/>
                </a:lnTo>
                <a:lnTo>
                  <a:pt x="45" y="78"/>
                </a:lnTo>
                <a:lnTo>
                  <a:pt x="48" y="77"/>
                </a:lnTo>
                <a:lnTo>
                  <a:pt x="50" y="81"/>
                </a:lnTo>
                <a:lnTo>
                  <a:pt x="50" y="81"/>
                </a:lnTo>
                <a:lnTo>
                  <a:pt x="50" y="82"/>
                </a:lnTo>
                <a:lnTo>
                  <a:pt x="49" y="86"/>
                </a:lnTo>
                <a:lnTo>
                  <a:pt x="53" y="85"/>
                </a:lnTo>
                <a:lnTo>
                  <a:pt x="63" y="64"/>
                </a:lnTo>
                <a:lnTo>
                  <a:pt x="63" y="57"/>
                </a:lnTo>
                <a:lnTo>
                  <a:pt x="61" y="57"/>
                </a:lnTo>
                <a:lnTo>
                  <a:pt x="61" y="57"/>
                </a:lnTo>
                <a:lnTo>
                  <a:pt x="49" y="62"/>
                </a:lnTo>
                <a:lnTo>
                  <a:pt x="46" y="64"/>
                </a:lnTo>
                <a:lnTo>
                  <a:pt x="44" y="68"/>
                </a:lnTo>
                <a:lnTo>
                  <a:pt x="41" y="68"/>
                </a:lnTo>
                <a:lnTo>
                  <a:pt x="38" y="67"/>
                </a:lnTo>
                <a:lnTo>
                  <a:pt x="34" y="62"/>
                </a:lnTo>
                <a:lnTo>
                  <a:pt x="34" y="60"/>
                </a:lnTo>
                <a:lnTo>
                  <a:pt x="34" y="59"/>
                </a:lnTo>
                <a:lnTo>
                  <a:pt x="35" y="56"/>
                </a:lnTo>
                <a:lnTo>
                  <a:pt x="37" y="53"/>
                </a:lnTo>
                <a:lnTo>
                  <a:pt x="38" y="52"/>
                </a:lnTo>
                <a:lnTo>
                  <a:pt x="40" y="48"/>
                </a:lnTo>
                <a:lnTo>
                  <a:pt x="41" y="48"/>
                </a:lnTo>
                <a:lnTo>
                  <a:pt x="50" y="44"/>
                </a:lnTo>
                <a:lnTo>
                  <a:pt x="52" y="44"/>
                </a:lnTo>
                <a:lnTo>
                  <a:pt x="55" y="45"/>
                </a:lnTo>
                <a:lnTo>
                  <a:pt x="57" y="42"/>
                </a:lnTo>
                <a:lnTo>
                  <a:pt x="60" y="40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2" name="Freeform 468"/>
          <p:cNvSpPr>
            <a:spLocks noEditPoints="1"/>
          </p:cNvSpPr>
          <p:nvPr/>
        </p:nvSpPr>
        <p:spPr bwMode="auto">
          <a:xfrm>
            <a:off x="4211638" y="4138613"/>
            <a:ext cx="1449388" cy="2000250"/>
          </a:xfrm>
          <a:custGeom>
            <a:avLst/>
            <a:gdLst>
              <a:gd name="T0" fmla="*/ 450 w 913"/>
              <a:gd name="T1" fmla="*/ 370 h 1260"/>
              <a:gd name="T2" fmla="*/ 166 w 913"/>
              <a:gd name="T3" fmla="*/ 1068 h 1260"/>
              <a:gd name="T4" fmla="*/ 132 w 913"/>
              <a:gd name="T5" fmla="*/ 984 h 1260"/>
              <a:gd name="T6" fmla="*/ 124 w 913"/>
              <a:gd name="T7" fmla="*/ 941 h 1260"/>
              <a:gd name="T8" fmla="*/ 340 w 913"/>
              <a:gd name="T9" fmla="*/ 821 h 1260"/>
              <a:gd name="T10" fmla="*/ 183 w 913"/>
              <a:gd name="T11" fmla="*/ 669 h 1260"/>
              <a:gd name="T12" fmla="*/ 322 w 913"/>
              <a:gd name="T13" fmla="*/ 607 h 1260"/>
              <a:gd name="T14" fmla="*/ 420 w 913"/>
              <a:gd name="T15" fmla="*/ 498 h 1260"/>
              <a:gd name="T16" fmla="*/ 151 w 913"/>
              <a:gd name="T17" fmla="*/ 381 h 1260"/>
              <a:gd name="T18" fmla="*/ 551 w 913"/>
              <a:gd name="T19" fmla="*/ 377 h 1260"/>
              <a:gd name="T20" fmla="*/ 598 w 913"/>
              <a:gd name="T21" fmla="*/ 273 h 1260"/>
              <a:gd name="T22" fmla="*/ 405 w 913"/>
              <a:gd name="T23" fmla="*/ 276 h 1260"/>
              <a:gd name="T24" fmla="*/ 568 w 913"/>
              <a:gd name="T25" fmla="*/ 227 h 1260"/>
              <a:gd name="T26" fmla="*/ 482 w 913"/>
              <a:gd name="T27" fmla="*/ 306 h 1260"/>
              <a:gd name="T28" fmla="*/ 821 w 913"/>
              <a:gd name="T29" fmla="*/ 47 h 1260"/>
              <a:gd name="T30" fmla="*/ 885 w 913"/>
              <a:gd name="T31" fmla="*/ 525 h 1260"/>
              <a:gd name="T32" fmla="*/ 827 w 913"/>
              <a:gd name="T33" fmla="*/ 539 h 1260"/>
              <a:gd name="T34" fmla="*/ 690 w 913"/>
              <a:gd name="T35" fmla="*/ 371 h 1260"/>
              <a:gd name="T36" fmla="*/ 677 w 913"/>
              <a:gd name="T37" fmla="*/ 453 h 1260"/>
              <a:gd name="T38" fmla="*/ 600 w 913"/>
              <a:gd name="T39" fmla="*/ 532 h 1260"/>
              <a:gd name="T40" fmla="*/ 450 w 913"/>
              <a:gd name="T41" fmla="*/ 328 h 1260"/>
              <a:gd name="T42" fmla="*/ 382 w 913"/>
              <a:gd name="T43" fmla="*/ 401 h 1260"/>
              <a:gd name="T44" fmla="*/ 578 w 913"/>
              <a:gd name="T45" fmla="*/ 562 h 1260"/>
              <a:gd name="T46" fmla="*/ 510 w 913"/>
              <a:gd name="T47" fmla="*/ 633 h 1260"/>
              <a:gd name="T48" fmla="*/ 426 w 913"/>
              <a:gd name="T49" fmla="*/ 588 h 1260"/>
              <a:gd name="T50" fmla="*/ 525 w 913"/>
              <a:gd name="T51" fmla="*/ 767 h 1260"/>
              <a:gd name="T52" fmla="*/ 434 w 913"/>
              <a:gd name="T53" fmla="*/ 744 h 1260"/>
              <a:gd name="T54" fmla="*/ 439 w 913"/>
              <a:gd name="T55" fmla="*/ 889 h 1260"/>
              <a:gd name="T56" fmla="*/ 387 w 913"/>
              <a:gd name="T57" fmla="*/ 973 h 1260"/>
              <a:gd name="T58" fmla="*/ 247 w 913"/>
              <a:gd name="T59" fmla="*/ 1020 h 1260"/>
              <a:gd name="T60" fmla="*/ 241 w 913"/>
              <a:gd name="T61" fmla="*/ 1157 h 1260"/>
              <a:gd name="T62" fmla="*/ 184 w 913"/>
              <a:gd name="T63" fmla="*/ 1140 h 1260"/>
              <a:gd name="T64" fmla="*/ 127 w 913"/>
              <a:gd name="T65" fmla="*/ 1260 h 1260"/>
              <a:gd name="T66" fmla="*/ 37 w 913"/>
              <a:gd name="T67" fmla="*/ 1184 h 1260"/>
              <a:gd name="T68" fmla="*/ 11 w 913"/>
              <a:gd name="T69" fmla="*/ 1104 h 1260"/>
              <a:gd name="T70" fmla="*/ 117 w 913"/>
              <a:gd name="T71" fmla="*/ 900 h 1260"/>
              <a:gd name="T72" fmla="*/ 101 w 913"/>
              <a:gd name="T73" fmla="*/ 888 h 1260"/>
              <a:gd name="T74" fmla="*/ 198 w 913"/>
              <a:gd name="T75" fmla="*/ 847 h 1260"/>
              <a:gd name="T76" fmla="*/ 287 w 913"/>
              <a:gd name="T77" fmla="*/ 810 h 1260"/>
              <a:gd name="T78" fmla="*/ 166 w 913"/>
              <a:gd name="T79" fmla="*/ 742 h 1260"/>
              <a:gd name="T80" fmla="*/ 190 w 913"/>
              <a:gd name="T81" fmla="*/ 625 h 1260"/>
              <a:gd name="T82" fmla="*/ 196 w 913"/>
              <a:gd name="T83" fmla="*/ 689 h 1260"/>
              <a:gd name="T84" fmla="*/ 289 w 913"/>
              <a:gd name="T85" fmla="*/ 663 h 1260"/>
              <a:gd name="T86" fmla="*/ 235 w 913"/>
              <a:gd name="T87" fmla="*/ 595 h 1260"/>
              <a:gd name="T88" fmla="*/ 255 w 913"/>
              <a:gd name="T89" fmla="*/ 570 h 1260"/>
              <a:gd name="T90" fmla="*/ 285 w 913"/>
              <a:gd name="T91" fmla="*/ 465 h 1260"/>
              <a:gd name="T92" fmla="*/ 222 w 913"/>
              <a:gd name="T93" fmla="*/ 495 h 1260"/>
              <a:gd name="T94" fmla="*/ 149 w 913"/>
              <a:gd name="T95" fmla="*/ 497 h 1260"/>
              <a:gd name="T96" fmla="*/ 112 w 913"/>
              <a:gd name="T97" fmla="*/ 474 h 1260"/>
              <a:gd name="T98" fmla="*/ 220 w 913"/>
              <a:gd name="T99" fmla="*/ 467 h 1260"/>
              <a:gd name="T100" fmla="*/ 297 w 913"/>
              <a:gd name="T101" fmla="*/ 431 h 1260"/>
              <a:gd name="T102" fmla="*/ 390 w 913"/>
              <a:gd name="T103" fmla="*/ 524 h 1260"/>
              <a:gd name="T104" fmla="*/ 439 w 913"/>
              <a:gd name="T105" fmla="*/ 415 h 1260"/>
              <a:gd name="T106" fmla="*/ 332 w 913"/>
              <a:gd name="T107" fmla="*/ 381 h 1260"/>
              <a:gd name="T108" fmla="*/ 224 w 913"/>
              <a:gd name="T109" fmla="*/ 370 h 1260"/>
              <a:gd name="T110" fmla="*/ 141 w 913"/>
              <a:gd name="T111" fmla="*/ 397 h 1260"/>
              <a:gd name="T112" fmla="*/ 202 w 913"/>
              <a:gd name="T113" fmla="*/ 351 h 1260"/>
              <a:gd name="T114" fmla="*/ 241 w 913"/>
              <a:gd name="T115" fmla="*/ 321 h 1260"/>
              <a:gd name="T116" fmla="*/ 258 w 913"/>
              <a:gd name="T117" fmla="*/ 285 h 1260"/>
              <a:gd name="T118" fmla="*/ 326 w 913"/>
              <a:gd name="T119" fmla="*/ 186 h 1260"/>
              <a:gd name="T120" fmla="*/ 408 w 913"/>
              <a:gd name="T121" fmla="*/ 201 h 1260"/>
              <a:gd name="T122" fmla="*/ 630 w 913"/>
              <a:gd name="T123" fmla="*/ 138 h 1260"/>
              <a:gd name="T124" fmla="*/ 749 w 913"/>
              <a:gd name="T125" fmla="*/ 99 h 1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13" h="1260">
                <a:moveTo>
                  <a:pt x="266" y="259"/>
                </a:moveTo>
                <a:lnTo>
                  <a:pt x="265" y="259"/>
                </a:lnTo>
                <a:lnTo>
                  <a:pt x="263" y="259"/>
                </a:lnTo>
                <a:lnTo>
                  <a:pt x="263" y="261"/>
                </a:lnTo>
                <a:lnTo>
                  <a:pt x="265" y="266"/>
                </a:lnTo>
                <a:lnTo>
                  <a:pt x="266" y="266"/>
                </a:lnTo>
                <a:lnTo>
                  <a:pt x="269" y="268"/>
                </a:lnTo>
                <a:lnTo>
                  <a:pt x="273" y="269"/>
                </a:lnTo>
                <a:lnTo>
                  <a:pt x="276" y="270"/>
                </a:lnTo>
                <a:lnTo>
                  <a:pt x="278" y="268"/>
                </a:lnTo>
                <a:lnTo>
                  <a:pt x="284" y="266"/>
                </a:lnTo>
                <a:lnTo>
                  <a:pt x="289" y="268"/>
                </a:lnTo>
                <a:lnTo>
                  <a:pt x="291" y="268"/>
                </a:lnTo>
                <a:lnTo>
                  <a:pt x="292" y="272"/>
                </a:lnTo>
                <a:lnTo>
                  <a:pt x="291" y="274"/>
                </a:lnTo>
                <a:lnTo>
                  <a:pt x="288" y="272"/>
                </a:lnTo>
                <a:lnTo>
                  <a:pt x="284" y="270"/>
                </a:lnTo>
                <a:lnTo>
                  <a:pt x="276" y="274"/>
                </a:lnTo>
                <a:lnTo>
                  <a:pt x="281" y="285"/>
                </a:lnTo>
                <a:lnTo>
                  <a:pt x="282" y="285"/>
                </a:lnTo>
                <a:lnTo>
                  <a:pt x="284" y="287"/>
                </a:lnTo>
                <a:lnTo>
                  <a:pt x="285" y="288"/>
                </a:lnTo>
                <a:lnTo>
                  <a:pt x="293" y="287"/>
                </a:lnTo>
                <a:lnTo>
                  <a:pt x="300" y="298"/>
                </a:lnTo>
                <a:lnTo>
                  <a:pt x="307" y="309"/>
                </a:lnTo>
                <a:lnTo>
                  <a:pt x="308" y="310"/>
                </a:lnTo>
                <a:lnTo>
                  <a:pt x="308" y="311"/>
                </a:lnTo>
                <a:lnTo>
                  <a:pt x="308" y="313"/>
                </a:lnTo>
                <a:lnTo>
                  <a:pt x="307" y="313"/>
                </a:lnTo>
                <a:lnTo>
                  <a:pt x="297" y="300"/>
                </a:lnTo>
                <a:lnTo>
                  <a:pt x="297" y="299"/>
                </a:lnTo>
                <a:lnTo>
                  <a:pt x="296" y="299"/>
                </a:lnTo>
                <a:lnTo>
                  <a:pt x="295" y="296"/>
                </a:lnTo>
                <a:lnTo>
                  <a:pt x="291" y="295"/>
                </a:lnTo>
                <a:lnTo>
                  <a:pt x="270" y="291"/>
                </a:lnTo>
                <a:lnTo>
                  <a:pt x="269" y="291"/>
                </a:lnTo>
                <a:lnTo>
                  <a:pt x="259" y="306"/>
                </a:lnTo>
                <a:lnTo>
                  <a:pt x="262" y="314"/>
                </a:lnTo>
                <a:lnTo>
                  <a:pt x="263" y="315"/>
                </a:lnTo>
                <a:lnTo>
                  <a:pt x="266" y="318"/>
                </a:lnTo>
                <a:lnTo>
                  <a:pt x="287" y="333"/>
                </a:lnTo>
                <a:lnTo>
                  <a:pt x="291" y="334"/>
                </a:lnTo>
                <a:lnTo>
                  <a:pt x="299" y="333"/>
                </a:lnTo>
                <a:lnTo>
                  <a:pt x="300" y="332"/>
                </a:lnTo>
                <a:lnTo>
                  <a:pt x="300" y="330"/>
                </a:lnTo>
                <a:lnTo>
                  <a:pt x="300" y="329"/>
                </a:lnTo>
                <a:lnTo>
                  <a:pt x="297" y="329"/>
                </a:lnTo>
                <a:lnTo>
                  <a:pt x="292" y="324"/>
                </a:lnTo>
                <a:lnTo>
                  <a:pt x="291" y="321"/>
                </a:lnTo>
                <a:lnTo>
                  <a:pt x="292" y="319"/>
                </a:lnTo>
                <a:lnTo>
                  <a:pt x="297" y="325"/>
                </a:lnTo>
                <a:lnTo>
                  <a:pt x="302" y="329"/>
                </a:lnTo>
                <a:lnTo>
                  <a:pt x="303" y="330"/>
                </a:lnTo>
                <a:lnTo>
                  <a:pt x="303" y="332"/>
                </a:lnTo>
                <a:lnTo>
                  <a:pt x="303" y="333"/>
                </a:lnTo>
                <a:lnTo>
                  <a:pt x="303" y="334"/>
                </a:lnTo>
                <a:lnTo>
                  <a:pt x="303" y="336"/>
                </a:lnTo>
                <a:lnTo>
                  <a:pt x="308" y="337"/>
                </a:lnTo>
                <a:lnTo>
                  <a:pt x="311" y="336"/>
                </a:lnTo>
                <a:lnTo>
                  <a:pt x="310" y="328"/>
                </a:lnTo>
                <a:lnTo>
                  <a:pt x="308" y="326"/>
                </a:lnTo>
                <a:lnTo>
                  <a:pt x="307" y="324"/>
                </a:lnTo>
                <a:lnTo>
                  <a:pt x="303" y="319"/>
                </a:lnTo>
                <a:lnTo>
                  <a:pt x="300" y="314"/>
                </a:lnTo>
                <a:lnTo>
                  <a:pt x="299" y="311"/>
                </a:lnTo>
                <a:lnTo>
                  <a:pt x="297" y="309"/>
                </a:lnTo>
                <a:lnTo>
                  <a:pt x="299" y="309"/>
                </a:lnTo>
                <a:lnTo>
                  <a:pt x="300" y="309"/>
                </a:lnTo>
                <a:lnTo>
                  <a:pt x="308" y="318"/>
                </a:lnTo>
                <a:lnTo>
                  <a:pt x="310" y="321"/>
                </a:lnTo>
                <a:lnTo>
                  <a:pt x="312" y="326"/>
                </a:lnTo>
                <a:lnTo>
                  <a:pt x="314" y="328"/>
                </a:lnTo>
                <a:lnTo>
                  <a:pt x="317" y="337"/>
                </a:lnTo>
                <a:lnTo>
                  <a:pt x="322" y="349"/>
                </a:lnTo>
                <a:lnTo>
                  <a:pt x="323" y="351"/>
                </a:lnTo>
                <a:lnTo>
                  <a:pt x="329" y="355"/>
                </a:lnTo>
                <a:lnTo>
                  <a:pt x="330" y="356"/>
                </a:lnTo>
                <a:lnTo>
                  <a:pt x="337" y="355"/>
                </a:lnTo>
                <a:lnTo>
                  <a:pt x="340" y="355"/>
                </a:lnTo>
                <a:lnTo>
                  <a:pt x="341" y="356"/>
                </a:lnTo>
                <a:lnTo>
                  <a:pt x="342" y="356"/>
                </a:lnTo>
                <a:lnTo>
                  <a:pt x="342" y="359"/>
                </a:lnTo>
                <a:lnTo>
                  <a:pt x="344" y="364"/>
                </a:lnTo>
                <a:lnTo>
                  <a:pt x="348" y="364"/>
                </a:lnTo>
                <a:lnTo>
                  <a:pt x="352" y="364"/>
                </a:lnTo>
                <a:lnTo>
                  <a:pt x="355" y="363"/>
                </a:lnTo>
                <a:lnTo>
                  <a:pt x="367" y="362"/>
                </a:lnTo>
                <a:lnTo>
                  <a:pt x="371" y="363"/>
                </a:lnTo>
                <a:lnTo>
                  <a:pt x="374" y="364"/>
                </a:lnTo>
                <a:lnTo>
                  <a:pt x="374" y="364"/>
                </a:lnTo>
                <a:lnTo>
                  <a:pt x="374" y="366"/>
                </a:lnTo>
                <a:lnTo>
                  <a:pt x="372" y="370"/>
                </a:lnTo>
                <a:lnTo>
                  <a:pt x="378" y="375"/>
                </a:lnTo>
                <a:lnTo>
                  <a:pt x="382" y="377"/>
                </a:lnTo>
                <a:lnTo>
                  <a:pt x="387" y="378"/>
                </a:lnTo>
                <a:lnTo>
                  <a:pt x="392" y="379"/>
                </a:lnTo>
                <a:lnTo>
                  <a:pt x="393" y="379"/>
                </a:lnTo>
                <a:lnTo>
                  <a:pt x="394" y="378"/>
                </a:lnTo>
                <a:lnTo>
                  <a:pt x="398" y="375"/>
                </a:lnTo>
                <a:lnTo>
                  <a:pt x="402" y="374"/>
                </a:lnTo>
                <a:lnTo>
                  <a:pt x="408" y="373"/>
                </a:lnTo>
                <a:lnTo>
                  <a:pt x="424" y="373"/>
                </a:lnTo>
                <a:lnTo>
                  <a:pt x="441" y="371"/>
                </a:lnTo>
                <a:lnTo>
                  <a:pt x="446" y="371"/>
                </a:lnTo>
                <a:lnTo>
                  <a:pt x="449" y="371"/>
                </a:lnTo>
                <a:lnTo>
                  <a:pt x="450" y="370"/>
                </a:lnTo>
                <a:lnTo>
                  <a:pt x="452" y="369"/>
                </a:lnTo>
                <a:lnTo>
                  <a:pt x="449" y="362"/>
                </a:lnTo>
                <a:lnTo>
                  <a:pt x="449" y="360"/>
                </a:lnTo>
                <a:lnTo>
                  <a:pt x="449" y="356"/>
                </a:lnTo>
                <a:lnTo>
                  <a:pt x="449" y="355"/>
                </a:lnTo>
                <a:lnTo>
                  <a:pt x="452" y="348"/>
                </a:lnTo>
                <a:lnTo>
                  <a:pt x="452" y="347"/>
                </a:lnTo>
                <a:lnTo>
                  <a:pt x="448" y="344"/>
                </a:lnTo>
                <a:lnTo>
                  <a:pt x="438" y="340"/>
                </a:lnTo>
                <a:lnTo>
                  <a:pt x="428" y="334"/>
                </a:lnTo>
                <a:lnTo>
                  <a:pt x="423" y="333"/>
                </a:lnTo>
                <a:lnTo>
                  <a:pt x="420" y="333"/>
                </a:lnTo>
                <a:lnTo>
                  <a:pt x="413" y="332"/>
                </a:lnTo>
                <a:lnTo>
                  <a:pt x="411" y="332"/>
                </a:lnTo>
                <a:lnTo>
                  <a:pt x="404" y="333"/>
                </a:lnTo>
                <a:lnTo>
                  <a:pt x="393" y="336"/>
                </a:lnTo>
                <a:lnTo>
                  <a:pt x="379" y="340"/>
                </a:lnTo>
                <a:lnTo>
                  <a:pt x="360" y="340"/>
                </a:lnTo>
                <a:lnTo>
                  <a:pt x="371" y="333"/>
                </a:lnTo>
                <a:lnTo>
                  <a:pt x="378" y="333"/>
                </a:lnTo>
                <a:lnTo>
                  <a:pt x="381" y="333"/>
                </a:lnTo>
                <a:lnTo>
                  <a:pt x="383" y="332"/>
                </a:lnTo>
                <a:lnTo>
                  <a:pt x="390" y="330"/>
                </a:lnTo>
                <a:lnTo>
                  <a:pt x="390" y="330"/>
                </a:lnTo>
                <a:lnTo>
                  <a:pt x="402" y="322"/>
                </a:lnTo>
                <a:lnTo>
                  <a:pt x="405" y="321"/>
                </a:lnTo>
                <a:lnTo>
                  <a:pt x="407" y="318"/>
                </a:lnTo>
                <a:lnTo>
                  <a:pt x="407" y="317"/>
                </a:lnTo>
                <a:lnTo>
                  <a:pt x="407" y="313"/>
                </a:lnTo>
                <a:lnTo>
                  <a:pt x="387" y="299"/>
                </a:lnTo>
                <a:lnTo>
                  <a:pt x="386" y="299"/>
                </a:lnTo>
                <a:lnTo>
                  <a:pt x="367" y="299"/>
                </a:lnTo>
                <a:lnTo>
                  <a:pt x="353" y="299"/>
                </a:lnTo>
                <a:lnTo>
                  <a:pt x="352" y="298"/>
                </a:lnTo>
                <a:lnTo>
                  <a:pt x="347" y="291"/>
                </a:lnTo>
                <a:lnTo>
                  <a:pt x="345" y="289"/>
                </a:lnTo>
                <a:lnTo>
                  <a:pt x="345" y="288"/>
                </a:lnTo>
                <a:lnTo>
                  <a:pt x="348" y="285"/>
                </a:lnTo>
                <a:lnTo>
                  <a:pt x="349" y="283"/>
                </a:lnTo>
                <a:lnTo>
                  <a:pt x="348" y="281"/>
                </a:lnTo>
                <a:lnTo>
                  <a:pt x="348" y="280"/>
                </a:lnTo>
                <a:lnTo>
                  <a:pt x="347" y="280"/>
                </a:lnTo>
                <a:lnTo>
                  <a:pt x="344" y="279"/>
                </a:lnTo>
                <a:lnTo>
                  <a:pt x="342" y="279"/>
                </a:lnTo>
                <a:lnTo>
                  <a:pt x="341" y="280"/>
                </a:lnTo>
                <a:lnTo>
                  <a:pt x="338" y="284"/>
                </a:lnTo>
                <a:lnTo>
                  <a:pt x="327" y="288"/>
                </a:lnTo>
                <a:lnTo>
                  <a:pt x="323" y="289"/>
                </a:lnTo>
                <a:lnTo>
                  <a:pt x="318" y="291"/>
                </a:lnTo>
                <a:lnTo>
                  <a:pt x="315" y="291"/>
                </a:lnTo>
                <a:lnTo>
                  <a:pt x="312" y="289"/>
                </a:lnTo>
                <a:lnTo>
                  <a:pt x="310" y="289"/>
                </a:lnTo>
                <a:lnTo>
                  <a:pt x="304" y="284"/>
                </a:lnTo>
                <a:lnTo>
                  <a:pt x="304" y="283"/>
                </a:lnTo>
                <a:lnTo>
                  <a:pt x="308" y="284"/>
                </a:lnTo>
                <a:lnTo>
                  <a:pt x="311" y="287"/>
                </a:lnTo>
                <a:lnTo>
                  <a:pt x="312" y="287"/>
                </a:lnTo>
                <a:lnTo>
                  <a:pt x="314" y="287"/>
                </a:lnTo>
                <a:lnTo>
                  <a:pt x="321" y="287"/>
                </a:lnTo>
                <a:lnTo>
                  <a:pt x="325" y="285"/>
                </a:lnTo>
                <a:lnTo>
                  <a:pt x="325" y="284"/>
                </a:lnTo>
                <a:lnTo>
                  <a:pt x="325" y="284"/>
                </a:lnTo>
                <a:lnTo>
                  <a:pt x="323" y="283"/>
                </a:lnTo>
                <a:lnTo>
                  <a:pt x="318" y="277"/>
                </a:lnTo>
                <a:lnTo>
                  <a:pt x="307" y="269"/>
                </a:lnTo>
                <a:lnTo>
                  <a:pt x="307" y="266"/>
                </a:lnTo>
                <a:lnTo>
                  <a:pt x="307" y="264"/>
                </a:lnTo>
                <a:lnTo>
                  <a:pt x="306" y="262"/>
                </a:lnTo>
                <a:lnTo>
                  <a:pt x="304" y="262"/>
                </a:lnTo>
                <a:lnTo>
                  <a:pt x="304" y="264"/>
                </a:lnTo>
                <a:lnTo>
                  <a:pt x="297" y="262"/>
                </a:lnTo>
                <a:lnTo>
                  <a:pt x="293" y="264"/>
                </a:lnTo>
                <a:lnTo>
                  <a:pt x="292" y="265"/>
                </a:lnTo>
                <a:lnTo>
                  <a:pt x="288" y="265"/>
                </a:lnTo>
                <a:lnTo>
                  <a:pt x="276" y="262"/>
                </a:lnTo>
                <a:lnTo>
                  <a:pt x="266" y="259"/>
                </a:lnTo>
                <a:close/>
                <a:moveTo>
                  <a:pt x="151" y="1060"/>
                </a:moveTo>
                <a:lnTo>
                  <a:pt x="146" y="1061"/>
                </a:lnTo>
                <a:lnTo>
                  <a:pt x="136" y="1061"/>
                </a:lnTo>
                <a:lnTo>
                  <a:pt x="135" y="1063"/>
                </a:lnTo>
                <a:lnTo>
                  <a:pt x="134" y="1064"/>
                </a:lnTo>
                <a:lnTo>
                  <a:pt x="135" y="1067"/>
                </a:lnTo>
                <a:lnTo>
                  <a:pt x="126" y="1078"/>
                </a:lnTo>
                <a:lnTo>
                  <a:pt x="124" y="1079"/>
                </a:lnTo>
                <a:lnTo>
                  <a:pt x="123" y="1080"/>
                </a:lnTo>
                <a:lnTo>
                  <a:pt x="121" y="1084"/>
                </a:lnTo>
                <a:lnTo>
                  <a:pt x="120" y="1087"/>
                </a:lnTo>
                <a:lnTo>
                  <a:pt x="120" y="1089"/>
                </a:lnTo>
                <a:lnTo>
                  <a:pt x="127" y="1098"/>
                </a:lnTo>
                <a:lnTo>
                  <a:pt x="130" y="1097"/>
                </a:lnTo>
                <a:lnTo>
                  <a:pt x="136" y="1083"/>
                </a:lnTo>
                <a:lnTo>
                  <a:pt x="138" y="1080"/>
                </a:lnTo>
                <a:lnTo>
                  <a:pt x="136" y="1079"/>
                </a:lnTo>
                <a:lnTo>
                  <a:pt x="138" y="1074"/>
                </a:lnTo>
                <a:lnTo>
                  <a:pt x="139" y="1071"/>
                </a:lnTo>
                <a:lnTo>
                  <a:pt x="142" y="1069"/>
                </a:lnTo>
                <a:lnTo>
                  <a:pt x="145" y="1069"/>
                </a:lnTo>
                <a:lnTo>
                  <a:pt x="154" y="1072"/>
                </a:lnTo>
                <a:lnTo>
                  <a:pt x="165" y="1076"/>
                </a:lnTo>
                <a:lnTo>
                  <a:pt x="169" y="1082"/>
                </a:lnTo>
                <a:lnTo>
                  <a:pt x="173" y="1086"/>
                </a:lnTo>
                <a:lnTo>
                  <a:pt x="175" y="1084"/>
                </a:lnTo>
                <a:lnTo>
                  <a:pt x="179" y="1075"/>
                </a:lnTo>
                <a:lnTo>
                  <a:pt x="179" y="1072"/>
                </a:lnTo>
                <a:lnTo>
                  <a:pt x="168" y="1068"/>
                </a:lnTo>
                <a:lnTo>
                  <a:pt x="166" y="1068"/>
                </a:lnTo>
                <a:lnTo>
                  <a:pt x="161" y="1068"/>
                </a:lnTo>
                <a:lnTo>
                  <a:pt x="151" y="1060"/>
                </a:lnTo>
                <a:close/>
                <a:moveTo>
                  <a:pt x="538" y="217"/>
                </a:moveTo>
                <a:lnTo>
                  <a:pt x="536" y="217"/>
                </a:lnTo>
                <a:lnTo>
                  <a:pt x="525" y="217"/>
                </a:lnTo>
                <a:lnTo>
                  <a:pt x="521" y="219"/>
                </a:lnTo>
                <a:lnTo>
                  <a:pt x="517" y="221"/>
                </a:lnTo>
                <a:lnTo>
                  <a:pt x="517" y="223"/>
                </a:lnTo>
                <a:lnTo>
                  <a:pt x="512" y="228"/>
                </a:lnTo>
                <a:lnTo>
                  <a:pt x="512" y="229"/>
                </a:lnTo>
                <a:lnTo>
                  <a:pt x="512" y="234"/>
                </a:lnTo>
                <a:lnTo>
                  <a:pt x="512" y="234"/>
                </a:lnTo>
                <a:lnTo>
                  <a:pt x="513" y="235"/>
                </a:lnTo>
                <a:lnTo>
                  <a:pt x="514" y="236"/>
                </a:lnTo>
                <a:lnTo>
                  <a:pt x="517" y="238"/>
                </a:lnTo>
                <a:lnTo>
                  <a:pt x="520" y="238"/>
                </a:lnTo>
                <a:lnTo>
                  <a:pt x="521" y="239"/>
                </a:lnTo>
                <a:lnTo>
                  <a:pt x="523" y="239"/>
                </a:lnTo>
                <a:lnTo>
                  <a:pt x="533" y="235"/>
                </a:lnTo>
                <a:lnTo>
                  <a:pt x="538" y="229"/>
                </a:lnTo>
                <a:lnTo>
                  <a:pt x="538" y="223"/>
                </a:lnTo>
                <a:lnTo>
                  <a:pt x="538" y="220"/>
                </a:lnTo>
                <a:lnTo>
                  <a:pt x="538" y="217"/>
                </a:lnTo>
                <a:close/>
                <a:moveTo>
                  <a:pt x="141" y="1009"/>
                </a:moveTo>
                <a:lnTo>
                  <a:pt x="132" y="1012"/>
                </a:lnTo>
                <a:lnTo>
                  <a:pt x="130" y="1016"/>
                </a:lnTo>
                <a:lnTo>
                  <a:pt x="130" y="1018"/>
                </a:lnTo>
                <a:lnTo>
                  <a:pt x="127" y="1026"/>
                </a:lnTo>
                <a:lnTo>
                  <a:pt x="128" y="1027"/>
                </a:lnTo>
                <a:lnTo>
                  <a:pt x="128" y="1034"/>
                </a:lnTo>
                <a:lnTo>
                  <a:pt x="130" y="1034"/>
                </a:lnTo>
                <a:lnTo>
                  <a:pt x="135" y="1038"/>
                </a:lnTo>
                <a:lnTo>
                  <a:pt x="145" y="1033"/>
                </a:lnTo>
                <a:lnTo>
                  <a:pt x="145" y="1030"/>
                </a:lnTo>
                <a:lnTo>
                  <a:pt x="146" y="1020"/>
                </a:lnTo>
                <a:lnTo>
                  <a:pt x="146" y="1018"/>
                </a:lnTo>
                <a:lnTo>
                  <a:pt x="142" y="1011"/>
                </a:lnTo>
                <a:lnTo>
                  <a:pt x="141" y="1009"/>
                </a:lnTo>
                <a:close/>
                <a:moveTo>
                  <a:pt x="315" y="208"/>
                </a:moveTo>
                <a:lnTo>
                  <a:pt x="315" y="209"/>
                </a:lnTo>
                <a:lnTo>
                  <a:pt x="314" y="210"/>
                </a:lnTo>
                <a:lnTo>
                  <a:pt x="314" y="212"/>
                </a:lnTo>
                <a:lnTo>
                  <a:pt x="312" y="214"/>
                </a:lnTo>
                <a:lnTo>
                  <a:pt x="317" y="221"/>
                </a:lnTo>
                <a:lnTo>
                  <a:pt x="322" y="229"/>
                </a:lnTo>
                <a:lnTo>
                  <a:pt x="323" y="231"/>
                </a:lnTo>
                <a:lnTo>
                  <a:pt x="325" y="234"/>
                </a:lnTo>
                <a:lnTo>
                  <a:pt x="327" y="234"/>
                </a:lnTo>
                <a:lnTo>
                  <a:pt x="338" y="234"/>
                </a:lnTo>
                <a:lnTo>
                  <a:pt x="341" y="235"/>
                </a:lnTo>
                <a:lnTo>
                  <a:pt x="341" y="236"/>
                </a:lnTo>
                <a:lnTo>
                  <a:pt x="344" y="249"/>
                </a:lnTo>
                <a:lnTo>
                  <a:pt x="353" y="270"/>
                </a:lnTo>
                <a:lnTo>
                  <a:pt x="356" y="274"/>
                </a:lnTo>
                <a:lnTo>
                  <a:pt x="357" y="279"/>
                </a:lnTo>
                <a:lnTo>
                  <a:pt x="364" y="288"/>
                </a:lnTo>
                <a:lnTo>
                  <a:pt x="367" y="289"/>
                </a:lnTo>
                <a:lnTo>
                  <a:pt x="367" y="291"/>
                </a:lnTo>
                <a:lnTo>
                  <a:pt x="368" y="291"/>
                </a:lnTo>
                <a:lnTo>
                  <a:pt x="374" y="291"/>
                </a:lnTo>
                <a:lnTo>
                  <a:pt x="375" y="289"/>
                </a:lnTo>
                <a:lnTo>
                  <a:pt x="377" y="289"/>
                </a:lnTo>
                <a:lnTo>
                  <a:pt x="372" y="288"/>
                </a:lnTo>
                <a:lnTo>
                  <a:pt x="370" y="288"/>
                </a:lnTo>
                <a:lnTo>
                  <a:pt x="368" y="287"/>
                </a:lnTo>
                <a:lnTo>
                  <a:pt x="367" y="285"/>
                </a:lnTo>
                <a:lnTo>
                  <a:pt x="360" y="279"/>
                </a:lnTo>
                <a:lnTo>
                  <a:pt x="357" y="273"/>
                </a:lnTo>
                <a:lnTo>
                  <a:pt x="356" y="272"/>
                </a:lnTo>
                <a:lnTo>
                  <a:pt x="351" y="259"/>
                </a:lnTo>
                <a:lnTo>
                  <a:pt x="349" y="254"/>
                </a:lnTo>
                <a:lnTo>
                  <a:pt x="349" y="251"/>
                </a:lnTo>
                <a:lnTo>
                  <a:pt x="348" y="250"/>
                </a:lnTo>
                <a:lnTo>
                  <a:pt x="348" y="247"/>
                </a:lnTo>
                <a:lnTo>
                  <a:pt x="348" y="244"/>
                </a:lnTo>
                <a:lnTo>
                  <a:pt x="345" y="236"/>
                </a:lnTo>
                <a:lnTo>
                  <a:pt x="344" y="234"/>
                </a:lnTo>
                <a:lnTo>
                  <a:pt x="342" y="234"/>
                </a:lnTo>
                <a:lnTo>
                  <a:pt x="338" y="231"/>
                </a:lnTo>
                <a:lnTo>
                  <a:pt x="337" y="231"/>
                </a:lnTo>
                <a:lnTo>
                  <a:pt x="336" y="232"/>
                </a:lnTo>
                <a:lnTo>
                  <a:pt x="326" y="229"/>
                </a:lnTo>
                <a:lnTo>
                  <a:pt x="317" y="216"/>
                </a:lnTo>
                <a:lnTo>
                  <a:pt x="315" y="209"/>
                </a:lnTo>
                <a:lnTo>
                  <a:pt x="315" y="209"/>
                </a:lnTo>
                <a:lnTo>
                  <a:pt x="315" y="208"/>
                </a:lnTo>
                <a:close/>
                <a:moveTo>
                  <a:pt x="116" y="971"/>
                </a:moveTo>
                <a:lnTo>
                  <a:pt x="115" y="973"/>
                </a:lnTo>
                <a:lnTo>
                  <a:pt x="113" y="979"/>
                </a:lnTo>
                <a:lnTo>
                  <a:pt x="115" y="982"/>
                </a:lnTo>
                <a:lnTo>
                  <a:pt x="104" y="981"/>
                </a:lnTo>
                <a:lnTo>
                  <a:pt x="104" y="977"/>
                </a:lnTo>
                <a:lnTo>
                  <a:pt x="100" y="971"/>
                </a:lnTo>
                <a:lnTo>
                  <a:pt x="97" y="974"/>
                </a:lnTo>
                <a:lnTo>
                  <a:pt x="94" y="979"/>
                </a:lnTo>
                <a:lnTo>
                  <a:pt x="95" y="986"/>
                </a:lnTo>
                <a:lnTo>
                  <a:pt x="95" y="986"/>
                </a:lnTo>
                <a:lnTo>
                  <a:pt x="102" y="989"/>
                </a:lnTo>
                <a:lnTo>
                  <a:pt x="108" y="993"/>
                </a:lnTo>
                <a:lnTo>
                  <a:pt x="112" y="994"/>
                </a:lnTo>
                <a:lnTo>
                  <a:pt x="113" y="994"/>
                </a:lnTo>
                <a:lnTo>
                  <a:pt x="124" y="989"/>
                </a:lnTo>
                <a:lnTo>
                  <a:pt x="131" y="986"/>
                </a:lnTo>
                <a:lnTo>
                  <a:pt x="132" y="986"/>
                </a:lnTo>
                <a:lnTo>
                  <a:pt x="132" y="985"/>
                </a:lnTo>
                <a:lnTo>
                  <a:pt x="132" y="984"/>
                </a:lnTo>
                <a:lnTo>
                  <a:pt x="130" y="981"/>
                </a:lnTo>
                <a:lnTo>
                  <a:pt x="126" y="977"/>
                </a:lnTo>
                <a:lnTo>
                  <a:pt x="119" y="973"/>
                </a:lnTo>
                <a:lnTo>
                  <a:pt x="116" y="971"/>
                </a:lnTo>
                <a:close/>
                <a:moveTo>
                  <a:pt x="209" y="969"/>
                </a:moveTo>
                <a:lnTo>
                  <a:pt x="205" y="971"/>
                </a:lnTo>
                <a:lnTo>
                  <a:pt x="199" y="973"/>
                </a:lnTo>
                <a:lnTo>
                  <a:pt x="196" y="974"/>
                </a:lnTo>
                <a:lnTo>
                  <a:pt x="195" y="975"/>
                </a:lnTo>
                <a:lnTo>
                  <a:pt x="194" y="981"/>
                </a:lnTo>
                <a:lnTo>
                  <a:pt x="192" y="986"/>
                </a:lnTo>
                <a:lnTo>
                  <a:pt x="198" y="1005"/>
                </a:lnTo>
                <a:lnTo>
                  <a:pt x="198" y="1007"/>
                </a:lnTo>
                <a:lnTo>
                  <a:pt x="199" y="1008"/>
                </a:lnTo>
                <a:lnTo>
                  <a:pt x="205" y="1008"/>
                </a:lnTo>
                <a:lnTo>
                  <a:pt x="206" y="1008"/>
                </a:lnTo>
                <a:lnTo>
                  <a:pt x="207" y="1008"/>
                </a:lnTo>
                <a:lnTo>
                  <a:pt x="211" y="1007"/>
                </a:lnTo>
                <a:lnTo>
                  <a:pt x="213" y="1007"/>
                </a:lnTo>
                <a:lnTo>
                  <a:pt x="216" y="1004"/>
                </a:lnTo>
                <a:lnTo>
                  <a:pt x="220" y="997"/>
                </a:lnTo>
                <a:lnTo>
                  <a:pt x="224" y="993"/>
                </a:lnTo>
                <a:lnTo>
                  <a:pt x="226" y="988"/>
                </a:lnTo>
                <a:lnTo>
                  <a:pt x="224" y="982"/>
                </a:lnTo>
                <a:lnTo>
                  <a:pt x="224" y="979"/>
                </a:lnTo>
                <a:lnTo>
                  <a:pt x="224" y="974"/>
                </a:lnTo>
                <a:lnTo>
                  <a:pt x="224" y="970"/>
                </a:lnTo>
                <a:lnTo>
                  <a:pt x="222" y="970"/>
                </a:lnTo>
                <a:lnTo>
                  <a:pt x="221" y="970"/>
                </a:lnTo>
                <a:lnTo>
                  <a:pt x="209" y="969"/>
                </a:lnTo>
                <a:close/>
                <a:moveTo>
                  <a:pt x="225" y="917"/>
                </a:moveTo>
                <a:lnTo>
                  <a:pt x="224" y="918"/>
                </a:lnTo>
                <a:lnTo>
                  <a:pt x="222" y="919"/>
                </a:lnTo>
                <a:lnTo>
                  <a:pt x="224" y="921"/>
                </a:lnTo>
                <a:lnTo>
                  <a:pt x="226" y="925"/>
                </a:lnTo>
                <a:lnTo>
                  <a:pt x="240" y="934"/>
                </a:lnTo>
                <a:lnTo>
                  <a:pt x="252" y="947"/>
                </a:lnTo>
                <a:lnTo>
                  <a:pt x="255" y="948"/>
                </a:lnTo>
                <a:lnTo>
                  <a:pt x="256" y="948"/>
                </a:lnTo>
                <a:lnTo>
                  <a:pt x="262" y="948"/>
                </a:lnTo>
                <a:lnTo>
                  <a:pt x="265" y="947"/>
                </a:lnTo>
                <a:lnTo>
                  <a:pt x="266" y="945"/>
                </a:lnTo>
                <a:lnTo>
                  <a:pt x="266" y="944"/>
                </a:lnTo>
                <a:lnTo>
                  <a:pt x="267" y="941"/>
                </a:lnTo>
                <a:lnTo>
                  <a:pt x="267" y="940"/>
                </a:lnTo>
                <a:lnTo>
                  <a:pt x="266" y="936"/>
                </a:lnTo>
                <a:lnTo>
                  <a:pt x="265" y="934"/>
                </a:lnTo>
                <a:lnTo>
                  <a:pt x="259" y="932"/>
                </a:lnTo>
                <a:lnTo>
                  <a:pt x="241" y="924"/>
                </a:lnTo>
                <a:lnTo>
                  <a:pt x="225" y="917"/>
                </a:lnTo>
                <a:close/>
                <a:moveTo>
                  <a:pt x="157" y="911"/>
                </a:moveTo>
                <a:lnTo>
                  <a:pt x="156" y="911"/>
                </a:lnTo>
                <a:lnTo>
                  <a:pt x="154" y="911"/>
                </a:lnTo>
                <a:lnTo>
                  <a:pt x="150" y="914"/>
                </a:lnTo>
                <a:lnTo>
                  <a:pt x="147" y="917"/>
                </a:lnTo>
                <a:lnTo>
                  <a:pt x="145" y="919"/>
                </a:lnTo>
                <a:lnTo>
                  <a:pt x="135" y="936"/>
                </a:lnTo>
                <a:lnTo>
                  <a:pt x="134" y="937"/>
                </a:lnTo>
                <a:lnTo>
                  <a:pt x="134" y="939"/>
                </a:lnTo>
                <a:lnTo>
                  <a:pt x="135" y="941"/>
                </a:lnTo>
                <a:lnTo>
                  <a:pt x="135" y="943"/>
                </a:lnTo>
                <a:lnTo>
                  <a:pt x="136" y="947"/>
                </a:lnTo>
                <a:lnTo>
                  <a:pt x="138" y="947"/>
                </a:lnTo>
                <a:lnTo>
                  <a:pt x="147" y="940"/>
                </a:lnTo>
                <a:lnTo>
                  <a:pt x="149" y="940"/>
                </a:lnTo>
                <a:lnTo>
                  <a:pt x="150" y="939"/>
                </a:lnTo>
                <a:lnTo>
                  <a:pt x="151" y="934"/>
                </a:lnTo>
                <a:lnTo>
                  <a:pt x="160" y="930"/>
                </a:lnTo>
                <a:lnTo>
                  <a:pt x="161" y="936"/>
                </a:lnTo>
                <a:lnTo>
                  <a:pt x="164" y="937"/>
                </a:lnTo>
                <a:lnTo>
                  <a:pt x="166" y="939"/>
                </a:lnTo>
                <a:lnTo>
                  <a:pt x="168" y="937"/>
                </a:lnTo>
                <a:lnTo>
                  <a:pt x="175" y="934"/>
                </a:lnTo>
                <a:lnTo>
                  <a:pt x="169" y="922"/>
                </a:lnTo>
                <a:lnTo>
                  <a:pt x="168" y="922"/>
                </a:lnTo>
                <a:lnTo>
                  <a:pt x="166" y="921"/>
                </a:lnTo>
                <a:lnTo>
                  <a:pt x="160" y="921"/>
                </a:lnTo>
                <a:lnTo>
                  <a:pt x="158" y="914"/>
                </a:lnTo>
                <a:lnTo>
                  <a:pt x="157" y="911"/>
                </a:lnTo>
                <a:close/>
                <a:moveTo>
                  <a:pt x="153" y="902"/>
                </a:moveTo>
                <a:lnTo>
                  <a:pt x="149" y="902"/>
                </a:lnTo>
                <a:lnTo>
                  <a:pt x="146" y="902"/>
                </a:lnTo>
                <a:lnTo>
                  <a:pt x="143" y="903"/>
                </a:lnTo>
                <a:lnTo>
                  <a:pt x="138" y="906"/>
                </a:lnTo>
                <a:lnTo>
                  <a:pt x="132" y="903"/>
                </a:lnTo>
                <a:lnTo>
                  <a:pt x="130" y="903"/>
                </a:lnTo>
                <a:lnTo>
                  <a:pt x="128" y="904"/>
                </a:lnTo>
                <a:lnTo>
                  <a:pt x="112" y="915"/>
                </a:lnTo>
                <a:lnTo>
                  <a:pt x="108" y="928"/>
                </a:lnTo>
                <a:lnTo>
                  <a:pt x="108" y="932"/>
                </a:lnTo>
                <a:lnTo>
                  <a:pt x="127" y="926"/>
                </a:lnTo>
                <a:lnTo>
                  <a:pt x="130" y="924"/>
                </a:lnTo>
                <a:lnTo>
                  <a:pt x="131" y="922"/>
                </a:lnTo>
                <a:lnTo>
                  <a:pt x="135" y="919"/>
                </a:lnTo>
                <a:lnTo>
                  <a:pt x="136" y="919"/>
                </a:lnTo>
                <a:lnTo>
                  <a:pt x="138" y="921"/>
                </a:lnTo>
                <a:lnTo>
                  <a:pt x="138" y="922"/>
                </a:lnTo>
                <a:lnTo>
                  <a:pt x="136" y="922"/>
                </a:lnTo>
                <a:lnTo>
                  <a:pt x="124" y="934"/>
                </a:lnTo>
                <a:lnTo>
                  <a:pt x="121" y="936"/>
                </a:lnTo>
                <a:lnTo>
                  <a:pt x="119" y="936"/>
                </a:lnTo>
                <a:lnTo>
                  <a:pt x="117" y="937"/>
                </a:lnTo>
                <a:lnTo>
                  <a:pt x="117" y="939"/>
                </a:lnTo>
                <a:lnTo>
                  <a:pt x="119" y="941"/>
                </a:lnTo>
                <a:lnTo>
                  <a:pt x="121" y="941"/>
                </a:lnTo>
                <a:lnTo>
                  <a:pt x="124" y="941"/>
                </a:lnTo>
                <a:lnTo>
                  <a:pt x="128" y="939"/>
                </a:lnTo>
                <a:lnTo>
                  <a:pt x="130" y="937"/>
                </a:lnTo>
                <a:lnTo>
                  <a:pt x="136" y="928"/>
                </a:lnTo>
                <a:lnTo>
                  <a:pt x="143" y="919"/>
                </a:lnTo>
                <a:lnTo>
                  <a:pt x="147" y="914"/>
                </a:lnTo>
                <a:lnTo>
                  <a:pt x="156" y="906"/>
                </a:lnTo>
                <a:lnTo>
                  <a:pt x="154" y="903"/>
                </a:lnTo>
                <a:lnTo>
                  <a:pt x="153" y="902"/>
                </a:lnTo>
                <a:close/>
                <a:moveTo>
                  <a:pt x="180" y="887"/>
                </a:moveTo>
                <a:lnTo>
                  <a:pt x="177" y="888"/>
                </a:lnTo>
                <a:lnTo>
                  <a:pt x="176" y="888"/>
                </a:lnTo>
                <a:lnTo>
                  <a:pt x="175" y="892"/>
                </a:lnTo>
                <a:lnTo>
                  <a:pt x="175" y="896"/>
                </a:lnTo>
                <a:lnTo>
                  <a:pt x="176" y="899"/>
                </a:lnTo>
                <a:lnTo>
                  <a:pt x="179" y="904"/>
                </a:lnTo>
                <a:lnTo>
                  <a:pt x="180" y="906"/>
                </a:lnTo>
                <a:lnTo>
                  <a:pt x="183" y="907"/>
                </a:lnTo>
                <a:lnTo>
                  <a:pt x="194" y="911"/>
                </a:lnTo>
                <a:lnTo>
                  <a:pt x="195" y="909"/>
                </a:lnTo>
                <a:lnTo>
                  <a:pt x="198" y="899"/>
                </a:lnTo>
                <a:lnTo>
                  <a:pt x="198" y="898"/>
                </a:lnTo>
                <a:lnTo>
                  <a:pt x="181" y="888"/>
                </a:lnTo>
                <a:lnTo>
                  <a:pt x="180" y="887"/>
                </a:lnTo>
                <a:close/>
                <a:moveTo>
                  <a:pt x="364" y="824"/>
                </a:moveTo>
                <a:lnTo>
                  <a:pt x="363" y="824"/>
                </a:lnTo>
                <a:lnTo>
                  <a:pt x="362" y="824"/>
                </a:lnTo>
                <a:lnTo>
                  <a:pt x="357" y="829"/>
                </a:lnTo>
                <a:lnTo>
                  <a:pt x="357" y="834"/>
                </a:lnTo>
                <a:lnTo>
                  <a:pt x="359" y="836"/>
                </a:lnTo>
                <a:lnTo>
                  <a:pt x="363" y="843"/>
                </a:lnTo>
                <a:lnTo>
                  <a:pt x="367" y="846"/>
                </a:lnTo>
                <a:lnTo>
                  <a:pt x="375" y="849"/>
                </a:lnTo>
                <a:lnTo>
                  <a:pt x="385" y="851"/>
                </a:lnTo>
                <a:lnTo>
                  <a:pt x="390" y="853"/>
                </a:lnTo>
                <a:lnTo>
                  <a:pt x="390" y="853"/>
                </a:lnTo>
                <a:lnTo>
                  <a:pt x="394" y="855"/>
                </a:lnTo>
                <a:lnTo>
                  <a:pt x="394" y="855"/>
                </a:lnTo>
                <a:lnTo>
                  <a:pt x="396" y="857"/>
                </a:lnTo>
                <a:lnTo>
                  <a:pt x="394" y="858"/>
                </a:lnTo>
                <a:lnTo>
                  <a:pt x="396" y="862"/>
                </a:lnTo>
                <a:lnTo>
                  <a:pt x="398" y="864"/>
                </a:lnTo>
                <a:lnTo>
                  <a:pt x="400" y="864"/>
                </a:lnTo>
                <a:lnTo>
                  <a:pt x="401" y="861"/>
                </a:lnTo>
                <a:lnTo>
                  <a:pt x="401" y="858"/>
                </a:lnTo>
                <a:lnTo>
                  <a:pt x="401" y="855"/>
                </a:lnTo>
                <a:lnTo>
                  <a:pt x="398" y="850"/>
                </a:lnTo>
                <a:lnTo>
                  <a:pt x="394" y="843"/>
                </a:lnTo>
                <a:lnTo>
                  <a:pt x="392" y="839"/>
                </a:lnTo>
                <a:lnTo>
                  <a:pt x="390" y="839"/>
                </a:lnTo>
                <a:lnTo>
                  <a:pt x="389" y="839"/>
                </a:lnTo>
                <a:lnTo>
                  <a:pt x="383" y="834"/>
                </a:lnTo>
                <a:lnTo>
                  <a:pt x="381" y="831"/>
                </a:lnTo>
                <a:lnTo>
                  <a:pt x="381" y="829"/>
                </a:lnTo>
                <a:lnTo>
                  <a:pt x="382" y="828"/>
                </a:lnTo>
                <a:lnTo>
                  <a:pt x="381" y="827"/>
                </a:lnTo>
                <a:lnTo>
                  <a:pt x="379" y="825"/>
                </a:lnTo>
                <a:lnTo>
                  <a:pt x="364" y="824"/>
                </a:lnTo>
                <a:close/>
                <a:moveTo>
                  <a:pt x="307" y="801"/>
                </a:moveTo>
                <a:lnTo>
                  <a:pt x="306" y="802"/>
                </a:lnTo>
                <a:lnTo>
                  <a:pt x="297" y="805"/>
                </a:lnTo>
                <a:lnTo>
                  <a:pt x="296" y="805"/>
                </a:lnTo>
                <a:lnTo>
                  <a:pt x="295" y="809"/>
                </a:lnTo>
                <a:lnTo>
                  <a:pt x="295" y="812"/>
                </a:lnTo>
                <a:lnTo>
                  <a:pt x="304" y="828"/>
                </a:lnTo>
                <a:lnTo>
                  <a:pt x="306" y="831"/>
                </a:lnTo>
                <a:lnTo>
                  <a:pt x="311" y="842"/>
                </a:lnTo>
                <a:lnTo>
                  <a:pt x="318" y="855"/>
                </a:lnTo>
                <a:lnTo>
                  <a:pt x="321" y="859"/>
                </a:lnTo>
                <a:lnTo>
                  <a:pt x="323" y="859"/>
                </a:lnTo>
                <a:lnTo>
                  <a:pt x="330" y="861"/>
                </a:lnTo>
                <a:lnTo>
                  <a:pt x="337" y="861"/>
                </a:lnTo>
                <a:lnTo>
                  <a:pt x="340" y="859"/>
                </a:lnTo>
                <a:lnTo>
                  <a:pt x="340" y="858"/>
                </a:lnTo>
                <a:lnTo>
                  <a:pt x="332" y="857"/>
                </a:lnTo>
                <a:lnTo>
                  <a:pt x="322" y="851"/>
                </a:lnTo>
                <a:lnTo>
                  <a:pt x="322" y="849"/>
                </a:lnTo>
                <a:lnTo>
                  <a:pt x="327" y="844"/>
                </a:lnTo>
                <a:lnTo>
                  <a:pt x="330" y="844"/>
                </a:lnTo>
                <a:lnTo>
                  <a:pt x="341" y="847"/>
                </a:lnTo>
                <a:lnTo>
                  <a:pt x="342" y="847"/>
                </a:lnTo>
                <a:lnTo>
                  <a:pt x="355" y="844"/>
                </a:lnTo>
                <a:lnTo>
                  <a:pt x="357" y="843"/>
                </a:lnTo>
                <a:lnTo>
                  <a:pt x="357" y="842"/>
                </a:lnTo>
                <a:lnTo>
                  <a:pt x="356" y="836"/>
                </a:lnTo>
                <a:lnTo>
                  <a:pt x="356" y="835"/>
                </a:lnTo>
                <a:lnTo>
                  <a:pt x="355" y="834"/>
                </a:lnTo>
                <a:lnTo>
                  <a:pt x="353" y="831"/>
                </a:lnTo>
                <a:lnTo>
                  <a:pt x="353" y="829"/>
                </a:lnTo>
                <a:lnTo>
                  <a:pt x="351" y="829"/>
                </a:lnTo>
                <a:lnTo>
                  <a:pt x="338" y="825"/>
                </a:lnTo>
                <a:lnTo>
                  <a:pt x="325" y="823"/>
                </a:lnTo>
                <a:lnTo>
                  <a:pt x="318" y="821"/>
                </a:lnTo>
                <a:lnTo>
                  <a:pt x="318" y="823"/>
                </a:lnTo>
                <a:lnTo>
                  <a:pt x="314" y="823"/>
                </a:lnTo>
                <a:lnTo>
                  <a:pt x="312" y="823"/>
                </a:lnTo>
                <a:lnTo>
                  <a:pt x="310" y="821"/>
                </a:lnTo>
                <a:lnTo>
                  <a:pt x="308" y="819"/>
                </a:lnTo>
                <a:lnTo>
                  <a:pt x="304" y="809"/>
                </a:lnTo>
                <a:lnTo>
                  <a:pt x="304" y="808"/>
                </a:lnTo>
                <a:lnTo>
                  <a:pt x="306" y="808"/>
                </a:lnTo>
                <a:lnTo>
                  <a:pt x="307" y="810"/>
                </a:lnTo>
                <a:lnTo>
                  <a:pt x="308" y="812"/>
                </a:lnTo>
                <a:lnTo>
                  <a:pt x="315" y="819"/>
                </a:lnTo>
                <a:lnTo>
                  <a:pt x="330" y="821"/>
                </a:lnTo>
                <a:lnTo>
                  <a:pt x="338" y="821"/>
                </a:lnTo>
                <a:lnTo>
                  <a:pt x="340" y="821"/>
                </a:lnTo>
                <a:lnTo>
                  <a:pt x="347" y="821"/>
                </a:lnTo>
                <a:lnTo>
                  <a:pt x="347" y="820"/>
                </a:lnTo>
                <a:lnTo>
                  <a:pt x="341" y="810"/>
                </a:lnTo>
                <a:lnTo>
                  <a:pt x="341" y="809"/>
                </a:lnTo>
                <a:lnTo>
                  <a:pt x="340" y="804"/>
                </a:lnTo>
                <a:lnTo>
                  <a:pt x="336" y="802"/>
                </a:lnTo>
                <a:lnTo>
                  <a:pt x="333" y="802"/>
                </a:lnTo>
                <a:lnTo>
                  <a:pt x="332" y="802"/>
                </a:lnTo>
                <a:lnTo>
                  <a:pt x="327" y="806"/>
                </a:lnTo>
                <a:lnTo>
                  <a:pt x="327" y="808"/>
                </a:lnTo>
                <a:lnTo>
                  <a:pt x="326" y="810"/>
                </a:lnTo>
                <a:lnTo>
                  <a:pt x="325" y="812"/>
                </a:lnTo>
                <a:lnTo>
                  <a:pt x="322" y="812"/>
                </a:lnTo>
                <a:lnTo>
                  <a:pt x="321" y="810"/>
                </a:lnTo>
                <a:lnTo>
                  <a:pt x="318" y="806"/>
                </a:lnTo>
                <a:lnTo>
                  <a:pt x="311" y="802"/>
                </a:lnTo>
                <a:lnTo>
                  <a:pt x="307" y="802"/>
                </a:lnTo>
                <a:lnTo>
                  <a:pt x="307" y="801"/>
                </a:lnTo>
                <a:close/>
                <a:moveTo>
                  <a:pt x="267" y="757"/>
                </a:moveTo>
                <a:lnTo>
                  <a:pt x="266" y="757"/>
                </a:lnTo>
                <a:lnTo>
                  <a:pt x="263" y="757"/>
                </a:lnTo>
                <a:lnTo>
                  <a:pt x="262" y="757"/>
                </a:lnTo>
                <a:lnTo>
                  <a:pt x="261" y="759"/>
                </a:lnTo>
                <a:lnTo>
                  <a:pt x="261" y="760"/>
                </a:lnTo>
                <a:lnTo>
                  <a:pt x="262" y="761"/>
                </a:lnTo>
                <a:lnTo>
                  <a:pt x="265" y="767"/>
                </a:lnTo>
                <a:lnTo>
                  <a:pt x="269" y="771"/>
                </a:lnTo>
                <a:lnTo>
                  <a:pt x="272" y="775"/>
                </a:lnTo>
                <a:lnTo>
                  <a:pt x="273" y="775"/>
                </a:lnTo>
                <a:lnTo>
                  <a:pt x="281" y="780"/>
                </a:lnTo>
                <a:lnTo>
                  <a:pt x="285" y="782"/>
                </a:lnTo>
                <a:lnTo>
                  <a:pt x="287" y="783"/>
                </a:lnTo>
                <a:lnTo>
                  <a:pt x="291" y="783"/>
                </a:lnTo>
                <a:lnTo>
                  <a:pt x="292" y="783"/>
                </a:lnTo>
                <a:lnTo>
                  <a:pt x="292" y="782"/>
                </a:lnTo>
                <a:lnTo>
                  <a:pt x="293" y="779"/>
                </a:lnTo>
                <a:lnTo>
                  <a:pt x="299" y="772"/>
                </a:lnTo>
                <a:lnTo>
                  <a:pt x="299" y="768"/>
                </a:lnTo>
                <a:lnTo>
                  <a:pt x="297" y="765"/>
                </a:lnTo>
                <a:lnTo>
                  <a:pt x="291" y="763"/>
                </a:lnTo>
                <a:lnTo>
                  <a:pt x="288" y="764"/>
                </a:lnTo>
                <a:lnTo>
                  <a:pt x="281" y="765"/>
                </a:lnTo>
                <a:lnTo>
                  <a:pt x="280" y="765"/>
                </a:lnTo>
                <a:lnTo>
                  <a:pt x="276" y="767"/>
                </a:lnTo>
                <a:lnTo>
                  <a:pt x="272" y="761"/>
                </a:lnTo>
                <a:lnTo>
                  <a:pt x="272" y="760"/>
                </a:lnTo>
                <a:lnTo>
                  <a:pt x="269" y="757"/>
                </a:lnTo>
                <a:lnTo>
                  <a:pt x="267" y="757"/>
                </a:lnTo>
                <a:close/>
                <a:moveTo>
                  <a:pt x="273" y="745"/>
                </a:moveTo>
                <a:lnTo>
                  <a:pt x="272" y="746"/>
                </a:lnTo>
                <a:lnTo>
                  <a:pt x="267" y="746"/>
                </a:lnTo>
                <a:lnTo>
                  <a:pt x="266" y="746"/>
                </a:lnTo>
                <a:lnTo>
                  <a:pt x="265" y="746"/>
                </a:lnTo>
                <a:lnTo>
                  <a:pt x="263" y="749"/>
                </a:lnTo>
                <a:lnTo>
                  <a:pt x="263" y="750"/>
                </a:lnTo>
                <a:lnTo>
                  <a:pt x="267" y="752"/>
                </a:lnTo>
                <a:lnTo>
                  <a:pt x="272" y="757"/>
                </a:lnTo>
                <a:lnTo>
                  <a:pt x="273" y="759"/>
                </a:lnTo>
                <a:lnTo>
                  <a:pt x="276" y="764"/>
                </a:lnTo>
                <a:lnTo>
                  <a:pt x="277" y="764"/>
                </a:lnTo>
                <a:lnTo>
                  <a:pt x="278" y="764"/>
                </a:lnTo>
                <a:lnTo>
                  <a:pt x="288" y="761"/>
                </a:lnTo>
                <a:lnTo>
                  <a:pt x="296" y="757"/>
                </a:lnTo>
                <a:lnTo>
                  <a:pt x="297" y="752"/>
                </a:lnTo>
                <a:lnTo>
                  <a:pt x="284" y="753"/>
                </a:lnTo>
                <a:lnTo>
                  <a:pt x="278" y="753"/>
                </a:lnTo>
                <a:lnTo>
                  <a:pt x="278" y="750"/>
                </a:lnTo>
                <a:lnTo>
                  <a:pt x="278" y="749"/>
                </a:lnTo>
                <a:lnTo>
                  <a:pt x="277" y="748"/>
                </a:lnTo>
                <a:lnTo>
                  <a:pt x="277" y="746"/>
                </a:lnTo>
                <a:lnTo>
                  <a:pt x="273" y="745"/>
                </a:lnTo>
                <a:close/>
                <a:moveTo>
                  <a:pt x="183" y="669"/>
                </a:moveTo>
                <a:lnTo>
                  <a:pt x="183" y="670"/>
                </a:lnTo>
                <a:lnTo>
                  <a:pt x="180" y="678"/>
                </a:lnTo>
                <a:lnTo>
                  <a:pt x="180" y="669"/>
                </a:lnTo>
                <a:lnTo>
                  <a:pt x="175" y="670"/>
                </a:lnTo>
                <a:lnTo>
                  <a:pt x="171" y="673"/>
                </a:lnTo>
                <a:lnTo>
                  <a:pt x="169" y="673"/>
                </a:lnTo>
                <a:lnTo>
                  <a:pt x="166" y="677"/>
                </a:lnTo>
                <a:lnTo>
                  <a:pt x="161" y="684"/>
                </a:lnTo>
                <a:lnTo>
                  <a:pt x="161" y="685"/>
                </a:lnTo>
                <a:lnTo>
                  <a:pt x="162" y="697"/>
                </a:lnTo>
                <a:lnTo>
                  <a:pt x="164" y="697"/>
                </a:lnTo>
                <a:lnTo>
                  <a:pt x="169" y="694"/>
                </a:lnTo>
                <a:lnTo>
                  <a:pt x="172" y="692"/>
                </a:lnTo>
                <a:lnTo>
                  <a:pt x="171" y="692"/>
                </a:lnTo>
                <a:lnTo>
                  <a:pt x="172" y="689"/>
                </a:lnTo>
                <a:lnTo>
                  <a:pt x="173" y="689"/>
                </a:lnTo>
                <a:lnTo>
                  <a:pt x="176" y="690"/>
                </a:lnTo>
                <a:lnTo>
                  <a:pt x="176" y="694"/>
                </a:lnTo>
                <a:lnTo>
                  <a:pt x="176" y="696"/>
                </a:lnTo>
                <a:lnTo>
                  <a:pt x="175" y="697"/>
                </a:lnTo>
                <a:lnTo>
                  <a:pt x="173" y="699"/>
                </a:lnTo>
                <a:lnTo>
                  <a:pt x="172" y="701"/>
                </a:lnTo>
                <a:lnTo>
                  <a:pt x="176" y="704"/>
                </a:lnTo>
                <a:lnTo>
                  <a:pt x="177" y="704"/>
                </a:lnTo>
                <a:lnTo>
                  <a:pt x="179" y="703"/>
                </a:lnTo>
                <a:lnTo>
                  <a:pt x="184" y="700"/>
                </a:lnTo>
                <a:lnTo>
                  <a:pt x="186" y="693"/>
                </a:lnTo>
                <a:lnTo>
                  <a:pt x="192" y="688"/>
                </a:lnTo>
                <a:lnTo>
                  <a:pt x="190" y="682"/>
                </a:lnTo>
                <a:lnTo>
                  <a:pt x="190" y="678"/>
                </a:lnTo>
                <a:lnTo>
                  <a:pt x="190" y="674"/>
                </a:lnTo>
                <a:lnTo>
                  <a:pt x="188" y="670"/>
                </a:lnTo>
                <a:lnTo>
                  <a:pt x="186" y="670"/>
                </a:lnTo>
                <a:lnTo>
                  <a:pt x="183" y="669"/>
                </a:lnTo>
                <a:close/>
                <a:moveTo>
                  <a:pt x="179" y="649"/>
                </a:moveTo>
                <a:lnTo>
                  <a:pt x="173" y="654"/>
                </a:lnTo>
                <a:lnTo>
                  <a:pt x="172" y="654"/>
                </a:lnTo>
                <a:lnTo>
                  <a:pt x="168" y="652"/>
                </a:lnTo>
                <a:lnTo>
                  <a:pt x="166" y="652"/>
                </a:lnTo>
                <a:lnTo>
                  <a:pt x="168" y="651"/>
                </a:lnTo>
                <a:lnTo>
                  <a:pt x="166" y="651"/>
                </a:lnTo>
                <a:lnTo>
                  <a:pt x="165" y="652"/>
                </a:lnTo>
                <a:lnTo>
                  <a:pt x="162" y="656"/>
                </a:lnTo>
                <a:lnTo>
                  <a:pt x="158" y="670"/>
                </a:lnTo>
                <a:lnTo>
                  <a:pt x="160" y="670"/>
                </a:lnTo>
                <a:lnTo>
                  <a:pt x="164" y="670"/>
                </a:lnTo>
                <a:lnTo>
                  <a:pt x="176" y="669"/>
                </a:lnTo>
                <a:lnTo>
                  <a:pt x="176" y="666"/>
                </a:lnTo>
                <a:lnTo>
                  <a:pt x="177" y="662"/>
                </a:lnTo>
                <a:lnTo>
                  <a:pt x="177" y="655"/>
                </a:lnTo>
                <a:lnTo>
                  <a:pt x="179" y="649"/>
                </a:lnTo>
                <a:close/>
                <a:moveTo>
                  <a:pt x="195" y="632"/>
                </a:moveTo>
                <a:lnTo>
                  <a:pt x="190" y="639"/>
                </a:lnTo>
                <a:lnTo>
                  <a:pt x="184" y="655"/>
                </a:lnTo>
                <a:lnTo>
                  <a:pt x="184" y="659"/>
                </a:lnTo>
                <a:lnTo>
                  <a:pt x="184" y="660"/>
                </a:lnTo>
                <a:lnTo>
                  <a:pt x="188" y="664"/>
                </a:lnTo>
                <a:lnTo>
                  <a:pt x="191" y="666"/>
                </a:lnTo>
                <a:lnTo>
                  <a:pt x="192" y="664"/>
                </a:lnTo>
                <a:lnTo>
                  <a:pt x="195" y="659"/>
                </a:lnTo>
                <a:lnTo>
                  <a:pt x="201" y="645"/>
                </a:lnTo>
                <a:lnTo>
                  <a:pt x="201" y="644"/>
                </a:lnTo>
                <a:lnTo>
                  <a:pt x="201" y="643"/>
                </a:lnTo>
                <a:lnTo>
                  <a:pt x="201" y="639"/>
                </a:lnTo>
                <a:lnTo>
                  <a:pt x="199" y="637"/>
                </a:lnTo>
                <a:lnTo>
                  <a:pt x="198" y="633"/>
                </a:lnTo>
                <a:lnTo>
                  <a:pt x="195" y="632"/>
                </a:lnTo>
                <a:close/>
                <a:moveTo>
                  <a:pt x="374" y="626"/>
                </a:moveTo>
                <a:lnTo>
                  <a:pt x="363" y="626"/>
                </a:lnTo>
                <a:lnTo>
                  <a:pt x="362" y="626"/>
                </a:lnTo>
                <a:lnTo>
                  <a:pt x="360" y="626"/>
                </a:lnTo>
                <a:lnTo>
                  <a:pt x="360" y="626"/>
                </a:lnTo>
                <a:lnTo>
                  <a:pt x="359" y="632"/>
                </a:lnTo>
                <a:lnTo>
                  <a:pt x="360" y="633"/>
                </a:lnTo>
                <a:lnTo>
                  <a:pt x="364" y="639"/>
                </a:lnTo>
                <a:lnTo>
                  <a:pt x="364" y="641"/>
                </a:lnTo>
                <a:lnTo>
                  <a:pt x="366" y="645"/>
                </a:lnTo>
                <a:lnTo>
                  <a:pt x="367" y="647"/>
                </a:lnTo>
                <a:lnTo>
                  <a:pt x="375" y="652"/>
                </a:lnTo>
                <a:lnTo>
                  <a:pt x="377" y="652"/>
                </a:lnTo>
                <a:lnTo>
                  <a:pt x="381" y="654"/>
                </a:lnTo>
                <a:lnTo>
                  <a:pt x="382" y="654"/>
                </a:lnTo>
                <a:lnTo>
                  <a:pt x="387" y="654"/>
                </a:lnTo>
                <a:lnTo>
                  <a:pt x="390" y="654"/>
                </a:lnTo>
                <a:lnTo>
                  <a:pt x="390" y="652"/>
                </a:lnTo>
                <a:lnTo>
                  <a:pt x="392" y="651"/>
                </a:lnTo>
                <a:lnTo>
                  <a:pt x="392" y="649"/>
                </a:lnTo>
                <a:lnTo>
                  <a:pt x="392" y="648"/>
                </a:lnTo>
                <a:lnTo>
                  <a:pt x="390" y="647"/>
                </a:lnTo>
                <a:lnTo>
                  <a:pt x="389" y="644"/>
                </a:lnTo>
                <a:lnTo>
                  <a:pt x="387" y="644"/>
                </a:lnTo>
                <a:lnTo>
                  <a:pt x="385" y="637"/>
                </a:lnTo>
                <a:lnTo>
                  <a:pt x="385" y="634"/>
                </a:lnTo>
                <a:lnTo>
                  <a:pt x="382" y="632"/>
                </a:lnTo>
                <a:lnTo>
                  <a:pt x="378" y="629"/>
                </a:lnTo>
                <a:lnTo>
                  <a:pt x="375" y="626"/>
                </a:lnTo>
                <a:lnTo>
                  <a:pt x="374" y="626"/>
                </a:lnTo>
                <a:close/>
                <a:moveTo>
                  <a:pt x="177" y="607"/>
                </a:moveTo>
                <a:lnTo>
                  <a:pt x="162" y="617"/>
                </a:lnTo>
                <a:lnTo>
                  <a:pt x="146" y="633"/>
                </a:lnTo>
                <a:lnTo>
                  <a:pt x="147" y="636"/>
                </a:lnTo>
                <a:lnTo>
                  <a:pt x="147" y="637"/>
                </a:lnTo>
                <a:lnTo>
                  <a:pt x="158" y="634"/>
                </a:lnTo>
                <a:lnTo>
                  <a:pt x="164" y="633"/>
                </a:lnTo>
                <a:lnTo>
                  <a:pt x="169" y="630"/>
                </a:lnTo>
                <a:lnTo>
                  <a:pt x="171" y="629"/>
                </a:lnTo>
                <a:lnTo>
                  <a:pt x="176" y="625"/>
                </a:lnTo>
                <a:lnTo>
                  <a:pt x="175" y="625"/>
                </a:lnTo>
                <a:lnTo>
                  <a:pt x="177" y="619"/>
                </a:lnTo>
                <a:lnTo>
                  <a:pt x="179" y="618"/>
                </a:lnTo>
                <a:lnTo>
                  <a:pt x="180" y="617"/>
                </a:lnTo>
                <a:lnTo>
                  <a:pt x="181" y="610"/>
                </a:lnTo>
                <a:lnTo>
                  <a:pt x="180" y="609"/>
                </a:lnTo>
                <a:lnTo>
                  <a:pt x="177" y="607"/>
                </a:lnTo>
                <a:close/>
                <a:moveTo>
                  <a:pt x="333" y="570"/>
                </a:moveTo>
                <a:lnTo>
                  <a:pt x="332" y="570"/>
                </a:lnTo>
                <a:lnTo>
                  <a:pt x="319" y="570"/>
                </a:lnTo>
                <a:lnTo>
                  <a:pt x="314" y="570"/>
                </a:lnTo>
                <a:lnTo>
                  <a:pt x="311" y="570"/>
                </a:lnTo>
                <a:lnTo>
                  <a:pt x="310" y="572"/>
                </a:lnTo>
                <a:lnTo>
                  <a:pt x="310" y="573"/>
                </a:lnTo>
                <a:lnTo>
                  <a:pt x="317" y="583"/>
                </a:lnTo>
                <a:lnTo>
                  <a:pt x="314" y="585"/>
                </a:lnTo>
                <a:lnTo>
                  <a:pt x="314" y="587"/>
                </a:lnTo>
                <a:lnTo>
                  <a:pt x="307" y="589"/>
                </a:lnTo>
                <a:lnTo>
                  <a:pt x="304" y="591"/>
                </a:lnTo>
                <a:lnTo>
                  <a:pt x="302" y="594"/>
                </a:lnTo>
                <a:lnTo>
                  <a:pt x="302" y="594"/>
                </a:lnTo>
                <a:lnTo>
                  <a:pt x="302" y="596"/>
                </a:lnTo>
                <a:lnTo>
                  <a:pt x="303" y="596"/>
                </a:lnTo>
                <a:lnTo>
                  <a:pt x="307" y="596"/>
                </a:lnTo>
                <a:lnTo>
                  <a:pt x="308" y="596"/>
                </a:lnTo>
                <a:lnTo>
                  <a:pt x="308" y="599"/>
                </a:lnTo>
                <a:lnTo>
                  <a:pt x="308" y="602"/>
                </a:lnTo>
                <a:lnTo>
                  <a:pt x="312" y="609"/>
                </a:lnTo>
                <a:lnTo>
                  <a:pt x="315" y="607"/>
                </a:lnTo>
                <a:lnTo>
                  <a:pt x="318" y="607"/>
                </a:lnTo>
                <a:lnTo>
                  <a:pt x="319" y="606"/>
                </a:lnTo>
                <a:lnTo>
                  <a:pt x="321" y="606"/>
                </a:lnTo>
                <a:lnTo>
                  <a:pt x="322" y="607"/>
                </a:lnTo>
                <a:lnTo>
                  <a:pt x="322" y="609"/>
                </a:lnTo>
                <a:lnTo>
                  <a:pt x="325" y="617"/>
                </a:lnTo>
                <a:lnTo>
                  <a:pt x="325" y="619"/>
                </a:lnTo>
                <a:lnTo>
                  <a:pt x="325" y="621"/>
                </a:lnTo>
                <a:lnTo>
                  <a:pt x="325" y="622"/>
                </a:lnTo>
                <a:lnTo>
                  <a:pt x="325" y="629"/>
                </a:lnTo>
                <a:lnTo>
                  <a:pt x="325" y="629"/>
                </a:lnTo>
                <a:lnTo>
                  <a:pt x="326" y="630"/>
                </a:lnTo>
                <a:lnTo>
                  <a:pt x="329" y="632"/>
                </a:lnTo>
                <a:lnTo>
                  <a:pt x="330" y="632"/>
                </a:lnTo>
                <a:lnTo>
                  <a:pt x="345" y="626"/>
                </a:lnTo>
                <a:lnTo>
                  <a:pt x="353" y="624"/>
                </a:lnTo>
                <a:lnTo>
                  <a:pt x="363" y="624"/>
                </a:lnTo>
                <a:lnTo>
                  <a:pt x="379" y="622"/>
                </a:lnTo>
                <a:lnTo>
                  <a:pt x="375" y="609"/>
                </a:lnTo>
                <a:lnTo>
                  <a:pt x="375" y="607"/>
                </a:lnTo>
                <a:lnTo>
                  <a:pt x="370" y="600"/>
                </a:lnTo>
                <a:lnTo>
                  <a:pt x="368" y="599"/>
                </a:lnTo>
                <a:lnTo>
                  <a:pt x="367" y="599"/>
                </a:lnTo>
                <a:lnTo>
                  <a:pt x="366" y="596"/>
                </a:lnTo>
                <a:lnTo>
                  <a:pt x="374" y="594"/>
                </a:lnTo>
                <a:lnTo>
                  <a:pt x="375" y="594"/>
                </a:lnTo>
                <a:lnTo>
                  <a:pt x="375" y="592"/>
                </a:lnTo>
                <a:lnTo>
                  <a:pt x="374" y="591"/>
                </a:lnTo>
                <a:lnTo>
                  <a:pt x="372" y="589"/>
                </a:lnTo>
                <a:lnTo>
                  <a:pt x="371" y="588"/>
                </a:lnTo>
                <a:lnTo>
                  <a:pt x="370" y="588"/>
                </a:lnTo>
                <a:lnTo>
                  <a:pt x="370" y="589"/>
                </a:lnTo>
                <a:lnTo>
                  <a:pt x="367" y="591"/>
                </a:lnTo>
                <a:lnTo>
                  <a:pt x="366" y="592"/>
                </a:lnTo>
                <a:lnTo>
                  <a:pt x="364" y="592"/>
                </a:lnTo>
                <a:lnTo>
                  <a:pt x="363" y="592"/>
                </a:lnTo>
                <a:lnTo>
                  <a:pt x="357" y="592"/>
                </a:lnTo>
                <a:lnTo>
                  <a:pt x="357" y="591"/>
                </a:lnTo>
                <a:lnTo>
                  <a:pt x="353" y="584"/>
                </a:lnTo>
                <a:lnTo>
                  <a:pt x="355" y="580"/>
                </a:lnTo>
                <a:lnTo>
                  <a:pt x="356" y="580"/>
                </a:lnTo>
                <a:lnTo>
                  <a:pt x="356" y="581"/>
                </a:lnTo>
                <a:lnTo>
                  <a:pt x="357" y="584"/>
                </a:lnTo>
                <a:lnTo>
                  <a:pt x="357" y="587"/>
                </a:lnTo>
                <a:lnTo>
                  <a:pt x="359" y="588"/>
                </a:lnTo>
                <a:lnTo>
                  <a:pt x="362" y="588"/>
                </a:lnTo>
                <a:lnTo>
                  <a:pt x="366" y="587"/>
                </a:lnTo>
                <a:lnTo>
                  <a:pt x="368" y="585"/>
                </a:lnTo>
                <a:lnTo>
                  <a:pt x="370" y="583"/>
                </a:lnTo>
                <a:lnTo>
                  <a:pt x="368" y="581"/>
                </a:lnTo>
                <a:lnTo>
                  <a:pt x="367" y="580"/>
                </a:lnTo>
                <a:lnTo>
                  <a:pt x="357" y="576"/>
                </a:lnTo>
                <a:lnTo>
                  <a:pt x="347" y="572"/>
                </a:lnTo>
                <a:lnTo>
                  <a:pt x="342" y="572"/>
                </a:lnTo>
                <a:lnTo>
                  <a:pt x="337" y="573"/>
                </a:lnTo>
                <a:lnTo>
                  <a:pt x="333" y="570"/>
                </a:lnTo>
                <a:close/>
                <a:moveTo>
                  <a:pt x="357" y="519"/>
                </a:moveTo>
                <a:lnTo>
                  <a:pt x="356" y="519"/>
                </a:lnTo>
                <a:lnTo>
                  <a:pt x="353" y="519"/>
                </a:lnTo>
                <a:lnTo>
                  <a:pt x="349" y="520"/>
                </a:lnTo>
                <a:lnTo>
                  <a:pt x="348" y="521"/>
                </a:lnTo>
                <a:lnTo>
                  <a:pt x="347" y="521"/>
                </a:lnTo>
                <a:lnTo>
                  <a:pt x="348" y="524"/>
                </a:lnTo>
                <a:lnTo>
                  <a:pt x="348" y="525"/>
                </a:lnTo>
                <a:lnTo>
                  <a:pt x="349" y="527"/>
                </a:lnTo>
                <a:lnTo>
                  <a:pt x="349" y="528"/>
                </a:lnTo>
                <a:lnTo>
                  <a:pt x="349" y="528"/>
                </a:lnTo>
                <a:lnTo>
                  <a:pt x="348" y="535"/>
                </a:lnTo>
                <a:lnTo>
                  <a:pt x="348" y="536"/>
                </a:lnTo>
                <a:lnTo>
                  <a:pt x="344" y="539"/>
                </a:lnTo>
                <a:lnTo>
                  <a:pt x="342" y="539"/>
                </a:lnTo>
                <a:lnTo>
                  <a:pt x="341" y="540"/>
                </a:lnTo>
                <a:lnTo>
                  <a:pt x="341" y="543"/>
                </a:lnTo>
                <a:lnTo>
                  <a:pt x="342" y="554"/>
                </a:lnTo>
                <a:lnTo>
                  <a:pt x="347" y="558"/>
                </a:lnTo>
                <a:lnTo>
                  <a:pt x="360" y="568"/>
                </a:lnTo>
                <a:lnTo>
                  <a:pt x="362" y="569"/>
                </a:lnTo>
                <a:lnTo>
                  <a:pt x="363" y="569"/>
                </a:lnTo>
                <a:lnTo>
                  <a:pt x="368" y="570"/>
                </a:lnTo>
                <a:lnTo>
                  <a:pt x="374" y="570"/>
                </a:lnTo>
                <a:lnTo>
                  <a:pt x="378" y="570"/>
                </a:lnTo>
                <a:lnTo>
                  <a:pt x="390" y="570"/>
                </a:lnTo>
                <a:lnTo>
                  <a:pt x="392" y="570"/>
                </a:lnTo>
                <a:lnTo>
                  <a:pt x="408" y="570"/>
                </a:lnTo>
                <a:lnTo>
                  <a:pt x="413" y="570"/>
                </a:lnTo>
                <a:lnTo>
                  <a:pt x="409" y="565"/>
                </a:lnTo>
                <a:lnTo>
                  <a:pt x="398" y="557"/>
                </a:lnTo>
                <a:lnTo>
                  <a:pt x="398" y="549"/>
                </a:lnTo>
                <a:lnTo>
                  <a:pt x="397" y="547"/>
                </a:lnTo>
                <a:lnTo>
                  <a:pt x="397" y="546"/>
                </a:lnTo>
                <a:lnTo>
                  <a:pt x="393" y="543"/>
                </a:lnTo>
                <a:lnTo>
                  <a:pt x="392" y="543"/>
                </a:lnTo>
                <a:lnTo>
                  <a:pt x="375" y="536"/>
                </a:lnTo>
                <a:lnTo>
                  <a:pt x="372" y="536"/>
                </a:lnTo>
                <a:lnTo>
                  <a:pt x="371" y="539"/>
                </a:lnTo>
                <a:lnTo>
                  <a:pt x="368" y="540"/>
                </a:lnTo>
                <a:lnTo>
                  <a:pt x="364" y="540"/>
                </a:lnTo>
                <a:lnTo>
                  <a:pt x="366" y="539"/>
                </a:lnTo>
                <a:lnTo>
                  <a:pt x="372" y="535"/>
                </a:lnTo>
                <a:lnTo>
                  <a:pt x="375" y="534"/>
                </a:lnTo>
                <a:lnTo>
                  <a:pt x="389" y="535"/>
                </a:lnTo>
                <a:lnTo>
                  <a:pt x="401" y="535"/>
                </a:lnTo>
                <a:lnTo>
                  <a:pt x="390" y="531"/>
                </a:lnTo>
                <a:lnTo>
                  <a:pt x="375" y="528"/>
                </a:lnTo>
                <a:lnTo>
                  <a:pt x="370" y="528"/>
                </a:lnTo>
                <a:lnTo>
                  <a:pt x="362" y="525"/>
                </a:lnTo>
                <a:lnTo>
                  <a:pt x="357" y="519"/>
                </a:lnTo>
                <a:close/>
                <a:moveTo>
                  <a:pt x="430" y="493"/>
                </a:moveTo>
                <a:lnTo>
                  <a:pt x="428" y="494"/>
                </a:lnTo>
                <a:lnTo>
                  <a:pt x="420" y="498"/>
                </a:lnTo>
                <a:lnTo>
                  <a:pt x="419" y="501"/>
                </a:lnTo>
                <a:lnTo>
                  <a:pt x="417" y="504"/>
                </a:lnTo>
                <a:lnTo>
                  <a:pt x="417" y="505"/>
                </a:lnTo>
                <a:lnTo>
                  <a:pt x="417" y="508"/>
                </a:lnTo>
                <a:lnTo>
                  <a:pt x="427" y="510"/>
                </a:lnTo>
                <a:lnTo>
                  <a:pt x="430" y="510"/>
                </a:lnTo>
                <a:lnTo>
                  <a:pt x="431" y="510"/>
                </a:lnTo>
                <a:lnTo>
                  <a:pt x="435" y="508"/>
                </a:lnTo>
                <a:lnTo>
                  <a:pt x="442" y="506"/>
                </a:lnTo>
                <a:lnTo>
                  <a:pt x="448" y="505"/>
                </a:lnTo>
                <a:lnTo>
                  <a:pt x="450" y="506"/>
                </a:lnTo>
                <a:lnTo>
                  <a:pt x="454" y="506"/>
                </a:lnTo>
                <a:lnTo>
                  <a:pt x="454" y="505"/>
                </a:lnTo>
                <a:lnTo>
                  <a:pt x="456" y="501"/>
                </a:lnTo>
                <a:lnTo>
                  <a:pt x="456" y="499"/>
                </a:lnTo>
                <a:lnTo>
                  <a:pt x="456" y="498"/>
                </a:lnTo>
                <a:lnTo>
                  <a:pt x="456" y="498"/>
                </a:lnTo>
                <a:lnTo>
                  <a:pt x="453" y="498"/>
                </a:lnTo>
                <a:lnTo>
                  <a:pt x="446" y="499"/>
                </a:lnTo>
                <a:lnTo>
                  <a:pt x="443" y="499"/>
                </a:lnTo>
                <a:lnTo>
                  <a:pt x="442" y="499"/>
                </a:lnTo>
                <a:lnTo>
                  <a:pt x="431" y="494"/>
                </a:lnTo>
                <a:lnTo>
                  <a:pt x="430" y="493"/>
                </a:lnTo>
                <a:close/>
                <a:moveTo>
                  <a:pt x="181" y="463"/>
                </a:moveTo>
                <a:lnTo>
                  <a:pt x="179" y="463"/>
                </a:lnTo>
                <a:lnTo>
                  <a:pt x="177" y="464"/>
                </a:lnTo>
                <a:lnTo>
                  <a:pt x="176" y="465"/>
                </a:lnTo>
                <a:lnTo>
                  <a:pt x="169" y="476"/>
                </a:lnTo>
                <a:lnTo>
                  <a:pt x="160" y="495"/>
                </a:lnTo>
                <a:lnTo>
                  <a:pt x="161" y="501"/>
                </a:lnTo>
                <a:lnTo>
                  <a:pt x="162" y="501"/>
                </a:lnTo>
                <a:lnTo>
                  <a:pt x="165" y="502"/>
                </a:lnTo>
                <a:lnTo>
                  <a:pt x="166" y="501"/>
                </a:lnTo>
                <a:lnTo>
                  <a:pt x="168" y="501"/>
                </a:lnTo>
                <a:lnTo>
                  <a:pt x="171" y="498"/>
                </a:lnTo>
                <a:lnTo>
                  <a:pt x="168" y="495"/>
                </a:lnTo>
                <a:lnTo>
                  <a:pt x="168" y="494"/>
                </a:lnTo>
                <a:lnTo>
                  <a:pt x="169" y="489"/>
                </a:lnTo>
                <a:lnTo>
                  <a:pt x="171" y="487"/>
                </a:lnTo>
                <a:lnTo>
                  <a:pt x="172" y="489"/>
                </a:lnTo>
                <a:lnTo>
                  <a:pt x="177" y="490"/>
                </a:lnTo>
                <a:lnTo>
                  <a:pt x="179" y="491"/>
                </a:lnTo>
                <a:lnTo>
                  <a:pt x="177" y="494"/>
                </a:lnTo>
                <a:lnTo>
                  <a:pt x="177" y="495"/>
                </a:lnTo>
                <a:lnTo>
                  <a:pt x="177" y="501"/>
                </a:lnTo>
                <a:lnTo>
                  <a:pt x="179" y="504"/>
                </a:lnTo>
                <a:lnTo>
                  <a:pt x="184" y="504"/>
                </a:lnTo>
                <a:lnTo>
                  <a:pt x="187" y="502"/>
                </a:lnTo>
                <a:lnTo>
                  <a:pt x="192" y="497"/>
                </a:lnTo>
                <a:lnTo>
                  <a:pt x="192" y="495"/>
                </a:lnTo>
                <a:lnTo>
                  <a:pt x="192" y="495"/>
                </a:lnTo>
                <a:lnTo>
                  <a:pt x="194" y="482"/>
                </a:lnTo>
                <a:lnTo>
                  <a:pt x="190" y="471"/>
                </a:lnTo>
                <a:lnTo>
                  <a:pt x="184" y="464"/>
                </a:lnTo>
                <a:lnTo>
                  <a:pt x="181" y="463"/>
                </a:lnTo>
                <a:close/>
                <a:moveTo>
                  <a:pt x="574" y="408"/>
                </a:moveTo>
                <a:lnTo>
                  <a:pt x="573" y="408"/>
                </a:lnTo>
                <a:lnTo>
                  <a:pt x="570" y="409"/>
                </a:lnTo>
                <a:lnTo>
                  <a:pt x="565" y="414"/>
                </a:lnTo>
                <a:lnTo>
                  <a:pt x="562" y="415"/>
                </a:lnTo>
                <a:lnTo>
                  <a:pt x="562" y="414"/>
                </a:lnTo>
                <a:lnTo>
                  <a:pt x="554" y="414"/>
                </a:lnTo>
                <a:lnTo>
                  <a:pt x="553" y="414"/>
                </a:lnTo>
                <a:lnTo>
                  <a:pt x="548" y="416"/>
                </a:lnTo>
                <a:lnTo>
                  <a:pt x="547" y="418"/>
                </a:lnTo>
                <a:lnTo>
                  <a:pt x="547" y="419"/>
                </a:lnTo>
                <a:lnTo>
                  <a:pt x="547" y="424"/>
                </a:lnTo>
                <a:lnTo>
                  <a:pt x="548" y="426"/>
                </a:lnTo>
                <a:lnTo>
                  <a:pt x="551" y="427"/>
                </a:lnTo>
                <a:lnTo>
                  <a:pt x="557" y="430"/>
                </a:lnTo>
                <a:lnTo>
                  <a:pt x="561" y="430"/>
                </a:lnTo>
                <a:lnTo>
                  <a:pt x="570" y="423"/>
                </a:lnTo>
                <a:lnTo>
                  <a:pt x="574" y="419"/>
                </a:lnTo>
                <a:lnTo>
                  <a:pt x="577" y="412"/>
                </a:lnTo>
                <a:lnTo>
                  <a:pt x="576" y="411"/>
                </a:lnTo>
                <a:lnTo>
                  <a:pt x="574" y="408"/>
                </a:lnTo>
                <a:close/>
                <a:moveTo>
                  <a:pt x="630" y="371"/>
                </a:moveTo>
                <a:lnTo>
                  <a:pt x="629" y="371"/>
                </a:lnTo>
                <a:lnTo>
                  <a:pt x="628" y="371"/>
                </a:lnTo>
                <a:lnTo>
                  <a:pt x="624" y="378"/>
                </a:lnTo>
                <a:lnTo>
                  <a:pt x="624" y="379"/>
                </a:lnTo>
                <a:lnTo>
                  <a:pt x="625" y="381"/>
                </a:lnTo>
                <a:lnTo>
                  <a:pt x="626" y="385"/>
                </a:lnTo>
                <a:lnTo>
                  <a:pt x="628" y="386"/>
                </a:lnTo>
                <a:lnTo>
                  <a:pt x="629" y="388"/>
                </a:lnTo>
                <a:lnTo>
                  <a:pt x="629" y="386"/>
                </a:lnTo>
                <a:lnTo>
                  <a:pt x="632" y="384"/>
                </a:lnTo>
                <a:lnTo>
                  <a:pt x="636" y="385"/>
                </a:lnTo>
                <a:lnTo>
                  <a:pt x="640" y="386"/>
                </a:lnTo>
                <a:lnTo>
                  <a:pt x="647" y="393"/>
                </a:lnTo>
                <a:lnTo>
                  <a:pt x="649" y="397"/>
                </a:lnTo>
                <a:lnTo>
                  <a:pt x="652" y="399"/>
                </a:lnTo>
                <a:lnTo>
                  <a:pt x="652" y="397"/>
                </a:lnTo>
                <a:lnTo>
                  <a:pt x="652" y="397"/>
                </a:lnTo>
                <a:lnTo>
                  <a:pt x="654" y="388"/>
                </a:lnTo>
                <a:lnTo>
                  <a:pt x="652" y="382"/>
                </a:lnTo>
                <a:lnTo>
                  <a:pt x="647" y="378"/>
                </a:lnTo>
                <a:lnTo>
                  <a:pt x="639" y="379"/>
                </a:lnTo>
                <a:lnTo>
                  <a:pt x="630" y="378"/>
                </a:lnTo>
                <a:lnTo>
                  <a:pt x="630" y="377"/>
                </a:lnTo>
                <a:lnTo>
                  <a:pt x="630" y="371"/>
                </a:lnTo>
                <a:close/>
                <a:moveTo>
                  <a:pt x="160" y="377"/>
                </a:moveTo>
                <a:lnTo>
                  <a:pt x="154" y="377"/>
                </a:lnTo>
                <a:lnTo>
                  <a:pt x="153" y="377"/>
                </a:lnTo>
                <a:lnTo>
                  <a:pt x="151" y="379"/>
                </a:lnTo>
                <a:lnTo>
                  <a:pt x="151" y="381"/>
                </a:lnTo>
                <a:lnTo>
                  <a:pt x="156" y="382"/>
                </a:lnTo>
                <a:lnTo>
                  <a:pt x="157" y="384"/>
                </a:lnTo>
                <a:lnTo>
                  <a:pt x="158" y="384"/>
                </a:lnTo>
                <a:lnTo>
                  <a:pt x="160" y="384"/>
                </a:lnTo>
                <a:lnTo>
                  <a:pt x="161" y="384"/>
                </a:lnTo>
                <a:lnTo>
                  <a:pt x="164" y="384"/>
                </a:lnTo>
                <a:lnTo>
                  <a:pt x="165" y="385"/>
                </a:lnTo>
                <a:lnTo>
                  <a:pt x="166" y="386"/>
                </a:lnTo>
                <a:lnTo>
                  <a:pt x="166" y="388"/>
                </a:lnTo>
                <a:lnTo>
                  <a:pt x="165" y="389"/>
                </a:lnTo>
                <a:lnTo>
                  <a:pt x="165" y="390"/>
                </a:lnTo>
                <a:lnTo>
                  <a:pt x="160" y="392"/>
                </a:lnTo>
                <a:lnTo>
                  <a:pt x="160" y="392"/>
                </a:lnTo>
                <a:lnTo>
                  <a:pt x="158" y="392"/>
                </a:lnTo>
                <a:lnTo>
                  <a:pt x="156" y="392"/>
                </a:lnTo>
                <a:lnTo>
                  <a:pt x="151" y="397"/>
                </a:lnTo>
                <a:lnTo>
                  <a:pt x="151" y="399"/>
                </a:lnTo>
                <a:lnTo>
                  <a:pt x="153" y="403"/>
                </a:lnTo>
                <a:lnTo>
                  <a:pt x="153" y="407"/>
                </a:lnTo>
                <a:lnTo>
                  <a:pt x="151" y="415"/>
                </a:lnTo>
                <a:lnTo>
                  <a:pt x="151" y="416"/>
                </a:lnTo>
                <a:lnTo>
                  <a:pt x="151" y="419"/>
                </a:lnTo>
                <a:lnTo>
                  <a:pt x="151" y="424"/>
                </a:lnTo>
                <a:lnTo>
                  <a:pt x="153" y="424"/>
                </a:lnTo>
                <a:lnTo>
                  <a:pt x="154" y="426"/>
                </a:lnTo>
                <a:lnTo>
                  <a:pt x="158" y="424"/>
                </a:lnTo>
                <a:lnTo>
                  <a:pt x="160" y="424"/>
                </a:lnTo>
                <a:lnTo>
                  <a:pt x="162" y="419"/>
                </a:lnTo>
                <a:lnTo>
                  <a:pt x="166" y="418"/>
                </a:lnTo>
                <a:lnTo>
                  <a:pt x="169" y="415"/>
                </a:lnTo>
                <a:lnTo>
                  <a:pt x="169" y="414"/>
                </a:lnTo>
                <a:lnTo>
                  <a:pt x="168" y="414"/>
                </a:lnTo>
                <a:lnTo>
                  <a:pt x="168" y="412"/>
                </a:lnTo>
                <a:lnTo>
                  <a:pt x="166" y="412"/>
                </a:lnTo>
                <a:lnTo>
                  <a:pt x="166" y="409"/>
                </a:lnTo>
                <a:lnTo>
                  <a:pt x="165" y="408"/>
                </a:lnTo>
                <a:lnTo>
                  <a:pt x="165" y="407"/>
                </a:lnTo>
                <a:lnTo>
                  <a:pt x="165" y="403"/>
                </a:lnTo>
                <a:lnTo>
                  <a:pt x="165" y="400"/>
                </a:lnTo>
                <a:lnTo>
                  <a:pt x="166" y="397"/>
                </a:lnTo>
                <a:lnTo>
                  <a:pt x="169" y="394"/>
                </a:lnTo>
                <a:lnTo>
                  <a:pt x="172" y="393"/>
                </a:lnTo>
                <a:lnTo>
                  <a:pt x="172" y="390"/>
                </a:lnTo>
                <a:lnTo>
                  <a:pt x="173" y="388"/>
                </a:lnTo>
                <a:lnTo>
                  <a:pt x="172" y="385"/>
                </a:lnTo>
                <a:lnTo>
                  <a:pt x="171" y="382"/>
                </a:lnTo>
                <a:lnTo>
                  <a:pt x="169" y="381"/>
                </a:lnTo>
                <a:lnTo>
                  <a:pt x="165" y="379"/>
                </a:lnTo>
                <a:lnTo>
                  <a:pt x="165" y="378"/>
                </a:lnTo>
                <a:lnTo>
                  <a:pt x="160" y="377"/>
                </a:lnTo>
                <a:close/>
                <a:moveTo>
                  <a:pt x="591" y="360"/>
                </a:moveTo>
                <a:lnTo>
                  <a:pt x="589" y="360"/>
                </a:lnTo>
                <a:lnTo>
                  <a:pt x="587" y="374"/>
                </a:lnTo>
                <a:lnTo>
                  <a:pt x="587" y="375"/>
                </a:lnTo>
                <a:lnTo>
                  <a:pt x="592" y="389"/>
                </a:lnTo>
                <a:lnTo>
                  <a:pt x="593" y="393"/>
                </a:lnTo>
                <a:lnTo>
                  <a:pt x="595" y="394"/>
                </a:lnTo>
                <a:lnTo>
                  <a:pt x="598" y="397"/>
                </a:lnTo>
                <a:lnTo>
                  <a:pt x="603" y="397"/>
                </a:lnTo>
                <a:lnTo>
                  <a:pt x="604" y="397"/>
                </a:lnTo>
                <a:lnTo>
                  <a:pt x="606" y="397"/>
                </a:lnTo>
                <a:lnTo>
                  <a:pt x="607" y="390"/>
                </a:lnTo>
                <a:lnTo>
                  <a:pt x="607" y="388"/>
                </a:lnTo>
                <a:lnTo>
                  <a:pt x="607" y="386"/>
                </a:lnTo>
                <a:lnTo>
                  <a:pt x="607" y="385"/>
                </a:lnTo>
                <a:lnTo>
                  <a:pt x="603" y="378"/>
                </a:lnTo>
                <a:lnTo>
                  <a:pt x="600" y="374"/>
                </a:lnTo>
                <a:lnTo>
                  <a:pt x="598" y="370"/>
                </a:lnTo>
                <a:lnTo>
                  <a:pt x="591" y="360"/>
                </a:lnTo>
                <a:close/>
                <a:moveTo>
                  <a:pt x="536" y="349"/>
                </a:moveTo>
                <a:lnTo>
                  <a:pt x="533" y="352"/>
                </a:lnTo>
                <a:lnTo>
                  <a:pt x="532" y="352"/>
                </a:lnTo>
                <a:lnTo>
                  <a:pt x="529" y="352"/>
                </a:lnTo>
                <a:lnTo>
                  <a:pt x="525" y="351"/>
                </a:lnTo>
                <a:lnTo>
                  <a:pt x="523" y="351"/>
                </a:lnTo>
                <a:lnTo>
                  <a:pt x="521" y="352"/>
                </a:lnTo>
                <a:lnTo>
                  <a:pt x="508" y="373"/>
                </a:lnTo>
                <a:lnTo>
                  <a:pt x="501" y="378"/>
                </a:lnTo>
                <a:lnTo>
                  <a:pt x="501" y="379"/>
                </a:lnTo>
                <a:lnTo>
                  <a:pt x="502" y="381"/>
                </a:lnTo>
                <a:lnTo>
                  <a:pt x="513" y="382"/>
                </a:lnTo>
                <a:lnTo>
                  <a:pt x="516" y="384"/>
                </a:lnTo>
                <a:lnTo>
                  <a:pt x="517" y="385"/>
                </a:lnTo>
                <a:lnTo>
                  <a:pt x="521" y="390"/>
                </a:lnTo>
                <a:lnTo>
                  <a:pt x="523" y="393"/>
                </a:lnTo>
                <a:lnTo>
                  <a:pt x="524" y="396"/>
                </a:lnTo>
                <a:lnTo>
                  <a:pt x="525" y="397"/>
                </a:lnTo>
                <a:lnTo>
                  <a:pt x="527" y="397"/>
                </a:lnTo>
                <a:lnTo>
                  <a:pt x="550" y="411"/>
                </a:lnTo>
                <a:lnTo>
                  <a:pt x="561" y="412"/>
                </a:lnTo>
                <a:lnTo>
                  <a:pt x="565" y="412"/>
                </a:lnTo>
                <a:lnTo>
                  <a:pt x="577" y="399"/>
                </a:lnTo>
                <a:lnTo>
                  <a:pt x="577" y="397"/>
                </a:lnTo>
                <a:lnTo>
                  <a:pt x="576" y="389"/>
                </a:lnTo>
                <a:lnTo>
                  <a:pt x="574" y="381"/>
                </a:lnTo>
                <a:lnTo>
                  <a:pt x="572" y="371"/>
                </a:lnTo>
                <a:lnTo>
                  <a:pt x="570" y="370"/>
                </a:lnTo>
                <a:lnTo>
                  <a:pt x="569" y="369"/>
                </a:lnTo>
                <a:lnTo>
                  <a:pt x="568" y="369"/>
                </a:lnTo>
                <a:lnTo>
                  <a:pt x="565" y="369"/>
                </a:lnTo>
                <a:lnTo>
                  <a:pt x="561" y="369"/>
                </a:lnTo>
                <a:lnTo>
                  <a:pt x="559" y="370"/>
                </a:lnTo>
                <a:lnTo>
                  <a:pt x="557" y="371"/>
                </a:lnTo>
                <a:lnTo>
                  <a:pt x="555" y="373"/>
                </a:lnTo>
                <a:lnTo>
                  <a:pt x="554" y="377"/>
                </a:lnTo>
                <a:lnTo>
                  <a:pt x="551" y="377"/>
                </a:lnTo>
                <a:lnTo>
                  <a:pt x="543" y="379"/>
                </a:lnTo>
                <a:lnTo>
                  <a:pt x="543" y="377"/>
                </a:lnTo>
                <a:lnTo>
                  <a:pt x="547" y="374"/>
                </a:lnTo>
                <a:lnTo>
                  <a:pt x="557" y="364"/>
                </a:lnTo>
                <a:lnTo>
                  <a:pt x="558" y="364"/>
                </a:lnTo>
                <a:lnTo>
                  <a:pt x="558" y="364"/>
                </a:lnTo>
                <a:lnTo>
                  <a:pt x="559" y="362"/>
                </a:lnTo>
                <a:lnTo>
                  <a:pt x="559" y="360"/>
                </a:lnTo>
                <a:lnTo>
                  <a:pt x="558" y="360"/>
                </a:lnTo>
                <a:lnTo>
                  <a:pt x="557" y="359"/>
                </a:lnTo>
                <a:lnTo>
                  <a:pt x="544" y="360"/>
                </a:lnTo>
                <a:lnTo>
                  <a:pt x="540" y="360"/>
                </a:lnTo>
                <a:lnTo>
                  <a:pt x="535" y="364"/>
                </a:lnTo>
                <a:lnTo>
                  <a:pt x="532" y="358"/>
                </a:lnTo>
                <a:lnTo>
                  <a:pt x="533" y="356"/>
                </a:lnTo>
                <a:lnTo>
                  <a:pt x="535" y="356"/>
                </a:lnTo>
                <a:lnTo>
                  <a:pt x="536" y="356"/>
                </a:lnTo>
                <a:lnTo>
                  <a:pt x="542" y="355"/>
                </a:lnTo>
                <a:lnTo>
                  <a:pt x="546" y="355"/>
                </a:lnTo>
                <a:lnTo>
                  <a:pt x="550" y="356"/>
                </a:lnTo>
                <a:lnTo>
                  <a:pt x="551" y="356"/>
                </a:lnTo>
                <a:lnTo>
                  <a:pt x="554" y="355"/>
                </a:lnTo>
                <a:lnTo>
                  <a:pt x="554" y="354"/>
                </a:lnTo>
                <a:lnTo>
                  <a:pt x="554" y="352"/>
                </a:lnTo>
                <a:lnTo>
                  <a:pt x="553" y="351"/>
                </a:lnTo>
                <a:lnTo>
                  <a:pt x="536" y="349"/>
                </a:lnTo>
                <a:close/>
                <a:moveTo>
                  <a:pt x="535" y="318"/>
                </a:moveTo>
                <a:lnTo>
                  <a:pt x="533" y="318"/>
                </a:lnTo>
                <a:lnTo>
                  <a:pt x="532" y="318"/>
                </a:lnTo>
                <a:lnTo>
                  <a:pt x="529" y="319"/>
                </a:lnTo>
                <a:lnTo>
                  <a:pt x="521" y="321"/>
                </a:lnTo>
                <a:lnTo>
                  <a:pt x="508" y="326"/>
                </a:lnTo>
                <a:lnTo>
                  <a:pt x="503" y="328"/>
                </a:lnTo>
                <a:lnTo>
                  <a:pt x="503" y="329"/>
                </a:lnTo>
                <a:lnTo>
                  <a:pt x="502" y="329"/>
                </a:lnTo>
                <a:lnTo>
                  <a:pt x="499" y="332"/>
                </a:lnTo>
                <a:lnTo>
                  <a:pt x="494" y="337"/>
                </a:lnTo>
                <a:lnTo>
                  <a:pt x="488" y="341"/>
                </a:lnTo>
                <a:lnTo>
                  <a:pt x="488" y="351"/>
                </a:lnTo>
                <a:lnTo>
                  <a:pt x="493" y="360"/>
                </a:lnTo>
                <a:lnTo>
                  <a:pt x="495" y="360"/>
                </a:lnTo>
                <a:lnTo>
                  <a:pt x="505" y="358"/>
                </a:lnTo>
                <a:lnTo>
                  <a:pt x="513" y="355"/>
                </a:lnTo>
                <a:lnTo>
                  <a:pt x="516" y="355"/>
                </a:lnTo>
                <a:lnTo>
                  <a:pt x="521" y="349"/>
                </a:lnTo>
                <a:lnTo>
                  <a:pt x="525" y="347"/>
                </a:lnTo>
                <a:lnTo>
                  <a:pt x="538" y="339"/>
                </a:lnTo>
                <a:lnTo>
                  <a:pt x="540" y="339"/>
                </a:lnTo>
                <a:lnTo>
                  <a:pt x="543" y="340"/>
                </a:lnTo>
                <a:lnTo>
                  <a:pt x="550" y="341"/>
                </a:lnTo>
                <a:lnTo>
                  <a:pt x="551" y="341"/>
                </a:lnTo>
                <a:lnTo>
                  <a:pt x="551" y="340"/>
                </a:lnTo>
                <a:lnTo>
                  <a:pt x="554" y="337"/>
                </a:lnTo>
                <a:lnTo>
                  <a:pt x="554" y="336"/>
                </a:lnTo>
                <a:lnTo>
                  <a:pt x="554" y="334"/>
                </a:lnTo>
                <a:lnTo>
                  <a:pt x="554" y="333"/>
                </a:lnTo>
                <a:lnTo>
                  <a:pt x="548" y="330"/>
                </a:lnTo>
                <a:lnTo>
                  <a:pt x="543" y="328"/>
                </a:lnTo>
                <a:lnTo>
                  <a:pt x="538" y="321"/>
                </a:lnTo>
                <a:lnTo>
                  <a:pt x="535" y="318"/>
                </a:lnTo>
                <a:close/>
                <a:moveTo>
                  <a:pt x="576" y="292"/>
                </a:moveTo>
                <a:lnTo>
                  <a:pt x="569" y="292"/>
                </a:lnTo>
                <a:lnTo>
                  <a:pt x="566" y="292"/>
                </a:lnTo>
                <a:lnTo>
                  <a:pt x="565" y="294"/>
                </a:lnTo>
                <a:lnTo>
                  <a:pt x="565" y="295"/>
                </a:lnTo>
                <a:lnTo>
                  <a:pt x="565" y="300"/>
                </a:lnTo>
                <a:lnTo>
                  <a:pt x="568" y="303"/>
                </a:lnTo>
                <a:lnTo>
                  <a:pt x="570" y="306"/>
                </a:lnTo>
                <a:lnTo>
                  <a:pt x="570" y="307"/>
                </a:lnTo>
                <a:lnTo>
                  <a:pt x="570" y="309"/>
                </a:lnTo>
                <a:lnTo>
                  <a:pt x="569" y="310"/>
                </a:lnTo>
                <a:lnTo>
                  <a:pt x="566" y="313"/>
                </a:lnTo>
                <a:lnTo>
                  <a:pt x="566" y="314"/>
                </a:lnTo>
                <a:lnTo>
                  <a:pt x="573" y="317"/>
                </a:lnTo>
                <a:lnTo>
                  <a:pt x="585" y="306"/>
                </a:lnTo>
                <a:lnTo>
                  <a:pt x="584" y="302"/>
                </a:lnTo>
                <a:lnTo>
                  <a:pt x="584" y="300"/>
                </a:lnTo>
                <a:lnTo>
                  <a:pt x="581" y="296"/>
                </a:lnTo>
                <a:lnTo>
                  <a:pt x="576" y="292"/>
                </a:lnTo>
                <a:close/>
                <a:moveTo>
                  <a:pt x="544" y="273"/>
                </a:moveTo>
                <a:lnTo>
                  <a:pt x="542" y="276"/>
                </a:lnTo>
                <a:lnTo>
                  <a:pt x="542" y="277"/>
                </a:lnTo>
                <a:lnTo>
                  <a:pt x="540" y="287"/>
                </a:lnTo>
                <a:lnTo>
                  <a:pt x="544" y="295"/>
                </a:lnTo>
                <a:lnTo>
                  <a:pt x="544" y="296"/>
                </a:lnTo>
                <a:lnTo>
                  <a:pt x="544" y="298"/>
                </a:lnTo>
                <a:lnTo>
                  <a:pt x="546" y="298"/>
                </a:lnTo>
                <a:lnTo>
                  <a:pt x="554" y="294"/>
                </a:lnTo>
                <a:lnTo>
                  <a:pt x="557" y="292"/>
                </a:lnTo>
                <a:lnTo>
                  <a:pt x="558" y="291"/>
                </a:lnTo>
                <a:lnTo>
                  <a:pt x="562" y="287"/>
                </a:lnTo>
                <a:lnTo>
                  <a:pt x="562" y="285"/>
                </a:lnTo>
                <a:lnTo>
                  <a:pt x="562" y="281"/>
                </a:lnTo>
                <a:lnTo>
                  <a:pt x="561" y="280"/>
                </a:lnTo>
                <a:lnTo>
                  <a:pt x="554" y="280"/>
                </a:lnTo>
                <a:lnTo>
                  <a:pt x="554" y="276"/>
                </a:lnTo>
                <a:lnTo>
                  <a:pt x="548" y="274"/>
                </a:lnTo>
                <a:lnTo>
                  <a:pt x="544" y="273"/>
                </a:lnTo>
                <a:close/>
                <a:moveTo>
                  <a:pt x="607" y="261"/>
                </a:moveTo>
                <a:lnTo>
                  <a:pt x="606" y="261"/>
                </a:lnTo>
                <a:lnTo>
                  <a:pt x="602" y="264"/>
                </a:lnTo>
                <a:lnTo>
                  <a:pt x="600" y="264"/>
                </a:lnTo>
                <a:lnTo>
                  <a:pt x="598" y="266"/>
                </a:lnTo>
                <a:lnTo>
                  <a:pt x="598" y="266"/>
                </a:lnTo>
                <a:lnTo>
                  <a:pt x="596" y="270"/>
                </a:lnTo>
                <a:lnTo>
                  <a:pt x="598" y="273"/>
                </a:lnTo>
                <a:lnTo>
                  <a:pt x="593" y="281"/>
                </a:lnTo>
                <a:lnTo>
                  <a:pt x="593" y="283"/>
                </a:lnTo>
                <a:lnTo>
                  <a:pt x="593" y="285"/>
                </a:lnTo>
                <a:lnTo>
                  <a:pt x="596" y="289"/>
                </a:lnTo>
                <a:lnTo>
                  <a:pt x="599" y="289"/>
                </a:lnTo>
                <a:lnTo>
                  <a:pt x="609" y="285"/>
                </a:lnTo>
                <a:lnTo>
                  <a:pt x="610" y="284"/>
                </a:lnTo>
                <a:lnTo>
                  <a:pt x="610" y="283"/>
                </a:lnTo>
                <a:lnTo>
                  <a:pt x="610" y="281"/>
                </a:lnTo>
                <a:lnTo>
                  <a:pt x="609" y="280"/>
                </a:lnTo>
                <a:lnTo>
                  <a:pt x="607" y="276"/>
                </a:lnTo>
                <a:lnTo>
                  <a:pt x="607" y="274"/>
                </a:lnTo>
                <a:lnTo>
                  <a:pt x="609" y="272"/>
                </a:lnTo>
                <a:lnTo>
                  <a:pt x="610" y="270"/>
                </a:lnTo>
                <a:lnTo>
                  <a:pt x="611" y="269"/>
                </a:lnTo>
                <a:lnTo>
                  <a:pt x="610" y="264"/>
                </a:lnTo>
                <a:lnTo>
                  <a:pt x="607" y="261"/>
                </a:lnTo>
                <a:close/>
                <a:moveTo>
                  <a:pt x="300" y="235"/>
                </a:moveTo>
                <a:lnTo>
                  <a:pt x="299" y="235"/>
                </a:lnTo>
                <a:lnTo>
                  <a:pt x="297" y="236"/>
                </a:lnTo>
                <a:lnTo>
                  <a:pt x="293" y="239"/>
                </a:lnTo>
                <a:lnTo>
                  <a:pt x="297" y="239"/>
                </a:lnTo>
                <a:lnTo>
                  <a:pt x="299" y="240"/>
                </a:lnTo>
                <a:lnTo>
                  <a:pt x="303" y="242"/>
                </a:lnTo>
                <a:lnTo>
                  <a:pt x="311" y="251"/>
                </a:lnTo>
                <a:lnTo>
                  <a:pt x="311" y="257"/>
                </a:lnTo>
                <a:lnTo>
                  <a:pt x="310" y="258"/>
                </a:lnTo>
                <a:lnTo>
                  <a:pt x="308" y="257"/>
                </a:lnTo>
                <a:lnTo>
                  <a:pt x="308" y="255"/>
                </a:lnTo>
                <a:lnTo>
                  <a:pt x="307" y="253"/>
                </a:lnTo>
                <a:lnTo>
                  <a:pt x="308" y="253"/>
                </a:lnTo>
                <a:lnTo>
                  <a:pt x="307" y="251"/>
                </a:lnTo>
                <a:lnTo>
                  <a:pt x="306" y="249"/>
                </a:lnTo>
                <a:lnTo>
                  <a:pt x="299" y="246"/>
                </a:lnTo>
                <a:lnTo>
                  <a:pt x="296" y="246"/>
                </a:lnTo>
                <a:lnTo>
                  <a:pt x="292" y="244"/>
                </a:lnTo>
                <a:lnTo>
                  <a:pt x="291" y="247"/>
                </a:lnTo>
                <a:lnTo>
                  <a:pt x="289" y="250"/>
                </a:lnTo>
                <a:lnTo>
                  <a:pt x="291" y="251"/>
                </a:lnTo>
                <a:lnTo>
                  <a:pt x="295" y="247"/>
                </a:lnTo>
                <a:lnTo>
                  <a:pt x="296" y="247"/>
                </a:lnTo>
                <a:lnTo>
                  <a:pt x="299" y="249"/>
                </a:lnTo>
                <a:lnTo>
                  <a:pt x="300" y="249"/>
                </a:lnTo>
                <a:lnTo>
                  <a:pt x="303" y="253"/>
                </a:lnTo>
                <a:lnTo>
                  <a:pt x="300" y="257"/>
                </a:lnTo>
                <a:lnTo>
                  <a:pt x="300" y="259"/>
                </a:lnTo>
                <a:lnTo>
                  <a:pt x="303" y="261"/>
                </a:lnTo>
                <a:lnTo>
                  <a:pt x="307" y="261"/>
                </a:lnTo>
                <a:lnTo>
                  <a:pt x="312" y="257"/>
                </a:lnTo>
                <a:lnTo>
                  <a:pt x="314" y="257"/>
                </a:lnTo>
                <a:lnTo>
                  <a:pt x="318" y="261"/>
                </a:lnTo>
                <a:lnTo>
                  <a:pt x="321" y="265"/>
                </a:lnTo>
                <a:lnTo>
                  <a:pt x="321" y="266"/>
                </a:lnTo>
                <a:lnTo>
                  <a:pt x="321" y="269"/>
                </a:lnTo>
                <a:lnTo>
                  <a:pt x="321" y="270"/>
                </a:lnTo>
                <a:lnTo>
                  <a:pt x="321" y="272"/>
                </a:lnTo>
                <a:lnTo>
                  <a:pt x="323" y="276"/>
                </a:lnTo>
                <a:lnTo>
                  <a:pt x="325" y="277"/>
                </a:lnTo>
                <a:lnTo>
                  <a:pt x="326" y="279"/>
                </a:lnTo>
                <a:lnTo>
                  <a:pt x="327" y="279"/>
                </a:lnTo>
                <a:lnTo>
                  <a:pt x="333" y="280"/>
                </a:lnTo>
                <a:lnTo>
                  <a:pt x="334" y="279"/>
                </a:lnTo>
                <a:lnTo>
                  <a:pt x="336" y="276"/>
                </a:lnTo>
                <a:lnTo>
                  <a:pt x="336" y="274"/>
                </a:lnTo>
                <a:lnTo>
                  <a:pt x="337" y="257"/>
                </a:lnTo>
                <a:lnTo>
                  <a:pt x="334" y="255"/>
                </a:lnTo>
                <a:lnTo>
                  <a:pt x="329" y="254"/>
                </a:lnTo>
                <a:lnTo>
                  <a:pt x="325" y="254"/>
                </a:lnTo>
                <a:lnTo>
                  <a:pt x="323" y="258"/>
                </a:lnTo>
                <a:lnTo>
                  <a:pt x="321" y="258"/>
                </a:lnTo>
                <a:lnTo>
                  <a:pt x="318" y="257"/>
                </a:lnTo>
                <a:lnTo>
                  <a:pt x="317" y="257"/>
                </a:lnTo>
                <a:lnTo>
                  <a:pt x="315" y="251"/>
                </a:lnTo>
                <a:lnTo>
                  <a:pt x="315" y="250"/>
                </a:lnTo>
                <a:lnTo>
                  <a:pt x="310" y="243"/>
                </a:lnTo>
                <a:lnTo>
                  <a:pt x="306" y="238"/>
                </a:lnTo>
                <a:lnTo>
                  <a:pt x="303" y="236"/>
                </a:lnTo>
                <a:lnTo>
                  <a:pt x="300" y="235"/>
                </a:lnTo>
                <a:close/>
                <a:moveTo>
                  <a:pt x="360" y="231"/>
                </a:moveTo>
                <a:lnTo>
                  <a:pt x="359" y="232"/>
                </a:lnTo>
                <a:lnTo>
                  <a:pt x="357" y="235"/>
                </a:lnTo>
                <a:lnTo>
                  <a:pt x="357" y="238"/>
                </a:lnTo>
                <a:lnTo>
                  <a:pt x="357" y="255"/>
                </a:lnTo>
                <a:lnTo>
                  <a:pt x="357" y="261"/>
                </a:lnTo>
                <a:lnTo>
                  <a:pt x="357" y="262"/>
                </a:lnTo>
                <a:lnTo>
                  <a:pt x="359" y="265"/>
                </a:lnTo>
                <a:lnTo>
                  <a:pt x="359" y="266"/>
                </a:lnTo>
                <a:lnTo>
                  <a:pt x="362" y="266"/>
                </a:lnTo>
                <a:lnTo>
                  <a:pt x="379" y="284"/>
                </a:lnTo>
                <a:lnTo>
                  <a:pt x="382" y="284"/>
                </a:lnTo>
                <a:lnTo>
                  <a:pt x="385" y="284"/>
                </a:lnTo>
                <a:lnTo>
                  <a:pt x="387" y="284"/>
                </a:lnTo>
                <a:lnTo>
                  <a:pt x="392" y="285"/>
                </a:lnTo>
                <a:lnTo>
                  <a:pt x="402" y="291"/>
                </a:lnTo>
                <a:lnTo>
                  <a:pt x="404" y="292"/>
                </a:lnTo>
                <a:lnTo>
                  <a:pt x="407" y="298"/>
                </a:lnTo>
                <a:lnTo>
                  <a:pt x="413" y="302"/>
                </a:lnTo>
                <a:lnTo>
                  <a:pt x="432" y="318"/>
                </a:lnTo>
                <a:lnTo>
                  <a:pt x="437" y="319"/>
                </a:lnTo>
                <a:lnTo>
                  <a:pt x="441" y="321"/>
                </a:lnTo>
                <a:lnTo>
                  <a:pt x="445" y="318"/>
                </a:lnTo>
                <a:lnTo>
                  <a:pt x="443" y="315"/>
                </a:lnTo>
                <a:lnTo>
                  <a:pt x="442" y="306"/>
                </a:lnTo>
                <a:lnTo>
                  <a:pt x="441" y="304"/>
                </a:lnTo>
                <a:lnTo>
                  <a:pt x="416" y="283"/>
                </a:lnTo>
                <a:lnTo>
                  <a:pt x="405" y="276"/>
                </a:lnTo>
                <a:lnTo>
                  <a:pt x="404" y="276"/>
                </a:lnTo>
                <a:lnTo>
                  <a:pt x="402" y="273"/>
                </a:lnTo>
                <a:lnTo>
                  <a:pt x="402" y="272"/>
                </a:lnTo>
                <a:lnTo>
                  <a:pt x="401" y="265"/>
                </a:lnTo>
                <a:lnTo>
                  <a:pt x="401" y="258"/>
                </a:lnTo>
                <a:lnTo>
                  <a:pt x="401" y="257"/>
                </a:lnTo>
                <a:lnTo>
                  <a:pt x="401" y="254"/>
                </a:lnTo>
                <a:lnTo>
                  <a:pt x="400" y="254"/>
                </a:lnTo>
                <a:lnTo>
                  <a:pt x="390" y="249"/>
                </a:lnTo>
                <a:lnTo>
                  <a:pt x="382" y="246"/>
                </a:lnTo>
                <a:lnTo>
                  <a:pt x="381" y="246"/>
                </a:lnTo>
                <a:lnTo>
                  <a:pt x="379" y="247"/>
                </a:lnTo>
                <a:lnTo>
                  <a:pt x="375" y="254"/>
                </a:lnTo>
                <a:lnTo>
                  <a:pt x="371" y="259"/>
                </a:lnTo>
                <a:lnTo>
                  <a:pt x="371" y="261"/>
                </a:lnTo>
                <a:lnTo>
                  <a:pt x="368" y="261"/>
                </a:lnTo>
                <a:lnTo>
                  <a:pt x="368" y="259"/>
                </a:lnTo>
                <a:lnTo>
                  <a:pt x="371" y="255"/>
                </a:lnTo>
                <a:lnTo>
                  <a:pt x="372" y="253"/>
                </a:lnTo>
                <a:lnTo>
                  <a:pt x="375" y="250"/>
                </a:lnTo>
                <a:lnTo>
                  <a:pt x="378" y="246"/>
                </a:lnTo>
                <a:lnTo>
                  <a:pt x="378" y="243"/>
                </a:lnTo>
                <a:lnTo>
                  <a:pt x="377" y="243"/>
                </a:lnTo>
                <a:lnTo>
                  <a:pt x="375" y="242"/>
                </a:lnTo>
                <a:lnTo>
                  <a:pt x="374" y="239"/>
                </a:lnTo>
                <a:lnTo>
                  <a:pt x="372" y="234"/>
                </a:lnTo>
                <a:lnTo>
                  <a:pt x="372" y="234"/>
                </a:lnTo>
                <a:lnTo>
                  <a:pt x="370" y="232"/>
                </a:lnTo>
                <a:lnTo>
                  <a:pt x="368" y="232"/>
                </a:lnTo>
                <a:lnTo>
                  <a:pt x="368" y="234"/>
                </a:lnTo>
                <a:lnTo>
                  <a:pt x="367" y="234"/>
                </a:lnTo>
                <a:lnTo>
                  <a:pt x="367" y="235"/>
                </a:lnTo>
                <a:lnTo>
                  <a:pt x="368" y="235"/>
                </a:lnTo>
                <a:lnTo>
                  <a:pt x="370" y="236"/>
                </a:lnTo>
                <a:lnTo>
                  <a:pt x="370" y="238"/>
                </a:lnTo>
                <a:lnTo>
                  <a:pt x="367" y="239"/>
                </a:lnTo>
                <a:lnTo>
                  <a:pt x="364" y="238"/>
                </a:lnTo>
                <a:lnTo>
                  <a:pt x="360" y="232"/>
                </a:lnTo>
                <a:lnTo>
                  <a:pt x="360" y="231"/>
                </a:lnTo>
                <a:close/>
                <a:moveTo>
                  <a:pt x="554" y="220"/>
                </a:moveTo>
                <a:lnTo>
                  <a:pt x="553" y="220"/>
                </a:lnTo>
                <a:lnTo>
                  <a:pt x="553" y="221"/>
                </a:lnTo>
                <a:lnTo>
                  <a:pt x="550" y="225"/>
                </a:lnTo>
                <a:lnTo>
                  <a:pt x="550" y="227"/>
                </a:lnTo>
                <a:lnTo>
                  <a:pt x="554" y="234"/>
                </a:lnTo>
                <a:lnTo>
                  <a:pt x="554" y="234"/>
                </a:lnTo>
                <a:lnTo>
                  <a:pt x="553" y="251"/>
                </a:lnTo>
                <a:lnTo>
                  <a:pt x="551" y="253"/>
                </a:lnTo>
                <a:lnTo>
                  <a:pt x="550" y="250"/>
                </a:lnTo>
                <a:lnTo>
                  <a:pt x="544" y="238"/>
                </a:lnTo>
                <a:lnTo>
                  <a:pt x="543" y="235"/>
                </a:lnTo>
                <a:lnTo>
                  <a:pt x="542" y="235"/>
                </a:lnTo>
                <a:lnTo>
                  <a:pt x="542" y="236"/>
                </a:lnTo>
                <a:lnTo>
                  <a:pt x="539" y="240"/>
                </a:lnTo>
                <a:lnTo>
                  <a:pt x="539" y="243"/>
                </a:lnTo>
                <a:lnTo>
                  <a:pt x="539" y="246"/>
                </a:lnTo>
                <a:lnTo>
                  <a:pt x="544" y="268"/>
                </a:lnTo>
                <a:lnTo>
                  <a:pt x="546" y="268"/>
                </a:lnTo>
                <a:lnTo>
                  <a:pt x="547" y="270"/>
                </a:lnTo>
                <a:lnTo>
                  <a:pt x="550" y="270"/>
                </a:lnTo>
                <a:lnTo>
                  <a:pt x="557" y="273"/>
                </a:lnTo>
                <a:lnTo>
                  <a:pt x="558" y="269"/>
                </a:lnTo>
                <a:lnTo>
                  <a:pt x="558" y="268"/>
                </a:lnTo>
                <a:lnTo>
                  <a:pt x="557" y="258"/>
                </a:lnTo>
                <a:lnTo>
                  <a:pt x="561" y="257"/>
                </a:lnTo>
                <a:lnTo>
                  <a:pt x="562" y="258"/>
                </a:lnTo>
                <a:lnTo>
                  <a:pt x="563" y="258"/>
                </a:lnTo>
                <a:lnTo>
                  <a:pt x="563" y="259"/>
                </a:lnTo>
                <a:lnTo>
                  <a:pt x="563" y="266"/>
                </a:lnTo>
                <a:lnTo>
                  <a:pt x="563" y="269"/>
                </a:lnTo>
                <a:lnTo>
                  <a:pt x="566" y="274"/>
                </a:lnTo>
                <a:lnTo>
                  <a:pt x="570" y="274"/>
                </a:lnTo>
                <a:lnTo>
                  <a:pt x="572" y="272"/>
                </a:lnTo>
                <a:lnTo>
                  <a:pt x="573" y="266"/>
                </a:lnTo>
                <a:lnTo>
                  <a:pt x="573" y="265"/>
                </a:lnTo>
                <a:lnTo>
                  <a:pt x="572" y="259"/>
                </a:lnTo>
                <a:lnTo>
                  <a:pt x="572" y="258"/>
                </a:lnTo>
                <a:lnTo>
                  <a:pt x="569" y="254"/>
                </a:lnTo>
                <a:lnTo>
                  <a:pt x="569" y="249"/>
                </a:lnTo>
                <a:lnTo>
                  <a:pt x="570" y="250"/>
                </a:lnTo>
                <a:lnTo>
                  <a:pt x="580" y="270"/>
                </a:lnTo>
                <a:lnTo>
                  <a:pt x="581" y="272"/>
                </a:lnTo>
                <a:lnTo>
                  <a:pt x="581" y="273"/>
                </a:lnTo>
                <a:lnTo>
                  <a:pt x="584" y="274"/>
                </a:lnTo>
                <a:lnTo>
                  <a:pt x="585" y="274"/>
                </a:lnTo>
                <a:lnTo>
                  <a:pt x="585" y="273"/>
                </a:lnTo>
                <a:lnTo>
                  <a:pt x="587" y="273"/>
                </a:lnTo>
                <a:lnTo>
                  <a:pt x="587" y="270"/>
                </a:lnTo>
                <a:lnTo>
                  <a:pt x="588" y="266"/>
                </a:lnTo>
                <a:lnTo>
                  <a:pt x="587" y="266"/>
                </a:lnTo>
                <a:lnTo>
                  <a:pt x="587" y="265"/>
                </a:lnTo>
                <a:lnTo>
                  <a:pt x="587" y="264"/>
                </a:lnTo>
                <a:lnTo>
                  <a:pt x="585" y="262"/>
                </a:lnTo>
                <a:lnTo>
                  <a:pt x="583" y="255"/>
                </a:lnTo>
                <a:lnTo>
                  <a:pt x="583" y="254"/>
                </a:lnTo>
                <a:lnTo>
                  <a:pt x="584" y="253"/>
                </a:lnTo>
                <a:lnTo>
                  <a:pt x="585" y="251"/>
                </a:lnTo>
                <a:lnTo>
                  <a:pt x="587" y="251"/>
                </a:lnTo>
                <a:lnTo>
                  <a:pt x="580" y="244"/>
                </a:lnTo>
                <a:lnTo>
                  <a:pt x="573" y="240"/>
                </a:lnTo>
                <a:lnTo>
                  <a:pt x="572" y="243"/>
                </a:lnTo>
                <a:lnTo>
                  <a:pt x="570" y="246"/>
                </a:lnTo>
                <a:lnTo>
                  <a:pt x="569" y="247"/>
                </a:lnTo>
                <a:lnTo>
                  <a:pt x="569" y="235"/>
                </a:lnTo>
                <a:lnTo>
                  <a:pt x="569" y="234"/>
                </a:lnTo>
                <a:lnTo>
                  <a:pt x="568" y="227"/>
                </a:lnTo>
                <a:lnTo>
                  <a:pt x="568" y="225"/>
                </a:lnTo>
                <a:lnTo>
                  <a:pt x="563" y="225"/>
                </a:lnTo>
                <a:lnTo>
                  <a:pt x="555" y="221"/>
                </a:lnTo>
                <a:lnTo>
                  <a:pt x="554" y="220"/>
                </a:lnTo>
                <a:close/>
                <a:moveTo>
                  <a:pt x="383" y="205"/>
                </a:moveTo>
                <a:lnTo>
                  <a:pt x="377" y="206"/>
                </a:lnTo>
                <a:lnTo>
                  <a:pt x="370" y="209"/>
                </a:lnTo>
                <a:lnTo>
                  <a:pt x="370" y="210"/>
                </a:lnTo>
                <a:lnTo>
                  <a:pt x="368" y="217"/>
                </a:lnTo>
                <a:lnTo>
                  <a:pt x="370" y="223"/>
                </a:lnTo>
                <a:lnTo>
                  <a:pt x="371" y="223"/>
                </a:lnTo>
                <a:lnTo>
                  <a:pt x="374" y="223"/>
                </a:lnTo>
                <a:lnTo>
                  <a:pt x="375" y="223"/>
                </a:lnTo>
                <a:lnTo>
                  <a:pt x="375" y="221"/>
                </a:lnTo>
                <a:lnTo>
                  <a:pt x="374" y="220"/>
                </a:lnTo>
                <a:lnTo>
                  <a:pt x="372" y="217"/>
                </a:lnTo>
                <a:lnTo>
                  <a:pt x="372" y="214"/>
                </a:lnTo>
                <a:lnTo>
                  <a:pt x="372" y="212"/>
                </a:lnTo>
                <a:lnTo>
                  <a:pt x="374" y="212"/>
                </a:lnTo>
                <a:lnTo>
                  <a:pt x="375" y="212"/>
                </a:lnTo>
                <a:lnTo>
                  <a:pt x="378" y="217"/>
                </a:lnTo>
                <a:lnTo>
                  <a:pt x="378" y="219"/>
                </a:lnTo>
                <a:lnTo>
                  <a:pt x="379" y="221"/>
                </a:lnTo>
                <a:lnTo>
                  <a:pt x="379" y="223"/>
                </a:lnTo>
                <a:lnTo>
                  <a:pt x="382" y="231"/>
                </a:lnTo>
                <a:lnTo>
                  <a:pt x="383" y="234"/>
                </a:lnTo>
                <a:lnTo>
                  <a:pt x="385" y="235"/>
                </a:lnTo>
                <a:lnTo>
                  <a:pt x="387" y="238"/>
                </a:lnTo>
                <a:lnTo>
                  <a:pt x="397" y="243"/>
                </a:lnTo>
                <a:lnTo>
                  <a:pt x="398" y="243"/>
                </a:lnTo>
                <a:lnTo>
                  <a:pt x="398" y="240"/>
                </a:lnTo>
                <a:lnTo>
                  <a:pt x="397" y="235"/>
                </a:lnTo>
                <a:lnTo>
                  <a:pt x="397" y="234"/>
                </a:lnTo>
                <a:lnTo>
                  <a:pt x="396" y="234"/>
                </a:lnTo>
                <a:lnTo>
                  <a:pt x="392" y="231"/>
                </a:lnTo>
                <a:lnTo>
                  <a:pt x="390" y="229"/>
                </a:lnTo>
                <a:lnTo>
                  <a:pt x="390" y="228"/>
                </a:lnTo>
                <a:lnTo>
                  <a:pt x="383" y="219"/>
                </a:lnTo>
                <a:lnTo>
                  <a:pt x="383" y="217"/>
                </a:lnTo>
                <a:lnTo>
                  <a:pt x="382" y="213"/>
                </a:lnTo>
                <a:lnTo>
                  <a:pt x="383" y="214"/>
                </a:lnTo>
                <a:lnTo>
                  <a:pt x="385" y="214"/>
                </a:lnTo>
                <a:lnTo>
                  <a:pt x="387" y="220"/>
                </a:lnTo>
                <a:lnTo>
                  <a:pt x="392" y="225"/>
                </a:lnTo>
                <a:lnTo>
                  <a:pt x="396" y="228"/>
                </a:lnTo>
                <a:lnTo>
                  <a:pt x="396" y="227"/>
                </a:lnTo>
                <a:lnTo>
                  <a:pt x="397" y="224"/>
                </a:lnTo>
                <a:lnTo>
                  <a:pt x="398" y="220"/>
                </a:lnTo>
                <a:lnTo>
                  <a:pt x="398" y="219"/>
                </a:lnTo>
                <a:lnTo>
                  <a:pt x="396" y="212"/>
                </a:lnTo>
                <a:lnTo>
                  <a:pt x="394" y="212"/>
                </a:lnTo>
                <a:lnTo>
                  <a:pt x="390" y="209"/>
                </a:lnTo>
                <a:lnTo>
                  <a:pt x="383" y="205"/>
                </a:lnTo>
                <a:close/>
                <a:moveTo>
                  <a:pt x="426" y="186"/>
                </a:moveTo>
                <a:lnTo>
                  <a:pt x="424" y="187"/>
                </a:lnTo>
                <a:lnTo>
                  <a:pt x="423" y="187"/>
                </a:lnTo>
                <a:lnTo>
                  <a:pt x="423" y="189"/>
                </a:lnTo>
                <a:lnTo>
                  <a:pt x="424" y="193"/>
                </a:lnTo>
                <a:lnTo>
                  <a:pt x="424" y="195"/>
                </a:lnTo>
                <a:lnTo>
                  <a:pt x="423" y="197"/>
                </a:lnTo>
                <a:lnTo>
                  <a:pt x="420" y="187"/>
                </a:lnTo>
                <a:lnTo>
                  <a:pt x="417" y="193"/>
                </a:lnTo>
                <a:lnTo>
                  <a:pt x="413" y="201"/>
                </a:lnTo>
                <a:lnTo>
                  <a:pt x="413" y="202"/>
                </a:lnTo>
                <a:lnTo>
                  <a:pt x="413" y="208"/>
                </a:lnTo>
                <a:lnTo>
                  <a:pt x="419" y="228"/>
                </a:lnTo>
                <a:lnTo>
                  <a:pt x="422" y="231"/>
                </a:lnTo>
                <a:lnTo>
                  <a:pt x="430" y="247"/>
                </a:lnTo>
                <a:lnTo>
                  <a:pt x="430" y="249"/>
                </a:lnTo>
                <a:lnTo>
                  <a:pt x="431" y="253"/>
                </a:lnTo>
                <a:lnTo>
                  <a:pt x="428" y="254"/>
                </a:lnTo>
                <a:lnTo>
                  <a:pt x="428" y="255"/>
                </a:lnTo>
                <a:lnTo>
                  <a:pt x="427" y="255"/>
                </a:lnTo>
                <a:lnTo>
                  <a:pt x="427" y="257"/>
                </a:lnTo>
                <a:lnTo>
                  <a:pt x="427" y="259"/>
                </a:lnTo>
                <a:lnTo>
                  <a:pt x="427" y="261"/>
                </a:lnTo>
                <a:lnTo>
                  <a:pt x="430" y="276"/>
                </a:lnTo>
                <a:lnTo>
                  <a:pt x="432" y="281"/>
                </a:lnTo>
                <a:lnTo>
                  <a:pt x="434" y="284"/>
                </a:lnTo>
                <a:lnTo>
                  <a:pt x="449" y="302"/>
                </a:lnTo>
                <a:lnTo>
                  <a:pt x="450" y="302"/>
                </a:lnTo>
                <a:lnTo>
                  <a:pt x="461" y="294"/>
                </a:lnTo>
                <a:lnTo>
                  <a:pt x="463" y="292"/>
                </a:lnTo>
                <a:lnTo>
                  <a:pt x="465" y="289"/>
                </a:lnTo>
                <a:lnTo>
                  <a:pt x="467" y="287"/>
                </a:lnTo>
                <a:lnTo>
                  <a:pt x="468" y="283"/>
                </a:lnTo>
                <a:lnTo>
                  <a:pt x="469" y="283"/>
                </a:lnTo>
                <a:lnTo>
                  <a:pt x="469" y="284"/>
                </a:lnTo>
                <a:lnTo>
                  <a:pt x="469" y="285"/>
                </a:lnTo>
                <a:lnTo>
                  <a:pt x="465" y="295"/>
                </a:lnTo>
                <a:lnTo>
                  <a:pt x="458" y="299"/>
                </a:lnTo>
                <a:lnTo>
                  <a:pt x="457" y="299"/>
                </a:lnTo>
                <a:lnTo>
                  <a:pt x="457" y="299"/>
                </a:lnTo>
                <a:lnTo>
                  <a:pt x="456" y="299"/>
                </a:lnTo>
                <a:lnTo>
                  <a:pt x="456" y="300"/>
                </a:lnTo>
                <a:lnTo>
                  <a:pt x="456" y="302"/>
                </a:lnTo>
                <a:lnTo>
                  <a:pt x="454" y="303"/>
                </a:lnTo>
                <a:lnTo>
                  <a:pt x="454" y="309"/>
                </a:lnTo>
                <a:lnTo>
                  <a:pt x="456" y="311"/>
                </a:lnTo>
                <a:lnTo>
                  <a:pt x="458" y="315"/>
                </a:lnTo>
                <a:lnTo>
                  <a:pt x="461" y="317"/>
                </a:lnTo>
                <a:lnTo>
                  <a:pt x="473" y="314"/>
                </a:lnTo>
                <a:lnTo>
                  <a:pt x="475" y="314"/>
                </a:lnTo>
                <a:lnTo>
                  <a:pt x="479" y="311"/>
                </a:lnTo>
                <a:lnTo>
                  <a:pt x="480" y="309"/>
                </a:lnTo>
                <a:lnTo>
                  <a:pt x="482" y="306"/>
                </a:lnTo>
                <a:lnTo>
                  <a:pt x="486" y="303"/>
                </a:lnTo>
                <a:lnTo>
                  <a:pt x="488" y="302"/>
                </a:lnTo>
                <a:lnTo>
                  <a:pt x="488" y="306"/>
                </a:lnTo>
                <a:lnTo>
                  <a:pt x="488" y="315"/>
                </a:lnTo>
                <a:lnTo>
                  <a:pt x="488" y="317"/>
                </a:lnTo>
                <a:lnTo>
                  <a:pt x="497" y="313"/>
                </a:lnTo>
                <a:lnTo>
                  <a:pt x="501" y="311"/>
                </a:lnTo>
                <a:lnTo>
                  <a:pt x="501" y="313"/>
                </a:lnTo>
                <a:lnTo>
                  <a:pt x="503" y="314"/>
                </a:lnTo>
                <a:lnTo>
                  <a:pt x="512" y="314"/>
                </a:lnTo>
                <a:lnTo>
                  <a:pt x="524" y="310"/>
                </a:lnTo>
                <a:lnTo>
                  <a:pt x="524" y="309"/>
                </a:lnTo>
                <a:lnTo>
                  <a:pt x="523" y="306"/>
                </a:lnTo>
                <a:lnTo>
                  <a:pt x="520" y="306"/>
                </a:lnTo>
                <a:lnTo>
                  <a:pt x="506" y="306"/>
                </a:lnTo>
                <a:lnTo>
                  <a:pt x="514" y="299"/>
                </a:lnTo>
                <a:lnTo>
                  <a:pt x="521" y="292"/>
                </a:lnTo>
                <a:lnTo>
                  <a:pt x="524" y="291"/>
                </a:lnTo>
                <a:lnTo>
                  <a:pt x="525" y="291"/>
                </a:lnTo>
                <a:lnTo>
                  <a:pt x="525" y="289"/>
                </a:lnTo>
                <a:lnTo>
                  <a:pt x="531" y="283"/>
                </a:lnTo>
                <a:lnTo>
                  <a:pt x="538" y="276"/>
                </a:lnTo>
                <a:lnTo>
                  <a:pt x="539" y="273"/>
                </a:lnTo>
                <a:lnTo>
                  <a:pt x="540" y="269"/>
                </a:lnTo>
                <a:lnTo>
                  <a:pt x="542" y="265"/>
                </a:lnTo>
                <a:lnTo>
                  <a:pt x="540" y="257"/>
                </a:lnTo>
                <a:lnTo>
                  <a:pt x="540" y="255"/>
                </a:lnTo>
                <a:lnTo>
                  <a:pt x="540" y="254"/>
                </a:lnTo>
                <a:lnTo>
                  <a:pt x="535" y="247"/>
                </a:lnTo>
                <a:lnTo>
                  <a:pt x="533" y="246"/>
                </a:lnTo>
                <a:lnTo>
                  <a:pt x="532" y="244"/>
                </a:lnTo>
                <a:lnTo>
                  <a:pt x="531" y="243"/>
                </a:lnTo>
                <a:lnTo>
                  <a:pt x="528" y="243"/>
                </a:lnTo>
                <a:lnTo>
                  <a:pt x="527" y="243"/>
                </a:lnTo>
                <a:lnTo>
                  <a:pt x="520" y="244"/>
                </a:lnTo>
                <a:lnTo>
                  <a:pt x="517" y="246"/>
                </a:lnTo>
                <a:lnTo>
                  <a:pt x="513" y="247"/>
                </a:lnTo>
                <a:lnTo>
                  <a:pt x="501" y="255"/>
                </a:lnTo>
                <a:lnTo>
                  <a:pt x="501" y="254"/>
                </a:lnTo>
                <a:lnTo>
                  <a:pt x="502" y="251"/>
                </a:lnTo>
                <a:lnTo>
                  <a:pt x="506" y="247"/>
                </a:lnTo>
                <a:lnTo>
                  <a:pt x="513" y="243"/>
                </a:lnTo>
                <a:lnTo>
                  <a:pt x="513" y="242"/>
                </a:lnTo>
                <a:lnTo>
                  <a:pt x="513" y="240"/>
                </a:lnTo>
                <a:lnTo>
                  <a:pt x="512" y="236"/>
                </a:lnTo>
                <a:lnTo>
                  <a:pt x="508" y="234"/>
                </a:lnTo>
                <a:lnTo>
                  <a:pt x="503" y="232"/>
                </a:lnTo>
                <a:lnTo>
                  <a:pt x="501" y="232"/>
                </a:lnTo>
                <a:lnTo>
                  <a:pt x="493" y="231"/>
                </a:lnTo>
                <a:lnTo>
                  <a:pt x="491" y="231"/>
                </a:lnTo>
                <a:lnTo>
                  <a:pt x="490" y="231"/>
                </a:lnTo>
                <a:lnTo>
                  <a:pt x="488" y="232"/>
                </a:lnTo>
                <a:lnTo>
                  <a:pt x="484" y="232"/>
                </a:lnTo>
                <a:lnTo>
                  <a:pt x="473" y="231"/>
                </a:lnTo>
                <a:lnTo>
                  <a:pt x="472" y="231"/>
                </a:lnTo>
                <a:lnTo>
                  <a:pt x="467" y="231"/>
                </a:lnTo>
                <a:lnTo>
                  <a:pt x="465" y="231"/>
                </a:lnTo>
                <a:lnTo>
                  <a:pt x="463" y="231"/>
                </a:lnTo>
                <a:lnTo>
                  <a:pt x="458" y="236"/>
                </a:lnTo>
                <a:lnTo>
                  <a:pt x="456" y="243"/>
                </a:lnTo>
                <a:lnTo>
                  <a:pt x="456" y="246"/>
                </a:lnTo>
                <a:lnTo>
                  <a:pt x="456" y="247"/>
                </a:lnTo>
                <a:lnTo>
                  <a:pt x="457" y="249"/>
                </a:lnTo>
                <a:lnTo>
                  <a:pt x="458" y="253"/>
                </a:lnTo>
                <a:lnTo>
                  <a:pt x="452" y="246"/>
                </a:lnTo>
                <a:lnTo>
                  <a:pt x="456" y="235"/>
                </a:lnTo>
                <a:lnTo>
                  <a:pt x="458" y="231"/>
                </a:lnTo>
                <a:lnTo>
                  <a:pt x="458" y="229"/>
                </a:lnTo>
                <a:lnTo>
                  <a:pt x="456" y="228"/>
                </a:lnTo>
                <a:lnTo>
                  <a:pt x="456" y="228"/>
                </a:lnTo>
                <a:lnTo>
                  <a:pt x="454" y="228"/>
                </a:lnTo>
                <a:lnTo>
                  <a:pt x="453" y="228"/>
                </a:lnTo>
                <a:lnTo>
                  <a:pt x="449" y="231"/>
                </a:lnTo>
                <a:lnTo>
                  <a:pt x="446" y="231"/>
                </a:lnTo>
                <a:lnTo>
                  <a:pt x="443" y="228"/>
                </a:lnTo>
                <a:lnTo>
                  <a:pt x="448" y="225"/>
                </a:lnTo>
                <a:lnTo>
                  <a:pt x="456" y="224"/>
                </a:lnTo>
                <a:lnTo>
                  <a:pt x="457" y="225"/>
                </a:lnTo>
                <a:lnTo>
                  <a:pt x="460" y="225"/>
                </a:lnTo>
                <a:lnTo>
                  <a:pt x="461" y="224"/>
                </a:lnTo>
                <a:lnTo>
                  <a:pt x="463" y="221"/>
                </a:lnTo>
                <a:lnTo>
                  <a:pt x="460" y="217"/>
                </a:lnTo>
                <a:lnTo>
                  <a:pt x="454" y="209"/>
                </a:lnTo>
                <a:lnTo>
                  <a:pt x="438" y="199"/>
                </a:lnTo>
                <a:lnTo>
                  <a:pt x="434" y="191"/>
                </a:lnTo>
                <a:lnTo>
                  <a:pt x="432" y="190"/>
                </a:lnTo>
                <a:lnTo>
                  <a:pt x="426" y="186"/>
                </a:lnTo>
                <a:close/>
                <a:moveTo>
                  <a:pt x="793" y="9"/>
                </a:moveTo>
                <a:lnTo>
                  <a:pt x="800" y="7"/>
                </a:lnTo>
                <a:lnTo>
                  <a:pt x="801" y="7"/>
                </a:lnTo>
                <a:lnTo>
                  <a:pt x="804" y="9"/>
                </a:lnTo>
                <a:lnTo>
                  <a:pt x="805" y="9"/>
                </a:lnTo>
                <a:lnTo>
                  <a:pt x="805" y="10"/>
                </a:lnTo>
                <a:lnTo>
                  <a:pt x="805" y="13"/>
                </a:lnTo>
                <a:lnTo>
                  <a:pt x="804" y="21"/>
                </a:lnTo>
                <a:lnTo>
                  <a:pt x="802" y="24"/>
                </a:lnTo>
                <a:lnTo>
                  <a:pt x="801" y="25"/>
                </a:lnTo>
                <a:lnTo>
                  <a:pt x="801" y="26"/>
                </a:lnTo>
                <a:lnTo>
                  <a:pt x="800" y="26"/>
                </a:lnTo>
                <a:lnTo>
                  <a:pt x="800" y="28"/>
                </a:lnTo>
                <a:lnTo>
                  <a:pt x="795" y="33"/>
                </a:lnTo>
                <a:lnTo>
                  <a:pt x="795" y="34"/>
                </a:lnTo>
                <a:lnTo>
                  <a:pt x="795" y="36"/>
                </a:lnTo>
                <a:lnTo>
                  <a:pt x="798" y="37"/>
                </a:lnTo>
                <a:lnTo>
                  <a:pt x="800" y="39"/>
                </a:lnTo>
                <a:lnTo>
                  <a:pt x="821" y="47"/>
                </a:lnTo>
                <a:lnTo>
                  <a:pt x="834" y="47"/>
                </a:lnTo>
                <a:lnTo>
                  <a:pt x="836" y="45"/>
                </a:lnTo>
                <a:lnTo>
                  <a:pt x="839" y="39"/>
                </a:lnTo>
                <a:lnTo>
                  <a:pt x="834" y="36"/>
                </a:lnTo>
                <a:lnTo>
                  <a:pt x="831" y="34"/>
                </a:lnTo>
                <a:lnTo>
                  <a:pt x="828" y="29"/>
                </a:lnTo>
                <a:lnTo>
                  <a:pt x="828" y="28"/>
                </a:lnTo>
                <a:lnTo>
                  <a:pt x="828" y="26"/>
                </a:lnTo>
                <a:lnTo>
                  <a:pt x="831" y="25"/>
                </a:lnTo>
                <a:lnTo>
                  <a:pt x="832" y="22"/>
                </a:lnTo>
                <a:lnTo>
                  <a:pt x="835" y="22"/>
                </a:lnTo>
                <a:lnTo>
                  <a:pt x="836" y="25"/>
                </a:lnTo>
                <a:lnTo>
                  <a:pt x="838" y="29"/>
                </a:lnTo>
                <a:lnTo>
                  <a:pt x="846" y="34"/>
                </a:lnTo>
                <a:lnTo>
                  <a:pt x="850" y="36"/>
                </a:lnTo>
                <a:lnTo>
                  <a:pt x="849" y="37"/>
                </a:lnTo>
                <a:lnTo>
                  <a:pt x="847" y="40"/>
                </a:lnTo>
                <a:lnTo>
                  <a:pt x="842" y="48"/>
                </a:lnTo>
                <a:lnTo>
                  <a:pt x="842" y="51"/>
                </a:lnTo>
                <a:lnTo>
                  <a:pt x="845" y="56"/>
                </a:lnTo>
                <a:lnTo>
                  <a:pt x="849" y="71"/>
                </a:lnTo>
                <a:lnTo>
                  <a:pt x="851" y="78"/>
                </a:lnTo>
                <a:lnTo>
                  <a:pt x="853" y="81"/>
                </a:lnTo>
                <a:lnTo>
                  <a:pt x="855" y="90"/>
                </a:lnTo>
                <a:lnTo>
                  <a:pt x="857" y="92"/>
                </a:lnTo>
                <a:lnTo>
                  <a:pt x="857" y="94"/>
                </a:lnTo>
                <a:lnTo>
                  <a:pt x="862" y="108"/>
                </a:lnTo>
                <a:lnTo>
                  <a:pt x="865" y="116"/>
                </a:lnTo>
                <a:lnTo>
                  <a:pt x="865" y="124"/>
                </a:lnTo>
                <a:lnTo>
                  <a:pt x="861" y="130"/>
                </a:lnTo>
                <a:lnTo>
                  <a:pt x="858" y="134"/>
                </a:lnTo>
                <a:lnTo>
                  <a:pt x="857" y="135"/>
                </a:lnTo>
                <a:lnTo>
                  <a:pt x="851" y="142"/>
                </a:lnTo>
                <a:lnTo>
                  <a:pt x="849" y="146"/>
                </a:lnTo>
                <a:lnTo>
                  <a:pt x="850" y="159"/>
                </a:lnTo>
                <a:lnTo>
                  <a:pt x="850" y="163"/>
                </a:lnTo>
                <a:lnTo>
                  <a:pt x="851" y="167"/>
                </a:lnTo>
                <a:lnTo>
                  <a:pt x="853" y="175"/>
                </a:lnTo>
                <a:lnTo>
                  <a:pt x="854" y="189"/>
                </a:lnTo>
                <a:lnTo>
                  <a:pt x="851" y="197"/>
                </a:lnTo>
                <a:lnTo>
                  <a:pt x="850" y="199"/>
                </a:lnTo>
                <a:lnTo>
                  <a:pt x="849" y="205"/>
                </a:lnTo>
                <a:lnTo>
                  <a:pt x="849" y="208"/>
                </a:lnTo>
                <a:lnTo>
                  <a:pt x="849" y="209"/>
                </a:lnTo>
                <a:lnTo>
                  <a:pt x="847" y="212"/>
                </a:lnTo>
                <a:lnTo>
                  <a:pt x="846" y="216"/>
                </a:lnTo>
                <a:lnTo>
                  <a:pt x="846" y="217"/>
                </a:lnTo>
                <a:lnTo>
                  <a:pt x="845" y="220"/>
                </a:lnTo>
                <a:lnTo>
                  <a:pt x="843" y="224"/>
                </a:lnTo>
                <a:lnTo>
                  <a:pt x="845" y="229"/>
                </a:lnTo>
                <a:lnTo>
                  <a:pt x="847" y="236"/>
                </a:lnTo>
                <a:lnTo>
                  <a:pt x="849" y="242"/>
                </a:lnTo>
                <a:lnTo>
                  <a:pt x="851" y="257"/>
                </a:lnTo>
                <a:lnTo>
                  <a:pt x="857" y="274"/>
                </a:lnTo>
                <a:lnTo>
                  <a:pt x="858" y="280"/>
                </a:lnTo>
                <a:lnTo>
                  <a:pt x="861" y="287"/>
                </a:lnTo>
                <a:lnTo>
                  <a:pt x="861" y="289"/>
                </a:lnTo>
                <a:lnTo>
                  <a:pt x="862" y="296"/>
                </a:lnTo>
                <a:lnTo>
                  <a:pt x="864" y="299"/>
                </a:lnTo>
                <a:lnTo>
                  <a:pt x="865" y="302"/>
                </a:lnTo>
                <a:lnTo>
                  <a:pt x="866" y="307"/>
                </a:lnTo>
                <a:lnTo>
                  <a:pt x="868" y="313"/>
                </a:lnTo>
                <a:lnTo>
                  <a:pt x="869" y="315"/>
                </a:lnTo>
                <a:lnTo>
                  <a:pt x="868" y="325"/>
                </a:lnTo>
                <a:lnTo>
                  <a:pt x="866" y="329"/>
                </a:lnTo>
                <a:lnTo>
                  <a:pt x="865" y="334"/>
                </a:lnTo>
                <a:lnTo>
                  <a:pt x="864" y="341"/>
                </a:lnTo>
                <a:lnTo>
                  <a:pt x="860" y="364"/>
                </a:lnTo>
                <a:lnTo>
                  <a:pt x="860" y="367"/>
                </a:lnTo>
                <a:lnTo>
                  <a:pt x="858" y="370"/>
                </a:lnTo>
                <a:lnTo>
                  <a:pt x="857" y="382"/>
                </a:lnTo>
                <a:lnTo>
                  <a:pt x="855" y="386"/>
                </a:lnTo>
                <a:lnTo>
                  <a:pt x="855" y="389"/>
                </a:lnTo>
                <a:lnTo>
                  <a:pt x="854" y="393"/>
                </a:lnTo>
                <a:lnTo>
                  <a:pt x="853" y="400"/>
                </a:lnTo>
                <a:lnTo>
                  <a:pt x="853" y="403"/>
                </a:lnTo>
                <a:lnTo>
                  <a:pt x="851" y="409"/>
                </a:lnTo>
                <a:lnTo>
                  <a:pt x="850" y="415"/>
                </a:lnTo>
                <a:lnTo>
                  <a:pt x="850" y="419"/>
                </a:lnTo>
                <a:lnTo>
                  <a:pt x="849" y="420"/>
                </a:lnTo>
                <a:lnTo>
                  <a:pt x="849" y="426"/>
                </a:lnTo>
                <a:lnTo>
                  <a:pt x="849" y="427"/>
                </a:lnTo>
                <a:lnTo>
                  <a:pt x="849" y="431"/>
                </a:lnTo>
                <a:lnTo>
                  <a:pt x="849" y="433"/>
                </a:lnTo>
                <a:lnTo>
                  <a:pt x="847" y="439"/>
                </a:lnTo>
                <a:lnTo>
                  <a:pt x="846" y="448"/>
                </a:lnTo>
                <a:lnTo>
                  <a:pt x="845" y="452"/>
                </a:lnTo>
                <a:lnTo>
                  <a:pt x="845" y="454"/>
                </a:lnTo>
                <a:lnTo>
                  <a:pt x="843" y="460"/>
                </a:lnTo>
                <a:lnTo>
                  <a:pt x="846" y="463"/>
                </a:lnTo>
                <a:lnTo>
                  <a:pt x="849" y="465"/>
                </a:lnTo>
                <a:lnTo>
                  <a:pt x="849" y="468"/>
                </a:lnTo>
                <a:lnTo>
                  <a:pt x="851" y="472"/>
                </a:lnTo>
                <a:lnTo>
                  <a:pt x="853" y="474"/>
                </a:lnTo>
                <a:lnTo>
                  <a:pt x="855" y="478"/>
                </a:lnTo>
                <a:lnTo>
                  <a:pt x="858" y="482"/>
                </a:lnTo>
                <a:lnTo>
                  <a:pt x="864" y="487"/>
                </a:lnTo>
                <a:lnTo>
                  <a:pt x="869" y="494"/>
                </a:lnTo>
                <a:lnTo>
                  <a:pt x="870" y="494"/>
                </a:lnTo>
                <a:lnTo>
                  <a:pt x="873" y="497"/>
                </a:lnTo>
                <a:lnTo>
                  <a:pt x="875" y="499"/>
                </a:lnTo>
                <a:lnTo>
                  <a:pt x="877" y="502"/>
                </a:lnTo>
                <a:lnTo>
                  <a:pt x="884" y="502"/>
                </a:lnTo>
                <a:lnTo>
                  <a:pt x="884" y="510"/>
                </a:lnTo>
                <a:lnTo>
                  <a:pt x="884" y="520"/>
                </a:lnTo>
                <a:lnTo>
                  <a:pt x="885" y="525"/>
                </a:lnTo>
                <a:lnTo>
                  <a:pt x="891" y="544"/>
                </a:lnTo>
                <a:lnTo>
                  <a:pt x="899" y="551"/>
                </a:lnTo>
                <a:lnTo>
                  <a:pt x="907" y="558"/>
                </a:lnTo>
                <a:lnTo>
                  <a:pt x="913" y="569"/>
                </a:lnTo>
                <a:lnTo>
                  <a:pt x="913" y="570"/>
                </a:lnTo>
                <a:lnTo>
                  <a:pt x="911" y="570"/>
                </a:lnTo>
                <a:lnTo>
                  <a:pt x="894" y="570"/>
                </a:lnTo>
                <a:lnTo>
                  <a:pt x="890" y="565"/>
                </a:lnTo>
                <a:lnTo>
                  <a:pt x="888" y="564"/>
                </a:lnTo>
                <a:lnTo>
                  <a:pt x="885" y="561"/>
                </a:lnTo>
                <a:lnTo>
                  <a:pt x="884" y="561"/>
                </a:lnTo>
                <a:lnTo>
                  <a:pt x="885" y="564"/>
                </a:lnTo>
                <a:lnTo>
                  <a:pt x="885" y="566"/>
                </a:lnTo>
                <a:lnTo>
                  <a:pt x="881" y="570"/>
                </a:lnTo>
                <a:lnTo>
                  <a:pt x="880" y="570"/>
                </a:lnTo>
                <a:lnTo>
                  <a:pt x="873" y="559"/>
                </a:lnTo>
                <a:lnTo>
                  <a:pt x="869" y="557"/>
                </a:lnTo>
                <a:lnTo>
                  <a:pt x="869" y="559"/>
                </a:lnTo>
                <a:lnTo>
                  <a:pt x="868" y="562"/>
                </a:lnTo>
                <a:lnTo>
                  <a:pt x="868" y="570"/>
                </a:lnTo>
                <a:lnTo>
                  <a:pt x="858" y="570"/>
                </a:lnTo>
                <a:lnTo>
                  <a:pt x="857" y="569"/>
                </a:lnTo>
                <a:lnTo>
                  <a:pt x="857" y="565"/>
                </a:lnTo>
                <a:lnTo>
                  <a:pt x="857" y="564"/>
                </a:lnTo>
                <a:lnTo>
                  <a:pt x="857" y="561"/>
                </a:lnTo>
                <a:lnTo>
                  <a:pt x="858" y="557"/>
                </a:lnTo>
                <a:lnTo>
                  <a:pt x="860" y="555"/>
                </a:lnTo>
                <a:lnTo>
                  <a:pt x="860" y="553"/>
                </a:lnTo>
                <a:lnTo>
                  <a:pt x="855" y="542"/>
                </a:lnTo>
                <a:lnTo>
                  <a:pt x="853" y="538"/>
                </a:lnTo>
                <a:lnTo>
                  <a:pt x="851" y="543"/>
                </a:lnTo>
                <a:lnTo>
                  <a:pt x="850" y="547"/>
                </a:lnTo>
                <a:lnTo>
                  <a:pt x="849" y="549"/>
                </a:lnTo>
                <a:lnTo>
                  <a:pt x="845" y="544"/>
                </a:lnTo>
                <a:lnTo>
                  <a:pt x="845" y="543"/>
                </a:lnTo>
                <a:lnTo>
                  <a:pt x="842" y="535"/>
                </a:lnTo>
                <a:lnTo>
                  <a:pt x="842" y="531"/>
                </a:lnTo>
                <a:lnTo>
                  <a:pt x="842" y="528"/>
                </a:lnTo>
                <a:lnTo>
                  <a:pt x="840" y="524"/>
                </a:lnTo>
                <a:lnTo>
                  <a:pt x="839" y="520"/>
                </a:lnTo>
                <a:lnTo>
                  <a:pt x="835" y="512"/>
                </a:lnTo>
                <a:lnTo>
                  <a:pt x="834" y="502"/>
                </a:lnTo>
                <a:lnTo>
                  <a:pt x="831" y="489"/>
                </a:lnTo>
                <a:lnTo>
                  <a:pt x="830" y="486"/>
                </a:lnTo>
                <a:lnTo>
                  <a:pt x="823" y="452"/>
                </a:lnTo>
                <a:lnTo>
                  <a:pt x="816" y="434"/>
                </a:lnTo>
                <a:lnTo>
                  <a:pt x="816" y="433"/>
                </a:lnTo>
                <a:lnTo>
                  <a:pt x="816" y="433"/>
                </a:lnTo>
                <a:lnTo>
                  <a:pt x="816" y="435"/>
                </a:lnTo>
                <a:lnTo>
                  <a:pt x="816" y="441"/>
                </a:lnTo>
                <a:lnTo>
                  <a:pt x="820" y="459"/>
                </a:lnTo>
                <a:lnTo>
                  <a:pt x="824" y="479"/>
                </a:lnTo>
                <a:lnTo>
                  <a:pt x="824" y="480"/>
                </a:lnTo>
                <a:lnTo>
                  <a:pt x="825" y="490"/>
                </a:lnTo>
                <a:lnTo>
                  <a:pt x="827" y="501"/>
                </a:lnTo>
                <a:lnTo>
                  <a:pt x="828" y="504"/>
                </a:lnTo>
                <a:lnTo>
                  <a:pt x="830" y="506"/>
                </a:lnTo>
                <a:lnTo>
                  <a:pt x="831" y="509"/>
                </a:lnTo>
                <a:lnTo>
                  <a:pt x="830" y="510"/>
                </a:lnTo>
                <a:lnTo>
                  <a:pt x="828" y="512"/>
                </a:lnTo>
                <a:lnTo>
                  <a:pt x="827" y="512"/>
                </a:lnTo>
                <a:lnTo>
                  <a:pt x="825" y="512"/>
                </a:lnTo>
                <a:lnTo>
                  <a:pt x="824" y="509"/>
                </a:lnTo>
                <a:lnTo>
                  <a:pt x="817" y="498"/>
                </a:lnTo>
                <a:lnTo>
                  <a:pt x="817" y="495"/>
                </a:lnTo>
                <a:lnTo>
                  <a:pt x="816" y="494"/>
                </a:lnTo>
                <a:lnTo>
                  <a:pt x="816" y="493"/>
                </a:lnTo>
                <a:lnTo>
                  <a:pt x="816" y="491"/>
                </a:lnTo>
                <a:lnTo>
                  <a:pt x="816" y="489"/>
                </a:lnTo>
                <a:lnTo>
                  <a:pt x="813" y="486"/>
                </a:lnTo>
                <a:lnTo>
                  <a:pt x="806" y="479"/>
                </a:lnTo>
                <a:lnTo>
                  <a:pt x="800" y="472"/>
                </a:lnTo>
                <a:lnTo>
                  <a:pt x="797" y="468"/>
                </a:lnTo>
                <a:lnTo>
                  <a:pt x="793" y="465"/>
                </a:lnTo>
                <a:lnTo>
                  <a:pt x="790" y="463"/>
                </a:lnTo>
                <a:lnTo>
                  <a:pt x="789" y="461"/>
                </a:lnTo>
                <a:lnTo>
                  <a:pt x="783" y="445"/>
                </a:lnTo>
                <a:lnTo>
                  <a:pt x="782" y="441"/>
                </a:lnTo>
                <a:lnTo>
                  <a:pt x="782" y="439"/>
                </a:lnTo>
                <a:lnTo>
                  <a:pt x="779" y="441"/>
                </a:lnTo>
                <a:lnTo>
                  <a:pt x="779" y="442"/>
                </a:lnTo>
                <a:lnTo>
                  <a:pt x="780" y="446"/>
                </a:lnTo>
                <a:lnTo>
                  <a:pt x="787" y="463"/>
                </a:lnTo>
                <a:lnTo>
                  <a:pt x="789" y="464"/>
                </a:lnTo>
                <a:lnTo>
                  <a:pt x="791" y="469"/>
                </a:lnTo>
                <a:lnTo>
                  <a:pt x="795" y="474"/>
                </a:lnTo>
                <a:lnTo>
                  <a:pt x="797" y="475"/>
                </a:lnTo>
                <a:lnTo>
                  <a:pt x="805" y="482"/>
                </a:lnTo>
                <a:lnTo>
                  <a:pt x="806" y="483"/>
                </a:lnTo>
                <a:lnTo>
                  <a:pt x="812" y="489"/>
                </a:lnTo>
                <a:lnTo>
                  <a:pt x="815" y="491"/>
                </a:lnTo>
                <a:lnTo>
                  <a:pt x="816" y="495"/>
                </a:lnTo>
                <a:lnTo>
                  <a:pt x="816" y="499"/>
                </a:lnTo>
                <a:lnTo>
                  <a:pt x="823" y="513"/>
                </a:lnTo>
                <a:lnTo>
                  <a:pt x="825" y="514"/>
                </a:lnTo>
                <a:lnTo>
                  <a:pt x="827" y="514"/>
                </a:lnTo>
                <a:lnTo>
                  <a:pt x="830" y="513"/>
                </a:lnTo>
                <a:lnTo>
                  <a:pt x="831" y="514"/>
                </a:lnTo>
                <a:lnTo>
                  <a:pt x="832" y="516"/>
                </a:lnTo>
                <a:lnTo>
                  <a:pt x="835" y="520"/>
                </a:lnTo>
                <a:lnTo>
                  <a:pt x="835" y="521"/>
                </a:lnTo>
                <a:lnTo>
                  <a:pt x="836" y="525"/>
                </a:lnTo>
                <a:lnTo>
                  <a:pt x="836" y="528"/>
                </a:lnTo>
                <a:lnTo>
                  <a:pt x="835" y="536"/>
                </a:lnTo>
                <a:lnTo>
                  <a:pt x="830" y="539"/>
                </a:lnTo>
                <a:lnTo>
                  <a:pt x="827" y="539"/>
                </a:lnTo>
                <a:lnTo>
                  <a:pt x="821" y="538"/>
                </a:lnTo>
                <a:lnTo>
                  <a:pt x="813" y="540"/>
                </a:lnTo>
                <a:lnTo>
                  <a:pt x="806" y="546"/>
                </a:lnTo>
                <a:lnTo>
                  <a:pt x="804" y="553"/>
                </a:lnTo>
                <a:lnTo>
                  <a:pt x="802" y="553"/>
                </a:lnTo>
                <a:lnTo>
                  <a:pt x="801" y="554"/>
                </a:lnTo>
                <a:lnTo>
                  <a:pt x="798" y="554"/>
                </a:lnTo>
                <a:lnTo>
                  <a:pt x="797" y="551"/>
                </a:lnTo>
                <a:lnTo>
                  <a:pt x="794" y="549"/>
                </a:lnTo>
                <a:lnTo>
                  <a:pt x="791" y="531"/>
                </a:lnTo>
                <a:lnTo>
                  <a:pt x="787" y="524"/>
                </a:lnTo>
                <a:lnTo>
                  <a:pt x="786" y="517"/>
                </a:lnTo>
                <a:lnTo>
                  <a:pt x="783" y="506"/>
                </a:lnTo>
                <a:lnTo>
                  <a:pt x="783" y="504"/>
                </a:lnTo>
                <a:lnTo>
                  <a:pt x="780" y="497"/>
                </a:lnTo>
                <a:lnTo>
                  <a:pt x="779" y="495"/>
                </a:lnTo>
                <a:lnTo>
                  <a:pt x="778" y="491"/>
                </a:lnTo>
                <a:lnTo>
                  <a:pt x="776" y="491"/>
                </a:lnTo>
                <a:lnTo>
                  <a:pt x="776" y="493"/>
                </a:lnTo>
                <a:lnTo>
                  <a:pt x="776" y="494"/>
                </a:lnTo>
                <a:lnTo>
                  <a:pt x="778" y="494"/>
                </a:lnTo>
                <a:lnTo>
                  <a:pt x="778" y="495"/>
                </a:lnTo>
                <a:lnTo>
                  <a:pt x="779" y="499"/>
                </a:lnTo>
                <a:lnTo>
                  <a:pt x="780" y="510"/>
                </a:lnTo>
                <a:lnTo>
                  <a:pt x="780" y="517"/>
                </a:lnTo>
                <a:lnTo>
                  <a:pt x="780" y="521"/>
                </a:lnTo>
                <a:lnTo>
                  <a:pt x="779" y="528"/>
                </a:lnTo>
                <a:lnTo>
                  <a:pt x="778" y="531"/>
                </a:lnTo>
                <a:lnTo>
                  <a:pt x="770" y="532"/>
                </a:lnTo>
                <a:lnTo>
                  <a:pt x="767" y="531"/>
                </a:lnTo>
                <a:lnTo>
                  <a:pt x="760" y="529"/>
                </a:lnTo>
                <a:lnTo>
                  <a:pt x="768" y="544"/>
                </a:lnTo>
                <a:lnTo>
                  <a:pt x="776" y="559"/>
                </a:lnTo>
                <a:lnTo>
                  <a:pt x="778" y="564"/>
                </a:lnTo>
                <a:lnTo>
                  <a:pt x="776" y="565"/>
                </a:lnTo>
                <a:lnTo>
                  <a:pt x="772" y="570"/>
                </a:lnTo>
                <a:lnTo>
                  <a:pt x="756" y="570"/>
                </a:lnTo>
                <a:lnTo>
                  <a:pt x="756" y="568"/>
                </a:lnTo>
                <a:lnTo>
                  <a:pt x="748" y="550"/>
                </a:lnTo>
                <a:lnTo>
                  <a:pt x="745" y="542"/>
                </a:lnTo>
                <a:lnTo>
                  <a:pt x="744" y="532"/>
                </a:lnTo>
                <a:lnTo>
                  <a:pt x="738" y="513"/>
                </a:lnTo>
                <a:lnTo>
                  <a:pt x="738" y="506"/>
                </a:lnTo>
                <a:lnTo>
                  <a:pt x="735" y="499"/>
                </a:lnTo>
                <a:lnTo>
                  <a:pt x="733" y="497"/>
                </a:lnTo>
                <a:lnTo>
                  <a:pt x="733" y="495"/>
                </a:lnTo>
                <a:lnTo>
                  <a:pt x="733" y="495"/>
                </a:lnTo>
                <a:lnTo>
                  <a:pt x="735" y="490"/>
                </a:lnTo>
                <a:lnTo>
                  <a:pt x="738" y="489"/>
                </a:lnTo>
                <a:lnTo>
                  <a:pt x="739" y="489"/>
                </a:lnTo>
                <a:lnTo>
                  <a:pt x="742" y="487"/>
                </a:lnTo>
                <a:lnTo>
                  <a:pt x="745" y="489"/>
                </a:lnTo>
                <a:lnTo>
                  <a:pt x="739" y="475"/>
                </a:lnTo>
                <a:lnTo>
                  <a:pt x="735" y="469"/>
                </a:lnTo>
                <a:lnTo>
                  <a:pt x="731" y="457"/>
                </a:lnTo>
                <a:lnTo>
                  <a:pt x="724" y="437"/>
                </a:lnTo>
                <a:lnTo>
                  <a:pt x="720" y="423"/>
                </a:lnTo>
                <a:lnTo>
                  <a:pt x="716" y="397"/>
                </a:lnTo>
                <a:lnTo>
                  <a:pt x="718" y="396"/>
                </a:lnTo>
                <a:lnTo>
                  <a:pt x="718" y="390"/>
                </a:lnTo>
                <a:lnTo>
                  <a:pt x="719" y="382"/>
                </a:lnTo>
                <a:lnTo>
                  <a:pt x="719" y="379"/>
                </a:lnTo>
                <a:lnTo>
                  <a:pt x="719" y="377"/>
                </a:lnTo>
                <a:lnTo>
                  <a:pt x="718" y="374"/>
                </a:lnTo>
                <a:lnTo>
                  <a:pt x="718" y="373"/>
                </a:lnTo>
                <a:lnTo>
                  <a:pt x="714" y="360"/>
                </a:lnTo>
                <a:lnTo>
                  <a:pt x="712" y="356"/>
                </a:lnTo>
                <a:lnTo>
                  <a:pt x="712" y="352"/>
                </a:lnTo>
                <a:lnTo>
                  <a:pt x="714" y="348"/>
                </a:lnTo>
                <a:lnTo>
                  <a:pt x="712" y="341"/>
                </a:lnTo>
                <a:lnTo>
                  <a:pt x="712" y="339"/>
                </a:lnTo>
                <a:lnTo>
                  <a:pt x="712" y="336"/>
                </a:lnTo>
                <a:lnTo>
                  <a:pt x="704" y="310"/>
                </a:lnTo>
                <a:lnTo>
                  <a:pt x="703" y="313"/>
                </a:lnTo>
                <a:lnTo>
                  <a:pt x="703" y="314"/>
                </a:lnTo>
                <a:lnTo>
                  <a:pt x="703" y="336"/>
                </a:lnTo>
                <a:lnTo>
                  <a:pt x="704" y="344"/>
                </a:lnTo>
                <a:lnTo>
                  <a:pt x="705" y="347"/>
                </a:lnTo>
                <a:lnTo>
                  <a:pt x="708" y="352"/>
                </a:lnTo>
                <a:lnTo>
                  <a:pt x="712" y="367"/>
                </a:lnTo>
                <a:lnTo>
                  <a:pt x="712" y="373"/>
                </a:lnTo>
                <a:lnTo>
                  <a:pt x="712" y="379"/>
                </a:lnTo>
                <a:lnTo>
                  <a:pt x="712" y="386"/>
                </a:lnTo>
                <a:lnTo>
                  <a:pt x="712" y="392"/>
                </a:lnTo>
                <a:lnTo>
                  <a:pt x="711" y="393"/>
                </a:lnTo>
                <a:lnTo>
                  <a:pt x="709" y="393"/>
                </a:lnTo>
                <a:lnTo>
                  <a:pt x="708" y="393"/>
                </a:lnTo>
                <a:lnTo>
                  <a:pt x="707" y="392"/>
                </a:lnTo>
                <a:lnTo>
                  <a:pt x="705" y="390"/>
                </a:lnTo>
                <a:lnTo>
                  <a:pt x="704" y="388"/>
                </a:lnTo>
                <a:lnTo>
                  <a:pt x="699" y="375"/>
                </a:lnTo>
                <a:lnTo>
                  <a:pt x="696" y="370"/>
                </a:lnTo>
                <a:lnTo>
                  <a:pt x="694" y="369"/>
                </a:lnTo>
                <a:lnTo>
                  <a:pt x="684" y="343"/>
                </a:lnTo>
                <a:lnTo>
                  <a:pt x="684" y="339"/>
                </a:lnTo>
                <a:lnTo>
                  <a:pt x="682" y="337"/>
                </a:lnTo>
                <a:lnTo>
                  <a:pt x="681" y="333"/>
                </a:lnTo>
                <a:lnTo>
                  <a:pt x="679" y="332"/>
                </a:lnTo>
                <a:lnTo>
                  <a:pt x="679" y="333"/>
                </a:lnTo>
                <a:lnTo>
                  <a:pt x="679" y="336"/>
                </a:lnTo>
                <a:lnTo>
                  <a:pt x="679" y="343"/>
                </a:lnTo>
                <a:lnTo>
                  <a:pt x="679" y="347"/>
                </a:lnTo>
                <a:lnTo>
                  <a:pt x="681" y="349"/>
                </a:lnTo>
                <a:lnTo>
                  <a:pt x="685" y="360"/>
                </a:lnTo>
                <a:lnTo>
                  <a:pt x="689" y="369"/>
                </a:lnTo>
                <a:lnTo>
                  <a:pt x="690" y="371"/>
                </a:lnTo>
                <a:lnTo>
                  <a:pt x="692" y="374"/>
                </a:lnTo>
                <a:lnTo>
                  <a:pt x="692" y="375"/>
                </a:lnTo>
                <a:lnTo>
                  <a:pt x="692" y="377"/>
                </a:lnTo>
                <a:lnTo>
                  <a:pt x="690" y="377"/>
                </a:lnTo>
                <a:lnTo>
                  <a:pt x="673" y="360"/>
                </a:lnTo>
                <a:lnTo>
                  <a:pt x="671" y="360"/>
                </a:lnTo>
                <a:lnTo>
                  <a:pt x="663" y="348"/>
                </a:lnTo>
                <a:lnTo>
                  <a:pt x="662" y="345"/>
                </a:lnTo>
                <a:lnTo>
                  <a:pt x="660" y="336"/>
                </a:lnTo>
                <a:lnTo>
                  <a:pt x="660" y="332"/>
                </a:lnTo>
                <a:lnTo>
                  <a:pt x="667" y="318"/>
                </a:lnTo>
                <a:lnTo>
                  <a:pt x="669" y="313"/>
                </a:lnTo>
                <a:lnTo>
                  <a:pt x="670" y="311"/>
                </a:lnTo>
                <a:lnTo>
                  <a:pt x="674" y="310"/>
                </a:lnTo>
                <a:lnTo>
                  <a:pt x="679" y="309"/>
                </a:lnTo>
                <a:lnTo>
                  <a:pt x="681" y="309"/>
                </a:lnTo>
                <a:lnTo>
                  <a:pt x="684" y="309"/>
                </a:lnTo>
                <a:lnTo>
                  <a:pt x="685" y="309"/>
                </a:lnTo>
                <a:lnTo>
                  <a:pt x="686" y="309"/>
                </a:lnTo>
                <a:lnTo>
                  <a:pt x="689" y="306"/>
                </a:lnTo>
                <a:lnTo>
                  <a:pt x="690" y="306"/>
                </a:lnTo>
                <a:lnTo>
                  <a:pt x="692" y="303"/>
                </a:lnTo>
                <a:lnTo>
                  <a:pt x="693" y="299"/>
                </a:lnTo>
                <a:lnTo>
                  <a:pt x="694" y="292"/>
                </a:lnTo>
                <a:lnTo>
                  <a:pt x="700" y="285"/>
                </a:lnTo>
                <a:lnTo>
                  <a:pt x="704" y="279"/>
                </a:lnTo>
                <a:lnTo>
                  <a:pt x="714" y="272"/>
                </a:lnTo>
                <a:lnTo>
                  <a:pt x="723" y="266"/>
                </a:lnTo>
                <a:lnTo>
                  <a:pt x="724" y="266"/>
                </a:lnTo>
                <a:lnTo>
                  <a:pt x="726" y="264"/>
                </a:lnTo>
                <a:lnTo>
                  <a:pt x="734" y="253"/>
                </a:lnTo>
                <a:lnTo>
                  <a:pt x="737" y="249"/>
                </a:lnTo>
                <a:lnTo>
                  <a:pt x="735" y="247"/>
                </a:lnTo>
                <a:lnTo>
                  <a:pt x="734" y="247"/>
                </a:lnTo>
                <a:lnTo>
                  <a:pt x="731" y="244"/>
                </a:lnTo>
                <a:lnTo>
                  <a:pt x="730" y="244"/>
                </a:lnTo>
                <a:lnTo>
                  <a:pt x="730" y="246"/>
                </a:lnTo>
                <a:lnTo>
                  <a:pt x="731" y="247"/>
                </a:lnTo>
                <a:lnTo>
                  <a:pt x="733" y="249"/>
                </a:lnTo>
                <a:lnTo>
                  <a:pt x="734" y="250"/>
                </a:lnTo>
                <a:lnTo>
                  <a:pt x="731" y="254"/>
                </a:lnTo>
                <a:lnTo>
                  <a:pt x="724" y="264"/>
                </a:lnTo>
                <a:lnTo>
                  <a:pt x="723" y="266"/>
                </a:lnTo>
                <a:lnTo>
                  <a:pt x="719" y="266"/>
                </a:lnTo>
                <a:lnTo>
                  <a:pt x="707" y="272"/>
                </a:lnTo>
                <a:lnTo>
                  <a:pt x="703" y="274"/>
                </a:lnTo>
                <a:lnTo>
                  <a:pt x="696" y="281"/>
                </a:lnTo>
                <a:lnTo>
                  <a:pt x="692" y="285"/>
                </a:lnTo>
                <a:lnTo>
                  <a:pt x="688" y="289"/>
                </a:lnTo>
                <a:lnTo>
                  <a:pt x="688" y="291"/>
                </a:lnTo>
                <a:lnTo>
                  <a:pt x="688" y="295"/>
                </a:lnTo>
                <a:lnTo>
                  <a:pt x="688" y="296"/>
                </a:lnTo>
                <a:lnTo>
                  <a:pt x="685" y="299"/>
                </a:lnTo>
                <a:lnTo>
                  <a:pt x="684" y="299"/>
                </a:lnTo>
                <a:lnTo>
                  <a:pt x="681" y="299"/>
                </a:lnTo>
                <a:lnTo>
                  <a:pt x="679" y="299"/>
                </a:lnTo>
                <a:lnTo>
                  <a:pt x="679" y="299"/>
                </a:lnTo>
                <a:lnTo>
                  <a:pt x="678" y="296"/>
                </a:lnTo>
                <a:lnTo>
                  <a:pt x="678" y="294"/>
                </a:lnTo>
                <a:lnTo>
                  <a:pt x="669" y="280"/>
                </a:lnTo>
                <a:lnTo>
                  <a:pt x="667" y="279"/>
                </a:lnTo>
                <a:lnTo>
                  <a:pt x="667" y="280"/>
                </a:lnTo>
                <a:lnTo>
                  <a:pt x="670" y="285"/>
                </a:lnTo>
                <a:lnTo>
                  <a:pt x="671" y="288"/>
                </a:lnTo>
                <a:lnTo>
                  <a:pt x="673" y="291"/>
                </a:lnTo>
                <a:lnTo>
                  <a:pt x="673" y="298"/>
                </a:lnTo>
                <a:lnTo>
                  <a:pt x="673" y="300"/>
                </a:lnTo>
                <a:lnTo>
                  <a:pt x="673" y="302"/>
                </a:lnTo>
                <a:lnTo>
                  <a:pt x="671" y="303"/>
                </a:lnTo>
                <a:lnTo>
                  <a:pt x="670" y="303"/>
                </a:lnTo>
                <a:lnTo>
                  <a:pt x="663" y="317"/>
                </a:lnTo>
                <a:lnTo>
                  <a:pt x="662" y="318"/>
                </a:lnTo>
                <a:lnTo>
                  <a:pt x="656" y="333"/>
                </a:lnTo>
                <a:lnTo>
                  <a:pt x="654" y="334"/>
                </a:lnTo>
                <a:lnTo>
                  <a:pt x="644" y="326"/>
                </a:lnTo>
                <a:lnTo>
                  <a:pt x="652" y="345"/>
                </a:lnTo>
                <a:lnTo>
                  <a:pt x="659" y="356"/>
                </a:lnTo>
                <a:lnTo>
                  <a:pt x="671" y="369"/>
                </a:lnTo>
                <a:lnTo>
                  <a:pt x="673" y="369"/>
                </a:lnTo>
                <a:lnTo>
                  <a:pt x="681" y="373"/>
                </a:lnTo>
                <a:lnTo>
                  <a:pt x="682" y="374"/>
                </a:lnTo>
                <a:lnTo>
                  <a:pt x="686" y="384"/>
                </a:lnTo>
                <a:lnTo>
                  <a:pt x="686" y="386"/>
                </a:lnTo>
                <a:lnTo>
                  <a:pt x="686" y="393"/>
                </a:lnTo>
                <a:lnTo>
                  <a:pt x="682" y="416"/>
                </a:lnTo>
                <a:lnTo>
                  <a:pt x="675" y="442"/>
                </a:lnTo>
                <a:lnTo>
                  <a:pt x="674" y="442"/>
                </a:lnTo>
                <a:lnTo>
                  <a:pt x="670" y="442"/>
                </a:lnTo>
                <a:lnTo>
                  <a:pt x="666" y="435"/>
                </a:lnTo>
                <a:lnTo>
                  <a:pt x="659" y="430"/>
                </a:lnTo>
                <a:lnTo>
                  <a:pt x="658" y="429"/>
                </a:lnTo>
                <a:lnTo>
                  <a:pt x="652" y="427"/>
                </a:lnTo>
                <a:lnTo>
                  <a:pt x="652" y="426"/>
                </a:lnTo>
                <a:lnTo>
                  <a:pt x="649" y="426"/>
                </a:lnTo>
                <a:lnTo>
                  <a:pt x="637" y="427"/>
                </a:lnTo>
                <a:lnTo>
                  <a:pt x="634" y="430"/>
                </a:lnTo>
                <a:lnTo>
                  <a:pt x="634" y="430"/>
                </a:lnTo>
                <a:lnTo>
                  <a:pt x="633" y="430"/>
                </a:lnTo>
                <a:lnTo>
                  <a:pt x="637" y="434"/>
                </a:lnTo>
                <a:lnTo>
                  <a:pt x="639" y="434"/>
                </a:lnTo>
                <a:lnTo>
                  <a:pt x="647" y="433"/>
                </a:lnTo>
                <a:lnTo>
                  <a:pt x="651" y="430"/>
                </a:lnTo>
                <a:lnTo>
                  <a:pt x="652" y="430"/>
                </a:lnTo>
                <a:lnTo>
                  <a:pt x="655" y="431"/>
                </a:lnTo>
                <a:lnTo>
                  <a:pt x="656" y="433"/>
                </a:lnTo>
                <a:lnTo>
                  <a:pt x="677" y="453"/>
                </a:lnTo>
                <a:lnTo>
                  <a:pt x="677" y="456"/>
                </a:lnTo>
                <a:lnTo>
                  <a:pt x="679" y="471"/>
                </a:lnTo>
                <a:lnTo>
                  <a:pt x="681" y="479"/>
                </a:lnTo>
                <a:lnTo>
                  <a:pt x="682" y="480"/>
                </a:lnTo>
                <a:lnTo>
                  <a:pt x="685" y="484"/>
                </a:lnTo>
                <a:lnTo>
                  <a:pt x="688" y="486"/>
                </a:lnTo>
                <a:lnTo>
                  <a:pt x="689" y="487"/>
                </a:lnTo>
                <a:lnTo>
                  <a:pt x="694" y="499"/>
                </a:lnTo>
                <a:lnTo>
                  <a:pt x="697" y="506"/>
                </a:lnTo>
                <a:lnTo>
                  <a:pt x="697" y="512"/>
                </a:lnTo>
                <a:lnTo>
                  <a:pt x="697" y="514"/>
                </a:lnTo>
                <a:lnTo>
                  <a:pt x="696" y="516"/>
                </a:lnTo>
                <a:lnTo>
                  <a:pt x="694" y="517"/>
                </a:lnTo>
                <a:lnTo>
                  <a:pt x="688" y="516"/>
                </a:lnTo>
                <a:lnTo>
                  <a:pt x="684" y="514"/>
                </a:lnTo>
                <a:lnTo>
                  <a:pt x="681" y="512"/>
                </a:lnTo>
                <a:lnTo>
                  <a:pt x="678" y="508"/>
                </a:lnTo>
                <a:lnTo>
                  <a:pt x="675" y="504"/>
                </a:lnTo>
                <a:lnTo>
                  <a:pt x="667" y="499"/>
                </a:lnTo>
                <a:lnTo>
                  <a:pt x="656" y="495"/>
                </a:lnTo>
                <a:lnTo>
                  <a:pt x="656" y="497"/>
                </a:lnTo>
                <a:lnTo>
                  <a:pt x="659" y="499"/>
                </a:lnTo>
                <a:lnTo>
                  <a:pt x="660" y="501"/>
                </a:lnTo>
                <a:lnTo>
                  <a:pt x="662" y="502"/>
                </a:lnTo>
                <a:lnTo>
                  <a:pt x="664" y="502"/>
                </a:lnTo>
                <a:lnTo>
                  <a:pt x="667" y="504"/>
                </a:lnTo>
                <a:lnTo>
                  <a:pt x="670" y="506"/>
                </a:lnTo>
                <a:lnTo>
                  <a:pt x="671" y="508"/>
                </a:lnTo>
                <a:lnTo>
                  <a:pt x="696" y="531"/>
                </a:lnTo>
                <a:lnTo>
                  <a:pt x="696" y="534"/>
                </a:lnTo>
                <a:lnTo>
                  <a:pt x="697" y="539"/>
                </a:lnTo>
                <a:lnTo>
                  <a:pt x="697" y="540"/>
                </a:lnTo>
                <a:lnTo>
                  <a:pt x="701" y="544"/>
                </a:lnTo>
                <a:lnTo>
                  <a:pt x="707" y="549"/>
                </a:lnTo>
                <a:lnTo>
                  <a:pt x="715" y="553"/>
                </a:lnTo>
                <a:lnTo>
                  <a:pt x="720" y="565"/>
                </a:lnTo>
                <a:lnTo>
                  <a:pt x="720" y="566"/>
                </a:lnTo>
                <a:lnTo>
                  <a:pt x="720" y="569"/>
                </a:lnTo>
                <a:lnTo>
                  <a:pt x="720" y="570"/>
                </a:lnTo>
                <a:lnTo>
                  <a:pt x="722" y="583"/>
                </a:lnTo>
                <a:lnTo>
                  <a:pt x="718" y="592"/>
                </a:lnTo>
                <a:lnTo>
                  <a:pt x="726" y="598"/>
                </a:lnTo>
                <a:lnTo>
                  <a:pt x="726" y="599"/>
                </a:lnTo>
                <a:lnTo>
                  <a:pt x="726" y="600"/>
                </a:lnTo>
                <a:lnTo>
                  <a:pt x="722" y="602"/>
                </a:lnTo>
                <a:lnTo>
                  <a:pt x="719" y="603"/>
                </a:lnTo>
                <a:lnTo>
                  <a:pt x="718" y="607"/>
                </a:lnTo>
                <a:lnTo>
                  <a:pt x="718" y="611"/>
                </a:lnTo>
                <a:lnTo>
                  <a:pt x="718" y="613"/>
                </a:lnTo>
                <a:lnTo>
                  <a:pt x="716" y="613"/>
                </a:lnTo>
                <a:lnTo>
                  <a:pt x="707" y="615"/>
                </a:lnTo>
                <a:lnTo>
                  <a:pt x="704" y="615"/>
                </a:lnTo>
                <a:lnTo>
                  <a:pt x="701" y="615"/>
                </a:lnTo>
                <a:lnTo>
                  <a:pt x="693" y="613"/>
                </a:lnTo>
                <a:lnTo>
                  <a:pt x="694" y="619"/>
                </a:lnTo>
                <a:lnTo>
                  <a:pt x="714" y="625"/>
                </a:lnTo>
                <a:lnTo>
                  <a:pt x="715" y="625"/>
                </a:lnTo>
                <a:lnTo>
                  <a:pt x="718" y="625"/>
                </a:lnTo>
                <a:lnTo>
                  <a:pt x="724" y="626"/>
                </a:lnTo>
                <a:lnTo>
                  <a:pt x="726" y="626"/>
                </a:lnTo>
                <a:lnTo>
                  <a:pt x="727" y="628"/>
                </a:lnTo>
                <a:lnTo>
                  <a:pt x="731" y="640"/>
                </a:lnTo>
                <a:lnTo>
                  <a:pt x="733" y="644"/>
                </a:lnTo>
                <a:lnTo>
                  <a:pt x="733" y="645"/>
                </a:lnTo>
                <a:lnTo>
                  <a:pt x="733" y="649"/>
                </a:lnTo>
                <a:lnTo>
                  <a:pt x="733" y="651"/>
                </a:lnTo>
                <a:lnTo>
                  <a:pt x="718" y="667"/>
                </a:lnTo>
                <a:lnTo>
                  <a:pt x="718" y="669"/>
                </a:lnTo>
                <a:lnTo>
                  <a:pt x="715" y="669"/>
                </a:lnTo>
                <a:lnTo>
                  <a:pt x="712" y="669"/>
                </a:lnTo>
                <a:lnTo>
                  <a:pt x="711" y="667"/>
                </a:lnTo>
                <a:lnTo>
                  <a:pt x="707" y="663"/>
                </a:lnTo>
                <a:lnTo>
                  <a:pt x="700" y="652"/>
                </a:lnTo>
                <a:lnTo>
                  <a:pt x="699" y="649"/>
                </a:lnTo>
                <a:lnTo>
                  <a:pt x="697" y="647"/>
                </a:lnTo>
                <a:lnTo>
                  <a:pt x="697" y="637"/>
                </a:lnTo>
                <a:lnTo>
                  <a:pt x="696" y="634"/>
                </a:lnTo>
                <a:lnTo>
                  <a:pt x="694" y="630"/>
                </a:lnTo>
                <a:lnTo>
                  <a:pt x="693" y="629"/>
                </a:lnTo>
                <a:lnTo>
                  <a:pt x="664" y="615"/>
                </a:lnTo>
                <a:lnTo>
                  <a:pt x="651" y="611"/>
                </a:lnTo>
                <a:lnTo>
                  <a:pt x="649" y="609"/>
                </a:lnTo>
                <a:lnTo>
                  <a:pt x="647" y="607"/>
                </a:lnTo>
                <a:lnTo>
                  <a:pt x="643" y="604"/>
                </a:lnTo>
                <a:lnTo>
                  <a:pt x="641" y="603"/>
                </a:lnTo>
                <a:lnTo>
                  <a:pt x="637" y="602"/>
                </a:lnTo>
                <a:lnTo>
                  <a:pt x="636" y="602"/>
                </a:lnTo>
                <a:lnTo>
                  <a:pt x="634" y="602"/>
                </a:lnTo>
                <a:lnTo>
                  <a:pt x="632" y="602"/>
                </a:lnTo>
                <a:lnTo>
                  <a:pt x="625" y="600"/>
                </a:lnTo>
                <a:lnTo>
                  <a:pt x="624" y="599"/>
                </a:lnTo>
                <a:lnTo>
                  <a:pt x="622" y="598"/>
                </a:lnTo>
                <a:lnTo>
                  <a:pt x="621" y="596"/>
                </a:lnTo>
                <a:lnTo>
                  <a:pt x="622" y="591"/>
                </a:lnTo>
                <a:lnTo>
                  <a:pt x="624" y="588"/>
                </a:lnTo>
                <a:lnTo>
                  <a:pt x="624" y="583"/>
                </a:lnTo>
                <a:lnTo>
                  <a:pt x="625" y="573"/>
                </a:lnTo>
                <a:lnTo>
                  <a:pt x="625" y="572"/>
                </a:lnTo>
                <a:lnTo>
                  <a:pt x="624" y="570"/>
                </a:lnTo>
                <a:lnTo>
                  <a:pt x="622" y="568"/>
                </a:lnTo>
                <a:lnTo>
                  <a:pt x="619" y="564"/>
                </a:lnTo>
                <a:lnTo>
                  <a:pt x="618" y="561"/>
                </a:lnTo>
                <a:lnTo>
                  <a:pt x="614" y="561"/>
                </a:lnTo>
                <a:lnTo>
                  <a:pt x="609" y="550"/>
                </a:lnTo>
                <a:lnTo>
                  <a:pt x="603" y="538"/>
                </a:lnTo>
                <a:lnTo>
                  <a:pt x="600" y="532"/>
                </a:lnTo>
                <a:lnTo>
                  <a:pt x="599" y="528"/>
                </a:lnTo>
                <a:lnTo>
                  <a:pt x="599" y="524"/>
                </a:lnTo>
                <a:lnTo>
                  <a:pt x="598" y="523"/>
                </a:lnTo>
                <a:lnTo>
                  <a:pt x="599" y="523"/>
                </a:lnTo>
                <a:lnTo>
                  <a:pt x="600" y="516"/>
                </a:lnTo>
                <a:lnTo>
                  <a:pt x="596" y="509"/>
                </a:lnTo>
                <a:lnTo>
                  <a:pt x="592" y="497"/>
                </a:lnTo>
                <a:lnTo>
                  <a:pt x="591" y="495"/>
                </a:lnTo>
                <a:lnTo>
                  <a:pt x="591" y="493"/>
                </a:lnTo>
                <a:lnTo>
                  <a:pt x="591" y="491"/>
                </a:lnTo>
                <a:lnTo>
                  <a:pt x="592" y="491"/>
                </a:lnTo>
                <a:lnTo>
                  <a:pt x="592" y="490"/>
                </a:lnTo>
                <a:lnTo>
                  <a:pt x="593" y="489"/>
                </a:lnTo>
                <a:lnTo>
                  <a:pt x="593" y="472"/>
                </a:lnTo>
                <a:lnTo>
                  <a:pt x="592" y="471"/>
                </a:lnTo>
                <a:lnTo>
                  <a:pt x="591" y="479"/>
                </a:lnTo>
                <a:lnTo>
                  <a:pt x="591" y="482"/>
                </a:lnTo>
                <a:lnTo>
                  <a:pt x="591" y="483"/>
                </a:lnTo>
                <a:lnTo>
                  <a:pt x="592" y="484"/>
                </a:lnTo>
                <a:lnTo>
                  <a:pt x="592" y="486"/>
                </a:lnTo>
                <a:lnTo>
                  <a:pt x="591" y="486"/>
                </a:lnTo>
                <a:lnTo>
                  <a:pt x="587" y="490"/>
                </a:lnTo>
                <a:lnTo>
                  <a:pt x="583" y="489"/>
                </a:lnTo>
                <a:lnTo>
                  <a:pt x="581" y="486"/>
                </a:lnTo>
                <a:lnTo>
                  <a:pt x="580" y="486"/>
                </a:lnTo>
                <a:lnTo>
                  <a:pt x="572" y="471"/>
                </a:lnTo>
                <a:lnTo>
                  <a:pt x="570" y="469"/>
                </a:lnTo>
                <a:lnTo>
                  <a:pt x="570" y="467"/>
                </a:lnTo>
                <a:lnTo>
                  <a:pt x="569" y="454"/>
                </a:lnTo>
                <a:lnTo>
                  <a:pt x="570" y="453"/>
                </a:lnTo>
                <a:lnTo>
                  <a:pt x="570" y="452"/>
                </a:lnTo>
                <a:lnTo>
                  <a:pt x="569" y="453"/>
                </a:lnTo>
                <a:lnTo>
                  <a:pt x="568" y="453"/>
                </a:lnTo>
                <a:lnTo>
                  <a:pt x="568" y="457"/>
                </a:lnTo>
                <a:lnTo>
                  <a:pt x="568" y="467"/>
                </a:lnTo>
                <a:lnTo>
                  <a:pt x="568" y="469"/>
                </a:lnTo>
                <a:lnTo>
                  <a:pt x="569" y="471"/>
                </a:lnTo>
                <a:lnTo>
                  <a:pt x="569" y="472"/>
                </a:lnTo>
                <a:lnTo>
                  <a:pt x="572" y="475"/>
                </a:lnTo>
                <a:lnTo>
                  <a:pt x="573" y="478"/>
                </a:lnTo>
                <a:lnTo>
                  <a:pt x="576" y="483"/>
                </a:lnTo>
                <a:lnTo>
                  <a:pt x="576" y="484"/>
                </a:lnTo>
                <a:lnTo>
                  <a:pt x="576" y="486"/>
                </a:lnTo>
                <a:lnTo>
                  <a:pt x="574" y="487"/>
                </a:lnTo>
                <a:lnTo>
                  <a:pt x="573" y="487"/>
                </a:lnTo>
                <a:lnTo>
                  <a:pt x="572" y="487"/>
                </a:lnTo>
                <a:lnTo>
                  <a:pt x="551" y="476"/>
                </a:lnTo>
                <a:lnTo>
                  <a:pt x="548" y="476"/>
                </a:lnTo>
                <a:lnTo>
                  <a:pt x="543" y="472"/>
                </a:lnTo>
                <a:lnTo>
                  <a:pt x="542" y="471"/>
                </a:lnTo>
                <a:lnTo>
                  <a:pt x="540" y="468"/>
                </a:lnTo>
                <a:lnTo>
                  <a:pt x="539" y="467"/>
                </a:lnTo>
                <a:lnTo>
                  <a:pt x="539" y="464"/>
                </a:lnTo>
                <a:lnTo>
                  <a:pt x="539" y="463"/>
                </a:lnTo>
                <a:lnTo>
                  <a:pt x="540" y="463"/>
                </a:lnTo>
                <a:lnTo>
                  <a:pt x="542" y="460"/>
                </a:lnTo>
                <a:lnTo>
                  <a:pt x="542" y="459"/>
                </a:lnTo>
                <a:lnTo>
                  <a:pt x="542" y="457"/>
                </a:lnTo>
                <a:lnTo>
                  <a:pt x="542" y="456"/>
                </a:lnTo>
                <a:lnTo>
                  <a:pt x="540" y="454"/>
                </a:lnTo>
                <a:lnTo>
                  <a:pt x="539" y="453"/>
                </a:lnTo>
                <a:lnTo>
                  <a:pt x="533" y="452"/>
                </a:lnTo>
                <a:lnTo>
                  <a:pt x="531" y="453"/>
                </a:lnTo>
                <a:lnTo>
                  <a:pt x="529" y="454"/>
                </a:lnTo>
                <a:lnTo>
                  <a:pt x="525" y="454"/>
                </a:lnTo>
                <a:lnTo>
                  <a:pt x="524" y="454"/>
                </a:lnTo>
                <a:lnTo>
                  <a:pt x="524" y="453"/>
                </a:lnTo>
                <a:lnTo>
                  <a:pt x="521" y="452"/>
                </a:lnTo>
                <a:lnTo>
                  <a:pt x="520" y="450"/>
                </a:lnTo>
                <a:lnTo>
                  <a:pt x="520" y="449"/>
                </a:lnTo>
                <a:lnTo>
                  <a:pt x="518" y="448"/>
                </a:lnTo>
                <a:lnTo>
                  <a:pt x="518" y="446"/>
                </a:lnTo>
                <a:lnTo>
                  <a:pt x="520" y="446"/>
                </a:lnTo>
                <a:lnTo>
                  <a:pt x="520" y="445"/>
                </a:lnTo>
                <a:lnTo>
                  <a:pt x="523" y="418"/>
                </a:lnTo>
                <a:lnTo>
                  <a:pt x="523" y="416"/>
                </a:lnTo>
                <a:lnTo>
                  <a:pt x="521" y="414"/>
                </a:lnTo>
                <a:lnTo>
                  <a:pt x="521" y="412"/>
                </a:lnTo>
                <a:lnTo>
                  <a:pt x="517" y="408"/>
                </a:lnTo>
                <a:lnTo>
                  <a:pt x="516" y="407"/>
                </a:lnTo>
                <a:lnTo>
                  <a:pt x="512" y="405"/>
                </a:lnTo>
                <a:lnTo>
                  <a:pt x="506" y="403"/>
                </a:lnTo>
                <a:lnTo>
                  <a:pt x="506" y="397"/>
                </a:lnTo>
                <a:lnTo>
                  <a:pt x="505" y="394"/>
                </a:lnTo>
                <a:lnTo>
                  <a:pt x="503" y="392"/>
                </a:lnTo>
                <a:lnTo>
                  <a:pt x="502" y="390"/>
                </a:lnTo>
                <a:lnTo>
                  <a:pt x="502" y="389"/>
                </a:lnTo>
                <a:lnTo>
                  <a:pt x="499" y="385"/>
                </a:lnTo>
                <a:lnTo>
                  <a:pt x="498" y="384"/>
                </a:lnTo>
                <a:lnTo>
                  <a:pt x="497" y="381"/>
                </a:lnTo>
                <a:lnTo>
                  <a:pt x="495" y="381"/>
                </a:lnTo>
                <a:lnTo>
                  <a:pt x="494" y="379"/>
                </a:lnTo>
                <a:lnTo>
                  <a:pt x="493" y="377"/>
                </a:lnTo>
                <a:lnTo>
                  <a:pt x="490" y="373"/>
                </a:lnTo>
                <a:lnTo>
                  <a:pt x="488" y="371"/>
                </a:lnTo>
                <a:lnTo>
                  <a:pt x="488" y="367"/>
                </a:lnTo>
                <a:lnTo>
                  <a:pt x="488" y="366"/>
                </a:lnTo>
                <a:lnTo>
                  <a:pt x="488" y="364"/>
                </a:lnTo>
                <a:lnTo>
                  <a:pt x="488" y="364"/>
                </a:lnTo>
                <a:lnTo>
                  <a:pt x="487" y="363"/>
                </a:lnTo>
                <a:lnTo>
                  <a:pt x="483" y="356"/>
                </a:lnTo>
                <a:lnTo>
                  <a:pt x="469" y="341"/>
                </a:lnTo>
                <a:lnTo>
                  <a:pt x="468" y="340"/>
                </a:lnTo>
                <a:lnTo>
                  <a:pt x="460" y="334"/>
                </a:lnTo>
                <a:lnTo>
                  <a:pt x="454" y="329"/>
                </a:lnTo>
                <a:lnTo>
                  <a:pt x="450" y="328"/>
                </a:lnTo>
                <a:lnTo>
                  <a:pt x="448" y="328"/>
                </a:lnTo>
                <a:lnTo>
                  <a:pt x="445" y="326"/>
                </a:lnTo>
                <a:lnTo>
                  <a:pt x="439" y="328"/>
                </a:lnTo>
                <a:lnTo>
                  <a:pt x="428" y="324"/>
                </a:lnTo>
                <a:lnTo>
                  <a:pt x="427" y="324"/>
                </a:lnTo>
                <a:lnTo>
                  <a:pt x="424" y="322"/>
                </a:lnTo>
                <a:lnTo>
                  <a:pt x="423" y="321"/>
                </a:lnTo>
                <a:lnTo>
                  <a:pt x="415" y="315"/>
                </a:lnTo>
                <a:lnTo>
                  <a:pt x="413" y="324"/>
                </a:lnTo>
                <a:lnTo>
                  <a:pt x="413" y="325"/>
                </a:lnTo>
                <a:lnTo>
                  <a:pt x="422" y="328"/>
                </a:lnTo>
                <a:lnTo>
                  <a:pt x="423" y="329"/>
                </a:lnTo>
                <a:lnTo>
                  <a:pt x="426" y="330"/>
                </a:lnTo>
                <a:lnTo>
                  <a:pt x="443" y="332"/>
                </a:lnTo>
                <a:lnTo>
                  <a:pt x="450" y="332"/>
                </a:lnTo>
                <a:lnTo>
                  <a:pt x="457" y="334"/>
                </a:lnTo>
                <a:lnTo>
                  <a:pt x="464" y="343"/>
                </a:lnTo>
                <a:lnTo>
                  <a:pt x="465" y="344"/>
                </a:lnTo>
                <a:lnTo>
                  <a:pt x="476" y="355"/>
                </a:lnTo>
                <a:lnTo>
                  <a:pt x="482" y="362"/>
                </a:lnTo>
                <a:lnTo>
                  <a:pt x="483" y="366"/>
                </a:lnTo>
                <a:lnTo>
                  <a:pt x="484" y="369"/>
                </a:lnTo>
                <a:lnTo>
                  <a:pt x="486" y="374"/>
                </a:lnTo>
                <a:lnTo>
                  <a:pt x="486" y="375"/>
                </a:lnTo>
                <a:lnTo>
                  <a:pt x="487" y="377"/>
                </a:lnTo>
                <a:lnTo>
                  <a:pt x="488" y="381"/>
                </a:lnTo>
                <a:lnTo>
                  <a:pt x="488" y="386"/>
                </a:lnTo>
                <a:lnTo>
                  <a:pt x="490" y="392"/>
                </a:lnTo>
                <a:lnTo>
                  <a:pt x="491" y="394"/>
                </a:lnTo>
                <a:lnTo>
                  <a:pt x="488" y="394"/>
                </a:lnTo>
                <a:lnTo>
                  <a:pt x="488" y="400"/>
                </a:lnTo>
                <a:lnTo>
                  <a:pt x="488" y="401"/>
                </a:lnTo>
                <a:lnTo>
                  <a:pt x="488" y="403"/>
                </a:lnTo>
                <a:lnTo>
                  <a:pt x="493" y="404"/>
                </a:lnTo>
                <a:lnTo>
                  <a:pt x="498" y="405"/>
                </a:lnTo>
                <a:lnTo>
                  <a:pt x="509" y="409"/>
                </a:lnTo>
                <a:lnTo>
                  <a:pt x="513" y="411"/>
                </a:lnTo>
                <a:lnTo>
                  <a:pt x="517" y="416"/>
                </a:lnTo>
                <a:lnTo>
                  <a:pt x="518" y="418"/>
                </a:lnTo>
                <a:lnTo>
                  <a:pt x="518" y="419"/>
                </a:lnTo>
                <a:lnTo>
                  <a:pt x="518" y="422"/>
                </a:lnTo>
                <a:lnTo>
                  <a:pt x="516" y="424"/>
                </a:lnTo>
                <a:lnTo>
                  <a:pt x="499" y="419"/>
                </a:lnTo>
                <a:lnTo>
                  <a:pt x="498" y="419"/>
                </a:lnTo>
                <a:lnTo>
                  <a:pt x="497" y="418"/>
                </a:lnTo>
                <a:lnTo>
                  <a:pt x="488" y="412"/>
                </a:lnTo>
                <a:lnTo>
                  <a:pt x="488" y="405"/>
                </a:lnTo>
                <a:lnTo>
                  <a:pt x="487" y="403"/>
                </a:lnTo>
                <a:lnTo>
                  <a:pt x="480" y="397"/>
                </a:lnTo>
                <a:lnTo>
                  <a:pt x="476" y="393"/>
                </a:lnTo>
                <a:lnTo>
                  <a:pt x="473" y="392"/>
                </a:lnTo>
                <a:lnTo>
                  <a:pt x="472" y="392"/>
                </a:lnTo>
                <a:lnTo>
                  <a:pt x="464" y="390"/>
                </a:lnTo>
                <a:lnTo>
                  <a:pt x="461" y="393"/>
                </a:lnTo>
                <a:lnTo>
                  <a:pt x="460" y="394"/>
                </a:lnTo>
                <a:lnTo>
                  <a:pt x="450" y="396"/>
                </a:lnTo>
                <a:lnTo>
                  <a:pt x="446" y="396"/>
                </a:lnTo>
                <a:lnTo>
                  <a:pt x="435" y="394"/>
                </a:lnTo>
                <a:lnTo>
                  <a:pt x="432" y="394"/>
                </a:lnTo>
                <a:lnTo>
                  <a:pt x="430" y="393"/>
                </a:lnTo>
                <a:lnTo>
                  <a:pt x="428" y="392"/>
                </a:lnTo>
                <a:lnTo>
                  <a:pt x="427" y="392"/>
                </a:lnTo>
                <a:lnTo>
                  <a:pt x="423" y="389"/>
                </a:lnTo>
                <a:lnTo>
                  <a:pt x="422" y="389"/>
                </a:lnTo>
                <a:lnTo>
                  <a:pt x="420" y="389"/>
                </a:lnTo>
                <a:lnTo>
                  <a:pt x="416" y="389"/>
                </a:lnTo>
                <a:lnTo>
                  <a:pt x="404" y="390"/>
                </a:lnTo>
                <a:lnTo>
                  <a:pt x="398" y="392"/>
                </a:lnTo>
                <a:lnTo>
                  <a:pt x="397" y="392"/>
                </a:lnTo>
                <a:lnTo>
                  <a:pt x="394" y="390"/>
                </a:lnTo>
                <a:lnTo>
                  <a:pt x="392" y="388"/>
                </a:lnTo>
                <a:lnTo>
                  <a:pt x="390" y="386"/>
                </a:lnTo>
                <a:lnTo>
                  <a:pt x="387" y="384"/>
                </a:lnTo>
                <a:lnTo>
                  <a:pt x="386" y="382"/>
                </a:lnTo>
                <a:lnTo>
                  <a:pt x="372" y="378"/>
                </a:lnTo>
                <a:lnTo>
                  <a:pt x="371" y="378"/>
                </a:lnTo>
                <a:lnTo>
                  <a:pt x="368" y="379"/>
                </a:lnTo>
                <a:lnTo>
                  <a:pt x="357" y="375"/>
                </a:lnTo>
                <a:lnTo>
                  <a:pt x="347" y="369"/>
                </a:lnTo>
                <a:lnTo>
                  <a:pt x="344" y="367"/>
                </a:lnTo>
                <a:lnTo>
                  <a:pt x="342" y="367"/>
                </a:lnTo>
                <a:lnTo>
                  <a:pt x="338" y="367"/>
                </a:lnTo>
                <a:lnTo>
                  <a:pt x="333" y="363"/>
                </a:lnTo>
                <a:lnTo>
                  <a:pt x="332" y="363"/>
                </a:lnTo>
                <a:lnTo>
                  <a:pt x="327" y="360"/>
                </a:lnTo>
                <a:lnTo>
                  <a:pt x="319" y="358"/>
                </a:lnTo>
                <a:lnTo>
                  <a:pt x="318" y="356"/>
                </a:lnTo>
                <a:lnTo>
                  <a:pt x="317" y="356"/>
                </a:lnTo>
                <a:lnTo>
                  <a:pt x="317" y="358"/>
                </a:lnTo>
                <a:lnTo>
                  <a:pt x="315" y="358"/>
                </a:lnTo>
                <a:lnTo>
                  <a:pt x="317" y="360"/>
                </a:lnTo>
                <a:lnTo>
                  <a:pt x="327" y="371"/>
                </a:lnTo>
                <a:lnTo>
                  <a:pt x="344" y="374"/>
                </a:lnTo>
                <a:lnTo>
                  <a:pt x="356" y="378"/>
                </a:lnTo>
                <a:lnTo>
                  <a:pt x="383" y="389"/>
                </a:lnTo>
                <a:lnTo>
                  <a:pt x="385" y="390"/>
                </a:lnTo>
                <a:lnTo>
                  <a:pt x="387" y="390"/>
                </a:lnTo>
                <a:lnTo>
                  <a:pt x="390" y="393"/>
                </a:lnTo>
                <a:lnTo>
                  <a:pt x="392" y="396"/>
                </a:lnTo>
                <a:lnTo>
                  <a:pt x="393" y="396"/>
                </a:lnTo>
                <a:lnTo>
                  <a:pt x="393" y="397"/>
                </a:lnTo>
                <a:lnTo>
                  <a:pt x="393" y="397"/>
                </a:lnTo>
                <a:lnTo>
                  <a:pt x="390" y="399"/>
                </a:lnTo>
                <a:lnTo>
                  <a:pt x="387" y="400"/>
                </a:lnTo>
                <a:lnTo>
                  <a:pt x="383" y="401"/>
                </a:lnTo>
                <a:lnTo>
                  <a:pt x="382" y="401"/>
                </a:lnTo>
                <a:lnTo>
                  <a:pt x="382" y="403"/>
                </a:lnTo>
                <a:lnTo>
                  <a:pt x="381" y="404"/>
                </a:lnTo>
                <a:lnTo>
                  <a:pt x="379" y="409"/>
                </a:lnTo>
                <a:lnTo>
                  <a:pt x="371" y="419"/>
                </a:lnTo>
                <a:lnTo>
                  <a:pt x="371" y="420"/>
                </a:lnTo>
                <a:lnTo>
                  <a:pt x="367" y="423"/>
                </a:lnTo>
                <a:lnTo>
                  <a:pt x="363" y="426"/>
                </a:lnTo>
                <a:lnTo>
                  <a:pt x="362" y="427"/>
                </a:lnTo>
                <a:lnTo>
                  <a:pt x="362" y="429"/>
                </a:lnTo>
                <a:lnTo>
                  <a:pt x="364" y="429"/>
                </a:lnTo>
                <a:lnTo>
                  <a:pt x="370" y="424"/>
                </a:lnTo>
                <a:lnTo>
                  <a:pt x="375" y="418"/>
                </a:lnTo>
                <a:lnTo>
                  <a:pt x="379" y="411"/>
                </a:lnTo>
                <a:lnTo>
                  <a:pt x="385" y="404"/>
                </a:lnTo>
                <a:lnTo>
                  <a:pt x="396" y="399"/>
                </a:lnTo>
                <a:lnTo>
                  <a:pt x="404" y="396"/>
                </a:lnTo>
                <a:lnTo>
                  <a:pt x="411" y="394"/>
                </a:lnTo>
                <a:lnTo>
                  <a:pt x="412" y="394"/>
                </a:lnTo>
                <a:lnTo>
                  <a:pt x="413" y="397"/>
                </a:lnTo>
                <a:lnTo>
                  <a:pt x="426" y="397"/>
                </a:lnTo>
                <a:lnTo>
                  <a:pt x="432" y="399"/>
                </a:lnTo>
                <a:lnTo>
                  <a:pt x="435" y="399"/>
                </a:lnTo>
                <a:lnTo>
                  <a:pt x="445" y="400"/>
                </a:lnTo>
                <a:lnTo>
                  <a:pt x="446" y="400"/>
                </a:lnTo>
                <a:lnTo>
                  <a:pt x="448" y="400"/>
                </a:lnTo>
                <a:lnTo>
                  <a:pt x="457" y="399"/>
                </a:lnTo>
                <a:lnTo>
                  <a:pt x="460" y="399"/>
                </a:lnTo>
                <a:lnTo>
                  <a:pt x="464" y="397"/>
                </a:lnTo>
                <a:lnTo>
                  <a:pt x="469" y="397"/>
                </a:lnTo>
                <a:lnTo>
                  <a:pt x="483" y="407"/>
                </a:lnTo>
                <a:lnTo>
                  <a:pt x="483" y="408"/>
                </a:lnTo>
                <a:lnTo>
                  <a:pt x="483" y="409"/>
                </a:lnTo>
                <a:lnTo>
                  <a:pt x="483" y="411"/>
                </a:lnTo>
                <a:lnTo>
                  <a:pt x="487" y="416"/>
                </a:lnTo>
                <a:lnTo>
                  <a:pt x="488" y="418"/>
                </a:lnTo>
                <a:lnTo>
                  <a:pt x="493" y="420"/>
                </a:lnTo>
                <a:lnTo>
                  <a:pt x="494" y="420"/>
                </a:lnTo>
                <a:lnTo>
                  <a:pt x="494" y="422"/>
                </a:lnTo>
                <a:lnTo>
                  <a:pt x="497" y="423"/>
                </a:lnTo>
                <a:lnTo>
                  <a:pt x="498" y="423"/>
                </a:lnTo>
                <a:lnTo>
                  <a:pt x="502" y="423"/>
                </a:lnTo>
                <a:lnTo>
                  <a:pt x="506" y="424"/>
                </a:lnTo>
                <a:lnTo>
                  <a:pt x="514" y="429"/>
                </a:lnTo>
                <a:lnTo>
                  <a:pt x="516" y="429"/>
                </a:lnTo>
                <a:lnTo>
                  <a:pt x="516" y="430"/>
                </a:lnTo>
                <a:lnTo>
                  <a:pt x="516" y="437"/>
                </a:lnTo>
                <a:lnTo>
                  <a:pt x="516" y="441"/>
                </a:lnTo>
                <a:lnTo>
                  <a:pt x="516" y="444"/>
                </a:lnTo>
                <a:lnTo>
                  <a:pt x="514" y="446"/>
                </a:lnTo>
                <a:lnTo>
                  <a:pt x="514" y="448"/>
                </a:lnTo>
                <a:lnTo>
                  <a:pt x="513" y="448"/>
                </a:lnTo>
                <a:lnTo>
                  <a:pt x="512" y="448"/>
                </a:lnTo>
                <a:lnTo>
                  <a:pt x="510" y="448"/>
                </a:lnTo>
                <a:lnTo>
                  <a:pt x="509" y="446"/>
                </a:lnTo>
                <a:lnTo>
                  <a:pt x="502" y="438"/>
                </a:lnTo>
                <a:lnTo>
                  <a:pt x="490" y="429"/>
                </a:lnTo>
                <a:lnTo>
                  <a:pt x="488" y="427"/>
                </a:lnTo>
                <a:lnTo>
                  <a:pt x="488" y="426"/>
                </a:lnTo>
                <a:lnTo>
                  <a:pt x="484" y="424"/>
                </a:lnTo>
                <a:lnTo>
                  <a:pt x="469" y="433"/>
                </a:lnTo>
                <a:lnTo>
                  <a:pt x="469" y="434"/>
                </a:lnTo>
                <a:lnTo>
                  <a:pt x="469" y="437"/>
                </a:lnTo>
                <a:lnTo>
                  <a:pt x="471" y="438"/>
                </a:lnTo>
                <a:lnTo>
                  <a:pt x="473" y="433"/>
                </a:lnTo>
                <a:lnTo>
                  <a:pt x="478" y="430"/>
                </a:lnTo>
                <a:lnTo>
                  <a:pt x="480" y="430"/>
                </a:lnTo>
                <a:lnTo>
                  <a:pt x="482" y="429"/>
                </a:lnTo>
                <a:lnTo>
                  <a:pt x="487" y="430"/>
                </a:lnTo>
                <a:lnTo>
                  <a:pt x="488" y="430"/>
                </a:lnTo>
                <a:lnTo>
                  <a:pt x="509" y="449"/>
                </a:lnTo>
                <a:lnTo>
                  <a:pt x="510" y="452"/>
                </a:lnTo>
                <a:lnTo>
                  <a:pt x="513" y="454"/>
                </a:lnTo>
                <a:lnTo>
                  <a:pt x="516" y="456"/>
                </a:lnTo>
                <a:lnTo>
                  <a:pt x="521" y="460"/>
                </a:lnTo>
                <a:lnTo>
                  <a:pt x="524" y="460"/>
                </a:lnTo>
                <a:lnTo>
                  <a:pt x="529" y="460"/>
                </a:lnTo>
                <a:lnTo>
                  <a:pt x="535" y="459"/>
                </a:lnTo>
                <a:lnTo>
                  <a:pt x="536" y="460"/>
                </a:lnTo>
                <a:lnTo>
                  <a:pt x="532" y="474"/>
                </a:lnTo>
                <a:lnTo>
                  <a:pt x="531" y="479"/>
                </a:lnTo>
                <a:lnTo>
                  <a:pt x="529" y="479"/>
                </a:lnTo>
                <a:lnTo>
                  <a:pt x="527" y="479"/>
                </a:lnTo>
                <a:lnTo>
                  <a:pt x="531" y="483"/>
                </a:lnTo>
                <a:lnTo>
                  <a:pt x="544" y="484"/>
                </a:lnTo>
                <a:lnTo>
                  <a:pt x="547" y="486"/>
                </a:lnTo>
                <a:lnTo>
                  <a:pt x="553" y="487"/>
                </a:lnTo>
                <a:lnTo>
                  <a:pt x="555" y="489"/>
                </a:lnTo>
                <a:lnTo>
                  <a:pt x="577" y="495"/>
                </a:lnTo>
                <a:lnTo>
                  <a:pt x="584" y="498"/>
                </a:lnTo>
                <a:lnTo>
                  <a:pt x="585" y="498"/>
                </a:lnTo>
                <a:lnTo>
                  <a:pt x="587" y="504"/>
                </a:lnTo>
                <a:lnTo>
                  <a:pt x="587" y="513"/>
                </a:lnTo>
                <a:lnTo>
                  <a:pt x="588" y="520"/>
                </a:lnTo>
                <a:lnTo>
                  <a:pt x="595" y="536"/>
                </a:lnTo>
                <a:lnTo>
                  <a:pt x="596" y="538"/>
                </a:lnTo>
                <a:lnTo>
                  <a:pt x="598" y="539"/>
                </a:lnTo>
                <a:lnTo>
                  <a:pt x="599" y="551"/>
                </a:lnTo>
                <a:lnTo>
                  <a:pt x="599" y="553"/>
                </a:lnTo>
                <a:lnTo>
                  <a:pt x="599" y="555"/>
                </a:lnTo>
                <a:lnTo>
                  <a:pt x="598" y="555"/>
                </a:lnTo>
                <a:lnTo>
                  <a:pt x="593" y="555"/>
                </a:lnTo>
                <a:lnTo>
                  <a:pt x="592" y="555"/>
                </a:lnTo>
                <a:lnTo>
                  <a:pt x="591" y="555"/>
                </a:lnTo>
                <a:lnTo>
                  <a:pt x="589" y="553"/>
                </a:lnTo>
                <a:lnTo>
                  <a:pt x="583" y="559"/>
                </a:lnTo>
                <a:lnTo>
                  <a:pt x="578" y="562"/>
                </a:lnTo>
                <a:lnTo>
                  <a:pt x="581" y="569"/>
                </a:lnTo>
                <a:lnTo>
                  <a:pt x="581" y="570"/>
                </a:lnTo>
                <a:lnTo>
                  <a:pt x="573" y="570"/>
                </a:lnTo>
                <a:lnTo>
                  <a:pt x="563" y="558"/>
                </a:lnTo>
                <a:lnTo>
                  <a:pt x="562" y="557"/>
                </a:lnTo>
                <a:lnTo>
                  <a:pt x="554" y="553"/>
                </a:lnTo>
                <a:lnTo>
                  <a:pt x="543" y="549"/>
                </a:lnTo>
                <a:lnTo>
                  <a:pt x="540" y="544"/>
                </a:lnTo>
                <a:lnTo>
                  <a:pt x="536" y="539"/>
                </a:lnTo>
                <a:lnTo>
                  <a:pt x="533" y="536"/>
                </a:lnTo>
                <a:lnTo>
                  <a:pt x="533" y="539"/>
                </a:lnTo>
                <a:lnTo>
                  <a:pt x="536" y="544"/>
                </a:lnTo>
                <a:lnTo>
                  <a:pt x="539" y="547"/>
                </a:lnTo>
                <a:lnTo>
                  <a:pt x="542" y="550"/>
                </a:lnTo>
                <a:lnTo>
                  <a:pt x="543" y="551"/>
                </a:lnTo>
                <a:lnTo>
                  <a:pt x="546" y="551"/>
                </a:lnTo>
                <a:lnTo>
                  <a:pt x="547" y="551"/>
                </a:lnTo>
                <a:lnTo>
                  <a:pt x="550" y="551"/>
                </a:lnTo>
                <a:lnTo>
                  <a:pt x="566" y="566"/>
                </a:lnTo>
                <a:lnTo>
                  <a:pt x="569" y="570"/>
                </a:lnTo>
                <a:lnTo>
                  <a:pt x="576" y="580"/>
                </a:lnTo>
                <a:lnTo>
                  <a:pt x="576" y="581"/>
                </a:lnTo>
                <a:lnTo>
                  <a:pt x="576" y="583"/>
                </a:lnTo>
                <a:lnTo>
                  <a:pt x="577" y="585"/>
                </a:lnTo>
                <a:lnTo>
                  <a:pt x="580" y="596"/>
                </a:lnTo>
                <a:lnTo>
                  <a:pt x="584" y="602"/>
                </a:lnTo>
                <a:lnTo>
                  <a:pt x="587" y="604"/>
                </a:lnTo>
                <a:lnTo>
                  <a:pt x="589" y="609"/>
                </a:lnTo>
                <a:lnTo>
                  <a:pt x="595" y="613"/>
                </a:lnTo>
                <a:lnTo>
                  <a:pt x="606" y="626"/>
                </a:lnTo>
                <a:lnTo>
                  <a:pt x="611" y="632"/>
                </a:lnTo>
                <a:lnTo>
                  <a:pt x="613" y="634"/>
                </a:lnTo>
                <a:lnTo>
                  <a:pt x="613" y="636"/>
                </a:lnTo>
                <a:lnTo>
                  <a:pt x="614" y="641"/>
                </a:lnTo>
                <a:lnTo>
                  <a:pt x="613" y="643"/>
                </a:lnTo>
                <a:lnTo>
                  <a:pt x="609" y="641"/>
                </a:lnTo>
                <a:lnTo>
                  <a:pt x="607" y="641"/>
                </a:lnTo>
                <a:lnTo>
                  <a:pt x="606" y="641"/>
                </a:lnTo>
                <a:lnTo>
                  <a:pt x="602" y="637"/>
                </a:lnTo>
                <a:lnTo>
                  <a:pt x="592" y="633"/>
                </a:lnTo>
                <a:lnTo>
                  <a:pt x="603" y="645"/>
                </a:lnTo>
                <a:lnTo>
                  <a:pt x="621" y="656"/>
                </a:lnTo>
                <a:lnTo>
                  <a:pt x="632" y="664"/>
                </a:lnTo>
                <a:lnTo>
                  <a:pt x="633" y="664"/>
                </a:lnTo>
                <a:lnTo>
                  <a:pt x="633" y="666"/>
                </a:lnTo>
                <a:lnTo>
                  <a:pt x="629" y="666"/>
                </a:lnTo>
                <a:lnTo>
                  <a:pt x="628" y="666"/>
                </a:lnTo>
                <a:lnTo>
                  <a:pt x="619" y="666"/>
                </a:lnTo>
                <a:lnTo>
                  <a:pt x="615" y="664"/>
                </a:lnTo>
                <a:lnTo>
                  <a:pt x="610" y="660"/>
                </a:lnTo>
                <a:lnTo>
                  <a:pt x="610" y="659"/>
                </a:lnTo>
                <a:lnTo>
                  <a:pt x="606" y="658"/>
                </a:lnTo>
                <a:lnTo>
                  <a:pt x="602" y="656"/>
                </a:lnTo>
                <a:lnTo>
                  <a:pt x="596" y="654"/>
                </a:lnTo>
                <a:lnTo>
                  <a:pt x="593" y="652"/>
                </a:lnTo>
                <a:lnTo>
                  <a:pt x="581" y="652"/>
                </a:lnTo>
                <a:lnTo>
                  <a:pt x="580" y="652"/>
                </a:lnTo>
                <a:lnTo>
                  <a:pt x="580" y="645"/>
                </a:lnTo>
                <a:lnTo>
                  <a:pt x="570" y="629"/>
                </a:lnTo>
                <a:lnTo>
                  <a:pt x="569" y="621"/>
                </a:lnTo>
                <a:lnTo>
                  <a:pt x="569" y="619"/>
                </a:lnTo>
                <a:lnTo>
                  <a:pt x="565" y="615"/>
                </a:lnTo>
                <a:lnTo>
                  <a:pt x="561" y="615"/>
                </a:lnTo>
                <a:lnTo>
                  <a:pt x="561" y="617"/>
                </a:lnTo>
                <a:lnTo>
                  <a:pt x="562" y="617"/>
                </a:lnTo>
                <a:lnTo>
                  <a:pt x="565" y="618"/>
                </a:lnTo>
                <a:lnTo>
                  <a:pt x="566" y="619"/>
                </a:lnTo>
                <a:lnTo>
                  <a:pt x="566" y="622"/>
                </a:lnTo>
                <a:lnTo>
                  <a:pt x="566" y="626"/>
                </a:lnTo>
                <a:lnTo>
                  <a:pt x="565" y="629"/>
                </a:lnTo>
                <a:lnTo>
                  <a:pt x="563" y="630"/>
                </a:lnTo>
                <a:lnTo>
                  <a:pt x="562" y="637"/>
                </a:lnTo>
                <a:lnTo>
                  <a:pt x="562" y="639"/>
                </a:lnTo>
                <a:lnTo>
                  <a:pt x="568" y="648"/>
                </a:lnTo>
                <a:lnTo>
                  <a:pt x="568" y="649"/>
                </a:lnTo>
                <a:lnTo>
                  <a:pt x="558" y="669"/>
                </a:lnTo>
                <a:lnTo>
                  <a:pt x="554" y="673"/>
                </a:lnTo>
                <a:lnTo>
                  <a:pt x="544" y="671"/>
                </a:lnTo>
                <a:lnTo>
                  <a:pt x="543" y="671"/>
                </a:lnTo>
                <a:lnTo>
                  <a:pt x="540" y="670"/>
                </a:lnTo>
                <a:lnTo>
                  <a:pt x="538" y="664"/>
                </a:lnTo>
                <a:lnTo>
                  <a:pt x="532" y="658"/>
                </a:lnTo>
                <a:lnTo>
                  <a:pt x="531" y="656"/>
                </a:lnTo>
                <a:lnTo>
                  <a:pt x="529" y="655"/>
                </a:lnTo>
                <a:lnTo>
                  <a:pt x="528" y="654"/>
                </a:lnTo>
                <a:lnTo>
                  <a:pt x="527" y="655"/>
                </a:lnTo>
                <a:lnTo>
                  <a:pt x="527" y="656"/>
                </a:lnTo>
                <a:lnTo>
                  <a:pt x="528" y="656"/>
                </a:lnTo>
                <a:lnTo>
                  <a:pt x="529" y="658"/>
                </a:lnTo>
                <a:lnTo>
                  <a:pt x="529" y="659"/>
                </a:lnTo>
                <a:lnTo>
                  <a:pt x="536" y="667"/>
                </a:lnTo>
                <a:lnTo>
                  <a:pt x="535" y="671"/>
                </a:lnTo>
                <a:lnTo>
                  <a:pt x="531" y="673"/>
                </a:lnTo>
                <a:lnTo>
                  <a:pt x="528" y="674"/>
                </a:lnTo>
                <a:lnTo>
                  <a:pt x="527" y="674"/>
                </a:lnTo>
                <a:lnTo>
                  <a:pt x="525" y="673"/>
                </a:lnTo>
                <a:lnTo>
                  <a:pt x="516" y="659"/>
                </a:lnTo>
                <a:lnTo>
                  <a:pt x="514" y="659"/>
                </a:lnTo>
                <a:lnTo>
                  <a:pt x="513" y="656"/>
                </a:lnTo>
                <a:lnTo>
                  <a:pt x="513" y="654"/>
                </a:lnTo>
                <a:lnTo>
                  <a:pt x="513" y="651"/>
                </a:lnTo>
                <a:lnTo>
                  <a:pt x="513" y="647"/>
                </a:lnTo>
                <a:lnTo>
                  <a:pt x="512" y="644"/>
                </a:lnTo>
                <a:lnTo>
                  <a:pt x="510" y="637"/>
                </a:lnTo>
                <a:lnTo>
                  <a:pt x="510" y="636"/>
                </a:lnTo>
                <a:lnTo>
                  <a:pt x="510" y="633"/>
                </a:lnTo>
                <a:lnTo>
                  <a:pt x="509" y="632"/>
                </a:lnTo>
                <a:lnTo>
                  <a:pt x="502" y="626"/>
                </a:lnTo>
                <a:lnTo>
                  <a:pt x="498" y="625"/>
                </a:lnTo>
                <a:lnTo>
                  <a:pt x="498" y="626"/>
                </a:lnTo>
                <a:lnTo>
                  <a:pt x="498" y="626"/>
                </a:lnTo>
                <a:lnTo>
                  <a:pt x="499" y="629"/>
                </a:lnTo>
                <a:lnTo>
                  <a:pt x="501" y="634"/>
                </a:lnTo>
                <a:lnTo>
                  <a:pt x="502" y="636"/>
                </a:lnTo>
                <a:lnTo>
                  <a:pt x="503" y="636"/>
                </a:lnTo>
                <a:lnTo>
                  <a:pt x="506" y="640"/>
                </a:lnTo>
                <a:lnTo>
                  <a:pt x="508" y="645"/>
                </a:lnTo>
                <a:lnTo>
                  <a:pt x="509" y="659"/>
                </a:lnTo>
                <a:lnTo>
                  <a:pt x="521" y="681"/>
                </a:lnTo>
                <a:lnTo>
                  <a:pt x="523" y="684"/>
                </a:lnTo>
                <a:lnTo>
                  <a:pt x="528" y="682"/>
                </a:lnTo>
                <a:lnTo>
                  <a:pt x="529" y="682"/>
                </a:lnTo>
                <a:lnTo>
                  <a:pt x="531" y="682"/>
                </a:lnTo>
                <a:lnTo>
                  <a:pt x="553" y="681"/>
                </a:lnTo>
                <a:lnTo>
                  <a:pt x="554" y="682"/>
                </a:lnTo>
                <a:lnTo>
                  <a:pt x="555" y="684"/>
                </a:lnTo>
                <a:lnTo>
                  <a:pt x="562" y="690"/>
                </a:lnTo>
                <a:lnTo>
                  <a:pt x="569" y="696"/>
                </a:lnTo>
                <a:lnTo>
                  <a:pt x="569" y="697"/>
                </a:lnTo>
                <a:lnTo>
                  <a:pt x="573" y="705"/>
                </a:lnTo>
                <a:lnTo>
                  <a:pt x="572" y="720"/>
                </a:lnTo>
                <a:lnTo>
                  <a:pt x="568" y="734"/>
                </a:lnTo>
                <a:lnTo>
                  <a:pt x="565" y="741"/>
                </a:lnTo>
                <a:lnTo>
                  <a:pt x="565" y="742"/>
                </a:lnTo>
                <a:lnTo>
                  <a:pt x="562" y="748"/>
                </a:lnTo>
                <a:lnTo>
                  <a:pt x="561" y="750"/>
                </a:lnTo>
                <a:lnTo>
                  <a:pt x="559" y="750"/>
                </a:lnTo>
                <a:lnTo>
                  <a:pt x="558" y="750"/>
                </a:lnTo>
                <a:lnTo>
                  <a:pt x="555" y="749"/>
                </a:lnTo>
                <a:lnTo>
                  <a:pt x="555" y="748"/>
                </a:lnTo>
                <a:lnTo>
                  <a:pt x="554" y="739"/>
                </a:lnTo>
                <a:lnTo>
                  <a:pt x="554" y="734"/>
                </a:lnTo>
                <a:lnTo>
                  <a:pt x="554" y="733"/>
                </a:lnTo>
                <a:lnTo>
                  <a:pt x="554" y="731"/>
                </a:lnTo>
                <a:lnTo>
                  <a:pt x="554" y="727"/>
                </a:lnTo>
                <a:lnTo>
                  <a:pt x="555" y="727"/>
                </a:lnTo>
                <a:lnTo>
                  <a:pt x="555" y="726"/>
                </a:lnTo>
                <a:lnTo>
                  <a:pt x="555" y="724"/>
                </a:lnTo>
                <a:lnTo>
                  <a:pt x="554" y="719"/>
                </a:lnTo>
                <a:lnTo>
                  <a:pt x="554" y="718"/>
                </a:lnTo>
                <a:lnTo>
                  <a:pt x="546" y="709"/>
                </a:lnTo>
                <a:lnTo>
                  <a:pt x="544" y="709"/>
                </a:lnTo>
                <a:lnTo>
                  <a:pt x="543" y="711"/>
                </a:lnTo>
                <a:lnTo>
                  <a:pt x="544" y="712"/>
                </a:lnTo>
                <a:lnTo>
                  <a:pt x="542" y="714"/>
                </a:lnTo>
                <a:lnTo>
                  <a:pt x="539" y="714"/>
                </a:lnTo>
                <a:lnTo>
                  <a:pt x="535" y="711"/>
                </a:lnTo>
                <a:lnTo>
                  <a:pt x="533" y="708"/>
                </a:lnTo>
                <a:lnTo>
                  <a:pt x="532" y="708"/>
                </a:lnTo>
                <a:lnTo>
                  <a:pt x="531" y="704"/>
                </a:lnTo>
                <a:lnTo>
                  <a:pt x="528" y="700"/>
                </a:lnTo>
                <a:lnTo>
                  <a:pt x="525" y="700"/>
                </a:lnTo>
                <a:lnTo>
                  <a:pt x="521" y="697"/>
                </a:lnTo>
                <a:lnTo>
                  <a:pt x="520" y="696"/>
                </a:lnTo>
                <a:lnTo>
                  <a:pt x="520" y="694"/>
                </a:lnTo>
                <a:lnTo>
                  <a:pt x="499" y="669"/>
                </a:lnTo>
                <a:lnTo>
                  <a:pt x="498" y="666"/>
                </a:lnTo>
                <a:lnTo>
                  <a:pt x="495" y="663"/>
                </a:lnTo>
                <a:lnTo>
                  <a:pt x="488" y="655"/>
                </a:lnTo>
                <a:lnTo>
                  <a:pt x="483" y="647"/>
                </a:lnTo>
                <a:lnTo>
                  <a:pt x="482" y="645"/>
                </a:lnTo>
                <a:lnTo>
                  <a:pt x="479" y="644"/>
                </a:lnTo>
                <a:lnTo>
                  <a:pt x="478" y="643"/>
                </a:lnTo>
                <a:lnTo>
                  <a:pt x="473" y="640"/>
                </a:lnTo>
                <a:lnTo>
                  <a:pt x="464" y="629"/>
                </a:lnTo>
                <a:lnTo>
                  <a:pt x="463" y="628"/>
                </a:lnTo>
                <a:lnTo>
                  <a:pt x="454" y="611"/>
                </a:lnTo>
                <a:lnTo>
                  <a:pt x="450" y="604"/>
                </a:lnTo>
                <a:lnTo>
                  <a:pt x="450" y="602"/>
                </a:lnTo>
                <a:lnTo>
                  <a:pt x="448" y="592"/>
                </a:lnTo>
                <a:lnTo>
                  <a:pt x="448" y="588"/>
                </a:lnTo>
                <a:lnTo>
                  <a:pt x="448" y="587"/>
                </a:lnTo>
                <a:lnTo>
                  <a:pt x="446" y="583"/>
                </a:lnTo>
                <a:lnTo>
                  <a:pt x="443" y="581"/>
                </a:lnTo>
                <a:lnTo>
                  <a:pt x="434" y="574"/>
                </a:lnTo>
                <a:lnTo>
                  <a:pt x="434" y="573"/>
                </a:lnTo>
                <a:lnTo>
                  <a:pt x="432" y="574"/>
                </a:lnTo>
                <a:lnTo>
                  <a:pt x="431" y="574"/>
                </a:lnTo>
                <a:lnTo>
                  <a:pt x="427" y="577"/>
                </a:lnTo>
                <a:lnTo>
                  <a:pt x="427" y="581"/>
                </a:lnTo>
                <a:lnTo>
                  <a:pt x="432" y="585"/>
                </a:lnTo>
                <a:lnTo>
                  <a:pt x="437" y="591"/>
                </a:lnTo>
                <a:lnTo>
                  <a:pt x="438" y="594"/>
                </a:lnTo>
                <a:lnTo>
                  <a:pt x="443" y="603"/>
                </a:lnTo>
                <a:lnTo>
                  <a:pt x="445" y="606"/>
                </a:lnTo>
                <a:lnTo>
                  <a:pt x="446" y="607"/>
                </a:lnTo>
                <a:lnTo>
                  <a:pt x="446" y="610"/>
                </a:lnTo>
                <a:lnTo>
                  <a:pt x="452" y="618"/>
                </a:lnTo>
                <a:lnTo>
                  <a:pt x="453" y="618"/>
                </a:lnTo>
                <a:lnTo>
                  <a:pt x="456" y="621"/>
                </a:lnTo>
                <a:lnTo>
                  <a:pt x="456" y="622"/>
                </a:lnTo>
                <a:lnTo>
                  <a:pt x="457" y="625"/>
                </a:lnTo>
                <a:lnTo>
                  <a:pt x="458" y="629"/>
                </a:lnTo>
                <a:lnTo>
                  <a:pt x="458" y="630"/>
                </a:lnTo>
                <a:lnTo>
                  <a:pt x="457" y="630"/>
                </a:lnTo>
                <a:lnTo>
                  <a:pt x="456" y="630"/>
                </a:lnTo>
                <a:lnTo>
                  <a:pt x="449" y="628"/>
                </a:lnTo>
                <a:lnTo>
                  <a:pt x="443" y="619"/>
                </a:lnTo>
                <a:lnTo>
                  <a:pt x="435" y="604"/>
                </a:lnTo>
                <a:lnTo>
                  <a:pt x="430" y="591"/>
                </a:lnTo>
                <a:lnTo>
                  <a:pt x="428" y="589"/>
                </a:lnTo>
                <a:lnTo>
                  <a:pt x="426" y="588"/>
                </a:lnTo>
                <a:lnTo>
                  <a:pt x="424" y="587"/>
                </a:lnTo>
                <a:lnTo>
                  <a:pt x="417" y="583"/>
                </a:lnTo>
                <a:lnTo>
                  <a:pt x="409" y="579"/>
                </a:lnTo>
                <a:lnTo>
                  <a:pt x="408" y="579"/>
                </a:lnTo>
                <a:lnTo>
                  <a:pt x="394" y="574"/>
                </a:lnTo>
                <a:lnTo>
                  <a:pt x="393" y="576"/>
                </a:lnTo>
                <a:lnTo>
                  <a:pt x="390" y="576"/>
                </a:lnTo>
                <a:lnTo>
                  <a:pt x="385" y="577"/>
                </a:lnTo>
                <a:lnTo>
                  <a:pt x="379" y="579"/>
                </a:lnTo>
                <a:lnTo>
                  <a:pt x="378" y="576"/>
                </a:lnTo>
                <a:lnTo>
                  <a:pt x="362" y="570"/>
                </a:lnTo>
                <a:lnTo>
                  <a:pt x="359" y="569"/>
                </a:lnTo>
                <a:lnTo>
                  <a:pt x="357" y="568"/>
                </a:lnTo>
                <a:lnTo>
                  <a:pt x="357" y="566"/>
                </a:lnTo>
                <a:lnTo>
                  <a:pt x="357" y="566"/>
                </a:lnTo>
                <a:lnTo>
                  <a:pt x="357" y="570"/>
                </a:lnTo>
                <a:lnTo>
                  <a:pt x="357" y="572"/>
                </a:lnTo>
                <a:lnTo>
                  <a:pt x="362" y="576"/>
                </a:lnTo>
                <a:lnTo>
                  <a:pt x="364" y="576"/>
                </a:lnTo>
                <a:lnTo>
                  <a:pt x="367" y="577"/>
                </a:lnTo>
                <a:lnTo>
                  <a:pt x="368" y="577"/>
                </a:lnTo>
                <a:lnTo>
                  <a:pt x="370" y="579"/>
                </a:lnTo>
                <a:lnTo>
                  <a:pt x="372" y="581"/>
                </a:lnTo>
                <a:lnTo>
                  <a:pt x="374" y="583"/>
                </a:lnTo>
                <a:lnTo>
                  <a:pt x="374" y="585"/>
                </a:lnTo>
                <a:lnTo>
                  <a:pt x="377" y="587"/>
                </a:lnTo>
                <a:lnTo>
                  <a:pt x="382" y="588"/>
                </a:lnTo>
                <a:lnTo>
                  <a:pt x="383" y="587"/>
                </a:lnTo>
                <a:lnTo>
                  <a:pt x="386" y="585"/>
                </a:lnTo>
                <a:lnTo>
                  <a:pt x="389" y="583"/>
                </a:lnTo>
                <a:lnTo>
                  <a:pt x="390" y="580"/>
                </a:lnTo>
                <a:lnTo>
                  <a:pt x="392" y="579"/>
                </a:lnTo>
                <a:lnTo>
                  <a:pt x="394" y="580"/>
                </a:lnTo>
                <a:lnTo>
                  <a:pt x="397" y="580"/>
                </a:lnTo>
                <a:lnTo>
                  <a:pt x="400" y="581"/>
                </a:lnTo>
                <a:lnTo>
                  <a:pt x="408" y="587"/>
                </a:lnTo>
                <a:lnTo>
                  <a:pt x="415" y="591"/>
                </a:lnTo>
                <a:lnTo>
                  <a:pt x="424" y="600"/>
                </a:lnTo>
                <a:lnTo>
                  <a:pt x="432" y="614"/>
                </a:lnTo>
                <a:lnTo>
                  <a:pt x="437" y="621"/>
                </a:lnTo>
                <a:lnTo>
                  <a:pt x="438" y="625"/>
                </a:lnTo>
                <a:lnTo>
                  <a:pt x="443" y="630"/>
                </a:lnTo>
                <a:lnTo>
                  <a:pt x="445" y="632"/>
                </a:lnTo>
                <a:lnTo>
                  <a:pt x="448" y="633"/>
                </a:lnTo>
                <a:lnTo>
                  <a:pt x="452" y="636"/>
                </a:lnTo>
                <a:lnTo>
                  <a:pt x="456" y="637"/>
                </a:lnTo>
                <a:lnTo>
                  <a:pt x="456" y="637"/>
                </a:lnTo>
                <a:lnTo>
                  <a:pt x="457" y="636"/>
                </a:lnTo>
                <a:lnTo>
                  <a:pt x="460" y="636"/>
                </a:lnTo>
                <a:lnTo>
                  <a:pt x="461" y="637"/>
                </a:lnTo>
                <a:lnTo>
                  <a:pt x="465" y="640"/>
                </a:lnTo>
                <a:lnTo>
                  <a:pt x="479" y="655"/>
                </a:lnTo>
                <a:lnTo>
                  <a:pt x="484" y="660"/>
                </a:lnTo>
                <a:lnTo>
                  <a:pt x="488" y="667"/>
                </a:lnTo>
                <a:lnTo>
                  <a:pt x="488" y="667"/>
                </a:lnTo>
                <a:lnTo>
                  <a:pt x="497" y="682"/>
                </a:lnTo>
                <a:lnTo>
                  <a:pt x="509" y="696"/>
                </a:lnTo>
                <a:lnTo>
                  <a:pt x="512" y="701"/>
                </a:lnTo>
                <a:lnTo>
                  <a:pt x="514" y="709"/>
                </a:lnTo>
                <a:lnTo>
                  <a:pt x="512" y="712"/>
                </a:lnTo>
                <a:lnTo>
                  <a:pt x="510" y="716"/>
                </a:lnTo>
                <a:lnTo>
                  <a:pt x="513" y="720"/>
                </a:lnTo>
                <a:lnTo>
                  <a:pt x="517" y="724"/>
                </a:lnTo>
                <a:lnTo>
                  <a:pt x="518" y="726"/>
                </a:lnTo>
                <a:lnTo>
                  <a:pt x="518" y="727"/>
                </a:lnTo>
                <a:lnTo>
                  <a:pt x="525" y="729"/>
                </a:lnTo>
                <a:lnTo>
                  <a:pt x="528" y="729"/>
                </a:lnTo>
                <a:lnTo>
                  <a:pt x="531" y="727"/>
                </a:lnTo>
                <a:lnTo>
                  <a:pt x="532" y="729"/>
                </a:lnTo>
                <a:lnTo>
                  <a:pt x="536" y="730"/>
                </a:lnTo>
                <a:lnTo>
                  <a:pt x="538" y="733"/>
                </a:lnTo>
                <a:lnTo>
                  <a:pt x="536" y="734"/>
                </a:lnTo>
                <a:lnTo>
                  <a:pt x="536" y="744"/>
                </a:lnTo>
                <a:lnTo>
                  <a:pt x="531" y="746"/>
                </a:lnTo>
                <a:lnTo>
                  <a:pt x="528" y="748"/>
                </a:lnTo>
                <a:lnTo>
                  <a:pt x="523" y="750"/>
                </a:lnTo>
                <a:lnTo>
                  <a:pt x="521" y="749"/>
                </a:lnTo>
                <a:lnTo>
                  <a:pt x="520" y="748"/>
                </a:lnTo>
                <a:lnTo>
                  <a:pt x="518" y="746"/>
                </a:lnTo>
                <a:lnTo>
                  <a:pt x="518" y="745"/>
                </a:lnTo>
                <a:lnTo>
                  <a:pt x="520" y="742"/>
                </a:lnTo>
                <a:lnTo>
                  <a:pt x="521" y="738"/>
                </a:lnTo>
                <a:lnTo>
                  <a:pt x="518" y="731"/>
                </a:lnTo>
                <a:lnTo>
                  <a:pt x="516" y="729"/>
                </a:lnTo>
                <a:lnTo>
                  <a:pt x="508" y="727"/>
                </a:lnTo>
                <a:lnTo>
                  <a:pt x="505" y="727"/>
                </a:lnTo>
                <a:lnTo>
                  <a:pt x="503" y="727"/>
                </a:lnTo>
                <a:lnTo>
                  <a:pt x="506" y="731"/>
                </a:lnTo>
                <a:lnTo>
                  <a:pt x="508" y="733"/>
                </a:lnTo>
                <a:lnTo>
                  <a:pt x="513" y="739"/>
                </a:lnTo>
                <a:lnTo>
                  <a:pt x="512" y="750"/>
                </a:lnTo>
                <a:lnTo>
                  <a:pt x="510" y="752"/>
                </a:lnTo>
                <a:lnTo>
                  <a:pt x="510" y="753"/>
                </a:lnTo>
                <a:lnTo>
                  <a:pt x="509" y="753"/>
                </a:lnTo>
                <a:lnTo>
                  <a:pt x="508" y="752"/>
                </a:lnTo>
                <a:lnTo>
                  <a:pt x="502" y="752"/>
                </a:lnTo>
                <a:lnTo>
                  <a:pt x="488" y="752"/>
                </a:lnTo>
                <a:lnTo>
                  <a:pt x="480" y="749"/>
                </a:lnTo>
                <a:lnTo>
                  <a:pt x="487" y="754"/>
                </a:lnTo>
                <a:lnTo>
                  <a:pt x="488" y="756"/>
                </a:lnTo>
                <a:lnTo>
                  <a:pt x="499" y="754"/>
                </a:lnTo>
                <a:lnTo>
                  <a:pt x="510" y="757"/>
                </a:lnTo>
                <a:lnTo>
                  <a:pt x="517" y="757"/>
                </a:lnTo>
                <a:lnTo>
                  <a:pt x="518" y="757"/>
                </a:lnTo>
                <a:lnTo>
                  <a:pt x="523" y="761"/>
                </a:lnTo>
                <a:lnTo>
                  <a:pt x="525" y="767"/>
                </a:lnTo>
                <a:lnTo>
                  <a:pt x="525" y="775"/>
                </a:lnTo>
                <a:lnTo>
                  <a:pt x="525" y="776"/>
                </a:lnTo>
                <a:lnTo>
                  <a:pt x="525" y="782"/>
                </a:lnTo>
                <a:lnTo>
                  <a:pt x="525" y="784"/>
                </a:lnTo>
                <a:lnTo>
                  <a:pt x="525" y="786"/>
                </a:lnTo>
                <a:lnTo>
                  <a:pt x="524" y="786"/>
                </a:lnTo>
                <a:lnTo>
                  <a:pt x="523" y="786"/>
                </a:lnTo>
                <a:lnTo>
                  <a:pt x="503" y="786"/>
                </a:lnTo>
                <a:lnTo>
                  <a:pt x="495" y="789"/>
                </a:lnTo>
                <a:lnTo>
                  <a:pt x="493" y="789"/>
                </a:lnTo>
                <a:lnTo>
                  <a:pt x="488" y="786"/>
                </a:lnTo>
                <a:lnTo>
                  <a:pt x="484" y="776"/>
                </a:lnTo>
                <a:lnTo>
                  <a:pt x="478" y="768"/>
                </a:lnTo>
                <a:lnTo>
                  <a:pt x="475" y="768"/>
                </a:lnTo>
                <a:lnTo>
                  <a:pt x="472" y="772"/>
                </a:lnTo>
                <a:lnTo>
                  <a:pt x="471" y="775"/>
                </a:lnTo>
                <a:lnTo>
                  <a:pt x="469" y="775"/>
                </a:lnTo>
                <a:lnTo>
                  <a:pt x="468" y="775"/>
                </a:lnTo>
                <a:lnTo>
                  <a:pt x="463" y="775"/>
                </a:lnTo>
                <a:lnTo>
                  <a:pt x="456" y="769"/>
                </a:lnTo>
                <a:lnTo>
                  <a:pt x="456" y="768"/>
                </a:lnTo>
                <a:lnTo>
                  <a:pt x="454" y="765"/>
                </a:lnTo>
                <a:lnTo>
                  <a:pt x="446" y="757"/>
                </a:lnTo>
                <a:lnTo>
                  <a:pt x="446" y="757"/>
                </a:lnTo>
                <a:lnTo>
                  <a:pt x="446" y="752"/>
                </a:lnTo>
                <a:lnTo>
                  <a:pt x="446" y="748"/>
                </a:lnTo>
                <a:lnTo>
                  <a:pt x="446" y="744"/>
                </a:lnTo>
                <a:lnTo>
                  <a:pt x="446" y="741"/>
                </a:lnTo>
                <a:lnTo>
                  <a:pt x="446" y="738"/>
                </a:lnTo>
                <a:lnTo>
                  <a:pt x="443" y="726"/>
                </a:lnTo>
                <a:lnTo>
                  <a:pt x="438" y="722"/>
                </a:lnTo>
                <a:lnTo>
                  <a:pt x="435" y="720"/>
                </a:lnTo>
                <a:lnTo>
                  <a:pt x="434" y="720"/>
                </a:lnTo>
                <a:lnTo>
                  <a:pt x="434" y="719"/>
                </a:lnTo>
                <a:lnTo>
                  <a:pt x="432" y="719"/>
                </a:lnTo>
                <a:lnTo>
                  <a:pt x="432" y="718"/>
                </a:lnTo>
                <a:lnTo>
                  <a:pt x="428" y="709"/>
                </a:lnTo>
                <a:lnTo>
                  <a:pt x="428" y="707"/>
                </a:lnTo>
                <a:lnTo>
                  <a:pt x="428" y="705"/>
                </a:lnTo>
                <a:lnTo>
                  <a:pt x="430" y="704"/>
                </a:lnTo>
                <a:lnTo>
                  <a:pt x="431" y="703"/>
                </a:lnTo>
                <a:lnTo>
                  <a:pt x="432" y="701"/>
                </a:lnTo>
                <a:lnTo>
                  <a:pt x="423" y="697"/>
                </a:lnTo>
                <a:lnTo>
                  <a:pt x="419" y="696"/>
                </a:lnTo>
                <a:lnTo>
                  <a:pt x="417" y="696"/>
                </a:lnTo>
                <a:lnTo>
                  <a:pt x="416" y="696"/>
                </a:lnTo>
                <a:lnTo>
                  <a:pt x="415" y="694"/>
                </a:lnTo>
                <a:lnTo>
                  <a:pt x="393" y="677"/>
                </a:lnTo>
                <a:lnTo>
                  <a:pt x="392" y="677"/>
                </a:lnTo>
                <a:lnTo>
                  <a:pt x="381" y="663"/>
                </a:lnTo>
                <a:lnTo>
                  <a:pt x="378" y="660"/>
                </a:lnTo>
                <a:lnTo>
                  <a:pt x="377" y="662"/>
                </a:lnTo>
                <a:lnTo>
                  <a:pt x="379" y="667"/>
                </a:lnTo>
                <a:lnTo>
                  <a:pt x="383" y="673"/>
                </a:lnTo>
                <a:lnTo>
                  <a:pt x="390" y="679"/>
                </a:lnTo>
                <a:lnTo>
                  <a:pt x="401" y="688"/>
                </a:lnTo>
                <a:lnTo>
                  <a:pt x="407" y="690"/>
                </a:lnTo>
                <a:lnTo>
                  <a:pt x="409" y="692"/>
                </a:lnTo>
                <a:lnTo>
                  <a:pt x="411" y="697"/>
                </a:lnTo>
                <a:lnTo>
                  <a:pt x="412" y="700"/>
                </a:lnTo>
                <a:lnTo>
                  <a:pt x="411" y="700"/>
                </a:lnTo>
                <a:lnTo>
                  <a:pt x="402" y="703"/>
                </a:lnTo>
                <a:lnTo>
                  <a:pt x="397" y="705"/>
                </a:lnTo>
                <a:lnTo>
                  <a:pt x="396" y="705"/>
                </a:lnTo>
                <a:lnTo>
                  <a:pt x="394" y="705"/>
                </a:lnTo>
                <a:lnTo>
                  <a:pt x="392" y="705"/>
                </a:lnTo>
                <a:lnTo>
                  <a:pt x="389" y="705"/>
                </a:lnTo>
                <a:lnTo>
                  <a:pt x="381" y="707"/>
                </a:lnTo>
                <a:lnTo>
                  <a:pt x="374" y="708"/>
                </a:lnTo>
                <a:lnTo>
                  <a:pt x="370" y="709"/>
                </a:lnTo>
                <a:lnTo>
                  <a:pt x="368" y="711"/>
                </a:lnTo>
                <a:lnTo>
                  <a:pt x="368" y="712"/>
                </a:lnTo>
                <a:lnTo>
                  <a:pt x="366" y="715"/>
                </a:lnTo>
                <a:lnTo>
                  <a:pt x="355" y="723"/>
                </a:lnTo>
                <a:lnTo>
                  <a:pt x="351" y="724"/>
                </a:lnTo>
                <a:lnTo>
                  <a:pt x="349" y="724"/>
                </a:lnTo>
                <a:lnTo>
                  <a:pt x="344" y="726"/>
                </a:lnTo>
                <a:lnTo>
                  <a:pt x="338" y="724"/>
                </a:lnTo>
                <a:lnTo>
                  <a:pt x="338" y="723"/>
                </a:lnTo>
                <a:lnTo>
                  <a:pt x="336" y="722"/>
                </a:lnTo>
                <a:lnTo>
                  <a:pt x="333" y="718"/>
                </a:lnTo>
                <a:lnTo>
                  <a:pt x="330" y="716"/>
                </a:lnTo>
                <a:lnTo>
                  <a:pt x="318" y="712"/>
                </a:lnTo>
                <a:lnTo>
                  <a:pt x="317" y="712"/>
                </a:lnTo>
                <a:lnTo>
                  <a:pt x="317" y="714"/>
                </a:lnTo>
                <a:lnTo>
                  <a:pt x="318" y="715"/>
                </a:lnTo>
                <a:lnTo>
                  <a:pt x="334" y="724"/>
                </a:lnTo>
                <a:lnTo>
                  <a:pt x="333" y="724"/>
                </a:lnTo>
                <a:lnTo>
                  <a:pt x="334" y="726"/>
                </a:lnTo>
                <a:lnTo>
                  <a:pt x="342" y="729"/>
                </a:lnTo>
                <a:lnTo>
                  <a:pt x="344" y="730"/>
                </a:lnTo>
                <a:lnTo>
                  <a:pt x="345" y="730"/>
                </a:lnTo>
                <a:lnTo>
                  <a:pt x="349" y="729"/>
                </a:lnTo>
                <a:lnTo>
                  <a:pt x="351" y="727"/>
                </a:lnTo>
                <a:lnTo>
                  <a:pt x="356" y="724"/>
                </a:lnTo>
                <a:lnTo>
                  <a:pt x="359" y="722"/>
                </a:lnTo>
                <a:lnTo>
                  <a:pt x="368" y="716"/>
                </a:lnTo>
                <a:lnTo>
                  <a:pt x="371" y="715"/>
                </a:lnTo>
                <a:lnTo>
                  <a:pt x="398" y="709"/>
                </a:lnTo>
                <a:lnTo>
                  <a:pt x="422" y="705"/>
                </a:lnTo>
                <a:lnTo>
                  <a:pt x="423" y="705"/>
                </a:lnTo>
                <a:lnTo>
                  <a:pt x="423" y="708"/>
                </a:lnTo>
                <a:lnTo>
                  <a:pt x="424" y="711"/>
                </a:lnTo>
                <a:lnTo>
                  <a:pt x="426" y="715"/>
                </a:lnTo>
                <a:lnTo>
                  <a:pt x="430" y="737"/>
                </a:lnTo>
                <a:lnTo>
                  <a:pt x="434" y="744"/>
                </a:lnTo>
                <a:lnTo>
                  <a:pt x="435" y="745"/>
                </a:lnTo>
                <a:lnTo>
                  <a:pt x="438" y="749"/>
                </a:lnTo>
                <a:lnTo>
                  <a:pt x="438" y="750"/>
                </a:lnTo>
                <a:lnTo>
                  <a:pt x="438" y="756"/>
                </a:lnTo>
                <a:lnTo>
                  <a:pt x="438" y="757"/>
                </a:lnTo>
                <a:lnTo>
                  <a:pt x="438" y="759"/>
                </a:lnTo>
                <a:lnTo>
                  <a:pt x="441" y="765"/>
                </a:lnTo>
                <a:lnTo>
                  <a:pt x="445" y="771"/>
                </a:lnTo>
                <a:lnTo>
                  <a:pt x="449" y="775"/>
                </a:lnTo>
                <a:lnTo>
                  <a:pt x="460" y="784"/>
                </a:lnTo>
                <a:lnTo>
                  <a:pt x="468" y="790"/>
                </a:lnTo>
                <a:lnTo>
                  <a:pt x="482" y="795"/>
                </a:lnTo>
                <a:lnTo>
                  <a:pt x="488" y="799"/>
                </a:lnTo>
                <a:lnTo>
                  <a:pt x="488" y="814"/>
                </a:lnTo>
                <a:lnTo>
                  <a:pt x="488" y="817"/>
                </a:lnTo>
                <a:lnTo>
                  <a:pt x="488" y="819"/>
                </a:lnTo>
                <a:lnTo>
                  <a:pt x="488" y="832"/>
                </a:lnTo>
                <a:lnTo>
                  <a:pt x="488" y="835"/>
                </a:lnTo>
                <a:lnTo>
                  <a:pt x="488" y="836"/>
                </a:lnTo>
                <a:lnTo>
                  <a:pt x="487" y="842"/>
                </a:lnTo>
                <a:lnTo>
                  <a:pt x="476" y="847"/>
                </a:lnTo>
                <a:lnTo>
                  <a:pt x="469" y="843"/>
                </a:lnTo>
                <a:lnTo>
                  <a:pt x="468" y="840"/>
                </a:lnTo>
                <a:lnTo>
                  <a:pt x="467" y="836"/>
                </a:lnTo>
                <a:lnTo>
                  <a:pt x="467" y="834"/>
                </a:lnTo>
                <a:lnTo>
                  <a:pt x="467" y="831"/>
                </a:lnTo>
                <a:lnTo>
                  <a:pt x="464" y="825"/>
                </a:lnTo>
                <a:lnTo>
                  <a:pt x="461" y="823"/>
                </a:lnTo>
                <a:lnTo>
                  <a:pt x="460" y="823"/>
                </a:lnTo>
                <a:lnTo>
                  <a:pt x="450" y="821"/>
                </a:lnTo>
                <a:lnTo>
                  <a:pt x="448" y="828"/>
                </a:lnTo>
                <a:lnTo>
                  <a:pt x="450" y="828"/>
                </a:lnTo>
                <a:lnTo>
                  <a:pt x="456" y="831"/>
                </a:lnTo>
                <a:lnTo>
                  <a:pt x="456" y="831"/>
                </a:lnTo>
                <a:lnTo>
                  <a:pt x="456" y="832"/>
                </a:lnTo>
                <a:lnTo>
                  <a:pt x="457" y="838"/>
                </a:lnTo>
                <a:lnTo>
                  <a:pt x="460" y="854"/>
                </a:lnTo>
                <a:lnTo>
                  <a:pt x="458" y="857"/>
                </a:lnTo>
                <a:lnTo>
                  <a:pt x="460" y="865"/>
                </a:lnTo>
                <a:lnTo>
                  <a:pt x="464" y="874"/>
                </a:lnTo>
                <a:lnTo>
                  <a:pt x="464" y="876"/>
                </a:lnTo>
                <a:lnTo>
                  <a:pt x="464" y="879"/>
                </a:lnTo>
                <a:lnTo>
                  <a:pt x="461" y="887"/>
                </a:lnTo>
                <a:lnTo>
                  <a:pt x="458" y="898"/>
                </a:lnTo>
                <a:lnTo>
                  <a:pt x="453" y="900"/>
                </a:lnTo>
                <a:lnTo>
                  <a:pt x="450" y="889"/>
                </a:lnTo>
                <a:lnTo>
                  <a:pt x="437" y="870"/>
                </a:lnTo>
                <a:lnTo>
                  <a:pt x="431" y="865"/>
                </a:lnTo>
                <a:lnTo>
                  <a:pt x="430" y="855"/>
                </a:lnTo>
                <a:lnTo>
                  <a:pt x="430" y="853"/>
                </a:lnTo>
                <a:lnTo>
                  <a:pt x="427" y="838"/>
                </a:lnTo>
                <a:lnTo>
                  <a:pt x="426" y="838"/>
                </a:lnTo>
                <a:lnTo>
                  <a:pt x="424" y="843"/>
                </a:lnTo>
                <a:lnTo>
                  <a:pt x="423" y="850"/>
                </a:lnTo>
                <a:lnTo>
                  <a:pt x="416" y="851"/>
                </a:lnTo>
                <a:lnTo>
                  <a:pt x="416" y="850"/>
                </a:lnTo>
                <a:lnTo>
                  <a:pt x="415" y="849"/>
                </a:lnTo>
                <a:lnTo>
                  <a:pt x="415" y="846"/>
                </a:lnTo>
                <a:lnTo>
                  <a:pt x="415" y="839"/>
                </a:lnTo>
                <a:lnTo>
                  <a:pt x="416" y="834"/>
                </a:lnTo>
                <a:lnTo>
                  <a:pt x="419" y="825"/>
                </a:lnTo>
                <a:lnTo>
                  <a:pt x="415" y="817"/>
                </a:lnTo>
                <a:lnTo>
                  <a:pt x="411" y="808"/>
                </a:lnTo>
                <a:lnTo>
                  <a:pt x="409" y="806"/>
                </a:lnTo>
                <a:lnTo>
                  <a:pt x="409" y="809"/>
                </a:lnTo>
                <a:lnTo>
                  <a:pt x="411" y="814"/>
                </a:lnTo>
                <a:lnTo>
                  <a:pt x="409" y="817"/>
                </a:lnTo>
                <a:lnTo>
                  <a:pt x="397" y="817"/>
                </a:lnTo>
                <a:lnTo>
                  <a:pt x="392" y="816"/>
                </a:lnTo>
                <a:lnTo>
                  <a:pt x="377" y="813"/>
                </a:lnTo>
                <a:lnTo>
                  <a:pt x="364" y="812"/>
                </a:lnTo>
                <a:lnTo>
                  <a:pt x="371" y="809"/>
                </a:lnTo>
                <a:lnTo>
                  <a:pt x="375" y="808"/>
                </a:lnTo>
                <a:lnTo>
                  <a:pt x="377" y="799"/>
                </a:lnTo>
                <a:lnTo>
                  <a:pt x="378" y="798"/>
                </a:lnTo>
                <a:lnTo>
                  <a:pt x="377" y="794"/>
                </a:lnTo>
                <a:lnTo>
                  <a:pt x="368" y="791"/>
                </a:lnTo>
                <a:lnTo>
                  <a:pt x="363" y="787"/>
                </a:lnTo>
                <a:lnTo>
                  <a:pt x="357" y="790"/>
                </a:lnTo>
                <a:lnTo>
                  <a:pt x="356" y="791"/>
                </a:lnTo>
                <a:lnTo>
                  <a:pt x="360" y="805"/>
                </a:lnTo>
                <a:lnTo>
                  <a:pt x="360" y="808"/>
                </a:lnTo>
                <a:lnTo>
                  <a:pt x="362" y="810"/>
                </a:lnTo>
                <a:lnTo>
                  <a:pt x="359" y="810"/>
                </a:lnTo>
                <a:lnTo>
                  <a:pt x="359" y="812"/>
                </a:lnTo>
                <a:lnTo>
                  <a:pt x="360" y="814"/>
                </a:lnTo>
                <a:lnTo>
                  <a:pt x="362" y="816"/>
                </a:lnTo>
                <a:lnTo>
                  <a:pt x="363" y="816"/>
                </a:lnTo>
                <a:lnTo>
                  <a:pt x="372" y="817"/>
                </a:lnTo>
                <a:lnTo>
                  <a:pt x="386" y="819"/>
                </a:lnTo>
                <a:lnTo>
                  <a:pt x="407" y="820"/>
                </a:lnTo>
                <a:lnTo>
                  <a:pt x="412" y="821"/>
                </a:lnTo>
                <a:lnTo>
                  <a:pt x="412" y="823"/>
                </a:lnTo>
                <a:lnTo>
                  <a:pt x="411" y="827"/>
                </a:lnTo>
                <a:lnTo>
                  <a:pt x="409" y="831"/>
                </a:lnTo>
                <a:lnTo>
                  <a:pt x="407" y="843"/>
                </a:lnTo>
                <a:lnTo>
                  <a:pt x="407" y="847"/>
                </a:lnTo>
                <a:lnTo>
                  <a:pt x="412" y="855"/>
                </a:lnTo>
                <a:lnTo>
                  <a:pt x="422" y="869"/>
                </a:lnTo>
                <a:lnTo>
                  <a:pt x="423" y="876"/>
                </a:lnTo>
                <a:lnTo>
                  <a:pt x="423" y="879"/>
                </a:lnTo>
                <a:lnTo>
                  <a:pt x="427" y="888"/>
                </a:lnTo>
                <a:lnTo>
                  <a:pt x="430" y="887"/>
                </a:lnTo>
                <a:lnTo>
                  <a:pt x="437" y="887"/>
                </a:lnTo>
                <a:lnTo>
                  <a:pt x="438" y="888"/>
                </a:lnTo>
                <a:lnTo>
                  <a:pt x="439" y="889"/>
                </a:lnTo>
                <a:lnTo>
                  <a:pt x="443" y="909"/>
                </a:lnTo>
                <a:lnTo>
                  <a:pt x="443" y="913"/>
                </a:lnTo>
                <a:lnTo>
                  <a:pt x="443" y="918"/>
                </a:lnTo>
                <a:lnTo>
                  <a:pt x="443" y="921"/>
                </a:lnTo>
                <a:lnTo>
                  <a:pt x="442" y="924"/>
                </a:lnTo>
                <a:lnTo>
                  <a:pt x="442" y="925"/>
                </a:lnTo>
                <a:lnTo>
                  <a:pt x="442" y="929"/>
                </a:lnTo>
                <a:lnTo>
                  <a:pt x="442" y="933"/>
                </a:lnTo>
                <a:lnTo>
                  <a:pt x="448" y="937"/>
                </a:lnTo>
                <a:lnTo>
                  <a:pt x="448" y="939"/>
                </a:lnTo>
                <a:lnTo>
                  <a:pt x="453" y="943"/>
                </a:lnTo>
                <a:lnTo>
                  <a:pt x="456" y="945"/>
                </a:lnTo>
                <a:lnTo>
                  <a:pt x="465" y="954"/>
                </a:lnTo>
                <a:lnTo>
                  <a:pt x="465" y="955"/>
                </a:lnTo>
                <a:lnTo>
                  <a:pt x="467" y="958"/>
                </a:lnTo>
                <a:lnTo>
                  <a:pt x="465" y="962"/>
                </a:lnTo>
                <a:lnTo>
                  <a:pt x="461" y="962"/>
                </a:lnTo>
                <a:lnTo>
                  <a:pt x="457" y="962"/>
                </a:lnTo>
                <a:lnTo>
                  <a:pt x="448" y="962"/>
                </a:lnTo>
                <a:lnTo>
                  <a:pt x="438" y="960"/>
                </a:lnTo>
                <a:lnTo>
                  <a:pt x="424" y="956"/>
                </a:lnTo>
                <a:lnTo>
                  <a:pt x="423" y="955"/>
                </a:lnTo>
                <a:lnTo>
                  <a:pt x="423" y="955"/>
                </a:lnTo>
                <a:lnTo>
                  <a:pt x="420" y="949"/>
                </a:lnTo>
                <a:lnTo>
                  <a:pt x="419" y="948"/>
                </a:lnTo>
                <a:lnTo>
                  <a:pt x="417" y="947"/>
                </a:lnTo>
                <a:lnTo>
                  <a:pt x="417" y="945"/>
                </a:lnTo>
                <a:lnTo>
                  <a:pt x="417" y="944"/>
                </a:lnTo>
                <a:lnTo>
                  <a:pt x="419" y="941"/>
                </a:lnTo>
                <a:lnTo>
                  <a:pt x="419" y="937"/>
                </a:lnTo>
                <a:lnTo>
                  <a:pt x="420" y="926"/>
                </a:lnTo>
                <a:lnTo>
                  <a:pt x="420" y="921"/>
                </a:lnTo>
                <a:lnTo>
                  <a:pt x="420" y="918"/>
                </a:lnTo>
                <a:lnTo>
                  <a:pt x="415" y="911"/>
                </a:lnTo>
                <a:lnTo>
                  <a:pt x="411" y="918"/>
                </a:lnTo>
                <a:lnTo>
                  <a:pt x="411" y="921"/>
                </a:lnTo>
                <a:lnTo>
                  <a:pt x="409" y="924"/>
                </a:lnTo>
                <a:lnTo>
                  <a:pt x="408" y="924"/>
                </a:lnTo>
                <a:lnTo>
                  <a:pt x="402" y="921"/>
                </a:lnTo>
                <a:lnTo>
                  <a:pt x="400" y="919"/>
                </a:lnTo>
                <a:lnTo>
                  <a:pt x="398" y="918"/>
                </a:lnTo>
                <a:lnTo>
                  <a:pt x="390" y="902"/>
                </a:lnTo>
                <a:lnTo>
                  <a:pt x="389" y="896"/>
                </a:lnTo>
                <a:lnTo>
                  <a:pt x="389" y="895"/>
                </a:lnTo>
                <a:lnTo>
                  <a:pt x="389" y="894"/>
                </a:lnTo>
                <a:lnTo>
                  <a:pt x="390" y="891"/>
                </a:lnTo>
                <a:lnTo>
                  <a:pt x="389" y="880"/>
                </a:lnTo>
                <a:lnTo>
                  <a:pt x="385" y="870"/>
                </a:lnTo>
                <a:lnTo>
                  <a:pt x="377" y="858"/>
                </a:lnTo>
                <a:lnTo>
                  <a:pt x="377" y="864"/>
                </a:lnTo>
                <a:lnTo>
                  <a:pt x="378" y="868"/>
                </a:lnTo>
                <a:lnTo>
                  <a:pt x="379" y="869"/>
                </a:lnTo>
                <a:lnTo>
                  <a:pt x="382" y="873"/>
                </a:lnTo>
                <a:lnTo>
                  <a:pt x="383" y="880"/>
                </a:lnTo>
                <a:lnTo>
                  <a:pt x="383" y="881"/>
                </a:lnTo>
                <a:lnTo>
                  <a:pt x="383" y="884"/>
                </a:lnTo>
                <a:lnTo>
                  <a:pt x="382" y="884"/>
                </a:lnTo>
                <a:lnTo>
                  <a:pt x="382" y="885"/>
                </a:lnTo>
                <a:lnTo>
                  <a:pt x="381" y="887"/>
                </a:lnTo>
                <a:lnTo>
                  <a:pt x="370" y="885"/>
                </a:lnTo>
                <a:lnTo>
                  <a:pt x="367" y="884"/>
                </a:lnTo>
                <a:lnTo>
                  <a:pt x="364" y="883"/>
                </a:lnTo>
                <a:lnTo>
                  <a:pt x="360" y="880"/>
                </a:lnTo>
                <a:lnTo>
                  <a:pt x="357" y="879"/>
                </a:lnTo>
                <a:lnTo>
                  <a:pt x="357" y="880"/>
                </a:lnTo>
                <a:lnTo>
                  <a:pt x="367" y="889"/>
                </a:lnTo>
                <a:lnTo>
                  <a:pt x="368" y="889"/>
                </a:lnTo>
                <a:lnTo>
                  <a:pt x="379" y="895"/>
                </a:lnTo>
                <a:lnTo>
                  <a:pt x="381" y="896"/>
                </a:lnTo>
                <a:lnTo>
                  <a:pt x="381" y="898"/>
                </a:lnTo>
                <a:lnTo>
                  <a:pt x="381" y="899"/>
                </a:lnTo>
                <a:lnTo>
                  <a:pt x="378" y="902"/>
                </a:lnTo>
                <a:lnTo>
                  <a:pt x="377" y="902"/>
                </a:lnTo>
                <a:lnTo>
                  <a:pt x="370" y="902"/>
                </a:lnTo>
                <a:lnTo>
                  <a:pt x="362" y="911"/>
                </a:lnTo>
                <a:lnTo>
                  <a:pt x="360" y="914"/>
                </a:lnTo>
                <a:lnTo>
                  <a:pt x="357" y="914"/>
                </a:lnTo>
                <a:lnTo>
                  <a:pt x="351" y="914"/>
                </a:lnTo>
                <a:lnTo>
                  <a:pt x="347" y="913"/>
                </a:lnTo>
                <a:lnTo>
                  <a:pt x="344" y="913"/>
                </a:lnTo>
                <a:lnTo>
                  <a:pt x="338" y="913"/>
                </a:lnTo>
                <a:lnTo>
                  <a:pt x="337" y="914"/>
                </a:lnTo>
                <a:lnTo>
                  <a:pt x="336" y="915"/>
                </a:lnTo>
                <a:lnTo>
                  <a:pt x="334" y="917"/>
                </a:lnTo>
                <a:lnTo>
                  <a:pt x="352" y="917"/>
                </a:lnTo>
                <a:lnTo>
                  <a:pt x="353" y="917"/>
                </a:lnTo>
                <a:lnTo>
                  <a:pt x="360" y="917"/>
                </a:lnTo>
                <a:lnTo>
                  <a:pt x="363" y="917"/>
                </a:lnTo>
                <a:lnTo>
                  <a:pt x="368" y="910"/>
                </a:lnTo>
                <a:lnTo>
                  <a:pt x="370" y="907"/>
                </a:lnTo>
                <a:lnTo>
                  <a:pt x="371" y="907"/>
                </a:lnTo>
                <a:lnTo>
                  <a:pt x="382" y="903"/>
                </a:lnTo>
                <a:lnTo>
                  <a:pt x="383" y="903"/>
                </a:lnTo>
                <a:lnTo>
                  <a:pt x="390" y="915"/>
                </a:lnTo>
                <a:lnTo>
                  <a:pt x="392" y="921"/>
                </a:lnTo>
                <a:lnTo>
                  <a:pt x="400" y="941"/>
                </a:lnTo>
                <a:lnTo>
                  <a:pt x="400" y="943"/>
                </a:lnTo>
                <a:lnTo>
                  <a:pt x="401" y="951"/>
                </a:lnTo>
                <a:lnTo>
                  <a:pt x="400" y="956"/>
                </a:lnTo>
                <a:lnTo>
                  <a:pt x="397" y="962"/>
                </a:lnTo>
                <a:lnTo>
                  <a:pt x="393" y="970"/>
                </a:lnTo>
                <a:lnTo>
                  <a:pt x="392" y="971"/>
                </a:lnTo>
                <a:lnTo>
                  <a:pt x="390" y="973"/>
                </a:lnTo>
                <a:lnTo>
                  <a:pt x="390" y="973"/>
                </a:lnTo>
                <a:lnTo>
                  <a:pt x="389" y="973"/>
                </a:lnTo>
                <a:lnTo>
                  <a:pt x="387" y="973"/>
                </a:lnTo>
                <a:lnTo>
                  <a:pt x="387" y="971"/>
                </a:lnTo>
                <a:lnTo>
                  <a:pt x="385" y="967"/>
                </a:lnTo>
                <a:lnTo>
                  <a:pt x="383" y="964"/>
                </a:lnTo>
                <a:lnTo>
                  <a:pt x="382" y="962"/>
                </a:lnTo>
                <a:lnTo>
                  <a:pt x="383" y="960"/>
                </a:lnTo>
                <a:lnTo>
                  <a:pt x="385" y="960"/>
                </a:lnTo>
                <a:lnTo>
                  <a:pt x="381" y="954"/>
                </a:lnTo>
                <a:lnTo>
                  <a:pt x="379" y="952"/>
                </a:lnTo>
                <a:lnTo>
                  <a:pt x="371" y="947"/>
                </a:lnTo>
                <a:lnTo>
                  <a:pt x="363" y="949"/>
                </a:lnTo>
                <a:lnTo>
                  <a:pt x="363" y="951"/>
                </a:lnTo>
                <a:lnTo>
                  <a:pt x="370" y="956"/>
                </a:lnTo>
                <a:lnTo>
                  <a:pt x="379" y="963"/>
                </a:lnTo>
                <a:lnTo>
                  <a:pt x="381" y="969"/>
                </a:lnTo>
                <a:lnTo>
                  <a:pt x="379" y="971"/>
                </a:lnTo>
                <a:lnTo>
                  <a:pt x="378" y="974"/>
                </a:lnTo>
                <a:lnTo>
                  <a:pt x="377" y="978"/>
                </a:lnTo>
                <a:lnTo>
                  <a:pt x="378" y="978"/>
                </a:lnTo>
                <a:lnTo>
                  <a:pt x="381" y="979"/>
                </a:lnTo>
                <a:lnTo>
                  <a:pt x="387" y="981"/>
                </a:lnTo>
                <a:lnTo>
                  <a:pt x="387" y="984"/>
                </a:lnTo>
                <a:lnTo>
                  <a:pt x="386" y="985"/>
                </a:lnTo>
                <a:lnTo>
                  <a:pt x="364" y="986"/>
                </a:lnTo>
                <a:lnTo>
                  <a:pt x="360" y="986"/>
                </a:lnTo>
                <a:lnTo>
                  <a:pt x="351" y="986"/>
                </a:lnTo>
                <a:lnTo>
                  <a:pt x="341" y="988"/>
                </a:lnTo>
                <a:lnTo>
                  <a:pt x="337" y="989"/>
                </a:lnTo>
                <a:lnTo>
                  <a:pt x="326" y="986"/>
                </a:lnTo>
                <a:lnTo>
                  <a:pt x="319" y="979"/>
                </a:lnTo>
                <a:lnTo>
                  <a:pt x="325" y="992"/>
                </a:lnTo>
                <a:lnTo>
                  <a:pt x="326" y="996"/>
                </a:lnTo>
                <a:lnTo>
                  <a:pt x="327" y="996"/>
                </a:lnTo>
                <a:lnTo>
                  <a:pt x="334" y="1000"/>
                </a:lnTo>
                <a:lnTo>
                  <a:pt x="337" y="1000"/>
                </a:lnTo>
                <a:lnTo>
                  <a:pt x="344" y="1007"/>
                </a:lnTo>
                <a:lnTo>
                  <a:pt x="345" y="1009"/>
                </a:lnTo>
                <a:lnTo>
                  <a:pt x="345" y="1011"/>
                </a:lnTo>
                <a:lnTo>
                  <a:pt x="344" y="1015"/>
                </a:lnTo>
                <a:lnTo>
                  <a:pt x="341" y="1018"/>
                </a:lnTo>
                <a:lnTo>
                  <a:pt x="334" y="1022"/>
                </a:lnTo>
                <a:lnTo>
                  <a:pt x="334" y="1023"/>
                </a:lnTo>
                <a:lnTo>
                  <a:pt x="332" y="1023"/>
                </a:lnTo>
                <a:lnTo>
                  <a:pt x="325" y="1024"/>
                </a:lnTo>
                <a:lnTo>
                  <a:pt x="321" y="1023"/>
                </a:lnTo>
                <a:lnTo>
                  <a:pt x="322" y="1019"/>
                </a:lnTo>
                <a:lnTo>
                  <a:pt x="317" y="1015"/>
                </a:lnTo>
                <a:lnTo>
                  <a:pt x="304" y="1012"/>
                </a:lnTo>
                <a:lnTo>
                  <a:pt x="299" y="1011"/>
                </a:lnTo>
                <a:lnTo>
                  <a:pt x="287" y="1008"/>
                </a:lnTo>
                <a:lnTo>
                  <a:pt x="277" y="1012"/>
                </a:lnTo>
                <a:lnTo>
                  <a:pt x="276" y="1012"/>
                </a:lnTo>
                <a:lnTo>
                  <a:pt x="276" y="1014"/>
                </a:lnTo>
                <a:lnTo>
                  <a:pt x="276" y="1022"/>
                </a:lnTo>
                <a:lnTo>
                  <a:pt x="276" y="1023"/>
                </a:lnTo>
                <a:lnTo>
                  <a:pt x="255" y="1019"/>
                </a:lnTo>
                <a:lnTo>
                  <a:pt x="254" y="1018"/>
                </a:lnTo>
                <a:lnTo>
                  <a:pt x="254" y="1015"/>
                </a:lnTo>
                <a:lnTo>
                  <a:pt x="266" y="997"/>
                </a:lnTo>
                <a:lnTo>
                  <a:pt x="262" y="992"/>
                </a:lnTo>
                <a:lnTo>
                  <a:pt x="259" y="986"/>
                </a:lnTo>
                <a:lnTo>
                  <a:pt x="258" y="986"/>
                </a:lnTo>
                <a:lnTo>
                  <a:pt x="255" y="985"/>
                </a:lnTo>
                <a:lnTo>
                  <a:pt x="239" y="971"/>
                </a:lnTo>
                <a:lnTo>
                  <a:pt x="239" y="969"/>
                </a:lnTo>
                <a:lnTo>
                  <a:pt x="239" y="967"/>
                </a:lnTo>
                <a:lnTo>
                  <a:pt x="240" y="963"/>
                </a:lnTo>
                <a:lnTo>
                  <a:pt x="241" y="958"/>
                </a:lnTo>
                <a:lnTo>
                  <a:pt x="241" y="952"/>
                </a:lnTo>
                <a:lnTo>
                  <a:pt x="240" y="951"/>
                </a:lnTo>
                <a:lnTo>
                  <a:pt x="233" y="947"/>
                </a:lnTo>
                <a:lnTo>
                  <a:pt x="228" y="944"/>
                </a:lnTo>
                <a:lnTo>
                  <a:pt x="226" y="943"/>
                </a:lnTo>
                <a:lnTo>
                  <a:pt x="224" y="941"/>
                </a:lnTo>
                <a:lnTo>
                  <a:pt x="220" y="940"/>
                </a:lnTo>
                <a:lnTo>
                  <a:pt x="210" y="936"/>
                </a:lnTo>
                <a:lnTo>
                  <a:pt x="202" y="937"/>
                </a:lnTo>
                <a:lnTo>
                  <a:pt x="202" y="939"/>
                </a:lnTo>
                <a:lnTo>
                  <a:pt x="205" y="939"/>
                </a:lnTo>
                <a:lnTo>
                  <a:pt x="206" y="939"/>
                </a:lnTo>
                <a:lnTo>
                  <a:pt x="207" y="939"/>
                </a:lnTo>
                <a:lnTo>
                  <a:pt x="211" y="939"/>
                </a:lnTo>
                <a:lnTo>
                  <a:pt x="216" y="940"/>
                </a:lnTo>
                <a:lnTo>
                  <a:pt x="240" y="952"/>
                </a:lnTo>
                <a:lnTo>
                  <a:pt x="239" y="962"/>
                </a:lnTo>
                <a:lnTo>
                  <a:pt x="237" y="964"/>
                </a:lnTo>
                <a:lnTo>
                  <a:pt x="236" y="966"/>
                </a:lnTo>
                <a:lnTo>
                  <a:pt x="236" y="967"/>
                </a:lnTo>
                <a:lnTo>
                  <a:pt x="235" y="970"/>
                </a:lnTo>
                <a:lnTo>
                  <a:pt x="235" y="978"/>
                </a:lnTo>
                <a:lnTo>
                  <a:pt x="235" y="992"/>
                </a:lnTo>
                <a:lnTo>
                  <a:pt x="237" y="1012"/>
                </a:lnTo>
                <a:lnTo>
                  <a:pt x="237" y="1019"/>
                </a:lnTo>
                <a:lnTo>
                  <a:pt x="236" y="1019"/>
                </a:lnTo>
                <a:lnTo>
                  <a:pt x="233" y="1019"/>
                </a:lnTo>
                <a:lnTo>
                  <a:pt x="232" y="1018"/>
                </a:lnTo>
                <a:lnTo>
                  <a:pt x="232" y="1016"/>
                </a:lnTo>
                <a:lnTo>
                  <a:pt x="232" y="1015"/>
                </a:lnTo>
                <a:lnTo>
                  <a:pt x="231" y="1014"/>
                </a:lnTo>
                <a:lnTo>
                  <a:pt x="229" y="1016"/>
                </a:lnTo>
                <a:lnTo>
                  <a:pt x="228" y="1018"/>
                </a:lnTo>
                <a:lnTo>
                  <a:pt x="228" y="1019"/>
                </a:lnTo>
                <a:lnTo>
                  <a:pt x="229" y="1019"/>
                </a:lnTo>
                <a:lnTo>
                  <a:pt x="232" y="1020"/>
                </a:lnTo>
                <a:lnTo>
                  <a:pt x="235" y="1022"/>
                </a:lnTo>
                <a:lnTo>
                  <a:pt x="243" y="1020"/>
                </a:lnTo>
                <a:lnTo>
                  <a:pt x="247" y="1020"/>
                </a:lnTo>
                <a:lnTo>
                  <a:pt x="256" y="1023"/>
                </a:lnTo>
                <a:lnTo>
                  <a:pt x="258" y="1023"/>
                </a:lnTo>
                <a:lnTo>
                  <a:pt x="259" y="1029"/>
                </a:lnTo>
                <a:lnTo>
                  <a:pt x="259" y="1030"/>
                </a:lnTo>
                <a:lnTo>
                  <a:pt x="256" y="1037"/>
                </a:lnTo>
                <a:lnTo>
                  <a:pt x="259" y="1044"/>
                </a:lnTo>
                <a:lnTo>
                  <a:pt x="263" y="1046"/>
                </a:lnTo>
                <a:lnTo>
                  <a:pt x="265" y="1050"/>
                </a:lnTo>
                <a:lnTo>
                  <a:pt x="269" y="1053"/>
                </a:lnTo>
                <a:lnTo>
                  <a:pt x="269" y="1054"/>
                </a:lnTo>
                <a:lnTo>
                  <a:pt x="269" y="1056"/>
                </a:lnTo>
                <a:lnTo>
                  <a:pt x="269" y="1059"/>
                </a:lnTo>
                <a:lnTo>
                  <a:pt x="263" y="1063"/>
                </a:lnTo>
                <a:lnTo>
                  <a:pt x="259" y="1064"/>
                </a:lnTo>
                <a:lnTo>
                  <a:pt x="258" y="1064"/>
                </a:lnTo>
                <a:lnTo>
                  <a:pt x="248" y="1057"/>
                </a:lnTo>
                <a:lnTo>
                  <a:pt x="247" y="1056"/>
                </a:lnTo>
                <a:lnTo>
                  <a:pt x="246" y="1054"/>
                </a:lnTo>
                <a:lnTo>
                  <a:pt x="247" y="1053"/>
                </a:lnTo>
                <a:lnTo>
                  <a:pt x="246" y="1052"/>
                </a:lnTo>
                <a:lnTo>
                  <a:pt x="244" y="1052"/>
                </a:lnTo>
                <a:lnTo>
                  <a:pt x="243" y="1052"/>
                </a:lnTo>
                <a:lnTo>
                  <a:pt x="246" y="1057"/>
                </a:lnTo>
                <a:lnTo>
                  <a:pt x="255" y="1067"/>
                </a:lnTo>
                <a:lnTo>
                  <a:pt x="256" y="1068"/>
                </a:lnTo>
                <a:lnTo>
                  <a:pt x="259" y="1067"/>
                </a:lnTo>
                <a:lnTo>
                  <a:pt x="259" y="1068"/>
                </a:lnTo>
                <a:lnTo>
                  <a:pt x="259" y="1071"/>
                </a:lnTo>
                <a:lnTo>
                  <a:pt x="259" y="1072"/>
                </a:lnTo>
                <a:lnTo>
                  <a:pt x="256" y="1078"/>
                </a:lnTo>
                <a:lnTo>
                  <a:pt x="254" y="1076"/>
                </a:lnTo>
                <a:lnTo>
                  <a:pt x="243" y="1072"/>
                </a:lnTo>
                <a:lnTo>
                  <a:pt x="237" y="1071"/>
                </a:lnTo>
                <a:lnTo>
                  <a:pt x="235" y="1072"/>
                </a:lnTo>
                <a:lnTo>
                  <a:pt x="232" y="1075"/>
                </a:lnTo>
                <a:lnTo>
                  <a:pt x="237" y="1074"/>
                </a:lnTo>
                <a:lnTo>
                  <a:pt x="241" y="1075"/>
                </a:lnTo>
                <a:lnTo>
                  <a:pt x="251" y="1079"/>
                </a:lnTo>
                <a:lnTo>
                  <a:pt x="251" y="1080"/>
                </a:lnTo>
                <a:lnTo>
                  <a:pt x="247" y="1082"/>
                </a:lnTo>
                <a:lnTo>
                  <a:pt x="244" y="1083"/>
                </a:lnTo>
                <a:lnTo>
                  <a:pt x="243" y="1083"/>
                </a:lnTo>
                <a:lnTo>
                  <a:pt x="237" y="1082"/>
                </a:lnTo>
                <a:lnTo>
                  <a:pt x="233" y="1080"/>
                </a:lnTo>
                <a:lnTo>
                  <a:pt x="231" y="1082"/>
                </a:lnTo>
                <a:lnTo>
                  <a:pt x="237" y="1093"/>
                </a:lnTo>
                <a:lnTo>
                  <a:pt x="248" y="1104"/>
                </a:lnTo>
                <a:lnTo>
                  <a:pt x="251" y="1106"/>
                </a:lnTo>
                <a:lnTo>
                  <a:pt x="258" y="1112"/>
                </a:lnTo>
                <a:lnTo>
                  <a:pt x="261" y="1113"/>
                </a:lnTo>
                <a:lnTo>
                  <a:pt x="266" y="1117"/>
                </a:lnTo>
                <a:lnTo>
                  <a:pt x="274" y="1127"/>
                </a:lnTo>
                <a:lnTo>
                  <a:pt x="276" y="1128"/>
                </a:lnTo>
                <a:lnTo>
                  <a:pt x="278" y="1132"/>
                </a:lnTo>
                <a:lnTo>
                  <a:pt x="280" y="1138"/>
                </a:lnTo>
                <a:lnTo>
                  <a:pt x="278" y="1139"/>
                </a:lnTo>
                <a:lnTo>
                  <a:pt x="276" y="1140"/>
                </a:lnTo>
                <a:lnTo>
                  <a:pt x="277" y="1151"/>
                </a:lnTo>
                <a:lnTo>
                  <a:pt x="282" y="1157"/>
                </a:lnTo>
                <a:lnTo>
                  <a:pt x="285" y="1159"/>
                </a:lnTo>
                <a:lnTo>
                  <a:pt x="285" y="1164"/>
                </a:lnTo>
                <a:lnTo>
                  <a:pt x="285" y="1166"/>
                </a:lnTo>
                <a:lnTo>
                  <a:pt x="281" y="1168"/>
                </a:lnTo>
                <a:lnTo>
                  <a:pt x="278" y="1166"/>
                </a:lnTo>
                <a:lnTo>
                  <a:pt x="278" y="1162"/>
                </a:lnTo>
                <a:lnTo>
                  <a:pt x="280" y="1161"/>
                </a:lnTo>
                <a:lnTo>
                  <a:pt x="276" y="1157"/>
                </a:lnTo>
                <a:lnTo>
                  <a:pt x="269" y="1150"/>
                </a:lnTo>
                <a:lnTo>
                  <a:pt x="265" y="1149"/>
                </a:lnTo>
                <a:lnTo>
                  <a:pt x="263" y="1147"/>
                </a:lnTo>
                <a:lnTo>
                  <a:pt x="258" y="1138"/>
                </a:lnTo>
                <a:lnTo>
                  <a:pt x="259" y="1136"/>
                </a:lnTo>
                <a:lnTo>
                  <a:pt x="259" y="1135"/>
                </a:lnTo>
                <a:lnTo>
                  <a:pt x="259" y="1134"/>
                </a:lnTo>
                <a:lnTo>
                  <a:pt x="259" y="1132"/>
                </a:lnTo>
                <a:lnTo>
                  <a:pt x="259" y="1129"/>
                </a:lnTo>
                <a:lnTo>
                  <a:pt x="259" y="1124"/>
                </a:lnTo>
                <a:lnTo>
                  <a:pt x="259" y="1123"/>
                </a:lnTo>
                <a:lnTo>
                  <a:pt x="252" y="1119"/>
                </a:lnTo>
                <a:lnTo>
                  <a:pt x="251" y="1119"/>
                </a:lnTo>
                <a:lnTo>
                  <a:pt x="247" y="1120"/>
                </a:lnTo>
                <a:lnTo>
                  <a:pt x="246" y="1121"/>
                </a:lnTo>
                <a:lnTo>
                  <a:pt x="246" y="1123"/>
                </a:lnTo>
                <a:lnTo>
                  <a:pt x="251" y="1144"/>
                </a:lnTo>
                <a:lnTo>
                  <a:pt x="255" y="1151"/>
                </a:lnTo>
                <a:lnTo>
                  <a:pt x="258" y="1155"/>
                </a:lnTo>
                <a:lnTo>
                  <a:pt x="259" y="1158"/>
                </a:lnTo>
                <a:lnTo>
                  <a:pt x="266" y="1155"/>
                </a:lnTo>
                <a:lnTo>
                  <a:pt x="269" y="1157"/>
                </a:lnTo>
                <a:lnTo>
                  <a:pt x="270" y="1158"/>
                </a:lnTo>
                <a:lnTo>
                  <a:pt x="273" y="1164"/>
                </a:lnTo>
                <a:lnTo>
                  <a:pt x="276" y="1176"/>
                </a:lnTo>
                <a:lnTo>
                  <a:pt x="274" y="1179"/>
                </a:lnTo>
                <a:lnTo>
                  <a:pt x="273" y="1183"/>
                </a:lnTo>
                <a:lnTo>
                  <a:pt x="274" y="1185"/>
                </a:lnTo>
                <a:lnTo>
                  <a:pt x="274" y="1187"/>
                </a:lnTo>
                <a:lnTo>
                  <a:pt x="277" y="1191"/>
                </a:lnTo>
                <a:lnTo>
                  <a:pt x="280" y="1191"/>
                </a:lnTo>
                <a:lnTo>
                  <a:pt x="281" y="1194"/>
                </a:lnTo>
                <a:lnTo>
                  <a:pt x="281" y="1195"/>
                </a:lnTo>
                <a:lnTo>
                  <a:pt x="270" y="1194"/>
                </a:lnTo>
                <a:lnTo>
                  <a:pt x="262" y="1187"/>
                </a:lnTo>
                <a:lnTo>
                  <a:pt x="261" y="1187"/>
                </a:lnTo>
                <a:lnTo>
                  <a:pt x="259" y="1184"/>
                </a:lnTo>
                <a:lnTo>
                  <a:pt x="250" y="1170"/>
                </a:lnTo>
                <a:lnTo>
                  <a:pt x="241" y="1157"/>
                </a:lnTo>
                <a:lnTo>
                  <a:pt x="240" y="1154"/>
                </a:lnTo>
                <a:lnTo>
                  <a:pt x="236" y="1146"/>
                </a:lnTo>
                <a:lnTo>
                  <a:pt x="235" y="1146"/>
                </a:lnTo>
                <a:lnTo>
                  <a:pt x="233" y="1146"/>
                </a:lnTo>
                <a:lnTo>
                  <a:pt x="235" y="1150"/>
                </a:lnTo>
                <a:lnTo>
                  <a:pt x="237" y="1157"/>
                </a:lnTo>
                <a:lnTo>
                  <a:pt x="240" y="1159"/>
                </a:lnTo>
                <a:lnTo>
                  <a:pt x="248" y="1174"/>
                </a:lnTo>
                <a:lnTo>
                  <a:pt x="251" y="1176"/>
                </a:lnTo>
                <a:lnTo>
                  <a:pt x="252" y="1177"/>
                </a:lnTo>
                <a:lnTo>
                  <a:pt x="252" y="1179"/>
                </a:lnTo>
                <a:lnTo>
                  <a:pt x="252" y="1181"/>
                </a:lnTo>
                <a:lnTo>
                  <a:pt x="252" y="1183"/>
                </a:lnTo>
                <a:lnTo>
                  <a:pt x="251" y="1187"/>
                </a:lnTo>
                <a:lnTo>
                  <a:pt x="250" y="1188"/>
                </a:lnTo>
                <a:lnTo>
                  <a:pt x="247" y="1191"/>
                </a:lnTo>
                <a:lnTo>
                  <a:pt x="237" y="1195"/>
                </a:lnTo>
                <a:lnTo>
                  <a:pt x="225" y="1202"/>
                </a:lnTo>
                <a:lnTo>
                  <a:pt x="224" y="1202"/>
                </a:lnTo>
                <a:lnTo>
                  <a:pt x="222" y="1199"/>
                </a:lnTo>
                <a:lnTo>
                  <a:pt x="218" y="1194"/>
                </a:lnTo>
                <a:lnTo>
                  <a:pt x="218" y="1192"/>
                </a:lnTo>
                <a:lnTo>
                  <a:pt x="221" y="1183"/>
                </a:lnTo>
                <a:lnTo>
                  <a:pt x="221" y="1181"/>
                </a:lnTo>
                <a:lnTo>
                  <a:pt x="222" y="1179"/>
                </a:lnTo>
                <a:lnTo>
                  <a:pt x="225" y="1177"/>
                </a:lnTo>
                <a:lnTo>
                  <a:pt x="226" y="1176"/>
                </a:lnTo>
                <a:lnTo>
                  <a:pt x="228" y="1176"/>
                </a:lnTo>
                <a:lnTo>
                  <a:pt x="231" y="1176"/>
                </a:lnTo>
                <a:lnTo>
                  <a:pt x="232" y="1177"/>
                </a:lnTo>
                <a:lnTo>
                  <a:pt x="232" y="1179"/>
                </a:lnTo>
                <a:lnTo>
                  <a:pt x="233" y="1179"/>
                </a:lnTo>
                <a:lnTo>
                  <a:pt x="233" y="1177"/>
                </a:lnTo>
                <a:lnTo>
                  <a:pt x="232" y="1176"/>
                </a:lnTo>
                <a:lnTo>
                  <a:pt x="229" y="1173"/>
                </a:lnTo>
                <a:lnTo>
                  <a:pt x="226" y="1170"/>
                </a:lnTo>
                <a:lnTo>
                  <a:pt x="218" y="1161"/>
                </a:lnTo>
                <a:lnTo>
                  <a:pt x="217" y="1161"/>
                </a:lnTo>
                <a:lnTo>
                  <a:pt x="218" y="1162"/>
                </a:lnTo>
                <a:lnTo>
                  <a:pt x="221" y="1165"/>
                </a:lnTo>
                <a:lnTo>
                  <a:pt x="220" y="1168"/>
                </a:lnTo>
                <a:lnTo>
                  <a:pt x="214" y="1170"/>
                </a:lnTo>
                <a:lnTo>
                  <a:pt x="210" y="1172"/>
                </a:lnTo>
                <a:lnTo>
                  <a:pt x="209" y="1170"/>
                </a:lnTo>
                <a:lnTo>
                  <a:pt x="209" y="1165"/>
                </a:lnTo>
                <a:lnTo>
                  <a:pt x="213" y="1158"/>
                </a:lnTo>
                <a:lnTo>
                  <a:pt x="211" y="1151"/>
                </a:lnTo>
                <a:lnTo>
                  <a:pt x="198" y="1131"/>
                </a:lnTo>
                <a:lnTo>
                  <a:pt x="196" y="1134"/>
                </a:lnTo>
                <a:lnTo>
                  <a:pt x="188" y="1136"/>
                </a:lnTo>
                <a:lnTo>
                  <a:pt x="187" y="1136"/>
                </a:lnTo>
                <a:lnTo>
                  <a:pt x="187" y="1134"/>
                </a:lnTo>
                <a:lnTo>
                  <a:pt x="188" y="1128"/>
                </a:lnTo>
                <a:lnTo>
                  <a:pt x="188" y="1127"/>
                </a:lnTo>
                <a:lnTo>
                  <a:pt x="191" y="1124"/>
                </a:lnTo>
                <a:lnTo>
                  <a:pt x="192" y="1120"/>
                </a:lnTo>
                <a:lnTo>
                  <a:pt x="192" y="1117"/>
                </a:lnTo>
                <a:lnTo>
                  <a:pt x="192" y="1112"/>
                </a:lnTo>
                <a:lnTo>
                  <a:pt x="190" y="1105"/>
                </a:lnTo>
                <a:lnTo>
                  <a:pt x="188" y="1102"/>
                </a:lnTo>
                <a:lnTo>
                  <a:pt x="190" y="1084"/>
                </a:lnTo>
                <a:lnTo>
                  <a:pt x="190" y="1083"/>
                </a:lnTo>
                <a:lnTo>
                  <a:pt x="191" y="1082"/>
                </a:lnTo>
                <a:lnTo>
                  <a:pt x="192" y="1079"/>
                </a:lnTo>
                <a:lnTo>
                  <a:pt x="194" y="1072"/>
                </a:lnTo>
                <a:lnTo>
                  <a:pt x="195" y="1071"/>
                </a:lnTo>
                <a:lnTo>
                  <a:pt x="195" y="1069"/>
                </a:lnTo>
                <a:lnTo>
                  <a:pt x="194" y="1069"/>
                </a:lnTo>
                <a:lnTo>
                  <a:pt x="184" y="1057"/>
                </a:lnTo>
                <a:lnTo>
                  <a:pt x="181" y="1057"/>
                </a:lnTo>
                <a:lnTo>
                  <a:pt x="177" y="1057"/>
                </a:lnTo>
                <a:lnTo>
                  <a:pt x="176" y="1057"/>
                </a:lnTo>
                <a:lnTo>
                  <a:pt x="175" y="1056"/>
                </a:lnTo>
                <a:lnTo>
                  <a:pt x="171" y="1052"/>
                </a:lnTo>
                <a:lnTo>
                  <a:pt x="171" y="1052"/>
                </a:lnTo>
                <a:lnTo>
                  <a:pt x="171" y="1046"/>
                </a:lnTo>
                <a:lnTo>
                  <a:pt x="165" y="1037"/>
                </a:lnTo>
                <a:lnTo>
                  <a:pt x="161" y="1035"/>
                </a:lnTo>
                <a:lnTo>
                  <a:pt x="161" y="1034"/>
                </a:lnTo>
                <a:lnTo>
                  <a:pt x="160" y="1035"/>
                </a:lnTo>
                <a:lnTo>
                  <a:pt x="156" y="1035"/>
                </a:lnTo>
                <a:lnTo>
                  <a:pt x="127" y="1042"/>
                </a:lnTo>
                <a:lnTo>
                  <a:pt x="126" y="1042"/>
                </a:lnTo>
                <a:lnTo>
                  <a:pt x="134" y="1044"/>
                </a:lnTo>
                <a:lnTo>
                  <a:pt x="138" y="1044"/>
                </a:lnTo>
                <a:lnTo>
                  <a:pt x="149" y="1041"/>
                </a:lnTo>
                <a:lnTo>
                  <a:pt x="151" y="1039"/>
                </a:lnTo>
                <a:lnTo>
                  <a:pt x="153" y="1038"/>
                </a:lnTo>
                <a:lnTo>
                  <a:pt x="158" y="1038"/>
                </a:lnTo>
                <a:lnTo>
                  <a:pt x="161" y="1039"/>
                </a:lnTo>
                <a:lnTo>
                  <a:pt x="162" y="1041"/>
                </a:lnTo>
                <a:lnTo>
                  <a:pt x="164" y="1046"/>
                </a:lnTo>
                <a:lnTo>
                  <a:pt x="164" y="1048"/>
                </a:lnTo>
                <a:lnTo>
                  <a:pt x="162" y="1050"/>
                </a:lnTo>
                <a:lnTo>
                  <a:pt x="169" y="1057"/>
                </a:lnTo>
                <a:lnTo>
                  <a:pt x="173" y="1060"/>
                </a:lnTo>
                <a:lnTo>
                  <a:pt x="177" y="1061"/>
                </a:lnTo>
                <a:lnTo>
                  <a:pt x="180" y="1064"/>
                </a:lnTo>
                <a:lnTo>
                  <a:pt x="184" y="1072"/>
                </a:lnTo>
                <a:lnTo>
                  <a:pt x="187" y="1087"/>
                </a:lnTo>
                <a:lnTo>
                  <a:pt x="187" y="1093"/>
                </a:lnTo>
                <a:lnTo>
                  <a:pt x="183" y="1108"/>
                </a:lnTo>
                <a:lnTo>
                  <a:pt x="181" y="1125"/>
                </a:lnTo>
                <a:lnTo>
                  <a:pt x="180" y="1131"/>
                </a:lnTo>
                <a:lnTo>
                  <a:pt x="181" y="1138"/>
                </a:lnTo>
                <a:lnTo>
                  <a:pt x="184" y="1140"/>
                </a:lnTo>
                <a:lnTo>
                  <a:pt x="190" y="1143"/>
                </a:lnTo>
                <a:lnTo>
                  <a:pt x="191" y="1143"/>
                </a:lnTo>
                <a:lnTo>
                  <a:pt x="192" y="1140"/>
                </a:lnTo>
                <a:lnTo>
                  <a:pt x="195" y="1140"/>
                </a:lnTo>
                <a:lnTo>
                  <a:pt x="198" y="1140"/>
                </a:lnTo>
                <a:lnTo>
                  <a:pt x="199" y="1150"/>
                </a:lnTo>
                <a:lnTo>
                  <a:pt x="198" y="1157"/>
                </a:lnTo>
                <a:lnTo>
                  <a:pt x="196" y="1159"/>
                </a:lnTo>
                <a:lnTo>
                  <a:pt x="195" y="1162"/>
                </a:lnTo>
                <a:lnTo>
                  <a:pt x="194" y="1164"/>
                </a:lnTo>
                <a:lnTo>
                  <a:pt x="192" y="1165"/>
                </a:lnTo>
                <a:lnTo>
                  <a:pt x="191" y="1169"/>
                </a:lnTo>
                <a:lnTo>
                  <a:pt x="190" y="1177"/>
                </a:lnTo>
                <a:lnTo>
                  <a:pt x="190" y="1181"/>
                </a:lnTo>
                <a:lnTo>
                  <a:pt x="190" y="1183"/>
                </a:lnTo>
                <a:lnTo>
                  <a:pt x="191" y="1185"/>
                </a:lnTo>
                <a:lnTo>
                  <a:pt x="191" y="1187"/>
                </a:lnTo>
                <a:lnTo>
                  <a:pt x="192" y="1187"/>
                </a:lnTo>
                <a:lnTo>
                  <a:pt x="192" y="1188"/>
                </a:lnTo>
                <a:lnTo>
                  <a:pt x="192" y="1184"/>
                </a:lnTo>
                <a:lnTo>
                  <a:pt x="191" y="1184"/>
                </a:lnTo>
                <a:lnTo>
                  <a:pt x="191" y="1183"/>
                </a:lnTo>
                <a:lnTo>
                  <a:pt x="191" y="1181"/>
                </a:lnTo>
                <a:lnTo>
                  <a:pt x="192" y="1180"/>
                </a:lnTo>
                <a:lnTo>
                  <a:pt x="194" y="1176"/>
                </a:lnTo>
                <a:lnTo>
                  <a:pt x="195" y="1174"/>
                </a:lnTo>
                <a:lnTo>
                  <a:pt x="199" y="1174"/>
                </a:lnTo>
                <a:lnTo>
                  <a:pt x="202" y="1173"/>
                </a:lnTo>
                <a:lnTo>
                  <a:pt x="206" y="1174"/>
                </a:lnTo>
                <a:lnTo>
                  <a:pt x="207" y="1180"/>
                </a:lnTo>
                <a:lnTo>
                  <a:pt x="209" y="1181"/>
                </a:lnTo>
                <a:lnTo>
                  <a:pt x="209" y="1183"/>
                </a:lnTo>
                <a:lnTo>
                  <a:pt x="207" y="1189"/>
                </a:lnTo>
                <a:lnTo>
                  <a:pt x="207" y="1191"/>
                </a:lnTo>
                <a:lnTo>
                  <a:pt x="201" y="1192"/>
                </a:lnTo>
                <a:lnTo>
                  <a:pt x="198" y="1194"/>
                </a:lnTo>
                <a:lnTo>
                  <a:pt x="195" y="1194"/>
                </a:lnTo>
                <a:lnTo>
                  <a:pt x="194" y="1195"/>
                </a:lnTo>
                <a:lnTo>
                  <a:pt x="188" y="1200"/>
                </a:lnTo>
                <a:lnTo>
                  <a:pt x="187" y="1202"/>
                </a:lnTo>
                <a:lnTo>
                  <a:pt x="188" y="1204"/>
                </a:lnTo>
                <a:lnTo>
                  <a:pt x="190" y="1207"/>
                </a:lnTo>
                <a:lnTo>
                  <a:pt x="192" y="1209"/>
                </a:lnTo>
                <a:lnTo>
                  <a:pt x="192" y="1210"/>
                </a:lnTo>
                <a:lnTo>
                  <a:pt x="192" y="1211"/>
                </a:lnTo>
                <a:lnTo>
                  <a:pt x="190" y="1218"/>
                </a:lnTo>
                <a:lnTo>
                  <a:pt x="188" y="1218"/>
                </a:lnTo>
                <a:lnTo>
                  <a:pt x="187" y="1218"/>
                </a:lnTo>
                <a:lnTo>
                  <a:pt x="186" y="1217"/>
                </a:lnTo>
                <a:lnTo>
                  <a:pt x="184" y="1215"/>
                </a:lnTo>
                <a:lnTo>
                  <a:pt x="181" y="1213"/>
                </a:lnTo>
                <a:lnTo>
                  <a:pt x="177" y="1203"/>
                </a:lnTo>
                <a:lnTo>
                  <a:pt x="177" y="1202"/>
                </a:lnTo>
                <a:lnTo>
                  <a:pt x="177" y="1200"/>
                </a:lnTo>
                <a:lnTo>
                  <a:pt x="179" y="1198"/>
                </a:lnTo>
                <a:lnTo>
                  <a:pt x="183" y="1189"/>
                </a:lnTo>
                <a:lnTo>
                  <a:pt x="181" y="1181"/>
                </a:lnTo>
                <a:lnTo>
                  <a:pt x="180" y="1179"/>
                </a:lnTo>
                <a:lnTo>
                  <a:pt x="177" y="1168"/>
                </a:lnTo>
                <a:lnTo>
                  <a:pt x="177" y="1166"/>
                </a:lnTo>
                <a:lnTo>
                  <a:pt x="179" y="1161"/>
                </a:lnTo>
                <a:lnTo>
                  <a:pt x="180" y="1155"/>
                </a:lnTo>
                <a:lnTo>
                  <a:pt x="179" y="1146"/>
                </a:lnTo>
                <a:lnTo>
                  <a:pt x="177" y="1143"/>
                </a:lnTo>
                <a:lnTo>
                  <a:pt x="173" y="1143"/>
                </a:lnTo>
                <a:lnTo>
                  <a:pt x="173" y="1146"/>
                </a:lnTo>
                <a:lnTo>
                  <a:pt x="173" y="1149"/>
                </a:lnTo>
                <a:lnTo>
                  <a:pt x="173" y="1150"/>
                </a:lnTo>
                <a:lnTo>
                  <a:pt x="175" y="1151"/>
                </a:lnTo>
                <a:lnTo>
                  <a:pt x="175" y="1157"/>
                </a:lnTo>
                <a:lnTo>
                  <a:pt x="175" y="1166"/>
                </a:lnTo>
                <a:lnTo>
                  <a:pt x="173" y="1170"/>
                </a:lnTo>
                <a:lnTo>
                  <a:pt x="172" y="1172"/>
                </a:lnTo>
                <a:lnTo>
                  <a:pt x="171" y="1172"/>
                </a:lnTo>
                <a:lnTo>
                  <a:pt x="169" y="1177"/>
                </a:lnTo>
                <a:lnTo>
                  <a:pt x="166" y="1180"/>
                </a:lnTo>
                <a:lnTo>
                  <a:pt x="166" y="1183"/>
                </a:lnTo>
                <a:lnTo>
                  <a:pt x="168" y="1184"/>
                </a:lnTo>
                <a:lnTo>
                  <a:pt x="171" y="1187"/>
                </a:lnTo>
                <a:lnTo>
                  <a:pt x="171" y="1188"/>
                </a:lnTo>
                <a:lnTo>
                  <a:pt x="171" y="1199"/>
                </a:lnTo>
                <a:lnTo>
                  <a:pt x="160" y="1222"/>
                </a:lnTo>
                <a:lnTo>
                  <a:pt x="158" y="1224"/>
                </a:lnTo>
                <a:lnTo>
                  <a:pt x="157" y="1224"/>
                </a:lnTo>
                <a:lnTo>
                  <a:pt x="157" y="1209"/>
                </a:lnTo>
                <a:lnTo>
                  <a:pt x="157" y="1207"/>
                </a:lnTo>
                <a:lnTo>
                  <a:pt x="157" y="1206"/>
                </a:lnTo>
                <a:lnTo>
                  <a:pt x="157" y="1200"/>
                </a:lnTo>
                <a:lnTo>
                  <a:pt x="153" y="1183"/>
                </a:lnTo>
                <a:lnTo>
                  <a:pt x="153" y="1183"/>
                </a:lnTo>
                <a:lnTo>
                  <a:pt x="150" y="1184"/>
                </a:lnTo>
                <a:lnTo>
                  <a:pt x="150" y="1189"/>
                </a:lnTo>
                <a:lnTo>
                  <a:pt x="153" y="1194"/>
                </a:lnTo>
                <a:lnTo>
                  <a:pt x="154" y="1198"/>
                </a:lnTo>
                <a:lnTo>
                  <a:pt x="156" y="1199"/>
                </a:lnTo>
                <a:lnTo>
                  <a:pt x="156" y="1209"/>
                </a:lnTo>
                <a:lnTo>
                  <a:pt x="156" y="1215"/>
                </a:lnTo>
                <a:lnTo>
                  <a:pt x="156" y="1218"/>
                </a:lnTo>
                <a:lnTo>
                  <a:pt x="154" y="1226"/>
                </a:lnTo>
                <a:lnTo>
                  <a:pt x="145" y="1248"/>
                </a:lnTo>
                <a:lnTo>
                  <a:pt x="143" y="1249"/>
                </a:lnTo>
                <a:lnTo>
                  <a:pt x="141" y="1252"/>
                </a:lnTo>
                <a:lnTo>
                  <a:pt x="141" y="1254"/>
                </a:lnTo>
                <a:lnTo>
                  <a:pt x="138" y="1255"/>
                </a:lnTo>
                <a:lnTo>
                  <a:pt x="128" y="1259"/>
                </a:lnTo>
                <a:lnTo>
                  <a:pt x="127" y="1260"/>
                </a:lnTo>
                <a:lnTo>
                  <a:pt x="124" y="1260"/>
                </a:lnTo>
                <a:lnTo>
                  <a:pt x="123" y="1260"/>
                </a:lnTo>
                <a:lnTo>
                  <a:pt x="120" y="1254"/>
                </a:lnTo>
                <a:lnTo>
                  <a:pt x="120" y="1249"/>
                </a:lnTo>
                <a:lnTo>
                  <a:pt x="119" y="1248"/>
                </a:lnTo>
                <a:lnTo>
                  <a:pt x="117" y="1243"/>
                </a:lnTo>
                <a:lnTo>
                  <a:pt x="108" y="1228"/>
                </a:lnTo>
                <a:lnTo>
                  <a:pt x="106" y="1225"/>
                </a:lnTo>
                <a:lnTo>
                  <a:pt x="104" y="1229"/>
                </a:lnTo>
                <a:lnTo>
                  <a:pt x="101" y="1232"/>
                </a:lnTo>
                <a:lnTo>
                  <a:pt x="97" y="1236"/>
                </a:lnTo>
                <a:lnTo>
                  <a:pt x="93" y="1230"/>
                </a:lnTo>
                <a:lnTo>
                  <a:pt x="93" y="1229"/>
                </a:lnTo>
                <a:lnTo>
                  <a:pt x="94" y="1218"/>
                </a:lnTo>
                <a:lnTo>
                  <a:pt x="101" y="1214"/>
                </a:lnTo>
                <a:lnTo>
                  <a:pt x="100" y="1210"/>
                </a:lnTo>
                <a:lnTo>
                  <a:pt x="94" y="1203"/>
                </a:lnTo>
                <a:lnTo>
                  <a:pt x="93" y="1203"/>
                </a:lnTo>
                <a:lnTo>
                  <a:pt x="94" y="1196"/>
                </a:lnTo>
                <a:lnTo>
                  <a:pt x="94" y="1195"/>
                </a:lnTo>
                <a:lnTo>
                  <a:pt x="94" y="1194"/>
                </a:lnTo>
                <a:lnTo>
                  <a:pt x="97" y="1191"/>
                </a:lnTo>
                <a:lnTo>
                  <a:pt x="100" y="1189"/>
                </a:lnTo>
                <a:lnTo>
                  <a:pt x="102" y="1188"/>
                </a:lnTo>
                <a:lnTo>
                  <a:pt x="104" y="1188"/>
                </a:lnTo>
                <a:lnTo>
                  <a:pt x="105" y="1187"/>
                </a:lnTo>
                <a:lnTo>
                  <a:pt x="105" y="1185"/>
                </a:lnTo>
                <a:lnTo>
                  <a:pt x="101" y="1185"/>
                </a:lnTo>
                <a:lnTo>
                  <a:pt x="94" y="1187"/>
                </a:lnTo>
                <a:lnTo>
                  <a:pt x="93" y="1189"/>
                </a:lnTo>
                <a:lnTo>
                  <a:pt x="91" y="1189"/>
                </a:lnTo>
                <a:lnTo>
                  <a:pt x="91" y="1191"/>
                </a:lnTo>
                <a:lnTo>
                  <a:pt x="90" y="1202"/>
                </a:lnTo>
                <a:lnTo>
                  <a:pt x="90" y="1204"/>
                </a:lnTo>
                <a:lnTo>
                  <a:pt x="89" y="1211"/>
                </a:lnTo>
                <a:lnTo>
                  <a:pt x="89" y="1213"/>
                </a:lnTo>
                <a:lnTo>
                  <a:pt x="89" y="1214"/>
                </a:lnTo>
                <a:lnTo>
                  <a:pt x="87" y="1215"/>
                </a:lnTo>
                <a:lnTo>
                  <a:pt x="76" y="1226"/>
                </a:lnTo>
                <a:lnTo>
                  <a:pt x="74" y="1225"/>
                </a:lnTo>
                <a:lnTo>
                  <a:pt x="74" y="1219"/>
                </a:lnTo>
                <a:lnTo>
                  <a:pt x="75" y="1211"/>
                </a:lnTo>
                <a:lnTo>
                  <a:pt x="74" y="1211"/>
                </a:lnTo>
                <a:lnTo>
                  <a:pt x="70" y="1211"/>
                </a:lnTo>
                <a:lnTo>
                  <a:pt x="67" y="1211"/>
                </a:lnTo>
                <a:lnTo>
                  <a:pt x="65" y="1198"/>
                </a:lnTo>
                <a:lnTo>
                  <a:pt x="65" y="1195"/>
                </a:lnTo>
                <a:lnTo>
                  <a:pt x="67" y="1194"/>
                </a:lnTo>
                <a:lnTo>
                  <a:pt x="76" y="1185"/>
                </a:lnTo>
                <a:lnTo>
                  <a:pt x="83" y="1180"/>
                </a:lnTo>
                <a:lnTo>
                  <a:pt x="80" y="1177"/>
                </a:lnTo>
                <a:lnTo>
                  <a:pt x="80" y="1179"/>
                </a:lnTo>
                <a:lnTo>
                  <a:pt x="79" y="1180"/>
                </a:lnTo>
                <a:lnTo>
                  <a:pt x="76" y="1181"/>
                </a:lnTo>
                <a:lnTo>
                  <a:pt x="72" y="1183"/>
                </a:lnTo>
                <a:lnTo>
                  <a:pt x="68" y="1185"/>
                </a:lnTo>
                <a:lnTo>
                  <a:pt x="68" y="1183"/>
                </a:lnTo>
                <a:lnTo>
                  <a:pt x="68" y="1180"/>
                </a:lnTo>
                <a:lnTo>
                  <a:pt x="68" y="1179"/>
                </a:lnTo>
                <a:lnTo>
                  <a:pt x="76" y="1166"/>
                </a:lnTo>
                <a:lnTo>
                  <a:pt x="80" y="1161"/>
                </a:lnTo>
                <a:lnTo>
                  <a:pt x="87" y="1153"/>
                </a:lnTo>
                <a:lnTo>
                  <a:pt x="89" y="1153"/>
                </a:lnTo>
                <a:lnTo>
                  <a:pt x="90" y="1150"/>
                </a:lnTo>
                <a:lnTo>
                  <a:pt x="94" y="1143"/>
                </a:lnTo>
                <a:lnTo>
                  <a:pt x="95" y="1142"/>
                </a:lnTo>
                <a:lnTo>
                  <a:pt x="98" y="1136"/>
                </a:lnTo>
                <a:lnTo>
                  <a:pt x="102" y="1119"/>
                </a:lnTo>
                <a:lnTo>
                  <a:pt x="102" y="1117"/>
                </a:lnTo>
                <a:lnTo>
                  <a:pt x="101" y="1117"/>
                </a:lnTo>
                <a:lnTo>
                  <a:pt x="98" y="1121"/>
                </a:lnTo>
                <a:lnTo>
                  <a:pt x="97" y="1123"/>
                </a:lnTo>
                <a:lnTo>
                  <a:pt x="97" y="1132"/>
                </a:lnTo>
                <a:lnTo>
                  <a:pt x="95" y="1140"/>
                </a:lnTo>
                <a:lnTo>
                  <a:pt x="94" y="1142"/>
                </a:lnTo>
                <a:lnTo>
                  <a:pt x="86" y="1150"/>
                </a:lnTo>
                <a:lnTo>
                  <a:pt x="80" y="1154"/>
                </a:lnTo>
                <a:lnTo>
                  <a:pt x="70" y="1159"/>
                </a:lnTo>
                <a:lnTo>
                  <a:pt x="63" y="1166"/>
                </a:lnTo>
                <a:lnTo>
                  <a:pt x="71" y="1164"/>
                </a:lnTo>
                <a:lnTo>
                  <a:pt x="74" y="1164"/>
                </a:lnTo>
                <a:lnTo>
                  <a:pt x="74" y="1165"/>
                </a:lnTo>
                <a:lnTo>
                  <a:pt x="68" y="1179"/>
                </a:lnTo>
                <a:lnTo>
                  <a:pt x="64" y="1188"/>
                </a:lnTo>
                <a:lnTo>
                  <a:pt x="48" y="1194"/>
                </a:lnTo>
                <a:lnTo>
                  <a:pt x="46" y="1194"/>
                </a:lnTo>
                <a:lnTo>
                  <a:pt x="38" y="1195"/>
                </a:lnTo>
                <a:lnTo>
                  <a:pt x="31" y="1195"/>
                </a:lnTo>
                <a:lnTo>
                  <a:pt x="30" y="1195"/>
                </a:lnTo>
                <a:lnTo>
                  <a:pt x="29" y="1191"/>
                </a:lnTo>
                <a:lnTo>
                  <a:pt x="30" y="1189"/>
                </a:lnTo>
                <a:lnTo>
                  <a:pt x="30" y="1188"/>
                </a:lnTo>
                <a:lnTo>
                  <a:pt x="33" y="1187"/>
                </a:lnTo>
                <a:lnTo>
                  <a:pt x="34" y="1187"/>
                </a:lnTo>
                <a:lnTo>
                  <a:pt x="40" y="1185"/>
                </a:lnTo>
                <a:lnTo>
                  <a:pt x="44" y="1183"/>
                </a:lnTo>
                <a:lnTo>
                  <a:pt x="45" y="1181"/>
                </a:lnTo>
                <a:lnTo>
                  <a:pt x="46" y="1180"/>
                </a:lnTo>
                <a:lnTo>
                  <a:pt x="50" y="1176"/>
                </a:lnTo>
                <a:lnTo>
                  <a:pt x="52" y="1174"/>
                </a:lnTo>
                <a:lnTo>
                  <a:pt x="52" y="1173"/>
                </a:lnTo>
                <a:lnTo>
                  <a:pt x="49" y="1176"/>
                </a:lnTo>
                <a:lnTo>
                  <a:pt x="45" y="1179"/>
                </a:lnTo>
                <a:lnTo>
                  <a:pt x="44" y="1179"/>
                </a:lnTo>
                <a:lnTo>
                  <a:pt x="42" y="1180"/>
                </a:lnTo>
                <a:lnTo>
                  <a:pt x="37" y="1184"/>
                </a:lnTo>
                <a:lnTo>
                  <a:pt x="35" y="1184"/>
                </a:lnTo>
                <a:lnTo>
                  <a:pt x="29" y="1188"/>
                </a:lnTo>
                <a:lnTo>
                  <a:pt x="18" y="1192"/>
                </a:lnTo>
                <a:lnTo>
                  <a:pt x="14" y="1194"/>
                </a:lnTo>
                <a:lnTo>
                  <a:pt x="12" y="1194"/>
                </a:lnTo>
                <a:lnTo>
                  <a:pt x="12" y="1192"/>
                </a:lnTo>
                <a:lnTo>
                  <a:pt x="14" y="1192"/>
                </a:lnTo>
                <a:lnTo>
                  <a:pt x="19" y="1185"/>
                </a:lnTo>
                <a:lnTo>
                  <a:pt x="20" y="1185"/>
                </a:lnTo>
                <a:lnTo>
                  <a:pt x="25" y="1184"/>
                </a:lnTo>
                <a:lnTo>
                  <a:pt x="26" y="1183"/>
                </a:lnTo>
                <a:lnTo>
                  <a:pt x="22" y="1183"/>
                </a:lnTo>
                <a:lnTo>
                  <a:pt x="15" y="1183"/>
                </a:lnTo>
                <a:lnTo>
                  <a:pt x="12" y="1185"/>
                </a:lnTo>
                <a:lnTo>
                  <a:pt x="1" y="1192"/>
                </a:lnTo>
                <a:lnTo>
                  <a:pt x="0" y="1184"/>
                </a:lnTo>
                <a:lnTo>
                  <a:pt x="8" y="1177"/>
                </a:lnTo>
                <a:lnTo>
                  <a:pt x="12" y="1168"/>
                </a:lnTo>
                <a:lnTo>
                  <a:pt x="14" y="1168"/>
                </a:lnTo>
                <a:lnTo>
                  <a:pt x="18" y="1165"/>
                </a:lnTo>
                <a:lnTo>
                  <a:pt x="27" y="1162"/>
                </a:lnTo>
                <a:lnTo>
                  <a:pt x="31" y="1159"/>
                </a:lnTo>
                <a:lnTo>
                  <a:pt x="37" y="1157"/>
                </a:lnTo>
                <a:lnTo>
                  <a:pt x="38" y="1157"/>
                </a:lnTo>
                <a:lnTo>
                  <a:pt x="50" y="1150"/>
                </a:lnTo>
                <a:lnTo>
                  <a:pt x="45" y="1150"/>
                </a:lnTo>
                <a:lnTo>
                  <a:pt x="42" y="1151"/>
                </a:lnTo>
                <a:lnTo>
                  <a:pt x="26" y="1161"/>
                </a:lnTo>
                <a:lnTo>
                  <a:pt x="12" y="1165"/>
                </a:lnTo>
                <a:lnTo>
                  <a:pt x="15" y="1154"/>
                </a:lnTo>
                <a:lnTo>
                  <a:pt x="16" y="1155"/>
                </a:lnTo>
                <a:lnTo>
                  <a:pt x="20" y="1155"/>
                </a:lnTo>
                <a:lnTo>
                  <a:pt x="27" y="1154"/>
                </a:lnTo>
                <a:lnTo>
                  <a:pt x="29" y="1154"/>
                </a:lnTo>
                <a:lnTo>
                  <a:pt x="30" y="1150"/>
                </a:lnTo>
                <a:lnTo>
                  <a:pt x="29" y="1150"/>
                </a:lnTo>
                <a:lnTo>
                  <a:pt x="29" y="1150"/>
                </a:lnTo>
                <a:lnTo>
                  <a:pt x="25" y="1151"/>
                </a:lnTo>
                <a:lnTo>
                  <a:pt x="23" y="1151"/>
                </a:lnTo>
                <a:lnTo>
                  <a:pt x="22" y="1151"/>
                </a:lnTo>
                <a:lnTo>
                  <a:pt x="30" y="1144"/>
                </a:lnTo>
                <a:lnTo>
                  <a:pt x="40" y="1136"/>
                </a:lnTo>
                <a:lnTo>
                  <a:pt x="38" y="1136"/>
                </a:lnTo>
                <a:lnTo>
                  <a:pt x="33" y="1139"/>
                </a:lnTo>
                <a:lnTo>
                  <a:pt x="27" y="1144"/>
                </a:lnTo>
                <a:lnTo>
                  <a:pt x="25" y="1147"/>
                </a:lnTo>
                <a:lnTo>
                  <a:pt x="22" y="1149"/>
                </a:lnTo>
                <a:lnTo>
                  <a:pt x="20" y="1149"/>
                </a:lnTo>
                <a:lnTo>
                  <a:pt x="19" y="1149"/>
                </a:lnTo>
                <a:lnTo>
                  <a:pt x="18" y="1147"/>
                </a:lnTo>
                <a:lnTo>
                  <a:pt x="18" y="1144"/>
                </a:lnTo>
                <a:lnTo>
                  <a:pt x="15" y="1142"/>
                </a:lnTo>
                <a:lnTo>
                  <a:pt x="14" y="1140"/>
                </a:lnTo>
                <a:lnTo>
                  <a:pt x="12" y="1140"/>
                </a:lnTo>
                <a:lnTo>
                  <a:pt x="12" y="1136"/>
                </a:lnTo>
                <a:lnTo>
                  <a:pt x="15" y="1138"/>
                </a:lnTo>
                <a:lnTo>
                  <a:pt x="16" y="1138"/>
                </a:lnTo>
                <a:lnTo>
                  <a:pt x="15" y="1135"/>
                </a:lnTo>
                <a:lnTo>
                  <a:pt x="15" y="1134"/>
                </a:lnTo>
                <a:lnTo>
                  <a:pt x="20" y="1134"/>
                </a:lnTo>
                <a:lnTo>
                  <a:pt x="27" y="1134"/>
                </a:lnTo>
                <a:lnTo>
                  <a:pt x="29" y="1134"/>
                </a:lnTo>
                <a:lnTo>
                  <a:pt x="31" y="1134"/>
                </a:lnTo>
                <a:lnTo>
                  <a:pt x="29" y="1131"/>
                </a:lnTo>
                <a:lnTo>
                  <a:pt x="29" y="1131"/>
                </a:lnTo>
                <a:lnTo>
                  <a:pt x="27" y="1131"/>
                </a:lnTo>
                <a:lnTo>
                  <a:pt x="25" y="1131"/>
                </a:lnTo>
                <a:lnTo>
                  <a:pt x="19" y="1131"/>
                </a:lnTo>
                <a:lnTo>
                  <a:pt x="14" y="1129"/>
                </a:lnTo>
                <a:lnTo>
                  <a:pt x="16" y="1128"/>
                </a:lnTo>
                <a:lnTo>
                  <a:pt x="20" y="1124"/>
                </a:lnTo>
                <a:lnTo>
                  <a:pt x="20" y="1117"/>
                </a:lnTo>
                <a:lnTo>
                  <a:pt x="19" y="1116"/>
                </a:lnTo>
                <a:lnTo>
                  <a:pt x="18" y="1117"/>
                </a:lnTo>
                <a:lnTo>
                  <a:pt x="18" y="1120"/>
                </a:lnTo>
                <a:lnTo>
                  <a:pt x="16" y="1123"/>
                </a:lnTo>
                <a:lnTo>
                  <a:pt x="14" y="1125"/>
                </a:lnTo>
                <a:lnTo>
                  <a:pt x="12" y="1127"/>
                </a:lnTo>
                <a:lnTo>
                  <a:pt x="7" y="1132"/>
                </a:lnTo>
                <a:lnTo>
                  <a:pt x="3" y="1134"/>
                </a:lnTo>
                <a:lnTo>
                  <a:pt x="1" y="1128"/>
                </a:lnTo>
                <a:lnTo>
                  <a:pt x="4" y="1120"/>
                </a:lnTo>
                <a:lnTo>
                  <a:pt x="12" y="1114"/>
                </a:lnTo>
                <a:lnTo>
                  <a:pt x="20" y="1114"/>
                </a:lnTo>
                <a:lnTo>
                  <a:pt x="31" y="1112"/>
                </a:lnTo>
                <a:lnTo>
                  <a:pt x="37" y="1110"/>
                </a:lnTo>
                <a:lnTo>
                  <a:pt x="80" y="1102"/>
                </a:lnTo>
                <a:lnTo>
                  <a:pt x="85" y="1101"/>
                </a:lnTo>
                <a:lnTo>
                  <a:pt x="87" y="1099"/>
                </a:lnTo>
                <a:lnTo>
                  <a:pt x="78" y="1099"/>
                </a:lnTo>
                <a:lnTo>
                  <a:pt x="71" y="1101"/>
                </a:lnTo>
                <a:lnTo>
                  <a:pt x="63" y="1101"/>
                </a:lnTo>
                <a:lnTo>
                  <a:pt x="61" y="1101"/>
                </a:lnTo>
                <a:lnTo>
                  <a:pt x="57" y="1102"/>
                </a:lnTo>
                <a:lnTo>
                  <a:pt x="49" y="1104"/>
                </a:lnTo>
                <a:lnTo>
                  <a:pt x="46" y="1104"/>
                </a:lnTo>
                <a:lnTo>
                  <a:pt x="46" y="1102"/>
                </a:lnTo>
                <a:lnTo>
                  <a:pt x="46" y="1099"/>
                </a:lnTo>
                <a:lnTo>
                  <a:pt x="45" y="1097"/>
                </a:lnTo>
                <a:lnTo>
                  <a:pt x="41" y="1098"/>
                </a:lnTo>
                <a:lnTo>
                  <a:pt x="34" y="1101"/>
                </a:lnTo>
                <a:lnTo>
                  <a:pt x="33" y="1101"/>
                </a:lnTo>
                <a:lnTo>
                  <a:pt x="31" y="1097"/>
                </a:lnTo>
                <a:lnTo>
                  <a:pt x="26" y="1095"/>
                </a:lnTo>
                <a:lnTo>
                  <a:pt x="20" y="1101"/>
                </a:lnTo>
                <a:lnTo>
                  <a:pt x="11" y="1104"/>
                </a:lnTo>
                <a:lnTo>
                  <a:pt x="8" y="1090"/>
                </a:lnTo>
                <a:lnTo>
                  <a:pt x="10" y="1083"/>
                </a:lnTo>
                <a:lnTo>
                  <a:pt x="16" y="1083"/>
                </a:lnTo>
                <a:lnTo>
                  <a:pt x="20" y="1084"/>
                </a:lnTo>
                <a:lnTo>
                  <a:pt x="30" y="1069"/>
                </a:lnTo>
                <a:lnTo>
                  <a:pt x="42" y="1063"/>
                </a:lnTo>
                <a:lnTo>
                  <a:pt x="48" y="1061"/>
                </a:lnTo>
                <a:lnTo>
                  <a:pt x="52" y="1060"/>
                </a:lnTo>
                <a:lnTo>
                  <a:pt x="61" y="1056"/>
                </a:lnTo>
                <a:lnTo>
                  <a:pt x="61" y="1056"/>
                </a:lnTo>
                <a:lnTo>
                  <a:pt x="57" y="1056"/>
                </a:lnTo>
                <a:lnTo>
                  <a:pt x="56" y="1056"/>
                </a:lnTo>
                <a:lnTo>
                  <a:pt x="49" y="1057"/>
                </a:lnTo>
                <a:lnTo>
                  <a:pt x="44" y="1059"/>
                </a:lnTo>
                <a:lnTo>
                  <a:pt x="42" y="1060"/>
                </a:lnTo>
                <a:lnTo>
                  <a:pt x="41" y="1060"/>
                </a:lnTo>
                <a:lnTo>
                  <a:pt x="38" y="1060"/>
                </a:lnTo>
                <a:lnTo>
                  <a:pt x="37" y="1060"/>
                </a:lnTo>
                <a:lnTo>
                  <a:pt x="38" y="1050"/>
                </a:lnTo>
                <a:lnTo>
                  <a:pt x="38" y="1046"/>
                </a:lnTo>
                <a:lnTo>
                  <a:pt x="40" y="1044"/>
                </a:lnTo>
                <a:lnTo>
                  <a:pt x="53" y="1033"/>
                </a:lnTo>
                <a:lnTo>
                  <a:pt x="65" y="1031"/>
                </a:lnTo>
                <a:lnTo>
                  <a:pt x="67" y="1033"/>
                </a:lnTo>
                <a:lnTo>
                  <a:pt x="67" y="1034"/>
                </a:lnTo>
                <a:lnTo>
                  <a:pt x="68" y="1038"/>
                </a:lnTo>
                <a:lnTo>
                  <a:pt x="68" y="1034"/>
                </a:lnTo>
                <a:lnTo>
                  <a:pt x="68" y="1027"/>
                </a:lnTo>
                <a:lnTo>
                  <a:pt x="67" y="1027"/>
                </a:lnTo>
                <a:lnTo>
                  <a:pt x="65" y="1027"/>
                </a:lnTo>
                <a:lnTo>
                  <a:pt x="60" y="1029"/>
                </a:lnTo>
                <a:lnTo>
                  <a:pt x="52" y="1027"/>
                </a:lnTo>
                <a:lnTo>
                  <a:pt x="50" y="1023"/>
                </a:lnTo>
                <a:lnTo>
                  <a:pt x="50" y="1022"/>
                </a:lnTo>
                <a:lnTo>
                  <a:pt x="52" y="1019"/>
                </a:lnTo>
                <a:lnTo>
                  <a:pt x="55" y="1018"/>
                </a:lnTo>
                <a:lnTo>
                  <a:pt x="60" y="1018"/>
                </a:lnTo>
                <a:lnTo>
                  <a:pt x="61" y="1019"/>
                </a:lnTo>
                <a:lnTo>
                  <a:pt x="61" y="1019"/>
                </a:lnTo>
                <a:lnTo>
                  <a:pt x="63" y="1020"/>
                </a:lnTo>
                <a:lnTo>
                  <a:pt x="64" y="1019"/>
                </a:lnTo>
                <a:lnTo>
                  <a:pt x="65" y="1019"/>
                </a:lnTo>
                <a:lnTo>
                  <a:pt x="67" y="1019"/>
                </a:lnTo>
                <a:lnTo>
                  <a:pt x="70" y="1018"/>
                </a:lnTo>
                <a:lnTo>
                  <a:pt x="71" y="1018"/>
                </a:lnTo>
                <a:lnTo>
                  <a:pt x="70" y="1015"/>
                </a:lnTo>
                <a:lnTo>
                  <a:pt x="49" y="1011"/>
                </a:lnTo>
                <a:lnTo>
                  <a:pt x="46" y="1012"/>
                </a:lnTo>
                <a:lnTo>
                  <a:pt x="45" y="1015"/>
                </a:lnTo>
                <a:lnTo>
                  <a:pt x="45" y="1019"/>
                </a:lnTo>
                <a:lnTo>
                  <a:pt x="45" y="1019"/>
                </a:lnTo>
                <a:lnTo>
                  <a:pt x="45" y="1020"/>
                </a:lnTo>
                <a:lnTo>
                  <a:pt x="42" y="1022"/>
                </a:lnTo>
                <a:lnTo>
                  <a:pt x="37" y="1026"/>
                </a:lnTo>
                <a:lnTo>
                  <a:pt x="35" y="1026"/>
                </a:lnTo>
                <a:lnTo>
                  <a:pt x="34" y="1026"/>
                </a:lnTo>
                <a:lnTo>
                  <a:pt x="33" y="1024"/>
                </a:lnTo>
                <a:lnTo>
                  <a:pt x="31" y="1022"/>
                </a:lnTo>
                <a:lnTo>
                  <a:pt x="29" y="1018"/>
                </a:lnTo>
                <a:lnTo>
                  <a:pt x="23" y="1003"/>
                </a:lnTo>
                <a:lnTo>
                  <a:pt x="25" y="1001"/>
                </a:lnTo>
                <a:lnTo>
                  <a:pt x="27" y="997"/>
                </a:lnTo>
                <a:lnTo>
                  <a:pt x="31" y="996"/>
                </a:lnTo>
                <a:lnTo>
                  <a:pt x="41" y="996"/>
                </a:lnTo>
                <a:lnTo>
                  <a:pt x="44" y="997"/>
                </a:lnTo>
                <a:lnTo>
                  <a:pt x="49" y="996"/>
                </a:lnTo>
                <a:lnTo>
                  <a:pt x="50" y="993"/>
                </a:lnTo>
                <a:lnTo>
                  <a:pt x="53" y="992"/>
                </a:lnTo>
                <a:lnTo>
                  <a:pt x="80" y="986"/>
                </a:lnTo>
                <a:lnTo>
                  <a:pt x="80" y="981"/>
                </a:lnTo>
                <a:lnTo>
                  <a:pt x="82" y="979"/>
                </a:lnTo>
                <a:lnTo>
                  <a:pt x="86" y="971"/>
                </a:lnTo>
                <a:lnTo>
                  <a:pt x="87" y="970"/>
                </a:lnTo>
                <a:lnTo>
                  <a:pt x="91" y="969"/>
                </a:lnTo>
                <a:lnTo>
                  <a:pt x="93" y="967"/>
                </a:lnTo>
                <a:lnTo>
                  <a:pt x="97" y="969"/>
                </a:lnTo>
                <a:lnTo>
                  <a:pt x="101" y="967"/>
                </a:lnTo>
                <a:lnTo>
                  <a:pt x="104" y="966"/>
                </a:lnTo>
                <a:lnTo>
                  <a:pt x="104" y="960"/>
                </a:lnTo>
                <a:lnTo>
                  <a:pt x="105" y="955"/>
                </a:lnTo>
                <a:lnTo>
                  <a:pt x="105" y="954"/>
                </a:lnTo>
                <a:lnTo>
                  <a:pt x="106" y="954"/>
                </a:lnTo>
                <a:lnTo>
                  <a:pt x="112" y="952"/>
                </a:lnTo>
                <a:lnTo>
                  <a:pt x="115" y="952"/>
                </a:lnTo>
                <a:lnTo>
                  <a:pt x="117" y="952"/>
                </a:lnTo>
                <a:lnTo>
                  <a:pt x="119" y="954"/>
                </a:lnTo>
                <a:lnTo>
                  <a:pt x="119" y="954"/>
                </a:lnTo>
                <a:lnTo>
                  <a:pt x="120" y="954"/>
                </a:lnTo>
                <a:lnTo>
                  <a:pt x="124" y="954"/>
                </a:lnTo>
                <a:lnTo>
                  <a:pt x="126" y="954"/>
                </a:lnTo>
                <a:lnTo>
                  <a:pt x="126" y="954"/>
                </a:lnTo>
                <a:lnTo>
                  <a:pt x="126" y="948"/>
                </a:lnTo>
                <a:lnTo>
                  <a:pt x="123" y="948"/>
                </a:lnTo>
                <a:lnTo>
                  <a:pt x="117" y="947"/>
                </a:lnTo>
                <a:lnTo>
                  <a:pt x="112" y="947"/>
                </a:lnTo>
                <a:lnTo>
                  <a:pt x="109" y="947"/>
                </a:lnTo>
                <a:lnTo>
                  <a:pt x="108" y="947"/>
                </a:lnTo>
                <a:lnTo>
                  <a:pt x="105" y="947"/>
                </a:lnTo>
                <a:lnTo>
                  <a:pt x="104" y="947"/>
                </a:lnTo>
                <a:lnTo>
                  <a:pt x="102" y="944"/>
                </a:lnTo>
                <a:lnTo>
                  <a:pt x="101" y="943"/>
                </a:lnTo>
                <a:lnTo>
                  <a:pt x="98" y="934"/>
                </a:lnTo>
                <a:lnTo>
                  <a:pt x="98" y="930"/>
                </a:lnTo>
                <a:lnTo>
                  <a:pt x="109" y="909"/>
                </a:lnTo>
                <a:lnTo>
                  <a:pt x="115" y="903"/>
                </a:lnTo>
                <a:lnTo>
                  <a:pt x="117" y="900"/>
                </a:lnTo>
                <a:lnTo>
                  <a:pt x="120" y="902"/>
                </a:lnTo>
                <a:lnTo>
                  <a:pt x="121" y="902"/>
                </a:lnTo>
                <a:lnTo>
                  <a:pt x="121" y="900"/>
                </a:lnTo>
                <a:lnTo>
                  <a:pt x="121" y="899"/>
                </a:lnTo>
                <a:lnTo>
                  <a:pt x="120" y="899"/>
                </a:lnTo>
                <a:lnTo>
                  <a:pt x="117" y="899"/>
                </a:lnTo>
                <a:lnTo>
                  <a:pt x="113" y="899"/>
                </a:lnTo>
                <a:lnTo>
                  <a:pt x="105" y="904"/>
                </a:lnTo>
                <a:lnTo>
                  <a:pt x="95" y="930"/>
                </a:lnTo>
                <a:lnTo>
                  <a:pt x="97" y="934"/>
                </a:lnTo>
                <a:lnTo>
                  <a:pt x="97" y="939"/>
                </a:lnTo>
                <a:lnTo>
                  <a:pt x="100" y="945"/>
                </a:lnTo>
                <a:lnTo>
                  <a:pt x="97" y="958"/>
                </a:lnTo>
                <a:lnTo>
                  <a:pt x="97" y="959"/>
                </a:lnTo>
                <a:lnTo>
                  <a:pt x="80" y="966"/>
                </a:lnTo>
                <a:lnTo>
                  <a:pt x="76" y="967"/>
                </a:lnTo>
                <a:lnTo>
                  <a:pt x="72" y="967"/>
                </a:lnTo>
                <a:lnTo>
                  <a:pt x="70" y="967"/>
                </a:lnTo>
                <a:lnTo>
                  <a:pt x="68" y="967"/>
                </a:lnTo>
                <a:lnTo>
                  <a:pt x="67" y="964"/>
                </a:lnTo>
                <a:lnTo>
                  <a:pt x="67" y="963"/>
                </a:lnTo>
                <a:lnTo>
                  <a:pt x="68" y="962"/>
                </a:lnTo>
                <a:lnTo>
                  <a:pt x="65" y="962"/>
                </a:lnTo>
                <a:lnTo>
                  <a:pt x="63" y="962"/>
                </a:lnTo>
                <a:lnTo>
                  <a:pt x="60" y="963"/>
                </a:lnTo>
                <a:lnTo>
                  <a:pt x="55" y="964"/>
                </a:lnTo>
                <a:lnTo>
                  <a:pt x="50" y="966"/>
                </a:lnTo>
                <a:lnTo>
                  <a:pt x="45" y="967"/>
                </a:lnTo>
                <a:lnTo>
                  <a:pt x="44" y="966"/>
                </a:lnTo>
                <a:lnTo>
                  <a:pt x="41" y="963"/>
                </a:lnTo>
                <a:lnTo>
                  <a:pt x="48" y="945"/>
                </a:lnTo>
                <a:lnTo>
                  <a:pt x="49" y="945"/>
                </a:lnTo>
                <a:lnTo>
                  <a:pt x="50" y="944"/>
                </a:lnTo>
                <a:lnTo>
                  <a:pt x="53" y="943"/>
                </a:lnTo>
                <a:lnTo>
                  <a:pt x="55" y="943"/>
                </a:lnTo>
                <a:lnTo>
                  <a:pt x="56" y="944"/>
                </a:lnTo>
                <a:lnTo>
                  <a:pt x="57" y="945"/>
                </a:lnTo>
                <a:lnTo>
                  <a:pt x="61" y="945"/>
                </a:lnTo>
                <a:lnTo>
                  <a:pt x="63" y="945"/>
                </a:lnTo>
                <a:lnTo>
                  <a:pt x="74" y="934"/>
                </a:lnTo>
                <a:lnTo>
                  <a:pt x="72" y="930"/>
                </a:lnTo>
                <a:lnTo>
                  <a:pt x="72" y="928"/>
                </a:lnTo>
                <a:lnTo>
                  <a:pt x="67" y="913"/>
                </a:lnTo>
                <a:lnTo>
                  <a:pt x="65" y="913"/>
                </a:lnTo>
                <a:lnTo>
                  <a:pt x="64" y="914"/>
                </a:lnTo>
                <a:lnTo>
                  <a:pt x="64" y="922"/>
                </a:lnTo>
                <a:lnTo>
                  <a:pt x="63" y="929"/>
                </a:lnTo>
                <a:lnTo>
                  <a:pt x="64" y="930"/>
                </a:lnTo>
                <a:lnTo>
                  <a:pt x="64" y="932"/>
                </a:lnTo>
                <a:lnTo>
                  <a:pt x="64" y="933"/>
                </a:lnTo>
                <a:lnTo>
                  <a:pt x="64" y="934"/>
                </a:lnTo>
                <a:lnTo>
                  <a:pt x="63" y="937"/>
                </a:lnTo>
                <a:lnTo>
                  <a:pt x="61" y="939"/>
                </a:lnTo>
                <a:lnTo>
                  <a:pt x="61" y="939"/>
                </a:lnTo>
                <a:lnTo>
                  <a:pt x="49" y="933"/>
                </a:lnTo>
                <a:lnTo>
                  <a:pt x="41" y="936"/>
                </a:lnTo>
                <a:lnTo>
                  <a:pt x="40" y="937"/>
                </a:lnTo>
                <a:lnTo>
                  <a:pt x="38" y="936"/>
                </a:lnTo>
                <a:lnTo>
                  <a:pt x="34" y="933"/>
                </a:lnTo>
                <a:lnTo>
                  <a:pt x="31" y="930"/>
                </a:lnTo>
                <a:lnTo>
                  <a:pt x="30" y="928"/>
                </a:lnTo>
                <a:lnTo>
                  <a:pt x="27" y="918"/>
                </a:lnTo>
                <a:lnTo>
                  <a:pt x="25" y="910"/>
                </a:lnTo>
                <a:lnTo>
                  <a:pt x="27" y="904"/>
                </a:lnTo>
                <a:lnTo>
                  <a:pt x="38" y="895"/>
                </a:lnTo>
                <a:lnTo>
                  <a:pt x="41" y="892"/>
                </a:lnTo>
                <a:lnTo>
                  <a:pt x="60" y="888"/>
                </a:lnTo>
                <a:lnTo>
                  <a:pt x="64" y="887"/>
                </a:lnTo>
                <a:lnTo>
                  <a:pt x="70" y="885"/>
                </a:lnTo>
                <a:lnTo>
                  <a:pt x="70" y="883"/>
                </a:lnTo>
                <a:lnTo>
                  <a:pt x="72" y="879"/>
                </a:lnTo>
                <a:lnTo>
                  <a:pt x="74" y="879"/>
                </a:lnTo>
                <a:lnTo>
                  <a:pt x="90" y="869"/>
                </a:lnTo>
                <a:lnTo>
                  <a:pt x="90" y="865"/>
                </a:lnTo>
                <a:lnTo>
                  <a:pt x="87" y="864"/>
                </a:lnTo>
                <a:lnTo>
                  <a:pt x="86" y="851"/>
                </a:lnTo>
                <a:lnTo>
                  <a:pt x="87" y="827"/>
                </a:lnTo>
                <a:lnTo>
                  <a:pt x="89" y="824"/>
                </a:lnTo>
                <a:lnTo>
                  <a:pt x="90" y="823"/>
                </a:lnTo>
                <a:lnTo>
                  <a:pt x="94" y="823"/>
                </a:lnTo>
                <a:lnTo>
                  <a:pt x="108" y="823"/>
                </a:lnTo>
                <a:lnTo>
                  <a:pt x="111" y="827"/>
                </a:lnTo>
                <a:lnTo>
                  <a:pt x="108" y="824"/>
                </a:lnTo>
                <a:lnTo>
                  <a:pt x="105" y="824"/>
                </a:lnTo>
                <a:lnTo>
                  <a:pt x="93" y="827"/>
                </a:lnTo>
                <a:lnTo>
                  <a:pt x="91" y="828"/>
                </a:lnTo>
                <a:lnTo>
                  <a:pt x="90" y="829"/>
                </a:lnTo>
                <a:lnTo>
                  <a:pt x="90" y="849"/>
                </a:lnTo>
                <a:lnTo>
                  <a:pt x="91" y="850"/>
                </a:lnTo>
                <a:lnTo>
                  <a:pt x="108" y="854"/>
                </a:lnTo>
                <a:lnTo>
                  <a:pt x="116" y="851"/>
                </a:lnTo>
                <a:lnTo>
                  <a:pt x="117" y="851"/>
                </a:lnTo>
                <a:lnTo>
                  <a:pt x="117" y="853"/>
                </a:lnTo>
                <a:lnTo>
                  <a:pt x="117" y="866"/>
                </a:lnTo>
                <a:lnTo>
                  <a:pt x="108" y="869"/>
                </a:lnTo>
                <a:lnTo>
                  <a:pt x="95" y="874"/>
                </a:lnTo>
                <a:lnTo>
                  <a:pt x="95" y="876"/>
                </a:lnTo>
                <a:lnTo>
                  <a:pt x="98" y="877"/>
                </a:lnTo>
                <a:lnTo>
                  <a:pt x="100" y="879"/>
                </a:lnTo>
                <a:lnTo>
                  <a:pt x="102" y="877"/>
                </a:lnTo>
                <a:lnTo>
                  <a:pt x="108" y="877"/>
                </a:lnTo>
                <a:lnTo>
                  <a:pt x="111" y="883"/>
                </a:lnTo>
                <a:lnTo>
                  <a:pt x="112" y="884"/>
                </a:lnTo>
                <a:lnTo>
                  <a:pt x="111" y="885"/>
                </a:lnTo>
                <a:lnTo>
                  <a:pt x="102" y="888"/>
                </a:lnTo>
                <a:lnTo>
                  <a:pt x="101" y="888"/>
                </a:lnTo>
                <a:lnTo>
                  <a:pt x="98" y="891"/>
                </a:lnTo>
                <a:lnTo>
                  <a:pt x="102" y="899"/>
                </a:lnTo>
                <a:lnTo>
                  <a:pt x="102" y="900"/>
                </a:lnTo>
                <a:lnTo>
                  <a:pt x="105" y="900"/>
                </a:lnTo>
                <a:lnTo>
                  <a:pt x="108" y="898"/>
                </a:lnTo>
                <a:lnTo>
                  <a:pt x="108" y="896"/>
                </a:lnTo>
                <a:lnTo>
                  <a:pt x="106" y="895"/>
                </a:lnTo>
                <a:lnTo>
                  <a:pt x="109" y="889"/>
                </a:lnTo>
                <a:lnTo>
                  <a:pt x="117" y="884"/>
                </a:lnTo>
                <a:lnTo>
                  <a:pt x="124" y="879"/>
                </a:lnTo>
                <a:lnTo>
                  <a:pt x="128" y="876"/>
                </a:lnTo>
                <a:lnTo>
                  <a:pt x="132" y="868"/>
                </a:lnTo>
                <a:lnTo>
                  <a:pt x="134" y="866"/>
                </a:lnTo>
                <a:lnTo>
                  <a:pt x="132" y="865"/>
                </a:lnTo>
                <a:lnTo>
                  <a:pt x="130" y="864"/>
                </a:lnTo>
                <a:lnTo>
                  <a:pt x="139" y="858"/>
                </a:lnTo>
                <a:lnTo>
                  <a:pt x="142" y="861"/>
                </a:lnTo>
                <a:lnTo>
                  <a:pt x="147" y="866"/>
                </a:lnTo>
                <a:lnTo>
                  <a:pt x="147" y="876"/>
                </a:lnTo>
                <a:lnTo>
                  <a:pt x="142" y="874"/>
                </a:lnTo>
                <a:lnTo>
                  <a:pt x="139" y="874"/>
                </a:lnTo>
                <a:lnTo>
                  <a:pt x="138" y="874"/>
                </a:lnTo>
                <a:lnTo>
                  <a:pt x="136" y="874"/>
                </a:lnTo>
                <a:lnTo>
                  <a:pt x="134" y="876"/>
                </a:lnTo>
                <a:lnTo>
                  <a:pt x="124" y="892"/>
                </a:lnTo>
                <a:lnTo>
                  <a:pt x="124" y="894"/>
                </a:lnTo>
                <a:lnTo>
                  <a:pt x="127" y="894"/>
                </a:lnTo>
                <a:lnTo>
                  <a:pt x="131" y="895"/>
                </a:lnTo>
                <a:lnTo>
                  <a:pt x="134" y="899"/>
                </a:lnTo>
                <a:lnTo>
                  <a:pt x="136" y="903"/>
                </a:lnTo>
                <a:lnTo>
                  <a:pt x="138" y="903"/>
                </a:lnTo>
                <a:lnTo>
                  <a:pt x="139" y="903"/>
                </a:lnTo>
                <a:lnTo>
                  <a:pt x="143" y="902"/>
                </a:lnTo>
                <a:lnTo>
                  <a:pt x="145" y="902"/>
                </a:lnTo>
                <a:lnTo>
                  <a:pt x="145" y="900"/>
                </a:lnTo>
                <a:lnTo>
                  <a:pt x="145" y="898"/>
                </a:lnTo>
                <a:lnTo>
                  <a:pt x="151" y="898"/>
                </a:lnTo>
                <a:lnTo>
                  <a:pt x="158" y="898"/>
                </a:lnTo>
                <a:lnTo>
                  <a:pt x="160" y="899"/>
                </a:lnTo>
                <a:lnTo>
                  <a:pt x="160" y="900"/>
                </a:lnTo>
                <a:lnTo>
                  <a:pt x="162" y="902"/>
                </a:lnTo>
                <a:lnTo>
                  <a:pt x="172" y="900"/>
                </a:lnTo>
                <a:lnTo>
                  <a:pt x="171" y="896"/>
                </a:lnTo>
                <a:lnTo>
                  <a:pt x="172" y="892"/>
                </a:lnTo>
                <a:lnTo>
                  <a:pt x="176" y="887"/>
                </a:lnTo>
                <a:lnTo>
                  <a:pt x="179" y="885"/>
                </a:lnTo>
                <a:lnTo>
                  <a:pt x="181" y="884"/>
                </a:lnTo>
                <a:lnTo>
                  <a:pt x="183" y="881"/>
                </a:lnTo>
                <a:lnTo>
                  <a:pt x="172" y="873"/>
                </a:lnTo>
                <a:lnTo>
                  <a:pt x="168" y="870"/>
                </a:lnTo>
                <a:lnTo>
                  <a:pt x="168" y="869"/>
                </a:lnTo>
                <a:lnTo>
                  <a:pt x="168" y="865"/>
                </a:lnTo>
                <a:lnTo>
                  <a:pt x="169" y="865"/>
                </a:lnTo>
                <a:lnTo>
                  <a:pt x="179" y="866"/>
                </a:lnTo>
                <a:lnTo>
                  <a:pt x="179" y="868"/>
                </a:lnTo>
                <a:lnTo>
                  <a:pt x="179" y="869"/>
                </a:lnTo>
                <a:lnTo>
                  <a:pt x="180" y="870"/>
                </a:lnTo>
                <a:lnTo>
                  <a:pt x="181" y="873"/>
                </a:lnTo>
                <a:lnTo>
                  <a:pt x="183" y="876"/>
                </a:lnTo>
                <a:lnTo>
                  <a:pt x="184" y="877"/>
                </a:lnTo>
                <a:lnTo>
                  <a:pt x="188" y="879"/>
                </a:lnTo>
                <a:lnTo>
                  <a:pt x="192" y="880"/>
                </a:lnTo>
                <a:lnTo>
                  <a:pt x="194" y="881"/>
                </a:lnTo>
                <a:lnTo>
                  <a:pt x="201" y="884"/>
                </a:lnTo>
                <a:lnTo>
                  <a:pt x="202" y="887"/>
                </a:lnTo>
                <a:lnTo>
                  <a:pt x="202" y="888"/>
                </a:lnTo>
                <a:lnTo>
                  <a:pt x="202" y="889"/>
                </a:lnTo>
                <a:lnTo>
                  <a:pt x="211" y="898"/>
                </a:lnTo>
                <a:lnTo>
                  <a:pt x="228" y="911"/>
                </a:lnTo>
                <a:lnTo>
                  <a:pt x="237" y="918"/>
                </a:lnTo>
                <a:lnTo>
                  <a:pt x="252" y="925"/>
                </a:lnTo>
                <a:lnTo>
                  <a:pt x="258" y="928"/>
                </a:lnTo>
                <a:lnTo>
                  <a:pt x="265" y="929"/>
                </a:lnTo>
                <a:lnTo>
                  <a:pt x="266" y="910"/>
                </a:lnTo>
                <a:lnTo>
                  <a:pt x="267" y="904"/>
                </a:lnTo>
                <a:lnTo>
                  <a:pt x="273" y="899"/>
                </a:lnTo>
                <a:lnTo>
                  <a:pt x="277" y="894"/>
                </a:lnTo>
                <a:lnTo>
                  <a:pt x="277" y="892"/>
                </a:lnTo>
                <a:lnTo>
                  <a:pt x="277" y="891"/>
                </a:lnTo>
                <a:lnTo>
                  <a:pt x="277" y="889"/>
                </a:lnTo>
                <a:lnTo>
                  <a:pt x="265" y="873"/>
                </a:lnTo>
                <a:lnTo>
                  <a:pt x="261" y="872"/>
                </a:lnTo>
                <a:lnTo>
                  <a:pt x="261" y="870"/>
                </a:lnTo>
                <a:lnTo>
                  <a:pt x="241" y="866"/>
                </a:lnTo>
                <a:lnTo>
                  <a:pt x="228" y="865"/>
                </a:lnTo>
                <a:lnTo>
                  <a:pt x="217" y="864"/>
                </a:lnTo>
                <a:lnTo>
                  <a:pt x="203" y="859"/>
                </a:lnTo>
                <a:lnTo>
                  <a:pt x="202" y="858"/>
                </a:lnTo>
                <a:lnTo>
                  <a:pt x="201" y="858"/>
                </a:lnTo>
                <a:lnTo>
                  <a:pt x="196" y="855"/>
                </a:lnTo>
                <a:lnTo>
                  <a:pt x="194" y="855"/>
                </a:lnTo>
                <a:lnTo>
                  <a:pt x="187" y="857"/>
                </a:lnTo>
                <a:lnTo>
                  <a:pt x="186" y="857"/>
                </a:lnTo>
                <a:lnTo>
                  <a:pt x="183" y="859"/>
                </a:lnTo>
                <a:lnTo>
                  <a:pt x="179" y="861"/>
                </a:lnTo>
                <a:lnTo>
                  <a:pt x="176" y="858"/>
                </a:lnTo>
                <a:lnTo>
                  <a:pt x="177" y="857"/>
                </a:lnTo>
                <a:lnTo>
                  <a:pt x="183" y="855"/>
                </a:lnTo>
                <a:lnTo>
                  <a:pt x="186" y="854"/>
                </a:lnTo>
                <a:lnTo>
                  <a:pt x="191" y="853"/>
                </a:lnTo>
                <a:lnTo>
                  <a:pt x="194" y="853"/>
                </a:lnTo>
                <a:lnTo>
                  <a:pt x="199" y="853"/>
                </a:lnTo>
                <a:lnTo>
                  <a:pt x="202" y="851"/>
                </a:lnTo>
                <a:lnTo>
                  <a:pt x="202" y="850"/>
                </a:lnTo>
                <a:lnTo>
                  <a:pt x="201" y="847"/>
                </a:lnTo>
                <a:lnTo>
                  <a:pt x="198" y="847"/>
                </a:lnTo>
                <a:lnTo>
                  <a:pt x="180" y="846"/>
                </a:lnTo>
                <a:lnTo>
                  <a:pt x="175" y="847"/>
                </a:lnTo>
                <a:lnTo>
                  <a:pt x="173" y="849"/>
                </a:lnTo>
                <a:lnTo>
                  <a:pt x="169" y="850"/>
                </a:lnTo>
                <a:lnTo>
                  <a:pt x="162" y="849"/>
                </a:lnTo>
                <a:lnTo>
                  <a:pt x="157" y="835"/>
                </a:lnTo>
                <a:lnTo>
                  <a:pt x="157" y="834"/>
                </a:lnTo>
                <a:lnTo>
                  <a:pt x="196" y="842"/>
                </a:lnTo>
                <a:lnTo>
                  <a:pt x="203" y="844"/>
                </a:lnTo>
                <a:lnTo>
                  <a:pt x="205" y="844"/>
                </a:lnTo>
                <a:lnTo>
                  <a:pt x="207" y="847"/>
                </a:lnTo>
                <a:lnTo>
                  <a:pt x="211" y="853"/>
                </a:lnTo>
                <a:lnTo>
                  <a:pt x="214" y="855"/>
                </a:lnTo>
                <a:lnTo>
                  <a:pt x="220" y="858"/>
                </a:lnTo>
                <a:lnTo>
                  <a:pt x="226" y="861"/>
                </a:lnTo>
                <a:lnTo>
                  <a:pt x="231" y="861"/>
                </a:lnTo>
                <a:lnTo>
                  <a:pt x="232" y="862"/>
                </a:lnTo>
                <a:lnTo>
                  <a:pt x="235" y="862"/>
                </a:lnTo>
                <a:lnTo>
                  <a:pt x="237" y="864"/>
                </a:lnTo>
                <a:lnTo>
                  <a:pt x="239" y="864"/>
                </a:lnTo>
                <a:lnTo>
                  <a:pt x="240" y="862"/>
                </a:lnTo>
                <a:lnTo>
                  <a:pt x="240" y="857"/>
                </a:lnTo>
                <a:lnTo>
                  <a:pt x="237" y="853"/>
                </a:lnTo>
                <a:lnTo>
                  <a:pt x="231" y="846"/>
                </a:lnTo>
                <a:lnTo>
                  <a:pt x="228" y="844"/>
                </a:lnTo>
                <a:lnTo>
                  <a:pt x="228" y="843"/>
                </a:lnTo>
                <a:lnTo>
                  <a:pt x="243" y="843"/>
                </a:lnTo>
                <a:lnTo>
                  <a:pt x="244" y="843"/>
                </a:lnTo>
                <a:lnTo>
                  <a:pt x="246" y="844"/>
                </a:lnTo>
                <a:lnTo>
                  <a:pt x="247" y="851"/>
                </a:lnTo>
                <a:lnTo>
                  <a:pt x="247" y="853"/>
                </a:lnTo>
                <a:lnTo>
                  <a:pt x="244" y="851"/>
                </a:lnTo>
                <a:lnTo>
                  <a:pt x="241" y="853"/>
                </a:lnTo>
                <a:lnTo>
                  <a:pt x="241" y="854"/>
                </a:lnTo>
                <a:lnTo>
                  <a:pt x="241" y="855"/>
                </a:lnTo>
                <a:lnTo>
                  <a:pt x="243" y="858"/>
                </a:lnTo>
                <a:lnTo>
                  <a:pt x="246" y="862"/>
                </a:lnTo>
                <a:lnTo>
                  <a:pt x="248" y="865"/>
                </a:lnTo>
                <a:lnTo>
                  <a:pt x="250" y="865"/>
                </a:lnTo>
                <a:lnTo>
                  <a:pt x="251" y="864"/>
                </a:lnTo>
                <a:lnTo>
                  <a:pt x="256" y="859"/>
                </a:lnTo>
                <a:lnTo>
                  <a:pt x="259" y="862"/>
                </a:lnTo>
                <a:lnTo>
                  <a:pt x="267" y="869"/>
                </a:lnTo>
                <a:lnTo>
                  <a:pt x="272" y="874"/>
                </a:lnTo>
                <a:lnTo>
                  <a:pt x="273" y="876"/>
                </a:lnTo>
                <a:lnTo>
                  <a:pt x="284" y="891"/>
                </a:lnTo>
                <a:lnTo>
                  <a:pt x="285" y="892"/>
                </a:lnTo>
                <a:lnTo>
                  <a:pt x="284" y="894"/>
                </a:lnTo>
                <a:lnTo>
                  <a:pt x="284" y="896"/>
                </a:lnTo>
                <a:lnTo>
                  <a:pt x="282" y="896"/>
                </a:lnTo>
                <a:lnTo>
                  <a:pt x="281" y="899"/>
                </a:lnTo>
                <a:lnTo>
                  <a:pt x="281" y="902"/>
                </a:lnTo>
                <a:lnTo>
                  <a:pt x="282" y="904"/>
                </a:lnTo>
                <a:lnTo>
                  <a:pt x="282" y="906"/>
                </a:lnTo>
                <a:lnTo>
                  <a:pt x="284" y="907"/>
                </a:lnTo>
                <a:lnTo>
                  <a:pt x="287" y="907"/>
                </a:lnTo>
                <a:lnTo>
                  <a:pt x="295" y="904"/>
                </a:lnTo>
                <a:lnTo>
                  <a:pt x="307" y="900"/>
                </a:lnTo>
                <a:lnTo>
                  <a:pt x="308" y="900"/>
                </a:lnTo>
                <a:lnTo>
                  <a:pt x="310" y="899"/>
                </a:lnTo>
                <a:lnTo>
                  <a:pt x="310" y="895"/>
                </a:lnTo>
                <a:lnTo>
                  <a:pt x="307" y="889"/>
                </a:lnTo>
                <a:lnTo>
                  <a:pt x="306" y="889"/>
                </a:lnTo>
                <a:lnTo>
                  <a:pt x="304" y="889"/>
                </a:lnTo>
                <a:lnTo>
                  <a:pt x="304" y="892"/>
                </a:lnTo>
                <a:lnTo>
                  <a:pt x="304" y="894"/>
                </a:lnTo>
                <a:lnTo>
                  <a:pt x="303" y="895"/>
                </a:lnTo>
                <a:lnTo>
                  <a:pt x="300" y="895"/>
                </a:lnTo>
                <a:lnTo>
                  <a:pt x="299" y="894"/>
                </a:lnTo>
                <a:lnTo>
                  <a:pt x="300" y="892"/>
                </a:lnTo>
                <a:lnTo>
                  <a:pt x="302" y="888"/>
                </a:lnTo>
                <a:lnTo>
                  <a:pt x="304" y="887"/>
                </a:lnTo>
                <a:lnTo>
                  <a:pt x="308" y="884"/>
                </a:lnTo>
                <a:lnTo>
                  <a:pt x="315" y="870"/>
                </a:lnTo>
                <a:lnTo>
                  <a:pt x="311" y="868"/>
                </a:lnTo>
                <a:lnTo>
                  <a:pt x="310" y="866"/>
                </a:lnTo>
                <a:lnTo>
                  <a:pt x="306" y="868"/>
                </a:lnTo>
                <a:lnTo>
                  <a:pt x="303" y="869"/>
                </a:lnTo>
                <a:lnTo>
                  <a:pt x="299" y="872"/>
                </a:lnTo>
                <a:lnTo>
                  <a:pt x="293" y="877"/>
                </a:lnTo>
                <a:lnTo>
                  <a:pt x="289" y="879"/>
                </a:lnTo>
                <a:lnTo>
                  <a:pt x="289" y="877"/>
                </a:lnTo>
                <a:lnTo>
                  <a:pt x="284" y="874"/>
                </a:lnTo>
                <a:lnTo>
                  <a:pt x="280" y="869"/>
                </a:lnTo>
                <a:lnTo>
                  <a:pt x="274" y="859"/>
                </a:lnTo>
                <a:lnTo>
                  <a:pt x="274" y="854"/>
                </a:lnTo>
                <a:lnTo>
                  <a:pt x="276" y="854"/>
                </a:lnTo>
                <a:lnTo>
                  <a:pt x="281" y="855"/>
                </a:lnTo>
                <a:lnTo>
                  <a:pt x="285" y="857"/>
                </a:lnTo>
                <a:lnTo>
                  <a:pt x="292" y="858"/>
                </a:lnTo>
                <a:lnTo>
                  <a:pt x="307" y="857"/>
                </a:lnTo>
                <a:lnTo>
                  <a:pt x="311" y="857"/>
                </a:lnTo>
                <a:lnTo>
                  <a:pt x="312" y="855"/>
                </a:lnTo>
                <a:lnTo>
                  <a:pt x="314" y="855"/>
                </a:lnTo>
                <a:lnTo>
                  <a:pt x="302" y="839"/>
                </a:lnTo>
                <a:lnTo>
                  <a:pt x="296" y="832"/>
                </a:lnTo>
                <a:lnTo>
                  <a:pt x="296" y="828"/>
                </a:lnTo>
                <a:lnTo>
                  <a:pt x="295" y="825"/>
                </a:lnTo>
                <a:lnTo>
                  <a:pt x="297" y="824"/>
                </a:lnTo>
                <a:lnTo>
                  <a:pt x="299" y="824"/>
                </a:lnTo>
                <a:lnTo>
                  <a:pt x="299" y="823"/>
                </a:lnTo>
                <a:lnTo>
                  <a:pt x="296" y="819"/>
                </a:lnTo>
                <a:lnTo>
                  <a:pt x="292" y="813"/>
                </a:lnTo>
                <a:lnTo>
                  <a:pt x="291" y="812"/>
                </a:lnTo>
                <a:lnTo>
                  <a:pt x="288" y="810"/>
                </a:lnTo>
                <a:lnTo>
                  <a:pt x="287" y="810"/>
                </a:lnTo>
                <a:lnTo>
                  <a:pt x="273" y="813"/>
                </a:lnTo>
                <a:lnTo>
                  <a:pt x="281" y="801"/>
                </a:lnTo>
                <a:lnTo>
                  <a:pt x="282" y="799"/>
                </a:lnTo>
                <a:lnTo>
                  <a:pt x="281" y="798"/>
                </a:lnTo>
                <a:lnTo>
                  <a:pt x="266" y="793"/>
                </a:lnTo>
                <a:lnTo>
                  <a:pt x="258" y="791"/>
                </a:lnTo>
                <a:lnTo>
                  <a:pt x="254" y="791"/>
                </a:lnTo>
                <a:lnTo>
                  <a:pt x="250" y="793"/>
                </a:lnTo>
                <a:lnTo>
                  <a:pt x="241" y="780"/>
                </a:lnTo>
                <a:lnTo>
                  <a:pt x="237" y="774"/>
                </a:lnTo>
                <a:lnTo>
                  <a:pt x="237" y="772"/>
                </a:lnTo>
                <a:lnTo>
                  <a:pt x="232" y="764"/>
                </a:lnTo>
                <a:lnTo>
                  <a:pt x="226" y="757"/>
                </a:lnTo>
                <a:lnTo>
                  <a:pt x="222" y="760"/>
                </a:lnTo>
                <a:lnTo>
                  <a:pt x="216" y="763"/>
                </a:lnTo>
                <a:lnTo>
                  <a:pt x="214" y="765"/>
                </a:lnTo>
                <a:lnTo>
                  <a:pt x="218" y="774"/>
                </a:lnTo>
                <a:lnTo>
                  <a:pt x="221" y="774"/>
                </a:lnTo>
                <a:lnTo>
                  <a:pt x="224" y="776"/>
                </a:lnTo>
                <a:lnTo>
                  <a:pt x="231" y="783"/>
                </a:lnTo>
                <a:lnTo>
                  <a:pt x="232" y="784"/>
                </a:lnTo>
                <a:lnTo>
                  <a:pt x="231" y="786"/>
                </a:lnTo>
                <a:lnTo>
                  <a:pt x="221" y="789"/>
                </a:lnTo>
                <a:lnTo>
                  <a:pt x="221" y="787"/>
                </a:lnTo>
                <a:lnTo>
                  <a:pt x="218" y="783"/>
                </a:lnTo>
                <a:lnTo>
                  <a:pt x="218" y="780"/>
                </a:lnTo>
                <a:lnTo>
                  <a:pt x="218" y="779"/>
                </a:lnTo>
                <a:lnTo>
                  <a:pt x="196" y="768"/>
                </a:lnTo>
                <a:lnTo>
                  <a:pt x="192" y="767"/>
                </a:lnTo>
                <a:lnTo>
                  <a:pt x="184" y="768"/>
                </a:lnTo>
                <a:lnTo>
                  <a:pt x="177" y="769"/>
                </a:lnTo>
                <a:lnTo>
                  <a:pt x="177" y="771"/>
                </a:lnTo>
                <a:lnTo>
                  <a:pt x="176" y="778"/>
                </a:lnTo>
                <a:lnTo>
                  <a:pt x="175" y="789"/>
                </a:lnTo>
                <a:lnTo>
                  <a:pt x="175" y="794"/>
                </a:lnTo>
                <a:lnTo>
                  <a:pt x="176" y="806"/>
                </a:lnTo>
                <a:lnTo>
                  <a:pt x="172" y="805"/>
                </a:lnTo>
                <a:lnTo>
                  <a:pt x="171" y="804"/>
                </a:lnTo>
                <a:lnTo>
                  <a:pt x="162" y="794"/>
                </a:lnTo>
                <a:lnTo>
                  <a:pt x="160" y="790"/>
                </a:lnTo>
                <a:lnTo>
                  <a:pt x="160" y="787"/>
                </a:lnTo>
                <a:lnTo>
                  <a:pt x="151" y="784"/>
                </a:lnTo>
                <a:lnTo>
                  <a:pt x="156" y="778"/>
                </a:lnTo>
                <a:lnTo>
                  <a:pt x="160" y="771"/>
                </a:lnTo>
                <a:lnTo>
                  <a:pt x="160" y="769"/>
                </a:lnTo>
                <a:lnTo>
                  <a:pt x="160" y="768"/>
                </a:lnTo>
                <a:lnTo>
                  <a:pt x="160" y="768"/>
                </a:lnTo>
                <a:lnTo>
                  <a:pt x="157" y="764"/>
                </a:lnTo>
                <a:lnTo>
                  <a:pt x="156" y="761"/>
                </a:lnTo>
                <a:lnTo>
                  <a:pt x="154" y="760"/>
                </a:lnTo>
                <a:lnTo>
                  <a:pt x="149" y="757"/>
                </a:lnTo>
                <a:lnTo>
                  <a:pt x="145" y="756"/>
                </a:lnTo>
                <a:lnTo>
                  <a:pt x="128" y="759"/>
                </a:lnTo>
                <a:lnTo>
                  <a:pt x="131" y="764"/>
                </a:lnTo>
                <a:lnTo>
                  <a:pt x="136" y="765"/>
                </a:lnTo>
                <a:lnTo>
                  <a:pt x="141" y="775"/>
                </a:lnTo>
                <a:lnTo>
                  <a:pt x="138" y="775"/>
                </a:lnTo>
                <a:lnTo>
                  <a:pt x="132" y="775"/>
                </a:lnTo>
                <a:lnTo>
                  <a:pt x="141" y="786"/>
                </a:lnTo>
                <a:lnTo>
                  <a:pt x="147" y="797"/>
                </a:lnTo>
                <a:lnTo>
                  <a:pt x="149" y="798"/>
                </a:lnTo>
                <a:lnTo>
                  <a:pt x="145" y="809"/>
                </a:lnTo>
                <a:lnTo>
                  <a:pt x="143" y="809"/>
                </a:lnTo>
                <a:lnTo>
                  <a:pt x="132" y="794"/>
                </a:lnTo>
                <a:lnTo>
                  <a:pt x="131" y="791"/>
                </a:lnTo>
                <a:lnTo>
                  <a:pt x="127" y="776"/>
                </a:lnTo>
                <a:lnTo>
                  <a:pt x="111" y="776"/>
                </a:lnTo>
                <a:lnTo>
                  <a:pt x="109" y="776"/>
                </a:lnTo>
                <a:lnTo>
                  <a:pt x="109" y="778"/>
                </a:lnTo>
                <a:lnTo>
                  <a:pt x="101" y="804"/>
                </a:lnTo>
                <a:lnTo>
                  <a:pt x="101" y="809"/>
                </a:lnTo>
                <a:lnTo>
                  <a:pt x="102" y="814"/>
                </a:lnTo>
                <a:lnTo>
                  <a:pt x="108" y="817"/>
                </a:lnTo>
                <a:lnTo>
                  <a:pt x="115" y="819"/>
                </a:lnTo>
                <a:lnTo>
                  <a:pt x="116" y="820"/>
                </a:lnTo>
                <a:lnTo>
                  <a:pt x="116" y="823"/>
                </a:lnTo>
                <a:lnTo>
                  <a:pt x="116" y="824"/>
                </a:lnTo>
                <a:lnTo>
                  <a:pt x="117" y="825"/>
                </a:lnTo>
                <a:lnTo>
                  <a:pt x="119" y="828"/>
                </a:lnTo>
                <a:lnTo>
                  <a:pt x="113" y="829"/>
                </a:lnTo>
                <a:lnTo>
                  <a:pt x="112" y="828"/>
                </a:lnTo>
                <a:lnTo>
                  <a:pt x="115" y="828"/>
                </a:lnTo>
                <a:lnTo>
                  <a:pt x="115" y="824"/>
                </a:lnTo>
                <a:lnTo>
                  <a:pt x="113" y="823"/>
                </a:lnTo>
                <a:lnTo>
                  <a:pt x="112" y="821"/>
                </a:lnTo>
                <a:lnTo>
                  <a:pt x="111" y="820"/>
                </a:lnTo>
                <a:lnTo>
                  <a:pt x="108" y="819"/>
                </a:lnTo>
                <a:lnTo>
                  <a:pt x="105" y="820"/>
                </a:lnTo>
                <a:lnTo>
                  <a:pt x="97" y="819"/>
                </a:lnTo>
                <a:lnTo>
                  <a:pt x="97" y="809"/>
                </a:lnTo>
                <a:lnTo>
                  <a:pt x="97" y="805"/>
                </a:lnTo>
                <a:lnTo>
                  <a:pt x="100" y="801"/>
                </a:lnTo>
                <a:lnTo>
                  <a:pt x="109" y="772"/>
                </a:lnTo>
                <a:lnTo>
                  <a:pt x="111" y="764"/>
                </a:lnTo>
                <a:lnTo>
                  <a:pt x="115" y="757"/>
                </a:lnTo>
                <a:lnTo>
                  <a:pt x="117" y="756"/>
                </a:lnTo>
                <a:lnTo>
                  <a:pt x="119" y="757"/>
                </a:lnTo>
                <a:lnTo>
                  <a:pt x="119" y="754"/>
                </a:lnTo>
                <a:lnTo>
                  <a:pt x="127" y="744"/>
                </a:lnTo>
                <a:lnTo>
                  <a:pt x="132" y="737"/>
                </a:lnTo>
                <a:lnTo>
                  <a:pt x="136" y="737"/>
                </a:lnTo>
                <a:lnTo>
                  <a:pt x="156" y="734"/>
                </a:lnTo>
                <a:lnTo>
                  <a:pt x="160" y="734"/>
                </a:lnTo>
                <a:lnTo>
                  <a:pt x="160" y="735"/>
                </a:lnTo>
                <a:lnTo>
                  <a:pt x="161" y="737"/>
                </a:lnTo>
                <a:lnTo>
                  <a:pt x="166" y="742"/>
                </a:lnTo>
                <a:lnTo>
                  <a:pt x="168" y="742"/>
                </a:lnTo>
                <a:lnTo>
                  <a:pt x="169" y="749"/>
                </a:lnTo>
                <a:lnTo>
                  <a:pt x="169" y="750"/>
                </a:lnTo>
                <a:lnTo>
                  <a:pt x="169" y="756"/>
                </a:lnTo>
                <a:lnTo>
                  <a:pt x="171" y="756"/>
                </a:lnTo>
                <a:lnTo>
                  <a:pt x="172" y="760"/>
                </a:lnTo>
                <a:lnTo>
                  <a:pt x="183" y="754"/>
                </a:lnTo>
                <a:lnTo>
                  <a:pt x="184" y="750"/>
                </a:lnTo>
                <a:lnTo>
                  <a:pt x="180" y="750"/>
                </a:lnTo>
                <a:lnTo>
                  <a:pt x="177" y="750"/>
                </a:lnTo>
                <a:lnTo>
                  <a:pt x="173" y="748"/>
                </a:lnTo>
                <a:lnTo>
                  <a:pt x="169" y="737"/>
                </a:lnTo>
                <a:lnTo>
                  <a:pt x="171" y="735"/>
                </a:lnTo>
                <a:lnTo>
                  <a:pt x="173" y="733"/>
                </a:lnTo>
                <a:lnTo>
                  <a:pt x="175" y="733"/>
                </a:lnTo>
                <a:lnTo>
                  <a:pt x="176" y="733"/>
                </a:lnTo>
                <a:lnTo>
                  <a:pt x="179" y="731"/>
                </a:lnTo>
                <a:lnTo>
                  <a:pt x="180" y="731"/>
                </a:lnTo>
                <a:lnTo>
                  <a:pt x="184" y="731"/>
                </a:lnTo>
                <a:lnTo>
                  <a:pt x="188" y="731"/>
                </a:lnTo>
                <a:lnTo>
                  <a:pt x="190" y="729"/>
                </a:lnTo>
                <a:lnTo>
                  <a:pt x="184" y="727"/>
                </a:lnTo>
                <a:lnTo>
                  <a:pt x="181" y="727"/>
                </a:lnTo>
                <a:lnTo>
                  <a:pt x="180" y="727"/>
                </a:lnTo>
                <a:lnTo>
                  <a:pt x="176" y="727"/>
                </a:lnTo>
                <a:lnTo>
                  <a:pt x="173" y="729"/>
                </a:lnTo>
                <a:lnTo>
                  <a:pt x="172" y="729"/>
                </a:lnTo>
                <a:lnTo>
                  <a:pt x="171" y="729"/>
                </a:lnTo>
                <a:lnTo>
                  <a:pt x="166" y="729"/>
                </a:lnTo>
                <a:lnTo>
                  <a:pt x="160" y="726"/>
                </a:lnTo>
                <a:lnTo>
                  <a:pt x="158" y="724"/>
                </a:lnTo>
                <a:lnTo>
                  <a:pt x="157" y="724"/>
                </a:lnTo>
                <a:lnTo>
                  <a:pt x="156" y="724"/>
                </a:lnTo>
                <a:lnTo>
                  <a:pt x="154" y="722"/>
                </a:lnTo>
                <a:lnTo>
                  <a:pt x="154" y="720"/>
                </a:lnTo>
                <a:lnTo>
                  <a:pt x="162" y="709"/>
                </a:lnTo>
                <a:lnTo>
                  <a:pt x="164" y="709"/>
                </a:lnTo>
                <a:lnTo>
                  <a:pt x="166" y="707"/>
                </a:lnTo>
                <a:lnTo>
                  <a:pt x="166" y="705"/>
                </a:lnTo>
                <a:lnTo>
                  <a:pt x="169" y="699"/>
                </a:lnTo>
                <a:lnTo>
                  <a:pt x="164" y="703"/>
                </a:lnTo>
                <a:lnTo>
                  <a:pt x="158" y="700"/>
                </a:lnTo>
                <a:lnTo>
                  <a:pt x="153" y="697"/>
                </a:lnTo>
                <a:lnTo>
                  <a:pt x="147" y="697"/>
                </a:lnTo>
                <a:lnTo>
                  <a:pt x="145" y="697"/>
                </a:lnTo>
                <a:lnTo>
                  <a:pt x="142" y="699"/>
                </a:lnTo>
                <a:lnTo>
                  <a:pt x="139" y="699"/>
                </a:lnTo>
                <a:lnTo>
                  <a:pt x="132" y="700"/>
                </a:lnTo>
                <a:lnTo>
                  <a:pt x="131" y="701"/>
                </a:lnTo>
                <a:lnTo>
                  <a:pt x="130" y="701"/>
                </a:lnTo>
                <a:lnTo>
                  <a:pt x="128" y="704"/>
                </a:lnTo>
                <a:lnTo>
                  <a:pt x="127" y="704"/>
                </a:lnTo>
                <a:lnTo>
                  <a:pt x="112" y="696"/>
                </a:lnTo>
                <a:lnTo>
                  <a:pt x="111" y="696"/>
                </a:lnTo>
                <a:lnTo>
                  <a:pt x="106" y="692"/>
                </a:lnTo>
                <a:lnTo>
                  <a:pt x="104" y="689"/>
                </a:lnTo>
                <a:lnTo>
                  <a:pt x="104" y="688"/>
                </a:lnTo>
                <a:lnTo>
                  <a:pt x="104" y="686"/>
                </a:lnTo>
                <a:lnTo>
                  <a:pt x="105" y="678"/>
                </a:lnTo>
                <a:lnTo>
                  <a:pt x="106" y="678"/>
                </a:lnTo>
                <a:lnTo>
                  <a:pt x="111" y="677"/>
                </a:lnTo>
                <a:lnTo>
                  <a:pt x="115" y="677"/>
                </a:lnTo>
                <a:lnTo>
                  <a:pt x="130" y="678"/>
                </a:lnTo>
                <a:lnTo>
                  <a:pt x="132" y="681"/>
                </a:lnTo>
                <a:lnTo>
                  <a:pt x="134" y="681"/>
                </a:lnTo>
                <a:lnTo>
                  <a:pt x="134" y="682"/>
                </a:lnTo>
                <a:lnTo>
                  <a:pt x="138" y="681"/>
                </a:lnTo>
                <a:lnTo>
                  <a:pt x="147" y="677"/>
                </a:lnTo>
                <a:lnTo>
                  <a:pt x="147" y="675"/>
                </a:lnTo>
                <a:lnTo>
                  <a:pt x="145" y="674"/>
                </a:lnTo>
                <a:lnTo>
                  <a:pt x="112" y="673"/>
                </a:lnTo>
                <a:lnTo>
                  <a:pt x="109" y="673"/>
                </a:lnTo>
                <a:lnTo>
                  <a:pt x="105" y="675"/>
                </a:lnTo>
                <a:lnTo>
                  <a:pt x="101" y="670"/>
                </a:lnTo>
                <a:lnTo>
                  <a:pt x="102" y="649"/>
                </a:lnTo>
                <a:lnTo>
                  <a:pt x="105" y="647"/>
                </a:lnTo>
                <a:lnTo>
                  <a:pt x="108" y="647"/>
                </a:lnTo>
                <a:lnTo>
                  <a:pt x="116" y="647"/>
                </a:lnTo>
                <a:lnTo>
                  <a:pt x="127" y="648"/>
                </a:lnTo>
                <a:lnTo>
                  <a:pt x="128" y="645"/>
                </a:lnTo>
                <a:lnTo>
                  <a:pt x="131" y="639"/>
                </a:lnTo>
                <a:lnTo>
                  <a:pt x="136" y="636"/>
                </a:lnTo>
                <a:lnTo>
                  <a:pt x="145" y="632"/>
                </a:lnTo>
                <a:lnTo>
                  <a:pt x="146" y="630"/>
                </a:lnTo>
                <a:lnTo>
                  <a:pt x="151" y="626"/>
                </a:lnTo>
                <a:lnTo>
                  <a:pt x="154" y="625"/>
                </a:lnTo>
                <a:lnTo>
                  <a:pt x="156" y="624"/>
                </a:lnTo>
                <a:lnTo>
                  <a:pt x="157" y="621"/>
                </a:lnTo>
                <a:lnTo>
                  <a:pt x="158" y="618"/>
                </a:lnTo>
                <a:lnTo>
                  <a:pt x="158" y="617"/>
                </a:lnTo>
                <a:lnTo>
                  <a:pt x="160" y="613"/>
                </a:lnTo>
                <a:lnTo>
                  <a:pt x="160" y="613"/>
                </a:lnTo>
                <a:lnTo>
                  <a:pt x="165" y="610"/>
                </a:lnTo>
                <a:lnTo>
                  <a:pt x="168" y="609"/>
                </a:lnTo>
                <a:lnTo>
                  <a:pt x="179" y="603"/>
                </a:lnTo>
                <a:lnTo>
                  <a:pt x="184" y="610"/>
                </a:lnTo>
                <a:lnTo>
                  <a:pt x="184" y="611"/>
                </a:lnTo>
                <a:lnTo>
                  <a:pt x="181" y="615"/>
                </a:lnTo>
                <a:lnTo>
                  <a:pt x="179" y="622"/>
                </a:lnTo>
                <a:lnTo>
                  <a:pt x="180" y="621"/>
                </a:lnTo>
                <a:lnTo>
                  <a:pt x="181" y="621"/>
                </a:lnTo>
                <a:lnTo>
                  <a:pt x="187" y="613"/>
                </a:lnTo>
                <a:lnTo>
                  <a:pt x="191" y="615"/>
                </a:lnTo>
                <a:lnTo>
                  <a:pt x="191" y="619"/>
                </a:lnTo>
                <a:lnTo>
                  <a:pt x="191" y="622"/>
                </a:lnTo>
                <a:lnTo>
                  <a:pt x="190" y="625"/>
                </a:lnTo>
                <a:lnTo>
                  <a:pt x="184" y="634"/>
                </a:lnTo>
                <a:lnTo>
                  <a:pt x="179" y="655"/>
                </a:lnTo>
                <a:lnTo>
                  <a:pt x="179" y="660"/>
                </a:lnTo>
                <a:lnTo>
                  <a:pt x="180" y="663"/>
                </a:lnTo>
                <a:lnTo>
                  <a:pt x="183" y="664"/>
                </a:lnTo>
                <a:lnTo>
                  <a:pt x="183" y="663"/>
                </a:lnTo>
                <a:lnTo>
                  <a:pt x="181" y="663"/>
                </a:lnTo>
                <a:lnTo>
                  <a:pt x="179" y="660"/>
                </a:lnTo>
                <a:lnTo>
                  <a:pt x="181" y="654"/>
                </a:lnTo>
                <a:lnTo>
                  <a:pt x="190" y="636"/>
                </a:lnTo>
                <a:lnTo>
                  <a:pt x="192" y="629"/>
                </a:lnTo>
                <a:lnTo>
                  <a:pt x="194" y="626"/>
                </a:lnTo>
                <a:lnTo>
                  <a:pt x="195" y="626"/>
                </a:lnTo>
                <a:lnTo>
                  <a:pt x="199" y="629"/>
                </a:lnTo>
                <a:lnTo>
                  <a:pt x="199" y="632"/>
                </a:lnTo>
                <a:lnTo>
                  <a:pt x="203" y="637"/>
                </a:lnTo>
                <a:lnTo>
                  <a:pt x="205" y="637"/>
                </a:lnTo>
                <a:lnTo>
                  <a:pt x="207" y="639"/>
                </a:lnTo>
                <a:lnTo>
                  <a:pt x="216" y="639"/>
                </a:lnTo>
                <a:lnTo>
                  <a:pt x="217" y="639"/>
                </a:lnTo>
                <a:lnTo>
                  <a:pt x="222" y="637"/>
                </a:lnTo>
                <a:lnTo>
                  <a:pt x="221" y="636"/>
                </a:lnTo>
                <a:lnTo>
                  <a:pt x="216" y="632"/>
                </a:lnTo>
                <a:lnTo>
                  <a:pt x="211" y="632"/>
                </a:lnTo>
                <a:lnTo>
                  <a:pt x="210" y="633"/>
                </a:lnTo>
                <a:lnTo>
                  <a:pt x="207" y="634"/>
                </a:lnTo>
                <a:lnTo>
                  <a:pt x="206" y="634"/>
                </a:lnTo>
                <a:lnTo>
                  <a:pt x="199" y="621"/>
                </a:lnTo>
                <a:lnTo>
                  <a:pt x="199" y="619"/>
                </a:lnTo>
                <a:lnTo>
                  <a:pt x="199" y="617"/>
                </a:lnTo>
                <a:lnTo>
                  <a:pt x="198" y="613"/>
                </a:lnTo>
                <a:lnTo>
                  <a:pt x="196" y="610"/>
                </a:lnTo>
                <a:lnTo>
                  <a:pt x="195" y="610"/>
                </a:lnTo>
                <a:lnTo>
                  <a:pt x="191" y="609"/>
                </a:lnTo>
                <a:lnTo>
                  <a:pt x="187" y="604"/>
                </a:lnTo>
                <a:lnTo>
                  <a:pt x="187" y="603"/>
                </a:lnTo>
                <a:lnTo>
                  <a:pt x="186" y="602"/>
                </a:lnTo>
                <a:lnTo>
                  <a:pt x="184" y="594"/>
                </a:lnTo>
                <a:lnTo>
                  <a:pt x="183" y="584"/>
                </a:lnTo>
                <a:lnTo>
                  <a:pt x="183" y="581"/>
                </a:lnTo>
                <a:lnTo>
                  <a:pt x="184" y="579"/>
                </a:lnTo>
                <a:lnTo>
                  <a:pt x="184" y="577"/>
                </a:lnTo>
                <a:lnTo>
                  <a:pt x="187" y="577"/>
                </a:lnTo>
                <a:lnTo>
                  <a:pt x="191" y="577"/>
                </a:lnTo>
                <a:lnTo>
                  <a:pt x="195" y="570"/>
                </a:lnTo>
                <a:lnTo>
                  <a:pt x="210" y="570"/>
                </a:lnTo>
                <a:lnTo>
                  <a:pt x="202" y="573"/>
                </a:lnTo>
                <a:lnTo>
                  <a:pt x="201" y="574"/>
                </a:lnTo>
                <a:lnTo>
                  <a:pt x="196" y="583"/>
                </a:lnTo>
                <a:lnTo>
                  <a:pt x="192" y="589"/>
                </a:lnTo>
                <a:lnTo>
                  <a:pt x="192" y="591"/>
                </a:lnTo>
                <a:lnTo>
                  <a:pt x="192" y="591"/>
                </a:lnTo>
                <a:lnTo>
                  <a:pt x="195" y="594"/>
                </a:lnTo>
                <a:lnTo>
                  <a:pt x="201" y="595"/>
                </a:lnTo>
                <a:lnTo>
                  <a:pt x="202" y="600"/>
                </a:lnTo>
                <a:lnTo>
                  <a:pt x="203" y="607"/>
                </a:lnTo>
                <a:lnTo>
                  <a:pt x="202" y="611"/>
                </a:lnTo>
                <a:lnTo>
                  <a:pt x="201" y="615"/>
                </a:lnTo>
                <a:lnTo>
                  <a:pt x="201" y="617"/>
                </a:lnTo>
                <a:lnTo>
                  <a:pt x="205" y="626"/>
                </a:lnTo>
                <a:lnTo>
                  <a:pt x="206" y="626"/>
                </a:lnTo>
                <a:lnTo>
                  <a:pt x="211" y="628"/>
                </a:lnTo>
                <a:lnTo>
                  <a:pt x="213" y="628"/>
                </a:lnTo>
                <a:lnTo>
                  <a:pt x="222" y="634"/>
                </a:lnTo>
                <a:lnTo>
                  <a:pt x="226" y="643"/>
                </a:lnTo>
                <a:lnTo>
                  <a:pt x="226" y="644"/>
                </a:lnTo>
                <a:lnTo>
                  <a:pt x="231" y="647"/>
                </a:lnTo>
                <a:lnTo>
                  <a:pt x="233" y="647"/>
                </a:lnTo>
                <a:lnTo>
                  <a:pt x="235" y="647"/>
                </a:lnTo>
                <a:lnTo>
                  <a:pt x="239" y="651"/>
                </a:lnTo>
                <a:lnTo>
                  <a:pt x="240" y="652"/>
                </a:lnTo>
                <a:lnTo>
                  <a:pt x="240" y="654"/>
                </a:lnTo>
                <a:lnTo>
                  <a:pt x="241" y="658"/>
                </a:lnTo>
                <a:lnTo>
                  <a:pt x="244" y="663"/>
                </a:lnTo>
                <a:lnTo>
                  <a:pt x="243" y="675"/>
                </a:lnTo>
                <a:lnTo>
                  <a:pt x="241" y="678"/>
                </a:lnTo>
                <a:lnTo>
                  <a:pt x="241" y="681"/>
                </a:lnTo>
                <a:lnTo>
                  <a:pt x="241" y="682"/>
                </a:lnTo>
                <a:lnTo>
                  <a:pt x="240" y="681"/>
                </a:lnTo>
                <a:lnTo>
                  <a:pt x="239" y="678"/>
                </a:lnTo>
                <a:lnTo>
                  <a:pt x="237" y="675"/>
                </a:lnTo>
                <a:lnTo>
                  <a:pt x="239" y="669"/>
                </a:lnTo>
                <a:lnTo>
                  <a:pt x="240" y="667"/>
                </a:lnTo>
                <a:lnTo>
                  <a:pt x="240" y="658"/>
                </a:lnTo>
                <a:lnTo>
                  <a:pt x="239" y="655"/>
                </a:lnTo>
                <a:lnTo>
                  <a:pt x="237" y="652"/>
                </a:lnTo>
                <a:lnTo>
                  <a:pt x="221" y="641"/>
                </a:lnTo>
                <a:lnTo>
                  <a:pt x="218" y="641"/>
                </a:lnTo>
                <a:lnTo>
                  <a:pt x="209" y="644"/>
                </a:lnTo>
                <a:lnTo>
                  <a:pt x="205" y="647"/>
                </a:lnTo>
                <a:lnTo>
                  <a:pt x="202" y="649"/>
                </a:lnTo>
                <a:lnTo>
                  <a:pt x="202" y="651"/>
                </a:lnTo>
                <a:lnTo>
                  <a:pt x="194" y="666"/>
                </a:lnTo>
                <a:lnTo>
                  <a:pt x="192" y="669"/>
                </a:lnTo>
                <a:lnTo>
                  <a:pt x="194" y="671"/>
                </a:lnTo>
                <a:lnTo>
                  <a:pt x="195" y="671"/>
                </a:lnTo>
                <a:lnTo>
                  <a:pt x="202" y="677"/>
                </a:lnTo>
                <a:lnTo>
                  <a:pt x="201" y="678"/>
                </a:lnTo>
                <a:lnTo>
                  <a:pt x="198" y="678"/>
                </a:lnTo>
                <a:lnTo>
                  <a:pt x="196" y="678"/>
                </a:lnTo>
                <a:lnTo>
                  <a:pt x="195" y="677"/>
                </a:lnTo>
                <a:lnTo>
                  <a:pt x="194" y="677"/>
                </a:lnTo>
                <a:lnTo>
                  <a:pt x="192" y="678"/>
                </a:lnTo>
                <a:lnTo>
                  <a:pt x="192" y="679"/>
                </a:lnTo>
                <a:lnTo>
                  <a:pt x="192" y="681"/>
                </a:lnTo>
                <a:lnTo>
                  <a:pt x="196" y="689"/>
                </a:lnTo>
                <a:lnTo>
                  <a:pt x="192" y="690"/>
                </a:lnTo>
                <a:lnTo>
                  <a:pt x="192" y="690"/>
                </a:lnTo>
                <a:lnTo>
                  <a:pt x="191" y="692"/>
                </a:lnTo>
                <a:lnTo>
                  <a:pt x="190" y="692"/>
                </a:lnTo>
                <a:lnTo>
                  <a:pt x="188" y="696"/>
                </a:lnTo>
                <a:lnTo>
                  <a:pt x="188" y="697"/>
                </a:lnTo>
                <a:lnTo>
                  <a:pt x="190" y="699"/>
                </a:lnTo>
                <a:lnTo>
                  <a:pt x="188" y="715"/>
                </a:lnTo>
                <a:lnTo>
                  <a:pt x="188" y="716"/>
                </a:lnTo>
                <a:lnTo>
                  <a:pt x="192" y="722"/>
                </a:lnTo>
                <a:lnTo>
                  <a:pt x="196" y="723"/>
                </a:lnTo>
                <a:lnTo>
                  <a:pt x="206" y="738"/>
                </a:lnTo>
                <a:lnTo>
                  <a:pt x="211" y="745"/>
                </a:lnTo>
                <a:lnTo>
                  <a:pt x="213" y="744"/>
                </a:lnTo>
                <a:lnTo>
                  <a:pt x="218" y="738"/>
                </a:lnTo>
                <a:lnTo>
                  <a:pt x="224" y="734"/>
                </a:lnTo>
                <a:lnTo>
                  <a:pt x="240" y="737"/>
                </a:lnTo>
                <a:lnTo>
                  <a:pt x="241" y="739"/>
                </a:lnTo>
                <a:lnTo>
                  <a:pt x="241" y="741"/>
                </a:lnTo>
                <a:lnTo>
                  <a:pt x="239" y="741"/>
                </a:lnTo>
                <a:lnTo>
                  <a:pt x="235" y="739"/>
                </a:lnTo>
                <a:lnTo>
                  <a:pt x="232" y="739"/>
                </a:lnTo>
                <a:lnTo>
                  <a:pt x="231" y="739"/>
                </a:lnTo>
                <a:lnTo>
                  <a:pt x="229" y="741"/>
                </a:lnTo>
                <a:lnTo>
                  <a:pt x="226" y="750"/>
                </a:lnTo>
                <a:lnTo>
                  <a:pt x="226" y="752"/>
                </a:lnTo>
                <a:lnTo>
                  <a:pt x="228" y="753"/>
                </a:lnTo>
                <a:lnTo>
                  <a:pt x="231" y="754"/>
                </a:lnTo>
                <a:lnTo>
                  <a:pt x="236" y="752"/>
                </a:lnTo>
                <a:lnTo>
                  <a:pt x="240" y="757"/>
                </a:lnTo>
                <a:lnTo>
                  <a:pt x="243" y="759"/>
                </a:lnTo>
                <a:lnTo>
                  <a:pt x="246" y="761"/>
                </a:lnTo>
                <a:lnTo>
                  <a:pt x="255" y="768"/>
                </a:lnTo>
                <a:lnTo>
                  <a:pt x="256" y="768"/>
                </a:lnTo>
                <a:lnTo>
                  <a:pt x="259" y="768"/>
                </a:lnTo>
                <a:lnTo>
                  <a:pt x="261" y="764"/>
                </a:lnTo>
                <a:lnTo>
                  <a:pt x="261" y="763"/>
                </a:lnTo>
                <a:lnTo>
                  <a:pt x="256" y="759"/>
                </a:lnTo>
                <a:lnTo>
                  <a:pt x="254" y="757"/>
                </a:lnTo>
                <a:lnTo>
                  <a:pt x="248" y="753"/>
                </a:lnTo>
                <a:lnTo>
                  <a:pt x="247" y="753"/>
                </a:lnTo>
                <a:lnTo>
                  <a:pt x="241" y="745"/>
                </a:lnTo>
                <a:lnTo>
                  <a:pt x="244" y="744"/>
                </a:lnTo>
                <a:lnTo>
                  <a:pt x="252" y="742"/>
                </a:lnTo>
                <a:lnTo>
                  <a:pt x="254" y="741"/>
                </a:lnTo>
                <a:lnTo>
                  <a:pt x="259" y="741"/>
                </a:lnTo>
                <a:lnTo>
                  <a:pt x="261" y="742"/>
                </a:lnTo>
                <a:lnTo>
                  <a:pt x="261" y="744"/>
                </a:lnTo>
                <a:lnTo>
                  <a:pt x="262" y="744"/>
                </a:lnTo>
                <a:lnTo>
                  <a:pt x="265" y="744"/>
                </a:lnTo>
                <a:lnTo>
                  <a:pt x="265" y="741"/>
                </a:lnTo>
                <a:lnTo>
                  <a:pt x="263" y="739"/>
                </a:lnTo>
                <a:lnTo>
                  <a:pt x="256" y="730"/>
                </a:lnTo>
                <a:lnTo>
                  <a:pt x="254" y="727"/>
                </a:lnTo>
                <a:lnTo>
                  <a:pt x="252" y="727"/>
                </a:lnTo>
                <a:lnTo>
                  <a:pt x="250" y="727"/>
                </a:lnTo>
                <a:lnTo>
                  <a:pt x="248" y="727"/>
                </a:lnTo>
                <a:lnTo>
                  <a:pt x="240" y="724"/>
                </a:lnTo>
                <a:lnTo>
                  <a:pt x="237" y="723"/>
                </a:lnTo>
                <a:lnTo>
                  <a:pt x="235" y="722"/>
                </a:lnTo>
                <a:lnTo>
                  <a:pt x="228" y="712"/>
                </a:lnTo>
                <a:lnTo>
                  <a:pt x="229" y="711"/>
                </a:lnTo>
                <a:lnTo>
                  <a:pt x="232" y="712"/>
                </a:lnTo>
                <a:lnTo>
                  <a:pt x="235" y="715"/>
                </a:lnTo>
                <a:lnTo>
                  <a:pt x="235" y="716"/>
                </a:lnTo>
                <a:lnTo>
                  <a:pt x="235" y="719"/>
                </a:lnTo>
                <a:lnTo>
                  <a:pt x="236" y="720"/>
                </a:lnTo>
                <a:lnTo>
                  <a:pt x="239" y="722"/>
                </a:lnTo>
                <a:lnTo>
                  <a:pt x="246" y="724"/>
                </a:lnTo>
                <a:lnTo>
                  <a:pt x="251" y="724"/>
                </a:lnTo>
                <a:lnTo>
                  <a:pt x="262" y="731"/>
                </a:lnTo>
                <a:lnTo>
                  <a:pt x="266" y="734"/>
                </a:lnTo>
                <a:lnTo>
                  <a:pt x="274" y="737"/>
                </a:lnTo>
                <a:lnTo>
                  <a:pt x="280" y="737"/>
                </a:lnTo>
                <a:lnTo>
                  <a:pt x="281" y="737"/>
                </a:lnTo>
                <a:lnTo>
                  <a:pt x="299" y="738"/>
                </a:lnTo>
                <a:lnTo>
                  <a:pt x="302" y="737"/>
                </a:lnTo>
                <a:lnTo>
                  <a:pt x="306" y="735"/>
                </a:lnTo>
                <a:lnTo>
                  <a:pt x="307" y="734"/>
                </a:lnTo>
                <a:lnTo>
                  <a:pt x="308" y="734"/>
                </a:lnTo>
                <a:lnTo>
                  <a:pt x="310" y="730"/>
                </a:lnTo>
                <a:lnTo>
                  <a:pt x="306" y="724"/>
                </a:lnTo>
                <a:lnTo>
                  <a:pt x="278" y="707"/>
                </a:lnTo>
                <a:lnTo>
                  <a:pt x="259" y="693"/>
                </a:lnTo>
                <a:lnTo>
                  <a:pt x="261" y="690"/>
                </a:lnTo>
                <a:lnTo>
                  <a:pt x="258" y="685"/>
                </a:lnTo>
                <a:lnTo>
                  <a:pt x="252" y="686"/>
                </a:lnTo>
                <a:lnTo>
                  <a:pt x="246" y="688"/>
                </a:lnTo>
                <a:lnTo>
                  <a:pt x="244" y="686"/>
                </a:lnTo>
                <a:lnTo>
                  <a:pt x="247" y="682"/>
                </a:lnTo>
                <a:lnTo>
                  <a:pt x="256" y="679"/>
                </a:lnTo>
                <a:lnTo>
                  <a:pt x="261" y="678"/>
                </a:lnTo>
                <a:lnTo>
                  <a:pt x="265" y="679"/>
                </a:lnTo>
                <a:lnTo>
                  <a:pt x="269" y="681"/>
                </a:lnTo>
                <a:lnTo>
                  <a:pt x="270" y="681"/>
                </a:lnTo>
                <a:lnTo>
                  <a:pt x="273" y="682"/>
                </a:lnTo>
                <a:lnTo>
                  <a:pt x="274" y="682"/>
                </a:lnTo>
                <a:lnTo>
                  <a:pt x="276" y="685"/>
                </a:lnTo>
                <a:lnTo>
                  <a:pt x="281" y="689"/>
                </a:lnTo>
                <a:lnTo>
                  <a:pt x="288" y="690"/>
                </a:lnTo>
                <a:lnTo>
                  <a:pt x="289" y="690"/>
                </a:lnTo>
                <a:lnTo>
                  <a:pt x="292" y="689"/>
                </a:lnTo>
                <a:lnTo>
                  <a:pt x="293" y="685"/>
                </a:lnTo>
                <a:lnTo>
                  <a:pt x="293" y="679"/>
                </a:lnTo>
                <a:lnTo>
                  <a:pt x="292" y="667"/>
                </a:lnTo>
                <a:lnTo>
                  <a:pt x="289" y="663"/>
                </a:lnTo>
                <a:lnTo>
                  <a:pt x="285" y="662"/>
                </a:lnTo>
                <a:lnTo>
                  <a:pt x="280" y="660"/>
                </a:lnTo>
                <a:lnTo>
                  <a:pt x="278" y="659"/>
                </a:lnTo>
                <a:lnTo>
                  <a:pt x="280" y="659"/>
                </a:lnTo>
                <a:lnTo>
                  <a:pt x="289" y="659"/>
                </a:lnTo>
                <a:lnTo>
                  <a:pt x="295" y="658"/>
                </a:lnTo>
                <a:lnTo>
                  <a:pt x="299" y="659"/>
                </a:lnTo>
                <a:lnTo>
                  <a:pt x="302" y="662"/>
                </a:lnTo>
                <a:lnTo>
                  <a:pt x="303" y="669"/>
                </a:lnTo>
                <a:lnTo>
                  <a:pt x="312" y="678"/>
                </a:lnTo>
                <a:lnTo>
                  <a:pt x="325" y="686"/>
                </a:lnTo>
                <a:lnTo>
                  <a:pt x="326" y="686"/>
                </a:lnTo>
                <a:lnTo>
                  <a:pt x="330" y="684"/>
                </a:lnTo>
                <a:lnTo>
                  <a:pt x="334" y="682"/>
                </a:lnTo>
                <a:lnTo>
                  <a:pt x="348" y="679"/>
                </a:lnTo>
                <a:lnTo>
                  <a:pt x="352" y="679"/>
                </a:lnTo>
                <a:lnTo>
                  <a:pt x="363" y="679"/>
                </a:lnTo>
                <a:lnTo>
                  <a:pt x="364" y="679"/>
                </a:lnTo>
                <a:lnTo>
                  <a:pt x="371" y="678"/>
                </a:lnTo>
                <a:lnTo>
                  <a:pt x="372" y="677"/>
                </a:lnTo>
                <a:lnTo>
                  <a:pt x="374" y="675"/>
                </a:lnTo>
                <a:lnTo>
                  <a:pt x="377" y="674"/>
                </a:lnTo>
                <a:lnTo>
                  <a:pt x="378" y="673"/>
                </a:lnTo>
                <a:lnTo>
                  <a:pt x="378" y="671"/>
                </a:lnTo>
                <a:lnTo>
                  <a:pt x="378" y="670"/>
                </a:lnTo>
                <a:lnTo>
                  <a:pt x="378" y="669"/>
                </a:lnTo>
                <a:lnTo>
                  <a:pt x="377" y="667"/>
                </a:lnTo>
                <a:lnTo>
                  <a:pt x="375" y="666"/>
                </a:lnTo>
                <a:lnTo>
                  <a:pt x="368" y="660"/>
                </a:lnTo>
                <a:lnTo>
                  <a:pt x="360" y="659"/>
                </a:lnTo>
                <a:lnTo>
                  <a:pt x="355" y="662"/>
                </a:lnTo>
                <a:lnTo>
                  <a:pt x="351" y="663"/>
                </a:lnTo>
                <a:lnTo>
                  <a:pt x="337" y="667"/>
                </a:lnTo>
                <a:lnTo>
                  <a:pt x="310" y="654"/>
                </a:lnTo>
                <a:lnTo>
                  <a:pt x="310" y="652"/>
                </a:lnTo>
                <a:lnTo>
                  <a:pt x="312" y="652"/>
                </a:lnTo>
                <a:lnTo>
                  <a:pt x="318" y="652"/>
                </a:lnTo>
                <a:lnTo>
                  <a:pt x="325" y="654"/>
                </a:lnTo>
                <a:lnTo>
                  <a:pt x="341" y="658"/>
                </a:lnTo>
                <a:lnTo>
                  <a:pt x="347" y="658"/>
                </a:lnTo>
                <a:lnTo>
                  <a:pt x="348" y="658"/>
                </a:lnTo>
                <a:lnTo>
                  <a:pt x="347" y="655"/>
                </a:lnTo>
                <a:lnTo>
                  <a:pt x="347" y="654"/>
                </a:lnTo>
                <a:lnTo>
                  <a:pt x="341" y="645"/>
                </a:lnTo>
                <a:lnTo>
                  <a:pt x="340" y="645"/>
                </a:lnTo>
                <a:lnTo>
                  <a:pt x="336" y="644"/>
                </a:lnTo>
                <a:lnTo>
                  <a:pt x="333" y="644"/>
                </a:lnTo>
                <a:lnTo>
                  <a:pt x="330" y="644"/>
                </a:lnTo>
                <a:lnTo>
                  <a:pt x="330" y="643"/>
                </a:lnTo>
                <a:lnTo>
                  <a:pt x="327" y="640"/>
                </a:lnTo>
                <a:lnTo>
                  <a:pt x="326" y="639"/>
                </a:lnTo>
                <a:lnTo>
                  <a:pt x="323" y="630"/>
                </a:lnTo>
                <a:lnTo>
                  <a:pt x="323" y="629"/>
                </a:lnTo>
                <a:lnTo>
                  <a:pt x="322" y="626"/>
                </a:lnTo>
                <a:lnTo>
                  <a:pt x="322" y="619"/>
                </a:lnTo>
                <a:lnTo>
                  <a:pt x="321" y="617"/>
                </a:lnTo>
                <a:lnTo>
                  <a:pt x="321" y="614"/>
                </a:lnTo>
                <a:lnTo>
                  <a:pt x="319" y="613"/>
                </a:lnTo>
                <a:lnTo>
                  <a:pt x="312" y="611"/>
                </a:lnTo>
                <a:lnTo>
                  <a:pt x="311" y="611"/>
                </a:lnTo>
                <a:lnTo>
                  <a:pt x="307" y="609"/>
                </a:lnTo>
                <a:lnTo>
                  <a:pt x="304" y="606"/>
                </a:lnTo>
                <a:lnTo>
                  <a:pt x="303" y="602"/>
                </a:lnTo>
                <a:lnTo>
                  <a:pt x="299" y="600"/>
                </a:lnTo>
                <a:lnTo>
                  <a:pt x="296" y="596"/>
                </a:lnTo>
                <a:lnTo>
                  <a:pt x="296" y="595"/>
                </a:lnTo>
                <a:lnTo>
                  <a:pt x="289" y="591"/>
                </a:lnTo>
                <a:lnTo>
                  <a:pt x="287" y="591"/>
                </a:lnTo>
                <a:lnTo>
                  <a:pt x="287" y="594"/>
                </a:lnTo>
                <a:lnTo>
                  <a:pt x="284" y="598"/>
                </a:lnTo>
                <a:lnTo>
                  <a:pt x="284" y="599"/>
                </a:lnTo>
                <a:lnTo>
                  <a:pt x="285" y="600"/>
                </a:lnTo>
                <a:lnTo>
                  <a:pt x="287" y="602"/>
                </a:lnTo>
                <a:lnTo>
                  <a:pt x="287" y="603"/>
                </a:lnTo>
                <a:lnTo>
                  <a:pt x="287" y="604"/>
                </a:lnTo>
                <a:lnTo>
                  <a:pt x="288" y="606"/>
                </a:lnTo>
                <a:lnTo>
                  <a:pt x="285" y="610"/>
                </a:lnTo>
                <a:lnTo>
                  <a:pt x="284" y="611"/>
                </a:lnTo>
                <a:lnTo>
                  <a:pt x="284" y="613"/>
                </a:lnTo>
                <a:lnTo>
                  <a:pt x="282" y="607"/>
                </a:lnTo>
                <a:lnTo>
                  <a:pt x="281" y="607"/>
                </a:lnTo>
                <a:lnTo>
                  <a:pt x="278" y="603"/>
                </a:lnTo>
                <a:lnTo>
                  <a:pt x="277" y="602"/>
                </a:lnTo>
                <a:lnTo>
                  <a:pt x="274" y="600"/>
                </a:lnTo>
                <a:lnTo>
                  <a:pt x="272" y="602"/>
                </a:lnTo>
                <a:lnTo>
                  <a:pt x="266" y="606"/>
                </a:lnTo>
                <a:lnTo>
                  <a:pt x="261" y="606"/>
                </a:lnTo>
                <a:lnTo>
                  <a:pt x="261" y="604"/>
                </a:lnTo>
                <a:lnTo>
                  <a:pt x="259" y="603"/>
                </a:lnTo>
                <a:lnTo>
                  <a:pt x="251" y="596"/>
                </a:lnTo>
                <a:lnTo>
                  <a:pt x="250" y="595"/>
                </a:lnTo>
                <a:lnTo>
                  <a:pt x="246" y="595"/>
                </a:lnTo>
                <a:lnTo>
                  <a:pt x="243" y="596"/>
                </a:lnTo>
                <a:lnTo>
                  <a:pt x="241" y="596"/>
                </a:lnTo>
                <a:lnTo>
                  <a:pt x="240" y="598"/>
                </a:lnTo>
                <a:lnTo>
                  <a:pt x="240" y="602"/>
                </a:lnTo>
                <a:lnTo>
                  <a:pt x="240" y="603"/>
                </a:lnTo>
                <a:lnTo>
                  <a:pt x="241" y="606"/>
                </a:lnTo>
                <a:lnTo>
                  <a:pt x="241" y="607"/>
                </a:lnTo>
                <a:lnTo>
                  <a:pt x="241" y="609"/>
                </a:lnTo>
                <a:lnTo>
                  <a:pt x="240" y="609"/>
                </a:lnTo>
                <a:lnTo>
                  <a:pt x="239" y="607"/>
                </a:lnTo>
                <a:lnTo>
                  <a:pt x="236" y="604"/>
                </a:lnTo>
                <a:lnTo>
                  <a:pt x="235" y="603"/>
                </a:lnTo>
                <a:lnTo>
                  <a:pt x="233" y="596"/>
                </a:lnTo>
                <a:lnTo>
                  <a:pt x="235" y="595"/>
                </a:lnTo>
                <a:lnTo>
                  <a:pt x="236" y="594"/>
                </a:lnTo>
                <a:lnTo>
                  <a:pt x="236" y="588"/>
                </a:lnTo>
                <a:lnTo>
                  <a:pt x="236" y="584"/>
                </a:lnTo>
                <a:lnTo>
                  <a:pt x="235" y="584"/>
                </a:lnTo>
                <a:lnTo>
                  <a:pt x="229" y="587"/>
                </a:lnTo>
                <a:lnTo>
                  <a:pt x="226" y="589"/>
                </a:lnTo>
                <a:lnTo>
                  <a:pt x="222" y="594"/>
                </a:lnTo>
                <a:lnTo>
                  <a:pt x="221" y="594"/>
                </a:lnTo>
                <a:lnTo>
                  <a:pt x="220" y="595"/>
                </a:lnTo>
                <a:lnTo>
                  <a:pt x="217" y="598"/>
                </a:lnTo>
                <a:lnTo>
                  <a:pt x="209" y="596"/>
                </a:lnTo>
                <a:lnTo>
                  <a:pt x="209" y="592"/>
                </a:lnTo>
                <a:lnTo>
                  <a:pt x="209" y="591"/>
                </a:lnTo>
                <a:lnTo>
                  <a:pt x="214" y="588"/>
                </a:lnTo>
                <a:lnTo>
                  <a:pt x="210" y="583"/>
                </a:lnTo>
                <a:lnTo>
                  <a:pt x="211" y="573"/>
                </a:lnTo>
                <a:lnTo>
                  <a:pt x="210" y="570"/>
                </a:lnTo>
                <a:lnTo>
                  <a:pt x="225" y="570"/>
                </a:lnTo>
                <a:lnTo>
                  <a:pt x="226" y="570"/>
                </a:lnTo>
                <a:lnTo>
                  <a:pt x="229" y="574"/>
                </a:lnTo>
                <a:lnTo>
                  <a:pt x="231" y="576"/>
                </a:lnTo>
                <a:lnTo>
                  <a:pt x="233" y="576"/>
                </a:lnTo>
                <a:lnTo>
                  <a:pt x="235" y="577"/>
                </a:lnTo>
                <a:lnTo>
                  <a:pt x="237" y="580"/>
                </a:lnTo>
                <a:lnTo>
                  <a:pt x="243" y="594"/>
                </a:lnTo>
                <a:lnTo>
                  <a:pt x="259" y="594"/>
                </a:lnTo>
                <a:lnTo>
                  <a:pt x="259" y="594"/>
                </a:lnTo>
                <a:lnTo>
                  <a:pt x="261" y="594"/>
                </a:lnTo>
                <a:lnTo>
                  <a:pt x="267" y="594"/>
                </a:lnTo>
                <a:lnTo>
                  <a:pt x="274" y="598"/>
                </a:lnTo>
                <a:lnTo>
                  <a:pt x="281" y="599"/>
                </a:lnTo>
                <a:lnTo>
                  <a:pt x="282" y="594"/>
                </a:lnTo>
                <a:lnTo>
                  <a:pt x="282" y="592"/>
                </a:lnTo>
                <a:lnTo>
                  <a:pt x="285" y="589"/>
                </a:lnTo>
                <a:lnTo>
                  <a:pt x="288" y="588"/>
                </a:lnTo>
                <a:lnTo>
                  <a:pt x="289" y="588"/>
                </a:lnTo>
                <a:lnTo>
                  <a:pt x="293" y="591"/>
                </a:lnTo>
                <a:lnTo>
                  <a:pt x="291" y="584"/>
                </a:lnTo>
                <a:lnTo>
                  <a:pt x="289" y="583"/>
                </a:lnTo>
                <a:lnTo>
                  <a:pt x="282" y="588"/>
                </a:lnTo>
                <a:lnTo>
                  <a:pt x="280" y="592"/>
                </a:lnTo>
                <a:lnTo>
                  <a:pt x="280" y="594"/>
                </a:lnTo>
                <a:lnTo>
                  <a:pt x="258" y="592"/>
                </a:lnTo>
                <a:lnTo>
                  <a:pt x="248" y="587"/>
                </a:lnTo>
                <a:lnTo>
                  <a:pt x="250" y="587"/>
                </a:lnTo>
                <a:lnTo>
                  <a:pt x="255" y="589"/>
                </a:lnTo>
                <a:lnTo>
                  <a:pt x="265" y="589"/>
                </a:lnTo>
                <a:lnTo>
                  <a:pt x="269" y="587"/>
                </a:lnTo>
                <a:lnTo>
                  <a:pt x="270" y="587"/>
                </a:lnTo>
                <a:lnTo>
                  <a:pt x="272" y="585"/>
                </a:lnTo>
                <a:lnTo>
                  <a:pt x="272" y="583"/>
                </a:lnTo>
                <a:lnTo>
                  <a:pt x="277" y="580"/>
                </a:lnTo>
                <a:lnTo>
                  <a:pt x="278" y="580"/>
                </a:lnTo>
                <a:lnTo>
                  <a:pt x="281" y="584"/>
                </a:lnTo>
                <a:lnTo>
                  <a:pt x="282" y="584"/>
                </a:lnTo>
                <a:lnTo>
                  <a:pt x="282" y="585"/>
                </a:lnTo>
                <a:lnTo>
                  <a:pt x="284" y="585"/>
                </a:lnTo>
                <a:lnTo>
                  <a:pt x="284" y="584"/>
                </a:lnTo>
                <a:lnTo>
                  <a:pt x="287" y="579"/>
                </a:lnTo>
                <a:lnTo>
                  <a:pt x="287" y="577"/>
                </a:lnTo>
                <a:lnTo>
                  <a:pt x="287" y="576"/>
                </a:lnTo>
                <a:lnTo>
                  <a:pt x="287" y="573"/>
                </a:lnTo>
                <a:lnTo>
                  <a:pt x="284" y="570"/>
                </a:lnTo>
                <a:lnTo>
                  <a:pt x="288" y="570"/>
                </a:lnTo>
                <a:lnTo>
                  <a:pt x="306" y="570"/>
                </a:lnTo>
                <a:lnTo>
                  <a:pt x="310" y="562"/>
                </a:lnTo>
                <a:lnTo>
                  <a:pt x="314" y="561"/>
                </a:lnTo>
                <a:lnTo>
                  <a:pt x="319" y="561"/>
                </a:lnTo>
                <a:lnTo>
                  <a:pt x="321" y="562"/>
                </a:lnTo>
                <a:lnTo>
                  <a:pt x="325" y="564"/>
                </a:lnTo>
                <a:lnTo>
                  <a:pt x="329" y="564"/>
                </a:lnTo>
                <a:lnTo>
                  <a:pt x="334" y="562"/>
                </a:lnTo>
                <a:lnTo>
                  <a:pt x="336" y="553"/>
                </a:lnTo>
                <a:lnTo>
                  <a:pt x="334" y="542"/>
                </a:lnTo>
                <a:lnTo>
                  <a:pt x="334" y="540"/>
                </a:lnTo>
                <a:lnTo>
                  <a:pt x="332" y="540"/>
                </a:lnTo>
                <a:lnTo>
                  <a:pt x="325" y="543"/>
                </a:lnTo>
                <a:lnTo>
                  <a:pt x="325" y="544"/>
                </a:lnTo>
                <a:lnTo>
                  <a:pt x="322" y="544"/>
                </a:lnTo>
                <a:lnTo>
                  <a:pt x="315" y="544"/>
                </a:lnTo>
                <a:lnTo>
                  <a:pt x="314" y="544"/>
                </a:lnTo>
                <a:lnTo>
                  <a:pt x="307" y="542"/>
                </a:lnTo>
                <a:lnTo>
                  <a:pt x="306" y="540"/>
                </a:lnTo>
                <a:lnTo>
                  <a:pt x="304" y="539"/>
                </a:lnTo>
                <a:lnTo>
                  <a:pt x="302" y="538"/>
                </a:lnTo>
                <a:lnTo>
                  <a:pt x="296" y="532"/>
                </a:lnTo>
                <a:lnTo>
                  <a:pt x="293" y="531"/>
                </a:lnTo>
                <a:lnTo>
                  <a:pt x="287" y="531"/>
                </a:lnTo>
                <a:lnTo>
                  <a:pt x="287" y="532"/>
                </a:lnTo>
                <a:lnTo>
                  <a:pt x="280" y="544"/>
                </a:lnTo>
                <a:lnTo>
                  <a:pt x="278" y="547"/>
                </a:lnTo>
                <a:lnTo>
                  <a:pt x="276" y="551"/>
                </a:lnTo>
                <a:lnTo>
                  <a:pt x="273" y="553"/>
                </a:lnTo>
                <a:lnTo>
                  <a:pt x="272" y="551"/>
                </a:lnTo>
                <a:lnTo>
                  <a:pt x="270" y="551"/>
                </a:lnTo>
                <a:lnTo>
                  <a:pt x="269" y="551"/>
                </a:lnTo>
                <a:lnTo>
                  <a:pt x="269" y="554"/>
                </a:lnTo>
                <a:lnTo>
                  <a:pt x="267" y="558"/>
                </a:lnTo>
                <a:lnTo>
                  <a:pt x="267" y="561"/>
                </a:lnTo>
                <a:lnTo>
                  <a:pt x="267" y="561"/>
                </a:lnTo>
                <a:lnTo>
                  <a:pt x="273" y="562"/>
                </a:lnTo>
                <a:lnTo>
                  <a:pt x="277" y="562"/>
                </a:lnTo>
                <a:lnTo>
                  <a:pt x="280" y="570"/>
                </a:lnTo>
                <a:lnTo>
                  <a:pt x="274" y="570"/>
                </a:lnTo>
                <a:lnTo>
                  <a:pt x="256" y="570"/>
                </a:lnTo>
                <a:lnTo>
                  <a:pt x="255" y="570"/>
                </a:lnTo>
                <a:lnTo>
                  <a:pt x="247" y="570"/>
                </a:lnTo>
                <a:lnTo>
                  <a:pt x="251" y="572"/>
                </a:lnTo>
                <a:lnTo>
                  <a:pt x="255" y="576"/>
                </a:lnTo>
                <a:lnTo>
                  <a:pt x="258" y="580"/>
                </a:lnTo>
                <a:lnTo>
                  <a:pt x="256" y="581"/>
                </a:lnTo>
                <a:lnTo>
                  <a:pt x="254" y="581"/>
                </a:lnTo>
                <a:lnTo>
                  <a:pt x="251" y="581"/>
                </a:lnTo>
                <a:lnTo>
                  <a:pt x="248" y="580"/>
                </a:lnTo>
                <a:lnTo>
                  <a:pt x="248" y="581"/>
                </a:lnTo>
                <a:lnTo>
                  <a:pt x="248" y="585"/>
                </a:lnTo>
                <a:lnTo>
                  <a:pt x="248" y="587"/>
                </a:lnTo>
                <a:lnTo>
                  <a:pt x="244" y="584"/>
                </a:lnTo>
                <a:lnTo>
                  <a:pt x="250" y="576"/>
                </a:lnTo>
                <a:lnTo>
                  <a:pt x="248" y="576"/>
                </a:lnTo>
                <a:lnTo>
                  <a:pt x="244" y="574"/>
                </a:lnTo>
                <a:lnTo>
                  <a:pt x="241" y="573"/>
                </a:lnTo>
                <a:lnTo>
                  <a:pt x="237" y="572"/>
                </a:lnTo>
                <a:lnTo>
                  <a:pt x="236" y="572"/>
                </a:lnTo>
                <a:lnTo>
                  <a:pt x="235" y="570"/>
                </a:lnTo>
                <a:lnTo>
                  <a:pt x="235" y="569"/>
                </a:lnTo>
                <a:lnTo>
                  <a:pt x="232" y="568"/>
                </a:lnTo>
                <a:lnTo>
                  <a:pt x="232" y="565"/>
                </a:lnTo>
                <a:lnTo>
                  <a:pt x="233" y="562"/>
                </a:lnTo>
                <a:lnTo>
                  <a:pt x="239" y="559"/>
                </a:lnTo>
                <a:lnTo>
                  <a:pt x="240" y="558"/>
                </a:lnTo>
                <a:lnTo>
                  <a:pt x="243" y="558"/>
                </a:lnTo>
                <a:lnTo>
                  <a:pt x="251" y="555"/>
                </a:lnTo>
                <a:lnTo>
                  <a:pt x="255" y="555"/>
                </a:lnTo>
                <a:lnTo>
                  <a:pt x="256" y="557"/>
                </a:lnTo>
                <a:lnTo>
                  <a:pt x="261" y="559"/>
                </a:lnTo>
                <a:lnTo>
                  <a:pt x="263" y="557"/>
                </a:lnTo>
                <a:lnTo>
                  <a:pt x="267" y="551"/>
                </a:lnTo>
                <a:lnTo>
                  <a:pt x="273" y="549"/>
                </a:lnTo>
                <a:lnTo>
                  <a:pt x="278" y="539"/>
                </a:lnTo>
                <a:lnTo>
                  <a:pt x="282" y="532"/>
                </a:lnTo>
                <a:lnTo>
                  <a:pt x="284" y="529"/>
                </a:lnTo>
                <a:lnTo>
                  <a:pt x="287" y="528"/>
                </a:lnTo>
                <a:lnTo>
                  <a:pt x="291" y="527"/>
                </a:lnTo>
                <a:lnTo>
                  <a:pt x="292" y="527"/>
                </a:lnTo>
                <a:lnTo>
                  <a:pt x="293" y="525"/>
                </a:lnTo>
                <a:lnTo>
                  <a:pt x="299" y="520"/>
                </a:lnTo>
                <a:lnTo>
                  <a:pt x="312" y="502"/>
                </a:lnTo>
                <a:lnTo>
                  <a:pt x="314" y="498"/>
                </a:lnTo>
                <a:lnTo>
                  <a:pt x="314" y="497"/>
                </a:lnTo>
                <a:lnTo>
                  <a:pt x="315" y="494"/>
                </a:lnTo>
                <a:lnTo>
                  <a:pt x="314" y="495"/>
                </a:lnTo>
                <a:lnTo>
                  <a:pt x="312" y="495"/>
                </a:lnTo>
                <a:lnTo>
                  <a:pt x="312" y="497"/>
                </a:lnTo>
                <a:lnTo>
                  <a:pt x="311" y="498"/>
                </a:lnTo>
                <a:lnTo>
                  <a:pt x="308" y="504"/>
                </a:lnTo>
                <a:lnTo>
                  <a:pt x="295" y="520"/>
                </a:lnTo>
                <a:lnTo>
                  <a:pt x="292" y="523"/>
                </a:lnTo>
                <a:lnTo>
                  <a:pt x="287" y="524"/>
                </a:lnTo>
                <a:lnTo>
                  <a:pt x="282" y="524"/>
                </a:lnTo>
                <a:lnTo>
                  <a:pt x="276" y="532"/>
                </a:lnTo>
                <a:lnTo>
                  <a:pt x="274" y="536"/>
                </a:lnTo>
                <a:lnTo>
                  <a:pt x="273" y="540"/>
                </a:lnTo>
                <a:lnTo>
                  <a:pt x="269" y="543"/>
                </a:lnTo>
                <a:lnTo>
                  <a:pt x="267" y="542"/>
                </a:lnTo>
                <a:lnTo>
                  <a:pt x="267" y="540"/>
                </a:lnTo>
                <a:lnTo>
                  <a:pt x="267" y="538"/>
                </a:lnTo>
                <a:lnTo>
                  <a:pt x="269" y="532"/>
                </a:lnTo>
                <a:lnTo>
                  <a:pt x="270" y="531"/>
                </a:lnTo>
                <a:lnTo>
                  <a:pt x="270" y="529"/>
                </a:lnTo>
                <a:lnTo>
                  <a:pt x="269" y="528"/>
                </a:lnTo>
                <a:lnTo>
                  <a:pt x="267" y="531"/>
                </a:lnTo>
                <a:lnTo>
                  <a:pt x="263" y="539"/>
                </a:lnTo>
                <a:lnTo>
                  <a:pt x="261" y="544"/>
                </a:lnTo>
                <a:lnTo>
                  <a:pt x="259" y="547"/>
                </a:lnTo>
                <a:lnTo>
                  <a:pt x="248" y="547"/>
                </a:lnTo>
                <a:lnTo>
                  <a:pt x="243" y="549"/>
                </a:lnTo>
                <a:lnTo>
                  <a:pt x="241" y="549"/>
                </a:lnTo>
                <a:lnTo>
                  <a:pt x="236" y="549"/>
                </a:lnTo>
                <a:lnTo>
                  <a:pt x="233" y="547"/>
                </a:lnTo>
                <a:lnTo>
                  <a:pt x="232" y="547"/>
                </a:lnTo>
                <a:lnTo>
                  <a:pt x="232" y="539"/>
                </a:lnTo>
                <a:lnTo>
                  <a:pt x="233" y="534"/>
                </a:lnTo>
                <a:lnTo>
                  <a:pt x="233" y="528"/>
                </a:lnTo>
                <a:lnTo>
                  <a:pt x="232" y="528"/>
                </a:lnTo>
                <a:lnTo>
                  <a:pt x="229" y="527"/>
                </a:lnTo>
                <a:lnTo>
                  <a:pt x="228" y="525"/>
                </a:lnTo>
                <a:lnTo>
                  <a:pt x="226" y="524"/>
                </a:lnTo>
                <a:lnTo>
                  <a:pt x="228" y="523"/>
                </a:lnTo>
                <a:lnTo>
                  <a:pt x="232" y="519"/>
                </a:lnTo>
                <a:lnTo>
                  <a:pt x="236" y="516"/>
                </a:lnTo>
                <a:lnTo>
                  <a:pt x="237" y="513"/>
                </a:lnTo>
                <a:lnTo>
                  <a:pt x="239" y="509"/>
                </a:lnTo>
                <a:lnTo>
                  <a:pt x="239" y="506"/>
                </a:lnTo>
                <a:lnTo>
                  <a:pt x="240" y="504"/>
                </a:lnTo>
                <a:lnTo>
                  <a:pt x="241" y="501"/>
                </a:lnTo>
                <a:lnTo>
                  <a:pt x="244" y="499"/>
                </a:lnTo>
                <a:lnTo>
                  <a:pt x="248" y="495"/>
                </a:lnTo>
                <a:lnTo>
                  <a:pt x="250" y="495"/>
                </a:lnTo>
                <a:lnTo>
                  <a:pt x="251" y="495"/>
                </a:lnTo>
                <a:lnTo>
                  <a:pt x="252" y="493"/>
                </a:lnTo>
                <a:lnTo>
                  <a:pt x="256" y="489"/>
                </a:lnTo>
                <a:lnTo>
                  <a:pt x="266" y="479"/>
                </a:lnTo>
                <a:lnTo>
                  <a:pt x="267" y="479"/>
                </a:lnTo>
                <a:lnTo>
                  <a:pt x="269" y="479"/>
                </a:lnTo>
                <a:lnTo>
                  <a:pt x="272" y="480"/>
                </a:lnTo>
                <a:lnTo>
                  <a:pt x="277" y="480"/>
                </a:lnTo>
                <a:lnTo>
                  <a:pt x="281" y="472"/>
                </a:lnTo>
                <a:lnTo>
                  <a:pt x="282" y="469"/>
                </a:lnTo>
                <a:lnTo>
                  <a:pt x="282" y="468"/>
                </a:lnTo>
                <a:lnTo>
                  <a:pt x="284" y="467"/>
                </a:lnTo>
                <a:lnTo>
                  <a:pt x="285" y="465"/>
                </a:lnTo>
                <a:lnTo>
                  <a:pt x="287" y="465"/>
                </a:lnTo>
                <a:lnTo>
                  <a:pt x="292" y="461"/>
                </a:lnTo>
                <a:lnTo>
                  <a:pt x="292" y="454"/>
                </a:lnTo>
                <a:lnTo>
                  <a:pt x="291" y="450"/>
                </a:lnTo>
                <a:lnTo>
                  <a:pt x="291" y="452"/>
                </a:lnTo>
                <a:lnTo>
                  <a:pt x="288" y="454"/>
                </a:lnTo>
                <a:lnTo>
                  <a:pt x="282" y="463"/>
                </a:lnTo>
                <a:lnTo>
                  <a:pt x="278" y="468"/>
                </a:lnTo>
                <a:lnTo>
                  <a:pt x="274" y="472"/>
                </a:lnTo>
                <a:lnTo>
                  <a:pt x="272" y="475"/>
                </a:lnTo>
                <a:lnTo>
                  <a:pt x="270" y="475"/>
                </a:lnTo>
                <a:lnTo>
                  <a:pt x="269" y="475"/>
                </a:lnTo>
                <a:lnTo>
                  <a:pt x="269" y="469"/>
                </a:lnTo>
                <a:lnTo>
                  <a:pt x="270" y="465"/>
                </a:lnTo>
                <a:lnTo>
                  <a:pt x="272" y="464"/>
                </a:lnTo>
                <a:lnTo>
                  <a:pt x="273" y="463"/>
                </a:lnTo>
                <a:lnTo>
                  <a:pt x="276" y="454"/>
                </a:lnTo>
                <a:lnTo>
                  <a:pt x="276" y="453"/>
                </a:lnTo>
                <a:lnTo>
                  <a:pt x="276" y="450"/>
                </a:lnTo>
                <a:lnTo>
                  <a:pt x="272" y="442"/>
                </a:lnTo>
                <a:lnTo>
                  <a:pt x="270" y="442"/>
                </a:lnTo>
                <a:lnTo>
                  <a:pt x="270" y="444"/>
                </a:lnTo>
                <a:lnTo>
                  <a:pt x="270" y="457"/>
                </a:lnTo>
                <a:lnTo>
                  <a:pt x="265" y="469"/>
                </a:lnTo>
                <a:lnTo>
                  <a:pt x="265" y="471"/>
                </a:lnTo>
                <a:lnTo>
                  <a:pt x="255" y="482"/>
                </a:lnTo>
                <a:lnTo>
                  <a:pt x="251" y="483"/>
                </a:lnTo>
                <a:lnTo>
                  <a:pt x="250" y="483"/>
                </a:lnTo>
                <a:lnTo>
                  <a:pt x="248" y="478"/>
                </a:lnTo>
                <a:lnTo>
                  <a:pt x="248" y="475"/>
                </a:lnTo>
                <a:lnTo>
                  <a:pt x="248" y="472"/>
                </a:lnTo>
                <a:lnTo>
                  <a:pt x="243" y="469"/>
                </a:lnTo>
                <a:lnTo>
                  <a:pt x="237" y="467"/>
                </a:lnTo>
                <a:lnTo>
                  <a:pt x="236" y="467"/>
                </a:lnTo>
                <a:lnTo>
                  <a:pt x="236" y="468"/>
                </a:lnTo>
                <a:lnTo>
                  <a:pt x="243" y="472"/>
                </a:lnTo>
                <a:lnTo>
                  <a:pt x="244" y="479"/>
                </a:lnTo>
                <a:lnTo>
                  <a:pt x="246" y="482"/>
                </a:lnTo>
                <a:lnTo>
                  <a:pt x="241" y="490"/>
                </a:lnTo>
                <a:lnTo>
                  <a:pt x="240" y="491"/>
                </a:lnTo>
                <a:lnTo>
                  <a:pt x="237" y="494"/>
                </a:lnTo>
                <a:lnTo>
                  <a:pt x="236" y="494"/>
                </a:lnTo>
                <a:lnTo>
                  <a:pt x="232" y="495"/>
                </a:lnTo>
                <a:lnTo>
                  <a:pt x="229" y="495"/>
                </a:lnTo>
                <a:lnTo>
                  <a:pt x="228" y="495"/>
                </a:lnTo>
                <a:lnTo>
                  <a:pt x="224" y="490"/>
                </a:lnTo>
                <a:lnTo>
                  <a:pt x="224" y="487"/>
                </a:lnTo>
                <a:lnTo>
                  <a:pt x="222" y="486"/>
                </a:lnTo>
                <a:lnTo>
                  <a:pt x="224" y="478"/>
                </a:lnTo>
                <a:lnTo>
                  <a:pt x="225" y="472"/>
                </a:lnTo>
                <a:lnTo>
                  <a:pt x="226" y="467"/>
                </a:lnTo>
                <a:lnTo>
                  <a:pt x="232" y="456"/>
                </a:lnTo>
                <a:lnTo>
                  <a:pt x="232" y="452"/>
                </a:lnTo>
                <a:lnTo>
                  <a:pt x="232" y="442"/>
                </a:lnTo>
                <a:lnTo>
                  <a:pt x="231" y="433"/>
                </a:lnTo>
                <a:lnTo>
                  <a:pt x="233" y="430"/>
                </a:lnTo>
                <a:lnTo>
                  <a:pt x="236" y="427"/>
                </a:lnTo>
                <a:lnTo>
                  <a:pt x="237" y="427"/>
                </a:lnTo>
                <a:lnTo>
                  <a:pt x="240" y="424"/>
                </a:lnTo>
                <a:lnTo>
                  <a:pt x="240" y="423"/>
                </a:lnTo>
                <a:lnTo>
                  <a:pt x="237" y="419"/>
                </a:lnTo>
                <a:lnTo>
                  <a:pt x="239" y="418"/>
                </a:lnTo>
                <a:lnTo>
                  <a:pt x="243" y="414"/>
                </a:lnTo>
                <a:lnTo>
                  <a:pt x="244" y="412"/>
                </a:lnTo>
                <a:lnTo>
                  <a:pt x="244" y="409"/>
                </a:lnTo>
                <a:lnTo>
                  <a:pt x="244" y="408"/>
                </a:lnTo>
                <a:lnTo>
                  <a:pt x="244" y="407"/>
                </a:lnTo>
                <a:lnTo>
                  <a:pt x="243" y="405"/>
                </a:lnTo>
                <a:lnTo>
                  <a:pt x="241" y="403"/>
                </a:lnTo>
                <a:lnTo>
                  <a:pt x="239" y="403"/>
                </a:lnTo>
                <a:lnTo>
                  <a:pt x="240" y="405"/>
                </a:lnTo>
                <a:lnTo>
                  <a:pt x="241" y="408"/>
                </a:lnTo>
                <a:lnTo>
                  <a:pt x="241" y="409"/>
                </a:lnTo>
                <a:lnTo>
                  <a:pt x="241" y="412"/>
                </a:lnTo>
                <a:lnTo>
                  <a:pt x="240" y="412"/>
                </a:lnTo>
                <a:lnTo>
                  <a:pt x="233" y="420"/>
                </a:lnTo>
                <a:lnTo>
                  <a:pt x="226" y="426"/>
                </a:lnTo>
                <a:lnTo>
                  <a:pt x="225" y="434"/>
                </a:lnTo>
                <a:lnTo>
                  <a:pt x="226" y="435"/>
                </a:lnTo>
                <a:lnTo>
                  <a:pt x="226" y="437"/>
                </a:lnTo>
                <a:lnTo>
                  <a:pt x="226" y="453"/>
                </a:lnTo>
                <a:lnTo>
                  <a:pt x="226" y="459"/>
                </a:lnTo>
                <a:lnTo>
                  <a:pt x="222" y="468"/>
                </a:lnTo>
                <a:lnTo>
                  <a:pt x="220" y="472"/>
                </a:lnTo>
                <a:lnTo>
                  <a:pt x="214" y="474"/>
                </a:lnTo>
                <a:lnTo>
                  <a:pt x="217" y="467"/>
                </a:lnTo>
                <a:lnTo>
                  <a:pt x="217" y="465"/>
                </a:lnTo>
                <a:lnTo>
                  <a:pt x="216" y="463"/>
                </a:lnTo>
                <a:lnTo>
                  <a:pt x="214" y="463"/>
                </a:lnTo>
                <a:lnTo>
                  <a:pt x="211" y="460"/>
                </a:lnTo>
                <a:lnTo>
                  <a:pt x="209" y="459"/>
                </a:lnTo>
                <a:lnTo>
                  <a:pt x="207" y="463"/>
                </a:lnTo>
                <a:lnTo>
                  <a:pt x="209" y="463"/>
                </a:lnTo>
                <a:lnTo>
                  <a:pt x="210" y="463"/>
                </a:lnTo>
                <a:lnTo>
                  <a:pt x="211" y="465"/>
                </a:lnTo>
                <a:lnTo>
                  <a:pt x="213" y="465"/>
                </a:lnTo>
                <a:lnTo>
                  <a:pt x="213" y="467"/>
                </a:lnTo>
                <a:lnTo>
                  <a:pt x="211" y="469"/>
                </a:lnTo>
                <a:lnTo>
                  <a:pt x="211" y="471"/>
                </a:lnTo>
                <a:lnTo>
                  <a:pt x="210" y="472"/>
                </a:lnTo>
                <a:lnTo>
                  <a:pt x="210" y="476"/>
                </a:lnTo>
                <a:lnTo>
                  <a:pt x="217" y="493"/>
                </a:lnTo>
                <a:lnTo>
                  <a:pt x="220" y="494"/>
                </a:lnTo>
                <a:lnTo>
                  <a:pt x="221" y="494"/>
                </a:lnTo>
                <a:lnTo>
                  <a:pt x="221" y="495"/>
                </a:lnTo>
                <a:lnTo>
                  <a:pt x="222" y="495"/>
                </a:lnTo>
                <a:lnTo>
                  <a:pt x="222" y="497"/>
                </a:lnTo>
                <a:lnTo>
                  <a:pt x="222" y="498"/>
                </a:lnTo>
                <a:lnTo>
                  <a:pt x="214" y="508"/>
                </a:lnTo>
                <a:lnTo>
                  <a:pt x="210" y="513"/>
                </a:lnTo>
                <a:lnTo>
                  <a:pt x="209" y="513"/>
                </a:lnTo>
                <a:lnTo>
                  <a:pt x="205" y="513"/>
                </a:lnTo>
                <a:lnTo>
                  <a:pt x="202" y="513"/>
                </a:lnTo>
                <a:lnTo>
                  <a:pt x="202" y="512"/>
                </a:lnTo>
                <a:lnTo>
                  <a:pt x="199" y="508"/>
                </a:lnTo>
                <a:lnTo>
                  <a:pt x="198" y="495"/>
                </a:lnTo>
                <a:lnTo>
                  <a:pt x="199" y="495"/>
                </a:lnTo>
                <a:lnTo>
                  <a:pt x="203" y="484"/>
                </a:lnTo>
                <a:lnTo>
                  <a:pt x="203" y="482"/>
                </a:lnTo>
                <a:lnTo>
                  <a:pt x="201" y="476"/>
                </a:lnTo>
                <a:lnTo>
                  <a:pt x="196" y="468"/>
                </a:lnTo>
                <a:lnTo>
                  <a:pt x="195" y="467"/>
                </a:lnTo>
                <a:lnTo>
                  <a:pt x="194" y="465"/>
                </a:lnTo>
                <a:lnTo>
                  <a:pt x="192" y="464"/>
                </a:lnTo>
                <a:lnTo>
                  <a:pt x="191" y="463"/>
                </a:lnTo>
                <a:lnTo>
                  <a:pt x="191" y="456"/>
                </a:lnTo>
                <a:lnTo>
                  <a:pt x="192" y="452"/>
                </a:lnTo>
                <a:lnTo>
                  <a:pt x="192" y="450"/>
                </a:lnTo>
                <a:lnTo>
                  <a:pt x="194" y="449"/>
                </a:lnTo>
                <a:lnTo>
                  <a:pt x="195" y="442"/>
                </a:lnTo>
                <a:lnTo>
                  <a:pt x="194" y="439"/>
                </a:lnTo>
                <a:lnTo>
                  <a:pt x="192" y="437"/>
                </a:lnTo>
                <a:lnTo>
                  <a:pt x="192" y="437"/>
                </a:lnTo>
                <a:lnTo>
                  <a:pt x="191" y="438"/>
                </a:lnTo>
                <a:lnTo>
                  <a:pt x="187" y="456"/>
                </a:lnTo>
                <a:lnTo>
                  <a:pt x="187" y="465"/>
                </a:lnTo>
                <a:lnTo>
                  <a:pt x="187" y="467"/>
                </a:lnTo>
                <a:lnTo>
                  <a:pt x="190" y="469"/>
                </a:lnTo>
                <a:lnTo>
                  <a:pt x="192" y="469"/>
                </a:lnTo>
                <a:lnTo>
                  <a:pt x="196" y="482"/>
                </a:lnTo>
                <a:lnTo>
                  <a:pt x="196" y="484"/>
                </a:lnTo>
                <a:lnTo>
                  <a:pt x="196" y="490"/>
                </a:lnTo>
                <a:lnTo>
                  <a:pt x="195" y="491"/>
                </a:lnTo>
                <a:lnTo>
                  <a:pt x="192" y="497"/>
                </a:lnTo>
                <a:lnTo>
                  <a:pt x="194" y="514"/>
                </a:lnTo>
                <a:lnTo>
                  <a:pt x="199" y="521"/>
                </a:lnTo>
                <a:lnTo>
                  <a:pt x="199" y="523"/>
                </a:lnTo>
                <a:lnTo>
                  <a:pt x="201" y="527"/>
                </a:lnTo>
                <a:lnTo>
                  <a:pt x="194" y="532"/>
                </a:lnTo>
                <a:lnTo>
                  <a:pt x="192" y="532"/>
                </a:lnTo>
                <a:lnTo>
                  <a:pt x="190" y="531"/>
                </a:lnTo>
                <a:lnTo>
                  <a:pt x="188" y="529"/>
                </a:lnTo>
                <a:lnTo>
                  <a:pt x="187" y="523"/>
                </a:lnTo>
                <a:lnTo>
                  <a:pt x="186" y="523"/>
                </a:lnTo>
                <a:lnTo>
                  <a:pt x="186" y="521"/>
                </a:lnTo>
                <a:lnTo>
                  <a:pt x="187" y="519"/>
                </a:lnTo>
                <a:lnTo>
                  <a:pt x="187" y="517"/>
                </a:lnTo>
                <a:lnTo>
                  <a:pt x="187" y="513"/>
                </a:lnTo>
                <a:lnTo>
                  <a:pt x="186" y="510"/>
                </a:lnTo>
                <a:lnTo>
                  <a:pt x="184" y="509"/>
                </a:lnTo>
                <a:lnTo>
                  <a:pt x="176" y="502"/>
                </a:lnTo>
                <a:lnTo>
                  <a:pt x="173" y="501"/>
                </a:lnTo>
                <a:lnTo>
                  <a:pt x="172" y="502"/>
                </a:lnTo>
                <a:lnTo>
                  <a:pt x="171" y="509"/>
                </a:lnTo>
                <a:lnTo>
                  <a:pt x="175" y="510"/>
                </a:lnTo>
                <a:lnTo>
                  <a:pt x="181" y="512"/>
                </a:lnTo>
                <a:lnTo>
                  <a:pt x="183" y="512"/>
                </a:lnTo>
                <a:lnTo>
                  <a:pt x="183" y="514"/>
                </a:lnTo>
                <a:lnTo>
                  <a:pt x="183" y="517"/>
                </a:lnTo>
                <a:lnTo>
                  <a:pt x="183" y="519"/>
                </a:lnTo>
                <a:lnTo>
                  <a:pt x="181" y="527"/>
                </a:lnTo>
                <a:lnTo>
                  <a:pt x="190" y="539"/>
                </a:lnTo>
                <a:lnTo>
                  <a:pt x="181" y="547"/>
                </a:lnTo>
                <a:lnTo>
                  <a:pt x="180" y="549"/>
                </a:lnTo>
                <a:lnTo>
                  <a:pt x="179" y="549"/>
                </a:lnTo>
                <a:lnTo>
                  <a:pt x="173" y="550"/>
                </a:lnTo>
                <a:lnTo>
                  <a:pt x="171" y="550"/>
                </a:lnTo>
                <a:lnTo>
                  <a:pt x="168" y="550"/>
                </a:lnTo>
                <a:lnTo>
                  <a:pt x="168" y="549"/>
                </a:lnTo>
                <a:lnTo>
                  <a:pt x="166" y="547"/>
                </a:lnTo>
                <a:lnTo>
                  <a:pt x="165" y="544"/>
                </a:lnTo>
                <a:lnTo>
                  <a:pt x="156" y="539"/>
                </a:lnTo>
                <a:lnTo>
                  <a:pt x="150" y="538"/>
                </a:lnTo>
                <a:lnTo>
                  <a:pt x="146" y="538"/>
                </a:lnTo>
                <a:lnTo>
                  <a:pt x="145" y="538"/>
                </a:lnTo>
                <a:lnTo>
                  <a:pt x="131" y="531"/>
                </a:lnTo>
                <a:lnTo>
                  <a:pt x="131" y="529"/>
                </a:lnTo>
                <a:lnTo>
                  <a:pt x="131" y="528"/>
                </a:lnTo>
                <a:lnTo>
                  <a:pt x="132" y="527"/>
                </a:lnTo>
                <a:lnTo>
                  <a:pt x="134" y="527"/>
                </a:lnTo>
                <a:lnTo>
                  <a:pt x="136" y="525"/>
                </a:lnTo>
                <a:lnTo>
                  <a:pt x="138" y="524"/>
                </a:lnTo>
                <a:lnTo>
                  <a:pt x="142" y="521"/>
                </a:lnTo>
                <a:lnTo>
                  <a:pt x="147" y="516"/>
                </a:lnTo>
                <a:lnTo>
                  <a:pt x="149" y="514"/>
                </a:lnTo>
                <a:lnTo>
                  <a:pt x="151" y="510"/>
                </a:lnTo>
                <a:lnTo>
                  <a:pt x="153" y="506"/>
                </a:lnTo>
                <a:lnTo>
                  <a:pt x="156" y="498"/>
                </a:lnTo>
                <a:lnTo>
                  <a:pt x="157" y="495"/>
                </a:lnTo>
                <a:lnTo>
                  <a:pt x="158" y="490"/>
                </a:lnTo>
                <a:lnTo>
                  <a:pt x="158" y="489"/>
                </a:lnTo>
                <a:lnTo>
                  <a:pt x="158" y="487"/>
                </a:lnTo>
                <a:lnTo>
                  <a:pt x="161" y="480"/>
                </a:lnTo>
                <a:lnTo>
                  <a:pt x="166" y="475"/>
                </a:lnTo>
                <a:lnTo>
                  <a:pt x="168" y="468"/>
                </a:lnTo>
                <a:lnTo>
                  <a:pt x="160" y="468"/>
                </a:lnTo>
                <a:lnTo>
                  <a:pt x="146" y="478"/>
                </a:lnTo>
                <a:lnTo>
                  <a:pt x="150" y="487"/>
                </a:lnTo>
                <a:lnTo>
                  <a:pt x="151" y="487"/>
                </a:lnTo>
                <a:lnTo>
                  <a:pt x="153" y="489"/>
                </a:lnTo>
                <a:lnTo>
                  <a:pt x="151" y="491"/>
                </a:lnTo>
                <a:lnTo>
                  <a:pt x="149" y="497"/>
                </a:lnTo>
                <a:lnTo>
                  <a:pt x="147" y="501"/>
                </a:lnTo>
                <a:lnTo>
                  <a:pt x="142" y="505"/>
                </a:lnTo>
                <a:lnTo>
                  <a:pt x="139" y="510"/>
                </a:lnTo>
                <a:lnTo>
                  <a:pt x="138" y="513"/>
                </a:lnTo>
                <a:lnTo>
                  <a:pt x="135" y="516"/>
                </a:lnTo>
                <a:lnTo>
                  <a:pt x="131" y="519"/>
                </a:lnTo>
                <a:lnTo>
                  <a:pt x="130" y="520"/>
                </a:lnTo>
                <a:lnTo>
                  <a:pt x="130" y="514"/>
                </a:lnTo>
                <a:lnTo>
                  <a:pt x="130" y="513"/>
                </a:lnTo>
                <a:lnTo>
                  <a:pt x="131" y="497"/>
                </a:lnTo>
                <a:lnTo>
                  <a:pt x="131" y="494"/>
                </a:lnTo>
                <a:lnTo>
                  <a:pt x="132" y="490"/>
                </a:lnTo>
                <a:lnTo>
                  <a:pt x="127" y="498"/>
                </a:lnTo>
                <a:lnTo>
                  <a:pt x="124" y="514"/>
                </a:lnTo>
                <a:lnTo>
                  <a:pt x="124" y="516"/>
                </a:lnTo>
                <a:lnTo>
                  <a:pt x="121" y="516"/>
                </a:lnTo>
                <a:lnTo>
                  <a:pt x="123" y="517"/>
                </a:lnTo>
                <a:lnTo>
                  <a:pt x="123" y="520"/>
                </a:lnTo>
                <a:lnTo>
                  <a:pt x="120" y="528"/>
                </a:lnTo>
                <a:lnTo>
                  <a:pt x="119" y="528"/>
                </a:lnTo>
                <a:lnTo>
                  <a:pt x="119" y="529"/>
                </a:lnTo>
                <a:lnTo>
                  <a:pt x="116" y="535"/>
                </a:lnTo>
                <a:lnTo>
                  <a:pt x="116" y="538"/>
                </a:lnTo>
                <a:lnTo>
                  <a:pt x="119" y="544"/>
                </a:lnTo>
                <a:lnTo>
                  <a:pt x="117" y="547"/>
                </a:lnTo>
                <a:lnTo>
                  <a:pt x="116" y="549"/>
                </a:lnTo>
                <a:lnTo>
                  <a:pt x="109" y="551"/>
                </a:lnTo>
                <a:lnTo>
                  <a:pt x="109" y="553"/>
                </a:lnTo>
                <a:lnTo>
                  <a:pt x="104" y="553"/>
                </a:lnTo>
                <a:lnTo>
                  <a:pt x="102" y="554"/>
                </a:lnTo>
                <a:lnTo>
                  <a:pt x="98" y="554"/>
                </a:lnTo>
                <a:lnTo>
                  <a:pt x="97" y="553"/>
                </a:lnTo>
                <a:lnTo>
                  <a:pt x="86" y="544"/>
                </a:lnTo>
                <a:lnTo>
                  <a:pt x="85" y="543"/>
                </a:lnTo>
                <a:lnTo>
                  <a:pt x="82" y="538"/>
                </a:lnTo>
                <a:lnTo>
                  <a:pt x="82" y="534"/>
                </a:lnTo>
                <a:lnTo>
                  <a:pt x="74" y="536"/>
                </a:lnTo>
                <a:lnTo>
                  <a:pt x="68" y="539"/>
                </a:lnTo>
                <a:lnTo>
                  <a:pt x="67" y="539"/>
                </a:lnTo>
                <a:lnTo>
                  <a:pt x="65" y="539"/>
                </a:lnTo>
                <a:lnTo>
                  <a:pt x="64" y="539"/>
                </a:lnTo>
                <a:lnTo>
                  <a:pt x="64" y="531"/>
                </a:lnTo>
                <a:lnTo>
                  <a:pt x="64" y="529"/>
                </a:lnTo>
                <a:lnTo>
                  <a:pt x="64" y="528"/>
                </a:lnTo>
                <a:lnTo>
                  <a:pt x="65" y="528"/>
                </a:lnTo>
                <a:lnTo>
                  <a:pt x="64" y="527"/>
                </a:lnTo>
                <a:lnTo>
                  <a:pt x="64" y="525"/>
                </a:lnTo>
                <a:lnTo>
                  <a:pt x="65" y="524"/>
                </a:lnTo>
                <a:lnTo>
                  <a:pt x="68" y="523"/>
                </a:lnTo>
                <a:lnTo>
                  <a:pt x="72" y="521"/>
                </a:lnTo>
                <a:lnTo>
                  <a:pt x="82" y="514"/>
                </a:lnTo>
                <a:lnTo>
                  <a:pt x="61" y="520"/>
                </a:lnTo>
                <a:lnTo>
                  <a:pt x="61" y="525"/>
                </a:lnTo>
                <a:lnTo>
                  <a:pt x="61" y="527"/>
                </a:lnTo>
                <a:lnTo>
                  <a:pt x="60" y="528"/>
                </a:lnTo>
                <a:lnTo>
                  <a:pt x="56" y="528"/>
                </a:lnTo>
                <a:lnTo>
                  <a:pt x="45" y="529"/>
                </a:lnTo>
                <a:lnTo>
                  <a:pt x="37" y="531"/>
                </a:lnTo>
                <a:lnTo>
                  <a:pt x="37" y="529"/>
                </a:lnTo>
                <a:lnTo>
                  <a:pt x="34" y="529"/>
                </a:lnTo>
                <a:lnTo>
                  <a:pt x="33" y="528"/>
                </a:lnTo>
                <a:lnTo>
                  <a:pt x="35" y="512"/>
                </a:lnTo>
                <a:lnTo>
                  <a:pt x="37" y="504"/>
                </a:lnTo>
                <a:lnTo>
                  <a:pt x="37" y="502"/>
                </a:lnTo>
                <a:lnTo>
                  <a:pt x="44" y="495"/>
                </a:lnTo>
                <a:lnTo>
                  <a:pt x="63" y="497"/>
                </a:lnTo>
                <a:lnTo>
                  <a:pt x="70" y="495"/>
                </a:lnTo>
                <a:lnTo>
                  <a:pt x="74" y="495"/>
                </a:lnTo>
                <a:lnTo>
                  <a:pt x="82" y="498"/>
                </a:lnTo>
                <a:lnTo>
                  <a:pt x="83" y="499"/>
                </a:lnTo>
                <a:lnTo>
                  <a:pt x="87" y="502"/>
                </a:lnTo>
                <a:lnTo>
                  <a:pt x="91" y="502"/>
                </a:lnTo>
                <a:lnTo>
                  <a:pt x="94" y="501"/>
                </a:lnTo>
                <a:lnTo>
                  <a:pt x="106" y="498"/>
                </a:lnTo>
                <a:lnTo>
                  <a:pt x="106" y="497"/>
                </a:lnTo>
                <a:lnTo>
                  <a:pt x="104" y="494"/>
                </a:lnTo>
                <a:lnTo>
                  <a:pt x="102" y="494"/>
                </a:lnTo>
                <a:lnTo>
                  <a:pt x="100" y="493"/>
                </a:lnTo>
                <a:lnTo>
                  <a:pt x="98" y="494"/>
                </a:lnTo>
                <a:lnTo>
                  <a:pt x="94" y="495"/>
                </a:lnTo>
                <a:lnTo>
                  <a:pt x="93" y="495"/>
                </a:lnTo>
                <a:lnTo>
                  <a:pt x="91" y="497"/>
                </a:lnTo>
                <a:lnTo>
                  <a:pt x="90" y="497"/>
                </a:lnTo>
                <a:lnTo>
                  <a:pt x="87" y="495"/>
                </a:lnTo>
                <a:lnTo>
                  <a:pt x="83" y="494"/>
                </a:lnTo>
                <a:lnTo>
                  <a:pt x="83" y="493"/>
                </a:lnTo>
                <a:lnTo>
                  <a:pt x="85" y="493"/>
                </a:lnTo>
                <a:lnTo>
                  <a:pt x="95" y="480"/>
                </a:lnTo>
                <a:lnTo>
                  <a:pt x="97" y="480"/>
                </a:lnTo>
                <a:lnTo>
                  <a:pt x="98" y="480"/>
                </a:lnTo>
                <a:lnTo>
                  <a:pt x="102" y="479"/>
                </a:lnTo>
                <a:lnTo>
                  <a:pt x="105" y="479"/>
                </a:lnTo>
                <a:lnTo>
                  <a:pt x="106" y="480"/>
                </a:lnTo>
                <a:lnTo>
                  <a:pt x="108" y="480"/>
                </a:lnTo>
                <a:lnTo>
                  <a:pt x="117" y="478"/>
                </a:lnTo>
                <a:lnTo>
                  <a:pt x="119" y="478"/>
                </a:lnTo>
                <a:lnTo>
                  <a:pt x="123" y="475"/>
                </a:lnTo>
                <a:lnTo>
                  <a:pt x="127" y="471"/>
                </a:lnTo>
                <a:lnTo>
                  <a:pt x="128" y="471"/>
                </a:lnTo>
                <a:lnTo>
                  <a:pt x="127" y="469"/>
                </a:lnTo>
                <a:lnTo>
                  <a:pt x="126" y="468"/>
                </a:lnTo>
                <a:lnTo>
                  <a:pt x="124" y="468"/>
                </a:lnTo>
                <a:lnTo>
                  <a:pt x="123" y="468"/>
                </a:lnTo>
                <a:lnTo>
                  <a:pt x="121" y="469"/>
                </a:lnTo>
                <a:lnTo>
                  <a:pt x="119" y="472"/>
                </a:lnTo>
                <a:lnTo>
                  <a:pt x="112" y="474"/>
                </a:lnTo>
                <a:lnTo>
                  <a:pt x="101" y="475"/>
                </a:lnTo>
                <a:lnTo>
                  <a:pt x="98" y="475"/>
                </a:lnTo>
                <a:lnTo>
                  <a:pt x="90" y="475"/>
                </a:lnTo>
                <a:lnTo>
                  <a:pt x="87" y="475"/>
                </a:lnTo>
                <a:lnTo>
                  <a:pt x="72" y="465"/>
                </a:lnTo>
                <a:lnTo>
                  <a:pt x="68" y="463"/>
                </a:lnTo>
                <a:lnTo>
                  <a:pt x="67" y="463"/>
                </a:lnTo>
                <a:lnTo>
                  <a:pt x="67" y="461"/>
                </a:lnTo>
                <a:lnTo>
                  <a:pt x="70" y="460"/>
                </a:lnTo>
                <a:lnTo>
                  <a:pt x="74" y="457"/>
                </a:lnTo>
                <a:lnTo>
                  <a:pt x="94" y="449"/>
                </a:lnTo>
                <a:lnTo>
                  <a:pt x="94" y="449"/>
                </a:lnTo>
                <a:lnTo>
                  <a:pt x="94" y="450"/>
                </a:lnTo>
                <a:lnTo>
                  <a:pt x="94" y="452"/>
                </a:lnTo>
                <a:lnTo>
                  <a:pt x="95" y="453"/>
                </a:lnTo>
                <a:lnTo>
                  <a:pt x="100" y="453"/>
                </a:lnTo>
                <a:lnTo>
                  <a:pt x="113" y="450"/>
                </a:lnTo>
                <a:lnTo>
                  <a:pt x="124" y="446"/>
                </a:lnTo>
                <a:lnTo>
                  <a:pt x="126" y="446"/>
                </a:lnTo>
                <a:lnTo>
                  <a:pt x="131" y="448"/>
                </a:lnTo>
                <a:lnTo>
                  <a:pt x="139" y="454"/>
                </a:lnTo>
                <a:lnTo>
                  <a:pt x="149" y="457"/>
                </a:lnTo>
                <a:lnTo>
                  <a:pt x="150" y="457"/>
                </a:lnTo>
                <a:lnTo>
                  <a:pt x="150" y="456"/>
                </a:lnTo>
                <a:lnTo>
                  <a:pt x="150" y="454"/>
                </a:lnTo>
                <a:lnTo>
                  <a:pt x="149" y="453"/>
                </a:lnTo>
                <a:lnTo>
                  <a:pt x="149" y="450"/>
                </a:lnTo>
                <a:lnTo>
                  <a:pt x="151" y="450"/>
                </a:lnTo>
                <a:lnTo>
                  <a:pt x="151" y="452"/>
                </a:lnTo>
                <a:lnTo>
                  <a:pt x="151" y="454"/>
                </a:lnTo>
                <a:lnTo>
                  <a:pt x="153" y="456"/>
                </a:lnTo>
                <a:lnTo>
                  <a:pt x="151" y="456"/>
                </a:lnTo>
                <a:lnTo>
                  <a:pt x="151" y="461"/>
                </a:lnTo>
                <a:lnTo>
                  <a:pt x="150" y="463"/>
                </a:lnTo>
                <a:lnTo>
                  <a:pt x="150" y="463"/>
                </a:lnTo>
                <a:lnTo>
                  <a:pt x="149" y="463"/>
                </a:lnTo>
                <a:lnTo>
                  <a:pt x="149" y="464"/>
                </a:lnTo>
                <a:lnTo>
                  <a:pt x="147" y="464"/>
                </a:lnTo>
                <a:lnTo>
                  <a:pt x="146" y="463"/>
                </a:lnTo>
                <a:lnTo>
                  <a:pt x="145" y="463"/>
                </a:lnTo>
                <a:lnTo>
                  <a:pt x="127" y="474"/>
                </a:lnTo>
                <a:lnTo>
                  <a:pt x="126" y="475"/>
                </a:lnTo>
                <a:lnTo>
                  <a:pt x="121" y="479"/>
                </a:lnTo>
                <a:lnTo>
                  <a:pt x="120" y="482"/>
                </a:lnTo>
                <a:lnTo>
                  <a:pt x="120" y="484"/>
                </a:lnTo>
                <a:lnTo>
                  <a:pt x="121" y="489"/>
                </a:lnTo>
                <a:lnTo>
                  <a:pt x="121" y="493"/>
                </a:lnTo>
                <a:lnTo>
                  <a:pt x="123" y="493"/>
                </a:lnTo>
                <a:lnTo>
                  <a:pt x="127" y="491"/>
                </a:lnTo>
                <a:lnTo>
                  <a:pt x="141" y="478"/>
                </a:lnTo>
                <a:lnTo>
                  <a:pt x="145" y="474"/>
                </a:lnTo>
                <a:lnTo>
                  <a:pt x="146" y="474"/>
                </a:lnTo>
                <a:lnTo>
                  <a:pt x="147" y="468"/>
                </a:lnTo>
                <a:lnTo>
                  <a:pt x="149" y="467"/>
                </a:lnTo>
                <a:lnTo>
                  <a:pt x="153" y="463"/>
                </a:lnTo>
                <a:lnTo>
                  <a:pt x="154" y="463"/>
                </a:lnTo>
                <a:lnTo>
                  <a:pt x="156" y="461"/>
                </a:lnTo>
                <a:lnTo>
                  <a:pt x="157" y="461"/>
                </a:lnTo>
                <a:lnTo>
                  <a:pt x="158" y="460"/>
                </a:lnTo>
                <a:lnTo>
                  <a:pt x="160" y="460"/>
                </a:lnTo>
                <a:lnTo>
                  <a:pt x="162" y="461"/>
                </a:lnTo>
                <a:lnTo>
                  <a:pt x="162" y="463"/>
                </a:lnTo>
                <a:lnTo>
                  <a:pt x="171" y="463"/>
                </a:lnTo>
                <a:lnTo>
                  <a:pt x="176" y="459"/>
                </a:lnTo>
                <a:lnTo>
                  <a:pt x="180" y="452"/>
                </a:lnTo>
                <a:lnTo>
                  <a:pt x="179" y="452"/>
                </a:lnTo>
                <a:lnTo>
                  <a:pt x="176" y="450"/>
                </a:lnTo>
                <a:lnTo>
                  <a:pt x="175" y="448"/>
                </a:lnTo>
                <a:lnTo>
                  <a:pt x="173" y="441"/>
                </a:lnTo>
                <a:lnTo>
                  <a:pt x="173" y="439"/>
                </a:lnTo>
                <a:lnTo>
                  <a:pt x="190" y="434"/>
                </a:lnTo>
                <a:lnTo>
                  <a:pt x="191" y="434"/>
                </a:lnTo>
                <a:lnTo>
                  <a:pt x="194" y="435"/>
                </a:lnTo>
                <a:lnTo>
                  <a:pt x="195" y="438"/>
                </a:lnTo>
                <a:lnTo>
                  <a:pt x="196" y="441"/>
                </a:lnTo>
                <a:lnTo>
                  <a:pt x="196" y="442"/>
                </a:lnTo>
                <a:lnTo>
                  <a:pt x="195" y="449"/>
                </a:lnTo>
                <a:lnTo>
                  <a:pt x="192" y="453"/>
                </a:lnTo>
                <a:lnTo>
                  <a:pt x="192" y="454"/>
                </a:lnTo>
                <a:lnTo>
                  <a:pt x="192" y="456"/>
                </a:lnTo>
                <a:lnTo>
                  <a:pt x="192" y="457"/>
                </a:lnTo>
                <a:lnTo>
                  <a:pt x="194" y="461"/>
                </a:lnTo>
                <a:lnTo>
                  <a:pt x="203" y="472"/>
                </a:lnTo>
                <a:lnTo>
                  <a:pt x="207" y="476"/>
                </a:lnTo>
                <a:lnTo>
                  <a:pt x="210" y="468"/>
                </a:lnTo>
                <a:lnTo>
                  <a:pt x="210" y="467"/>
                </a:lnTo>
                <a:lnTo>
                  <a:pt x="210" y="465"/>
                </a:lnTo>
                <a:lnTo>
                  <a:pt x="209" y="465"/>
                </a:lnTo>
                <a:lnTo>
                  <a:pt x="205" y="464"/>
                </a:lnTo>
                <a:lnTo>
                  <a:pt x="203" y="461"/>
                </a:lnTo>
                <a:lnTo>
                  <a:pt x="203" y="460"/>
                </a:lnTo>
                <a:lnTo>
                  <a:pt x="206" y="460"/>
                </a:lnTo>
                <a:lnTo>
                  <a:pt x="207" y="457"/>
                </a:lnTo>
                <a:lnTo>
                  <a:pt x="207" y="456"/>
                </a:lnTo>
                <a:lnTo>
                  <a:pt x="203" y="439"/>
                </a:lnTo>
                <a:lnTo>
                  <a:pt x="203" y="437"/>
                </a:lnTo>
                <a:lnTo>
                  <a:pt x="205" y="435"/>
                </a:lnTo>
                <a:lnTo>
                  <a:pt x="210" y="438"/>
                </a:lnTo>
                <a:lnTo>
                  <a:pt x="210" y="439"/>
                </a:lnTo>
                <a:lnTo>
                  <a:pt x="211" y="441"/>
                </a:lnTo>
                <a:lnTo>
                  <a:pt x="214" y="448"/>
                </a:lnTo>
                <a:lnTo>
                  <a:pt x="213" y="450"/>
                </a:lnTo>
                <a:lnTo>
                  <a:pt x="213" y="457"/>
                </a:lnTo>
                <a:lnTo>
                  <a:pt x="218" y="468"/>
                </a:lnTo>
                <a:lnTo>
                  <a:pt x="220" y="469"/>
                </a:lnTo>
                <a:lnTo>
                  <a:pt x="220" y="467"/>
                </a:lnTo>
                <a:lnTo>
                  <a:pt x="221" y="463"/>
                </a:lnTo>
                <a:lnTo>
                  <a:pt x="222" y="461"/>
                </a:lnTo>
                <a:lnTo>
                  <a:pt x="222" y="460"/>
                </a:lnTo>
                <a:lnTo>
                  <a:pt x="225" y="448"/>
                </a:lnTo>
                <a:lnTo>
                  <a:pt x="226" y="438"/>
                </a:lnTo>
                <a:lnTo>
                  <a:pt x="225" y="437"/>
                </a:lnTo>
                <a:lnTo>
                  <a:pt x="224" y="435"/>
                </a:lnTo>
                <a:lnTo>
                  <a:pt x="222" y="437"/>
                </a:lnTo>
                <a:lnTo>
                  <a:pt x="220" y="438"/>
                </a:lnTo>
                <a:lnTo>
                  <a:pt x="213" y="438"/>
                </a:lnTo>
                <a:lnTo>
                  <a:pt x="205" y="430"/>
                </a:lnTo>
                <a:lnTo>
                  <a:pt x="205" y="427"/>
                </a:lnTo>
                <a:lnTo>
                  <a:pt x="205" y="426"/>
                </a:lnTo>
                <a:lnTo>
                  <a:pt x="206" y="424"/>
                </a:lnTo>
                <a:lnTo>
                  <a:pt x="216" y="418"/>
                </a:lnTo>
                <a:lnTo>
                  <a:pt x="224" y="419"/>
                </a:lnTo>
                <a:lnTo>
                  <a:pt x="228" y="420"/>
                </a:lnTo>
                <a:lnTo>
                  <a:pt x="231" y="420"/>
                </a:lnTo>
                <a:lnTo>
                  <a:pt x="231" y="419"/>
                </a:lnTo>
                <a:lnTo>
                  <a:pt x="240" y="411"/>
                </a:lnTo>
                <a:lnTo>
                  <a:pt x="240" y="409"/>
                </a:lnTo>
                <a:lnTo>
                  <a:pt x="237" y="405"/>
                </a:lnTo>
                <a:lnTo>
                  <a:pt x="237" y="404"/>
                </a:lnTo>
                <a:lnTo>
                  <a:pt x="235" y="403"/>
                </a:lnTo>
                <a:lnTo>
                  <a:pt x="233" y="403"/>
                </a:lnTo>
                <a:lnTo>
                  <a:pt x="229" y="401"/>
                </a:lnTo>
                <a:lnTo>
                  <a:pt x="228" y="400"/>
                </a:lnTo>
                <a:lnTo>
                  <a:pt x="228" y="394"/>
                </a:lnTo>
                <a:lnTo>
                  <a:pt x="228" y="393"/>
                </a:lnTo>
                <a:lnTo>
                  <a:pt x="229" y="392"/>
                </a:lnTo>
                <a:lnTo>
                  <a:pt x="231" y="393"/>
                </a:lnTo>
                <a:lnTo>
                  <a:pt x="232" y="396"/>
                </a:lnTo>
                <a:lnTo>
                  <a:pt x="232" y="397"/>
                </a:lnTo>
                <a:lnTo>
                  <a:pt x="233" y="397"/>
                </a:lnTo>
                <a:lnTo>
                  <a:pt x="239" y="400"/>
                </a:lnTo>
                <a:lnTo>
                  <a:pt x="243" y="399"/>
                </a:lnTo>
                <a:lnTo>
                  <a:pt x="244" y="404"/>
                </a:lnTo>
                <a:lnTo>
                  <a:pt x="246" y="405"/>
                </a:lnTo>
                <a:lnTo>
                  <a:pt x="251" y="405"/>
                </a:lnTo>
                <a:lnTo>
                  <a:pt x="252" y="405"/>
                </a:lnTo>
                <a:lnTo>
                  <a:pt x="256" y="403"/>
                </a:lnTo>
                <a:lnTo>
                  <a:pt x="256" y="401"/>
                </a:lnTo>
                <a:lnTo>
                  <a:pt x="259" y="401"/>
                </a:lnTo>
                <a:lnTo>
                  <a:pt x="259" y="404"/>
                </a:lnTo>
                <a:lnTo>
                  <a:pt x="258" y="408"/>
                </a:lnTo>
                <a:lnTo>
                  <a:pt x="252" y="409"/>
                </a:lnTo>
                <a:lnTo>
                  <a:pt x="251" y="409"/>
                </a:lnTo>
                <a:lnTo>
                  <a:pt x="247" y="411"/>
                </a:lnTo>
                <a:lnTo>
                  <a:pt x="246" y="411"/>
                </a:lnTo>
                <a:lnTo>
                  <a:pt x="247" y="415"/>
                </a:lnTo>
                <a:lnTo>
                  <a:pt x="246" y="415"/>
                </a:lnTo>
                <a:lnTo>
                  <a:pt x="241" y="416"/>
                </a:lnTo>
                <a:lnTo>
                  <a:pt x="240" y="419"/>
                </a:lnTo>
                <a:lnTo>
                  <a:pt x="240" y="420"/>
                </a:lnTo>
                <a:lnTo>
                  <a:pt x="240" y="422"/>
                </a:lnTo>
                <a:lnTo>
                  <a:pt x="241" y="422"/>
                </a:lnTo>
                <a:lnTo>
                  <a:pt x="243" y="422"/>
                </a:lnTo>
                <a:lnTo>
                  <a:pt x="246" y="423"/>
                </a:lnTo>
                <a:lnTo>
                  <a:pt x="247" y="426"/>
                </a:lnTo>
                <a:lnTo>
                  <a:pt x="247" y="427"/>
                </a:lnTo>
                <a:lnTo>
                  <a:pt x="244" y="427"/>
                </a:lnTo>
                <a:lnTo>
                  <a:pt x="237" y="430"/>
                </a:lnTo>
                <a:lnTo>
                  <a:pt x="235" y="430"/>
                </a:lnTo>
                <a:lnTo>
                  <a:pt x="235" y="433"/>
                </a:lnTo>
                <a:lnTo>
                  <a:pt x="236" y="438"/>
                </a:lnTo>
                <a:lnTo>
                  <a:pt x="236" y="448"/>
                </a:lnTo>
                <a:lnTo>
                  <a:pt x="232" y="459"/>
                </a:lnTo>
                <a:lnTo>
                  <a:pt x="232" y="460"/>
                </a:lnTo>
                <a:lnTo>
                  <a:pt x="232" y="463"/>
                </a:lnTo>
                <a:lnTo>
                  <a:pt x="232" y="463"/>
                </a:lnTo>
                <a:lnTo>
                  <a:pt x="233" y="463"/>
                </a:lnTo>
                <a:lnTo>
                  <a:pt x="236" y="463"/>
                </a:lnTo>
                <a:lnTo>
                  <a:pt x="240" y="459"/>
                </a:lnTo>
                <a:lnTo>
                  <a:pt x="250" y="465"/>
                </a:lnTo>
                <a:lnTo>
                  <a:pt x="251" y="465"/>
                </a:lnTo>
                <a:lnTo>
                  <a:pt x="255" y="463"/>
                </a:lnTo>
                <a:lnTo>
                  <a:pt x="259" y="459"/>
                </a:lnTo>
                <a:lnTo>
                  <a:pt x="259" y="459"/>
                </a:lnTo>
                <a:lnTo>
                  <a:pt x="265" y="444"/>
                </a:lnTo>
                <a:lnTo>
                  <a:pt x="263" y="444"/>
                </a:lnTo>
                <a:lnTo>
                  <a:pt x="261" y="424"/>
                </a:lnTo>
                <a:lnTo>
                  <a:pt x="261" y="423"/>
                </a:lnTo>
                <a:lnTo>
                  <a:pt x="265" y="422"/>
                </a:lnTo>
                <a:lnTo>
                  <a:pt x="267" y="422"/>
                </a:lnTo>
                <a:lnTo>
                  <a:pt x="272" y="424"/>
                </a:lnTo>
                <a:lnTo>
                  <a:pt x="267" y="429"/>
                </a:lnTo>
                <a:lnTo>
                  <a:pt x="267" y="435"/>
                </a:lnTo>
                <a:lnTo>
                  <a:pt x="270" y="437"/>
                </a:lnTo>
                <a:lnTo>
                  <a:pt x="273" y="438"/>
                </a:lnTo>
                <a:lnTo>
                  <a:pt x="277" y="446"/>
                </a:lnTo>
                <a:lnTo>
                  <a:pt x="280" y="452"/>
                </a:lnTo>
                <a:lnTo>
                  <a:pt x="278" y="453"/>
                </a:lnTo>
                <a:lnTo>
                  <a:pt x="278" y="457"/>
                </a:lnTo>
                <a:lnTo>
                  <a:pt x="278" y="459"/>
                </a:lnTo>
                <a:lnTo>
                  <a:pt x="278" y="460"/>
                </a:lnTo>
                <a:lnTo>
                  <a:pt x="284" y="456"/>
                </a:lnTo>
                <a:lnTo>
                  <a:pt x="285" y="454"/>
                </a:lnTo>
                <a:lnTo>
                  <a:pt x="287" y="452"/>
                </a:lnTo>
                <a:lnTo>
                  <a:pt x="291" y="445"/>
                </a:lnTo>
                <a:lnTo>
                  <a:pt x="291" y="439"/>
                </a:lnTo>
                <a:lnTo>
                  <a:pt x="289" y="434"/>
                </a:lnTo>
                <a:lnTo>
                  <a:pt x="289" y="430"/>
                </a:lnTo>
                <a:lnTo>
                  <a:pt x="291" y="423"/>
                </a:lnTo>
                <a:lnTo>
                  <a:pt x="292" y="422"/>
                </a:lnTo>
                <a:lnTo>
                  <a:pt x="300" y="427"/>
                </a:lnTo>
                <a:lnTo>
                  <a:pt x="297" y="431"/>
                </a:lnTo>
                <a:lnTo>
                  <a:pt x="296" y="434"/>
                </a:lnTo>
                <a:lnTo>
                  <a:pt x="293" y="441"/>
                </a:lnTo>
                <a:lnTo>
                  <a:pt x="292" y="442"/>
                </a:lnTo>
                <a:lnTo>
                  <a:pt x="292" y="444"/>
                </a:lnTo>
                <a:lnTo>
                  <a:pt x="292" y="452"/>
                </a:lnTo>
                <a:lnTo>
                  <a:pt x="292" y="459"/>
                </a:lnTo>
                <a:lnTo>
                  <a:pt x="299" y="457"/>
                </a:lnTo>
                <a:lnTo>
                  <a:pt x="300" y="457"/>
                </a:lnTo>
                <a:lnTo>
                  <a:pt x="302" y="456"/>
                </a:lnTo>
                <a:lnTo>
                  <a:pt x="303" y="454"/>
                </a:lnTo>
                <a:lnTo>
                  <a:pt x="302" y="453"/>
                </a:lnTo>
                <a:lnTo>
                  <a:pt x="303" y="450"/>
                </a:lnTo>
                <a:lnTo>
                  <a:pt x="304" y="450"/>
                </a:lnTo>
                <a:lnTo>
                  <a:pt x="304" y="449"/>
                </a:lnTo>
                <a:lnTo>
                  <a:pt x="310" y="453"/>
                </a:lnTo>
                <a:lnTo>
                  <a:pt x="311" y="453"/>
                </a:lnTo>
                <a:lnTo>
                  <a:pt x="311" y="454"/>
                </a:lnTo>
                <a:lnTo>
                  <a:pt x="303" y="461"/>
                </a:lnTo>
                <a:lnTo>
                  <a:pt x="300" y="463"/>
                </a:lnTo>
                <a:lnTo>
                  <a:pt x="296" y="463"/>
                </a:lnTo>
                <a:lnTo>
                  <a:pt x="296" y="463"/>
                </a:lnTo>
                <a:lnTo>
                  <a:pt x="289" y="464"/>
                </a:lnTo>
                <a:lnTo>
                  <a:pt x="287" y="467"/>
                </a:lnTo>
                <a:lnTo>
                  <a:pt x="284" y="469"/>
                </a:lnTo>
                <a:lnTo>
                  <a:pt x="284" y="472"/>
                </a:lnTo>
                <a:lnTo>
                  <a:pt x="284" y="474"/>
                </a:lnTo>
                <a:lnTo>
                  <a:pt x="288" y="474"/>
                </a:lnTo>
                <a:lnTo>
                  <a:pt x="289" y="474"/>
                </a:lnTo>
                <a:lnTo>
                  <a:pt x="291" y="472"/>
                </a:lnTo>
                <a:lnTo>
                  <a:pt x="292" y="471"/>
                </a:lnTo>
                <a:lnTo>
                  <a:pt x="292" y="471"/>
                </a:lnTo>
                <a:lnTo>
                  <a:pt x="295" y="472"/>
                </a:lnTo>
                <a:lnTo>
                  <a:pt x="302" y="475"/>
                </a:lnTo>
                <a:lnTo>
                  <a:pt x="302" y="476"/>
                </a:lnTo>
                <a:lnTo>
                  <a:pt x="300" y="478"/>
                </a:lnTo>
                <a:lnTo>
                  <a:pt x="288" y="482"/>
                </a:lnTo>
                <a:lnTo>
                  <a:pt x="278" y="484"/>
                </a:lnTo>
                <a:lnTo>
                  <a:pt x="274" y="486"/>
                </a:lnTo>
                <a:lnTo>
                  <a:pt x="273" y="484"/>
                </a:lnTo>
                <a:lnTo>
                  <a:pt x="272" y="483"/>
                </a:lnTo>
                <a:lnTo>
                  <a:pt x="272" y="482"/>
                </a:lnTo>
                <a:lnTo>
                  <a:pt x="267" y="483"/>
                </a:lnTo>
                <a:lnTo>
                  <a:pt x="266" y="483"/>
                </a:lnTo>
                <a:lnTo>
                  <a:pt x="259" y="491"/>
                </a:lnTo>
                <a:lnTo>
                  <a:pt x="247" y="499"/>
                </a:lnTo>
                <a:lnTo>
                  <a:pt x="247" y="501"/>
                </a:lnTo>
                <a:lnTo>
                  <a:pt x="248" y="501"/>
                </a:lnTo>
                <a:lnTo>
                  <a:pt x="254" y="508"/>
                </a:lnTo>
                <a:lnTo>
                  <a:pt x="261" y="516"/>
                </a:lnTo>
                <a:lnTo>
                  <a:pt x="262" y="516"/>
                </a:lnTo>
                <a:lnTo>
                  <a:pt x="267" y="519"/>
                </a:lnTo>
                <a:lnTo>
                  <a:pt x="274" y="519"/>
                </a:lnTo>
                <a:lnTo>
                  <a:pt x="277" y="516"/>
                </a:lnTo>
                <a:lnTo>
                  <a:pt x="274" y="509"/>
                </a:lnTo>
                <a:lnTo>
                  <a:pt x="278" y="497"/>
                </a:lnTo>
                <a:lnTo>
                  <a:pt x="281" y="505"/>
                </a:lnTo>
                <a:lnTo>
                  <a:pt x="281" y="506"/>
                </a:lnTo>
                <a:lnTo>
                  <a:pt x="281" y="508"/>
                </a:lnTo>
                <a:lnTo>
                  <a:pt x="293" y="510"/>
                </a:lnTo>
                <a:lnTo>
                  <a:pt x="297" y="510"/>
                </a:lnTo>
                <a:lnTo>
                  <a:pt x="302" y="508"/>
                </a:lnTo>
                <a:lnTo>
                  <a:pt x="303" y="506"/>
                </a:lnTo>
                <a:lnTo>
                  <a:pt x="310" y="497"/>
                </a:lnTo>
                <a:lnTo>
                  <a:pt x="311" y="495"/>
                </a:lnTo>
                <a:lnTo>
                  <a:pt x="314" y="491"/>
                </a:lnTo>
                <a:lnTo>
                  <a:pt x="314" y="490"/>
                </a:lnTo>
                <a:lnTo>
                  <a:pt x="314" y="489"/>
                </a:lnTo>
                <a:lnTo>
                  <a:pt x="314" y="487"/>
                </a:lnTo>
                <a:lnTo>
                  <a:pt x="314" y="486"/>
                </a:lnTo>
                <a:lnTo>
                  <a:pt x="312" y="484"/>
                </a:lnTo>
                <a:lnTo>
                  <a:pt x="314" y="483"/>
                </a:lnTo>
                <a:lnTo>
                  <a:pt x="317" y="482"/>
                </a:lnTo>
                <a:lnTo>
                  <a:pt x="318" y="480"/>
                </a:lnTo>
                <a:lnTo>
                  <a:pt x="332" y="478"/>
                </a:lnTo>
                <a:lnTo>
                  <a:pt x="326" y="483"/>
                </a:lnTo>
                <a:lnTo>
                  <a:pt x="323" y="487"/>
                </a:lnTo>
                <a:lnTo>
                  <a:pt x="321" y="490"/>
                </a:lnTo>
                <a:lnTo>
                  <a:pt x="319" y="491"/>
                </a:lnTo>
                <a:lnTo>
                  <a:pt x="315" y="497"/>
                </a:lnTo>
                <a:lnTo>
                  <a:pt x="315" y="499"/>
                </a:lnTo>
                <a:lnTo>
                  <a:pt x="314" y="508"/>
                </a:lnTo>
                <a:lnTo>
                  <a:pt x="317" y="512"/>
                </a:lnTo>
                <a:lnTo>
                  <a:pt x="317" y="519"/>
                </a:lnTo>
                <a:lnTo>
                  <a:pt x="311" y="523"/>
                </a:lnTo>
                <a:lnTo>
                  <a:pt x="307" y="524"/>
                </a:lnTo>
                <a:lnTo>
                  <a:pt x="297" y="523"/>
                </a:lnTo>
                <a:lnTo>
                  <a:pt x="297" y="524"/>
                </a:lnTo>
                <a:lnTo>
                  <a:pt x="296" y="525"/>
                </a:lnTo>
                <a:lnTo>
                  <a:pt x="297" y="525"/>
                </a:lnTo>
                <a:lnTo>
                  <a:pt x="303" y="532"/>
                </a:lnTo>
                <a:lnTo>
                  <a:pt x="307" y="535"/>
                </a:lnTo>
                <a:lnTo>
                  <a:pt x="308" y="536"/>
                </a:lnTo>
                <a:lnTo>
                  <a:pt x="321" y="539"/>
                </a:lnTo>
                <a:lnTo>
                  <a:pt x="322" y="539"/>
                </a:lnTo>
                <a:lnTo>
                  <a:pt x="326" y="539"/>
                </a:lnTo>
                <a:lnTo>
                  <a:pt x="329" y="535"/>
                </a:lnTo>
                <a:lnTo>
                  <a:pt x="330" y="528"/>
                </a:lnTo>
                <a:lnTo>
                  <a:pt x="337" y="523"/>
                </a:lnTo>
                <a:lnTo>
                  <a:pt x="338" y="521"/>
                </a:lnTo>
                <a:lnTo>
                  <a:pt x="351" y="512"/>
                </a:lnTo>
                <a:lnTo>
                  <a:pt x="357" y="513"/>
                </a:lnTo>
                <a:lnTo>
                  <a:pt x="360" y="516"/>
                </a:lnTo>
                <a:lnTo>
                  <a:pt x="363" y="517"/>
                </a:lnTo>
                <a:lnTo>
                  <a:pt x="370" y="521"/>
                </a:lnTo>
                <a:lnTo>
                  <a:pt x="374" y="521"/>
                </a:lnTo>
                <a:lnTo>
                  <a:pt x="390" y="524"/>
                </a:lnTo>
                <a:lnTo>
                  <a:pt x="404" y="527"/>
                </a:lnTo>
                <a:lnTo>
                  <a:pt x="405" y="528"/>
                </a:lnTo>
                <a:lnTo>
                  <a:pt x="407" y="529"/>
                </a:lnTo>
                <a:lnTo>
                  <a:pt x="412" y="532"/>
                </a:lnTo>
                <a:lnTo>
                  <a:pt x="417" y="532"/>
                </a:lnTo>
                <a:lnTo>
                  <a:pt x="423" y="534"/>
                </a:lnTo>
                <a:lnTo>
                  <a:pt x="428" y="532"/>
                </a:lnTo>
                <a:lnTo>
                  <a:pt x="432" y="532"/>
                </a:lnTo>
                <a:lnTo>
                  <a:pt x="434" y="532"/>
                </a:lnTo>
                <a:lnTo>
                  <a:pt x="437" y="529"/>
                </a:lnTo>
                <a:lnTo>
                  <a:pt x="439" y="529"/>
                </a:lnTo>
                <a:lnTo>
                  <a:pt x="443" y="527"/>
                </a:lnTo>
                <a:lnTo>
                  <a:pt x="445" y="525"/>
                </a:lnTo>
                <a:lnTo>
                  <a:pt x="445" y="520"/>
                </a:lnTo>
                <a:lnTo>
                  <a:pt x="446" y="513"/>
                </a:lnTo>
                <a:lnTo>
                  <a:pt x="446" y="512"/>
                </a:lnTo>
                <a:lnTo>
                  <a:pt x="442" y="512"/>
                </a:lnTo>
                <a:lnTo>
                  <a:pt x="438" y="513"/>
                </a:lnTo>
                <a:lnTo>
                  <a:pt x="435" y="514"/>
                </a:lnTo>
                <a:lnTo>
                  <a:pt x="428" y="517"/>
                </a:lnTo>
                <a:lnTo>
                  <a:pt x="417" y="509"/>
                </a:lnTo>
                <a:lnTo>
                  <a:pt x="413" y="504"/>
                </a:lnTo>
                <a:lnTo>
                  <a:pt x="412" y="501"/>
                </a:lnTo>
                <a:lnTo>
                  <a:pt x="411" y="498"/>
                </a:lnTo>
                <a:lnTo>
                  <a:pt x="409" y="495"/>
                </a:lnTo>
                <a:lnTo>
                  <a:pt x="405" y="493"/>
                </a:lnTo>
                <a:lnTo>
                  <a:pt x="398" y="493"/>
                </a:lnTo>
                <a:lnTo>
                  <a:pt x="394" y="494"/>
                </a:lnTo>
                <a:lnTo>
                  <a:pt x="387" y="497"/>
                </a:lnTo>
                <a:lnTo>
                  <a:pt x="379" y="501"/>
                </a:lnTo>
                <a:lnTo>
                  <a:pt x="378" y="501"/>
                </a:lnTo>
                <a:lnTo>
                  <a:pt x="372" y="502"/>
                </a:lnTo>
                <a:lnTo>
                  <a:pt x="370" y="502"/>
                </a:lnTo>
                <a:lnTo>
                  <a:pt x="371" y="497"/>
                </a:lnTo>
                <a:lnTo>
                  <a:pt x="371" y="495"/>
                </a:lnTo>
                <a:lnTo>
                  <a:pt x="372" y="495"/>
                </a:lnTo>
                <a:lnTo>
                  <a:pt x="374" y="495"/>
                </a:lnTo>
                <a:lnTo>
                  <a:pt x="375" y="497"/>
                </a:lnTo>
                <a:lnTo>
                  <a:pt x="379" y="495"/>
                </a:lnTo>
                <a:lnTo>
                  <a:pt x="390" y="493"/>
                </a:lnTo>
                <a:lnTo>
                  <a:pt x="390" y="491"/>
                </a:lnTo>
                <a:lnTo>
                  <a:pt x="390" y="490"/>
                </a:lnTo>
                <a:lnTo>
                  <a:pt x="394" y="489"/>
                </a:lnTo>
                <a:lnTo>
                  <a:pt x="396" y="489"/>
                </a:lnTo>
                <a:lnTo>
                  <a:pt x="404" y="487"/>
                </a:lnTo>
                <a:lnTo>
                  <a:pt x="412" y="487"/>
                </a:lnTo>
                <a:lnTo>
                  <a:pt x="417" y="489"/>
                </a:lnTo>
                <a:lnTo>
                  <a:pt x="422" y="486"/>
                </a:lnTo>
                <a:lnTo>
                  <a:pt x="423" y="484"/>
                </a:lnTo>
                <a:lnTo>
                  <a:pt x="423" y="483"/>
                </a:lnTo>
                <a:lnTo>
                  <a:pt x="430" y="478"/>
                </a:lnTo>
                <a:lnTo>
                  <a:pt x="431" y="476"/>
                </a:lnTo>
                <a:lnTo>
                  <a:pt x="413" y="474"/>
                </a:lnTo>
                <a:lnTo>
                  <a:pt x="411" y="474"/>
                </a:lnTo>
                <a:lnTo>
                  <a:pt x="408" y="474"/>
                </a:lnTo>
                <a:lnTo>
                  <a:pt x="407" y="475"/>
                </a:lnTo>
                <a:lnTo>
                  <a:pt x="404" y="476"/>
                </a:lnTo>
                <a:lnTo>
                  <a:pt x="402" y="478"/>
                </a:lnTo>
                <a:lnTo>
                  <a:pt x="402" y="479"/>
                </a:lnTo>
                <a:lnTo>
                  <a:pt x="401" y="482"/>
                </a:lnTo>
                <a:lnTo>
                  <a:pt x="400" y="483"/>
                </a:lnTo>
                <a:lnTo>
                  <a:pt x="398" y="483"/>
                </a:lnTo>
                <a:lnTo>
                  <a:pt x="398" y="480"/>
                </a:lnTo>
                <a:lnTo>
                  <a:pt x="398" y="476"/>
                </a:lnTo>
                <a:lnTo>
                  <a:pt x="401" y="474"/>
                </a:lnTo>
                <a:lnTo>
                  <a:pt x="402" y="471"/>
                </a:lnTo>
                <a:lnTo>
                  <a:pt x="405" y="469"/>
                </a:lnTo>
                <a:lnTo>
                  <a:pt x="408" y="469"/>
                </a:lnTo>
                <a:lnTo>
                  <a:pt x="412" y="469"/>
                </a:lnTo>
                <a:lnTo>
                  <a:pt x="416" y="471"/>
                </a:lnTo>
                <a:lnTo>
                  <a:pt x="419" y="471"/>
                </a:lnTo>
                <a:lnTo>
                  <a:pt x="420" y="472"/>
                </a:lnTo>
                <a:lnTo>
                  <a:pt x="423" y="472"/>
                </a:lnTo>
                <a:lnTo>
                  <a:pt x="427" y="471"/>
                </a:lnTo>
                <a:lnTo>
                  <a:pt x="428" y="469"/>
                </a:lnTo>
                <a:lnTo>
                  <a:pt x="432" y="467"/>
                </a:lnTo>
                <a:lnTo>
                  <a:pt x="434" y="464"/>
                </a:lnTo>
                <a:lnTo>
                  <a:pt x="442" y="448"/>
                </a:lnTo>
                <a:lnTo>
                  <a:pt x="443" y="444"/>
                </a:lnTo>
                <a:lnTo>
                  <a:pt x="443" y="438"/>
                </a:lnTo>
                <a:lnTo>
                  <a:pt x="438" y="430"/>
                </a:lnTo>
                <a:lnTo>
                  <a:pt x="437" y="430"/>
                </a:lnTo>
                <a:lnTo>
                  <a:pt x="430" y="430"/>
                </a:lnTo>
                <a:lnTo>
                  <a:pt x="428" y="430"/>
                </a:lnTo>
                <a:lnTo>
                  <a:pt x="426" y="433"/>
                </a:lnTo>
                <a:lnTo>
                  <a:pt x="424" y="434"/>
                </a:lnTo>
                <a:lnTo>
                  <a:pt x="422" y="435"/>
                </a:lnTo>
                <a:lnTo>
                  <a:pt x="417" y="434"/>
                </a:lnTo>
                <a:lnTo>
                  <a:pt x="405" y="430"/>
                </a:lnTo>
                <a:lnTo>
                  <a:pt x="402" y="430"/>
                </a:lnTo>
                <a:lnTo>
                  <a:pt x="402" y="429"/>
                </a:lnTo>
                <a:lnTo>
                  <a:pt x="400" y="423"/>
                </a:lnTo>
                <a:lnTo>
                  <a:pt x="400" y="422"/>
                </a:lnTo>
                <a:lnTo>
                  <a:pt x="400" y="420"/>
                </a:lnTo>
                <a:lnTo>
                  <a:pt x="402" y="420"/>
                </a:lnTo>
                <a:lnTo>
                  <a:pt x="402" y="423"/>
                </a:lnTo>
                <a:lnTo>
                  <a:pt x="404" y="426"/>
                </a:lnTo>
                <a:lnTo>
                  <a:pt x="405" y="429"/>
                </a:lnTo>
                <a:lnTo>
                  <a:pt x="409" y="430"/>
                </a:lnTo>
                <a:lnTo>
                  <a:pt x="420" y="430"/>
                </a:lnTo>
                <a:lnTo>
                  <a:pt x="422" y="430"/>
                </a:lnTo>
                <a:lnTo>
                  <a:pt x="438" y="424"/>
                </a:lnTo>
                <a:lnTo>
                  <a:pt x="439" y="424"/>
                </a:lnTo>
                <a:lnTo>
                  <a:pt x="439" y="422"/>
                </a:lnTo>
                <a:lnTo>
                  <a:pt x="439" y="418"/>
                </a:lnTo>
                <a:lnTo>
                  <a:pt x="439" y="415"/>
                </a:lnTo>
                <a:lnTo>
                  <a:pt x="438" y="412"/>
                </a:lnTo>
                <a:lnTo>
                  <a:pt x="431" y="405"/>
                </a:lnTo>
                <a:lnTo>
                  <a:pt x="416" y="399"/>
                </a:lnTo>
                <a:lnTo>
                  <a:pt x="396" y="403"/>
                </a:lnTo>
                <a:lnTo>
                  <a:pt x="390" y="404"/>
                </a:lnTo>
                <a:lnTo>
                  <a:pt x="389" y="405"/>
                </a:lnTo>
                <a:lnTo>
                  <a:pt x="385" y="407"/>
                </a:lnTo>
                <a:lnTo>
                  <a:pt x="383" y="407"/>
                </a:lnTo>
                <a:lnTo>
                  <a:pt x="381" y="423"/>
                </a:lnTo>
                <a:lnTo>
                  <a:pt x="381" y="427"/>
                </a:lnTo>
                <a:lnTo>
                  <a:pt x="382" y="430"/>
                </a:lnTo>
                <a:lnTo>
                  <a:pt x="378" y="442"/>
                </a:lnTo>
                <a:lnTo>
                  <a:pt x="378" y="444"/>
                </a:lnTo>
                <a:lnTo>
                  <a:pt x="370" y="456"/>
                </a:lnTo>
                <a:lnTo>
                  <a:pt x="371" y="448"/>
                </a:lnTo>
                <a:lnTo>
                  <a:pt x="374" y="441"/>
                </a:lnTo>
                <a:lnTo>
                  <a:pt x="375" y="438"/>
                </a:lnTo>
                <a:lnTo>
                  <a:pt x="377" y="433"/>
                </a:lnTo>
                <a:lnTo>
                  <a:pt x="377" y="431"/>
                </a:lnTo>
                <a:lnTo>
                  <a:pt x="374" y="430"/>
                </a:lnTo>
                <a:lnTo>
                  <a:pt x="374" y="429"/>
                </a:lnTo>
                <a:lnTo>
                  <a:pt x="370" y="430"/>
                </a:lnTo>
                <a:lnTo>
                  <a:pt x="368" y="430"/>
                </a:lnTo>
                <a:lnTo>
                  <a:pt x="353" y="435"/>
                </a:lnTo>
                <a:lnTo>
                  <a:pt x="348" y="439"/>
                </a:lnTo>
                <a:lnTo>
                  <a:pt x="326" y="444"/>
                </a:lnTo>
                <a:lnTo>
                  <a:pt x="312" y="438"/>
                </a:lnTo>
                <a:lnTo>
                  <a:pt x="312" y="437"/>
                </a:lnTo>
                <a:lnTo>
                  <a:pt x="317" y="434"/>
                </a:lnTo>
                <a:lnTo>
                  <a:pt x="319" y="433"/>
                </a:lnTo>
                <a:lnTo>
                  <a:pt x="321" y="433"/>
                </a:lnTo>
                <a:lnTo>
                  <a:pt x="325" y="434"/>
                </a:lnTo>
                <a:lnTo>
                  <a:pt x="330" y="435"/>
                </a:lnTo>
                <a:lnTo>
                  <a:pt x="334" y="435"/>
                </a:lnTo>
                <a:lnTo>
                  <a:pt x="336" y="434"/>
                </a:lnTo>
                <a:lnTo>
                  <a:pt x="338" y="431"/>
                </a:lnTo>
                <a:lnTo>
                  <a:pt x="340" y="430"/>
                </a:lnTo>
                <a:lnTo>
                  <a:pt x="340" y="430"/>
                </a:lnTo>
                <a:lnTo>
                  <a:pt x="338" y="430"/>
                </a:lnTo>
                <a:lnTo>
                  <a:pt x="336" y="431"/>
                </a:lnTo>
                <a:lnTo>
                  <a:pt x="337" y="430"/>
                </a:lnTo>
                <a:lnTo>
                  <a:pt x="341" y="427"/>
                </a:lnTo>
                <a:lnTo>
                  <a:pt x="347" y="423"/>
                </a:lnTo>
                <a:lnTo>
                  <a:pt x="355" y="419"/>
                </a:lnTo>
                <a:lnTo>
                  <a:pt x="356" y="419"/>
                </a:lnTo>
                <a:lnTo>
                  <a:pt x="357" y="419"/>
                </a:lnTo>
                <a:lnTo>
                  <a:pt x="357" y="420"/>
                </a:lnTo>
                <a:lnTo>
                  <a:pt x="357" y="420"/>
                </a:lnTo>
                <a:lnTo>
                  <a:pt x="360" y="422"/>
                </a:lnTo>
                <a:lnTo>
                  <a:pt x="362" y="422"/>
                </a:lnTo>
                <a:lnTo>
                  <a:pt x="364" y="420"/>
                </a:lnTo>
                <a:lnTo>
                  <a:pt x="367" y="419"/>
                </a:lnTo>
                <a:lnTo>
                  <a:pt x="378" y="408"/>
                </a:lnTo>
                <a:lnTo>
                  <a:pt x="378" y="405"/>
                </a:lnTo>
                <a:lnTo>
                  <a:pt x="378" y="404"/>
                </a:lnTo>
                <a:lnTo>
                  <a:pt x="377" y="404"/>
                </a:lnTo>
                <a:lnTo>
                  <a:pt x="378" y="403"/>
                </a:lnTo>
                <a:lnTo>
                  <a:pt x="382" y="399"/>
                </a:lnTo>
                <a:lnTo>
                  <a:pt x="383" y="399"/>
                </a:lnTo>
                <a:lnTo>
                  <a:pt x="385" y="399"/>
                </a:lnTo>
                <a:lnTo>
                  <a:pt x="387" y="397"/>
                </a:lnTo>
                <a:lnTo>
                  <a:pt x="390" y="397"/>
                </a:lnTo>
                <a:lnTo>
                  <a:pt x="390" y="394"/>
                </a:lnTo>
                <a:lnTo>
                  <a:pt x="389" y="394"/>
                </a:lnTo>
                <a:lnTo>
                  <a:pt x="383" y="393"/>
                </a:lnTo>
                <a:lnTo>
                  <a:pt x="377" y="392"/>
                </a:lnTo>
                <a:lnTo>
                  <a:pt x="374" y="392"/>
                </a:lnTo>
                <a:lnTo>
                  <a:pt x="363" y="393"/>
                </a:lnTo>
                <a:lnTo>
                  <a:pt x="362" y="393"/>
                </a:lnTo>
                <a:lnTo>
                  <a:pt x="357" y="396"/>
                </a:lnTo>
                <a:lnTo>
                  <a:pt x="356" y="396"/>
                </a:lnTo>
                <a:lnTo>
                  <a:pt x="355" y="397"/>
                </a:lnTo>
                <a:lnTo>
                  <a:pt x="353" y="397"/>
                </a:lnTo>
                <a:lnTo>
                  <a:pt x="353" y="399"/>
                </a:lnTo>
                <a:lnTo>
                  <a:pt x="353" y="400"/>
                </a:lnTo>
                <a:lnTo>
                  <a:pt x="351" y="401"/>
                </a:lnTo>
                <a:lnTo>
                  <a:pt x="341" y="407"/>
                </a:lnTo>
                <a:lnTo>
                  <a:pt x="340" y="407"/>
                </a:lnTo>
                <a:lnTo>
                  <a:pt x="337" y="407"/>
                </a:lnTo>
                <a:lnTo>
                  <a:pt x="336" y="407"/>
                </a:lnTo>
                <a:lnTo>
                  <a:pt x="332" y="407"/>
                </a:lnTo>
                <a:lnTo>
                  <a:pt x="327" y="408"/>
                </a:lnTo>
                <a:lnTo>
                  <a:pt x="325" y="409"/>
                </a:lnTo>
                <a:lnTo>
                  <a:pt x="325" y="412"/>
                </a:lnTo>
                <a:lnTo>
                  <a:pt x="322" y="414"/>
                </a:lnTo>
                <a:lnTo>
                  <a:pt x="321" y="415"/>
                </a:lnTo>
                <a:lnTo>
                  <a:pt x="318" y="416"/>
                </a:lnTo>
                <a:lnTo>
                  <a:pt x="318" y="415"/>
                </a:lnTo>
                <a:lnTo>
                  <a:pt x="319" y="414"/>
                </a:lnTo>
                <a:lnTo>
                  <a:pt x="325" y="409"/>
                </a:lnTo>
                <a:lnTo>
                  <a:pt x="326" y="407"/>
                </a:lnTo>
                <a:lnTo>
                  <a:pt x="329" y="405"/>
                </a:lnTo>
                <a:lnTo>
                  <a:pt x="333" y="405"/>
                </a:lnTo>
                <a:lnTo>
                  <a:pt x="338" y="405"/>
                </a:lnTo>
                <a:lnTo>
                  <a:pt x="342" y="404"/>
                </a:lnTo>
                <a:lnTo>
                  <a:pt x="349" y="400"/>
                </a:lnTo>
                <a:lnTo>
                  <a:pt x="351" y="400"/>
                </a:lnTo>
                <a:lnTo>
                  <a:pt x="357" y="389"/>
                </a:lnTo>
                <a:lnTo>
                  <a:pt x="357" y="386"/>
                </a:lnTo>
                <a:lnTo>
                  <a:pt x="355" y="381"/>
                </a:lnTo>
                <a:lnTo>
                  <a:pt x="353" y="381"/>
                </a:lnTo>
                <a:lnTo>
                  <a:pt x="347" y="379"/>
                </a:lnTo>
                <a:lnTo>
                  <a:pt x="345" y="379"/>
                </a:lnTo>
                <a:lnTo>
                  <a:pt x="336" y="379"/>
                </a:lnTo>
                <a:lnTo>
                  <a:pt x="334" y="379"/>
                </a:lnTo>
                <a:lnTo>
                  <a:pt x="332" y="381"/>
                </a:lnTo>
                <a:lnTo>
                  <a:pt x="326" y="388"/>
                </a:lnTo>
                <a:lnTo>
                  <a:pt x="325" y="389"/>
                </a:lnTo>
                <a:lnTo>
                  <a:pt x="323" y="392"/>
                </a:lnTo>
                <a:lnTo>
                  <a:pt x="317" y="397"/>
                </a:lnTo>
                <a:lnTo>
                  <a:pt x="300" y="403"/>
                </a:lnTo>
                <a:lnTo>
                  <a:pt x="300" y="401"/>
                </a:lnTo>
                <a:lnTo>
                  <a:pt x="302" y="399"/>
                </a:lnTo>
                <a:lnTo>
                  <a:pt x="304" y="397"/>
                </a:lnTo>
                <a:lnTo>
                  <a:pt x="307" y="397"/>
                </a:lnTo>
                <a:lnTo>
                  <a:pt x="312" y="396"/>
                </a:lnTo>
                <a:lnTo>
                  <a:pt x="317" y="393"/>
                </a:lnTo>
                <a:lnTo>
                  <a:pt x="319" y="390"/>
                </a:lnTo>
                <a:lnTo>
                  <a:pt x="323" y="388"/>
                </a:lnTo>
                <a:lnTo>
                  <a:pt x="325" y="386"/>
                </a:lnTo>
                <a:lnTo>
                  <a:pt x="325" y="385"/>
                </a:lnTo>
                <a:lnTo>
                  <a:pt x="326" y="379"/>
                </a:lnTo>
                <a:lnTo>
                  <a:pt x="327" y="378"/>
                </a:lnTo>
                <a:lnTo>
                  <a:pt x="327" y="375"/>
                </a:lnTo>
                <a:lnTo>
                  <a:pt x="326" y="375"/>
                </a:lnTo>
                <a:lnTo>
                  <a:pt x="325" y="374"/>
                </a:lnTo>
                <a:lnTo>
                  <a:pt x="321" y="374"/>
                </a:lnTo>
                <a:lnTo>
                  <a:pt x="318" y="374"/>
                </a:lnTo>
                <a:lnTo>
                  <a:pt x="314" y="375"/>
                </a:lnTo>
                <a:lnTo>
                  <a:pt x="304" y="378"/>
                </a:lnTo>
                <a:lnTo>
                  <a:pt x="299" y="384"/>
                </a:lnTo>
                <a:lnTo>
                  <a:pt x="297" y="385"/>
                </a:lnTo>
                <a:lnTo>
                  <a:pt x="297" y="386"/>
                </a:lnTo>
                <a:lnTo>
                  <a:pt x="297" y="389"/>
                </a:lnTo>
                <a:lnTo>
                  <a:pt x="293" y="396"/>
                </a:lnTo>
                <a:lnTo>
                  <a:pt x="292" y="397"/>
                </a:lnTo>
                <a:lnTo>
                  <a:pt x="289" y="400"/>
                </a:lnTo>
                <a:lnTo>
                  <a:pt x="288" y="400"/>
                </a:lnTo>
                <a:lnTo>
                  <a:pt x="270" y="401"/>
                </a:lnTo>
                <a:lnTo>
                  <a:pt x="267" y="393"/>
                </a:lnTo>
                <a:lnTo>
                  <a:pt x="266" y="389"/>
                </a:lnTo>
                <a:lnTo>
                  <a:pt x="282" y="393"/>
                </a:lnTo>
                <a:lnTo>
                  <a:pt x="287" y="392"/>
                </a:lnTo>
                <a:lnTo>
                  <a:pt x="288" y="390"/>
                </a:lnTo>
                <a:lnTo>
                  <a:pt x="291" y="386"/>
                </a:lnTo>
                <a:lnTo>
                  <a:pt x="292" y="382"/>
                </a:lnTo>
                <a:lnTo>
                  <a:pt x="299" y="373"/>
                </a:lnTo>
                <a:lnTo>
                  <a:pt x="297" y="370"/>
                </a:lnTo>
                <a:lnTo>
                  <a:pt x="291" y="369"/>
                </a:lnTo>
                <a:lnTo>
                  <a:pt x="282" y="369"/>
                </a:lnTo>
                <a:lnTo>
                  <a:pt x="277" y="369"/>
                </a:lnTo>
                <a:lnTo>
                  <a:pt x="265" y="370"/>
                </a:lnTo>
                <a:lnTo>
                  <a:pt x="255" y="370"/>
                </a:lnTo>
                <a:lnTo>
                  <a:pt x="254" y="370"/>
                </a:lnTo>
                <a:lnTo>
                  <a:pt x="252" y="370"/>
                </a:lnTo>
                <a:lnTo>
                  <a:pt x="250" y="367"/>
                </a:lnTo>
                <a:lnTo>
                  <a:pt x="251" y="366"/>
                </a:lnTo>
                <a:lnTo>
                  <a:pt x="255" y="366"/>
                </a:lnTo>
                <a:lnTo>
                  <a:pt x="261" y="364"/>
                </a:lnTo>
                <a:lnTo>
                  <a:pt x="292" y="364"/>
                </a:lnTo>
                <a:lnTo>
                  <a:pt x="299" y="364"/>
                </a:lnTo>
                <a:lnTo>
                  <a:pt x="300" y="364"/>
                </a:lnTo>
                <a:lnTo>
                  <a:pt x="307" y="363"/>
                </a:lnTo>
                <a:lnTo>
                  <a:pt x="308" y="360"/>
                </a:lnTo>
                <a:lnTo>
                  <a:pt x="307" y="360"/>
                </a:lnTo>
                <a:lnTo>
                  <a:pt x="300" y="348"/>
                </a:lnTo>
                <a:lnTo>
                  <a:pt x="287" y="345"/>
                </a:lnTo>
                <a:lnTo>
                  <a:pt x="280" y="347"/>
                </a:lnTo>
                <a:lnTo>
                  <a:pt x="277" y="347"/>
                </a:lnTo>
                <a:lnTo>
                  <a:pt x="276" y="348"/>
                </a:lnTo>
                <a:lnTo>
                  <a:pt x="276" y="351"/>
                </a:lnTo>
                <a:lnTo>
                  <a:pt x="274" y="354"/>
                </a:lnTo>
                <a:lnTo>
                  <a:pt x="273" y="356"/>
                </a:lnTo>
                <a:lnTo>
                  <a:pt x="270" y="358"/>
                </a:lnTo>
                <a:lnTo>
                  <a:pt x="266" y="360"/>
                </a:lnTo>
                <a:lnTo>
                  <a:pt x="265" y="360"/>
                </a:lnTo>
                <a:lnTo>
                  <a:pt x="262" y="360"/>
                </a:lnTo>
                <a:lnTo>
                  <a:pt x="267" y="358"/>
                </a:lnTo>
                <a:lnTo>
                  <a:pt x="270" y="355"/>
                </a:lnTo>
                <a:lnTo>
                  <a:pt x="272" y="352"/>
                </a:lnTo>
                <a:lnTo>
                  <a:pt x="272" y="351"/>
                </a:lnTo>
                <a:lnTo>
                  <a:pt x="272" y="348"/>
                </a:lnTo>
                <a:lnTo>
                  <a:pt x="266" y="345"/>
                </a:lnTo>
                <a:lnTo>
                  <a:pt x="266" y="344"/>
                </a:lnTo>
                <a:lnTo>
                  <a:pt x="265" y="345"/>
                </a:lnTo>
                <a:lnTo>
                  <a:pt x="255" y="348"/>
                </a:lnTo>
                <a:lnTo>
                  <a:pt x="241" y="354"/>
                </a:lnTo>
                <a:lnTo>
                  <a:pt x="235" y="356"/>
                </a:lnTo>
                <a:lnTo>
                  <a:pt x="232" y="359"/>
                </a:lnTo>
                <a:lnTo>
                  <a:pt x="231" y="359"/>
                </a:lnTo>
                <a:lnTo>
                  <a:pt x="232" y="360"/>
                </a:lnTo>
                <a:lnTo>
                  <a:pt x="237" y="362"/>
                </a:lnTo>
                <a:lnTo>
                  <a:pt x="240" y="362"/>
                </a:lnTo>
                <a:lnTo>
                  <a:pt x="248" y="369"/>
                </a:lnTo>
                <a:lnTo>
                  <a:pt x="243" y="374"/>
                </a:lnTo>
                <a:lnTo>
                  <a:pt x="243" y="375"/>
                </a:lnTo>
                <a:lnTo>
                  <a:pt x="237" y="371"/>
                </a:lnTo>
                <a:lnTo>
                  <a:pt x="237" y="370"/>
                </a:lnTo>
                <a:lnTo>
                  <a:pt x="236" y="367"/>
                </a:lnTo>
                <a:lnTo>
                  <a:pt x="233" y="364"/>
                </a:lnTo>
                <a:lnTo>
                  <a:pt x="232" y="364"/>
                </a:lnTo>
                <a:lnTo>
                  <a:pt x="229" y="364"/>
                </a:lnTo>
                <a:lnTo>
                  <a:pt x="226" y="364"/>
                </a:lnTo>
                <a:lnTo>
                  <a:pt x="224" y="363"/>
                </a:lnTo>
                <a:lnTo>
                  <a:pt x="224" y="362"/>
                </a:lnTo>
                <a:lnTo>
                  <a:pt x="224" y="360"/>
                </a:lnTo>
                <a:lnTo>
                  <a:pt x="222" y="360"/>
                </a:lnTo>
                <a:lnTo>
                  <a:pt x="221" y="360"/>
                </a:lnTo>
                <a:lnTo>
                  <a:pt x="220" y="362"/>
                </a:lnTo>
                <a:lnTo>
                  <a:pt x="221" y="363"/>
                </a:lnTo>
                <a:lnTo>
                  <a:pt x="224" y="369"/>
                </a:lnTo>
                <a:lnTo>
                  <a:pt x="224" y="370"/>
                </a:lnTo>
                <a:lnTo>
                  <a:pt x="225" y="371"/>
                </a:lnTo>
                <a:lnTo>
                  <a:pt x="226" y="374"/>
                </a:lnTo>
                <a:lnTo>
                  <a:pt x="228" y="374"/>
                </a:lnTo>
                <a:lnTo>
                  <a:pt x="229" y="377"/>
                </a:lnTo>
                <a:lnTo>
                  <a:pt x="232" y="384"/>
                </a:lnTo>
                <a:lnTo>
                  <a:pt x="231" y="385"/>
                </a:lnTo>
                <a:lnTo>
                  <a:pt x="228" y="385"/>
                </a:lnTo>
                <a:lnTo>
                  <a:pt x="226" y="382"/>
                </a:lnTo>
                <a:lnTo>
                  <a:pt x="225" y="382"/>
                </a:lnTo>
                <a:lnTo>
                  <a:pt x="214" y="371"/>
                </a:lnTo>
                <a:lnTo>
                  <a:pt x="203" y="360"/>
                </a:lnTo>
                <a:lnTo>
                  <a:pt x="205" y="359"/>
                </a:lnTo>
                <a:lnTo>
                  <a:pt x="203" y="358"/>
                </a:lnTo>
                <a:lnTo>
                  <a:pt x="203" y="356"/>
                </a:lnTo>
                <a:lnTo>
                  <a:pt x="201" y="355"/>
                </a:lnTo>
                <a:lnTo>
                  <a:pt x="188" y="354"/>
                </a:lnTo>
                <a:lnTo>
                  <a:pt x="188" y="355"/>
                </a:lnTo>
                <a:lnTo>
                  <a:pt x="187" y="355"/>
                </a:lnTo>
                <a:lnTo>
                  <a:pt x="188" y="358"/>
                </a:lnTo>
                <a:lnTo>
                  <a:pt x="196" y="374"/>
                </a:lnTo>
                <a:lnTo>
                  <a:pt x="198" y="374"/>
                </a:lnTo>
                <a:lnTo>
                  <a:pt x="201" y="374"/>
                </a:lnTo>
                <a:lnTo>
                  <a:pt x="214" y="382"/>
                </a:lnTo>
                <a:lnTo>
                  <a:pt x="220" y="386"/>
                </a:lnTo>
                <a:lnTo>
                  <a:pt x="220" y="389"/>
                </a:lnTo>
                <a:lnTo>
                  <a:pt x="218" y="390"/>
                </a:lnTo>
                <a:lnTo>
                  <a:pt x="203" y="404"/>
                </a:lnTo>
                <a:lnTo>
                  <a:pt x="202" y="405"/>
                </a:lnTo>
                <a:lnTo>
                  <a:pt x="201" y="405"/>
                </a:lnTo>
                <a:lnTo>
                  <a:pt x="192" y="404"/>
                </a:lnTo>
                <a:lnTo>
                  <a:pt x="191" y="404"/>
                </a:lnTo>
                <a:lnTo>
                  <a:pt x="191" y="403"/>
                </a:lnTo>
                <a:lnTo>
                  <a:pt x="191" y="397"/>
                </a:lnTo>
                <a:lnTo>
                  <a:pt x="192" y="390"/>
                </a:lnTo>
                <a:lnTo>
                  <a:pt x="192" y="388"/>
                </a:lnTo>
                <a:lnTo>
                  <a:pt x="194" y="386"/>
                </a:lnTo>
                <a:lnTo>
                  <a:pt x="194" y="385"/>
                </a:lnTo>
                <a:lnTo>
                  <a:pt x="192" y="384"/>
                </a:lnTo>
                <a:lnTo>
                  <a:pt x="192" y="382"/>
                </a:lnTo>
                <a:lnTo>
                  <a:pt x="190" y="377"/>
                </a:lnTo>
                <a:lnTo>
                  <a:pt x="187" y="373"/>
                </a:lnTo>
                <a:lnTo>
                  <a:pt x="184" y="371"/>
                </a:lnTo>
                <a:lnTo>
                  <a:pt x="183" y="371"/>
                </a:lnTo>
                <a:lnTo>
                  <a:pt x="183" y="373"/>
                </a:lnTo>
                <a:lnTo>
                  <a:pt x="183" y="399"/>
                </a:lnTo>
                <a:lnTo>
                  <a:pt x="186" y="414"/>
                </a:lnTo>
                <a:lnTo>
                  <a:pt x="181" y="420"/>
                </a:lnTo>
                <a:lnTo>
                  <a:pt x="175" y="424"/>
                </a:lnTo>
                <a:lnTo>
                  <a:pt x="173" y="426"/>
                </a:lnTo>
                <a:lnTo>
                  <a:pt x="172" y="424"/>
                </a:lnTo>
                <a:lnTo>
                  <a:pt x="169" y="422"/>
                </a:lnTo>
                <a:lnTo>
                  <a:pt x="169" y="420"/>
                </a:lnTo>
                <a:lnTo>
                  <a:pt x="168" y="419"/>
                </a:lnTo>
                <a:lnTo>
                  <a:pt x="165" y="420"/>
                </a:lnTo>
                <a:lnTo>
                  <a:pt x="165" y="422"/>
                </a:lnTo>
                <a:lnTo>
                  <a:pt x="162" y="426"/>
                </a:lnTo>
                <a:lnTo>
                  <a:pt x="161" y="429"/>
                </a:lnTo>
                <a:lnTo>
                  <a:pt x="165" y="430"/>
                </a:lnTo>
                <a:lnTo>
                  <a:pt x="168" y="431"/>
                </a:lnTo>
                <a:lnTo>
                  <a:pt x="169" y="434"/>
                </a:lnTo>
                <a:lnTo>
                  <a:pt x="168" y="435"/>
                </a:lnTo>
                <a:lnTo>
                  <a:pt x="164" y="442"/>
                </a:lnTo>
                <a:lnTo>
                  <a:pt x="162" y="444"/>
                </a:lnTo>
                <a:lnTo>
                  <a:pt x="161" y="444"/>
                </a:lnTo>
                <a:lnTo>
                  <a:pt x="149" y="446"/>
                </a:lnTo>
                <a:lnTo>
                  <a:pt x="149" y="445"/>
                </a:lnTo>
                <a:lnTo>
                  <a:pt x="145" y="442"/>
                </a:lnTo>
                <a:lnTo>
                  <a:pt x="142" y="439"/>
                </a:lnTo>
                <a:lnTo>
                  <a:pt x="142" y="438"/>
                </a:lnTo>
                <a:lnTo>
                  <a:pt x="139" y="438"/>
                </a:lnTo>
                <a:lnTo>
                  <a:pt x="138" y="438"/>
                </a:lnTo>
                <a:lnTo>
                  <a:pt x="138" y="439"/>
                </a:lnTo>
                <a:lnTo>
                  <a:pt x="142" y="448"/>
                </a:lnTo>
                <a:lnTo>
                  <a:pt x="149" y="453"/>
                </a:lnTo>
                <a:lnTo>
                  <a:pt x="145" y="450"/>
                </a:lnTo>
                <a:lnTo>
                  <a:pt x="132" y="444"/>
                </a:lnTo>
                <a:lnTo>
                  <a:pt x="131" y="444"/>
                </a:lnTo>
                <a:lnTo>
                  <a:pt x="128" y="444"/>
                </a:lnTo>
                <a:lnTo>
                  <a:pt x="127" y="442"/>
                </a:lnTo>
                <a:lnTo>
                  <a:pt x="127" y="441"/>
                </a:lnTo>
                <a:lnTo>
                  <a:pt x="132" y="434"/>
                </a:lnTo>
                <a:lnTo>
                  <a:pt x="136" y="430"/>
                </a:lnTo>
                <a:lnTo>
                  <a:pt x="150" y="430"/>
                </a:lnTo>
                <a:lnTo>
                  <a:pt x="160" y="430"/>
                </a:lnTo>
                <a:lnTo>
                  <a:pt x="160" y="433"/>
                </a:lnTo>
                <a:lnTo>
                  <a:pt x="161" y="433"/>
                </a:lnTo>
                <a:lnTo>
                  <a:pt x="160" y="434"/>
                </a:lnTo>
                <a:lnTo>
                  <a:pt x="160" y="435"/>
                </a:lnTo>
                <a:lnTo>
                  <a:pt x="160" y="437"/>
                </a:lnTo>
                <a:lnTo>
                  <a:pt x="160" y="438"/>
                </a:lnTo>
                <a:lnTo>
                  <a:pt x="160" y="439"/>
                </a:lnTo>
                <a:lnTo>
                  <a:pt x="161" y="441"/>
                </a:lnTo>
                <a:lnTo>
                  <a:pt x="164" y="437"/>
                </a:lnTo>
                <a:lnTo>
                  <a:pt x="166" y="434"/>
                </a:lnTo>
                <a:lnTo>
                  <a:pt x="164" y="433"/>
                </a:lnTo>
                <a:lnTo>
                  <a:pt x="160" y="427"/>
                </a:lnTo>
                <a:lnTo>
                  <a:pt x="151" y="427"/>
                </a:lnTo>
                <a:lnTo>
                  <a:pt x="141" y="427"/>
                </a:lnTo>
                <a:lnTo>
                  <a:pt x="138" y="427"/>
                </a:lnTo>
                <a:lnTo>
                  <a:pt x="136" y="426"/>
                </a:lnTo>
                <a:lnTo>
                  <a:pt x="136" y="424"/>
                </a:lnTo>
                <a:lnTo>
                  <a:pt x="136" y="420"/>
                </a:lnTo>
                <a:lnTo>
                  <a:pt x="136" y="416"/>
                </a:lnTo>
                <a:lnTo>
                  <a:pt x="136" y="415"/>
                </a:lnTo>
                <a:lnTo>
                  <a:pt x="136" y="411"/>
                </a:lnTo>
                <a:lnTo>
                  <a:pt x="141" y="397"/>
                </a:lnTo>
                <a:lnTo>
                  <a:pt x="142" y="397"/>
                </a:lnTo>
                <a:lnTo>
                  <a:pt x="142" y="396"/>
                </a:lnTo>
                <a:lnTo>
                  <a:pt x="145" y="396"/>
                </a:lnTo>
                <a:lnTo>
                  <a:pt x="146" y="397"/>
                </a:lnTo>
                <a:lnTo>
                  <a:pt x="147" y="399"/>
                </a:lnTo>
                <a:lnTo>
                  <a:pt x="150" y="408"/>
                </a:lnTo>
                <a:lnTo>
                  <a:pt x="149" y="418"/>
                </a:lnTo>
                <a:lnTo>
                  <a:pt x="149" y="420"/>
                </a:lnTo>
                <a:lnTo>
                  <a:pt x="150" y="420"/>
                </a:lnTo>
                <a:lnTo>
                  <a:pt x="150" y="418"/>
                </a:lnTo>
                <a:lnTo>
                  <a:pt x="150" y="416"/>
                </a:lnTo>
                <a:lnTo>
                  <a:pt x="151" y="407"/>
                </a:lnTo>
                <a:lnTo>
                  <a:pt x="151" y="403"/>
                </a:lnTo>
                <a:lnTo>
                  <a:pt x="151" y="400"/>
                </a:lnTo>
                <a:lnTo>
                  <a:pt x="150" y="397"/>
                </a:lnTo>
                <a:lnTo>
                  <a:pt x="149" y="393"/>
                </a:lnTo>
                <a:lnTo>
                  <a:pt x="146" y="392"/>
                </a:lnTo>
                <a:lnTo>
                  <a:pt x="142" y="390"/>
                </a:lnTo>
                <a:lnTo>
                  <a:pt x="138" y="389"/>
                </a:lnTo>
                <a:lnTo>
                  <a:pt x="126" y="386"/>
                </a:lnTo>
                <a:lnTo>
                  <a:pt x="113" y="382"/>
                </a:lnTo>
                <a:lnTo>
                  <a:pt x="112" y="381"/>
                </a:lnTo>
                <a:lnTo>
                  <a:pt x="98" y="369"/>
                </a:lnTo>
                <a:lnTo>
                  <a:pt x="98" y="367"/>
                </a:lnTo>
                <a:lnTo>
                  <a:pt x="100" y="366"/>
                </a:lnTo>
                <a:lnTo>
                  <a:pt x="105" y="364"/>
                </a:lnTo>
                <a:lnTo>
                  <a:pt x="106" y="364"/>
                </a:lnTo>
                <a:lnTo>
                  <a:pt x="112" y="364"/>
                </a:lnTo>
                <a:lnTo>
                  <a:pt x="113" y="364"/>
                </a:lnTo>
                <a:lnTo>
                  <a:pt x="115" y="366"/>
                </a:lnTo>
                <a:lnTo>
                  <a:pt x="124" y="373"/>
                </a:lnTo>
                <a:lnTo>
                  <a:pt x="132" y="379"/>
                </a:lnTo>
                <a:lnTo>
                  <a:pt x="134" y="381"/>
                </a:lnTo>
                <a:lnTo>
                  <a:pt x="136" y="382"/>
                </a:lnTo>
                <a:lnTo>
                  <a:pt x="138" y="382"/>
                </a:lnTo>
                <a:lnTo>
                  <a:pt x="141" y="384"/>
                </a:lnTo>
                <a:lnTo>
                  <a:pt x="145" y="384"/>
                </a:lnTo>
                <a:lnTo>
                  <a:pt x="147" y="384"/>
                </a:lnTo>
                <a:lnTo>
                  <a:pt x="146" y="378"/>
                </a:lnTo>
                <a:lnTo>
                  <a:pt x="146" y="377"/>
                </a:lnTo>
                <a:lnTo>
                  <a:pt x="147" y="375"/>
                </a:lnTo>
                <a:lnTo>
                  <a:pt x="149" y="374"/>
                </a:lnTo>
                <a:lnTo>
                  <a:pt x="150" y="373"/>
                </a:lnTo>
                <a:lnTo>
                  <a:pt x="156" y="373"/>
                </a:lnTo>
                <a:lnTo>
                  <a:pt x="160" y="370"/>
                </a:lnTo>
                <a:lnTo>
                  <a:pt x="160" y="364"/>
                </a:lnTo>
                <a:lnTo>
                  <a:pt x="160" y="364"/>
                </a:lnTo>
                <a:lnTo>
                  <a:pt x="162" y="364"/>
                </a:lnTo>
                <a:lnTo>
                  <a:pt x="164" y="364"/>
                </a:lnTo>
                <a:lnTo>
                  <a:pt x="165" y="364"/>
                </a:lnTo>
                <a:lnTo>
                  <a:pt x="171" y="366"/>
                </a:lnTo>
                <a:lnTo>
                  <a:pt x="172" y="369"/>
                </a:lnTo>
                <a:lnTo>
                  <a:pt x="173" y="371"/>
                </a:lnTo>
                <a:lnTo>
                  <a:pt x="175" y="374"/>
                </a:lnTo>
                <a:lnTo>
                  <a:pt x="176" y="389"/>
                </a:lnTo>
                <a:lnTo>
                  <a:pt x="171" y="396"/>
                </a:lnTo>
                <a:lnTo>
                  <a:pt x="169" y="397"/>
                </a:lnTo>
                <a:lnTo>
                  <a:pt x="169" y="401"/>
                </a:lnTo>
                <a:lnTo>
                  <a:pt x="169" y="411"/>
                </a:lnTo>
                <a:lnTo>
                  <a:pt x="172" y="418"/>
                </a:lnTo>
                <a:lnTo>
                  <a:pt x="172" y="419"/>
                </a:lnTo>
                <a:lnTo>
                  <a:pt x="172" y="420"/>
                </a:lnTo>
                <a:lnTo>
                  <a:pt x="173" y="423"/>
                </a:lnTo>
                <a:lnTo>
                  <a:pt x="180" y="420"/>
                </a:lnTo>
                <a:lnTo>
                  <a:pt x="180" y="419"/>
                </a:lnTo>
                <a:lnTo>
                  <a:pt x="179" y="415"/>
                </a:lnTo>
                <a:lnTo>
                  <a:pt x="176" y="408"/>
                </a:lnTo>
                <a:lnTo>
                  <a:pt x="176" y="404"/>
                </a:lnTo>
                <a:lnTo>
                  <a:pt x="175" y="400"/>
                </a:lnTo>
                <a:lnTo>
                  <a:pt x="175" y="397"/>
                </a:lnTo>
                <a:lnTo>
                  <a:pt x="176" y="397"/>
                </a:lnTo>
                <a:lnTo>
                  <a:pt x="179" y="396"/>
                </a:lnTo>
                <a:lnTo>
                  <a:pt x="181" y="392"/>
                </a:lnTo>
                <a:lnTo>
                  <a:pt x="181" y="389"/>
                </a:lnTo>
                <a:lnTo>
                  <a:pt x="181" y="384"/>
                </a:lnTo>
                <a:lnTo>
                  <a:pt x="181" y="379"/>
                </a:lnTo>
                <a:lnTo>
                  <a:pt x="180" y="379"/>
                </a:lnTo>
                <a:lnTo>
                  <a:pt x="180" y="374"/>
                </a:lnTo>
                <a:lnTo>
                  <a:pt x="180" y="373"/>
                </a:lnTo>
                <a:lnTo>
                  <a:pt x="183" y="369"/>
                </a:lnTo>
                <a:lnTo>
                  <a:pt x="186" y="369"/>
                </a:lnTo>
                <a:lnTo>
                  <a:pt x="190" y="373"/>
                </a:lnTo>
                <a:lnTo>
                  <a:pt x="195" y="382"/>
                </a:lnTo>
                <a:lnTo>
                  <a:pt x="202" y="396"/>
                </a:lnTo>
                <a:lnTo>
                  <a:pt x="202" y="397"/>
                </a:lnTo>
                <a:lnTo>
                  <a:pt x="202" y="399"/>
                </a:lnTo>
                <a:lnTo>
                  <a:pt x="201" y="399"/>
                </a:lnTo>
                <a:lnTo>
                  <a:pt x="201" y="403"/>
                </a:lnTo>
                <a:lnTo>
                  <a:pt x="202" y="404"/>
                </a:lnTo>
                <a:lnTo>
                  <a:pt x="203" y="401"/>
                </a:lnTo>
                <a:lnTo>
                  <a:pt x="205" y="400"/>
                </a:lnTo>
                <a:lnTo>
                  <a:pt x="206" y="397"/>
                </a:lnTo>
                <a:lnTo>
                  <a:pt x="206" y="396"/>
                </a:lnTo>
                <a:lnTo>
                  <a:pt x="205" y="393"/>
                </a:lnTo>
                <a:lnTo>
                  <a:pt x="192" y="364"/>
                </a:lnTo>
                <a:lnTo>
                  <a:pt x="188" y="363"/>
                </a:lnTo>
                <a:lnTo>
                  <a:pt x="179" y="360"/>
                </a:lnTo>
                <a:lnTo>
                  <a:pt x="175" y="359"/>
                </a:lnTo>
                <a:lnTo>
                  <a:pt x="169" y="359"/>
                </a:lnTo>
                <a:lnTo>
                  <a:pt x="168" y="358"/>
                </a:lnTo>
                <a:lnTo>
                  <a:pt x="168" y="356"/>
                </a:lnTo>
                <a:lnTo>
                  <a:pt x="169" y="356"/>
                </a:lnTo>
                <a:lnTo>
                  <a:pt x="188" y="352"/>
                </a:lnTo>
                <a:lnTo>
                  <a:pt x="199" y="351"/>
                </a:lnTo>
                <a:lnTo>
                  <a:pt x="201" y="351"/>
                </a:lnTo>
                <a:lnTo>
                  <a:pt x="202" y="351"/>
                </a:lnTo>
                <a:lnTo>
                  <a:pt x="203" y="352"/>
                </a:lnTo>
                <a:lnTo>
                  <a:pt x="210" y="362"/>
                </a:lnTo>
                <a:lnTo>
                  <a:pt x="216" y="367"/>
                </a:lnTo>
                <a:lnTo>
                  <a:pt x="222" y="371"/>
                </a:lnTo>
                <a:lnTo>
                  <a:pt x="221" y="367"/>
                </a:lnTo>
                <a:lnTo>
                  <a:pt x="218" y="362"/>
                </a:lnTo>
                <a:lnTo>
                  <a:pt x="218" y="360"/>
                </a:lnTo>
                <a:lnTo>
                  <a:pt x="220" y="360"/>
                </a:lnTo>
                <a:lnTo>
                  <a:pt x="224" y="358"/>
                </a:lnTo>
                <a:lnTo>
                  <a:pt x="225" y="359"/>
                </a:lnTo>
                <a:lnTo>
                  <a:pt x="225" y="360"/>
                </a:lnTo>
                <a:lnTo>
                  <a:pt x="226" y="362"/>
                </a:lnTo>
                <a:lnTo>
                  <a:pt x="226" y="363"/>
                </a:lnTo>
                <a:lnTo>
                  <a:pt x="226" y="363"/>
                </a:lnTo>
                <a:lnTo>
                  <a:pt x="231" y="364"/>
                </a:lnTo>
                <a:lnTo>
                  <a:pt x="235" y="364"/>
                </a:lnTo>
                <a:lnTo>
                  <a:pt x="236" y="364"/>
                </a:lnTo>
                <a:lnTo>
                  <a:pt x="239" y="369"/>
                </a:lnTo>
                <a:lnTo>
                  <a:pt x="240" y="367"/>
                </a:lnTo>
                <a:lnTo>
                  <a:pt x="240" y="366"/>
                </a:lnTo>
                <a:lnTo>
                  <a:pt x="236" y="363"/>
                </a:lnTo>
                <a:lnTo>
                  <a:pt x="235" y="362"/>
                </a:lnTo>
                <a:lnTo>
                  <a:pt x="232" y="362"/>
                </a:lnTo>
                <a:lnTo>
                  <a:pt x="229" y="360"/>
                </a:lnTo>
                <a:lnTo>
                  <a:pt x="228" y="359"/>
                </a:lnTo>
                <a:lnTo>
                  <a:pt x="229" y="358"/>
                </a:lnTo>
                <a:lnTo>
                  <a:pt x="237" y="355"/>
                </a:lnTo>
                <a:lnTo>
                  <a:pt x="228" y="355"/>
                </a:lnTo>
                <a:lnTo>
                  <a:pt x="220" y="355"/>
                </a:lnTo>
                <a:lnTo>
                  <a:pt x="217" y="354"/>
                </a:lnTo>
                <a:lnTo>
                  <a:pt x="214" y="352"/>
                </a:lnTo>
                <a:lnTo>
                  <a:pt x="211" y="348"/>
                </a:lnTo>
                <a:lnTo>
                  <a:pt x="211" y="345"/>
                </a:lnTo>
                <a:lnTo>
                  <a:pt x="211" y="343"/>
                </a:lnTo>
                <a:lnTo>
                  <a:pt x="213" y="343"/>
                </a:lnTo>
                <a:lnTo>
                  <a:pt x="214" y="340"/>
                </a:lnTo>
                <a:lnTo>
                  <a:pt x="214" y="336"/>
                </a:lnTo>
                <a:lnTo>
                  <a:pt x="214" y="334"/>
                </a:lnTo>
                <a:lnTo>
                  <a:pt x="214" y="333"/>
                </a:lnTo>
                <a:lnTo>
                  <a:pt x="216" y="333"/>
                </a:lnTo>
                <a:lnTo>
                  <a:pt x="216" y="339"/>
                </a:lnTo>
                <a:lnTo>
                  <a:pt x="218" y="339"/>
                </a:lnTo>
                <a:lnTo>
                  <a:pt x="221" y="337"/>
                </a:lnTo>
                <a:lnTo>
                  <a:pt x="224" y="337"/>
                </a:lnTo>
                <a:lnTo>
                  <a:pt x="225" y="334"/>
                </a:lnTo>
                <a:lnTo>
                  <a:pt x="224" y="333"/>
                </a:lnTo>
                <a:lnTo>
                  <a:pt x="225" y="333"/>
                </a:lnTo>
                <a:lnTo>
                  <a:pt x="226" y="333"/>
                </a:lnTo>
                <a:lnTo>
                  <a:pt x="226" y="334"/>
                </a:lnTo>
                <a:lnTo>
                  <a:pt x="226" y="339"/>
                </a:lnTo>
                <a:lnTo>
                  <a:pt x="225" y="347"/>
                </a:lnTo>
                <a:lnTo>
                  <a:pt x="225" y="349"/>
                </a:lnTo>
                <a:lnTo>
                  <a:pt x="224" y="351"/>
                </a:lnTo>
                <a:lnTo>
                  <a:pt x="222" y="351"/>
                </a:lnTo>
                <a:lnTo>
                  <a:pt x="224" y="352"/>
                </a:lnTo>
                <a:lnTo>
                  <a:pt x="226" y="352"/>
                </a:lnTo>
                <a:lnTo>
                  <a:pt x="232" y="351"/>
                </a:lnTo>
                <a:lnTo>
                  <a:pt x="233" y="349"/>
                </a:lnTo>
                <a:lnTo>
                  <a:pt x="233" y="347"/>
                </a:lnTo>
                <a:lnTo>
                  <a:pt x="232" y="344"/>
                </a:lnTo>
                <a:lnTo>
                  <a:pt x="232" y="341"/>
                </a:lnTo>
                <a:lnTo>
                  <a:pt x="232" y="336"/>
                </a:lnTo>
                <a:lnTo>
                  <a:pt x="233" y="332"/>
                </a:lnTo>
                <a:lnTo>
                  <a:pt x="235" y="330"/>
                </a:lnTo>
                <a:lnTo>
                  <a:pt x="235" y="329"/>
                </a:lnTo>
                <a:lnTo>
                  <a:pt x="235" y="328"/>
                </a:lnTo>
                <a:lnTo>
                  <a:pt x="235" y="326"/>
                </a:lnTo>
                <a:lnTo>
                  <a:pt x="232" y="314"/>
                </a:lnTo>
                <a:lnTo>
                  <a:pt x="232" y="313"/>
                </a:lnTo>
                <a:lnTo>
                  <a:pt x="229" y="310"/>
                </a:lnTo>
                <a:lnTo>
                  <a:pt x="229" y="309"/>
                </a:lnTo>
                <a:lnTo>
                  <a:pt x="221" y="313"/>
                </a:lnTo>
                <a:lnTo>
                  <a:pt x="216" y="330"/>
                </a:lnTo>
                <a:lnTo>
                  <a:pt x="216" y="332"/>
                </a:lnTo>
                <a:lnTo>
                  <a:pt x="216" y="332"/>
                </a:lnTo>
                <a:lnTo>
                  <a:pt x="214" y="333"/>
                </a:lnTo>
                <a:lnTo>
                  <a:pt x="214" y="332"/>
                </a:lnTo>
                <a:lnTo>
                  <a:pt x="213" y="329"/>
                </a:lnTo>
                <a:lnTo>
                  <a:pt x="213" y="326"/>
                </a:lnTo>
                <a:lnTo>
                  <a:pt x="211" y="324"/>
                </a:lnTo>
                <a:lnTo>
                  <a:pt x="210" y="321"/>
                </a:lnTo>
                <a:lnTo>
                  <a:pt x="207" y="318"/>
                </a:lnTo>
                <a:lnTo>
                  <a:pt x="206" y="318"/>
                </a:lnTo>
                <a:lnTo>
                  <a:pt x="205" y="317"/>
                </a:lnTo>
                <a:lnTo>
                  <a:pt x="198" y="309"/>
                </a:lnTo>
                <a:lnTo>
                  <a:pt x="198" y="307"/>
                </a:lnTo>
                <a:lnTo>
                  <a:pt x="199" y="307"/>
                </a:lnTo>
                <a:lnTo>
                  <a:pt x="206" y="307"/>
                </a:lnTo>
                <a:lnTo>
                  <a:pt x="207" y="307"/>
                </a:lnTo>
                <a:lnTo>
                  <a:pt x="209" y="310"/>
                </a:lnTo>
                <a:lnTo>
                  <a:pt x="210" y="311"/>
                </a:lnTo>
                <a:lnTo>
                  <a:pt x="214" y="313"/>
                </a:lnTo>
                <a:lnTo>
                  <a:pt x="216" y="313"/>
                </a:lnTo>
                <a:lnTo>
                  <a:pt x="217" y="313"/>
                </a:lnTo>
                <a:lnTo>
                  <a:pt x="220" y="311"/>
                </a:lnTo>
                <a:lnTo>
                  <a:pt x="222" y="310"/>
                </a:lnTo>
                <a:lnTo>
                  <a:pt x="224" y="309"/>
                </a:lnTo>
                <a:lnTo>
                  <a:pt x="225" y="307"/>
                </a:lnTo>
                <a:lnTo>
                  <a:pt x="226" y="306"/>
                </a:lnTo>
                <a:lnTo>
                  <a:pt x="231" y="309"/>
                </a:lnTo>
                <a:lnTo>
                  <a:pt x="232" y="310"/>
                </a:lnTo>
                <a:lnTo>
                  <a:pt x="233" y="311"/>
                </a:lnTo>
                <a:lnTo>
                  <a:pt x="235" y="313"/>
                </a:lnTo>
                <a:lnTo>
                  <a:pt x="236" y="315"/>
                </a:lnTo>
                <a:lnTo>
                  <a:pt x="240" y="321"/>
                </a:lnTo>
                <a:lnTo>
                  <a:pt x="241" y="321"/>
                </a:lnTo>
                <a:lnTo>
                  <a:pt x="241" y="318"/>
                </a:lnTo>
                <a:lnTo>
                  <a:pt x="237" y="307"/>
                </a:lnTo>
                <a:lnTo>
                  <a:pt x="243" y="318"/>
                </a:lnTo>
                <a:lnTo>
                  <a:pt x="246" y="319"/>
                </a:lnTo>
                <a:lnTo>
                  <a:pt x="256" y="317"/>
                </a:lnTo>
                <a:lnTo>
                  <a:pt x="258" y="317"/>
                </a:lnTo>
                <a:lnTo>
                  <a:pt x="259" y="314"/>
                </a:lnTo>
                <a:lnTo>
                  <a:pt x="259" y="313"/>
                </a:lnTo>
                <a:lnTo>
                  <a:pt x="256" y="307"/>
                </a:lnTo>
                <a:lnTo>
                  <a:pt x="258" y="303"/>
                </a:lnTo>
                <a:lnTo>
                  <a:pt x="259" y="300"/>
                </a:lnTo>
                <a:lnTo>
                  <a:pt x="259" y="299"/>
                </a:lnTo>
                <a:lnTo>
                  <a:pt x="259" y="298"/>
                </a:lnTo>
                <a:lnTo>
                  <a:pt x="259" y="296"/>
                </a:lnTo>
                <a:lnTo>
                  <a:pt x="258" y="294"/>
                </a:lnTo>
                <a:lnTo>
                  <a:pt x="256" y="292"/>
                </a:lnTo>
                <a:lnTo>
                  <a:pt x="255" y="294"/>
                </a:lnTo>
                <a:lnTo>
                  <a:pt x="256" y="296"/>
                </a:lnTo>
                <a:lnTo>
                  <a:pt x="256" y="298"/>
                </a:lnTo>
                <a:lnTo>
                  <a:pt x="258" y="298"/>
                </a:lnTo>
                <a:lnTo>
                  <a:pt x="254" y="299"/>
                </a:lnTo>
                <a:lnTo>
                  <a:pt x="252" y="300"/>
                </a:lnTo>
                <a:lnTo>
                  <a:pt x="251" y="300"/>
                </a:lnTo>
                <a:lnTo>
                  <a:pt x="251" y="299"/>
                </a:lnTo>
                <a:lnTo>
                  <a:pt x="250" y="299"/>
                </a:lnTo>
                <a:lnTo>
                  <a:pt x="248" y="298"/>
                </a:lnTo>
                <a:lnTo>
                  <a:pt x="248" y="296"/>
                </a:lnTo>
                <a:lnTo>
                  <a:pt x="250" y="294"/>
                </a:lnTo>
                <a:lnTo>
                  <a:pt x="252" y="287"/>
                </a:lnTo>
                <a:lnTo>
                  <a:pt x="252" y="285"/>
                </a:lnTo>
                <a:lnTo>
                  <a:pt x="248" y="281"/>
                </a:lnTo>
                <a:lnTo>
                  <a:pt x="247" y="281"/>
                </a:lnTo>
                <a:lnTo>
                  <a:pt x="246" y="284"/>
                </a:lnTo>
                <a:lnTo>
                  <a:pt x="244" y="285"/>
                </a:lnTo>
                <a:lnTo>
                  <a:pt x="246" y="287"/>
                </a:lnTo>
                <a:lnTo>
                  <a:pt x="246" y="288"/>
                </a:lnTo>
                <a:lnTo>
                  <a:pt x="246" y="289"/>
                </a:lnTo>
                <a:lnTo>
                  <a:pt x="246" y="294"/>
                </a:lnTo>
                <a:lnTo>
                  <a:pt x="241" y="294"/>
                </a:lnTo>
                <a:lnTo>
                  <a:pt x="241" y="292"/>
                </a:lnTo>
                <a:lnTo>
                  <a:pt x="239" y="287"/>
                </a:lnTo>
                <a:lnTo>
                  <a:pt x="240" y="283"/>
                </a:lnTo>
                <a:lnTo>
                  <a:pt x="241" y="279"/>
                </a:lnTo>
                <a:lnTo>
                  <a:pt x="241" y="277"/>
                </a:lnTo>
                <a:lnTo>
                  <a:pt x="237" y="276"/>
                </a:lnTo>
                <a:lnTo>
                  <a:pt x="236" y="280"/>
                </a:lnTo>
                <a:lnTo>
                  <a:pt x="236" y="291"/>
                </a:lnTo>
                <a:lnTo>
                  <a:pt x="236" y="294"/>
                </a:lnTo>
                <a:lnTo>
                  <a:pt x="236" y="303"/>
                </a:lnTo>
                <a:lnTo>
                  <a:pt x="236" y="304"/>
                </a:lnTo>
                <a:lnTo>
                  <a:pt x="237" y="307"/>
                </a:lnTo>
                <a:lnTo>
                  <a:pt x="236" y="306"/>
                </a:lnTo>
                <a:lnTo>
                  <a:pt x="235" y="302"/>
                </a:lnTo>
                <a:lnTo>
                  <a:pt x="233" y="300"/>
                </a:lnTo>
                <a:lnTo>
                  <a:pt x="232" y="300"/>
                </a:lnTo>
                <a:lnTo>
                  <a:pt x="231" y="300"/>
                </a:lnTo>
                <a:lnTo>
                  <a:pt x="229" y="300"/>
                </a:lnTo>
                <a:lnTo>
                  <a:pt x="226" y="299"/>
                </a:lnTo>
                <a:lnTo>
                  <a:pt x="226" y="299"/>
                </a:lnTo>
                <a:lnTo>
                  <a:pt x="226" y="300"/>
                </a:lnTo>
                <a:lnTo>
                  <a:pt x="224" y="299"/>
                </a:lnTo>
                <a:lnTo>
                  <a:pt x="220" y="304"/>
                </a:lnTo>
                <a:lnTo>
                  <a:pt x="213" y="304"/>
                </a:lnTo>
                <a:lnTo>
                  <a:pt x="207" y="300"/>
                </a:lnTo>
                <a:lnTo>
                  <a:pt x="209" y="299"/>
                </a:lnTo>
                <a:lnTo>
                  <a:pt x="210" y="298"/>
                </a:lnTo>
                <a:lnTo>
                  <a:pt x="213" y="295"/>
                </a:lnTo>
                <a:lnTo>
                  <a:pt x="216" y="292"/>
                </a:lnTo>
                <a:lnTo>
                  <a:pt x="218" y="295"/>
                </a:lnTo>
                <a:lnTo>
                  <a:pt x="220" y="294"/>
                </a:lnTo>
                <a:lnTo>
                  <a:pt x="220" y="288"/>
                </a:lnTo>
                <a:lnTo>
                  <a:pt x="221" y="285"/>
                </a:lnTo>
                <a:lnTo>
                  <a:pt x="221" y="283"/>
                </a:lnTo>
                <a:lnTo>
                  <a:pt x="221" y="276"/>
                </a:lnTo>
                <a:lnTo>
                  <a:pt x="221" y="272"/>
                </a:lnTo>
                <a:lnTo>
                  <a:pt x="222" y="264"/>
                </a:lnTo>
                <a:lnTo>
                  <a:pt x="224" y="262"/>
                </a:lnTo>
                <a:lnTo>
                  <a:pt x="225" y="262"/>
                </a:lnTo>
                <a:lnTo>
                  <a:pt x="226" y="262"/>
                </a:lnTo>
                <a:lnTo>
                  <a:pt x="229" y="265"/>
                </a:lnTo>
                <a:lnTo>
                  <a:pt x="232" y="268"/>
                </a:lnTo>
                <a:lnTo>
                  <a:pt x="231" y="270"/>
                </a:lnTo>
                <a:lnTo>
                  <a:pt x="229" y="273"/>
                </a:lnTo>
                <a:lnTo>
                  <a:pt x="229" y="274"/>
                </a:lnTo>
                <a:lnTo>
                  <a:pt x="229" y="279"/>
                </a:lnTo>
                <a:lnTo>
                  <a:pt x="229" y="284"/>
                </a:lnTo>
                <a:lnTo>
                  <a:pt x="231" y="287"/>
                </a:lnTo>
                <a:lnTo>
                  <a:pt x="233" y="294"/>
                </a:lnTo>
                <a:lnTo>
                  <a:pt x="233" y="295"/>
                </a:lnTo>
                <a:lnTo>
                  <a:pt x="235" y="294"/>
                </a:lnTo>
                <a:lnTo>
                  <a:pt x="235" y="292"/>
                </a:lnTo>
                <a:lnTo>
                  <a:pt x="235" y="288"/>
                </a:lnTo>
                <a:lnTo>
                  <a:pt x="235" y="285"/>
                </a:lnTo>
                <a:lnTo>
                  <a:pt x="235" y="274"/>
                </a:lnTo>
                <a:lnTo>
                  <a:pt x="235" y="273"/>
                </a:lnTo>
                <a:lnTo>
                  <a:pt x="236" y="270"/>
                </a:lnTo>
                <a:lnTo>
                  <a:pt x="237" y="270"/>
                </a:lnTo>
                <a:lnTo>
                  <a:pt x="241" y="272"/>
                </a:lnTo>
                <a:lnTo>
                  <a:pt x="243" y="273"/>
                </a:lnTo>
                <a:lnTo>
                  <a:pt x="246" y="276"/>
                </a:lnTo>
                <a:lnTo>
                  <a:pt x="251" y="281"/>
                </a:lnTo>
                <a:lnTo>
                  <a:pt x="252" y="283"/>
                </a:lnTo>
                <a:lnTo>
                  <a:pt x="254" y="285"/>
                </a:lnTo>
                <a:lnTo>
                  <a:pt x="255" y="289"/>
                </a:lnTo>
                <a:lnTo>
                  <a:pt x="256" y="289"/>
                </a:lnTo>
                <a:lnTo>
                  <a:pt x="258" y="285"/>
                </a:lnTo>
                <a:lnTo>
                  <a:pt x="256" y="283"/>
                </a:lnTo>
                <a:lnTo>
                  <a:pt x="256" y="281"/>
                </a:lnTo>
                <a:lnTo>
                  <a:pt x="255" y="280"/>
                </a:lnTo>
                <a:lnTo>
                  <a:pt x="252" y="279"/>
                </a:lnTo>
                <a:lnTo>
                  <a:pt x="247" y="269"/>
                </a:lnTo>
                <a:lnTo>
                  <a:pt x="246" y="268"/>
                </a:lnTo>
                <a:lnTo>
                  <a:pt x="246" y="266"/>
                </a:lnTo>
                <a:lnTo>
                  <a:pt x="250" y="264"/>
                </a:lnTo>
                <a:lnTo>
                  <a:pt x="252" y="265"/>
                </a:lnTo>
                <a:lnTo>
                  <a:pt x="256" y="266"/>
                </a:lnTo>
                <a:lnTo>
                  <a:pt x="261" y="272"/>
                </a:lnTo>
                <a:lnTo>
                  <a:pt x="263" y="276"/>
                </a:lnTo>
                <a:lnTo>
                  <a:pt x="265" y="284"/>
                </a:lnTo>
                <a:lnTo>
                  <a:pt x="265" y="287"/>
                </a:lnTo>
                <a:lnTo>
                  <a:pt x="267" y="287"/>
                </a:lnTo>
                <a:lnTo>
                  <a:pt x="270" y="285"/>
                </a:lnTo>
                <a:lnTo>
                  <a:pt x="272" y="283"/>
                </a:lnTo>
                <a:lnTo>
                  <a:pt x="270" y="272"/>
                </a:lnTo>
                <a:lnTo>
                  <a:pt x="269" y="270"/>
                </a:lnTo>
                <a:lnTo>
                  <a:pt x="267" y="269"/>
                </a:lnTo>
                <a:lnTo>
                  <a:pt x="266" y="269"/>
                </a:lnTo>
                <a:lnTo>
                  <a:pt x="265" y="266"/>
                </a:lnTo>
                <a:lnTo>
                  <a:pt x="259" y="259"/>
                </a:lnTo>
                <a:lnTo>
                  <a:pt x="259" y="257"/>
                </a:lnTo>
                <a:lnTo>
                  <a:pt x="258" y="257"/>
                </a:lnTo>
                <a:lnTo>
                  <a:pt x="259" y="254"/>
                </a:lnTo>
                <a:lnTo>
                  <a:pt x="267" y="250"/>
                </a:lnTo>
                <a:lnTo>
                  <a:pt x="269" y="251"/>
                </a:lnTo>
                <a:lnTo>
                  <a:pt x="273" y="254"/>
                </a:lnTo>
                <a:lnTo>
                  <a:pt x="280" y="257"/>
                </a:lnTo>
                <a:lnTo>
                  <a:pt x="281" y="255"/>
                </a:lnTo>
                <a:lnTo>
                  <a:pt x="291" y="255"/>
                </a:lnTo>
                <a:lnTo>
                  <a:pt x="292" y="254"/>
                </a:lnTo>
                <a:lnTo>
                  <a:pt x="292" y="253"/>
                </a:lnTo>
                <a:lnTo>
                  <a:pt x="289" y="253"/>
                </a:lnTo>
                <a:lnTo>
                  <a:pt x="288" y="251"/>
                </a:lnTo>
                <a:lnTo>
                  <a:pt x="288" y="250"/>
                </a:lnTo>
                <a:lnTo>
                  <a:pt x="289" y="242"/>
                </a:lnTo>
                <a:lnTo>
                  <a:pt x="288" y="239"/>
                </a:lnTo>
                <a:lnTo>
                  <a:pt x="287" y="244"/>
                </a:lnTo>
                <a:lnTo>
                  <a:pt x="285" y="247"/>
                </a:lnTo>
                <a:lnTo>
                  <a:pt x="284" y="250"/>
                </a:lnTo>
                <a:lnTo>
                  <a:pt x="281" y="251"/>
                </a:lnTo>
                <a:lnTo>
                  <a:pt x="280" y="251"/>
                </a:lnTo>
                <a:lnTo>
                  <a:pt x="278" y="251"/>
                </a:lnTo>
                <a:lnTo>
                  <a:pt x="269" y="244"/>
                </a:lnTo>
                <a:lnTo>
                  <a:pt x="265" y="240"/>
                </a:lnTo>
                <a:lnTo>
                  <a:pt x="259" y="242"/>
                </a:lnTo>
                <a:lnTo>
                  <a:pt x="259" y="246"/>
                </a:lnTo>
                <a:lnTo>
                  <a:pt x="259" y="247"/>
                </a:lnTo>
                <a:lnTo>
                  <a:pt x="258" y="247"/>
                </a:lnTo>
                <a:lnTo>
                  <a:pt x="255" y="250"/>
                </a:lnTo>
                <a:lnTo>
                  <a:pt x="243" y="258"/>
                </a:lnTo>
                <a:lnTo>
                  <a:pt x="240" y="259"/>
                </a:lnTo>
                <a:lnTo>
                  <a:pt x="239" y="259"/>
                </a:lnTo>
                <a:lnTo>
                  <a:pt x="239" y="258"/>
                </a:lnTo>
                <a:lnTo>
                  <a:pt x="235" y="257"/>
                </a:lnTo>
                <a:lnTo>
                  <a:pt x="232" y="254"/>
                </a:lnTo>
                <a:lnTo>
                  <a:pt x="231" y="253"/>
                </a:lnTo>
                <a:lnTo>
                  <a:pt x="228" y="250"/>
                </a:lnTo>
                <a:lnTo>
                  <a:pt x="228" y="247"/>
                </a:lnTo>
                <a:lnTo>
                  <a:pt x="232" y="238"/>
                </a:lnTo>
                <a:lnTo>
                  <a:pt x="237" y="238"/>
                </a:lnTo>
                <a:lnTo>
                  <a:pt x="247" y="234"/>
                </a:lnTo>
                <a:lnTo>
                  <a:pt x="250" y="227"/>
                </a:lnTo>
                <a:lnTo>
                  <a:pt x="251" y="227"/>
                </a:lnTo>
                <a:lnTo>
                  <a:pt x="261" y="224"/>
                </a:lnTo>
                <a:lnTo>
                  <a:pt x="263" y="224"/>
                </a:lnTo>
                <a:lnTo>
                  <a:pt x="270" y="227"/>
                </a:lnTo>
                <a:lnTo>
                  <a:pt x="284" y="223"/>
                </a:lnTo>
                <a:lnTo>
                  <a:pt x="287" y="220"/>
                </a:lnTo>
                <a:lnTo>
                  <a:pt x="295" y="212"/>
                </a:lnTo>
                <a:lnTo>
                  <a:pt x="312" y="206"/>
                </a:lnTo>
                <a:lnTo>
                  <a:pt x="314" y="208"/>
                </a:lnTo>
                <a:lnTo>
                  <a:pt x="315" y="208"/>
                </a:lnTo>
                <a:lnTo>
                  <a:pt x="312" y="195"/>
                </a:lnTo>
                <a:lnTo>
                  <a:pt x="314" y="195"/>
                </a:lnTo>
                <a:lnTo>
                  <a:pt x="319" y="195"/>
                </a:lnTo>
                <a:lnTo>
                  <a:pt x="321" y="197"/>
                </a:lnTo>
                <a:lnTo>
                  <a:pt x="322" y="197"/>
                </a:lnTo>
                <a:lnTo>
                  <a:pt x="323" y="197"/>
                </a:lnTo>
                <a:lnTo>
                  <a:pt x="329" y="202"/>
                </a:lnTo>
                <a:lnTo>
                  <a:pt x="332" y="206"/>
                </a:lnTo>
                <a:lnTo>
                  <a:pt x="333" y="208"/>
                </a:lnTo>
                <a:lnTo>
                  <a:pt x="337" y="210"/>
                </a:lnTo>
                <a:lnTo>
                  <a:pt x="338" y="210"/>
                </a:lnTo>
                <a:lnTo>
                  <a:pt x="341" y="209"/>
                </a:lnTo>
                <a:lnTo>
                  <a:pt x="341" y="208"/>
                </a:lnTo>
                <a:lnTo>
                  <a:pt x="340" y="205"/>
                </a:lnTo>
                <a:lnTo>
                  <a:pt x="338" y="205"/>
                </a:lnTo>
                <a:lnTo>
                  <a:pt x="338" y="204"/>
                </a:lnTo>
                <a:lnTo>
                  <a:pt x="334" y="201"/>
                </a:lnTo>
                <a:lnTo>
                  <a:pt x="332" y="198"/>
                </a:lnTo>
                <a:lnTo>
                  <a:pt x="332" y="197"/>
                </a:lnTo>
                <a:lnTo>
                  <a:pt x="337" y="195"/>
                </a:lnTo>
                <a:lnTo>
                  <a:pt x="345" y="194"/>
                </a:lnTo>
                <a:lnTo>
                  <a:pt x="345" y="195"/>
                </a:lnTo>
                <a:lnTo>
                  <a:pt x="345" y="198"/>
                </a:lnTo>
                <a:lnTo>
                  <a:pt x="348" y="201"/>
                </a:lnTo>
                <a:lnTo>
                  <a:pt x="351" y="199"/>
                </a:lnTo>
                <a:lnTo>
                  <a:pt x="351" y="198"/>
                </a:lnTo>
                <a:lnTo>
                  <a:pt x="349" y="191"/>
                </a:lnTo>
                <a:lnTo>
                  <a:pt x="347" y="190"/>
                </a:lnTo>
                <a:lnTo>
                  <a:pt x="345" y="190"/>
                </a:lnTo>
                <a:lnTo>
                  <a:pt x="344" y="190"/>
                </a:lnTo>
                <a:lnTo>
                  <a:pt x="326" y="186"/>
                </a:lnTo>
                <a:lnTo>
                  <a:pt x="322" y="186"/>
                </a:lnTo>
                <a:lnTo>
                  <a:pt x="321" y="186"/>
                </a:lnTo>
                <a:lnTo>
                  <a:pt x="318" y="186"/>
                </a:lnTo>
                <a:lnTo>
                  <a:pt x="308" y="187"/>
                </a:lnTo>
                <a:lnTo>
                  <a:pt x="302" y="175"/>
                </a:lnTo>
                <a:lnTo>
                  <a:pt x="304" y="169"/>
                </a:lnTo>
                <a:lnTo>
                  <a:pt x="306" y="169"/>
                </a:lnTo>
                <a:lnTo>
                  <a:pt x="317" y="169"/>
                </a:lnTo>
                <a:lnTo>
                  <a:pt x="323" y="172"/>
                </a:lnTo>
                <a:lnTo>
                  <a:pt x="326" y="167"/>
                </a:lnTo>
                <a:lnTo>
                  <a:pt x="325" y="164"/>
                </a:lnTo>
                <a:lnTo>
                  <a:pt x="325" y="161"/>
                </a:lnTo>
                <a:lnTo>
                  <a:pt x="327" y="156"/>
                </a:lnTo>
                <a:lnTo>
                  <a:pt x="329" y="156"/>
                </a:lnTo>
                <a:lnTo>
                  <a:pt x="334" y="154"/>
                </a:lnTo>
                <a:lnTo>
                  <a:pt x="336" y="154"/>
                </a:lnTo>
                <a:lnTo>
                  <a:pt x="337" y="157"/>
                </a:lnTo>
                <a:lnTo>
                  <a:pt x="337" y="164"/>
                </a:lnTo>
                <a:lnTo>
                  <a:pt x="337" y="165"/>
                </a:lnTo>
                <a:lnTo>
                  <a:pt x="334" y="168"/>
                </a:lnTo>
                <a:lnTo>
                  <a:pt x="332" y="169"/>
                </a:lnTo>
                <a:lnTo>
                  <a:pt x="329" y="172"/>
                </a:lnTo>
                <a:lnTo>
                  <a:pt x="330" y="174"/>
                </a:lnTo>
                <a:lnTo>
                  <a:pt x="336" y="171"/>
                </a:lnTo>
                <a:lnTo>
                  <a:pt x="340" y="168"/>
                </a:lnTo>
                <a:lnTo>
                  <a:pt x="342" y="165"/>
                </a:lnTo>
                <a:lnTo>
                  <a:pt x="344" y="165"/>
                </a:lnTo>
                <a:lnTo>
                  <a:pt x="347" y="168"/>
                </a:lnTo>
                <a:lnTo>
                  <a:pt x="355" y="174"/>
                </a:lnTo>
                <a:lnTo>
                  <a:pt x="364" y="190"/>
                </a:lnTo>
                <a:lnTo>
                  <a:pt x="364" y="194"/>
                </a:lnTo>
                <a:lnTo>
                  <a:pt x="363" y="212"/>
                </a:lnTo>
                <a:lnTo>
                  <a:pt x="360" y="219"/>
                </a:lnTo>
                <a:lnTo>
                  <a:pt x="359" y="220"/>
                </a:lnTo>
                <a:lnTo>
                  <a:pt x="357" y="220"/>
                </a:lnTo>
                <a:lnTo>
                  <a:pt x="364" y="228"/>
                </a:lnTo>
                <a:lnTo>
                  <a:pt x="368" y="231"/>
                </a:lnTo>
                <a:lnTo>
                  <a:pt x="370" y="231"/>
                </a:lnTo>
                <a:lnTo>
                  <a:pt x="372" y="232"/>
                </a:lnTo>
                <a:lnTo>
                  <a:pt x="374" y="234"/>
                </a:lnTo>
                <a:lnTo>
                  <a:pt x="377" y="234"/>
                </a:lnTo>
                <a:lnTo>
                  <a:pt x="378" y="236"/>
                </a:lnTo>
                <a:lnTo>
                  <a:pt x="378" y="238"/>
                </a:lnTo>
                <a:lnTo>
                  <a:pt x="382" y="240"/>
                </a:lnTo>
                <a:lnTo>
                  <a:pt x="387" y="246"/>
                </a:lnTo>
                <a:lnTo>
                  <a:pt x="389" y="246"/>
                </a:lnTo>
                <a:lnTo>
                  <a:pt x="390" y="244"/>
                </a:lnTo>
                <a:lnTo>
                  <a:pt x="390" y="243"/>
                </a:lnTo>
                <a:lnTo>
                  <a:pt x="387" y="240"/>
                </a:lnTo>
                <a:lnTo>
                  <a:pt x="386" y="239"/>
                </a:lnTo>
                <a:lnTo>
                  <a:pt x="375" y="231"/>
                </a:lnTo>
                <a:lnTo>
                  <a:pt x="371" y="225"/>
                </a:lnTo>
                <a:lnTo>
                  <a:pt x="368" y="224"/>
                </a:lnTo>
                <a:lnTo>
                  <a:pt x="367" y="220"/>
                </a:lnTo>
                <a:lnTo>
                  <a:pt x="367" y="217"/>
                </a:lnTo>
                <a:lnTo>
                  <a:pt x="368" y="210"/>
                </a:lnTo>
                <a:lnTo>
                  <a:pt x="368" y="209"/>
                </a:lnTo>
                <a:lnTo>
                  <a:pt x="370" y="208"/>
                </a:lnTo>
                <a:lnTo>
                  <a:pt x="371" y="208"/>
                </a:lnTo>
                <a:lnTo>
                  <a:pt x="372" y="204"/>
                </a:lnTo>
                <a:lnTo>
                  <a:pt x="370" y="184"/>
                </a:lnTo>
                <a:lnTo>
                  <a:pt x="371" y="168"/>
                </a:lnTo>
                <a:lnTo>
                  <a:pt x="370" y="156"/>
                </a:lnTo>
                <a:lnTo>
                  <a:pt x="364" y="148"/>
                </a:lnTo>
                <a:lnTo>
                  <a:pt x="366" y="146"/>
                </a:lnTo>
                <a:lnTo>
                  <a:pt x="372" y="142"/>
                </a:lnTo>
                <a:lnTo>
                  <a:pt x="374" y="142"/>
                </a:lnTo>
                <a:lnTo>
                  <a:pt x="375" y="142"/>
                </a:lnTo>
                <a:lnTo>
                  <a:pt x="377" y="142"/>
                </a:lnTo>
                <a:lnTo>
                  <a:pt x="383" y="150"/>
                </a:lnTo>
                <a:lnTo>
                  <a:pt x="385" y="152"/>
                </a:lnTo>
                <a:lnTo>
                  <a:pt x="387" y="161"/>
                </a:lnTo>
                <a:lnTo>
                  <a:pt x="393" y="159"/>
                </a:lnTo>
                <a:lnTo>
                  <a:pt x="397" y="156"/>
                </a:lnTo>
                <a:lnTo>
                  <a:pt x="400" y="156"/>
                </a:lnTo>
                <a:lnTo>
                  <a:pt x="400" y="157"/>
                </a:lnTo>
                <a:lnTo>
                  <a:pt x="400" y="159"/>
                </a:lnTo>
                <a:lnTo>
                  <a:pt x="400" y="167"/>
                </a:lnTo>
                <a:lnTo>
                  <a:pt x="400" y="168"/>
                </a:lnTo>
                <a:lnTo>
                  <a:pt x="398" y="168"/>
                </a:lnTo>
                <a:lnTo>
                  <a:pt x="397" y="169"/>
                </a:lnTo>
                <a:lnTo>
                  <a:pt x="393" y="171"/>
                </a:lnTo>
                <a:lnTo>
                  <a:pt x="389" y="175"/>
                </a:lnTo>
                <a:lnTo>
                  <a:pt x="387" y="176"/>
                </a:lnTo>
                <a:lnTo>
                  <a:pt x="383" y="182"/>
                </a:lnTo>
                <a:lnTo>
                  <a:pt x="382" y="183"/>
                </a:lnTo>
                <a:lnTo>
                  <a:pt x="383" y="187"/>
                </a:lnTo>
                <a:lnTo>
                  <a:pt x="385" y="190"/>
                </a:lnTo>
                <a:lnTo>
                  <a:pt x="386" y="191"/>
                </a:lnTo>
                <a:lnTo>
                  <a:pt x="387" y="193"/>
                </a:lnTo>
                <a:lnTo>
                  <a:pt x="389" y="193"/>
                </a:lnTo>
                <a:lnTo>
                  <a:pt x="389" y="191"/>
                </a:lnTo>
                <a:lnTo>
                  <a:pt x="389" y="190"/>
                </a:lnTo>
                <a:lnTo>
                  <a:pt x="387" y="189"/>
                </a:lnTo>
                <a:lnTo>
                  <a:pt x="387" y="187"/>
                </a:lnTo>
                <a:lnTo>
                  <a:pt x="387" y="184"/>
                </a:lnTo>
                <a:lnTo>
                  <a:pt x="390" y="182"/>
                </a:lnTo>
                <a:lnTo>
                  <a:pt x="400" y="176"/>
                </a:lnTo>
                <a:lnTo>
                  <a:pt x="407" y="163"/>
                </a:lnTo>
                <a:lnTo>
                  <a:pt x="409" y="165"/>
                </a:lnTo>
                <a:lnTo>
                  <a:pt x="412" y="179"/>
                </a:lnTo>
                <a:lnTo>
                  <a:pt x="412" y="182"/>
                </a:lnTo>
                <a:lnTo>
                  <a:pt x="412" y="186"/>
                </a:lnTo>
                <a:lnTo>
                  <a:pt x="412" y="190"/>
                </a:lnTo>
                <a:lnTo>
                  <a:pt x="411" y="197"/>
                </a:lnTo>
                <a:lnTo>
                  <a:pt x="408" y="201"/>
                </a:lnTo>
                <a:lnTo>
                  <a:pt x="407" y="201"/>
                </a:lnTo>
                <a:lnTo>
                  <a:pt x="405" y="202"/>
                </a:lnTo>
                <a:lnTo>
                  <a:pt x="405" y="204"/>
                </a:lnTo>
                <a:lnTo>
                  <a:pt x="405" y="210"/>
                </a:lnTo>
                <a:lnTo>
                  <a:pt x="405" y="212"/>
                </a:lnTo>
                <a:lnTo>
                  <a:pt x="407" y="209"/>
                </a:lnTo>
                <a:lnTo>
                  <a:pt x="408" y="209"/>
                </a:lnTo>
                <a:lnTo>
                  <a:pt x="412" y="199"/>
                </a:lnTo>
                <a:lnTo>
                  <a:pt x="413" y="198"/>
                </a:lnTo>
                <a:lnTo>
                  <a:pt x="415" y="195"/>
                </a:lnTo>
                <a:lnTo>
                  <a:pt x="415" y="193"/>
                </a:lnTo>
                <a:lnTo>
                  <a:pt x="415" y="191"/>
                </a:lnTo>
                <a:lnTo>
                  <a:pt x="416" y="189"/>
                </a:lnTo>
                <a:lnTo>
                  <a:pt x="416" y="186"/>
                </a:lnTo>
                <a:lnTo>
                  <a:pt x="416" y="180"/>
                </a:lnTo>
                <a:lnTo>
                  <a:pt x="417" y="179"/>
                </a:lnTo>
                <a:lnTo>
                  <a:pt x="439" y="189"/>
                </a:lnTo>
                <a:lnTo>
                  <a:pt x="445" y="190"/>
                </a:lnTo>
                <a:lnTo>
                  <a:pt x="454" y="194"/>
                </a:lnTo>
                <a:lnTo>
                  <a:pt x="457" y="197"/>
                </a:lnTo>
                <a:lnTo>
                  <a:pt x="469" y="205"/>
                </a:lnTo>
                <a:lnTo>
                  <a:pt x="472" y="205"/>
                </a:lnTo>
                <a:lnTo>
                  <a:pt x="476" y="213"/>
                </a:lnTo>
                <a:lnTo>
                  <a:pt x="488" y="212"/>
                </a:lnTo>
                <a:lnTo>
                  <a:pt x="493" y="210"/>
                </a:lnTo>
                <a:lnTo>
                  <a:pt x="494" y="210"/>
                </a:lnTo>
                <a:lnTo>
                  <a:pt x="497" y="210"/>
                </a:lnTo>
                <a:lnTo>
                  <a:pt x="498" y="210"/>
                </a:lnTo>
                <a:lnTo>
                  <a:pt x="506" y="210"/>
                </a:lnTo>
                <a:lnTo>
                  <a:pt x="508" y="210"/>
                </a:lnTo>
                <a:lnTo>
                  <a:pt x="510" y="213"/>
                </a:lnTo>
                <a:lnTo>
                  <a:pt x="512" y="214"/>
                </a:lnTo>
                <a:lnTo>
                  <a:pt x="517" y="216"/>
                </a:lnTo>
                <a:lnTo>
                  <a:pt x="520" y="214"/>
                </a:lnTo>
                <a:lnTo>
                  <a:pt x="524" y="210"/>
                </a:lnTo>
                <a:lnTo>
                  <a:pt x="527" y="209"/>
                </a:lnTo>
                <a:lnTo>
                  <a:pt x="540" y="208"/>
                </a:lnTo>
                <a:lnTo>
                  <a:pt x="546" y="210"/>
                </a:lnTo>
                <a:lnTo>
                  <a:pt x="547" y="212"/>
                </a:lnTo>
                <a:lnTo>
                  <a:pt x="546" y="214"/>
                </a:lnTo>
                <a:lnTo>
                  <a:pt x="544" y="217"/>
                </a:lnTo>
                <a:lnTo>
                  <a:pt x="543" y="221"/>
                </a:lnTo>
                <a:lnTo>
                  <a:pt x="540" y="225"/>
                </a:lnTo>
                <a:lnTo>
                  <a:pt x="540" y="231"/>
                </a:lnTo>
                <a:lnTo>
                  <a:pt x="540" y="232"/>
                </a:lnTo>
                <a:lnTo>
                  <a:pt x="546" y="228"/>
                </a:lnTo>
                <a:lnTo>
                  <a:pt x="547" y="227"/>
                </a:lnTo>
                <a:lnTo>
                  <a:pt x="548" y="221"/>
                </a:lnTo>
                <a:lnTo>
                  <a:pt x="551" y="216"/>
                </a:lnTo>
                <a:lnTo>
                  <a:pt x="553" y="214"/>
                </a:lnTo>
                <a:lnTo>
                  <a:pt x="554" y="213"/>
                </a:lnTo>
                <a:lnTo>
                  <a:pt x="572" y="202"/>
                </a:lnTo>
                <a:lnTo>
                  <a:pt x="587" y="191"/>
                </a:lnTo>
                <a:lnTo>
                  <a:pt x="587" y="191"/>
                </a:lnTo>
                <a:lnTo>
                  <a:pt x="588" y="190"/>
                </a:lnTo>
                <a:lnTo>
                  <a:pt x="595" y="184"/>
                </a:lnTo>
                <a:lnTo>
                  <a:pt x="596" y="184"/>
                </a:lnTo>
                <a:lnTo>
                  <a:pt x="603" y="184"/>
                </a:lnTo>
                <a:lnTo>
                  <a:pt x="609" y="186"/>
                </a:lnTo>
                <a:lnTo>
                  <a:pt x="610" y="189"/>
                </a:lnTo>
                <a:lnTo>
                  <a:pt x="610" y="191"/>
                </a:lnTo>
                <a:lnTo>
                  <a:pt x="611" y="194"/>
                </a:lnTo>
                <a:lnTo>
                  <a:pt x="611" y="197"/>
                </a:lnTo>
                <a:lnTo>
                  <a:pt x="624" y="219"/>
                </a:lnTo>
                <a:lnTo>
                  <a:pt x="628" y="223"/>
                </a:lnTo>
                <a:lnTo>
                  <a:pt x="629" y="225"/>
                </a:lnTo>
                <a:lnTo>
                  <a:pt x="633" y="229"/>
                </a:lnTo>
                <a:lnTo>
                  <a:pt x="634" y="228"/>
                </a:lnTo>
                <a:lnTo>
                  <a:pt x="634" y="224"/>
                </a:lnTo>
                <a:lnTo>
                  <a:pt x="632" y="223"/>
                </a:lnTo>
                <a:lnTo>
                  <a:pt x="630" y="223"/>
                </a:lnTo>
                <a:lnTo>
                  <a:pt x="626" y="219"/>
                </a:lnTo>
                <a:lnTo>
                  <a:pt x="619" y="201"/>
                </a:lnTo>
                <a:lnTo>
                  <a:pt x="613" y="193"/>
                </a:lnTo>
                <a:lnTo>
                  <a:pt x="613" y="190"/>
                </a:lnTo>
                <a:lnTo>
                  <a:pt x="611" y="184"/>
                </a:lnTo>
                <a:lnTo>
                  <a:pt x="604" y="183"/>
                </a:lnTo>
                <a:lnTo>
                  <a:pt x="602" y="182"/>
                </a:lnTo>
                <a:lnTo>
                  <a:pt x="598" y="176"/>
                </a:lnTo>
                <a:lnTo>
                  <a:pt x="596" y="175"/>
                </a:lnTo>
                <a:lnTo>
                  <a:pt x="596" y="174"/>
                </a:lnTo>
                <a:lnTo>
                  <a:pt x="596" y="171"/>
                </a:lnTo>
                <a:lnTo>
                  <a:pt x="596" y="169"/>
                </a:lnTo>
                <a:lnTo>
                  <a:pt x="595" y="167"/>
                </a:lnTo>
                <a:lnTo>
                  <a:pt x="596" y="164"/>
                </a:lnTo>
                <a:lnTo>
                  <a:pt x="598" y="164"/>
                </a:lnTo>
                <a:lnTo>
                  <a:pt x="598" y="163"/>
                </a:lnTo>
                <a:lnTo>
                  <a:pt x="599" y="163"/>
                </a:lnTo>
                <a:lnTo>
                  <a:pt x="602" y="164"/>
                </a:lnTo>
                <a:lnTo>
                  <a:pt x="606" y="164"/>
                </a:lnTo>
                <a:lnTo>
                  <a:pt x="607" y="163"/>
                </a:lnTo>
                <a:lnTo>
                  <a:pt x="609" y="156"/>
                </a:lnTo>
                <a:lnTo>
                  <a:pt x="611" y="145"/>
                </a:lnTo>
                <a:lnTo>
                  <a:pt x="614" y="142"/>
                </a:lnTo>
                <a:lnTo>
                  <a:pt x="618" y="135"/>
                </a:lnTo>
                <a:lnTo>
                  <a:pt x="619" y="134"/>
                </a:lnTo>
                <a:lnTo>
                  <a:pt x="621" y="135"/>
                </a:lnTo>
                <a:lnTo>
                  <a:pt x="619" y="139"/>
                </a:lnTo>
                <a:lnTo>
                  <a:pt x="619" y="152"/>
                </a:lnTo>
                <a:lnTo>
                  <a:pt x="621" y="153"/>
                </a:lnTo>
                <a:lnTo>
                  <a:pt x="626" y="149"/>
                </a:lnTo>
                <a:lnTo>
                  <a:pt x="632" y="145"/>
                </a:lnTo>
                <a:lnTo>
                  <a:pt x="633" y="142"/>
                </a:lnTo>
                <a:lnTo>
                  <a:pt x="633" y="141"/>
                </a:lnTo>
                <a:lnTo>
                  <a:pt x="632" y="139"/>
                </a:lnTo>
                <a:lnTo>
                  <a:pt x="630" y="138"/>
                </a:lnTo>
                <a:lnTo>
                  <a:pt x="630" y="137"/>
                </a:lnTo>
                <a:lnTo>
                  <a:pt x="629" y="135"/>
                </a:lnTo>
                <a:lnTo>
                  <a:pt x="629" y="129"/>
                </a:lnTo>
                <a:lnTo>
                  <a:pt x="629" y="127"/>
                </a:lnTo>
                <a:lnTo>
                  <a:pt x="632" y="124"/>
                </a:lnTo>
                <a:lnTo>
                  <a:pt x="633" y="124"/>
                </a:lnTo>
                <a:lnTo>
                  <a:pt x="634" y="126"/>
                </a:lnTo>
                <a:lnTo>
                  <a:pt x="636" y="129"/>
                </a:lnTo>
                <a:lnTo>
                  <a:pt x="634" y="129"/>
                </a:lnTo>
                <a:lnTo>
                  <a:pt x="634" y="130"/>
                </a:lnTo>
                <a:lnTo>
                  <a:pt x="634" y="134"/>
                </a:lnTo>
                <a:lnTo>
                  <a:pt x="634" y="135"/>
                </a:lnTo>
                <a:lnTo>
                  <a:pt x="636" y="135"/>
                </a:lnTo>
                <a:lnTo>
                  <a:pt x="643" y="142"/>
                </a:lnTo>
                <a:lnTo>
                  <a:pt x="644" y="144"/>
                </a:lnTo>
                <a:lnTo>
                  <a:pt x="649" y="135"/>
                </a:lnTo>
                <a:lnTo>
                  <a:pt x="651" y="135"/>
                </a:lnTo>
                <a:lnTo>
                  <a:pt x="652" y="135"/>
                </a:lnTo>
                <a:lnTo>
                  <a:pt x="654" y="138"/>
                </a:lnTo>
                <a:lnTo>
                  <a:pt x="654" y="141"/>
                </a:lnTo>
                <a:lnTo>
                  <a:pt x="652" y="144"/>
                </a:lnTo>
                <a:lnTo>
                  <a:pt x="651" y="146"/>
                </a:lnTo>
                <a:lnTo>
                  <a:pt x="651" y="150"/>
                </a:lnTo>
                <a:lnTo>
                  <a:pt x="651" y="153"/>
                </a:lnTo>
                <a:lnTo>
                  <a:pt x="651" y="156"/>
                </a:lnTo>
                <a:lnTo>
                  <a:pt x="651" y="157"/>
                </a:lnTo>
                <a:lnTo>
                  <a:pt x="652" y="157"/>
                </a:lnTo>
                <a:lnTo>
                  <a:pt x="664" y="157"/>
                </a:lnTo>
                <a:lnTo>
                  <a:pt x="663" y="154"/>
                </a:lnTo>
                <a:lnTo>
                  <a:pt x="659" y="135"/>
                </a:lnTo>
                <a:lnTo>
                  <a:pt x="658" y="131"/>
                </a:lnTo>
                <a:lnTo>
                  <a:pt x="658" y="130"/>
                </a:lnTo>
                <a:lnTo>
                  <a:pt x="659" y="129"/>
                </a:lnTo>
                <a:lnTo>
                  <a:pt x="662" y="122"/>
                </a:lnTo>
                <a:lnTo>
                  <a:pt x="663" y="122"/>
                </a:lnTo>
                <a:lnTo>
                  <a:pt x="674" y="130"/>
                </a:lnTo>
                <a:lnTo>
                  <a:pt x="679" y="135"/>
                </a:lnTo>
                <a:lnTo>
                  <a:pt x="681" y="139"/>
                </a:lnTo>
                <a:lnTo>
                  <a:pt x="681" y="144"/>
                </a:lnTo>
                <a:lnTo>
                  <a:pt x="682" y="145"/>
                </a:lnTo>
                <a:lnTo>
                  <a:pt x="685" y="146"/>
                </a:lnTo>
                <a:lnTo>
                  <a:pt x="686" y="146"/>
                </a:lnTo>
                <a:lnTo>
                  <a:pt x="689" y="137"/>
                </a:lnTo>
                <a:lnTo>
                  <a:pt x="697" y="130"/>
                </a:lnTo>
                <a:lnTo>
                  <a:pt x="708" y="126"/>
                </a:lnTo>
                <a:lnTo>
                  <a:pt x="709" y="126"/>
                </a:lnTo>
                <a:lnTo>
                  <a:pt x="712" y="126"/>
                </a:lnTo>
                <a:lnTo>
                  <a:pt x="714" y="127"/>
                </a:lnTo>
                <a:lnTo>
                  <a:pt x="731" y="137"/>
                </a:lnTo>
                <a:lnTo>
                  <a:pt x="733" y="137"/>
                </a:lnTo>
                <a:lnTo>
                  <a:pt x="737" y="146"/>
                </a:lnTo>
                <a:lnTo>
                  <a:pt x="738" y="150"/>
                </a:lnTo>
                <a:lnTo>
                  <a:pt x="738" y="153"/>
                </a:lnTo>
                <a:lnTo>
                  <a:pt x="744" y="159"/>
                </a:lnTo>
                <a:lnTo>
                  <a:pt x="750" y="160"/>
                </a:lnTo>
                <a:lnTo>
                  <a:pt x="752" y="161"/>
                </a:lnTo>
                <a:lnTo>
                  <a:pt x="756" y="165"/>
                </a:lnTo>
                <a:lnTo>
                  <a:pt x="757" y="172"/>
                </a:lnTo>
                <a:lnTo>
                  <a:pt x="759" y="175"/>
                </a:lnTo>
                <a:lnTo>
                  <a:pt x="765" y="172"/>
                </a:lnTo>
                <a:lnTo>
                  <a:pt x="765" y="168"/>
                </a:lnTo>
                <a:lnTo>
                  <a:pt x="763" y="164"/>
                </a:lnTo>
                <a:lnTo>
                  <a:pt x="760" y="160"/>
                </a:lnTo>
                <a:lnTo>
                  <a:pt x="759" y="160"/>
                </a:lnTo>
                <a:lnTo>
                  <a:pt x="754" y="156"/>
                </a:lnTo>
                <a:lnTo>
                  <a:pt x="749" y="153"/>
                </a:lnTo>
                <a:lnTo>
                  <a:pt x="748" y="152"/>
                </a:lnTo>
                <a:lnTo>
                  <a:pt x="744" y="148"/>
                </a:lnTo>
                <a:lnTo>
                  <a:pt x="744" y="145"/>
                </a:lnTo>
                <a:lnTo>
                  <a:pt x="744" y="137"/>
                </a:lnTo>
                <a:lnTo>
                  <a:pt x="745" y="135"/>
                </a:lnTo>
                <a:lnTo>
                  <a:pt x="745" y="133"/>
                </a:lnTo>
                <a:lnTo>
                  <a:pt x="749" y="133"/>
                </a:lnTo>
                <a:lnTo>
                  <a:pt x="752" y="133"/>
                </a:lnTo>
                <a:lnTo>
                  <a:pt x="754" y="134"/>
                </a:lnTo>
                <a:lnTo>
                  <a:pt x="757" y="135"/>
                </a:lnTo>
                <a:lnTo>
                  <a:pt x="759" y="137"/>
                </a:lnTo>
                <a:lnTo>
                  <a:pt x="760" y="137"/>
                </a:lnTo>
                <a:lnTo>
                  <a:pt x="761" y="135"/>
                </a:lnTo>
                <a:lnTo>
                  <a:pt x="759" y="133"/>
                </a:lnTo>
                <a:lnTo>
                  <a:pt x="750" y="126"/>
                </a:lnTo>
                <a:lnTo>
                  <a:pt x="746" y="124"/>
                </a:lnTo>
                <a:lnTo>
                  <a:pt x="745" y="124"/>
                </a:lnTo>
                <a:lnTo>
                  <a:pt x="744" y="124"/>
                </a:lnTo>
                <a:lnTo>
                  <a:pt x="742" y="126"/>
                </a:lnTo>
                <a:lnTo>
                  <a:pt x="741" y="127"/>
                </a:lnTo>
                <a:lnTo>
                  <a:pt x="737" y="126"/>
                </a:lnTo>
                <a:lnTo>
                  <a:pt x="735" y="126"/>
                </a:lnTo>
                <a:lnTo>
                  <a:pt x="734" y="126"/>
                </a:lnTo>
                <a:lnTo>
                  <a:pt x="715" y="116"/>
                </a:lnTo>
                <a:lnTo>
                  <a:pt x="712" y="115"/>
                </a:lnTo>
                <a:lnTo>
                  <a:pt x="711" y="114"/>
                </a:lnTo>
                <a:lnTo>
                  <a:pt x="709" y="104"/>
                </a:lnTo>
                <a:lnTo>
                  <a:pt x="709" y="103"/>
                </a:lnTo>
                <a:lnTo>
                  <a:pt x="712" y="100"/>
                </a:lnTo>
                <a:lnTo>
                  <a:pt x="714" y="96"/>
                </a:lnTo>
                <a:lnTo>
                  <a:pt x="714" y="94"/>
                </a:lnTo>
                <a:lnTo>
                  <a:pt x="718" y="94"/>
                </a:lnTo>
                <a:lnTo>
                  <a:pt x="720" y="94"/>
                </a:lnTo>
                <a:lnTo>
                  <a:pt x="722" y="97"/>
                </a:lnTo>
                <a:lnTo>
                  <a:pt x="726" y="101"/>
                </a:lnTo>
                <a:lnTo>
                  <a:pt x="727" y="99"/>
                </a:lnTo>
                <a:lnTo>
                  <a:pt x="729" y="94"/>
                </a:lnTo>
                <a:lnTo>
                  <a:pt x="735" y="94"/>
                </a:lnTo>
                <a:lnTo>
                  <a:pt x="750" y="94"/>
                </a:lnTo>
                <a:lnTo>
                  <a:pt x="749" y="99"/>
                </a:lnTo>
                <a:lnTo>
                  <a:pt x="750" y="100"/>
                </a:lnTo>
                <a:lnTo>
                  <a:pt x="759" y="104"/>
                </a:lnTo>
                <a:lnTo>
                  <a:pt x="771" y="109"/>
                </a:lnTo>
                <a:lnTo>
                  <a:pt x="774" y="109"/>
                </a:lnTo>
                <a:lnTo>
                  <a:pt x="775" y="109"/>
                </a:lnTo>
                <a:lnTo>
                  <a:pt x="783" y="108"/>
                </a:lnTo>
                <a:lnTo>
                  <a:pt x="800" y="116"/>
                </a:lnTo>
                <a:lnTo>
                  <a:pt x="806" y="120"/>
                </a:lnTo>
                <a:lnTo>
                  <a:pt x="810" y="100"/>
                </a:lnTo>
                <a:lnTo>
                  <a:pt x="812" y="94"/>
                </a:lnTo>
                <a:lnTo>
                  <a:pt x="810" y="86"/>
                </a:lnTo>
                <a:lnTo>
                  <a:pt x="809" y="86"/>
                </a:lnTo>
                <a:lnTo>
                  <a:pt x="808" y="85"/>
                </a:lnTo>
                <a:lnTo>
                  <a:pt x="800" y="89"/>
                </a:lnTo>
                <a:lnTo>
                  <a:pt x="797" y="94"/>
                </a:lnTo>
                <a:lnTo>
                  <a:pt x="789" y="94"/>
                </a:lnTo>
                <a:lnTo>
                  <a:pt x="787" y="93"/>
                </a:lnTo>
                <a:lnTo>
                  <a:pt x="787" y="92"/>
                </a:lnTo>
                <a:lnTo>
                  <a:pt x="787" y="90"/>
                </a:lnTo>
                <a:lnTo>
                  <a:pt x="787" y="89"/>
                </a:lnTo>
                <a:lnTo>
                  <a:pt x="786" y="89"/>
                </a:lnTo>
                <a:lnTo>
                  <a:pt x="785" y="92"/>
                </a:lnTo>
                <a:lnTo>
                  <a:pt x="783" y="92"/>
                </a:lnTo>
                <a:lnTo>
                  <a:pt x="783" y="94"/>
                </a:lnTo>
                <a:lnTo>
                  <a:pt x="778" y="94"/>
                </a:lnTo>
                <a:lnTo>
                  <a:pt x="774" y="88"/>
                </a:lnTo>
                <a:lnTo>
                  <a:pt x="771" y="85"/>
                </a:lnTo>
                <a:lnTo>
                  <a:pt x="768" y="81"/>
                </a:lnTo>
                <a:lnTo>
                  <a:pt x="770" y="77"/>
                </a:lnTo>
                <a:lnTo>
                  <a:pt x="779" y="78"/>
                </a:lnTo>
                <a:lnTo>
                  <a:pt x="780" y="78"/>
                </a:lnTo>
                <a:lnTo>
                  <a:pt x="785" y="77"/>
                </a:lnTo>
                <a:lnTo>
                  <a:pt x="787" y="73"/>
                </a:lnTo>
                <a:lnTo>
                  <a:pt x="786" y="62"/>
                </a:lnTo>
                <a:lnTo>
                  <a:pt x="782" y="51"/>
                </a:lnTo>
                <a:lnTo>
                  <a:pt x="780" y="48"/>
                </a:lnTo>
                <a:lnTo>
                  <a:pt x="779" y="45"/>
                </a:lnTo>
                <a:lnTo>
                  <a:pt x="775" y="43"/>
                </a:lnTo>
                <a:lnTo>
                  <a:pt x="774" y="41"/>
                </a:lnTo>
                <a:lnTo>
                  <a:pt x="771" y="41"/>
                </a:lnTo>
                <a:lnTo>
                  <a:pt x="770" y="41"/>
                </a:lnTo>
                <a:lnTo>
                  <a:pt x="767" y="41"/>
                </a:lnTo>
                <a:lnTo>
                  <a:pt x="761" y="39"/>
                </a:lnTo>
                <a:lnTo>
                  <a:pt x="761" y="37"/>
                </a:lnTo>
                <a:lnTo>
                  <a:pt x="761" y="37"/>
                </a:lnTo>
                <a:lnTo>
                  <a:pt x="763" y="32"/>
                </a:lnTo>
                <a:lnTo>
                  <a:pt x="767" y="28"/>
                </a:lnTo>
                <a:lnTo>
                  <a:pt x="779" y="19"/>
                </a:lnTo>
                <a:lnTo>
                  <a:pt x="782" y="19"/>
                </a:lnTo>
                <a:lnTo>
                  <a:pt x="783" y="21"/>
                </a:lnTo>
                <a:lnTo>
                  <a:pt x="783" y="22"/>
                </a:lnTo>
                <a:lnTo>
                  <a:pt x="783" y="24"/>
                </a:lnTo>
                <a:lnTo>
                  <a:pt x="783" y="26"/>
                </a:lnTo>
                <a:lnTo>
                  <a:pt x="786" y="29"/>
                </a:lnTo>
                <a:lnTo>
                  <a:pt x="787" y="30"/>
                </a:lnTo>
                <a:lnTo>
                  <a:pt x="790" y="29"/>
                </a:lnTo>
                <a:lnTo>
                  <a:pt x="787" y="18"/>
                </a:lnTo>
                <a:lnTo>
                  <a:pt x="785" y="14"/>
                </a:lnTo>
                <a:lnTo>
                  <a:pt x="783" y="13"/>
                </a:lnTo>
                <a:lnTo>
                  <a:pt x="782" y="11"/>
                </a:lnTo>
                <a:lnTo>
                  <a:pt x="782" y="10"/>
                </a:lnTo>
                <a:lnTo>
                  <a:pt x="782" y="9"/>
                </a:lnTo>
                <a:lnTo>
                  <a:pt x="783" y="3"/>
                </a:lnTo>
                <a:lnTo>
                  <a:pt x="787" y="0"/>
                </a:lnTo>
                <a:lnTo>
                  <a:pt x="789" y="2"/>
                </a:lnTo>
                <a:lnTo>
                  <a:pt x="793" y="9"/>
                </a:lnTo>
                <a:close/>
                <a:moveTo>
                  <a:pt x="198" y="1008"/>
                </a:moveTo>
                <a:lnTo>
                  <a:pt x="196" y="1009"/>
                </a:lnTo>
                <a:lnTo>
                  <a:pt x="194" y="1011"/>
                </a:lnTo>
                <a:lnTo>
                  <a:pt x="192" y="1012"/>
                </a:lnTo>
                <a:lnTo>
                  <a:pt x="186" y="1023"/>
                </a:lnTo>
                <a:lnTo>
                  <a:pt x="184" y="1030"/>
                </a:lnTo>
                <a:lnTo>
                  <a:pt x="183" y="1037"/>
                </a:lnTo>
                <a:lnTo>
                  <a:pt x="184" y="1037"/>
                </a:lnTo>
                <a:lnTo>
                  <a:pt x="184" y="1038"/>
                </a:lnTo>
                <a:lnTo>
                  <a:pt x="187" y="1037"/>
                </a:lnTo>
                <a:lnTo>
                  <a:pt x="188" y="1037"/>
                </a:lnTo>
                <a:lnTo>
                  <a:pt x="190" y="1031"/>
                </a:lnTo>
                <a:lnTo>
                  <a:pt x="190" y="1030"/>
                </a:lnTo>
                <a:lnTo>
                  <a:pt x="190" y="1029"/>
                </a:lnTo>
                <a:lnTo>
                  <a:pt x="192" y="1026"/>
                </a:lnTo>
                <a:lnTo>
                  <a:pt x="196" y="1024"/>
                </a:lnTo>
                <a:lnTo>
                  <a:pt x="201" y="1024"/>
                </a:lnTo>
                <a:lnTo>
                  <a:pt x="209" y="1027"/>
                </a:lnTo>
                <a:lnTo>
                  <a:pt x="210" y="1027"/>
                </a:lnTo>
                <a:lnTo>
                  <a:pt x="213" y="1027"/>
                </a:lnTo>
                <a:lnTo>
                  <a:pt x="217" y="1026"/>
                </a:lnTo>
                <a:lnTo>
                  <a:pt x="217" y="1022"/>
                </a:lnTo>
                <a:lnTo>
                  <a:pt x="217" y="1019"/>
                </a:lnTo>
                <a:lnTo>
                  <a:pt x="217" y="1018"/>
                </a:lnTo>
                <a:lnTo>
                  <a:pt x="213" y="1018"/>
                </a:lnTo>
                <a:lnTo>
                  <a:pt x="203" y="1019"/>
                </a:lnTo>
                <a:lnTo>
                  <a:pt x="202" y="1016"/>
                </a:lnTo>
                <a:lnTo>
                  <a:pt x="199" y="1009"/>
                </a:lnTo>
                <a:lnTo>
                  <a:pt x="198" y="1008"/>
                </a:lnTo>
                <a:close/>
              </a:path>
            </a:pathLst>
          </a:cu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3" name="Freeform 469"/>
          <p:cNvSpPr>
            <a:spLocks noEditPoints="1"/>
          </p:cNvSpPr>
          <p:nvPr/>
        </p:nvSpPr>
        <p:spPr bwMode="auto">
          <a:xfrm>
            <a:off x="4240213" y="1296988"/>
            <a:ext cx="4097338" cy="4903788"/>
          </a:xfrm>
          <a:custGeom>
            <a:avLst/>
            <a:gdLst>
              <a:gd name="T0" fmla="*/ 28 w 2581"/>
              <a:gd name="T1" fmla="*/ 3059 h 3089"/>
              <a:gd name="T2" fmla="*/ 189 w 2581"/>
              <a:gd name="T3" fmla="*/ 3016 h 3089"/>
              <a:gd name="T4" fmla="*/ 189 w 2581"/>
              <a:gd name="T5" fmla="*/ 2943 h 3089"/>
              <a:gd name="T6" fmla="*/ 711 w 2581"/>
              <a:gd name="T7" fmla="*/ 2921 h 3089"/>
              <a:gd name="T8" fmla="*/ 734 w 2581"/>
              <a:gd name="T9" fmla="*/ 2907 h 3089"/>
              <a:gd name="T10" fmla="*/ 240 w 2581"/>
              <a:gd name="T11" fmla="*/ 2877 h 3089"/>
              <a:gd name="T12" fmla="*/ 334 w 2581"/>
              <a:gd name="T13" fmla="*/ 2862 h 3089"/>
              <a:gd name="T14" fmla="*/ 734 w 2581"/>
              <a:gd name="T15" fmla="*/ 2847 h 3089"/>
              <a:gd name="T16" fmla="*/ 434 w 2581"/>
              <a:gd name="T17" fmla="*/ 2899 h 3089"/>
              <a:gd name="T18" fmla="*/ 323 w 2581"/>
              <a:gd name="T19" fmla="*/ 2846 h 3089"/>
              <a:gd name="T20" fmla="*/ 297 w 2581"/>
              <a:gd name="T21" fmla="*/ 2865 h 3089"/>
              <a:gd name="T22" fmla="*/ 303 w 2581"/>
              <a:gd name="T23" fmla="*/ 2874 h 3089"/>
              <a:gd name="T24" fmla="*/ 249 w 2581"/>
              <a:gd name="T25" fmla="*/ 2813 h 3089"/>
              <a:gd name="T26" fmla="*/ 732 w 2581"/>
              <a:gd name="T27" fmla="*/ 2839 h 3089"/>
              <a:gd name="T28" fmla="*/ 731 w 2581"/>
              <a:gd name="T29" fmla="*/ 2834 h 3089"/>
              <a:gd name="T30" fmla="*/ 75 w 2581"/>
              <a:gd name="T31" fmla="*/ 2759 h 3089"/>
              <a:gd name="T32" fmla="*/ 210 w 2581"/>
              <a:gd name="T33" fmla="*/ 2720 h 3089"/>
              <a:gd name="T34" fmla="*/ 664 w 2581"/>
              <a:gd name="T35" fmla="*/ 2722 h 3089"/>
              <a:gd name="T36" fmla="*/ 383 w 2581"/>
              <a:gd name="T37" fmla="*/ 2719 h 3089"/>
              <a:gd name="T38" fmla="*/ 356 w 2581"/>
              <a:gd name="T39" fmla="*/ 2679 h 3089"/>
              <a:gd name="T40" fmla="*/ 278 w 2581"/>
              <a:gd name="T41" fmla="*/ 2729 h 3089"/>
              <a:gd name="T42" fmla="*/ 259 w 2581"/>
              <a:gd name="T43" fmla="*/ 2677 h 3089"/>
              <a:gd name="T44" fmla="*/ 560 w 2581"/>
              <a:gd name="T45" fmla="*/ 2696 h 3089"/>
              <a:gd name="T46" fmla="*/ 529 w 2581"/>
              <a:gd name="T47" fmla="*/ 2679 h 3089"/>
              <a:gd name="T48" fmla="*/ 480 w 2581"/>
              <a:gd name="T49" fmla="*/ 2604 h 3089"/>
              <a:gd name="T50" fmla="*/ 494 w 2581"/>
              <a:gd name="T51" fmla="*/ 2655 h 3089"/>
              <a:gd name="T52" fmla="*/ 339 w 2581"/>
              <a:gd name="T53" fmla="*/ 2547 h 3089"/>
              <a:gd name="T54" fmla="*/ 541 w 2581"/>
              <a:gd name="T55" fmla="*/ 2546 h 3089"/>
              <a:gd name="T56" fmla="*/ 575 w 2581"/>
              <a:gd name="T57" fmla="*/ 2559 h 3089"/>
              <a:gd name="T58" fmla="*/ 562 w 2581"/>
              <a:gd name="T59" fmla="*/ 2479 h 3089"/>
              <a:gd name="T60" fmla="*/ 580 w 2581"/>
              <a:gd name="T61" fmla="*/ 2607 h 3089"/>
              <a:gd name="T62" fmla="*/ 681 w 2581"/>
              <a:gd name="T63" fmla="*/ 2494 h 3089"/>
              <a:gd name="T64" fmla="*/ 691 w 2581"/>
              <a:gd name="T65" fmla="*/ 2594 h 3089"/>
              <a:gd name="T66" fmla="*/ 631 w 2581"/>
              <a:gd name="T67" fmla="*/ 2494 h 3089"/>
              <a:gd name="T68" fmla="*/ 597 w 2581"/>
              <a:gd name="T69" fmla="*/ 2392 h 3089"/>
              <a:gd name="T70" fmla="*/ 664 w 2581"/>
              <a:gd name="T71" fmla="*/ 2510 h 3089"/>
              <a:gd name="T72" fmla="*/ 430 w 2581"/>
              <a:gd name="T73" fmla="*/ 2423 h 3089"/>
              <a:gd name="T74" fmla="*/ 432 w 2581"/>
              <a:gd name="T75" fmla="*/ 2422 h 3089"/>
              <a:gd name="T76" fmla="*/ 715 w 2581"/>
              <a:gd name="T77" fmla="*/ 2319 h 3089"/>
              <a:gd name="T78" fmla="*/ 95 w 2581"/>
              <a:gd name="T79" fmla="*/ 2238 h 3089"/>
              <a:gd name="T80" fmla="*/ 443 w 2581"/>
              <a:gd name="T81" fmla="*/ 2184 h 3089"/>
              <a:gd name="T82" fmla="*/ 93 w 2581"/>
              <a:gd name="T83" fmla="*/ 2137 h 3089"/>
              <a:gd name="T84" fmla="*/ 376 w 2581"/>
              <a:gd name="T85" fmla="*/ 2093 h 3089"/>
              <a:gd name="T86" fmla="*/ 801 w 2581"/>
              <a:gd name="T87" fmla="*/ 2164 h 3089"/>
              <a:gd name="T88" fmla="*/ 791 w 2581"/>
              <a:gd name="T89" fmla="*/ 2124 h 3089"/>
              <a:gd name="T90" fmla="*/ 777 w 2581"/>
              <a:gd name="T91" fmla="*/ 1992 h 3089"/>
              <a:gd name="T92" fmla="*/ 757 w 2581"/>
              <a:gd name="T93" fmla="*/ 1991 h 3089"/>
              <a:gd name="T94" fmla="*/ 646 w 2581"/>
              <a:gd name="T95" fmla="*/ 1837 h 3089"/>
              <a:gd name="T96" fmla="*/ 788 w 2581"/>
              <a:gd name="T97" fmla="*/ 1613 h 3089"/>
              <a:gd name="T98" fmla="*/ 855 w 2581"/>
              <a:gd name="T99" fmla="*/ 1595 h 3089"/>
              <a:gd name="T100" fmla="*/ 1003 w 2581"/>
              <a:gd name="T101" fmla="*/ 1441 h 3089"/>
              <a:gd name="T102" fmla="*/ 1024 w 2581"/>
              <a:gd name="T103" fmla="*/ 1458 h 3089"/>
              <a:gd name="T104" fmla="*/ 1019 w 2581"/>
              <a:gd name="T105" fmla="*/ 1395 h 3089"/>
              <a:gd name="T106" fmla="*/ 997 w 2581"/>
              <a:gd name="T107" fmla="*/ 1350 h 3089"/>
              <a:gd name="T108" fmla="*/ 1083 w 2581"/>
              <a:gd name="T109" fmla="*/ 1196 h 3089"/>
              <a:gd name="T110" fmla="*/ 1061 w 2581"/>
              <a:gd name="T111" fmla="*/ 1177 h 3089"/>
              <a:gd name="T112" fmla="*/ 1094 w 2581"/>
              <a:gd name="T113" fmla="*/ 1154 h 3089"/>
              <a:gd name="T114" fmla="*/ 1637 w 2581"/>
              <a:gd name="T115" fmla="*/ 444 h 3089"/>
              <a:gd name="T116" fmla="*/ 1619 w 2581"/>
              <a:gd name="T117" fmla="*/ 431 h 3089"/>
              <a:gd name="T118" fmla="*/ 2516 w 2581"/>
              <a:gd name="T119" fmla="*/ 121 h 3089"/>
              <a:gd name="T120" fmla="*/ 2041 w 2581"/>
              <a:gd name="T121" fmla="*/ 84 h 3089"/>
              <a:gd name="T122" fmla="*/ 2547 w 2581"/>
              <a:gd name="T123" fmla="*/ 63 h 3089"/>
              <a:gd name="T124" fmla="*/ 2577 w 2581"/>
              <a:gd name="T125" fmla="*/ 18 h 30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581" h="3089">
                <a:moveTo>
                  <a:pt x="8" y="3086"/>
                </a:moveTo>
                <a:lnTo>
                  <a:pt x="4" y="3089"/>
                </a:lnTo>
                <a:lnTo>
                  <a:pt x="0" y="3089"/>
                </a:lnTo>
                <a:lnTo>
                  <a:pt x="1" y="3087"/>
                </a:lnTo>
                <a:lnTo>
                  <a:pt x="4" y="3084"/>
                </a:lnTo>
                <a:lnTo>
                  <a:pt x="7" y="3082"/>
                </a:lnTo>
                <a:lnTo>
                  <a:pt x="8" y="3079"/>
                </a:lnTo>
                <a:lnTo>
                  <a:pt x="13" y="3072"/>
                </a:lnTo>
                <a:lnTo>
                  <a:pt x="12" y="3064"/>
                </a:lnTo>
                <a:lnTo>
                  <a:pt x="13" y="3061"/>
                </a:lnTo>
                <a:lnTo>
                  <a:pt x="11" y="3057"/>
                </a:lnTo>
                <a:lnTo>
                  <a:pt x="11" y="3054"/>
                </a:lnTo>
                <a:lnTo>
                  <a:pt x="12" y="3052"/>
                </a:lnTo>
                <a:lnTo>
                  <a:pt x="15" y="3054"/>
                </a:lnTo>
                <a:lnTo>
                  <a:pt x="19" y="3054"/>
                </a:lnTo>
                <a:lnTo>
                  <a:pt x="17" y="3060"/>
                </a:lnTo>
                <a:lnTo>
                  <a:pt x="19" y="3063"/>
                </a:lnTo>
                <a:lnTo>
                  <a:pt x="17" y="3067"/>
                </a:lnTo>
                <a:lnTo>
                  <a:pt x="17" y="3075"/>
                </a:lnTo>
                <a:lnTo>
                  <a:pt x="11" y="3083"/>
                </a:lnTo>
                <a:lnTo>
                  <a:pt x="8" y="3086"/>
                </a:lnTo>
                <a:close/>
                <a:moveTo>
                  <a:pt x="30" y="3053"/>
                </a:moveTo>
                <a:lnTo>
                  <a:pt x="28" y="3059"/>
                </a:lnTo>
                <a:lnTo>
                  <a:pt x="27" y="3057"/>
                </a:lnTo>
                <a:lnTo>
                  <a:pt x="26" y="3057"/>
                </a:lnTo>
                <a:lnTo>
                  <a:pt x="27" y="3048"/>
                </a:lnTo>
                <a:lnTo>
                  <a:pt x="30" y="3038"/>
                </a:lnTo>
                <a:lnTo>
                  <a:pt x="34" y="3027"/>
                </a:lnTo>
                <a:lnTo>
                  <a:pt x="34" y="3024"/>
                </a:lnTo>
                <a:lnTo>
                  <a:pt x="35" y="3018"/>
                </a:lnTo>
                <a:lnTo>
                  <a:pt x="37" y="3005"/>
                </a:lnTo>
                <a:lnTo>
                  <a:pt x="39" y="2997"/>
                </a:lnTo>
                <a:lnTo>
                  <a:pt x="41" y="2997"/>
                </a:lnTo>
                <a:lnTo>
                  <a:pt x="41" y="2997"/>
                </a:lnTo>
                <a:lnTo>
                  <a:pt x="41" y="3007"/>
                </a:lnTo>
                <a:lnTo>
                  <a:pt x="39" y="3022"/>
                </a:lnTo>
                <a:lnTo>
                  <a:pt x="38" y="3027"/>
                </a:lnTo>
                <a:lnTo>
                  <a:pt x="37" y="3031"/>
                </a:lnTo>
                <a:lnTo>
                  <a:pt x="34" y="3037"/>
                </a:lnTo>
                <a:lnTo>
                  <a:pt x="34" y="3039"/>
                </a:lnTo>
                <a:lnTo>
                  <a:pt x="32" y="3044"/>
                </a:lnTo>
                <a:lnTo>
                  <a:pt x="30" y="3053"/>
                </a:lnTo>
                <a:close/>
                <a:moveTo>
                  <a:pt x="193" y="3009"/>
                </a:moveTo>
                <a:lnTo>
                  <a:pt x="193" y="3016"/>
                </a:lnTo>
                <a:lnTo>
                  <a:pt x="192" y="3016"/>
                </a:lnTo>
                <a:lnTo>
                  <a:pt x="189" y="3016"/>
                </a:lnTo>
                <a:lnTo>
                  <a:pt x="189" y="3011"/>
                </a:lnTo>
                <a:lnTo>
                  <a:pt x="188" y="3007"/>
                </a:lnTo>
                <a:lnTo>
                  <a:pt x="191" y="2997"/>
                </a:lnTo>
                <a:lnTo>
                  <a:pt x="193" y="2993"/>
                </a:lnTo>
                <a:lnTo>
                  <a:pt x="195" y="2990"/>
                </a:lnTo>
                <a:lnTo>
                  <a:pt x="192" y="2985"/>
                </a:lnTo>
                <a:lnTo>
                  <a:pt x="191" y="2982"/>
                </a:lnTo>
                <a:lnTo>
                  <a:pt x="191" y="2978"/>
                </a:lnTo>
                <a:lnTo>
                  <a:pt x="189" y="2971"/>
                </a:lnTo>
                <a:lnTo>
                  <a:pt x="189" y="2969"/>
                </a:lnTo>
                <a:lnTo>
                  <a:pt x="185" y="2964"/>
                </a:lnTo>
                <a:lnTo>
                  <a:pt x="185" y="2963"/>
                </a:lnTo>
                <a:lnTo>
                  <a:pt x="184" y="2963"/>
                </a:lnTo>
                <a:lnTo>
                  <a:pt x="183" y="2959"/>
                </a:lnTo>
                <a:lnTo>
                  <a:pt x="184" y="2954"/>
                </a:lnTo>
                <a:lnTo>
                  <a:pt x="184" y="2951"/>
                </a:lnTo>
                <a:lnTo>
                  <a:pt x="184" y="2943"/>
                </a:lnTo>
                <a:lnTo>
                  <a:pt x="183" y="2940"/>
                </a:lnTo>
                <a:lnTo>
                  <a:pt x="181" y="2937"/>
                </a:lnTo>
                <a:lnTo>
                  <a:pt x="181" y="2936"/>
                </a:lnTo>
                <a:lnTo>
                  <a:pt x="183" y="2934"/>
                </a:lnTo>
                <a:lnTo>
                  <a:pt x="185" y="2937"/>
                </a:lnTo>
                <a:lnTo>
                  <a:pt x="189" y="2943"/>
                </a:lnTo>
                <a:lnTo>
                  <a:pt x="189" y="2952"/>
                </a:lnTo>
                <a:lnTo>
                  <a:pt x="187" y="2959"/>
                </a:lnTo>
                <a:lnTo>
                  <a:pt x="191" y="2964"/>
                </a:lnTo>
                <a:lnTo>
                  <a:pt x="192" y="2966"/>
                </a:lnTo>
                <a:lnTo>
                  <a:pt x="195" y="2971"/>
                </a:lnTo>
                <a:lnTo>
                  <a:pt x="193" y="2979"/>
                </a:lnTo>
                <a:lnTo>
                  <a:pt x="198" y="2982"/>
                </a:lnTo>
                <a:lnTo>
                  <a:pt x="202" y="2988"/>
                </a:lnTo>
                <a:lnTo>
                  <a:pt x="199" y="2996"/>
                </a:lnTo>
                <a:lnTo>
                  <a:pt x="196" y="2999"/>
                </a:lnTo>
                <a:lnTo>
                  <a:pt x="196" y="3001"/>
                </a:lnTo>
                <a:lnTo>
                  <a:pt x="193" y="3009"/>
                </a:lnTo>
                <a:close/>
                <a:moveTo>
                  <a:pt x="706" y="2932"/>
                </a:moveTo>
                <a:lnTo>
                  <a:pt x="704" y="2933"/>
                </a:lnTo>
                <a:lnTo>
                  <a:pt x="701" y="2933"/>
                </a:lnTo>
                <a:lnTo>
                  <a:pt x="700" y="2932"/>
                </a:lnTo>
                <a:lnTo>
                  <a:pt x="701" y="2932"/>
                </a:lnTo>
                <a:lnTo>
                  <a:pt x="701" y="2930"/>
                </a:lnTo>
                <a:lnTo>
                  <a:pt x="702" y="2928"/>
                </a:lnTo>
                <a:lnTo>
                  <a:pt x="704" y="2925"/>
                </a:lnTo>
                <a:lnTo>
                  <a:pt x="704" y="2924"/>
                </a:lnTo>
                <a:lnTo>
                  <a:pt x="708" y="2922"/>
                </a:lnTo>
                <a:lnTo>
                  <a:pt x="711" y="2921"/>
                </a:lnTo>
                <a:lnTo>
                  <a:pt x="713" y="2925"/>
                </a:lnTo>
                <a:lnTo>
                  <a:pt x="709" y="2928"/>
                </a:lnTo>
                <a:lnTo>
                  <a:pt x="712" y="2929"/>
                </a:lnTo>
                <a:lnTo>
                  <a:pt x="711" y="2930"/>
                </a:lnTo>
                <a:lnTo>
                  <a:pt x="711" y="2932"/>
                </a:lnTo>
                <a:lnTo>
                  <a:pt x="706" y="2932"/>
                </a:lnTo>
                <a:close/>
                <a:moveTo>
                  <a:pt x="736" y="2932"/>
                </a:moveTo>
                <a:lnTo>
                  <a:pt x="734" y="2932"/>
                </a:lnTo>
                <a:lnTo>
                  <a:pt x="728" y="2932"/>
                </a:lnTo>
                <a:lnTo>
                  <a:pt x="728" y="2930"/>
                </a:lnTo>
                <a:lnTo>
                  <a:pt x="728" y="2930"/>
                </a:lnTo>
                <a:lnTo>
                  <a:pt x="728" y="2929"/>
                </a:lnTo>
                <a:lnTo>
                  <a:pt x="730" y="2928"/>
                </a:lnTo>
                <a:lnTo>
                  <a:pt x="732" y="2924"/>
                </a:lnTo>
                <a:lnTo>
                  <a:pt x="735" y="2918"/>
                </a:lnTo>
                <a:lnTo>
                  <a:pt x="735" y="2919"/>
                </a:lnTo>
                <a:lnTo>
                  <a:pt x="736" y="2921"/>
                </a:lnTo>
                <a:lnTo>
                  <a:pt x="738" y="2926"/>
                </a:lnTo>
                <a:lnTo>
                  <a:pt x="739" y="2929"/>
                </a:lnTo>
                <a:lnTo>
                  <a:pt x="741" y="2930"/>
                </a:lnTo>
                <a:lnTo>
                  <a:pt x="738" y="2932"/>
                </a:lnTo>
                <a:lnTo>
                  <a:pt x="736" y="2932"/>
                </a:lnTo>
                <a:close/>
                <a:moveTo>
                  <a:pt x="734" y="2907"/>
                </a:moveTo>
                <a:lnTo>
                  <a:pt x="732" y="2911"/>
                </a:lnTo>
                <a:lnTo>
                  <a:pt x="732" y="2910"/>
                </a:lnTo>
                <a:lnTo>
                  <a:pt x="731" y="2909"/>
                </a:lnTo>
                <a:lnTo>
                  <a:pt x="730" y="2902"/>
                </a:lnTo>
                <a:lnTo>
                  <a:pt x="730" y="2898"/>
                </a:lnTo>
                <a:lnTo>
                  <a:pt x="728" y="2892"/>
                </a:lnTo>
                <a:lnTo>
                  <a:pt x="730" y="2889"/>
                </a:lnTo>
                <a:lnTo>
                  <a:pt x="732" y="2892"/>
                </a:lnTo>
                <a:lnTo>
                  <a:pt x="732" y="2899"/>
                </a:lnTo>
                <a:lnTo>
                  <a:pt x="734" y="2907"/>
                </a:lnTo>
                <a:close/>
                <a:moveTo>
                  <a:pt x="264" y="2929"/>
                </a:moveTo>
                <a:lnTo>
                  <a:pt x="264" y="2932"/>
                </a:lnTo>
                <a:lnTo>
                  <a:pt x="262" y="2930"/>
                </a:lnTo>
                <a:lnTo>
                  <a:pt x="262" y="2929"/>
                </a:lnTo>
                <a:lnTo>
                  <a:pt x="259" y="2921"/>
                </a:lnTo>
                <a:lnTo>
                  <a:pt x="258" y="2918"/>
                </a:lnTo>
                <a:lnTo>
                  <a:pt x="251" y="2911"/>
                </a:lnTo>
                <a:lnTo>
                  <a:pt x="248" y="2903"/>
                </a:lnTo>
                <a:lnTo>
                  <a:pt x="240" y="2899"/>
                </a:lnTo>
                <a:lnTo>
                  <a:pt x="237" y="2892"/>
                </a:lnTo>
                <a:lnTo>
                  <a:pt x="237" y="2888"/>
                </a:lnTo>
                <a:lnTo>
                  <a:pt x="237" y="2883"/>
                </a:lnTo>
                <a:lnTo>
                  <a:pt x="240" y="2877"/>
                </a:lnTo>
                <a:lnTo>
                  <a:pt x="244" y="2880"/>
                </a:lnTo>
                <a:lnTo>
                  <a:pt x="244" y="2889"/>
                </a:lnTo>
                <a:lnTo>
                  <a:pt x="248" y="2898"/>
                </a:lnTo>
                <a:lnTo>
                  <a:pt x="254" y="2903"/>
                </a:lnTo>
                <a:lnTo>
                  <a:pt x="255" y="2906"/>
                </a:lnTo>
                <a:lnTo>
                  <a:pt x="256" y="2907"/>
                </a:lnTo>
                <a:lnTo>
                  <a:pt x="258" y="2907"/>
                </a:lnTo>
                <a:lnTo>
                  <a:pt x="260" y="2911"/>
                </a:lnTo>
                <a:lnTo>
                  <a:pt x="262" y="2911"/>
                </a:lnTo>
                <a:lnTo>
                  <a:pt x="264" y="2913"/>
                </a:lnTo>
                <a:lnTo>
                  <a:pt x="266" y="2924"/>
                </a:lnTo>
                <a:lnTo>
                  <a:pt x="264" y="2929"/>
                </a:lnTo>
                <a:close/>
                <a:moveTo>
                  <a:pt x="348" y="2854"/>
                </a:moveTo>
                <a:lnTo>
                  <a:pt x="352" y="2858"/>
                </a:lnTo>
                <a:lnTo>
                  <a:pt x="356" y="2858"/>
                </a:lnTo>
                <a:lnTo>
                  <a:pt x="361" y="2858"/>
                </a:lnTo>
                <a:lnTo>
                  <a:pt x="365" y="2859"/>
                </a:lnTo>
                <a:lnTo>
                  <a:pt x="367" y="2859"/>
                </a:lnTo>
                <a:lnTo>
                  <a:pt x="360" y="2862"/>
                </a:lnTo>
                <a:lnTo>
                  <a:pt x="350" y="2864"/>
                </a:lnTo>
                <a:lnTo>
                  <a:pt x="348" y="2864"/>
                </a:lnTo>
                <a:lnTo>
                  <a:pt x="342" y="2861"/>
                </a:lnTo>
                <a:lnTo>
                  <a:pt x="334" y="2862"/>
                </a:lnTo>
                <a:lnTo>
                  <a:pt x="331" y="2859"/>
                </a:lnTo>
                <a:lnTo>
                  <a:pt x="333" y="2858"/>
                </a:lnTo>
                <a:lnTo>
                  <a:pt x="339" y="2857"/>
                </a:lnTo>
                <a:lnTo>
                  <a:pt x="344" y="2855"/>
                </a:lnTo>
                <a:lnTo>
                  <a:pt x="345" y="2853"/>
                </a:lnTo>
                <a:lnTo>
                  <a:pt x="348" y="2854"/>
                </a:lnTo>
                <a:close/>
                <a:moveTo>
                  <a:pt x="734" y="2879"/>
                </a:moveTo>
                <a:lnTo>
                  <a:pt x="732" y="2884"/>
                </a:lnTo>
                <a:lnTo>
                  <a:pt x="730" y="2885"/>
                </a:lnTo>
                <a:lnTo>
                  <a:pt x="730" y="2884"/>
                </a:lnTo>
                <a:lnTo>
                  <a:pt x="728" y="2881"/>
                </a:lnTo>
                <a:lnTo>
                  <a:pt x="728" y="2885"/>
                </a:lnTo>
                <a:lnTo>
                  <a:pt x="726" y="2889"/>
                </a:lnTo>
                <a:lnTo>
                  <a:pt x="724" y="2885"/>
                </a:lnTo>
                <a:lnTo>
                  <a:pt x="726" y="2884"/>
                </a:lnTo>
                <a:lnTo>
                  <a:pt x="728" y="2879"/>
                </a:lnTo>
                <a:lnTo>
                  <a:pt x="730" y="2873"/>
                </a:lnTo>
                <a:lnTo>
                  <a:pt x="730" y="2872"/>
                </a:lnTo>
                <a:lnTo>
                  <a:pt x="730" y="2866"/>
                </a:lnTo>
                <a:lnTo>
                  <a:pt x="730" y="2864"/>
                </a:lnTo>
                <a:lnTo>
                  <a:pt x="730" y="2853"/>
                </a:lnTo>
                <a:lnTo>
                  <a:pt x="731" y="2846"/>
                </a:lnTo>
                <a:lnTo>
                  <a:pt x="734" y="2847"/>
                </a:lnTo>
                <a:lnTo>
                  <a:pt x="732" y="2855"/>
                </a:lnTo>
                <a:lnTo>
                  <a:pt x="732" y="2857"/>
                </a:lnTo>
                <a:lnTo>
                  <a:pt x="732" y="2866"/>
                </a:lnTo>
                <a:lnTo>
                  <a:pt x="734" y="2872"/>
                </a:lnTo>
                <a:lnTo>
                  <a:pt x="738" y="2877"/>
                </a:lnTo>
                <a:lnTo>
                  <a:pt x="734" y="2877"/>
                </a:lnTo>
                <a:lnTo>
                  <a:pt x="734" y="2879"/>
                </a:lnTo>
                <a:close/>
                <a:moveTo>
                  <a:pt x="408" y="2846"/>
                </a:moveTo>
                <a:lnTo>
                  <a:pt x="406" y="2853"/>
                </a:lnTo>
                <a:lnTo>
                  <a:pt x="409" y="2857"/>
                </a:lnTo>
                <a:lnTo>
                  <a:pt x="410" y="2864"/>
                </a:lnTo>
                <a:lnTo>
                  <a:pt x="416" y="2866"/>
                </a:lnTo>
                <a:lnTo>
                  <a:pt x="417" y="2868"/>
                </a:lnTo>
                <a:lnTo>
                  <a:pt x="424" y="2874"/>
                </a:lnTo>
                <a:lnTo>
                  <a:pt x="430" y="2881"/>
                </a:lnTo>
                <a:lnTo>
                  <a:pt x="434" y="2889"/>
                </a:lnTo>
                <a:lnTo>
                  <a:pt x="435" y="2892"/>
                </a:lnTo>
                <a:lnTo>
                  <a:pt x="436" y="2892"/>
                </a:lnTo>
                <a:lnTo>
                  <a:pt x="438" y="2894"/>
                </a:lnTo>
                <a:lnTo>
                  <a:pt x="436" y="2896"/>
                </a:lnTo>
                <a:lnTo>
                  <a:pt x="436" y="2899"/>
                </a:lnTo>
                <a:lnTo>
                  <a:pt x="435" y="2900"/>
                </a:lnTo>
                <a:lnTo>
                  <a:pt x="434" y="2899"/>
                </a:lnTo>
                <a:lnTo>
                  <a:pt x="431" y="2894"/>
                </a:lnTo>
                <a:lnTo>
                  <a:pt x="425" y="2887"/>
                </a:lnTo>
                <a:lnTo>
                  <a:pt x="425" y="2885"/>
                </a:lnTo>
                <a:lnTo>
                  <a:pt x="420" y="2877"/>
                </a:lnTo>
                <a:lnTo>
                  <a:pt x="412" y="2873"/>
                </a:lnTo>
                <a:lnTo>
                  <a:pt x="408" y="2872"/>
                </a:lnTo>
                <a:lnTo>
                  <a:pt x="405" y="2870"/>
                </a:lnTo>
                <a:lnTo>
                  <a:pt x="405" y="2869"/>
                </a:lnTo>
                <a:lnTo>
                  <a:pt x="406" y="2866"/>
                </a:lnTo>
                <a:lnTo>
                  <a:pt x="406" y="2861"/>
                </a:lnTo>
                <a:lnTo>
                  <a:pt x="404" y="2859"/>
                </a:lnTo>
                <a:lnTo>
                  <a:pt x="402" y="2859"/>
                </a:lnTo>
                <a:lnTo>
                  <a:pt x="401" y="2858"/>
                </a:lnTo>
                <a:lnTo>
                  <a:pt x="401" y="2857"/>
                </a:lnTo>
                <a:lnTo>
                  <a:pt x="398" y="2850"/>
                </a:lnTo>
                <a:lnTo>
                  <a:pt x="398" y="2847"/>
                </a:lnTo>
                <a:lnTo>
                  <a:pt x="398" y="2844"/>
                </a:lnTo>
                <a:lnTo>
                  <a:pt x="399" y="2846"/>
                </a:lnTo>
                <a:lnTo>
                  <a:pt x="401" y="2847"/>
                </a:lnTo>
                <a:lnTo>
                  <a:pt x="405" y="2844"/>
                </a:lnTo>
                <a:lnTo>
                  <a:pt x="408" y="2843"/>
                </a:lnTo>
                <a:lnTo>
                  <a:pt x="408" y="2846"/>
                </a:lnTo>
                <a:close/>
                <a:moveTo>
                  <a:pt x="323" y="2846"/>
                </a:moveTo>
                <a:lnTo>
                  <a:pt x="326" y="2853"/>
                </a:lnTo>
                <a:lnTo>
                  <a:pt x="323" y="2853"/>
                </a:lnTo>
                <a:lnTo>
                  <a:pt x="322" y="2853"/>
                </a:lnTo>
                <a:lnTo>
                  <a:pt x="315" y="2847"/>
                </a:lnTo>
                <a:lnTo>
                  <a:pt x="312" y="2844"/>
                </a:lnTo>
                <a:lnTo>
                  <a:pt x="308" y="2842"/>
                </a:lnTo>
                <a:lnTo>
                  <a:pt x="308" y="2840"/>
                </a:lnTo>
                <a:lnTo>
                  <a:pt x="309" y="2838"/>
                </a:lnTo>
                <a:lnTo>
                  <a:pt x="316" y="2842"/>
                </a:lnTo>
                <a:lnTo>
                  <a:pt x="323" y="2846"/>
                </a:lnTo>
                <a:close/>
                <a:moveTo>
                  <a:pt x="299" y="2932"/>
                </a:moveTo>
                <a:lnTo>
                  <a:pt x="300" y="2933"/>
                </a:lnTo>
                <a:lnTo>
                  <a:pt x="299" y="2932"/>
                </a:lnTo>
                <a:lnTo>
                  <a:pt x="293" y="2929"/>
                </a:lnTo>
                <a:lnTo>
                  <a:pt x="293" y="2918"/>
                </a:lnTo>
                <a:lnTo>
                  <a:pt x="296" y="2910"/>
                </a:lnTo>
                <a:lnTo>
                  <a:pt x="294" y="2900"/>
                </a:lnTo>
                <a:lnTo>
                  <a:pt x="294" y="2891"/>
                </a:lnTo>
                <a:lnTo>
                  <a:pt x="294" y="2879"/>
                </a:lnTo>
                <a:lnTo>
                  <a:pt x="296" y="2870"/>
                </a:lnTo>
                <a:lnTo>
                  <a:pt x="296" y="2868"/>
                </a:lnTo>
                <a:lnTo>
                  <a:pt x="299" y="2866"/>
                </a:lnTo>
                <a:lnTo>
                  <a:pt x="297" y="2865"/>
                </a:lnTo>
                <a:lnTo>
                  <a:pt x="297" y="2864"/>
                </a:lnTo>
                <a:lnTo>
                  <a:pt x="299" y="2861"/>
                </a:lnTo>
                <a:lnTo>
                  <a:pt x="300" y="2861"/>
                </a:lnTo>
                <a:lnTo>
                  <a:pt x="301" y="2861"/>
                </a:lnTo>
                <a:lnTo>
                  <a:pt x="300" y="2858"/>
                </a:lnTo>
                <a:lnTo>
                  <a:pt x="299" y="2855"/>
                </a:lnTo>
                <a:lnTo>
                  <a:pt x="294" y="2853"/>
                </a:lnTo>
                <a:lnTo>
                  <a:pt x="290" y="2851"/>
                </a:lnTo>
                <a:lnTo>
                  <a:pt x="285" y="2850"/>
                </a:lnTo>
                <a:lnTo>
                  <a:pt x="279" y="2847"/>
                </a:lnTo>
                <a:lnTo>
                  <a:pt x="271" y="2842"/>
                </a:lnTo>
                <a:lnTo>
                  <a:pt x="263" y="2839"/>
                </a:lnTo>
                <a:lnTo>
                  <a:pt x="262" y="2838"/>
                </a:lnTo>
                <a:lnTo>
                  <a:pt x="262" y="2836"/>
                </a:lnTo>
                <a:lnTo>
                  <a:pt x="273" y="2839"/>
                </a:lnTo>
                <a:lnTo>
                  <a:pt x="282" y="2843"/>
                </a:lnTo>
                <a:lnTo>
                  <a:pt x="292" y="2847"/>
                </a:lnTo>
                <a:lnTo>
                  <a:pt x="301" y="2849"/>
                </a:lnTo>
                <a:lnTo>
                  <a:pt x="305" y="2855"/>
                </a:lnTo>
                <a:lnTo>
                  <a:pt x="307" y="2857"/>
                </a:lnTo>
                <a:lnTo>
                  <a:pt x="305" y="2866"/>
                </a:lnTo>
                <a:lnTo>
                  <a:pt x="304" y="2868"/>
                </a:lnTo>
                <a:lnTo>
                  <a:pt x="303" y="2874"/>
                </a:lnTo>
                <a:lnTo>
                  <a:pt x="301" y="2876"/>
                </a:lnTo>
                <a:lnTo>
                  <a:pt x="301" y="2880"/>
                </a:lnTo>
                <a:lnTo>
                  <a:pt x="303" y="2883"/>
                </a:lnTo>
                <a:lnTo>
                  <a:pt x="301" y="2894"/>
                </a:lnTo>
                <a:lnTo>
                  <a:pt x="301" y="2899"/>
                </a:lnTo>
                <a:lnTo>
                  <a:pt x="301" y="2903"/>
                </a:lnTo>
                <a:lnTo>
                  <a:pt x="303" y="2913"/>
                </a:lnTo>
                <a:lnTo>
                  <a:pt x="300" y="2919"/>
                </a:lnTo>
                <a:lnTo>
                  <a:pt x="299" y="2925"/>
                </a:lnTo>
                <a:lnTo>
                  <a:pt x="299" y="2926"/>
                </a:lnTo>
                <a:lnTo>
                  <a:pt x="299" y="2928"/>
                </a:lnTo>
                <a:lnTo>
                  <a:pt x="299" y="2932"/>
                </a:lnTo>
                <a:close/>
                <a:moveTo>
                  <a:pt x="299" y="2834"/>
                </a:moveTo>
                <a:lnTo>
                  <a:pt x="297" y="2834"/>
                </a:lnTo>
                <a:lnTo>
                  <a:pt x="285" y="2834"/>
                </a:lnTo>
                <a:lnTo>
                  <a:pt x="274" y="2829"/>
                </a:lnTo>
                <a:lnTo>
                  <a:pt x="271" y="2828"/>
                </a:lnTo>
                <a:lnTo>
                  <a:pt x="264" y="2825"/>
                </a:lnTo>
                <a:lnTo>
                  <a:pt x="254" y="2819"/>
                </a:lnTo>
                <a:lnTo>
                  <a:pt x="243" y="2814"/>
                </a:lnTo>
                <a:lnTo>
                  <a:pt x="240" y="2813"/>
                </a:lnTo>
                <a:lnTo>
                  <a:pt x="243" y="2813"/>
                </a:lnTo>
                <a:lnTo>
                  <a:pt x="249" y="2813"/>
                </a:lnTo>
                <a:lnTo>
                  <a:pt x="260" y="2819"/>
                </a:lnTo>
                <a:lnTo>
                  <a:pt x="264" y="2820"/>
                </a:lnTo>
                <a:lnTo>
                  <a:pt x="270" y="2824"/>
                </a:lnTo>
                <a:lnTo>
                  <a:pt x="277" y="2825"/>
                </a:lnTo>
                <a:lnTo>
                  <a:pt x="281" y="2827"/>
                </a:lnTo>
                <a:lnTo>
                  <a:pt x="290" y="2829"/>
                </a:lnTo>
                <a:lnTo>
                  <a:pt x="299" y="2832"/>
                </a:lnTo>
                <a:lnTo>
                  <a:pt x="299" y="2834"/>
                </a:lnTo>
                <a:close/>
                <a:moveTo>
                  <a:pt x="352" y="2827"/>
                </a:moveTo>
                <a:lnTo>
                  <a:pt x="344" y="2828"/>
                </a:lnTo>
                <a:lnTo>
                  <a:pt x="335" y="2824"/>
                </a:lnTo>
                <a:lnTo>
                  <a:pt x="330" y="2816"/>
                </a:lnTo>
                <a:lnTo>
                  <a:pt x="326" y="2812"/>
                </a:lnTo>
                <a:lnTo>
                  <a:pt x="326" y="2810"/>
                </a:lnTo>
                <a:lnTo>
                  <a:pt x="327" y="2809"/>
                </a:lnTo>
                <a:lnTo>
                  <a:pt x="333" y="2812"/>
                </a:lnTo>
                <a:lnTo>
                  <a:pt x="337" y="2819"/>
                </a:lnTo>
                <a:lnTo>
                  <a:pt x="345" y="2824"/>
                </a:lnTo>
                <a:lnTo>
                  <a:pt x="353" y="2824"/>
                </a:lnTo>
                <a:lnTo>
                  <a:pt x="353" y="2825"/>
                </a:lnTo>
                <a:lnTo>
                  <a:pt x="353" y="2827"/>
                </a:lnTo>
                <a:lnTo>
                  <a:pt x="352" y="2827"/>
                </a:lnTo>
                <a:close/>
                <a:moveTo>
                  <a:pt x="732" y="2839"/>
                </a:moveTo>
                <a:lnTo>
                  <a:pt x="732" y="2840"/>
                </a:lnTo>
                <a:lnTo>
                  <a:pt x="732" y="2839"/>
                </a:lnTo>
                <a:lnTo>
                  <a:pt x="731" y="2839"/>
                </a:lnTo>
                <a:lnTo>
                  <a:pt x="730" y="2838"/>
                </a:lnTo>
                <a:lnTo>
                  <a:pt x="728" y="2836"/>
                </a:lnTo>
                <a:lnTo>
                  <a:pt x="728" y="2828"/>
                </a:lnTo>
                <a:lnTo>
                  <a:pt x="726" y="2817"/>
                </a:lnTo>
                <a:lnTo>
                  <a:pt x="724" y="2814"/>
                </a:lnTo>
                <a:lnTo>
                  <a:pt x="723" y="2812"/>
                </a:lnTo>
                <a:lnTo>
                  <a:pt x="726" y="2810"/>
                </a:lnTo>
                <a:lnTo>
                  <a:pt x="723" y="2802"/>
                </a:lnTo>
                <a:lnTo>
                  <a:pt x="723" y="2801"/>
                </a:lnTo>
                <a:lnTo>
                  <a:pt x="721" y="2798"/>
                </a:lnTo>
                <a:lnTo>
                  <a:pt x="720" y="2793"/>
                </a:lnTo>
                <a:lnTo>
                  <a:pt x="719" y="2789"/>
                </a:lnTo>
                <a:lnTo>
                  <a:pt x="723" y="2789"/>
                </a:lnTo>
                <a:lnTo>
                  <a:pt x="724" y="2797"/>
                </a:lnTo>
                <a:lnTo>
                  <a:pt x="726" y="2799"/>
                </a:lnTo>
                <a:lnTo>
                  <a:pt x="728" y="2804"/>
                </a:lnTo>
                <a:lnTo>
                  <a:pt x="728" y="2806"/>
                </a:lnTo>
                <a:lnTo>
                  <a:pt x="730" y="2813"/>
                </a:lnTo>
                <a:lnTo>
                  <a:pt x="730" y="2821"/>
                </a:lnTo>
                <a:lnTo>
                  <a:pt x="731" y="2834"/>
                </a:lnTo>
                <a:lnTo>
                  <a:pt x="732" y="2836"/>
                </a:lnTo>
                <a:lnTo>
                  <a:pt x="732" y="2839"/>
                </a:lnTo>
                <a:close/>
                <a:moveTo>
                  <a:pt x="61" y="2771"/>
                </a:moveTo>
                <a:lnTo>
                  <a:pt x="54" y="2772"/>
                </a:lnTo>
                <a:lnTo>
                  <a:pt x="53" y="2771"/>
                </a:lnTo>
                <a:lnTo>
                  <a:pt x="53" y="2769"/>
                </a:lnTo>
                <a:lnTo>
                  <a:pt x="57" y="2765"/>
                </a:lnTo>
                <a:lnTo>
                  <a:pt x="64" y="2761"/>
                </a:lnTo>
                <a:lnTo>
                  <a:pt x="68" y="2756"/>
                </a:lnTo>
                <a:lnTo>
                  <a:pt x="73" y="2753"/>
                </a:lnTo>
                <a:lnTo>
                  <a:pt x="77" y="2750"/>
                </a:lnTo>
                <a:lnTo>
                  <a:pt x="79" y="2749"/>
                </a:lnTo>
                <a:lnTo>
                  <a:pt x="80" y="2748"/>
                </a:lnTo>
                <a:lnTo>
                  <a:pt x="80" y="2746"/>
                </a:lnTo>
                <a:lnTo>
                  <a:pt x="82" y="2742"/>
                </a:lnTo>
                <a:lnTo>
                  <a:pt x="82" y="2741"/>
                </a:lnTo>
                <a:lnTo>
                  <a:pt x="90" y="2739"/>
                </a:lnTo>
                <a:lnTo>
                  <a:pt x="91" y="2742"/>
                </a:lnTo>
                <a:lnTo>
                  <a:pt x="84" y="2748"/>
                </a:lnTo>
                <a:lnTo>
                  <a:pt x="83" y="2753"/>
                </a:lnTo>
                <a:lnTo>
                  <a:pt x="82" y="2754"/>
                </a:lnTo>
                <a:lnTo>
                  <a:pt x="80" y="2757"/>
                </a:lnTo>
                <a:lnTo>
                  <a:pt x="75" y="2759"/>
                </a:lnTo>
                <a:lnTo>
                  <a:pt x="69" y="2763"/>
                </a:lnTo>
                <a:lnTo>
                  <a:pt x="67" y="2767"/>
                </a:lnTo>
                <a:lnTo>
                  <a:pt x="61" y="2771"/>
                </a:lnTo>
                <a:close/>
                <a:moveTo>
                  <a:pt x="232" y="2735"/>
                </a:moveTo>
                <a:lnTo>
                  <a:pt x="234" y="2739"/>
                </a:lnTo>
                <a:lnTo>
                  <a:pt x="241" y="2739"/>
                </a:lnTo>
                <a:lnTo>
                  <a:pt x="247" y="2741"/>
                </a:lnTo>
                <a:lnTo>
                  <a:pt x="251" y="2741"/>
                </a:lnTo>
                <a:lnTo>
                  <a:pt x="252" y="2746"/>
                </a:lnTo>
                <a:lnTo>
                  <a:pt x="254" y="2752"/>
                </a:lnTo>
                <a:lnTo>
                  <a:pt x="254" y="2754"/>
                </a:lnTo>
                <a:lnTo>
                  <a:pt x="252" y="2756"/>
                </a:lnTo>
                <a:lnTo>
                  <a:pt x="251" y="2756"/>
                </a:lnTo>
                <a:lnTo>
                  <a:pt x="249" y="2756"/>
                </a:lnTo>
                <a:lnTo>
                  <a:pt x="247" y="2756"/>
                </a:lnTo>
                <a:lnTo>
                  <a:pt x="243" y="2752"/>
                </a:lnTo>
                <a:lnTo>
                  <a:pt x="241" y="2746"/>
                </a:lnTo>
                <a:lnTo>
                  <a:pt x="236" y="2745"/>
                </a:lnTo>
                <a:lnTo>
                  <a:pt x="230" y="2741"/>
                </a:lnTo>
                <a:lnTo>
                  <a:pt x="229" y="2739"/>
                </a:lnTo>
                <a:lnTo>
                  <a:pt x="223" y="2734"/>
                </a:lnTo>
                <a:lnTo>
                  <a:pt x="215" y="2727"/>
                </a:lnTo>
                <a:lnTo>
                  <a:pt x="210" y="2720"/>
                </a:lnTo>
                <a:lnTo>
                  <a:pt x="215" y="2722"/>
                </a:lnTo>
                <a:lnTo>
                  <a:pt x="226" y="2730"/>
                </a:lnTo>
                <a:lnTo>
                  <a:pt x="232" y="2735"/>
                </a:lnTo>
                <a:close/>
                <a:moveTo>
                  <a:pt x="682" y="2793"/>
                </a:moveTo>
                <a:lnTo>
                  <a:pt x="678" y="2794"/>
                </a:lnTo>
                <a:lnTo>
                  <a:pt x="676" y="2791"/>
                </a:lnTo>
                <a:lnTo>
                  <a:pt x="676" y="2790"/>
                </a:lnTo>
                <a:lnTo>
                  <a:pt x="676" y="2787"/>
                </a:lnTo>
                <a:lnTo>
                  <a:pt x="676" y="2783"/>
                </a:lnTo>
                <a:lnTo>
                  <a:pt x="676" y="2782"/>
                </a:lnTo>
                <a:lnTo>
                  <a:pt x="676" y="2779"/>
                </a:lnTo>
                <a:lnTo>
                  <a:pt x="675" y="2769"/>
                </a:lnTo>
                <a:lnTo>
                  <a:pt x="678" y="2767"/>
                </a:lnTo>
                <a:lnTo>
                  <a:pt x="676" y="2761"/>
                </a:lnTo>
                <a:lnTo>
                  <a:pt x="675" y="2754"/>
                </a:lnTo>
                <a:lnTo>
                  <a:pt x="675" y="2750"/>
                </a:lnTo>
                <a:lnTo>
                  <a:pt x="672" y="2744"/>
                </a:lnTo>
                <a:lnTo>
                  <a:pt x="670" y="2741"/>
                </a:lnTo>
                <a:lnTo>
                  <a:pt x="666" y="2737"/>
                </a:lnTo>
                <a:lnTo>
                  <a:pt x="664" y="2734"/>
                </a:lnTo>
                <a:lnTo>
                  <a:pt x="666" y="2731"/>
                </a:lnTo>
                <a:lnTo>
                  <a:pt x="666" y="2726"/>
                </a:lnTo>
                <a:lnTo>
                  <a:pt x="664" y="2722"/>
                </a:lnTo>
                <a:lnTo>
                  <a:pt x="663" y="2718"/>
                </a:lnTo>
                <a:lnTo>
                  <a:pt x="659" y="2714"/>
                </a:lnTo>
                <a:lnTo>
                  <a:pt x="661" y="2714"/>
                </a:lnTo>
                <a:lnTo>
                  <a:pt x="663" y="2715"/>
                </a:lnTo>
                <a:lnTo>
                  <a:pt x="667" y="2716"/>
                </a:lnTo>
                <a:lnTo>
                  <a:pt x="671" y="2722"/>
                </a:lnTo>
                <a:lnTo>
                  <a:pt x="671" y="2723"/>
                </a:lnTo>
                <a:lnTo>
                  <a:pt x="676" y="2731"/>
                </a:lnTo>
                <a:lnTo>
                  <a:pt x="681" y="2739"/>
                </a:lnTo>
                <a:lnTo>
                  <a:pt x="683" y="2750"/>
                </a:lnTo>
                <a:lnTo>
                  <a:pt x="683" y="2763"/>
                </a:lnTo>
                <a:lnTo>
                  <a:pt x="685" y="2771"/>
                </a:lnTo>
                <a:lnTo>
                  <a:pt x="683" y="2774"/>
                </a:lnTo>
                <a:lnTo>
                  <a:pt x="681" y="2779"/>
                </a:lnTo>
                <a:lnTo>
                  <a:pt x="682" y="2784"/>
                </a:lnTo>
                <a:lnTo>
                  <a:pt x="683" y="2790"/>
                </a:lnTo>
                <a:lnTo>
                  <a:pt x="683" y="2791"/>
                </a:lnTo>
                <a:lnTo>
                  <a:pt x="682" y="2793"/>
                </a:lnTo>
                <a:close/>
                <a:moveTo>
                  <a:pt x="368" y="2689"/>
                </a:moveTo>
                <a:lnTo>
                  <a:pt x="372" y="2696"/>
                </a:lnTo>
                <a:lnTo>
                  <a:pt x="376" y="2707"/>
                </a:lnTo>
                <a:lnTo>
                  <a:pt x="380" y="2712"/>
                </a:lnTo>
                <a:lnTo>
                  <a:pt x="383" y="2719"/>
                </a:lnTo>
                <a:lnTo>
                  <a:pt x="389" y="2726"/>
                </a:lnTo>
                <a:lnTo>
                  <a:pt x="389" y="2737"/>
                </a:lnTo>
                <a:lnTo>
                  <a:pt x="389" y="2739"/>
                </a:lnTo>
                <a:lnTo>
                  <a:pt x="389" y="2746"/>
                </a:lnTo>
                <a:lnTo>
                  <a:pt x="386" y="2752"/>
                </a:lnTo>
                <a:lnTo>
                  <a:pt x="384" y="2752"/>
                </a:lnTo>
                <a:lnTo>
                  <a:pt x="383" y="2746"/>
                </a:lnTo>
                <a:lnTo>
                  <a:pt x="382" y="2735"/>
                </a:lnTo>
                <a:lnTo>
                  <a:pt x="382" y="2727"/>
                </a:lnTo>
                <a:lnTo>
                  <a:pt x="379" y="2722"/>
                </a:lnTo>
                <a:lnTo>
                  <a:pt x="375" y="2714"/>
                </a:lnTo>
                <a:lnTo>
                  <a:pt x="371" y="2705"/>
                </a:lnTo>
                <a:lnTo>
                  <a:pt x="365" y="2694"/>
                </a:lnTo>
                <a:lnTo>
                  <a:pt x="364" y="2696"/>
                </a:lnTo>
                <a:lnTo>
                  <a:pt x="363" y="2696"/>
                </a:lnTo>
                <a:lnTo>
                  <a:pt x="360" y="2696"/>
                </a:lnTo>
                <a:lnTo>
                  <a:pt x="359" y="2696"/>
                </a:lnTo>
                <a:lnTo>
                  <a:pt x="357" y="2696"/>
                </a:lnTo>
                <a:lnTo>
                  <a:pt x="359" y="2694"/>
                </a:lnTo>
                <a:lnTo>
                  <a:pt x="359" y="2693"/>
                </a:lnTo>
                <a:lnTo>
                  <a:pt x="364" y="2688"/>
                </a:lnTo>
                <a:lnTo>
                  <a:pt x="363" y="2685"/>
                </a:lnTo>
                <a:lnTo>
                  <a:pt x="356" y="2679"/>
                </a:lnTo>
                <a:lnTo>
                  <a:pt x="357" y="2677"/>
                </a:lnTo>
                <a:lnTo>
                  <a:pt x="367" y="2681"/>
                </a:lnTo>
                <a:lnTo>
                  <a:pt x="368" y="2685"/>
                </a:lnTo>
                <a:lnTo>
                  <a:pt x="368" y="2689"/>
                </a:lnTo>
                <a:close/>
                <a:moveTo>
                  <a:pt x="259" y="2696"/>
                </a:moveTo>
                <a:lnTo>
                  <a:pt x="264" y="2700"/>
                </a:lnTo>
                <a:lnTo>
                  <a:pt x="267" y="2700"/>
                </a:lnTo>
                <a:lnTo>
                  <a:pt x="271" y="2700"/>
                </a:lnTo>
                <a:lnTo>
                  <a:pt x="271" y="2701"/>
                </a:lnTo>
                <a:lnTo>
                  <a:pt x="274" y="2703"/>
                </a:lnTo>
                <a:lnTo>
                  <a:pt x="275" y="2705"/>
                </a:lnTo>
                <a:lnTo>
                  <a:pt x="282" y="2711"/>
                </a:lnTo>
                <a:lnTo>
                  <a:pt x="286" y="2712"/>
                </a:lnTo>
                <a:lnTo>
                  <a:pt x="292" y="2715"/>
                </a:lnTo>
                <a:lnTo>
                  <a:pt x="292" y="2716"/>
                </a:lnTo>
                <a:lnTo>
                  <a:pt x="289" y="2718"/>
                </a:lnTo>
                <a:lnTo>
                  <a:pt x="288" y="2719"/>
                </a:lnTo>
                <a:lnTo>
                  <a:pt x="278" y="2715"/>
                </a:lnTo>
                <a:lnTo>
                  <a:pt x="270" y="2709"/>
                </a:lnTo>
                <a:lnTo>
                  <a:pt x="266" y="2708"/>
                </a:lnTo>
                <a:lnTo>
                  <a:pt x="269" y="2720"/>
                </a:lnTo>
                <a:lnTo>
                  <a:pt x="277" y="2727"/>
                </a:lnTo>
                <a:lnTo>
                  <a:pt x="278" y="2729"/>
                </a:lnTo>
                <a:lnTo>
                  <a:pt x="282" y="2734"/>
                </a:lnTo>
                <a:lnTo>
                  <a:pt x="281" y="2734"/>
                </a:lnTo>
                <a:lnTo>
                  <a:pt x="278" y="2733"/>
                </a:lnTo>
                <a:lnTo>
                  <a:pt x="267" y="2727"/>
                </a:lnTo>
                <a:lnTo>
                  <a:pt x="262" y="2720"/>
                </a:lnTo>
                <a:lnTo>
                  <a:pt x="256" y="2715"/>
                </a:lnTo>
                <a:lnTo>
                  <a:pt x="254" y="2712"/>
                </a:lnTo>
                <a:lnTo>
                  <a:pt x="252" y="2707"/>
                </a:lnTo>
                <a:lnTo>
                  <a:pt x="252" y="2701"/>
                </a:lnTo>
                <a:lnTo>
                  <a:pt x="251" y="2694"/>
                </a:lnTo>
                <a:lnTo>
                  <a:pt x="255" y="2689"/>
                </a:lnTo>
                <a:lnTo>
                  <a:pt x="256" y="2688"/>
                </a:lnTo>
                <a:lnTo>
                  <a:pt x="260" y="2686"/>
                </a:lnTo>
                <a:lnTo>
                  <a:pt x="256" y="2681"/>
                </a:lnTo>
                <a:lnTo>
                  <a:pt x="255" y="2679"/>
                </a:lnTo>
                <a:lnTo>
                  <a:pt x="249" y="2675"/>
                </a:lnTo>
                <a:lnTo>
                  <a:pt x="248" y="2670"/>
                </a:lnTo>
                <a:lnTo>
                  <a:pt x="248" y="2667"/>
                </a:lnTo>
                <a:lnTo>
                  <a:pt x="244" y="2660"/>
                </a:lnTo>
                <a:lnTo>
                  <a:pt x="249" y="2663"/>
                </a:lnTo>
                <a:lnTo>
                  <a:pt x="251" y="2666"/>
                </a:lnTo>
                <a:lnTo>
                  <a:pt x="252" y="2671"/>
                </a:lnTo>
                <a:lnTo>
                  <a:pt x="259" y="2677"/>
                </a:lnTo>
                <a:lnTo>
                  <a:pt x="263" y="2682"/>
                </a:lnTo>
                <a:lnTo>
                  <a:pt x="263" y="2688"/>
                </a:lnTo>
                <a:lnTo>
                  <a:pt x="262" y="2689"/>
                </a:lnTo>
                <a:lnTo>
                  <a:pt x="259" y="2696"/>
                </a:lnTo>
                <a:close/>
                <a:moveTo>
                  <a:pt x="544" y="2674"/>
                </a:moveTo>
                <a:lnTo>
                  <a:pt x="550" y="2674"/>
                </a:lnTo>
                <a:lnTo>
                  <a:pt x="554" y="2674"/>
                </a:lnTo>
                <a:lnTo>
                  <a:pt x="560" y="2674"/>
                </a:lnTo>
                <a:lnTo>
                  <a:pt x="560" y="2670"/>
                </a:lnTo>
                <a:lnTo>
                  <a:pt x="562" y="2664"/>
                </a:lnTo>
                <a:lnTo>
                  <a:pt x="562" y="2663"/>
                </a:lnTo>
                <a:lnTo>
                  <a:pt x="565" y="2660"/>
                </a:lnTo>
                <a:lnTo>
                  <a:pt x="567" y="2658"/>
                </a:lnTo>
                <a:lnTo>
                  <a:pt x="569" y="2662"/>
                </a:lnTo>
                <a:lnTo>
                  <a:pt x="570" y="2662"/>
                </a:lnTo>
                <a:lnTo>
                  <a:pt x="567" y="2667"/>
                </a:lnTo>
                <a:lnTo>
                  <a:pt x="565" y="2673"/>
                </a:lnTo>
                <a:lnTo>
                  <a:pt x="565" y="2674"/>
                </a:lnTo>
                <a:lnTo>
                  <a:pt x="565" y="2675"/>
                </a:lnTo>
                <a:lnTo>
                  <a:pt x="562" y="2677"/>
                </a:lnTo>
                <a:lnTo>
                  <a:pt x="559" y="2679"/>
                </a:lnTo>
                <a:lnTo>
                  <a:pt x="555" y="2686"/>
                </a:lnTo>
                <a:lnTo>
                  <a:pt x="560" y="2696"/>
                </a:lnTo>
                <a:lnTo>
                  <a:pt x="562" y="2701"/>
                </a:lnTo>
                <a:lnTo>
                  <a:pt x="563" y="2703"/>
                </a:lnTo>
                <a:lnTo>
                  <a:pt x="565" y="2714"/>
                </a:lnTo>
                <a:lnTo>
                  <a:pt x="562" y="2719"/>
                </a:lnTo>
                <a:lnTo>
                  <a:pt x="560" y="2720"/>
                </a:lnTo>
                <a:lnTo>
                  <a:pt x="556" y="2718"/>
                </a:lnTo>
                <a:lnTo>
                  <a:pt x="558" y="2715"/>
                </a:lnTo>
                <a:lnTo>
                  <a:pt x="558" y="2709"/>
                </a:lnTo>
                <a:lnTo>
                  <a:pt x="555" y="2700"/>
                </a:lnTo>
                <a:lnTo>
                  <a:pt x="544" y="2690"/>
                </a:lnTo>
                <a:lnTo>
                  <a:pt x="540" y="2689"/>
                </a:lnTo>
                <a:lnTo>
                  <a:pt x="537" y="2686"/>
                </a:lnTo>
                <a:lnTo>
                  <a:pt x="530" y="2689"/>
                </a:lnTo>
                <a:lnTo>
                  <a:pt x="524" y="2697"/>
                </a:lnTo>
                <a:lnTo>
                  <a:pt x="520" y="2701"/>
                </a:lnTo>
                <a:lnTo>
                  <a:pt x="520" y="2700"/>
                </a:lnTo>
                <a:lnTo>
                  <a:pt x="520" y="2696"/>
                </a:lnTo>
                <a:lnTo>
                  <a:pt x="520" y="2694"/>
                </a:lnTo>
                <a:lnTo>
                  <a:pt x="522" y="2689"/>
                </a:lnTo>
                <a:lnTo>
                  <a:pt x="525" y="2685"/>
                </a:lnTo>
                <a:lnTo>
                  <a:pt x="525" y="2684"/>
                </a:lnTo>
                <a:lnTo>
                  <a:pt x="528" y="2679"/>
                </a:lnTo>
                <a:lnTo>
                  <a:pt x="529" y="2679"/>
                </a:lnTo>
                <a:lnTo>
                  <a:pt x="532" y="2675"/>
                </a:lnTo>
                <a:lnTo>
                  <a:pt x="533" y="2673"/>
                </a:lnTo>
                <a:lnTo>
                  <a:pt x="533" y="2671"/>
                </a:lnTo>
                <a:lnTo>
                  <a:pt x="536" y="2670"/>
                </a:lnTo>
                <a:lnTo>
                  <a:pt x="544" y="2656"/>
                </a:lnTo>
                <a:lnTo>
                  <a:pt x="548" y="2658"/>
                </a:lnTo>
                <a:lnTo>
                  <a:pt x="548" y="2660"/>
                </a:lnTo>
                <a:lnTo>
                  <a:pt x="547" y="2664"/>
                </a:lnTo>
                <a:lnTo>
                  <a:pt x="544" y="2670"/>
                </a:lnTo>
                <a:lnTo>
                  <a:pt x="544" y="2674"/>
                </a:lnTo>
                <a:close/>
                <a:moveTo>
                  <a:pt x="494" y="2655"/>
                </a:moveTo>
                <a:lnTo>
                  <a:pt x="491" y="2655"/>
                </a:lnTo>
                <a:lnTo>
                  <a:pt x="487" y="2649"/>
                </a:lnTo>
                <a:lnTo>
                  <a:pt x="479" y="2645"/>
                </a:lnTo>
                <a:lnTo>
                  <a:pt x="472" y="2640"/>
                </a:lnTo>
                <a:lnTo>
                  <a:pt x="470" y="2630"/>
                </a:lnTo>
                <a:lnTo>
                  <a:pt x="470" y="2629"/>
                </a:lnTo>
                <a:lnTo>
                  <a:pt x="473" y="2619"/>
                </a:lnTo>
                <a:lnTo>
                  <a:pt x="475" y="2618"/>
                </a:lnTo>
                <a:lnTo>
                  <a:pt x="477" y="2615"/>
                </a:lnTo>
                <a:lnTo>
                  <a:pt x="479" y="2614"/>
                </a:lnTo>
                <a:lnTo>
                  <a:pt x="480" y="2609"/>
                </a:lnTo>
                <a:lnTo>
                  <a:pt x="480" y="2604"/>
                </a:lnTo>
                <a:lnTo>
                  <a:pt x="480" y="2603"/>
                </a:lnTo>
                <a:lnTo>
                  <a:pt x="476" y="2595"/>
                </a:lnTo>
                <a:lnTo>
                  <a:pt x="475" y="2588"/>
                </a:lnTo>
                <a:lnTo>
                  <a:pt x="470" y="2584"/>
                </a:lnTo>
                <a:lnTo>
                  <a:pt x="473" y="2584"/>
                </a:lnTo>
                <a:lnTo>
                  <a:pt x="476" y="2584"/>
                </a:lnTo>
                <a:lnTo>
                  <a:pt x="481" y="2592"/>
                </a:lnTo>
                <a:lnTo>
                  <a:pt x="483" y="2600"/>
                </a:lnTo>
                <a:lnTo>
                  <a:pt x="484" y="2604"/>
                </a:lnTo>
                <a:lnTo>
                  <a:pt x="484" y="2609"/>
                </a:lnTo>
                <a:lnTo>
                  <a:pt x="485" y="2610"/>
                </a:lnTo>
                <a:lnTo>
                  <a:pt x="485" y="2614"/>
                </a:lnTo>
                <a:lnTo>
                  <a:pt x="480" y="2619"/>
                </a:lnTo>
                <a:lnTo>
                  <a:pt x="477" y="2624"/>
                </a:lnTo>
                <a:lnTo>
                  <a:pt x="476" y="2634"/>
                </a:lnTo>
                <a:lnTo>
                  <a:pt x="476" y="2636"/>
                </a:lnTo>
                <a:lnTo>
                  <a:pt x="477" y="2637"/>
                </a:lnTo>
                <a:lnTo>
                  <a:pt x="479" y="2639"/>
                </a:lnTo>
                <a:lnTo>
                  <a:pt x="483" y="2641"/>
                </a:lnTo>
                <a:lnTo>
                  <a:pt x="488" y="2643"/>
                </a:lnTo>
                <a:lnTo>
                  <a:pt x="492" y="2647"/>
                </a:lnTo>
                <a:lnTo>
                  <a:pt x="495" y="2654"/>
                </a:lnTo>
                <a:lnTo>
                  <a:pt x="494" y="2655"/>
                </a:lnTo>
                <a:close/>
                <a:moveTo>
                  <a:pt x="386" y="2592"/>
                </a:moveTo>
                <a:lnTo>
                  <a:pt x="383" y="2594"/>
                </a:lnTo>
                <a:lnTo>
                  <a:pt x="379" y="2589"/>
                </a:lnTo>
                <a:lnTo>
                  <a:pt x="378" y="2583"/>
                </a:lnTo>
                <a:lnTo>
                  <a:pt x="376" y="2580"/>
                </a:lnTo>
                <a:lnTo>
                  <a:pt x="376" y="2572"/>
                </a:lnTo>
                <a:lnTo>
                  <a:pt x="375" y="2568"/>
                </a:lnTo>
                <a:lnTo>
                  <a:pt x="368" y="2564"/>
                </a:lnTo>
                <a:lnTo>
                  <a:pt x="367" y="2561"/>
                </a:lnTo>
                <a:lnTo>
                  <a:pt x="367" y="2557"/>
                </a:lnTo>
                <a:lnTo>
                  <a:pt x="368" y="2555"/>
                </a:lnTo>
                <a:lnTo>
                  <a:pt x="372" y="2558"/>
                </a:lnTo>
                <a:lnTo>
                  <a:pt x="380" y="2562"/>
                </a:lnTo>
                <a:lnTo>
                  <a:pt x="383" y="2569"/>
                </a:lnTo>
                <a:lnTo>
                  <a:pt x="382" y="2580"/>
                </a:lnTo>
                <a:lnTo>
                  <a:pt x="384" y="2589"/>
                </a:lnTo>
                <a:lnTo>
                  <a:pt x="386" y="2592"/>
                </a:lnTo>
                <a:close/>
                <a:moveTo>
                  <a:pt x="363" y="2558"/>
                </a:moveTo>
                <a:lnTo>
                  <a:pt x="361" y="2561"/>
                </a:lnTo>
                <a:lnTo>
                  <a:pt x="353" y="2559"/>
                </a:lnTo>
                <a:lnTo>
                  <a:pt x="348" y="2558"/>
                </a:lnTo>
                <a:lnTo>
                  <a:pt x="342" y="2553"/>
                </a:lnTo>
                <a:lnTo>
                  <a:pt x="339" y="2547"/>
                </a:lnTo>
                <a:lnTo>
                  <a:pt x="341" y="2547"/>
                </a:lnTo>
                <a:lnTo>
                  <a:pt x="342" y="2547"/>
                </a:lnTo>
                <a:lnTo>
                  <a:pt x="346" y="2551"/>
                </a:lnTo>
                <a:lnTo>
                  <a:pt x="352" y="2554"/>
                </a:lnTo>
                <a:lnTo>
                  <a:pt x="359" y="2555"/>
                </a:lnTo>
                <a:lnTo>
                  <a:pt x="363" y="2558"/>
                </a:lnTo>
                <a:close/>
                <a:moveTo>
                  <a:pt x="537" y="2592"/>
                </a:moveTo>
                <a:lnTo>
                  <a:pt x="536" y="2594"/>
                </a:lnTo>
                <a:lnTo>
                  <a:pt x="536" y="2592"/>
                </a:lnTo>
                <a:lnTo>
                  <a:pt x="535" y="2587"/>
                </a:lnTo>
                <a:lnTo>
                  <a:pt x="537" y="2577"/>
                </a:lnTo>
                <a:lnTo>
                  <a:pt x="536" y="2570"/>
                </a:lnTo>
                <a:lnTo>
                  <a:pt x="532" y="2569"/>
                </a:lnTo>
                <a:lnTo>
                  <a:pt x="533" y="2559"/>
                </a:lnTo>
                <a:lnTo>
                  <a:pt x="537" y="2550"/>
                </a:lnTo>
                <a:lnTo>
                  <a:pt x="532" y="2547"/>
                </a:lnTo>
                <a:lnTo>
                  <a:pt x="529" y="2543"/>
                </a:lnTo>
                <a:lnTo>
                  <a:pt x="529" y="2542"/>
                </a:lnTo>
                <a:lnTo>
                  <a:pt x="530" y="2542"/>
                </a:lnTo>
                <a:lnTo>
                  <a:pt x="532" y="2542"/>
                </a:lnTo>
                <a:lnTo>
                  <a:pt x="532" y="2542"/>
                </a:lnTo>
                <a:lnTo>
                  <a:pt x="536" y="2544"/>
                </a:lnTo>
                <a:lnTo>
                  <a:pt x="541" y="2546"/>
                </a:lnTo>
                <a:lnTo>
                  <a:pt x="543" y="2551"/>
                </a:lnTo>
                <a:lnTo>
                  <a:pt x="540" y="2558"/>
                </a:lnTo>
                <a:lnTo>
                  <a:pt x="537" y="2569"/>
                </a:lnTo>
                <a:lnTo>
                  <a:pt x="539" y="2569"/>
                </a:lnTo>
                <a:lnTo>
                  <a:pt x="541" y="2573"/>
                </a:lnTo>
                <a:lnTo>
                  <a:pt x="541" y="2574"/>
                </a:lnTo>
                <a:lnTo>
                  <a:pt x="540" y="2579"/>
                </a:lnTo>
                <a:lnTo>
                  <a:pt x="537" y="2585"/>
                </a:lnTo>
                <a:lnTo>
                  <a:pt x="539" y="2589"/>
                </a:lnTo>
                <a:lnTo>
                  <a:pt x="539" y="2592"/>
                </a:lnTo>
                <a:lnTo>
                  <a:pt x="537" y="2592"/>
                </a:lnTo>
                <a:close/>
                <a:moveTo>
                  <a:pt x="575" y="2632"/>
                </a:moveTo>
                <a:lnTo>
                  <a:pt x="575" y="2629"/>
                </a:lnTo>
                <a:lnTo>
                  <a:pt x="574" y="2626"/>
                </a:lnTo>
                <a:lnTo>
                  <a:pt x="573" y="2621"/>
                </a:lnTo>
                <a:lnTo>
                  <a:pt x="571" y="2617"/>
                </a:lnTo>
                <a:lnTo>
                  <a:pt x="571" y="2604"/>
                </a:lnTo>
                <a:lnTo>
                  <a:pt x="574" y="2598"/>
                </a:lnTo>
                <a:lnTo>
                  <a:pt x="574" y="2595"/>
                </a:lnTo>
                <a:lnTo>
                  <a:pt x="577" y="2585"/>
                </a:lnTo>
                <a:lnTo>
                  <a:pt x="580" y="2573"/>
                </a:lnTo>
                <a:lnTo>
                  <a:pt x="580" y="2565"/>
                </a:lnTo>
                <a:lnTo>
                  <a:pt x="575" y="2559"/>
                </a:lnTo>
                <a:lnTo>
                  <a:pt x="573" y="2559"/>
                </a:lnTo>
                <a:lnTo>
                  <a:pt x="567" y="2557"/>
                </a:lnTo>
                <a:lnTo>
                  <a:pt x="567" y="2551"/>
                </a:lnTo>
                <a:lnTo>
                  <a:pt x="567" y="2544"/>
                </a:lnTo>
                <a:lnTo>
                  <a:pt x="570" y="2538"/>
                </a:lnTo>
                <a:lnTo>
                  <a:pt x="573" y="2535"/>
                </a:lnTo>
                <a:lnTo>
                  <a:pt x="573" y="2534"/>
                </a:lnTo>
                <a:lnTo>
                  <a:pt x="575" y="2525"/>
                </a:lnTo>
                <a:lnTo>
                  <a:pt x="574" y="2517"/>
                </a:lnTo>
                <a:lnTo>
                  <a:pt x="574" y="2514"/>
                </a:lnTo>
                <a:lnTo>
                  <a:pt x="573" y="2513"/>
                </a:lnTo>
                <a:lnTo>
                  <a:pt x="569" y="2505"/>
                </a:lnTo>
                <a:lnTo>
                  <a:pt x="566" y="2501"/>
                </a:lnTo>
                <a:lnTo>
                  <a:pt x="565" y="2495"/>
                </a:lnTo>
                <a:lnTo>
                  <a:pt x="563" y="2489"/>
                </a:lnTo>
                <a:lnTo>
                  <a:pt x="556" y="2484"/>
                </a:lnTo>
                <a:lnTo>
                  <a:pt x="554" y="2480"/>
                </a:lnTo>
                <a:lnTo>
                  <a:pt x="551" y="2479"/>
                </a:lnTo>
                <a:lnTo>
                  <a:pt x="551" y="2478"/>
                </a:lnTo>
                <a:lnTo>
                  <a:pt x="552" y="2478"/>
                </a:lnTo>
                <a:lnTo>
                  <a:pt x="554" y="2476"/>
                </a:lnTo>
                <a:lnTo>
                  <a:pt x="554" y="2478"/>
                </a:lnTo>
                <a:lnTo>
                  <a:pt x="562" y="2479"/>
                </a:lnTo>
                <a:lnTo>
                  <a:pt x="565" y="2480"/>
                </a:lnTo>
                <a:lnTo>
                  <a:pt x="567" y="2483"/>
                </a:lnTo>
                <a:lnTo>
                  <a:pt x="567" y="2491"/>
                </a:lnTo>
                <a:lnTo>
                  <a:pt x="569" y="2499"/>
                </a:lnTo>
                <a:lnTo>
                  <a:pt x="578" y="2506"/>
                </a:lnTo>
                <a:lnTo>
                  <a:pt x="581" y="2517"/>
                </a:lnTo>
                <a:lnTo>
                  <a:pt x="581" y="2523"/>
                </a:lnTo>
                <a:lnTo>
                  <a:pt x="581" y="2531"/>
                </a:lnTo>
                <a:lnTo>
                  <a:pt x="580" y="2531"/>
                </a:lnTo>
                <a:lnTo>
                  <a:pt x="575" y="2542"/>
                </a:lnTo>
                <a:lnTo>
                  <a:pt x="574" y="2547"/>
                </a:lnTo>
                <a:lnTo>
                  <a:pt x="574" y="2553"/>
                </a:lnTo>
                <a:lnTo>
                  <a:pt x="578" y="2553"/>
                </a:lnTo>
                <a:lnTo>
                  <a:pt x="585" y="2558"/>
                </a:lnTo>
                <a:lnTo>
                  <a:pt x="591" y="2569"/>
                </a:lnTo>
                <a:lnTo>
                  <a:pt x="589" y="2573"/>
                </a:lnTo>
                <a:lnTo>
                  <a:pt x="589" y="2574"/>
                </a:lnTo>
                <a:lnTo>
                  <a:pt x="588" y="2580"/>
                </a:lnTo>
                <a:lnTo>
                  <a:pt x="592" y="2583"/>
                </a:lnTo>
                <a:lnTo>
                  <a:pt x="586" y="2591"/>
                </a:lnTo>
                <a:lnTo>
                  <a:pt x="584" y="2598"/>
                </a:lnTo>
                <a:lnTo>
                  <a:pt x="582" y="2602"/>
                </a:lnTo>
                <a:lnTo>
                  <a:pt x="580" y="2607"/>
                </a:lnTo>
                <a:lnTo>
                  <a:pt x="578" y="2610"/>
                </a:lnTo>
                <a:lnTo>
                  <a:pt x="581" y="2621"/>
                </a:lnTo>
                <a:lnTo>
                  <a:pt x="581" y="2628"/>
                </a:lnTo>
                <a:lnTo>
                  <a:pt x="581" y="2629"/>
                </a:lnTo>
                <a:lnTo>
                  <a:pt x="578" y="2630"/>
                </a:lnTo>
                <a:lnTo>
                  <a:pt x="575" y="2632"/>
                </a:lnTo>
                <a:close/>
                <a:moveTo>
                  <a:pt x="651" y="2494"/>
                </a:moveTo>
                <a:lnTo>
                  <a:pt x="656" y="2495"/>
                </a:lnTo>
                <a:lnTo>
                  <a:pt x="661" y="2491"/>
                </a:lnTo>
                <a:lnTo>
                  <a:pt x="660" y="2484"/>
                </a:lnTo>
                <a:lnTo>
                  <a:pt x="659" y="2482"/>
                </a:lnTo>
                <a:lnTo>
                  <a:pt x="655" y="2474"/>
                </a:lnTo>
                <a:lnTo>
                  <a:pt x="655" y="2471"/>
                </a:lnTo>
                <a:lnTo>
                  <a:pt x="655" y="2465"/>
                </a:lnTo>
                <a:lnTo>
                  <a:pt x="659" y="2465"/>
                </a:lnTo>
                <a:lnTo>
                  <a:pt x="663" y="2475"/>
                </a:lnTo>
                <a:lnTo>
                  <a:pt x="666" y="2480"/>
                </a:lnTo>
                <a:lnTo>
                  <a:pt x="670" y="2486"/>
                </a:lnTo>
                <a:lnTo>
                  <a:pt x="674" y="2490"/>
                </a:lnTo>
                <a:lnTo>
                  <a:pt x="676" y="2489"/>
                </a:lnTo>
                <a:lnTo>
                  <a:pt x="678" y="2487"/>
                </a:lnTo>
                <a:lnTo>
                  <a:pt x="683" y="2490"/>
                </a:lnTo>
                <a:lnTo>
                  <a:pt x="681" y="2494"/>
                </a:lnTo>
                <a:lnTo>
                  <a:pt x="679" y="2495"/>
                </a:lnTo>
                <a:lnTo>
                  <a:pt x="678" y="2504"/>
                </a:lnTo>
                <a:lnTo>
                  <a:pt x="681" y="2517"/>
                </a:lnTo>
                <a:lnTo>
                  <a:pt x="681" y="2519"/>
                </a:lnTo>
                <a:lnTo>
                  <a:pt x="682" y="2521"/>
                </a:lnTo>
                <a:lnTo>
                  <a:pt x="683" y="2524"/>
                </a:lnTo>
                <a:lnTo>
                  <a:pt x="686" y="2536"/>
                </a:lnTo>
                <a:lnTo>
                  <a:pt x="690" y="2542"/>
                </a:lnTo>
                <a:lnTo>
                  <a:pt x="694" y="2543"/>
                </a:lnTo>
                <a:lnTo>
                  <a:pt x="696" y="2540"/>
                </a:lnTo>
                <a:lnTo>
                  <a:pt x="696" y="2540"/>
                </a:lnTo>
                <a:lnTo>
                  <a:pt x="698" y="2538"/>
                </a:lnTo>
                <a:lnTo>
                  <a:pt x="698" y="2540"/>
                </a:lnTo>
                <a:lnTo>
                  <a:pt x="698" y="2544"/>
                </a:lnTo>
                <a:lnTo>
                  <a:pt x="697" y="2550"/>
                </a:lnTo>
                <a:lnTo>
                  <a:pt x="696" y="2558"/>
                </a:lnTo>
                <a:lnTo>
                  <a:pt x="694" y="2566"/>
                </a:lnTo>
                <a:lnTo>
                  <a:pt x="693" y="2569"/>
                </a:lnTo>
                <a:lnTo>
                  <a:pt x="693" y="2572"/>
                </a:lnTo>
                <a:lnTo>
                  <a:pt x="693" y="2573"/>
                </a:lnTo>
                <a:lnTo>
                  <a:pt x="693" y="2580"/>
                </a:lnTo>
                <a:lnTo>
                  <a:pt x="691" y="2584"/>
                </a:lnTo>
                <a:lnTo>
                  <a:pt x="691" y="2594"/>
                </a:lnTo>
                <a:lnTo>
                  <a:pt x="691" y="2595"/>
                </a:lnTo>
                <a:lnTo>
                  <a:pt x="691" y="2596"/>
                </a:lnTo>
                <a:lnTo>
                  <a:pt x="690" y="2598"/>
                </a:lnTo>
                <a:lnTo>
                  <a:pt x="689" y="2596"/>
                </a:lnTo>
                <a:lnTo>
                  <a:pt x="686" y="2592"/>
                </a:lnTo>
                <a:lnTo>
                  <a:pt x="686" y="2587"/>
                </a:lnTo>
                <a:lnTo>
                  <a:pt x="686" y="2579"/>
                </a:lnTo>
                <a:lnTo>
                  <a:pt x="683" y="2569"/>
                </a:lnTo>
                <a:lnTo>
                  <a:pt x="685" y="2566"/>
                </a:lnTo>
                <a:lnTo>
                  <a:pt x="686" y="2562"/>
                </a:lnTo>
                <a:lnTo>
                  <a:pt x="686" y="2559"/>
                </a:lnTo>
                <a:lnTo>
                  <a:pt x="689" y="2553"/>
                </a:lnTo>
                <a:lnTo>
                  <a:pt x="682" y="2543"/>
                </a:lnTo>
                <a:lnTo>
                  <a:pt x="681" y="2542"/>
                </a:lnTo>
                <a:lnTo>
                  <a:pt x="678" y="2535"/>
                </a:lnTo>
                <a:lnTo>
                  <a:pt x="670" y="2528"/>
                </a:lnTo>
                <a:lnTo>
                  <a:pt x="661" y="2524"/>
                </a:lnTo>
                <a:lnTo>
                  <a:pt x="660" y="2517"/>
                </a:lnTo>
                <a:lnTo>
                  <a:pt x="657" y="2514"/>
                </a:lnTo>
                <a:lnTo>
                  <a:pt x="646" y="2506"/>
                </a:lnTo>
                <a:lnTo>
                  <a:pt x="642" y="2499"/>
                </a:lnTo>
                <a:lnTo>
                  <a:pt x="636" y="2498"/>
                </a:lnTo>
                <a:lnTo>
                  <a:pt x="631" y="2494"/>
                </a:lnTo>
                <a:lnTo>
                  <a:pt x="630" y="2493"/>
                </a:lnTo>
                <a:lnTo>
                  <a:pt x="629" y="2490"/>
                </a:lnTo>
                <a:lnTo>
                  <a:pt x="626" y="2482"/>
                </a:lnTo>
                <a:lnTo>
                  <a:pt x="626" y="2475"/>
                </a:lnTo>
                <a:lnTo>
                  <a:pt x="629" y="2467"/>
                </a:lnTo>
                <a:lnTo>
                  <a:pt x="623" y="2459"/>
                </a:lnTo>
                <a:lnTo>
                  <a:pt x="623" y="2450"/>
                </a:lnTo>
                <a:lnTo>
                  <a:pt x="622" y="2449"/>
                </a:lnTo>
                <a:lnTo>
                  <a:pt x="616" y="2439"/>
                </a:lnTo>
                <a:lnTo>
                  <a:pt x="614" y="2439"/>
                </a:lnTo>
                <a:lnTo>
                  <a:pt x="611" y="2437"/>
                </a:lnTo>
                <a:lnTo>
                  <a:pt x="608" y="2435"/>
                </a:lnTo>
                <a:lnTo>
                  <a:pt x="600" y="2427"/>
                </a:lnTo>
                <a:lnTo>
                  <a:pt x="597" y="2422"/>
                </a:lnTo>
                <a:lnTo>
                  <a:pt x="597" y="2418"/>
                </a:lnTo>
                <a:lnTo>
                  <a:pt x="597" y="2407"/>
                </a:lnTo>
                <a:lnTo>
                  <a:pt x="597" y="2401"/>
                </a:lnTo>
                <a:lnTo>
                  <a:pt x="595" y="2394"/>
                </a:lnTo>
                <a:lnTo>
                  <a:pt x="593" y="2392"/>
                </a:lnTo>
                <a:lnTo>
                  <a:pt x="595" y="2389"/>
                </a:lnTo>
                <a:lnTo>
                  <a:pt x="596" y="2386"/>
                </a:lnTo>
                <a:lnTo>
                  <a:pt x="597" y="2390"/>
                </a:lnTo>
                <a:lnTo>
                  <a:pt x="597" y="2392"/>
                </a:lnTo>
                <a:lnTo>
                  <a:pt x="600" y="2394"/>
                </a:lnTo>
                <a:lnTo>
                  <a:pt x="600" y="2396"/>
                </a:lnTo>
                <a:lnTo>
                  <a:pt x="603" y="2403"/>
                </a:lnTo>
                <a:lnTo>
                  <a:pt x="601" y="2411"/>
                </a:lnTo>
                <a:lnTo>
                  <a:pt x="603" y="2414"/>
                </a:lnTo>
                <a:lnTo>
                  <a:pt x="603" y="2419"/>
                </a:lnTo>
                <a:lnTo>
                  <a:pt x="607" y="2426"/>
                </a:lnTo>
                <a:lnTo>
                  <a:pt x="610" y="2429"/>
                </a:lnTo>
                <a:lnTo>
                  <a:pt x="621" y="2434"/>
                </a:lnTo>
                <a:lnTo>
                  <a:pt x="626" y="2439"/>
                </a:lnTo>
                <a:lnTo>
                  <a:pt x="626" y="2441"/>
                </a:lnTo>
                <a:lnTo>
                  <a:pt x="629" y="2450"/>
                </a:lnTo>
                <a:lnTo>
                  <a:pt x="630" y="2452"/>
                </a:lnTo>
                <a:lnTo>
                  <a:pt x="633" y="2460"/>
                </a:lnTo>
                <a:lnTo>
                  <a:pt x="634" y="2468"/>
                </a:lnTo>
                <a:lnTo>
                  <a:pt x="630" y="2475"/>
                </a:lnTo>
                <a:lnTo>
                  <a:pt x="630" y="2480"/>
                </a:lnTo>
                <a:lnTo>
                  <a:pt x="631" y="2486"/>
                </a:lnTo>
                <a:lnTo>
                  <a:pt x="641" y="2491"/>
                </a:lnTo>
                <a:lnTo>
                  <a:pt x="644" y="2493"/>
                </a:lnTo>
                <a:lnTo>
                  <a:pt x="651" y="2494"/>
                </a:lnTo>
                <a:close/>
                <a:moveTo>
                  <a:pt x="663" y="2509"/>
                </a:moveTo>
                <a:lnTo>
                  <a:pt x="664" y="2510"/>
                </a:lnTo>
                <a:lnTo>
                  <a:pt x="666" y="2509"/>
                </a:lnTo>
                <a:lnTo>
                  <a:pt x="666" y="2506"/>
                </a:lnTo>
                <a:lnTo>
                  <a:pt x="667" y="2502"/>
                </a:lnTo>
                <a:lnTo>
                  <a:pt x="664" y="2498"/>
                </a:lnTo>
                <a:lnTo>
                  <a:pt x="663" y="2498"/>
                </a:lnTo>
                <a:lnTo>
                  <a:pt x="660" y="2499"/>
                </a:lnTo>
                <a:lnTo>
                  <a:pt x="655" y="2502"/>
                </a:lnTo>
                <a:lnTo>
                  <a:pt x="655" y="2504"/>
                </a:lnTo>
                <a:lnTo>
                  <a:pt x="656" y="2505"/>
                </a:lnTo>
                <a:lnTo>
                  <a:pt x="659" y="2505"/>
                </a:lnTo>
                <a:lnTo>
                  <a:pt x="661" y="2508"/>
                </a:lnTo>
                <a:lnTo>
                  <a:pt x="663" y="2509"/>
                </a:lnTo>
                <a:close/>
                <a:moveTo>
                  <a:pt x="432" y="2422"/>
                </a:moveTo>
                <a:lnTo>
                  <a:pt x="439" y="2422"/>
                </a:lnTo>
                <a:lnTo>
                  <a:pt x="442" y="2422"/>
                </a:lnTo>
                <a:lnTo>
                  <a:pt x="443" y="2422"/>
                </a:lnTo>
                <a:lnTo>
                  <a:pt x="446" y="2423"/>
                </a:lnTo>
                <a:lnTo>
                  <a:pt x="447" y="2424"/>
                </a:lnTo>
                <a:lnTo>
                  <a:pt x="447" y="2426"/>
                </a:lnTo>
                <a:lnTo>
                  <a:pt x="449" y="2427"/>
                </a:lnTo>
                <a:lnTo>
                  <a:pt x="438" y="2427"/>
                </a:lnTo>
                <a:lnTo>
                  <a:pt x="431" y="2424"/>
                </a:lnTo>
                <a:lnTo>
                  <a:pt x="430" y="2423"/>
                </a:lnTo>
                <a:lnTo>
                  <a:pt x="424" y="2420"/>
                </a:lnTo>
                <a:lnTo>
                  <a:pt x="421" y="2412"/>
                </a:lnTo>
                <a:lnTo>
                  <a:pt x="420" y="2409"/>
                </a:lnTo>
                <a:lnTo>
                  <a:pt x="414" y="2401"/>
                </a:lnTo>
                <a:lnTo>
                  <a:pt x="409" y="2396"/>
                </a:lnTo>
                <a:lnTo>
                  <a:pt x="408" y="2394"/>
                </a:lnTo>
                <a:lnTo>
                  <a:pt x="408" y="2393"/>
                </a:lnTo>
                <a:lnTo>
                  <a:pt x="405" y="2386"/>
                </a:lnTo>
                <a:lnTo>
                  <a:pt x="401" y="2381"/>
                </a:lnTo>
                <a:lnTo>
                  <a:pt x="395" y="2378"/>
                </a:lnTo>
                <a:lnTo>
                  <a:pt x="398" y="2377"/>
                </a:lnTo>
                <a:lnTo>
                  <a:pt x="401" y="2377"/>
                </a:lnTo>
                <a:lnTo>
                  <a:pt x="401" y="2377"/>
                </a:lnTo>
                <a:lnTo>
                  <a:pt x="408" y="2379"/>
                </a:lnTo>
                <a:lnTo>
                  <a:pt x="409" y="2385"/>
                </a:lnTo>
                <a:lnTo>
                  <a:pt x="414" y="2392"/>
                </a:lnTo>
                <a:lnTo>
                  <a:pt x="417" y="2397"/>
                </a:lnTo>
                <a:lnTo>
                  <a:pt x="420" y="2401"/>
                </a:lnTo>
                <a:lnTo>
                  <a:pt x="425" y="2408"/>
                </a:lnTo>
                <a:lnTo>
                  <a:pt x="425" y="2409"/>
                </a:lnTo>
                <a:lnTo>
                  <a:pt x="428" y="2416"/>
                </a:lnTo>
                <a:lnTo>
                  <a:pt x="430" y="2419"/>
                </a:lnTo>
                <a:lnTo>
                  <a:pt x="432" y="2422"/>
                </a:lnTo>
                <a:close/>
                <a:moveTo>
                  <a:pt x="359" y="2369"/>
                </a:moveTo>
                <a:lnTo>
                  <a:pt x="363" y="2370"/>
                </a:lnTo>
                <a:lnTo>
                  <a:pt x="368" y="2369"/>
                </a:lnTo>
                <a:lnTo>
                  <a:pt x="372" y="2369"/>
                </a:lnTo>
                <a:lnTo>
                  <a:pt x="372" y="2371"/>
                </a:lnTo>
                <a:lnTo>
                  <a:pt x="368" y="2374"/>
                </a:lnTo>
                <a:lnTo>
                  <a:pt x="365" y="2374"/>
                </a:lnTo>
                <a:lnTo>
                  <a:pt x="359" y="2375"/>
                </a:lnTo>
                <a:lnTo>
                  <a:pt x="354" y="2371"/>
                </a:lnTo>
                <a:lnTo>
                  <a:pt x="345" y="2367"/>
                </a:lnTo>
                <a:lnTo>
                  <a:pt x="338" y="2362"/>
                </a:lnTo>
                <a:lnTo>
                  <a:pt x="342" y="2360"/>
                </a:lnTo>
                <a:lnTo>
                  <a:pt x="344" y="2362"/>
                </a:lnTo>
                <a:lnTo>
                  <a:pt x="352" y="2363"/>
                </a:lnTo>
                <a:lnTo>
                  <a:pt x="354" y="2366"/>
                </a:lnTo>
                <a:lnTo>
                  <a:pt x="356" y="2367"/>
                </a:lnTo>
                <a:lnTo>
                  <a:pt x="359" y="2369"/>
                </a:lnTo>
                <a:close/>
                <a:moveTo>
                  <a:pt x="723" y="2326"/>
                </a:moveTo>
                <a:lnTo>
                  <a:pt x="723" y="2333"/>
                </a:lnTo>
                <a:lnTo>
                  <a:pt x="721" y="2332"/>
                </a:lnTo>
                <a:lnTo>
                  <a:pt x="720" y="2332"/>
                </a:lnTo>
                <a:lnTo>
                  <a:pt x="717" y="2325"/>
                </a:lnTo>
                <a:lnTo>
                  <a:pt x="715" y="2319"/>
                </a:lnTo>
                <a:lnTo>
                  <a:pt x="709" y="2309"/>
                </a:lnTo>
                <a:lnTo>
                  <a:pt x="702" y="2299"/>
                </a:lnTo>
                <a:lnTo>
                  <a:pt x="702" y="2288"/>
                </a:lnTo>
                <a:lnTo>
                  <a:pt x="702" y="2270"/>
                </a:lnTo>
                <a:lnTo>
                  <a:pt x="702" y="2258"/>
                </a:lnTo>
                <a:lnTo>
                  <a:pt x="706" y="2251"/>
                </a:lnTo>
                <a:lnTo>
                  <a:pt x="708" y="2258"/>
                </a:lnTo>
                <a:lnTo>
                  <a:pt x="709" y="2273"/>
                </a:lnTo>
                <a:lnTo>
                  <a:pt x="709" y="2281"/>
                </a:lnTo>
                <a:lnTo>
                  <a:pt x="708" y="2292"/>
                </a:lnTo>
                <a:lnTo>
                  <a:pt x="712" y="2303"/>
                </a:lnTo>
                <a:lnTo>
                  <a:pt x="715" y="2310"/>
                </a:lnTo>
                <a:lnTo>
                  <a:pt x="717" y="2313"/>
                </a:lnTo>
                <a:lnTo>
                  <a:pt x="720" y="2319"/>
                </a:lnTo>
                <a:lnTo>
                  <a:pt x="721" y="2324"/>
                </a:lnTo>
                <a:lnTo>
                  <a:pt x="723" y="2326"/>
                </a:lnTo>
                <a:close/>
                <a:moveTo>
                  <a:pt x="112" y="2235"/>
                </a:moveTo>
                <a:lnTo>
                  <a:pt x="121" y="2239"/>
                </a:lnTo>
                <a:lnTo>
                  <a:pt x="125" y="2243"/>
                </a:lnTo>
                <a:lnTo>
                  <a:pt x="121" y="2244"/>
                </a:lnTo>
                <a:lnTo>
                  <a:pt x="110" y="2240"/>
                </a:lnTo>
                <a:lnTo>
                  <a:pt x="103" y="2236"/>
                </a:lnTo>
                <a:lnTo>
                  <a:pt x="95" y="2238"/>
                </a:lnTo>
                <a:lnTo>
                  <a:pt x="86" y="2243"/>
                </a:lnTo>
                <a:lnTo>
                  <a:pt x="76" y="2242"/>
                </a:lnTo>
                <a:lnTo>
                  <a:pt x="67" y="2243"/>
                </a:lnTo>
                <a:lnTo>
                  <a:pt x="65" y="2243"/>
                </a:lnTo>
                <a:lnTo>
                  <a:pt x="60" y="2243"/>
                </a:lnTo>
                <a:lnTo>
                  <a:pt x="68" y="2238"/>
                </a:lnTo>
                <a:lnTo>
                  <a:pt x="76" y="2236"/>
                </a:lnTo>
                <a:lnTo>
                  <a:pt x="80" y="2236"/>
                </a:lnTo>
                <a:lnTo>
                  <a:pt x="84" y="2236"/>
                </a:lnTo>
                <a:lnTo>
                  <a:pt x="90" y="2232"/>
                </a:lnTo>
                <a:lnTo>
                  <a:pt x="91" y="2232"/>
                </a:lnTo>
                <a:lnTo>
                  <a:pt x="93" y="2231"/>
                </a:lnTo>
                <a:lnTo>
                  <a:pt x="95" y="2231"/>
                </a:lnTo>
                <a:lnTo>
                  <a:pt x="98" y="2229"/>
                </a:lnTo>
                <a:lnTo>
                  <a:pt x="106" y="2228"/>
                </a:lnTo>
                <a:lnTo>
                  <a:pt x="109" y="2228"/>
                </a:lnTo>
                <a:lnTo>
                  <a:pt x="109" y="2232"/>
                </a:lnTo>
                <a:lnTo>
                  <a:pt x="112" y="2235"/>
                </a:lnTo>
                <a:close/>
                <a:moveTo>
                  <a:pt x="417" y="2186"/>
                </a:moveTo>
                <a:lnTo>
                  <a:pt x="428" y="2186"/>
                </a:lnTo>
                <a:lnTo>
                  <a:pt x="434" y="2186"/>
                </a:lnTo>
                <a:lnTo>
                  <a:pt x="436" y="2186"/>
                </a:lnTo>
                <a:lnTo>
                  <a:pt x="443" y="2184"/>
                </a:lnTo>
                <a:lnTo>
                  <a:pt x="446" y="2184"/>
                </a:lnTo>
                <a:lnTo>
                  <a:pt x="450" y="2184"/>
                </a:lnTo>
                <a:lnTo>
                  <a:pt x="454" y="2184"/>
                </a:lnTo>
                <a:lnTo>
                  <a:pt x="458" y="2186"/>
                </a:lnTo>
                <a:lnTo>
                  <a:pt x="457" y="2187"/>
                </a:lnTo>
                <a:lnTo>
                  <a:pt x="453" y="2189"/>
                </a:lnTo>
                <a:lnTo>
                  <a:pt x="446" y="2189"/>
                </a:lnTo>
                <a:lnTo>
                  <a:pt x="442" y="2190"/>
                </a:lnTo>
                <a:lnTo>
                  <a:pt x="432" y="2191"/>
                </a:lnTo>
                <a:lnTo>
                  <a:pt x="419" y="2190"/>
                </a:lnTo>
                <a:lnTo>
                  <a:pt x="416" y="2190"/>
                </a:lnTo>
                <a:lnTo>
                  <a:pt x="408" y="2187"/>
                </a:lnTo>
                <a:lnTo>
                  <a:pt x="401" y="2184"/>
                </a:lnTo>
                <a:lnTo>
                  <a:pt x="399" y="2182"/>
                </a:lnTo>
                <a:lnTo>
                  <a:pt x="404" y="2180"/>
                </a:lnTo>
                <a:lnTo>
                  <a:pt x="406" y="2182"/>
                </a:lnTo>
                <a:lnTo>
                  <a:pt x="410" y="2183"/>
                </a:lnTo>
                <a:lnTo>
                  <a:pt x="417" y="2186"/>
                </a:lnTo>
                <a:close/>
                <a:moveTo>
                  <a:pt x="118" y="2131"/>
                </a:moveTo>
                <a:lnTo>
                  <a:pt x="109" y="2133"/>
                </a:lnTo>
                <a:lnTo>
                  <a:pt x="103" y="2133"/>
                </a:lnTo>
                <a:lnTo>
                  <a:pt x="99" y="2134"/>
                </a:lnTo>
                <a:lnTo>
                  <a:pt x="93" y="2137"/>
                </a:lnTo>
                <a:lnTo>
                  <a:pt x="86" y="2135"/>
                </a:lnTo>
                <a:lnTo>
                  <a:pt x="77" y="2135"/>
                </a:lnTo>
                <a:lnTo>
                  <a:pt x="77" y="2134"/>
                </a:lnTo>
                <a:lnTo>
                  <a:pt x="76" y="2133"/>
                </a:lnTo>
                <a:lnTo>
                  <a:pt x="77" y="2131"/>
                </a:lnTo>
                <a:lnTo>
                  <a:pt x="82" y="2130"/>
                </a:lnTo>
                <a:lnTo>
                  <a:pt x="88" y="2131"/>
                </a:lnTo>
                <a:lnTo>
                  <a:pt x="94" y="2129"/>
                </a:lnTo>
                <a:lnTo>
                  <a:pt x="102" y="2126"/>
                </a:lnTo>
                <a:lnTo>
                  <a:pt x="108" y="2123"/>
                </a:lnTo>
                <a:lnTo>
                  <a:pt x="114" y="2120"/>
                </a:lnTo>
                <a:lnTo>
                  <a:pt x="116" y="2120"/>
                </a:lnTo>
                <a:lnTo>
                  <a:pt x="120" y="2119"/>
                </a:lnTo>
                <a:lnTo>
                  <a:pt x="127" y="2123"/>
                </a:lnTo>
                <a:lnTo>
                  <a:pt x="123" y="2126"/>
                </a:lnTo>
                <a:lnTo>
                  <a:pt x="121" y="2129"/>
                </a:lnTo>
                <a:lnTo>
                  <a:pt x="121" y="2130"/>
                </a:lnTo>
                <a:lnTo>
                  <a:pt x="118" y="2131"/>
                </a:lnTo>
                <a:close/>
                <a:moveTo>
                  <a:pt x="382" y="2090"/>
                </a:moveTo>
                <a:lnTo>
                  <a:pt x="384" y="2096"/>
                </a:lnTo>
                <a:lnTo>
                  <a:pt x="383" y="2096"/>
                </a:lnTo>
                <a:lnTo>
                  <a:pt x="380" y="2094"/>
                </a:lnTo>
                <a:lnTo>
                  <a:pt x="376" y="2093"/>
                </a:lnTo>
                <a:lnTo>
                  <a:pt x="372" y="2088"/>
                </a:lnTo>
                <a:lnTo>
                  <a:pt x="368" y="2086"/>
                </a:lnTo>
                <a:lnTo>
                  <a:pt x="368" y="2085"/>
                </a:lnTo>
                <a:lnTo>
                  <a:pt x="368" y="2084"/>
                </a:lnTo>
                <a:lnTo>
                  <a:pt x="368" y="2082"/>
                </a:lnTo>
                <a:lnTo>
                  <a:pt x="375" y="2086"/>
                </a:lnTo>
                <a:lnTo>
                  <a:pt x="382" y="2090"/>
                </a:lnTo>
                <a:close/>
                <a:moveTo>
                  <a:pt x="809" y="2062"/>
                </a:moveTo>
                <a:lnTo>
                  <a:pt x="812" y="2069"/>
                </a:lnTo>
                <a:lnTo>
                  <a:pt x="813" y="2075"/>
                </a:lnTo>
                <a:lnTo>
                  <a:pt x="813" y="2079"/>
                </a:lnTo>
                <a:lnTo>
                  <a:pt x="812" y="2088"/>
                </a:lnTo>
                <a:lnTo>
                  <a:pt x="810" y="2094"/>
                </a:lnTo>
                <a:lnTo>
                  <a:pt x="806" y="2109"/>
                </a:lnTo>
                <a:lnTo>
                  <a:pt x="806" y="2118"/>
                </a:lnTo>
                <a:lnTo>
                  <a:pt x="807" y="2124"/>
                </a:lnTo>
                <a:lnTo>
                  <a:pt x="805" y="2131"/>
                </a:lnTo>
                <a:lnTo>
                  <a:pt x="802" y="2135"/>
                </a:lnTo>
                <a:lnTo>
                  <a:pt x="798" y="2141"/>
                </a:lnTo>
                <a:lnTo>
                  <a:pt x="798" y="2145"/>
                </a:lnTo>
                <a:lnTo>
                  <a:pt x="797" y="2152"/>
                </a:lnTo>
                <a:lnTo>
                  <a:pt x="797" y="2160"/>
                </a:lnTo>
                <a:lnTo>
                  <a:pt x="801" y="2164"/>
                </a:lnTo>
                <a:lnTo>
                  <a:pt x="802" y="2165"/>
                </a:lnTo>
                <a:lnTo>
                  <a:pt x="802" y="2169"/>
                </a:lnTo>
                <a:lnTo>
                  <a:pt x="802" y="2178"/>
                </a:lnTo>
                <a:lnTo>
                  <a:pt x="803" y="2183"/>
                </a:lnTo>
                <a:lnTo>
                  <a:pt x="803" y="2193"/>
                </a:lnTo>
                <a:lnTo>
                  <a:pt x="802" y="2198"/>
                </a:lnTo>
                <a:lnTo>
                  <a:pt x="797" y="2197"/>
                </a:lnTo>
                <a:lnTo>
                  <a:pt x="794" y="2193"/>
                </a:lnTo>
                <a:lnTo>
                  <a:pt x="794" y="2191"/>
                </a:lnTo>
                <a:lnTo>
                  <a:pt x="797" y="2186"/>
                </a:lnTo>
                <a:lnTo>
                  <a:pt x="795" y="2178"/>
                </a:lnTo>
                <a:lnTo>
                  <a:pt x="794" y="2168"/>
                </a:lnTo>
                <a:lnTo>
                  <a:pt x="791" y="2160"/>
                </a:lnTo>
                <a:lnTo>
                  <a:pt x="780" y="2153"/>
                </a:lnTo>
                <a:lnTo>
                  <a:pt x="773" y="2145"/>
                </a:lnTo>
                <a:lnTo>
                  <a:pt x="777" y="2137"/>
                </a:lnTo>
                <a:lnTo>
                  <a:pt x="779" y="2131"/>
                </a:lnTo>
                <a:lnTo>
                  <a:pt x="780" y="2133"/>
                </a:lnTo>
                <a:lnTo>
                  <a:pt x="786" y="2138"/>
                </a:lnTo>
                <a:lnTo>
                  <a:pt x="788" y="2135"/>
                </a:lnTo>
                <a:lnTo>
                  <a:pt x="791" y="2134"/>
                </a:lnTo>
                <a:lnTo>
                  <a:pt x="790" y="2126"/>
                </a:lnTo>
                <a:lnTo>
                  <a:pt x="791" y="2124"/>
                </a:lnTo>
                <a:lnTo>
                  <a:pt x="794" y="2126"/>
                </a:lnTo>
                <a:lnTo>
                  <a:pt x="797" y="2116"/>
                </a:lnTo>
                <a:lnTo>
                  <a:pt x="797" y="2115"/>
                </a:lnTo>
                <a:lnTo>
                  <a:pt x="801" y="2101"/>
                </a:lnTo>
                <a:lnTo>
                  <a:pt x="803" y="2088"/>
                </a:lnTo>
                <a:lnTo>
                  <a:pt x="803" y="2078"/>
                </a:lnTo>
                <a:lnTo>
                  <a:pt x="802" y="2075"/>
                </a:lnTo>
                <a:lnTo>
                  <a:pt x="799" y="2069"/>
                </a:lnTo>
                <a:lnTo>
                  <a:pt x="801" y="2064"/>
                </a:lnTo>
                <a:lnTo>
                  <a:pt x="805" y="2069"/>
                </a:lnTo>
                <a:lnTo>
                  <a:pt x="806" y="2063"/>
                </a:lnTo>
                <a:lnTo>
                  <a:pt x="809" y="2062"/>
                </a:lnTo>
                <a:close/>
                <a:moveTo>
                  <a:pt x="786" y="2145"/>
                </a:moveTo>
                <a:lnTo>
                  <a:pt x="788" y="2148"/>
                </a:lnTo>
                <a:lnTo>
                  <a:pt x="791" y="2146"/>
                </a:lnTo>
                <a:lnTo>
                  <a:pt x="790" y="2142"/>
                </a:lnTo>
                <a:lnTo>
                  <a:pt x="786" y="2145"/>
                </a:lnTo>
                <a:close/>
                <a:moveTo>
                  <a:pt x="757" y="1991"/>
                </a:moveTo>
                <a:lnTo>
                  <a:pt x="761" y="1991"/>
                </a:lnTo>
                <a:lnTo>
                  <a:pt x="762" y="1991"/>
                </a:lnTo>
                <a:lnTo>
                  <a:pt x="767" y="1989"/>
                </a:lnTo>
                <a:lnTo>
                  <a:pt x="772" y="1991"/>
                </a:lnTo>
                <a:lnTo>
                  <a:pt x="777" y="1992"/>
                </a:lnTo>
                <a:lnTo>
                  <a:pt x="784" y="1992"/>
                </a:lnTo>
                <a:lnTo>
                  <a:pt x="786" y="1992"/>
                </a:lnTo>
                <a:lnTo>
                  <a:pt x="795" y="1996"/>
                </a:lnTo>
                <a:lnTo>
                  <a:pt x="799" y="2000"/>
                </a:lnTo>
                <a:lnTo>
                  <a:pt x="798" y="2004"/>
                </a:lnTo>
                <a:lnTo>
                  <a:pt x="791" y="2000"/>
                </a:lnTo>
                <a:lnTo>
                  <a:pt x="782" y="1996"/>
                </a:lnTo>
                <a:lnTo>
                  <a:pt x="782" y="2002"/>
                </a:lnTo>
                <a:lnTo>
                  <a:pt x="786" y="2007"/>
                </a:lnTo>
                <a:lnTo>
                  <a:pt x="794" y="2009"/>
                </a:lnTo>
                <a:lnTo>
                  <a:pt x="798" y="2009"/>
                </a:lnTo>
                <a:lnTo>
                  <a:pt x="798" y="2014"/>
                </a:lnTo>
                <a:lnTo>
                  <a:pt x="792" y="2015"/>
                </a:lnTo>
                <a:lnTo>
                  <a:pt x="784" y="2011"/>
                </a:lnTo>
                <a:lnTo>
                  <a:pt x="777" y="2009"/>
                </a:lnTo>
                <a:lnTo>
                  <a:pt x="773" y="2003"/>
                </a:lnTo>
                <a:lnTo>
                  <a:pt x="768" y="1996"/>
                </a:lnTo>
                <a:lnTo>
                  <a:pt x="762" y="1996"/>
                </a:lnTo>
                <a:lnTo>
                  <a:pt x="758" y="1996"/>
                </a:lnTo>
                <a:lnTo>
                  <a:pt x="753" y="1994"/>
                </a:lnTo>
                <a:lnTo>
                  <a:pt x="753" y="1989"/>
                </a:lnTo>
                <a:lnTo>
                  <a:pt x="754" y="1988"/>
                </a:lnTo>
                <a:lnTo>
                  <a:pt x="757" y="1991"/>
                </a:lnTo>
                <a:close/>
                <a:moveTo>
                  <a:pt x="683" y="1830"/>
                </a:moveTo>
                <a:lnTo>
                  <a:pt x="691" y="1835"/>
                </a:lnTo>
                <a:lnTo>
                  <a:pt x="697" y="1838"/>
                </a:lnTo>
                <a:lnTo>
                  <a:pt x="704" y="1834"/>
                </a:lnTo>
                <a:lnTo>
                  <a:pt x="713" y="1830"/>
                </a:lnTo>
                <a:lnTo>
                  <a:pt x="716" y="1833"/>
                </a:lnTo>
                <a:lnTo>
                  <a:pt x="716" y="1839"/>
                </a:lnTo>
                <a:lnTo>
                  <a:pt x="712" y="1838"/>
                </a:lnTo>
                <a:lnTo>
                  <a:pt x="709" y="1837"/>
                </a:lnTo>
                <a:lnTo>
                  <a:pt x="708" y="1839"/>
                </a:lnTo>
                <a:lnTo>
                  <a:pt x="711" y="1841"/>
                </a:lnTo>
                <a:lnTo>
                  <a:pt x="705" y="1845"/>
                </a:lnTo>
                <a:lnTo>
                  <a:pt x="704" y="1848"/>
                </a:lnTo>
                <a:lnTo>
                  <a:pt x="698" y="1850"/>
                </a:lnTo>
                <a:lnTo>
                  <a:pt x="696" y="1848"/>
                </a:lnTo>
                <a:lnTo>
                  <a:pt x="694" y="1845"/>
                </a:lnTo>
                <a:lnTo>
                  <a:pt x="685" y="1838"/>
                </a:lnTo>
                <a:lnTo>
                  <a:pt x="678" y="1835"/>
                </a:lnTo>
                <a:lnTo>
                  <a:pt x="667" y="1833"/>
                </a:lnTo>
                <a:lnTo>
                  <a:pt x="666" y="1833"/>
                </a:lnTo>
                <a:lnTo>
                  <a:pt x="660" y="1833"/>
                </a:lnTo>
                <a:lnTo>
                  <a:pt x="653" y="1834"/>
                </a:lnTo>
                <a:lnTo>
                  <a:pt x="646" y="1837"/>
                </a:lnTo>
                <a:lnTo>
                  <a:pt x="644" y="1837"/>
                </a:lnTo>
                <a:lnTo>
                  <a:pt x="646" y="1833"/>
                </a:lnTo>
                <a:lnTo>
                  <a:pt x="652" y="1829"/>
                </a:lnTo>
                <a:lnTo>
                  <a:pt x="663" y="1827"/>
                </a:lnTo>
                <a:lnTo>
                  <a:pt x="666" y="1827"/>
                </a:lnTo>
                <a:lnTo>
                  <a:pt x="671" y="1829"/>
                </a:lnTo>
                <a:lnTo>
                  <a:pt x="679" y="1830"/>
                </a:lnTo>
                <a:lnTo>
                  <a:pt x="683" y="1830"/>
                </a:lnTo>
                <a:close/>
                <a:moveTo>
                  <a:pt x="855" y="1595"/>
                </a:moveTo>
                <a:lnTo>
                  <a:pt x="857" y="1601"/>
                </a:lnTo>
                <a:lnTo>
                  <a:pt x="847" y="1599"/>
                </a:lnTo>
                <a:lnTo>
                  <a:pt x="839" y="1601"/>
                </a:lnTo>
                <a:lnTo>
                  <a:pt x="835" y="1602"/>
                </a:lnTo>
                <a:lnTo>
                  <a:pt x="828" y="1608"/>
                </a:lnTo>
                <a:lnTo>
                  <a:pt x="820" y="1610"/>
                </a:lnTo>
                <a:lnTo>
                  <a:pt x="809" y="1612"/>
                </a:lnTo>
                <a:lnTo>
                  <a:pt x="807" y="1612"/>
                </a:lnTo>
                <a:lnTo>
                  <a:pt x="798" y="1614"/>
                </a:lnTo>
                <a:lnTo>
                  <a:pt x="794" y="1619"/>
                </a:lnTo>
                <a:lnTo>
                  <a:pt x="792" y="1620"/>
                </a:lnTo>
                <a:lnTo>
                  <a:pt x="790" y="1620"/>
                </a:lnTo>
                <a:lnTo>
                  <a:pt x="786" y="1616"/>
                </a:lnTo>
                <a:lnTo>
                  <a:pt x="788" y="1613"/>
                </a:lnTo>
                <a:lnTo>
                  <a:pt x="788" y="1612"/>
                </a:lnTo>
                <a:lnTo>
                  <a:pt x="792" y="1610"/>
                </a:lnTo>
                <a:lnTo>
                  <a:pt x="795" y="1609"/>
                </a:lnTo>
                <a:lnTo>
                  <a:pt x="805" y="1608"/>
                </a:lnTo>
                <a:lnTo>
                  <a:pt x="806" y="1606"/>
                </a:lnTo>
                <a:lnTo>
                  <a:pt x="814" y="1602"/>
                </a:lnTo>
                <a:lnTo>
                  <a:pt x="821" y="1597"/>
                </a:lnTo>
                <a:lnTo>
                  <a:pt x="827" y="1595"/>
                </a:lnTo>
                <a:lnTo>
                  <a:pt x="835" y="1593"/>
                </a:lnTo>
                <a:lnTo>
                  <a:pt x="840" y="1591"/>
                </a:lnTo>
                <a:lnTo>
                  <a:pt x="842" y="1590"/>
                </a:lnTo>
                <a:lnTo>
                  <a:pt x="854" y="1587"/>
                </a:lnTo>
                <a:lnTo>
                  <a:pt x="859" y="1582"/>
                </a:lnTo>
                <a:lnTo>
                  <a:pt x="866" y="1579"/>
                </a:lnTo>
                <a:lnTo>
                  <a:pt x="877" y="1578"/>
                </a:lnTo>
                <a:lnTo>
                  <a:pt x="877" y="1579"/>
                </a:lnTo>
                <a:lnTo>
                  <a:pt x="880" y="1583"/>
                </a:lnTo>
                <a:lnTo>
                  <a:pt x="873" y="1586"/>
                </a:lnTo>
                <a:lnTo>
                  <a:pt x="866" y="1589"/>
                </a:lnTo>
                <a:lnTo>
                  <a:pt x="865" y="1589"/>
                </a:lnTo>
                <a:lnTo>
                  <a:pt x="859" y="1591"/>
                </a:lnTo>
                <a:lnTo>
                  <a:pt x="858" y="1593"/>
                </a:lnTo>
                <a:lnTo>
                  <a:pt x="855" y="1595"/>
                </a:lnTo>
                <a:close/>
                <a:moveTo>
                  <a:pt x="1009" y="1454"/>
                </a:moveTo>
                <a:lnTo>
                  <a:pt x="1013" y="1459"/>
                </a:lnTo>
                <a:lnTo>
                  <a:pt x="1022" y="1463"/>
                </a:lnTo>
                <a:lnTo>
                  <a:pt x="1030" y="1467"/>
                </a:lnTo>
                <a:lnTo>
                  <a:pt x="1028" y="1471"/>
                </a:lnTo>
                <a:lnTo>
                  <a:pt x="1018" y="1473"/>
                </a:lnTo>
                <a:lnTo>
                  <a:pt x="1008" y="1470"/>
                </a:lnTo>
                <a:lnTo>
                  <a:pt x="1000" y="1467"/>
                </a:lnTo>
                <a:lnTo>
                  <a:pt x="998" y="1467"/>
                </a:lnTo>
                <a:lnTo>
                  <a:pt x="992" y="1471"/>
                </a:lnTo>
                <a:lnTo>
                  <a:pt x="988" y="1474"/>
                </a:lnTo>
                <a:lnTo>
                  <a:pt x="981" y="1478"/>
                </a:lnTo>
                <a:lnTo>
                  <a:pt x="977" y="1475"/>
                </a:lnTo>
                <a:lnTo>
                  <a:pt x="982" y="1473"/>
                </a:lnTo>
                <a:lnTo>
                  <a:pt x="981" y="1467"/>
                </a:lnTo>
                <a:lnTo>
                  <a:pt x="981" y="1466"/>
                </a:lnTo>
                <a:lnTo>
                  <a:pt x="983" y="1460"/>
                </a:lnTo>
                <a:lnTo>
                  <a:pt x="988" y="1458"/>
                </a:lnTo>
                <a:lnTo>
                  <a:pt x="992" y="1458"/>
                </a:lnTo>
                <a:lnTo>
                  <a:pt x="996" y="1454"/>
                </a:lnTo>
                <a:lnTo>
                  <a:pt x="998" y="1447"/>
                </a:lnTo>
                <a:lnTo>
                  <a:pt x="1003" y="1443"/>
                </a:lnTo>
                <a:lnTo>
                  <a:pt x="1003" y="1441"/>
                </a:lnTo>
                <a:lnTo>
                  <a:pt x="1004" y="1447"/>
                </a:lnTo>
                <a:lnTo>
                  <a:pt x="1008" y="1452"/>
                </a:lnTo>
                <a:lnTo>
                  <a:pt x="1009" y="1454"/>
                </a:lnTo>
                <a:close/>
                <a:moveTo>
                  <a:pt x="1000" y="1462"/>
                </a:moveTo>
                <a:lnTo>
                  <a:pt x="1001" y="1462"/>
                </a:lnTo>
                <a:lnTo>
                  <a:pt x="1004" y="1458"/>
                </a:lnTo>
                <a:lnTo>
                  <a:pt x="1001" y="1458"/>
                </a:lnTo>
                <a:lnTo>
                  <a:pt x="1000" y="1456"/>
                </a:lnTo>
                <a:lnTo>
                  <a:pt x="996" y="1458"/>
                </a:lnTo>
                <a:lnTo>
                  <a:pt x="996" y="1460"/>
                </a:lnTo>
                <a:lnTo>
                  <a:pt x="1000" y="1462"/>
                </a:lnTo>
                <a:close/>
                <a:moveTo>
                  <a:pt x="988" y="1466"/>
                </a:moveTo>
                <a:lnTo>
                  <a:pt x="989" y="1469"/>
                </a:lnTo>
                <a:lnTo>
                  <a:pt x="992" y="1464"/>
                </a:lnTo>
                <a:lnTo>
                  <a:pt x="990" y="1462"/>
                </a:lnTo>
                <a:lnTo>
                  <a:pt x="988" y="1463"/>
                </a:lnTo>
                <a:lnTo>
                  <a:pt x="988" y="1466"/>
                </a:lnTo>
                <a:close/>
                <a:moveTo>
                  <a:pt x="1042" y="1464"/>
                </a:moveTo>
                <a:lnTo>
                  <a:pt x="1043" y="1469"/>
                </a:lnTo>
                <a:lnTo>
                  <a:pt x="1039" y="1467"/>
                </a:lnTo>
                <a:lnTo>
                  <a:pt x="1034" y="1466"/>
                </a:lnTo>
                <a:lnTo>
                  <a:pt x="1030" y="1459"/>
                </a:lnTo>
                <a:lnTo>
                  <a:pt x="1024" y="1458"/>
                </a:lnTo>
                <a:lnTo>
                  <a:pt x="1020" y="1449"/>
                </a:lnTo>
                <a:lnTo>
                  <a:pt x="1020" y="1448"/>
                </a:lnTo>
                <a:lnTo>
                  <a:pt x="1015" y="1441"/>
                </a:lnTo>
                <a:lnTo>
                  <a:pt x="1012" y="1436"/>
                </a:lnTo>
                <a:lnTo>
                  <a:pt x="1011" y="1434"/>
                </a:lnTo>
                <a:lnTo>
                  <a:pt x="1008" y="1429"/>
                </a:lnTo>
                <a:lnTo>
                  <a:pt x="1001" y="1426"/>
                </a:lnTo>
                <a:lnTo>
                  <a:pt x="1004" y="1425"/>
                </a:lnTo>
                <a:lnTo>
                  <a:pt x="1012" y="1421"/>
                </a:lnTo>
                <a:lnTo>
                  <a:pt x="1022" y="1418"/>
                </a:lnTo>
                <a:lnTo>
                  <a:pt x="1023" y="1422"/>
                </a:lnTo>
                <a:lnTo>
                  <a:pt x="1020" y="1428"/>
                </a:lnTo>
                <a:lnTo>
                  <a:pt x="1024" y="1429"/>
                </a:lnTo>
                <a:lnTo>
                  <a:pt x="1027" y="1434"/>
                </a:lnTo>
                <a:lnTo>
                  <a:pt x="1024" y="1436"/>
                </a:lnTo>
                <a:lnTo>
                  <a:pt x="1030" y="1443"/>
                </a:lnTo>
                <a:lnTo>
                  <a:pt x="1031" y="1445"/>
                </a:lnTo>
                <a:lnTo>
                  <a:pt x="1037" y="1451"/>
                </a:lnTo>
                <a:lnTo>
                  <a:pt x="1041" y="1458"/>
                </a:lnTo>
                <a:lnTo>
                  <a:pt x="1042" y="1464"/>
                </a:lnTo>
                <a:close/>
                <a:moveTo>
                  <a:pt x="1024" y="1392"/>
                </a:moveTo>
                <a:lnTo>
                  <a:pt x="1023" y="1396"/>
                </a:lnTo>
                <a:lnTo>
                  <a:pt x="1019" y="1395"/>
                </a:lnTo>
                <a:lnTo>
                  <a:pt x="1018" y="1391"/>
                </a:lnTo>
                <a:lnTo>
                  <a:pt x="1018" y="1389"/>
                </a:lnTo>
                <a:lnTo>
                  <a:pt x="1020" y="1385"/>
                </a:lnTo>
                <a:lnTo>
                  <a:pt x="1022" y="1384"/>
                </a:lnTo>
                <a:lnTo>
                  <a:pt x="1027" y="1384"/>
                </a:lnTo>
                <a:lnTo>
                  <a:pt x="1030" y="1384"/>
                </a:lnTo>
                <a:lnTo>
                  <a:pt x="1042" y="1380"/>
                </a:lnTo>
                <a:lnTo>
                  <a:pt x="1049" y="1373"/>
                </a:lnTo>
                <a:lnTo>
                  <a:pt x="1050" y="1374"/>
                </a:lnTo>
                <a:lnTo>
                  <a:pt x="1053" y="1374"/>
                </a:lnTo>
                <a:lnTo>
                  <a:pt x="1054" y="1374"/>
                </a:lnTo>
                <a:lnTo>
                  <a:pt x="1057" y="1380"/>
                </a:lnTo>
                <a:lnTo>
                  <a:pt x="1053" y="1383"/>
                </a:lnTo>
                <a:lnTo>
                  <a:pt x="1054" y="1385"/>
                </a:lnTo>
                <a:lnTo>
                  <a:pt x="1053" y="1387"/>
                </a:lnTo>
                <a:lnTo>
                  <a:pt x="1048" y="1389"/>
                </a:lnTo>
                <a:lnTo>
                  <a:pt x="1038" y="1389"/>
                </a:lnTo>
                <a:lnTo>
                  <a:pt x="1030" y="1389"/>
                </a:lnTo>
                <a:lnTo>
                  <a:pt x="1026" y="1391"/>
                </a:lnTo>
                <a:lnTo>
                  <a:pt x="1024" y="1392"/>
                </a:lnTo>
                <a:close/>
                <a:moveTo>
                  <a:pt x="1003" y="1342"/>
                </a:moveTo>
                <a:lnTo>
                  <a:pt x="1001" y="1350"/>
                </a:lnTo>
                <a:lnTo>
                  <a:pt x="997" y="1350"/>
                </a:lnTo>
                <a:lnTo>
                  <a:pt x="996" y="1349"/>
                </a:lnTo>
                <a:lnTo>
                  <a:pt x="992" y="1349"/>
                </a:lnTo>
                <a:lnTo>
                  <a:pt x="992" y="1344"/>
                </a:lnTo>
                <a:lnTo>
                  <a:pt x="992" y="1340"/>
                </a:lnTo>
                <a:lnTo>
                  <a:pt x="993" y="1335"/>
                </a:lnTo>
                <a:lnTo>
                  <a:pt x="994" y="1335"/>
                </a:lnTo>
                <a:lnTo>
                  <a:pt x="996" y="1335"/>
                </a:lnTo>
                <a:lnTo>
                  <a:pt x="997" y="1335"/>
                </a:lnTo>
                <a:lnTo>
                  <a:pt x="998" y="1339"/>
                </a:lnTo>
                <a:lnTo>
                  <a:pt x="1003" y="1342"/>
                </a:lnTo>
                <a:close/>
                <a:moveTo>
                  <a:pt x="1121" y="1154"/>
                </a:moveTo>
                <a:lnTo>
                  <a:pt x="1113" y="1155"/>
                </a:lnTo>
                <a:lnTo>
                  <a:pt x="1106" y="1162"/>
                </a:lnTo>
                <a:lnTo>
                  <a:pt x="1099" y="1163"/>
                </a:lnTo>
                <a:lnTo>
                  <a:pt x="1097" y="1167"/>
                </a:lnTo>
                <a:lnTo>
                  <a:pt x="1094" y="1171"/>
                </a:lnTo>
                <a:lnTo>
                  <a:pt x="1097" y="1175"/>
                </a:lnTo>
                <a:lnTo>
                  <a:pt x="1097" y="1179"/>
                </a:lnTo>
                <a:lnTo>
                  <a:pt x="1097" y="1181"/>
                </a:lnTo>
                <a:lnTo>
                  <a:pt x="1090" y="1186"/>
                </a:lnTo>
                <a:lnTo>
                  <a:pt x="1089" y="1188"/>
                </a:lnTo>
                <a:lnTo>
                  <a:pt x="1084" y="1190"/>
                </a:lnTo>
                <a:lnTo>
                  <a:pt x="1083" y="1196"/>
                </a:lnTo>
                <a:lnTo>
                  <a:pt x="1089" y="1200"/>
                </a:lnTo>
                <a:lnTo>
                  <a:pt x="1093" y="1207"/>
                </a:lnTo>
                <a:lnTo>
                  <a:pt x="1093" y="1209"/>
                </a:lnTo>
                <a:lnTo>
                  <a:pt x="1090" y="1214"/>
                </a:lnTo>
                <a:lnTo>
                  <a:pt x="1086" y="1218"/>
                </a:lnTo>
                <a:lnTo>
                  <a:pt x="1080" y="1216"/>
                </a:lnTo>
                <a:lnTo>
                  <a:pt x="1079" y="1216"/>
                </a:lnTo>
                <a:lnTo>
                  <a:pt x="1071" y="1214"/>
                </a:lnTo>
                <a:lnTo>
                  <a:pt x="1061" y="1212"/>
                </a:lnTo>
                <a:lnTo>
                  <a:pt x="1053" y="1209"/>
                </a:lnTo>
                <a:lnTo>
                  <a:pt x="1049" y="1207"/>
                </a:lnTo>
                <a:lnTo>
                  <a:pt x="1050" y="1203"/>
                </a:lnTo>
                <a:lnTo>
                  <a:pt x="1058" y="1205"/>
                </a:lnTo>
                <a:lnTo>
                  <a:pt x="1063" y="1207"/>
                </a:lnTo>
                <a:lnTo>
                  <a:pt x="1067" y="1201"/>
                </a:lnTo>
                <a:lnTo>
                  <a:pt x="1071" y="1197"/>
                </a:lnTo>
                <a:lnTo>
                  <a:pt x="1069" y="1194"/>
                </a:lnTo>
                <a:lnTo>
                  <a:pt x="1069" y="1192"/>
                </a:lnTo>
                <a:lnTo>
                  <a:pt x="1067" y="1188"/>
                </a:lnTo>
                <a:lnTo>
                  <a:pt x="1065" y="1182"/>
                </a:lnTo>
                <a:lnTo>
                  <a:pt x="1064" y="1179"/>
                </a:lnTo>
                <a:lnTo>
                  <a:pt x="1063" y="1178"/>
                </a:lnTo>
                <a:lnTo>
                  <a:pt x="1061" y="1177"/>
                </a:lnTo>
                <a:lnTo>
                  <a:pt x="1057" y="1171"/>
                </a:lnTo>
                <a:lnTo>
                  <a:pt x="1057" y="1166"/>
                </a:lnTo>
                <a:lnTo>
                  <a:pt x="1056" y="1164"/>
                </a:lnTo>
                <a:lnTo>
                  <a:pt x="1052" y="1162"/>
                </a:lnTo>
                <a:lnTo>
                  <a:pt x="1050" y="1156"/>
                </a:lnTo>
                <a:lnTo>
                  <a:pt x="1052" y="1149"/>
                </a:lnTo>
                <a:lnTo>
                  <a:pt x="1053" y="1148"/>
                </a:lnTo>
                <a:lnTo>
                  <a:pt x="1054" y="1155"/>
                </a:lnTo>
                <a:lnTo>
                  <a:pt x="1054" y="1159"/>
                </a:lnTo>
                <a:lnTo>
                  <a:pt x="1057" y="1162"/>
                </a:lnTo>
                <a:lnTo>
                  <a:pt x="1060" y="1163"/>
                </a:lnTo>
                <a:lnTo>
                  <a:pt x="1065" y="1167"/>
                </a:lnTo>
                <a:lnTo>
                  <a:pt x="1067" y="1174"/>
                </a:lnTo>
                <a:lnTo>
                  <a:pt x="1072" y="1175"/>
                </a:lnTo>
                <a:lnTo>
                  <a:pt x="1082" y="1173"/>
                </a:lnTo>
                <a:lnTo>
                  <a:pt x="1089" y="1169"/>
                </a:lnTo>
                <a:lnTo>
                  <a:pt x="1090" y="1163"/>
                </a:lnTo>
                <a:lnTo>
                  <a:pt x="1093" y="1160"/>
                </a:lnTo>
                <a:lnTo>
                  <a:pt x="1089" y="1159"/>
                </a:lnTo>
                <a:lnTo>
                  <a:pt x="1086" y="1156"/>
                </a:lnTo>
                <a:lnTo>
                  <a:pt x="1084" y="1156"/>
                </a:lnTo>
                <a:lnTo>
                  <a:pt x="1090" y="1152"/>
                </a:lnTo>
                <a:lnTo>
                  <a:pt x="1094" y="1154"/>
                </a:lnTo>
                <a:lnTo>
                  <a:pt x="1097" y="1151"/>
                </a:lnTo>
                <a:lnTo>
                  <a:pt x="1104" y="1149"/>
                </a:lnTo>
                <a:lnTo>
                  <a:pt x="1113" y="1148"/>
                </a:lnTo>
                <a:lnTo>
                  <a:pt x="1120" y="1147"/>
                </a:lnTo>
                <a:lnTo>
                  <a:pt x="1124" y="1149"/>
                </a:lnTo>
                <a:lnTo>
                  <a:pt x="1123" y="1151"/>
                </a:lnTo>
                <a:lnTo>
                  <a:pt x="1121" y="1154"/>
                </a:lnTo>
                <a:close/>
                <a:moveTo>
                  <a:pt x="1071" y="1205"/>
                </a:moveTo>
                <a:lnTo>
                  <a:pt x="1073" y="1209"/>
                </a:lnTo>
                <a:lnTo>
                  <a:pt x="1076" y="1209"/>
                </a:lnTo>
                <a:lnTo>
                  <a:pt x="1079" y="1211"/>
                </a:lnTo>
                <a:lnTo>
                  <a:pt x="1086" y="1211"/>
                </a:lnTo>
                <a:lnTo>
                  <a:pt x="1084" y="1208"/>
                </a:lnTo>
                <a:lnTo>
                  <a:pt x="1080" y="1203"/>
                </a:lnTo>
                <a:lnTo>
                  <a:pt x="1075" y="1201"/>
                </a:lnTo>
                <a:lnTo>
                  <a:pt x="1071" y="1203"/>
                </a:lnTo>
                <a:lnTo>
                  <a:pt x="1071" y="1205"/>
                </a:lnTo>
                <a:close/>
                <a:moveTo>
                  <a:pt x="1630" y="436"/>
                </a:moveTo>
                <a:lnTo>
                  <a:pt x="1636" y="439"/>
                </a:lnTo>
                <a:lnTo>
                  <a:pt x="1649" y="439"/>
                </a:lnTo>
                <a:lnTo>
                  <a:pt x="1647" y="443"/>
                </a:lnTo>
                <a:lnTo>
                  <a:pt x="1640" y="444"/>
                </a:lnTo>
                <a:lnTo>
                  <a:pt x="1637" y="444"/>
                </a:lnTo>
                <a:lnTo>
                  <a:pt x="1632" y="443"/>
                </a:lnTo>
                <a:lnTo>
                  <a:pt x="1625" y="443"/>
                </a:lnTo>
                <a:lnTo>
                  <a:pt x="1615" y="436"/>
                </a:lnTo>
                <a:lnTo>
                  <a:pt x="1610" y="428"/>
                </a:lnTo>
                <a:lnTo>
                  <a:pt x="1604" y="424"/>
                </a:lnTo>
                <a:lnTo>
                  <a:pt x="1597" y="424"/>
                </a:lnTo>
                <a:lnTo>
                  <a:pt x="1592" y="423"/>
                </a:lnTo>
                <a:lnTo>
                  <a:pt x="1585" y="419"/>
                </a:lnTo>
                <a:lnTo>
                  <a:pt x="1578" y="414"/>
                </a:lnTo>
                <a:lnTo>
                  <a:pt x="1573" y="412"/>
                </a:lnTo>
                <a:lnTo>
                  <a:pt x="1570" y="410"/>
                </a:lnTo>
                <a:lnTo>
                  <a:pt x="1566" y="408"/>
                </a:lnTo>
                <a:lnTo>
                  <a:pt x="1566" y="406"/>
                </a:lnTo>
                <a:lnTo>
                  <a:pt x="1566" y="405"/>
                </a:lnTo>
                <a:lnTo>
                  <a:pt x="1567" y="404"/>
                </a:lnTo>
                <a:lnTo>
                  <a:pt x="1569" y="402"/>
                </a:lnTo>
                <a:lnTo>
                  <a:pt x="1574" y="406"/>
                </a:lnTo>
                <a:lnTo>
                  <a:pt x="1581" y="410"/>
                </a:lnTo>
                <a:lnTo>
                  <a:pt x="1592" y="414"/>
                </a:lnTo>
                <a:lnTo>
                  <a:pt x="1600" y="417"/>
                </a:lnTo>
                <a:lnTo>
                  <a:pt x="1608" y="420"/>
                </a:lnTo>
                <a:lnTo>
                  <a:pt x="1614" y="425"/>
                </a:lnTo>
                <a:lnTo>
                  <a:pt x="1619" y="431"/>
                </a:lnTo>
                <a:lnTo>
                  <a:pt x="1627" y="435"/>
                </a:lnTo>
                <a:lnTo>
                  <a:pt x="1630" y="436"/>
                </a:lnTo>
                <a:close/>
                <a:moveTo>
                  <a:pt x="1930" y="255"/>
                </a:moveTo>
                <a:lnTo>
                  <a:pt x="1932" y="260"/>
                </a:lnTo>
                <a:lnTo>
                  <a:pt x="1929" y="260"/>
                </a:lnTo>
                <a:lnTo>
                  <a:pt x="1925" y="259"/>
                </a:lnTo>
                <a:lnTo>
                  <a:pt x="1922" y="252"/>
                </a:lnTo>
                <a:lnTo>
                  <a:pt x="1919" y="249"/>
                </a:lnTo>
                <a:lnTo>
                  <a:pt x="1918" y="248"/>
                </a:lnTo>
                <a:lnTo>
                  <a:pt x="1917" y="245"/>
                </a:lnTo>
                <a:lnTo>
                  <a:pt x="1914" y="244"/>
                </a:lnTo>
                <a:lnTo>
                  <a:pt x="1911" y="240"/>
                </a:lnTo>
                <a:lnTo>
                  <a:pt x="1910" y="234"/>
                </a:lnTo>
                <a:lnTo>
                  <a:pt x="1910" y="232"/>
                </a:lnTo>
                <a:lnTo>
                  <a:pt x="1911" y="232"/>
                </a:lnTo>
                <a:lnTo>
                  <a:pt x="1917" y="236"/>
                </a:lnTo>
                <a:lnTo>
                  <a:pt x="1919" y="241"/>
                </a:lnTo>
                <a:lnTo>
                  <a:pt x="1924" y="244"/>
                </a:lnTo>
                <a:lnTo>
                  <a:pt x="1926" y="247"/>
                </a:lnTo>
                <a:lnTo>
                  <a:pt x="1930" y="255"/>
                </a:lnTo>
                <a:close/>
                <a:moveTo>
                  <a:pt x="2522" y="116"/>
                </a:moveTo>
                <a:lnTo>
                  <a:pt x="2522" y="116"/>
                </a:lnTo>
                <a:lnTo>
                  <a:pt x="2516" y="121"/>
                </a:lnTo>
                <a:lnTo>
                  <a:pt x="2514" y="119"/>
                </a:lnTo>
                <a:lnTo>
                  <a:pt x="2512" y="116"/>
                </a:lnTo>
                <a:lnTo>
                  <a:pt x="2510" y="121"/>
                </a:lnTo>
                <a:lnTo>
                  <a:pt x="2507" y="117"/>
                </a:lnTo>
                <a:lnTo>
                  <a:pt x="2507" y="110"/>
                </a:lnTo>
                <a:lnTo>
                  <a:pt x="2512" y="105"/>
                </a:lnTo>
                <a:lnTo>
                  <a:pt x="2512" y="104"/>
                </a:lnTo>
                <a:lnTo>
                  <a:pt x="2512" y="94"/>
                </a:lnTo>
                <a:lnTo>
                  <a:pt x="2514" y="87"/>
                </a:lnTo>
                <a:lnTo>
                  <a:pt x="2517" y="86"/>
                </a:lnTo>
                <a:lnTo>
                  <a:pt x="2520" y="89"/>
                </a:lnTo>
                <a:lnTo>
                  <a:pt x="2516" y="93"/>
                </a:lnTo>
                <a:lnTo>
                  <a:pt x="2517" y="104"/>
                </a:lnTo>
                <a:lnTo>
                  <a:pt x="2518" y="106"/>
                </a:lnTo>
                <a:lnTo>
                  <a:pt x="2520" y="106"/>
                </a:lnTo>
                <a:lnTo>
                  <a:pt x="2522" y="108"/>
                </a:lnTo>
                <a:lnTo>
                  <a:pt x="2522" y="110"/>
                </a:lnTo>
                <a:lnTo>
                  <a:pt x="2522" y="116"/>
                </a:lnTo>
                <a:close/>
                <a:moveTo>
                  <a:pt x="2031" y="78"/>
                </a:moveTo>
                <a:lnTo>
                  <a:pt x="2035" y="76"/>
                </a:lnTo>
                <a:lnTo>
                  <a:pt x="2039" y="79"/>
                </a:lnTo>
                <a:lnTo>
                  <a:pt x="2038" y="84"/>
                </a:lnTo>
                <a:lnTo>
                  <a:pt x="2041" y="84"/>
                </a:lnTo>
                <a:lnTo>
                  <a:pt x="2041" y="84"/>
                </a:lnTo>
                <a:lnTo>
                  <a:pt x="2042" y="94"/>
                </a:lnTo>
                <a:lnTo>
                  <a:pt x="2042" y="101"/>
                </a:lnTo>
                <a:lnTo>
                  <a:pt x="2042" y="102"/>
                </a:lnTo>
                <a:lnTo>
                  <a:pt x="2041" y="105"/>
                </a:lnTo>
                <a:lnTo>
                  <a:pt x="2038" y="102"/>
                </a:lnTo>
                <a:lnTo>
                  <a:pt x="2035" y="98"/>
                </a:lnTo>
                <a:lnTo>
                  <a:pt x="2034" y="104"/>
                </a:lnTo>
                <a:lnTo>
                  <a:pt x="2026" y="104"/>
                </a:lnTo>
                <a:lnTo>
                  <a:pt x="2022" y="95"/>
                </a:lnTo>
                <a:lnTo>
                  <a:pt x="2019" y="87"/>
                </a:lnTo>
                <a:lnTo>
                  <a:pt x="2019" y="86"/>
                </a:lnTo>
                <a:lnTo>
                  <a:pt x="2022" y="78"/>
                </a:lnTo>
                <a:lnTo>
                  <a:pt x="2026" y="76"/>
                </a:lnTo>
                <a:lnTo>
                  <a:pt x="2031" y="78"/>
                </a:lnTo>
                <a:close/>
                <a:moveTo>
                  <a:pt x="2540" y="82"/>
                </a:moveTo>
                <a:lnTo>
                  <a:pt x="2536" y="83"/>
                </a:lnTo>
                <a:lnTo>
                  <a:pt x="2535" y="80"/>
                </a:lnTo>
                <a:lnTo>
                  <a:pt x="2536" y="80"/>
                </a:lnTo>
                <a:lnTo>
                  <a:pt x="2537" y="79"/>
                </a:lnTo>
                <a:lnTo>
                  <a:pt x="2540" y="74"/>
                </a:lnTo>
                <a:lnTo>
                  <a:pt x="2543" y="68"/>
                </a:lnTo>
                <a:lnTo>
                  <a:pt x="2547" y="63"/>
                </a:lnTo>
                <a:lnTo>
                  <a:pt x="2548" y="64"/>
                </a:lnTo>
                <a:lnTo>
                  <a:pt x="2548" y="67"/>
                </a:lnTo>
                <a:lnTo>
                  <a:pt x="2540" y="82"/>
                </a:lnTo>
                <a:close/>
                <a:moveTo>
                  <a:pt x="2569" y="50"/>
                </a:moveTo>
                <a:lnTo>
                  <a:pt x="2567" y="50"/>
                </a:lnTo>
                <a:lnTo>
                  <a:pt x="2566" y="50"/>
                </a:lnTo>
                <a:lnTo>
                  <a:pt x="2567" y="50"/>
                </a:lnTo>
                <a:lnTo>
                  <a:pt x="2570" y="48"/>
                </a:lnTo>
                <a:lnTo>
                  <a:pt x="2574" y="37"/>
                </a:lnTo>
                <a:lnTo>
                  <a:pt x="2577" y="35"/>
                </a:lnTo>
                <a:lnTo>
                  <a:pt x="2578" y="29"/>
                </a:lnTo>
                <a:lnTo>
                  <a:pt x="2577" y="18"/>
                </a:lnTo>
                <a:lnTo>
                  <a:pt x="2577" y="11"/>
                </a:lnTo>
                <a:lnTo>
                  <a:pt x="2572" y="9"/>
                </a:lnTo>
                <a:lnTo>
                  <a:pt x="2576" y="4"/>
                </a:lnTo>
                <a:lnTo>
                  <a:pt x="2578" y="0"/>
                </a:lnTo>
                <a:lnTo>
                  <a:pt x="2580" y="3"/>
                </a:lnTo>
                <a:lnTo>
                  <a:pt x="2581" y="7"/>
                </a:lnTo>
                <a:lnTo>
                  <a:pt x="2581" y="8"/>
                </a:lnTo>
                <a:lnTo>
                  <a:pt x="2581" y="11"/>
                </a:lnTo>
                <a:lnTo>
                  <a:pt x="2578" y="16"/>
                </a:lnTo>
                <a:lnTo>
                  <a:pt x="2577" y="18"/>
                </a:lnTo>
                <a:lnTo>
                  <a:pt x="2577" y="18"/>
                </a:lnTo>
                <a:lnTo>
                  <a:pt x="2578" y="20"/>
                </a:lnTo>
                <a:lnTo>
                  <a:pt x="2578" y="26"/>
                </a:lnTo>
                <a:lnTo>
                  <a:pt x="2580" y="30"/>
                </a:lnTo>
                <a:lnTo>
                  <a:pt x="2576" y="41"/>
                </a:lnTo>
                <a:lnTo>
                  <a:pt x="2574" y="46"/>
                </a:lnTo>
                <a:lnTo>
                  <a:pt x="2573" y="46"/>
                </a:lnTo>
                <a:lnTo>
                  <a:pt x="2569" y="50"/>
                </a:lnTo>
                <a:close/>
              </a:path>
            </a:pathLst>
          </a:custGeom>
          <a:solidFill>
            <a:srgbClr val="DCF2F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4" name="Freeform 470"/>
          <p:cNvSpPr>
            <a:spLocks/>
          </p:cNvSpPr>
          <p:nvPr/>
        </p:nvSpPr>
        <p:spPr bwMode="auto">
          <a:xfrm>
            <a:off x="4240213" y="6142038"/>
            <a:ext cx="30163" cy="58738"/>
          </a:xfrm>
          <a:custGeom>
            <a:avLst/>
            <a:gdLst>
              <a:gd name="T0" fmla="*/ 8 w 19"/>
              <a:gd name="T1" fmla="*/ 34 h 37"/>
              <a:gd name="T2" fmla="*/ 4 w 19"/>
              <a:gd name="T3" fmla="*/ 37 h 37"/>
              <a:gd name="T4" fmla="*/ 0 w 19"/>
              <a:gd name="T5" fmla="*/ 37 h 37"/>
              <a:gd name="T6" fmla="*/ 1 w 19"/>
              <a:gd name="T7" fmla="*/ 35 h 37"/>
              <a:gd name="T8" fmla="*/ 4 w 19"/>
              <a:gd name="T9" fmla="*/ 32 h 37"/>
              <a:gd name="T10" fmla="*/ 7 w 19"/>
              <a:gd name="T11" fmla="*/ 30 h 37"/>
              <a:gd name="T12" fmla="*/ 8 w 19"/>
              <a:gd name="T13" fmla="*/ 27 h 37"/>
              <a:gd name="T14" fmla="*/ 13 w 19"/>
              <a:gd name="T15" fmla="*/ 20 h 37"/>
              <a:gd name="T16" fmla="*/ 12 w 19"/>
              <a:gd name="T17" fmla="*/ 12 h 37"/>
              <a:gd name="T18" fmla="*/ 13 w 19"/>
              <a:gd name="T19" fmla="*/ 9 h 37"/>
              <a:gd name="T20" fmla="*/ 11 w 19"/>
              <a:gd name="T21" fmla="*/ 5 h 37"/>
              <a:gd name="T22" fmla="*/ 11 w 19"/>
              <a:gd name="T23" fmla="*/ 2 h 37"/>
              <a:gd name="T24" fmla="*/ 12 w 19"/>
              <a:gd name="T25" fmla="*/ 0 h 37"/>
              <a:gd name="T26" fmla="*/ 15 w 19"/>
              <a:gd name="T27" fmla="*/ 2 h 37"/>
              <a:gd name="T28" fmla="*/ 19 w 19"/>
              <a:gd name="T29" fmla="*/ 2 h 37"/>
              <a:gd name="T30" fmla="*/ 17 w 19"/>
              <a:gd name="T31" fmla="*/ 8 h 37"/>
              <a:gd name="T32" fmla="*/ 19 w 19"/>
              <a:gd name="T33" fmla="*/ 11 h 37"/>
              <a:gd name="T34" fmla="*/ 17 w 19"/>
              <a:gd name="T35" fmla="*/ 15 h 37"/>
              <a:gd name="T36" fmla="*/ 17 w 19"/>
              <a:gd name="T37" fmla="*/ 23 h 37"/>
              <a:gd name="T38" fmla="*/ 11 w 19"/>
              <a:gd name="T39" fmla="*/ 31 h 37"/>
              <a:gd name="T40" fmla="*/ 8 w 19"/>
              <a:gd name="T41" fmla="*/ 34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37">
                <a:moveTo>
                  <a:pt x="8" y="34"/>
                </a:moveTo>
                <a:lnTo>
                  <a:pt x="4" y="37"/>
                </a:lnTo>
                <a:lnTo>
                  <a:pt x="0" y="37"/>
                </a:lnTo>
                <a:lnTo>
                  <a:pt x="1" y="35"/>
                </a:lnTo>
                <a:lnTo>
                  <a:pt x="4" y="32"/>
                </a:lnTo>
                <a:lnTo>
                  <a:pt x="7" y="30"/>
                </a:lnTo>
                <a:lnTo>
                  <a:pt x="8" y="27"/>
                </a:lnTo>
                <a:lnTo>
                  <a:pt x="13" y="20"/>
                </a:lnTo>
                <a:lnTo>
                  <a:pt x="12" y="12"/>
                </a:lnTo>
                <a:lnTo>
                  <a:pt x="13" y="9"/>
                </a:lnTo>
                <a:lnTo>
                  <a:pt x="11" y="5"/>
                </a:lnTo>
                <a:lnTo>
                  <a:pt x="11" y="2"/>
                </a:lnTo>
                <a:lnTo>
                  <a:pt x="12" y="0"/>
                </a:lnTo>
                <a:lnTo>
                  <a:pt x="15" y="2"/>
                </a:lnTo>
                <a:lnTo>
                  <a:pt x="19" y="2"/>
                </a:lnTo>
                <a:lnTo>
                  <a:pt x="17" y="8"/>
                </a:lnTo>
                <a:lnTo>
                  <a:pt x="19" y="11"/>
                </a:lnTo>
                <a:lnTo>
                  <a:pt x="17" y="15"/>
                </a:lnTo>
                <a:lnTo>
                  <a:pt x="17" y="23"/>
                </a:lnTo>
                <a:lnTo>
                  <a:pt x="11" y="31"/>
                </a:lnTo>
                <a:lnTo>
                  <a:pt x="8" y="3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5" name="Freeform 471"/>
          <p:cNvSpPr>
            <a:spLocks/>
          </p:cNvSpPr>
          <p:nvPr/>
        </p:nvSpPr>
        <p:spPr bwMode="auto">
          <a:xfrm>
            <a:off x="4281488" y="6054725"/>
            <a:ext cx="23813" cy="98425"/>
          </a:xfrm>
          <a:custGeom>
            <a:avLst/>
            <a:gdLst>
              <a:gd name="T0" fmla="*/ 4 w 15"/>
              <a:gd name="T1" fmla="*/ 56 h 62"/>
              <a:gd name="T2" fmla="*/ 2 w 15"/>
              <a:gd name="T3" fmla="*/ 62 h 62"/>
              <a:gd name="T4" fmla="*/ 1 w 15"/>
              <a:gd name="T5" fmla="*/ 60 h 62"/>
              <a:gd name="T6" fmla="*/ 0 w 15"/>
              <a:gd name="T7" fmla="*/ 60 h 62"/>
              <a:gd name="T8" fmla="*/ 1 w 15"/>
              <a:gd name="T9" fmla="*/ 51 h 62"/>
              <a:gd name="T10" fmla="*/ 4 w 15"/>
              <a:gd name="T11" fmla="*/ 41 h 62"/>
              <a:gd name="T12" fmla="*/ 8 w 15"/>
              <a:gd name="T13" fmla="*/ 30 h 62"/>
              <a:gd name="T14" fmla="*/ 8 w 15"/>
              <a:gd name="T15" fmla="*/ 27 h 62"/>
              <a:gd name="T16" fmla="*/ 9 w 15"/>
              <a:gd name="T17" fmla="*/ 21 h 62"/>
              <a:gd name="T18" fmla="*/ 11 w 15"/>
              <a:gd name="T19" fmla="*/ 8 h 62"/>
              <a:gd name="T20" fmla="*/ 13 w 15"/>
              <a:gd name="T21" fmla="*/ 0 h 62"/>
              <a:gd name="T22" fmla="*/ 15 w 15"/>
              <a:gd name="T23" fmla="*/ 0 h 62"/>
              <a:gd name="T24" fmla="*/ 15 w 15"/>
              <a:gd name="T25" fmla="*/ 0 h 62"/>
              <a:gd name="T26" fmla="*/ 15 w 15"/>
              <a:gd name="T27" fmla="*/ 10 h 62"/>
              <a:gd name="T28" fmla="*/ 13 w 15"/>
              <a:gd name="T29" fmla="*/ 25 h 62"/>
              <a:gd name="T30" fmla="*/ 12 w 15"/>
              <a:gd name="T31" fmla="*/ 30 h 62"/>
              <a:gd name="T32" fmla="*/ 11 w 15"/>
              <a:gd name="T33" fmla="*/ 34 h 62"/>
              <a:gd name="T34" fmla="*/ 8 w 15"/>
              <a:gd name="T35" fmla="*/ 40 h 62"/>
              <a:gd name="T36" fmla="*/ 8 w 15"/>
              <a:gd name="T37" fmla="*/ 42 h 62"/>
              <a:gd name="T38" fmla="*/ 6 w 15"/>
              <a:gd name="T39" fmla="*/ 47 h 62"/>
              <a:gd name="T40" fmla="*/ 4 w 15"/>
              <a:gd name="T41" fmla="*/ 56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62">
                <a:moveTo>
                  <a:pt x="4" y="56"/>
                </a:moveTo>
                <a:lnTo>
                  <a:pt x="2" y="62"/>
                </a:lnTo>
                <a:lnTo>
                  <a:pt x="1" y="60"/>
                </a:lnTo>
                <a:lnTo>
                  <a:pt x="0" y="60"/>
                </a:lnTo>
                <a:lnTo>
                  <a:pt x="1" y="51"/>
                </a:lnTo>
                <a:lnTo>
                  <a:pt x="4" y="41"/>
                </a:lnTo>
                <a:lnTo>
                  <a:pt x="8" y="30"/>
                </a:lnTo>
                <a:lnTo>
                  <a:pt x="8" y="27"/>
                </a:lnTo>
                <a:lnTo>
                  <a:pt x="9" y="21"/>
                </a:lnTo>
                <a:lnTo>
                  <a:pt x="11" y="8"/>
                </a:lnTo>
                <a:lnTo>
                  <a:pt x="13" y="0"/>
                </a:lnTo>
                <a:lnTo>
                  <a:pt x="15" y="0"/>
                </a:lnTo>
                <a:lnTo>
                  <a:pt x="15" y="0"/>
                </a:lnTo>
                <a:lnTo>
                  <a:pt x="15" y="10"/>
                </a:lnTo>
                <a:lnTo>
                  <a:pt x="13" y="25"/>
                </a:lnTo>
                <a:lnTo>
                  <a:pt x="12" y="30"/>
                </a:lnTo>
                <a:lnTo>
                  <a:pt x="11" y="34"/>
                </a:lnTo>
                <a:lnTo>
                  <a:pt x="8" y="40"/>
                </a:lnTo>
                <a:lnTo>
                  <a:pt x="8" y="42"/>
                </a:lnTo>
                <a:lnTo>
                  <a:pt x="6" y="47"/>
                </a:lnTo>
                <a:lnTo>
                  <a:pt x="4" y="5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6" name="Freeform 472"/>
          <p:cNvSpPr>
            <a:spLocks/>
          </p:cNvSpPr>
          <p:nvPr/>
        </p:nvSpPr>
        <p:spPr bwMode="auto">
          <a:xfrm>
            <a:off x="4527551" y="5954713"/>
            <a:ext cx="33338" cy="130175"/>
          </a:xfrm>
          <a:custGeom>
            <a:avLst/>
            <a:gdLst>
              <a:gd name="T0" fmla="*/ 12 w 21"/>
              <a:gd name="T1" fmla="*/ 75 h 82"/>
              <a:gd name="T2" fmla="*/ 12 w 21"/>
              <a:gd name="T3" fmla="*/ 82 h 82"/>
              <a:gd name="T4" fmla="*/ 11 w 21"/>
              <a:gd name="T5" fmla="*/ 82 h 82"/>
              <a:gd name="T6" fmla="*/ 8 w 21"/>
              <a:gd name="T7" fmla="*/ 82 h 82"/>
              <a:gd name="T8" fmla="*/ 8 w 21"/>
              <a:gd name="T9" fmla="*/ 77 h 82"/>
              <a:gd name="T10" fmla="*/ 7 w 21"/>
              <a:gd name="T11" fmla="*/ 73 h 82"/>
              <a:gd name="T12" fmla="*/ 10 w 21"/>
              <a:gd name="T13" fmla="*/ 63 h 82"/>
              <a:gd name="T14" fmla="*/ 12 w 21"/>
              <a:gd name="T15" fmla="*/ 59 h 82"/>
              <a:gd name="T16" fmla="*/ 14 w 21"/>
              <a:gd name="T17" fmla="*/ 56 h 82"/>
              <a:gd name="T18" fmla="*/ 11 w 21"/>
              <a:gd name="T19" fmla="*/ 51 h 82"/>
              <a:gd name="T20" fmla="*/ 10 w 21"/>
              <a:gd name="T21" fmla="*/ 48 h 82"/>
              <a:gd name="T22" fmla="*/ 10 w 21"/>
              <a:gd name="T23" fmla="*/ 44 h 82"/>
              <a:gd name="T24" fmla="*/ 8 w 21"/>
              <a:gd name="T25" fmla="*/ 37 h 82"/>
              <a:gd name="T26" fmla="*/ 8 w 21"/>
              <a:gd name="T27" fmla="*/ 35 h 82"/>
              <a:gd name="T28" fmla="*/ 4 w 21"/>
              <a:gd name="T29" fmla="*/ 30 h 82"/>
              <a:gd name="T30" fmla="*/ 4 w 21"/>
              <a:gd name="T31" fmla="*/ 29 h 82"/>
              <a:gd name="T32" fmla="*/ 3 w 21"/>
              <a:gd name="T33" fmla="*/ 29 h 82"/>
              <a:gd name="T34" fmla="*/ 2 w 21"/>
              <a:gd name="T35" fmla="*/ 25 h 82"/>
              <a:gd name="T36" fmla="*/ 3 w 21"/>
              <a:gd name="T37" fmla="*/ 20 h 82"/>
              <a:gd name="T38" fmla="*/ 3 w 21"/>
              <a:gd name="T39" fmla="*/ 17 h 82"/>
              <a:gd name="T40" fmla="*/ 3 w 21"/>
              <a:gd name="T41" fmla="*/ 9 h 82"/>
              <a:gd name="T42" fmla="*/ 2 w 21"/>
              <a:gd name="T43" fmla="*/ 6 h 82"/>
              <a:gd name="T44" fmla="*/ 0 w 21"/>
              <a:gd name="T45" fmla="*/ 3 h 82"/>
              <a:gd name="T46" fmla="*/ 0 w 21"/>
              <a:gd name="T47" fmla="*/ 2 h 82"/>
              <a:gd name="T48" fmla="*/ 2 w 21"/>
              <a:gd name="T49" fmla="*/ 0 h 82"/>
              <a:gd name="T50" fmla="*/ 4 w 21"/>
              <a:gd name="T51" fmla="*/ 3 h 82"/>
              <a:gd name="T52" fmla="*/ 8 w 21"/>
              <a:gd name="T53" fmla="*/ 9 h 82"/>
              <a:gd name="T54" fmla="*/ 8 w 21"/>
              <a:gd name="T55" fmla="*/ 18 h 82"/>
              <a:gd name="T56" fmla="*/ 6 w 21"/>
              <a:gd name="T57" fmla="*/ 25 h 82"/>
              <a:gd name="T58" fmla="*/ 10 w 21"/>
              <a:gd name="T59" fmla="*/ 30 h 82"/>
              <a:gd name="T60" fmla="*/ 11 w 21"/>
              <a:gd name="T61" fmla="*/ 32 h 82"/>
              <a:gd name="T62" fmla="*/ 14 w 21"/>
              <a:gd name="T63" fmla="*/ 37 h 82"/>
              <a:gd name="T64" fmla="*/ 12 w 21"/>
              <a:gd name="T65" fmla="*/ 45 h 82"/>
              <a:gd name="T66" fmla="*/ 17 w 21"/>
              <a:gd name="T67" fmla="*/ 48 h 82"/>
              <a:gd name="T68" fmla="*/ 21 w 21"/>
              <a:gd name="T69" fmla="*/ 54 h 82"/>
              <a:gd name="T70" fmla="*/ 18 w 21"/>
              <a:gd name="T71" fmla="*/ 62 h 82"/>
              <a:gd name="T72" fmla="*/ 15 w 21"/>
              <a:gd name="T73" fmla="*/ 65 h 82"/>
              <a:gd name="T74" fmla="*/ 15 w 21"/>
              <a:gd name="T75" fmla="*/ 67 h 82"/>
              <a:gd name="T76" fmla="*/ 12 w 21"/>
              <a:gd name="T77" fmla="*/ 75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1" h="82">
                <a:moveTo>
                  <a:pt x="12" y="75"/>
                </a:moveTo>
                <a:lnTo>
                  <a:pt x="12" y="82"/>
                </a:lnTo>
                <a:lnTo>
                  <a:pt x="11" y="82"/>
                </a:lnTo>
                <a:lnTo>
                  <a:pt x="8" y="82"/>
                </a:lnTo>
                <a:lnTo>
                  <a:pt x="8" y="77"/>
                </a:lnTo>
                <a:lnTo>
                  <a:pt x="7" y="73"/>
                </a:lnTo>
                <a:lnTo>
                  <a:pt x="10" y="63"/>
                </a:lnTo>
                <a:lnTo>
                  <a:pt x="12" y="59"/>
                </a:lnTo>
                <a:lnTo>
                  <a:pt x="14" y="56"/>
                </a:lnTo>
                <a:lnTo>
                  <a:pt x="11" y="51"/>
                </a:lnTo>
                <a:lnTo>
                  <a:pt x="10" y="48"/>
                </a:lnTo>
                <a:lnTo>
                  <a:pt x="10" y="44"/>
                </a:lnTo>
                <a:lnTo>
                  <a:pt x="8" y="37"/>
                </a:lnTo>
                <a:lnTo>
                  <a:pt x="8" y="35"/>
                </a:lnTo>
                <a:lnTo>
                  <a:pt x="4" y="30"/>
                </a:lnTo>
                <a:lnTo>
                  <a:pt x="4" y="29"/>
                </a:lnTo>
                <a:lnTo>
                  <a:pt x="3" y="29"/>
                </a:lnTo>
                <a:lnTo>
                  <a:pt x="2" y="25"/>
                </a:lnTo>
                <a:lnTo>
                  <a:pt x="3" y="20"/>
                </a:lnTo>
                <a:lnTo>
                  <a:pt x="3" y="17"/>
                </a:lnTo>
                <a:lnTo>
                  <a:pt x="3" y="9"/>
                </a:lnTo>
                <a:lnTo>
                  <a:pt x="2" y="6"/>
                </a:lnTo>
                <a:lnTo>
                  <a:pt x="0" y="3"/>
                </a:lnTo>
                <a:lnTo>
                  <a:pt x="0" y="2"/>
                </a:lnTo>
                <a:lnTo>
                  <a:pt x="2" y="0"/>
                </a:lnTo>
                <a:lnTo>
                  <a:pt x="4" y="3"/>
                </a:lnTo>
                <a:lnTo>
                  <a:pt x="8" y="9"/>
                </a:lnTo>
                <a:lnTo>
                  <a:pt x="8" y="18"/>
                </a:lnTo>
                <a:lnTo>
                  <a:pt x="6" y="25"/>
                </a:lnTo>
                <a:lnTo>
                  <a:pt x="10" y="30"/>
                </a:lnTo>
                <a:lnTo>
                  <a:pt x="11" y="32"/>
                </a:lnTo>
                <a:lnTo>
                  <a:pt x="14" y="37"/>
                </a:lnTo>
                <a:lnTo>
                  <a:pt x="12" y="45"/>
                </a:lnTo>
                <a:lnTo>
                  <a:pt x="17" y="48"/>
                </a:lnTo>
                <a:lnTo>
                  <a:pt x="21" y="54"/>
                </a:lnTo>
                <a:lnTo>
                  <a:pt x="18" y="62"/>
                </a:lnTo>
                <a:lnTo>
                  <a:pt x="15" y="65"/>
                </a:lnTo>
                <a:lnTo>
                  <a:pt x="15" y="67"/>
                </a:lnTo>
                <a:lnTo>
                  <a:pt x="12" y="7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7" name="Freeform 473"/>
          <p:cNvSpPr>
            <a:spLocks/>
          </p:cNvSpPr>
          <p:nvPr/>
        </p:nvSpPr>
        <p:spPr bwMode="auto">
          <a:xfrm>
            <a:off x="5351463" y="5934075"/>
            <a:ext cx="20638" cy="19050"/>
          </a:xfrm>
          <a:custGeom>
            <a:avLst/>
            <a:gdLst>
              <a:gd name="T0" fmla="*/ 6 w 13"/>
              <a:gd name="T1" fmla="*/ 11 h 12"/>
              <a:gd name="T2" fmla="*/ 4 w 13"/>
              <a:gd name="T3" fmla="*/ 12 h 12"/>
              <a:gd name="T4" fmla="*/ 1 w 13"/>
              <a:gd name="T5" fmla="*/ 12 h 12"/>
              <a:gd name="T6" fmla="*/ 0 w 13"/>
              <a:gd name="T7" fmla="*/ 11 h 12"/>
              <a:gd name="T8" fmla="*/ 1 w 13"/>
              <a:gd name="T9" fmla="*/ 11 h 12"/>
              <a:gd name="T10" fmla="*/ 1 w 13"/>
              <a:gd name="T11" fmla="*/ 9 h 12"/>
              <a:gd name="T12" fmla="*/ 2 w 13"/>
              <a:gd name="T13" fmla="*/ 7 h 12"/>
              <a:gd name="T14" fmla="*/ 4 w 13"/>
              <a:gd name="T15" fmla="*/ 4 h 12"/>
              <a:gd name="T16" fmla="*/ 4 w 13"/>
              <a:gd name="T17" fmla="*/ 3 h 12"/>
              <a:gd name="T18" fmla="*/ 8 w 13"/>
              <a:gd name="T19" fmla="*/ 1 h 12"/>
              <a:gd name="T20" fmla="*/ 11 w 13"/>
              <a:gd name="T21" fmla="*/ 0 h 12"/>
              <a:gd name="T22" fmla="*/ 13 w 13"/>
              <a:gd name="T23" fmla="*/ 4 h 12"/>
              <a:gd name="T24" fmla="*/ 9 w 13"/>
              <a:gd name="T25" fmla="*/ 7 h 12"/>
              <a:gd name="T26" fmla="*/ 12 w 13"/>
              <a:gd name="T27" fmla="*/ 8 h 12"/>
              <a:gd name="T28" fmla="*/ 11 w 13"/>
              <a:gd name="T29" fmla="*/ 9 h 12"/>
              <a:gd name="T30" fmla="*/ 11 w 13"/>
              <a:gd name="T31" fmla="*/ 11 h 12"/>
              <a:gd name="T32" fmla="*/ 6 w 13"/>
              <a:gd name="T33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12">
                <a:moveTo>
                  <a:pt x="6" y="11"/>
                </a:moveTo>
                <a:lnTo>
                  <a:pt x="4" y="12"/>
                </a:lnTo>
                <a:lnTo>
                  <a:pt x="1" y="12"/>
                </a:lnTo>
                <a:lnTo>
                  <a:pt x="0" y="11"/>
                </a:lnTo>
                <a:lnTo>
                  <a:pt x="1" y="11"/>
                </a:lnTo>
                <a:lnTo>
                  <a:pt x="1" y="9"/>
                </a:lnTo>
                <a:lnTo>
                  <a:pt x="2" y="7"/>
                </a:lnTo>
                <a:lnTo>
                  <a:pt x="4" y="4"/>
                </a:lnTo>
                <a:lnTo>
                  <a:pt x="4" y="3"/>
                </a:lnTo>
                <a:lnTo>
                  <a:pt x="8" y="1"/>
                </a:lnTo>
                <a:lnTo>
                  <a:pt x="11" y="0"/>
                </a:lnTo>
                <a:lnTo>
                  <a:pt x="13" y="4"/>
                </a:lnTo>
                <a:lnTo>
                  <a:pt x="9" y="7"/>
                </a:lnTo>
                <a:lnTo>
                  <a:pt x="12" y="8"/>
                </a:lnTo>
                <a:lnTo>
                  <a:pt x="11" y="9"/>
                </a:lnTo>
                <a:lnTo>
                  <a:pt x="11" y="11"/>
                </a:lnTo>
                <a:lnTo>
                  <a:pt x="6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8" name="Freeform 474"/>
          <p:cNvSpPr>
            <a:spLocks/>
          </p:cNvSpPr>
          <p:nvPr/>
        </p:nvSpPr>
        <p:spPr bwMode="auto">
          <a:xfrm>
            <a:off x="5395913" y="5929313"/>
            <a:ext cx="20638" cy="22225"/>
          </a:xfrm>
          <a:custGeom>
            <a:avLst/>
            <a:gdLst>
              <a:gd name="T0" fmla="*/ 8 w 13"/>
              <a:gd name="T1" fmla="*/ 14 h 14"/>
              <a:gd name="T2" fmla="*/ 6 w 13"/>
              <a:gd name="T3" fmla="*/ 14 h 14"/>
              <a:gd name="T4" fmla="*/ 0 w 13"/>
              <a:gd name="T5" fmla="*/ 14 h 14"/>
              <a:gd name="T6" fmla="*/ 0 w 13"/>
              <a:gd name="T7" fmla="*/ 12 h 14"/>
              <a:gd name="T8" fmla="*/ 0 w 13"/>
              <a:gd name="T9" fmla="*/ 12 h 14"/>
              <a:gd name="T10" fmla="*/ 0 w 13"/>
              <a:gd name="T11" fmla="*/ 11 h 14"/>
              <a:gd name="T12" fmla="*/ 2 w 13"/>
              <a:gd name="T13" fmla="*/ 10 h 14"/>
              <a:gd name="T14" fmla="*/ 4 w 13"/>
              <a:gd name="T15" fmla="*/ 6 h 14"/>
              <a:gd name="T16" fmla="*/ 7 w 13"/>
              <a:gd name="T17" fmla="*/ 0 h 14"/>
              <a:gd name="T18" fmla="*/ 7 w 13"/>
              <a:gd name="T19" fmla="*/ 1 h 14"/>
              <a:gd name="T20" fmla="*/ 8 w 13"/>
              <a:gd name="T21" fmla="*/ 3 h 14"/>
              <a:gd name="T22" fmla="*/ 10 w 13"/>
              <a:gd name="T23" fmla="*/ 8 h 14"/>
              <a:gd name="T24" fmla="*/ 11 w 13"/>
              <a:gd name="T25" fmla="*/ 11 h 14"/>
              <a:gd name="T26" fmla="*/ 13 w 13"/>
              <a:gd name="T27" fmla="*/ 12 h 14"/>
              <a:gd name="T28" fmla="*/ 10 w 13"/>
              <a:gd name="T29" fmla="*/ 14 h 14"/>
              <a:gd name="T30" fmla="*/ 8 w 13"/>
              <a:gd name="T3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14">
                <a:moveTo>
                  <a:pt x="8" y="14"/>
                </a:moveTo>
                <a:lnTo>
                  <a:pt x="6" y="14"/>
                </a:lnTo>
                <a:lnTo>
                  <a:pt x="0" y="14"/>
                </a:lnTo>
                <a:lnTo>
                  <a:pt x="0" y="12"/>
                </a:lnTo>
                <a:lnTo>
                  <a:pt x="0" y="12"/>
                </a:lnTo>
                <a:lnTo>
                  <a:pt x="0" y="11"/>
                </a:lnTo>
                <a:lnTo>
                  <a:pt x="2" y="10"/>
                </a:lnTo>
                <a:lnTo>
                  <a:pt x="4" y="6"/>
                </a:lnTo>
                <a:lnTo>
                  <a:pt x="7" y="0"/>
                </a:lnTo>
                <a:lnTo>
                  <a:pt x="7" y="1"/>
                </a:lnTo>
                <a:lnTo>
                  <a:pt x="8" y="3"/>
                </a:lnTo>
                <a:lnTo>
                  <a:pt x="10" y="8"/>
                </a:lnTo>
                <a:lnTo>
                  <a:pt x="11" y="11"/>
                </a:lnTo>
                <a:lnTo>
                  <a:pt x="13" y="12"/>
                </a:lnTo>
                <a:lnTo>
                  <a:pt x="10" y="14"/>
                </a:lnTo>
                <a:lnTo>
                  <a:pt x="8" y="1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9" name="Freeform 475"/>
          <p:cNvSpPr>
            <a:spLocks/>
          </p:cNvSpPr>
          <p:nvPr/>
        </p:nvSpPr>
        <p:spPr bwMode="auto">
          <a:xfrm>
            <a:off x="5395913" y="5883275"/>
            <a:ext cx="9525" cy="34925"/>
          </a:xfrm>
          <a:custGeom>
            <a:avLst/>
            <a:gdLst>
              <a:gd name="T0" fmla="*/ 6 w 6"/>
              <a:gd name="T1" fmla="*/ 18 h 22"/>
              <a:gd name="T2" fmla="*/ 4 w 6"/>
              <a:gd name="T3" fmla="*/ 22 h 22"/>
              <a:gd name="T4" fmla="*/ 4 w 6"/>
              <a:gd name="T5" fmla="*/ 21 h 22"/>
              <a:gd name="T6" fmla="*/ 3 w 6"/>
              <a:gd name="T7" fmla="*/ 20 h 22"/>
              <a:gd name="T8" fmla="*/ 2 w 6"/>
              <a:gd name="T9" fmla="*/ 13 h 22"/>
              <a:gd name="T10" fmla="*/ 2 w 6"/>
              <a:gd name="T11" fmla="*/ 9 h 22"/>
              <a:gd name="T12" fmla="*/ 0 w 6"/>
              <a:gd name="T13" fmla="*/ 3 h 22"/>
              <a:gd name="T14" fmla="*/ 2 w 6"/>
              <a:gd name="T15" fmla="*/ 0 h 22"/>
              <a:gd name="T16" fmla="*/ 4 w 6"/>
              <a:gd name="T17" fmla="*/ 3 h 22"/>
              <a:gd name="T18" fmla="*/ 4 w 6"/>
              <a:gd name="T19" fmla="*/ 10 h 22"/>
              <a:gd name="T20" fmla="*/ 6 w 6"/>
              <a:gd name="T21" fmla="*/ 18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" h="22">
                <a:moveTo>
                  <a:pt x="6" y="18"/>
                </a:moveTo>
                <a:lnTo>
                  <a:pt x="4" y="22"/>
                </a:lnTo>
                <a:lnTo>
                  <a:pt x="4" y="21"/>
                </a:lnTo>
                <a:lnTo>
                  <a:pt x="3" y="20"/>
                </a:lnTo>
                <a:lnTo>
                  <a:pt x="2" y="13"/>
                </a:lnTo>
                <a:lnTo>
                  <a:pt x="2" y="9"/>
                </a:lnTo>
                <a:lnTo>
                  <a:pt x="0" y="3"/>
                </a:lnTo>
                <a:lnTo>
                  <a:pt x="2" y="0"/>
                </a:lnTo>
                <a:lnTo>
                  <a:pt x="4" y="3"/>
                </a:lnTo>
                <a:lnTo>
                  <a:pt x="4" y="10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0" name="Freeform 476"/>
          <p:cNvSpPr>
            <a:spLocks/>
          </p:cNvSpPr>
          <p:nvPr/>
        </p:nvSpPr>
        <p:spPr bwMode="auto">
          <a:xfrm>
            <a:off x="4616451" y="5864225"/>
            <a:ext cx="46038" cy="87313"/>
          </a:xfrm>
          <a:custGeom>
            <a:avLst/>
            <a:gdLst>
              <a:gd name="T0" fmla="*/ 27 w 29"/>
              <a:gd name="T1" fmla="*/ 52 h 55"/>
              <a:gd name="T2" fmla="*/ 27 w 29"/>
              <a:gd name="T3" fmla="*/ 55 h 55"/>
              <a:gd name="T4" fmla="*/ 25 w 29"/>
              <a:gd name="T5" fmla="*/ 53 h 55"/>
              <a:gd name="T6" fmla="*/ 25 w 29"/>
              <a:gd name="T7" fmla="*/ 52 h 55"/>
              <a:gd name="T8" fmla="*/ 22 w 29"/>
              <a:gd name="T9" fmla="*/ 44 h 55"/>
              <a:gd name="T10" fmla="*/ 21 w 29"/>
              <a:gd name="T11" fmla="*/ 41 h 55"/>
              <a:gd name="T12" fmla="*/ 14 w 29"/>
              <a:gd name="T13" fmla="*/ 34 h 55"/>
              <a:gd name="T14" fmla="*/ 11 w 29"/>
              <a:gd name="T15" fmla="*/ 26 h 55"/>
              <a:gd name="T16" fmla="*/ 3 w 29"/>
              <a:gd name="T17" fmla="*/ 22 h 55"/>
              <a:gd name="T18" fmla="*/ 0 w 29"/>
              <a:gd name="T19" fmla="*/ 15 h 55"/>
              <a:gd name="T20" fmla="*/ 0 w 29"/>
              <a:gd name="T21" fmla="*/ 11 h 55"/>
              <a:gd name="T22" fmla="*/ 0 w 29"/>
              <a:gd name="T23" fmla="*/ 6 h 55"/>
              <a:gd name="T24" fmla="*/ 3 w 29"/>
              <a:gd name="T25" fmla="*/ 0 h 55"/>
              <a:gd name="T26" fmla="*/ 7 w 29"/>
              <a:gd name="T27" fmla="*/ 3 h 55"/>
              <a:gd name="T28" fmla="*/ 7 w 29"/>
              <a:gd name="T29" fmla="*/ 12 h 55"/>
              <a:gd name="T30" fmla="*/ 11 w 29"/>
              <a:gd name="T31" fmla="*/ 21 h 55"/>
              <a:gd name="T32" fmla="*/ 17 w 29"/>
              <a:gd name="T33" fmla="*/ 26 h 55"/>
              <a:gd name="T34" fmla="*/ 18 w 29"/>
              <a:gd name="T35" fmla="*/ 29 h 55"/>
              <a:gd name="T36" fmla="*/ 19 w 29"/>
              <a:gd name="T37" fmla="*/ 30 h 55"/>
              <a:gd name="T38" fmla="*/ 21 w 29"/>
              <a:gd name="T39" fmla="*/ 30 h 55"/>
              <a:gd name="T40" fmla="*/ 23 w 29"/>
              <a:gd name="T41" fmla="*/ 34 h 55"/>
              <a:gd name="T42" fmla="*/ 25 w 29"/>
              <a:gd name="T43" fmla="*/ 34 h 55"/>
              <a:gd name="T44" fmla="*/ 27 w 29"/>
              <a:gd name="T45" fmla="*/ 36 h 55"/>
              <a:gd name="T46" fmla="*/ 29 w 29"/>
              <a:gd name="T47" fmla="*/ 47 h 55"/>
              <a:gd name="T48" fmla="*/ 27 w 29"/>
              <a:gd name="T49" fmla="*/ 52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9" h="55">
                <a:moveTo>
                  <a:pt x="27" y="52"/>
                </a:moveTo>
                <a:lnTo>
                  <a:pt x="27" y="55"/>
                </a:lnTo>
                <a:lnTo>
                  <a:pt x="25" y="53"/>
                </a:lnTo>
                <a:lnTo>
                  <a:pt x="25" y="52"/>
                </a:lnTo>
                <a:lnTo>
                  <a:pt x="22" y="44"/>
                </a:lnTo>
                <a:lnTo>
                  <a:pt x="21" y="41"/>
                </a:lnTo>
                <a:lnTo>
                  <a:pt x="14" y="34"/>
                </a:lnTo>
                <a:lnTo>
                  <a:pt x="11" y="26"/>
                </a:lnTo>
                <a:lnTo>
                  <a:pt x="3" y="22"/>
                </a:lnTo>
                <a:lnTo>
                  <a:pt x="0" y="15"/>
                </a:lnTo>
                <a:lnTo>
                  <a:pt x="0" y="11"/>
                </a:lnTo>
                <a:lnTo>
                  <a:pt x="0" y="6"/>
                </a:lnTo>
                <a:lnTo>
                  <a:pt x="3" y="0"/>
                </a:lnTo>
                <a:lnTo>
                  <a:pt x="7" y="3"/>
                </a:lnTo>
                <a:lnTo>
                  <a:pt x="7" y="12"/>
                </a:lnTo>
                <a:lnTo>
                  <a:pt x="11" y="21"/>
                </a:lnTo>
                <a:lnTo>
                  <a:pt x="17" y="26"/>
                </a:lnTo>
                <a:lnTo>
                  <a:pt x="18" y="29"/>
                </a:lnTo>
                <a:lnTo>
                  <a:pt x="19" y="30"/>
                </a:lnTo>
                <a:lnTo>
                  <a:pt x="21" y="30"/>
                </a:lnTo>
                <a:lnTo>
                  <a:pt x="23" y="34"/>
                </a:lnTo>
                <a:lnTo>
                  <a:pt x="25" y="34"/>
                </a:lnTo>
                <a:lnTo>
                  <a:pt x="27" y="36"/>
                </a:lnTo>
                <a:lnTo>
                  <a:pt x="29" y="47"/>
                </a:lnTo>
                <a:lnTo>
                  <a:pt x="27" y="5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1" name="Freeform 477"/>
          <p:cNvSpPr>
            <a:spLocks/>
          </p:cNvSpPr>
          <p:nvPr/>
        </p:nvSpPr>
        <p:spPr bwMode="auto">
          <a:xfrm>
            <a:off x="4765676" y="5826125"/>
            <a:ext cx="57150" cy="17463"/>
          </a:xfrm>
          <a:custGeom>
            <a:avLst/>
            <a:gdLst>
              <a:gd name="T0" fmla="*/ 17 w 36"/>
              <a:gd name="T1" fmla="*/ 1 h 11"/>
              <a:gd name="T2" fmla="*/ 21 w 36"/>
              <a:gd name="T3" fmla="*/ 5 h 11"/>
              <a:gd name="T4" fmla="*/ 25 w 36"/>
              <a:gd name="T5" fmla="*/ 5 h 11"/>
              <a:gd name="T6" fmla="*/ 30 w 36"/>
              <a:gd name="T7" fmla="*/ 5 h 11"/>
              <a:gd name="T8" fmla="*/ 34 w 36"/>
              <a:gd name="T9" fmla="*/ 6 h 11"/>
              <a:gd name="T10" fmla="*/ 36 w 36"/>
              <a:gd name="T11" fmla="*/ 6 h 11"/>
              <a:gd name="T12" fmla="*/ 29 w 36"/>
              <a:gd name="T13" fmla="*/ 9 h 11"/>
              <a:gd name="T14" fmla="*/ 19 w 36"/>
              <a:gd name="T15" fmla="*/ 11 h 11"/>
              <a:gd name="T16" fmla="*/ 17 w 36"/>
              <a:gd name="T17" fmla="*/ 11 h 11"/>
              <a:gd name="T18" fmla="*/ 11 w 36"/>
              <a:gd name="T19" fmla="*/ 8 h 11"/>
              <a:gd name="T20" fmla="*/ 3 w 36"/>
              <a:gd name="T21" fmla="*/ 9 h 11"/>
              <a:gd name="T22" fmla="*/ 0 w 36"/>
              <a:gd name="T23" fmla="*/ 6 h 11"/>
              <a:gd name="T24" fmla="*/ 2 w 36"/>
              <a:gd name="T25" fmla="*/ 5 h 11"/>
              <a:gd name="T26" fmla="*/ 8 w 36"/>
              <a:gd name="T27" fmla="*/ 4 h 11"/>
              <a:gd name="T28" fmla="*/ 13 w 36"/>
              <a:gd name="T29" fmla="*/ 2 h 11"/>
              <a:gd name="T30" fmla="*/ 14 w 36"/>
              <a:gd name="T31" fmla="*/ 0 h 11"/>
              <a:gd name="T32" fmla="*/ 17 w 36"/>
              <a:gd name="T33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6" h="11">
                <a:moveTo>
                  <a:pt x="17" y="1"/>
                </a:moveTo>
                <a:lnTo>
                  <a:pt x="21" y="5"/>
                </a:lnTo>
                <a:lnTo>
                  <a:pt x="25" y="5"/>
                </a:lnTo>
                <a:lnTo>
                  <a:pt x="30" y="5"/>
                </a:lnTo>
                <a:lnTo>
                  <a:pt x="34" y="6"/>
                </a:lnTo>
                <a:lnTo>
                  <a:pt x="36" y="6"/>
                </a:lnTo>
                <a:lnTo>
                  <a:pt x="29" y="9"/>
                </a:lnTo>
                <a:lnTo>
                  <a:pt x="19" y="11"/>
                </a:lnTo>
                <a:lnTo>
                  <a:pt x="17" y="11"/>
                </a:lnTo>
                <a:lnTo>
                  <a:pt x="11" y="8"/>
                </a:lnTo>
                <a:lnTo>
                  <a:pt x="3" y="9"/>
                </a:lnTo>
                <a:lnTo>
                  <a:pt x="0" y="6"/>
                </a:lnTo>
                <a:lnTo>
                  <a:pt x="2" y="5"/>
                </a:lnTo>
                <a:lnTo>
                  <a:pt x="8" y="4"/>
                </a:lnTo>
                <a:lnTo>
                  <a:pt x="13" y="2"/>
                </a:lnTo>
                <a:lnTo>
                  <a:pt x="14" y="0"/>
                </a:lnTo>
                <a:lnTo>
                  <a:pt x="17" y="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2" name="Freeform 478"/>
          <p:cNvSpPr>
            <a:spLocks/>
          </p:cNvSpPr>
          <p:nvPr/>
        </p:nvSpPr>
        <p:spPr bwMode="auto">
          <a:xfrm>
            <a:off x="5389563" y="5815013"/>
            <a:ext cx="22225" cy="68263"/>
          </a:xfrm>
          <a:custGeom>
            <a:avLst/>
            <a:gdLst>
              <a:gd name="T0" fmla="*/ 10 w 14"/>
              <a:gd name="T1" fmla="*/ 33 h 43"/>
              <a:gd name="T2" fmla="*/ 8 w 14"/>
              <a:gd name="T3" fmla="*/ 38 h 43"/>
              <a:gd name="T4" fmla="*/ 6 w 14"/>
              <a:gd name="T5" fmla="*/ 39 h 43"/>
              <a:gd name="T6" fmla="*/ 6 w 14"/>
              <a:gd name="T7" fmla="*/ 38 h 43"/>
              <a:gd name="T8" fmla="*/ 4 w 14"/>
              <a:gd name="T9" fmla="*/ 35 h 43"/>
              <a:gd name="T10" fmla="*/ 4 w 14"/>
              <a:gd name="T11" fmla="*/ 39 h 43"/>
              <a:gd name="T12" fmla="*/ 2 w 14"/>
              <a:gd name="T13" fmla="*/ 43 h 43"/>
              <a:gd name="T14" fmla="*/ 0 w 14"/>
              <a:gd name="T15" fmla="*/ 39 h 43"/>
              <a:gd name="T16" fmla="*/ 2 w 14"/>
              <a:gd name="T17" fmla="*/ 38 h 43"/>
              <a:gd name="T18" fmla="*/ 4 w 14"/>
              <a:gd name="T19" fmla="*/ 33 h 43"/>
              <a:gd name="T20" fmla="*/ 6 w 14"/>
              <a:gd name="T21" fmla="*/ 27 h 43"/>
              <a:gd name="T22" fmla="*/ 6 w 14"/>
              <a:gd name="T23" fmla="*/ 26 h 43"/>
              <a:gd name="T24" fmla="*/ 6 w 14"/>
              <a:gd name="T25" fmla="*/ 20 h 43"/>
              <a:gd name="T26" fmla="*/ 6 w 14"/>
              <a:gd name="T27" fmla="*/ 18 h 43"/>
              <a:gd name="T28" fmla="*/ 6 w 14"/>
              <a:gd name="T29" fmla="*/ 7 h 43"/>
              <a:gd name="T30" fmla="*/ 7 w 14"/>
              <a:gd name="T31" fmla="*/ 0 h 43"/>
              <a:gd name="T32" fmla="*/ 10 w 14"/>
              <a:gd name="T33" fmla="*/ 1 h 43"/>
              <a:gd name="T34" fmla="*/ 8 w 14"/>
              <a:gd name="T35" fmla="*/ 9 h 43"/>
              <a:gd name="T36" fmla="*/ 8 w 14"/>
              <a:gd name="T37" fmla="*/ 11 h 43"/>
              <a:gd name="T38" fmla="*/ 8 w 14"/>
              <a:gd name="T39" fmla="*/ 20 h 43"/>
              <a:gd name="T40" fmla="*/ 10 w 14"/>
              <a:gd name="T41" fmla="*/ 26 h 43"/>
              <a:gd name="T42" fmla="*/ 14 w 14"/>
              <a:gd name="T43" fmla="*/ 31 h 43"/>
              <a:gd name="T44" fmla="*/ 10 w 14"/>
              <a:gd name="T45" fmla="*/ 31 h 43"/>
              <a:gd name="T46" fmla="*/ 10 w 14"/>
              <a:gd name="T47" fmla="*/ 3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43">
                <a:moveTo>
                  <a:pt x="10" y="33"/>
                </a:moveTo>
                <a:lnTo>
                  <a:pt x="8" y="38"/>
                </a:lnTo>
                <a:lnTo>
                  <a:pt x="6" y="39"/>
                </a:lnTo>
                <a:lnTo>
                  <a:pt x="6" y="38"/>
                </a:lnTo>
                <a:lnTo>
                  <a:pt x="4" y="35"/>
                </a:lnTo>
                <a:lnTo>
                  <a:pt x="4" y="39"/>
                </a:lnTo>
                <a:lnTo>
                  <a:pt x="2" y="43"/>
                </a:lnTo>
                <a:lnTo>
                  <a:pt x="0" y="39"/>
                </a:lnTo>
                <a:lnTo>
                  <a:pt x="2" y="38"/>
                </a:lnTo>
                <a:lnTo>
                  <a:pt x="4" y="33"/>
                </a:lnTo>
                <a:lnTo>
                  <a:pt x="6" y="27"/>
                </a:lnTo>
                <a:lnTo>
                  <a:pt x="6" y="26"/>
                </a:lnTo>
                <a:lnTo>
                  <a:pt x="6" y="20"/>
                </a:lnTo>
                <a:lnTo>
                  <a:pt x="6" y="18"/>
                </a:lnTo>
                <a:lnTo>
                  <a:pt x="6" y="7"/>
                </a:lnTo>
                <a:lnTo>
                  <a:pt x="7" y="0"/>
                </a:lnTo>
                <a:lnTo>
                  <a:pt x="10" y="1"/>
                </a:lnTo>
                <a:lnTo>
                  <a:pt x="8" y="9"/>
                </a:lnTo>
                <a:lnTo>
                  <a:pt x="8" y="11"/>
                </a:lnTo>
                <a:lnTo>
                  <a:pt x="8" y="20"/>
                </a:lnTo>
                <a:lnTo>
                  <a:pt x="10" y="26"/>
                </a:lnTo>
                <a:lnTo>
                  <a:pt x="14" y="31"/>
                </a:lnTo>
                <a:lnTo>
                  <a:pt x="10" y="31"/>
                </a:lnTo>
                <a:lnTo>
                  <a:pt x="10" y="3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3" name="Freeform 479"/>
          <p:cNvSpPr>
            <a:spLocks/>
          </p:cNvSpPr>
          <p:nvPr/>
        </p:nvSpPr>
        <p:spPr bwMode="auto">
          <a:xfrm>
            <a:off x="4872038" y="5810250"/>
            <a:ext cx="63500" cy="90488"/>
          </a:xfrm>
          <a:custGeom>
            <a:avLst/>
            <a:gdLst>
              <a:gd name="T0" fmla="*/ 10 w 40"/>
              <a:gd name="T1" fmla="*/ 3 h 57"/>
              <a:gd name="T2" fmla="*/ 8 w 40"/>
              <a:gd name="T3" fmla="*/ 10 h 57"/>
              <a:gd name="T4" fmla="*/ 11 w 40"/>
              <a:gd name="T5" fmla="*/ 14 h 57"/>
              <a:gd name="T6" fmla="*/ 12 w 40"/>
              <a:gd name="T7" fmla="*/ 21 h 57"/>
              <a:gd name="T8" fmla="*/ 18 w 40"/>
              <a:gd name="T9" fmla="*/ 23 h 57"/>
              <a:gd name="T10" fmla="*/ 19 w 40"/>
              <a:gd name="T11" fmla="*/ 25 h 57"/>
              <a:gd name="T12" fmla="*/ 26 w 40"/>
              <a:gd name="T13" fmla="*/ 31 h 57"/>
              <a:gd name="T14" fmla="*/ 32 w 40"/>
              <a:gd name="T15" fmla="*/ 38 h 57"/>
              <a:gd name="T16" fmla="*/ 36 w 40"/>
              <a:gd name="T17" fmla="*/ 46 h 57"/>
              <a:gd name="T18" fmla="*/ 37 w 40"/>
              <a:gd name="T19" fmla="*/ 49 h 57"/>
              <a:gd name="T20" fmla="*/ 38 w 40"/>
              <a:gd name="T21" fmla="*/ 49 h 57"/>
              <a:gd name="T22" fmla="*/ 40 w 40"/>
              <a:gd name="T23" fmla="*/ 51 h 57"/>
              <a:gd name="T24" fmla="*/ 38 w 40"/>
              <a:gd name="T25" fmla="*/ 53 h 57"/>
              <a:gd name="T26" fmla="*/ 38 w 40"/>
              <a:gd name="T27" fmla="*/ 56 h 57"/>
              <a:gd name="T28" fmla="*/ 37 w 40"/>
              <a:gd name="T29" fmla="*/ 57 h 57"/>
              <a:gd name="T30" fmla="*/ 36 w 40"/>
              <a:gd name="T31" fmla="*/ 56 h 57"/>
              <a:gd name="T32" fmla="*/ 33 w 40"/>
              <a:gd name="T33" fmla="*/ 51 h 57"/>
              <a:gd name="T34" fmla="*/ 27 w 40"/>
              <a:gd name="T35" fmla="*/ 44 h 57"/>
              <a:gd name="T36" fmla="*/ 27 w 40"/>
              <a:gd name="T37" fmla="*/ 42 h 57"/>
              <a:gd name="T38" fmla="*/ 22 w 40"/>
              <a:gd name="T39" fmla="*/ 34 h 57"/>
              <a:gd name="T40" fmla="*/ 14 w 40"/>
              <a:gd name="T41" fmla="*/ 30 h 57"/>
              <a:gd name="T42" fmla="*/ 10 w 40"/>
              <a:gd name="T43" fmla="*/ 29 h 57"/>
              <a:gd name="T44" fmla="*/ 7 w 40"/>
              <a:gd name="T45" fmla="*/ 27 h 57"/>
              <a:gd name="T46" fmla="*/ 7 w 40"/>
              <a:gd name="T47" fmla="*/ 26 h 57"/>
              <a:gd name="T48" fmla="*/ 8 w 40"/>
              <a:gd name="T49" fmla="*/ 23 h 57"/>
              <a:gd name="T50" fmla="*/ 8 w 40"/>
              <a:gd name="T51" fmla="*/ 18 h 57"/>
              <a:gd name="T52" fmla="*/ 6 w 40"/>
              <a:gd name="T53" fmla="*/ 16 h 57"/>
              <a:gd name="T54" fmla="*/ 4 w 40"/>
              <a:gd name="T55" fmla="*/ 16 h 57"/>
              <a:gd name="T56" fmla="*/ 3 w 40"/>
              <a:gd name="T57" fmla="*/ 15 h 57"/>
              <a:gd name="T58" fmla="*/ 3 w 40"/>
              <a:gd name="T59" fmla="*/ 14 h 57"/>
              <a:gd name="T60" fmla="*/ 0 w 40"/>
              <a:gd name="T61" fmla="*/ 7 h 57"/>
              <a:gd name="T62" fmla="*/ 0 w 40"/>
              <a:gd name="T63" fmla="*/ 4 h 57"/>
              <a:gd name="T64" fmla="*/ 0 w 40"/>
              <a:gd name="T65" fmla="*/ 1 h 57"/>
              <a:gd name="T66" fmla="*/ 1 w 40"/>
              <a:gd name="T67" fmla="*/ 3 h 57"/>
              <a:gd name="T68" fmla="*/ 3 w 40"/>
              <a:gd name="T69" fmla="*/ 4 h 57"/>
              <a:gd name="T70" fmla="*/ 7 w 40"/>
              <a:gd name="T71" fmla="*/ 1 h 57"/>
              <a:gd name="T72" fmla="*/ 10 w 40"/>
              <a:gd name="T73" fmla="*/ 0 h 57"/>
              <a:gd name="T74" fmla="*/ 10 w 40"/>
              <a:gd name="T75" fmla="*/ 3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0" h="57">
                <a:moveTo>
                  <a:pt x="10" y="3"/>
                </a:moveTo>
                <a:lnTo>
                  <a:pt x="8" y="10"/>
                </a:lnTo>
                <a:lnTo>
                  <a:pt x="11" y="14"/>
                </a:lnTo>
                <a:lnTo>
                  <a:pt x="12" y="21"/>
                </a:lnTo>
                <a:lnTo>
                  <a:pt x="18" y="23"/>
                </a:lnTo>
                <a:lnTo>
                  <a:pt x="19" y="25"/>
                </a:lnTo>
                <a:lnTo>
                  <a:pt x="26" y="31"/>
                </a:lnTo>
                <a:lnTo>
                  <a:pt x="32" y="38"/>
                </a:lnTo>
                <a:lnTo>
                  <a:pt x="36" y="46"/>
                </a:lnTo>
                <a:lnTo>
                  <a:pt x="37" y="49"/>
                </a:lnTo>
                <a:lnTo>
                  <a:pt x="38" y="49"/>
                </a:lnTo>
                <a:lnTo>
                  <a:pt x="40" y="51"/>
                </a:lnTo>
                <a:lnTo>
                  <a:pt x="38" y="53"/>
                </a:lnTo>
                <a:lnTo>
                  <a:pt x="38" y="56"/>
                </a:lnTo>
                <a:lnTo>
                  <a:pt x="37" y="57"/>
                </a:lnTo>
                <a:lnTo>
                  <a:pt x="36" y="56"/>
                </a:lnTo>
                <a:lnTo>
                  <a:pt x="33" y="51"/>
                </a:lnTo>
                <a:lnTo>
                  <a:pt x="27" y="44"/>
                </a:lnTo>
                <a:lnTo>
                  <a:pt x="27" y="42"/>
                </a:lnTo>
                <a:lnTo>
                  <a:pt x="22" y="34"/>
                </a:lnTo>
                <a:lnTo>
                  <a:pt x="14" y="30"/>
                </a:lnTo>
                <a:lnTo>
                  <a:pt x="10" y="29"/>
                </a:lnTo>
                <a:lnTo>
                  <a:pt x="7" y="27"/>
                </a:lnTo>
                <a:lnTo>
                  <a:pt x="7" y="26"/>
                </a:lnTo>
                <a:lnTo>
                  <a:pt x="8" y="23"/>
                </a:lnTo>
                <a:lnTo>
                  <a:pt x="8" y="18"/>
                </a:lnTo>
                <a:lnTo>
                  <a:pt x="6" y="16"/>
                </a:lnTo>
                <a:lnTo>
                  <a:pt x="4" y="16"/>
                </a:lnTo>
                <a:lnTo>
                  <a:pt x="3" y="15"/>
                </a:lnTo>
                <a:lnTo>
                  <a:pt x="3" y="14"/>
                </a:lnTo>
                <a:lnTo>
                  <a:pt x="0" y="7"/>
                </a:lnTo>
                <a:lnTo>
                  <a:pt x="0" y="4"/>
                </a:lnTo>
                <a:lnTo>
                  <a:pt x="0" y="1"/>
                </a:lnTo>
                <a:lnTo>
                  <a:pt x="1" y="3"/>
                </a:lnTo>
                <a:lnTo>
                  <a:pt x="3" y="4"/>
                </a:lnTo>
                <a:lnTo>
                  <a:pt x="7" y="1"/>
                </a:lnTo>
                <a:lnTo>
                  <a:pt x="10" y="0"/>
                </a:lnTo>
                <a:lnTo>
                  <a:pt x="10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4" name="Freeform 480"/>
          <p:cNvSpPr>
            <a:spLocks/>
          </p:cNvSpPr>
          <p:nvPr/>
        </p:nvSpPr>
        <p:spPr bwMode="auto">
          <a:xfrm>
            <a:off x="4729163" y="5802313"/>
            <a:ext cx="28575" cy="23813"/>
          </a:xfrm>
          <a:custGeom>
            <a:avLst/>
            <a:gdLst>
              <a:gd name="T0" fmla="*/ 15 w 18"/>
              <a:gd name="T1" fmla="*/ 8 h 15"/>
              <a:gd name="T2" fmla="*/ 18 w 18"/>
              <a:gd name="T3" fmla="*/ 15 h 15"/>
              <a:gd name="T4" fmla="*/ 15 w 18"/>
              <a:gd name="T5" fmla="*/ 15 h 15"/>
              <a:gd name="T6" fmla="*/ 14 w 18"/>
              <a:gd name="T7" fmla="*/ 15 h 15"/>
              <a:gd name="T8" fmla="*/ 7 w 18"/>
              <a:gd name="T9" fmla="*/ 9 h 15"/>
              <a:gd name="T10" fmla="*/ 4 w 18"/>
              <a:gd name="T11" fmla="*/ 6 h 15"/>
              <a:gd name="T12" fmla="*/ 0 w 18"/>
              <a:gd name="T13" fmla="*/ 4 h 15"/>
              <a:gd name="T14" fmla="*/ 0 w 18"/>
              <a:gd name="T15" fmla="*/ 2 h 15"/>
              <a:gd name="T16" fmla="*/ 1 w 18"/>
              <a:gd name="T17" fmla="*/ 0 h 15"/>
              <a:gd name="T18" fmla="*/ 8 w 18"/>
              <a:gd name="T19" fmla="*/ 4 h 15"/>
              <a:gd name="T20" fmla="*/ 15 w 18"/>
              <a:gd name="T21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" h="15">
                <a:moveTo>
                  <a:pt x="15" y="8"/>
                </a:moveTo>
                <a:lnTo>
                  <a:pt x="18" y="15"/>
                </a:lnTo>
                <a:lnTo>
                  <a:pt x="15" y="15"/>
                </a:lnTo>
                <a:lnTo>
                  <a:pt x="14" y="15"/>
                </a:lnTo>
                <a:lnTo>
                  <a:pt x="7" y="9"/>
                </a:lnTo>
                <a:lnTo>
                  <a:pt x="4" y="6"/>
                </a:lnTo>
                <a:lnTo>
                  <a:pt x="0" y="4"/>
                </a:lnTo>
                <a:lnTo>
                  <a:pt x="0" y="2"/>
                </a:lnTo>
                <a:lnTo>
                  <a:pt x="1" y="0"/>
                </a:lnTo>
                <a:lnTo>
                  <a:pt x="8" y="4"/>
                </a:lnTo>
                <a:lnTo>
                  <a:pt x="15" y="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5" name="Freeform 481"/>
          <p:cNvSpPr>
            <a:spLocks/>
          </p:cNvSpPr>
          <p:nvPr/>
        </p:nvSpPr>
        <p:spPr bwMode="auto">
          <a:xfrm>
            <a:off x="4656138" y="5799138"/>
            <a:ext cx="71438" cy="153988"/>
          </a:xfrm>
          <a:custGeom>
            <a:avLst/>
            <a:gdLst>
              <a:gd name="T0" fmla="*/ 37 w 45"/>
              <a:gd name="T1" fmla="*/ 96 h 97"/>
              <a:gd name="T2" fmla="*/ 38 w 45"/>
              <a:gd name="T3" fmla="*/ 97 h 97"/>
              <a:gd name="T4" fmla="*/ 37 w 45"/>
              <a:gd name="T5" fmla="*/ 96 h 97"/>
              <a:gd name="T6" fmla="*/ 31 w 45"/>
              <a:gd name="T7" fmla="*/ 93 h 97"/>
              <a:gd name="T8" fmla="*/ 31 w 45"/>
              <a:gd name="T9" fmla="*/ 82 h 97"/>
              <a:gd name="T10" fmla="*/ 34 w 45"/>
              <a:gd name="T11" fmla="*/ 74 h 97"/>
              <a:gd name="T12" fmla="*/ 32 w 45"/>
              <a:gd name="T13" fmla="*/ 64 h 97"/>
              <a:gd name="T14" fmla="*/ 32 w 45"/>
              <a:gd name="T15" fmla="*/ 55 h 97"/>
              <a:gd name="T16" fmla="*/ 32 w 45"/>
              <a:gd name="T17" fmla="*/ 43 h 97"/>
              <a:gd name="T18" fmla="*/ 34 w 45"/>
              <a:gd name="T19" fmla="*/ 34 h 97"/>
              <a:gd name="T20" fmla="*/ 34 w 45"/>
              <a:gd name="T21" fmla="*/ 32 h 97"/>
              <a:gd name="T22" fmla="*/ 37 w 45"/>
              <a:gd name="T23" fmla="*/ 30 h 97"/>
              <a:gd name="T24" fmla="*/ 35 w 45"/>
              <a:gd name="T25" fmla="*/ 29 h 97"/>
              <a:gd name="T26" fmla="*/ 35 w 45"/>
              <a:gd name="T27" fmla="*/ 28 h 97"/>
              <a:gd name="T28" fmla="*/ 37 w 45"/>
              <a:gd name="T29" fmla="*/ 25 h 97"/>
              <a:gd name="T30" fmla="*/ 38 w 45"/>
              <a:gd name="T31" fmla="*/ 25 h 97"/>
              <a:gd name="T32" fmla="*/ 39 w 45"/>
              <a:gd name="T33" fmla="*/ 25 h 97"/>
              <a:gd name="T34" fmla="*/ 38 w 45"/>
              <a:gd name="T35" fmla="*/ 22 h 97"/>
              <a:gd name="T36" fmla="*/ 37 w 45"/>
              <a:gd name="T37" fmla="*/ 19 h 97"/>
              <a:gd name="T38" fmla="*/ 32 w 45"/>
              <a:gd name="T39" fmla="*/ 17 h 97"/>
              <a:gd name="T40" fmla="*/ 28 w 45"/>
              <a:gd name="T41" fmla="*/ 15 h 97"/>
              <a:gd name="T42" fmla="*/ 23 w 45"/>
              <a:gd name="T43" fmla="*/ 14 h 97"/>
              <a:gd name="T44" fmla="*/ 17 w 45"/>
              <a:gd name="T45" fmla="*/ 11 h 97"/>
              <a:gd name="T46" fmla="*/ 9 w 45"/>
              <a:gd name="T47" fmla="*/ 6 h 97"/>
              <a:gd name="T48" fmla="*/ 1 w 45"/>
              <a:gd name="T49" fmla="*/ 3 h 97"/>
              <a:gd name="T50" fmla="*/ 0 w 45"/>
              <a:gd name="T51" fmla="*/ 2 h 97"/>
              <a:gd name="T52" fmla="*/ 0 w 45"/>
              <a:gd name="T53" fmla="*/ 0 h 97"/>
              <a:gd name="T54" fmla="*/ 11 w 45"/>
              <a:gd name="T55" fmla="*/ 3 h 97"/>
              <a:gd name="T56" fmla="*/ 20 w 45"/>
              <a:gd name="T57" fmla="*/ 7 h 97"/>
              <a:gd name="T58" fmla="*/ 30 w 45"/>
              <a:gd name="T59" fmla="*/ 11 h 97"/>
              <a:gd name="T60" fmla="*/ 39 w 45"/>
              <a:gd name="T61" fmla="*/ 13 h 97"/>
              <a:gd name="T62" fmla="*/ 43 w 45"/>
              <a:gd name="T63" fmla="*/ 19 h 97"/>
              <a:gd name="T64" fmla="*/ 45 w 45"/>
              <a:gd name="T65" fmla="*/ 21 h 97"/>
              <a:gd name="T66" fmla="*/ 43 w 45"/>
              <a:gd name="T67" fmla="*/ 30 h 97"/>
              <a:gd name="T68" fmla="*/ 42 w 45"/>
              <a:gd name="T69" fmla="*/ 32 h 97"/>
              <a:gd name="T70" fmla="*/ 41 w 45"/>
              <a:gd name="T71" fmla="*/ 38 h 97"/>
              <a:gd name="T72" fmla="*/ 39 w 45"/>
              <a:gd name="T73" fmla="*/ 40 h 97"/>
              <a:gd name="T74" fmla="*/ 39 w 45"/>
              <a:gd name="T75" fmla="*/ 44 h 97"/>
              <a:gd name="T76" fmla="*/ 41 w 45"/>
              <a:gd name="T77" fmla="*/ 47 h 97"/>
              <a:gd name="T78" fmla="*/ 39 w 45"/>
              <a:gd name="T79" fmla="*/ 58 h 97"/>
              <a:gd name="T80" fmla="*/ 39 w 45"/>
              <a:gd name="T81" fmla="*/ 63 h 97"/>
              <a:gd name="T82" fmla="*/ 39 w 45"/>
              <a:gd name="T83" fmla="*/ 67 h 97"/>
              <a:gd name="T84" fmla="*/ 41 w 45"/>
              <a:gd name="T85" fmla="*/ 77 h 97"/>
              <a:gd name="T86" fmla="*/ 38 w 45"/>
              <a:gd name="T87" fmla="*/ 83 h 97"/>
              <a:gd name="T88" fmla="*/ 37 w 45"/>
              <a:gd name="T89" fmla="*/ 89 h 97"/>
              <a:gd name="T90" fmla="*/ 37 w 45"/>
              <a:gd name="T91" fmla="*/ 90 h 97"/>
              <a:gd name="T92" fmla="*/ 37 w 45"/>
              <a:gd name="T93" fmla="*/ 92 h 97"/>
              <a:gd name="T94" fmla="*/ 37 w 45"/>
              <a:gd name="T95" fmla="*/ 9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45" h="97">
                <a:moveTo>
                  <a:pt x="37" y="96"/>
                </a:moveTo>
                <a:lnTo>
                  <a:pt x="38" y="97"/>
                </a:lnTo>
                <a:lnTo>
                  <a:pt x="37" y="96"/>
                </a:lnTo>
                <a:lnTo>
                  <a:pt x="31" y="93"/>
                </a:lnTo>
                <a:lnTo>
                  <a:pt x="31" y="82"/>
                </a:lnTo>
                <a:lnTo>
                  <a:pt x="34" y="74"/>
                </a:lnTo>
                <a:lnTo>
                  <a:pt x="32" y="64"/>
                </a:lnTo>
                <a:lnTo>
                  <a:pt x="32" y="55"/>
                </a:lnTo>
                <a:lnTo>
                  <a:pt x="32" y="43"/>
                </a:lnTo>
                <a:lnTo>
                  <a:pt x="34" y="34"/>
                </a:lnTo>
                <a:lnTo>
                  <a:pt x="34" y="32"/>
                </a:lnTo>
                <a:lnTo>
                  <a:pt x="37" y="30"/>
                </a:lnTo>
                <a:lnTo>
                  <a:pt x="35" y="29"/>
                </a:lnTo>
                <a:lnTo>
                  <a:pt x="35" y="28"/>
                </a:lnTo>
                <a:lnTo>
                  <a:pt x="37" y="25"/>
                </a:lnTo>
                <a:lnTo>
                  <a:pt x="38" y="25"/>
                </a:lnTo>
                <a:lnTo>
                  <a:pt x="39" y="25"/>
                </a:lnTo>
                <a:lnTo>
                  <a:pt x="38" y="22"/>
                </a:lnTo>
                <a:lnTo>
                  <a:pt x="37" y="19"/>
                </a:lnTo>
                <a:lnTo>
                  <a:pt x="32" y="17"/>
                </a:lnTo>
                <a:lnTo>
                  <a:pt x="28" y="15"/>
                </a:lnTo>
                <a:lnTo>
                  <a:pt x="23" y="14"/>
                </a:lnTo>
                <a:lnTo>
                  <a:pt x="17" y="11"/>
                </a:lnTo>
                <a:lnTo>
                  <a:pt x="9" y="6"/>
                </a:lnTo>
                <a:lnTo>
                  <a:pt x="1" y="3"/>
                </a:lnTo>
                <a:lnTo>
                  <a:pt x="0" y="2"/>
                </a:lnTo>
                <a:lnTo>
                  <a:pt x="0" y="0"/>
                </a:lnTo>
                <a:lnTo>
                  <a:pt x="11" y="3"/>
                </a:lnTo>
                <a:lnTo>
                  <a:pt x="20" y="7"/>
                </a:lnTo>
                <a:lnTo>
                  <a:pt x="30" y="11"/>
                </a:lnTo>
                <a:lnTo>
                  <a:pt x="39" y="13"/>
                </a:lnTo>
                <a:lnTo>
                  <a:pt x="43" y="19"/>
                </a:lnTo>
                <a:lnTo>
                  <a:pt x="45" y="21"/>
                </a:lnTo>
                <a:lnTo>
                  <a:pt x="43" y="30"/>
                </a:lnTo>
                <a:lnTo>
                  <a:pt x="42" y="32"/>
                </a:lnTo>
                <a:lnTo>
                  <a:pt x="41" y="38"/>
                </a:lnTo>
                <a:lnTo>
                  <a:pt x="39" y="40"/>
                </a:lnTo>
                <a:lnTo>
                  <a:pt x="39" y="44"/>
                </a:lnTo>
                <a:lnTo>
                  <a:pt x="41" y="47"/>
                </a:lnTo>
                <a:lnTo>
                  <a:pt x="39" y="58"/>
                </a:lnTo>
                <a:lnTo>
                  <a:pt x="39" y="63"/>
                </a:lnTo>
                <a:lnTo>
                  <a:pt x="39" y="67"/>
                </a:lnTo>
                <a:lnTo>
                  <a:pt x="41" y="77"/>
                </a:lnTo>
                <a:lnTo>
                  <a:pt x="38" y="83"/>
                </a:lnTo>
                <a:lnTo>
                  <a:pt x="37" y="89"/>
                </a:lnTo>
                <a:lnTo>
                  <a:pt x="37" y="90"/>
                </a:lnTo>
                <a:lnTo>
                  <a:pt x="37" y="92"/>
                </a:lnTo>
                <a:lnTo>
                  <a:pt x="37" y="9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6" name="Freeform 482"/>
          <p:cNvSpPr>
            <a:spLocks/>
          </p:cNvSpPr>
          <p:nvPr/>
        </p:nvSpPr>
        <p:spPr bwMode="auto">
          <a:xfrm>
            <a:off x="4621213" y="5762625"/>
            <a:ext cx="93663" cy="33338"/>
          </a:xfrm>
          <a:custGeom>
            <a:avLst/>
            <a:gdLst>
              <a:gd name="T0" fmla="*/ 59 w 59"/>
              <a:gd name="T1" fmla="*/ 21 h 21"/>
              <a:gd name="T2" fmla="*/ 57 w 59"/>
              <a:gd name="T3" fmla="*/ 21 h 21"/>
              <a:gd name="T4" fmla="*/ 45 w 59"/>
              <a:gd name="T5" fmla="*/ 21 h 21"/>
              <a:gd name="T6" fmla="*/ 34 w 59"/>
              <a:gd name="T7" fmla="*/ 16 h 21"/>
              <a:gd name="T8" fmla="*/ 31 w 59"/>
              <a:gd name="T9" fmla="*/ 15 h 21"/>
              <a:gd name="T10" fmla="*/ 24 w 59"/>
              <a:gd name="T11" fmla="*/ 12 h 21"/>
              <a:gd name="T12" fmla="*/ 14 w 59"/>
              <a:gd name="T13" fmla="*/ 6 h 21"/>
              <a:gd name="T14" fmla="*/ 3 w 59"/>
              <a:gd name="T15" fmla="*/ 1 h 21"/>
              <a:gd name="T16" fmla="*/ 0 w 59"/>
              <a:gd name="T17" fmla="*/ 0 h 21"/>
              <a:gd name="T18" fmla="*/ 3 w 59"/>
              <a:gd name="T19" fmla="*/ 0 h 21"/>
              <a:gd name="T20" fmla="*/ 9 w 59"/>
              <a:gd name="T21" fmla="*/ 0 h 21"/>
              <a:gd name="T22" fmla="*/ 20 w 59"/>
              <a:gd name="T23" fmla="*/ 6 h 21"/>
              <a:gd name="T24" fmla="*/ 24 w 59"/>
              <a:gd name="T25" fmla="*/ 7 h 21"/>
              <a:gd name="T26" fmla="*/ 30 w 59"/>
              <a:gd name="T27" fmla="*/ 11 h 21"/>
              <a:gd name="T28" fmla="*/ 37 w 59"/>
              <a:gd name="T29" fmla="*/ 12 h 21"/>
              <a:gd name="T30" fmla="*/ 41 w 59"/>
              <a:gd name="T31" fmla="*/ 14 h 21"/>
              <a:gd name="T32" fmla="*/ 50 w 59"/>
              <a:gd name="T33" fmla="*/ 16 h 21"/>
              <a:gd name="T34" fmla="*/ 59 w 59"/>
              <a:gd name="T35" fmla="*/ 19 h 21"/>
              <a:gd name="T36" fmla="*/ 59 w 59"/>
              <a:gd name="T3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9" h="21">
                <a:moveTo>
                  <a:pt x="59" y="21"/>
                </a:moveTo>
                <a:lnTo>
                  <a:pt x="57" y="21"/>
                </a:lnTo>
                <a:lnTo>
                  <a:pt x="45" y="21"/>
                </a:lnTo>
                <a:lnTo>
                  <a:pt x="34" y="16"/>
                </a:lnTo>
                <a:lnTo>
                  <a:pt x="31" y="15"/>
                </a:lnTo>
                <a:lnTo>
                  <a:pt x="24" y="12"/>
                </a:lnTo>
                <a:lnTo>
                  <a:pt x="14" y="6"/>
                </a:lnTo>
                <a:lnTo>
                  <a:pt x="3" y="1"/>
                </a:lnTo>
                <a:lnTo>
                  <a:pt x="0" y="0"/>
                </a:lnTo>
                <a:lnTo>
                  <a:pt x="3" y="0"/>
                </a:lnTo>
                <a:lnTo>
                  <a:pt x="9" y="0"/>
                </a:lnTo>
                <a:lnTo>
                  <a:pt x="20" y="6"/>
                </a:lnTo>
                <a:lnTo>
                  <a:pt x="24" y="7"/>
                </a:lnTo>
                <a:lnTo>
                  <a:pt x="30" y="11"/>
                </a:lnTo>
                <a:lnTo>
                  <a:pt x="37" y="12"/>
                </a:lnTo>
                <a:lnTo>
                  <a:pt x="41" y="14"/>
                </a:lnTo>
                <a:lnTo>
                  <a:pt x="50" y="16"/>
                </a:lnTo>
                <a:lnTo>
                  <a:pt x="59" y="19"/>
                </a:lnTo>
                <a:lnTo>
                  <a:pt x="59" y="2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7" name="Freeform 483"/>
          <p:cNvSpPr>
            <a:spLocks/>
          </p:cNvSpPr>
          <p:nvPr/>
        </p:nvSpPr>
        <p:spPr bwMode="auto">
          <a:xfrm>
            <a:off x="4757738" y="5756275"/>
            <a:ext cx="42863" cy="30163"/>
          </a:xfrm>
          <a:custGeom>
            <a:avLst/>
            <a:gdLst>
              <a:gd name="T0" fmla="*/ 26 w 27"/>
              <a:gd name="T1" fmla="*/ 18 h 19"/>
              <a:gd name="T2" fmla="*/ 18 w 27"/>
              <a:gd name="T3" fmla="*/ 19 h 19"/>
              <a:gd name="T4" fmla="*/ 9 w 27"/>
              <a:gd name="T5" fmla="*/ 15 h 19"/>
              <a:gd name="T6" fmla="*/ 4 w 27"/>
              <a:gd name="T7" fmla="*/ 7 h 19"/>
              <a:gd name="T8" fmla="*/ 0 w 27"/>
              <a:gd name="T9" fmla="*/ 3 h 19"/>
              <a:gd name="T10" fmla="*/ 0 w 27"/>
              <a:gd name="T11" fmla="*/ 1 h 19"/>
              <a:gd name="T12" fmla="*/ 1 w 27"/>
              <a:gd name="T13" fmla="*/ 0 h 19"/>
              <a:gd name="T14" fmla="*/ 7 w 27"/>
              <a:gd name="T15" fmla="*/ 3 h 19"/>
              <a:gd name="T16" fmla="*/ 11 w 27"/>
              <a:gd name="T17" fmla="*/ 10 h 19"/>
              <a:gd name="T18" fmla="*/ 19 w 27"/>
              <a:gd name="T19" fmla="*/ 15 h 19"/>
              <a:gd name="T20" fmla="*/ 27 w 27"/>
              <a:gd name="T21" fmla="*/ 15 h 19"/>
              <a:gd name="T22" fmla="*/ 27 w 27"/>
              <a:gd name="T23" fmla="*/ 16 h 19"/>
              <a:gd name="T24" fmla="*/ 27 w 27"/>
              <a:gd name="T25" fmla="*/ 18 h 19"/>
              <a:gd name="T26" fmla="*/ 26 w 27"/>
              <a:gd name="T27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7" h="19">
                <a:moveTo>
                  <a:pt x="26" y="18"/>
                </a:moveTo>
                <a:lnTo>
                  <a:pt x="18" y="19"/>
                </a:lnTo>
                <a:lnTo>
                  <a:pt x="9" y="15"/>
                </a:lnTo>
                <a:lnTo>
                  <a:pt x="4" y="7"/>
                </a:lnTo>
                <a:lnTo>
                  <a:pt x="0" y="3"/>
                </a:lnTo>
                <a:lnTo>
                  <a:pt x="0" y="1"/>
                </a:lnTo>
                <a:lnTo>
                  <a:pt x="1" y="0"/>
                </a:lnTo>
                <a:lnTo>
                  <a:pt x="7" y="3"/>
                </a:lnTo>
                <a:lnTo>
                  <a:pt x="11" y="10"/>
                </a:lnTo>
                <a:lnTo>
                  <a:pt x="19" y="15"/>
                </a:lnTo>
                <a:lnTo>
                  <a:pt x="27" y="15"/>
                </a:lnTo>
                <a:lnTo>
                  <a:pt x="27" y="16"/>
                </a:lnTo>
                <a:lnTo>
                  <a:pt x="27" y="18"/>
                </a:lnTo>
                <a:lnTo>
                  <a:pt x="26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8" name="Freeform 484"/>
          <p:cNvSpPr>
            <a:spLocks/>
          </p:cNvSpPr>
          <p:nvPr/>
        </p:nvSpPr>
        <p:spPr bwMode="auto">
          <a:xfrm>
            <a:off x="5381626" y="5724525"/>
            <a:ext cx="20638" cy="80963"/>
          </a:xfrm>
          <a:custGeom>
            <a:avLst/>
            <a:gdLst>
              <a:gd name="T0" fmla="*/ 13 w 13"/>
              <a:gd name="T1" fmla="*/ 50 h 51"/>
              <a:gd name="T2" fmla="*/ 13 w 13"/>
              <a:gd name="T3" fmla="*/ 51 h 51"/>
              <a:gd name="T4" fmla="*/ 13 w 13"/>
              <a:gd name="T5" fmla="*/ 50 h 51"/>
              <a:gd name="T6" fmla="*/ 12 w 13"/>
              <a:gd name="T7" fmla="*/ 50 h 51"/>
              <a:gd name="T8" fmla="*/ 11 w 13"/>
              <a:gd name="T9" fmla="*/ 49 h 51"/>
              <a:gd name="T10" fmla="*/ 9 w 13"/>
              <a:gd name="T11" fmla="*/ 47 h 51"/>
              <a:gd name="T12" fmla="*/ 9 w 13"/>
              <a:gd name="T13" fmla="*/ 39 h 51"/>
              <a:gd name="T14" fmla="*/ 7 w 13"/>
              <a:gd name="T15" fmla="*/ 28 h 51"/>
              <a:gd name="T16" fmla="*/ 5 w 13"/>
              <a:gd name="T17" fmla="*/ 25 h 51"/>
              <a:gd name="T18" fmla="*/ 4 w 13"/>
              <a:gd name="T19" fmla="*/ 23 h 51"/>
              <a:gd name="T20" fmla="*/ 7 w 13"/>
              <a:gd name="T21" fmla="*/ 21 h 51"/>
              <a:gd name="T22" fmla="*/ 4 w 13"/>
              <a:gd name="T23" fmla="*/ 13 h 51"/>
              <a:gd name="T24" fmla="*/ 4 w 13"/>
              <a:gd name="T25" fmla="*/ 12 h 51"/>
              <a:gd name="T26" fmla="*/ 2 w 13"/>
              <a:gd name="T27" fmla="*/ 9 h 51"/>
              <a:gd name="T28" fmla="*/ 1 w 13"/>
              <a:gd name="T29" fmla="*/ 4 h 51"/>
              <a:gd name="T30" fmla="*/ 0 w 13"/>
              <a:gd name="T31" fmla="*/ 0 h 51"/>
              <a:gd name="T32" fmla="*/ 4 w 13"/>
              <a:gd name="T33" fmla="*/ 0 h 51"/>
              <a:gd name="T34" fmla="*/ 5 w 13"/>
              <a:gd name="T35" fmla="*/ 8 h 51"/>
              <a:gd name="T36" fmla="*/ 7 w 13"/>
              <a:gd name="T37" fmla="*/ 10 h 51"/>
              <a:gd name="T38" fmla="*/ 9 w 13"/>
              <a:gd name="T39" fmla="*/ 15 h 51"/>
              <a:gd name="T40" fmla="*/ 9 w 13"/>
              <a:gd name="T41" fmla="*/ 17 h 51"/>
              <a:gd name="T42" fmla="*/ 11 w 13"/>
              <a:gd name="T43" fmla="*/ 24 h 51"/>
              <a:gd name="T44" fmla="*/ 11 w 13"/>
              <a:gd name="T45" fmla="*/ 32 h 51"/>
              <a:gd name="T46" fmla="*/ 12 w 13"/>
              <a:gd name="T47" fmla="*/ 45 h 51"/>
              <a:gd name="T48" fmla="*/ 13 w 13"/>
              <a:gd name="T49" fmla="*/ 47 h 51"/>
              <a:gd name="T50" fmla="*/ 13 w 13"/>
              <a:gd name="T51" fmla="*/ 50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3" h="51">
                <a:moveTo>
                  <a:pt x="13" y="50"/>
                </a:moveTo>
                <a:lnTo>
                  <a:pt x="13" y="51"/>
                </a:lnTo>
                <a:lnTo>
                  <a:pt x="13" y="50"/>
                </a:lnTo>
                <a:lnTo>
                  <a:pt x="12" y="50"/>
                </a:lnTo>
                <a:lnTo>
                  <a:pt x="11" y="49"/>
                </a:lnTo>
                <a:lnTo>
                  <a:pt x="9" y="47"/>
                </a:lnTo>
                <a:lnTo>
                  <a:pt x="9" y="39"/>
                </a:lnTo>
                <a:lnTo>
                  <a:pt x="7" y="28"/>
                </a:lnTo>
                <a:lnTo>
                  <a:pt x="5" y="25"/>
                </a:lnTo>
                <a:lnTo>
                  <a:pt x="4" y="23"/>
                </a:lnTo>
                <a:lnTo>
                  <a:pt x="7" y="21"/>
                </a:lnTo>
                <a:lnTo>
                  <a:pt x="4" y="13"/>
                </a:lnTo>
                <a:lnTo>
                  <a:pt x="4" y="12"/>
                </a:lnTo>
                <a:lnTo>
                  <a:pt x="2" y="9"/>
                </a:lnTo>
                <a:lnTo>
                  <a:pt x="1" y="4"/>
                </a:lnTo>
                <a:lnTo>
                  <a:pt x="0" y="0"/>
                </a:lnTo>
                <a:lnTo>
                  <a:pt x="4" y="0"/>
                </a:lnTo>
                <a:lnTo>
                  <a:pt x="5" y="8"/>
                </a:lnTo>
                <a:lnTo>
                  <a:pt x="7" y="10"/>
                </a:lnTo>
                <a:lnTo>
                  <a:pt x="9" y="15"/>
                </a:lnTo>
                <a:lnTo>
                  <a:pt x="9" y="17"/>
                </a:lnTo>
                <a:lnTo>
                  <a:pt x="11" y="24"/>
                </a:lnTo>
                <a:lnTo>
                  <a:pt x="11" y="32"/>
                </a:lnTo>
                <a:lnTo>
                  <a:pt x="12" y="45"/>
                </a:lnTo>
                <a:lnTo>
                  <a:pt x="13" y="47"/>
                </a:lnTo>
                <a:lnTo>
                  <a:pt x="13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9" name="Freeform 485"/>
          <p:cNvSpPr>
            <a:spLocks/>
          </p:cNvSpPr>
          <p:nvPr/>
        </p:nvSpPr>
        <p:spPr bwMode="auto">
          <a:xfrm>
            <a:off x="4324351" y="5645150"/>
            <a:ext cx="60325" cy="52388"/>
          </a:xfrm>
          <a:custGeom>
            <a:avLst/>
            <a:gdLst>
              <a:gd name="T0" fmla="*/ 8 w 38"/>
              <a:gd name="T1" fmla="*/ 32 h 33"/>
              <a:gd name="T2" fmla="*/ 1 w 38"/>
              <a:gd name="T3" fmla="*/ 33 h 33"/>
              <a:gd name="T4" fmla="*/ 0 w 38"/>
              <a:gd name="T5" fmla="*/ 32 h 33"/>
              <a:gd name="T6" fmla="*/ 0 w 38"/>
              <a:gd name="T7" fmla="*/ 30 h 33"/>
              <a:gd name="T8" fmla="*/ 4 w 38"/>
              <a:gd name="T9" fmla="*/ 26 h 33"/>
              <a:gd name="T10" fmla="*/ 11 w 38"/>
              <a:gd name="T11" fmla="*/ 22 h 33"/>
              <a:gd name="T12" fmla="*/ 15 w 38"/>
              <a:gd name="T13" fmla="*/ 17 h 33"/>
              <a:gd name="T14" fmla="*/ 20 w 38"/>
              <a:gd name="T15" fmla="*/ 14 h 33"/>
              <a:gd name="T16" fmla="*/ 24 w 38"/>
              <a:gd name="T17" fmla="*/ 11 h 33"/>
              <a:gd name="T18" fmla="*/ 26 w 38"/>
              <a:gd name="T19" fmla="*/ 10 h 33"/>
              <a:gd name="T20" fmla="*/ 27 w 38"/>
              <a:gd name="T21" fmla="*/ 9 h 33"/>
              <a:gd name="T22" fmla="*/ 27 w 38"/>
              <a:gd name="T23" fmla="*/ 7 h 33"/>
              <a:gd name="T24" fmla="*/ 29 w 38"/>
              <a:gd name="T25" fmla="*/ 3 h 33"/>
              <a:gd name="T26" fmla="*/ 29 w 38"/>
              <a:gd name="T27" fmla="*/ 2 h 33"/>
              <a:gd name="T28" fmla="*/ 37 w 38"/>
              <a:gd name="T29" fmla="*/ 0 h 33"/>
              <a:gd name="T30" fmla="*/ 38 w 38"/>
              <a:gd name="T31" fmla="*/ 3 h 33"/>
              <a:gd name="T32" fmla="*/ 31 w 38"/>
              <a:gd name="T33" fmla="*/ 9 h 33"/>
              <a:gd name="T34" fmla="*/ 30 w 38"/>
              <a:gd name="T35" fmla="*/ 14 h 33"/>
              <a:gd name="T36" fmla="*/ 29 w 38"/>
              <a:gd name="T37" fmla="*/ 15 h 33"/>
              <a:gd name="T38" fmla="*/ 27 w 38"/>
              <a:gd name="T39" fmla="*/ 18 h 33"/>
              <a:gd name="T40" fmla="*/ 22 w 38"/>
              <a:gd name="T41" fmla="*/ 20 h 33"/>
              <a:gd name="T42" fmla="*/ 16 w 38"/>
              <a:gd name="T43" fmla="*/ 24 h 33"/>
              <a:gd name="T44" fmla="*/ 14 w 38"/>
              <a:gd name="T45" fmla="*/ 28 h 33"/>
              <a:gd name="T46" fmla="*/ 8 w 38"/>
              <a:gd name="T47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8" h="33">
                <a:moveTo>
                  <a:pt x="8" y="32"/>
                </a:moveTo>
                <a:lnTo>
                  <a:pt x="1" y="33"/>
                </a:lnTo>
                <a:lnTo>
                  <a:pt x="0" y="32"/>
                </a:lnTo>
                <a:lnTo>
                  <a:pt x="0" y="30"/>
                </a:lnTo>
                <a:lnTo>
                  <a:pt x="4" y="26"/>
                </a:lnTo>
                <a:lnTo>
                  <a:pt x="11" y="22"/>
                </a:lnTo>
                <a:lnTo>
                  <a:pt x="15" y="17"/>
                </a:lnTo>
                <a:lnTo>
                  <a:pt x="20" y="14"/>
                </a:lnTo>
                <a:lnTo>
                  <a:pt x="24" y="11"/>
                </a:lnTo>
                <a:lnTo>
                  <a:pt x="26" y="10"/>
                </a:lnTo>
                <a:lnTo>
                  <a:pt x="27" y="9"/>
                </a:lnTo>
                <a:lnTo>
                  <a:pt x="27" y="7"/>
                </a:lnTo>
                <a:lnTo>
                  <a:pt x="29" y="3"/>
                </a:lnTo>
                <a:lnTo>
                  <a:pt x="29" y="2"/>
                </a:lnTo>
                <a:lnTo>
                  <a:pt x="37" y="0"/>
                </a:lnTo>
                <a:lnTo>
                  <a:pt x="38" y="3"/>
                </a:lnTo>
                <a:lnTo>
                  <a:pt x="31" y="9"/>
                </a:lnTo>
                <a:lnTo>
                  <a:pt x="30" y="14"/>
                </a:lnTo>
                <a:lnTo>
                  <a:pt x="29" y="15"/>
                </a:lnTo>
                <a:lnTo>
                  <a:pt x="27" y="18"/>
                </a:lnTo>
                <a:lnTo>
                  <a:pt x="22" y="20"/>
                </a:lnTo>
                <a:lnTo>
                  <a:pt x="16" y="24"/>
                </a:lnTo>
                <a:lnTo>
                  <a:pt x="14" y="28"/>
                </a:lnTo>
                <a:lnTo>
                  <a:pt x="8" y="3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0" name="Freeform 486"/>
          <p:cNvSpPr>
            <a:spLocks/>
          </p:cNvSpPr>
          <p:nvPr/>
        </p:nvSpPr>
        <p:spPr bwMode="auto">
          <a:xfrm>
            <a:off x="4573588" y="5614988"/>
            <a:ext cx="69850" cy="57150"/>
          </a:xfrm>
          <a:custGeom>
            <a:avLst/>
            <a:gdLst>
              <a:gd name="T0" fmla="*/ 22 w 44"/>
              <a:gd name="T1" fmla="*/ 15 h 36"/>
              <a:gd name="T2" fmla="*/ 24 w 44"/>
              <a:gd name="T3" fmla="*/ 19 h 36"/>
              <a:gd name="T4" fmla="*/ 31 w 44"/>
              <a:gd name="T5" fmla="*/ 19 h 36"/>
              <a:gd name="T6" fmla="*/ 37 w 44"/>
              <a:gd name="T7" fmla="*/ 21 h 36"/>
              <a:gd name="T8" fmla="*/ 41 w 44"/>
              <a:gd name="T9" fmla="*/ 21 h 36"/>
              <a:gd name="T10" fmla="*/ 42 w 44"/>
              <a:gd name="T11" fmla="*/ 26 h 36"/>
              <a:gd name="T12" fmla="*/ 44 w 44"/>
              <a:gd name="T13" fmla="*/ 32 h 36"/>
              <a:gd name="T14" fmla="*/ 44 w 44"/>
              <a:gd name="T15" fmla="*/ 34 h 36"/>
              <a:gd name="T16" fmla="*/ 42 w 44"/>
              <a:gd name="T17" fmla="*/ 36 h 36"/>
              <a:gd name="T18" fmla="*/ 41 w 44"/>
              <a:gd name="T19" fmla="*/ 36 h 36"/>
              <a:gd name="T20" fmla="*/ 39 w 44"/>
              <a:gd name="T21" fmla="*/ 36 h 36"/>
              <a:gd name="T22" fmla="*/ 37 w 44"/>
              <a:gd name="T23" fmla="*/ 36 h 36"/>
              <a:gd name="T24" fmla="*/ 33 w 44"/>
              <a:gd name="T25" fmla="*/ 32 h 36"/>
              <a:gd name="T26" fmla="*/ 31 w 44"/>
              <a:gd name="T27" fmla="*/ 26 h 36"/>
              <a:gd name="T28" fmla="*/ 26 w 44"/>
              <a:gd name="T29" fmla="*/ 25 h 36"/>
              <a:gd name="T30" fmla="*/ 20 w 44"/>
              <a:gd name="T31" fmla="*/ 21 h 36"/>
              <a:gd name="T32" fmla="*/ 19 w 44"/>
              <a:gd name="T33" fmla="*/ 19 h 36"/>
              <a:gd name="T34" fmla="*/ 13 w 44"/>
              <a:gd name="T35" fmla="*/ 14 h 36"/>
              <a:gd name="T36" fmla="*/ 5 w 44"/>
              <a:gd name="T37" fmla="*/ 7 h 36"/>
              <a:gd name="T38" fmla="*/ 0 w 44"/>
              <a:gd name="T39" fmla="*/ 0 h 36"/>
              <a:gd name="T40" fmla="*/ 5 w 44"/>
              <a:gd name="T41" fmla="*/ 2 h 36"/>
              <a:gd name="T42" fmla="*/ 16 w 44"/>
              <a:gd name="T43" fmla="*/ 10 h 36"/>
              <a:gd name="T44" fmla="*/ 22 w 44"/>
              <a:gd name="T45" fmla="*/ 15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4" h="36">
                <a:moveTo>
                  <a:pt x="22" y="15"/>
                </a:moveTo>
                <a:lnTo>
                  <a:pt x="24" y="19"/>
                </a:lnTo>
                <a:lnTo>
                  <a:pt x="31" y="19"/>
                </a:lnTo>
                <a:lnTo>
                  <a:pt x="37" y="21"/>
                </a:lnTo>
                <a:lnTo>
                  <a:pt x="41" y="21"/>
                </a:lnTo>
                <a:lnTo>
                  <a:pt x="42" y="26"/>
                </a:lnTo>
                <a:lnTo>
                  <a:pt x="44" y="32"/>
                </a:lnTo>
                <a:lnTo>
                  <a:pt x="44" y="34"/>
                </a:lnTo>
                <a:lnTo>
                  <a:pt x="42" y="36"/>
                </a:lnTo>
                <a:lnTo>
                  <a:pt x="41" y="36"/>
                </a:lnTo>
                <a:lnTo>
                  <a:pt x="39" y="36"/>
                </a:lnTo>
                <a:lnTo>
                  <a:pt x="37" y="36"/>
                </a:lnTo>
                <a:lnTo>
                  <a:pt x="33" y="32"/>
                </a:lnTo>
                <a:lnTo>
                  <a:pt x="31" y="26"/>
                </a:lnTo>
                <a:lnTo>
                  <a:pt x="26" y="25"/>
                </a:lnTo>
                <a:lnTo>
                  <a:pt x="20" y="21"/>
                </a:lnTo>
                <a:lnTo>
                  <a:pt x="19" y="19"/>
                </a:lnTo>
                <a:lnTo>
                  <a:pt x="13" y="14"/>
                </a:lnTo>
                <a:lnTo>
                  <a:pt x="5" y="7"/>
                </a:lnTo>
                <a:lnTo>
                  <a:pt x="0" y="0"/>
                </a:lnTo>
                <a:lnTo>
                  <a:pt x="5" y="2"/>
                </a:lnTo>
                <a:lnTo>
                  <a:pt x="16" y="10"/>
                </a:lnTo>
                <a:lnTo>
                  <a:pt x="22" y="1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1" name="Freeform 487"/>
          <p:cNvSpPr>
            <a:spLocks/>
          </p:cNvSpPr>
          <p:nvPr/>
        </p:nvSpPr>
        <p:spPr bwMode="auto">
          <a:xfrm>
            <a:off x="5286376" y="5605463"/>
            <a:ext cx="41275" cy="127000"/>
          </a:xfrm>
          <a:custGeom>
            <a:avLst/>
            <a:gdLst>
              <a:gd name="T0" fmla="*/ 23 w 26"/>
              <a:gd name="T1" fmla="*/ 79 h 80"/>
              <a:gd name="T2" fmla="*/ 19 w 26"/>
              <a:gd name="T3" fmla="*/ 80 h 80"/>
              <a:gd name="T4" fmla="*/ 17 w 26"/>
              <a:gd name="T5" fmla="*/ 77 h 80"/>
              <a:gd name="T6" fmla="*/ 17 w 26"/>
              <a:gd name="T7" fmla="*/ 76 h 80"/>
              <a:gd name="T8" fmla="*/ 17 w 26"/>
              <a:gd name="T9" fmla="*/ 73 h 80"/>
              <a:gd name="T10" fmla="*/ 17 w 26"/>
              <a:gd name="T11" fmla="*/ 69 h 80"/>
              <a:gd name="T12" fmla="*/ 17 w 26"/>
              <a:gd name="T13" fmla="*/ 68 h 80"/>
              <a:gd name="T14" fmla="*/ 17 w 26"/>
              <a:gd name="T15" fmla="*/ 65 h 80"/>
              <a:gd name="T16" fmla="*/ 16 w 26"/>
              <a:gd name="T17" fmla="*/ 55 h 80"/>
              <a:gd name="T18" fmla="*/ 19 w 26"/>
              <a:gd name="T19" fmla="*/ 53 h 80"/>
              <a:gd name="T20" fmla="*/ 17 w 26"/>
              <a:gd name="T21" fmla="*/ 47 h 80"/>
              <a:gd name="T22" fmla="*/ 16 w 26"/>
              <a:gd name="T23" fmla="*/ 40 h 80"/>
              <a:gd name="T24" fmla="*/ 16 w 26"/>
              <a:gd name="T25" fmla="*/ 36 h 80"/>
              <a:gd name="T26" fmla="*/ 13 w 26"/>
              <a:gd name="T27" fmla="*/ 30 h 80"/>
              <a:gd name="T28" fmla="*/ 11 w 26"/>
              <a:gd name="T29" fmla="*/ 27 h 80"/>
              <a:gd name="T30" fmla="*/ 7 w 26"/>
              <a:gd name="T31" fmla="*/ 23 h 80"/>
              <a:gd name="T32" fmla="*/ 5 w 26"/>
              <a:gd name="T33" fmla="*/ 20 h 80"/>
              <a:gd name="T34" fmla="*/ 7 w 26"/>
              <a:gd name="T35" fmla="*/ 17 h 80"/>
              <a:gd name="T36" fmla="*/ 7 w 26"/>
              <a:gd name="T37" fmla="*/ 12 h 80"/>
              <a:gd name="T38" fmla="*/ 5 w 26"/>
              <a:gd name="T39" fmla="*/ 8 h 80"/>
              <a:gd name="T40" fmla="*/ 4 w 26"/>
              <a:gd name="T41" fmla="*/ 4 h 80"/>
              <a:gd name="T42" fmla="*/ 0 w 26"/>
              <a:gd name="T43" fmla="*/ 0 h 80"/>
              <a:gd name="T44" fmla="*/ 2 w 26"/>
              <a:gd name="T45" fmla="*/ 0 h 80"/>
              <a:gd name="T46" fmla="*/ 4 w 26"/>
              <a:gd name="T47" fmla="*/ 1 h 80"/>
              <a:gd name="T48" fmla="*/ 8 w 26"/>
              <a:gd name="T49" fmla="*/ 2 h 80"/>
              <a:gd name="T50" fmla="*/ 12 w 26"/>
              <a:gd name="T51" fmla="*/ 8 h 80"/>
              <a:gd name="T52" fmla="*/ 12 w 26"/>
              <a:gd name="T53" fmla="*/ 9 h 80"/>
              <a:gd name="T54" fmla="*/ 17 w 26"/>
              <a:gd name="T55" fmla="*/ 17 h 80"/>
              <a:gd name="T56" fmla="*/ 22 w 26"/>
              <a:gd name="T57" fmla="*/ 25 h 80"/>
              <a:gd name="T58" fmla="*/ 24 w 26"/>
              <a:gd name="T59" fmla="*/ 36 h 80"/>
              <a:gd name="T60" fmla="*/ 24 w 26"/>
              <a:gd name="T61" fmla="*/ 49 h 80"/>
              <a:gd name="T62" fmla="*/ 26 w 26"/>
              <a:gd name="T63" fmla="*/ 57 h 80"/>
              <a:gd name="T64" fmla="*/ 24 w 26"/>
              <a:gd name="T65" fmla="*/ 60 h 80"/>
              <a:gd name="T66" fmla="*/ 22 w 26"/>
              <a:gd name="T67" fmla="*/ 65 h 80"/>
              <a:gd name="T68" fmla="*/ 23 w 26"/>
              <a:gd name="T69" fmla="*/ 70 h 80"/>
              <a:gd name="T70" fmla="*/ 24 w 26"/>
              <a:gd name="T71" fmla="*/ 76 h 80"/>
              <a:gd name="T72" fmla="*/ 24 w 26"/>
              <a:gd name="T73" fmla="*/ 77 h 80"/>
              <a:gd name="T74" fmla="*/ 23 w 26"/>
              <a:gd name="T75" fmla="*/ 79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6" h="80">
                <a:moveTo>
                  <a:pt x="23" y="79"/>
                </a:moveTo>
                <a:lnTo>
                  <a:pt x="19" y="80"/>
                </a:lnTo>
                <a:lnTo>
                  <a:pt x="17" y="77"/>
                </a:lnTo>
                <a:lnTo>
                  <a:pt x="17" y="76"/>
                </a:lnTo>
                <a:lnTo>
                  <a:pt x="17" y="73"/>
                </a:lnTo>
                <a:lnTo>
                  <a:pt x="17" y="69"/>
                </a:lnTo>
                <a:lnTo>
                  <a:pt x="17" y="68"/>
                </a:lnTo>
                <a:lnTo>
                  <a:pt x="17" y="65"/>
                </a:lnTo>
                <a:lnTo>
                  <a:pt x="16" y="55"/>
                </a:lnTo>
                <a:lnTo>
                  <a:pt x="19" y="53"/>
                </a:lnTo>
                <a:lnTo>
                  <a:pt x="17" y="47"/>
                </a:lnTo>
                <a:lnTo>
                  <a:pt x="16" y="40"/>
                </a:lnTo>
                <a:lnTo>
                  <a:pt x="16" y="36"/>
                </a:lnTo>
                <a:lnTo>
                  <a:pt x="13" y="30"/>
                </a:lnTo>
                <a:lnTo>
                  <a:pt x="11" y="27"/>
                </a:lnTo>
                <a:lnTo>
                  <a:pt x="7" y="23"/>
                </a:lnTo>
                <a:lnTo>
                  <a:pt x="5" y="20"/>
                </a:lnTo>
                <a:lnTo>
                  <a:pt x="7" y="17"/>
                </a:lnTo>
                <a:lnTo>
                  <a:pt x="7" y="12"/>
                </a:lnTo>
                <a:lnTo>
                  <a:pt x="5" y="8"/>
                </a:lnTo>
                <a:lnTo>
                  <a:pt x="4" y="4"/>
                </a:lnTo>
                <a:lnTo>
                  <a:pt x="0" y="0"/>
                </a:lnTo>
                <a:lnTo>
                  <a:pt x="2" y="0"/>
                </a:lnTo>
                <a:lnTo>
                  <a:pt x="4" y="1"/>
                </a:lnTo>
                <a:lnTo>
                  <a:pt x="8" y="2"/>
                </a:lnTo>
                <a:lnTo>
                  <a:pt x="12" y="8"/>
                </a:lnTo>
                <a:lnTo>
                  <a:pt x="12" y="9"/>
                </a:lnTo>
                <a:lnTo>
                  <a:pt x="17" y="17"/>
                </a:lnTo>
                <a:lnTo>
                  <a:pt x="22" y="25"/>
                </a:lnTo>
                <a:lnTo>
                  <a:pt x="24" y="36"/>
                </a:lnTo>
                <a:lnTo>
                  <a:pt x="24" y="49"/>
                </a:lnTo>
                <a:lnTo>
                  <a:pt x="26" y="57"/>
                </a:lnTo>
                <a:lnTo>
                  <a:pt x="24" y="60"/>
                </a:lnTo>
                <a:lnTo>
                  <a:pt x="22" y="65"/>
                </a:lnTo>
                <a:lnTo>
                  <a:pt x="23" y="70"/>
                </a:lnTo>
                <a:lnTo>
                  <a:pt x="24" y="76"/>
                </a:lnTo>
                <a:lnTo>
                  <a:pt x="24" y="77"/>
                </a:lnTo>
                <a:lnTo>
                  <a:pt x="23" y="7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2" name="Freeform 488"/>
          <p:cNvSpPr>
            <a:spLocks/>
          </p:cNvSpPr>
          <p:nvPr/>
        </p:nvSpPr>
        <p:spPr bwMode="auto">
          <a:xfrm>
            <a:off x="4805363" y="5546725"/>
            <a:ext cx="52388" cy="119063"/>
          </a:xfrm>
          <a:custGeom>
            <a:avLst/>
            <a:gdLst>
              <a:gd name="T0" fmla="*/ 12 w 33"/>
              <a:gd name="T1" fmla="*/ 12 h 75"/>
              <a:gd name="T2" fmla="*/ 16 w 33"/>
              <a:gd name="T3" fmla="*/ 19 h 75"/>
              <a:gd name="T4" fmla="*/ 20 w 33"/>
              <a:gd name="T5" fmla="*/ 30 h 75"/>
              <a:gd name="T6" fmla="*/ 24 w 33"/>
              <a:gd name="T7" fmla="*/ 35 h 75"/>
              <a:gd name="T8" fmla="*/ 27 w 33"/>
              <a:gd name="T9" fmla="*/ 42 h 75"/>
              <a:gd name="T10" fmla="*/ 33 w 33"/>
              <a:gd name="T11" fmla="*/ 49 h 75"/>
              <a:gd name="T12" fmla="*/ 33 w 33"/>
              <a:gd name="T13" fmla="*/ 60 h 75"/>
              <a:gd name="T14" fmla="*/ 33 w 33"/>
              <a:gd name="T15" fmla="*/ 62 h 75"/>
              <a:gd name="T16" fmla="*/ 33 w 33"/>
              <a:gd name="T17" fmla="*/ 69 h 75"/>
              <a:gd name="T18" fmla="*/ 30 w 33"/>
              <a:gd name="T19" fmla="*/ 75 h 75"/>
              <a:gd name="T20" fmla="*/ 28 w 33"/>
              <a:gd name="T21" fmla="*/ 75 h 75"/>
              <a:gd name="T22" fmla="*/ 27 w 33"/>
              <a:gd name="T23" fmla="*/ 69 h 75"/>
              <a:gd name="T24" fmla="*/ 26 w 33"/>
              <a:gd name="T25" fmla="*/ 58 h 75"/>
              <a:gd name="T26" fmla="*/ 26 w 33"/>
              <a:gd name="T27" fmla="*/ 50 h 75"/>
              <a:gd name="T28" fmla="*/ 23 w 33"/>
              <a:gd name="T29" fmla="*/ 45 h 75"/>
              <a:gd name="T30" fmla="*/ 19 w 33"/>
              <a:gd name="T31" fmla="*/ 37 h 75"/>
              <a:gd name="T32" fmla="*/ 15 w 33"/>
              <a:gd name="T33" fmla="*/ 28 h 75"/>
              <a:gd name="T34" fmla="*/ 9 w 33"/>
              <a:gd name="T35" fmla="*/ 17 h 75"/>
              <a:gd name="T36" fmla="*/ 8 w 33"/>
              <a:gd name="T37" fmla="*/ 19 h 75"/>
              <a:gd name="T38" fmla="*/ 7 w 33"/>
              <a:gd name="T39" fmla="*/ 19 h 75"/>
              <a:gd name="T40" fmla="*/ 4 w 33"/>
              <a:gd name="T41" fmla="*/ 19 h 75"/>
              <a:gd name="T42" fmla="*/ 3 w 33"/>
              <a:gd name="T43" fmla="*/ 19 h 75"/>
              <a:gd name="T44" fmla="*/ 1 w 33"/>
              <a:gd name="T45" fmla="*/ 19 h 75"/>
              <a:gd name="T46" fmla="*/ 3 w 33"/>
              <a:gd name="T47" fmla="*/ 17 h 75"/>
              <a:gd name="T48" fmla="*/ 3 w 33"/>
              <a:gd name="T49" fmla="*/ 16 h 75"/>
              <a:gd name="T50" fmla="*/ 8 w 33"/>
              <a:gd name="T51" fmla="*/ 11 h 75"/>
              <a:gd name="T52" fmla="*/ 7 w 33"/>
              <a:gd name="T53" fmla="*/ 8 h 75"/>
              <a:gd name="T54" fmla="*/ 0 w 33"/>
              <a:gd name="T55" fmla="*/ 2 h 75"/>
              <a:gd name="T56" fmla="*/ 1 w 33"/>
              <a:gd name="T57" fmla="*/ 0 h 75"/>
              <a:gd name="T58" fmla="*/ 11 w 33"/>
              <a:gd name="T59" fmla="*/ 4 h 75"/>
              <a:gd name="T60" fmla="*/ 12 w 33"/>
              <a:gd name="T61" fmla="*/ 8 h 75"/>
              <a:gd name="T62" fmla="*/ 12 w 33"/>
              <a:gd name="T63" fmla="*/ 12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3" h="75">
                <a:moveTo>
                  <a:pt x="12" y="12"/>
                </a:moveTo>
                <a:lnTo>
                  <a:pt x="16" y="19"/>
                </a:lnTo>
                <a:lnTo>
                  <a:pt x="20" y="30"/>
                </a:lnTo>
                <a:lnTo>
                  <a:pt x="24" y="35"/>
                </a:lnTo>
                <a:lnTo>
                  <a:pt x="27" y="42"/>
                </a:lnTo>
                <a:lnTo>
                  <a:pt x="33" y="49"/>
                </a:lnTo>
                <a:lnTo>
                  <a:pt x="33" y="60"/>
                </a:lnTo>
                <a:lnTo>
                  <a:pt x="33" y="62"/>
                </a:lnTo>
                <a:lnTo>
                  <a:pt x="33" y="69"/>
                </a:lnTo>
                <a:lnTo>
                  <a:pt x="30" y="75"/>
                </a:lnTo>
                <a:lnTo>
                  <a:pt x="28" y="75"/>
                </a:lnTo>
                <a:lnTo>
                  <a:pt x="27" y="69"/>
                </a:lnTo>
                <a:lnTo>
                  <a:pt x="26" y="58"/>
                </a:lnTo>
                <a:lnTo>
                  <a:pt x="26" y="50"/>
                </a:lnTo>
                <a:lnTo>
                  <a:pt x="23" y="45"/>
                </a:lnTo>
                <a:lnTo>
                  <a:pt x="19" y="37"/>
                </a:lnTo>
                <a:lnTo>
                  <a:pt x="15" y="28"/>
                </a:lnTo>
                <a:lnTo>
                  <a:pt x="9" y="17"/>
                </a:lnTo>
                <a:lnTo>
                  <a:pt x="8" y="19"/>
                </a:lnTo>
                <a:lnTo>
                  <a:pt x="7" y="19"/>
                </a:lnTo>
                <a:lnTo>
                  <a:pt x="4" y="19"/>
                </a:lnTo>
                <a:lnTo>
                  <a:pt x="3" y="19"/>
                </a:lnTo>
                <a:lnTo>
                  <a:pt x="1" y="19"/>
                </a:lnTo>
                <a:lnTo>
                  <a:pt x="3" y="17"/>
                </a:lnTo>
                <a:lnTo>
                  <a:pt x="3" y="16"/>
                </a:lnTo>
                <a:lnTo>
                  <a:pt x="8" y="11"/>
                </a:lnTo>
                <a:lnTo>
                  <a:pt x="7" y="8"/>
                </a:lnTo>
                <a:lnTo>
                  <a:pt x="0" y="2"/>
                </a:lnTo>
                <a:lnTo>
                  <a:pt x="1" y="0"/>
                </a:lnTo>
                <a:lnTo>
                  <a:pt x="11" y="4"/>
                </a:lnTo>
                <a:lnTo>
                  <a:pt x="12" y="8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3" name="Freeform 489"/>
          <p:cNvSpPr>
            <a:spLocks/>
          </p:cNvSpPr>
          <p:nvPr/>
        </p:nvSpPr>
        <p:spPr bwMode="auto">
          <a:xfrm>
            <a:off x="4627563" y="5519738"/>
            <a:ext cx="76200" cy="117475"/>
          </a:xfrm>
          <a:custGeom>
            <a:avLst/>
            <a:gdLst>
              <a:gd name="T0" fmla="*/ 15 w 48"/>
              <a:gd name="T1" fmla="*/ 36 h 74"/>
              <a:gd name="T2" fmla="*/ 20 w 48"/>
              <a:gd name="T3" fmla="*/ 40 h 74"/>
              <a:gd name="T4" fmla="*/ 23 w 48"/>
              <a:gd name="T5" fmla="*/ 40 h 74"/>
              <a:gd name="T6" fmla="*/ 27 w 48"/>
              <a:gd name="T7" fmla="*/ 40 h 74"/>
              <a:gd name="T8" fmla="*/ 27 w 48"/>
              <a:gd name="T9" fmla="*/ 41 h 74"/>
              <a:gd name="T10" fmla="*/ 30 w 48"/>
              <a:gd name="T11" fmla="*/ 43 h 74"/>
              <a:gd name="T12" fmla="*/ 31 w 48"/>
              <a:gd name="T13" fmla="*/ 45 h 74"/>
              <a:gd name="T14" fmla="*/ 38 w 48"/>
              <a:gd name="T15" fmla="*/ 51 h 74"/>
              <a:gd name="T16" fmla="*/ 42 w 48"/>
              <a:gd name="T17" fmla="*/ 52 h 74"/>
              <a:gd name="T18" fmla="*/ 48 w 48"/>
              <a:gd name="T19" fmla="*/ 55 h 74"/>
              <a:gd name="T20" fmla="*/ 48 w 48"/>
              <a:gd name="T21" fmla="*/ 56 h 74"/>
              <a:gd name="T22" fmla="*/ 45 w 48"/>
              <a:gd name="T23" fmla="*/ 58 h 74"/>
              <a:gd name="T24" fmla="*/ 44 w 48"/>
              <a:gd name="T25" fmla="*/ 59 h 74"/>
              <a:gd name="T26" fmla="*/ 34 w 48"/>
              <a:gd name="T27" fmla="*/ 55 h 74"/>
              <a:gd name="T28" fmla="*/ 26 w 48"/>
              <a:gd name="T29" fmla="*/ 49 h 74"/>
              <a:gd name="T30" fmla="*/ 22 w 48"/>
              <a:gd name="T31" fmla="*/ 48 h 74"/>
              <a:gd name="T32" fmla="*/ 25 w 48"/>
              <a:gd name="T33" fmla="*/ 60 h 74"/>
              <a:gd name="T34" fmla="*/ 33 w 48"/>
              <a:gd name="T35" fmla="*/ 67 h 74"/>
              <a:gd name="T36" fmla="*/ 34 w 48"/>
              <a:gd name="T37" fmla="*/ 69 h 74"/>
              <a:gd name="T38" fmla="*/ 38 w 48"/>
              <a:gd name="T39" fmla="*/ 74 h 74"/>
              <a:gd name="T40" fmla="*/ 37 w 48"/>
              <a:gd name="T41" fmla="*/ 74 h 74"/>
              <a:gd name="T42" fmla="*/ 34 w 48"/>
              <a:gd name="T43" fmla="*/ 73 h 74"/>
              <a:gd name="T44" fmla="*/ 23 w 48"/>
              <a:gd name="T45" fmla="*/ 67 h 74"/>
              <a:gd name="T46" fmla="*/ 18 w 48"/>
              <a:gd name="T47" fmla="*/ 60 h 74"/>
              <a:gd name="T48" fmla="*/ 12 w 48"/>
              <a:gd name="T49" fmla="*/ 55 h 74"/>
              <a:gd name="T50" fmla="*/ 10 w 48"/>
              <a:gd name="T51" fmla="*/ 52 h 74"/>
              <a:gd name="T52" fmla="*/ 8 w 48"/>
              <a:gd name="T53" fmla="*/ 47 h 74"/>
              <a:gd name="T54" fmla="*/ 8 w 48"/>
              <a:gd name="T55" fmla="*/ 41 h 74"/>
              <a:gd name="T56" fmla="*/ 7 w 48"/>
              <a:gd name="T57" fmla="*/ 34 h 74"/>
              <a:gd name="T58" fmla="*/ 11 w 48"/>
              <a:gd name="T59" fmla="*/ 29 h 74"/>
              <a:gd name="T60" fmla="*/ 12 w 48"/>
              <a:gd name="T61" fmla="*/ 28 h 74"/>
              <a:gd name="T62" fmla="*/ 16 w 48"/>
              <a:gd name="T63" fmla="*/ 26 h 74"/>
              <a:gd name="T64" fmla="*/ 12 w 48"/>
              <a:gd name="T65" fmla="*/ 21 h 74"/>
              <a:gd name="T66" fmla="*/ 11 w 48"/>
              <a:gd name="T67" fmla="*/ 19 h 74"/>
              <a:gd name="T68" fmla="*/ 5 w 48"/>
              <a:gd name="T69" fmla="*/ 15 h 74"/>
              <a:gd name="T70" fmla="*/ 4 w 48"/>
              <a:gd name="T71" fmla="*/ 10 h 74"/>
              <a:gd name="T72" fmla="*/ 4 w 48"/>
              <a:gd name="T73" fmla="*/ 7 h 74"/>
              <a:gd name="T74" fmla="*/ 0 w 48"/>
              <a:gd name="T75" fmla="*/ 0 h 74"/>
              <a:gd name="T76" fmla="*/ 5 w 48"/>
              <a:gd name="T77" fmla="*/ 3 h 74"/>
              <a:gd name="T78" fmla="*/ 7 w 48"/>
              <a:gd name="T79" fmla="*/ 6 h 74"/>
              <a:gd name="T80" fmla="*/ 8 w 48"/>
              <a:gd name="T81" fmla="*/ 11 h 74"/>
              <a:gd name="T82" fmla="*/ 15 w 48"/>
              <a:gd name="T83" fmla="*/ 17 h 74"/>
              <a:gd name="T84" fmla="*/ 19 w 48"/>
              <a:gd name="T85" fmla="*/ 22 h 74"/>
              <a:gd name="T86" fmla="*/ 19 w 48"/>
              <a:gd name="T87" fmla="*/ 28 h 74"/>
              <a:gd name="T88" fmla="*/ 18 w 48"/>
              <a:gd name="T89" fmla="*/ 29 h 74"/>
              <a:gd name="T90" fmla="*/ 15 w 48"/>
              <a:gd name="T91" fmla="*/ 36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8" h="74">
                <a:moveTo>
                  <a:pt x="15" y="36"/>
                </a:moveTo>
                <a:lnTo>
                  <a:pt x="20" y="40"/>
                </a:lnTo>
                <a:lnTo>
                  <a:pt x="23" y="40"/>
                </a:lnTo>
                <a:lnTo>
                  <a:pt x="27" y="40"/>
                </a:lnTo>
                <a:lnTo>
                  <a:pt x="27" y="41"/>
                </a:lnTo>
                <a:lnTo>
                  <a:pt x="30" y="43"/>
                </a:lnTo>
                <a:lnTo>
                  <a:pt x="31" y="45"/>
                </a:lnTo>
                <a:lnTo>
                  <a:pt x="38" y="51"/>
                </a:lnTo>
                <a:lnTo>
                  <a:pt x="42" y="52"/>
                </a:lnTo>
                <a:lnTo>
                  <a:pt x="48" y="55"/>
                </a:lnTo>
                <a:lnTo>
                  <a:pt x="48" y="56"/>
                </a:lnTo>
                <a:lnTo>
                  <a:pt x="45" y="58"/>
                </a:lnTo>
                <a:lnTo>
                  <a:pt x="44" y="59"/>
                </a:lnTo>
                <a:lnTo>
                  <a:pt x="34" y="55"/>
                </a:lnTo>
                <a:lnTo>
                  <a:pt x="26" y="49"/>
                </a:lnTo>
                <a:lnTo>
                  <a:pt x="22" y="48"/>
                </a:lnTo>
                <a:lnTo>
                  <a:pt x="25" y="60"/>
                </a:lnTo>
                <a:lnTo>
                  <a:pt x="33" y="67"/>
                </a:lnTo>
                <a:lnTo>
                  <a:pt x="34" y="69"/>
                </a:lnTo>
                <a:lnTo>
                  <a:pt x="38" y="74"/>
                </a:lnTo>
                <a:lnTo>
                  <a:pt x="37" y="74"/>
                </a:lnTo>
                <a:lnTo>
                  <a:pt x="34" y="73"/>
                </a:lnTo>
                <a:lnTo>
                  <a:pt x="23" y="67"/>
                </a:lnTo>
                <a:lnTo>
                  <a:pt x="18" y="60"/>
                </a:lnTo>
                <a:lnTo>
                  <a:pt x="12" y="55"/>
                </a:lnTo>
                <a:lnTo>
                  <a:pt x="10" y="52"/>
                </a:lnTo>
                <a:lnTo>
                  <a:pt x="8" y="47"/>
                </a:lnTo>
                <a:lnTo>
                  <a:pt x="8" y="41"/>
                </a:lnTo>
                <a:lnTo>
                  <a:pt x="7" y="34"/>
                </a:lnTo>
                <a:lnTo>
                  <a:pt x="11" y="29"/>
                </a:lnTo>
                <a:lnTo>
                  <a:pt x="12" y="28"/>
                </a:lnTo>
                <a:lnTo>
                  <a:pt x="16" y="26"/>
                </a:lnTo>
                <a:lnTo>
                  <a:pt x="12" y="21"/>
                </a:lnTo>
                <a:lnTo>
                  <a:pt x="11" y="19"/>
                </a:lnTo>
                <a:lnTo>
                  <a:pt x="5" y="15"/>
                </a:lnTo>
                <a:lnTo>
                  <a:pt x="4" y="10"/>
                </a:lnTo>
                <a:lnTo>
                  <a:pt x="4" y="7"/>
                </a:lnTo>
                <a:lnTo>
                  <a:pt x="0" y="0"/>
                </a:lnTo>
                <a:lnTo>
                  <a:pt x="5" y="3"/>
                </a:lnTo>
                <a:lnTo>
                  <a:pt x="7" y="6"/>
                </a:lnTo>
                <a:lnTo>
                  <a:pt x="8" y="11"/>
                </a:lnTo>
                <a:lnTo>
                  <a:pt x="15" y="17"/>
                </a:lnTo>
                <a:lnTo>
                  <a:pt x="19" y="22"/>
                </a:lnTo>
                <a:lnTo>
                  <a:pt x="19" y="28"/>
                </a:lnTo>
                <a:lnTo>
                  <a:pt x="18" y="29"/>
                </a:lnTo>
                <a:lnTo>
                  <a:pt x="15" y="3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4" name="Freeform 490"/>
          <p:cNvSpPr>
            <a:spLocks/>
          </p:cNvSpPr>
          <p:nvPr/>
        </p:nvSpPr>
        <p:spPr bwMode="auto">
          <a:xfrm>
            <a:off x="5065713" y="5513388"/>
            <a:ext cx="79375" cy="101600"/>
          </a:xfrm>
          <a:custGeom>
            <a:avLst/>
            <a:gdLst>
              <a:gd name="T0" fmla="*/ 24 w 50"/>
              <a:gd name="T1" fmla="*/ 18 h 64"/>
              <a:gd name="T2" fmla="*/ 30 w 50"/>
              <a:gd name="T3" fmla="*/ 18 h 64"/>
              <a:gd name="T4" fmla="*/ 34 w 50"/>
              <a:gd name="T5" fmla="*/ 18 h 64"/>
              <a:gd name="T6" fmla="*/ 40 w 50"/>
              <a:gd name="T7" fmla="*/ 18 h 64"/>
              <a:gd name="T8" fmla="*/ 40 w 50"/>
              <a:gd name="T9" fmla="*/ 14 h 64"/>
              <a:gd name="T10" fmla="*/ 42 w 50"/>
              <a:gd name="T11" fmla="*/ 8 h 64"/>
              <a:gd name="T12" fmla="*/ 42 w 50"/>
              <a:gd name="T13" fmla="*/ 7 h 64"/>
              <a:gd name="T14" fmla="*/ 45 w 50"/>
              <a:gd name="T15" fmla="*/ 4 h 64"/>
              <a:gd name="T16" fmla="*/ 47 w 50"/>
              <a:gd name="T17" fmla="*/ 2 h 64"/>
              <a:gd name="T18" fmla="*/ 49 w 50"/>
              <a:gd name="T19" fmla="*/ 6 h 64"/>
              <a:gd name="T20" fmla="*/ 50 w 50"/>
              <a:gd name="T21" fmla="*/ 6 h 64"/>
              <a:gd name="T22" fmla="*/ 47 w 50"/>
              <a:gd name="T23" fmla="*/ 11 h 64"/>
              <a:gd name="T24" fmla="*/ 45 w 50"/>
              <a:gd name="T25" fmla="*/ 17 h 64"/>
              <a:gd name="T26" fmla="*/ 45 w 50"/>
              <a:gd name="T27" fmla="*/ 18 h 64"/>
              <a:gd name="T28" fmla="*/ 45 w 50"/>
              <a:gd name="T29" fmla="*/ 19 h 64"/>
              <a:gd name="T30" fmla="*/ 42 w 50"/>
              <a:gd name="T31" fmla="*/ 21 h 64"/>
              <a:gd name="T32" fmla="*/ 39 w 50"/>
              <a:gd name="T33" fmla="*/ 23 h 64"/>
              <a:gd name="T34" fmla="*/ 35 w 50"/>
              <a:gd name="T35" fmla="*/ 30 h 64"/>
              <a:gd name="T36" fmla="*/ 40 w 50"/>
              <a:gd name="T37" fmla="*/ 40 h 64"/>
              <a:gd name="T38" fmla="*/ 42 w 50"/>
              <a:gd name="T39" fmla="*/ 45 h 64"/>
              <a:gd name="T40" fmla="*/ 43 w 50"/>
              <a:gd name="T41" fmla="*/ 47 h 64"/>
              <a:gd name="T42" fmla="*/ 45 w 50"/>
              <a:gd name="T43" fmla="*/ 58 h 64"/>
              <a:gd name="T44" fmla="*/ 42 w 50"/>
              <a:gd name="T45" fmla="*/ 63 h 64"/>
              <a:gd name="T46" fmla="*/ 40 w 50"/>
              <a:gd name="T47" fmla="*/ 64 h 64"/>
              <a:gd name="T48" fmla="*/ 36 w 50"/>
              <a:gd name="T49" fmla="*/ 62 h 64"/>
              <a:gd name="T50" fmla="*/ 38 w 50"/>
              <a:gd name="T51" fmla="*/ 59 h 64"/>
              <a:gd name="T52" fmla="*/ 38 w 50"/>
              <a:gd name="T53" fmla="*/ 53 h 64"/>
              <a:gd name="T54" fmla="*/ 35 w 50"/>
              <a:gd name="T55" fmla="*/ 44 h 64"/>
              <a:gd name="T56" fmla="*/ 24 w 50"/>
              <a:gd name="T57" fmla="*/ 34 h 64"/>
              <a:gd name="T58" fmla="*/ 20 w 50"/>
              <a:gd name="T59" fmla="*/ 33 h 64"/>
              <a:gd name="T60" fmla="*/ 17 w 50"/>
              <a:gd name="T61" fmla="*/ 30 h 64"/>
              <a:gd name="T62" fmla="*/ 10 w 50"/>
              <a:gd name="T63" fmla="*/ 33 h 64"/>
              <a:gd name="T64" fmla="*/ 4 w 50"/>
              <a:gd name="T65" fmla="*/ 41 h 64"/>
              <a:gd name="T66" fmla="*/ 0 w 50"/>
              <a:gd name="T67" fmla="*/ 45 h 64"/>
              <a:gd name="T68" fmla="*/ 0 w 50"/>
              <a:gd name="T69" fmla="*/ 44 h 64"/>
              <a:gd name="T70" fmla="*/ 0 w 50"/>
              <a:gd name="T71" fmla="*/ 40 h 64"/>
              <a:gd name="T72" fmla="*/ 0 w 50"/>
              <a:gd name="T73" fmla="*/ 38 h 64"/>
              <a:gd name="T74" fmla="*/ 2 w 50"/>
              <a:gd name="T75" fmla="*/ 33 h 64"/>
              <a:gd name="T76" fmla="*/ 5 w 50"/>
              <a:gd name="T77" fmla="*/ 29 h 64"/>
              <a:gd name="T78" fmla="*/ 5 w 50"/>
              <a:gd name="T79" fmla="*/ 28 h 64"/>
              <a:gd name="T80" fmla="*/ 8 w 50"/>
              <a:gd name="T81" fmla="*/ 23 h 64"/>
              <a:gd name="T82" fmla="*/ 9 w 50"/>
              <a:gd name="T83" fmla="*/ 23 h 64"/>
              <a:gd name="T84" fmla="*/ 12 w 50"/>
              <a:gd name="T85" fmla="*/ 19 h 64"/>
              <a:gd name="T86" fmla="*/ 13 w 50"/>
              <a:gd name="T87" fmla="*/ 17 h 64"/>
              <a:gd name="T88" fmla="*/ 13 w 50"/>
              <a:gd name="T89" fmla="*/ 15 h 64"/>
              <a:gd name="T90" fmla="*/ 16 w 50"/>
              <a:gd name="T91" fmla="*/ 14 h 64"/>
              <a:gd name="T92" fmla="*/ 24 w 50"/>
              <a:gd name="T93" fmla="*/ 0 h 64"/>
              <a:gd name="T94" fmla="*/ 28 w 50"/>
              <a:gd name="T95" fmla="*/ 2 h 64"/>
              <a:gd name="T96" fmla="*/ 28 w 50"/>
              <a:gd name="T97" fmla="*/ 4 h 64"/>
              <a:gd name="T98" fmla="*/ 27 w 50"/>
              <a:gd name="T99" fmla="*/ 8 h 64"/>
              <a:gd name="T100" fmla="*/ 24 w 50"/>
              <a:gd name="T101" fmla="*/ 14 h 64"/>
              <a:gd name="T102" fmla="*/ 24 w 50"/>
              <a:gd name="T103" fmla="*/ 1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0" h="64">
                <a:moveTo>
                  <a:pt x="24" y="18"/>
                </a:moveTo>
                <a:lnTo>
                  <a:pt x="30" y="18"/>
                </a:lnTo>
                <a:lnTo>
                  <a:pt x="34" y="18"/>
                </a:lnTo>
                <a:lnTo>
                  <a:pt x="40" y="18"/>
                </a:lnTo>
                <a:lnTo>
                  <a:pt x="40" y="14"/>
                </a:lnTo>
                <a:lnTo>
                  <a:pt x="42" y="8"/>
                </a:lnTo>
                <a:lnTo>
                  <a:pt x="42" y="7"/>
                </a:lnTo>
                <a:lnTo>
                  <a:pt x="45" y="4"/>
                </a:lnTo>
                <a:lnTo>
                  <a:pt x="47" y="2"/>
                </a:lnTo>
                <a:lnTo>
                  <a:pt x="49" y="6"/>
                </a:lnTo>
                <a:lnTo>
                  <a:pt x="50" y="6"/>
                </a:lnTo>
                <a:lnTo>
                  <a:pt x="47" y="11"/>
                </a:lnTo>
                <a:lnTo>
                  <a:pt x="45" y="17"/>
                </a:lnTo>
                <a:lnTo>
                  <a:pt x="45" y="18"/>
                </a:lnTo>
                <a:lnTo>
                  <a:pt x="45" y="19"/>
                </a:lnTo>
                <a:lnTo>
                  <a:pt x="42" y="21"/>
                </a:lnTo>
                <a:lnTo>
                  <a:pt x="39" y="23"/>
                </a:lnTo>
                <a:lnTo>
                  <a:pt x="35" y="30"/>
                </a:lnTo>
                <a:lnTo>
                  <a:pt x="40" y="40"/>
                </a:lnTo>
                <a:lnTo>
                  <a:pt x="42" y="45"/>
                </a:lnTo>
                <a:lnTo>
                  <a:pt x="43" y="47"/>
                </a:lnTo>
                <a:lnTo>
                  <a:pt x="45" y="58"/>
                </a:lnTo>
                <a:lnTo>
                  <a:pt x="42" y="63"/>
                </a:lnTo>
                <a:lnTo>
                  <a:pt x="40" y="64"/>
                </a:lnTo>
                <a:lnTo>
                  <a:pt x="36" y="62"/>
                </a:lnTo>
                <a:lnTo>
                  <a:pt x="38" y="59"/>
                </a:lnTo>
                <a:lnTo>
                  <a:pt x="38" y="53"/>
                </a:lnTo>
                <a:lnTo>
                  <a:pt x="35" y="44"/>
                </a:lnTo>
                <a:lnTo>
                  <a:pt x="24" y="34"/>
                </a:lnTo>
                <a:lnTo>
                  <a:pt x="20" y="33"/>
                </a:lnTo>
                <a:lnTo>
                  <a:pt x="17" y="30"/>
                </a:lnTo>
                <a:lnTo>
                  <a:pt x="10" y="33"/>
                </a:lnTo>
                <a:lnTo>
                  <a:pt x="4" y="41"/>
                </a:lnTo>
                <a:lnTo>
                  <a:pt x="0" y="45"/>
                </a:lnTo>
                <a:lnTo>
                  <a:pt x="0" y="44"/>
                </a:lnTo>
                <a:lnTo>
                  <a:pt x="0" y="40"/>
                </a:lnTo>
                <a:lnTo>
                  <a:pt x="0" y="38"/>
                </a:lnTo>
                <a:lnTo>
                  <a:pt x="2" y="33"/>
                </a:lnTo>
                <a:lnTo>
                  <a:pt x="5" y="29"/>
                </a:lnTo>
                <a:lnTo>
                  <a:pt x="5" y="28"/>
                </a:lnTo>
                <a:lnTo>
                  <a:pt x="8" y="23"/>
                </a:lnTo>
                <a:lnTo>
                  <a:pt x="9" y="23"/>
                </a:lnTo>
                <a:lnTo>
                  <a:pt x="12" y="19"/>
                </a:lnTo>
                <a:lnTo>
                  <a:pt x="13" y="17"/>
                </a:lnTo>
                <a:lnTo>
                  <a:pt x="13" y="15"/>
                </a:lnTo>
                <a:lnTo>
                  <a:pt x="16" y="14"/>
                </a:lnTo>
                <a:lnTo>
                  <a:pt x="24" y="0"/>
                </a:lnTo>
                <a:lnTo>
                  <a:pt x="28" y="2"/>
                </a:lnTo>
                <a:lnTo>
                  <a:pt x="28" y="4"/>
                </a:lnTo>
                <a:lnTo>
                  <a:pt x="27" y="8"/>
                </a:lnTo>
                <a:lnTo>
                  <a:pt x="24" y="14"/>
                </a:lnTo>
                <a:lnTo>
                  <a:pt x="24" y="1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5" name="Freeform 491"/>
          <p:cNvSpPr>
            <a:spLocks/>
          </p:cNvSpPr>
          <p:nvPr/>
        </p:nvSpPr>
        <p:spPr bwMode="auto">
          <a:xfrm>
            <a:off x="4986338" y="5399088"/>
            <a:ext cx="39688" cy="112713"/>
          </a:xfrm>
          <a:custGeom>
            <a:avLst/>
            <a:gdLst>
              <a:gd name="T0" fmla="*/ 24 w 25"/>
              <a:gd name="T1" fmla="*/ 71 h 71"/>
              <a:gd name="T2" fmla="*/ 21 w 25"/>
              <a:gd name="T3" fmla="*/ 71 h 71"/>
              <a:gd name="T4" fmla="*/ 17 w 25"/>
              <a:gd name="T5" fmla="*/ 65 h 71"/>
              <a:gd name="T6" fmla="*/ 9 w 25"/>
              <a:gd name="T7" fmla="*/ 61 h 71"/>
              <a:gd name="T8" fmla="*/ 2 w 25"/>
              <a:gd name="T9" fmla="*/ 56 h 71"/>
              <a:gd name="T10" fmla="*/ 0 w 25"/>
              <a:gd name="T11" fmla="*/ 46 h 71"/>
              <a:gd name="T12" fmla="*/ 0 w 25"/>
              <a:gd name="T13" fmla="*/ 45 h 71"/>
              <a:gd name="T14" fmla="*/ 3 w 25"/>
              <a:gd name="T15" fmla="*/ 35 h 71"/>
              <a:gd name="T16" fmla="*/ 5 w 25"/>
              <a:gd name="T17" fmla="*/ 34 h 71"/>
              <a:gd name="T18" fmla="*/ 7 w 25"/>
              <a:gd name="T19" fmla="*/ 31 h 71"/>
              <a:gd name="T20" fmla="*/ 9 w 25"/>
              <a:gd name="T21" fmla="*/ 30 h 71"/>
              <a:gd name="T22" fmla="*/ 10 w 25"/>
              <a:gd name="T23" fmla="*/ 25 h 71"/>
              <a:gd name="T24" fmla="*/ 10 w 25"/>
              <a:gd name="T25" fmla="*/ 20 h 71"/>
              <a:gd name="T26" fmla="*/ 10 w 25"/>
              <a:gd name="T27" fmla="*/ 19 h 71"/>
              <a:gd name="T28" fmla="*/ 6 w 25"/>
              <a:gd name="T29" fmla="*/ 11 h 71"/>
              <a:gd name="T30" fmla="*/ 5 w 25"/>
              <a:gd name="T31" fmla="*/ 4 h 71"/>
              <a:gd name="T32" fmla="*/ 0 w 25"/>
              <a:gd name="T33" fmla="*/ 0 h 71"/>
              <a:gd name="T34" fmla="*/ 3 w 25"/>
              <a:gd name="T35" fmla="*/ 0 h 71"/>
              <a:gd name="T36" fmla="*/ 6 w 25"/>
              <a:gd name="T37" fmla="*/ 0 h 71"/>
              <a:gd name="T38" fmla="*/ 11 w 25"/>
              <a:gd name="T39" fmla="*/ 8 h 71"/>
              <a:gd name="T40" fmla="*/ 13 w 25"/>
              <a:gd name="T41" fmla="*/ 16 h 71"/>
              <a:gd name="T42" fmla="*/ 14 w 25"/>
              <a:gd name="T43" fmla="*/ 20 h 71"/>
              <a:gd name="T44" fmla="*/ 14 w 25"/>
              <a:gd name="T45" fmla="*/ 25 h 71"/>
              <a:gd name="T46" fmla="*/ 15 w 25"/>
              <a:gd name="T47" fmla="*/ 26 h 71"/>
              <a:gd name="T48" fmla="*/ 15 w 25"/>
              <a:gd name="T49" fmla="*/ 30 h 71"/>
              <a:gd name="T50" fmla="*/ 10 w 25"/>
              <a:gd name="T51" fmla="*/ 35 h 71"/>
              <a:gd name="T52" fmla="*/ 7 w 25"/>
              <a:gd name="T53" fmla="*/ 40 h 71"/>
              <a:gd name="T54" fmla="*/ 6 w 25"/>
              <a:gd name="T55" fmla="*/ 50 h 71"/>
              <a:gd name="T56" fmla="*/ 6 w 25"/>
              <a:gd name="T57" fmla="*/ 52 h 71"/>
              <a:gd name="T58" fmla="*/ 7 w 25"/>
              <a:gd name="T59" fmla="*/ 53 h 71"/>
              <a:gd name="T60" fmla="*/ 9 w 25"/>
              <a:gd name="T61" fmla="*/ 55 h 71"/>
              <a:gd name="T62" fmla="*/ 13 w 25"/>
              <a:gd name="T63" fmla="*/ 57 h 71"/>
              <a:gd name="T64" fmla="*/ 18 w 25"/>
              <a:gd name="T65" fmla="*/ 59 h 71"/>
              <a:gd name="T66" fmla="*/ 22 w 25"/>
              <a:gd name="T67" fmla="*/ 63 h 71"/>
              <a:gd name="T68" fmla="*/ 25 w 25"/>
              <a:gd name="T69" fmla="*/ 70 h 71"/>
              <a:gd name="T70" fmla="*/ 24 w 25"/>
              <a:gd name="T71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5" h="71">
                <a:moveTo>
                  <a:pt x="24" y="71"/>
                </a:moveTo>
                <a:lnTo>
                  <a:pt x="21" y="71"/>
                </a:lnTo>
                <a:lnTo>
                  <a:pt x="17" y="65"/>
                </a:lnTo>
                <a:lnTo>
                  <a:pt x="9" y="61"/>
                </a:lnTo>
                <a:lnTo>
                  <a:pt x="2" y="56"/>
                </a:lnTo>
                <a:lnTo>
                  <a:pt x="0" y="46"/>
                </a:lnTo>
                <a:lnTo>
                  <a:pt x="0" y="45"/>
                </a:lnTo>
                <a:lnTo>
                  <a:pt x="3" y="35"/>
                </a:lnTo>
                <a:lnTo>
                  <a:pt x="5" y="34"/>
                </a:lnTo>
                <a:lnTo>
                  <a:pt x="7" y="31"/>
                </a:lnTo>
                <a:lnTo>
                  <a:pt x="9" y="30"/>
                </a:lnTo>
                <a:lnTo>
                  <a:pt x="10" y="25"/>
                </a:lnTo>
                <a:lnTo>
                  <a:pt x="10" y="20"/>
                </a:lnTo>
                <a:lnTo>
                  <a:pt x="10" y="19"/>
                </a:lnTo>
                <a:lnTo>
                  <a:pt x="6" y="11"/>
                </a:lnTo>
                <a:lnTo>
                  <a:pt x="5" y="4"/>
                </a:lnTo>
                <a:lnTo>
                  <a:pt x="0" y="0"/>
                </a:lnTo>
                <a:lnTo>
                  <a:pt x="3" y="0"/>
                </a:lnTo>
                <a:lnTo>
                  <a:pt x="6" y="0"/>
                </a:lnTo>
                <a:lnTo>
                  <a:pt x="11" y="8"/>
                </a:lnTo>
                <a:lnTo>
                  <a:pt x="13" y="16"/>
                </a:lnTo>
                <a:lnTo>
                  <a:pt x="14" y="20"/>
                </a:lnTo>
                <a:lnTo>
                  <a:pt x="14" y="25"/>
                </a:lnTo>
                <a:lnTo>
                  <a:pt x="15" y="26"/>
                </a:lnTo>
                <a:lnTo>
                  <a:pt x="15" y="30"/>
                </a:lnTo>
                <a:lnTo>
                  <a:pt x="10" y="35"/>
                </a:lnTo>
                <a:lnTo>
                  <a:pt x="7" y="40"/>
                </a:lnTo>
                <a:lnTo>
                  <a:pt x="6" y="50"/>
                </a:lnTo>
                <a:lnTo>
                  <a:pt x="6" y="52"/>
                </a:lnTo>
                <a:lnTo>
                  <a:pt x="7" y="53"/>
                </a:lnTo>
                <a:lnTo>
                  <a:pt x="9" y="55"/>
                </a:lnTo>
                <a:lnTo>
                  <a:pt x="13" y="57"/>
                </a:lnTo>
                <a:lnTo>
                  <a:pt x="18" y="59"/>
                </a:lnTo>
                <a:lnTo>
                  <a:pt x="22" y="63"/>
                </a:lnTo>
                <a:lnTo>
                  <a:pt x="25" y="70"/>
                </a:lnTo>
                <a:lnTo>
                  <a:pt x="24" y="7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6" name="Freeform 492"/>
          <p:cNvSpPr>
            <a:spLocks/>
          </p:cNvSpPr>
          <p:nvPr/>
        </p:nvSpPr>
        <p:spPr bwMode="auto">
          <a:xfrm>
            <a:off x="4822826" y="5353050"/>
            <a:ext cx="30163" cy="61913"/>
          </a:xfrm>
          <a:custGeom>
            <a:avLst/>
            <a:gdLst>
              <a:gd name="T0" fmla="*/ 19 w 19"/>
              <a:gd name="T1" fmla="*/ 37 h 39"/>
              <a:gd name="T2" fmla="*/ 16 w 19"/>
              <a:gd name="T3" fmla="*/ 39 h 39"/>
              <a:gd name="T4" fmla="*/ 12 w 19"/>
              <a:gd name="T5" fmla="*/ 34 h 39"/>
              <a:gd name="T6" fmla="*/ 11 w 19"/>
              <a:gd name="T7" fmla="*/ 28 h 39"/>
              <a:gd name="T8" fmla="*/ 9 w 19"/>
              <a:gd name="T9" fmla="*/ 25 h 39"/>
              <a:gd name="T10" fmla="*/ 9 w 19"/>
              <a:gd name="T11" fmla="*/ 17 h 39"/>
              <a:gd name="T12" fmla="*/ 8 w 19"/>
              <a:gd name="T13" fmla="*/ 13 h 39"/>
              <a:gd name="T14" fmla="*/ 1 w 19"/>
              <a:gd name="T15" fmla="*/ 9 h 39"/>
              <a:gd name="T16" fmla="*/ 0 w 19"/>
              <a:gd name="T17" fmla="*/ 6 h 39"/>
              <a:gd name="T18" fmla="*/ 0 w 19"/>
              <a:gd name="T19" fmla="*/ 2 h 39"/>
              <a:gd name="T20" fmla="*/ 1 w 19"/>
              <a:gd name="T21" fmla="*/ 0 h 39"/>
              <a:gd name="T22" fmla="*/ 5 w 19"/>
              <a:gd name="T23" fmla="*/ 3 h 39"/>
              <a:gd name="T24" fmla="*/ 13 w 19"/>
              <a:gd name="T25" fmla="*/ 7 h 39"/>
              <a:gd name="T26" fmla="*/ 16 w 19"/>
              <a:gd name="T27" fmla="*/ 14 h 39"/>
              <a:gd name="T28" fmla="*/ 15 w 19"/>
              <a:gd name="T29" fmla="*/ 25 h 39"/>
              <a:gd name="T30" fmla="*/ 17 w 19"/>
              <a:gd name="T31" fmla="*/ 34 h 39"/>
              <a:gd name="T32" fmla="*/ 19 w 19"/>
              <a:gd name="T33" fmla="*/ 37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" h="39">
                <a:moveTo>
                  <a:pt x="19" y="37"/>
                </a:moveTo>
                <a:lnTo>
                  <a:pt x="16" y="39"/>
                </a:lnTo>
                <a:lnTo>
                  <a:pt x="12" y="34"/>
                </a:lnTo>
                <a:lnTo>
                  <a:pt x="11" y="28"/>
                </a:lnTo>
                <a:lnTo>
                  <a:pt x="9" y="25"/>
                </a:lnTo>
                <a:lnTo>
                  <a:pt x="9" y="17"/>
                </a:lnTo>
                <a:lnTo>
                  <a:pt x="8" y="13"/>
                </a:lnTo>
                <a:lnTo>
                  <a:pt x="1" y="9"/>
                </a:lnTo>
                <a:lnTo>
                  <a:pt x="0" y="6"/>
                </a:lnTo>
                <a:lnTo>
                  <a:pt x="0" y="2"/>
                </a:lnTo>
                <a:lnTo>
                  <a:pt x="1" y="0"/>
                </a:lnTo>
                <a:lnTo>
                  <a:pt x="5" y="3"/>
                </a:lnTo>
                <a:lnTo>
                  <a:pt x="13" y="7"/>
                </a:lnTo>
                <a:lnTo>
                  <a:pt x="16" y="14"/>
                </a:lnTo>
                <a:lnTo>
                  <a:pt x="15" y="25"/>
                </a:lnTo>
                <a:lnTo>
                  <a:pt x="17" y="34"/>
                </a:lnTo>
                <a:lnTo>
                  <a:pt x="19" y="3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7" name="Freeform 493"/>
          <p:cNvSpPr>
            <a:spLocks/>
          </p:cNvSpPr>
          <p:nvPr/>
        </p:nvSpPr>
        <p:spPr bwMode="auto">
          <a:xfrm>
            <a:off x="4778376" y="5340350"/>
            <a:ext cx="38100" cy="22225"/>
          </a:xfrm>
          <a:custGeom>
            <a:avLst/>
            <a:gdLst>
              <a:gd name="T0" fmla="*/ 24 w 24"/>
              <a:gd name="T1" fmla="*/ 11 h 14"/>
              <a:gd name="T2" fmla="*/ 22 w 24"/>
              <a:gd name="T3" fmla="*/ 14 h 14"/>
              <a:gd name="T4" fmla="*/ 14 w 24"/>
              <a:gd name="T5" fmla="*/ 12 h 14"/>
              <a:gd name="T6" fmla="*/ 9 w 24"/>
              <a:gd name="T7" fmla="*/ 11 h 14"/>
              <a:gd name="T8" fmla="*/ 3 w 24"/>
              <a:gd name="T9" fmla="*/ 6 h 14"/>
              <a:gd name="T10" fmla="*/ 0 w 24"/>
              <a:gd name="T11" fmla="*/ 0 h 14"/>
              <a:gd name="T12" fmla="*/ 2 w 24"/>
              <a:gd name="T13" fmla="*/ 0 h 14"/>
              <a:gd name="T14" fmla="*/ 3 w 24"/>
              <a:gd name="T15" fmla="*/ 0 h 14"/>
              <a:gd name="T16" fmla="*/ 7 w 24"/>
              <a:gd name="T17" fmla="*/ 4 h 14"/>
              <a:gd name="T18" fmla="*/ 13 w 24"/>
              <a:gd name="T19" fmla="*/ 7 h 14"/>
              <a:gd name="T20" fmla="*/ 20 w 24"/>
              <a:gd name="T21" fmla="*/ 8 h 14"/>
              <a:gd name="T22" fmla="*/ 24 w 24"/>
              <a:gd name="T23" fmla="*/ 1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4">
                <a:moveTo>
                  <a:pt x="24" y="11"/>
                </a:moveTo>
                <a:lnTo>
                  <a:pt x="22" y="14"/>
                </a:lnTo>
                <a:lnTo>
                  <a:pt x="14" y="12"/>
                </a:lnTo>
                <a:lnTo>
                  <a:pt x="9" y="11"/>
                </a:lnTo>
                <a:lnTo>
                  <a:pt x="3" y="6"/>
                </a:lnTo>
                <a:lnTo>
                  <a:pt x="0" y="0"/>
                </a:lnTo>
                <a:lnTo>
                  <a:pt x="2" y="0"/>
                </a:lnTo>
                <a:lnTo>
                  <a:pt x="3" y="0"/>
                </a:lnTo>
                <a:lnTo>
                  <a:pt x="7" y="4"/>
                </a:lnTo>
                <a:lnTo>
                  <a:pt x="13" y="7"/>
                </a:lnTo>
                <a:lnTo>
                  <a:pt x="20" y="8"/>
                </a:lnTo>
                <a:lnTo>
                  <a:pt x="24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8" name="Freeform 494"/>
          <p:cNvSpPr>
            <a:spLocks/>
          </p:cNvSpPr>
          <p:nvPr/>
        </p:nvSpPr>
        <p:spPr bwMode="auto">
          <a:xfrm>
            <a:off x="5080001" y="5332413"/>
            <a:ext cx="22225" cy="82550"/>
          </a:xfrm>
          <a:custGeom>
            <a:avLst/>
            <a:gdLst>
              <a:gd name="T0" fmla="*/ 8 w 14"/>
              <a:gd name="T1" fmla="*/ 50 h 52"/>
              <a:gd name="T2" fmla="*/ 7 w 14"/>
              <a:gd name="T3" fmla="*/ 52 h 52"/>
              <a:gd name="T4" fmla="*/ 7 w 14"/>
              <a:gd name="T5" fmla="*/ 50 h 52"/>
              <a:gd name="T6" fmla="*/ 6 w 14"/>
              <a:gd name="T7" fmla="*/ 45 h 52"/>
              <a:gd name="T8" fmla="*/ 8 w 14"/>
              <a:gd name="T9" fmla="*/ 35 h 52"/>
              <a:gd name="T10" fmla="*/ 7 w 14"/>
              <a:gd name="T11" fmla="*/ 28 h 52"/>
              <a:gd name="T12" fmla="*/ 3 w 14"/>
              <a:gd name="T13" fmla="*/ 27 h 52"/>
              <a:gd name="T14" fmla="*/ 4 w 14"/>
              <a:gd name="T15" fmla="*/ 17 h 52"/>
              <a:gd name="T16" fmla="*/ 8 w 14"/>
              <a:gd name="T17" fmla="*/ 8 h 52"/>
              <a:gd name="T18" fmla="*/ 3 w 14"/>
              <a:gd name="T19" fmla="*/ 5 h 52"/>
              <a:gd name="T20" fmla="*/ 0 w 14"/>
              <a:gd name="T21" fmla="*/ 1 h 52"/>
              <a:gd name="T22" fmla="*/ 0 w 14"/>
              <a:gd name="T23" fmla="*/ 0 h 52"/>
              <a:gd name="T24" fmla="*/ 1 w 14"/>
              <a:gd name="T25" fmla="*/ 0 h 52"/>
              <a:gd name="T26" fmla="*/ 3 w 14"/>
              <a:gd name="T27" fmla="*/ 0 h 52"/>
              <a:gd name="T28" fmla="*/ 3 w 14"/>
              <a:gd name="T29" fmla="*/ 0 h 52"/>
              <a:gd name="T30" fmla="*/ 7 w 14"/>
              <a:gd name="T31" fmla="*/ 2 h 52"/>
              <a:gd name="T32" fmla="*/ 12 w 14"/>
              <a:gd name="T33" fmla="*/ 4 h 52"/>
              <a:gd name="T34" fmla="*/ 14 w 14"/>
              <a:gd name="T35" fmla="*/ 9 h 52"/>
              <a:gd name="T36" fmla="*/ 11 w 14"/>
              <a:gd name="T37" fmla="*/ 16 h 52"/>
              <a:gd name="T38" fmla="*/ 8 w 14"/>
              <a:gd name="T39" fmla="*/ 27 h 52"/>
              <a:gd name="T40" fmla="*/ 10 w 14"/>
              <a:gd name="T41" fmla="*/ 27 h 52"/>
              <a:gd name="T42" fmla="*/ 12 w 14"/>
              <a:gd name="T43" fmla="*/ 31 h 52"/>
              <a:gd name="T44" fmla="*/ 12 w 14"/>
              <a:gd name="T45" fmla="*/ 32 h 52"/>
              <a:gd name="T46" fmla="*/ 11 w 14"/>
              <a:gd name="T47" fmla="*/ 37 h 52"/>
              <a:gd name="T48" fmla="*/ 8 w 14"/>
              <a:gd name="T49" fmla="*/ 43 h 52"/>
              <a:gd name="T50" fmla="*/ 10 w 14"/>
              <a:gd name="T51" fmla="*/ 47 h 52"/>
              <a:gd name="T52" fmla="*/ 10 w 14"/>
              <a:gd name="T53" fmla="*/ 50 h 52"/>
              <a:gd name="T54" fmla="*/ 8 w 14"/>
              <a:gd name="T55" fmla="*/ 5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4" h="52">
                <a:moveTo>
                  <a:pt x="8" y="50"/>
                </a:moveTo>
                <a:lnTo>
                  <a:pt x="7" y="52"/>
                </a:lnTo>
                <a:lnTo>
                  <a:pt x="7" y="50"/>
                </a:lnTo>
                <a:lnTo>
                  <a:pt x="6" y="45"/>
                </a:lnTo>
                <a:lnTo>
                  <a:pt x="8" y="35"/>
                </a:lnTo>
                <a:lnTo>
                  <a:pt x="7" y="28"/>
                </a:lnTo>
                <a:lnTo>
                  <a:pt x="3" y="27"/>
                </a:lnTo>
                <a:lnTo>
                  <a:pt x="4" y="17"/>
                </a:lnTo>
                <a:lnTo>
                  <a:pt x="8" y="8"/>
                </a:lnTo>
                <a:lnTo>
                  <a:pt x="3" y="5"/>
                </a:lnTo>
                <a:lnTo>
                  <a:pt x="0" y="1"/>
                </a:lnTo>
                <a:lnTo>
                  <a:pt x="0" y="0"/>
                </a:lnTo>
                <a:lnTo>
                  <a:pt x="1" y="0"/>
                </a:lnTo>
                <a:lnTo>
                  <a:pt x="3" y="0"/>
                </a:lnTo>
                <a:lnTo>
                  <a:pt x="3" y="0"/>
                </a:lnTo>
                <a:lnTo>
                  <a:pt x="7" y="2"/>
                </a:lnTo>
                <a:lnTo>
                  <a:pt x="12" y="4"/>
                </a:lnTo>
                <a:lnTo>
                  <a:pt x="14" y="9"/>
                </a:lnTo>
                <a:lnTo>
                  <a:pt x="11" y="16"/>
                </a:lnTo>
                <a:lnTo>
                  <a:pt x="8" y="27"/>
                </a:lnTo>
                <a:lnTo>
                  <a:pt x="10" y="27"/>
                </a:lnTo>
                <a:lnTo>
                  <a:pt x="12" y="31"/>
                </a:lnTo>
                <a:lnTo>
                  <a:pt x="12" y="32"/>
                </a:lnTo>
                <a:lnTo>
                  <a:pt x="11" y="37"/>
                </a:lnTo>
                <a:lnTo>
                  <a:pt x="8" y="43"/>
                </a:lnTo>
                <a:lnTo>
                  <a:pt x="10" y="47"/>
                </a:lnTo>
                <a:lnTo>
                  <a:pt x="10" y="50"/>
                </a:lnTo>
                <a:lnTo>
                  <a:pt x="8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9" name="Freeform 495"/>
          <p:cNvSpPr>
            <a:spLocks/>
          </p:cNvSpPr>
          <p:nvPr/>
        </p:nvSpPr>
        <p:spPr bwMode="auto">
          <a:xfrm>
            <a:off x="5114926" y="5227638"/>
            <a:ext cx="65088" cy="247650"/>
          </a:xfrm>
          <a:custGeom>
            <a:avLst/>
            <a:gdLst>
              <a:gd name="T0" fmla="*/ 24 w 41"/>
              <a:gd name="T1" fmla="*/ 153 h 156"/>
              <a:gd name="T2" fmla="*/ 22 w 41"/>
              <a:gd name="T3" fmla="*/ 145 h 156"/>
              <a:gd name="T4" fmla="*/ 20 w 41"/>
              <a:gd name="T5" fmla="*/ 128 h 156"/>
              <a:gd name="T6" fmla="*/ 23 w 41"/>
              <a:gd name="T7" fmla="*/ 119 h 156"/>
              <a:gd name="T8" fmla="*/ 29 w 41"/>
              <a:gd name="T9" fmla="*/ 97 h 156"/>
              <a:gd name="T10" fmla="*/ 24 w 41"/>
              <a:gd name="T11" fmla="*/ 83 h 156"/>
              <a:gd name="T12" fmla="*/ 16 w 41"/>
              <a:gd name="T13" fmla="*/ 81 h 156"/>
              <a:gd name="T14" fmla="*/ 16 w 41"/>
              <a:gd name="T15" fmla="*/ 68 h 156"/>
              <a:gd name="T16" fmla="*/ 22 w 41"/>
              <a:gd name="T17" fmla="*/ 59 h 156"/>
              <a:gd name="T18" fmla="*/ 24 w 41"/>
              <a:gd name="T19" fmla="*/ 49 h 156"/>
              <a:gd name="T20" fmla="*/ 23 w 41"/>
              <a:gd name="T21" fmla="*/ 38 h 156"/>
              <a:gd name="T22" fmla="*/ 18 w 41"/>
              <a:gd name="T23" fmla="*/ 29 h 156"/>
              <a:gd name="T24" fmla="*/ 14 w 41"/>
              <a:gd name="T25" fmla="*/ 19 h 156"/>
              <a:gd name="T26" fmla="*/ 5 w 41"/>
              <a:gd name="T27" fmla="*/ 8 h 156"/>
              <a:gd name="T28" fmla="*/ 0 w 41"/>
              <a:gd name="T29" fmla="*/ 3 h 156"/>
              <a:gd name="T30" fmla="*/ 1 w 41"/>
              <a:gd name="T31" fmla="*/ 2 h 156"/>
              <a:gd name="T32" fmla="*/ 3 w 41"/>
              <a:gd name="T33" fmla="*/ 2 h 156"/>
              <a:gd name="T34" fmla="*/ 14 w 41"/>
              <a:gd name="T35" fmla="*/ 4 h 156"/>
              <a:gd name="T36" fmla="*/ 16 w 41"/>
              <a:gd name="T37" fmla="*/ 15 h 156"/>
              <a:gd name="T38" fmla="*/ 27 w 41"/>
              <a:gd name="T39" fmla="*/ 30 h 156"/>
              <a:gd name="T40" fmla="*/ 30 w 41"/>
              <a:gd name="T41" fmla="*/ 47 h 156"/>
              <a:gd name="T42" fmla="*/ 29 w 41"/>
              <a:gd name="T43" fmla="*/ 55 h 156"/>
              <a:gd name="T44" fmla="*/ 23 w 41"/>
              <a:gd name="T45" fmla="*/ 71 h 156"/>
              <a:gd name="T46" fmla="*/ 27 w 41"/>
              <a:gd name="T47" fmla="*/ 77 h 156"/>
              <a:gd name="T48" fmla="*/ 40 w 41"/>
              <a:gd name="T49" fmla="*/ 93 h 156"/>
              <a:gd name="T50" fmla="*/ 38 w 41"/>
              <a:gd name="T51" fmla="*/ 98 h 156"/>
              <a:gd name="T52" fmla="*/ 41 w 41"/>
              <a:gd name="T53" fmla="*/ 107 h 156"/>
              <a:gd name="T54" fmla="*/ 33 w 41"/>
              <a:gd name="T55" fmla="*/ 122 h 156"/>
              <a:gd name="T56" fmla="*/ 29 w 41"/>
              <a:gd name="T57" fmla="*/ 131 h 156"/>
              <a:gd name="T58" fmla="*/ 30 w 41"/>
              <a:gd name="T59" fmla="*/ 145 h 156"/>
              <a:gd name="T60" fmla="*/ 30 w 41"/>
              <a:gd name="T61" fmla="*/ 153 h 156"/>
              <a:gd name="T62" fmla="*/ 24 w 41"/>
              <a:gd name="T63" fmla="*/ 156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1" h="156">
                <a:moveTo>
                  <a:pt x="24" y="156"/>
                </a:moveTo>
                <a:lnTo>
                  <a:pt x="24" y="153"/>
                </a:lnTo>
                <a:lnTo>
                  <a:pt x="23" y="150"/>
                </a:lnTo>
                <a:lnTo>
                  <a:pt x="22" y="145"/>
                </a:lnTo>
                <a:lnTo>
                  <a:pt x="20" y="141"/>
                </a:lnTo>
                <a:lnTo>
                  <a:pt x="20" y="128"/>
                </a:lnTo>
                <a:lnTo>
                  <a:pt x="23" y="122"/>
                </a:lnTo>
                <a:lnTo>
                  <a:pt x="23" y="119"/>
                </a:lnTo>
                <a:lnTo>
                  <a:pt x="26" y="109"/>
                </a:lnTo>
                <a:lnTo>
                  <a:pt x="29" y="97"/>
                </a:lnTo>
                <a:lnTo>
                  <a:pt x="29" y="89"/>
                </a:lnTo>
                <a:lnTo>
                  <a:pt x="24" y="83"/>
                </a:lnTo>
                <a:lnTo>
                  <a:pt x="22" y="83"/>
                </a:lnTo>
                <a:lnTo>
                  <a:pt x="16" y="81"/>
                </a:lnTo>
                <a:lnTo>
                  <a:pt x="16" y="75"/>
                </a:lnTo>
                <a:lnTo>
                  <a:pt x="16" y="68"/>
                </a:lnTo>
                <a:lnTo>
                  <a:pt x="19" y="62"/>
                </a:lnTo>
                <a:lnTo>
                  <a:pt x="22" y="59"/>
                </a:lnTo>
                <a:lnTo>
                  <a:pt x="22" y="58"/>
                </a:lnTo>
                <a:lnTo>
                  <a:pt x="24" y="49"/>
                </a:lnTo>
                <a:lnTo>
                  <a:pt x="23" y="41"/>
                </a:lnTo>
                <a:lnTo>
                  <a:pt x="23" y="38"/>
                </a:lnTo>
                <a:lnTo>
                  <a:pt x="22" y="37"/>
                </a:lnTo>
                <a:lnTo>
                  <a:pt x="18" y="29"/>
                </a:lnTo>
                <a:lnTo>
                  <a:pt x="15" y="25"/>
                </a:lnTo>
                <a:lnTo>
                  <a:pt x="14" y="19"/>
                </a:lnTo>
                <a:lnTo>
                  <a:pt x="12" y="13"/>
                </a:lnTo>
                <a:lnTo>
                  <a:pt x="5" y="8"/>
                </a:lnTo>
                <a:lnTo>
                  <a:pt x="3" y="4"/>
                </a:lnTo>
                <a:lnTo>
                  <a:pt x="0" y="3"/>
                </a:lnTo>
                <a:lnTo>
                  <a:pt x="0" y="2"/>
                </a:lnTo>
                <a:lnTo>
                  <a:pt x="1" y="2"/>
                </a:lnTo>
                <a:lnTo>
                  <a:pt x="3" y="0"/>
                </a:lnTo>
                <a:lnTo>
                  <a:pt x="3" y="2"/>
                </a:lnTo>
                <a:lnTo>
                  <a:pt x="11" y="3"/>
                </a:lnTo>
                <a:lnTo>
                  <a:pt x="14" y="4"/>
                </a:lnTo>
                <a:lnTo>
                  <a:pt x="16" y="7"/>
                </a:lnTo>
                <a:lnTo>
                  <a:pt x="16" y="15"/>
                </a:lnTo>
                <a:lnTo>
                  <a:pt x="18" y="23"/>
                </a:lnTo>
                <a:lnTo>
                  <a:pt x="27" y="30"/>
                </a:lnTo>
                <a:lnTo>
                  <a:pt x="30" y="41"/>
                </a:lnTo>
                <a:lnTo>
                  <a:pt x="30" y="47"/>
                </a:lnTo>
                <a:lnTo>
                  <a:pt x="30" y="55"/>
                </a:lnTo>
                <a:lnTo>
                  <a:pt x="29" y="55"/>
                </a:lnTo>
                <a:lnTo>
                  <a:pt x="24" y="66"/>
                </a:lnTo>
                <a:lnTo>
                  <a:pt x="23" y="71"/>
                </a:lnTo>
                <a:lnTo>
                  <a:pt x="23" y="77"/>
                </a:lnTo>
                <a:lnTo>
                  <a:pt x="27" y="77"/>
                </a:lnTo>
                <a:lnTo>
                  <a:pt x="34" y="82"/>
                </a:lnTo>
                <a:lnTo>
                  <a:pt x="40" y="93"/>
                </a:lnTo>
                <a:lnTo>
                  <a:pt x="38" y="97"/>
                </a:lnTo>
                <a:lnTo>
                  <a:pt x="38" y="98"/>
                </a:lnTo>
                <a:lnTo>
                  <a:pt x="37" y="104"/>
                </a:lnTo>
                <a:lnTo>
                  <a:pt x="41" y="107"/>
                </a:lnTo>
                <a:lnTo>
                  <a:pt x="35" y="115"/>
                </a:lnTo>
                <a:lnTo>
                  <a:pt x="33" y="122"/>
                </a:lnTo>
                <a:lnTo>
                  <a:pt x="31" y="126"/>
                </a:lnTo>
                <a:lnTo>
                  <a:pt x="29" y="131"/>
                </a:lnTo>
                <a:lnTo>
                  <a:pt x="27" y="134"/>
                </a:lnTo>
                <a:lnTo>
                  <a:pt x="30" y="145"/>
                </a:lnTo>
                <a:lnTo>
                  <a:pt x="30" y="152"/>
                </a:lnTo>
                <a:lnTo>
                  <a:pt x="30" y="153"/>
                </a:lnTo>
                <a:lnTo>
                  <a:pt x="27" y="154"/>
                </a:lnTo>
                <a:lnTo>
                  <a:pt x="24" y="15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0" name="Freeform 496"/>
          <p:cNvSpPr>
            <a:spLocks/>
          </p:cNvSpPr>
          <p:nvPr/>
        </p:nvSpPr>
        <p:spPr bwMode="auto">
          <a:xfrm>
            <a:off x="5181601" y="5084763"/>
            <a:ext cx="166688" cy="336550"/>
          </a:xfrm>
          <a:custGeom>
            <a:avLst/>
            <a:gdLst>
              <a:gd name="T0" fmla="*/ 63 w 105"/>
              <a:gd name="T1" fmla="*/ 109 h 212"/>
              <a:gd name="T2" fmla="*/ 67 w 105"/>
              <a:gd name="T3" fmla="*/ 98 h 212"/>
              <a:gd name="T4" fmla="*/ 62 w 105"/>
              <a:gd name="T5" fmla="*/ 88 h 212"/>
              <a:gd name="T6" fmla="*/ 62 w 105"/>
              <a:gd name="T7" fmla="*/ 79 h 212"/>
              <a:gd name="T8" fmla="*/ 70 w 105"/>
              <a:gd name="T9" fmla="*/ 89 h 212"/>
              <a:gd name="T10" fmla="*/ 77 w 105"/>
              <a:gd name="T11" fmla="*/ 100 h 212"/>
              <a:gd name="T12" fmla="*/ 83 w 105"/>
              <a:gd name="T13" fmla="*/ 103 h 212"/>
              <a:gd name="T14" fmla="*/ 90 w 105"/>
              <a:gd name="T15" fmla="*/ 104 h 212"/>
              <a:gd name="T16" fmla="*/ 86 w 105"/>
              <a:gd name="T17" fmla="*/ 109 h 212"/>
              <a:gd name="T18" fmla="*/ 88 w 105"/>
              <a:gd name="T19" fmla="*/ 131 h 212"/>
              <a:gd name="T20" fmla="*/ 89 w 105"/>
              <a:gd name="T21" fmla="*/ 135 h 212"/>
              <a:gd name="T22" fmla="*/ 93 w 105"/>
              <a:gd name="T23" fmla="*/ 150 h 212"/>
              <a:gd name="T24" fmla="*/ 101 w 105"/>
              <a:gd name="T25" fmla="*/ 157 h 212"/>
              <a:gd name="T26" fmla="*/ 103 w 105"/>
              <a:gd name="T27" fmla="*/ 154 h 212"/>
              <a:gd name="T28" fmla="*/ 105 w 105"/>
              <a:gd name="T29" fmla="*/ 154 h 212"/>
              <a:gd name="T30" fmla="*/ 104 w 105"/>
              <a:gd name="T31" fmla="*/ 164 h 212"/>
              <a:gd name="T32" fmla="*/ 101 w 105"/>
              <a:gd name="T33" fmla="*/ 180 h 212"/>
              <a:gd name="T34" fmla="*/ 100 w 105"/>
              <a:gd name="T35" fmla="*/ 186 h 212"/>
              <a:gd name="T36" fmla="*/ 100 w 105"/>
              <a:gd name="T37" fmla="*/ 194 h 212"/>
              <a:gd name="T38" fmla="*/ 98 w 105"/>
              <a:gd name="T39" fmla="*/ 208 h 212"/>
              <a:gd name="T40" fmla="*/ 98 w 105"/>
              <a:gd name="T41" fmla="*/ 210 h 212"/>
              <a:gd name="T42" fmla="*/ 96 w 105"/>
              <a:gd name="T43" fmla="*/ 210 h 212"/>
              <a:gd name="T44" fmla="*/ 93 w 105"/>
              <a:gd name="T45" fmla="*/ 201 h 212"/>
              <a:gd name="T46" fmla="*/ 90 w 105"/>
              <a:gd name="T47" fmla="*/ 183 h 212"/>
              <a:gd name="T48" fmla="*/ 93 w 105"/>
              <a:gd name="T49" fmla="*/ 176 h 212"/>
              <a:gd name="T50" fmla="*/ 96 w 105"/>
              <a:gd name="T51" fmla="*/ 167 h 212"/>
              <a:gd name="T52" fmla="*/ 88 w 105"/>
              <a:gd name="T53" fmla="*/ 156 h 212"/>
              <a:gd name="T54" fmla="*/ 77 w 105"/>
              <a:gd name="T55" fmla="*/ 142 h 212"/>
              <a:gd name="T56" fmla="*/ 67 w 105"/>
              <a:gd name="T57" fmla="*/ 131 h 212"/>
              <a:gd name="T58" fmla="*/ 53 w 105"/>
              <a:gd name="T59" fmla="*/ 120 h 212"/>
              <a:gd name="T60" fmla="*/ 43 w 105"/>
              <a:gd name="T61" fmla="*/ 112 h 212"/>
              <a:gd name="T62" fmla="*/ 37 w 105"/>
              <a:gd name="T63" fmla="*/ 107 h 212"/>
              <a:gd name="T64" fmla="*/ 33 w 105"/>
              <a:gd name="T65" fmla="*/ 96 h 212"/>
              <a:gd name="T66" fmla="*/ 36 w 105"/>
              <a:gd name="T67" fmla="*/ 81 h 212"/>
              <a:gd name="T68" fmla="*/ 30 w 105"/>
              <a:gd name="T69" fmla="*/ 64 h 212"/>
              <a:gd name="T70" fmla="*/ 23 w 105"/>
              <a:gd name="T71" fmla="*/ 53 h 212"/>
              <a:gd name="T72" fmla="*/ 18 w 105"/>
              <a:gd name="T73" fmla="*/ 51 h 212"/>
              <a:gd name="T74" fmla="*/ 7 w 105"/>
              <a:gd name="T75" fmla="*/ 41 h 212"/>
              <a:gd name="T76" fmla="*/ 4 w 105"/>
              <a:gd name="T77" fmla="*/ 32 h 212"/>
              <a:gd name="T78" fmla="*/ 4 w 105"/>
              <a:gd name="T79" fmla="*/ 15 h 212"/>
              <a:gd name="T80" fmla="*/ 0 w 105"/>
              <a:gd name="T81" fmla="*/ 6 h 212"/>
              <a:gd name="T82" fmla="*/ 3 w 105"/>
              <a:gd name="T83" fmla="*/ 0 h 212"/>
              <a:gd name="T84" fmla="*/ 4 w 105"/>
              <a:gd name="T85" fmla="*/ 6 h 212"/>
              <a:gd name="T86" fmla="*/ 7 w 105"/>
              <a:gd name="T87" fmla="*/ 10 h 212"/>
              <a:gd name="T88" fmla="*/ 8 w 105"/>
              <a:gd name="T89" fmla="*/ 25 h 212"/>
              <a:gd name="T90" fmla="*/ 10 w 105"/>
              <a:gd name="T91" fmla="*/ 33 h 212"/>
              <a:gd name="T92" fmla="*/ 17 w 105"/>
              <a:gd name="T93" fmla="*/ 43 h 212"/>
              <a:gd name="T94" fmla="*/ 33 w 105"/>
              <a:gd name="T95" fmla="*/ 53 h 212"/>
              <a:gd name="T96" fmla="*/ 36 w 105"/>
              <a:gd name="T97" fmla="*/ 64 h 212"/>
              <a:gd name="T98" fmla="*/ 40 w 105"/>
              <a:gd name="T99" fmla="*/ 74 h 212"/>
              <a:gd name="T100" fmla="*/ 37 w 105"/>
              <a:gd name="T101" fmla="*/ 89 h 212"/>
              <a:gd name="T102" fmla="*/ 38 w 105"/>
              <a:gd name="T103" fmla="*/ 100 h 212"/>
              <a:gd name="T104" fmla="*/ 51 w 105"/>
              <a:gd name="T105" fmla="*/ 107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5" h="212">
                <a:moveTo>
                  <a:pt x="58" y="108"/>
                </a:moveTo>
                <a:lnTo>
                  <a:pt x="63" y="109"/>
                </a:lnTo>
                <a:lnTo>
                  <a:pt x="68" y="105"/>
                </a:lnTo>
                <a:lnTo>
                  <a:pt x="67" y="98"/>
                </a:lnTo>
                <a:lnTo>
                  <a:pt x="66" y="96"/>
                </a:lnTo>
                <a:lnTo>
                  <a:pt x="62" y="88"/>
                </a:lnTo>
                <a:lnTo>
                  <a:pt x="62" y="85"/>
                </a:lnTo>
                <a:lnTo>
                  <a:pt x="62" y="79"/>
                </a:lnTo>
                <a:lnTo>
                  <a:pt x="66" y="79"/>
                </a:lnTo>
                <a:lnTo>
                  <a:pt x="70" y="89"/>
                </a:lnTo>
                <a:lnTo>
                  <a:pt x="73" y="94"/>
                </a:lnTo>
                <a:lnTo>
                  <a:pt x="77" y="100"/>
                </a:lnTo>
                <a:lnTo>
                  <a:pt x="81" y="104"/>
                </a:lnTo>
                <a:lnTo>
                  <a:pt x="83" y="103"/>
                </a:lnTo>
                <a:lnTo>
                  <a:pt x="85" y="101"/>
                </a:lnTo>
                <a:lnTo>
                  <a:pt x="90" y="104"/>
                </a:lnTo>
                <a:lnTo>
                  <a:pt x="88" y="108"/>
                </a:lnTo>
                <a:lnTo>
                  <a:pt x="86" y="109"/>
                </a:lnTo>
                <a:lnTo>
                  <a:pt x="85" y="118"/>
                </a:lnTo>
                <a:lnTo>
                  <a:pt x="88" y="131"/>
                </a:lnTo>
                <a:lnTo>
                  <a:pt x="88" y="133"/>
                </a:lnTo>
                <a:lnTo>
                  <a:pt x="89" y="135"/>
                </a:lnTo>
                <a:lnTo>
                  <a:pt x="90" y="138"/>
                </a:lnTo>
                <a:lnTo>
                  <a:pt x="93" y="150"/>
                </a:lnTo>
                <a:lnTo>
                  <a:pt x="97" y="156"/>
                </a:lnTo>
                <a:lnTo>
                  <a:pt x="101" y="157"/>
                </a:lnTo>
                <a:lnTo>
                  <a:pt x="103" y="154"/>
                </a:lnTo>
                <a:lnTo>
                  <a:pt x="103" y="154"/>
                </a:lnTo>
                <a:lnTo>
                  <a:pt x="105" y="152"/>
                </a:lnTo>
                <a:lnTo>
                  <a:pt x="105" y="154"/>
                </a:lnTo>
                <a:lnTo>
                  <a:pt x="105" y="158"/>
                </a:lnTo>
                <a:lnTo>
                  <a:pt x="104" y="164"/>
                </a:lnTo>
                <a:lnTo>
                  <a:pt x="103" y="172"/>
                </a:lnTo>
                <a:lnTo>
                  <a:pt x="101" y="180"/>
                </a:lnTo>
                <a:lnTo>
                  <a:pt x="100" y="183"/>
                </a:lnTo>
                <a:lnTo>
                  <a:pt x="100" y="186"/>
                </a:lnTo>
                <a:lnTo>
                  <a:pt x="100" y="187"/>
                </a:lnTo>
                <a:lnTo>
                  <a:pt x="100" y="194"/>
                </a:lnTo>
                <a:lnTo>
                  <a:pt x="98" y="198"/>
                </a:lnTo>
                <a:lnTo>
                  <a:pt x="98" y="208"/>
                </a:lnTo>
                <a:lnTo>
                  <a:pt x="98" y="209"/>
                </a:lnTo>
                <a:lnTo>
                  <a:pt x="98" y="210"/>
                </a:lnTo>
                <a:lnTo>
                  <a:pt x="97" y="212"/>
                </a:lnTo>
                <a:lnTo>
                  <a:pt x="96" y="210"/>
                </a:lnTo>
                <a:lnTo>
                  <a:pt x="93" y="206"/>
                </a:lnTo>
                <a:lnTo>
                  <a:pt x="93" y="201"/>
                </a:lnTo>
                <a:lnTo>
                  <a:pt x="93" y="193"/>
                </a:lnTo>
                <a:lnTo>
                  <a:pt x="90" y="183"/>
                </a:lnTo>
                <a:lnTo>
                  <a:pt x="92" y="180"/>
                </a:lnTo>
                <a:lnTo>
                  <a:pt x="93" y="176"/>
                </a:lnTo>
                <a:lnTo>
                  <a:pt x="93" y="173"/>
                </a:lnTo>
                <a:lnTo>
                  <a:pt x="96" y="167"/>
                </a:lnTo>
                <a:lnTo>
                  <a:pt x="89" y="157"/>
                </a:lnTo>
                <a:lnTo>
                  <a:pt x="88" y="156"/>
                </a:lnTo>
                <a:lnTo>
                  <a:pt x="85" y="149"/>
                </a:lnTo>
                <a:lnTo>
                  <a:pt x="77" y="142"/>
                </a:lnTo>
                <a:lnTo>
                  <a:pt x="68" y="138"/>
                </a:lnTo>
                <a:lnTo>
                  <a:pt x="67" y="131"/>
                </a:lnTo>
                <a:lnTo>
                  <a:pt x="64" y="128"/>
                </a:lnTo>
                <a:lnTo>
                  <a:pt x="53" y="120"/>
                </a:lnTo>
                <a:lnTo>
                  <a:pt x="49" y="113"/>
                </a:lnTo>
                <a:lnTo>
                  <a:pt x="43" y="112"/>
                </a:lnTo>
                <a:lnTo>
                  <a:pt x="38" y="108"/>
                </a:lnTo>
                <a:lnTo>
                  <a:pt x="37" y="107"/>
                </a:lnTo>
                <a:lnTo>
                  <a:pt x="36" y="104"/>
                </a:lnTo>
                <a:lnTo>
                  <a:pt x="33" y="96"/>
                </a:lnTo>
                <a:lnTo>
                  <a:pt x="33" y="89"/>
                </a:lnTo>
                <a:lnTo>
                  <a:pt x="36" y="81"/>
                </a:lnTo>
                <a:lnTo>
                  <a:pt x="30" y="73"/>
                </a:lnTo>
                <a:lnTo>
                  <a:pt x="30" y="64"/>
                </a:lnTo>
                <a:lnTo>
                  <a:pt x="29" y="63"/>
                </a:lnTo>
                <a:lnTo>
                  <a:pt x="23" y="53"/>
                </a:lnTo>
                <a:lnTo>
                  <a:pt x="21" y="53"/>
                </a:lnTo>
                <a:lnTo>
                  <a:pt x="18" y="51"/>
                </a:lnTo>
                <a:lnTo>
                  <a:pt x="15" y="49"/>
                </a:lnTo>
                <a:lnTo>
                  <a:pt x="7" y="41"/>
                </a:lnTo>
                <a:lnTo>
                  <a:pt x="4" y="36"/>
                </a:lnTo>
                <a:lnTo>
                  <a:pt x="4" y="32"/>
                </a:lnTo>
                <a:lnTo>
                  <a:pt x="4" y="21"/>
                </a:lnTo>
                <a:lnTo>
                  <a:pt x="4" y="15"/>
                </a:lnTo>
                <a:lnTo>
                  <a:pt x="2" y="8"/>
                </a:lnTo>
                <a:lnTo>
                  <a:pt x="0" y="6"/>
                </a:lnTo>
                <a:lnTo>
                  <a:pt x="2" y="3"/>
                </a:lnTo>
                <a:lnTo>
                  <a:pt x="3" y="0"/>
                </a:lnTo>
                <a:lnTo>
                  <a:pt x="4" y="4"/>
                </a:lnTo>
                <a:lnTo>
                  <a:pt x="4" y="6"/>
                </a:lnTo>
                <a:lnTo>
                  <a:pt x="7" y="8"/>
                </a:lnTo>
                <a:lnTo>
                  <a:pt x="7" y="10"/>
                </a:lnTo>
                <a:lnTo>
                  <a:pt x="10" y="17"/>
                </a:lnTo>
                <a:lnTo>
                  <a:pt x="8" y="25"/>
                </a:lnTo>
                <a:lnTo>
                  <a:pt x="10" y="28"/>
                </a:lnTo>
                <a:lnTo>
                  <a:pt x="10" y="33"/>
                </a:lnTo>
                <a:lnTo>
                  <a:pt x="14" y="40"/>
                </a:lnTo>
                <a:lnTo>
                  <a:pt x="17" y="43"/>
                </a:lnTo>
                <a:lnTo>
                  <a:pt x="28" y="48"/>
                </a:lnTo>
                <a:lnTo>
                  <a:pt x="33" y="53"/>
                </a:lnTo>
                <a:lnTo>
                  <a:pt x="33" y="55"/>
                </a:lnTo>
                <a:lnTo>
                  <a:pt x="36" y="64"/>
                </a:lnTo>
                <a:lnTo>
                  <a:pt x="37" y="66"/>
                </a:lnTo>
                <a:lnTo>
                  <a:pt x="40" y="74"/>
                </a:lnTo>
                <a:lnTo>
                  <a:pt x="41" y="82"/>
                </a:lnTo>
                <a:lnTo>
                  <a:pt x="37" y="89"/>
                </a:lnTo>
                <a:lnTo>
                  <a:pt x="37" y="94"/>
                </a:lnTo>
                <a:lnTo>
                  <a:pt x="38" y="100"/>
                </a:lnTo>
                <a:lnTo>
                  <a:pt x="48" y="105"/>
                </a:lnTo>
                <a:lnTo>
                  <a:pt x="51" y="107"/>
                </a:lnTo>
                <a:lnTo>
                  <a:pt x="58" y="10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1" name="Freeform 497"/>
          <p:cNvSpPr>
            <a:spLocks/>
          </p:cNvSpPr>
          <p:nvPr/>
        </p:nvSpPr>
        <p:spPr bwMode="auto">
          <a:xfrm>
            <a:off x="5280026" y="5262563"/>
            <a:ext cx="19050" cy="19050"/>
          </a:xfrm>
          <a:custGeom>
            <a:avLst/>
            <a:gdLst>
              <a:gd name="T0" fmla="*/ 8 w 12"/>
              <a:gd name="T1" fmla="*/ 11 h 12"/>
              <a:gd name="T2" fmla="*/ 9 w 12"/>
              <a:gd name="T3" fmla="*/ 12 h 12"/>
              <a:gd name="T4" fmla="*/ 11 w 12"/>
              <a:gd name="T5" fmla="*/ 11 h 12"/>
              <a:gd name="T6" fmla="*/ 11 w 12"/>
              <a:gd name="T7" fmla="*/ 8 h 12"/>
              <a:gd name="T8" fmla="*/ 12 w 12"/>
              <a:gd name="T9" fmla="*/ 4 h 12"/>
              <a:gd name="T10" fmla="*/ 9 w 12"/>
              <a:gd name="T11" fmla="*/ 0 h 12"/>
              <a:gd name="T12" fmla="*/ 8 w 12"/>
              <a:gd name="T13" fmla="*/ 0 h 12"/>
              <a:gd name="T14" fmla="*/ 5 w 12"/>
              <a:gd name="T15" fmla="*/ 1 h 12"/>
              <a:gd name="T16" fmla="*/ 0 w 12"/>
              <a:gd name="T17" fmla="*/ 4 h 12"/>
              <a:gd name="T18" fmla="*/ 0 w 12"/>
              <a:gd name="T19" fmla="*/ 6 h 12"/>
              <a:gd name="T20" fmla="*/ 1 w 12"/>
              <a:gd name="T21" fmla="*/ 7 h 12"/>
              <a:gd name="T22" fmla="*/ 4 w 12"/>
              <a:gd name="T23" fmla="*/ 7 h 12"/>
              <a:gd name="T24" fmla="*/ 6 w 12"/>
              <a:gd name="T25" fmla="*/ 10 h 12"/>
              <a:gd name="T26" fmla="*/ 8 w 12"/>
              <a:gd name="T27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2">
                <a:moveTo>
                  <a:pt x="8" y="11"/>
                </a:moveTo>
                <a:lnTo>
                  <a:pt x="9" y="12"/>
                </a:lnTo>
                <a:lnTo>
                  <a:pt x="11" y="11"/>
                </a:lnTo>
                <a:lnTo>
                  <a:pt x="11" y="8"/>
                </a:lnTo>
                <a:lnTo>
                  <a:pt x="12" y="4"/>
                </a:lnTo>
                <a:lnTo>
                  <a:pt x="9" y="0"/>
                </a:lnTo>
                <a:lnTo>
                  <a:pt x="8" y="0"/>
                </a:lnTo>
                <a:lnTo>
                  <a:pt x="5" y="1"/>
                </a:lnTo>
                <a:lnTo>
                  <a:pt x="0" y="4"/>
                </a:lnTo>
                <a:lnTo>
                  <a:pt x="0" y="6"/>
                </a:lnTo>
                <a:lnTo>
                  <a:pt x="1" y="7"/>
                </a:lnTo>
                <a:lnTo>
                  <a:pt x="4" y="7"/>
                </a:lnTo>
                <a:lnTo>
                  <a:pt x="6" y="10"/>
                </a:lnTo>
                <a:lnTo>
                  <a:pt x="8" y="11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2" name="Freeform 498"/>
          <p:cNvSpPr>
            <a:spLocks/>
          </p:cNvSpPr>
          <p:nvPr/>
        </p:nvSpPr>
        <p:spPr bwMode="auto">
          <a:xfrm>
            <a:off x="4867276" y="5070475"/>
            <a:ext cx="85725" cy="79375"/>
          </a:xfrm>
          <a:custGeom>
            <a:avLst/>
            <a:gdLst>
              <a:gd name="T0" fmla="*/ 37 w 54"/>
              <a:gd name="T1" fmla="*/ 45 h 50"/>
              <a:gd name="T2" fmla="*/ 44 w 54"/>
              <a:gd name="T3" fmla="*/ 45 h 50"/>
              <a:gd name="T4" fmla="*/ 47 w 54"/>
              <a:gd name="T5" fmla="*/ 45 h 50"/>
              <a:gd name="T6" fmla="*/ 48 w 54"/>
              <a:gd name="T7" fmla="*/ 45 h 50"/>
              <a:gd name="T8" fmla="*/ 51 w 54"/>
              <a:gd name="T9" fmla="*/ 46 h 50"/>
              <a:gd name="T10" fmla="*/ 52 w 54"/>
              <a:gd name="T11" fmla="*/ 47 h 50"/>
              <a:gd name="T12" fmla="*/ 52 w 54"/>
              <a:gd name="T13" fmla="*/ 49 h 50"/>
              <a:gd name="T14" fmla="*/ 54 w 54"/>
              <a:gd name="T15" fmla="*/ 50 h 50"/>
              <a:gd name="T16" fmla="*/ 43 w 54"/>
              <a:gd name="T17" fmla="*/ 50 h 50"/>
              <a:gd name="T18" fmla="*/ 36 w 54"/>
              <a:gd name="T19" fmla="*/ 47 h 50"/>
              <a:gd name="T20" fmla="*/ 35 w 54"/>
              <a:gd name="T21" fmla="*/ 46 h 50"/>
              <a:gd name="T22" fmla="*/ 29 w 54"/>
              <a:gd name="T23" fmla="*/ 43 h 50"/>
              <a:gd name="T24" fmla="*/ 26 w 54"/>
              <a:gd name="T25" fmla="*/ 35 h 50"/>
              <a:gd name="T26" fmla="*/ 25 w 54"/>
              <a:gd name="T27" fmla="*/ 32 h 50"/>
              <a:gd name="T28" fmla="*/ 19 w 54"/>
              <a:gd name="T29" fmla="*/ 24 h 50"/>
              <a:gd name="T30" fmla="*/ 14 w 54"/>
              <a:gd name="T31" fmla="*/ 19 h 50"/>
              <a:gd name="T32" fmla="*/ 13 w 54"/>
              <a:gd name="T33" fmla="*/ 17 h 50"/>
              <a:gd name="T34" fmla="*/ 13 w 54"/>
              <a:gd name="T35" fmla="*/ 16 h 50"/>
              <a:gd name="T36" fmla="*/ 10 w 54"/>
              <a:gd name="T37" fmla="*/ 9 h 50"/>
              <a:gd name="T38" fmla="*/ 6 w 54"/>
              <a:gd name="T39" fmla="*/ 4 h 50"/>
              <a:gd name="T40" fmla="*/ 0 w 54"/>
              <a:gd name="T41" fmla="*/ 1 h 50"/>
              <a:gd name="T42" fmla="*/ 3 w 54"/>
              <a:gd name="T43" fmla="*/ 0 h 50"/>
              <a:gd name="T44" fmla="*/ 6 w 54"/>
              <a:gd name="T45" fmla="*/ 0 h 50"/>
              <a:gd name="T46" fmla="*/ 6 w 54"/>
              <a:gd name="T47" fmla="*/ 0 h 50"/>
              <a:gd name="T48" fmla="*/ 13 w 54"/>
              <a:gd name="T49" fmla="*/ 2 h 50"/>
              <a:gd name="T50" fmla="*/ 14 w 54"/>
              <a:gd name="T51" fmla="*/ 8 h 50"/>
              <a:gd name="T52" fmla="*/ 19 w 54"/>
              <a:gd name="T53" fmla="*/ 15 h 50"/>
              <a:gd name="T54" fmla="*/ 22 w 54"/>
              <a:gd name="T55" fmla="*/ 20 h 50"/>
              <a:gd name="T56" fmla="*/ 25 w 54"/>
              <a:gd name="T57" fmla="*/ 24 h 50"/>
              <a:gd name="T58" fmla="*/ 30 w 54"/>
              <a:gd name="T59" fmla="*/ 31 h 50"/>
              <a:gd name="T60" fmla="*/ 30 w 54"/>
              <a:gd name="T61" fmla="*/ 32 h 50"/>
              <a:gd name="T62" fmla="*/ 33 w 54"/>
              <a:gd name="T63" fmla="*/ 39 h 50"/>
              <a:gd name="T64" fmla="*/ 35 w 54"/>
              <a:gd name="T65" fmla="*/ 42 h 50"/>
              <a:gd name="T66" fmla="*/ 37 w 54"/>
              <a:gd name="T67" fmla="*/ 45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4" h="50">
                <a:moveTo>
                  <a:pt x="37" y="45"/>
                </a:moveTo>
                <a:lnTo>
                  <a:pt x="44" y="45"/>
                </a:lnTo>
                <a:lnTo>
                  <a:pt x="47" y="45"/>
                </a:lnTo>
                <a:lnTo>
                  <a:pt x="48" y="45"/>
                </a:lnTo>
                <a:lnTo>
                  <a:pt x="51" y="46"/>
                </a:lnTo>
                <a:lnTo>
                  <a:pt x="52" y="47"/>
                </a:lnTo>
                <a:lnTo>
                  <a:pt x="52" y="49"/>
                </a:lnTo>
                <a:lnTo>
                  <a:pt x="54" y="50"/>
                </a:lnTo>
                <a:lnTo>
                  <a:pt x="43" y="50"/>
                </a:lnTo>
                <a:lnTo>
                  <a:pt x="36" y="47"/>
                </a:lnTo>
                <a:lnTo>
                  <a:pt x="35" y="46"/>
                </a:lnTo>
                <a:lnTo>
                  <a:pt x="29" y="43"/>
                </a:lnTo>
                <a:lnTo>
                  <a:pt x="26" y="35"/>
                </a:lnTo>
                <a:lnTo>
                  <a:pt x="25" y="32"/>
                </a:lnTo>
                <a:lnTo>
                  <a:pt x="19" y="24"/>
                </a:lnTo>
                <a:lnTo>
                  <a:pt x="14" y="19"/>
                </a:lnTo>
                <a:lnTo>
                  <a:pt x="13" y="17"/>
                </a:lnTo>
                <a:lnTo>
                  <a:pt x="13" y="16"/>
                </a:lnTo>
                <a:lnTo>
                  <a:pt x="10" y="9"/>
                </a:lnTo>
                <a:lnTo>
                  <a:pt x="6" y="4"/>
                </a:lnTo>
                <a:lnTo>
                  <a:pt x="0" y="1"/>
                </a:lnTo>
                <a:lnTo>
                  <a:pt x="3" y="0"/>
                </a:lnTo>
                <a:lnTo>
                  <a:pt x="6" y="0"/>
                </a:lnTo>
                <a:lnTo>
                  <a:pt x="6" y="0"/>
                </a:lnTo>
                <a:lnTo>
                  <a:pt x="13" y="2"/>
                </a:lnTo>
                <a:lnTo>
                  <a:pt x="14" y="8"/>
                </a:lnTo>
                <a:lnTo>
                  <a:pt x="19" y="15"/>
                </a:lnTo>
                <a:lnTo>
                  <a:pt x="22" y="20"/>
                </a:lnTo>
                <a:lnTo>
                  <a:pt x="25" y="24"/>
                </a:lnTo>
                <a:lnTo>
                  <a:pt x="30" y="31"/>
                </a:lnTo>
                <a:lnTo>
                  <a:pt x="30" y="32"/>
                </a:lnTo>
                <a:lnTo>
                  <a:pt x="33" y="39"/>
                </a:lnTo>
                <a:lnTo>
                  <a:pt x="35" y="42"/>
                </a:lnTo>
                <a:lnTo>
                  <a:pt x="37" y="4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3" name="Freeform 499"/>
          <p:cNvSpPr>
            <a:spLocks/>
          </p:cNvSpPr>
          <p:nvPr/>
        </p:nvSpPr>
        <p:spPr bwMode="auto">
          <a:xfrm>
            <a:off x="4776788" y="5043488"/>
            <a:ext cx="53975" cy="23813"/>
          </a:xfrm>
          <a:custGeom>
            <a:avLst/>
            <a:gdLst>
              <a:gd name="T0" fmla="*/ 21 w 34"/>
              <a:gd name="T1" fmla="*/ 9 h 15"/>
              <a:gd name="T2" fmla="*/ 25 w 34"/>
              <a:gd name="T3" fmla="*/ 10 h 15"/>
              <a:gd name="T4" fmla="*/ 30 w 34"/>
              <a:gd name="T5" fmla="*/ 9 h 15"/>
              <a:gd name="T6" fmla="*/ 34 w 34"/>
              <a:gd name="T7" fmla="*/ 9 h 15"/>
              <a:gd name="T8" fmla="*/ 34 w 34"/>
              <a:gd name="T9" fmla="*/ 11 h 15"/>
              <a:gd name="T10" fmla="*/ 30 w 34"/>
              <a:gd name="T11" fmla="*/ 14 h 15"/>
              <a:gd name="T12" fmla="*/ 27 w 34"/>
              <a:gd name="T13" fmla="*/ 14 h 15"/>
              <a:gd name="T14" fmla="*/ 21 w 34"/>
              <a:gd name="T15" fmla="*/ 15 h 15"/>
              <a:gd name="T16" fmla="*/ 16 w 34"/>
              <a:gd name="T17" fmla="*/ 11 h 15"/>
              <a:gd name="T18" fmla="*/ 7 w 34"/>
              <a:gd name="T19" fmla="*/ 7 h 15"/>
              <a:gd name="T20" fmla="*/ 0 w 34"/>
              <a:gd name="T21" fmla="*/ 2 h 15"/>
              <a:gd name="T22" fmla="*/ 4 w 34"/>
              <a:gd name="T23" fmla="*/ 0 h 15"/>
              <a:gd name="T24" fmla="*/ 6 w 34"/>
              <a:gd name="T25" fmla="*/ 2 h 15"/>
              <a:gd name="T26" fmla="*/ 14 w 34"/>
              <a:gd name="T27" fmla="*/ 3 h 15"/>
              <a:gd name="T28" fmla="*/ 16 w 34"/>
              <a:gd name="T29" fmla="*/ 6 h 15"/>
              <a:gd name="T30" fmla="*/ 18 w 34"/>
              <a:gd name="T31" fmla="*/ 7 h 15"/>
              <a:gd name="T32" fmla="*/ 21 w 34"/>
              <a:gd name="T33" fmla="*/ 9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4" h="15">
                <a:moveTo>
                  <a:pt x="21" y="9"/>
                </a:moveTo>
                <a:lnTo>
                  <a:pt x="25" y="10"/>
                </a:lnTo>
                <a:lnTo>
                  <a:pt x="30" y="9"/>
                </a:lnTo>
                <a:lnTo>
                  <a:pt x="34" y="9"/>
                </a:lnTo>
                <a:lnTo>
                  <a:pt x="34" y="11"/>
                </a:lnTo>
                <a:lnTo>
                  <a:pt x="30" y="14"/>
                </a:lnTo>
                <a:lnTo>
                  <a:pt x="27" y="14"/>
                </a:lnTo>
                <a:lnTo>
                  <a:pt x="21" y="15"/>
                </a:lnTo>
                <a:lnTo>
                  <a:pt x="16" y="11"/>
                </a:lnTo>
                <a:lnTo>
                  <a:pt x="7" y="7"/>
                </a:lnTo>
                <a:lnTo>
                  <a:pt x="0" y="2"/>
                </a:lnTo>
                <a:lnTo>
                  <a:pt x="4" y="0"/>
                </a:lnTo>
                <a:lnTo>
                  <a:pt x="6" y="2"/>
                </a:lnTo>
                <a:lnTo>
                  <a:pt x="14" y="3"/>
                </a:lnTo>
                <a:lnTo>
                  <a:pt x="16" y="6"/>
                </a:lnTo>
                <a:lnTo>
                  <a:pt x="18" y="7"/>
                </a:lnTo>
                <a:lnTo>
                  <a:pt x="21" y="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4" name="Freeform 500"/>
          <p:cNvSpPr>
            <a:spLocks/>
          </p:cNvSpPr>
          <p:nvPr/>
        </p:nvSpPr>
        <p:spPr bwMode="auto">
          <a:xfrm>
            <a:off x="5354638" y="4870450"/>
            <a:ext cx="33338" cy="130175"/>
          </a:xfrm>
          <a:custGeom>
            <a:avLst/>
            <a:gdLst>
              <a:gd name="T0" fmla="*/ 21 w 21"/>
              <a:gd name="T1" fmla="*/ 75 h 82"/>
              <a:gd name="T2" fmla="*/ 21 w 21"/>
              <a:gd name="T3" fmla="*/ 82 h 82"/>
              <a:gd name="T4" fmla="*/ 19 w 21"/>
              <a:gd name="T5" fmla="*/ 81 h 82"/>
              <a:gd name="T6" fmla="*/ 18 w 21"/>
              <a:gd name="T7" fmla="*/ 81 h 82"/>
              <a:gd name="T8" fmla="*/ 15 w 21"/>
              <a:gd name="T9" fmla="*/ 74 h 82"/>
              <a:gd name="T10" fmla="*/ 13 w 21"/>
              <a:gd name="T11" fmla="*/ 68 h 82"/>
              <a:gd name="T12" fmla="*/ 7 w 21"/>
              <a:gd name="T13" fmla="*/ 58 h 82"/>
              <a:gd name="T14" fmla="*/ 0 w 21"/>
              <a:gd name="T15" fmla="*/ 48 h 82"/>
              <a:gd name="T16" fmla="*/ 0 w 21"/>
              <a:gd name="T17" fmla="*/ 37 h 82"/>
              <a:gd name="T18" fmla="*/ 0 w 21"/>
              <a:gd name="T19" fmla="*/ 19 h 82"/>
              <a:gd name="T20" fmla="*/ 0 w 21"/>
              <a:gd name="T21" fmla="*/ 7 h 82"/>
              <a:gd name="T22" fmla="*/ 4 w 21"/>
              <a:gd name="T23" fmla="*/ 0 h 82"/>
              <a:gd name="T24" fmla="*/ 6 w 21"/>
              <a:gd name="T25" fmla="*/ 7 h 82"/>
              <a:gd name="T26" fmla="*/ 7 w 21"/>
              <a:gd name="T27" fmla="*/ 22 h 82"/>
              <a:gd name="T28" fmla="*/ 7 w 21"/>
              <a:gd name="T29" fmla="*/ 30 h 82"/>
              <a:gd name="T30" fmla="*/ 6 w 21"/>
              <a:gd name="T31" fmla="*/ 41 h 82"/>
              <a:gd name="T32" fmla="*/ 10 w 21"/>
              <a:gd name="T33" fmla="*/ 52 h 82"/>
              <a:gd name="T34" fmla="*/ 13 w 21"/>
              <a:gd name="T35" fmla="*/ 59 h 82"/>
              <a:gd name="T36" fmla="*/ 15 w 21"/>
              <a:gd name="T37" fmla="*/ 62 h 82"/>
              <a:gd name="T38" fmla="*/ 18 w 21"/>
              <a:gd name="T39" fmla="*/ 68 h 82"/>
              <a:gd name="T40" fmla="*/ 19 w 21"/>
              <a:gd name="T41" fmla="*/ 73 h 82"/>
              <a:gd name="T42" fmla="*/ 21 w 21"/>
              <a:gd name="T43" fmla="*/ 75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" h="82">
                <a:moveTo>
                  <a:pt x="21" y="75"/>
                </a:moveTo>
                <a:lnTo>
                  <a:pt x="21" y="82"/>
                </a:lnTo>
                <a:lnTo>
                  <a:pt x="19" y="81"/>
                </a:lnTo>
                <a:lnTo>
                  <a:pt x="18" y="81"/>
                </a:lnTo>
                <a:lnTo>
                  <a:pt x="15" y="74"/>
                </a:lnTo>
                <a:lnTo>
                  <a:pt x="13" y="68"/>
                </a:lnTo>
                <a:lnTo>
                  <a:pt x="7" y="58"/>
                </a:lnTo>
                <a:lnTo>
                  <a:pt x="0" y="48"/>
                </a:lnTo>
                <a:lnTo>
                  <a:pt x="0" y="37"/>
                </a:lnTo>
                <a:lnTo>
                  <a:pt x="0" y="19"/>
                </a:lnTo>
                <a:lnTo>
                  <a:pt x="0" y="7"/>
                </a:lnTo>
                <a:lnTo>
                  <a:pt x="4" y="0"/>
                </a:lnTo>
                <a:lnTo>
                  <a:pt x="6" y="7"/>
                </a:lnTo>
                <a:lnTo>
                  <a:pt x="7" y="22"/>
                </a:lnTo>
                <a:lnTo>
                  <a:pt x="7" y="30"/>
                </a:lnTo>
                <a:lnTo>
                  <a:pt x="6" y="41"/>
                </a:lnTo>
                <a:lnTo>
                  <a:pt x="10" y="52"/>
                </a:lnTo>
                <a:lnTo>
                  <a:pt x="13" y="59"/>
                </a:lnTo>
                <a:lnTo>
                  <a:pt x="15" y="62"/>
                </a:lnTo>
                <a:lnTo>
                  <a:pt x="18" y="68"/>
                </a:lnTo>
                <a:lnTo>
                  <a:pt x="19" y="73"/>
                </a:lnTo>
                <a:lnTo>
                  <a:pt x="21" y="75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5" name="Freeform 501"/>
          <p:cNvSpPr>
            <a:spLocks/>
          </p:cNvSpPr>
          <p:nvPr/>
        </p:nvSpPr>
        <p:spPr bwMode="auto">
          <a:xfrm>
            <a:off x="4335463" y="4833938"/>
            <a:ext cx="103188" cy="25400"/>
          </a:xfrm>
          <a:custGeom>
            <a:avLst/>
            <a:gdLst>
              <a:gd name="T0" fmla="*/ 52 w 65"/>
              <a:gd name="T1" fmla="*/ 7 h 16"/>
              <a:gd name="T2" fmla="*/ 61 w 65"/>
              <a:gd name="T3" fmla="*/ 11 h 16"/>
              <a:gd name="T4" fmla="*/ 65 w 65"/>
              <a:gd name="T5" fmla="*/ 15 h 16"/>
              <a:gd name="T6" fmla="*/ 61 w 65"/>
              <a:gd name="T7" fmla="*/ 16 h 16"/>
              <a:gd name="T8" fmla="*/ 50 w 65"/>
              <a:gd name="T9" fmla="*/ 12 h 16"/>
              <a:gd name="T10" fmla="*/ 43 w 65"/>
              <a:gd name="T11" fmla="*/ 8 h 16"/>
              <a:gd name="T12" fmla="*/ 35 w 65"/>
              <a:gd name="T13" fmla="*/ 10 h 16"/>
              <a:gd name="T14" fmla="*/ 26 w 65"/>
              <a:gd name="T15" fmla="*/ 15 h 16"/>
              <a:gd name="T16" fmla="*/ 16 w 65"/>
              <a:gd name="T17" fmla="*/ 14 h 16"/>
              <a:gd name="T18" fmla="*/ 7 w 65"/>
              <a:gd name="T19" fmla="*/ 15 h 16"/>
              <a:gd name="T20" fmla="*/ 5 w 65"/>
              <a:gd name="T21" fmla="*/ 15 h 16"/>
              <a:gd name="T22" fmla="*/ 0 w 65"/>
              <a:gd name="T23" fmla="*/ 15 h 16"/>
              <a:gd name="T24" fmla="*/ 8 w 65"/>
              <a:gd name="T25" fmla="*/ 10 h 16"/>
              <a:gd name="T26" fmla="*/ 16 w 65"/>
              <a:gd name="T27" fmla="*/ 8 h 16"/>
              <a:gd name="T28" fmla="*/ 20 w 65"/>
              <a:gd name="T29" fmla="*/ 8 h 16"/>
              <a:gd name="T30" fmla="*/ 24 w 65"/>
              <a:gd name="T31" fmla="*/ 8 h 16"/>
              <a:gd name="T32" fmla="*/ 30 w 65"/>
              <a:gd name="T33" fmla="*/ 4 h 16"/>
              <a:gd name="T34" fmla="*/ 31 w 65"/>
              <a:gd name="T35" fmla="*/ 4 h 16"/>
              <a:gd name="T36" fmla="*/ 33 w 65"/>
              <a:gd name="T37" fmla="*/ 3 h 16"/>
              <a:gd name="T38" fmla="*/ 35 w 65"/>
              <a:gd name="T39" fmla="*/ 3 h 16"/>
              <a:gd name="T40" fmla="*/ 38 w 65"/>
              <a:gd name="T41" fmla="*/ 1 h 16"/>
              <a:gd name="T42" fmla="*/ 46 w 65"/>
              <a:gd name="T43" fmla="*/ 0 h 16"/>
              <a:gd name="T44" fmla="*/ 49 w 65"/>
              <a:gd name="T45" fmla="*/ 0 h 16"/>
              <a:gd name="T46" fmla="*/ 49 w 65"/>
              <a:gd name="T47" fmla="*/ 4 h 16"/>
              <a:gd name="T48" fmla="*/ 52 w 65"/>
              <a:gd name="T49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5" h="16">
                <a:moveTo>
                  <a:pt x="52" y="7"/>
                </a:moveTo>
                <a:lnTo>
                  <a:pt x="61" y="11"/>
                </a:lnTo>
                <a:lnTo>
                  <a:pt x="65" y="15"/>
                </a:lnTo>
                <a:lnTo>
                  <a:pt x="61" y="16"/>
                </a:lnTo>
                <a:lnTo>
                  <a:pt x="50" y="12"/>
                </a:lnTo>
                <a:lnTo>
                  <a:pt x="43" y="8"/>
                </a:lnTo>
                <a:lnTo>
                  <a:pt x="35" y="10"/>
                </a:lnTo>
                <a:lnTo>
                  <a:pt x="26" y="15"/>
                </a:lnTo>
                <a:lnTo>
                  <a:pt x="16" y="14"/>
                </a:lnTo>
                <a:lnTo>
                  <a:pt x="7" y="15"/>
                </a:lnTo>
                <a:lnTo>
                  <a:pt x="5" y="15"/>
                </a:lnTo>
                <a:lnTo>
                  <a:pt x="0" y="15"/>
                </a:lnTo>
                <a:lnTo>
                  <a:pt x="8" y="10"/>
                </a:lnTo>
                <a:lnTo>
                  <a:pt x="16" y="8"/>
                </a:lnTo>
                <a:lnTo>
                  <a:pt x="20" y="8"/>
                </a:lnTo>
                <a:lnTo>
                  <a:pt x="24" y="8"/>
                </a:lnTo>
                <a:lnTo>
                  <a:pt x="30" y="4"/>
                </a:lnTo>
                <a:lnTo>
                  <a:pt x="31" y="4"/>
                </a:lnTo>
                <a:lnTo>
                  <a:pt x="33" y="3"/>
                </a:lnTo>
                <a:lnTo>
                  <a:pt x="35" y="3"/>
                </a:lnTo>
                <a:lnTo>
                  <a:pt x="38" y="1"/>
                </a:lnTo>
                <a:lnTo>
                  <a:pt x="46" y="0"/>
                </a:lnTo>
                <a:lnTo>
                  <a:pt x="49" y="0"/>
                </a:lnTo>
                <a:lnTo>
                  <a:pt x="49" y="4"/>
                </a:lnTo>
                <a:lnTo>
                  <a:pt x="52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6" name="Freeform 502"/>
          <p:cNvSpPr>
            <a:spLocks/>
          </p:cNvSpPr>
          <p:nvPr/>
        </p:nvSpPr>
        <p:spPr bwMode="auto">
          <a:xfrm>
            <a:off x="4873626" y="4757738"/>
            <a:ext cx="93663" cy="17463"/>
          </a:xfrm>
          <a:custGeom>
            <a:avLst/>
            <a:gdLst>
              <a:gd name="T0" fmla="*/ 18 w 59"/>
              <a:gd name="T1" fmla="*/ 6 h 11"/>
              <a:gd name="T2" fmla="*/ 29 w 59"/>
              <a:gd name="T3" fmla="*/ 6 h 11"/>
              <a:gd name="T4" fmla="*/ 35 w 59"/>
              <a:gd name="T5" fmla="*/ 6 h 11"/>
              <a:gd name="T6" fmla="*/ 37 w 59"/>
              <a:gd name="T7" fmla="*/ 6 h 11"/>
              <a:gd name="T8" fmla="*/ 44 w 59"/>
              <a:gd name="T9" fmla="*/ 4 h 11"/>
              <a:gd name="T10" fmla="*/ 47 w 59"/>
              <a:gd name="T11" fmla="*/ 4 h 11"/>
              <a:gd name="T12" fmla="*/ 51 w 59"/>
              <a:gd name="T13" fmla="*/ 4 h 11"/>
              <a:gd name="T14" fmla="*/ 55 w 59"/>
              <a:gd name="T15" fmla="*/ 4 h 11"/>
              <a:gd name="T16" fmla="*/ 59 w 59"/>
              <a:gd name="T17" fmla="*/ 6 h 11"/>
              <a:gd name="T18" fmla="*/ 58 w 59"/>
              <a:gd name="T19" fmla="*/ 7 h 11"/>
              <a:gd name="T20" fmla="*/ 54 w 59"/>
              <a:gd name="T21" fmla="*/ 9 h 11"/>
              <a:gd name="T22" fmla="*/ 47 w 59"/>
              <a:gd name="T23" fmla="*/ 9 h 11"/>
              <a:gd name="T24" fmla="*/ 43 w 59"/>
              <a:gd name="T25" fmla="*/ 10 h 11"/>
              <a:gd name="T26" fmla="*/ 33 w 59"/>
              <a:gd name="T27" fmla="*/ 11 h 11"/>
              <a:gd name="T28" fmla="*/ 20 w 59"/>
              <a:gd name="T29" fmla="*/ 10 h 11"/>
              <a:gd name="T30" fmla="*/ 17 w 59"/>
              <a:gd name="T31" fmla="*/ 10 h 11"/>
              <a:gd name="T32" fmla="*/ 9 w 59"/>
              <a:gd name="T33" fmla="*/ 7 h 11"/>
              <a:gd name="T34" fmla="*/ 2 w 59"/>
              <a:gd name="T35" fmla="*/ 4 h 11"/>
              <a:gd name="T36" fmla="*/ 0 w 59"/>
              <a:gd name="T37" fmla="*/ 2 h 11"/>
              <a:gd name="T38" fmla="*/ 5 w 59"/>
              <a:gd name="T39" fmla="*/ 0 h 11"/>
              <a:gd name="T40" fmla="*/ 7 w 59"/>
              <a:gd name="T41" fmla="*/ 2 h 11"/>
              <a:gd name="T42" fmla="*/ 11 w 59"/>
              <a:gd name="T43" fmla="*/ 3 h 11"/>
              <a:gd name="T44" fmla="*/ 18 w 59"/>
              <a:gd name="T45" fmla="*/ 6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9" h="11">
                <a:moveTo>
                  <a:pt x="18" y="6"/>
                </a:moveTo>
                <a:lnTo>
                  <a:pt x="29" y="6"/>
                </a:lnTo>
                <a:lnTo>
                  <a:pt x="35" y="6"/>
                </a:lnTo>
                <a:lnTo>
                  <a:pt x="37" y="6"/>
                </a:lnTo>
                <a:lnTo>
                  <a:pt x="44" y="4"/>
                </a:lnTo>
                <a:lnTo>
                  <a:pt x="47" y="4"/>
                </a:lnTo>
                <a:lnTo>
                  <a:pt x="51" y="4"/>
                </a:lnTo>
                <a:lnTo>
                  <a:pt x="55" y="4"/>
                </a:lnTo>
                <a:lnTo>
                  <a:pt x="59" y="6"/>
                </a:lnTo>
                <a:lnTo>
                  <a:pt x="58" y="7"/>
                </a:lnTo>
                <a:lnTo>
                  <a:pt x="54" y="9"/>
                </a:lnTo>
                <a:lnTo>
                  <a:pt x="47" y="9"/>
                </a:lnTo>
                <a:lnTo>
                  <a:pt x="43" y="10"/>
                </a:lnTo>
                <a:lnTo>
                  <a:pt x="33" y="11"/>
                </a:lnTo>
                <a:lnTo>
                  <a:pt x="20" y="10"/>
                </a:lnTo>
                <a:lnTo>
                  <a:pt x="17" y="10"/>
                </a:lnTo>
                <a:lnTo>
                  <a:pt x="9" y="7"/>
                </a:lnTo>
                <a:lnTo>
                  <a:pt x="2" y="4"/>
                </a:lnTo>
                <a:lnTo>
                  <a:pt x="0" y="2"/>
                </a:lnTo>
                <a:lnTo>
                  <a:pt x="5" y="0"/>
                </a:lnTo>
                <a:lnTo>
                  <a:pt x="7" y="2"/>
                </a:lnTo>
                <a:lnTo>
                  <a:pt x="11" y="3"/>
                </a:lnTo>
                <a:lnTo>
                  <a:pt x="18" y="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7" name="Freeform 503"/>
          <p:cNvSpPr>
            <a:spLocks/>
          </p:cNvSpPr>
          <p:nvPr/>
        </p:nvSpPr>
        <p:spPr bwMode="auto">
          <a:xfrm>
            <a:off x="4360863" y="4660900"/>
            <a:ext cx="80963" cy="28575"/>
          </a:xfrm>
          <a:custGeom>
            <a:avLst/>
            <a:gdLst>
              <a:gd name="T0" fmla="*/ 42 w 51"/>
              <a:gd name="T1" fmla="*/ 12 h 18"/>
              <a:gd name="T2" fmla="*/ 33 w 51"/>
              <a:gd name="T3" fmla="*/ 14 h 18"/>
              <a:gd name="T4" fmla="*/ 27 w 51"/>
              <a:gd name="T5" fmla="*/ 14 h 18"/>
              <a:gd name="T6" fmla="*/ 23 w 51"/>
              <a:gd name="T7" fmla="*/ 15 h 18"/>
              <a:gd name="T8" fmla="*/ 17 w 51"/>
              <a:gd name="T9" fmla="*/ 18 h 18"/>
              <a:gd name="T10" fmla="*/ 10 w 51"/>
              <a:gd name="T11" fmla="*/ 16 h 18"/>
              <a:gd name="T12" fmla="*/ 1 w 51"/>
              <a:gd name="T13" fmla="*/ 16 h 18"/>
              <a:gd name="T14" fmla="*/ 1 w 51"/>
              <a:gd name="T15" fmla="*/ 15 h 18"/>
              <a:gd name="T16" fmla="*/ 0 w 51"/>
              <a:gd name="T17" fmla="*/ 14 h 18"/>
              <a:gd name="T18" fmla="*/ 1 w 51"/>
              <a:gd name="T19" fmla="*/ 12 h 18"/>
              <a:gd name="T20" fmla="*/ 6 w 51"/>
              <a:gd name="T21" fmla="*/ 11 h 18"/>
              <a:gd name="T22" fmla="*/ 12 w 51"/>
              <a:gd name="T23" fmla="*/ 12 h 18"/>
              <a:gd name="T24" fmla="*/ 18 w 51"/>
              <a:gd name="T25" fmla="*/ 10 h 18"/>
              <a:gd name="T26" fmla="*/ 26 w 51"/>
              <a:gd name="T27" fmla="*/ 7 h 18"/>
              <a:gd name="T28" fmla="*/ 32 w 51"/>
              <a:gd name="T29" fmla="*/ 4 h 18"/>
              <a:gd name="T30" fmla="*/ 38 w 51"/>
              <a:gd name="T31" fmla="*/ 1 h 18"/>
              <a:gd name="T32" fmla="*/ 40 w 51"/>
              <a:gd name="T33" fmla="*/ 1 h 18"/>
              <a:gd name="T34" fmla="*/ 44 w 51"/>
              <a:gd name="T35" fmla="*/ 0 h 18"/>
              <a:gd name="T36" fmla="*/ 51 w 51"/>
              <a:gd name="T37" fmla="*/ 4 h 18"/>
              <a:gd name="T38" fmla="*/ 47 w 51"/>
              <a:gd name="T39" fmla="*/ 7 h 18"/>
              <a:gd name="T40" fmla="*/ 45 w 51"/>
              <a:gd name="T41" fmla="*/ 10 h 18"/>
              <a:gd name="T42" fmla="*/ 45 w 51"/>
              <a:gd name="T43" fmla="*/ 11 h 18"/>
              <a:gd name="T44" fmla="*/ 42 w 51"/>
              <a:gd name="T45" fmla="*/ 1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1" h="18">
                <a:moveTo>
                  <a:pt x="42" y="12"/>
                </a:moveTo>
                <a:lnTo>
                  <a:pt x="33" y="14"/>
                </a:lnTo>
                <a:lnTo>
                  <a:pt x="27" y="14"/>
                </a:lnTo>
                <a:lnTo>
                  <a:pt x="23" y="15"/>
                </a:lnTo>
                <a:lnTo>
                  <a:pt x="17" y="18"/>
                </a:lnTo>
                <a:lnTo>
                  <a:pt x="10" y="16"/>
                </a:lnTo>
                <a:lnTo>
                  <a:pt x="1" y="16"/>
                </a:lnTo>
                <a:lnTo>
                  <a:pt x="1" y="15"/>
                </a:lnTo>
                <a:lnTo>
                  <a:pt x="0" y="14"/>
                </a:lnTo>
                <a:lnTo>
                  <a:pt x="1" y="12"/>
                </a:lnTo>
                <a:lnTo>
                  <a:pt x="6" y="11"/>
                </a:lnTo>
                <a:lnTo>
                  <a:pt x="12" y="12"/>
                </a:lnTo>
                <a:lnTo>
                  <a:pt x="18" y="10"/>
                </a:lnTo>
                <a:lnTo>
                  <a:pt x="26" y="7"/>
                </a:lnTo>
                <a:lnTo>
                  <a:pt x="32" y="4"/>
                </a:lnTo>
                <a:lnTo>
                  <a:pt x="38" y="1"/>
                </a:lnTo>
                <a:lnTo>
                  <a:pt x="40" y="1"/>
                </a:lnTo>
                <a:lnTo>
                  <a:pt x="44" y="0"/>
                </a:lnTo>
                <a:lnTo>
                  <a:pt x="51" y="4"/>
                </a:lnTo>
                <a:lnTo>
                  <a:pt x="47" y="7"/>
                </a:lnTo>
                <a:lnTo>
                  <a:pt x="45" y="10"/>
                </a:lnTo>
                <a:lnTo>
                  <a:pt x="45" y="11"/>
                </a:lnTo>
                <a:lnTo>
                  <a:pt x="42" y="1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8" name="Freeform 504"/>
          <p:cNvSpPr>
            <a:spLocks/>
          </p:cNvSpPr>
          <p:nvPr/>
        </p:nvSpPr>
        <p:spPr bwMode="auto">
          <a:xfrm>
            <a:off x="4824413" y="4602163"/>
            <a:ext cx="25400" cy="22225"/>
          </a:xfrm>
          <a:custGeom>
            <a:avLst/>
            <a:gdLst>
              <a:gd name="T0" fmla="*/ 14 w 16"/>
              <a:gd name="T1" fmla="*/ 8 h 14"/>
              <a:gd name="T2" fmla="*/ 16 w 16"/>
              <a:gd name="T3" fmla="*/ 14 h 14"/>
              <a:gd name="T4" fmla="*/ 15 w 16"/>
              <a:gd name="T5" fmla="*/ 14 h 14"/>
              <a:gd name="T6" fmla="*/ 12 w 16"/>
              <a:gd name="T7" fmla="*/ 12 h 14"/>
              <a:gd name="T8" fmla="*/ 8 w 16"/>
              <a:gd name="T9" fmla="*/ 11 h 14"/>
              <a:gd name="T10" fmla="*/ 4 w 16"/>
              <a:gd name="T11" fmla="*/ 6 h 14"/>
              <a:gd name="T12" fmla="*/ 0 w 16"/>
              <a:gd name="T13" fmla="*/ 4 h 14"/>
              <a:gd name="T14" fmla="*/ 0 w 16"/>
              <a:gd name="T15" fmla="*/ 3 h 14"/>
              <a:gd name="T16" fmla="*/ 0 w 16"/>
              <a:gd name="T17" fmla="*/ 2 h 14"/>
              <a:gd name="T18" fmla="*/ 0 w 16"/>
              <a:gd name="T19" fmla="*/ 0 h 14"/>
              <a:gd name="T20" fmla="*/ 7 w 16"/>
              <a:gd name="T21" fmla="*/ 4 h 14"/>
              <a:gd name="T22" fmla="*/ 14 w 16"/>
              <a:gd name="T23" fmla="*/ 8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" h="14">
                <a:moveTo>
                  <a:pt x="14" y="8"/>
                </a:moveTo>
                <a:lnTo>
                  <a:pt x="16" y="14"/>
                </a:lnTo>
                <a:lnTo>
                  <a:pt x="15" y="14"/>
                </a:lnTo>
                <a:lnTo>
                  <a:pt x="12" y="12"/>
                </a:lnTo>
                <a:lnTo>
                  <a:pt x="8" y="11"/>
                </a:lnTo>
                <a:lnTo>
                  <a:pt x="4" y="6"/>
                </a:lnTo>
                <a:lnTo>
                  <a:pt x="0" y="4"/>
                </a:lnTo>
                <a:lnTo>
                  <a:pt x="0" y="3"/>
                </a:lnTo>
                <a:lnTo>
                  <a:pt x="0" y="2"/>
                </a:lnTo>
                <a:lnTo>
                  <a:pt x="0" y="0"/>
                </a:lnTo>
                <a:lnTo>
                  <a:pt x="7" y="4"/>
                </a:lnTo>
                <a:lnTo>
                  <a:pt x="14" y="8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9" name="Freeform 505"/>
          <p:cNvSpPr>
            <a:spLocks/>
          </p:cNvSpPr>
          <p:nvPr/>
        </p:nvSpPr>
        <p:spPr bwMode="auto">
          <a:xfrm>
            <a:off x="5467351" y="4570413"/>
            <a:ext cx="63500" cy="215900"/>
          </a:xfrm>
          <a:custGeom>
            <a:avLst/>
            <a:gdLst>
              <a:gd name="T0" fmla="*/ 36 w 40"/>
              <a:gd name="T1" fmla="*/ 0 h 136"/>
              <a:gd name="T2" fmla="*/ 39 w 40"/>
              <a:gd name="T3" fmla="*/ 7 h 136"/>
              <a:gd name="T4" fmla="*/ 40 w 40"/>
              <a:gd name="T5" fmla="*/ 13 h 136"/>
              <a:gd name="T6" fmla="*/ 40 w 40"/>
              <a:gd name="T7" fmla="*/ 17 h 136"/>
              <a:gd name="T8" fmla="*/ 39 w 40"/>
              <a:gd name="T9" fmla="*/ 26 h 136"/>
              <a:gd name="T10" fmla="*/ 37 w 40"/>
              <a:gd name="T11" fmla="*/ 32 h 136"/>
              <a:gd name="T12" fmla="*/ 33 w 40"/>
              <a:gd name="T13" fmla="*/ 47 h 136"/>
              <a:gd name="T14" fmla="*/ 33 w 40"/>
              <a:gd name="T15" fmla="*/ 56 h 136"/>
              <a:gd name="T16" fmla="*/ 34 w 40"/>
              <a:gd name="T17" fmla="*/ 62 h 136"/>
              <a:gd name="T18" fmla="*/ 32 w 40"/>
              <a:gd name="T19" fmla="*/ 69 h 136"/>
              <a:gd name="T20" fmla="*/ 29 w 40"/>
              <a:gd name="T21" fmla="*/ 73 h 136"/>
              <a:gd name="T22" fmla="*/ 25 w 40"/>
              <a:gd name="T23" fmla="*/ 79 h 136"/>
              <a:gd name="T24" fmla="*/ 25 w 40"/>
              <a:gd name="T25" fmla="*/ 83 h 136"/>
              <a:gd name="T26" fmla="*/ 24 w 40"/>
              <a:gd name="T27" fmla="*/ 90 h 136"/>
              <a:gd name="T28" fmla="*/ 24 w 40"/>
              <a:gd name="T29" fmla="*/ 98 h 136"/>
              <a:gd name="T30" fmla="*/ 28 w 40"/>
              <a:gd name="T31" fmla="*/ 102 h 136"/>
              <a:gd name="T32" fmla="*/ 29 w 40"/>
              <a:gd name="T33" fmla="*/ 103 h 136"/>
              <a:gd name="T34" fmla="*/ 29 w 40"/>
              <a:gd name="T35" fmla="*/ 107 h 136"/>
              <a:gd name="T36" fmla="*/ 29 w 40"/>
              <a:gd name="T37" fmla="*/ 116 h 136"/>
              <a:gd name="T38" fmla="*/ 30 w 40"/>
              <a:gd name="T39" fmla="*/ 121 h 136"/>
              <a:gd name="T40" fmla="*/ 30 w 40"/>
              <a:gd name="T41" fmla="*/ 131 h 136"/>
              <a:gd name="T42" fmla="*/ 29 w 40"/>
              <a:gd name="T43" fmla="*/ 136 h 136"/>
              <a:gd name="T44" fmla="*/ 24 w 40"/>
              <a:gd name="T45" fmla="*/ 135 h 136"/>
              <a:gd name="T46" fmla="*/ 21 w 40"/>
              <a:gd name="T47" fmla="*/ 131 h 136"/>
              <a:gd name="T48" fmla="*/ 21 w 40"/>
              <a:gd name="T49" fmla="*/ 129 h 136"/>
              <a:gd name="T50" fmla="*/ 24 w 40"/>
              <a:gd name="T51" fmla="*/ 124 h 136"/>
              <a:gd name="T52" fmla="*/ 22 w 40"/>
              <a:gd name="T53" fmla="*/ 116 h 136"/>
              <a:gd name="T54" fmla="*/ 21 w 40"/>
              <a:gd name="T55" fmla="*/ 106 h 136"/>
              <a:gd name="T56" fmla="*/ 18 w 40"/>
              <a:gd name="T57" fmla="*/ 98 h 136"/>
              <a:gd name="T58" fmla="*/ 7 w 40"/>
              <a:gd name="T59" fmla="*/ 91 h 136"/>
              <a:gd name="T60" fmla="*/ 0 w 40"/>
              <a:gd name="T61" fmla="*/ 83 h 136"/>
              <a:gd name="T62" fmla="*/ 4 w 40"/>
              <a:gd name="T63" fmla="*/ 75 h 136"/>
              <a:gd name="T64" fmla="*/ 6 w 40"/>
              <a:gd name="T65" fmla="*/ 69 h 136"/>
              <a:gd name="T66" fmla="*/ 7 w 40"/>
              <a:gd name="T67" fmla="*/ 71 h 136"/>
              <a:gd name="T68" fmla="*/ 13 w 40"/>
              <a:gd name="T69" fmla="*/ 76 h 136"/>
              <a:gd name="T70" fmla="*/ 15 w 40"/>
              <a:gd name="T71" fmla="*/ 73 h 136"/>
              <a:gd name="T72" fmla="*/ 18 w 40"/>
              <a:gd name="T73" fmla="*/ 72 h 136"/>
              <a:gd name="T74" fmla="*/ 17 w 40"/>
              <a:gd name="T75" fmla="*/ 64 h 136"/>
              <a:gd name="T76" fmla="*/ 18 w 40"/>
              <a:gd name="T77" fmla="*/ 62 h 136"/>
              <a:gd name="T78" fmla="*/ 21 w 40"/>
              <a:gd name="T79" fmla="*/ 64 h 136"/>
              <a:gd name="T80" fmla="*/ 24 w 40"/>
              <a:gd name="T81" fmla="*/ 54 h 136"/>
              <a:gd name="T82" fmla="*/ 24 w 40"/>
              <a:gd name="T83" fmla="*/ 53 h 136"/>
              <a:gd name="T84" fmla="*/ 28 w 40"/>
              <a:gd name="T85" fmla="*/ 39 h 136"/>
              <a:gd name="T86" fmla="*/ 30 w 40"/>
              <a:gd name="T87" fmla="*/ 26 h 136"/>
              <a:gd name="T88" fmla="*/ 30 w 40"/>
              <a:gd name="T89" fmla="*/ 16 h 136"/>
              <a:gd name="T90" fmla="*/ 29 w 40"/>
              <a:gd name="T91" fmla="*/ 13 h 136"/>
              <a:gd name="T92" fmla="*/ 26 w 40"/>
              <a:gd name="T93" fmla="*/ 7 h 136"/>
              <a:gd name="T94" fmla="*/ 28 w 40"/>
              <a:gd name="T95" fmla="*/ 2 h 136"/>
              <a:gd name="T96" fmla="*/ 32 w 40"/>
              <a:gd name="T97" fmla="*/ 7 h 136"/>
              <a:gd name="T98" fmla="*/ 33 w 40"/>
              <a:gd name="T99" fmla="*/ 1 h 136"/>
              <a:gd name="T100" fmla="*/ 36 w 40"/>
              <a:gd name="T101" fmla="*/ 0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40" h="136">
                <a:moveTo>
                  <a:pt x="36" y="0"/>
                </a:moveTo>
                <a:lnTo>
                  <a:pt x="39" y="7"/>
                </a:lnTo>
                <a:lnTo>
                  <a:pt x="40" y="13"/>
                </a:lnTo>
                <a:lnTo>
                  <a:pt x="40" y="17"/>
                </a:lnTo>
                <a:lnTo>
                  <a:pt x="39" y="26"/>
                </a:lnTo>
                <a:lnTo>
                  <a:pt x="37" y="32"/>
                </a:lnTo>
                <a:lnTo>
                  <a:pt x="33" y="47"/>
                </a:lnTo>
                <a:lnTo>
                  <a:pt x="33" y="56"/>
                </a:lnTo>
                <a:lnTo>
                  <a:pt x="34" y="62"/>
                </a:lnTo>
                <a:lnTo>
                  <a:pt x="32" y="69"/>
                </a:lnTo>
                <a:lnTo>
                  <a:pt x="29" y="73"/>
                </a:lnTo>
                <a:lnTo>
                  <a:pt x="25" y="79"/>
                </a:lnTo>
                <a:lnTo>
                  <a:pt x="25" y="83"/>
                </a:lnTo>
                <a:lnTo>
                  <a:pt x="24" y="90"/>
                </a:lnTo>
                <a:lnTo>
                  <a:pt x="24" y="98"/>
                </a:lnTo>
                <a:lnTo>
                  <a:pt x="28" y="102"/>
                </a:lnTo>
                <a:lnTo>
                  <a:pt x="29" y="103"/>
                </a:lnTo>
                <a:lnTo>
                  <a:pt x="29" y="107"/>
                </a:lnTo>
                <a:lnTo>
                  <a:pt x="29" y="116"/>
                </a:lnTo>
                <a:lnTo>
                  <a:pt x="30" y="121"/>
                </a:lnTo>
                <a:lnTo>
                  <a:pt x="30" y="131"/>
                </a:lnTo>
                <a:lnTo>
                  <a:pt x="29" y="136"/>
                </a:lnTo>
                <a:lnTo>
                  <a:pt x="24" y="135"/>
                </a:lnTo>
                <a:lnTo>
                  <a:pt x="21" y="131"/>
                </a:lnTo>
                <a:lnTo>
                  <a:pt x="21" y="129"/>
                </a:lnTo>
                <a:lnTo>
                  <a:pt x="24" y="124"/>
                </a:lnTo>
                <a:lnTo>
                  <a:pt x="22" y="116"/>
                </a:lnTo>
                <a:lnTo>
                  <a:pt x="21" y="106"/>
                </a:lnTo>
                <a:lnTo>
                  <a:pt x="18" y="98"/>
                </a:lnTo>
                <a:lnTo>
                  <a:pt x="7" y="91"/>
                </a:lnTo>
                <a:lnTo>
                  <a:pt x="0" y="83"/>
                </a:lnTo>
                <a:lnTo>
                  <a:pt x="4" y="75"/>
                </a:lnTo>
                <a:lnTo>
                  <a:pt x="6" y="69"/>
                </a:lnTo>
                <a:lnTo>
                  <a:pt x="7" y="71"/>
                </a:lnTo>
                <a:lnTo>
                  <a:pt x="13" y="76"/>
                </a:lnTo>
                <a:lnTo>
                  <a:pt x="15" y="73"/>
                </a:lnTo>
                <a:lnTo>
                  <a:pt x="18" y="72"/>
                </a:lnTo>
                <a:lnTo>
                  <a:pt x="17" y="64"/>
                </a:lnTo>
                <a:lnTo>
                  <a:pt x="18" y="62"/>
                </a:lnTo>
                <a:lnTo>
                  <a:pt x="21" y="64"/>
                </a:lnTo>
                <a:lnTo>
                  <a:pt x="24" y="54"/>
                </a:lnTo>
                <a:lnTo>
                  <a:pt x="24" y="53"/>
                </a:lnTo>
                <a:lnTo>
                  <a:pt x="28" y="39"/>
                </a:lnTo>
                <a:lnTo>
                  <a:pt x="30" y="26"/>
                </a:lnTo>
                <a:lnTo>
                  <a:pt x="30" y="16"/>
                </a:lnTo>
                <a:lnTo>
                  <a:pt x="29" y="13"/>
                </a:lnTo>
                <a:lnTo>
                  <a:pt x="26" y="7"/>
                </a:lnTo>
                <a:lnTo>
                  <a:pt x="28" y="2"/>
                </a:lnTo>
                <a:lnTo>
                  <a:pt x="32" y="7"/>
                </a:lnTo>
                <a:lnTo>
                  <a:pt x="33" y="1"/>
                </a:lnTo>
                <a:lnTo>
                  <a:pt x="36" y="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0" name="Freeform 506"/>
          <p:cNvSpPr>
            <a:spLocks/>
          </p:cNvSpPr>
          <p:nvPr/>
        </p:nvSpPr>
        <p:spPr bwMode="auto">
          <a:xfrm>
            <a:off x="5487988" y="4697413"/>
            <a:ext cx="7938" cy="9525"/>
          </a:xfrm>
          <a:custGeom>
            <a:avLst/>
            <a:gdLst>
              <a:gd name="T0" fmla="*/ 0 w 5"/>
              <a:gd name="T1" fmla="*/ 3 h 6"/>
              <a:gd name="T2" fmla="*/ 2 w 5"/>
              <a:gd name="T3" fmla="*/ 6 h 6"/>
              <a:gd name="T4" fmla="*/ 5 w 5"/>
              <a:gd name="T5" fmla="*/ 4 h 6"/>
              <a:gd name="T6" fmla="*/ 4 w 5"/>
              <a:gd name="T7" fmla="*/ 0 h 6"/>
              <a:gd name="T8" fmla="*/ 0 w 5"/>
              <a:gd name="T9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6">
                <a:moveTo>
                  <a:pt x="0" y="3"/>
                </a:moveTo>
                <a:lnTo>
                  <a:pt x="2" y="6"/>
                </a:lnTo>
                <a:lnTo>
                  <a:pt x="5" y="4"/>
                </a:lnTo>
                <a:lnTo>
                  <a:pt x="4" y="0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1" name="Freeform 507"/>
          <p:cNvSpPr>
            <a:spLocks/>
          </p:cNvSpPr>
          <p:nvPr/>
        </p:nvSpPr>
        <p:spPr bwMode="auto">
          <a:xfrm>
            <a:off x="5435601" y="4452938"/>
            <a:ext cx="73025" cy="42863"/>
          </a:xfrm>
          <a:custGeom>
            <a:avLst/>
            <a:gdLst>
              <a:gd name="T0" fmla="*/ 4 w 46"/>
              <a:gd name="T1" fmla="*/ 3 h 27"/>
              <a:gd name="T2" fmla="*/ 8 w 46"/>
              <a:gd name="T3" fmla="*/ 3 h 27"/>
              <a:gd name="T4" fmla="*/ 9 w 46"/>
              <a:gd name="T5" fmla="*/ 3 h 27"/>
              <a:gd name="T6" fmla="*/ 14 w 46"/>
              <a:gd name="T7" fmla="*/ 1 h 27"/>
              <a:gd name="T8" fmla="*/ 19 w 46"/>
              <a:gd name="T9" fmla="*/ 3 h 27"/>
              <a:gd name="T10" fmla="*/ 24 w 46"/>
              <a:gd name="T11" fmla="*/ 4 h 27"/>
              <a:gd name="T12" fmla="*/ 31 w 46"/>
              <a:gd name="T13" fmla="*/ 4 h 27"/>
              <a:gd name="T14" fmla="*/ 33 w 46"/>
              <a:gd name="T15" fmla="*/ 4 h 27"/>
              <a:gd name="T16" fmla="*/ 42 w 46"/>
              <a:gd name="T17" fmla="*/ 8 h 27"/>
              <a:gd name="T18" fmla="*/ 46 w 46"/>
              <a:gd name="T19" fmla="*/ 12 h 27"/>
              <a:gd name="T20" fmla="*/ 45 w 46"/>
              <a:gd name="T21" fmla="*/ 16 h 27"/>
              <a:gd name="T22" fmla="*/ 38 w 46"/>
              <a:gd name="T23" fmla="*/ 12 h 27"/>
              <a:gd name="T24" fmla="*/ 29 w 46"/>
              <a:gd name="T25" fmla="*/ 8 h 27"/>
              <a:gd name="T26" fmla="*/ 29 w 46"/>
              <a:gd name="T27" fmla="*/ 14 h 27"/>
              <a:gd name="T28" fmla="*/ 33 w 46"/>
              <a:gd name="T29" fmla="*/ 19 h 27"/>
              <a:gd name="T30" fmla="*/ 41 w 46"/>
              <a:gd name="T31" fmla="*/ 21 h 27"/>
              <a:gd name="T32" fmla="*/ 45 w 46"/>
              <a:gd name="T33" fmla="*/ 21 h 27"/>
              <a:gd name="T34" fmla="*/ 45 w 46"/>
              <a:gd name="T35" fmla="*/ 26 h 27"/>
              <a:gd name="T36" fmla="*/ 39 w 46"/>
              <a:gd name="T37" fmla="*/ 27 h 27"/>
              <a:gd name="T38" fmla="*/ 31 w 46"/>
              <a:gd name="T39" fmla="*/ 23 h 27"/>
              <a:gd name="T40" fmla="*/ 24 w 46"/>
              <a:gd name="T41" fmla="*/ 21 h 27"/>
              <a:gd name="T42" fmla="*/ 20 w 46"/>
              <a:gd name="T43" fmla="*/ 15 h 27"/>
              <a:gd name="T44" fmla="*/ 15 w 46"/>
              <a:gd name="T45" fmla="*/ 8 h 27"/>
              <a:gd name="T46" fmla="*/ 9 w 46"/>
              <a:gd name="T47" fmla="*/ 8 h 27"/>
              <a:gd name="T48" fmla="*/ 5 w 46"/>
              <a:gd name="T49" fmla="*/ 8 h 27"/>
              <a:gd name="T50" fmla="*/ 0 w 46"/>
              <a:gd name="T51" fmla="*/ 6 h 27"/>
              <a:gd name="T52" fmla="*/ 0 w 46"/>
              <a:gd name="T53" fmla="*/ 1 h 27"/>
              <a:gd name="T54" fmla="*/ 1 w 46"/>
              <a:gd name="T55" fmla="*/ 0 h 27"/>
              <a:gd name="T56" fmla="*/ 4 w 46"/>
              <a:gd name="T57" fmla="*/ 3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6" h="27">
                <a:moveTo>
                  <a:pt x="4" y="3"/>
                </a:moveTo>
                <a:lnTo>
                  <a:pt x="8" y="3"/>
                </a:lnTo>
                <a:lnTo>
                  <a:pt x="9" y="3"/>
                </a:lnTo>
                <a:lnTo>
                  <a:pt x="14" y="1"/>
                </a:lnTo>
                <a:lnTo>
                  <a:pt x="19" y="3"/>
                </a:lnTo>
                <a:lnTo>
                  <a:pt x="24" y="4"/>
                </a:lnTo>
                <a:lnTo>
                  <a:pt x="31" y="4"/>
                </a:lnTo>
                <a:lnTo>
                  <a:pt x="33" y="4"/>
                </a:lnTo>
                <a:lnTo>
                  <a:pt x="42" y="8"/>
                </a:lnTo>
                <a:lnTo>
                  <a:pt x="46" y="12"/>
                </a:lnTo>
                <a:lnTo>
                  <a:pt x="45" y="16"/>
                </a:lnTo>
                <a:lnTo>
                  <a:pt x="38" y="12"/>
                </a:lnTo>
                <a:lnTo>
                  <a:pt x="29" y="8"/>
                </a:lnTo>
                <a:lnTo>
                  <a:pt x="29" y="14"/>
                </a:lnTo>
                <a:lnTo>
                  <a:pt x="33" y="19"/>
                </a:lnTo>
                <a:lnTo>
                  <a:pt x="41" y="21"/>
                </a:lnTo>
                <a:lnTo>
                  <a:pt x="45" y="21"/>
                </a:lnTo>
                <a:lnTo>
                  <a:pt x="45" y="26"/>
                </a:lnTo>
                <a:lnTo>
                  <a:pt x="39" y="27"/>
                </a:lnTo>
                <a:lnTo>
                  <a:pt x="31" y="23"/>
                </a:lnTo>
                <a:lnTo>
                  <a:pt x="24" y="21"/>
                </a:lnTo>
                <a:lnTo>
                  <a:pt x="20" y="15"/>
                </a:lnTo>
                <a:lnTo>
                  <a:pt x="15" y="8"/>
                </a:lnTo>
                <a:lnTo>
                  <a:pt x="9" y="8"/>
                </a:lnTo>
                <a:lnTo>
                  <a:pt x="5" y="8"/>
                </a:lnTo>
                <a:lnTo>
                  <a:pt x="0" y="6"/>
                </a:lnTo>
                <a:lnTo>
                  <a:pt x="0" y="1"/>
                </a:lnTo>
                <a:lnTo>
                  <a:pt x="1" y="0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2" name="Freeform 508"/>
          <p:cNvSpPr>
            <a:spLocks/>
          </p:cNvSpPr>
          <p:nvPr/>
        </p:nvSpPr>
        <p:spPr bwMode="auto">
          <a:xfrm>
            <a:off x="5262563" y="4197350"/>
            <a:ext cx="114300" cy="36513"/>
          </a:xfrm>
          <a:custGeom>
            <a:avLst/>
            <a:gdLst>
              <a:gd name="T0" fmla="*/ 39 w 72"/>
              <a:gd name="T1" fmla="*/ 3 h 23"/>
              <a:gd name="T2" fmla="*/ 47 w 72"/>
              <a:gd name="T3" fmla="*/ 8 h 23"/>
              <a:gd name="T4" fmla="*/ 53 w 72"/>
              <a:gd name="T5" fmla="*/ 11 h 23"/>
              <a:gd name="T6" fmla="*/ 60 w 72"/>
              <a:gd name="T7" fmla="*/ 7 h 23"/>
              <a:gd name="T8" fmla="*/ 69 w 72"/>
              <a:gd name="T9" fmla="*/ 3 h 23"/>
              <a:gd name="T10" fmla="*/ 72 w 72"/>
              <a:gd name="T11" fmla="*/ 6 h 23"/>
              <a:gd name="T12" fmla="*/ 72 w 72"/>
              <a:gd name="T13" fmla="*/ 12 h 23"/>
              <a:gd name="T14" fmla="*/ 68 w 72"/>
              <a:gd name="T15" fmla="*/ 11 h 23"/>
              <a:gd name="T16" fmla="*/ 65 w 72"/>
              <a:gd name="T17" fmla="*/ 10 h 23"/>
              <a:gd name="T18" fmla="*/ 64 w 72"/>
              <a:gd name="T19" fmla="*/ 12 h 23"/>
              <a:gd name="T20" fmla="*/ 67 w 72"/>
              <a:gd name="T21" fmla="*/ 14 h 23"/>
              <a:gd name="T22" fmla="*/ 61 w 72"/>
              <a:gd name="T23" fmla="*/ 18 h 23"/>
              <a:gd name="T24" fmla="*/ 60 w 72"/>
              <a:gd name="T25" fmla="*/ 21 h 23"/>
              <a:gd name="T26" fmla="*/ 54 w 72"/>
              <a:gd name="T27" fmla="*/ 23 h 23"/>
              <a:gd name="T28" fmla="*/ 52 w 72"/>
              <a:gd name="T29" fmla="*/ 21 h 23"/>
              <a:gd name="T30" fmla="*/ 50 w 72"/>
              <a:gd name="T31" fmla="*/ 18 h 23"/>
              <a:gd name="T32" fmla="*/ 41 w 72"/>
              <a:gd name="T33" fmla="*/ 11 h 23"/>
              <a:gd name="T34" fmla="*/ 34 w 72"/>
              <a:gd name="T35" fmla="*/ 8 h 23"/>
              <a:gd name="T36" fmla="*/ 23 w 72"/>
              <a:gd name="T37" fmla="*/ 6 h 23"/>
              <a:gd name="T38" fmla="*/ 22 w 72"/>
              <a:gd name="T39" fmla="*/ 6 h 23"/>
              <a:gd name="T40" fmla="*/ 16 w 72"/>
              <a:gd name="T41" fmla="*/ 6 h 23"/>
              <a:gd name="T42" fmla="*/ 9 w 72"/>
              <a:gd name="T43" fmla="*/ 7 h 23"/>
              <a:gd name="T44" fmla="*/ 2 w 72"/>
              <a:gd name="T45" fmla="*/ 10 h 23"/>
              <a:gd name="T46" fmla="*/ 0 w 72"/>
              <a:gd name="T47" fmla="*/ 10 h 23"/>
              <a:gd name="T48" fmla="*/ 2 w 72"/>
              <a:gd name="T49" fmla="*/ 6 h 23"/>
              <a:gd name="T50" fmla="*/ 8 w 72"/>
              <a:gd name="T51" fmla="*/ 2 h 23"/>
              <a:gd name="T52" fmla="*/ 19 w 72"/>
              <a:gd name="T53" fmla="*/ 0 h 23"/>
              <a:gd name="T54" fmla="*/ 22 w 72"/>
              <a:gd name="T55" fmla="*/ 0 h 23"/>
              <a:gd name="T56" fmla="*/ 27 w 72"/>
              <a:gd name="T57" fmla="*/ 2 h 23"/>
              <a:gd name="T58" fmla="*/ 35 w 72"/>
              <a:gd name="T59" fmla="*/ 3 h 23"/>
              <a:gd name="T60" fmla="*/ 39 w 72"/>
              <a:gd name="T61" fmla="*/ 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2" h="23">
                <a:moveTo>
                  <a:pt x="39" y="3"/>
                </a:moveTo>
                <a:lnTo>
                  <a:pt x="47" y="8"/>
                </a:lnTo>
                <a:lnTo>
                  <a:pt x="53" y="11"/>
                </a:lnTo>
                <a:lnTo>
                  <a:pt x="60" y="7"/>
                </a:lnTo>
                <a:lnTo>
                  <a:pt x="69" y="3"/>
                </a:lnTo>
                <a:lnTo>
                  <a:pt x="72" y="6"/>
                </a:lnTo>
                <a:lnTo>
                  <a:pt x="72" y="12"/>
                </a:lnTo>
                <a:lnTo>
                  <a:pt x="68" y="11"/>
                </a:lnTo>
                <a:lnTo>
                  <a:pt x="65" y="10"/>
                </a:lnTo>
                <a:lnTo>
                  <a:pt x="64" y="12"/>
                </a:lnTo>
                <a:lnTo>
                  <a:pt x="67" y="14"/>
                </a:lnTo>
                <a:lnTo>
                  <a:pt x="61" y="18"/>
                </a:lnTo>
                <a:lnTo>
                  <a:pt x="60" y="21"/>
                </a:lnTo>
                <a:lnTo>
                  <a:pt x="54" y="23"/>
                </a:lnTo>
                <a:lnTo>
                  <a:pt x="52" y="21"/>
                </a:lnTo>
                <a:lnTo>
                  <a:pt x="50" y="18"/>
                </a:lnTo>
                <a:lnTo>
                  <a:pt x="41" y="11"/>
                </a:lnTo>
                <a:lnTo>
                  <a:pt x="34" y="8"/>
                </a:lnTo>
                <a:lnTo>
                  <a:pt x="23" y="6"/>
                </a:lnTo>
                <a:lnTo>
                  <a:pt x="22" y="6"/>
                </a:lnTo>
                <a:lnTo>
                  <a:pt x="16" y="6"/>
                </a:lnTo>
                <a:lnTo>
                  <a:pt x="9" y="7"/>
                </a:lnTo>
                <a:lnTo>
                  <a:pt x="2" y="10"/>
                </a:lnTo>
                <a:lnTo>
                  <a:pt x="0" y="10"/>
                </a:lnTo>
                <a:lnTo>
                  <a:pt x="2" y="6"/>
                </a:lnTo>
                <a:lnTo>
                  <a:pt x="8" y="2"/>
                </a:lnTo>
                <a:lnTo>
                  <a:pt x="19" y="0"/>
                </a:lnTo>
                <a:lnTo>
                  <a:pt x="22" y="0"/>
                </a:lnTo>
                <a:lnTo>
                  <a:pt x="27" y="2"/>
                </a:lnTo>
                <a:lnTo>
                  <a:pt x="35" y="3"/>
                </a:lnTo>
                <a:lnTo>
                  <a:pt x="39" y="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3" name="Freeform 509"/>
          <p:cNvSpPr>
            <a:spLocks/>
          </p:cNvSpPr>
          <p:nvPr/>
        </p:nvSpPr>
        <p:spPr bwMode="auto">
          <a:xfrm>
            <a:off x="5487988" y="3802063"/>
            <a:ext cx="149225" cy="66675"/>
          </a:xfrm>
          <a:custGeom>
            <a:avLst/>
            <a:gdLst>
              <a:gd name="T0" fmla="*/ 69 w 94"/>
              <a:gd name="T1" fmla="*/ 17 h 42"/>
              <a:gd name="T2" fmla="*/ 71 w 94"/>
              <a:gd name="T3" fmla="*/ 23 h 42"/>
              <a:gd name="T4" fmla="*/ 61 w 94"/>
              <a:gd name="T5" fmla="*/ 21 h 42"/>
              <a:gd name="T6" fmla="*/ 53 w 94"/>
              <a:gd name="T7" fmla="*/ 23 h 42"/>
              <a:gd name="T8" fmla="*/ 49 w 94"/>
              <a:gd name="T9" fmla="*/ 24 h 42"/>
              <a:gd name="T10" fmla="*/ 42 w 94"/>
              <a:gd name="T11" fmla="*/ 30 h 42"/>
              <a:gd name="T12" fmla="*/ 34 w 94"/>
              <a:gd name="T13" fmla="*/ 32 h 42"/>
              <a:gd name="T14" fmla="*/ 23 w 94"/>
              <a:gd name="T15" fmla="*/ 34 h 42"/>
              <a:gd name="T16" fmla="*/ 21 w 94"/>
              <a:gd name="T17" fmla="*/ 34 h 42"/>
              <a:gd name="T18" fmla="*/ 12 w 94"/>
              <a:gd name="T19" fmla="*/ 36 h 42"/>
              <a:gd name="T20" fmla="*/ 8 w 94"/>
              <a:gd name="T21" fmla="*/ 41 h 42"/>
              <a:gd name="T22" fmla="*/ 6 w 94"/>
              <a:gd name="T23" fmla="*/ 42 h 42"/>
              <a:gd name="T24" fmla="*/ 4 w 94"/>
              <a:gd name="T25" fmla="*/ 42 h 42"/>
              <a:gd name="T26" fmla="*/ 0 w 94"/>
              <a:gd name="T27" fmla="*/ 38 h 42"/>
              <a:gd name="T28" fmla="*/ 2 w 94"/>
              <a:gd name="T29" fmla="*/ 35 h 42"/>
              <a:gd name="T30" fmla="*/ 2 w 94"/>
              <a:gd name="T31" fmla="*/ 34 h 42"/>
              <a:gd name="T32" fmla="*/ 6 w 94"/>
              <a:gd name="T33" fmla="*/ 32 h 42"/>
              <a:gd name="T34" fmla="*/ 9 w 94"/>
              <a:gd name="T35" fmla="*/ 31 h 42"/>
              <a:gd name="T36" fmla="*/ 19 w 94"/>
              <a:gd name="T37" fmla="*/ 30 h 42"/>
              <a:gd name="T38" fmla="*/ 20 w 94"/>
              <a:gd name="T39" fmla="*/ 28 h 42"/>
              <a:gd name="T40" fmla="*/ 28 w 94"/>
              <a:gd name="T41" fmla="*/ 24 h 42"/>
              <a:gd name="T42" fmla="*/ 35 w 94"/>
              <a:gd name="T43" fmla="*/ 19 h 42"/>
              <a:gd name="T44" fmla="*/ 41 w 94"/>
              <a:gd name="T45" fmla="*/ 17 h 42"/>
              <a:gd name="T46" fmla="*/ 49 w 94"/>
              <a:gd name="T47" fmla="*/ 15 h 42"/>
              <a:gd name="T48" fmla="*/ 54 w 94"/>
              <a:gd name="T49" fmla="*/ 13 h 42"/>
              <a:gd name="T50" fmla="*/ 56 w 94"/>
              <a:gd name="T51" fmla="*/ 12 h 42"/>
              <a:gd name="T52" fmla="*/ 68 w 94"/>
              <a:gd name="T53" fmla="*/ 9 h 42"/>
              <a:gd name="T54" fmla="*/ 73 w 94"/>
              <a:gd name="T55" fmla="*/ 4 h 42"/>
              <a:gd name="T56" fmla="*/ 80 w 94"/>
              <a:gd name="T57" fmla="*/ 1 h 42"/>
              <a:gd name="T58" fmla="*/ 91 w 94"/>
              <a:gd name="T59" fmla="*/ 0 h 42"/>
              <a:gd name="T60" fmla="*/ 91 w 94"/>
              <a:gd name="T61" fmla="*/ 1 h 42"/>
              <a:gd name="T62" fmla="*/ 94 w 94"/>
              <a:gd name="T63" fmla="*/ 5 h 42"/>
              <a:gd name="T64" fmla="*/ 87 w 94"/>
              <a:gd name="T65" fmla="*/ 8 h 42"/>
              <a:gd name="T66" fmla="*/ 80 w 94"/>
              <a:gd name="T67" fmla="*/ 11 h 42"/>
              <a:gd name="T68" fmla="*/ 79 w 94"/>
              <a:gd name="T69" fmla="*/ 11 h 42"/>
              <a:gd name="T70" fmla="*/ 73 w 94"/>
              <a:gd name="T71" fmla="*/ 13 h 42"/>
              <a:gd name="T72" fmla="*/ 72 w 94"/>
              <a:gd name="T73" fmla="*/ 15 h 42"/>
              <a:gd name="T74" fmla="*/ 69 w 94"/>
              <a:gd name="T75" fmla="*/ 17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4" h="42">
                <a:moveTo>
                  <a:pt x="69" y="17"/>
                </a:moveTo>
                <a:lnTo>
                  <a:pt x="71" y="23"/>
                </a:lnTo>
                <a:lnTo>
                  <a:pt x="61" y="21"/>
                </a:lnTo>
                <a:lnTo>
                  <a:pt x="53" y="23"/>
                </a:lnTo>
                <a:lnTo>
                  <a:pt x="49" y="24"/>
                </a:lnTo>
                <a:lnTo>
                  <a:pt x="42" y="30"/>
                </a:lnTo>
                <a:lnTo>
                  <a:pt x="34" y="32"/>
                </a:lnTo>
                <a:lnTo>
                  <a:pt x="23" y="34"/>
                </a:lnTo>
                <a:lnTo>
                  <a:pt x="21" y="34"/>
                </a:lnTo>
                <a:lnTo>
                  <a:pt x="12" y="36"/>
                </a:lnTo>
                <a:lnTo>
                  <a:pt x="8" y="41"/>
                </a:lnTo>
                <a:lnTo>
                  <a:pt x="6" y="42"/>
                </a:lnTo>
                <a:lnTo>
                  <a:pt x="4" y="42"/>
                </a:lnTo>
                <a:lnTo>
                  <a:pt x="0" y="38"/>
                </a:lnTo>
                <a:lnTo>
                  <a:pt x="2" y="35"/>
                </a:lnTo>
                <a:lnTo>
                  <a:pt x="2" y="34"/>
                </a:lnTo>
                <a:lnTo>
                  <a:pt x="6" y="32"/>
                </a:lnTo>
                <a:lnTo>
                  <a:pt x="9" y="31"/>
                </a:lnTo>
                <a:lnTo>
                  <a:pt x="19" y="30"/>
                </a:lnTo>
                <a:lnTo>
                  <a:pt x="20" y="28"/>
                </a:lnTo>
                <a:lnTo>
                  <a:pt x="28" y="24"/>
                </a:lnTo>
                <a:lnTo>
                  <a:pt x="35" y="19"/>
                </a:lnTo>
                <a:lnTo>
                  <a:pt x="41" y="17"/>
                </a:lnTo>
                <a:lnTo>
                  <a:pt x="49" y="15"/>
                </a:lnTo>
                <a:lnTo>
                  <a:pt x="54" y="13"/>
                </a:lnTo>
                <a:lnTo>
                  <a:pt x="56" y="12"/>
                </a:lnTo>
                <a:lnTo>
                  <a:pt x="68" y="9"/>
                </a:lnTo>
                <a:lnTo>
                  <a:pt x="73" y="4"/>
                </a:lnTo>
                <a:lnTo>
                  <a:pt x="80" y="1"/>
                </a:lnTo>
                <a:lnTo>
                  <a:pt x="91" y="0"/>
                </a:lnTo>
                <a:lnTo>
                  <a:pt x="91" y="1"/>
                </a:lnTo>
                <a:lnTo>
                  <a:pt x="94" y="5"/>
                </a:lnTo>
                <a:lnTo>
                  <a:pt x="87" y="8"/>
                </a:lnTo>
                <a:lnTo>
                  <a:pt x="80" y="11"/>
                </a:lnTo>
                <a:lnTo>
                  <a:pt x="79" y="11"/>
                </a:lnTo>
                <a:lnTo>
                  <a:pt x="73" y="13"/>
                </a:lnTo>
                <a:lnTo>
                  <a:pt x="72" y="15"/>
                </a:lnTo>
                <a:lnTo>
                  <a:pt x="69" y="1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4" name="Freeform 510"/>
          <p:cNvSpPr>
            <a:spLocks/>
          </p:cNvSpPr>
          <p:nvPr/>
        </p:nvSpPr>
        <p:spPr bwMode="auto">
          <a:xfrm>
            <a:off x="5791201" y="3584575"/>
            <a:ext cx="84138" cy="58738"/>
          </a:xfrm>
          <a:custGeom>
            <a:avLst/>
            <a:gdLst>
              <a:gd name="T0" fmla="*/ 32 w 53"/>
              <a:gd name="T1" fmla="*/ 13 h 37"/>
              <a:gd name="T2" fmla="*/ 36 w 53"/>
              <a:gd name="T3" fmla="*/ 18 h 37"/>
              <a:gd name="T4" fmla="*/ 45 w 53"/>
              <a:gd name="T5" fmla="*/ 22 h 37"/>
              <a:gd name="T6" fmla="*/ 53 w 53"/>
              <a:gd name="T7" fmla="*/ 26 h 37"/>
              <a:gd name="T8" fmla="*/ 51 w 53"/>
              <a:gd name="T9" fmla="*/ 30 h 37"/>
              <a:gd name="T10" fmla="*/ 41 w 53"/>
              <a:gd name="T11" fmla="*/ 32 h 37"/>
              <a:gd name="T12" fmla="*/ 31 w 53"/>
              <a:gd name="T13" fmla="*/ 29 h 37"/>
              <a:gd name="T14" fmla="*/ 23 w 53"/>
              <a:gd name="T15" fmla="*/ 26 h 37"/>
              <a:gd name="T16" fmla="*/ 21 w 53"/>
              <a:gd name="T17" fmla="*/ 26 h 37"/>
              <a:gd name="T18" fmla="*/ 15 w 53"/>
              <a:gd name="T19" fmla="*/ 30 h 37"/>
              <a:gd name="T20" fmla="*/ 11 w 53"/>
              <a:gd name="T21" fmla="*/ 33 h 37"/>
              <a:gd name="T22" fmla="*/ 4 w 53"/>
              <a:gd name="T23" fmla="*/ 37 h 37"/>
              <a:gd name="T24" fmla="*/ 0 w 53"/>
              <a:gd name="T25" fmla="*/ 34 h 37"/>
              <a:gd name="T26" fmla="*/ 5 w 53"/>
              <a:gd name="T27" fmla="*/ 32 h 37"/>
              <a:gd name="T28" fmla="*/ 4 w 53"/>
              <a:gd name="T29" fmla="*/ 26 h 37"/>
              <a:gd name="T30" fmla="*/ 4 w 53"/>
              <a:gd name="T31" fmla="*/ 25 h 37"/>
              <a:gd name="T32" fmla="*/ 6 w 53"/>
              <a:gd name="T33" fmla="*/ 19 h 37"/>
              <a:gd name="T34" fmla="*/ 11 w 53"/>
              <a:gd name="T35" fmla="*/ 17 h 37"/>
              <a:gd name="T36" fmla="*/ 15 w 53"/>
              <a:gd name="T37" fmla="*/ 17 h 37"/>
              <a:gd name="T38" fmla="*/ 19 w 53"/>
              <a:gd name="T39" fmla="*/ 13 h 37"/>
              <a:gd name="T40" fmla="*/ 21 w 53"/>
              <a:gd name="T41" fmla="*/ 6 h 37"/>
              <a:gd name="T42" fmla="*/ 26 w 53"/>
              <a:gd name="T43" fmla="*/ 2 h 37"/>
              <a:gd name="T44" fmla="*/ 26 w 53"/>
              <a:gd name="T45" fmla="*/ 0 h 37"/>
              <a:gd name="T46" fmla="*/ 27 w 53"/>
              <a:gd name="T47" fmla="*/ 6 h 37"/>
              <a:gd name="T48" fmla="*/ 31 w 53"/>
              <a:gd name="T49" fmla="*/ 11 h 37"/>
              <a:gd name="T50" fmla="*/ 32 w 53"/>
              <a:gd name="T51" fmla="*/ 13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3" h="37">
                <a:moveTo>
                  <a:pt x="32" y="13"/>
                </a:moveTo>
                <a:lnTo>
                  <a:pt x="36" y="18"/>
                </a:lnTo>
                <a:lnTo>
                  <a:pt x="45" y="22"/>
                </a:lnTo>
                <a:lnTo>
                  <a:pt x="53" y="26"/>
                </a:lnTo>
                <a:lnTo>
                  <a:pt x="51" y="30"/>
                </a:lnTo>
                <a:lnTo>
                  <a:pt x="41" y="32"/>
                </a:lnTo>
                <a:lnTo>
                  <a:pt x="31" y="29"/>
                </a:lnTo>
                <a:lnTo>
                  <a:pt x="23" y="26"/>
                </a:lnTo>
                <a:lnTo>
                  <a:pt x="21" y="26"/>
                </a:lnTo>
                <a:lnTo>
                  <a:pt x="15" y="30"/>
                </a:lnTo>
                <a:lnTo>
                  <a:pt x="11" y="33"/>
                </a:lnTo>
                <a:lnTo>
                  <a:pt x="4" y="37"/>
                </a:lnTo>
                <a:lnTo>
                  <a:pt x="0" y="34"/>
                </a:lnTo>
                <a:lnTo>
                  <a:pt x="5" y="32"/>
                </a:lnTo>
                <a:lnTo>
                  <a:pt x="4" y="26"/>
                </a:lnTo>
                <a:lnTo>
                  <a:pt x="4" y="25"/>
                </a:lnTo>
                <a:lnTo>
                  <a:pt x="6" y="19"/>
                </a:lnTo>
                <a:lnTo>
                  <a:pt x="11" y="17"/>
                </a:lnTo>
                <a:lnTo>
                  <a:pt x="15" y="17"/>
                </a:lnTo>
                <a:lnTo>
                  <a:pt x="19" y="13"/>
                </a:lnTo>
                <a:lnTo>
                  <a:pt x="21" y="6"/>
                </a:lnTo>
                <a:lnTo>
                  <a:pt x="26" y="2"/>
                </a:lnTo>
                <a:lnTo>
                  <a:pt x="26" y="0"/>
                </a:lnTo>
                <a:lnTo>
                  <a:pt x="27" y="6"/>
                </a:lnTo>
                <a:lnTo>
                  <a:pt x="31" y="11"/>
                </a:lnTo>
                <a:lnTo>
                  <a:pt x="32" y="1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5" name="Freeform 511"/>
          <p:cNvSpPr>
            <a:spLocks/>
          </p:cNvSpPr>
          <p:nvPr/>
        </p:nvSpPr>
        <p:spPr bwMode="auto">
          <a:xfrm>
            <a:off x="5821363" y="3608388"/>
            <a:ext cx="12700" cy="9525"/>
          </a:xfrm>
          <a:custGeom>
            <a:avLst/>
            <a:gdLst>
              <a:gd name="T0" fmla="*/ 4 w 8"/>
              <a:gd name="T1" fmla="*/ 6 h 6"/>
              <a:gd name="T2" fmla="*/ 5 w 8"/>
              <a:gd name="T3" fmla="*/ 6 h 6"/>
              <a:gd name="T4" fmla="*/ 8 w 8"/>
              <a:gd name="T5" fmla="*/ 2 h 6"/>
              <a:gd name="T6" fmla="*/ 5 w 8"/>
              <a:gd name="T7" fmla="*/ 2 h 6"/>
              <a:gd name="T8" fmla="*/ 4 w 8"/>
              <a:gd name="T9" fmla="*/ 0 h 6"/>
              <a:gd name="T10" fmla="*/ 0 w 8"/>
              <a:gd name="T11" fmla="*/ 2 h 6"/>
              <a:gd name="T12" fmla="*/ 0 w 8"/>
              <a:gd name="T13" fmla="*/ 4 h 6"/>
              <a:gd name="T14" fmla="*/ 4 w 8"/>
              <a:gd name="T1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6">
                <a:moveTo>
                  <a:pt x="4" y="6"/>
                </a:moveTo>
                <a:lnTo>
                  <a:pt x="5" y="6"/>
                </a:lnTo>
                <a:lnTo>
                  <a:pt x="8" y="2"/>
                </a:lnTo>
                <a:lnTo>
                  <a:pt x="5" y="2"/>
                </a:lnTo>
                <a:lnTo>
                  <a:pt x="4" y="0"/>
                </a:lnTo>
                <a:lnTo>
                  <a:pt x="0" y="2"/>
                </a:lnTo>
                <a:lnTo>
                  <a:pt x="0" y="4"/>
                </a:lnTo>
                <a:lnTo>
                  <a:pt x="4" y="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6" name="Freeform 512"/>
          <p:cNvSpPr>
            <a:spLocks/>
          </p:cNvSpPr>
          <p:nvPr/>
        </p:nvSpPr>
        <p:spPr bwMode="auto">
          <a:xfrm>
            <a:off x="5808663" y="3617913"/>
            <a:ext cx="6350" cy="11113"/>
          </a:xfrm>
          <a:custGeom>
            <a:avLst/>
            <a:gdLst>
              <a:gd name="T0" fmla="*/ 0 w 4"/>
              <a:gd name="T1" fmla="*/ 4 h 7"/>
              <a:gd name="T2" fmla="*/ 1 w 4"/>
              <a:gd name="T3" fmla="*/ 7 h 7"/>
              <a:gd name="T4" fmla="*/ 4 w 4"/>
              <a:gd name="T5" fmla="*/ 2 h 7"/>
              <a:gd name="T6" fmla="*/ 2 w 4"/>
              <a:gd name="T7" fmla="*/ 0 h 7"/>
              <a:gd name="T8" fmla="*/ 0 w 4"/>
              <a:gd name="T9" fmla="*/ 1 h 7"/>
              <a:gd name="T10" fmla="*/ 0 w 4"/>
              <a:gd name="T11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7">
                <a:moveTo>
                  <a:pt x="0" y="4"/>
                </a:moveTo>
                <a:lnTo>
                  <a:pt x="1" y="7"/>
                </a:lnTo>
                <a:lnTo>
                  <a:pt x="4" y="2"/>
                </a:lnTo>
                <a:lnTo>
                  <a:pt x="2" y="0"/>
                </a:lnTo>
                <a:lnTo>
                  <a:pt x="0" y="1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7" name="Freeform 513"/>
          <p:cNvSpPr>
            <a:spLocks/>
          </p:cNvSpPr>
          <p:nvPr/>
        </p:nvSpPr>
        <p:spPr bwMode="auto">
          <a:xfrm>
            <a:off x="5829301" y="3548063"/>
            <a:ext cx="66675" cy="80963"/>
          </a:xfrm>
          <a:custGeom>
            <a:avLst/>
            <a:gdLst>
              <a:gd name="T0" fmla="*/ 41 w 42"/>
              <a:gd name="T1" fmla="*/ 46 h 51"/>
              <a:gd name="T2" fmla="*/ 42 w 42"/>
              <a:gd name="T3" fmla="*/ 51 h 51"/>
              <a:gd name="T4" fmla="*/ 38 w 42"/>
              <a:gd name="T5" fmla="*/ 49 h 51"/>
              <a:gd name="T6" fmla="*/ 33 w 42"/>
              <a:gd name="T7" fmla="*/ 48 h 51"/>
              <a:gd name="T8" fmla="*/ 29 w 42"/>
              <a:gd name="T9" fmla="*/ 41 h 51"/>
              <a:gd name="T10" fmla="*/ 23 w 42"/>
              <a:gd name="T11" fmla="*/ 40 h 51"/>
              <a:gd name="T12" fmla="*/ 19 w 42"/>
              <a:gd name="T13" fmla="*/ 31 h 51"/>
              <a:gd name="T14" fmla="*/ 19 w 42"/>
              <a:gd name="T15" fmla="*/ 30 h 51"/>
              <a:gd name="T16" fmla="*/ 14 w 42"/>
              <a:gd name="T17" fmla="*/ 23 h 51"/>
              <a:gd name="T18" fmla="*/ 11 w 42"/>
              <a:gd name="T19" fmla="*/ 18 h 51"/>
              <a:gd name="T20" fmla="*/ 10 w 42"/>
              <a:gd name="T21" fmla="*/ 16 h 51"/>
              <a:gd name="T22" fmla="*/ 7 w 42"/>
              <a:gd name="T23" fmla="*/ 11 h 51"/>
              <a:gd name="T24" fmla="*/ 0 w 42"/>
              <a:gd name="T25" fmla="*/ 8 h 51"/>
              <a:gd name="T26" fmla="*/ 3 w 42"/>
              <a:gd name="T27" fmla="*/ 7 h 51"/>
              <a:gd name="T28" fmla="*/ 11 w 42"/>
              <a:gd name="T29" fmla="*/ 3 h 51"/>
              <a:gd name="T30" fmla="*/ 21 w 42"/>
              <a:gd name="T31" fmla="*/ 0 h 51"/>
              <a:gd name="T32" fmla="*/ 22 w 42"/>
              <a:gd name="T33" fmla="*/ 4 h 51"/>
              <a:gd name="T34" fmla="*/ 19 w 42"/>
              <a:gd name="T35" fmla="*/ 10 h 51"/>
              <a:gd name="T36" fmla="*/ 23 w 42"/>
              <a:gd name="T37" fmla="*/ 11 h 51"/>
              <a:gd name="T38" fmla="*/ 26 w 42"/>
              <a:gd name="T39" fmla="*/ 16 h 51"/>
              <a:gd name="T40" fmla="*/ 23 w 42"/>
              <a:gd name="T41" fmla="*/ 18 h 51"/>
              <a:gd name="T42" fmla="*/ 29 w 42"/>
              <a:gd name="T43" fmla="*/ 25 h 51"/>
              <a:gd name="T44" fmla="*/ 30 w 42"/>
              <a:gd name="T45" fmla="*/ 27 h 51"/>
              <a:gd name="T46" fmla="*/ 36 w 42"/>
              <a:gd name="T47" fmla="*/ 33 h 51"/>
              <a:gd name="T48" fmla="*/ 40 w 42"/>
              <a:gd name="T49" fmla="*/ 40 h 51"/>
              <a:gd name="T50" fmla="*/ 41 w 42"/>
              <a:gd name="T51" fmla="*/ 46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2" h="51">
                <a:moveTo>
                  <a:pt x="41" y="46"/>
                </a:moveTo>
                <a:lnTo>
                  <a:pt x="42" y="51"/>
                </a:lnTo>
                <a:lnTo>
                  <a:pt x="38" y="49"/>
                </a:lnTo>
                <a:lnTo>
                  <a:pt x="33" y="48"/>
                </a:lnTo>
                <a:lnTo>
                  <a:pt x="29" y="41"/>
                </a:lnTo>
                <a:lnTo>
                  <a:pt x="23" y="40"/>
                </a:lnTo>
                <a:lnTo>
                  <a:pt x="19" y="31"/>
                </a:lnTo>
                <a:lnTo>
                  <a:pt x="19" y="30"/>
                </a:lnTo>
                <a:lnTo>
                  <a:pt x="14" y="23"/>
                </a:lnTo>
                <a:lnTo>
                  <a:pt x="11" y="18"/>
                </a:lnTo>
                <a:lnTo>
                  <a:pt x="10" y="16"/>
                </a:lnTo>
                <a:lnTo>
                  <a:pt x="7" y="11"/>
                </a:lnTo>
                <a:lnTo>
                  <a:pt x="0" y="8"/>
                </a:lnTo>
                <a:lnTo>
                  <a:pt x="3" y="7"/>
                </a:lnTo>
                <a:lnTo>
                  <a:pt x="11" y="3"/>
                </a:lnTo>
                <a:lnTo>
                  <a:pt x="21" y="0"/>
                </a:lnTo>
                <a:lnTo>
                  <a:pt x="22" y="4"/>
                </a:lnTo>
                <a:lnTo>
                  <a:pt x="19" y="10"/>
                </a:lnTo>
                <a:lnTo>
                  <a:pt x="23" y="11"/>
                </a:lnTo>
                <a:lnTo>
                  <a:pt x="26" y="16"/>
                </a:lnTo>
                <a:lnTo>
                  <a:pt x="23" y="18"/>
                </a:lnTo>
                <a:lnTo>
                  <a:pt x="29" y="25"/>
                </a:lnTo>
                <a:lnTo>
                  <a:pt x="30" y="27"/>
                </a:lnTo>
                <a:lnTo>
                  <a:pt x="36" y="33"/>
                </a:lnTo>
                <a:lnTo>
                  <a:pt x="40" y="40"/>
                </a:lnTo>
                <a:lnTo>
                  <a:pt x="41" y="46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8" name="Freeform 514"/>
          <p:cNvSpPr>
            <a:spLocks/>
          </p:cNvSpPr>
          <p:nvPr/>
        </p:nvSpPr>
        <p:spPr bwMode="auto">
          <a:xfrm>
            <a:off x="5856288" y="3476625"/>
            <a:ext cx="61913" cy="36513"/>
          </a:xfrm>
          <a:custGeom>
            <a:avLst/>
            <a:gdLst>
              <a:gd name="T0" fmla="*/ 6 w 39"/>
              <a:gd name="T1" fmla="*/ 19 h 23"/>
              <a:gd name="T2" fmla="*/ 5 w 39"/>
              <a:gd name="T3" fmla="*/ 23 h 23"/>
              <a:gd name="T4" fmla="*/ 1 w 39"/>
              <a:gd name="T5" fmla="*/ 22 h 23"/>
              <a:gd name="T6" fmla="*/ 0 w 39"/>
              <a:gd name="T7" fmla="*/ 18 h 23"/>
              <a:gd name="T8" fmla="*/ 0 w 39"/>
              <a:gd name="T9" fmla="*/ 16 h 23"/>
              <a:gd name="T10" fmla="*/ 2 w 39"/>
              <a:gd name="T11" fmla="*/ 12 h 23"/>
              <a:gd name="T12" fmla="*/ 4 w 39"/>
              <a:gd name="T13" fmla="*/ 11 h 23"/>
              <a:gd name="T14" fmla="*/ 9 w 39"/>
              <a:gd name="T15" fmla="*/ 11 h 23"/>
              <a:gd name="T16" fmla="*/ 12 w 39"/>
              <a:gd name="T17" fmla="*/ 11 h 23"/>
              <a:gd name="T18" fmla="*/ 24 w 39"/>
              <a:gd name="T19" fmla="*/ 7 h 23"/>
              <a:gd name="T20" fmla="*/ 31 w 39"/>
              <a:gd name="T21" fmla="*/ 0 h 23"/>
              <a:gd name="T22" fmla="*/ 32 w 39"/>
              <a:gd name="T23" fmla="*/ 1 h 23"/>
              <a:gd name="T24" fmla="*/ 35 w 39"/>
              <a:gd name="T25" fmla="*/ 1 h 23"/>
              <a:gd name="T26" fmla="*/ 36 w 39"/>
              <a:gd name="T27" fmla="*/ 1 h 23"/>
              <a:gd name="T28" fmla="*/ 39 w 39"/>
              <a:gd name="T29" fmla="*/ 7 h 23"/>
              <a:gd name="T30" fmla="*/ 35 w 39"/>
              <a:gd name="T31" fmla="*/ 10 h 23"/>
              <a:gd name="T32" fmla="*/ 36 w 39"/>
              <a:gd name="T33" fmla="*/ 12 h 23"/>
              <a:gd name="T34" fmla="*/ 35 w 39"/>
              <a:gd name="T35" fmla="*/ 14 h 23"/>
              <a:gd name="T36" fmla="*/ 30 w 39"/>
              <a:gd name="T37" fmla="*/ 16 h 23"/>
              <a:gd name="T38" fmla="*/ 20 w 39"/>
              <a:gd name="T39" fmla="*/ 16 h 23"/>
              <a:gd name="T40" fmla="*/ 12 w 39"/>
              <a:gd name="T41" fmla="*/ 16 h 23"/>
              <a:gd name="T42" fmla="*/ 8 w 39"/>
              <a:gd name="T43" fmla="*/ 18 h 23"/>
              <a:gd name="T44" fmla="*/ 6 w 39"/>
              <a:gd name="T45" fmla="*/ 1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9" h="23">
                <a:moveTo>
                  <a:pt x="6" y="19"/>
                </a:moveTo>
                <a:lnTo>
                  <a:pt x="5" y="23"/>
                </a:lnTo>
                <a:lnTo>
                  <a:pt x="1" y="22"/>
                </a:lnTo>
                <a:lnTo>
                  <a:pt x="0" y="18"/>
                </a:lnTo>
                <a:lnTo>
                  <a:pt x="0" y="16"/>
                </a:lnTo>
                <a:lnTo>
                  <a:pt x="2" y="12"/>
                </a:lnTo>
                <a:lnTo>
                  <a:pt x="4" y="11"/>
                </a:lnTo>
                <a:lnTo>
                  <a:pt x="9" y="11"/>
                </a:lnTo>
                <a:lnTo>
                  <a:pt x="12" y="11"/>
                </a:lnTo>
                <a:lnTo>
                  <a:pt x="24" y="7"/>
                </a:lnTo>
                <a:lnTo>
                  <a:pt x="31" y="0"/>
                </a:lnTo>
                <a:lnTo>
                  <a:pt x="32" y="1"/>
                </a:lnTo>
                <a:lnTo>
                  <a:pt x="35" y="1"/>
                </a:lnTo>
                <a:lnTo>
                  <a:pt x="36" y="1"/>
                </a:lnTo>
                <a:lnTo>
                  <a:pt x="39" y="7"/>
                </a:lnTo>
                <a:lnTo>
                  <a:pt x="35" y="10"/>
                </a:lnTo>
                <a:lnTo>
                  <a:pt x="36" y="12"/>
                </a:lnTo>
                <a:lnTo>
                  <a:pt x="35" y="14"/>
                </a:lnTo>
                <a:lnTo>
                  <a:pt x="30" y="16"/>
                </a:lnTo>
                <a:lnTo>
                  <a:pt x="20" y="16"/>
                </a:lnTo>
                <a:lnTo>
                  <a:pt x="12" y="16"/>
                </a:lnTo>
                <a:lnTo>
                  <a:pt x="8" y="18"/>
                </a:lnTo>
                <a:lnTo>
                  <a:pt x="6" y="1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9" name="Freeform 515"/>
          <p:cNvSpPr>
            <a:spLocks/>
          </p:cNvSpPr>
          <p:nvPr/>
        </p:nvSpPr>
        <p:spPr bwMode="auto">
          <a:xfrm>
            <a:off x="5815013" y="3416300"/>
            <a:ext cx="17463" cy="23813"/>
          </a:xfrm>
          <a:custGeom>
            <a:avLst/>
            <a:gdLst>
              <a:gd name="T0" fmla="*/ 11 w 11"/>
              <a:gd name="T1" fmla="*/ 7 h 15"/>
              <a:gd name="T2" fmla="*/ 9 w 11"/>
              <a:gd name="T3" fmla="*/ 15 h 15"/>
              <a:gd name="T4" fmla="*/ 5 w 11"/>
              <a:gd name="T5" fmla="*/ 15 h 15"/>
              <a:gd name="T6" fmla="*/ 4 w 11"/>
              <a:gd name="T7" fmla="*/ 14 h 15"/>
              <a:gd name="T8" fmla="*/ 0 w 11"/>
              <a:gd name="T9" fmla="*/ 14 h 15"/>
              <a:gd name="T10" fmla="*/ 0 w 11"/>
              <a:gd name="T11" fmla="*/ 9 h 15"/>
              <a:gd name="T12" fmla="*/ 0 w 11"/>
              <a:gd name="T13" fmla="*/ 5 h 15"/>
              <a:gd name="T14" fmla="*/ 1 w 11"/>
              <a:gd name="T15" fmla="*/ 0 h 15"/>
              <a:gd name="T16" fmla="*/ 2 w 11"/>
              <a:gd name="T17" fmla="*/ 0 h 15"/>
              <a:gd name="T18" fmla="*/ 4 w 11"/>
              <a:gd name="T19" fmla="*/ 0 h 15"/>
              <a:gd name="T20" fmla="*/ 5 w 11"/>
              <a:gd name="T21" fmla="*/ 0 h 15"/>
              <a:gd name="T22" fmla="*/ 6 w 11"/>
              <a:gd name="T23" fmla="*/ 4 h 15"/>
              <a:gd name="T24" fmla="*/ 11 w 11"/>
              <a:gd name="T25" fmla="*/ 7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" h="15">
                <a:moveTo>
                  <a:pt x="11" y="7"/>
                </a:moveTo>
                <a:lnTo>
                  <a:pt x="9" y="15"/>
                </a:lnTo>
                <a:lnTo>
                  <a:pt x="5" y="15"/>
                </a:lnTo>
                <a:lnTo>
                  <a:pt x="4" y="14"/>
                </a:lnTo>
                <a:lnTo>
                  <a:pt x="0" y="14"/>
                </a:lnTo>
                <a:lnTo>
                  <a:pt x="0" y="9"/>
                </a:lnTo>
                <a:lnTo>
                  <a:pt x="0" y="5"/>
                </a:lnTo>
                <a:lnTo>
                  <a:pt x="1" y="0"/>
                </a:lnTo>
                <a:lnTo>
                  <a:pt x="2" y="0"/>
                </a:lnTo>
                <a:lnTo>
                  <a:pt x="4" y="0"/>
                </a:lnTo>
                <a:lnTo>
                  <a:pt x="5" y="0"/>
                </a:lnTo>
                <a:lnTo>
                  <a:pt x="6" y="4"/>
                </a:lnTo>
                <a:lnTo>
                  <a:pt x="11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0" name="Freeform 516"/>
          <p:cNvSpPr>
            <a:spLocks/>
          </p:cNvSpPr>
          <p:nvPr/>
        </p:nvSpPr>
        <p:spPr bwMode="auto">
          <a:xfrm>
            <a:off x="5905501" y="3117850"/>
            <a:ext cx="119063" cy="112713"/>
          </a:xfrm>
          <a:custGeom>
            <a:avLst/>
            <a:gdLst>
              <a:gd name="T0" fmla="*/ 64 w 75"/>
              <a:gd name="T1" fmla="*/ 8 h 71"/>
              <a:gd name="T2" fmla="*/ 50 w 75"/>
              <a:gd name="T3" fmla="*/ 16 h 71"/>
              <a:gd name="T4" fmla="*/ 45 w 75"/>
              <a:gd name="T5" fmla="*/ 24 h 71"/>
              <a:gd name="T6" fmla="*/ 48 w 75"/>
              <a:gd name="T7" fmla="*/ 32 h 71"/>
              <a:gd name="T8" fmla="*/ 41 w 75"/>
              <a:gd name="T9" fmla="*/ 39 h 71"/>
              <a:gd name="T10" fmla="*/ 35 w 75"/>
              <a:gd name="T11" fmla="*/ 43 h 71"/>
              <a:gd name="T12" fmla="*/ 40 w 75"/>
              <a:gd name="T13" fmla="*/ 53 h 71"/>
              <a:gd name="T14" fmla="*/ 44 w 75"/>
              <a:gd name="T15" fmla="*/ 62 h 71"/>
              <a:gd name="T16" fmla="*/ 37 w 75"/>
              <a:gd name="T17" fmla="*/ 71 h 71"/>
              <a:gd name="T18" fmla="*/ 30 w 75"/>
              <a:gd name="T19" fmla="*/ 69 h 71"/>
              <a:gd name="T20" fmla="*/ 12 w 75"/>
              <a:gd name="T21" fmla="*/ 65 h 71"/>
              <a:gd name="T22" fmla="*/ 0 w 75"/>
              <a:gd name="T23" fmla="*/ 60 h 71"/>
              <a:gd name="T24" fmla="*/ 9 w 75"/>
              <a:gd name="T25" fmla="*/ 58 h 71"/>
              <a:gd name="T26" fmla="*/ 18 w 75"/>
              <a:gd name="T27" fmla="*/ 54 h 71"/>
              <a:gd name="T28" fmla="*/ 20 w 75"/>
              <a:gd name="T29" fmla="*/ 47 h 71"/>
              <a:gd name="T30" fmla="*/ 18 w 75"/>
              <a:gd name="T31" fmla="*/ 41 h 71"/>
              <a:gd name="T32" fmla="*/ 15 w 75"/>
              <a:gd name="T33" fmla="*/ 32 h 71"/>
              <a:gd name="T34" fmla="*/ 12 w 75"/>
              <a:gd name="T35" fmla="*/ 30 h 71"/>
              <a:gd name="T36" fmla="*/ 8 w 75"/>
              <a:gd name="T37" fmla="*/ 19 h 71"/>
              <a:gd name="T38" fmla="*/ 3 w 75"/>
              <a:gd name="T39" fmla="*/ 15 h 71"/>
              <a:gd name="T40" fmla="*/ 3 w 75"/>
              <a:gd name="T41" fmla="*/ 2 h 71"/>
              <a:gd name="T42" fmla="*/ 5 w 75"/>
              <a:gd name="T43" fmla="*/ 8 h 71"/>
              <a:gd name="T44" fmla="*/ 8 w 75"/>
              <a:gd name="T45" fmla="*/ 15 h 71"/>
              <a:gd name="T46" fmla="*/ 16 w 75"/>
              <a:gd name="T47" fmla="*/ 20 h 71"/>
              <a:gd name="T48" fmla="*/ 23 w 75"/>
              <a:gd name="T49" fmla="*/ 28 h 71"/>
              <a:gd name="T50" fmla="*/ 40 w 75"/>
              <a:gd name="T51" fmla="*/ 22 h 71"/>
              <a:gd name="T52" fmla="*/ 44 w 75"/>
              <a:gd name="T53" fmla="*/ 13 h 71"/>
              <a:gd name="T54" fmla="*/ 37 w 75"/>
              <a:gd name="T55" fmla="*/ 9 h 71"/>
              <a:gd name="T56" fmla="*/ 41 w 75"/>
              <a:gd name="T57" fmla="*/ 5 h 71"/>
              <a:gd name="T58" fmla="*/ 48 w 75"/>
              <a:gd name="T59" fmla="*/ 4 h 71"/>
              <a:gd name="T60" fmla="*/ 64 w 75"/>
              <a:gd name="T61" fmla="*/ 1 h 71"/>
              <a:gd name="T62" fmla="*/ 75 w 75"/>
              <a:gd name="T63" fmla="*/ 2 h 71"/>
              <a:gd name="T64" fmla="*/ 72 w 75"/>
              <a:gd name="T65" fmla="*/ 7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5" h="71">
                <a:moveTo>
                  <a:pt x="72" y="7"/>
                </a:moveTo>
                <a:lnTo>
                  <a:pt x="64" y="8"/>
                </a:lnTo>
                <a:lnTo>
                  <a:pt x="57" y="15"/>
                </a:lnTo>
                <a:lnTo>
                  <a:pt x="50" y="16"/>
                </a:lnTo>
                <a:lnTo>
                  <a:pt x="48" y="20"/>
                </a:lnTo>
                <a:lnTo>
                  <a:pt x="45" y="24"/>
                </a:lnTo>
                <a:lnTo>
                  <a:pt x="48" y="28"/>
                </a:lnTo>
                <a:lnTo>
                  <a:pt x="48" y="32"/>
                </a:lnTo>
                <a:lnTo>
                  <a:pt x="48" y="34"/>
                </a:lnTo>
                <a:lnTo>
                  <a:pt x="41" y="39"/>
                </a:lnTo>
                <a:lnTo>
                  <a:pt x="40" y="41"/>
                </a:lnTo>
                <a:lnTo>
                  <a:pt x="35" y="43"/>
                </a:lnTo>
                <a:lnTo>
                  <a:pt x="34" y="49"/>
                </a:lnTo>
                <a:lnTo>
                  <a:pt x="40" y="53"/>
                </a:lnTo>
                <a:lnTo>
                  <a:pt x="44" y="60"/>
                </a:lnTo>
                <a:lnTo>
                  <a:pt x="44" y="62"/>
                </a:lnTo>
                <a:lnTo>
                  <a:pt x="41" y="67"/>
                </a:lnTo>
                <a:lnTo>
                  <a:pt x="37" y="71"/>
                </a:lnTo>
                <a:lnTo>
                  <a:pt x="31" y="69"/>
                </a:lnTo>
                <a:lnTo>
                  <a:pt x="30" y="69"/>
                </a:lnTo>
                <a:lnTo>
                  <a:pt x="22" y="67"/>
                </a:lnTo>
                <a:lnTo>
                  <a:pt x="12" y="65"/>
                </a:lnTo>
                <a:lnTo>
                  <a:pt x="4" y="62"/>
                </a:lnTo>
                <a:lnTo>
                  <a:pt x="0" y="60"/>
                </a:lnTo>
                <a:lnTo>
                  <a:pt x="1" y="56"/>
                </a:lnTo>
                <a:lnTo>
                  <a:pt x="9" y="58"/>
                </a:lnTo>
                <a:lnTo>
                  <a:pt x="14" y="60"/>
                </a:lnTo>
                <a:lnTo>
                  <a:pt x="18" y="54"/>
                </a:lnTo>
                <a:lnTo>
                  <a:pt x="22" y="50"/>
                </a:lnTo>
                <a:lnTo>
                  <a:pt x="20" y="47"/>
                </a:lnTo>
                <a:lnTo>
                  <a:pt x="20" y="45"/>
                </a:lnTo>
                <a:lnTo>
                  <a:pt x="18" y="41"/>
                </a:lnTo>
                <a:lnTo>
                  <a:pt x="16" y="35"/>
                </a:lnTo>
                <a:lnTo>
                  <a:pt x="15" y="32"/>
                </a:lnTo>
                <a:lnTo>
                  <a:pt x="14" y="31"/>
                </a:lnTo>
                <a:lnTo>
                  <a:pt x="12" y="30"/>
                </a:lnTo>
                <a:lnTo>
                  <a:pt x="8" y="24"/>
                </a:lnTo>
                <a:lnTo>
                  <a:pt x="8" y="19"/>
                </a:lnTo>
                <a:lnTo>
                  <a:pt x="7" y="17"/>
                </a:lnTo>
                <a:lnTo>
                  <a:pt x="3" y="15"/>
                </a:lnTo>
                <a:lnTo>
                  <a:pt x="1" y="9"/>
                </a:lnTo>
                <a:lnTo>
                  <a:pt x="3" y="2"/>
                </a:lnTo>
                <a:lnTo>
                  <a:pt x="4" y="1"/>
                </a:lnTo>
                <a:lnTo>
                  <a:pt x="5" y="8"/>
                </a:lnTo>
                <a:lnTo>
                  <a:pt x="5" y="12"/>
                </a:lnTo>
                <a:lnTo>
                  <a:pt x="8" y="15"/>
                </a:lnTo>
                <a:lnTo>
                  <a:pt x="11" y="16"/>
                </a:lnTo>
                <a:lnTo>
                  <a:pt x="16" y="20"/>
                </a:lnTo>
                <a:lnTo>
                  <a:pt x="18" y="27"/>
                </a:lnTo>
                <a:lnTo>
                  <a:pt x="23" y="28"/>
                </a:lnTo>
                <a:lnTo>
                  <a:pt x="33" y="26"/>
                </a:lnTo>
                <a:lnTo>
                  <a:pt x="40" y="22"/>
                </a:lnTo>
                <a:lnTo>
                  <a:pt x="41" y="16"/>
                </a:lnTo>
                <a:lnTo>
                  <a:pt x="44" y="13"/>
                </a:lnTo>
                <a:lnTo>
                  <a:pt x="40" y="12"/>
                </a:lnTo>
                <a:lnTo>
                  <a:pt x="37" y="9"/>
                </a:lnTo>
                <a:lnTo>
                  <a:pt x="35" y="9"/>
                </a:lnTo>
                <a:lnTo>
                  <a:pt x="41" y="5"/>
                </a:lnTo>
                <a:lnTo>
                  <a:pt x="45" y="7"/>
                </a:lnTo>
                <a:lnTo>
                  <a:pt x="48" y="4"/>
                </a:lnTo>
                <a:lnTo>
                  <a:pt x="55" y="2"/>
                </a:lnTo>
                <a:lnTo>
                  <a:pt x="64" y="1"/>
                </a:lnTo>
                <a:lnTo>
                  <a:pt x="71" y="0"/>
                </a:lnTo>
                <a:lnTo>
                  <a:pt x="75" y="2"/>
                </a:lnTo>
                <a:lnTo>
                  <a:pt x="74" y="4"/>
                </a:lnTo>
                <a:lnTo>
                  <a:pt x="72" y="7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1" name="Freeform 517"/>
          <p:cNvSpPr>
            <a:spLocks/>
          </p:cNvSpPr>
          <p:nvPr/>
        </p:nvSpPr>
        <p:spPr bwMode="auto">
          <a:xfrm>
            <a:off x="5940426" y="3203575"/>
            <a:ext cx="23813" cy="15875"/>
          </a:xfrm>
          <a:custGeom>
            <a:avLst/>
            <a:gdLst>
              <a:gd name="T0" fmla="*/ 0 w 15"/>
              <a:gd name="T1" fmla="*/ 4 h 10"/>
              <a:gd name="T2" fmla="*/ 2 w 15"/>
              <a:gd name="T3" fmla="*/ 8 h 10"/>
              <a:gd name="T4" fmla="*/ 5 w 15"/>
              <a:gd name="T5" fmla="*/ 8 h 10"/>
              <a:gd name="T6" fmla="*/ 8 w 15"/>
              <a:gd name="T7" fmla="*/ 10 h 10"/>
              <a:gd name="T8" fmla="*/ 15 w 15"/>
              <a:gd name="T9" fmla="*/ 10 h 10"/>
              <a:gd name="T10" fmla="*/ 13 w 15"/>
              <a:gd name="T11" fmla="*/ 7 h 10"/>
              <a:gd name="T12" fmla="*/ 9 w 15"/>
              <a:gd name="T13" fmla="*/ 2 h 10"/>
              <a:gd name="T14" fmla="*/ 4 w 15"/>
              <a:gd name="T15" fmla="*/ 0 h 10"/>
              <a:gd name="T16" fmla="*/ 0 w 15"/>
              <a:gd name="T17" fmla="*/ 2 h 10"/>
              <a:gd name="T18" fmla="*/ 0 w 15"/>
              <a:gd name="T19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0">
                <a:moveTo>
                  <a:pt x="0" y="4"/>
                </a:moveTo>
                <a:lnTo>
                  <a:pt x="2" y="8"/>
                </a:lnTo>
                <a:lnTo>
                  <a:pt x="5" y="8"/>
                </a:lnTo>
                <a:lnTo>
                  <a:pt x="8" y="10"/>
                </a:lnTo>
                <a:lnTo>
                  <a:pt x="15" y="10"/>
                </a:lnTo>
                <a:lnTo>
                  <a:pt x="13" y="7"/>
                </a:lnTo>
                <a:lnTo>
                  <a:pt x="9" y="2"/>
                </a:lnTo>
                <a:lnTo>
                  <a:pt x="4" y="0"/>
                </a:lnTo>
                <a:lnTo>
                  <a:pt x="0" y="2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2" name="Freeform 518"/>
          <p:cNvSpPr>
            <a:spLocks/>
          </p:cNvSpPr>
          <p:nvPr/>
        </p:nvSpPr>
        <p:spPr bwMode="auto">
          <a:xfrm>
            <a:off x="6726238" y="1935163"/>
            <a:ext cx="131763" cy="66675"/>
          </a:xfrm>
          <a:custGeom>
            <a:avLst/>
            <a:gdLst>
              <a:gd name="T0" fmla="*/ 64 w 83"/>
              <a:gd name="T1" fmla="*/ 34 h 42"/>
              <a:gd name="T2" fmla="*/ 70 w 83"/>
              <a:gd name="T3" fmla="*/ 37 h 42"/>
              <a:gd name="T4" fmla="*/ 83 w 83"/>
              <a:gd name="T5" fmla="*/ 37 h 42"/>
              <a:gd name="T6" fmla="*/ 81 w 83"/>
              <a:gd name="T7" fmla="*/ 41 h 42"/>
              <a:gd name="T8" fmla="*/ 74 w 83"/>
              <a:gd name="T9" fmla="*/ 42 h 42"/>
              <a:gd name="T10" fmla="*/ 71 w 83"/>
              <a:gd name="T11" fmla="*/ 42 h 42"/>
              <a:gd name="T12" fmla="*/ 66 w 83"/>
              <a:gd name="T13" fmla="*/ 41 h 42"/>
              <a:gd name="T14" fmla="*/ 59 w 83"/>
              <a:gd name="T15" fmla="*/ 41 h 42"/>
              <a:gd name="T16" fmla="*/ 49 w 83"/>
              <a:gd name="T17" fmla="*/ 34 h 42"/>
              <a:gd name="T18" fmla="*/ 44 w 83"/>
              <a:gd name="T19" fmla="*/ 26 h 42"/>
              <a:gd name="T20" fmla="*/ 38 w 83"/>
              <a:gd name="T21" fmla="*/ 22 h 42"/>
              <a:gd name="T22" fmla="*/ 31 w 83"/>
              <a:gd name="T23" fmla="*/ 22 h 42"/>
              <a:gd name="T24" fmla="*/ 26 w 83"/>
              <a:gd name="T25" fmla="*/ 21 h 42"/>
              <a:gd name="T26" fmla="*/ 19 w 83"/>
              <a:gd name="T27" fmla="*/ 17 h 42"/>
              <a:gd name="T28" fmla="*/ 12 w 83"/>
              <a:gd name="T29" fmla="*/ 12 h 42"/>
              <a:gd name="T30" fmla="*/ 7 w 83"/>
              <a:gd name="T31" fmla="*/ 10 h 42"/>
              <a:gd name="T32" fmla="*/ 4 w 83"/>
              <a:gd name="T33" fmla="*/ 8 h 42"/>
              <a:gd name="T34" fmla="*/ 0 w 83"/>
              <a:gd name="T35" fmla="*/ 6 h 42"/>
              <a:gd name="T36" fmla="*/ 0 w 83"/>
              <a:gd name="T37" fmla="*/ 4 h 42"/>
              <a:gd name="T38" fmla="*/ 0 w 83"/>
              <a:gd name="T39" fmla="*/ 3 h 42"/>
              <a:gd name="T40" fmla="*/ 1 w 83"/>
              <a:gd name="T41" fmla="*/ 2 h 42"/>
              <a:gd name="T42" fmla="*/ 3 w 83"/>
              <a:gd name="T43" fmla="*/ 0 h 42"/>
              <a:gd name="T44" fmla="*/ 8 w 83"/>
              <a:gd name="T45" fmla="*/ 4 h 42"/>
              <a:gd name="T46" fmla="*/ 15 w 83"/>
              <a:gd name="T47" fmla="*/ 8 h 42"/>
              <a:gd name="T48" fmla="*/ 26 w 83"/>
              <a:gd name="T49" fmla="*/ 12 h 42"/>
              <a:gd name="T50" fmla="*/ 34 w 83"/>
              <a:gd name="T51" fmla="*/ 15 h 42"/>
              <a:gd name="T52" fmla="*/ 42 w 83"/>
              <a:gd name="T53" fmla="*/ 18 h 42"/>
              <a:gd name="T54" fmla="*/ 48 w 83"/>
              <a:gd name="T55" fmla="*/ 23 h 42"/>
              <a:gd name="T56" fmla="*/ 53 w 83"/>
              <a:gd name="T57" fmla="*/ 29 h 42"/>
              <a:gd name="T58" fmla="*/ 61 w 83"/>
              <a:gd name="T59" fmla="*/ 33 h 42"/>
              <a:gd name="T60" fmla="*/ 64 w 83"/>
              <a:gd name="T61" fmla="*/ 3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83" h="42">
                <a:moveTo>
                  <a:pt x="64" y="34"/>
                </a:moveTo>
                <a:lnTo>
                  <a:pt x="70" y="37"/>
                </a:lnTo>
                <a:lnTo>
                  <a:pt x="83" y="37"/>
                </a:lnTo>
                <a:lnTo>
                  <a:pt x="81" y="41"/>
                </a:lnTo>
                <a:lnTo>
                  <a:pt x="74" y="42"/>
                </a:lnTo>
                <a:lnTo>
                  <a:pt x="71" y="42"/>
                </a:lnTo>
                <a:lnTo>
                  <a:pt x="66" y="41"/>
                </a:lnTo>
                <a:lnTo>
                  <a:pt x="59" y="41"/>
                </a:lnTo>
                <a:lnTo>
                  <a:pt x="49" y="34"/>
                </a:lnTo>
                <a:lnTo>
                  <a:pt x="44" y="26"/>
                </a:lnTo>
                <a:lnTo>
                  <a:pt x="38" y="22"/>
                </a:lnTo>
                <a:lnTo>
                  <a:pt x="31" y="22"/>
                </a:lnTo>
                <a:lnTo>
                  <a:pt x="26" y="21"/>
                </a:lnTo>
                <a:lnTo>
                  <a:pt x="19" y="17"/>
                </a:lnTo>
                <a:lnTo>
                  <a:pt x="12" y="12"/>
                </a:lnTo>
                <a:lnTo>
                  <a:pt x="7" y="10"/>
                </a:lnTo>
                <a:lnTo>
                  <a:pt x="4" y="8"/>
                </a:lnTo>
                <a:lnTo>
                  <a:pt x="0" y="6"/>
                </a:lnTo>
                <a:lnTo>
                  <a:pt x="0" y="4"/>
                </a:lnTo>
                <a:lnTo>
                  <a:pt x="0" y="3"/>
                </a:lnTo>
                <a:lnTo>
                  <a:pt x="1" y="2"/>
                </a:lnTo>
                <a:lnTo>
                  <a:pt x="3" y="0"/>
                </a:lnTo>
                <a:lnTo>
                  <a:pt x="8" y="4"/>
                </a:lnTo>
                <a:lnTo>
                  <a:pt x="15" y="8"/>
                </a:lnTo>
                <a:lnTo>
                  <a:pt x="26" y="12"/>
                </a:lnTo>
                <a:lnTo>
                  <a:pt x="34" y="15"/>
                </a:lnTo>
                <a:lnTo>
                  <a:pt x="42" y="18"/>
                </a:lnTo>
                <a:lnTo>
                  <a:pt x="48" y="23"/>
                </a:lnTo>
                <a:lnTo>
                  <a:pt x="53" y="29"/>
                </a:lnTo>
                <a:lnTo>
                  <a:pt x="61" y="33"/>
                </a:lnTo>
                <a:lnTo>
                  <a:pt x="64" y="34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3" name="Freeform 519"/>
          <p:cNvSpPr>
            <a:spLocks/>
          </p:cNvSpPr>
          <p:nvPr/>
        </p:nvSpPr>
        <p:spPr bwMode="auto">
          <a:xfrm>
            <a:off x="7272338" y="1665288"/>
            <a:ext cx="34925" cy="44450"/>
          </a:xfrm>
          <a:custGeom>
            <a:avLst/>
            <a:gdLst>
              <a:gd name="T0" fmla="*/ 20 w 22"/>
              <a:gd name="T1" fmla="*/ 23 h 28"/>
              <a:gd name="T2" fmla="*/ 22 w 22"/>
              <a:gd name="T3" fmla="*/ 28 h 28"/>
              <a:gd name="T4" fmla="*/ 19 w 22"/>
              <a:gd name="T5" fmla="*/ 28 h 28"/>
              <a:gd name="T6" fmla="*/ 15 w 22"/>
              <a:gd name="T7" fmla="*/ 27 h 28"/>
              <a:gd name="T8" fmla="*/ 12 w 22"/>
              <a:gd name="T9" fmla="*/ 20 h 28"/>
              <a:gd name="T10" fmla="*/ 9 w 22"/>
              <a:gd name="T11" fmla="*/ 17 h 28"/>
              <a:gd name="T12" fmla="*/ 8 w 22"/>
              <a:gd name="T13" fmla="*/ 16 h 28"/>
              <a:gd name="T14" fmla="*/ 7 w 22"/>
              <a:gd name="T15" fmla="*/ 13 h 28"/>
              <a:gd name="T16" fmla="*/ 4 w 22"/>
              <a:gd name="T17" fmla="*/ 12 h 28"/>
              <a:gd name="T18" fmla="*/ 1 w 22"/>
              <a:gd name="T19" fmla="*/ 8 h 28"/>
              <a:gd name="T20" fmla="*/ 0 w 22"/>
              <a:gd name="T21" fmla="*/ 2 h 28"/>
              <a:gd name="T22" fmla="*/ 0 w 22"/>
              <a:gd name="T23" fmla="*/ 0 h 28"/>
              <a:gd name="T24" fmla="*/ 1 w 22"/>
              <a:gd name="T25" fmla="*/ 0 h 28"/>
              <a:gd name="T26" fmla="*/ 7 w 22"/>
              <a:gd name="T27" fmla="*/ 4 h 28"/>
              <a:gd name="T28" fmla="*/ 9 w 22"/>
              <a:gd name="T29" fmla="*/ 9 h 28"/>
              <a:gd name="T30" fmla="*/ 14 w 22"/>
              <a:gd name="T31" fmla="*/ 12 h 28"/>
              <a:gd name="T32" fmla="*/ 16 w 22"/>
              <a:gd name="T33" fmla="*/ 15 h 28"/>
              <a:gd name="T34" fmla="*/ 20 w 22"/>
              <a:gd name="T35" fmla="*/ 23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2" h="28">
                <a:moveTo>
                  <a:pt x="20" y="23"/>
                </a:moveTo>
                <a:lnTo>
                  <a:pt x="22" y="28"/>
                </a:lnTo>
                <a:lnTo>
                  <a:pt x="19" y="28"/>
                </a:lnTo>
                <a:lnTo>
                  <a:pt x="15" y="27"/>
                </a:lnTo>
                <a:lnTo>
                  <a:pt x="12" y="20"/>
                </a:lnTo>
                <a:lnTo>
                  <a:pt x="9" y="17"/>
                </a:lnTo>
                <a:lnTo>
                  <a:pt x="8" y="16"/>
                </a:lnTo>
                <a:lnTo>
                  <a:pt x="7" y="13"/>
                </a:lnTo>
                <a:lnTo>
                  <a:pt x="4" y="12"/>
                </a:lnTo>
                <a:lnTo>
                  <a:pt x="1" y="8"/>
                </a:lnTo>
                <a:lnTo>
                  <a:pt x="0" y="2"/>
                </a:lnTo>
                <a:lnTo>
                  <a:pt x="0" y="0"/>
                </a:lnTo>
                <a:lnTo>
                  <a:pt x="1" y="0"/>
                </a:lnTo>
                <a:lnTo>
                  <a:pt x="7" y="4"/>
                </a:lnTo>
                <a:lnTo>
                  <a:pt x="9" y="9"/>
                </a:lnTo>
                <a:lnTo>
                  <a:pt x="14" y="12"/>
                </a:lnTo>
                <a:lnTo>
                  <a:pt x="16" y="15"/>
                </a:lnTo>
                <a:lnTo>
                  <a:pt x="20" y="23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4" name="Freeform 520"/>
          <p:cNvSpPr>
            <a:spLocks/>
          </p:cNvSpPr>
          <p:nvPr/>
        </p:nvSpPr>
        <p:spPr bwMode="auto">
          <a:xfrm>
            <a:off x="8220076" y="1433513"/>
            <a:ext cx="23813" cy="55563"/>
          </a:xfrm>
          <a:custGeom>
            <a:avLst/>
            <a:gdLst>
              <a:gd name="T0" fmla="*/ 15 w 15"/>
              <a:gd name="T1" fmla="*/ 30 h 35"/>
              <a:gd name="T2" fmla="*/ 15 w 15"/>
              <a:gd name="T3" fmla="*/ 30 h 35"/>
              <a:gd name="T4" fmla="*/ 9 w 15"/>
              <a:gd name="T5" fmla="*/ 35 h 35"/>
              <a:gd name="T6" fmla="*/ 7 w 15"/>
              <a:gd name="T7" fmla="*/ 33 h 35"/>
              <a:gd name="T8" fmla="*/ 5 w 15"/>
              <a:gd name="T9" fmla="*/ 30 h 35"/>
              <a:gd name="T10" fmla="*/ 3 w 15"/>
              <a:gd name="T11" fmla="*/ 35 h 35"/>
              <a:gd name="T12" fmla="*/ 0 w 15"/>
              <a:gd name="T13" fmla="*/ 31 h 35"/>
              <a:gd name="T14" fmla="*/ 0 w 15"/>
              <a:gd name="T15" fmla="*/ 24 h 35"/>
              <a:gd name="T16" fmla="*/ 5 w 15"/>
              <a:gd name="T17" fmla="*/ 19 h 35"/>
              <a:gd name="T18" fmla="*/ 5 w 15"/>
              <a:gd name="T19" fmla="*/ 18 h 35"/>
              <a:gd name="T20" fmla="*/ 5 w 15"/>
              <a:gd name="T21" fmla="*/ 8 h 35"/>
              <a:gd name="T22" fmla="*/ 7 w 15"/>
              <a:gd name="T23" fmla="*/ 1 h 35"/>
              <a:gd name="T24" fmla="*/ 10 w 15"/>
              <a:gd name="T25" fmla="*/ 0 h 35"/>
              <a:gd name="T26" fmla="*/ 13 w 15"/>
              <a:gd name="T27" fmla="*/ 3 h 35"/>
              <a:gd name="T28" fmla="*/ 9 w 15"/>
              <a:gd name="T29" fmla="*/ 7 h 35"/>
              <a:gd name="T30" fmla="*/ 10 w 15"/>
              <a:gd name="T31" fmla="*/ 18 h 35"/>
              <a:gd name="T32" fmla="*/ 11 w 15"/>
              <a:gd name="T33" fmla="*/ 20 h 35"/>
              <a:gd name="T34" fmla="*/ 13 w 15"/>
              <a:gd name="T35" fmla="*/ 20 h 35"/>
              <a:gd name="T36" fmla="*/ 15 w 15"/>
              <a:gd name="T37" fmla="*/ 22 h 35"/>
              <a:gd name="T38" fmla="*/ 15 w 15"/>
              <a:gd name="T39" fmla="*/ 24 h 35"/>
              <a:gd name="T40" fmla="*/ 15 w 15"/>
              <a:gd name="T41" fmla="*/ 3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5">
                <a:moveTo>
                  <a:pt x="15" y="30"/>
                </a:moveTo>
                <a:lnTo>
                  <a:pt x="15" y="30"/>
                </a:lnTo>
                <a:lnTo>
                  <a:pt x="9" y="35"/>
                </a:lnTo>
                <a:lnTo>
                  <a:pt x="7" y="33"/>
                </a:lnTo>
                <a:lnTo>
                  <a:pt x="5" y="30"/>
                </a:lnTo>
                <a:lnTo>
                  <a:pt x="3" y="35"/>
                </a:lnTo>
                <a:lnTo>
                  <a:pt x="0" y="31"/>
                </a:lnTo>
                <a:lnTo>
                  <a:pt x="0" y="24"/>
                </a:lnTo>
                <a:lnTo>
                  <a:pt x="5" y="19"/>
                </a:lnTo>
                <a:lnTo>
                  <a:pt x="5" y="18"/>
                </a:lnTo>
                <a:lnTo>
                  <a:pt x="5" y="8"/>
                </a:lnTo>
                <a:lnTo>
                  <a:pt x="7" y="1"/>
                </a:lnTo>
                <a:lnTo>
                  <a:pt x="10" y="0"/>
                </a:lnTo>
                <a:lnTo>
                  <a:pt x="13" y="3"/>
                </a:lnTo>
                <a:lnTo>
                  <a:pt x="9" y="7"/>
                </a:lnTo>
                <a:lnTo>
                  <a:pt x="10" y="18"/>
                </a:lnTo>
                <a:lnTo>
                  <a:pt x="11" y="20"/>
                </a:lnTo>
                <a:lnTo>
                  <a:pt x="13" y="20"/>
                </a:lnTo>
                <a:lnTo>
                  <a:pt x="15" y="22"/>
                </a:lnTo>
                <a:lnTo>
                  <a:pt x="15" y="24"/>
                </a:lnTo>
                <a:lnTo>
                  <a:pt x="15" y="3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5" name="Freeform 521"/>
          <p:cNvSpPr>
            <a:spLocks/>
          </p:cNvSpPr>
          <p:nvPr/>
        </p:nvSpPr>
        <p:spPr bwMode="auto">
          <a:xfrm>
            <a:off x="7445376" y="1417638"/>
            <a:ext cx="36513" cy="46038"/>
          </a:xfrm>
          <a:custGeom>
            <a:avLst/>
            <a:gdLst>
              <a:gd name="T0" fmla="*/ 12 w 23"/>
              <a:gd name="T1" fmla="*/ 2 h 29"/>
              <a:gd name="T2" fmla="*/ 16 w 23"/>
              <a:gd name="T3" fmla="*/ 0 h 29"/>
              <a:gd name="T4" fmla="*/ 20 w 23"/>
              <a:gd name="T5" fmla="*/ 3 h 29"/>
              <a:gd name="T6" fmla="*/ 19 w 23"/>
              <a:gd name="T7" fmla="*/ 8 h 29"/>
              <a:gd name="T8" fmla="*/ 22 w 23"/>
              <a:gd name="T9" fmla="*/ 8 h 29"/>
              <a:gd name="T10" fmla="*/ 22 w 23"/>
              <a:gd name="T11" fmla="*/ 8 h 29"/>
              <a:gd name="T12" fmla="*/ 23 w 23"/>
              <a:gd name="T13" fmla="*/ 18 h 29"/>
              <a:gd name="T14" fmla="*/ 23 w 23"/>
              <a:gd name="T15" fmla="*/ 25 h 29"/>
              <a:gd name="T16" fmla="*/ 23 w 23"/>
              <a:gd name="T17" fmla="*/ 26 h 29"/>
              <a:gd name="T18" fmla="*/ 22 w 23"/>
              <a:gd name="T19" fmla="*/ 29 h 29"/>
              <a:gd name="T20" fmla="*/ 19 w 23"/>
              <a:gd name="T21" fmla="*/ 26 h 29"/>
              <a:gd name="T22" fmla="*/ 16 w 23"/>
              <a:gd name="T23" fmla="*/ 22 h 29"/>
              <a:gd name="T24" fmla="*/ 15 w 23"/>
              <a:gd name="T25" fmla="*/ 28 h 29"/>
              <a:gd name="T26" fmla="*/ 7 w 23"/>
              <a:gd name="T27" fmla="*/ 28 h 29"/>
              <a:gd name="T28" fmla="*/ 3 w 23"/>
              <a:gd name="T29" fmla="*/ 19 h 29"/>
              <a:gd name="T30" fmla="*/ 0 w 23"/>
              <a:gd name="T31" fmla="*/ 11 h 29"/>
              <a:gd name="T32" fmla="*/ 0 w 23"/>
              <a:gd name="T33" fmla="*/ 10 h 29"/>
              <a:gd name="T34" fmla="*/ 3 w 23"/>
              <a:gd name="T35" fmla="*/ 2 h 29"/>
              <a:gd name="T36" fmla="*/ 7 w 23"/>
              <a:gd name="T37" fmla="*/ 0 h 29"/>
              <a:gd name="T38" fmla="*/ 12 w 23"/>
              <a:gd name="T39" fmla="*/ 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" h="29">
                <a:moveTo>
                  <a:pt x="12" y="2"/>
                </a:moveTo>
                <a:lnTo>
                  <a:pt x="16" y="0"/>
                </a:lnTo>
                <a:lnTo>
                  <a:pt x="20" y="3"/>
                </a:lnTo>
                <a:lnTo>
                  <a:pt x="19" y="8"/>
                </a:lnTo>
                <a:lnTo>
                  <a:pt x="22" y="8"/>
                </a:lnTo>
                <a:lnTo>
                  <a:pt x="22" y="8"/>
                </a:lnTo>
                <a:lnTo>
                  <a:pt x="23" y="18"/>
                </a:lnTo>
                <a:lnTo>
                  <a:pt x="23" y="25"/>
                </a:lnTo>
                <a:lnTo>
                  <a:pt x="23" y="26"/>
                </a:lnTo>
                <a:lnTo>
                  <a:pt x="22" y="29"/>
                </a:lnTo>
                <a:lnTo>
                  <a:pt x="19" y="26"/>
                </a:lnTo>
                <a:lnTo>
                  <a:pt x="16" y="22"/>
                </a:lnTo>
                <a:lnTo>
                  <a:pt x="15" y="28"/>
                </a:lnTo>
                <a:lnTo>
                  <a:pt x="7" y="28"/>
                </a:lnTo>
                <a:lnTo>
                  <a:pt x="3" y="19"/>
                </a:lnTo>
                <a:lnTo>
                  <a:pt x="0" y="11"/>
                </a:lnTo>
                <a:lnTo>
                  <a:pt x="0" y="10"/>
                </a:lnTo>
                <a:lnTo>
                  <a:pt x="3" y="2"/>
                </a:lnTo>
                <a:lnTo>
                  <a:pt x="7" y="0"/>
                </a:lnTo>
                <a:lnTo>
                  <a:pt x="12" y="2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6" name="Freeform 522"/>
          <p:cNvSpPr>
            <a:spLocks/>
          </p:cNvSpPr>
          <p:nvPr/>
        </p:nvSpPr>
        <p:spPr bwMode="auto">
          <a:xfrm>
            <a:off x="8264526" y="1397000"/>
            <a:ext cx="20638" cy="31750"/>
          </a:xfrm>
          <a:custGeom>
            <a:avLst/>
            <a:gdLst>
              <a:gd name="T0" fmla="*/ 5 w 13"/>
              <a:gd name="T1" fmla="*/ 19 h 20"/>
              <a:gd name="T2" fmla="*/ 1 w 13"/>
              <a:gd name="T3" fmla="*/ 20 h 20"/>
              <a:gd name="T4" fmla="*/ 0 w 13"/>
              <a:gd name="T5" fmla="*/ 17 h 20"/>
              <a:gd name="T6" fmla="*/ 1 w 13"/>
              <a:gd name="T7" fmla="*/ 17 h 20"/>
              <a:gd name="T8" fmla="*/ 2 w 13"/>
              <a:gd name="T9" fmla="*/ 16 h 20"/>
              <a:gd name="T10" fmla="*/ 5 w 13"/>
              <a:gd name="T11" fmla="*/ 11 h 20"/>
              <a:gd name="T12" fmla="*/ 8 w 13"/>
              <a:gd name="T13" fmla="*/ 5 h 20"/>
              <a:gd name="T14" fmla="*/ 12 w 13"/>
              <a:gd name="T15" fmla="*/ 0 h 20"/>
              <a:gd name="T16" fmla="*/ 13 w 13"/>
              <a:gd name="T17" fmla="*/ 1 h 20"/>
              <a:gd name="T18" fmla="*/ 13 w 13"/>
              <a:gd name="T19" fmla="*/ 4 h 20"/>
              <a:gd name="T20" fmla="*/ 5 w 13"/>
              <a:gd name="T21" fmla="*/ 1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20">
                <a:moveTo>
                  <a:pt x="5" y="19"/>
                </a:moveTo>
                <a:lnTo>
                  <a:pt x="1" y="20"/>
                </a:lnTo>
                <a:lnTo>
                  <a:pt x="0" y="17"/>
                </a:lnTo>
                <a:lnTo>
                  <a:pt x="1" y="17"/>
                </a:lnTo>
                <a:lnTo>
                  <a:pt x="2" y="16"/>
                </a:lnTo>
                <a:lnTo>
                  <a:pt x="5" y="11"/>
                </a:lnTo>
                <a:lnTo>
                  <a:pt x="8" y="5"/>
                </a:lnTo>
                <a:lnTo>
                  <a:pt x="12" y="0"/>
                </a:lnTo>
                <a:lnTo>
                  <a:pt x="13" y="1"/>
                </a:lnTo>
                <a:lnTo>
                  <a:pt x="13" y="4"/>
                </a:lnTo>
                <a:lnTo>
                  <a:pt x="5" y="19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7" name="Freeform 523"/>
          <p:cNvSpPr>
            <a:spLocks/>
          </p:cNvSpPr>
          <p:nvPr/>
        </p:nvSpPr>
        <p:spPr bwMode="auto">
          <a:xfrm>
            <a:off x="8313738" y="1296988"/>
            <a:ext cx="23813" cy="79375"/>
          </a:xfrm>
          <a:custGeom>
            <a:avLst/>
            <a:gdLst>
              <a:gd name="T0" fmla="*/ 3 w 15"/>
              <a:gd name="T1" fmla="*/ 50 h 50"/>
              <a:gd name="T2" fmla="*/ 1 w 15"/>
              <a:gd name="T3" fmla="*/ 50 h 50"/>
              <a:gd name="T4" fmla="*/ 0 w 15"/>
              <a:gd name="T5" fmla="*/ 50 h 50"/>
              <a:gd name="T6" fmla="*/ 1 w 15"/>
              <a:gd name="T7" fmla="*/ 50 h 50"/>
              <a:gd name="T8" fmla="*/ 4 w 15"/>
              <a:gd name="T9" fmla="*/ 48 h 50"/>
              <a:gd name="T10" fmla="*/ 8 w 15"/>
              <a:gd name="T11" fmla="*/ 37 h 50"/>
              <a:gd name="T12" fmla="*/ 11 w 15"/>
              <a:gd name="T13" fmla="*/ 35 h 50"/>
              <a:gd name="T14" fmla="*/ 12 w 15"/>
              <a:gd name="T15" fmla="*/ 29 h 50"/>
              <a:gd name="T16" fmla="*/ 11 w 15"/>
              <a:gd name="T17" fmla="*/ 18 h 50"/>
              <a:gd name="T18" fmla="*/ 11 w 15"/>
              <a:gd name="T19" fmla="*/ 11 h 50"/>
              <a:gd name="T20" fmla="*/ 6 w 15"/>
              <a:gd name="T21" fmla="*/ 9 h 50"/>
              <a:gd name="T22" fmla="*/ 10 w 15"/>
              <a:gd name="T23" fmla="*/ 4 h 50"/>
              <a:gd name="T24" fmla="*/ 12 w 15"/>
              <a:gd name="T25" fmla="*/ 0 h 50"/>
              <a:gd name="T26" fmla="*/ 14 w 15"/>
              <a:gd name="T27" fmla="*/ 3 h 50"/>
              <a:gd name="T28" fmla="*/ 15 w 15"/>
              <a:gd name="T29" fmla="*/ 7 h 50"/>
              <a:gd name="T30" fmla="*/ 15 w 15"/>
              <a:gd name="T31" fmla="*/ 8 h 50"/>
              <a:gd name="T32" fmla="*/ 15 w 15"/>
              <a:gd name="T33" fmla="*/ 11 h 50"/>
              <a:gd name="T34" fmla="*/ 12 w 15"/>
              <a:gd name="T35" fmla="*/ 16 h 50"/>
              <a:gd name="T36" fmla="*/ 11 w 15"/>
              <a:gd name="T37" fmla="*/ 18 h 50"/>
              <a:gd name="T38" fmla="*/ 11 w 15"/>
              <a:gd name="T39" fmla="*/ 18 h 50"/>
              <a:gd name="T40" fmla="*/ 12 w 15"/>
              <a:gd name="T41" fmla="*/ 20 h 50"/>
              <a:gd name="T42" fmla="*/ 12 w 15"/>
              <a:gd name="T43" fmla="*/ 26 h 50"/>
              <a:gd name="T44" fmla="*/ 14 w 15"/>
              <a:gd name="T45" fmla="*/ 30 h 50"/>
              <a:gd name="T46" fmla="*/ 10 w 15"/>
              <a:gd name="T47" fmla="*/ 41 h 50"/>
              <a:gd name="T48" fmla="*/ 8 w 15"/>
              <a:gd name="T49" fmla="*/ 46 h 50"/>
              <a:gd name="T50" fmla="*/ 7 w 15"/>
              <a:gd name="T51" fmla="*/ 46 h 50"/>
              <a:gd name="T52" fmla="*/ 3 w 15"/>
              <a:gd name="T53" fmla="*/ 5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5" h="50">
                <a:moveTo>
                  <a:pt x="3" y="50"/>
                </a:moveTo>
                <a:lnTo>
                  <a:pt x="1" y="50"/>
                </a:lnTo>
                <a:lnTo>
                  <a:pt x="0" y="50"/>
                </a:lnTo>
                <a:lnTo>
                  <a:pt x="1" y="50"/>
                </a:lnTo>
                <a:lnTo>
                  <a:pt x="4" y="48"/>
                </a:lnTo>
                <a:lnTo>
                  <a:pt x="8" y="37"/>
                </a:lnTo>
                <a:lnTo>
                  <a:pt x="11" y="35"/>
                </a:lnTo>
                <a:lnTo>
                  <a:pt x="12" y="29"/>
                </a:lnTo>
                <a:lnTo>
                  <a:pt x="11" y="18"/>
                </a:lnTo>
                <a:lnTo>
                  <a:pt x="11" y="11"/>
                </a:lnTo>
                <a:lnTo>
                  <a:pt x="6" y="9"/>
                </a:lnTo>
                <a:lnTo>
                  <a:pt x="10" y="4"/>
                </a:lnTo>
                <a:lnTo>
                  <a:pt x="12" y="0"/>
                </a:lnTo>
                <a:lnTo>
                  <a:pt x="14" y="3"/>
                </a:lnTo>
                <a:lnTo>
                  <a:pt x="15" y="7"/>
                </a:lnTo>
                <a:lnTo>
                  <a:pt x="15" y="8"/>
                </a:lnTo>
                <a:lnTo>
                  <a:pt x="15" y="11"/>
                </a:lnTo>
                <a:lnTo>
                  <a:pt x="12" y="16"/>
                </a:lnTo>
                <a:lnTo>
                  <a:pt x="11" y="18"/>
                </a:lnTo>
                <a:lnTo>
                  <a:pt x="11" y="18"/>
                </a:lnTo>
                <a:lnTo>
                  <a:pt x="12" y="20"/>
                </a:lnTo>
                <a:lnTo>
                  <a:pt x="12" y="26"/>
                </a:lnTo>
                <a:lnTo>
                  <a:pt x="14" y="30"/>
                </a:lnTo>
                <a:lnTo>
                  <a:pt x="10" y="41"/>
                </a:lnTo>
                <a:lnTo>
                  <a:pt x="8" y="46"/>
                </a:lnTo>
                <a:lnTo>
                  <a:pt x="7" y="46"/>
                </a:lnTo>
                <a:lnTo>
                  <a:pt x="3" y="50"/>
                </a:lnTo>
              </a:path>
            </a:pathLst>
          </a:custGeom>
          <a:noFill/>
          <a:ln w="1588" cap="rnd">
            <a:solidFill>
              <a:srgbClr val="008BC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8" name="Line 524"/>
          <p:cNvSpPr>
            <a:spLocks noChangeShapeType="1"/>
          </p:cNvSpPr>
          <p:nvPr/>
        </p:nvSpPr>
        <p:spPr bwMode="auto">
          <a:xfrm flipH="1">
            <a:off x="8220076" y="1263650"/>
            <a:ext cx="9525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9" name="Freeform 525"/>
          <p:cNvSpPr>
            <a:spLocks/>
          </p:cNvSpPr>
          <p:nvPr/>
        </p:nvSpPr>
        <p:spPr bwMode="auto">
          <a:xfrm>
            <a:off x="8240713" y="1244600"/>
            <a:ext cx="23813" cy="23813"/>
          </a:xfrm>
          <a:custGeom>
            <a:avLst/>
            <a:gdLst>
              <a:gd name="T0" fmla="*/ 0 w 15"/>
              <a:gd name="T1" fmla="*/ 15 h 15"/>
              <a:gd name="T2" fmla="*/ 4 w 15"/>
              <a:gd name="T3" fmla="*/ 8 h 15"/>
              <a:gd name="T4" fmla="*/ 9 w 15"/>
              <a:gd name="T5" fmla="*/ 0 h 15"/>
              <a:gd name="T6" fmla="*/ 15 w 15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15">
                <a:moveTo>
                  <a:pt x="0" y="15"/>
                </a:moveTo>
                <a:lnTo>
                  <a:pt x="4" y="8"/>
                </a:lnTo>
                <a:lnTo>
                  <a:pt x="9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0" name="Freeform 526"/>
          <p:cNvSpPr>
            <a:spLocks/>
          </p:cNvSpPr>
          <p:nvPr/>
        </p:nvSpPr>
        <p:spPr bwMode="auto">
          <a:xfrm>
            <a:off x="8278813" y="1255713"/>
            <a:ext cx="3175" cy="12700"/>
          </a:xfrm>
          <a:custGeom>
            <a:avLst/>
            <a:gdLst>
              <a:gd name="T0" fmla="*/ 2 w 2"/>
              <a:gd name="T1" fmla="*/ 0 h 8"/>
              <a:gd name="T2" fmla="*/ 0 w 2"/>
              <a:gd name="T3" fmla="*/ 1 h 8"/>
              <a:gd name="T4" fmla="*/ 2 w 2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8">
                <a:moveTo>
                  <a:pt x="2" y="0"/>
                </a:moveTo>
                <a:lnTo>
                  <a:pt x="0" y="1"/>
                </a:lnTo>
                <a:lnTo>
                  <a:pt x="2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1" name="Freeform 527"/>
          <p:cNvSpPr>
            <a:spLocks/>
          </p:cNvSpPr>
          <p:nvPr/>
        </p:nvSpPr>
        <p:spPr bwMode="auto">
          <a:xfrm>
            <a:off x="8288338" y="1238250"/>
            <a:ext cx="23813" cy="30163"/>
          </a:xfrm>
          <a:custGeom>
            <a:avLst/>
            <a:gdLst>
              <a:gd name="T0" fmla="*/ 1 w 15"/>
              <a:gd name="T1" fmla="*/ 19 h 19"/>
              <a:gd name="T2" fmla="*/ 0 w 15"/>
              <a:gd name="T3" fmla="*/ 14 h 19"/>
              <a:gd name="T4" fmla="*/ 1 w 15"/>
              <a:gd name="T5" fmla="*/ 12 h 19"/>
              <a:gd name="T6" fmla="*/ 2 w 15"/>
              <a:gd name="T7" fmla="*/ 11 h 19"/>
              <a:gd name="T8" fmla="*/ 8 w 15"/>
              <a:gd name="T9" fmla="*/ 0 h 19"/>
              <a:gd name="T10" fmla="*/ 15 w 15"/>
              <a:gd name="T11" fmla="*/ 1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9">
                <a:moveTo>
                  <a:pt x="1" y="19"/>
                </a:moveTo>
                <a:lnTo>
                  <a:pt x="0" y="14"/>
                </a:lnTo>
                <a:lnTo>
                  <a:pt x="1" y="12"/>
                </a:lnTo>
                <a:lnTo>
                  <a:pt x="2" y="11"/>
                </a:lnTo>
                <a:lnTo>
                  <a:pt x="8" y="0"/>
                </a:lnTo>
                <a:lnTo>
                  <a:pt x="15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2" name="Line 528"/>
          <p:cNvSpPr>
            <a:spLocks noChangeShapeType="1"/>
          </p:cNvSpPr>
          <p:nvPr/>
        </p:nvSpPr>
        <p:spPr bwMode="auto">
          <a:xfrm flipV="1">
            <a:off x="7315201" y="1268413"/>
            <a:ext cx="3175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3" name="Line 529"/>
          <p:cNvSpPr>
            <a:spLocks noChangeShapeType="1"/>
          </p:cNvSpPr>
          <p:nvPr/>
        </p:nvSpPr>
        <p:spPr bwMode="auto">
          <a:xfrm flipV="1">
            <a:off x="7254876" y="1268413"/>
            <a:ext cx="1588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4" name="Line 530"/>
          <p:cNvSpPr>
            <a:spLocks noChangeShapeType="1"/>
          </p:cNvSpPr>
          <p:nvPr/>
        </p:nvSpPr>
        <p:spPr bwMode="auto">
          <a:xfrm flipV="1">
            <a:off x="7254876" y="1273175"/>
            <a:ext cx="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5" name="Freeform 531"/>
          <p:cNvSpPr>
            <a:spLocks/>
          </p:cNvSpPr>
          <p:nvPr/>
        </p:nvSpPr>
        <p:spPr bwMode="auto">
          <a:xfrm>
            <a:off x="7173913" y="1268413"/>
            <a:ext cx="23813" cy="6350"/>
          </a:xfrm>
          <a:custGeom>
            <a:avLst/>
            <a:gdLst>
              <a:gd name="T0" fmla="*/ 15 w 15"/>
              <a:gd name="T1" fmla="*/ 4 h 4"/>
              <a:gd name="T2" fmla="*/ 5 w 15"/>
              <a:gd name="T3" fmla="*/ 0 h 4"/>
              <a:gd name="T4" fmla="*/ 0 w 15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4">
                <a:moveTo>
                  <a:pt x="15" y="4"/>
                </a:moveTo>
                <a:lnTo>
                  <a:pt x="5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6" name="Freeform 532"/>
          <p:cNvSpPr>
            <a:spLocks/>
          </p:cNvSpPr>
          <p:nvPr/>
        </p:nvSpPr>
        <p:spPr bwMode="auto">
          <a:xfrm>
            <a:off x="7189788" y="1274763"/>
            <a:ext cx="7938" cy="4763"/>
          </a:xfrm>
          <a:custGeom>
            <a:avLst/>
            <a:gdLst>
              <a:gd name="T0" fmla="*/ 0 w 5"/>
              <a:gd name="T1" fmla="*/ 2 h 3"/>
              <a:gd name="T2" fmla="*/ 3 w 5"/>
              <a:gd name="T3" fmla="*/ 3 h 3"/>
              <a:gd name="T4" fmla="*/ 5 w 5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3">
                <a:moveTo>
                  <a:pt x="0" y="2"/>
                </a:moveTo>
                <a:lnTo>
                  <a:pt x="3" y="3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7" name="Freeform 533"/>
          <p:cNvSpPr>
            <a:spLocks/>
          </p:cNvSpPr>
          <p:nvPr/>
        </p:nvSpPr>
        <p:spPr bwMode="auto">
          <a:xfrm>
            <a:off x="7146926" y="1268413"/>
            <a:ext cx="42863" cy="12700"/>
          </a:xfrm>
          <a:custGeom>
            <a:avLst/>
            <a:gdLst>
              <a:gd name="T0" fmla="*/ 5 w 27"/>
              <a:gd name="T1" fmla="*/ 0 h 8"/>
              <a:gd name="T2" fmla="*/ 5 w 27"/>
              <a:gd name="T3" fmla="*/ 3 h 8"/>
              <a:gd name="T4" fmla="*/ 0 w 27"/>
              <a:gd name="T5" fmla="*/ 6 h 8"/>
              <a:gd name="T6" fmla="*/ 4 w 27"/>
              <a:gd name="T7" fmla="*/ 8 h 8"/>
              <a:gd name="T8" fmla="*/ 15 w 27"/>
              <a:gd name="T9" fmla="*/ 4 h 8"/>
              <a:gd name="T10" fmla="*/ 27 w 27"/>
              <a:gd name="T11" fmla="*/ 6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8">
                <a:moveTo>
                  <a:pt x="5" y="0"/>
                </a:moveTo>
                <a:lnTo>
                  <a:pt x="5" y="3"/>
                </a:lnTo>
                <a:lnTo>
                  <a:pt x="0" y="6"/>
                </a:lnTo>
                <a:lnTo>
                  <a:pt x="4" y="8"/>
                </a:lnTo>
                <a:lnTo>
                  <a:pt x="15" y="4"/>
                </a:lnTo>
                <a:lnTo>
                  <a:pt x="27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8" name="Freeform 534"/>
          <p:cNvSpPr>
            <a:spLocks/>
          </p:cNvSpPr>
          <p:nvPr/>
        </p:nvSpPr>
        <p:spPr bwMode="auto">
          <a:xfrm>
            <a:off x="7089776" y="1268413"/>
            <a:ext cx="12700" cy="15875"/>
          </a:xfrm>
          <a:custGeom>
            <a:avLst/>
            <a:gdLst>
              <a:gd name="T0" fmla="*/ 0 w 8"/>
              <a:gd name="T1" fmla="*/ 0 h 10"/>
              <a:gd name="T2" fmla="*/ 2 w 8"/>
              <a:gd name="T3" fmla="*/ 3 h 10"/>
              <a:gd name="T4" fmla="*/ 7 w 8"/>
              <a:gd name="T5" fmla="*/ 10 h 10"/>
              <a:gd name="T6" fmla="*/ 8 w 8"/>
              <a:gd name="T7" fmla="*/ 3 h 10"/>
              <a:gd name="T8" fmla="*/ 6 w 8"/>
              <a:gd name="T9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0">
                <a:moveTo>
                  <a:pt x="0" y="0"/>
                </a:moveTo>
                <a:lnTo>
                  <a:pt x="2" y="3"/>
                </a:lnTo>
                <a:lnTo>
                  <a:pt x="7" y="10"/>
                </a:lnTo>
                <a:lnTo>
                  <a:pt x="8" y="3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9" name="Freeform 535"/>
          <p:cNvSpPr>
            <a:spLocks/>
          </p:cNvSpPr>
          <p:nvPr/>
        </p:nvSpPr>
        <p:spPr bwMode="auto">
          <a:xfrm>
            <a:off x="7286626" y="1273175"/>
            <a:ext cx="28575" cy="14288"/>
          </a:xfrm>
          <a:custGeom>
            <a:avLst/>
            <a:gdLst>
              <a:gd name="T0" fmla="*/ 3 w 18"/>
              <a:gd name="T1" fmla="*/ 9 h 9"/>
              <a:gd name="T2" fmla="*/ 0 w 18"/>
              <a:gd name="T3" fmla="*/ 5 h 9"/>
              <a:gd name="T4" fmla="*/ 10 w 18"/>
              <a:gd name="T5" fmla="*/ 0 h 9"/>
              <a:gd name="T6" fmla="*/ 18 w 18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9">
                <a:moveTo>
                  <a:pt x="3" y="9"/>
                </a:moveTo>
                <a:lnTo>
                  <a:pt x="0" y="5"/>
                </a:lnTo>
                <a:lnTo>
                  <a:pt x="10" y="0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0" name="Line 536"/>
          <p:cNvSpPr>
            <a:spLocks noChangeShapeType="1"/>
          </p:cNvSpPr>
          <p:nvPr/>
        </p:nvSpPr>
        <p:spPr bwMode="auto">
          <a:xfrm>
            <a:off x="8223251" y="1274763"/>
            <a:ext cx="4763" cy="1270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1" name="Freeform 537"/>
          <p:cNvSpPr>
            <a:spLocks/>
          </p:cNvSpPr>
          <p:nvPr/>
        </p:nvSpPr>
        <p:spPr bwMode="auto">
          <a:xfrm>
            <a:off x="8228013" y="1284288"/>
            <a:ext cx="3175" cy="6350"/>
          </a:xfrm>
          <a:custGeom>
            <a:avLst/>
            <a:gdLst>
              <a:gd name="T0" fmla="*/ 0 w 2"/>
              <a:gd name="T1" fmla="*/ 2 h 4"/>
              <a:gd name="T2" fmla="*/ 0 w 2"/>
              <a:gd name="T3" fmla="*/ 4 h 4"/>
              <a:gd name="T4" fmla="*/ 2 w 2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4">
                <a:moveTo>
                  <a:pt x="0" y="2"/>
                </a:moveTo>
                <a:lnTo>
                  <a:pt x="0" y="4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2" name="Freeform 538"/>
          <p:cNvSpPr>
            <a:spLocks/>
          </p:cNvSpPr>
          <p:nvPr/>
        </p:nvSpPr>
        <p:spPr bwMode="auto">
          <a:xfrm>
            <a:off x="7200901" y="1268413"/>
            <a:ext cx="38100" cy="23813"/>
          </a:xfrm>
          <a:custGeom>
            <a:avLst/>
            <a:gdLst>
              <a:gd name="T0" fmla="*/ 24 w 24"/>
              <a:gd name="T1" fmla="*/ 0 h 15"/>
              <a:gd name="T2" fmla="*/ 23 w 24"/>
              <a:gd name="T3" fmla="*/ 3 h 15"/>
              <a:gd name="T4" fmla="*/ 20 w 24"/>
              <a:gd name="T5" fmla="*/ 4 h 15"/>
              <a:gd name="T6" fmla="*/ 13 w 24"/>
              <a:gd name="T7" fmla="*/ 10 h 15"/>
              <a:gd name="T8" fmla="*/ 11 w 24"/>
              <a:gd name="T9" fmla="*/ 11 h 15"/>
              <a:gd name="T10" fmla="*/ 7 w 24"/>
              <a:gd name="T11" fmla="*/ 12 h 15"/>
              <a:gd name="T12" fmla="*/ 0 w 24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15">
                <a:moveTo>
                  <a:pt x="24" y="0"/>
                </a:moveTo>
                <a:lnTo>
                  <a:pt x="23" y="3"/>
                </a:lnTo>
                <a:lnTo>
                  <a:pt x="20" y="4"/>
                </a:lnTo>
                <a:lnTo>
                  <a:pt x="13" y="10"/>
                </a:lnTo>
                <a:lnTo>
                  <a:pt x="11" y="11"/>
                </a:lnTo>
                <a:lnTo>
                  <a:pt x="7" y="12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3" name="Freeform 539"/>
          <p:cNvSpPr>
            <a:spLocks/>
          </p:cNvSpPr>
          <p:nvPr/>
        </p:nvSpPr>
        <p:spPr bwMode="auto">
          <a:xfrm>
            <a:off x="8281988" y="1268413"/>
            <a:ext cx="14288" cy="28575"/>
          </a:xfrm>
          <a:custGeom>
            <a:avLst/>
            <a:gdLst>
              <a:gd name="T0" fmla="*/ 0 w 9"/>
              <a:gd name="T1" fmla="*/ 0 h 18"/>
              <a:gd name="T2" fmla="*/ 1 w 9"/>
              <a:gd name="T3" fmla="*/ 8 h 18"/>
              <a:gd name="T4" fmla="*/ 6 w 9"/>
              <a:gd name="T5" fmla="*/ 18 h 18"/>
              <a:gd name="T6" fmla="*/ 9 w 9"/>
              <a:gd name="T7" fmla="*/ 14 h 18"/>
              <a:gd name="T8" fmla="*/ 6 w 9"/>
              <a:gd name="T9" fmla="*/ 3 h 18"/>
              <a:gd name="T10" fmla="*/ 5 w 9"/>
              <a:gd name="T11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8">
                <a:moveTo>
                  <a:pt x="0" y="0"/>
                </a:moveTo>
                <a:lnTo>
                  <a:pt x="1" y="8"/>
                </a:lnTo>
                <a:lnTo>
                  <a:pt x="6" y="18"/>
                </a:lnTo>
                <a:lnTo>
                  <a:pt x="9" y="14"/>
                </a:lnTo>
                <a:lnTo>
                  <a:pt x="6" y="3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4" name="Freeform 540"/>
          <p:cNvSpPr>
            <a:spLocks/>
          </p:cNvSpPr>
          <p:nvPr/>
        </p:nvSpPr>
        <p:spPr bwMode="auto">
          <a:xfrm>
            <a:off x="7200901" y="1274763"/>
            <a:ext cx="53975" cy="28575"/>
          </a:xfrm>
          <a:custGeom>
            <a:avLst/>
            <a:gdLst>
              <a:gd name="T0" fmla="*/ 0 w 34"/>
              <a:gd name="T1" fmla="*/ 18 h 18"/>
              <a:gd name="T2" fmla="*/ 12 w 34"/>
              <a:gd name="T3" fmla="*/ 14 h 18"/>
              <a:gd name="T4" fmla="*/ 19 w 34"/>
              <a:gd name="T5" fmla="*/ 8 h 18"/>
              <a:gd name="T6" fmla="*/ 24 w 34"/>
              <a:gd name="T7" fmla="*/ 7 h 18"/>
              <a:gd name="T8" fmla="*/ 34 w 34"/>
              <a:gd name="T9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4" h="18">
                <a:moveTo>
                  <a:pt x="0" y="18"/>
                </a:moveTo>
                <a:lnTo>
                  <a:pt x="12" y="14"/>
                </a:lnTo>
                <a:lnTo>
                  <a:pt x="19" y="8"/>
                </a:lnTo>
                <a:lnTo>
                  <a:pt x="24" y="7"/>
                </a:lnTo>
                <a:lnTo>
                  <a:pt x="3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5" name="Freeform 541"/>
          <p:cNvSpPr>
            <a:spLocks/>
          </p:cNvSpPr>
          <p:nvPr/>
        </p:nvSpPr>
        <p:spPr bwMode="auto">
          <a:xfrm>
            <a:off x="7181851" y="1292225"/>
            <a:ext cx="19050" cy="12700"/>
          </a:xfrm>
          <a:custGeom>
            <a:avLst/>
            <a:gdLst>
              <a:gd name="T0" fmla="*/ 12 w 12"/>
              <a:gd name="T1" fmla="*/ 0 h 8"/>
              <a:gd name="T2" fmla="*/ 10 w 12"/>
              <a:gd name="T3" fmla="*/ 2 h 8"/>
              <a:gd name="T4" fmla="*/ 1 w 12"/>
              <a:gd name="T5" fmla="*/ 7 h 8"/>
              <a:gd name="T6" fmla="*/ 0 w 12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8">
                <a:moveTo>
                  <a:pt x="12" y="0"/>
                </a:moveTo>
                <a:lnTo>
                  <a:pt x="10" y="2"/>
                </a:lnTo>
                <a:lnTo>
                  <a:pt x="1" y="7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6" name="Freeform 542"/>
          <p:cNvSpPr>
            <a:spLocks/>
          </p:cNvSpPr>
          <p:nvPr/>
        </p:nvSpPr>
        <p:spPr bwMode="auto">
          <a:xfrm>
            <a:off x="6888163" y="1268413"/>
            <a:ext cx="17463" cy="39688"/>
          </a:xfrm>
          <a:custGeom>
            <a:avLst/>
            <a:gdLst>
              <a:gd name="T0" fmla="*/ 0 w 11"/>
              <a:gd name="T1" fmla="*/ 25 h 25"/>
              <a:gd name="T2" fmla="*/ 0 w 11"/>
              <a:gd name="T3" fmla="*/ 15 h 25"/>
              <a:gd name="T4" fmla="*/ 10 w 11"/>
              <a:gd name="T5" fmla="*/ 6 h 25"/>
              <a:gd name="T6" fmla="*/ 11 w 11"/>
              <a:gd name="T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25">
                <a:moveTo>
                  <a:pt x="0" y="25"/>
                </a:moveTo>
                <a:lnTo>
                  <a:pt x="0" y="15"/>
                </a:lnTo>
                <a:lnTo>
                  <a:pt x="10" y="6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7" name="Freeform 543"/>
          <p:cNvSpPr>
            <a:spLocks/>
          </p:cNvSpPr>
          <p:nvPr/>
        </p:nvSpPr>
        <p:spPr bwMode="auto">
          <a:xfrm>
            <a:off x="7165976" y="1303338"/>
            <a:ext cx="34925" cy="19050"/>
          </a:xfrm>
          <a:custGeom>
            <a:avLst/>
            <a:gdLst>
              <a:gd name="T0" fmla="*/ 10 w 22"/>
              <a:gd name="T1" fmla="*/ 1 h 12"/>
              <a:gd name="T2" fmla="*/ 1 w 22"/>
              <a:gd name="T3" fmla="*/ 7 h 12"/>
              <a:gd name="T4" fmla="*/ 0 w 22"/>
              <a:gd name="T5" fmla="*/ 12 h 12"/>
              <a:gd name="T6" fmla="*/ 12 w 22"/>
              <a:gd name="T7" fmla="*/ 3 h 12"/>
              <a:gd name="T8" fmla="*/ 22 w 22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12">
                <a:moveTo>
                  <a:pt x="10" y="1"/>
                </a:moveTo>
                <a:lnTo>
                  <a:pt x="1" y="7"/>
                </a:lnTo>
                <a:lnTo>
                  <a:pt x="0" y="12"/>
                </a:lnTo>
                <a:lnTo>
                  <a:pt x="12" y="3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8" name="Freeform 544"/>
          <p:cNvSpPr>
            <a:spLocks/>
          </p:cNvSpPr>
          <p:nvPr/>
        </p:nvSpPr>
        <p:spPr bwMode="auto">
          <a:xfrm>
            <a:off x="7315201" y="1320800"/>
            <a:ext cx="12700" cy="1588"/>
          </a:xfrm>
          <a:custGeom>
            <a:avLst/>
            <a:gdLst>
              <a:gd name="T0" fmla="*/ 0 w 8"/>
              <a:gd name="T1" fmla="*/ 0 h 1"/>
              <a:gd name="T2" fmla="*/ 7 w 8"/>
              <a:gd name="T3" fmla="*/ 1 h 1"/>
              <a:gd name="T4" fmla="*/ 8 w 8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">
                <a:moveTo>
                  <a:pt x="0" y="0"/>
                </a:moveTo>
                <a:lnTo>
                  <a:pt x="7" y="1"/>
                </a:lnTo>
                <a:lnTo>
                  <a:pt x="8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9" name="Freeform 545"/>
          <p:cNvSpPr>
            <a:spLocks/>
          </p:cNvSpPr>
          <p:nvPr/>
        </p:nvSpPr>
        <p:spPr bwMode="auto">
          <a:xfrm>
            <a:off x="7291388" y="1287463"/>
            <a:ext cx="52388" cy="34925"/>
          </a:xfrm>
          <a:custGeom>
            <a:avLst/>
            <a:gdLst>
              <a:gd name="T0" fmla="*/ 23 w 33"/>
              <a:gd name="T1" fmla="*/ 22 h 22"/>
              <a:gd name="T2" fmla="*/ 27 w 33"/>
              <a:gd name="T3" fmla="*/ 22 h 22"/>
              <a:gd name="T4" fmla="*/ 33 w 33"/>
              <a:gd name="T5" fmla="*/ 13 h 22"/>
              <a:gd name="T6" fmla="*/ 32 w 33"/>
              <a:gd name="T7" fmla="*/ 7 h 22"/>
              <a:gd name="T8" fmla="*/ 19 w 33"/>
              <a:gd name="T9" fmla="*/ 11 h 22"/>
              <a:gd name="T10" fmla="*/ 17 w 33"/>
              <a:gd name="T11" fmla="*/ 10 h 22"/>
              <a:gd name="T12" fmla="*/ 4 w 33"/>
              <a:gd name="T13" fmla="*/ 5 h 22"/>
              <a:gd name="T14" fmla="*/ 0 w 33"/>
              <a:gd name="T15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22">
                <a:moveTo>
                  <a:pt x="23" y="22"/>
                </a:moveTo>
                <a:lnTo>
                  <a:pt x="27" y="22"/>
                </a:lnTo>
                <a:lnTo>
                  <a:pt x="33" y="13"/>
                </a:lnTo>
                <a:lnTo>
                  <a:pt x="32" y="7"/>
                </a:lnTo>
                <a:lnTo>
                  <a:pt x="19" y="11"/>
                </a:lnTo>
                <a:lnTo>
                  <a:pt x="17" y="10"/>
                </a:lnTo>
                <a:lnTo>
                  <a:pt x="4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0" name="Freeform 546"/>
          <p:cNvSpPr>
            <a:spLocks/>
          </p:cNvSpPr>
          <p:nvPr/>
        </p:nvSpPr>
        <p:spPr bwMode="auto">
          <a:xfrm>
            <a:off x="6783388" y="1268413"/>
            <a:ext cx="57150" cy="57150"/>
          </a:xfrm>
          <a:custGeom>
            <a:avLst/>
            <a:gdLst>
              <a:gd name="T0" fmla="*/ 0 w 36"/>
              <a:gd name="T1" fmla="*/ 0 h 36"/>
              <a:gd name="T2" fmla="*/ 0 w 36"/>
              <a:gd name="T3" fmla="*/ 3 h 36"/>
              <a:gd name="T4" fmla="*/ 6 w 36"/>
              <a:gd name="T5" fmla="*/ 10 h 36"/>
              <a:gd name="T6" fmla="*/ 9 w 36"/>
              <a:gd name="T7" fmla="*/ 21 h 36"/>
              <a:gd name="T8" fmla="*/ 12 w 36"/>
              <a:gd name="T9" fmla="*/ 22 h 36"/>
              <a:gd name="T10" fmla="*/ 15 w 36"/>
              <a:gd name="T11" fmla="*/ 11 h 36"/>
              <a:gd name="T12" fmla="*/ 21 w 36"/>
              <a:gd name="T13" fmla="*/ 14 h 36"/>
              <a:gd name="T14" fmla="*/ 20 w 36"/>
              <a:gd name="T15" fmla="*/ 22 h 36"/>
              <a:gd name="T16" fmla="*/ 36 w 36"/>
              <a:gd name="T17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" h="36">
                <a:moveTo>
                  <a:pt x="0" y="0"/>
                </a:moveTo>
                <a:lnTo>
                  <a:pt x="0" y="3"/>
                </a:lnTo>
                <a:lnTo>
                  <a:pt x="6" y="10"/>
                </a:lnTo>
                <a:lnTo>
                  <a:pt x="9" y="21"/>
                </a:lnTo>
                <a:lnTo>
                  <a:pt x="12" y="22"/>
                </a:lnTo>
                <a:lnTo>
                  <a:pt x="15" y="11"/>
                </a:lnTo>
                <a:lnTo>
                  <a:pt x="21" y="14"/>
                </a:lnTo>
                <a:lnTo>
                  <a:pt x="20" y="22"/>
                </a:lnTo>
                <a:lnTo>
                  <a:pt x="36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1" name="Freeform 547"/>
          <p:cNvSpPr>
            <a:spLocks/>
          </p:cNvSpPr>
          <p:nvPr/>
        </p:nvSpPr>
        <p:spPr bwMode="auto">
          <a:xfrm>
            <a:off x="6691313" y="1268413"/>
            <a:ext cx="36513" cy="63500"/>
          </a:xfrm>
          <a:custGeom>
            <a:avLst/>
            <a:gdLst>
              <a:gd name="T0" fmla="*/ 17 w 23"/>
              <a:gd name="T1" fmla="*/ 0 h 40"/>
              <a:gd name="T2" fmla="*/ 7 w 23"/>
              <a:gd name="T3" fmla="*/ 6 h 40"/>
              <a:gd name="T4" fmla="*/ 8 w 23"/>
              <a:gd name="T5" fmla="*/ 18 h 40"/>
              <a:gd name="T6" fmla="*/ 0 w 23"/>
              <a:gd name="T7" fmla="*/ 27 h 40"/>
              <a:gd name="T8" fmla="*/ 14 w 23"/>
              <a:gd name="T9" fmla="*/ 40 h 40"/>
              <a:gd name="T10" fmla="*/ 23 w 23"/>
              <a:gd name="T11" fmla="*/ 17 h 40"/>
              <a:gd name="T12" fmla="*/ 18 w 23"/>
              <a:gd name="T13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" h="40">
                <a:moveTo>
                  <a:pt x="17" y="0"/>
                </a:moveTo>
                <a:lnTo>
                  <a:pt x="7" y="6"/>
                </a:lnTo>
                <a:lnTo>
                  <a:pt x="8" y="18"/>
                </a:lnTo>
                <a:lnTo>
                  <a:pt x="0" y="27"/>
                </a:lnTo>
                <a:lnTo>
                  <a:pt x="14" y="40"/>
                </a:lnTo>
                <a:lnTo>
                  <a:pt x="23" y="17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2" name="Freeform 548"/>
          <p:cNvSpPr>
            <a:spLocks/>
          </p:cNvSpPr>
          <p:nvPr/>
        </p:nvSpPr>
        <p:spPr bwMode="auto">
          <a:xfrm>
            <a:off x="6743701" y="1304925"/>
            <a:ext cx="28575" cy="26988"/>
          </a:xfrm>
          <a:custGeom>
            <a:avLst/>
            <a:gdLst>
              <a:gd name="T0" fmla="*/ 18 w 18"/>
              <a:gd name="T1" fmla="*/ 17 h 17"/>
              <a:gd name="T2" fmla="*/ 18 w 18"/>
              <a:gd name="T3" fmla="*/ 9 h 17"/>
              <a:gd name="T4" fmla="*/ 4 w 18"/>
              <a:gd name="T5" fmla="*/ 0 h 17"/>
              <a:gd name="T6" fmla="*/ 0 w 18"/>
              <a:gd name="T7" fmla="*/ 13 h 17"/>
              <a:gd name="T8" fmla="*/ 18 w 18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7">
                <a:moveTo>
                  <a:pt x="18" y="17"/>
                </a:moveTo>
                <a:lnTo>
                  <a:pt x="18" y="9"/>
                </a:lnTo>
                <a:lnTo>
                  <a:pt x="4" y="0"/>
                </a:lnTo>
                <a:lnTo>
                  <a:pt x="0" y="13"/>
                </a:lnTo>
                <a:lnTo>
                  <a:pt x="18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3" name="Freeform 549"/>
          <p:cNvSpPr>
            <a:spLocks/>
          </p:cNvSpPr>
          <p:nvPr/>
        </p:nvSpPr>
        <p:spPr bwMode="auto">
          <a:xfrm>
            <a:off x="7005638" y="1268413"/>
            <a:ext cx="125413" cy="65088"/>
          </a:xfrm>
          <a:custGeom>
            <a:avLst/>
            <a:gdLst>
              <a:gd name="T0" fmla="*/ 78 w 79"/>
              <a:gd name="T1" fmla="*/ 36 h 41"/>
              <a:gd name="T2" fmla="*/ 71 w 79"/>
              <a:gd name="T3" fmla="*/ 37 h 41"/>
              <a:gd name="T4" fmla="*/ 63 w 79"/>
              <a:gd name="T5" fmla="*/ 41 h 41"/>
              <a:gd name="T6" fmla="*/ 56 w 79"/>
              <a:gd name="T7" fmla="*/ 36 h 41"/>
              <a:gd name="T8" fmla="*/ 67 w 79"/>
              <a:gd name="T9" fmla="*/ 29 h 41"/>
              <a:gd name="T10" fmla="*/ 75 w 79"/>
              <a:gd name="T11" fmla="*/ 25 h 41"/>
              <a:gd name="T12" fmla="*/ 79 w 79"/>
              <a:gd name="T13" fmla="*/ 15 h 41"/>
              <a:gd name="T14" fmla="*/ 78 w 79"/>
              <a:gd name="T15" fmla="*/ 10 h 41"/>
              <a:gd name="T16" fmla="*/ 68 w 79"/>
              <a:gd name="T17" fmla="*/ 23 h 41"/>
              <a:gd name="T18" fmla="*/ 57 w 79"/>
              <a:gd name="T19" fmla="*/ 23 h 41"/>
              <a:gd name="T20" fmla="*/ 49 w 79"/>
              <a:gd name="T21" fmla="*/ 34 h 41"/>
              <a:gd name="T22" fmla="*/ 37 w 79"/>
              <a:gd name="T23" fmla="*/ 26 h 41"/>
              <a:gd name="T24" fmla="*/ 36 w 79"/>
              <a:gd name="T25" fmla="*/ 19 h 41"/>
              <a:gd name="T26" fmla="*/ 31 w 79"/>
              <a:gd name="T27" fmla="*/ 26 h 41"/>
              <a:gd name="T28" fmla="*/ 25 w 79"/>
              <a:gd name="T29" fmla="*/ 23 h 41"/>
              <a:gd name="T30" fmla="*/ 21 w 79"/>
              <a:gd name="T31" fmla="*/ 11 h 41"/>
              <a:gd name="T32" fmla="*/ 26 w 79"/>
              <a:gd name="T33" fmla="*/ 4 h 41"/>
              <a:gd name="T34" fmla="*/ 23 w 79"/>
              <a:gd name="T35" fmla="*/ 3 h 41"/>
              <a:gd name="T36" fmla="*/ 10 w 79"/>
              <a:gd name="T37" fmla="*/ 7 h 41"/>
              <a:gd name="T38" fmla="*/ 3 w 79"/>
              <a:gd name="T39" fmla="*/ 3 h 41"/>
              <a:gd name="T40" fmla="*/ 0 w 79"/>
              <a:gd name="T41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9" h="41">
                <a:moveTo>
                  <a:pt x="78" y="36"/>
                </a:moveTo>
                <a:lnTo>
                  <a:pt x="71" y="37"/>
                </a:lnTo>
                <a:lnTo>
                  <a:pt x="63" y="41"/>
                </a:lnTo>
                <a:lnTo>
                  <a:pt x="56" y="36"/>
                </a:lnTo>
                <a:lnTo>
                  <a:pt x="67" y="29"/>
                </a:lnTo>
                <a:lnTo>
                  <a:pt x="75" y="25"/>
                </a:lnTo>
                <a:lnTo>
                  <a:pt x="79" y="15"/>
                </a:lnTo>
                <a:lnTo>
                  <a:pt x="78" y="10"/>
                </a:lnTo>
                <a:lnTo>
                  <a:pt x="68" y="23"/>
                </a:lnTo>
                <a:lnTo>
                  <a:pt x="57" y="23"/>
                </a:lnTo>
                <a:lnTo>
                  <a:pt x="49" y="34"/>
                </a:lnTo>
                <a:lnTo>
                  <a:pt x="37" y="26"/>
                </a:lnTo>
                <a:lnTo>
                  <a:pt x="36" y="19"/>
                </a:lnTo>
                <a:lnTo>
                  <a:pt x="31" y="26"/>
                </a:lnTo>
                <a:lnTo>
                  <a:pt x="25" y="23"/>
                </a:lnTo>
                <a:lnTo>
                  <a:pt x="21" y="11"/>
                </a:lnTo>
                <a:lnTo>
                  <a:pt x="26" y="4"/>
                </a:lnTo>
                <a:lnTo>
                  <a:pt x="23" y="3"/>
                </a:lnTo>
                <a:lnTo>
                  <a:pt x="10" y="7"/>
                </a:lnTo>
                <a:lnTo>
                  <a:pt x="3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4" name="Freeform 550"/>
          <p:cNvSpPr>
            <a:spLocks/>
          </p:cNvSpPr>
          <p:nvPr/>
        </p:nvSpPr>
        <p:spPr bwMode="auto">
          <a:xfrm>
            <a:off x="7129463" y="1325563"/>
            <a:ext cx="7938" cy="14288"/>
          </a:xfrm>
          <a:custGeom>
            <a:avLst/>
            <a:gdLst>
              <a:gd name="T0" fmla="*/ 3 w 5"/>
              <a:gd name="T1" fmla="*/ 9 h 9"/>
              <a:gd name="T2" fmla="*/ 0 w 5"/>
              <a:gd name="T3" fmla="*/ 4 h 9"/>
              <a:gd name="T4" fmla="*/ 1 w 5"/>
              <a:gd name="T5" fmla="*/ 2 h 9"/>
              <a:gd name="T6" fmla="*/ 5 w 5"/>
              <a:gd name="T7" fmla="*/ 0 h 9"/>
              <a:gd name="T8" fmla="*/ 0 w 5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9">
                <a:moveTo>
                  <a:pt x="3" y="9"/>
                </a:moveTo>
                <a:lnTo>
                  <a:pt x="0" y="4"/>
                </a:lnTo>
                <a:lnTo>
                  <a:pt x="1" y="2"/>
                </a:lnTo>
                <a:lnTo>
                  <a:pt x="5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5" name="Freeform 551"/>
          <p:cNvSpPr>
            <a:spLocks/>
          </p:cNvSpPr>
          <p:nvPr/>
        </p:nvSpPr>
        <p:spPr bwMode="auto">
          <a:xfrm>
            <a:off x="6927851" y="1268413"/>
            <a:ext cx="14288" cy="74613"/>
          </a:xfrm>
          <a:custGeom>
            <a:avLst/>
            <a:gdLst>
              <a:gd name="T0" fmla="*/ 5 w 9"/>
              <a:gd name="T1" fmla="*/ 0 h 47"/>
              <a:gd name="T2" fmla="*/ 9 w 9"/>
              <a:gd name="T3" fmla="*/ 3 h 47"/>
              <a:gd name="T4" fmla="*/ 5 w 9"/>
              <a:gd name="T5" fmla="*/ 29 h 47"/>
              <a:gd name="T6" fmla="*/ 8 w 9"/>
              <a:gd name="T7" fmla="*/ 40 h 47"/>
              <a:gd name="T8" fmla="*/ 0 w 9"/>
              <a:gd name="T9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47">
                <a:moveTo>
                  <a:pt x="5" y="0"/>
                </a:moveTo>
                <a:lnTo>
                  <a:pt x="9" y="3"/>
                </a:lnTo>
                <a:lnTo>
                  <a:pt x="5" y="29"/>
                </a:lnTo>
                <a:lnTo>
                  <a:pt x="8" y="40"/>
                </a:lnTo>
                <a:lnTo>
                  <a:pt x="0" y="4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6" name="Freeform 552"/>
          <p:cNvSpPr>
            <a:spLocks/>
          </p:cNvSpPr>
          <p:nvPr/>
        </p:nvSpPr>
        <p:spPr bwMode="auto">
          <a:xfrm>
            <a:off x="6761163" y="1268413"/>
            <a:ext cx="49213" cy="77788"/>
          </a:xfrm>
          <a:custGeom>
            <a:avLst/>
            <a:gdLst>
              <a:gd name="T0" fmla="*/ 31 w 31"/>
              <a:gd name="T1" fmla="*/ 49 h 49"/>
              <a:gd name="T2" fmla="*/ 24 w 31"/>
              <a:gd name="T3" fmla="*/ 49 h 49"/>
              <a:gd name="T4" fmla="*/ 11 w 31"/>
              <a:gd name="T5" fmla="*/ 17 h 49"/>
              <a:gd name="T6" fmla="*/ 0 w 31"/>
              <a:gd name="T7" fmla="*/ 8 h 49"/>
              <a:gd name="T8" fmla="*/ 1 w 31"/>
              <a:gd name="T9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1" h="49">
                <a:moveTo>
                  <a:pt x="31" y="49"/>
                </a:moveTo>
                <a:lnTo>
                  <a:pt x="24" y="49"/>
                </a:lnTo>
                <a:lnTo>
                  <a:pt x="11" y="17"/>
                </a:lnTo>
                <a:lnTo>
                  <a:pt x="0" y="8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7" name="Freeform 553"/>
          <p:cNvSpPr>
            <a:spLocks/>
          </p:cNvSpPr>
          <p:nvPr/>
        </p:nvSpPr>
        <p:spPr bwMode="auto">
          <a:xfrm>
            <a:off x="7429501" y="820738"/>
            <a:ext cx="26988" cy="36513"/>
          </a:xfrm>
          <a:custGeom>
            <a:avLst/>
            <a:gdLst>
              <a:gd name="T0" fmla="*/ 15 w 17"/>
              <a:gd name="T1" fmla="*/ 23 h 23"/>
              <a:gd name="T2" fmla="*/ 17 w 17"/>
              <a:gd name="T3" fmla="*/ 4 h 23"/>
              <a:gd name="T4" fmla="*/ 9 w 17"/>
              <a:gd name="T5" fmla="*/ 0 h 23"/>
              <a:gd name="T6" fmla="*/ 0 w 17"/>
              <a:gd name="T7" fmla="*/ 16 h 23"/>
              <a:gd name="T8" fmla="*/ 15 w 17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23">
                <a:moveTo>
                  <a:pt x="15" y="23"/>
                </a:moveTo>
                <a:lnTo>
                  <a:pt x="17" y="4"/>
                </a:lnTo>
                <a:lnTo>
                  <a:pt x="9" y="0"/>
                </a:lnTo>
                <a:lnTo>
                  <a:pt x="0" y="16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8" name="Freeform 554"/>
          <p:cNvSpPr>
            <a:spLocks/>
          </p:cNvSpPr>
          <p:nvPr/>
        </p:nvSpPr>
        <p:spPr bwMode="auto">
          <a:xfrm>
            <a:off x="7515226" y="774700"/>
            <a:ext cx="127000" cy="104775"/>
          </a:xfrm>
          <a:custGeom>
            <a:avLst/>
            <a:gdLst>
              <a:gd name="T0" fmla="*/ 32 w 80"/>
              <a:gd name="T1" fmla="*/ 66 h 66"/>
              <a:gd name="T2" fmla="*/ 16 w 80"/>
              <a:gd name="T3" fmla="*/ 52 h 66"/>
              <a:gd name="T4" fmla="*/ 26 w 80"/>
              <a:gd name="T5" fmla="*/ 44 h 66"/>
              <a:gd name="T6" fmla="*/ 23 w 80"/>
              <a:gd name="T7" fmla="*/ 41 h 66"/>
              <a:gd name="T8" fmla="*/ 4 w 80"/>
              <a:gd name="T9" fmla="*/ 48 h 66"/>
              <a:gd name="T10" fmla="*/ 4 w 80"/>
              <a:gd name="T11" fmla="*/ 47 h 66"/>
              <a:gd name="T12" fmla="*/ 0 w 80"/>
              <a:gd name="T13" fmla="*/ 28 h 66"/>
              <a:gd name="T14" fmla="*/ 24 w 80"/>
              <a:gd name="T15" fmla="*/ 22 h 66"/>
              <a:gd name="T16" fmla="*/ 35 w 80"/>
              <a:gd name="T17" fmla="*/ 28 h 66"/>
              <a:gd name="T18" fmla="*/ 38 w 80"/>
              <a:gd name="T19" fmla="*/ 21 h 66"/>
              <a:gd name="T20" fmla="*/ 19 w 80"/>
              <a:gd name="T21" fmla="*/ 8 h 66"/>
              <a:gd name="T22" fmla="*/ 23 w 80"/>
              <a:gd name="T23" fmla="*/ 3 h 66"/>
              <a:gd name="T24" fmla="*/ 42 w 80"/>
              <a:gd name="T25" fmla="*/ 0 h 66"/>
              <a:gd name="T26" fmla="*/ 41 w 80"/>
              <a:gd name="T27" fmla="*/ 13 h 66"/>
              <a:gd name="T28" fmla="*/ 57 w 80"/>
              <a:gd name="T29" fmla="*/ 10 h 66"/>
              <a:gd name="T30" fmla="*/ 64 w 80"/>
              <a:gd name="T31" fmla="*/ 14 h 66"/>
              <a:gd name="T32" fmla="*/ 53 w 80"/>
              <a:gd name="T33" fmla="*/ 25 h 66"/>
              <a:gd name="T34" fmla="*/ 65 w 80"/>
              <a:gd name="T35" fmla="*/ 38 h 66"/>
              <a:gd name="T36" fmla="*/ 71 w 80"/>
              <a:gd name="T37" fmla="*/ 33 h 66"/>
              <a:gd name="T38" fmla="*/ 75 w 80"/>
              <a:gd name="T39" fmla="*/ 25 h 66"/>
              <a:gd name="T40" fmla="*/ 79 w 80"/>
              <a:gd name="T41" fmla="*/ 23 h 66"/>
              <a:gd name="T42" fmla="*/ 80 w 80"/>
              <a:gd name="T43" fmla="*/ 36 h 66"/>
              <a:gd name="T44" fmla="*/ 64 w 80"/>
              <a:gd name="T45" fmla="*/ 52 h 66"/>
              <a:gd name="T46" fmla="*/ 43 w 80"/>
              <a:gd name="T47" fmla="*/ 51 h 66"/>
              <a:gd name="T48" fmla="*/ 43 w 80"/>
              <a:gd name="T49" fmla="*/ 55 h 66"/>
              <a:gd name="T50" fmla="*/ 43 w 80"/>
              <a:gd name="T51" fmla="*/ 58 h 66"/>
              <a:gd name="T52" fmla="*/ 32 w 80"/>
              <a:gd name="T5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80" h="66">
                <a:moveTo>
                  <a:pt x="32" y="66"/>
                </a:moveTo>
                <a:lnTo>
                  <a:pt x="16" y="52"/>
                </a:lnTo>
                <a:lnTo>
                  <a:pt x="26" y="44"/>
                </a:lnTo>
                <a:lnTo>
                  <a:pt x="23" y="41"/>
                </a:lnTo>
                <a:lnTo>
                  <a:pt x="4" y="48"/>
                </a:lnTo>
                <a:lnTo>
                  <a:pt x="4" y="47"/>
                </a:lnTo>
                <a:lnTo>
                  <a:pt x="0" y="28"/>
                </a:lnTo>
                <a:lnTo>
                  <a:pt x="24" y="22"/>
                </a:lnTo>
                <a:lnTo>
                  <a:pt x="35" y="28"/>
                </a:lnTo>
                <a:lnTo>
                  <a:pt x="38" y="21"/>
                </a:lnTo>
                <a:lnTo>
                  <a:pt x="19" y="8"/>
                </a:lnTo>
                <a:lnTo>
                  <a:pt x="23" y="3"/>
                </a:lnTo>
                <a:lnTo>
                  <a:pt x="42" y="0"/>
                </a:lnTo>
                <a:lnTo>
                  <a:pt x="41" y="13"/>
                </a:lnTo>
                <a:lnTo>
                  <a:pt x="57" y="10"/>
                </a:lnTo>
                <a:lnTo>
                  <a:pt x="64" y="14"/>
                </a:lnTo>
                <a:lnTo>
                  <a:pt x="53" y="25"/>
                </a:lnTo>
                <a:lnTo>
                  <a:pt x="65" y="38"/>
                </a:lnTo>
                <a:lnTo>
                  <a:pt x="71" y="33"/>
                </a:lnTo>
                <a:lnTo>
                  <a:pt x="75" y="25"/>
                </a:lnTo>
                <a:lnTo>
                  <a:pt x="79" y="23"/>
                </a:lnTo>
                <a:lnTo>
                  <a:pt x="80" y="36"/>
                </a:lnTo>
                <a:lnTo>
                  <a:pt x="64" y="52"/>
                </a:lnTo>
                <a:lnTo>
                  <a:pt x="43" y="51"/>
                </a:lnTo>
                <a:lnTo>
                  <a:pt x="43" y="55"/>
                </a:lnTo>
                <a:lnTo>
                  <a:pt x="43" y="58"/>
                </a:lnTo>
                <a:lnTo>
                  <a:pt x="32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9" name="Freeform 555"/>
          <p:cNvSpPr>
            <a:spLocks/>
          </p:cNvSpPr>
          <p:nvPr/>
        </p:nvSpPr>
        <p:spPr bwMode="auto">
          <a:xfrm>
            <a:off x="7996238" y="819150"/>
            <a:ext cx="12700" cy="74613"/>
          </a:xfrm>
          <a:custGeom>
            <a:avLst/>
            <a:gdLst>
              <a:gd name="T0" fmla="*/ 4 w 8"/>
              <a:gd name="T1" fmla="*/ 47 h 47"/>
              <a:gd name="T2" fmla="*/ 0 w 8"/>
              <a:gd name="T3" fmla="*/ 43 h 47"/>
              <a:gd name="T4" fmla="*/ 0 w 8"/>
              <a:gd name="T5" fmla="*/ 32 h 47"/>
              <a:gd name="T6" fmla="*/ 2 w 8"/>
              <a:gd name="T7" fmla="*/ 19 h 47"/>
              <a:gd name="T8" fmla="*/ 8 w 8"/>
              <a:gd name="T9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7">
                <a:moveTo>
                  <a:pt x="4" y="47"/>
                </a:moveTo>
                <a:lnTo>
                  <a:pt x="0" y="43"/>
                </a:lnTo>
                <a:lnTo>
                  <a:pt x="0" y="32"/>
                </a:lnTo>
                <a:lnTo>
                  <a:pt x="2" y="19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0" name="Freeform 556"/>
          <p:cNvSpPr>
            <a:spLocks/>
          </p:cNvSpPr>
          <p:nvPr/>
        </p:nvSpPr>
        <p:spPr bwMode="auto">
          <a:xfrm>
            <a:off x="8002588" y="893763"/>
            <a:ext cx="3175" cy="4763"/>
          </a:xfrm>
          <a:custGeom>
            <a:avLst/>
            <a:gdLst>
              <a:gd name="T0" fmla="*/ 0 w 2"/>
              <a:gd name="T1" fmla="*/ 3 h 3"/>
              <a:gd name="T2" fmla="*/ 1 w 2"/>
              <a:gd name="T3" fmla="*/ 3 h 3"/>
              <a:gd name="T4" fmla="*/ 2 w 2"/>
              <a:gd name="T5" fmla="*/ 3 h 3"/>
              <a:gd name="T6" fmla="*/ 0 w 2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3">
                <a:moveTo>
                  <a:pt x="0" y="3"/>
                </a:moveTo>
                <a:lnTo>
                  <a:pt x="1" y="3"/>
                </a:lnTo>
                <a:lnTo>
                  <a:pt x="2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1" name="Freeform 557"/>
          <p:cNvSpPr>
            <a:spLocks/>
          </p:cNvSpPr>
          <p:nvPr/>
        </p:nvSpPr>
        <p:spPr bwMode="auto">
          <a:xfrm>
            <a:off x="7332663" y="874713"/>
            <a:ext cx="46038" cy="47625"/>
          </a:xfrm>
          <a:custGeom>
            <a:avLst/>
            <a:gdLst>
              <a:gd name="T0" fmla="*/ 16 w 29"/>
              <a:gd name="T1" fmla="*/ 30 h 30"/>
              <a:gd name="T2" fmla="*/ 3 w 29"/>
              <a:gd name="T3" fmla="*/ 22 h 30"/>
              <a:gd name="T4" fmla="*/ 8 w 29"/>
              <a:gd name="T5" fmla="*/ 16 h 30"/>
              <a:gd name="T6" fmla="*/ 0 w 29"/>
              <a:gd name="T7" fmla="*/ 10 h 30"/>
              <a:gd name="T8" fmla="*/ 4 w 29"/>
              <a:gd name="T9" fmla="*/ 1 h 30"/>
              <a:gd name="T10" fmla="*/ 12 w 29"/>
              <a:gd name="T11" fmla="*/ 0 h 30"/>
              <a:gd name="T12" fmla="*/ 25 w 29"/>
              <a:gd name="T13" fmla="*/ 5 h 30"/>
              <a:gd name="T14" fmla="*/ 16 w 29"/>
              <a:gd name="T15" fmla="*/ 11 h 30"/>
              <a:gd name="T16" fmla="*/ 16 w 29"/>
              <a:gd name="T17" fmla="*/ 16 h 30"/>
              <a:gd name="T18" fmla="*/ 27 w 29"/>
              <a:gd name="T19" fmla="*/ 14 h 30"/>
              <a:gd name="T20" fmla="*/ 29 w 29"/>
              <a:gd name="T21" fmla="*/ 20 h 30"/>
              <a:gd name="T22" fmla="*/ 21 w 29"/>
              <a:gd name="T23" fmla="*/ 23 h 30"/>
              <a:gd name="T24" fmla="*/ 16 w 29"/>
              <a:gd name="T2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30">
                <a:moveTo>
                  <a:pt x="16" y="30"/>
                </a:moveTo>
                <a:lnTo>
                  <a:pt x="3" y="22"/>
                </a:lnTo>
                <a:lnTo>
                  <a:pt x="8" y="16"/>
                </a:lnTo>
                <a:lnTo>
                  <a:pt x="0" y="10"/>
                </a:lnTo>
                <a:lnTo>
                  <a:pt x="4" y="1"/>
                </a:lnTo>
                <a:lnTo>
                  <a:pt x="12" y="0"/>
                </a:lnTo>
                <a:lnTo>
                  <a:pt x="25" y="5"/>
                </a:lnTo>
                <a:lnTo>
                  <a:pt x="16" y="11"/>
                </a:lnTo>
                <a:lnTo>
                  <a:pt x="16" y="16"/>
                </a:lnTo>
                <a:lnTo>
                  <a:pt x="27" y="14"/>
                </a:lnTo>
                <a:lnTo>
                  <a:pt x="29" y="20"/>
                </a:lnTo>
                <a:lnTo>
                  <a:pt x="21" y="23"/>
                </a:lnTo>
                <a:lnTo>
                  <a:pt x="16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2" name="Freeform 558"/>
          <p:cNvSpPr>
            <a:spLocks/>
          </p:cNvSpPr>
          <p:nvPr/>
        </p:nvSpPr>
        <p:spPr bwMode="auto">
          <a:xfrm>
            <a:off x="8366126" y="927100"/>
            <a:ext cx="12700" cy="14288"/>
          </a:xfrm>
          <a:custGeom>
            <a:avLst/>
            <a:gdLst>
              <a:gd name="T0" fmla="*/ 7 w 8"/>
              <a:gd name="T1" fmla="*/ 9 h 9"/>
              <a:gd name="T2" fmla="*/ 8 w 8"/>
              <a:gd name="T3" fmla="*/ 8 h 9"/>
              <a:gd name="T4" fmla="*/ 7 w 8"/>
              <a:gd name="T5" fmla="*/ 5 h 9"/>
              <a:gd name="T6" fmla="*/ 5 w 8"/>
              <a:gd name="T7" fmla="*/ 5 h 9"/>
              <a:gd name="T8" fmla="*/ 1 w 8"/>
              <a:gd name="T9" fmla="*/ 0 h 9"/>
              <a:gd name="T10" fmla="*/ 0 w 8"/>
              <a:gd name="T11" fmla="*/ 1 h 9"/>
              <a:gd name="T12" fmla="*/ 5 w 8"/>
              <a:gd name="T13" fmla="*/ 8 h 9"/>
              <a:gd name="T14" fmla="*/ 7 w 8"/>
              <a:gd name="T1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9">
                <a:moveTo>
                  <a:pt x="7" y="9"/>
                </a:moveTo>
                <a:lnTo>
                  <a:pt x="8" y="8"/>
                </a:lnTo>
                <a:lnTo>
                  <a:pt x="7" y="5"/>
                </a:lnTo>
                <a:lnTo>
                  <a:pt x="5" y="5"/>
                </a:lnTo>
                <a:lnTo>
                  <a:pt x="1" y="0"/>
                </a:lnTo>
                <a:lnTo>
                  <a:pt x="0" y="1"/>
                </a:lnTo>
                <a:lnTo>
                  <a:pt x="5" y="8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3" name="Line 559"/>
          <p:cNvSpPr>
            <a:spLocks noChangeShapeType="1"/>
          </p:cNvSpPr>
          <p:nvPr/>
        </p:nvSpPr>
        <p:spPr bwMode="auto">
          <a:xfrm flipV="1">
            <a:off x="7800976" y="939800"/>
            <a:ext cx="3175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4" name="Freeform 560"/>
          <p:cNvSpPr>
            <a:spLocks/>
          </p:cNvSpPr>
          <p:nvPr/>
        </p:nvSpPr>
        <p:spPr bwMode="auto">
          <a:xfrm>
            <a:off x="7783513" y="739775"/>
            <a:ext cx="184150" cy="212725"/>
          </a:xfrm>
          <a:custGeom>
            <a:avLst/>
            <a:gdLst>
              <a:gd name="T0" fmla="*/ 13 w 116"/>
              <a:gd name="T1" fmla="*/ 126 h 134"/>
              <a:gd name="T2" fmla="*/ 13 w 116"/>
              <a:gd name="T3" fmla="*/ 125 h 134"/>
              <a:gd name="T4" fmla="*/ 5 w 116"/>
              <a:gd name="T5" fmla="*/ 120 h 134"/>
              <a:gd name="T6" fmla="*/ 7 w 116"/>
              <a:gd name="T7" fmla="*/ 107 h 134"/>
              <a:gd name="T8" fmla="*/ 24 w 116"/>
              <a:gd name="T9" fmla="*/ 108 h 134"/>
              <a:gd name="T10" fmla="*/ 27 w 116"/>
              <a:gd name="T11" fmla="*/ 103 h 134"/>
              <a:gd name="T12" fmla="*/ 19 w 116"/>
              <a:gd name="T13" fmla="*/ 100 h 134"/>
              <a:gd name="T14" fmla="*/ 18 w 116"/>
              <a:gd name="T15" fmla="*/ 86 h 134"/>
              <a:gd name="T16" fmla="*/ 35 w 116"/>
              <a:gd name="T17" fmla="*/ 86 h 134"/>
              <a:gd name="T18" fmla="*/ 53 w 116"/>
              <a:gd name="T19" fmla="*/ 86 h 134"/>
              <a:gd name="T20" fmla="*/ 44 w 116"/>
              <a:gd name="T21" fmla="*/ 81 h 134"/>
              <a:gd name="T22" fmla="*/ 34 w 116"/>
              <a:gd name="T23" fmla="*/ 77 h 134"/>
              <a:gd name="T24" fmla="*/ 31 w 116"/>
              <a:gd name="T25" fmla="*/ 71 h 134"/>
              <a:gd name="T26" fmla="*/ 24 w 116"/>
              <a:gd name="T27" fmla="*/ 58 h 134"/>
              <a:gd name="T28" fmla="*/ 11 w 116"/>
              <a:gd name="T29" fmla="*/ 69 h 134"/>
              <a:gd name="T30" fmla="*/ 1 w 116"/>
              <a:gd name="T31" fmla="*/ 59 h 134"/>
              <a:gd name="T32" fmla="*/ 0 w 116"/>
              <a:gd name="T33" fmla="*/ 48 h 134"/>
              <a:gd name="T34" fmla="*/ 15 w 116"/>
              <a:gd name="T35" fmla="*/ 52 h 134"/>
              <a:gd name="T36" fmla="*/ 11 w 116"/>
              <a:gd name="T37" fmla="*/ 43 h 134"/>
              <a:gd name="T38" fmla="*/ 4 w 116"/>
              <a:gd name="T39" fmla="*/ 39 h 134"/>
              <a:gd name="T40" fmla="*/ 5 w 116"/>
              <a:gd name="T41" fmla="*/ 30 h 134"/>
              <a:gd name="T42" fmla="*/ 24 w 116"/>
              <a:gd name="T43" fmla="*/ 33 h 134"/>
              <a:gd name="T44" fmla="*/ 33 w 116"/>
              <a:gd name="T45" fmla="*/ 48 h 134"/>
              <a:gd name="T46" fmla="*/ 35 w 116"/>
              <a:gd name="T47" fmla="*/ 29 h 134"/>
              <a:gd name="T48" fmla="*/ 24 w 116"/>
              <a:gd name="T49" fmla="*/ 21 h 134"/>
              <a:gd name="T50" fmla="*/ 26 w 116"/>
              <a:gd name="T51" fmla="*/ 9 h 134"/>
              <a:gd name="T52" fmla="*/ 30 w 116"/>
              <a:gd name="T53" fmla="*/ 7 h 134"/>
              <a:gd name="T54" fmla="*/ 33 w 116"/>
              <a:gd name="T55" fmla="*/ 2 h 134"/>
              <a:gd name="T56" fmla="*/ 34 w 116"/>
              <a:gd name="T57" fmla="*/ 2 h 134"/>
              <a:gd name="T58" fmla="*/ 44 w 116"/>
              <a:gd name="T59" fmla="*/ 3 h 134"/>
              <a:gd name="T60" fmla="*/ 39 w 116"/>
              <a:gd name="T61" fmla="*/ 17 h 134"/>
              <a:gd name="T62" fmla="*/ 49 w 116"/>
              <a:gd name="T63" fmla="*/ 13 h 134"/>
              <a:gd name="T64" fmla="*/ 52 w 116"/>
              <a:gd name="T65" fmla="*/ 17 h 134"/>
              <a:gd name="T66" fmla="*/ 53 w 116"/>
              <a:gd name="T67" fmla="*/ 20 h 134"/>
              <a:gd name="T68" fmla="*/ 67 w 116"/>
              <a:gd name="T69" fmla="*/ 7 h 134"/>
              <a:gd name="T70" fmla="*/ 71 w 116"/>
              <a:gd name="T71" fmla="*/ 11 h 134"/>
              <a:gd name="T72" fmla="*/ 78 w 116"/>
              <a:gd name="T73" fmla="*/ 2 h 134"/>
              <a:gd name="T74" fmla="*/ 79 w 116"/>
              <a:gd name="T75" fmla="*/ 0 h 134"/>
              <a:gd name="T76" fmla="*/ 89 w 116"/>
              <a:gd name="T77" fmla="*/ 5 h 134"/>
              <a:gd name="T78" fmla="*/ 89 w 116"/>
              <a:gd name="T79" fmla="*/ 6 h 134"/>
              <a:gd name="T80" fmla="*/ 84 w 116"/>
              <a:gd name="T81" fmla="*/ 14 h 134"/>
              <a:gd name="T82" fmla="*/ 84 w 116"/>
              <a:gd name="T83" fmla="*/ 30 h 134"/>
              <a:gd name="T84" fmla="*/ 94 w 116"/>
              <a:gd name="T85" fmla="*/ 21 h 134"/>
              <a:gd name="T86" fmla="*/ 112 w 116"/>
              <a:gd name="T87" fmla="*/ 21 h 134"/>
              <a:gd name="T88" fmla="*/ 116 w 116"/>
              <a:gd name="T89" fmla="*/ 35 h 134"/>
              <a:gd name="T90" fmla="*/ 109 w 116"/>
              <a:gd name="T91" fmla="*/ 50 h 134"/>
              <a:gd name="T92" fmla="*/ 113 w 116"/>
              <a:gd name="T93" fmla="*/ 52 h 134"/>
              <a:gd name="T94" fmla="*/ 110 w 116"/>
              <a:gd name="T95" fmla="*/ 66 h 134"/>
              <a:gd name="T96" fmla="*/ 99 w 116"/>
              <a:gd name="T97" fmla="*/ 69 h 134"/>
              <a:gd name="T98" fmla="*/ 104 w 116"/>
              <a:gd name="T99" fmla="*/ 74 h 134"/>
              <a:gd name="T100" fmla="*/ 87 w 116"/>
              <a:gd name="T101" fmla="*/ 80 h 134"/>
              <a:gd name="T102" fmla="*/ 78 w 116"/>
              <a:gd name="T103" fmla="*/ 75 h 134"/>
              <a:gd name="T104" fmla="*/ 67 w 116"/>
              <a:gd name="T105" fmla="*/ 82 h 134"/>
              <a:gd name="T106" fmla="*/ 64 w 116"/>
              <a:gd name="T107" fmla="*/ 89 h 134"/>
              <a:gd name="T108" fmla="*/ 64 w 116"/>
              <a:gd name="T109" fmla="*/ 96 h 134"/>
              <a:gd name="T110" fmla="*/ 75 w 116"/>
              <a:gd name="T111" fmla="*/ 90 h 134"/>
              <a:gd name="T112" fmla="*/ 91 w 116"/>
              <a:gd name="T113" fmla="*/ 92 h 134"/>
              <a:gd name="T114" fmla="*/ 93 w 116"/>
              <a:gd name="T115" fmla="*/ 96 h 134"/>
              <a:gd name="T116" fmla="*/ 84 w 116"/>
              <a:gd name="T117" fmla="*/ 107 h 134"/>
              <a:gd name="T118" fmla="*/ 76 w 116"/>
              <a:gd name="T119" fmla="*/ 118 h 134"/>
              <a:gd name="T120" fmla="*/ 68 w 116"/>
              <a:gd name="T121" fmla="*/ 127 h 134"/>
              <a:gd name="T122" fmla="*/ 59 w 116"/>
              <a:gd name="T123" fmla="*/ 134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6" h="134">
                <a:moveTo>
                  <a:pt x="13" y="126"/>
                </a:moveTo>
                <a:lnTo>
                  <a:pt x="13" y="125"/>
                </a:lnTo>
                <a:lnTo>
                  <a:pt x="5" y="120"/>
                </a:lnTo>
                <a:lnTo>
                  <a:pt x="7" y="107"/>
                </a:lnTo>
                <a:lnTo>
                  <a:pt x="24" y="108"/>
                </a:lnTo>
                <a:lnTo>
                  <a:pt x="27" y="103"/>
                </a:lnTo>
                <a:lnTo>
                  <a:pt x="19" y="100"/>
                </a:lnTo>
                <a:lnTo>
                  <a:pt x="18" y="86"/>
                </a:lnTo>
                <a:lnTo>
                  <a:pt x="35" y="86"/>
                </a:lnTo>
                <a:lnTo>
                  <a:pt x="53" y="86"/>
                </a:lnTo>
                <a:lnTo>
                  <a:pt x="44" y="81"/>
                </a:lnTo>
                <a:lnTo>
                  <a:pt x="34" y="77"/>
                </a:lnTo>
                <a:lnTo>
                  <a:pt x="31" y="71"/>
                </a:lnTo>
                <a:lnTo>
                  <a:pt x="24" y="58"/>
                </a:lnTo>
                <a:lnTo>
                  <a:pt x="11" y="69"/>
                </a:lnTo>
                <a:lnTo>
                  <a:pt x="1" y="59"/>
                </a:lnTo>
                <a:lnTo>
                  <a:pt x="0" y="48"/>
                </a:lnTo>
                <a:lnTo>
                  <a:pt x="15" y="52"/>
                </a:lnTo>
                <a:lnTo>
                  <a:pt x="11" y="43"/>
                </a:lnTo>
                <a:lnTo>
                  <a:pt x="4" y="39"/>
                </a:lnTo>
                <a:lnTo>
                  <a:pt x="5" y="30"/>
                </a:lnTo>
                <a:lnTo>
                  <a:pt x="24" y="33"/>
                </a:lnTo>
                <a:lnTo>
                  <a:pt x="33" y="48"/>
                </a:lnTo>
                <a:lnTo>
                  <a:pt x="35" y="29"/>
                </a:lnTo>
                <a:lnTo>
                  <a:pt x="24" y="21"/>
                </a:lnTo>
                <a:lnTo>
                  <a:pt x="26" y="9"/>
                </a:lnTo>
                <a:lnTo>
                  <a:pt x="30" y="7"/>
                </a:lnTo>
                <a:lnTo>
                  <a:pt x="33" y="2"/>
                </a:lnTo>
                <a:lnTo>
                  <a:pt x="34" y="2"/>
                </a:lnTo>
                <a:lnTo>
                  <a:pt x="44" y="3"/>
                </a:lnTo>
                <a:lnTo>
                  <a:pt x="39" y="17"/>
                </a:lnTo>
                <a:lnTo>
                  <a:pt x="49" y="13"/>
                </a:lnTo>
                <a:lnTo>
                  <a:pt x="52" y="17"/>
                </a:lnTo>
                <a:lnTo>
                  <a:pt x="53" y="20"/>
                </a:lnTo>
                <a:lnTo>
                  <a:pt x="67" y="7"/>
                </a:lnTo>
                <a:lnTo>
                  <a:pt x="71" y="11"/>
                </a:lnTo>
                <a:lnTo>
                  <a:pt x="78" y="2"/>
                </a:lnTo>
                <a:lnTo>
                  <a:pt x="79" y="0"/>
                </a:lnTo>
                <a:lnTo>
                  <a:pt x="89" y="5"/>
                </a:lnTo>
                <a:lnTo>
                  <a:pt x="89" y="6"/>
                </a:lnTo>
                <a:lnTo>
                  <a:pt x="84" y="14"/>
                </a:lnTo>
                <a:lnTo>
                  <a:pt x="84" y="30"/>
                </a:lnTo>
                <a:lnTo>
                  <a:pt x="94" y="21"/>
                </a:lnTo>
                <a:lnTo>
                  <a:pt x="112" y="21"/>
                </a:lnTo>
                <a:lnTo>
                  <a:pt x="116" y="35"/>
                </a:lnTo>
                <a:lnTo>
                  <a:pt x="109" y="50"/>
                </a:lnTo>
                <a:lnTo>
                  <a:pt x="113" y="52"/>
                </a:lnTo>
                <a:lnTo>
                  <a:pt x="110" y="66"/>
                </a:lnTo>
                <a:lnTo>
                  <a:pt x="99" y="69"/>
                </a:lnTo>
                <a:lnTo>
                  <a:pt x="104" y="74"/>
                </a:lnTo>
                <a:lnTo>
                  <a:pt x="87" y="80"/>
                </a:lnTo>
                <a:lnTo>
                  <a:pt x="78" y="75"/>
                </a:lnTo>
                <a:lnTo>
                  <a:pt x="67" y="82"/>
                </a:lnTo>
                <a:lnTo>
                  <a:pt x="64" y="89"/>
                </a:lnTo>
                <a:lnTo>
                  <a:pt x="64" y="96"/>
                </a:lnTo>
                <a:lnTo>
                  <a:pt x="75" y="90"/>
                </a:lnTo>
                <a:lnTo>
                  <a:pt x="91" y="92"/>
                </a:lnTo>
                <a:lnTo>
                  <a:pt x="93" y="96"/>
                </a:lnTo>
                <a:lnTo>
                  <a:pt x="84" y="107"/>
                </a:lnTo>
                <a:lnTo>
                  <a:pt x="76" y="118"/>
                </a:lnTo>
                <a:lnTo>
                  <a:pt x="68" y="127"/>
                </a:lnTo>
                <a:lnTo>
                  <a:pt x="59" y="1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5" name="Freeform 561"/>
          <p:cNvSpPr>
            <a:spLocks/>
          </p:cNvSpPr>
          <p:nvPr/>
        </p:nvSpPr>
        <p:spPr bwMode="auto">
          <a:xfrm>
            <a:off x="7874001" y="952500"/>
            <a:ext cx="6350" cy="0"/>
          </a:xfrm>
          <a:custGeom>
            <a:avLst/>
            <a:gdLst>
              <a:gd name="T0" fmla="*/ 2 w 4"/>
              <a:gd name="T1" fmla="*/ 0 w 4"/>
              <a:gd name="T2" fmla="*/ 4 w 4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4">
                <a:moveTo>
                  <a:pt x="2" y="0"/>
                </a:moveTo>
                <a:lnTo>
                  <a:pt x="0" y="0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6" name="Freeform 562"/>
          <p:cNvSpPr>
            <a:spLocks/>
          </p:cNvSpPr>
          <p:nvPr/>
        </p:nvSpPr>
        <p:spPr bwMode="auto">
          <a:xfrm>
            <a:off x="7991476" y="898525"/>
            <a:ext cx="17463" cy="69850"/>
          </a:xfrm>
          <a:custGeom>
            <a:avLst/>
            <a:gdLst>
              <a:gd name="T0" fmla="*/ 11 w 11"/>
              <a:gd name="T1" fmla="*/ 44 h 44"/>
              <a:gd name="T2" fmla="*/ 1 w 11"/>
              <a:gd name="T3" fmla="*/ 40 h 44"/>
              <a:gd name="T4" fmla="*/ 0 w 11"/>
              <a:gd name="T5" fmla="*/ 27 h 44"/>
              <a:gd name="T6" fmla="*/ 1 w 11"/>
              <a:gd name="T7" fmla="*/ 16 h 44"/>
              <a:gd name="T8" fmla="*/ 1 w 11"/>
              <a:gd name="T9" fmla="*/ 4 h 44"/>
              <a:gd name="T10" fmla="*/ 0 w 11"/>
              <a:gd name="T11" fmla="*/ 1 h 44"/>
              <a:gd name="T12" fmla="*/ 7 w 11"/>
              <a:gd name="T13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44">
                <a:moveTo>
                  <a:pt x="11" y="44"/>
                </a:moveTo>
                <a:lnTo>
                  <a:pt x="1" y="40"/>
                </a:lnTo>
                <a:lnTo>
                  <a:pt x="0" y="27"/>
                </a:lnTo>
                <a:lnTo>
                  <a:pt x="1" y="16"/>
                </a:lnTo>
                <a:lnTo>
                  <a:pt x="1" y="4"/>
                </a:lnTo>
                <a:lnTo>
                  <a:pt x="0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7" name="Freeform 563"/>
          <p:cNvSpPr>
            <a:spLocks/>
          </p:cNvSpPr>
          <p:nvPr/>
        </p:nvSpPr>
        <p:spPr bwMode="auto">
          <a:xfrm>
            <a:off x="7797801" y="950913"/>
            <a:ext cx="26988" cy="19050"/>
          </a:xfrm>
          <a:custGeom>
            <a:avLst/>
            <a:gdLst>
              <a:gd name="T0" fmla="*/ 17 w 17"/>
              <a:gd name="T1" fmla="*/ 12 h 12"/>
              <a:gd name="T2" fmla="*/ 17 w 17"/>
              <a:gd name="T3" fmla="*/ 9 h 12"/>
              <a:gd name="T4" fmla="*/ 0 w 17"/>
              <a:gd name="T5" fmla="*/ 4 h 12"/>
              <a:gd name="T6" fmla="*/ 2 w 17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12">
                <a:moveTo>
                  <a:pt x="17" y="12"/>
                </a:moveTo>
                <a:lnTo>
                  <a:pt x="17" y="9"/>
                </a:lnTo>
                <a:lnTo>
                  <a:pt x="0" y="4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8" name="Line 564"/>
          <p:cNvSpPr>
            <a:spLocks noChangeShapeType="1"/>
          </p:cNvSpPr>
          <p:nvPr/>
        </p:nvSpPr>
        <p:spPr bwMode="auto">
          <a:xfrm flipV="1">
            <a:off x="7693026" y="971550"/>
            <a:ext cx="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9" name="Line 565"/>
          <p:cNvSpPr>
            <a:spLocks noChangeShapeType="1"/>
          </p:cNvSpPr>
          <p:nvPr/>
        </p:nvSpPr>
        <p:spPr bwMode="auto">
          <a:xfrm>
            <a:off x="7800976" y="968375"/>
            <a:ext cx="19050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0" name="Freeform 566"/>
          <p:cNvSpPr>
            <a:spLocks/>
          </p:cNvSpPr>
          <p:nvPr/>
        </p:nvSpPr>
        <p:spPr bwMode="auto">
          <a:xfrm>
            <a:off x="7820026" y="969963"/>
            <a:ext cx="6350" cy="4763"/>
          </a:xfrm>
          <a:custGeom>
            <a:avLst/>
            <a:gdLst>
              <a:gd name="T0" fmla="*/ 0 w 4"/>
              <a:gd name="T1" fmla="*/ 3 h 3"/>
              <a:gd name="T2" fmla="*/ 4 w 4"/>
              <a:gd name="T3" fmla="*/ 3 h 3"/>
              <a:gd name="T4" fmla="*/ 3 w 4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3">
                <a:moveTo>
                  <a:pt x="0" y="3"/>
                </a:moveTo>
                <a:lnTo>
                  <a:pt x="4" y="3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1" name="Freeform 567"/>
          <p:cNvSpPr>
            <a:spLocks/>
          </p:cNvSpPr>
          <p:nvPr/>
        </p:nvSpPr>
        <p:spPr bwMode="auto">
          <a:xfrm>
            <a:off x="8008938" y="968375"/>
            <a:ext cx="1588" cy="12700"/>
          </a:xfrm>
          <a:custGeom>
            <a:avLst/>
            <a:gdLst>
              <a:gd name="T0" fmla="*/ 0 w 1"/>
              <a:gd name="T1" fmla="*/ 8 h 8"/>
              <a:gd name="T2" fmla="*/ 1 w 1"/>
              <a:gd name="T3" fmla="*/ 0 h 8"/>
              <a:gd name="T4" fmla="*/ 0 w 1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8">
                <a:moveTo>
                  <a:pt x="0" y="8"/>
                </a:move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2" name="Freeform 568"/>
          <p:cNvSpPr>
            <a:spLocks/>
          </p:cNvSpPr>
          <p:nvPr/>
        </p:nvSpPr>
        <p:spPr bwMode="auto">
          <a:xfrm>
            <a:off x="8008938" y="981075"/>
            <a:ext cx="0" cy="7938"/>
          </a:xfrm>
          <a:custGeom>
            <a:avLst/>
            <a:gdLst>
              <a:gd name="T0" fmla="*/ 5 h 5"/>
              <a:gd name="T1" fmla="*/ 1 h 5"/>
              <a:gd name="T2" fmla="*/ 0 h 5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5">
                <a:moveTo>
                  <a:pt x="0" y="5"/>
                </a:move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3" name="Freeform 569"/>
          <p:cNvSpPr>
            <a:spLocks/>
          </p:cNvSpPr>
          <p:nvPr/>
        </p:nvSpPr>
        <p:spPr bwMode="auto">
          <a:xfrm>
            <a:off x="7693026" y="963613"/>
            <a:ext cx="47625" cy="31750"/>
          </a:xfrm>
          <a:custGeom>
            <a:avLst/>
            <a:gdLst>
              <a:gd name="T0" fmla="*/ 0 w 30"/>
              <a:gd name="T1" fmla="*/ 5 h 20"/>
              <a:gd name="T2" fmla="*/ 15 w 30"/>
              <a:gd name="T3" fmla="*/ 0 h 20"/>
              <a:gd name="T4" fmla="*/ 30 w 30"/>
              <a:gd name="T5" fmla="*/ 1 h 20"/>
              <a:gd name="T6" fmla="*/ 30 w 30"/>
              <a:gd name="T7" fmla="*/ 19 h 20"/>
              <a:gd name="T8" fmla="*/ 30 w 30"/>
              <a:gd name="T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20">
                <a:moveTo>
                  <a:pt x="0" y="5"/>
                </a:moveTo>
                <a:lnTo>
                  <a:pt x="15" y="0"/>
                </a:lnTo>
                <a:lnTo>
                  <a:pt x="30" y="1"/>
                </a:lnTo>
                <a:lnTo>
                  <a:pt x="30" y="19"/>
                </a:lnTo>
                <a:lnTo>
                  <a:pt x="30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4" name="Freeform 570"/>
          <p:cNvSpPr>
            <a:spLocks/>
          </p:cNvSpPr>
          <p:nvPr/>
        </p:nvSpPr>
        <p:spPr bwMode="auto">
          <a:xfrm>
            <a:off x="7880351" y="892175"/>
            <a:ext cx="84138" cy="109538"/>
          </a:xfrm>
          <a:custGeom>
            <a:avLst/>
            <a:gdLst>
              <a:gd name="T0" fmla="*/ 0 w 53"/>
              <a:gd name="T1" fmla="*/ 38 h 69"/>
              <a:gd name="T2" fmla="*/ 7 w 53"/>
              <a:gd name="T3" fmla="*/ 38 h 69"/>
              <a:gd name="T4" fmla="*/ 26 w 53"/>
              <a:gd name="T5" fmla="*/ 23 h 69"/>
              <a:gd name="T6" fmla="*/ 40 w 53"/>
              <a:gd name="T7" fmla="*/ 11 h 69"/>
              <a:gd name="T8" fmla="*/ 47 w 53"/>
              <a:gd name="T9" fmla="*/ 0 h 69"/>
              <a:gd name="T10" fmla="*/ 48 w 53"/>
              <a:gd name="T11" fmla="*/ 3 h 69"/>
              <a:gd name="T12" fmla="*/ 53 w 53"/>
              <a:gd name="T13" fmla="*/ 15 h 69"/>
              <a:gd name="T14" fmla="*/ 47 w 53"/>
              <a:gd name="T15" fmla="*/ 34 h 69"/>
              <a:gd name="T16" fmla="*/ 37 w 53"/>
              <a:gd name="T17" fmla="*/ 49 h 69"/>
              <a:gd name="T18" fmla="*/ 28 w 53"/>
              <a:gd name="T19" fmla="*/ 61 h 69"/>
              <a:gd name="T20" fmla="*/ 23 w 53"/>
              <a:gd name="T21" fmla="*/ 69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3" h="69">
                <a:moveTo>
                  <a:pt x="0" y="38"/>
                </a:moveTo>
                <a:lnTo>
                  <a:pt x="7" y="38"/>
                </a:lnTo>
                <a:lnTo>
                  <a:pt x="26" y="23"/>
                </a:lnTo>
                <a:lnTo>
                  <a:pt x="40" y="11"/>
                </a:lnTo>
                <a:lnTo>
                  <a:pt x="47" y="0"/>
                </a:lnTo>
                <a:lnTo>
                  <a:pt x="48" y="3"/>
                </a:lnTo>
                <a:lnTo>
                  <a:pt x="53" y="15"/>
                </a:lnTo>
                <a:lnTo>
                  <a:pt x="47" y="34"/>
                </a:lnTo>
                <a:lnTo>
                  <a:pt x="37" y="49"/>
                </a:lnTo>
                <a:lnTo>
                  <a:pt x="28" y="61"/>
                </a:lnTo>
                <a:lnTo>
                  <a:pt x="23" y="6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5" name="Freeform 571"/>
          <p:cNvSpPr>
            <a:spLocks/>
          </p:cNvSpPr>
          <p:nvPr/>
        </p:nvSpPr>
        <p:spPr bwMode="auto">
          <a:xfrm>
            <a:off x="7927976" y="989013"/>
            <a:ext cx="20638" cy="12700"/>
          </a:xfrm>
          <a:custGeom>
            <a:avLst/>
            <a:gdLst>
              <a:gd name="T0" fmla="*/ 0 w 13"/>
              <a:gd name="T1" fmla="*/ 8 h 8"/>
              <a:gd name="T2" fmla="*/ 2 w 13"/>
              <a:gd name="T3" fmla="*/ 4 h 8"/>
              <a:gd name="T4" fmla="*/ 13 w 13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8">
                <a:moveTo>
                  <a:pt x="0" y="8"/>
                </a:moveTo>
                <a:lnTo>
                  <a:pt x="2" y="4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6" name="Freeform 572"/>
          <p:cNvSpPr>
            <a:spLocks/>
          </p:cNvSpPr>
          <p:nvPr/>
        </p:nvSpPr>
        <p:spPr bwMode="auto">
          <a:xfrm>
            <a:off x="7962901" y="971550"/>
            <a:ext cx="25400" cy="30163"/>
          </a:xfrm>
          <a:custGeom>
            <a:avLst/>
            <a:gdLst>
              <a:gd name="T0" fmla="*/ 0 w 16"/>
              <a:gd name="T1" fmla="*/ 15 h 19"/>
              <a:gd name="T2" fmla="*/ 7 w 16"/>
              <a:gd name="T3" fmla="*/ 3 h 19"/>
              <a:gd name="T4" fmla="*/ 16 w 16"/>
              <a:gd name="T5" fmla="*/ 0 h 19"/>
              <a:gd name="T6" fmla="*/ 8 w 16"/>
              <a:gd name="T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19">
                <a:moveTo>
                  <a:pt x="0" y="15"/>
                </a:moveTo>
                <a:lnTo>
                  <a:pt x="7" y="3"/>
                </a:lnTo>
                <a:lnTo>
                  <a:pt x="16" y="0"/>
                </a:lnTo>
                <a:lnTo>
                  <a:pt x="8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7" name="Freeform 573"/>
          <p:cNvSpPr>
            <a:spLocks/>
          </p:cNvSpPr>
          <p:nvPr/>
        </p:nvSpPr>
        <p:spPr bwMode="auto">
          <a:xfrm>
            <a:off x="7945438" y="987425"/>
            <a:ext cx="11113" cy="23813"/>
          </a:xfrm>
          <a:custGeom>
            <a:avLst/>
            <a:gdLst>
              <a:gd name="T0" fmla="*/ 2 w 7"/>
              <a:gd name="T1" fmla="*/ 1 h 15"/>
              <a:gd name="T2" fmla="*/ 4 w 7"/>
              <a:gd name="T3" fmla="*/ 0 h 15"/>
              <a:gd name="T4" fmla="*/ 7 w 7"/>
              <a:gd name="T5" fmla="*/ 1 h 15"/>
              <a:gd name="T6" fmla="*/ 4 w 7"/>
              <a:gd name="T7" fmla="*/ 5 h 15"/>
              <a:gd name="T8" fmla="*/ 0 w 7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15">
                <a:moveTo>
                  <a:pt x="2" y="1"/>
                </a:moveTo>
                <a:lnTo>
                  <a:pt x="4" y="0"/>
                </a:lnTo>
                <a:lnTo>
                  <a:pt x="7" y="1"/>
                </a:lnTo>
                <a:lnTo>
                  <a:pt x="4" y="5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8" name="Freeform 574"/>
          <p:cNvSpPr>
            <a:spLocks/>
          </p:cNvSpPr>
          <p:nvPr/>
        </p:nvSpPr>
        <p:spPr bwMode="auto">
          <a:xfrm>
            <a:off x="7943851" y="1011238"/>
            <a:ext cx="1588" cy="0"/>
          </a:xfrm>
          <a:custGeom>
            <a:avLst/>
            <a:gdLst>
              <a:gd name="T0" fmla="*/ 1 w 1"/>
              <a:gd name="T1" fmla="*/ 0 w 1"/>
              <a:gd name="T2" fmla="*/ 1 w 1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">
                <a:moveTo>
                  <a:pt x="1" y="0"/>
                </a:moveTo>
                <a:lnTo>
                  <a:pt x="0" y="0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9" name="Freeform 575"/>
          <p:cNvSpPr>
            <a:spLocks/>
          </p:cNvSpPr>
          <p:nvPr/>
        </p:nvSpPr>
        <p:spPr bwMode="auto">
          <a:xfrm>
            <a:off x="7945438" y="995363"/>
            <a:ext cx="17463" cy="17463"/>
          </a:xfrm>
          <a:custGeom>
            <a:avLst/>
            <a:gdLst>
              <a:gd name="T0" fmla="*/ 0 w 11"/>
              <a:gd name="T1" fmla="*/ 10 h 11"/>
              <a:gd name="T2" fmla="*/ 2 w 11"/>
              <a:gd name="T3" fmla="*/ 11 h 11"/>
              <a:gd name="T4" fmla="*/ 10 w 11"/>
              <a:gd name="T5" fmla="*/ 3 h 11"/>
              <a:gd name="T6" fmla="*/ 11 w 11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11">
                <a:moveTo>
                  <a:pt x="0" y="10"/>
                </a:moveTo>
                <a:lnTo>
                  <a:pt x="2" y="11"/>
                </a:lnTo>
                <a:lnTo>
                  <a:pt x="10" y="3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0" name="Freeform 576"/>
          <p:cNvSpPr>
            <a:spLocks/>
          </p:cNvSpPr>
          <p:nvPr/>
        </p:nvSpPr>
        <p:spPr bwMode="auto">
          <a:xfrm>
            <a:off x="7913688" y="1001713"/>
            <a:ext cx="14288" cy="15875"/>
          </a:xfrm>
          <a:custGeom>
            <a:avLst/>
            <a:gdLst>
              <a:gd name="T0" fmla="*/ 2 w 9"/>
              <a:gd name="T1" fmla="*/ 0 h 10"/>
              <a:gd name="T2" fmla="*/ 0 w 9"/>
              <a:gd name="T3" fmla="*/ 5 h 10"/>
              <a:gd name="T4" fmla="*/ 5 w 9"/>
              <a:gd name="T5" fmla="*/ 10 h 10"/>
              <a:gd name="T6" fmla="*/ 9 w 9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0">
                <a:moveTo>
                  <a:pt x="2" y="0"/>
                </a:moveTo>
                <a:lnTo>
                  <a:pt x="0" y="5"/>
                </a:lnTo>
                <a:lnTo>
                  <a:pt x="5" y="10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1" name="Freeform 577"/>
          <p:cNvSpPr>
            <a:spLocks/>
          </p:cNvSpPr>
          <p:nvPr/>
        </p:nvSpPr>
        <p:spPr bwMode="auto">
          <a:xfrm>
            <a:off x="7785101" y="968375"/>
            <a:ext cx="23813" cy="65088"/>
          </a:xfrm>
          <a:custGeom>
            <a:avLst/>
            <a:gdLst>
              <a:gd name="T0" fmla="*/ 0 w 15"/>
              <a:gd name="T1" fmla="*/ 41 h 41"/>
              <a:gd name="T2" fmla="*/ 7 w 15"/>
              <a:gd name="T3" fmla="*/ 41 h 41"/>
              <a:gd name="T4" fmla="*/ 15 w 15"/>
              <a:gd name="T5" fmla="*/ 34 h 41"/>
              <a:gd name="T6" fmla="*/ 3 w 15"/>
              <a:gd name="T7" fmla="*/ 20 h 41"/>
              <a:gd name="T8" fmla="*/ 4 w 15"/>
              <a:gd name="T9" fmla="*/ 13 h 41"/>
              <a:gd name="T10" fmla="*/ 2 w 15"/>
              <a:gd name="T11" fmla="*/ 12 h 41"/>
              <a:gd name="T12" fmla="*/ 7 w 15"/>
              <a:gd name="T13" fmla="*/ 0 h 41"/>
              <a:gd name="T14" fmla="*/ 10 w 15"/>
              <a:gd name="T15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41">
                <a:moveTo>
                  <a:pt x="0" y="41"/>
                </a:moveTo>
                <a:lnTo>
                  <a:pt x="7" y="41"/>
                </a:lnTo>
                <a:lnTo>
                  <a:pt x="15" y="34"/>
                </a:lnTo>
                <a:lnTo>
                  <a:pt x="3" y="20"/>
                </a:lnTo>
                <a:lnTo>
                  <a:pt x="4" y="13"/>
                </a:lnTo>
                <a:lnTo>
                  <a:pt x="2" y="12"/>
                </a:lnTo>
                <a:lnTo>
                  <a:pt x="7" y="0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2" name="Freeform 578"/>
          <p:cNvSpPr>
            <a:spLocks/>
          </p:cNvSpPr>
          <p:nvPr/>
        </p:nvSpPr>
        <p:spPr bwMode="auto">
          <a:xfrm>
            <a:off x="7980363" y="982663"/>
            <a:ext cx="28575" cy="65088"/>
          </a:xfrm>
          <a:custGeom>
            <a:avLst/>
            <a:gdLst>
              <a:gd name="T0" fmla="*/ 3 w 18"/>
              <a:gd name="T1" fmla="*/ 41 h 41"/>
              <a:gd name="T2" fmla="*/ 0 w 18"/>
              <a:gd name="T3" fmla="*/ 26 h 41"/>
              <a:gd name="T4" fmla="*/ 5 w 18"/>
              <a:gd name="T5" fmla="*/ 19 h 41"/>
              <a:gd name="T6" fmla="*/ 7 w 18"/>
              <a:gd name="T7" fmla="*/ 7 h 41"/>
              <a:gd name="T8" fmla="*/ 11 w 18"/>
              <a:gd name="T9" fmla="*/ 0 h 41"/>
              <a:gd name="T10" fmla="*/ 16 w 18"/>
              <a:gd name="T11" fmla="*/ 8 h 41"/>
              <a:gd name="T12" fmla="*/ 18 w 18"/>
              <a:gd name="T13" fmla="*/ 4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41">
                <a:moveTo>
                  <a:pt x="3" y="41"/>
                </a:moveTo>
                <a:lnTo>
                  <a:pt x="0" y="26"/>
                </a:lnTo>
                <a:lnTo>
                  <a:pt x="5" y="19"/>
                </a:lnTo>
                <a:lnTo>
                  <a:pt x="7" y="7"/>
                </a:lnTo>
                <a:lnTo>
                  <a:pt x="11" y="0"/>
                </a:lnTo>
                <a:lnTo>
                  <a:pt x="16" y="8"/>
                </a:lnTo>
                <a:lnTo>
                  <a:pt x="18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3" name="Freeform 579"/>
          <p:cNvSpPr>
            <a:spLocks/>
          </p:cNvSpPr>
          <p:nvPr/>
        </p:nvSpPr>
        <p:spPr bwMode="auto">
          <a:xfrm>
            <a:off x="7254876" y="958850"/>
            <a:ext cx="39688" cy="90488"/>
          </a:xfrm>
          <a:custGeom>
            <a:avLst/>
            <a:gdLst>
              <a:gd name="T0" fmla="*/ 0 w 25"/>
              <a:gd name="T1" fmla="*/ 12 h 57"/>
              <a:gd name="T2" fmla="*/ 4 w 25"/>
              <a:gd name="T3" fmla="*/ 14 h 57"/>
              <a:gd name="T4" fmla="*/ 9 w 25"/>
              <a:gd name="T5" fmla="*/ 0 h 57"/>
              <a:gd name="T6" fmla="*/ 25 w 25"/>
              <a:gd name="T7" fmla="*/ 15 h 57"/>
              <a:gd name="T8" fmla="*/ 16 w 25"/>
              <a:gd name="T9" fmla="*/ 22 h 57"/>
              <a:gd name="T10" fmla="*/ 0 w 25"/>
              <a:gd name="T11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57">
                <a:moveTo>
                  <a:pt x="0" y="12"/>
                </a:moveTo>
                <a:lnTo>
                  <a:pt x="4" y="14"/>
                </a:lnTo>
                <a:lnTo>
                  <a:pt x="9" y="0"/>
                </a:lnTo>
                <a:lnTo>
                  <a:pt x="25" y="15"/>
                </a:lnTo>
                <a:lnTo>
                  <a:pt x="16" y="22"/>
                </a:lnTo>
                <a:lnTo>
                  <a:pt x="0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4" name="Freeform 580"/>
          <p:cNvSpPr>
            <a:spLocks/>
          </p:cNvSpPr>
          <p:nvPr/>
        </p:nvSpPr>
        <p:spPr bwMode="auto">
          <a:xfrm>
            <a:off x="7756526" y="1033463"/>
            <a:ext cx="28575" cy="26988"/>
          </a:xfrm>
          <a:custGeom>
            <a:avLst/>
            <a:gdLst>
              <a:gd name="T0" fmla="*/ 0 w 18"/>
              <a:gd name="T1" fmla="*/ 17 h 17"/>
              <a:gd name="T2" fmla="*/ 7 w 18"/>
              <a:gd name="T3" fmla="*/ 16 h 17"/>
              <a:gd name="T4" fmla="*/ 10 w 18"/>
              <a:gd name="T5" fmla="*/ 0 h 17"/>
              <a:gd name="T6" fmla="*/ 18 w 18"/>
              <a:gd name="T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17">
                <a:moveTo>
                  <a:pt x="0" y="17"/>
                </a:moveTo>
                <a:lnTo>
                  <a:pt x="7" y="16"/>
                </a:lnTo>
                <a:lnTo>
                  <a:pt x="10" y="0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5" name="Line 581"/>
          <p:cNvSpPr>
            <a:spLocks noChangeShapeType="1"/>
          </p:cNvSpPr>
          <p:nvPr/>
        </p:nvSpPr>
        <p:spPr bwMode="auto">
          <a:xfrm>
            <a:off x="7524751" y="1065213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6" name="Freeform 582"/>
          <p:cNvSpPr>
            <a:spLocks/>
          </p:cNvSpPr>
          <p:nvPr/>
        </p:nvSpPr>
        <p:spPr bwMode="auto">
          <a:xfrm>
            <a:off x="7527926" y="1057275"/>
            <a:ext cx="23813" cy="12700"/>
          </a:xfrm>
          <a:custGeom>
            <a:avLst/>
            <a:gdLst>
              <a:gd name="T0" fmla="*/ 0 w 15"/>
              <a:gd name="T1" fmla="*/ 5 h 8"/>
              <a:gd name="T2" fmla="*/ 15 w 15"/>
              <a:gd name="T3" fmla="*/ 0 h 8"/>
              <a:gd name="T4" fmla="*/ 13 w 15"/>
              <a:gd name="T5" fmla="*/ 5 h 8"/>
              <a:gd name="T6" fmla="*/ 3 w 15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8">
                <a:moveTo>
                  <a:pt x="0" y="5"/>
                </a:moveTo>
                <a:lnTo>
                  <a:pt x="15" y="0"/>
                </a:lnTo>
                <a:lnTo>
                  <a:pt x="13" y="5"/>
                </a:lnTo>
                <a:lnTo>
                  <a:pt x="3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7" name="Freeform 583"/>
          <p:cNvSpPr>
            <a:spLocks/>
          </p:cNvSpPr>
          <p:nvPr/>
        </p:nvSpPr>
        <p:spPr bwMode="auto">
          <a:xfrm>
            <a:off x="7985126" y="1047750"/>
            <a:ext cx="1588" cy="33338"/>
          </a:xfrm>
          <a:custGeom>
            <a:avLst/>
            <a:gdLst>
              <a:gd name="T0" fmla="*/ 1 w 1"/>
              <a:gd name="T1" fmla="*/ 21 h 21"/>
              <a:gd name="T2" fmla="*/ 0 w 1"/>
              <a:gd name="T3" fmla="*/ 16 h 21"/>
              <a:gd name="T4" fmla="*/ 0 w 1"/>
              <a:gd name="T5" fmla="*/ 6 h 21"/>
              <a:gd name="T6" fmla="*/ 0 w 1"/>
              <a:gd name="T7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21">
                <a:moveTo>
                  <a:pt x="1" y="21"/>
                </a:moveTo>
                <a:lnTo>
                  <a:pt x="0" y="16"/>
                </a:lnTo>
                <a:lnTo>
                  <a:pt x="0" y="6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8" name="Freeform 584"/>
          <p:cNvSpPr>
            <a:spLocks/>
          </p:cNvSpPr>
          <p:nvPr/>
        </p:nvSpPr>
        <p:spPr bwMode="auto">
          <a:xfrm>
            <a:off x="7532688" y="1069975"/>
            <a:ext cx="23813" cy="12700"/>
          </a:xfrm>
          <a:custGeom>
            <a:avLst/>
            <a:gdLst>
              <a:gd name="T0" fmla="*/ 0 w 15"/>
              <a:gd name="T1" fmla="*/ 0 h 8"/>
              <a:gd name="T2" fmla="*/ 0 w 15"/>
              <a:gd name="T3" fmla="*/ 2 h 8"/>
              <a:gd name="T4" fmla="*/ 2 w 15"/>
              <a:gd name="T5" fmla="*/ 5 h 8"/>
              <a:gd name="T6" fmla="*/ 12 w 15"/>
              <a:gd name="T7" fmla="*/ 4 h 8"/>
              <a:gd name="T8" fmla="*/ 13 w 15"/>
              <a:gd name="T9" fmla="*/ 2 h 8"/>
              <a:gd name="T10" fmla="*/ 13 w 15"/>
              <a:gd name="T11" fmla="*/ 5 h 8"/>
              <a:gd name="T12" fmla="*/ 15 w 15"/>
              <a:gd name="T13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8">
                <a:moveTo>
                  <a:pt x="0" y="0"/>
                </a:moveTo>
                <a:lnTo>
                  <a:pt x="0" y="2"/>
                </a:lnTo>
                <a:lnTo>
                  <a:pt x="2" y="5"/>
                </a:lnTo>
                <a:lnTo>
                  <a:pt x="12" y="4"/>
                </a:lnTo>
                <a:lnTo>
                  <a:pt x="13" y="2"/>
                </a:lnTo>
                <a:lnTo>
                  <a:pt x="13" y="5"/>
                </a:lnTo>
                <a:lnTo>
                  <a:pt x="15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9" name="Freeform 585"/>
          <p:cNvSpPr>
            <a:spLocks/>
          </p:cNvSpPr>
          <p:nvPr/>
        </p:nvSpPr>
        <p:spPr bwMode="auto">
          <a:xfrm>
            <a:off x="7318376" y="992188"/>
            <a:ext cx="68263" cy="95250"/>
          </a:xfrm>
          <a:custGeom>
            <a:avLst/>
            <a:gdLst>
              <a:gd name="T0" fmla="*/ 19 w 43"/>
              <a:gd name="T1" fmla="*/ 60 h 60"/>
              <a:gd name="T2" fmla="*/ 10 w 43"/>
              <a:gd name="T3" fmla="*/ 57 h 60"/>
              <a:gd name="T4" fmla="*/ 8 w 43"/>
              <a:gd name="T5" fmla="*/ 47 h 60"/>
              <a:gd name="T6" fmla="*/ 2 w 43"/>
              <a:gd name="T7" fmla="*/ 34 h 60"/>
              <a:gd name="T8" fmla="*/ 4 w 43"/>
              <a:gd name="T9" fmla="*/ 26 h 60"/>
              <a:gd name="T10" fmla="*/ 1 w 43"/>
              <a:gd name="T11" fmla="*/ 20 h 60"/>
              <a:gd name="T12" fmla="*/ 0 w 43"/>
              <a:gd name="T13" fmla="*/ 13 h 60"/>
              <a:gd name="T14" fmla="*/ 2 w 43"/>
              <a:gd name="T15" fmla="*/ 4 h 60"/>
              <a:gd name="T16" fmla="*/ 15 w 43"/>
              <a:gd name="T17" fmla="*/ 0 h 60"/>
              <a:gd name="T18" fmla="*/ 17 w 43"/>
              <a:gd name="T19" fmla="*/ 8 h 60"/>
              <a:gd name="T20" fmla="*/ 36 w 43"/>
              <a:gd name="T21" fmla="*/ 13 h 60"/>
              <a:gd name="T22" fmla="*/ 40 w 43"/>
              <a:gd name="T23" fmla="*/ 23 h 60"/>
              <a:gd name="T24" fmla="*/ 43 w 43"/>
              <a:gd name="T25" fmla="*/ 28 h 60"/>
              <a:gd name="T26" fmla="*/ 36 w 43"/>
              <a:gd name="T27" fmla="*/ 54 h 60"/>
              <a:gd name="T28" fmla="*/ 27 w 43"/>
              <a:gd name="T29" fmla="*/ 58 h 60"/>
              <a:gd name="T30" fmla="*/ 24 w 43"/>
              <a:gd name="T31" fmla="*/ 60 h 60"/>
              <a:gd name="T32" fmla="*/ 19 w 43"/>
              <a:gd name="T33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3" h="60">
                <a:moveTo>
                  <a:pt x="19" y="60"/>
                </a:moveTo>
                <a:lnTo>
                  <a:pt x="10" y="57"/>
                </a:lnTo>
                <a:lnTo>
                  <a:pt x="8" y="47"/>
                </a:lnTo>
                <a:lnTo>
                  <a:pt x="2" y="34"/>
                </a:lnTo>
                <a:lnTo>
                  <a:pt x="4" y="26"/>
                </a:lnTo>
                <a:lnTo>
                  <a:pt x="1" y="20"/>
                </a:lnTo>
                <a:lnTo>
                  <a:pt x="0" y="13"/>
                </a:lnTo>
                <a:lnTo>
                  <a:pt x="2" y="4"/>
                </a:lnTo>
                <a:lnTo>
                  <a:pt x="15" y="0"/>
                </a:lnTo>
                <a:lnTo>
                  <a:pt x="17" y="8"/>
                </a:lnTo>
                <a:lnTo>
                  <a:pt x="36" y="13"/>
                </a:lnTo>
                <a:lnTo>
                  <a:pt x="40" y="23"/>
                </a:lnTo>
                <a:lnTo>
                  <a:pt x="43" y="28"/>
                </a:lnTo>
                <a:lnTo>
                  <a:pt x="36" y="54"/>
                </a:lnTo>
                <a:lnTo>
                  <a:pt x="27" y="58"/>
                </a:lnTo>
                <a:lnTo>
                  <a:pt x="24" y="60"/>
                </a:lnTo>
                <a:lnTo>
                  <a:pt x="19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0" name="Freeform 586"/>
          <p:cNvSpPr>
            <a:spLocks/>
          </p:cNvSpPr>
          <p:nvPr/>
        </p:nvSpPr>
        <p:spPr bwMode="auto">
          <a:xfrm>
            <a:off x="7397751" y="862013"/>
            <a:ext cx="219075" cy="238125"/>
          </a:xfrm>
          <a:custGeom>
            <a:avLst/>
            <a:gdLst>
              <a:gd name="T0" fmla="*/ 19 w 138"/>
              <a:gd name="T1" fmla="*/ 146 h 150"/>
              <a:gd name="T2" fmla="*/ 8 w 138"/>
              <a:gd name="T3" fmla="*/ 136 h 150"/>
              <a:gd name="T4" fmla="*/ 0 w 138"/>
              <a:gd name="T5" fmla="*/ 125 h 150"/>
              <a:gd name="T6" fmla="*/ 8 w 138"/>
              <a:gd name="T7" fmla="*/ 99 h 150"/>
              <a:gd name="T8" fmla="*/ 22 w 138"/>
              <a:gd name="T9" fmla="*/ 93 h 150"/>
              <a:gd name="T10" fmla="*/ 42 w 138"/>
              <a:gd name="T11" fmla="*/ 108 h 150"/>
              <a:gd name="T12" fmla="*/ 42 w 138"/>
              <a:gd name="T13" fmla="*/ 95 h 150"/>
              <a:gd name="T14" fmla="*/ 37 w 138"/>
              <a:gd name="T15" fmla="*/ 84 h 150"/>
              <a:gd name="T16" fmla="*/ 22 w 138"/>
              <a:gd name="T17" fmla="*/ 72 h 150"/>
              <a:gd name="T18" fmla="*/ 4 w 138"/>
              <a:gd name="T19" fmla="*/ 69 h 150"/>
              <a:gd name="T20" fmla="*/ 0 w 138"/>
              <a:gd name="T21" fmla="*/ 50 h 150"/>
              <a:gd name="T22" fmla="*/ 16 w 138"/>
              <a:gd name="T23" fmla="*/ 50 h 150"/>
              <a:gd name="T24" fmla="*/ 31 w 138"/>
              <a:gd name="T25" fmla="*/ 63 h 150"/>
              <a:gd name="T26" fmla="*/ 34 w 138"/>
              <a:gd name="T27" fmla="*/ 54 h 150"/>
              <a:gd name="T28" fmla="*/ 25 w 138"/>
              <a:gd name="T29" fmla="*/ 41 h 150"/>
              <a:gd name="T30" fmla="*/ 37 w 138"/>
              <a:gd name="T31" fmla="*/ 37 h 150"/>
              <a:gd name="T32" fmla="*/ 22 w 138"/>
              <a:gd name="T33" fmla="*/ 16 h 150"/>
              <a:gd name="T34" fmla="*/ 19 w 138"/>
              <a:gd name="T35" fmla="*/ 4 h 150"/>
              <a:gd name="T36" fmla="*/ 27 w 138"/>
              <a:gd name="T37" fmla="*/ 1 h 150"/>
              <a:gd name="T38" fmla="*/ 30 w 138"/>
              <a:gd name="T39" fmla="*/ 7 h 150"/>
              <a:gd name="T40" fmla="*/ 38 w 138"/>
              <a:gd name="T41" fmla="*/ 8 h 150"/>
              <a:gd name="T42" fmla="*/ 46 w 138"/>
              <a:gd name="T43" fmla="*/ 26 h 150"/>
              <a:gd name="T44" fmla="*/ 56 w 138"/>
              <a:gd name="T45" fmla="*/ 9 h 150"/>
              <a:gd name="T46" fmla="*/ 56 w 138"/>
              <a:gd name="T47" fmla="*/ 33 h 150"/>
              <a:gd name="T48" fmla="*/ 65 w 138"/>
              <a:gd name="T49" fmla="*/ 19 h 150"/>
              <a:gd name="T50" fmla="*/ 82 w 138"/>
              <a:gd name="T51" fmla="*/ 35 h 150"/>
              <a:gd name="T52" fmla="*/ 90 w 138"/>
              <a:gd name="T53" fmla="*/ 42 h 150"/>
              <a:gd name="T54" fmla="*/ 91 w 138"/>
              <a:gd name="T55" fmla="*/ 26 h 150"/>
              <a:gd name="T56" fmla="*/ 85 w 138"/>
              <a:gd name="T57" fmla="*/ 3 h 150"/>
              <a:gd name="T58" fmla="*/ 98 w 138"/>
              <a:gd name="T59" fmla="*/ 11 h 150"/>
              <a:gd name="T60" fmla="*/ 105 w 138"/>
              <a:gd name="T61" fmla="*/ 19 h 150"/>
              <a:gd name="T62" fmla="*/ 106 w 138"/>
              <a:gd name="T63" fmla="*/ 30 h 150"/>
              <a:gd name="T64" fmla="*/ 117 w 138"/>
              <a:gd name="T65" fmla="*/ 15 h 150"/>
              <a:gd name="T66" fmla="*/ 123 w 138"/>
              <a:gd name="T67" fmla="*/ 23 h 150"/>
              <a:gd name="T68" fmla="*/ 131 w 138"/>
              <a:gd name="T69" fmla="*/ 15 h 150"/>
              <a:gd name="T70" fmla="*/ 138 w 138"/>
              <a:gd name="T71" fmla="*/ 24 h 150"/>
              <a:gd name="T72" fmla="*/ 131 w 138"/>
              <a:gd name="T73" fmla="*/ 43 h 150"/>
              <a:gd name="T74" fmla="*/ 121 w 138"/>
              <a:gd name="T75" fmla="*/ 57 h 150"/>
              <a:gd name="T76" fmla="*/ 121 w 138"/>
              <a:gd name="T77" fmla="*/ 64 h 150"/>
              <a:gd name="T78" fmla="*/ 109 w 138"/>
              <a:gd name="T79" fmla="*/ 79 h 150"/>
              <a:gd name="T80" fmla="*/ 95 w 138"/>
              <a:gd name="T81" fmla="*/ 106 h 150"/>
              <a:gd name="T82" fmla="*/ 80 w 138"/>
              <a:gd name="T83" fmla="*/ 128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8" h="150">
                <a:moveTo>
                  <a:pt x="20" y="150"/>
                </a:moveTo>
                <a:lnTo>
                  <a:pt x="19" y="146"/>
                </a:lnTo>
                <a:lnTo>
                  <a:pt x="15" y="139"/>
                </a:lnTo>
                <a:lnTo>
                  <a:pt x="8" y="136"/>
                </a:lnTo>
                <a:lnTo>
                  <a:pt x="1" y="133"/>
                </a:lnTo>
                <a:lnTo>
                  <a:pt x="0" y="125"/>
                </a:lnTo>
                <a:lnTo>
                  <a:pt x="5" y="116"/>
                </a:lnTo>
                <a:lnTo>
                  <a:pt x="8" y="99"/>
                </a:lnTo>
                <a:lnTo>
                  <a:pt x="12" y="91"/>
                </a:lnTo>
                <a:lnTo>
                  <a:pt x="22" y="93"/>
                </a:lnTo>
                <a:lnTo>
                  <a:pt x="34" y="101"/>
                </a:lnTo>
                <a:lnTo>
                  <a:pt x="42" y="108"/>
                </a:lnTo>
                <a:lnTo>
                  <a:pt x="46" y="102"/>
                </a:lnTo>
                <a:lnTo>
                  <a:pt x="42" y="95"/>
                </a:lnTo>
                <a:lnTo>
                  <a:pt x="38" y="90"/>
                </a:lnTo>
                <a:lnTo>
                  <a:pt x="37" y="84"/>
                </a:lnTo>
                <a:lnTo>
                  <a:pt x="27" y="76"/>
                </a:lnTo>
                <a:lnTo>
                  <a:pt x="22" y="72"/>
                </a:lnTo>
                <a:lnTo>
                  <a:pt x="12" y="72"/>
                </a:lnTo>
                <a:lnTo>
                  <a:pt x="4" y="69"/>
                </a:lnTo>
                <a:lnTo>
                  <a:pt x="1" y="57"/>
                </a:lnTo>
                <a:lnTo>
                  <a:pt x="0" y="50"/>
                </a:lnTo>
                <a:lnTo>
                  <a:pt x="8" y="43"/>
                </a:lnTo>
                <a:lnTo>
                  <a:pt x="16" y="50"/>
                </a:lnTo>
                <a:lnTo>
                  <a:pt x="22" y="57"/>
                </a:lnTo>
                <a:lnTo>
                  <a:pt x="31" y="63"/>
                </a:lnTo>
                <a:lnTo>
                  <a:pt x="33" y="63"/>
                </a:lnTo>
                <a:lnTo>
                  <a:pt x="34" y="54"/>
                </a:lnTo>
                <a:lnTo>
                  <a:pt x="25" y="48"/>
                </a:lnTo>
                <a:lnTo>
                  <a:pt x="25" y="41"/>
                </a:lnTo>
                <a:lnTo>
                  <a:pt x="35" y="41"/>
                </a:lnTo>
                <a:lnTo>
                  <a:pt x="37" y="37"/>
                </a:lnTo>
                <a:lnTo>
                  <a:pt x="22" y="31"/>
                </a:lnTo>
                <a:lnTo>
                  <a:pt x="22" y="16"/>
                </a:lnTo>
                <a:lnTo>
                  <a:pt x="23" y="11"/>
                </a:lnTo>
                <a:lnTo>
                  <a:pt x="19" y="4"/>
                </a:lnTo>
                <a:lnTo>
                  <a:pt x="22" y="0"/>
                </a:lnTo>
                <a:lnTo>
                  <a:pt x="27" y="1"/>
                </a:lnTo>
                <a:lnTo>
                  <a:pt x="30" y="5"/>
                </a:lnTo>
                <a:lnTo>
                  <a:pt x="30" y="7"/>
                </a:lnTo>
                <a:lnTo>
                  <a:pt x="30" y="8"/>
                </a:lnTo>
                <a:lnTo>
                  <a:pt x="38" y="8"/>
                </a:lnTo>
                <a:lnTo>
                  <a:pt x="41" y="18"/>
                </a:lnTo>
                <a:lnTo>
                  <a:pt x="46" y="26"/>
                </a:lnTo>
                <a:lnTo>
                  <a:pt x="53" y="23"/>
                </a:lnTo>
                <a:lnTo>
                  <a:pt x="56" y="9"/>
                </a:lnTo>
                <a:lnTo>
                  <a:pt x="60" y="15"/>
                </a:lnTo>
                <a:lnTo>
                  <a:pt x="56" y="33"/>
                </a:lnTo>
                <a:lnTo>
                  <a:pt x="61" y="34"/>
                </a:lnTo>
                <a:lnTo>
                  <a:pt x="65" y="19"/>
                </a:lnTo>
                <a:lnTo>
                  <a:pt x="74" y="23"/>
                </a:lnTo>
                <a:lnTo>
                  <a:pt x="82" y="35"/>
                </a:lnTo>
                <a:lnTo>
                  <a:pt x="85" y="49"/>
                </a:lnTo>
                <a:lnTo>
                  <a:pt x="90" y="42"/>
                </a:lnTo>
                <a:lnTo>
                  <a:pt x="95" y="34"/>
                </a:lnTo>
                <a:lnTo>
                  <a:pt x="91" y="26"/>
                </a:lnTo>
                <a:lnTo>
                  <a:pt x="86" y="11"/>
                </a:lnTo>
                <a:lnTo>
                  <a:pt x="85" y="3"/>
                </a:lnTo>
                <a:lnTo>
                  <a:pt x="91" y="4"/>
                </a:lnTo>
                <a:lnTo>
                  <a:pt x="98" y="11"/>
                </a:lnTo>
                <a:lnTo>
                  <a:pt x="101" y="15"/>
                </a:lnTo>
                <a:lnTo>
                  <a:pt x="105" y="19"/>
                </a:lnTo>
                <a:lnTo>
                  <a:pt x="102" y="30"/>
                </a:lnTo>
                <a:lnTo>
                  <a:pt x="106" y="30"/>
                </a:lnTo>
                <a:lnTo>
                  <a:pt x="112" y="19"/>
                </a:lnTo>
                <a:lnTo>
                  <a:pt x="117" y="15"/>
                </a:lnTo>
                <a:lnTo>
                  <a:pt x="119" y="18"/>
                </a:lnTo>
                <a:lnTo>
                  <a:pt x="123" y="23"/>
                </a:lnTo>
                <a:lnTo>
                  <a:pt x="127" y="23"/>
                </a:lnTo>
                <a:lnTo>
                  <a:pt x="131" y="15"/>
                </a:lnTo>
                <a:lnTo>
                  <a:pt x="138" y="18"/>
                </a:lnTo>
                <a:lnTo>
                  <a:pt x="138" y="24"/>
                </a:lnTo>
                <a:lnTo>
                  <a:pt x="132" y="35"/>
                </a:lnTo>
                <a:lnTo>
                  <a:pt x="131" y="43"/>
                </a:lnTo>
                <a:lnTo>
                  <a:pt x="119" y="49"/>
                </a:lnTo>
                <a:lnTo>
                  <a:pt x="121" y="57"/>
                </a:lnTo>
                <a:lnTo>
                  <a:pt x="126" y="56"/>
                </a:lnTo>
                <a:lnTo>
                  <a:pt x="121" y="64"/>
                </a:lnTo>
                <a:lnTo>
                  <a:pt x="117" y="68"/>
                </a:lnTo>
                <a:lnTo>
                  <a:pt x="109" y="79"/>
                </a:lnTo>
                <a:lnTo>
                  <a:pt x="102" y="95"/>
                </a:lnTo>
                <a:lnTo>
                  <a:pt x="95" y="106"/>
                </a:lnTo>
                <a:lnTo>
                  <a:pt x="87" y="120"/>
                </a:lnTo>
                <a:lnTo>
                  <a:pt x="80" y="1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1" name="Freeform 587"/>
          <p:cNvSpPr>
            <a:spLocks/>
          </p:cNvSpPr>
          <p:nvPr/>
        </p:nvSpPr>
        <p:spPr bwMode="auto">
          <a:xfrm>
            <a:off x="7427913" y="1100138"/>
            <a:ext cx="4763" cy="6350"/>
          </a:xfrm>
          <a:custGeom>
            <a:avLst/>
            <a:gdLst>
              <a:gd name="T0" fmla="*/ 0 w 3"/>
              <a:gd name="T1" fmla="*/ 3 h 4"/>
              <a:gd name="T2" fmla="*/ 3 w 3"/>
              <a:gd name="T3" fmla="*/ 4 h 4"/>
              <a:gd name="T4" fmla="*/ 1 w 3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4">
                <a:moveTo>
                  <a:pt x="0" y="3"/>
                </a:moveTo>
                <a:lnTo>
                  <a:pt x="3" y="4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2" name="Freeform 588"/>
          <p:cNvSpPr>
            <a:spLocks/>
          </p:cNvSpPr>
          <p:nvPr/>
        </p:nvSpPr>
        <p:spPr bwMode="auto">
          <a:xfrm>
            <a:off x="7974013" y="1001713"/>
            <a:ext cx="19050" cy="109538"/>
          </a:xfrm>
          <a:custGeom>
            <a:avLst/>
            <a:gdLst>
              <a:gd name="T0" fmla="*/ 1 w 12"/>
              <a:gd name="T1" fmla="*/ 0 h 69"/>
              <a:gd name="T2" fmla="*/ 0 w 12"/>
              <a:gd name="T3" fmla="*/ 24 h 69"/>
              <a:gd name="T4" fmla="*/ 0 w 12"/>
              <a:gd name="T5" fmla="*/ 40 h 69"/>
              <a:gd name="T6" fmla="*/ 1 w 12"/>
              <a:gd name="T7" fmla="*/ 51 h 69"/>
              <a:gd name="T8" fmla="*/ 5 w 12"/>
              <a:gd name="T9" fmla="*/ 67 h 69"/>
              <a:gd name="T10" fmla="*/ 12 w 12"/>
              <a:gd name="T11" fmla="*/ 69 h 69"/>
              <a:gd name="T12" fmla="*/ 12 w 12"/>
              <a:gd name="T13" fmla="*/ 67 h 69"/>
              <a:gd name="T14" fmla="*/ 9 w 12"/>
              <a:gd name="T15" fmla="*/ 58 h 69"/>
              <a:gd name="T16" fmla="*/ 8 w 12"/>
              <a:gd name="T17" fmla="*/ 5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69">
                <a:moveTo>
                  <a:pt x="1" y="0"/>
                </a:moveTo>
                <a:lnTo>
                  <a:pt x="0" y="24"/>
                </a:lnTo>
                <a:lnTo>
                  <a:pt x="0" y="40"/>
                </a:lnTo>
                <a:lnTo>
                  <a:pt x="1" y="51"/>
                </a:lnTo>
                <a:lnTo>
                  <a:pt x="5" y="67"/>
                </a:lnTo>
                <a:lnTo>
                  <a:pt x="12" y="69"/>
                </a:lnTo>
                <a:lnTo>
                  <a:pt x="12" y="67"/>
                </a:lnTo>
                <a:lnTo>
                  <a:pt x="9" y="58"/>
                </a:lnTo>
                <a:lnTo>
                  <a:pt x="8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3" name="Freeform 589"/>
          <p:cNvSpPr>
            <a:spLocks/>
          </p:cNvSpPr>
          <p:nvPr/>
        </p:nvSpPr>
        <p:spPr bwMode="auto">
          <a:xfrm>
            <a:off x="7548563" y="1082675"/>
            <a:ext cx="14288" cy="28575"/>
          </a:xfrm>
          <a:custGeom>
            <a:avLst/>
            <a:gdLst>
              <a:gd name="T0" fmla="*/ 5 w 9"/>
              <a:gd name="T1" fmla="*/ 0 h 18"/>
              <a:gd name="T2" fmla="*/ 6 w 9"/>
              <a:gd name="T3" fmla="*/ 3 h 18"/>
              <a:gd name="T4" fmla="*/ 5 w 9"/>
              <a:gd name="T5" fmla="*/ 11 h 18"/>
              <a:gd name="T6" fmla="*/ 9 w 9"/>
              <a:gd name="T7" fmla="*/ 16 h 18"/>
              <a:gd name="T8" fmla="*/ 0 w 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8">
                <a:moveTo>
                  <a:pt x="5" y="0"/>
                </a:moveTo>
                <a:lnTo>
                  <a:pt x="6" y="3"/>
                </a:lnTo>
                <a:lnTo>
                  <a:pt x="5" y="11"/>
                </a:lnTo>
                <a:lnTo>
                  <a:pt x="9" y="16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4" name="Freeform 590"/>
          <p:cNvSpPr>
            <a:spLocks/>
          </p:cNvSpPr>
          <p:nvPr/>
        </p:nvSpPr>
        <p:spPr bwMode="auto">
          <a:xfrm>
            <a:off x="8047038" y="1100138"/>
            <a:ext cx="117475" cy="12700"/>
          </a:xfrm>
          <a:custGeom>
            <a:avLst/>
            <a:gdLst>
              <a:gd name="T0" fmla="*/ 74 w 74"/>
              <a:gd name="T1" fmla="*/ 8 h 8"/>
              <a:gd name="T2" fmla="*/ 63 w 74"/>
              <a:gd name="T3" fmla="*/ 7 h 8"/>
              <a:gd name="T4" fmla="*/ 58 w 74"/>
              <a:gd name="T5" fmla="*/ 7 h 8"/>
              <a:gd name="T6" fmla="*/ 56 w 74"/>
              <a:gd name="T7" fmla="*/ 7 h 8"/>
              <a:gd name="T8" fmla="*/ 48 w 74"/>
              <a:gd name="T9" fmla="*/ 7 h 8"/>
              <a:gd name="T10" fmla="*/ 30 w 74"/>
              <a:gd name="T11" fmla="*/ 5 h 8"/>
              <a:gd name="T12" fmla="*/ 17 w 74"/>
              <a:gd name="T13" fmla="*/ 1 h 8"/>
              <a:gd name="T14" fmla="*/ 14 w 74"/>
              <a:gd name="T15" fmla="*/ 0 h 8"/>
              <a:gd name="T16" fmla="*/ 13 w 74"/>
              <a:gd name="T17" fmla="*/ 1 h 8"/>
              <a:gd name="T18" fmla="*/ 6 w 74"/>
              <a:gd name="T19" fmla="*/ 3 h 8"/>
              <a:gd name="T20" fmla="*/ 4 w 74"/>
              <a:gd name="T21" fmla="*/ 3 h 8"/>
              <a:gd name="T22" fmla="*/ 0 w 74"/>
              <a:gd name="T23" fmla="*/ 5 h 8"/>
              <a:gd name="T24" fmla="*/ 2 w 74"/>
              <a:gd name="T25" fmla="*/ 8 h 8"/>
              <a:gd name="T26" fmla="*/ 3 w 74"/>
              <a:gd name="T2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4" h="8">
                <a:moveTo>
                  <a:pt x="74" y="8"/>
                </a:moveTo>
                <a:lnTo>
                  <a:pt x="63" y="7"/>
                </a:lnTo>
                <a:lnTo>
                  <a:pt x="58" y="7"/>
                </a:lnTo>
                <a:lnTo>
                  <a:pt x="56" y="7"/>
                </a:lnTo>
                <a:lnTo>
                  <a:pt x="48" y="7"/>
                </a:lnTo>
                <a:lnTo>
                  <a:pt x="30" y="5"/>
                </a:lnTo>
                <a:lnTo>
                  <a:pt x="17" y="1"/>
                </a:lnTo>
                <a:lnTo>
                  <a:pt x="14" y="0"/>
                </a:lnTo>
                <a:lnTo>
                  <a:pt x="13" y="1"/>
                </a:lnTo>
                <a:lnTo>
                  <a:pt x="6" y="3"/>
                </a:lnTo>
                <a:lnTo>
                  <a:pt x="4" y="3"/>
                </a:lnTo>
                <a:lnTo>
                  <a:pt x="0" y="5"/>
                </a:lnTo>
                <a:lnTo>
                  <a:pt x="2" y="8"/>
                </a:lnTo>
                <a:lnTo>
                  <a:pt x="3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5" name="Freeform 591"/>
          <p:cNvSpPr>
            <a:spLocks/>
          </p:cNvSpPr>
          <p:nvPr/>
        </p:nvSpPr>
        <p:spPr bwMode="auto">
          <a:xfrm>
            <a:off x="8008938" y="803275"/>
            <a:ext cx="368300" cy="314325"/>
          </a:xfrm>
          <a:custGeom>
            <a:avLst/>
            <a:gdLst>
              <a:gd name="T0" fmla="*/ 1 w 232"/>
              <a:gd name="T1" fmla="*/ 7 h 198"/>
              <a:gd name="T2" fmla="*/ 30 w 232"/>
              <a:gd name="T3" fmla="*/ 3 h 198"/>
              <a:gd name="T4" fmla="*/ 41 w 232"/>
              <a:gd name="T5" fmla="*/ 3 h 198"/>
              <a:gd name="T6" fmla="*/ 57 w 232"/>
              <a:gd name="T7" fmla="*/ 15 h 198"/>
              <a:gd name="T8" fmla="*/ 61 w 232"/>
              <a:gd name="T9" fmla="*/ 30 h 198"/>
              <a:gd name="T10" fmla="*/ 54 w 232"/>
              <a:gd name="T11" fmla="*/ 52 h 198"/>
              <a:gd name="T12" fmla="*/ 76 w 232"/>
              <a:gd name="T13" fmla="*/ 34 h 198"/>
              <a:gd name="T14" fmla="*/ 93 w 232"/>
              <a:gd name="T15" fmla="*/ 25 h 198"/>
              <a:gd name="T16" fmla="*/ 99 w 232"/>
              <a:gd name="T17" fmla="*/ 34 h 198"/>
              <a:gd name="T18" fmla="*/ 103 w 232"/>
              <a:gd name="T19" fmla="*/ 48 h 198"/>
              <a:gd name="T20" fmla="*/ 113 w 232"/>
              <a:gd name="T21" fmla="*/ 31 h 198"/>
              <a:gd name="T22" fmla="*/ 125 w 232"/>
              <a:gd name="T23" fmla="*/ 26 h 198"/>
              <a:gd name="T24" fmla="*/ 127 w 232"/>
              <a:gd name="T25" fmla="*/ 35 h 198"/>
              <a:gd name="T26" fmla="*/ 146 w 232"/>
              <a:gd name="T27" fmla="*/ 40 h 198"/>
              <a:gd name="T28" fmla="*/ 143 w 232"/>
              <a:gd name="T29" fmla="*/ 55 h 198"/>
              <a:gd name="T30" fmla="*/ 128 w 232"/>
              <a:gd name="T31" fmla="*/ 67 h 198"/>
              <a:gd name="T32" fmla="*/ 138 w 232"/>
              <a:gd name="T33" fmla="*/ 72 h 198"/>
              <a:gd name="T34" fmla="*/ 176 w 232"/>
              <a:gd name="T35" fmla="*/ 53 h 198"/>
              <a:gd name="T36" fmla="*/ 180 w 232"/>
              <a:gd name="T37" fmla="*/ 64 h 198"/>
              <a:gd name="T38" fmla="*/ 192 w 232"/>
              <a:gd name="T39" fmla="*/ 68 h 198"/>
              <a:gd name="T40" fmla="*/ 203 w 232"/>
              <a:gd name="T41" fmla="*/ 76 h 198"/>
              <a:gd name="T42" fmla="*/ 222 w 232"/>
              <a:gd name="T43" fmla="*/ 76 h 198"/>
              <a:gd name="T44" fmla="*/ 226 w 232"/>
              <a:gd name="T45" fmla="*/ 91 h 198"/>
              <a:gd name="T46" fmla="*/ 232 w 232"/>
              <a:gd name="T47" fmla="*/ 105 h 198"/>
              <a:gd name="T48" fmla="*/ 226 w 232"/>
              <a:gd name="T49" fmla="*/ 117 h 198"/>
              <a:gd name="T50" fmla="*/ 206 w 232"/>
              <a:gd name="T51" fmla="*/ 128 h 198"/>
              <a:gd name="T52" fmla="*/ 191 w 232"/>
              <a:gd name="T53" fmla="*/ 146 h 198"/>
              <a:gd name="T54" fmla="*/ 180 w 232"/>
              <a:gd name="T55" fmla="*/ 151 h 198"/>
              <a:gd name="T56" fmla="*/ 176 w 232"/>
              <a:gd name="T57" fmla="*/ 169 h 198"/>
              <a:gd name="T58" fmla="*/ 162 w 232"/>
              <a:gd name="T59" fmla="*/ 180 h 198"/>
              <a:gd name="T60" fmla="*/ 157 w 232"/>
              <a:gd name="T61" fmla="*/ 190 h 198"/>
              <a:gd name="T62" fmla="*/ 132 w 232"/>
              <a:gd name="T63" fmla="*/ 196 h 198"/>
              <a:gd name="T64" fmla="*/ 101 w 232"/>
              <a:gd name="T65" fmla="*/ 195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2" h="198">
                <a:moveTo>
                  <a:pt x="0" y="10"/>
                </a:moveTo>
                <a:lnTo>
                  <a:pt x="1" y="7"/>
                </a:lnTo>
                <a:lnTo>
                  <a:pt x="20" y="0"/>
                </a:lnTo>
                <a:lnTo>
                  <a:pt x="30" y="3"/>
                </a:lnTo>
                <a:lnTo>
                  <a:pt x="39" y="3"/>
                </a:lnTo>
                <a:lnTo>
                  <a:pt x="41" y="3"/>
                </a:lnTo>
                <a:lnTo>
                  <a:pt x="46" y="12"/>
                </a:lnTo>
                <a:lnTo>
                  <a:pt x="57" y="15"/>
                </a:lnTo>
                <a:lnTo>
                  <a:pt x="52" y="29"/>
                </a:lnTo>
                <a:lnTo>
                  <a:pt x="61" y="30"/>
                </a:lnTo>
                <a:lnTo>
                  <a:pt x="56" y="42"/>
                </a:lnTo>
                <a:lnTo>
                  <a:pt x="54" y="52"/>
                </a:lnTo>
                <a:lnTo>
                  <a:pt x="64" y="41"/>
                </a:lnTo>
                <a:lnTo>
                  <a:pt x="76" y="34"/>
                </a:lnTo>
                <a:lnTo>
                  <a:pt x="88" y="26"/>
                </a:lnTo>
                <a:lnTo>
                  <a:pt x="93" y="25"/>
                </a:lnTo>
                <a:lnTo>
                  <a:pt x="95" y="23"/>
                </a:lnTo>
                <a:lnTo>
                  <a:pt x="99" y="34"/>
                </a:lnTo>
                <a:lnTo>
                  <a:pt x="93" y="56"/>
                </a:lnTo>
                <a:lnTo>
                  <a:pt x="103" y="48"/>
                </a:lnTo>
                <a:lnTo>
                  <a:pt x="106" y="41"/>
                </a:lnTo>
                <a:lnTo>
                  <a:pt x="113" y="31"/>
                </a:lnTo>
                <a:lnTo>
                  <a:pt x="114" y="23"/>
                </a:lnTo>
                <a:lnTo>
                  <a:pt x="125" y="26"/>
                </a:lnTo>
                <a:lnTo>
                  <a:pt x="133" y="29"/>
                </a:lnTo>
                <a:lnTo>
                  <a:pt x="127" y="35"/>
                </a:lnTo>
                <a:lnTo>
                  <a:pt x="136" y="35"/>
                </a:lnTo>
                <a:lnTo>
                  <a:pt x="146" y="40"/>
                </a:lnTo>
                <a:lnTo>
                  <a:pt x="151" y="42"/>
                </a:lnTo>
                <a:lnTo>
                  <a:pt x="143" y="55"/>
                </a:lnTo>
                <a:lnTo>
                  <a:pt x="136" y="61"/>
                </a:lnTo>
                <a:lnTo>
                  <a:pt x="128" y="67"/>
                </a:lnTo>
                <a:lnTo>
                  <a:pt x="133" y="71"/>
                </a:lnTo>
                <a:lnTo>
                  <a:pt x="138" y="72"/>
                </a:lnTo>
                <a:lnTo>
                  <a:pt x="161" y="60"/>
                </a:lnTo>
                <a:lnTo>
                  <a:pt x="176" y="53"/>
                </a:lnTo>
                <a:lnTo>
                  <a:pt x="180" y="60"/>
                </a:lnTo>
                <a:lnTo>
                  <a:pt x="180" y="64"/>
                </a:lnTo>
                <a:lnTo>
                  <a:pt x="189" y="65"/>
                </a:lnTo>
                <a:lnTo>
                  <a:pt x="192" y="68"/>
                </a:lnTo>
                <a:lnTo>
                  <a:pt x="195" y="79"/>
                </a:lnTo>
                <a:lnTo>
                  <a:pt x="203" y="76"/>
                </a:lnTo>
                <a:lnTo>
                  <a:pt x="214" y="68"/>
                </a:lnTo>
                <a:lnTo>
                  <a:pt x="222" y="76"/>
                </a:lnTo>
                <a:lnTo>
                  <a:pt x="224" y="85"/>
                </a:lnTo>
                <a:lnTo>
                  <a:pt x="226" y="91"/>
                </a:lnTo>
                <a:lnTo>
                  <a:pt x="228" y="95"/>
                </a:lnTo>
                <a:lnTo>
                  <a:pt x="232" y="105"/>
                </a:lnTo>
                <a:lnTo>
                  <a:pt x="232" y="109"/>
                </a:lnTo>
                <a:lnTo>
                  <a:pt x="226" y="117"/>
                </a:lnTo>
                <a:lnTo>
                  <a:pt x="222" y="120"/>
                </a:lnTo>
                <a:lnTo>
                  <a:pt x="206" y="128"/>
                </a:lnTo>
                <a:lnTo>
                  <a:pt x="191" y="135"/>
                </a:lnTo>
                <a:lnTo>
                  <a:pt x="191" y="146"/>
                </a:lnTo>
                <a:lnTo>
                  <a:pt x="189" y="146"/>
                </a:lnTo>
                <a:lnTo>
                  <a:pt x="180" y="151"/>
                </a:lnTo>
                <a:lnTo>
                  <a:pt x="181" y="161"/>
                </a:lnTo>
                <a:lnTo>
                  <a:pt x="176" y="169"/>
                </a:lnTo>
                <a:lnTo>
                  <a:pt x="169" y="175"/>
                </a:lnTo>
                <a:lnTo>
                  <a:pt x="162" y="180"/>
                </a:lnTo>
                <a:lnTo>
                  <a:pt x="169" y="184"/>
                </a:lnTo>
                <a:lnTo>
                  <a:pt x="157" y="190"/>
                </a:lnTo>
                <a:lnTo>
                  <a:pt x="138" y="198"/>
                </a:lnTo>
                <a:lnTo>
                  <a:pt x="132" y="196"/>
                </a:lnTo>
                <a:lnTo>
                  <a:pt x="117" y="195"/>
                </a:lnTo>
                <a:lnTo>
                  <a:pt x="101" y="195"/>
                </a:lnTo>
                <a:lnTo>
                  <a:pt x="98" y="19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6" name="Freeform 592"/>
          <p:cNvSpPr>
            <a:spLocks/>
          </p:cNvSpPr>
          <p:nvPr/>
        </p:nvSpPr>
        <p:spPr bwMode="auto">
          <a:xfrm>
            <a:off x="7089776" y="977900"/>
            <a:ext cx="165100" cy="160338"/>
          </a:xfrm>
          <a:custGeom>
            <a:avLst/>
            <a:gdLst>
              <a:gd name="T0" fmla="*/ 104 w 104"/>
              <a:gd name="T1" fmla="*/ 45 h 101"/>
              <a:gd name="T2" fmla="*/ 92 w 104"/>
              <a:gd name="T3" fmla="*/ 69 h 101"/>
              <a:gd name="T4" fmla="*/ 82 w 104"/>
              <a:gd name="T5" fmla="*/ 70 h 101"/>
              <a:gd name="T6" fmla="*/ 86 w 104"/>
              <a:gd name="T7" fmla="*/ 77 h 101"/>
              <a:gd name="T8" fmla="*/ 70 w 104"/>
              <a:gd name="T9" fmla="*/ 84 h 101"/>
              <a:gd name="T10" fmla="*/ 68 w 104"/>
              <a:gd name="T11" fmla="*/ 85 h 101"/>
              <a:gd name="T12" fmla="*/ 62 w 104"/>
              <a:gd name="T13" fmla="*/ 80 h 101"/>
              <a:gd name="T14" fmla="*/ 58 w 104"/>
              <a:gd name="T15" fmla="*/ 89 h 101"/>
              <a:gd name="T16" fmla="*/ 36 w 104"/>
              <a:gd name="T17" fmla="*/ 96 h 101"/>
              <a:gd name="T18" fmla="*/ 32 w 104"/>
              <a:gd name="T19" fmla="*/ 89 h 101"/>
              <a:gd name="T20" fmla="*/ 29 w 104"/>
              <a:gd name="T21" fmla="*/ 97 h 101"/>
              <a:gd name="T22" fmla="*/ 19 w 104"/>
              <a:gd name="T23" fmla="*/ 101 h 101"/>
              <a:gd name="T24" fmla="*/ 17 w 104"/>
              <a:gd name="T25" fmla="*/ 89 h 101"/>
              <a:gd name="T26" fmla="*/ 29 w 104"/>
              <a:gd name="T27" fmla="*/ 70 h 101"/>
              <a:gd name="T28" fmla="*/ 26 w 104"/>
              <a:gd name="T29" fmla="*/ 66 h 101"/>
              <a:gd name="T30" fmla="*/ 18 w 104"/>
              <a:gd name="T31" fmla="*/ 67 h 101"/>
              <a:gd name="T32" fmla="*/ 15 w 104"/>
              <a:gd name="T33" fmla="*/ 73 h 101"/>
              <a:gd name="T34" fmla="*/ 6 w 104"/>
              <a:gd name="T35" fmla="*/ 74 h 101"/>
              <a:gd name="T36" fmla="*/ 4 w 104"/>
              <a:gd name="T37" fmla="*/ 65 h 101"/>
              <a:gd name="T38" fmla="*/ 0 w 104"/>
              <a:gd name="T39" fmla="*/ 60 h 101"/>
              <a:gd name="T40" fmla="*/ 0 w 104"/>
              <a:gd name="T41" fmla="*/ 55 h 101"/>
              <a:gd name="T42" fmla="*/ 17 w 104"/>
              <a:gd name="T43" fmla="*/ 58 h 101"/>
              <a:gd name="T44" fmla="*/ 21 w 104"/>
              <a:gd name="T45" fmla="*/ 55 h 101"/>
              <a:gd name="T46" fmla="*/ 19 w 104"/>
              <a:gd name="T47" fmla="*/ 50 h 101"/>
              <a:gd name="T48" fmla="*/ 25 w 104"/>
              <a:gd name="T49" fmla="*/ 47 h 101"/>
              <a:gd name="T50" fmla="*/ 32 w 104"/>
              <a:gd name="T51" fmla="*/ 52 h 101"/>
              <a:gd name="T52" fmla="*/ 34 w 104"/>
              <a:gd name="T53" fmla="*/ 36 h 101"/>
              <a:gd name="T54" fmla="*/ 43 w 104"/>
              <a:gd name="T55" fmla="*/ 43 h 101"/>
              <a:gd name="T56" fmla="*/ 48 w 104"/>
              <a:gd name="T57" fmla="*/ 35 h 101"/>
              <a:gd name="T58" fmla="*/ 58 w 104"/>
              <a:gd name="T59" fmla="*/ 41 h 101"/>
              <a:gd name="T60" fmla="*/ 52 w 104"/>
              <a:gd name="T61" fmla="*/ 54 h 101"/>
              <a:gd name="T62" fmla="*/ 64 w 104"/>
              <a:gd name="T63" fmla="*/ 54 h 101"/>
              <a:gd name="T64" fmla="*/ 73 w 104"/>
              <a:gd name="T65" fmla="*/ 50 h 101"/>
              <a:gd name="T66" fmla="*/ 67 w 104"/>
              <a:gd name="T67" fmla="*/ 41 h 101"/>
              <a:gd name="T68" fmla="*/ 67 w 104"/>
              <a:gd name="T69" fmla="*/ 33 h 101"/>
              <a:gd name="T70" fmla="*/ 59 w 104"/>
              <a:gd name="T71" fmla="*/ 25 h 101"/>
              <a:gd name="T72" fmla="*/ 67 w 104"/>
              <a:gd name="T73" fmla="*/ 20 h 101"/>
              <a:gd name="T74" fmla="*/ 67 w 104"/>
              <a:gd name="T75" fmla="*/ 21 h 101"/>
              <a:gd name="T76" fmla="*/ 79 w 104"/>
              <a:gd name="T77" fmla="*/ 26 h 101"/>
              <a:gd name="T78" fmla="*/ 81 w 104"/>
              <a:gd name="T79" fmla="*/ 35 h 101"/>
              <a:gd name="T80" fmla="*/ 85 w 104"/>
              <a:gd name="T81" fmla="*/ 39 h 101"/>
              <a:gd name="T82" fmla="*/ 100 w 104"/>
              <a:gd name="T83" fmla="*/ 22 h 101"/>
              <a:gd name="T84" fmla="*/ 88 w 104"/>
              <a:gd name="T85" fmla="*/ 11 h 101"/>
              <a:gd name="T86" fmla="*/ 93 w 104"/>
              <a:gd name="T87" fmla="*/ 3 h 101"/>
              <a:gd name="T88" fmla="*/ 100 w 104"/>
              <a:gd name="T89" fmla="*/ 6 h 101"/>
              <a:gd name="T90" fmla="*/ 101 w 104"/>
              <a:gd name="T91" fmla="*/ 0 h 101"/>
              <a:gd name="T92" fmla="*/ 104 w 104"/>
              <a:gd name="T93" fmla="*/ 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04" h="101">
                <a:moveTo>
                  <a:pt x="104" y="45"/>
                </a:moveTo>
                <a:lnTo>
                  <a:pt x="92" y="69"/>
                </a:lnTo>
                <a:lnTo>
                  <a:pt x="82" y="70"/>
                </a:lnTo>
                <a:lnTo>
                  <a:pt x="86" y="77"/>
                </a:lnTo>
                <a:lnTo>
                  <a:pt x="70" y="84"/>
                </a:lnTo>
                <a:lnTo>
                  <a:pt x="68" y="85"/>
                </a:lnTo>
                <a:lnTo>
                  <a:pt x="62" y="80"/>
                </a:lnTo>
                <a:lnTo>
                  <a:pt x="58" y="89"/>
                </a:lnTo>
                <a:lnTo>
                  <a:pt x="36" y="96"/>
                </a:lnTo>
                <a:lnTo>
                  <a:pt x="32" y="89"/>
                </a:lnTo>
                <a:lnTo>
                  <a:pt x="29" y="97"/>
                </a:lnTo>
                <a:lnTo>
                  <a:pt x="19" y="101"/>
                </a:lnTo>
                <a:lnTo>
                  <a:pt x="17" y="89"/>
                </a:lnTo>
                <a:lnTo>
                  <a:pt x="29" y="70"/>
                </a:lnTo>
                <a:lnTo>
                  <a:pt x="26" y="66"/>
                </a:lnTo>
                <a:lnTo>
                  <a:pt x="18" y="67"/>
                </a:lnTo>
                <a:lnTo>
                  <a:pt x="15" y="73"/>
                </a:lnTo>
                <a:lnTo>
                  <a:pt x="6" y="74"/>
                </a:lnTo>
                <a:lnTo>
                  <a:pt x="4" y="65"/>
                </a:lnTo>
                <a:lnTo>
                  <a:pt x="0" y="60"/>
                </a:lnTo>
                <a:lnTo>
                  <a:pt x="0" y="55"/>
                </a:lnTo>
                <a:lnTo>
                  <a:pt x="17" y="58"/>
                </a:lnTo>
                <a:lnTo>
                  <a:pt x="21" y="55"/>
                </a:lnTo>
                <a:lnTo>
                  <a:pt x="19" y="50"/>
                </a:lnTo>
                <a:lnTo>
                  <a:pt x="25" y="47"/>
                </a:lnTo>
                <a:lnTo>
                  <a:pt x="32" y="52"/>
                </a:lnTo>
                <a:lnTo>
                  <a:pt x="34" y="36"/>
                </a:lnTo>
                <a:lnTo>
                  <a:pt x="43" y="43"/>
                </a:lnTo>
                <a:lnTo>
                  <a:pt x="48" y="35"/>
                </a:lnTo>
                <a:lnTo>
                  <a:pt x="58" y="41"/>
                </a:lnTo>
                <a:lnTo>
                  <a:pt x="52" y="54"/>
                </a:lnTo>
                <a:lnTo>
                  <a:pt x="64" y="54"/>
                </a:lnTo>
                <a:lnTo>
                  <a:pt x="73" y="50"/>
                </a:lnTo>
                <a:lnTo>
                  <a:pt x="67" y="41"/>
                </a:lnTo>
                <a:lnTo>
                  <a:pt x="67" y="33"/>
                </a:lnTo>
                <a:lnTo>
                  <a:pt x="59" y="25"/>
                </a:lnTo>
                <a:lnTo>
                  <a:pt x="67" y="20"/>
                </a:lnTo>
                <a:lnTo>
                  <a:pt x="67" y="21"/>
                </a:lnTo>
                <a:lnTo>
                  <a:pt x="79" y="26"/>
                </a:lnTo>
                <a:lnTo>
                  <a:pt x="81" y="35"/>
                </a:lnTo>
                <a:lnTo>
                  <a:pt x="85" y="39"/>
                </a:lnTo>
                <a:lnTo>
                  <a:pt x="100" y="22"/>
                </a:lnTo>
                <a:lnTo>
                  <a:pt x="88" y="11"/>
                </a:lnTo>
                <a:lnTo>
                  <a:pt x="93" y="3"/>
                </a:lnTo>
                <a:lnTo>
                  <a:pt x="100" y="6"/>
                </a:lnTo>
                <a:lnTo>
                  <a:pt x="101" y="0"/>
                </a:lnTo>
                <a:lnTo>
                  <a:pt x="10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7" name="Freeform 593"/>
          <p:cNvSpPr>
            <a:spLocks/>
          </p:cNvSpPr>
          <p:nvPr/>
        </p:nvSpPr>
        <p:spPr bwMode="auto">
          <a:xfrm>
            <a:off x="7586663" y="833438"/>
            <a:ext cx="150813" cy="307975"/>
          </a:xfrm>
          <a:custGeom>
            <a:avLst/>
            <a:gdLst>
              <a:gd name="T0" fmla="*/ 16 w 95"/>
              <a:gd name="T1" fmla="*/ 194 h 194"/>
              <a:gd name="T2" fmla="*/ 17 w 95"/>
              <a:gd name="T3" fmla="*/ 190 h 194"/>
              <a:gd name="T4" fmla="*/ 5 w 95"/>
              <a:gd name="T5" fmla="*/ 190 h 194"/>
              <a:gd name="T6" fmla="*/ 0 w 95"/>
              <a:gd name="T7" fmla="*/ 184 h 194"/>
              <a:gd name="T8" fmla="*/ 7 w 95"/>
              <a:gd name="T9" fmla="*/ 173 h 194"/>
              <a:gd name="T10" fmla="*/ 11 w 95"/>
              <a:gd name="T11" fmla="*/ 164 h 194"/>
              <a:gd name="T12" fmla="*/ 24 w 95"/>
              <a:gd name="T13" fmla="*/ 136 h 194"/>
              <a:gd name="T14" fmla="*/ 39 w 95"/>
              <a:gd name="T15" fmla="*/ 106 h 194"/>
              <a:gd name="T16" fmla="*/ 41 w 95"/>
              <a:gd name="T17" fmla="*/ 91 h 194"/>
              <a:gd name="T18" fmla="*/ 42 w 95"/>
              <a:gd name="T19" fmla="*/ 78 h 194"/>
              <a:gd name="T20" fmla="*/ 50 w 95"/>
              <a:gd name="T21" fmla="*/ 52 h 194"/>
              <a:gd name="T22" fmla="*/ 64 w 95"/>
              <a:gd name="T23" fmla="*/ 22 h 194"/>
              <a:gd name="T24" fmla="*/ 79 w 95"/>
              <a:gd name="T25" fmla="*/ 0 h 194"/>
              <a:gd name="T26" fmla="*/ 83 w 95"/>
              <a:gd name="T27" fmla="*/ 3 h 194"/>
              <a:gd name="T28" fmla="*/ 87 w 95"/>
              <a:gd name="T29" fmla="*/ 6 h 194"/>
              <a:gd name="T30" fmla="*/ 86 w 95"/>
              <a:gd name="T31" fmla="*/ 33 h 194"/>
              <a:gd name="T32" fmla="*/ 94 w 95"/>
              <a:gd name="T33" fmla="*/ 33 h 194"/>
              <a:gd name="T34" fmla="*/ 95 w 95"/>
              <a:gd name="T35" fmla="*/ 57 h 194"/>
              <a:gd name="T36" fmla="*/ 88 w 95"/>
              <a:gd name="T37" fmla="*/ 68 h 194"/>
              <a:gd name="T38" fmla="*/ 68 w 95"/>
              <a:gd name="T39" fmla="*/ 83 h 194"/>
              <a:gd name="T40" fmla="*/ 67 w 95"/>
              <a:gd name="T41" fmla="*/ 89 h 1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95" h="194">
                <a:moveTo>
                  <a:pt x="16" y="194"/>
                </a:moveTo>
                <a:lnTo>
                  <a:pt x="17" y="190"/>
                </a:lnTo>
                <a:lnTo>
                  <a:pt x="5" y="190"/>
                </a:lnTo>
                <a:lnTo>
                  <a:pt x="0" y="184"/>
                </a:lnTo>
                <a:lnTo>
                  <a:pt x="7" y="173"/>
                </a:lnTo>
                <a:lnTo>
                  <a:pt x="11" y="164"/>
                </a:lnTo>
                <a:lnTo>
                  <a:pt x="24" y="136"/>
                </a:lnTo>
                <a:lnTo>
                  <a:pt x="39" y="106"/>
                </a:lnTo>
                <a:lnTo>
                  <a:pt x="41" y="91"/>
                </a:lnTo>
                <a:lnTo>
                  <a:pt x="42" y="78"/>
                </a:lnTo>
                <a:lnTo>
                  <a:pt x="50" y="52"/>
                </a:lnTo>
                <a:lnTo>
                  <a:pt x="64" y="22"/>
                </a:lnTo>
                <a:lnTo>
                  <a:pt x="79" y="0"/>
                </a:lnTo>
                <a:lnTo>
                  <a:pt x="83" y="3"/>
                </a:lnTo>
                <a:lnTo>
                  <a:pt x="87" y="6"/>
                </a:lnTo>
                <a:lnTo>
                  <a:pt x="86" y="33"/>
                </a:lnTo>
                <a:lnTo>
                  <a:pt x="94" y="33"/>
                </a:lnTo>
                <a:lnTo>
                  <a:pt x="95" y="57"/>
                </a:lnTo>
                <a:lnTo>
                  <a:pt x="88" y="68"/>
                </a:lnTo>
                <a:lnTo>
                  <a:pt x="68" y="83"/>
                </a:lnTo>
                <a:lnTo>
                  <a:pt x="67" y="8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8" name="Freeform 594"/>
          <p:cNvSpPr>
            <a:spLocks/>
          </p:cNvSpPr>
          <p:nvPr/>
        </p:nvSpPr>
        <p:spPr bwMode="auto">
          <a:xfrm>
            <a:off x="7319963" y="1087438"/>
            <a:ext cx="107950" cy="80963"/>
          </a:xfrm>
          <a:custGeom>
            <a:avLst/>
            <a:gdLst>
              <a:gd name="T0" fmla="*/ 0 w 68"/>
              <a:gd name="T1" fmla="*/ 51 h 51"/>
              <a:gd name="T2" fmla="*/ 3 w 68"/>
              <a:gd name="T3" fmla="*/ 46 h 51"/>
              <a:gd name="T4" fmla="*/ 4 w 68"/>
              <a:gd name="T5" fmla="*/ 43 h 51"/>
              <a:gd name="T6" fmla="*/ 14 w 68"/>
              <a:gd name="T7" fmla="*/ 31 h 51"/>
              <a:gd name="T8" fmla="*/ 23 w 68"/>
              <a:gd name="T9" fmla="*/ 16 h 51"/>
              <a:gd name="T10" fmla="*/ 33 w 68"/>
              <a:gd name="T11" fmla="*/ 5 h 51"/>
              <a:gd name="T12" fmla="*/ 35 w 68"/>
              <a:gd name="T13" fmla="*/ 4 h 51"/>
              <a:gd name="T14" fmla="*/ 42 w 68"/>
              <a:gd name="T15" fmla="*/ 0 h 51"/>
              <a:gd name="T16" fmla="*/ 56 w 68"/>
              <a:gd name="T17" fmla="*/ 4 h 51"/>
              <a:gd name="T18" fmla="*/ 57 w 68"/>
              <a:gd name="T19" fmla="*/ 4 h 51"/>
              <a:gd name="T20" fmla="*/ 65 w 68"/>
              <a:gd name="T21" fmla="*/ 9 h 51"/>
              <a:gd name="T22" fmla="*/ 68 w 68"/>
              <a:gd name="T23" fmla="*/ 1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8" h="51">
                <a:moveTo>
                  <a:pt x="0" y="51"/>
                </a:moveTo>
                <a:lnTo>
                  <a:pt x="3" y="46"/>
                </a:lnTo>
                <a:lnTo>
                  <a:pt x="4" y="43"/>
                </a:lnTo>
                <a:lnTo>
                  <a:pt x="14" y="31"/>
                </a:lnTo>
                <a:lnTo>
                  <a:pt x="23" y="16"/>
                </a:lnTo>
                <a:lnTo>
                  <a:pt x="33" y="5"/>
                </a:lnTo>
                <a:lnTo>
                  <a:pt x="35" y="4"/>
                </a:lnTo>
                <a:lnTo>
                  <a:pt x="42" y="0"/>
                </a:lnTo>
                <a:lnTo>
                  <a:pt x="56" y="4"/>
                </a:lnTo>
                <a:lnTo>
                  <a:pt x="57" y="4"/>
                </a:lnTo>
                <a:lnTo>
                  <a:pt x="65" y="9"/>
                </a:lnTo>
                <a:lnTo>
                  <a:pt x="68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9" name="Freeform 595"/>
          <p:cNvSpPr>
            <a:spLocks/>
          </p:cNvSpPr>
          <p:nvPr/>
        </p:nvSpPr>
        <p:spPr bwMode="auto">
          <a:xfrm>
            <a:off x="7597776" y="1141413"/>
            <a:ext cx="14288" cy="26988"/>
          </a:xfrm>
          <a:custGeom>
            <a:avLst/>
            <a:gdLst>
              <a:gd name="T0" fmla="*/ 0 w 9"/>
              <a:gd name="T1" fmla="*/ 17 h 17"/>
              <a:gd name="T2" fmla="*/ 6 w 9"/>
              <a:gd name="T3" fmla="*/ 5 h 17"/>
              <a:gd name="T4" fmla="*/ 9 w 9"/>
              <a:gd name="T5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17">
                <a:moveTo>
                  <a:pt x="0" y="17"/>
                </a:moveTo>
                <a:lnTo>
                  <a:pt x="6" y="5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0" name="Freeform 596"/>
          <p:cNvSpPr>
            <a:spLocks/>
          </p:cNvSpPr>
          <p:nvPr/>
        </p:nvSpPr>
        <p:spPr bwMode="auto">
          <a:xfrm>
            <a:off x="7318376" y="1168400"/>
            <a:ext cx="6350" cy="11113"/>
          </a:xfrm>
          <a:custGeom>
            <a:avLst/>
            <a:gdLst>
              <a:gd name="T0" fmla="*/ 4 w 4"/>
              <a:gd name="T1" fmla="*/ 7 h 7"/>
              <a:gd name="T2" fmla="*/ 0 w 4"/>
              <a:gd name="T3" fmla="*/ 3 h 7"/>
              <a:gd name="T4" fmla="*/ 1 w 4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0" y="3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1" name="Line 597"/>
          <p:cNvSpPr>
            <a:spLocks noChangeShapeType="1"/>
          </p:cNvSpPr>
          <p:nvPr/>
        </p:nvSpPr>
        <p:spPr bwMode="auto">
          <a:xfrm flipH="1" flipV="1">
            <a:off x="7324726" y="1179513"/>
            <a:ext cx="9525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2" name="Freeform 598"/>
          <p:cNvSpPr>
            <a:spLocks/>
          </p:cNvSpPr>
          <p:nvPr/>
        </p:nvSpPr>
        <p:spPr bwMode="auto">
          <a:xfrm>
            <a:off x="8051801" y="1108075"/>
            <a:ext cx="165100" cy="88900"/>
          </a:xfrm>
          <a:custGeom>
            <a:avLst/>
            <a:gdLst>
              <a:gd name="T0" fmla="*/ 0 w 104"/>
              <a:gd name="T1" fmla="*/ 3 h 56"/>
              <a:gd name="T2" fmla="*/ 7 w 104"/>
              <a:gd name="T3" fmla="*/ 2 h 56"/>
              <a:gd name="T4" fmla="*/ 14 w 104"/>
              <a:gd name="T5" fmla="*/ 0 h 56"/>
              <a:gd name="T6" fmla="*/ 10 w 104"/>
              <a:gd name="T7" fmla="*/ 7 h 56"/>
              <a:gd name="T8" fmla="*/ 3 w 104"/>
              <a:gd name="T9" fmla="*/ 13 h 56"/>
              <a:gd name="T10" fmla="*/ 5 w 104"/>
              <a:gd name="T11" fmla="*/ 17 h 56"/>
              <a:gd name="T12" fmla="*/ 11 w 104"/>
              <a:gd name="T13" fmla="*/ 18 h 56"/>
              <a:gd name="T14" fmla="*/ 18 w 104"/>
              <a:gd name="T15" fmla="*/ 13 h 56"/>
              <a:gd name="T16" fmla="*/ 25 w 104"/>
              <a:gd name="T17" fmla="*/ 13 h 56"/>
              <a:gd name="T18" fmla="*/ 26 w 104"/>
              <a:gd name="T19" fmla="*/ 15 h 56"/>
              <a:gd name="T20" fmla="*/ 19 w 104"/>
              <a:gd name="T21" fmla="*/ 18 h 56"/>
              <a:gd name="T22" fmla="*/ 22 w 104"/>
              <a:gd name="T23" fmla="*/ 21 h 56"/>
              <a:gd name="T24" fmla="*/ 27 w 104"/>
              <a:gd name="T25" fmla="*/ 19 h 56"/>
              <a:gd name="T26" fmla="*/ 38 w 104"/>
              <a:gd name="T27" fmla="*/ 18 h 56"/>
              <a:gd name="T28" fmla="*/ 49 w 104"/>
              <a:gd name="T29" fmla="*/ 19 h 56"/>
              <a:gd name="T30" fmla="*/ 56 w 104"/>
              <a:gd name="T31" fmla="*/ 21 h 56"/>
              <a:gd name="T32" fmla="*/ 59 w 104"/>
              <a:gd name="T33" fmla="*/ 28 h 56"/>
              <a:gd name="T34" fmla="*/ 70 w 104"/>
              <a:gd name="T35" fmla="*/ 26 h 56"/>
              <a:gd name="T36" fmla="*/ 74 w 104"/>
              <a:gd name="T37" fmla="*/ 26 h 56"/>
              <a:gd name="T38" fmla="*/ 85 w 104"/>
              <a:gd name="T39" fmla="*/ 25 h 56"/>
              <a:gd name="T40" fmla="*/ 93 w 104"/>
              <a:gd name="T41" fmla="*/ 28 h 56"/>
              <a:gd name="T42" fmla="*/ 104 w 104"/>
              <a:gd name="T43" fmla="*/ 32 h 56"/>
              <a:gd name="T44" fmla="*/ 98 w 104"/>
              <a:gd name="T45" fmla="*/ 40 h 56"/>
              <a:gd name="T46" fmla="*/ 90 w 104"/>
              <a:gd name="T47" fmla="*/ 49 h 56"/>
              <a:gd name="T48" fmla="*/ 89 w 104"/>
              <a:gd name="T4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04" h="56">
                <a:moveTo>
                  <a:pt x="0" y="3"/>
                </a:moveTo>
                <a:lnTo>
                  <a:pt x="7" y="2"/>
                </a:lnTo>
                <a:lnTo>
                  <a:pt x="14" y="0"/>
                </a:lnTo>
                <a:lnTo>
                  <a:pt x="10" y="7"/>
                </a:lnTo>
                <a:lnTo>
                  <a:pt x="3" y="13"/>
                </a:lnTo>
                <a:lnTo>
                  <a:pt x="5" y="17"/>
                </a:lnTo>
                <a:lnTo>
                  <a:pt x="11" y="18"/>
                </a:lnTo>
                <a:lnTo>
                  <a:pt x="18" y="13"/>
                </a:lnTo>
                <a:lnTo>
                  <a:pt x="25" y="13"/>
                </a:lnTo>
                <a:lnTo>
                  <a:pt x="26" y="15"/>
                </a:lnTo>
                <a:lnTo>
                  <a:pt x="19" y="18"/>
                </a:lnTo>
                <a:lnTo>
                  <a:pt x="22" y="21"/>
                </a:lnTo>
                <a:lnTo>
                  <a:pt x="27" y="19"/>
                </a:lnTo>
                <a:lnTo>
                  <a:pt x="38" y="18"/>
                </a:lnTo>
                <a:lnTo>
                  <a:pt x="49" y="19"/>
                </a:lnTo>
                <a:lnTo>
                  <a:pt x="56" y="21"/>
                </a:lnTo>
                <a:lnTo>
                  <a:pt x="59" y="28"/>
                </a:lnTo>
                <a:lnTo>
                  <a:pt x="70" y="26"/>
                </a:lnTo>
                <a:lnTo>
                  <a:pt x="74" y="26"/>
                </a:lnTo>
                <a:lnTo>
                  <a:pt x="85" y="25"/>
                </a:lnTo>
                <a:lnTo>
                  <a:pt x="93" y="28"/>
                </a:lnTo>
                <a:lnTo>
                  <a:pt x="104" y="32"/>
                </a:lnTo>
                <a:lnTo>
                  <a:pt x="98" y="40"/>
                </a:lnTo>
                <a:lnTo>
                  <a:pt x="90" y="49"/>
                </a:lnTo>
                <a:lnTo>
                  <a:pt x="89" y="5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3" name="Line 599"/>
          <p:cNvSpPr>
            <a:spLocks noChangeShapeType="1"/>
          </p:cNvSpPr>
          <p:nvPr/>
        </p:nvSpPr>
        <p:spPr bwMode="auto">
          <a:xfrm>
            <a:off x="7237413" y="1185863"/>
            <a:ext cx="7938" cy="158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4" name="Freeform 600"/>
          <p:cNvSpPr>
            <a:spLocks/>
          </p:cNvSpPr>
          <p:nvPr/>
        </p:nvSpPr>
        <p:spPr bwMode="auto">
          <a:xfrm>
            <a:off x="8189913" y="1196975"/>
            <a:ext cx="14288" cy="15875"/>
          </a:xfrm>
          <a:custGeom>
            <a:avLst/>
            <a:gdLst>
              <a:gd name="T0" fmla="*/ 2 w 9"/>
              <a:gd name="T1" fmla="*/ 0 h 10"/>
              <a:gd name="T2" fmla="*/ 0 w 9"/>
              <a:gd name="T3" fmla="*/ 2 h 10"/>
              <a:gd name="T4" fmla="*/ 0 w 9"/>
              <a:gd name="T5" fmla="*/ 10 h 10"/>
              <a:gd name="T6" fmla="*/ 6 w 9"/>
              <a:gd name="T7" fmla="*/ 8 h 10"/>
              <a:gd name="T8" fmla="*/ 9 w 9"/>
              <a:gd name="T9" fmla="*/ 7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0">
                <a:moveTo>
                  <a:pt x="2" y="0"/>
                </a:moveTo>
                <a:lnTo>
                  <a:pt x="0" y="2"/>
                </a:lnTo>
                <a:lnTo>
                  <a:pt x="0" y="10"/>
                </a:lnTo>
                <a:lnTo>
                  <a:pt x="6" y="8"/>
                </a:lnTo>
                <a:lnTo>
                  <a:pt x="9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5" name="Freeform 601"/>
          <p:cNvSpPr>
            <a:spLocks/>
          </p:cNvSpPr>
          <p:nvPr/>
        </p:nvSpPr>
        <p:spPr bwMode="auto">
          <a:xfrm>
            <a:off x="7532688" y="1111250"/>
            <a:ext cx="26988" cy="103188"/>
          </a:xfrm>
          <a:custGeom>
            <a:avLst/>
            <a:gdLst>
              <a:gd name="T0" fmla="*/ 10 w 17"/>
              <a:gd name="T1" fmla="*/ 0 h 65"/>
              <a:gd name="T2" fmla="*/ 10 w 17"/>
              <a:gd name="T3" fmla="*/ 1 h 65"/>
              <a:gd name="T4" fmla="*/ 5 w 17"/>
              <a:gd name="T5" fmla="*/ 11 h 65"/>
              <a:gd name="T6" fmla="*/ 5 w 17"/>
              <a:gd name="T7" fmla="*/ 19 h 65"/>
              <a:gd name="T8" fmla="*/ 17 w 17"/>
              <a:gd name="T9" fmla="*/ 16 h 65"/>
              <a:gd name="T10" fmla="*/ 15 w 17"/>
              <a:gd name="T11" fmla="*/ 30 h 65"/>
              <a:gd name="T12" fmla="*/ 8 w 17"/>
              <a:gd name="T13" fmla="*/ 36 h 65"/>
              <a:gd name="T14" fmla="*/ 0 w 17"/>
              <a:gd name="T15" fmla="*/ 45 h 65"/>
              <a:gd name="T16" fmla="*/ 0 w 17"/>
              <a:gd name="T17" fmla="*/ 60 h 65"/>
              <a:gd name="T18" fmla="*/ 0 w 17"/>
              <a:gd name="T19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65">
                <a:moveTo>
                  <a:pt x="10" y="0"/>
                </a:moveTo>
                <a:lnTo>
                  <a:pt x="10" y="1"/>
                </a:lnTo>
                <a:lnTo>
                  <a:pt x="5" y="11"/>
                </a:lnTo>
                <a:lnTo>
                  <a:pt x="5" y="19"/>
                </a:lnTo>
                <a:lnTo>
                  <a:pt x="17" y="16"/>
                </a:lnTo>
                <a:lnTo>
                  <a:pt x="15" y="30"/>
                </a:lnTo>
                <a:lnTo>
                  <a:pt x="8" y="36"/>
                </a:lnTo>
                <a:lnTo>
                  <a:pt x="0" y="45"/>
                </a:lnTo>
                <a:lnTo>
                  <a:pt x="0" y="60"/>
                </a:lnTo>
                <a:lnTo>
                  <a:pt x="0" y="6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6" name="Line 602"/>
          <p:cNvSpPr>
            <a:spLocks noChangeShapeType="1"/>
          </p:cNvSpPr>
          <p:nvPr/>
        </p:nvSpPr>
        <p:spPr bwMode="auto">
          <a:xfrm>
            <a:off x="7245351" y="1201738"/>
            <a:ext cx="9525" cy="142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7" name="Freeform 603"/>
          <p:cNvSpPr>
            <a:spLocks/>
          </p:cNvSpPr>
          <p:nvPr/>
        </p:nvSpPr>
        <p:spPr bwMode="auto">
          <a:xfrm>
            <a:off x="7254876" y="1216025"/>
            <a:ext cx="0" cy="3175"/>
          </a:xfrm>
          <a:custGeom>
            <a:avLst/>
            <a:gdLst>
              <a:gd name="T0" fmla="*/ 0 h 2"/>
              <a:gd name="T1" fmla="*/ 2 h 2"/>
              <a:gd name="T2" fmla="*/ 2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2">
                <a:moveTo>
                  <a:pt x="0" y="0"/>
                </a:moveTo>
                <a:lnTo>
                  <a:pt x="0" y="2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8" name="Freeform 604"/>
          <p:cNvSpPr>
            <a:spLocks/>
          </p:cNvSpPr>
          <p:nvPr/>
        </p:nvSpPr>
        <p:spPr bwMode="auto">
          <a:xfrm>
            <a:off x="8204201" y="1177925"/>
            <a:ext cx="39688" cy="41275"/>
          </a:xfrm>
          <a:custGeom>
            <a:avLst/>
            <a:gdLst>
              <a:gd name="T0" fmla="*/ 0 w 25"/>
              <a:gd name="T1" fmla="*/ 19 h 26"/>
              <a:gd name="T2" fmla="*/ 2 w 25"/>
              <a:gd name="T3" fmla="*/ 3 h 26"/>
              <a:gd name="T4" fmla="*/ 9 w 25"/>
              <a:gd name="T5" fmla="*/ 0 h 26"/>
              <a:gd name="T6" fmla="*/ 17 w 25"/>
              <a:gd name="T7" fmla="*/ 0 h 26"/>
              <a:gd name="T8" fmla="*/ 23 w 25"/>
              <a:gd name="T9" fmla="*/ 4 h 26"/>
              <a:gd name="T10" fmla="*/ 25 w 25"/>
              <a:gd name="T11" fmla="*/ 16 h 26"/>
              <a:gd name="T12" fmla="*/ 25 w 25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26">
                <a:moveTo>
                  <a:pt x="0" y="19"/>
                </a:moveTo>
                <a:lnTo>
                  <a:pt x="2" y="3"/>
                </a:lnTo>
                <a:lnTo>
                  <a:pt x="9" y="0"/>
                </a:lnTo>
                <a:lnTo>
                  <a:pt x="17" y="0"/>
                </a:lnTo>
                <a:lnTo>
                  <a:pt x="23" y="4"/>
                </a:lnTo>
                <a:lnTo>
                  <a:pt x="25" y="16"/>
                </a:lnTo>
                <a:lnTo>
                  <a:pt x="25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9" name="Freeform 605"/>
          <p:cNvSpPr>
            <a:spLocks/>
          </p:cNvSpPr>
          <p:nvPr/>
        </p:nvSpPr>
        <p:spPr bwMode="auto">
          <a:xfrm>
            <a:off x="7291388" y="1184275"/>
            <a:ext cx="46038" cy="34925"/>
          </a:xfrm>
          <a:custGeom>
            <a:avLst/>
            <a:gdLst>
              <a:gd name="T0" fmla="*/ 11 w 29"/>
              <a:gd name="T1" fmla="*/ 22 h 22"/>
              <a:gd name="T2" fmla="*/ 14 w 29"/>
              <a:gd name="T3" fmla="*/ 20 h 22"/>
              <a:gd name="T4" fmla="*/ 19 w 29"/>
              <a:gd name="T5" fmla="*/ 18 h 22"/>
              <a:gd name="T6" fmla="*/ 18 w 29"/>
              <a:gd name="T7" fmla="*/ 16 h 22"/>
              <a:gd name="T8" fmla="*/ 4 w 29"/>
              <a:gd name="T9" fmla="*/ 19 h 22"/>
              <a:gd name="T10" fmla="*/ 0 w 29"/>
              <a:gd name="T11" fmla="*/ 18 h 22"/>
              <a:gd name="T12" fmla="*/ 14 w 29"/>
              <a:gd name="T13" fmla="*/ 7 h 22"/>
              <a:gd name="T14" fmla="*/ 23 w 29"/>
              <a:gd name="T15" fmla="*/ 5 h 22"/>
              <a:gd name="T16" fmla="*/ 29 w 29"/>
              <a:gd name="T17" fmla="*/ 0 h 22"/>
              <a:gd name="T18" fmla="*/ 27 w 29"/>
              <a:gd name="T19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22">
                <a:moveTo>
                  <a:pt x="11" y="22"/>
                </a:moveTo>
                <a:lnTo>
                  <a:pt x="14" y="20"/>
                </a:lnTo>
                <a:lnTo>
                  <a:pt x="19" y="18"/>
                </a:lnTo>
                <a:lnTo>
                  <a:pt x="18" y="16"/>
                </a:lnTo>
                <a:lnTo>
                  <a:pt x="4" y="19"/>
                </a:lnTo>
                <a:lnTo>
                  <a:pt x="0" y="18"/>
                </a:lnTo>
                <a:lnTo>
                  <a:pt x="14" y="7"/>
                </a:lnTo>
                <a:lnTo>
                  <a:pt x="23" y="5"/>
                </a:lnTo>
                <a:lnTo>
                  <a:pt x="29" y="0"/>
                </a:lnTo>
                <a:lnTo>
                  <a:pt x="2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0" name="Freeform 606"/>
          <p:cNvSpPr>
            <a:spLocks/>
          </p:cNvSpPr>
          <p:nvPr/>
        </p:nvSpPr>
        <p:spPr bwMode="auto">
          <a:xfrm>
            <a:off x="7581901" y="1168400"/>
            <a:ext cx="15875" cy="52388"/>
          </a:xfrm>
          <a:custGeom>
            <a:avLst/>
            <a:gdLst>
              <a:gd name="T0" fmla="*/ 0 w 10"/>
              <a:gd name="T1" fmla="*/ 33 h 33"/>
              <a:gd name="T2" fmla="*/ 1 w 10"/>
              <a:gd name="T3" fmla="*/ 14 h 33"/>
              <a:gd name="T4" fmla="*/ 10 w 10"/>
              <a:gd name="T5" fmla="*/ 3 h 33"/>
              <a:gd name="T6" fmla="*/ 10 w 10"/>
              <a:gd name="T7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33">
                <a:moveTo>
                  <a:pt x="0" y="33"/>
                </a:moveTo>
                <a:lnTo>
                  <a:pt x="1" y="14"/>
                </a:lnTo>
                <a:lnTo>
                  <a:pt x="10" y="3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1" name="Freeform 608"/>
          <p:cNvSpPr>
            <a:spLocks/>
          </p:cNvSpPr>
          <p:nvPr/>
        </p:nvSpPr>
        <p:spPr bwMode="auto">
          <a:xfrm>
            <a:off x="7159625" y="1168400"/>
            <a:ext cx="95250" cy="52388"/>
          </a:xfrm>
          <a:custGeom>
            <a:avLst/>
            <a:gdLst>
              <a:gd name="T0" fmla="*/ 60 w 60"/>
              <a:gd name="T1" fmla="*/ 32 h 33"/>
              <a:gd name="T2" fmla="*/ 35 w 60"/>
              <a:gd name="T3" fmla="*/ 33 h 33"/>
              <a:gd name="T4" fmla="*/ 14 w 60"/>
              <a:gd name="T5" fmla="*/ 28 h 33"/>
              <a:gd name="T6" fmla="*/ 11 w 60"/>
              <a:gd name="T7" fmla="*/ 28 h 33"/>
              <a:gd name="T8" fmla="*/ 0 w 60"/>
              <a:gd name="T9" fmla="*/ 17 h 33"/>
              <a:gd name="T10" fmla="*/ 1 w 60"/>
              <a:gd name="T11" fmla="*/ 13 h 33"/>
              <a:gd name="T12" fmla="*/ 1 w 60"/>
              <a:gd name="T13" fmla="*/ 11 h 33"/>
              <a:gd name="T14" fmla="*/ 7 w 60"/>
              <a:gd name="T15" fmla="*/ 14 h 33"/>
              <a:gd name="T16" fmla="*/ 11 w 60"/>
              <a:gd name="T17" fmla="*/ 6 h 33"/>
              <a:gd name="T18" fmla="*/ 29 w 60"/>
              <a:gd name="T19" fmla="*/ 0 h 33"/>
              <a:gd name="T20" fmla="*/ 34 w 60"/>
              <a:gd name="T21" fmla="*/ 0 h 33"/>
              <a:gd name="T22" fmla="*/ 39 w 60"/>
              <a:gd name="T23" fmla="*/ 10 h 33"/>
              <a:gd name="T24" fmla="*/ 49 w 60"/>
              <a:gd name="T25" fmla="*/ 11 h 33"/>
              <a:gd name="T26" fmla="*/ 49 w 60"/>
              <a:gd name="T27" fmla="*/ 1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0" h="33">
                <a:moveTo>
                  <a:pt x="60" y="32"/>
                </a:moveTo>
                <a:lnTo>
                  <a:pt x="35" y="33"/>
                </a:lnTo>
                <a:lnTo>
                  <a:pt x="14" y="28"/>
                </a:lnTo>
                <a:lnTo>
                  <a:pt x="11" y="28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7" y="14"/>
                </a:lnTo>
                <a:lnTo>
                  <a:pt x="11" y="6"/>
                </a:lnTo>
                <a:lnTo>
                  <a:pt x="29" y="0"/>
                </a:lnTo>
                <a:lnTo>
                  <a:pt x="34" y="0"/>
                </a:lnTo>
                <a:lnTo>
                  <a:pt x="39" y="10"/>
                </a:lnTo>
                <a:lnTo>
                  <a:pt x="49" y="11"/>
                </a:lnTo>
                <a:lnTo>
                  <a:pt x="49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2" name="Line 609"/>
          <p:cNvSpPr>
            <a:spLocks noChangeShapeType="1"/>
          </p:cNvSpPr>
          <p:nvPr/>
        </p:nvSpPr>
        <p:spPr bwMode="auto">
          <a:xfrm flipV="1">
            <a:off x="8308975" y="1219200"/>
            <a:ext cx="4763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3" name="Freeform 610"/>
          <p:cNvSpPr>
            <a:spLocks/>
          </p:cNvSpPr>
          <p:nvPr/>
        </p:nvSpPr>
        <p:spPr bwMode="auto">
          <a:xfrm>
            <a:off x="8343900" y="1184275"/>
            <a:ext cx="60325" cy="39688"/>
          </a:xfrm>
          <a:custGeom>
            <a:avLst/>
            <a:gdLst>
              <a:gd name="T0" fmla="*/ 8 w 38"/>
              <a:gd name="T1" fmla="*/ 25 h 25"/>
              <a:gd name="T2" fmla="*/ 8 w 38"/>
              <a:gd name="T3" fmla="*/ 23 h 25"/>
              <a:gd name="T4" fmla="*/ 4 w 38"/>
              <a:gd name="T5" fmla="*/ 16 h 25"/>
              <a:gd name="T6" fmla="*/ 0 w 38"/>
              <a:gd name="T7" fmla="*/ 5 h 25"/>
              <a:gd name="T8" fmla="*/ 8 w 38"/>
              <a:gd name="T9" fmla="*/ 0 h 25"/>
              <a:gd name="T10" fmla="*/ 15 w 38"/>
              <a:gd name="T11" fmla="*/ 3 h 25"/>
              <a:gd name="T12" fmla="*/ 17 w 38"/>
              <a:gd name="T13" fmla="*/ 0 h 25"/>
              <a:gd name="T14" fmla="*/ 26 w 38"/>
              <a:gd name="T15" fmla="*/ 1 h 25"/>
              <a:gd name="T16" fmla="*/ 29 w 38"/>
              <a:gd name="T17" fmla="*/ 1 h 25"/>
              <a:gd name="T18" fmla="*/ 26 w 38"/>
              <a:gd name="T19" fmla="*/ 14 h 25"/>
              <a:gd name="T20" fmla="*/ 34 w 38"/>
              <a:gd name="T21" fmla="*/ 3 h 25"/>
              <a:gd name="T22" fmla="*/ 38 w 38"/>
              <a:gd name="T23" fmla="*/ 3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8" h="25">
                <a:moveTo>
                  <a:pt x="8" y="25"/>
                </a:moveTo>
                <a:lnTo>
                  <a:pt x="8" y="23"/>
                </a:lnTo>
                <a:lnTo>
                  <a:pt x="4" y="16"/>
                </a:lnTo>
                <a:lnTo>
                  <a:pt x="0" y="5"/>
                </a:lnTo>
                <a:lnTo>
                  <a:pt x="8" y="0"/>
                </a:lnTo>
                <a:lnTo>
                  <a:pt x="15" y="3"/>
                </a:lnTo>
                <a:lnTo>
                  <a:pt x="17" y="0"/>
                </a:lnTo>
                <a:lnTo>
                  <a:pt x="26" y="1"/>
                </a:lnTo>
                <a:lnTo>
                  <a:pt x="29" y="1"/>
                </a:lnTo>
                <a:lnTo>
                  <a:pt x="26" y="14"/>
                </a:lnTo>
                <a:lnTo>
                  <a:pt x="34" y="3"/>
                </a:lnTo>
                <a:lnTo>
                  <a:pt x="38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4" name="Freeform 611"/>
          <p:cNvSpPr>
            <a:spLocks/>
          </p:cNvSpPr>
          <p:nvPr/>
        </p:nvSpPr>
        <p:spPr bwMode="auto">
          <a:xfrm>
            <a:off x="8299450" y="1173163"/>
            <a:ext cx="50800" cy="53975"/>
          </a:xfrm>
          <a:custGeom>
            <a:avLst/>
            <a:gdLst>
              <a:gd name="T0" fmla="*/ 9 w 32"/>
              <a:gd name="T1" fmla="*/ 29 h 34"/>
              <a:gd name="T2" fmla="*/ 9 w 32"/>
              <a:gd name="T3" fmla="*/ 27 h 34"/>
              <a:gd name="T4" fmla="*/ 6 w 32"/>
              <a:gd name="T5" fmla="*/ 17 h 34"/>
              <a:gd name="T6" fmla="*/ 0 w 32"/>
              <a:gd name="T7" fmla="*/ 7 h 34"/>
              <a:gd name="T8" fmla="*/ 4 w 32"/>
              <a:gd name="T9" fmla="*/ 0 h 34"/>
              <a:gd name="T10" fmla="*/ 15 w 32"/>
              <a:gd name="T11" fmla="*/ 0 h 34"/>
              <a:gd name="T12" fmla="*/ 12 w 32"/>
              <a:gd name="T13" fmla="*/ 10 h 34"/>
              <a:gd name="T14" fmla="*/ 20 w 32"/>
              <a:gd name="T15" fmla="*/ 8 h 34"/>
              <a:gd name="T16" fmla="*/ 27 w 32"/>
              <a:gd name="T17" fmla="*/ 19 h 34"/>
              <a:gd name="T18" fmla="*/ 31 w 32"/>
              <a:gd name="T19" fmla="*/ 30 h 34"/>
              <a:gd name="T20" fmla="*/ 32 w 32"/>
              <a:gd name="T2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2" h="34">
                <a:moveTo>
                  <a:pt x="9" y="29"/>
                </a:moveTo>
                <a:lnTo>
                  <a:pt x="9" y="27"/>
                </a:lnTo>
                <a:lnTo>
                  <a:pt x="6" y="17"/>
                </a:lnTo>
                <a:lnTo>
                  <a:pt x="0" y="7"/>
                </a:lnTo>
                <a:lnTo>
                  <a:pt x="4" y="0"/>
                </a:lnTo>
                <a:lnTo>
                  <a:pt x="15" y="0"/>
                </a:lnTo>
                <a:lnTo>
                  <a:pt x="12" y="10"/>
                </a:lnTo>
                <a:lnTo>
                  <a:pt x="20" y="8"/>
                </a:lnTo>
                <a:lnTo>
                  <a:pt x="27" y="19"/>
                </a:lnTo>
                <a:lnTo>
                  <a:pt x="31" y="30"/>
                </a:lnTo>
                <a:lnTo>
                  <a:pt x="32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5" name="Freeform 612"/>
          <p:cNvSpPr>
            <a:spLocks/>
          </p:cNvSpPr>
          <p:nvPr/>
        </p:nvSpPr>
        <p:spPr bwMode="auto">
          <a:xfrm>
            <a:off x="7062788" y="1203325"/>
            <a:ext cx="6350" cy="26988"/>
          </a:xfrm>
          <a:custGeom>
            <a:avLst/>
            <a:gdLst>
              <a:gd name="T0" fmla="*/ 4 w 4"/>
              <a:gd name="T1" fmla="*/ 17 h 17"/>
              <a:gd name="T2" fmla="*/ 0 w 4"/>
              <a:gd name="T3" fmla="*/ 13 h 17"/>
              <a:gd name="T4" fmla="*/ 0 w 4"/>
              <a:gd name="T5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7">
                <a:moveTo>
                  <a:pt x="4" y="17"/>
                </a:moveTo>
                <a:lnTo>
                  <a:pt x="0" y="1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6" name="Freeform 613"/>
          <p:cNvSpPr>
            <a:spLocks/>
          </p:cNvSpPr>
          <p:nvPr/>
        </p:nvSpPr>
        <p:spPr bwMode="auto">
          <a:xfrm>
            <a:off x="7058025" y="1179513"/>
            <a:ext cx="28575" cy="52388"/>
          </a:xfrm>
          <a:custGeom>
            <a:avLst/>
            <a:gdLst>
              <a:gd name="T0" fmla="*/ 3 w 18"/>
              <a:gd name="T1" fmla="*/ 15 h 33"/>
              <a:gd name="T2" fmla="*/ 3 w 18"/>
              <a:gd name="T3" fmla="*/ 14 h 33"/>
              <a:gd name="T4" fmla="*/ 0 w 18"/>
              <a:gd name="T5" fmla="*/ 8 h 33"/>
              <a:gd name="T6" fmla="*/ 3 w 18"/>
              <a:gd name="T7" fmla="*/ 0 h 33"/>
              <a:gd name="T8" fmla="*/ 18 w 18"/>
              <a:gd name="T9" fmla="*/ 13 h 33"/>
              <a:gd name="T10" fmla="*/ 8 w 18"/>
              <a:gd name="T11" fmla="*/ 32 h 33"/>
              <a:gd name="T12" fmla="*/ 8 w 18"/>
              <a:gd name="T13" fmla="*/ 33 h 33"/>
              <a:gd name="T14" fmla="*/ 7 w 18"/>
              <a:gd name="T15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33">
                <a:moveTo>
                  <a:pt x="3" y="15"/>
                </a:moveTo>
                <a:lnTo>
                  <a:pt x="3" y="14"/>
                </a:lnTo>
                <a:lnTo>
                  <a:pt x="0" y="8"/>
                </a:lnTo>
                <a:lnTo>
                  <a:pt x="3" y="0"/>
                </a:lnTo>
                <a:lnTo>
                  <a:pt x="18" y="13"/>
                </a:lnTo>
                <a:lnTo>
                  <a:pt x="8" y="32"/>
                </a:lnTo>
                <a:lnTo>
                  <a:pt x="8" y="33"/>
                </a:lnTo>
                <a:lnTo>
                  <a:pt x="7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7" name="Freeform 614"/>
          <p:cNvSpPr>
            <a:spLocks/>
          </p:cNvSpPr>
          <p:nvPr/>
        </p:nvSpPr>
        <p:spPr bwMode="auto">
          <a:xfrm>
            <a:off x="8248650" y="1171575"/>
            <a:ext cx="42863" cy="61913"/>
          </a:xfrm>
          <a:custGeom>
            <a:avLst/>
            <a:gdLst>
              <a:gd name="T0" fmla="*/ 0 w 27"/>
              <a:gd name="T1" fmla="*/ 39 h 39"/>
              <a:gd name="T2" fmla="*/ 6 w 27"/>
              <a:gd name="T3" fmla="*/ 24 h 39"/>
              <a:gd name="T4" fmla="*/ 0 w 27"/>
              <a:gd name="T5" fmla="*/ 3 h 39"/>
              <a:gd name="T6" fmla="*/ 14 w 27"/>
              <a:gd name="T7" fmla="*/ 0 h 39"/>
              <a:gd name="T8" fmla="*/ 19 w 27"/>
              <a:gd name="T9" fmla="*/ 11 h 39"/>
              <a:gd name="T10" fmla="*/ 17 w 27"/>
              <a:gd name="T11" fmla="*/ 16 h 39"/>
              <a:gd name="T12" fmla="*/ 23 w 27"/>
              <a:gd name="T13" fmla="*/ 15 h 39"/>
              <a:gd name="T14" fmla="*/ 27 w 27"/>
              <a:gd name="T15" fmla="*/ 22 h 39"/>
              <a:gd name="T16" fmla="*/ 8 w 27"/>
              <a:gd name="T17" fmla="*/ 38 h 39"/>
              <a:gd name="T18" fmla="*/ 10 w 27"/>
              <a:gd name="T19" fmla="*/ 39 h 39"/>
              <a:gd name="T20" fmla="*/ 0 w 27"/>
              <a:gd name="T2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39">
                <a:moveTo>
                  <a:pt x="0" y="39"/>
                </a:moveTo>
                <a:lnTo>
                  <a:pt x="6" y="24"/>
                </a:lnTo>
                <a:lnTo>
                  <a:pt x="0" y="3"/>
                </a:lnTo>
                <a:lnTo>
                  <a:pt x="14" y="0"/>
                </a:lnTo>
                <a:lnTo>
                  <a:pt x="19" y="11"/>
                </a:lnTo>
                <a:lnTo>
                  <a:pt x="17" y="16"/>
                </a:lnTo>
                <a:lnTo>
                  <a:pt x="23" y="15"/>
                </a:lnTo>
                <a:lnTo>
                  <a:pt x="27" y="22"/>
                </a:lnTo>
                <a:lnTo>
                  <a:pt x="8" y="38"/>
                </a:lnTo>
                <a:lnTo>
                  <a:pt x="10" y="39"/>
                </a:lnTo>
                <a:lnTo>
                  <a:pt x="0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8" name="Freeform 615"/>
          <p:cNvSpPr>
            <a:spLocks/>
          </p:cNvSpPr>
          <p:nvPr/>
        </p:nvSpPr>
        <p:spPr bwMode="auto">
          <a:xfrm>
            <a:off x="8307388" y="1220788"/>
            <a:ext cx="4763" cy="15875"/>
          </a:xfrm>
          <a:custGeom>
            <a:avLst/>
            <a:gdLst>
              <a:gd name="T0" fmla="*/ 3 w 3"/>
              <a:gd name="T1" fmla="*/ 10 h 10"/>
              <a:gd name="T2" fmla="*/ 0 w 3"/>
              <a:gd name="T3" fmla="*/ 2 h 10"/>
              <a:gd name="T4" fmla="*/ 1 w 3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0">
                <a:moveTo>
                  <a:pt x="3" y="10"/>
                </a:moveTo>
                <a:lnTo>
                  <a:pt x="0" y="2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9" name="Freeform 616"/>
          <p:cNvSpPr>
            <a:spLocks/>
          </p:cNvSpPr>
          <p:nvPr/>
        </p:nvSpPr>
        <p:spPr bwMode="auto">
          <a:xfrm>
            <a:off x="7556500" y="1220788"/>
            <a:ext cx="25400" cy="19050"/>
          </a:xfrm>
          <a:custGeom>
            <a:avLst/>
            <a:gdLst>
              <a:gd name="T0" fmla="*/ 1 w 16"/>
              <a:gd name="T1" fmla="*/ 10 h 12"/>
              <a:gd name="T2" fmla="*/ 0 w 16"/>
              <a:gd name="T3" fmla="*/ 11 h 12"/>
              <a:gd name="T4" fmla="*/ 9 w 16"/>
              <a:gd name="T5" fmla="*/ 12 h 12"/>
              <a:gd name="T6" fmla="*/ 12 w 16"/>
              <a:gd name="T7" fmla="*/ 12 h 12"/>
              <a:gd name="T8" fmla="*/ 16 w 16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2">
                <a:moveTo>
                  <a:pt x="1" y="10"/>
                </a:moveTo>
                <a:lnTo>
                  <a:pt x="0" y="11"/>
                </a:lnTo>
                <a:lnTo>
                  <a:pt x="9" y="12"/>
                </a:lnTo>
                <a:lnTo>
                  <a:pt x="12" y="12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0" name="Freeform 617"/>
          <p:cNvSpPr>
            <a:spLocks/>
          </p:cNvSpPr>
          <p:nvPr/>
        </p:nvSpPr>
        <p:spPr bwMode="auto">
          <a:xfrm>
            <a:off x="7040563" y="1214438"/>
            <a:ext cx="19050" cy="28575"/>
          </a:xfrm>
          <a:custGeom>
            <a:avLst/>
            <a:gdLst>
              <a:gd name="T0" fmla="*/ 1 w 12"/>
              <a:gd name="T1" fmla="*/ 18 h 18"/>
              <a:gd name="T2" fmla="*/ 0 w 12"/>
              <a:gd name="T3" fmla="*/ 6 h 18"/>
              <a:gd name="T4" fmla="*/ 1 w 12"/>
              <a:gd name="T5" fmla="*/ 0 h 18"/>
              <a:gd name="T6" fmla="*/ 7 w 12"/>
              <a:gd name="T7" fmla="*/ 1 h 18"/>
              <a:gd name="T8" fmla="*/ 12 w 12"/>
              <a:gd name="T9" fmla="*/ 12 h 18"/>
              <a:gd name="T10" fmla="*/ 12 w 12"/>
              <a:gd name="T11" fmla="*/ 1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8">
                <a:moveTo>
                  <a:pt x="1" y="18"/>
                </a:moveTo>
                <a:lnTo>
                  <a:pt x="0" y="6"/>
                </a:lnTo>
                <a:lnTo>
                  <a:pt x="1" y="0"/>
                </a:lnTo>
                <a:lnTo>
                  <a:pt x="7" y="1"/>
                </a:lnTo>
                <a:lnTo>
                  <a:pt x="12" y="12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1" name="Freeform 618"/>
          <p:cNvSpPr>
            <a:spLocks/>
          </p:cNvSpPr>
          <p:nvPr/>
        </p:nvSpPr>
        <p:spPr bwMode="auto">
          <a:xfrm>
            <a:off x="8264525" y="1236663"/>
            <a:ext cx="14288" cy="7938"/>
          </a:xfrm>
          <a:custGeom>
            <a:avLst/>
            <a:gdLst>
              <a:gd name="T0" fmla="*/ 0 w 9"/>
              <a:gd name="T1" fmla="*/ 5 h 5"/>
              <a:gd name="T2" fmla="*/ 5 w 9"/>
              <a:gd name="T3" fmla="*/ 5 h 5"/>
              <a:gd name="T4" fmla="*/ 9 w 9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5">
                <a:moveTo>
                  <a:pt x="0" y="5"/>
                </a:moveTo>
                <a:lnTo>
                  <a:pt x="5" y="5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2" name="Freeform 619"/>
          <p:cNvSpPr>
            <a:spLocks/>
          </p:cNvSpPr>
          <p:nvPr/>
        </p:nvSpPr>
        <p:spPr bwMode="auto">
          <a:xfrm>
            <a:off x="8278813" y="1220788"/>
            <a:ext cx="20638" cy="23813"/>
          </a:xfrm>
          <a:custGeom>
            <a:avLst/>
            <a:gdLst>
              <a:gd name="T0" fmla="*/ 0 w 13"/>
              <a:gd name="T1" fmla="*/ 10 h 15"/>
              <a:gd name="T2" fmla="*/ 8 w 13"/>
              <a:gd name="T3" fmla="*/ 0 h 15"/>
              <a:gd name="T4" fmla="*/ 13 w 13"/>
              <a:gd name="T5" fmla="*/ 0 h 15"/>
              <a:gd name="T6" fmla="*/ 7 w 13"/>
              <a:gd name="T7" fmla="*/ 12 h 15"/>
              <a:gd name="T8" fmla="*/ 6 w 13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5">
                <a:moveTo>
                  <a:pt x="0" y="10"/>
                </a:moveTo>
                <a:lnTo>
                  <a:pt x="8" y="0"/>
                </a:lnTo>
                <a:lnTo>
                  <a:pt x="13" y="0"/>
                </a:lnTo>
                <a:lnTo>
                  <a:pt x="7" y="12"/>
                </a:lnTo>
                <a:lnTo>
                  <a:pt x="6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3" name="Freeform 620"/>
          <p:cNvSpPr>
            <a:spLocks/>
          </p:cNvSpPr>
          <p:nvPr/>
        </p:nvSpPr>
        <p:spPr bwMode="auto">
          <a:xfrm>
            <a:off x="8347075" y="1227138"/>
            <a:ext cx="3175" cy="20638"/>
          </a:xfrm>
          <a:custGeom>
            <a:avLst/>
            <a:gdLst>
              <a:gd name="T0" fmla="*/ 2 w 2"/>
              <a:gd name="T1" fmla="*/ 0 h 13"/>
              <a:gd name="T2" fmla="*/ 2 w 2"/>
              <a:gd name="T3" fmla="*/ 4 h 13"/>
              <a:gd name="T4" fmla="*/ 1 w 2"/>
              <a:gd name="T5" fmla="*/ 13 h 13"/>
              <a:gd name="T6" fmla="*/ 0 w 2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13">
                <a:moveTo>
                  <a:pt x="2" y="0"/>
                </a:moveTo>
                <a:lnTo>
                  <a:pt x="2" y="4"/>
                </a:lnTo>
                <a:lnTo>
                  <a:pt x="1" y="13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4" name="Line 621"/>
          <p:cNvSpPr>
            <a:spLocks noChangeShapeType="1"/>
          </p:cNvSpPr>
          <p:nvPr/>
        </p:nvSpPr>
        <p:spPr bwMode="auto">
          <a:xfrm>
            <a:off x="8347075" y="1247775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5" name="Freeform 622"/>
          <p:cNvSpPr>
            <a:spLocks/>
          </p:cNvSpPr>
          <p:nvPr/>
        </p:nvSpPr>
        <p:spPr bwMode="auto">
          <a:xfrm>
            <a:off x="7532688" y="1214438"/>
            <a:ext cx="31750" cy="36513"/>
          </a:xfrm>
          <a:custGeom>
            <a:avLst/>
            <a:gdLst>
              <a:gd name="T0" fmla="*/ 0 w 20"/>
              <a:gd name="T1" fmla="*/ 0 h 23"/>
              <a:gd name="T2" fmla="*/ 1 w 20"/>
              <a:gd name="T3" fmla="*/ 6 h 23"/>
              <a:gd name="T4" fmla="*/ 4 w 20"/>
              <a:gd name="T5" fmla="*/ 16 h 23"/>
              <a:gd name="T6" fmla="*/ 8 w 20"/>
              <a:gd name="T7" fmla="*/ 23 h 23"/>
              <a:gd name="T8" fmla="*/ 13 w 20"/>
              <a:gd name="T9" fmla="*/ 23 h 23"/>
              <a:gd name="T10" fmla="*/ 13 w 20"/>
              <a:gd name="T11" fmla="*/ 18 h 23"/>
              <a:gd name="T12" fmla="*/ 8 w 20"/>
              <a:gd name="T13" fmla="*/ 12 h 23"/>
              <a:gd name="T14" fmla="*/ 8 w 20"/>
              <a:gd name="T15" fmla="*/ 1 h 23"/>
              <a:gd name="T16" fmla="*/ 15 w 20"/>
              <a:gd name="T17" fmla="*/ 1 h 23"/>
              <a:gd name="T18" fmla="*/ 20 w 20"/>
              <a:gd name="T19" fmla="*/ 3 h 23"/>
              <a:gd name="T20" fmla="*/ 16 w 20"/>
              <a:gd name="T21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" h="23">
                <a:moveTo>
                  <a:pt x="0" y="0"/>
                </a:moveTo>
                <a:lnTo>
                  <a:pt x="1" y="6"/>
                </a:lnTo>
                <a:lnTo>
                  <a:pt x="4" y="16"/>
                </a:lnTo>
                <a:lnTo>
                  <a:pt x="8" y="23"/>
                </a:lnTo>
                <a:lnTo>
                  <a:pt x="13" y="23"/>
                </a:lnTo>
                <a:lnTo>
                  <a:pt x="13" y="18"/>
                </a:lnTo>
                <a:lnTo>
                  <a:pt x="8" y="12"/>
                </a:lnTo>
                <a:lnTo>
                  <a:pt x="8" y="1"/>
                </a:lnTo>
                <a:lnTo>
                  <a:pt x="15" y="1"/>
                </a:lnTo>
                <a:lnTo>
                  <a:pt x="20" y="3"/>
                </a:lnTo>
                <a:lnTo>
                  <a:pt x="1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6" name="Freeform 623"/>
          <p:cNvSpPr>
            <a:spLocks/>
          </p:cNvSpPr>
          <p:nvPr/>
        </p:nvSpPr>
        <p:spPr bwMode="auto">
          <a:xfrm>
            <a:off x="7285038" y="1219200"/>
            <a:ext cx="23813" cy="34925"/>
          </a:xfrm>
          <a:custGeom>
            <a:avLst/>
            <a:gdLst>
              <a:gd name="T0" fmla="*/ 12 w 15"/>
              <a:gd name="T1" fmla="*/ 22 h 22"/>
              <a:gd name="T2" fmla="*/ 10 w 15"/>
              <a:gd name="T3" fmla="*/ 19 h 22"/>
              <a:gd name="T4" fmla="*/ 10 w 15"/>
              <a:gd name="T5" fmla="*/ 15 h 22"/>
              <a:gd name="T6" fmla="*/ 12 w 15"/>
              <a:gd name="T7" fmla="*/ 12 h 22"/>
              <a:gd name="T8" fmla="*/ 4 w 15"/>
              <a:gd name="T9" fmla="*/ 9 h 22"/>
              <a:gd name="T10" fmla="*/ 0 w 15"/>
              <a:gd name="T11" fmla="*/ 5 h 22"/>
              <a:gd name="T12" fmla="*/ 7 w 15"/>
              <a:gd name="T13" fmla="*/ 1 h 22"/>
              <a:gd name="T14" fmla="*/ 15 w 15"/>
              <a:gd name="T15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22">
                <a:moveTo>
                  <a:pt x="12" y="22"/>
                </a:moveTo>
                <a:lnTo>
                  <a:pt x="10" y="19"/>
                </a:lnTo>
                <a:lnTo>
                  <a:pt x="10" y="15"/>
                </a:lnTo>
                <a:lnTo>
                  <a:pt x="12" y="12"/>
                </a:lnTo>
                <a:lnTo>
                  <a:pt x="4" y="9"/>
                </a:lnTo>
                <a:lnTo>
                  <a:pt x="0" y="5"/>
                </a:lnTo>
                <a:lnTo>
                  <a:pt x="7" y="1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7" name="Freeform 624"/>
          <p:cNvSpPr>
            <a:spLocks/>
          </p:cNvSpPr>
          <p:nvPr/>
        </p:nvSpPr>
        <p:spPr bwMode="auto">
          <a:xfrm>
            <a:off x="8234363" y="1219200"/>
            <a:ext cx="9525" cy="36513"/>
          </a:xfrm>
          <a:custGeom>
            <a:avLst/>
            <a:gdLst>
              <a:gd name="T0" fmla="*/ 6 w 6"/>
              <a:gd name="T1" fmla="*/ 0 h 23"/>
              <a:gd name="T2" fmla="*/ 4 w 6"/>
              <a:gd name="T3" fmla="*/ 3 h 23"/>
              <a:gd name="T4" fmla="*/ 4 w 6"/>
              <a:gd name="T5" fmla="*/ 7 h 23"/>
              <a:gd name="T6" fmla="*/ 2 w 6"/>
              <a:gd name="T7" fmla="*/ 12 h 23"/>
              <a:gd name="T8" fmla="*/ 0 w 6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23">
                <a:moveTo>
                  <a:pt x="6" y="0"/>
                </a:moveTo>
                <a:lnTo>
                  <a:pt x="4" y="3"/>
                </a:lnTo>
                <a:lnTo>
                  <a:pt x="4" y="7"/>
                </a:lnTo>
                <a:lnTo>
                  <a:pt x="2" y="12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8" name="Freeform 625"/>
          <p:cNvSpPr>
            <a:spLocks/>
          </p:cNvSpPr>
          <p:nvPr/>
        </p:nvSpPr>
        <p:spPr bwMode="auto">
          <a:xfrm>
            <a:off x="8342313" y="1223963"/>
            <a:ext cx="22225" cy="31750"/>
          </a:xfrm>
          <a:custGeom>
            <a:avLst/>
            <a:gdLst>
              <a:gd name="T0" fmla="*/ 3 w 14"/>
              <a:gd name="T1" fmla="*/ 15 h 20"/>
              <a:gd name="T2" fmla="*/ 0 w 14"/>
              <a:gd name="T3" fmla="*/ 19 h 20"/>
              <a:gd name="T4" fmla="*/ 5 w 14"/>
              <a:gd name="T5" fmla="*/ 20 h 20"/>
              <a:gd name="T6" fmla="*/ 14 w 14"/>
              <a:gd name="T7" fmla="*/ 13 h 20"/>
              <a:gd name="T8" fmla="*/ 9 w 14"/>
              <a:gd name="T9" fmla="*/ 6 h 20"/>
              <a:gd name="T10" fmla="*/ 9 w 14"/>
              <a:gd name="T11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20">
                <a:moveTo>
                  <a:pt x="3" y="15"/>
                </a:moveTo>
                <a:lnTo>
                  <a:pt x="0" y="19"/>
                </a:lnTo>
                <a:lnTo>
                  <a:pt x="5" y="20"/>
                </a:lnTo>
                <a:lnTo>
                  <a:pt x="14" y="13"/>
                </a:lnTo>
                <a:lnTo>
                  <a:pt x="9" y="6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9" name="Freeform 626"/>
          <p:cNvSpPr>
            <a:spLocks/>
          </p:cNvSpPr>
          <p:nvPr/>
        </p:nvSpPr>
        <p:spPr bwMode="auto">
          <a:xfrm>
            <a:off x="8281988" y="1244600"/>
            <a:ext cx="6350" cy="11113"/>
          </a:xfrm>
          <a:custGeom>
            <a:avLst/>
            <a:gdLst>
              <a:gd name="T0" fmla="*/ 4 w 4"/>
              <a:gd name="T1" fmla="*/ 0 h 7"/>
              <a:gd name="T2" fmla="*/ 0 w 4"/>
              <a:gd name="T3" fmla="*/ 6 h 7"/>
              <a:gd name="T4" fmla="*/ 0 w 4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0"/>
                </a:moveTo>
                <a:lnTo>
                  <a:pt x="0" y="6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0" name="Freeform 627"/>
          <p:cNvSpPr>
            <a:spLocks/>
          </p:cNvSpPr>
          <p:nvPr/>
        </p:nvSpPr>
        <p:spPr bwMode="auto">
          <a:xfrm>
            <a:off x="8312150" y="1236663"/>
            <a:ext cx="1588" cy="25400"/>
          </a:xfrm>
          <a:custGeom>
            <a:avLst/>
            <a:gdLst>
              <a:gd name="T0" fmla="*/ 0 w 1"/>
              <a:gd name="T1" fmla="*/ 12 h 16"/>
              <a:gd name="T2" fmla="*/ 1 w 1"/>
              <a:gd name="T3" fmla="*/ 16 h 16"/>
              <a:gd name="T4" fmla="*/ 1 w 1"/>
              <a:gd name="T5" fmla="*/ 13 h 16"/>
              <a:gd name="T6" fmla="*/ 1 w 1"/>
              <a:gd name="T7" fmla="*/ 7 h 16"/>
              <a:gd name="T8" fmla="*/ 1 w 1"/>
              <a:gd name="T9" fmla="*/ 5 h 16"/>
              <a:gd name="T10" fmla="*/ 0 w 1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" h="16">
                <a:moveTo>
                  <a:pt x="0" y="12"/>
                </a:moveTo>
                <a:lnTo>
                  <a:pt x="1" y="16"/>
                </a:lnTo>
                <a:lnTo>
                  <a:pt x="1" y="13"/>
                </a:lnTo>
                <a:lnTo>
                  <a:pt x="1" y="7"/>
                </a:lnTo>
                <a:lnTo>
                  <a:pt x="1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1" name="Freeform 628"/>
          <p:cNvSpPr>
            <a:spLocks/>
          </p:cNvSpPr>
          <p:nvPr/>
        </p:nvSpPr>
        <p:spPr bwMode="auto">
          <a:xfrm>
            <a:off x="8229600" y="1255713"/>
            <a:ext cx="4763" cy="7938"/>
          </a:xfrm>
          <a:custGeom>
            <a:avLst/>
            <a:gdLst>
              <a:gd name="T0" fmla="*/ 3 w 3"/>
              <a:gd name="T1" fmla="*/ 0 h 5"/>
              <a:gd name="T2" fmla="*/ 1 w 3"/>
              <a:gd name="T3" fmla="*/ 4 h 5"/>
              <a:gd name="T4" fmla="*/ 0 w 3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3" y="0"/>
                </a:moveTo>
                <a:lnTo>
                  <a:pt x="1" y="4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2" name="Freeform 629"/>
          <p:cNvSpPr>
            <a:spLocks/>
          </p:cNvSpPr>
          <p:nvPr/>
        </p:nvSpPr>
        <p:spPr bwMode="auto">
          <a:xfrm>
            <a:off x="6718300" y="1266825"/>
            <a:ext cx="1588" cy="1588"/>
          </a:xfrm>
          <a:custGeom>
            <a:avLst/>
            <a:gdLst>
              <a:gd name="T0" fmla="*/ 1 w 1"/>
              <a:gd name="T1" fmla="*/ 1 h 1"/>
              <a:gd name="T2" fmla="*/ 1 w 1"/>
              <a:gd name="T3" fmla="*/ 0 h 1"/>
              <a:gd name="T4" fmla="*/ 0 w 1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">
                <a:moveTo>
                  <a:pt x="1" y="1"/>
                </a:moveTo>
                <a:lnTo>
                  <a:pt x="1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3" name="Freeform 630"/>
          <p:cNvSpPr>
            <a:spLocks/>
          </p:cNvSpPr>
          <p:nvPr/>
        </p:nvSpPr>
        <p:spPr bwMode="auto">
          <a:xfrm>
            <a:off x="6762750" y="1250950"/>
            <a:ext cx="20638" cy="17463"/>
          </a:xfrm>
          <a:custGeom>
            <a:avLst/>
            <a:gdLst>
              <a:gd name="T0" fmla="*/ 0 w 13"/>
              <a:gd name="T1" fmla="*/ 11 h 11"/>
              <a:gd name="T2" fmla="*/ 0 w 13"/>
              <a:gd name="T3" fmla="*/ 10 h 11"/>
              <a:gd name="T4" fmla="*/ 7 w 13"/>
              <a:gd name="T5" fmla="*/ 0 h 11"/>
              <a:gd name="T6" fmla="*/ 11 w 13"/>
              <a:gd name="T7" fmla="*/ 6 h 11"/>
              <a:gd name="T8" fmla="*/ 13 w 13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1">
                <a:moveTo>
                  <a:pt x="0" y="11"/>
                </a:moveTo>
                <a:lnTo>
                  <a:pt x="0" y="10"/>
                </a:lnTo>
                <a:lnTo>
                  <a:pt x="7" y="0"/>
                </a:lnTo>
                <a:lnTo>
                  <a:pt x="11" y="6"/>
                </a:lnTo>
                <a:lnTo>
                  <a:pt x="13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4" name="Freeform 631"/>
          <p:cNvSpPr>
            <a:spLocks/>
          </p:cNvSpPr>
          <p:nvPr/>
        </p:nvSpPr>
        <p:spPr bwMode="auto">
          <a:xfrm>
            <a:off x="6905625" y="1263650"/>
            <a:ext cx="30163" cy="4763"/>
          </a:xfrm>
          <a:custGeom>
            <a:avLst/>
            <a:gdLst>
              <a:gd name="T0" fmla="*/ 0 w 19"/>
              <a:gd name="T1" fmla="*/ 3 h 3"/>
              <a:gd name="T2" fmla="*/ 0 w 19"/>
              <a:gd name="T3" fmla="*/ 2 h 3"/>
              <a:gd name="T4" fmla="*/ 14 w 19"/>
              <a:gd name="T5" fmla="*/ 0 h 3"/>
              <a:gd name="T6" fmla="*/ 19 w 19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3">
                <a:moveTo>
                  <a:pt x="0" y="3"/>
                </a:moveTo>
                <a:lnTo>
                  <a:pt x="0" y="2"/>
                </a:lnTo>
                <a:lnTo>
                  <a:pt x="14" y="0"/>
                </a:lnTo>
                <a:lnTo>
                  <a:pt x="19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5" name="Freeform 632"/>
          <p:cNvSpPr>
            <a:spLocks/>
          </p:cNvSpPr>
          <p:nvPr/>
        </p:nvSpPr>
        <p:spPr bwMode="auto">
          <a:xfrm>
            <a:off x="7000875" y="1233488"/>
            <a:ext cx="46038" cy="34925"/>
          </a:xfrm>
          <a:custGeom>
            <a:avLst/>
            <a:gdLst>
              <a:gd name="T0" fmla="*/ 3 w 29"/>
              <a:gd name="T1" fmla="*/ 22 h 22"/>
              <a:gd name="T2" fmla="*/ 0 w 29"/>
              <a:gd name="T3" fmla="*/ 17 h 22"/>
              <a:gd name="T4" fmla="*/ 2 w 29"/>
              <a:gd name="T5" fmla="*/ 15 h 22"/>
              <a:gd name="T6" fmla="*/ 6 w 29"/>
              <a:gd name="T7" fmla="*/ 10 h 22"/>
              <a:gd name="T8" fmla="*/ 14 w 29"/>
              <a:gd name="T9" fmla="*/ 3 h 22"/>
              <a:gd name="T10" fmla="*/ 18 w 29"/>
              <a:gd name="T11" fmla="*/ 0 h 22"/>
              <a:gd name="T12" fmla="*/ 21 w 29"/>
              <a:gd name="T13" fmla="*/ 14 h 22"/>
              <a:gd name="T14" fmla="*/ 29 w 29"/>
              <a:gd name="T15" fmla="*/ 21 h 22"/>
              <a:gd name="T16" fmla="*/ 28 w 29"/>
              <a:gd name="T17" fmla="*/ 9 h 22"/>
              <a:gd name="T18" fmla="*/ 26 w 29"/>
              <a:gd name="T19" fmla="*/ 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22">
                <a:moveTo>
                  <a:pt x="3" y="22"/>
                </a:moveTo>
                <a:lnTo>
                  <a:pt x="0" y="17"/>
                </a:lnTo>
                <a:lnTo>
                  <a:pt x="2" y="15"/>
                </a:lnTo>
                <a:lnTo>
                  <a:pt x="6" y="10"/>
                </a:lnTo>
                <a:lnTo>
                  <a:pt x="14" y="3"/>
                </a:lnTo>
                <a:lnTo>
                  <a:pt x="18" y="0"/>
                </a:lnTo>
                <a:lnTo>
                  <a:pt x="21" y="14"/>
                </a:lnTo>
                <a:lnTo>
                  <a:pt x="29" y="21"/>
                </a:lnTo>
                <a:lnTo>
                  <a:pt x="28" y="9"/>
                </a:lnTo>
                <a:lnTo>
                  <a:pt x="26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6" name="Freeform 633"/>
          <p:cNvSpPr>
            <a:spLocks/>
          </p:cNvSpPr>
          <p:nvPr/>
        </p:nvSpPr>
        <p:spPr bwMode="auto">
          <a:xfrm>
            <a:off x="7059613" y="1233488"/>
            <a:ext cx="30163" cy="34925"/>
          </a:xfrm>
          <a:custGeom>
            <a:avLst/>
            <a:gdLst>
              <a:gd name="T0" fmla="*/ 0 w 19"/>
              <a:gd name="T1" fmla="*/ 0 h 22"/>
              <a:gd name="T2" fmla="*/ 11 w 19"/>
              <a:gd name="T3" fmla="*/ 11 h 22"/>
              <a:gd name="T4" fmla="*/ 17 w 19"/>
              <a:gd name="T5" fmla="*/ 17 h 22"/>
              <a:gd name="T6" fmla="*/ 19 w 19"/>
              <a:gd name="T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22">
                <a:moveTo>
                  <a:pt x="0" y="0"/>
                </a:moveTo>
                <a:lnTo>
                  <a:pt x="11" y="11"/>
                </a:lnTo>
                <a:lnTo>
                  <a:pt x="17" y="17"/>
                </a:lnTo>
                <a:lnTo>
                  <a:pt x="19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7" name="Freeform 634"/>
          <p:cNvSpPr>
            <a:spLocks/>
          </p:cNvSpPr>
          <p:nvPr/>
        </p:nvSpPr>
        <p:spPr bwMode="auto">
          <a:xfrm>
            <a:off x="7083425" y="1206500"/>
            <a:ext cx="71438" cy="61913"/>
          </a:xfrm>
          <a:custGeom>
            <a:avLst/>
            <a:gdLst>
              <a:gd name="T0" fmla="*/ 10 w 45"/>
              <a:gd name="T1" fmla="*/ 39 h 39"/>
              <a:gd name="T2" fmla="*/ 7 w 45"/>
              <a:gd name="T3" fmla="*/ 35 h 39"/>
              <a:gd name="T4" fmla="*/ 7 w 45"/>
              <a:gd name="T5" fmla="*/ 28 h 39"/>
              <a:gd name="T6" fmla="*/ 0 w 45"/>
              <a:gd name="T7" fmla="*/ 23 h 39"/>
              <a:gd name="T8" fmla="*/ 3 w 45"/>
              <a:gd name="T9" fmla="*/ 15 h 39"/>
              <a:gd name="T10" fmla="*/ 8 w 45"/>
              <a:gd name="T11" fmla="*/ 5 h 39"/>
              <a:gd name="T12" fmla="*/ 18 w 45"/>
              <a:gd name="T13" fmla="*/ 0 h 39"/>
              <a:gd name="T14" fmla="*/ 18 w 45"/>
              <a:gd name="T15" fmla="*/ 5 h 39"/>
              <a:gd name="T16" fmla="*/ 25 w 45"/>
              <a:gd name="T17" fmla="*/ 1 h 39"/>
              <a:gd name="T18" fmla="*/ 26 w 45"/>
              <a:gd name="T19" fmla="*/ 9 h 39"/>
              <a:gd name="T20" fmla="*/ 27 w 45"/>
              <a:gd name="T21" fmla="*/ 19 h 39"/>
              <a:gd name="T22" fmla="*/ 30 w 45"/>
              <a:gd name="T23" fmla="*/ 17 h 39"/>
              <a:gd name="T24" fmla="*/ 32 w 45"/>
              <a:gd name="T25" fmla="*/ 8 h 39"/>
              <a:gd name="T26" fmla="*/ 44 w 45"/>
              <a:gd name="T27" fmla="*/ 8 h 39"/>
              <a:gd name="T28" fmla="*/ 44 w 45"/>
              <a:gd name="T29" fmla="*/ 16 h 39"/>
              <a:gd name="T30" fmla="*/ 44 w 45"/>
              <a:gd name="T31" fmla="*/ 24 h 39"/>
              <a:gd name="T32" fmla="*/ 44 w 45"/>
              <a:gd name="T33" fmla="*/ 36 h 39"/>
              <a:gd name="T34" fmla="*/ 45 w 45"/>
              <a:gd name="T35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5" h="39">
                <a:moveTo>
                  <a:pt x="10" y="39"/>
                </a:moveTo>
                <a:lnTo>
                  <a:pt x="7" y="35"/>
                </a:lnTo>
                <a:lnTo>
                  <a:pt x="7" y="28"/>
                </a:lnTo>
                <a:lnTo>
                  <a:pt x="0" y="23"/>
                </a:lnTo>
                <a:lnTo>
                  <a:pt x="3" y="15"/>
                </a:lnTo>
                <a:lnTo>
                  <a:pt x="8" y="5"/>
                </a:lnTo>
                <a:lnTo>
                  <a:pt x="18" y="0"/>
                </a:lnTo>
                <a:lnTo>
                  <a:pt x="18" y="5"/>
                </a:lnTo>
                <a:lnTo>
                  <a:pt x="25" y="1"/>
                </a:lnTo>
                <a:lnTo>
                  <a:pt x="26" y="9"/>
                </a:lnTo>
                <a:lnTo>
                  <a:pt x="27" y="19"/>
                </a:lnTo>
                <a:lnTo>
                  <a:pt x="30" y="17"/>
                </a:lnTo>
                <a:lnTo>
                  <a:pt x="32" y="8"/>
                </a:lnTo>
                <a:lnTo>
                  <a:pt x="44" y="8"/>
                </a:lnTo>
                <a:lnTo>
                  <a:pt x="44" y="16"/>
                </a:lnTo>
                <a:lnTo>
                  <a:pt x="44" y="24"/>
                </a:lnTo>
                <a:lnTo>
                  <a:pt x="44" y="36"/>
                </a:lnTo>
                <a:lnTo>
                  <a:pt x="45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8" name="Freeform 635"/>
          <p:cNvSpPr>
            <a:spLocks/>
          </p:cNvSpPr>
          <p:nvPr/>
        </p:nvSpPr>
        <p:spPr bwMode="auto">
          <a:xfrm>
            <a:off x="7164388" y="1223963"/>
            <a:ext cx="88900" cy="44450"/>
          </a:xfrm>
          <a:custGeom>
            <a:avLst/>
            <a:gdLst>
              <a:gd name="T0" fmla="*/ 6 w 56"/>
              <a:gd name="T1" fmla="*/ 28 h 28"/>
              <a:gd name="T2" fmla="*/ 0 w 56"/>
              <a:gd name="T3" fmla="*/ 27 h 28"/>
              <a:gd name="T4" fmla="*/ 1 w 56"/>
              <a:gd name="T5" fmla="*/ 16 h 28"/>
              <a:gd name="T6" fmla="*/ 1 w 56"/>
              <a:gd name="T7" fmla="*/ 5 h 28"/>
              <a:gd name="T8" fmla="*/ 0 w 56"/>
              <a:gd name="T9" fmla="*/ 4 h 28"/>
              <a:gd name="T10" fmla="*/ 1 w 56"/>
              <a:gd name="T11" fmla="*/ 0 h 28"/>
              <a:gd name="T12" fmla="*/ 8 w 56"/>
              <a:gd name="T13" fmla="*/ 0 h 28"/>
              <a:gd name="T14" fmla="*/ 9 w 56"/>
              <a:gd name="T15" fmla="*/ 0 h 28"/>
              <a:gd name="T16" fmla="*/ 24 w 56"/>
              <a:gd name="T17" fmla="*/ 8 h 28"/>
              <a:gd name="T18" fmla="*/ 31 w 56"/>
              <a:gd name="T19" fmla="*/ 8 h 28"/>
              <a:gd name="T20" fmla="*/ 42 w 56"/>
              <a:gd name="T21" fmla="*/ 9 h 28"/>
              <a:gd name="T22" fmla="*/ 56 w 56"/>
              <a:gd name="T23" fmla="*/ 9 h 28"/>
              <a:gd name="T24" fmla="*/ 54 w 56"/>
              <a:gd name="T25" fmla="*/ 19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6" h="28">
                <a:moveTo>
                  <a:pt x="6" y="28"/>
                </a:moveTo>
                <a:lnTo>
                  <a:pt x="0" y="27"/>
                </a:lnTo>
                <a:lnTo>
                  <a:pt x="1" y="16"/>
                </a:lnTo>
                <a:lnTo>
                  <a:pt x="1" y="5"/>
                </a:lnTo>
                <a:lnTo>
                  <a:pt x="0" y="4"/>
                </a:lnTo>
                <a:lnTo>
                  <a:pt x="1" y="0"/>
                </a:lnTo>
                <a:lnTo>
                  <a:pt x="8" y="0"/>
                </a:lnTo>
                <a:lnTo>
                  <a:pt x="9" y="0"/>
                </a:lnTo>
                <a:lnTo>
                  <a:pt x="24" y="8"/>
                </a:lnTo>
                <a:lnTo>
                  <a:pt x="31" y="8"/>
                </a:lnTo>
                <a:lnTo>
                  <a:pt x="42" y="9"/>
                </a:lnTo>
                <a:lnTo>
                  <a:pt x="56" y="9"/>
                </a:lnTo>
                <a:lnTo>
                  <a:pt x="5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9" name="Freeform 636"/>
          <p:cNvSpPr>
            <a:spLocks/>
          </p:cNvSpPr>
          <p:nvPr/>
        </p:nvSpPr>
        <p:spPr bwMode="auto">
          <a:xfrm>
            <a:off x="7239000" y="1254125"/>
            <a:ext cx="11113" cy="14288"/>
          </a:xfrm>
          <a:custGeom>
            <a:avLst/>
            <a:gdLst>
              <a:gd name="T0" fmla="*/ 7 w 7"/>
              <a:gd name="T1" fmla="*/ 0 h 9"/>
              <a:gd name="T2" fmla="*/ 6 w 7"/>
              <a:gd name="T3" fmla="*/ 2 h 9"/>
              <a:gd name="T4" fmla="*/ 0 w 7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9">
                <a:moveTo>
                  <a:pt x="7" y="0"/>
                </a:moveTo>
                <a:lnTo>
                  <a:pt x="6" y="2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0" name="Freeform 637"/>
          <p:cNvSpPr>
            <a:spLocks/>
          </p:cNvSpPr>
          <p:nvPr/>
        </p:nvSpPr>
        <p:spPr bwMode="auto">
          <a:xfrm>
            <a:off x="7256463" y="1266825"/>
            <a:ext cx="4763" cy="1588"/>
          </a:xfrm>
          <a:custGeom>
            <a:avLst/>
            <a:gdLst>
              <a:gd name="T0" fmla="*/ 0 w 3"/>
              <a:gd name="T1" fmla="*/ 1 h 1"/>
              <a:gd name="T2" fmla="*/ 2 w 3"/>
              <a:gd name="T3" fmla="*/ 0 h 1"/>
              <a:gd name="T4" fmla="*/ 3 w 3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0" y="1"/>
                </a:moveTo>
                <a:lnTo>
                  <a:pt x="2" y="0"/>
                </a:lnTo>
                <a:lnTo>
                  <a:pt x="3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1" name="Freeform 638"/>
          <p:cNvSpPr>
            <a:spLocks/>
          </p:cNvSpPr>
          <p:nvPr/>
        </p:nvSpPr>
        <p:spPr bwMode="auto">
          <a:xfrm>
            <a:off x="7304088" y="1254125"/>
            <a:ext cx="15875" cy="14288"/>
          </a:xfrm>
          <a:custGeom>
            <a:avLst/>
            <a:gdLst>
              <a:gd name="T0" fmla="*/ 9 w 10"/>
              <a:gd name="T1" fmla="*/ 9 h 9"/>
              <a:gd name="T2" fmla="*/ 10 w 10"/>
              <a:gd name="T3" fmla="*/ 6 h 9"/>
              <a:gd name="T4" fmla="*/ 0 w 10"/>
              <a:gd name="T5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9">
                <a:moveTo>
                  <a:pt x="9" y="9"/>
                </a:moveTo>
                <a:lnTo>
                  <a:pt x="10" y="6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2" name="Freeform 639"/>
          <p:cNvSpPr>
            <a:spLocks/>
          </p:cNvSpPr>
          <p:nvPr/>
        </p:nvSpPr>
        <p:spPr bwMode="auto">
          <a:xfrm>
            <a:off x="6810375" y="1325563"/>
            <a:ext cx="33338" cy="23813"/>
          </a:xfrm>
          <a:custGeom>
            <a:avLst/>
            <a:gdLst>
              <a:gd name="T0" fmla="*/ 19 w 21"/>
              <a:gd name="T1" fmla="*/ 0 h 15"/>
              <a:gd name="T2" fmla="*/ 21 w 21"/>
              <a:gd name="T3" fmla="*/ 0 h 15"/>
              <a:gd name="T4" fmla="*/ 10 w 21"/>
              <a:gd name="T5" fmla="*/ 13 h 15"/>
              <a:gd name="T6" fmla="*/ 10 w 21"/>
              <a:gd name="T7" fmla="*/ 15 h 15"/>
              <a:gd name="T8" fmla="*/ 0 w 21"/>
              <a:gd name="T9" fmla="*/ 1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15">
                <a:moveTo>
                  <a:pt x="19" y="0"/>
                </a:moveTo>
                <a:lnTo>
                  <a:pt x="21" y="0"/>
                </a:lnTo>
                <a:lnTo>
                  <a:pt x="10" y="13"/>
                </a:lnTo>
                <a:lnTo>
                  <a:pt x="10" y="15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3" name="Freeform 640"/>
          <p:cNvSpPr>
            <a:spLocks/>
          </p:cNvSpPr>
          <p:nvPr/>
        </p:nvSpPr>
        <p:spPr bwMode="auto">
          <a:xfrm>
            <a:off x="6888163" y="1308100"/>
            <a:ext cx="39688" cy="41275"/>
          </a:xfrm>
          <a:custGeom>
            <a:avLst/>
            <a:gdLst>
              <a:gd name="T0" fmla="*/ 25 w 25"/>
              <a:gd name="T1" fmla="*/ 22 h 26"/>
              <a:gd name="T2" fmla="*/ 18 w 25"/>
              <a:gd name="T3" fmla="*/ 26 h 26"/>
              <a:gd name="T4" fmla="*/ 18 w 25"/>
              <a:gd name="T5" fmla="*/ 15 h 26"/>
              <a:gd name="T6" fmla="*/ 14 w 25"/>
              <a:gd name="T7" fmla="*/ 11 h 26"/>
              <a:gd name="T8" fmla="*/ 10 w 25"/>
              <a:gd name="T9" fmla="*/ 20 h 26"/>
              <a:gd name="T10" fmla="*/ 9 w 25"/>
              <a:gd name="T11" fmla="*/ 23 h 26"/>
              <a:gd name="T12" fmla="*/ 6 w 25"/>
              <a:gd name="T13" fmla="*/ 20 h 26"/>
              <a:gd name="T14" fmla="*/ 3 w 25"/>
              <a:gd name="T15" fmla="*/ 17 h 26"/>
              <a:gd name="T16" fmla="*/ 0 w 25"/>
              <a:gd name="T17" fmla="*/ 15 h 26"/>
              <a:gd name="T18" fmla="*/ 0 w 25"/>
              <a:gd name="T19" fmla="*/ 1 h 26"/>
              <a:gd name="T20" fmla="*/ 0 w 25"/>
              <a:gd name="T21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26">
                <a:moveTo>
                  <a:pt x="25" y="22"/>
                </a:moveTo>
                <a:lnTo>
                  <a:pt x="18" y="26"/>
                </a:lnTo>
                <a:lnTo>
                  <a:pt x="18" y="15"/>
                </a:lnTo>
                <a:lnTo>
                  <a:pt x="14" y="11"/>
                </a:lnTo>
                <a:lnTo>
                  <a:pt x="10" y="20"/>
                </a:lnTo>
                <a:lnTo>
                  <a:pt x="9" y="23"/>
                </a:lnTo>
                <a:lnTo>
                  <a:pt x="6" y="20"/>
                </a:lnTo>
                <a:lnTo>
                  <a:pt x="3" y="17"/>
                </a:lnTo>
                <a:lnTo>
                  <a:pt x="0" y="15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4" name="Freeform 641"/>
          <p:cNvSpPr>
            <a:spLocks/>
          </p:cNvSpPr>
          <p:nvPr/>
        </p:nvSpPr>
        <p:spPr bwMode="auto">
          <a:xfrm>
            <a:off x="7261225" y="1268413"/>
            <a:ext cx="53975" cy="84138"/>
          </a:xfrm>
          <a:custGeom>
            <a:avLst/>
            <a:gdLst>
              <a:gd name="T0" fmla="*/ 0 w 34"/>
              <a:gd name="T1" fmla="*/ 0 h 53"/>
              <a:gd name="T2" fmla="*/ 4 w 34"/>
              <a:gd name="T3" fmla="*/ 2 h 53"/>
              <a:gd name="T4" fmla="*/ 4 w 34"/>
              <a:gd name="T5" fmla="*/ 8 h 53"/>
              <a:gd name="T6" fmla="*/ 3 w 34"/>
              <a:gd name="T7" fmla="*/ 17 h 53"/>
              <a:gd name="T8" fmla="*/ 3 w 34"/>
              <a:gd name="T9" fmla="*/ 23 h 53"/>
              <a:gd name="T10" fmla="*/ 8 w 34"/>
              <a:gd name="T11" fmla="*/ 29 h 53"/>
              <a:gd name="T12" fmla="*/ 12 w 34"/>
              <a:gd name="T13" fmla="*/ 23 h 53"/>
              <a:gd name="T14" fmla="*/ 16 w 34"/>
              <a:gd name="T15" fmla="*/ 33 h 53"/>
              <a:gd name="T16" fmla="*/ 15 w 34"/>
              <a:gd name="T17" fmla="*/ 38 h 53"/>
              <a:gd name="T18" fmla="*/ 12 w 34"/>
              <a:gd name="T19" fmla="*/ 44 h 53"/>
              <a:gd name="T20" fmla="*/ 11 w 34"/>
              <a:gd name="T21" fmla="*/ 45 h 53"/>
              <a:gd name="T22" fmla="*/ 8 w 34"/>
              <a:gd name="T23" fmla="*/ 53 h 53"/>
              <a:gd name="T24" fmla="*/ 16 w 34"/>
              <a:gd name="T25" fmla="*/ 48 h 53"/>
              <a:gd name="T26" fmla="*/ 26 w 34"/>
              <a:gd name="T27" fmla="*/ 40 h 53"/>
              <a:gd name="T28" fmla="*/ 33 w 34"/>
              <a:gd name="T29" fmla="*/ 33 h 53"/>
              <a:gd name="T30" fmla="*/ 34 w 34"/>
              <a:gd name="T31" fmla="*/ 3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" h="53">
                <a:moveTo>
                  <a:pt x="0" y="0"/>
                </a:moveTo>
                <a:lnTo>
                  <a:pt x="4" y="2"/>
                </a:lnTo>
                <a:lnTo>
                  <a:pt x="4" y="8"/>
                </a:lnTo>
                <a:lnTo>
                  <a:pt x="3" y="17"/>
                </a:lnTo>
                <a:lnTo>
                  <a:pt x="3" y="23"/>
                </a:lnTo>
                <a:lnTo>
                  <a:pt x="8" y="29"/>
                </a:lnTo>
                <a:lnTo>
                  <a:pt x="12" y="23"/>
                </a:lnTo>
                <a:lnTo>
                  <a:pt x="16" y="33"/>
                </a:lnTo>
                <a:lnTo>
                  <a:pt x="15" y="38"/>
                </a:lnTo>
                <a:lnTo>
                  <a:pt x="12" y="44"/>
                </a:lnTo>
                <a:lnTo>
                  <a:pt x="11" y="45"/>
                </a:lnTo>
                <a:lnTo>
                  <a:pt x="8" y="53"/>
                </a:lnTo>
                <a:lnTo>
                  <a:pt x="16" y="48"/>
                </a:lnTo>
                <a:lnTo>
                  <a:pt x="26" y="40"/>
                </a:lnTo>
                <a:lnTo>
                  <a:pt x="33" y="33"/>
                </a:lnTo>
                <a:lnTo>
                  <a:pt x="34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5" name="Freeform 642"/>
          <p:cNvSpPr>
            <a:spLocks/>
          </p:cNvSpPr>
          <p:nvPr/>
        </p:nvSpPr>
        <p:spPr bwMode="auto">
          <a:xfrm>
            <a:off x="6965950" y="1328738"/>
            <a:ext cx="17463" cy="28575"/>
          </a:xfrm>
          <a:custGeom>
            <a:avLst/>
            <a:gdLst>
              <a:gd name="T0" fmla="*/ 0 w 11"/>
              <a:gd name="T1" fmla="*/ 17 h 18"/>
              <a:gd name="T2" fmla="*/ 3 w 11"/>
              <a:gd name="T3" fmla="*/ 11 h 18"/>
              <a:gd name="T4" fmla="*/ 9 w 11"/>
              <a:gd name="T5" fmla="*/ 0 h 18"/>
              <a:gd name="T6" fmla="*/ 11 w 11"/>
              <a:gd name="T7" fmla="*/ 7 h 18"/>
              <a:gd name="T8" fmla="*/ 10 w 11"/>
              <a:gd name="T9" fmla="*/ 10 h 18"/>
              <a:gd name="T10" fmla="*/ 6 w 11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8">
                <a:moveTo>
                  <a:pt x="0" y="17"/>
                </a:moveTo>
                <a:lnTo>
                  <a:pt x="3" y="11"/>
                </a:lnTo>
                <a:lnTo>
                  <a:pt x="9" y="0"/>
                </a:lnTo>
                <a:lnTo>
                  <a:pt x="11" y="7"/>
                </a:lnTo>
                <a:lnTo>
                  <a:pt x="10" y="10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6" name="Freeform 643"/>
          <p:cNvSpPr>
            <a:spLocks/>
          </p:cNvSpPr>
          <p:nvPr/>
        </p:nvSpPr>
        <p:spPr bwMode="auto">
          <a:xfrm>
            <a:off x="6973888" y="1357313"/>
            <a:ext cx="3175" cy="4763"/>
          </a:xfrm>
          <a:custGeom>
            <a:avLst/>
            <a:gdLst>
              <a:gd name="T0" fmla="*/ 1 w 2"/>
              <a:gd name="T1" fmla="*/ 0 h 3"/>
              <a:gd name="T2" fmla="*/ 0 w 2"/>
              <a:gd name="T3" fmla="*/ 3 h 3"/>
              <a:gd name="T4" fmla="*/ 2 w 2"/>
              <a:gd name="T5" fmla="*/ 1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3">
                <a:moveTo>
                  <a:pt x="1" y="0"/>
                </a:moveTo>
                <a:lnTo>
                  <a:pt x="0" y="3"/>
                </a:lnTo>
                <a:lnTo>
                  <a:pt x="2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7" name="Freeform 644"/>
          <p:cNvSpPr>
            <a:spLocks/>
          </p:cNvSpPr>
          <p:nvPr/>
        </p:nvSpPr>
        <p:spPr bwMode="auto">
          <a:xfrm>
            <a:off x="7134225" y="1339850"/>
            <a:ext cx="1588" cy="26988"/>
          </a:xfrm>
          <a:custGeom>
            <a:avLst/>
            <a:gdLst>
              <a:gd name="T0" fmla="*/ 1 w 1"/>
              <a:gd name="T1" fmla="*/ 17 h 17"/>
              <a:gd name="T2" fmla="*/ 1 w 1"/>
              <a:gd name="T3" fmla="*/ 10 h 17"/>
              <a:gd name="T4" fmla="*/ 0 w 1"/>
              <a:gd name="T5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7">
                <a:moveTo>
                  <a:pt x="1" y="17"/>
                </a:moveTo>
                <a:lnTo>
                  <a:pt x="1" y="1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8" name="Freeform 645"/>
          <p:cNvSpPr>
            <a:spLocks/>
          </p:cNvSpPr>
          <p:nvPr/>
        </p:nvSpPr>
        <p:spPr bwMode="auto">
          <a:xfrm>
            <a:off x="6767513" y="1355725"/>
            <a:ext cx="22225" cy="11113"/>
          </a:xfrm>
          <a:custGeom>
            <a:avLst/>
            <a:gdLst>
              <a:gd name="T0" fmla="*/ 14 w 14"/>
              <a:gd name="T1" fmla="*/ 7 h 7"/>
              <a:gd name="T2" fmla="*/ 8 w 14"/>
              <a:gd name="T3" fmla="*/ 5 h 7"/>
              <a:gd name="T4" fmla="*/ 3 w 14"/>
              <a:gd name="T5" fmla="*/ 7 h 7"/>
              <a:gd name="T6" fmla="*/ 0 w 14"/>
              <a:gd name="T7" fmla="*/ 0 h 7"/>
              <a:gd name="T8" fmla="*/ 0 w 14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7">
                <a:moveTo>
                  <a:pt x="14" y="7"/>
                </a:moveTo>
                <a:lnTo>
                  <a:pt x="8" y="5"/>
                </a:lnTo>
                <a:lnTo>
                  <a:pt x="3" y="7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9" name="Freeform 646"/>
          <p:cNvSpPr>
            <a:spLocks/>
          </p:cNvSpPr>
          <p:nvPr/>
        </p:nvSpPr>
        <p:spPr bwMode="auto">
          <a:xfrm>
            <a:off x="7112000" y="1343025"/>
            <a:ext cx="23813" cy="23813"/>
          </a:xfrm>
          <a:custGeom>
            <a:avLst/>
            <a:gdLst>
              <a:gd name="T0" fmla="*/ 1 w 15"/>
              <a:gd name="T1" fmla="*/ 12 h 15"/>
              <a:gd name="T2" fmla="*/ 3 w 15"/>
              <a:gd name="T3" fmla="*/ 9 h 15"/>
              <a:gd name="T4" fmla="*/ 0 w 15"/>
              <a:gd name="T5" fmla="*/ 2 h 15"/>
              <a:gd name="T6" fmla="*/ 7 w 15"/>
              <a:gd name="T7" fmla="*/ 0 h 15"/>
              <a:gd name="T8" fmla="*/ 8 w 15"/>
              <a:gd name="T9" fmla="*/ 10 h 15"/>
              <a:gd name="T10" fmla="*/ 15 w 15"/>
              <a:gd name="T11" fmla="*/ 15 h 15"/>
              <a:gd name="T12" fmla="*/ 15 w 15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5">
                <a:moveTo>
                  <a:pt x="1" y="12"/>
                </a:moveTo>
                <a:lnTo>
                  <a:pt x="3" y="9"/>
                </a:lnTo>
                <a:lnTo>
                  <a:pt x="0" y="2"/>
                </a:lnTo>
                <a:lnTo>
                  <a:pt x="7" y="0"/>
                </a:lnTo>
                <a:lnTo>
                  <a:pt x="8" y="10"/>
                </a:lnTo>
                <a:lnTo>
                  <a:pt x="15" y="15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0" name="Freeform 647"/>
          <p:cNvSpPr>
            <a:spLocks/>
          </p:cNvSpPr>
          <p:nvPr/>
        </p:nvSpPr>
        <p:spPr bwMode="auto">
          <a:xfrm>
            <a:off x="6700838" y="1349375"/>
            <a:ext cx="6350" cy="19050"/>
          </a:xfrm>
          <a:custGeom>
            <a:avLst/>
            <a:gdLst>
              <a:gd name="T0" fmla="*/ 2 w 4"/>
              <a:gd name="T1" fmla="*/ 0 h 12"/>
              <a:gd name="T2" fmla="*/ 0 w 4"/>
              <a:gd name="T3" fmla="*/ 1 h 12"/>
              <a:gd name="T4" fmla="*/ 1 w 4"/>
              <a:gd name="T5" fmla="*/ 2 h 12"/>
              <a:gd name="T6" fmla="*/ 4 w 4"/>
              <a:gd name="T7" fmla="*/ 12 h 12"/>
              <a:gd name="T8" fmla="*/ 1 w 4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12">
                <a:moveTo>
                  <a:pt x="2" y="0"/>
                </a:moveTo>
                <a:lnTo>
                  <a:pt x="0" y="1"/>
                </a:lnTo>
                <a:lnTo>
                  <a:pt x="1" y="2"/>
                </a:lnTo>
                <a:lnTo>
                  <a:pt x="4" y="12"/>
                </a:lnTo>
                <a:lnTo>
                  <a:pt x="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1" name="Freeform 648"/>
          <p:cNvSpPr>
            <a:spLocks/>
          </p:cNvSpPr>
          <p:nvPr/>
        </p:nvSpPr>
        <p:spPr bwMode="auto">
          <a:xfrm>
            <a:off x="6819900" y="1358900"/>
            <a:ext cx="17463" cy="14288"/>
          </a:xfrm>
          <a:custGeom>
            <a:avLst/>
            <a:gdLst>
              <a:gd name="T0" fmla="*/ 7 w 11"/>
              <a:gd name="T1" fmla="*/ 9 h 9"/>
              <a:gd name="T2" fmla="*/ 0 w 11"/>
              <a:gd name="T3" fmla="*/ 5 h 9"/>
              <a:gd name="T4" fmla="*/ 0 w 11"/>
              <a:gd name="T5" fmla="*/ 2 h 9"/>
              <a:gd name="T6" fmla="*/ 2 w 11"/>
              <a:gd name="T7" fmla="*/ 0 h 9"/>
              <a:gd name="T8" fmla="*/ 4 w 11"/>
              <a:gd name="T9" fmla="*/ 2 h 9"/>
              <a:gd name="T10" fmla="*/ 5 w 11"/>
              <a:gd name="T11" fmla="*/ 3 h 9"/>
              <a:gd name="T12" fmla="*/ 9 w 11"/>
              <a:gd name="T13" fmla="*/ 5 h 9"/>
              <a:gd name="T14" fmla="*/ 11 w 11"/>
              <a:gd name="T15" fmla="*/ 3 h 9"/>
              <a:gd name="T16" fmla="*/ 11 w 11"/>
              <a:gd name="T17" fmla="*/ 5 h 9"/>
              <a:gd name="T18" fmla="*/ 11 w 11"/>
              <a:gd name="T19" fmla="*/ 7 h 9"/>
              <a:gd name="T20" fmla="*/ 8 w 11"/>
              <a:gd name="T21" fmla="*/ 7 h 9"/>
              <a:gd name="T22" fmla="*/ 7 w 11"/>
              <a:gd name="T2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" h="9">
                <a:moveTo>
                  <a:pt x="7" y="9"/>
                </a:moveTo>
                <a:lnTo>
                  <a:pt x="0" y="5"/>
                </a:lnTo>
                <a:lnTo>
                  <a:pt x="0" y="2"/>
                </a:lnTo>
                <a:lnTo>
                  <a:pt x="2" y="0"/>
                </a:lnTo>
                <a:lnTo>
                  <a:pt x="4" y="2"/>
                </a:lnTo>
                <a:lnTo>
                  <a:pt x="5" y="3"/>
                </a:lnTo>
                <a:lnTo>
                  <a:pt x="9" y="5"/>
                </a:lnTo>
                <a:lnTo>
                  <a:pt x="11" y="3"/>
                </a:lnTo>
                <a:lnTo>
                  <a:pt x="11" y="5"/>
                </a:lnTo>
                <a:lnTo>
                  <a:pt x="11" y="7"/>
                </a:lnTo>
                <a:lnTo>
                  <a:pt x="8" y="7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2" name="Freeform 649"/>
          <p:cNvSpPr>
            <a:spLocks/>
          </p:cNvSpPr>
          <p:nvPr/>
        </p:nvSpPr>
        <p:spPr bwMode="auto">
          <a:xfrm>
            <a:off x="6704013" y="1338263"/>
            <a:ext cx="41275" cy="34925"/>
          </a:xfrm>
          <a:custGeom>
            <a:avLst/>
            <a:gdLst>
              <a:gd name="T0" fmla="*/ 26 w 26"/>
              <a:gd name="T1" fmla="*/ 22 h 22"/>
              <a:gd name="T2" fmla="*/ 18 w 26"/>
              <a:gd name="T3" fmla="*/ 16 h 22"/>
              <a:gd name="T4" fmla="*/ 18 w 26"/>
              <a:gd name="T5" fmla="*/ 4 h 22"/>
              <a:gd name="T6" fmla="*/ 7 w 26"/>
              <a:gd name="T7" fmla="*/ 0 h 22"/>
              <a:gd name="T8" fmla="*/ 0 w 26"/>
              <a:gd name="T9" fmla="*/ 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22">
                <a:moveTo>
                  <a:pt x="26" y="22"/>
                </a:moveTo>
                <a:lnTo>
                  <a:pt x="18" y="16"/>
                </a:lnTo>
                <a:lnTo>
                  <a:pt x="18" y="4"/>
                </a:lnTo>
                <a:lnTo>
                  <a:pt x="7" y="0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3" name="Freeform 650"/>
          <p:cNvSpPr>
            <a:spLocks/>
          </p:cNvSpPr>
          <p:nvPr/>
        </p:nvSpPr>
        <p:spPr bwMode="auto">
          <a:xfrm>
            <a:off x="6745288" y="1355725"/>
            <a:ext cx="22225" cy="20638"/>
          </a:xfrm>
          <a:custGeom>
            <a:avLst/>
            <a:gdLst>
              <a:gd name="T0" fmla="*/ 14 w 14"/>
              <a:gd name="T1" fmla="*/ 0 h 13"/>
              <a:gd name="T2" fmla="*/ 6 w 14"/>
              <a:gd name="T3" fmla="*/ 1 h 13"/>
              <a:gd name="T4" fmla="*/ 3 w 14"/>
              <a:gd name="T5" fmla="*/ 13 h 13"/>
              <a:gd name="T6" fmla="*/ 0 w 14"/>
              <a:gd name="T7" fmla="*/ 1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13">
                <a:moveTo>
                  <a:pt x="14" y="0"/>
                </a:moveTo>
                <a:lnTo>
                  <a:pt x="6" y="1"/>
                </a:lnTo>
                <a:lnTo>
                  <a:pt x="3" y="13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4" name="Freeform 651"/>
          <p:cNvSpPr>
            <a:spLocks/>
          </p:cNvSpPr>
          <p:nvPr/>
        </p:nvSpPr>
        <p:spPr bwMode="auto">
          <a:xfrm>
            <a:off x="6962775" y="1357313"/>
            <a:ext cx="25400" cy="23813"/>
          </a:xfrm>
          <a:custGeom>
            <a:avLst/>
            <a:gdLst>
              <a:gd name="T0" fmla="*/ 9 w 16"/>
              <a:gd name="T1" fmla="*/ 1 h 15"/>
              <a:gd name="T2" fmla="*/ 13 w 16"/>
              <a:gd name="T3" fmla="*/ 0 h 15"/>
              <a:gd name="T4" fmla="*/ 16 w 16"/>
              <a:gd name="T5" fmla="*/ 6 h 15"/>
              <a:gd name="T6" fmla="*/ 8 w 16"/>
              <a:gd name="T7" fmla="*/ 10 h 15"/>
              <a:gd name="T8" fmla="*/ 8 w 16"/>
              <a:gd name="T9" fmla="*/ 12 h 15"/>
              <a:gd name="T10" fmla="*/ 0 w 16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9" y="1"/>
                </a:moveTo>
                <a:lnTo>
                  <a:pt x="13" y="0"/>
                </a:lnTo>
                <a:lnTo>
                  <a:pt x="16" y="6"/>
                </a:lnTo>
                <a:lnTo>
                  <a:pt x="8" y="10"/>
                </a:lnTo>
                <a:lnTo>
                  <a:pt x="8" y="12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5" name="Freeform 652"/>
          <p:cNvSpPr>
            <a:spLocks/>
          </p:cNvSpPr>
          <p:nvPr/>
        </p:nvSpPr>
        <p:spPr bwMode="auto">
          <a:xfrm>
            <a:off x="6642100" y="1335088"/>
            <a:ext cx="44450" cy="50800"/>
          </a:xfrm>
          <a:custGeom>
            <a:avLst/>
            <a:gdLst>
              <a:gd name="T0" fmla="*/ 5 w 28"/>
              <a:gd name="T1" fmla="*/ 32 h 32"/>
              <a:gd name="T2" fmla="*/ 11 w 28"/>
              <a:gd name="T3" fmla="*/ 25 h 32"/>
              <a:gd name="T4" fmla="*/ 16 w 28"/>
              <a:gd name="T5" fmla="*/ 21 h 32"/>
              <a:gd name="T6" fmla="*/ 28 w 28"/>
              <a:gd name="T7" fmla="*/ 11 h 32"/>
              <a:gd name="T8" fmla="*/ 24 w 28"/>
              <a:gd name="T9" fmla="*/ 0 h 32"/>
              <a:gd name="T10" fmla="*/ 22 w 28"/>
              <a:gd name="T11" fmla="*/ 0 h 32"/>
              <a:gd name="T12" fmla="*/ 15 w 28"/>
              <a:gd name="T13" fmla="*/ 11 h 32"/>
              <a:gd name="T14" fmla="*/ 12 w 28"/>
              <a:gd name="T15" fmla="*/ 11 h 32"/>
              <a:gd name="T16" fmla="*/ 11 w 28"/>
              <a:gd name="T17" fmla="*/ 2 h 32"/>
              <a:gd name="T18" fmla="*/ 5 w 28"/>
              <a:gd name="T19" fmla="*/ 0 h 32"/>
              <a:gd name="T20" fmla="*/ 3 w 28"/>
              <a:gd name="T21" fmla="*/ 9 h 32"/>
              <a:gd name="T22" fmla="*/ 0 w 28"/>
              <a:gd name="T23" fmla="*/ 26 h 32"/>
              <a:gd name="T24" fmla="*/ 1 w 28"/>
              <a:gd name="T25" fmla="*/ 26 h 32"/>
              <a:gd name="T26" fmla="*/ 5 w 28"/>
              <a:gd name="T27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32">
                <a:moveTo>
                  <a:pt x="5" y="32"/>
                </a:moveTo>
                <a:lnTo>
                  <a:pt x="11" y="25"/>
                </a:lnTo>
                <a:lnTo>
                  <a:pt x="16" y="21"/>
                </a:lnTo>
                <a:lnTo>
                  <a:pt x="28" y="11"/>
                </a:lnTo>
                <a:lnTo>
                  <a:pt x="24" y="0"/>
                </a:lnTo>
                <a:lnTo>
                  <a:pt x="22" y="0"/>
                </a:lnTo>
                <a:lnTo>
                  <a:pt x="15" y="11"/>
                </a:lnTo>
                <a:lnTo>
                  <a:pt x="12" y="11"/>
                </a:lnTo>
                <a:lnTo>
                  <a:pt x="11" y="2"/>
                </a:lnTo>
                <a:lnTo>
                  <a:pt x="5" y="0"/>
                </a:lnTo>
                <a:lnTo>
                  <a:pt x="3" y="9"/>
                </a:lnTo>
                <a:lnTo>
                  <a:pt x="0" y="26"/>
                </a:lnTo>
                <a:lnTo>
                  <a:pt x="1" y="26"/>
                </a:lnTo>
                <a:lnTo>
                  <a:pt x="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6" name="Freeform 653"/>
          <p:cNvSpPr>
            <a:spLocks/>
          </p:cNvSpPr>
          <p:nvPr/>
        </p:nvSpPr>
        <p:spPr bwMode="auto">
          <a:xfrm>
            <a:off x="6938963" y="1343025"/>
            <a:ext cx="26988" cy="44450"/>
          </a:xfrm>
          <a:custGeom>
            <a:avLst/>
            <a:gdLst>
              <a:gd name="T0" fmla="*/ 15 w 17"/>
              <a:gd name="T1" fmla="*/ 24 h 28"/>
              <a:gd name="T2" fmla="*/ 11 w 17"/>
              <a:gd name="T3" fmla="*/ 28 h 28"/>
              <a:gd name="T4" fmla="*/ 5 w 17"/>
              <a:gd name="T5" fmla="*/ 21 h 28"/>
              <a:gd name="T6" fmla="*/ 0 w 17"/>
              <a:gd name="T7" fmla="*/ 8 h 28"/>
              <a:gd name="T8" fmla="*/ 12 w 17"/>
              <a:gd name="T9" fmla="*/ 0 h 28"/>
              <a:gd name="T10" fmla="*/ 16 w 17"/>
              <a:gd name="T11" fmla="*/ 9 h 28"/>
              <a:gd name="T12" fmla="*/ 17 w 17"/>
              <a:gd name="T13" fmla="*/ 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28">
                <a:moveTo>
                  <a:pt x="15" y="24"/>
                </a:moveTo>
                <a:lnTo>
                  <a:pt x="11" y="28"/>
                </a:lnTo>
                <a:lnTo>
                  <a:pt x="5" y="21"/>
                </a:lnTo>
                <a:lnTo>
                  <a:pt x="0" y="8"/>
                </a:lnTo>
                <a:lnTo>
                  <a:pt x="12" y="0"/>
                </a:lnTo>
                <a:lnTo>
                  <a:pt x="16" y="9"/>
                </a:lnTo>
                <a:lnTo>
                  <a:pt x="1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7" name="Freeform 654"/>
          <p:cNvSpPr>
            <a:spLocks/>
          </p:cNvSpPr>
          <p:nvPr/>
        </p:nvSpPr>
        <p:spPr bwMode="auto">
          <a:xfrm>
            <a:off x="7062788" y="1363663"/>
            <a:ext cx="25400" cy="26988"/>
          </a:xfrm>
          <a:custGeom>
            <a:avLst/>
            <a:gdLst>
              <a:gd name="T0" fmla="*/ 0 w 16"/>
              <a:gd name="T1" fmla="*/ 0 h 17"/>
              <a:gd name="T2" fmla="*/ 0 w 16"/>
              <a:gd name="T3" fmla="*/ 2 h 17"/>
              <a:gd name="T4" fmla="*/ 2 w 16"/>
              <a:gd name="T5" fmla="*/ 8 h 17"/>
              <a:gd name="T6" fmla="*/ 9 w 16"/>
              <a:gd name="T7" fmla="*/ 15 h 17"/>
              <a:gd name="T8" fmla="*/ 16 w 16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7">
                <a:moveTo>
                  <a:pt x="0" y="0"/>
                </a:moveTo>
                <a:lnTo>
                  <a:pt x="0" y="2"/>
                </a:lnTo>
                <a:lnTo>
                  <a:pt x="2" y="8"/>
                </a:lnTo>
                <a:lnTo>
                  <a:pt x="9" y="15"/>
                </a:lnTo>
                <a:lnTo>
                  <a:pt x="16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8" name="Freeform 655"/>
          <p:cNvSpPr>
            <a:spLocks/>
          </p:cNvSpPr>
          <p:nvPr/>
        </p:nvSpPr>
        <p:spPr bwMode="auto">
          <a:xfrm>
            <a:off x="7113588" y="1362075"/>
            <a:ext cx="26988" cy="38100"/>
          </a:xfrm>
          <a:custGeom>
            <a:avLst/>
            <a:gdLst>
              <a:gd name="T0" fmla="*/ 15 w 17"/>
              <a:gd name="T1" fmla="*/ 24 h 24"/>
              <a:gd name="T2" fmla="*/ 17 w 17"/>
              <a:gd name="T3" fmla="*/ 24 h 24"/>
              <a:gd name="T4" fmla="*/ 4 w 17"/>
              <a:gd name="T5" fmla="*/ 20 h 24"/>
              <a:gd name="T6" fmla="*/ 0 w 17"/>
              <a:gd name="T7" fmla="*/ 11 h 24"/>
              <a:gd name="T8" fmla="*/ 0 w 17"/>
              <a:gd name="T9" fmla="*/ 0 h 24"/>
              <a:gd name="T10" fmla="*/ 0 w 17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24">
                <a:moveTo>
                  <a:pt x="15" y="24"/>
                </a:moveTo>
                <a:lnTo>
                  <a:pt x="17" y="24"/>
                </a:lnTo>
                <a:lnTo>
                  <a:pt x="4" y="20"/>
                </a:lnTo>
                <a:lnTo>
                  <a:pt x="0" y="11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9" name="Freeform 656"/>
          <p:cNvSpPr>
            <a:spLocks/>
          </p:cNvSpPr>
          <p:nvPr/>
        </p:nvSpPr>
        <p:spPr bwMode="auto">
          <a:xfrm>
            <a:off x="7013575" y="1338263"/>
            <a:ext cx="49213" cy="66675"/>
          </a:xfrm>
          <a:custGeom>
            <a:avLst/>
            <a:gdLst>
              <a:gd name="T0" fmla="*/ 6 w 31"/>
              <a:gd name="T1" fmla="*/ 42 h 42"/>
              <a:gd name="T2" fmla="*/ 2 w 31"/>
              <a:gd name="T3" fmla="*/ 37 h 42"/>
              <a:gd name="T4" fmla="*/ 2 w 31"/>
              <a:gd name="T5" fmla="*/ 33 h 42"/>
              <a:gd name="T6" fmla="*/ 11 w 31"/>
              <a:gd name="T7" fmla="*/ 34 h 42"/>
              <a:gd name="T8" fmla="*/ 11 w 31"/>
              <a:gd name="T9" fmla="*/ 28 h 42"/>
              <a:gd name="T10" fmla="*/ 0 w 31"/>
              <a:gd name="T11" fmla="*/ 24 h 42"/>
              <a:gd name="T12" fmla="*/ 2 w 31"/>
              <a:gd name="T13" fmla="*/ 13 h 42"/>
              <a:gd name="T14" fmla="*/ 2 w 31"/>
              <a:gd name="T15" fmla="*/ 4 h 42"/>
              <a:gd name="T16" fmla="*/ 9 w 31"/>
              <a:gd name="T17" fmla="*/ 3 h 42"/>
              <a:gd name="T18" fmla="*/ 16 w 31"/>
              <a:gd name="T19" fmla="*/ 0 h 42"/>
              <a:gd name="T20" fmla="*/ 22 w 31"/>
              <a:gd name="T21" fmla="*/ 4 h 42"/>
              <a:gd name="T22" fmla="*/ 29 w 31"/>
              <a:gd name="T23" fmla="*/ 11 h 42"/>
              <a:gd name="T24" fmla="*/ 31 w 31"/>
              <a:gd name="T25" fmla="*/ 16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1" h="42">
                <a:moveTo>
                  <a:pt x="6" y="42"/>
                </a:moveTo>
                <a:lnTo>
                  <a:pt x="2" y="37"/>
                </a:lnTo>
                <a:lnTo>
                  <a:pt x="2" y="33"/>
                </a:lnTo>
                <a:lnTo>
                  <a:pt x="11" y="34"/>
                </a:lnTo>
                <a:lnTo>
                  <a:pt x="11" y="28"/>
                </a:lnTo>
                <a:lnTo>
                  <a:pt x="0" y="24"/>
                </a:lnTo>
                <a:lnTo>
                  <a:pt x="2" y="13"/>
                </a:lnTo>
                <a:lnTo>
                  <a:pt x="2" y="4"/>
                </a:lnTo>
                <a:lnTo>
                  <a:pt x="9" y="3"/>
                </a:lnTo>
                <a:lnTo>
                  <a:pt x="16" y="0"/>
                </a:lnTo>
                <a:lnTo>
                  <a:pt x="22" y="4"/>
                </a:lnTo>
                <a:lnTo>
                  <a:pt x="29" y="11"/>
                </a:lnTo>
                <a:lnTo>
                  <a:pt x="31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0" name="Freeform 657"/>
          <p:cNvSpPr>
            <a:spLocks/>
          </p:cNvSpPr>
          <p:nvPr/>
        </p:nvSpPr>
        <p:spPr bwMode="auto">
          <a:xfrm>
            <a:off x="6773863" y="1373188"/>
            <a:ext cx="41275" cy="42863"/>
          </a:xfrm>
          <a:custGeom>
            <a:avLst/>
            <a:gdLst>
              <a:gd name="T0" fmla="*/ 0 w 26"/>
              <a:gd name="T1" fmla="*/ 27 h 27"/>
              <a:gd name="T2" fmla="*/ 3 w 26"/>
              <a:gd name="T3" fmla="*/ 20 h 27"/>
              <a:gd name="T4" fmla="*/ 8 w 26"/>
              <a:gd name="T5" fmla="*/ 19 h 27"/>
              <a:gd name="T6" fmla="*/ 19 w 26"/>
              <a:gd name="T7" fmla="*/ 0 h 27"/>
              <a:gd name="T8" fmla="*/ 26 w 26"/>
              <a:gd name="T9" fmla="*/ 5 h 27"/>
              <a:gd name="T10" fmla="*/ 18 w 26"/>
              <a:gd name="T11" fmla="*/ 21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27">
                <a:moveTo>
                  <a:pt x="0" y="27"/>
                </a:moveTo>
                <a:lnTo>
                  <a:pt x="3" y="20"/>
                </a:lnTo>
                <a:lnTo>
                  <a:pt x="8" y="19"/>
                </a:lnTo>
                <a:lnTo>
                  <a:pt x="19" y="0"/>
                </a:lnTo>
                <a:lnTo>
                  <a:pt x="26" y="5"/>
                </a:lnTo>
                <a:lnTo>
                  <a:pt x="18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1" name="Freeform 658"/>
          <p:cNvSpPr>
            <a:spLocks/>
          </p:cNvSpPr>
          <p:nvPr/>
        </p:nvSpPr>
        <p:spPr bwMode="auto">
          <a:xfrm>
            <a:off x="6756400" y="1366838"/>
            <a:ext cx="36513" cy="49213"/>
          </a:xfrm>
          <a:custGeom>
            <a:avLst/>
            <a:gdLst>
              <a:gd name="T0" fmla="*/ 0 w 23"/>
              <a:gd name="T1" fmla="*/ 31 h 31"/>
              <a:gd name="T2" fmla="*/ 7 w 23"/>
              <a:gd name="T3" fmla="*/ 19 h 31"/>
              <a:gd name="T4" fmla="*/ 19 w 23"/>
              <a:gd name="T5" fmla="*/ 15 h 31"/>
              <a:gd name="T6" fmla="*/ 23 w 23"/>
              <a:gd name="T7" fmla="*/ 10 h 31"/>
              <a:gd name="T8" fmla="*/ 23 w 23"/>
              <a:gd name="T9" fmla="*/ 4 h 31"/>
              <a:gd name="T10" fmla="*/ 21 w 23"/>
              <a:gd name="T11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3" h="31">
                <a:moveTo>
                  <a:pt x="0" y="31"/>
                </a:moveTo>
                <a:lnTo>
                  <a:pt x="7" y="19"/>
                </a:lnTo>
                <a:lnTo>
                  <a:pt x="19" y="15"/>
                </a:lnTo>
                <a:lnTo>
                  <a:pt x="23" y="10"/>
                </a:lnTo>
                <a:lnTo>
                  <a:pt x="23" y="4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2" name="Freeform 659"/>
          <p:cNvSpPr>
            <a:spLocks/>
          </p:cNvSpPr>
          <p:nvPr/>
        </p:nvSpPr>
        <p:spPr bwMode="auto">
          <a:xfrm>
            <a:off x="6959600" y="1392238"/>
            <a:ext cx="11113" cy="34925"/>
          </a:xfrm>
          <a:custGeom>
            <a:avLst/>
            <a:gdLst>
              <a:gd name="T0" fmla="*/ 0 w 7"/>
              <a:gd name="T1" fmla="*/ 22 h 22"/>
              <a:gd name="T2" fmla="*/ 0 w 7"/>
              <a:gd name="T3" fmla="*/ 12 h 22"/>
              <a:gd name="T4" fmla="*/ 0 w 7"/>
              <a:gd name="T5" fmla="*/ 7 h 22"/>
              <a:gd name="T6" fmla="*/ 4 w 7"/>
              <a:gd name="T7" fmla="*/ 1 h 22"/>
              <a:gd name="T8" fmla="*/ 7 w 7"/>
              <a:gd name="T9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22">
                <a:moveTo>
                  <a:pt x="0" y="22"/>
                </a:moveTo>
                <a:lnTo>
                  <a:pt x="0" y="12"/>
                </a:lnTo>
                <a:lnTo>
                  <a:pt x="0" y="7"/>
                </a:lnTo>
                <a:lnTo>
                  <a:pt x="4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3" name="Line 660"/>
          <p:cNvSpPr>
            <a:spLocks noChangeShapeType="1"/>
          </p:cNvSpPr>
          <p:nvPr/>
        </p:nvSpPr>
        <p:spPr bwMode="auto">
          <a:xfrm flipV="1">
            <a:off x="6959600" y="1427163"/>
            <a:ext cx="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4" name="Freeform 661"/>
          <p:cNvSpPr>
            <a:spLocks/>
          </p:cNvSpPr>
          <p:nvPr/>
        </p:nvSpPr>
        <p:spPr bwMode="auto">
          <a:xfrm>
            <a:off x="7016750" y="1404938"/>
            <a:ext cx="6350" cy="23813"/>
          </a:xfrm>
          <a:custGeom>
            <a:avLst/>
            <a:gdLst>
              <a:gd name="T0" fmla="*/ 0 w 4"/>
              <a:gd name="T1" fmla="*/ 15 h 15"/>
              <a:gd name="T2" fmla="*/ 3 w 4"/>
              <a:gd name="T3" fmla="*/ 6 h 15"/>
              <a:gd name="T4" fmla="*/ 4 w 4"/>
              <a:gd name="T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5">
                <a:moveTo>
                  <a:pt x="0" y="15"/>
                </a:moveTo>
                <a:lnTo>
                  <a:pt x="3" y="6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5" name="Freeform 662"/>
          <p:cNvSpPr>
            <a:spLocks/>
          </p:cNvSpPr>
          <p:nvPr/>
        </p:nvSpPr>
        <p:spPr bwMode="auto">
          <a:xfrm>
            <a:off x="7116763" y="1400175"/>
            <a:ext cx="33338" cy="28575"/>
          </a:xfrm>
          <a:custGeom>
            <a:avLst/>
            <a:gdLst>
              <a:gd name="T0" fmla="*/ 21 w 21"/>
              <a:gd name="T1" fmla="*/ 18 h 18"/>
              <a:gd name="T2" fmla="*/ 8 w 21"/>
              <a:gd name="T3" fmla="*/ 9 h 18"/>
              <a:gd name="T4" fmla="*/ 2 w 21"/>
              <a:gd name="T5" fmla="*/ 4 h 18"/>
              <a:gd name="T6" fmla="*/ 1 w 21"/>
              <a:gd name="T7" fmla="*/ 4 h 18"/>
              <a:gd name="T8" fmla="*/ 0 w 21"/>
              <a:gd name="T9" fmla="*/ 3 h 18"/>
              <a:gd name="T10" fmla="*/ 2 w 21"/>
              <a:gd name="T11" fmla="*/ 3 h 18"/>
              <a:gd name="T12" fmla="*/ 9 w 21"/>
              <a:gd name="T13" fmla="*/ 3 h 18"/>
              <a:gd name="T14" fmla="*/ 13 w 21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18">
                <a:moveTo>
                  <a:pt x="21" y="18"/>
                </a:moveTo>
                <a:lnTo>
                  <a:pt x="8" y="9"/>
                </a:lnTo>
                <a:lnTo>
                  <a:pt x="2" y="4"/>
                </a:lnTo>
                <a:lnTo>
                  <a:pt x="1" y="4"/>
                </a:lnTo>
                <a:lnTo>
                  <a:pt x="0" y="3"/>
                </a:lnTo>
                <a:lnTo>
                  <a:pt x="2" y="3"/>
                </a:lnTo>
                <a:lnTo>
                  <a:pt x="9" y="3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6" name="Freeform 663"/>
          <p:cNvSpPr>
            <a:spLocks/>
          </p:cNvSpPr>
          <p:nvPr/>
        </p:nvSpPr>
        <p:spPr bwMode="auto">
          <a:xfrm>
            <a:off x="6969125" y="1374775"/>
            <a:ext cx="28575" cy="53975"/>
          </a:xfrm>
          <a:custGeom>
            <a:avLst/>
            <a:gdLst>
              <a:gd name="T0" fmla="*/ 1 w 18"/>
              <a:gd name="T1" fmla="*/ 11 h 34"/>
              <a:gd name="T2" fmla="*/ 4 w 18"/>
              <a:gd name="T3" fmla="*/ 7 h 34"/>
              <a:gd name="T4" fmla="*/ 13 w 18"/>
              <a:gd name="T5" fmla="*/ 1 h 34"/>
              <a:gd name="T6" fmla="*/ 18 w 18"/>
              <a:gd name="T7" fmla="*/ 0 h 34"/>
              <a:gd name="T8" fmla="*/ 16 w 18"/>
              <a:gd name="T9" fmla="*/ 4 h 34"/>
              <a:gd name="T10" fmla="*/ 12 w 18"/>
              <a:gd name="T11" fmla="*/ 11 h 34"/>
              <a:gd name="T12" fmla="*/ 11 w 18"/>
              <a:gd name="T13" fmla="*/ 12 h 34"/>
              <a:gd name="T14" fmla="*/ 5 w 18"/>
              <a:gd name="T15" fmla="*/ 18 h 34"/>
              <a:gd name="T16" fmla="*/ 0 w 18"/>
              <a:gd name="T17" fmla="*/ 26 h 34"/>
              <a:gd name="T18" fmla="*/ 3 w 18"/>
              <a:gd name="T19" fmla="*/ 29 h 34"/>
              <a:gd name="T20" fmla="*/ 8 w 18"/>
              <a:gd name="T21" fmla="*/ 29 h 34"/>
              <a:gd name="T22" fmla="*/ 5 w 18"/>
              <a:gd name="T23" fmla="*/ 34 h 34"/>
              <a:gd name="T24" fmla="*/ 7 w 18"/>
              <a:gd name="T2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8" h="34">
                <a:moveTo>
                  <a:pt x="1" y="11"/>
                </a:moveTo>
                <a:lnTo>
                  <a:pt x="4" y="7"/>
                </a:lnTo>
                <a:lnTo>
                  <a:pt x="13" y="1"/>
                </a:lnTo>
                <a:lnTo>
                  <a:pt x="18" y="0"/>
                </a:lnTo>
                <a:lnTo>
                  <a:pt x="16" y="4"/>
                </a:lnTo>
                <a:lnTo>
                  <a:pt x="12" y="11"/>
                </a:lnTo>
                <a:lnTo>
                  <a:pt x="11" y="12"/>
                </a:lnTo>
                <a:lnTo>
                  <a:pt x="5" y="18"/>
                </a:lnTo>
                <a:lnTo>
                  <a:pt x="0" y="26"/>
                </a:lnTo>
                <a:lnTo>
                  <a:pt x="3" y="29"/>
                </a:lnTo>
                <a:lnTo>
                  <a:pt x="8" y="29"/>
                </a:lnTo>
                <a:lnTo>
                  <a:pt x="5" y="34"/>
                </a:lnTo>
                <a:lnTo>
                  <a:pt x="7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7" name="Freeform 664"/>
          <p:cNvSpPr>
            <a:spLocks/>
          </p:cNvSpPr>
          <p:nvPr/>
        </p:nvSpPr>
        <p:spPr bwMode="auto">
          <a:xfrm>
            <a:off x="6851650" y="1392238"/>
            <a:ext cx="12700" cy="46038"/>
          </a:xfrm>
          <a:custGeom>
            <a:avLst/>
            <a:gdLst>
              <a:gd name="T0" fmla="*/ 0 w 8"/>
              <a:gd name="T1" fmla="*/ 29 h 29"/>
              <a:gd name="T2" fmla="*/ 2 w 8"/>
              <a:gd name="T3" fmla="*/ 16 h 29"/>
              <a:gd name="T4" fmla="*/ 4 w 8"/>
              <a:gd name="T5" fmla="*/ 7 h 29"/>
              <a:gd name="T6" fmla="*/ 7 w 8"/>
              <a:gd name="T7" fmla="*/ 1 h 29"/>
              <a:gd name="T8" fmla="*/ 7 w 8"/>
              <a:gd name="T9" fmla="*/ 0 h 29"/>
              <a:gd name="T10" fmla="*/ 8 w 8"/>
              <a:gd name="T11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29">
                <a:moveTo>
                  <a:pt x="0" y="29"/>
                </a:moveTo>
                <a:lnTo>
                  <a:pt x="2" y="16"/>
                </a:lnTo>
                <a:lnTo>
                  <a:pt x="4" y="7"/>
                </a:lnTo>
                <a:lnTo>
                  <a:pt x="7" y="1"/>
                </a:lnTo>
                <a:lnTo>
                  <a:pt x="7" y="0"/>
                </a:lnTo>
                <a:lnTo>
                  <a:pt x="8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8" name="Freeform 665"/>
          <p:cNvSpPr>
            <a:spLocks/>
          </p:cNvSpPr>
          <p:nvPr/>
        </p:nvSpPr>
        <p:spPr bwMode="auto">
          <a:xfrm>
            <a:off x="7146925" y="1428750"/>
            <a:ext cx="12700" cy="11113"/>
          </a:xfrm>
          <a:custGeom>
            <a:avLst/>
            <a:gdLst>
              <a:gd name="T0" fmla="*/ 8 w 8"/>
              <a:gd name="T1" fmla="*/ 7 h 7"/>
              <a:gd name="T2" fmla="*/ 0 w 8"/>
              <a:gd name="T3" fmla="*/ 3 h 7"/>
              <a:gd name="T4" fmla="*/ 4 w 8"/>
              <a:gd name="T5" fmla="*/ 0 h 7"/>
              <a:gd name="T6" fmla="*/ 2 w 8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7">
                <a:moveTo>
                  <a:pt x="8" y="7"/>
                </a:moveTo>
                <a:lnTo>
                  <a:pt x="0" y="3"/>
                </a:lnTo>
                <a:lnTo>
                  <a:pt x="4" y="0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9" name="Freeform 666"/>
          <p:cNvSpPr>
            <a:spLocks/>
          </p:cNvSpPr>
          <p:nvPr/>
        </p:nvSpPr>
        <p:spPr bwMode="auto">
          <a:xfrm>
            <a:off x="6653213" y="1368425"/>
            <a:ext cx="49213" cy="73025"/>
          </a:xfrm>
          <a:custGeom>
            <a:avLst/>
            <a:gdLst>
              <a:gd name="T0" fmla="*/ 31 w 31"/>
              <a:gd name="T1" fmla="*/ 0 h 46"/>
              <a:gd name="T2" fmla="*/ 16 w 31"/>
              <a:gd name="T3" fmla="*/ 0 h 46"/>
              <a:gd name="T4" fmla="*/ 11 w 31"/>
              <a:gd name="T5" fmla="*/ 8 h 46"/>
              <a:gd name="T6" fmla="*/ 9 w 31"/>
              <a:gd name="T7" fmla="*/ 11 h 46"/>
              <a:gd name="T8" fmla="*/ 17 w 31"/>
              <a:gd name="T9" fmla="*/ 15 h 46"/>
              <a:gd name="T10" fmla="*/ 13 w 31"/>
              <a:gd name="T11" fmla="*/ 23 h 46"/>
              <a:gd name="T12" fmla="*/ 1 w 31"/>
              <a:gd name="T13" fmla="*/ 20 h 46"/>
              <a:gd name="T14" fmla="*/ 0 w 31"/>
              <a:gd name="T15" fmla="*/ 30 h 46"/>
              <a:gd name="T16" fmla="*/ 13 w 31"/>
              <a:gd name="T17" fmla="*/ 33 h 46"/>
              <a:gd name="T18" fmla="*/ 28 w 31"/>
              <a:gd name="T19" fmla="*/ 46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1" h="46">
                <a:moveTo>
                  <a:pt x="31" y="0"/>
                </a:moveTo>
                <a:lnTo>
                  <a:pt x="16" y="0"/>
                </a:lnTo>
                <a:lnTo>
                  <a:pt x="11" y="8"/>
                </a:lnTo>
                <a:lnTo>
                  <a:pt x="9" y="11"/>
                </a:lnTo>
                <a:lnTo>
                  <a:pt x="17" y="15"/>
                </a:lnTo>
                <a:lnTo>
                  <a:pt x="13" y="23"/>
                </a:lnTo>
                <a:lnTo>
                  <a:pt x="1" y="20"/>
                </a:lnTo>
                <a:lnTo>
                  <a:pt x="0" y="30"/>
                </a:lnTo>
                <a:lnTo>
                  <a:pt x="13" y="33"/>
                </a:lnTo>
                <a:lnTo>
                  <a:pt x="28" y="4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0" name="Freeform 667"/>
          <p:cNvSpPr>
            <a:spLocks/>
          </p:cNvSpPr>
          <p:nvPr/>
        </p:nvSpPr>
        <p:spPr bwMode="auto">
          <a:xfrm>
            <a:off x="6762750" y="1406525"/>
            <a:ext cx="39688" cy="34925"/>
          </a:xfrm>
          <a:custGeom>
            <a:avLst/>
            <a:gdLst>
              <a:gd name="T0" fmla="*/ 25 w 25"/>
              <a:gd name="T1" fmla="*/ 0 h 22"/>
              <a:gd name="T2" fmla="*/ 25 w 25"/>
              <a:gd name="T3" fmla="*/ 2 h 22"/>
              <a:gd name="T4" fmla="*/ 25 w 25"/>
              <a:gd name="T5" fmla="*/ 9 h 22"/>
              <a:gd name="T6" fmla="*/ 25 w 25"/>
              <a:gd name="T7" fmla="*/ 14 h 22"/>
              <a:gd name="T8" fmla="*/ 2 w 25"/>
              <a:gd name="T9" fmla="*/ 22 h 22"/>
              <a:gd name="T10" fmla="*/ 0 w 25"/>
              <a:gd name="T11" fmla="*/ 20 h 22"/>
              <a:gd name="T12" fmla="*/ 4 w 25"/>
              <a:gd name="T13" fmla="*/ 13 h 22"/>
              <a:gd name="T14" fmla="*/ 7 w 25"/>
              <a:gd name="T15" fmla="*/ 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5" h="22">
                <a:moveTo>
                  <a:pt x="25" y="0"/>
                </a:moveTo>
                <a:lnTo>
                  <a:pt x="25" y="2"/>
                </a:lnTo>
                <a:lnTo>
                  <a:pt x="25" y="9"/>
                </a:lnTo>
                <a:lnTo>
                  <a:pt x="25" y="14"/>
                </a:lnTo>
                <a:lnTo>
                  <a:pt x="2" y="22"/>
                </a:lnTo>
                <a:lnTo>
                  <a:pt x="0" y="20"/>
                </a:lnTo>
                <a:lnTo>
                  <a:pt x="4" y="13"/>
                </a:lnTo>
                <a:lnTo>
                  <a:pt x="7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1" name="Freeform 668"/>
          <p:cNvSpPr>
            <a:spLocks/>
          </p:cNvSpPr>
          <p:nvPr/>
        </p:nvSpPr>
        <p:spPr bwMode="auto">
          <a:xfrm>
            <a:off x="6951663" y="1428750"/>
            <a:ext cx="7938" cy="15875"/>
          </a:xfrm>
          <a:custGeom>
            <a:avLst/>
            <a:gdLst>
              <a:gd name="T0" fmla="*/ 0 w 5"/>
              <a:gd name="T1" fmla="*/ 10 h 10"/>
              <a:gd name="T2" fmla="*/ 4 w 5"/>
              <a:gd name="T3" fmla="*/ 6 h 10"/>
              <a:gd name="T4" fmla="*/ 5 w 5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0">
                <a:moveTo>
                  <a:pt x="0" y="10"/>
                </a:moveTo>
                <a:lnTo>
                  <a:pt x="4" y="6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2" name="Freeform 669"/>
          <p:cNvSpPr>
            <a:spLocks/>
          </p:cNvSpPr>
          <p:nvPr/>
        </p:nvSpPr>
        <p:spPr bwMode="auto">
          <a:xfrm>
            <a:off x="6918325" y="1397000"/>
            <a:ext cx="31750" cy="49213"/>
          </a:xfrm>
          <a:custGeom>
            <a:avLst/>
            <a:gdLst>
              <a:gd name="T0" fmla="*/ 2 w 20"/>
              <a:gd name="T1" fmla="*/ 31 h 31"/>
              <a:gd name="T2" fmla="*/ 0 w 20"/>
              <a:gd name="T3" fmla="*/ 21 h 31"/>
              <a:gd name="T4" fmla="*/ 2 w 20"/>
              <a:gd name="T5" fmla="*/ 13 h 31"/>
              <a:gd name="T6" fmla="*/ 5 w 20"/>
              <a:gd name="T7" fmla="*/ 4 h 31"/>
              <a:gd name="T8" fmla="*/ 17 w 20"/>
              <a:gd name="T9" fmla="*/ 0 h 31"/>
              <a:gd name="T10" fmla="*/ 20 w 20"/>
              <a:gd name="T11" fmla="*/ 4 h 31"/>
              <a:gd name="T12" fmla="*/ 14 w 20"/>
              <a:gd name="T13" fmla="*/ 12 h 31"/>
              <a:gd name="T14" fmla="*/ 18 w 20"/>
              <a:gd name="T15" fmla="*/ 20 h 31"/>
              <a:gd name="T16" fmla="*/ 18 w 20"/>
              <a:gd name="T17" fmla="*/ 23 h 31"/>
              <a:gd name="T18" fmla="*/ 2 w 20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31">
                <a:moveTo>
                  <a:pt x="2" y="31"/>
                </a:moveTo>
                <a:lnTo>
                  <a:pt x="0" y="21"/>
                </a:lnTo>
                <a:lnTo>
                  <a:pt x="2" y="13"/>
                </a:lnTo>
                <a:lnTo>
                  <a:pt x="5" y="4"/>
                </a:lnTo>
                <a:lnTo>
                  <a:pt x="17" y="0"/>
                </a:lnTo>
                <a:lnTo>
                  <a:pt x="20" y="4"/>
                </a:lnTo>
                <a:lnTo>
                  <a:pt x="14" y="12"/>
                </a:lnTo>
                <a:lnTo>
                  <a:pt x="18" y="20"/>
                </a:lnTo>
                <a:lnTo>
                  <a:pt x="18" y="23"/>
                </a:lnTo>
                <a:lnTo>
                  <a:pt x="2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3" name="Freeform 670"/>
          <p:cNvSpPr>
            <a:spLocks/>
          </p:cNvSpPr>
          <p:nvPr/>
        </p:nvSpPr>
        <p:spPr bwMode="auto">
          <a:xfrm>
            <a:off x="6980238" y="1428750"/>
            <a:ext cx="9525" cy="19050"/>
          </a:xfrm>
          <a:custGeom>
            <a:avLst/>
            <a:gdLst>
              <a:gd name="T0" fmla="*/ 0 w 6"/>
              <a:gd name="T1" fmla="*/ 0 h 12"/>
              <a:gd name="T2" fmla="*/ 1 w 6"/>
              <a:gd name="T3" fmla="*/ 6 h 12"/>
              <a:gd name="T4" fmla="*/ 6 w 6"/>
              <a:gd name="T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2">
                <a:moveTo>
                  <a:pt x="0" y="0"/>
                </a:moveTo>
                <a:lnTo>
                  <a:pt x="1" y="6"/>
                </a:lnTo>
                <a:lnTo>
                  <a:pt x="6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4" name="Freeform 671"/>
          <p:cNvSpPr>
            <a:spLocks/>
          </p:cNvSpPr>
          <p:nvPr/>
        </p:nvSpPr>
        <p:spPr bwMode="auto">
          <a:xfrm>
            <a:off x="6989763" y="1403350"/>
            <a:ext cx="26988" cy="44450"/>
          </a:xfrm>
          <a:custGeom>
            <a:avLst/>
            <a:gdLst>
              <a:gd name="T0" fmla="*/ 0 w 17"/>
              <a:gd name="T1" fmla="*/ 28 h 28"/>
              <a:gd name="T2" fmla="*/ 2 w 17"/>
              <a:gd name="T3" fmla="*/ 26 h 28"/>
              <a:gd name="T4" fmla="*/ 6 w 17"/>
              <a:gd name="T5" fmla="*/ 22 h 28"/>
              <a:gd name="T6" fmla="*/ 0 w 17"/>
              <a:gd name="T7" fmla="*/ 17 h 28"/>
              <a:gd name="T8" fmla="*/ 6 w 17"/>
              <a:gd name="T9" fmla="*/ 12 h 28"/>
              <a:gd name="T10" fmla="*/ 5 w 17"/>
              <a:gd name="T11" fmla="*/ 4 h 28"/>
              <a:gd name="T12" fmla="*/ 9 w 17"/>
              <a:gd name="T13" fmla="*/ 0 h 28"/>
              <a:gd name="T14" fmla="*/ 15 w 17"/>
              <a:gd name="T15" fmla="*/ 2 h 28"/>
              <a:gd name="T16" fmla="*/ 13 w 17"/>
              <a:gd name="T17" fmla="*/ 12 h 28"/>
              <a:gd name="T18" fmla="*/ 13 w 17"/>
              <a:gd name="T19" fmla="*/ 17 h 28"/>
              <a:gd name="T20" fmla="*/ 17 w 17"/>
              <a:gd name="T21" fmla="*/ 16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28">
                <a:moveTo>
                  <a:pt x="0" y="28"/>
                </a:moveTo>
                <a:lnTo>
                  <a:pt x="2" y="26"/>
                </a:lnTo>
                <a:lnTo>
                  <a:pt x="6" y="22"/>
                </a:lnTo>
                <a:lnTo>
                  <a:pt x="0" y="17"/>
                </a:lnTo>
                <a:lnTo>
                  <a:pt x="6" y="12"/>
                </a:lnTo>
                <a:lnTo>
                  <a:pt x="5" y="4"/>
                </a:lnTo>
                <a:lnTo>
                  <a:pt x="9" y="0"/>
                </a:lnTo>
                <a:lnTo>
                  <a:pt x="15" y="2"/>
                </a:lnTo>
                <a:lnTo>
                  <a:pt x="13" y="12"/>
                </a:lnTo>
                <a:lnTo>
                  <a:pt x="13" y="17"/>
                </a:lnTo>
                <a:lnTo>
                  <a:pt x="17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5" name="Freeform 672"/>
          <p:cNvSpPr>
            <a:spLocks/>
          </p:cNvSpPr>
          <p:nvPr/>
        </p:nvSpPr>
        <p:spPr bwMode="auto">
          <a:xfrm>
            <a:off x="7088188" y="1390650"/>
            <a:ext cx="71438" cy="60325"/>
          </a:xfrm>
          <a:custGeom>
            <a:avLst/>
            <a:gdLst>
              <a:gd name="T0" fmla="*/ 0 w 45"/>
              <a:gd name="T1" fmla="*/ 0 h 38"/>
              <a:gd name="T2" fmla="*/ 7 w 45"/>
              <a:gd name="T3" fmla="*/ 1 h 38"/>
              <a:gd name="T4" fmla="*/ 15 w 45"/>
              <a:gd name="T5" fmla="*/ 10 h 38"/>
              <a:gd name="T6" fmla="*/ 16 w 45"/>
              <a:gd name="T7" fmla="*/ 12 h 38"/>
              <a:gd name="T8" fmla="*/ 20 w 45"/>
              <a:gd name="T9" fmla="*/ 21 h 38"/>
              <a:gd name="T10" fmla="*/ 30 w 45"/>
              <a:gd name="T11" fmla="*/ 32 h 38"/>
              <a:gd name="T12" fmla="*/ 35 w 45"/>
              <a:gd name="T13" fmla="*/ 35 h 38"/>
              <a:gd name="T14" fmla="*/ 30 w 45"/>
              <a:gd name="T15" fmla="*/ 36 h 38"/>
              <a:gd name="T16" fmla="*/ 38 w 45"/>
              <a:gd name="T17" fmla="*/ 38 h 38"/>
              <a:gd name="T18" fmla="*/ 44 w 45"/>
              <a:gd name="T19" fmla="*/ 35 h 38"/>
              <a:gd name="T20" fmla="*/ 45 w 45"/>
              <a:gd name="T21" fmla="*/ 31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" h="38">
                <a:moveTo>
                  <a:pt x="0" y="0"/>
                </a:moveTo>
                <a:lnTo>
                  <a:pt x="7" y="1"/>
                </a:lnTo>
                <a:lnTo>
                  <a:pt x="15" y="10"/>
                </a:lnTo>
                <a:lnTo>
                  <a:pt x="16" y="12"/>
                </a:lnTo>
                <a:lnTo>
                  <a:pt x="20" y="21"/>
                </a:lnTo>
                <a:lnTo>
                  <a:pt x="30" y="32"/>
                </a:lnTo>
                <a:lnTo>
                  <a:pt x="35" y="35"/>
                </a:lnTo>
                <a:lnTo>
                  <a:pt x="30" y="36"/>
                </a:lnTo>
                <a:lnTo>
                  <a:pt x="38" y="38"/>
                </a:lnTo>
                <a:lnTo>
                  <a:pt x="44" y="35"/>
                </a:lnTo>
                <a:lnTo>
                  <a:pt x="45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6" name="Freeform 673"/>
          <p:cNvSpPr>
            <a:spLocks/>
          </p:cNvSpPr>
          <p:nvPr/>
        </p:nvSpPr>
        <p:spPr bwMode="auto">
          <a:xfrm>
            <a:off x="6697663" y="1441450"/>
            <a:ext cx="47625" cy="17463"/>
          </a:xfrm>
          <a:custGeom>
            <a:avLst/>
            <a:gdLst>
              <a:gd name="T0" fmla="*/ 0 w 30"/>
              <a:gd name="T1" fmla="*/ 0 h 11"/>
              <a:gd name="T2" fmla="*/ 11 w 30"/>
              <a:gd name="T3" fmla="*/ 11 h 11"/>
              <a:gd name="T4" fmla="*/ 29 w 30"/>
              <a:gd name="T5" fmla="*/ 8 h 11"/>
              <a:gd name="T6" fmla="*/ 30 w 30"/>
              <a:gd name="T7" fmla="*/ 4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11">
                <a:moveTo>
                  <a:pt x="0" y="0"/>
                </a:moveTo>
                <a:lnTo>
                  <a:pt x="11" y="11"/>
                </a:lnTo>
                <a:lnTo>
                  <a:pt x="29" y="8"/>
                </a:lnTo>
                <a:lnTo>
                  <a:pt x="3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7" name="Freeform 674"/>
          <p:cNvSpPr>
            <a:spLocks/>
          </p:cNvSpPr>
          <p:nvPr/>
        </p:nvSpPr>
        <p:spPr bwMode="auto">
          <a:xfrm>
            <a:off x="6846888" y="1438275"/>
            <a:ext cx="4763" cy="20638"/>
          </a:xfrm>
          <a:custGeom>
            <a:avLst/>
            <a:gdLst>
              <a:gd name="T0" fmla="*/ 0 w 3"/>
              <a:gd name="T1" fmla="*/ 13 h 13"/>
              <a:gd name="T2" fmla="*/ 2 w 3"/>
              <a:gd name="T3" fmla="*/ 13 h 13"/>
              <a:gd name="T4" fmla="*/ 3 w 3"/>
              <a:gd name="T5" fmla="*/ 0 h 13"/>
              <a:gd name="T6" fmla="*/ 3 w 3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3">
                <a:moveTo>
                  <a:pt x="0" y="13"/>
                </a:moveTo>
                <a:lnTo>
                  <a:pt x="2" y="13"/>
                </a:lnTo>
                <a:lnTo>
                  <a:pt x="3" y="0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8" name="Freeform 675"/>
          <p:cNvSpPr>
            <a:spLocks/>
          </p:cNvSpPr>
          <p:nvPr/>
        </p:nvSpPr>
        <p:spPr bwMode="auto">
          <a:xfrm>
            <a:off x="6670675" y="1452563"/>
            <a:ext cx="26988" cy="12700"/>
          </a:xfrm>
          <a:custGeom>
            <a:avLst/>
            <a:gdLst>
              <a:gd name="T0" fmla="*/ 17 w 17"/>
              <a:gd name="T1" fmla="*/ 8 h 8"/>
              <a:gd name="T2" fmla="*/ 16 w 17"/>
              <a:gd name="T3" fmla="*/ 4 h 8"/>
              <a:gd name="T4" fmla="*/ 0 w 17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8">
                <a:moveTo>
                  <a:pt x="17" y="8"/>
                </a:moveTo>
                <a:lnTo>
                  <a:pt x="16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9" name="Freeform 676"/>
          <p:cNvSpPr>
            <a:spLocks/>
          </p:cNvSpPr>
          <p:nvPr/>
        </p:nvSpPr>
        <p:spPr bwMode="auto">
          <a:xfrm>
            <a:off x="6796088" y="1447800"/>
            <a:ext cx="12700" cy="28575"/>
          </a:xfrm>
          <a:custGeom>
            <a:avLst/>
            <a:gdLst>
              <a:gd name="T0" fmla="*/ 0 w 8"/>
              <a:gd name="T1" fmla="*/ 3 h 18"/>
              <a:gd name="T2" fmla="*/ 4 w 8"/>
              <a:gd name="T3" fmla="*/ 0 h 18"/>
              <a:gd name="T4" fmla="*/ 8 w 8"/>
              <a:gd name="T5" fmla="*/ 7 h 18"/>
              <a:gd name="T6" fmla="*/ 5 w 8"/>
              <a:gd name="T7" fmla="*/ 15 h 18"/>
              <a:gd name="T8" fmla="*/ 5 w 8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8">
                <a:moveTo>
                  <a:pt x="0" y="3"/>
                </a:moveTo>
                <a:lnTo>
                  <a:pt x="4" y="0"/>
                </a:lnTo>
                <a:lnTo>
                  <a:pt x="8" y="7"/>
                </a:lnTo>
                <a:lnTo>
                  <a:pt x="5" y="15"/>
                </a:lnTo>
                <a:lnTo>
                  <a:pt x="5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0" name="Freeform 677"/>
          <p:cNvSpPr>
            <a:spLocks/>
          </p:cNvSpPr>
          <p:nvPr/>
        </p:nvSpPr>
        <p:spPr bwMode="auto">
          <a:xfrm>
            <a:off x="6646863" y="1433513"/>
            <a:ext cx="23813" cy="44450"/>
          </a:xfrm>
          <a:custGeom>
            <a:avLst/>
            <a:gdLst>
              <a:gd name="T0" fmla="*/ 15 w 15"/>
              <a:gd name="T1" fmla="*/ 12 h 28"/>
              <a:gd name="T2" fmla="*/ 12 w 15"/>
              <a:gd name="T3" fmla="*/ 0 h 28"/>
              <a:gd name="T4" fmla="*/ 0 w 15"/>
              <a:gd name="T5" fmla="*/ 3 h 28"/>
              <a:gd name="T6" fmla="*/ 0 w 15"/>
              <a:gd name="T7" fmla="*/ 11 h 28"/>
              <a:gd name="T8" fmla="*/ 9 w 15"/>
              <a:gd name="T9" fmla="*/ 18 h 28"/>
              <a:gd name="T10" fmla="*/ 8 w 15"/>
              <a:gd name="T1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28">
                <a:moveTo>
                  <a:pt x="15" y="12"/>
                </a:moveTo>
                <a:lnTo>
                  <a:pt x="12" y="0"/>
                </a:lnTo>
                <a:lnTo>
                  <a:pt x="0" y="3"/>
                </a:lnTo>
                <a:lnTo>
                  <a:pt x="0" y="11"/>
                </a:lnTo>
                <a:lnTo>
                  <a:pt x="9" y="18"/>
                </a:lnTo>
                <a:lnTo>
                  <a:pt x="8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1" name="Line 678"/>
          <p:cNvSpPr>
            <a:spLocks noChangeShapeType="1"/>
          </p:cNvSpPr>
          <p:nvPr/>
        </p:nvSpPr>
        <p:spPr bwMode="auto">
          <a:xfrm flipH="1" flipV="1">
            <a:off x="6697663" y="1465263"/>
            <a:ext cx="9525" cy="1270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2" name="Freeform 679"/>
          <p:cNvSpPr>
            <a:spLocks/>
          </p:cNvSpPr>
          <p:nvPr/>
        </p:nvSpPr>
        <p:spPr bwMode="auto">
          <a:xfrm>
            <a:off x="6802438" y="1476375"/>
            <a:ext cx="1588" cy="12700"/>
          </a:xfrm>
          <a:custGeom>
            <a:avLst/>
            <a:gdLst>
              <a:gd name="T0" fmla="*/ 1 w 1"/>
              <a:gd name="T1" fmla="*/ 0 h 8"/>
              <a:gd name="T2" fmla="*/ 1 w 1"/>
              <a:gd name="T3" fmla="*/ 3 h 8"/>
              <a:gd name="T4" fmla="*/ 0 w 1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8">
                <a:moveTo>
                  <a:pt x="1" y="0"/>
                </a:moveTo>
                <a:lnTo>
                  <a:pt x="1" y="3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3" name="Freeform 680"/>
          <p:cNvSpPr>
            <a:spLocks/>
          </p:cNvSpPr>
          <p:nvPr/>
        </p:nvSpPr>
        <p:spPr bwMode="auto">
          <a:xfrm>
            <a:off x="6864350" y="1376363"/>
            <a:ext cx="38100" cy="123825"/>
          </a:xfrm>
          <a:custGeom>
            <a:avLst/>
            <a:gdLst>
              <a:gd name="T0" fmla="*/ 0 w 24"/>
              <a:gd name="T1" fmla="*/ 14 h 78"/>
              <a:gd name="T2" fmla="*/ 4 w 24"/>
              <a:gd name="T3" fmla="*/ 13 h 78"/>
              <a:gd name="T4" fmla="*/ 9 w 24"/>
              <a:gd name="T5" fmla="*/ 2 h 78"/>
              <a:gd name="T6" fmla="*/ 10 w 24"/>
              <a:gd name="T7" fmla="*/ 0 h 78"/>
              <a:gd name="T8" fmla="*/ 17 w 24"/>
              <a:gd name="T9" fmla="*/ 6 h 78"/>
              <a:gd name="T10" fmla="*/ 22 w 24"/>
              <a:gd name="T11" fmla="*/ 15 h 78"/>
              <a:gd name="T12" fmla="*/ 24 w 24"/>
              <a:gd name="T13" fmla="*/ 25 h 78"/>
              <a:gd name="T14" fmla="*/ 21 w 24"/>
              <a:gd name="T15" fmla="*/ 39 h 78"/>
              <a:gd name="T16" fmla="*/ 18 w 24"/>
              <a:gd name="T17" fmla="*/ 55 h 78"/>
              <a:gd name="T18" fmla="*/ 18 w 24"/>
              <a:gd name="T19" fmla="*/ 59 h 78"/>
              <a:gd name="T20" fmla="*/ 18 w 24"/>
              <a:gd name="T21" fmla="*/ 70 h 78"/>
              <a:gd name="T22" fmla="*/ 17 w 24"/>
              <a:gd name="T23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78">
                <a:moveTo>
                  <a:pt x="0" y="14"/>
                </a:moveTo>
                <a:lnTo>
                  <a:pt x="4" y="13"/>
                </a:lnTo>
                <a:lnTo>
                  <a:pt x="9" y="2"/>
                </a:lnTo>
                <a:lnTo>
                  <a:pt x="10" y="0"/>
                </a:lnTo>
                <a:lnTo>
                  <a:pt x="17" y="6"/>
                </a:lnTo>
                <a:lnTo>
                  <a:pt x="22" y="15"/>
                </a:lnTo>
                <a:lnTo>
                  <a:pt x="24" y="25"/>
                </a:lnTo>
                <a:lnTo>
                  <a:pt x="21" y="39"/>
                </a:lnTo>
                <a:lnTo>
                  <a:pt x="18" y="55"/>
                </a:lnTo>
                <a:lnTo>
                  <a:pt x="18" y="59"/>
                </a:lnTo>
                <a:lnTo>
                  <a:pt x="18" y="70"/>
                </a:lnTo>
                <a:lnTo>
                  <a:pt x="17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4" name="Freeform 681"/>
          <p:cNvSpPr>
            <a:spLocks/>
          </p:cNvSpPr>
          <p:nvPr/>
        </p:nvSpPr>
        <p:spPr bwMode="auto">
          <a:xfrm>
            <a:off x="6605588" y="1468438"/>
            <a:ext cx="41275" cy="31750"/>
          </a:xfrm>
          <a:custGeom>
            <a:avLst/>
            <a:gdLst>
              <a:gd name="T0" fmla="*/ 26 w 26"/>
              <a:gd name="T1" fmla="*/ 2 h 20"/>
              <a:gd name="T2" fmla="*/ 26 w 26"/>
              <a:gd name="T3" fmla="*/ 1 h 20"/>
              <a:gd name="T4" fmla="*/ 20 w 26"/>
              <a:gd name="T5" fmla="*/ 0 h 20"/>
              <a:gd name="T6" fmla="*/ 16 w 26"/>
              <a:gd name="T7" fmla="*/ 6 h 20"/>
              <a:gd name="T8" fmla="*/ 0 w 26"/>
              <a:gd name="T9" fmla="*/ 5 h 20"/>
              <a:gd name="T10" fmla="*/ 0 w 26"/>
              <a:gd name="T11" fmla="*/ 17 h 20"/>
              <a:gd name="T12" fmla="*/ 20 w 26"/>
              <a:gd name="T13" fmla="*/ 19 h 20"/>
              <a:gd name="T14" fmla="*/ 20 w 26"/>
              <a:gd name="T1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6" h="20">
                <a:moveTo>
                  <a:pt x="26" y="2"/>
                </a:moveTo>
                <a:lnTo>
                  <a:pt x="26" y="1"/>
                </a:lnTo>
                <a:lnTo>
                  <a:pt x="20" y="0"/>
                </a:lnTo>
                <a:lnTo>
                  <a:pt x="16" y="6"/>
                </a:lnTo>
                <a:lnTo>
                  <a:pt x="0" y="5"/>
                </a:lnTo>
                <a:lnTo>
                  <a:pt x="0" y="17"/>
                </a:lnTo>
                <a:lnTo>
                  <a:pt x="20" y="19"/>
                </a:lnTo>
                <a:lnTo>
                  <a:pt x="20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5" name="Freeform 682"/>
          <p:cNvSpPr>
            <a:spLocks/>
          </p:cNvSpPr>
          <p:nvPr/>
        </p:nvSpPr>
        <p:spPr bwMode="auto">
          <a:xfrm>
            <a:off x="6915150" y="1444625"/>
            <a:ext cx="36513" cy="61913"/>
          </a:xfrm>
          <a:custGeom>
            <a:avLst/>
            <a:gdLst>
              <a:gd name="T0" fmla="*/ 4 w 23"/>
              <a:gd name="T1" fmla="*/ 39 h 39"/>
              <a:gd name="T2" fmla="*/ 4 w 23"/>
              <a:gd name="T3" fmla="*/ 36 h 39"/>
              <a:gd name="T4" fmla="*/ 5 w 23"/>
              <a:gd name="T5" fmla="*/ 34 h 39"/>
              <a:gd name="T6" fmla="*/ 5 w 23"/>
              <a:gd name="T7" fmla="*/ 31 h 39"/>
              <a:gd name="T8" fmla="*/ 7 w 23"/>
              <a:gd name="T9" fmla="*/ 24 h 39"/>
              <a:gd name="T10" fmla="*/ 4 w 23"/>
              <a:gd name="T11" fmla="*/ 16 h 39"/>
              <a:gd name="T12" fmla="*/ 1 w 23"/>
              <a:gd name="T13" fmla="*/ 12 h 39"/>
              <a:gd name="T14" fmla="*/ 0 w 23"/>
              <a:gd name="T15" fmla="*/ 11 h 39"/>
              <a:gd name="T16" fmla="*/ 2 w 23"/>
              <a:gd name="T17" fmla="*/ 9 h 39"/>
              <a:gd name="T18" fmla="*/ 7 w 23"/>
              <a:gd name="T19" fmla="*/ 8 h 39"/>
              <a:gd name="T20" fmla="*/ 17 w 23"/>
              <a:gd name="T21" fmla="*/ 2 h 39"/>
              <a:gd name="T22" fmla="*/ 23 w 23"/>
              <a:gd name="T23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" h="39">
                <a:moveTo>
                  <a:pt x="4" y="39"/>
                </a:moveTo>
                <a:lnTo>
                  <a:pt x="4" y="36"/>
                </a:lnTo>
                <a:lnTo>
                  <a:pt x="5" y="34"/>
                </a:lnTo>
                <a:lnTo>
                  <a:pt x="5" y="31"/>
                </a:lnTo>
                <a:lnTo>
                  <a:pt x="7" y="24"/>
                </a:lnTo>
                <a:lnTo>
                  <a:pt x="4" y="16"/>
                </a:lnTo>
                <a:lnTo>
                  <a:pt x="1" y="12"/>
                </a:lnTo>
                <a:lnTo>
                  <a:pt x="0" y="11"/>
                </a:lnTo>
                <a:lnTo>
                  <a:pt x="2" y="9"/>
                </a:lnTo>
                <a:lnTo>
                  <a:pt x="7" y="8"/>
                </a:lnTo>
                <a:lnTo>
                  <a:pt x="17" y="2"/>
                </a:lnTo>
                <a:lnTo>
                  <a:pt x="2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6" name="Freeform 683"/>
          <p:cNvSpPr>
            <a:spLocks/>
          </p:cNvSpPr>
          <p:nvPr/>
        </p:nvSpPr>
        <p:spPr bwMode="auto">
          <a:xfrm>
            <a:off x="6646863" y="1471613"/>
            <a:ext cx="12700" cy="38100"/>
          </a:xfrm>
          <a:custGeom>
            <a:avLst/>
            <a:gdLst>
              <a:gd name="T0" fmla="*/ 8 w 8"/>
              <a:gd name="T1" fmla="*/ 4 h 24"/>
              <a:gd name="T2" fmla="*/ 5 w 8"/>
              <a:gd name="T3" fmla="*/ 24 h 24"/>
              <a:gd name="T4" fmla="*/ 0 w 8"/>
              <a:gd name="T5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24">
                <a:moveTo>
                  <a:pt x="8" y="4"/>
                </a:moveTo>
                <a:lnTo>
                  <a:pt x="5" y="2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7" name="Line 684"/>
          <p:cNvSpPr>
            <a:spLocks noChangeShapeType="1"/>
          </p:cNvSpPr>
          <p:nvPr/>
        </p:nvSpPr>
        <p:spPr bwMode="auto">
          <a:xfrm flipH="1">
            <a:off x="6799263" y="1489075"/>
            <a:ext cx="3175" cy="206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8" name="Line 685"/>
          <p:cNvSpPr>
            <a:spLocks noChangeShapeType="1"/>
          </p:cNvSpPr>
          <p:nvPr/>
        </p:nvSpPr>
        <p:spPr bwMode="auto">
          <a:xfrm>
            <a:off x="6637338" y="1500188"/>
            <a:ext cx="0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9" name="Freeform 686"/>
          <p:cNvSpPr>
            <a:spLocks/>
          </p:cNvSpPr>
          <p:nvPr/>
        </p:nvSpPr>
        <p:spPr bwMode="auto">
          <a:xfrm>
            <a:off x="6921500" y="1506538"/>
            <a:ext cx="7938" cy="23813"/>
          </a:xfrm>
          <a:custGeom>
            <a:avLst/>
            <a:gdLst>
              <a:gd name="T0" fmla="*/ 5 w 5"/>
              <a:gd name="T1" fmla="*/ 15 h 15"/>
              <a:gd name="T2" fmla="*/ 4 w 5"/>
              <a:gd name="T3" fmla="*/ 14 h 15"/>
              <a:gd name="T4" fmla="*/ 1 w 5"/>
              <a:gd name="T5" fmla="*/ 11 h 15"/>
              <a:gd name="T6" fmla="*/ 0 w 5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5">
                <a:moveTo>
                  <a:pt x="5" y="15"/>
                </a:moveTo>
                <a:lnTo>
                  <a:pt x="4" y="14"/>
                </a:lnTo>
                <a:lnTo>
                  <a:pt x="1" y="1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0" name="Freeform 687"/>
          <p:cNvSpPr>
            <a:spLocks/>
          </p:cNvSpPr>
          <p:nvPr/>
        </p:nvSpPr>
        <p:spPr bwMode="auto">
          <a:xfrm>
            <a:off x="6819900" y="1435100"/>
            <a:ext cx="26988" cy="98425"/>
          </a:xfrm>
          <a:custGeom>
            <a:avLst/>
            <a:gdLst>
              <a:gd name="T0" fmla="*/ 12 w 17"/>
              <a:gd name="T1" fmla="*/ 62 h 62"/>
              <a:gd name="T2" fmla="*/ 7 w 17"/>
              <a:gd name="T3" fmla="*/ 57 h 62"/>
              <a:gd name="T4" fmla="*/ 4 w 17"/>
              <a:gd name="T5" fmla="*/ 51 h 62"/>
              <a:gd name="T6" fmla="*/ 1 w 17"/>
              <a:gd name="T7" fmla="*/ 48 h 62"/>
              <a:gd name="T8" fmla="*/ 0 w 17"/>
              <a:gd name="T9" fmla="*/ 44 h 62"/>
              <a:gd name="T10" fmla="*/ 1 w 17"/>
              <a:gd name="T11" fmla="*/ 33 h 62"/>
              <a:gd name="T12" fmla="*/ 5 w 17"/>
              <a:gd name="T13" fmla="*/ 29 h 62"/>
              <a:gd name="T14" fmla="*/ 5 w 17"/>
              <a:gd name="T15" fmla="*/ 19 h 62"/>
              <a:gd name="T16" fmla="*/ 13 w 17"/>
              <a:gd name="T17" fmla="*/ 0 h 62"/>
              <a:gd name="T18" fmla="*/ 16 w 17"/>
              <a:gd name="T19" fmla="*/ 4 h 62"/>
              <a:gd name="T20" fmla="*/ 15 w 17"/>
              <a:gd name="T21" fmla="*/ 17 h 62"/>
              <a:gd name="T22" fmla="*/ 17 w 17"/>
              <a:gd name="T23" fmla="*/ 15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62">
                <a:moveTo>
                  <a:pt x="12" y="62"/>
                </a:moveTo>
                <a:lnTo>
                  <a:pt x="7" y="57"/>
                </a:lnTo>
                <a:lnTo>
                  <a:pt x="4" y="51"/>
                </a:lnTo>
                <a:lnTo>
                  <a:pt x="1" y="48"/>
                </a:lnTo>
                <a:lnTo>
                  <a:pt x="0" y="44"/>
                </a:lnTo>
                <a:lnTo>
                  <a:pt x="1" y="33"/>
                </a:lnTo>
                <a:lnTo>
                  <a:pt x="5" y="29"/>
                </a:lnTo>
                <a:lnTo>
                  <a:pt x="5" y="19"/>
                </a:lnTo>
                <a:lnTo>
                  <a:pt x="13" y="0"/>
                </a:lnTo>
                <a:lnTo>
                  <a:pt x="16" y="4"/>
                </a:lnTo>
                <a:lnTo>
                  <a:pt x="15" y="17"/>
                </a:lnTo>
                <a:lnTo>
                  <a:pt x="17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1" name="Freeform 688"/>
          <p:cNvSpPr>
            <a:spLocks/>
          </p:cNvSpPr>
          <p:nvPr/>
        </p:nvSpPr>
        <p:spPr bwMode="auto">
          <a:xfrm>
            <a:off x="6691313" y="1495425"/>
            <a:ext cx="15875" cy="38100"/>
          </a:xfrm>
          <a:custGeom>
            <a:avLst/>
            <a:gdLst>
              <a:gd name="T0" fmla="*/ 2 w 10"/>
              <a:gd name="T1" fmla="*/ 24 h 24"/>
              <a:gd name="T2" fmla="*/ 4 w 10"/>
              <a:gd name="T3" fmla="*/ 19 h 24"/>
              <a:gd name="T4" fmla="*/ 6 w 10"/>
              <a:gd name="T5" fmla="*/ 19 h 24"/>
              <a:gd name="T6" fmla="*/ 8 w 10"/>
              <a:gd name="T7" fmla="*/ 10 h 24"/>
              <a:gd name="T8" fmla="*/ 10 w 10"/>
              <a:gd name="T9" fmla="*/ 6 h 24"/>
              <a:gd name="T10" fmla="*/ 8 w 10"/>
              <a:gd name="T11" fmla="*/ 0 h 24"/>
              <a:gd name="T12" fmla="*/ 0 w 10"/>
              <a:gd name="T13" fmla="*/ 9 h 24"/>
              <a:gd name="T14" fmla="*/ 0 w 10"/>
              <a:gd name="T15" fmla="*/ 10 h 24"/>
              <a:gd name="T16" fmla="*/ 0 w 10"/>
              <a:gd name="T17" fmla="*/ 13 h 24"/>
              <a:gd name="T18" fmla="*/ 2 w 10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4">
                <a:moveTo>
                  <a:pt x="2" y="24"/>
                </a:moveTo>
                <a:lnTo>
                  <a:pt x="4" y="19"/>
                </a:lnTo>
                <a:lnTo>
                  <a:pt x="6" y="19"/>
                </a:lnTo>
                <a:lnTo>
                  <a:pt x="8" y="10"/>
                </a:lnTo>
                <a:lnTo>
                  <a:pt x="10" y="6"/>
                </a:lnTo>
                <a:lnTo>
                  <a:pt x="8" y="0"/>
                </a:lnTo>
                <a:lnTo>
                  <a:pt x="0" y="9"/>
                </a:lnTo>
                <a:lnTo>
                  <a:pt x="0" y="10"/>
                </a:lnTo>
                <a:lnTo>
                  <a:pt x="0" y="13"/>
                </a:lnTo>
                <a:lnTo>
                  <a:pt x="2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2" name="Freeform 689"/>
          <p:cNvSpPr>
            <a:spLocks/>
          </p:cNvSpPr>
          <p:nvPr/>
        </p:nvSpPr>
        <p:spPr bwMode="auto">
          <a:xfrm>
            <a:off x="6838950" y="1533525"/>
            <a:ext cx="30163" cy="3175"/>
          </a:xfrm>
          <a:custGeom>
            <a:avLst/>
            <a:gdLst>
              <a:gd name="T0" fmla="*/ 19 w 19"/>
              <a:gd name="T1" fmla="*/ 2 h 2"/>
              <a:gd name="T2" fmla="*/ 10 w 19"/>
              <a:gd name="T3" fmla="*/ 2 h 2"/>
              <a:gd name="T4" fmla="*/ 1 w 19"/>
              <a:gd name="T5" fmla="*/ 0 h 2"/>
              <a:gd name="T6" fmla="*/ 0 w 19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2">
                <a:moveTo>
                  <a:pt x="19" y="2"/>
                </a:moveTo>
                <a:lnTo>
                  <a:pt x="10" y="2"/>
                </a:ln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3" name="Freeform 690"/>
          <p:cNvSpPr>
            <a:spLocks/>
          </p:cNvSpPr>
          <p:nvPr/>
        </p:nvSpPr>
        <p:spPr bwMode="auto">
          <a:xfrm>
            <a:off x="6589713" y="1511300"/>
            <a:ext cx="47625" cy="25400"/>
          </a:xfrm>
          <a:custGeom>
            <a:avLst/>
            <a:gdLst>
              <a:gd name="T0" fmla="*/ 30 w 30"/>
              <a:gd name="T1" fmla="*/ 0 h 16"/>
              <a:gd name="T2" fmla="*/ 0 w 30"/>
              <a:gd name="T3" fmla="*/ 1 h 16"/>
              <a:gd name="T4" fmla="*/ 0 w 30"/>
              <a:gd name="T5" fmla="*/ 12 h 16"/>
              <a:gd name="T6" fmla="*/ 11 w 30"/>
              <a:gd name="T7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16">
                <a:moveTo>
                  <a:pt x="30" y="0"/>
                </a:moveTo>
                <a:lnTo>
                  <a:pt x="0" y="1"/>
                </a:lnTo>
                <a:lnTo>
                  <a:pt x="0" y="12"/>
                </a:lnTo>
                <a:lnTo>
                  <a:pt x="11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4" name="Freeform 691"/>
          <p:cNvSpPr>
            <a:spLocks/>
          </p:cNvSpPr>
          <p:nvPr/>
        </p:nvSpPr>
        <p:spPr bwMode="auto">
          <a:xfrm>
            <a:off x="6797675" y="1509713"/>
            <a:ext cx="11113" cy="39688"/>
          </a:xfrm>
          <a:custGeom>
            <a:avLst/>
            <a:gdLst>
              <a:gd name="T0" fmla="*/ 1 w 7"/>
              <a:gd name="T1" fmla="*/ 0 h 25"/>
              <a:gd name="T2" fmla="*/ 1 w 7"/>
              <a:gd name="T3" fmla="*/ 1 h 25"/>
              <a:gd name="T4" fmla="*/ 0 w 7"/>
              <a:gd name="T5" fmla="*/ 2 h 25"/>
              <a:gd name="T6" fmla="*/ 6 w 7"/>
              <a:gd name="T7" fmla="*/ 4 h 25"/>
              <a:gd name="T8" fmla="*/ 7 w 7"/>
              <a:gd name="T9" fmla="*/ 13 h 25"/>
              <a:gd name="T10" fmla="*/ 6 w 7"/>
              <a:gd name="T11" fmla="*/ 20 h 25"/>
              <a:gd name="T12" fmla="*/ 4 w 7"/>
              <a:gd name="T1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25">
                <a:moveTo>
                  <a:pt x="1" y="0"/>
                </a:moveTo>
                <a:lnTo>
                  <a:pt x="1" y="1"/>
                </a:lnTo>
                <a:lnTo>
                  <a:pt x="0" y="2"/>
                </a:lnTo>
                <a:lnTo>
                  <a:pt x="6" y="4"/>
                </a:lnTo>
                <a:lnTo>
                  <a:pt x="7" y="13"/>
                </a:lnTo>
                <a:lnTo>
                  <a:pt x="6" y="20"/>
                </a:lnTo>
                <a:lnTo>
                  <a:pt x="4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5" name="Freeform 692"/>
          <p:cNvSpPr>
            <a:spLocks/>
          </p:cNvSpPr>
          <p:nvPr/>
        </p:nvSpPr>
        <p:spPr bwMode="auto">
          <a:xfrm>
            <a:off x="6577013" y="1541463"/>
            <a:ext cx="22225" cy="11113"/>
          </a:xfrm>
          <a:custGeom>
            <a:avLst/>
            <a:gdLst>
              <a:gd name="T0" fmla="*/ 14 w 14"/>
              <a:gd name="T1" fmla="*/ 7 h 7"/>
              <a:gd name="T2" fmla="*/ 8 w 14"/>
              <a:gd name="T3" fmla="*/ 4 h 7"/>
              <a:gd name="T4" fmla="*/ 3 w 14"/>
              <a:gd name="T5" fmla="*/ 0 h 7"/>
              <a:gd name="T6" fmla="*/ 0 w 14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7">
                <a:moveTo>
                  <a:pt x="14" y="7"/>
                </a:moveTo>
                <a:lnTo>
                  <a:pt x="8" y="4"/>
                </a:ln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6" name="Freeform 693"/>
          <p:cNvSpPr>
            <a:spLocks/>
          </p:cNvSpPr>
          <p:nvPr/>
        </p:nvSpPr>
        <p:spPr bwMode="auto">
          <a:xfrm>
            <a:off x="6929438" y="1530350"/>
            <a:ext cx="26988" cy="22225"/>
          </a:xfrm>
          <a:custGeom>
            <a:avLst/>
            <a:gdLst>
              <a:gd name="T0" fmla="*/ 17 w 17"/>
              <a:gd name="T1" fmla="*/ 14 h 14"/>
              <a:gd name="T2" fmla="*/ 13 w 17"/>
              <a:gd name="T3" fmla="*/ 12 h 14"/>
              <a:gd name="T4" fmla="*/ 6 w 17"/>
              <a:gd name="T5" fmla="*/ 3 h 14"/>
              <a:gd name="T6" fmla="*/ 0 w 17"/>
              <a:gd name="T7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14">
                <a:moveTo>
                  <a:pt x="17" y="14"/>
                </a:moveTo>
                <a:lnTo>
                  <a:pt x="13" y="12"/>
                </a:lnTo>
                <a:lnTo>
                  <a:pt x="6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7" name="Freeform 694"/>
          <p:cNvSpPr>
            <a:spLocks/>
          </p:cNvSpPr>
          <p:nvPr/>
        </p:nvSpPr>
        <p:spPr bwMode="auto">
          <a:xfrm>
            <a:off x="6599238" y="1536700"/>
            <a:ext cx="9525" cy="17463"/>
          </a:xfrm>
          <a:custGeom>
            <a:avLst/>
            <a:gdLst>
              <a:gd name="T0" fmla="*/ 5 w 6"/>
              <a:gd name="T1" fmla="*/ 0 h 11"/>
              <a:gd name="T2" fmla="*/ 6 w 6"/>
              <a:gd name="T3" fmla="*/ 2 h 11"/>
              <a:gd name="T4" fmla="*/ 1 w 6"/>
              <a:gd name="T5" fmla="*/ 11 h 11"/>
              <a:gd name="T6" fmla="*/ 0 w 6"/>
              <a:gd name="T7" fmla="*/ 1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1">
                <a:moveTo>
                  <a:pt x="5" y="0"/>
                </a:moveTo>
                <a:lnTo>
                  <a:pt x="6" y="2"/>
                </a:lnTo>
                <a:lnTo>
                  <a:pt x="1" y="11"/>
                </a:lnTo>
                <a:lnTo>
                  <a:pt x="0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8" name="Freeform 695"/>
          <p:cNvSpPr>
            <a:spLocks/>
          </p:cNvSpPr>
          <p:nvPr/>
        </p:nvSpPr>
        <p:spPr bwMode="auto">
          <a:xfrm>
            <a:off x="6929438" y="1547813"/>
            <a:ext cx="26988" cy="15875"/>
          </a:xfrm>
          <a:custGeom>
            <a:avLst/>
            <a:gdLst>
              <a:gd name="T0" fmla="*/ 0 w 17"/>
              <a:gd name="T1" fmla="*/ 0 h 10"/>
              <a:gd name="T2" fmla="*/ 2 w 17"/>
              <a:gd name="T3" fmla="*/ 3 h 10"/>
              <a:gd name="T4" fmla="*/ 3 w 17"/>
              <a:gd name="T5" fmla="*/ 3 h 10"/>
              <a:gd name="T6" fmla="*/ 7 w 17"/>
              <a:gd name="T7" fmla="*/ 1 h 10"/>
              <a:gd name="T8" fmla="*/ 11 w 17"/>
              <a:gd name="T9" fmla="*/ 8 h 10"/>
              <a:gd name="T10" fmla="*/ 17 w 17"/>
              <a:gd name="T11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10">
                <a:moveTo>
                  <a:pt x="0" y="0"/>
                </a:moveTo>
                <a:lnTo>
                  <a:pt x="2" y="3"/>
                </a:lnTo>
                <a:lnTo>
                  <a:pt x="3" y="3"/>
                </a:lnTo>
                <a:lnTo>
                  <a:pt x="7" y="1"/>
                </a:lnTo>
                <a:lnTo>
                  <a:pt x="11" y="8"/>
                </a:lnTo>
                <a:lnTo>
                  <a:pt x="17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9" name="Freeform 696"/>
          <p:cNvSpPr>
            <a:spLocks/>
          </p:cNvSpPr>
          <p:nvPr/>
        </p:nvSpPr>
        <p:spPr bwMode="auto">
          <a:xfrm>
            <a:off x="6956425" y="1552575"/>
            <a:ext cx="20638" cy="19050"/>
          </a:xfrm>
          <a:custGeom>
            <a:avLst/>
            <a:gdLst>
              <a:gd name="T0" fmla="*/ 0 w 13"/>
              <a:gd name="T1" fmla="*/ 7 h 12"/>
              <a:gd name="T2" fmla="*/ 4 w 13"/>
              <a:gd name="T3" fmla="*/ 9 h 12"/>
              <a:gd name="T4" fmla="*/ 13 w 13"/>
              <a:gd name="T5" fmla="*/ 12 h 12"/>
              <a:gd name="T6" fmla="*/ 13 w 13"/>
              <a:gd name="T7" fmla="*/ 9 h 12"/>
              <a:gd name="T8" fmla="*/ 9 w 13"/>
              <a:gd name="T9" fmla="*/ 1 h 12"/>
              <a:gd name="T10" fmla="*/ 1 w 13"/>
              <a:gd name="T11" fmla="*/ 3 h 12"/>
              <a:gd name="T12" fmla="*/ 0 w 13"/>
              <a:gd name="T1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12">
                <a:moveTo>
                  <a:pt x="0" y="7"/>
                </a:moveTo>
                <a:lnTo>
                  <a:pt x="4" y="9"/>
                </a:lnTo>
                <a:lnTo>
                  <a:pt x="13" y="12"/>
                </a:lnTo>
                <a:lnTo>
                  <a:pt x="13" y="9"/>
                </a:lnTo>
                <a:lnTo>
                  <a:pt x="9" y="1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0" name="Freeform 697"/>
          <p:cNvSpPr>
            <a:spLocks/>
          </p:cNvSpPr>
          <p:nvPr/>
        </p:nvSpPr>
        <p:spPr bwMode="auto">
          <a:xfrm>
            <a:off x="6632575" y="1477963"/>
            <a:ext cx="74613" cy="93663"/>
          </a:xfrm>
          <a:custGeom>
            <a:avLst/>
            <a:gdLst>
              <a:gd name="T0" fmla="*/ 0 w 47"/>
              <a:gd name="T1" fmla="*/ 59 h 59"/>
              <a:gd name="T2" fmla="*/ 22 w 47"/>
              <a:gd name="T3" fmla="*/ 52 h 59"/>
              <a:gd name="T4" fmla="*/ 24 w 47"/>
              <a:gd name="T5" fmla="*/ 50 h 59"/>
              <a:gd name="T6" fmla="*/ 24 w 47"/>
              <a:gd name="T7" fmla="*/ 48 h 59"/>
              <a:gd name="T8" fmla="*/ 28 w 47"/>
              <a:gd name="T9" fmla="*/ 41 h 59"/>
              <a:gd name="T10" fmla="*/ 26 w 47"/>
              <a:gd name="T11" fmla="*/ 40 h 59"/>
              <a:gd name="T12" fmla="*/ 21 w 47"/>
              <a:gd name="T13" fmla="*/ 35 h 59"/>
              <a:gd name="T14" fmla="*/ 24 w 47"/>
              <a:gd name="T15" fmla="*/ 25 h 59"/>
              <a:gd name="T16" fmla="*/ 33 w 47"/>
              <a:gd name="T17" fmla="*/ 15 h 59"/>
              <a:gd name="T18" fmla="*/ 47 w 47"/>
              <a:gd name="T19" fmla="*/ 0 h 59"/>
              <a:gd name="T20" fmla="*/ 47 w 47"/>
              <a:gd name="T21" fmla="*/ 0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7" h="59">
                <a:moveTo>
                  <a:pt x="0" y="59"/>
                </a:moveTo>
                <a:lnTo>
                  <a:pt x="22" y="52"/>
                </a:lnTo>
                <a:lnTo>
                  <a:pt x="24" y="50"/>
                </a:lnTo>
                <a:lnTo>
                  <a:pt x="24" y="48"/>
                </a:lnTo>
                <a:lnTo>
                  <a:pt x="28" y="41"/>
                </a:lnTo>
                <a:lnTo>
                  <a:pt x="26" y="40"/>
                </a:lnTo>
                <a:lnTo>
                  <a:pt x="21" y="35"/>
                </a:lnTo>
                <a:lnTo>
                  <a:pt x="24" y="25"/>
                </a:lnTo>
                <a:lnTo>
                  <a:pt x="33" y="15"/>
                </a:lnTo>
                <a:lnTo>
                  <a:pt x="47" y="0"/>
                </a:lnTo>
                <a:lnTo>
                  <a:pt x="4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1" name="Freeform 698"/>
          <p:cNvSpPr>
            <a:spLocks/>
          </p:cNvSpPr>
          <p:nvPr/>
        </p:nvSpPr>
        <p:spPr bwMode="auto">
          <a:xfrm>
            <a:off x="6697663" y="1452563"/>
            <a:ext cx="98425" cy="125413"/>
          </a:xfrm>
          <a:custGeom>
            <a:avLst/>
            <a:gdLst>
              <a:gd name="T0" fmla="*/ 33 w 62"/>
              <a:gd name="T1" fmla="*/ 79 h 79"/>
              <a:gd name="T2" fmla="*/ 28 w 62"/>
              <a:gd name="T3" fmla="*/ 72 h 79"/>
              <a:gd name="T4" fmla="*/ 23 w 62"/>
              <a:gd name="T5" fmla="*/ 67 h 79"/>
              <a:gd name="T6" fmla="*/ 22 w 62"/>
              <a:gd name="T7" fmla="*/ 64 h 79"/>
              <a:gd name="T8" fmla="*/ 18 w 62"/>
              <a:gd name="T9" fmla="*/ 67 h 79"/>
              <a:gd name="T10" fmla="*/ 15 w 62"/>
              <a:gd name="T11" fmla="*/ 68 h 79"/>
              <a:gd name="T12" fmla="*/ 10 w 62"/>
              <a:gd name="T13" fmla="*/ 72 h 79"/>
              <a:gd name="T14" fmla="*/ 10 w 62"/>
              <a:gd name="T15" fmla="*/ 74 h 79"/>
              <a:gd name="T16" fmla="*/ 10 w 62"/>
              <a:gd name="T17" fmla="*/ 76 h 79"/>
              <a:gd name="T18" fmla="*/ 10 w 62"/>
              <a:gd name="T19" fmla="*/ 78 h 79"/>
              <a:gd name="T20" fmla="*/ 8 w 62"/>
              <a:gd name="T21" fmla="*/ 78 h 79"/>
              <a:gd name="T22" fmla="*/ 7 w 62"/>
              <a:gd name="T23" fmla="*/ 78 h 79"/>
              <a:gd name="T24" fmla="*/ 4 w 62"/>
              <a:gd name="T25" fmla="*/ 75 h 79"/>
              <a:gd name="T26" fmla="*/ 2 w 62"/>
              <a:gd name="T27" fmla="*/ 71 h 79"/>
              <a:gd name="T28" fmla="*/ 0 w 62"/>
              <a:gd name="T29" fmla="*/ 64 h 79"/>
              <a:gd name="T30" fmla="*/ 0 w 62"/>
              <a:gd name="T31" fmla="*/ 59 h 79"/>
              <a:gd name="T32" fmla="*/ 0 w 62"/>
              <a:gd name="T33" fmla="*/ 55 h 79"/>
              <a:gd name="T34" fmla="*/ 4 w 62"/>
              <a:gd name="T35" fmla="*/ 49 h 79"/>
              <a:gd name="T36" fmla="*/ 7 w 62"/>
              <a:gd name="T37" fmla="*/ 44 h 79"/>
              <a:gd name="T38" fmla="*/ 8 w 62"/>
              <a:gd name="T39" fmla="*/ 41 h 79"/>
              <a:gd name="T40" fmla="*/ 13 w 62"/>
              <a:gd name="T41" fmla="*/ 33 h 79"/>
              <a:gd name="T42" fmla="*/ 14 w 62"/>
              <a:gd name="T43" fmla="*/ 21 h 79"/>
              <a:gd name="T44" fmla="*/ 15 w 62"/>
              <a:gd name="T45" fmla="*/ 19 h 79"/>
              <a:gd name="T46" fmla="*/ 19 w 62"/>
              <a:gd name="T47" fmla="*/ 18 h 79"/>
              <a:gd name="T48" fmla="*/ 28 w 62"/>
              <a:gd name="T49" fmla="*/ 12 h 79"/>
              <a:gd name="T50" fmla="*/ 41 w 62"/>
              <a:gd name="T51" fmla="*/ 8 h 79"/>
              <a:gd name="T52" fmla="*/ 55 w 62"/>
              <a:gd name="T53" fmla="*/ 3 h 79"/>
              <a:gd name="T54" fmla="*/ 62 w 62"/>
              <a:gd name="T55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2" h="79">
                <a:moveTo>
                  <a:pt x="33" y="79"/>
                </a:moveTo>
                <a:lnTo>
                  <a:pt x="28" y="72"/>
                </a:lnTo>
                <a:lnTo>
                  <a:pt x="23" y="67"/>
                </a:lnTo>
                <a:lnTo>
                  <a:pt x="22" y="64"/>
                </a:lnTo>
                <a:lnTo>
                  <a:pt x="18" y="67"/>
                </a:lnTo>
                <a:lnTo>
                  <a:pt x="15" y="68"/>
                </a:lnTo>
                <a:lnTo>
                  <a:pt x="10" y="72"/>
                </a:lnTo>
                <a:lnTo>
                  <a:pt x="10" y="74"/>
                </a:lnTo>
                <a:lnTo>
                  <a:pt x="10" y="76"/>
                </a:lnTo>
                <a:lnTo>
                  <a:pt x="10" y="78"/>
                </a:lnTo>
                <a:lnTo>
                  <a:pt x="8" y="78"/>
                </a:lnTo>
                <a:lnTo>
                  <a:pt x="7" y="78"/>
                </a:lnTo>
                <a:lnTo>
                  <a:pt x="4" y="75"/>
                </a:lnTo>
                <a:lnTo>
                  <a:pt x="2" y="71"/>
                </a:lnTo>
                <a:lnTo>
                  <a:pt x="0" y="64"/>
                </a:lnTo>
                <a:lnTo>
                  <a:pt x="0" y="59"/>
                </a:lnTo>
                <a:lnTo>
                  <a:pt x="0" y="55"/>
                </a:lnTo>
                <a:lnTo>
                  <a:pt x="4" y="49"/>
                </a:lnTo>
                <a:lnTo>
                  <a:pt x="7" y="44"/>
                </a:lnTo>
                <a:lnTo>
                  <a:pt x="8" y="41"/>
                </a:lnTo>
                <a:lnTo>
                  <a:pt x="13" y="33"/>
                </a:lnTo>
                <a:lnTo>
                  <a:pt x="14" y="21"/>
                </a:lnTo>
                <a:lnTo>
                  <a:pt x="15" y="19"/>
                </a:lnTo>
                <a:lnTo>
                  <a:pt x="19" y="18"/>
                </a:lnTo>
                <a:lnTo>
                  <a:pt x="28" y="12"/>
                </a:lnTo>
                <a:lnTo>
                  <a:pt x="41" y="8"/>
                </a:lnTo>
                <a:lnTo>
                  <a:pt x="55" y="3"/>
                </a:lnTo>
                <a:lnTo>
                  <a:pt x="6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2" name="Line 699"/>
          <p:cNvSpPr>
            <a:spLocks noChangeShapeType="1"/>
          </p:cNvSpPr>
          <p:nvPr/>
        </p:nvSpPr>
        <p:spPr bwMode="auto">
          <a:xfrm>
            <a:off x="6750050" y="1577975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3" name="Line 700"/>
          <p:cNvSpPr>
            <a:spLocks noChangeShapeType="1"/>
          </p:cNvSpPr>
          <p:nvPr/>
        </p:nvSpPr>
        <p:spPr bwMode="auto">
          <a:xfrm flipV="1">
            <a:off x="6615113" y="1571625"/>
            <a:ext cx="17463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4" name="Freeform 701"/>
          <p:cNvSpPr>
            <a:spLocks/>
          </p:cNvSpPr>
          <p:nvPr/>
        </p:nvSpPr>
        <p:spPr bwMode="auto">
          <a:xfrm>
            <a:off x="6802438" y="1549400"/>
            <a:ext cx="1588" cy="33338"/>
          </a:xfrm>
          <a:custGeom>
            <a:avLst/>
            <a:gdLst>
              <a:gd name="T0" fmla="*/ 1 w 1"/>
              <a:gd name="T1" fmla="*/ 0 h 21"/>
              <a:gd name="T2" fmla="*/ 1 w 1"/>
              <a:gd name="T3" fmla="*/ 5 h 21"/>
              <a:gd name="T4" fmla="*/ 0 w 1"/>
              <a:gd name="T5" fmla="*/ 13 h 21"/>
              <a:gd name="T6" fmla="*/ 1 w 1"/>
              <a:gd name="T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21">
                <a:moveTo>
                  <a:pt x="1" y="0"/>
                </a:moveTo>
                <a:lnTo>
                  <a:pt x="1" y="5"/>
                </a:lnTo>
                <a:lnTo>
                  <a:pt x="0" y="13"/>
                </a:lnTo>
                <a:lnTo>
                  <a:pt x="1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5" name="Line 702"/>
          <p:cNvSpPr>
            <a:spLocks noChangeShapeType="1"/>
          </p:cNvSpPr>
          <p:nvPr/>
        </p:nvSpPr>
        <p:spPr bwMode="auto">
          <a:xfrm flipV="1">
            <a:off x="6743700" y="1577975"/>
            <a:ext cx="6350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6" name="Freeform 703"/>
          <p:cNvSpPr>
            <a:spLocks/>
          </p:cNvSpPr>
          <p:nvPr/>
        </p:nvSpPr>
        <p:spPr bwMode="auto">
          <a:xfrm>
            <a:off x="6737350" y="1573213"/>
            <a:ext cx="6350" cy="9525"/>
          </a:xfrm>
          <a:custGeom>
            <a:avLst/>
            <a:gdLst>
              <a:gd name="T0" fmla="*/ 0 w 4"/>
              <a:gd name="T1" fmla="*/ 0 h 6"/>
              <a:gd name="T2" fmla="*/ 4 w 4"/>
              <a:gd name="T3" fmla="*/ 6 h 6"/>
              <a:gd name="T4" fmla="*/ 4 w 4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6">
                <a:moveTo>
                  <a:pt x="0" y="0"/>
                </a:moveTo>
                <a:lnTo>
                  <a:pt x="4" y="6"/>
                </a:lnTo>
                <a:lnTo>
                  <a:pt x="4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7" name="Freeform 704"/>
          <p:cNvSpPr>
            <a:spLocks/>
          </p:cNvSpPr>
          <p:nvPr/>
        </p:nvSpPr>
        <p:spPr bwMode="auto">
          <a:xfrm>
            <a:off x="6561138" y="1541463"/>
            <a:ext cx="53975" cy="46038"/>
          </a:xfrm>
          <a:custGeom>
            <a:avLst/>
            <a:gdLst>
              <a:gd name="T0" fmla="*/ 10 w 34"/>
              <a:gd name="T1" fmla="*/ 0 h 29"/>
              <a:gd name="T2" fmla="*/ 4 w 34"/>
              <a:gd name="T3" fmla="*/ 1 h 29"/>
              <a:gd name="T4" fmla="*/ 2 w 34"/>
              <a:gd name="T5" fmla="*/ 4 h 29"/>
              <a:gd name="T6" fmla="*/ 0 w 34"/>
              <a:gd name="T7" fmla="*/ 5 h 29"/>
              <a:gd name="T8" fmla="*/ 0 w 34"/>
              <a:gd name="T9" fmla="*/ 16 h 29"/>
              <a:gd name="T10" fmla="*/ 7 w 34"/>
              <a:gd name="T11" fmla="*/ 19 h 29"/>
              <a:gd name="T12" fmla="*/ 10 w 34"/>
              <a:gd name="T13" fmla="*/ 20 h 29"/>
              <a:gd name="T14" fmla="*/ 14 w 34"/>
              <a:gd name="T15" fmla="*/ 29 h 29"/>
              <a:gd name="T16" fmla="*/ 25 w 34"/>
              <a:gd name="T17" fmla="*/ 26 h 29"/>
              <a:gd name="T18" fmla="*/ 34 w 34"/>
              <a:gd name="T19" fmla="*/ 2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4" h="29">
                <a:moveTo>
                  <a:pt x="10" y="0"/>
                </a:moveTo>
                <a:lnTo>
                  <a:pt x="4" y="1"/>
                </a:lnTo>
                <a:lnTo>
                  <a:pt x="2" y="4"/>
                </a:lnTo>
                <a:lnTo>
                  <a:pt x="0" y="5"/>
                </a:lnTo>
                <a:lnTo>
                  <a:pt x="0" y="16"/>
                </a:lnTo>
                <a:lnTo>
                  <a:pt x="7" y="19"/>
                </a:lnTo>
                <a:lnTo>
                  <a:pt x="10" y="20"/>
                </a:lnTo>
                <a:lnTo>
                  <a:pt x="14" y="29"/>
                </a:lnTo>
                <a:lnTo>
                  <a:pt x="25" y="26"/>
                </a:lnTo>
                <a:lnTo>
                  <a:pt x="3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8" name="Freeform 705"/>
          <p:cNvSpPr>
            <a:spLocks/>
          </p:cNvSpPr>
          <p:nvPr/>
        </p:nvSpPr>
        <p:spPr bwMode="auto">
          <a:xfrm>
            <a:off x="6496050" y="1558925"/>
            <a:ext cx="46038" cy="36513"/>
          </a:xfrm>
          <a:custGeom>
            <a:avLst/>
            <a:gdLst>
              <a:gd name="T0" fmla="*/ 29 w 29"/>
              <a:gd name="T1" fmla="*/ 11 h 23"/>
              <a:gd name="T2" fmla="*/ 25 w 29"/>
              <a:gd name="T3" fmla="*/ 9 h 23"/>
              <a:gd name="T4" fmla="*/ 7 w 29"/>
              <a:gd name="T5" fmla="*/ 0 h 23"/>
              <a:gd name="T6" fmla="*/ 10 w 29"/>
              <a:gd name="T7" fmla="*/ 23 h 23"/>
              <a:gd name="T8" fmla="*/ 6 w 29"/>
              <a:gd name="T9" fmla="*/ 19 h 23"/>
              <a:gd name="T10" fmla="*/ 2 w 29"/>
              <a:gd name="T11" fmla="*/ 9 h 23"/>
              <a:gd name="T12" fmla="*/ 0 w 29"/>
              <a:gd name="T13" fmla="*/ 8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23">
                <a:moveTo>
                  <a:pt x="29" y="11"/>
                </a:moveTo>
                <a:lnTo>
                  <a:pt x="25" y="9"/>
                </a:lnTo>
                <a:lnTo>
                  <a:pt x="7" y="0"/>
                </a:lnTo>
                <a:lnTo>
                  <a:pt x="10" y="23"/>
                </a:lnTo>
                <a:lnTo>
                  <a:pt x="6" y="19"/>
                </a:lnTo>
                <a:lnTo>
                  <a:pt x="2" y="9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9" name="Freeform 706"/>
          <p:cNvSpPr>
            <a:spLocks/>
          </p:cNvSpPr>
          <p:nvPr/>
        </p:nvSpPr>
        <p:spPr bwMode="auto">
          <a:xfrm>
            <a:off x="6478588" y="1565275"/>
            <a:ext cx="17463" cy="39688"/>
          </a:xfrm>
          <a:custGeom>
            <a:avLst/>
            <a:gdLst>
              <a:gd name="T0" fmla="*/ 11 w 11"/>
              <a:gd name="T1" fmla="*/ 4 h 25"/>
              <a:gd name="T2" fmla="*/ 7 w 11"/>
              <a:gd name="T3" fmla="*/ 0 h 25"/>
              <a:gd name="T4" fmla="*/ 6 w 11"/>
              <a:gd name="T5" fmla="*/ 0 h 25"/>
              <a:gd name="T6" fmla="*/ 0 w 11"/>
              <a:gd name="T7" fmla="*/ 8 h 25"/>
              <a:gd name="T8" fmla="*/ 11 w 11"/>
              <a:gd name="T9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25">
                <a:moveTo>
                  <a:pt x="11" y="4"/>
                </a:moveTo>
                <a:lnTo>
                  <a:pt x="7" y="0"/>
                </a:lnTo>
                <a:lnTo>
                  <a:pt x="6" y="0"/>
                </a:lnTo>
                <a:lnTo>
                  <a:pt x="0" y="8"/>
                </a:lnTo>
                <a:lnTo>
                  <a:pt x="11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0" name="Freeform 707"/>
          <p:cNvSpPr>
            <a:spLocks/>
          </p:cNvSpPr>
          <p:nvPr/>
        </p:nvSpPr>
        <p:spPr bwMode="auto">
          <a:xfrm>
            <a:off x="6496050" y="1604963"/>
            <a:ext cx="3175" cy="1588"/>
          </a:xfrm>
          <a:custGeom>
            <a:avLst/>
            <a:gdLst>
              <a:gd name="T0" fmla="*/ 0 w 2"/>
              <a:gd name="T1" fmla="*/ 0 h 1"/>
              <a:gd name="T2" fmla="*/ 2 w 2"/>
              <a:gd name="T3" fmla="*/ 1 h 1"/>
              <a:gd name="T4" fmla="*/ 0 w 2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">
                <a:moveTo>
                  <a:pt x="0" y="0"/>
                </a:move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1" name="Freeform 708"/>
          <p:cNvSpPr>
            <a:spLocks/>
          </p:cNvSpPr>
          <p:nvPr/>
        </p:nvSpPr>
        <p:spPr bwMode="auto">
          <a:xfrm>
            <a:off x="6451600" y="1584325"/>
            <a:ext cx="44450" cy="26988"/>
          </a:xfrm>
          <a:custGeom>
            <a:avLst/>
            <a:gdLst>
              <a:gd name="T0" fmla="*/ 28 w 28"/>
              <a:gd name="T1" fmla="*/ 14 h 17"/>
              <a:gd name="T2" fmla="*/ 26 w 28"/>
              <a:gd name="T3" fmla="*/ 14 h 17"/>
              <a:gd name="T4" fmla="*/ 24 w 28"/>
              <a:gd name="T5" fmla="*/ 8 h 17"/>
              <a:gd name="T6" fmla="*/ 17 w 28"/>
              <a:gd name="T7" fmla="*/ 3 h 17"/>
              <a:gd name="T8" fmla="*/ 8 w 28"/>
              <a:gd name="T9" fmla="*/ 0 h 17"/>
              <a:gd name="T10" fmla="*/ 7 w 28"/>
              <a:gd name="T11" fmla="*/ 3 h 17"/>
              <a:gd name="T12" fmla="*/ 12 w 28"/>
              <a:gd name="T13" fmla="*/ 14 h 17"/>
              <a:gd name="T14" fmla="*/ 8 w 28"/>
              <a:gd name="T15" fmla="*/ 17 h 17"/>
              <a:gd name="T16" fmla="*/ 0 w 28"/>
              <a:gd name="T17" fmla="*/ 13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17">
                <a:moveTo>
                  <a:pt x="28" y="14"/>
                </a:moveTo>
                <a:lnTo>
                  <a:pt x="26" y="14"/>
                </a:lnTo>
                <a:lnTo>
                  <a:pt x="24" y="8"/>
                </a:lnTo>
                <a:lnTo>
                  <a:pt x="17" y="3"/>
                </a:lnTo>
                <a:lnTo>
                  <a:pt x="8" y="0"/>
                </a:lnTo>
                <a:lnTo>
                  <a:pt x="7" y="3"/>
                </a:lnTo>
                <a:lnTo>
                  <a:pt x="12" y="14"/>
                </a:lnTo>
                <a:lnTo>
                  <a:pt x="8" y="17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2" name="Freeform 709"/>
          <p:cNvSpPr>
            <a:spLocks/>
          </p:cNvSpPr>
          <p:nvPr/>
        </p:nvSpPr>
        <p:spPr bwMode="auto">
          <a:xfrm>
            <a:off x="6902450" y="1535113"/>
            <a:ext cx="26988" cy="79375"/>
          </a:xfrm>
          <a:custGeom>
            <a:avLst/>
            <a:gdLst>
              <a:gd name="T0" fmla="*/ 0 w 17"/>
              <a:gd name="T1" fmla="*/ 50 h 50"/>
              <a:gd name="T2" fmla="*/ 2 w 17"/>
              <a:gd name="T3" fmla="*/ 39 h 50"/>
              <a:gd name="T4" fmla="*/ 2 w 17"/>
              <a:gd name="T5" fmla="*/ 34 h 50"/>
              <a:gd name="T6" fmla="*/ 8 w 17"/>
              <a:gd name="T7" fmla="*/ 4 h 50"/>
              <a:gd name="T8" fmla="*/ 10 w 17"/>
              <a:gd name="T9" fmla="*/ 0 h 50"/>
              <a:gd name="T10" fmla="*/ 13 w 17"/>
              <a:gd name="T11" fmla="*/ 4 h 50"/>
              <a:gd name="T12" fmla="*/ 15 w 17"/>
              <a:gd name="T13" fmla="*/ 5 h 50"/>
              <a:gd name="T14" fmla="*/ 17 w 17"/>
              <a:gd name="T15" fmla="*/ 8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50">
                <a:moveTo>
                  <a:pt x="0" y="50"/>
                </a:moveTo>
                <a:lnTo>
                  <a:pt x="2" y="39"/>
                </a:lnTo>
                <a:lnTo>
                  <a:pt x="2" y="34"/>
                </a:lnTo>
                <a:lnTo>
                  <a:pt x="8" y="4"/>
                </a:lnTo>
                <a:lnTo>
                  <a:pt x="10" y="0"/>
                </a:lnTo>
                <a:lnTo>
                  <a:pt x="13" y="4"/>
                </a:lnTo>
                <a:lnTo>
                  <a:pt x="15" y="5"/>
                </a:lnTo>
                <a:lnTo>
                  <a:pt x="1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3" name="Freeform 710"/>
          <p:cNvSpPr>
            <a:spLocks/>
          </p:cNvSpPr>
          <p:nvPr/>
        </p:nvSpPr>
        <p:spPr bwMode="auto">
          <a:xfrm>
            <a:off x="6894513" y="1614488"/>
            <a:ext cx="7938" cy="4763"/>
          </a:xfrm>
          <a:custGeom>
            <a:avLst/>
            <a:gdLst>
              <a:gd name="T0" fmla="*/ 0 w 5"/>
              <a:gd name="T1" fmla="*/ 3 h 3"/>
              <a:gd name="T2" fmla="*/ 5 w 5"/>
              <a:gd name="T3" fmla="*/ 2 h 3"/>
              <a:gd name="T4" fmla="*/ 5 w 5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3">
                <a:moveTo>
                  <a:pt x="0" y="3"/>
                </a:moveTo>
                <a:lnTo>
                  <a:pt x="5" y="2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4" name="Freeform 711"/>
          <p:cNvSpPr>
            <a:spLocks/>
          </p:cNvSpPr>
          <p:nvPr/>
        </p:nvSpPr>
        <p:spPr bwMode="auto">
          <a:xfrm>
            <a:off x="6445250" y="1600200"/>
            <a:ext cx="36513" cy="28575"/>
          </a:xfrm>
          <a:custGeom>
            <a:avLst/>
            <a:gdLst>
              <a:gd name="T0" fmla="*/ 4 w 23"/>
              <a:gd name="T1" fmla="*/ 3 h 18"/>
              <a:gd name="T2" fmla="*/ 2 w 23"/>
              <a:gd name="T3" fmla="*/ 3 h 18"/>
              <a:gd name="T4" fmla="*/ 0 w 23"/>
              <a:gd name="T5" fmla="*/ 0 h 18"/>
              <a:gd name="T6" fmla="*/ 2 w 23"/>
              <a:gd name="T7" fmla="*/ 7 h 18"/>
              <a:gd name="T8" fmla="*/ 4 w 23"/>
              <a:gd name="T9" fmla="*/ 13 h 18"/>
              <a:gd name="T10" fmla="*/ 8 w 23"/>
              <a:gd name="T11" fmla="*/ 16 h 18"/>
              <a:gd name="T12" fmla="*/ 15 w 23"/>
              <a:gd name="T13" fmla="*/ 18 h 18"/>
              <a:gd name="T14" fmla="*/ 19 w 23"/>
              <a:gd name="T15" fmla="*/ 18 h 18"/>
              <a:gd name="T16" fmla="*/ 23 w 23"/>
              <a:gd name="T17" fmla="*/ 15 h 18"/>
              <a:gd name="T18" fmla="*/ 23 w 23"/>
              <a:gd name="T19" fmla="*/ 1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18">
                <a:moveTo>
                  <a:pt x="4" y="3"/>
                </a:moveTo>
                <a:lnTo>
                  <a:pt x="2" y="3"/>
                </a:lnTo>
                <a:lnTo>
                  <a:pt x="0" y="0"/>
                </a:lnTo>
                <a:lnTo>
                  <a:pt x="2" y="7"/>
                </a:lnTo>
                <a:lnTo>
                  <a:pt x="4" y="13"/>
                </a:lnTo>
                <a:lnTo>
                  <a:pt x="8" y="16"/>
                </a:lnTo>
                <a:lnTo>
                  <a:pt x="15" y="18"/>
                </a:lnTo>
                <a:lnTo>
                  <a:pt x="19" y="18"/>
                </a:lnTo>
                <a:lnTo>
                  <a:pt x="23" y="15"/>
                </a:lnTo>
                <a:lnTo>
                  <a:pt x="23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5" name="Freeform 712"/>
          <p:cNvSpPr>
            <a:spLocks/>
          </p:cNvSpPr>
          <p:nvPr/>
        </p:nvSpPr>
        <p:spPr bwMode="auto">
          <a:xfrm>
            <a:off x="6780213" y="1533525"/>
            <a:ext cx="93663" cy="96838"/>
          </a:xfrm>
          <a:custGeom>
            <a:avLst/>
            <a:gdLst>
              <a:gd name="T0" fmla="*/ 15 w 59"/>
              <a:gd name="T1" fmla="*/ 31 h 61"/>
              <a:gd name="T2" fmla="*/ 17 w 59"/>
              <a:gd name="T3" fmla="*/ 32 h 61"/>
              <a:gd name="T4" fmla="*/ 14 w 59"/>
              <a:gd name="T5" fmla="*/ 39 h 61"/>
              <a:gd name="T6" fmla="*/ 10 w 59"/>
              <a:gd name="T7" fmla="*/ 46 h 61"/>
              <a:gd name="T8" fmla="*/ 4 w 59"/>
              <a:gd name="T9" fmla="*/ 54 h 61"/>
              <a:gd name="T10" fmla="*/ 0 w 59"/>
              <a:gd name="T11" fmla="*/ 61 h 61"/>
              <a:gd name="T12" fmla="*/ 8 w 59"/>
              <a:gd name="T13" fmla="*/ 57 h 61"/>
              <a:gd name="T14" fmla="*/ 14 w 59"/>
              <a:gd name="T15" fmla="*/ 50 h 61"/>
              <a:gd name="T16" fmla="*/ 18 w 59"/>
              <a:gd name="T17" fmla="*/ 51 h 61"/>
              <a:gd name="T18" fmla="*/ 19 w 59"/>
              <a:gd name="T19" fmla="*/ 46 h 61"/>
              <a:gd name="T20" fmla="*/ 18 w 59"/>
              <a:gd name="T21" fmla="*/ 42 h 61"/>
              <a:gd name="T22" fmla="*/ 23 w 59"/>
              <a:gd name="T23" fmla="*/ 32 h 61"/>
              <a:gd name="T24" fmla="*/ 22 w 59"/>
              <a:gd name="T25" fmla="*/ 27 h 61"/>
              <a:gd name="T26" fmla="*/ 23 w 59"/>
              <a:gd name="T27" fmla="*/ 20 h 61"/>
              <a:gd name="T28" fmla="*/ 22 w 59"/>
              <a:gd name="T29" fmla="*/ 10 h 61"/>
              <a:gd name="T30" fmla="*/ 23 w 59"/>
              <a:gd name="T31" fmla="*/ 1 h 61"/>
              <a:gd name="T32" fmla="*/ 23 w 59"/>
              <a:gd name="T33" fmla="*/ 0 h 61"/>
              <a:gd name="T34" fmla="*/ 27 w 59"/>
              <a:gd name="T35" fmla="*/ 1 h 61"/>
              <a:gd name="T36" fmla="*/ 33 w 59"/>
              <a:gd name="T37" fmla="*/ 2 h 61"/>
              <a:gd name="T38" fmla="*/ 47 w 59"/>
              <a:gd name="T39" fmla="*/ 6 h 61"/>
              <a:gd name="T40" fmla="*/ 51 w 59"/>
              <a:gd name="T41" fmla="*/ 6 h 61"/>
              <a:gd name="T42" fmla="*/ 59 w 59"/>
              <a:gd name="T43" fmla="*/ 5 h 61"/>
              <a:gd name="T44" fmla="*/ 56 w 59"/>
              <a:gd name="T45" fmla="*/ 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9" h="61">
                <a:moveTo>
                  <a:pt x="15" y="31"/>
                </a:moveTo>
                <a:lnTo>
                  <a:pt x="17" y="32"/>
                </a:lnTo>
                <a:lnTo>
                  <a:pt x="14" y="39"/>
                </a:lnTo>
                <a:lnTo>
                  <a:pt x="10" y="46"/>
                </a:lnTo>
                <a:lnTo>
                  <a:pt x="4" y="54"/>
                </a:lnTo>
                <a:lnTo>
                  <a:pt x="0" y="61"/>
                </a:lnTo>
                <a:lnTo>
                  <a:pt x="8" y="57"/>
                </a:lnTo>
                <a:lnTo>
                  <a:pt x="14" y="50"/>
                </a:lnTo>
                <a:lnTo>
                  <a:pt x="18" y="51"/>
                </a:lnTo>
                <a:lnTo>
                  <a:pt x="19" y="46"/>
                </a:lnTo>
                <a:lnTo>
                  <a:pt x="18" y="42"/>
                </a:lnTo>
                <a:lnTo>
                  <a:pt x="23" y="32"/>
                </a:lnTo>
                <a:lnTo>
                  <a:pt x="22" y="27"/>
                </a:lnTo>
                <a:lnTo>
                  <a:pt x="23" y="20"/>
                </a:lnTo>
                <a:lnTo>
                  <a:pt x="22" y="10"/>
                </a:lnTo>
                <a:lnTo>
                  <a:pt x="23" y="1"/>
                </a:lnTo>
                <a:lnTo>
                  <a:pt x="23" y="0"/>
                </a:lnTo>
                <a:lnTo>
                  <a:pt x="27" y="1"/>
                </a:lnTo>
                <a:lnTo>
                  <a:pt x="33" y="2"/>
                </a:lnTo>
                <a:lnTo>
                  <a:pt x="47" y="6"/>
                </a:lnTo>
                <a:lnTo>
                  <a:pt x="51" y="6"/>
                </a:lnTo>
                <a:lnTo>
                  <a:pt x="59" y="5"/>
                </a:lnTo>
                <a:lnTo>
                  <a:pt x="56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6" name="Freeform 713"/>
          <p:cNvSpPr>
            <a:spLocks/>
          </p:cNvSpPr>
          <p:nvPr/>
        </p:nvSpPr>
        <p:spPr bwMode="auto">
          <a:xfrm>
            <a:off x="6481763" y="1624013"/>
            <a:ext cx="7938" cy="11113"/>
          </a:xfrm>
          <a:custGeom>
            <a:avLst/>
            <a:gdLst>
              <a:gd name="T0" fmla="*/ 0 w 5"/>
              <a:gd name="T1" fmla="*/ 0 h 7"/>
              <a:gd name="T2" fmla="*/ 1 w 5"/>
              <a:gd name="T3" fmla="*/ 0 h 7"/>
              <a:gd name="T4" fmla="*/ 5 w 5"/>
              <a:gd name="T5" fmla="*/ 3 h 7"/>
              <a:gd name="T6" fmla="*/ 5 w 5"/>
              <a:gd name="T7" fmla="*/ 7 h 7"/>
              <a:gd name="T8" fmla="*/ 4 w 5"/>
              <a:gd name="T9" fmla="*/ 5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7">
                <a:moveTo>
                  <a:pt x="0" y="0"/>
                </a:moveTo>
                <a:lnTo>
                  <a:pt x="1" y="0"/>
                </a:lnTo>
                <a:lnTo>
                  <a:pt x="5" y="3"/>
                </a:lnTo>
                <a:lnTo>
                  <a:pt x="5" y="7"/>
                </a:lnTo>
                <a:lnTo>
                  <a:pt x="4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7" name="Freeform 714"/>
          <p:cNvSpPr>
            <a:spLocks/>
          </p:cNvSpPr>
          <p:nvPr/>
        </p:nvSpPr>
        <p:spPr bwMode="auto">
          <a:xfrm>
            <a:off x="6707188" y="1566863"/>
            <a:ext cx="61913" cy="76200"/>
          </a:xfrm>
          <a:custGeom>
            <a:avLst/>
            <a:gdLst>
              <a:gd name="T0" fmla="*/ 39 w 39"/>
              <a:gd name="T1" fmla="*/ 48 h 48"/>
              <a:gd name="T2" fmla="*/ 38 w 39"/>
              <a:gd name="T3" fmla="*/ 45 h 48"/>
              <a:gd name="T4" fmla="*/ 37 w 39"/>
              <a:gd name="T5" fmla="*/ 45 h 48"/>
              <a:gd name="T6" fmla="*/ 33 w 39"/>
              <a:gd name="T7" fmla="*/ 44 h 48"/>
              <a:gd name="T8" fmla="*/ 24 w 39"/>
              <a:gd name="T9" fmla="*/ 43 h 48"/>
              <a:gd name="T10" fmla="*/ 15 w 39"/>
              <a:gd name="T11" fmla="*/ 44 h 48"/>
              <a:gd name="T12" fmla="*/ 9 w 39"/>
              <a:gd name="T13" fmla="*/ 39 h 48"/>
              <a:gd name="T14" fmla="*/ 8 w 39"/>
              <a:gd name="T15" fmla="*/ 30 h 48"/>
              <a:gd name="T16" fmla="*/ 0 w 39"/>
              <a:gd name="T17" fmla="*/ 25 h 48"/>
              <a:gd name="T18" fmla="*/ 1 w 39"/>
              <a:gd name="T19" fmla="*/ 17 h 48"/>
              <a:gd name="T20" fmla="*/ 1 w 39"/>
              <a:gd name="T21" fmla="*/ 14 h 48"/>
              <a:gd name="T22" fmla="*/ 1 w 39"/>
              <a:gd name="T23" fmla="*/ 10 h 48"/>
              <a:gd name="T24" fmla="*/ 5 w 39"/>
              <a:gd name="T25" fmla="*/ 9 h 48"/>
              <a:gd name="T26" fmla="*/ 8 w 39"/>
              <a:gd name="T27" fmla="*/ 3 h 48"/>
              <a:gd name="T28" fmla="*/ 9 w 39"/>
              <a:gd name="T29" fmla="*/ 2 h 48"/>
              <a:gd name="T30" fmla="*/ 16 w 39"/>
              <a:gd name="T31" fmla="*/ 0 h 48"/>
              <a:gd name="T32" fmla="*/ 19 w 39"/>
              <a:gd name="T33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9" h="48">
                <a:moveTo>
                  <a:pt x="39" y="48"/>
                </a:moveTo>
                <a:lnTo>
                  <a:pt x="38" y="45"/>
                </a:lnTo>
                <a:lnTo>
                  <a:pt x="37" y="45"/>
                </a:lnTo>
                <a:lnTo>
                  <a:pt x="33" y="44"/>
                </a:lnTo>
                <a:lnTo>
                  <a:pt x="24" y="43"/>
                </a:lnTo>
                <a:lnTo>
                  <a:pt x="15" y="44"/>
                </a:lnTo>
                <a:lnTo>
                  <a:pt x="9" y="39"/>
                </a:lnTo>
                <a:lnTo>
                  <a:pt x="8" y="30"/>
                </a:lnTo>
                <a:lnTo>
                  <a:pt x="0" y="25"/>
                </a:lnTo>
                <a:lnTo>
                  <a:pt x="1" y="17"/>
                </a:lnTo>
                <a:lnTo>
                  <a:pt x="1" y="14"/>
                </a:lnTo>
                <a:lnTo>
                  <a:pt x="1" y="10"/>
                </a:lnTo>
                <a:lnTo>
                  <a:pt x="5" y="9"/>
                </a:lnTo>
                <a:lnTo>
                  <a:pt x="8" y="3"/>
                </a:lnTo>
                <a:lnTo>
                  <a:pt x="9" y="2"/>
                </a:lnTo>
                <a:lnTo>
                  <a:pt x="16" y="0"/>
                </a:lnTo>
                <a:lnTo>
                  <a:pt x="19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8" name="Freeform 715"/>
          <p:cNvSpPr>
            <a:spLocks/>
          </p:cNvSpPr>
          <p:nvPr/>
        </p:nvSpPr>
        <p:spPr bwMode="auto">
          <a:xfrm>
            <a:off x="6435725" y="1636713"/>
            <a:ext cx="26988" cy="7938"/>
          </a:xfrm>
          <a:custGeom>
            <a:avLst/>
            <a:gdLst>
              <a:gd name="T0" fmla="*/ 17 w 17"/>
              <a:gd name="T1" fmla="*/ 5 h 5"/>
              <a:gd name="T2" fmla="*/ 14 w 17"/>
              <a:gd name="T3" fmla="*/ 4 h 5"/>
              <a:gd name="T4" fmla="*/ 14 w 17"/>
              <a:gd name="T5" fmla="*/ 1 h 5"/>
              <a:gd name="T6" fmla="*/ 12 w 17"/>
              <a:gd name="T7" fmla="*/ 0 h 5"/>
              <a:gd name="T8" fmla="*/ 7 w 17"/>
              <a:gd name="T9" fmla="*/ 0 h 5"/>
              <a:gd name="T10" fmla="*/ 2 w 17"/>
              <a:gd name="T11" fmla="*/ 0 h 5"/>
              <a:gd name="T12" fmla="*/ 0 w 17"/>
              <a:gd name="T13" fmla="*/ 4 h 5"/>
              <a:gd name="T14" fmla="*/ 0 w 17"/>
              <a:gd name="T15" fmla="*/ 4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5">
                <a:moveTo>
                  <a:pt x="17" y="5"/>
                </a:moveTo>
                <a:lnTo>
                  <a:pt x="14" y="4"/>
                </a:lnTo>
                <a:lnTo>
                  <a:pt x="14" y="1"/>
                </a:lnTo>
                <a:lnTo>
                  <a:pt x="12" y="0"/>
                </a:lnTo>
                <a:lnTo>
                  <a:pt x="7" y="0"/>
                </a:lnTo>
                <a:lnTo>
                  <a:pt x="2" y="0"/>
                </a:lnTo>
                <a:lnTo>
                  <a:pt x="0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9" name="Freeform 716"/>
          <p:cNvSpPr>
            <a:spLocks/>
          </p:cNvSpPr>
          <p:nvPr/>
        </p:nvSpPr>
        <p:spPr bwMode="auto">
          <a:xfrm>
            <a:off x="6416675" y="1643063"/>
            <a:ext cx="19050" cy="4763"/>
          </a:xfrm>
          <a:custGeom>
            <a:avLst/>
            <a:gdLst>
              <a:gd name="T0" fmla="*/ 12 w 12"/>
              <a:gd name="T1" fmla="*/ 0 h 3"/>
              <a:gd name="T2" fmla="*/ 9 w 12"/>
              <a:gd name="T3" fmla="*/ 3 h 3"/>
              <a:gd name="T4" fmla="*/ 0 w 12"/>
              <a:gd name="T5" fmla="*/ 1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2" h="3">
                <a:moveTo>
                  <a:pt x="12" y="0"/>
                </a:moveTo>
                <a:lnTo>
                  <a:pt x="9" y="3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0" name="Freeform 717"/>
          <p:cNvSpPr>
            <a:spLocks/>
          </p:cNvSpPr>
          <p:nvPr/>
        </p:nvSpPr>
        <p:spPr bwMode="auto">
          <a:xfrm>
            <a:off x="6462713" y="1631950"/>
            <a:ext cx="25400" cy="23813"/>
          </a:xfrm>
          <a:custGeom>
            <a:avLst/>
            <a:gdLst>
              <a:gd name="T0" fmla="*/ 16 w 16"/>
              <a:gd name="T1" fmla="*/ 0 h 15"/>
              <a:gd name="T2" fmla="*/ 15 w 16"/>
              <a:gd name="T3" fmla="*/ 0 h 15"/>
              <a:gd name="T4" fmla="*/ 4 w 16"/>
              <a:gd name="T5" fmla="*/ 3 h 15"/>
              <a:gd name="T6" fmla="*/ 0 w 16"/>
              <a:gd name="T7" fmla="*/ 4 h 15"/>
              <a:gd name="T8" fmla="*/ 0 w 16"/>
              <a:gd name="T9" fmla="*/ 6 h 15"/>
              <a:gd name="T10" fmla="*/ 10 w 16"/>
              <a:gd name="T11" fmla="*/ 8 h 15"/>
              <a:gd name="T12" fmla="*/ 9 w 16"/>
              <a:gd name="T13" fmla="*/ 15 h 15"/>
              <a:gd name="T14" fmla="*/ 1 w 16"/>
              <a:gd name="T15" fmla="*/ 8 h 15"/>
              <a:gd name="T16" fmla="*/ 0 w 16"/>
              <a:gd name="T17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5">
                <a:moveTo>
                  <a:pt x="16" y="0"/>
                </a:moveTo>
                <a:lnTo>
                  <a:pt x="15" y="0"/>
                </a:lnTo>
                <a:lnTo>
                  <a:pt x="4" y="3"/>
                </a:lnTo>
                <a:lnTo>
                  <a:pt x="0" y="4"/>
                </a:lnTo>
                <a:lnTo>
                  <a:pt x="0" y="6"/>
                </a:lnTo>
                <a:lnTo>
                  <a:pt x="10" y="8"/>
                </a:lnTo>
                <a:lnTo>
                  <a:pt x="9" y="15"/>
                </a:lnTo>
                <a:lnTo>
                  <a:pt x="1" y="8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1" name="Freeform 718"/>
          <p:cNvSpPr>
            <a:spLocks/>
          </p:cNvSpPr>
          <p:nvPr/>
        </p:nvSpPr>
        <p:spPr bwMode="auto">
          <a:xfrm>
            <a:off x="6862763" y="1619250"/>
            <a:ext cx="31750" cy="39688"/>
          </a:xfrm>
          <a:custGeom>
            <a:avLst/>
            <a:gdLst>
              <a:gd name="T0" fmla="*/ 0 w 20"/>
              <a:gd name="T1" fmla="*/ 25 h 25"/>
              <a:gd name="T2" fmla="*/ 10 w 20"/>
              <a:gd name="T3" fmla="*/ 8 h 25"/>
              <a:gd name="T4" fmla="*/ 19 w 20"/>
              <a:gd name="T5" fmla="*/ 0 h 25"/>
              <a:gd name="T6" fmla="*/ 20 w 20"/>
              <a:gd name="T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25">
                <a:moveTo>
                  <a:pt x="0" y="25"/>
                </a:moveTo>
                <a:lnTo>
                  <a:pt x="10" y="8"/>
                </a:lnTo>
                <a:lnTo>
                  <a:pt x="19" y="0"/>
                </a:lnTo>
                <a:lnTo>
                  <a:pt x="2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2" name="Freeform 719"/>
          <p:cNvSpPr>
            <a:spLocks/>
          </p:cNvSpPr>
          <p:nvPr/>
        </p:nvSpPr>
        <p:spPr bwMode="auto">
          <a:xfrm>
            <a:off x="6397625" y="1643063"/>
            <a:ext cx="19050" cy="19050"/>
          </a:xfrm>
          <a:custGeom>
            <a:avLst/>
            <a:gdLst>
              <a:gd name="T0" fmla="*/ 12 w 12"/>
              <a:gd name="T1" fmla="*/ 1 h 12"/>
              <a:gd name="T2" fmla="*/ 6 w 12"/>
              <a:gd name="T3" fmla="*/ 0 h 12"/>
              <a:gd name="T4" fmla="*/ 0 w 12"/>
              <a:gd name="T5" fmla="*/ 12 h 12"/>
              <a:gd name="T6" fmla="*/ 9 w 12"/>
              <a:gd name="T7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2">
                <a:moveTo>
                  <a:pt x="12" y="1"/>
                </a:moveTo>
                <a:lnTo>
                  <a:pt x="6" y="0"/>
                </a:lnTo>
                <a:lnTo>
                  <a:pt x="0" y="12"/>
                </a:lnTo>
                <a:lnTo>
                  <a:pt x="9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3" name="Freeform 720"/>
          <p:cNvSpPr>
            <a:spLocks/>
          </p:cNvSpPr>
          <p:nvPr/>
        </p:nvSpPr>
        <p:spPr bwMode="auto">
          <a:xfrm>
            <a:off x="6858000" y="1658938"/>
            <a:ext cx="4763" cy="6350"/>
          </a:xfrm>
          <a:custGeom>
            <a:avLst/>
            <a:gdLst>
              <a:gd name="T0" fmla="*/ 0 w 3"/>
              <a:gd name="T1" fmla="*/ 4 h 4"/>
              <a:gd name="T2" fmla="*/ 3 w 3"/>
              <a:gd name="T3" fmla="*/ 2 h 4"/>
              <a:gd name="T4" fmla="*/ 3 w 3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4">
                <a:moveTo>
                  <a:pt x="0" y="4"/>
                </a:moveTo>
                <a:lnTo>
                  <a:pt x="3" y="2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4" name="Freeform 721"/>
          <p:cNvSpPr>
            <a:spLocks/>
          </p:cNvSpPr>
          <p:nvPr/>
        </p:nvSpPr>
        <p:spPr bwMode="auto">
          <a:xfrm>
            <a:off x="6700838" y="1658938"/>
            <a:ext cx="12700" cy="12700"/>
          </a:xfrm>
          <a:custGeom>
            <a:avLst/>
            <a:gdLst>
              <a:gd name="T0" fmla="*/ 8 w 8"/>
              <a:gd name="T1" fmla="*/ 8 h 8"/>
              <a:gd name="T2" fmla="*/ 6 w 8"/>
              <a:gd name="T3" fmla="*/ 6 h 8"/>
              <a:gd name="T4" fmla="*/ 2 w 8"/>
              <a:gd name="T5" fmla="*/ 1 h 8"/>
              <a:gd name="T6" fmla="*/ 0 w 8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8">
                <a:moveTo>
                  <a:pt x="8" y="8"/>
                </a:moveTo>
                <a:lnTo>
                  <a:pt x="6" y="6"/>
                </a:lnTo>
                <a:lnTo>
                  <a:pt x="2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5" name="Line 722"/>
          <p:cNvSpPr>
            <a:spLocks noChangeShapeType="1"/>
          </p:cNvSpPr>
          <p:nvPr/>
        </p:nvSpPr>
        <p:spPr bwMode="auto">
          <a:xfrm flipV="1">
            <a:off x="6850063" y="1665288"/>
            <a:ext cx="7938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6" name="Freeform 723"/>
          <p:cNvSpPr>
            <a:spLocks/>
          </p:cNvSpPr>
          <p:nvPr/>
        </p:nvSpPr>
        <p:spPr bwMode="auto">
          <a:xfrm>
            <a:off x="6850063" y="1500188"/>
            <a:ext cx="53975" cy="173038"/>
          </a:xfrm>
          <a:custGeom>
            <a:avLst/>
            <a:gdLst>
              <a:gd name="T0" fmla="*/ 26 w 34"/>
              <a:gd name="T1" fmla="*/ 0 h 109"/>
              <a:gd name="T2" fmla="*/ 31 w 34"/>
              <a:gd name="T3" fmla="*/ 7 h 109"/>
              <a:gd name="T4" fmla="*/ 34 w 34"/>
              <a:gd name="T5" fmla="*/ 16 h 109"/>
              <a:gd name="T6" fmla="*/ 30 w 34"/>
              <a:gd name="T7" fmla="*/ 23 h 109"/>
              <a:gd name="T8" fmla="*/ 26 w 34"/>
              <a:gd name="T9" fmla="*/ 26 h 109"/>
              <a:gd name="T10" fmla="*/ 24 w 34"/>
              <a:gd name="T11" fmla="*/ 34 h 109"/>
              <a:gd name="T12" fmla="*/ 27 w 34"/>
              <a:gd name="T13" fmla="*/ 44 h 109"/>
              <a:gd name="T14" fmla="*/ 28 w 34"/>
              <a:gd name="T15" fmla="*/ 52 h 109"/>
              <a:gd name="T16" fmla="*/ 23 w 34"/>
              <a:gd name="T17" fmla="*/ 56 h 109"/>
              <a:gd name="T18" fmla="*/ 20 w 34"/>
              <a:gd name="T19" fmla="*/ 67 h 109"/>
              <a:gd name="T20" fmla="*/ 19 w 34"/>
              <a:gd name="T21" fmla="*/ 71 h 109"/>
              <a:gd name="T22" fmla="*/ 16 w 34"/>
              <a:gd name="T23" fmla="*/ 78 h 109"/>
              <a:gd name="T24" fmla="*/ 7 w 34"/>
              <a:gd name="T25" fmla="*/ 86 h 109"/>
              <a:gd name="T26" fmla="*/ 5 w 34"/>
              <a:gd name="T27" fmla="*/ 91 h 109"/>
              <a:gd name="T28" fmla="*/ 0 w 34"/>
              <a:gd name="T29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4" h="109">
                <a:moveTo>
                  <a:pt x="26" y="0"/>
                </a:moveTo>
                <a:lnTo>
                  <a:pt x="31" y="7"/>
                </a:lnTo>
                <a:lnTo>
                  <a:pt x="34" y="16"/>
                </a:lnTo>
                <a:lnTo>
                  <a:pt x="30" y="23"/>
                </a:lnTo>
                <a:lnTo>
                  <a:pt x="26" y="26"/>
                </a:lnTo>
                <a:lnTo>
                  <a:pt x="24" y="34"/>
                </a:lnTo>
                <a:lnTo>
                  <a:pt x="27" y="44"/>
                </a:lnTo>
                <a:lnTo>
                  <a:pt x="28" y="52"/>
                </a:lnTo>
                <a:lnTo>
                  <a:pt x="23" y="56"/>
                </a:lnTo>
                <a:lnTo>
                  <a:pt x="20" y="67"/>
                </a:lnTo>
                <a:lnTo>
                  <a:pt x="19" y="71"/>
                </a:lnTo>
                <a:lnTo>
                  <a:pt x="16" y="78"/>
                </a:lnTo>
                <a:lnTo>
                  <a:pt x="7" y="86"/>
                </a:lnTo>
                <a:lnTo>
                  <a:pt x="5" y="91"/>
                </a:lnTo>
                <a:lnTo>
                  <a:pt x="0" y="10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7" name="Freeform 724"/>
          <p:cNvSpPr>
            <a:spLocks/>
          </p:cNvSpPr>
          <p:nvPr/>
        </p:nvSpPr>
        <p:spPr bwMode="auto">
          <a:xfrm>
            <a:off x="6769100" y="1643063"/>
            <a:ext cx="9525" cy="33338"/>
          </a:xfrm>
          <a:custGeom>
            <a:avLst/>
            <a:gdLst>
              <a:gd name="T0" fmla="*/ 6 w 6"/>
              <a:gd name="T1" fmla="*/ 21 h 21"/>
              <a:gd name="T2" fmla="*/ 4 w 6"/>
              <a:gd name="T3" fmla="*/ 14 h 21"/>
              <a:gd name="T4" fmla="*/ 3 w 6"/>
              <a:gd name="T5" fmla="*/ 4 h 21"/>
              <a:gd name="T6" fmla="*/ 0 w 6"/>
              <a:gd name="T7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21">
                <a:moveTo>
                  <a:pt x="6" y="21"/>
                </a:moveTo>
                <a:lnTo>
                  <a:pt x="4" y="14"/>
                </a:lnTo>
                <a:lnTo>
                  <a:pt x="3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8" name="Freeform 725"/>
          <p:cNvSpPr>
            <a:spLocks/>
          </p:cNvSpPr>
          <p:nvPr/>
        </p:nvSpPr>
        <p:spPr bwMode="auto">
          <a:xfrm>
            <a:off x="6411913" y="1654175"/>
            <a:ext cx="26988" cy="28575"/>
          </a:xfrm>
          <a:custGeom>
            <a:avLst/>
            <a:gdLst>
              <a:gd name="T0" fmla="*/ 0 w 17"/>
              <a:gd name="T1" fmla="*/ 4 h 18"/>
              <a:gd name="T2" fmla="*/ 3 w 17"/>
              <a:gd name="T3" fmla="*/ 4 h 18"/>
              <a:gd name="T4" fmla="*/ 6 w 17"/>
              <a:gd name="T5" fmla="*/ 0 h 18"/>
              <a:gd name="T6" fmla="*/ 12 w 17"/>
              <a:gd name="T7" fmla="*/ 1 h 18"/>
              <a:gd name="T8" fmla="*/ 17 w 17"/>
              <a:gd name="T9" fmla="*/ 3 h 18"/>
              <a:gd name="T10" fmla="*/ 15 w 17"/>
              <a:gd name="T11" fmla="*/ 5 h 18"/>
              <a:gd name="T12" fmla="*/ 12 w 17"/>
              <a:gd name="T13" fmla="*/ 5 h 18"/>
              <a:gd name="T14" fmla="*/ 8 w 17"/>
              <a:gd name="T15" fmla="*/ 4 h 18"/>
              <a:gd name="T16" fmla="*/ 7 w 17"/>
              <a:gd name="T17" fmla="*/ 7 h 18"/>
              <a:gd name="T18" fmla="*/ 8 w 17"/>
              <a:gd name="T19" fmla="*/ 7 h 18"/>
              <a:gd name="T20" fmla="*/ 11 w 17"/>
              <a:gd name="T21" fmla="*/ 9 h 18"/>
              <a:gd name="T22" fmla="*/ 14 w 17"/>
              <a:gd name="T23" fmla="*/ 11 h 18"/>
              <a:gd name="T24" fmla="*/ 15 w 17"/>
              <a:gd name="T25" fmla="*/ 14 h 18"/>
              <a:gd name="T26" fmla="*/ 15 w 17"/>
              <a:gd name="T27" fmla="*/ 18 h 18"/>
              <a:gd name="T28" fmla="*/ 10 w 17"/>
              <a:gd name="T29" fmla="*/ 14 h 18"/>
              <a:gd name="T30" fmla="*/ 6 w 17"/>
              <a:gd name="T31" fmla="*/ 1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7" h="18">
                <a:moveTo>
                  <a:pt x="0" y="4"/>
                </a:moveTo>
                <a:lnTo>
                  <a:pt x="3" y="4"/>
                </a:lnTo>
                <a:lnTo>
                  <a:pt x="6" y="0"/>
                </a:lnTo>
                <a:lnTo>
                  <a:pt x="12" y="1"/>
                </a:lnTo>
                <a:lnTo>
                  <a:pt x="17" y="3"/>
                </a:lnTo>
                <a:lnTo>
                  <a:pt x="15" y="5"/>
                </a:lnTo>
                <a:lnTo>
                  <a:pt x="12" y="5"/>
                </a:lnTo>
                <a:lnTo>
                  <a:pt x="8" y="4"/>
                </a:lnTo>
                <a:lnTo>
                  <a:pt x="7" y="7"/>
                </a:lnTo>
                <a:lnTo>
                  <a:pt x="8" y="7"/>
                </a:lnTo>
                <a:lnTo>
                  <a:pt x="11" y="9"/>
                </a:lnTo>
                <a:lnTo>
                  <a:pt x="14" y="11"/>
                </a:lnTo>
                <a:lnTo>
                  <a:pt x="15" y="14"/>
                </a:lnTo>
                <a:lnTo>
                  <a:pt x="15" y="18"/>
                </a:lnTo>
                <a:lnTo>
                  <a:pt x="10" y="14"/>
                </a:lnTo>
                <a:lnTo>
                  <a:pt x="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9" name="Freeform 726"/>
          <p:cNvSpPr>
            <a:spLocks/>
          </p:cNvSpPr>
          <p:nvPr/>
        </p:nvSpPr>
        <p:spPr bwMode="auto">
          <a:xfrm>
            <a:off x="6600825" y="1660525"/>
            <a:ext cx="1588" cy="22225"/>
          </a:xfrm>
          <a:custGeom>
            <a:avLst/>
            <a:gdLst>
              <a:gd name="T0" fmla="*/ 0 w 1"/>
              <a:gd name="T1" fmla="*/ 0 h 14"/>
              <a:gd name="T2" fmla="*/ 0 w 1"/>
              <a:gd name="T3" fmla="*/ 8 h 14"/>
              <a:gd name="T4" fmla="*/ 1 w 1"/>
              <a:gd name="T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4">
                <a:moveTo>
                  <a:pt x="0" y="0"/>
                </a:moveTo>
                <a:lnTo>
                  <a:pt x="0" y="8"/>
                </a:lnTo>
                <a:lnTo>
                  <a:pt x="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0" name="Freeform 727"/>
          <p:cNvSpPr>
            <a:spLocks/>
          </p:cNvSpPr>
          <p:nvPr/>
        </p:nvSpPr>
        <p:spPr bwMode="auto">
          <a:xfrm>
            <a:off x="6602413" y="1641475"/>
            <a:ext cx="28575" cy="42863"/>
          </a:xfrm>
          <a:custGeom>
            <a:avLst/>
            <a:gdLst>
              <a:gd name="T0" fmla="*/ 0 w 18"/>
              <a:gd name="T1" fmla="*/ 26 h 27"/>
              <a:gd name="T2" fmla="*/ 2 w 18"/>
              <a:gd name="T3" fmla="*/ 27 h 27"/>
              <a:gd name="T4" fmla="*/ 6 w 18"/>
              <a:gd name="T5" fmla="*/ 17 h 27"/>
              <a:gd name="T6" fmla="*/ 7 w 18"/>
              <a:gd name="T7" fmla="*/ 9 h 27"/>
              <a:gd name="T8" fmla="*/ 13 w 18"/>
              <a:gd name="T9" fmla="*/ 0 h 27"/>
              <a:gd name="T10" fmla="*/ 17 w 18"/>
              <a:gd name="T11" fmla="*/ 1 h 27"/>
              <a:gd name="T12" fmla="*/ 18 w 18"/>
              <a:gd name="T13" fmla="*/ 1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27">
                <a:moveTo>
                  <a:pt x="0" y="26"/>
                </a:moveTo>
                <a:lnTo>
                  <a:pt x="2" y="27"/>
                </a:lnTo>
                <a:lnTo>
                  <a:pt x="6" y="17"/>
                </a:lnTo>
                <a:lnTo>
                  <a:pt x="7" y="9"/>
                </a:lnTo>
                <a:lnTo>
                  <a:pt x="13" y="0"/>
                </a:lnTo>
                <a:lnTo>
                  <a:pt x="17" y="1"/>
                </a:lnTo>
                <a:lnTo>
                  <a:pt x="18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1" name="Freeform 728"/>
          <p:cNvSpPr>
            <a:spLocks/>
          </p:cNvSpPr>
          <p:nvPr/>
        </p:nvSpPr>
        <p:spPr bwMode="auto">
          <a:xfrm>
            <a:off x="6630988" y="1643063"/>
            <a:ext cx="7938" cy="46038"/>
          </a:xfrm>
          <a:custGeom>
            <a:avLst/>
            <a:gdLst>
              <a:gd name="T0" fmla="*/ 0 w 5"/>
              <a:gd name="T1" fmla="*/ 0 h 29"/>
              <a:gd name="T2" fmla="*/ 1 w 5"/>
              <a:gd name="T3" fmla="*/ 1 h 29"/>
              <a:gd name="T4" fmla="*/ 4 w 5"/>
              <a:gd name="T5" fmla="*/ 11 h 29"/>
              <a:gd name="T6" fmla="*/ 5 w 5"/>
              <a:gd name="T7" fmla="*/ 16 h 29"/>
              <a:gd name="T8" fmla="*/ 4 w 5"/>
              <a:gd name="T9" fmla="*/ 22 h 29"/>
              <a:gd name="T10" fmla="*/ 4 w 5"/>
              <a:gd name="T11" fmla="*/ 25 h 29"/>
              <a:gd name="T12" fmla="*/ 4 w 5"/>
              <a:gd name="T1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29">
                <a:moveTo>
                  <a:pt x="0" y="0"/>
                </a:moveTo>
                <a:lnTo>
                  <a:pt x="1" y="1"/>
                </a:lnTo>
                <a:lnTo>
                  <a:pt x="4" y="11"/>
                </a:lnTo>
                <a:lnTo>
                  <a:pt x="5" y="16"/>
                </a:lnTo>
                <a:lnTo>
                  <a:pt x="4" y="22"/>
                </a:lnTo>
                <a:lnTo>
                  <a:pt x="4" y="25"/>
                </a:lnTo>
                <a:lnTo>
                  <a:pt x="4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2" name="Freeform 729"/>
          <p:cNvSpPr>
            <a:spLocks/>
          </p:cNvSpPr>
          <p:nvPr/>
        </p:nvSpPr>
        <p:spPr bwMode="auto">
          <a:xfrm>
            <a:off x="6778625" y="1676400"/>
            <a:ext cx="11113" cy="12700"/>
          </a:xfrm>
          <a:custGeom>
            <a:avLst/>
            <a:gdLst>
              <a:gd name="T0" fmla="*/ 7 w 7"/>
              <a:gd name="T1" fmla="*/ 8 h 8"/>
              <a:gd name="T2" fmla="*/ 5 w 7"/>
              <a:gd name="T3" fmla="*/ 8 h 8"/>
              <a:gd name="T4" fmla="*/ 0 w 7"/>
              <a:gd name="T5" fmla="*/ 1 h 8"/>
              <a:gd name="T6" fmla="*/ 0 w 7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8">
                <a:moveTo>
                  <a:pt x="7" y="8"/>
                </a:moveTo>
                <a:lnTo>
                  <a:pt x="5" y="8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3" name="Freeform 730"/>
          <p:cNvSpPr>
            <a:spLocks/>
          </p:cNvSpPr>
          <p:nvPr/>
        </p:nvSpPr>
        <p:spPr bwMode="auto">
          <a:xfrm>
            <a:off x="6661150" y="1684338"/>
            <a:ext cx="11113" cy="11113"/>
          </a:xfrm>
          <a:custGeom>
            <a:avLst/>
            <a:gdLst>
              <a:gd name="T0" fmla="*/ 0 w 7"/>
              <a:gd name="T1" fmla="*/ 0 h 7"/>
              <a:gd name="T2" fmla="*/ 4 w 7"/>
              <a:gd name="T3" fmla="*/ 5 h 7"/>
              <a:gd name="T4" fmla="*/ 7 w 7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7">
                <a:moveTo>
                  <a:pt x="0" y="0"/>
                </a:moveTo>
                <a:lnTo>
                  <a:pt x="4" y="5"/>
                </a:lnTo>
                <a:lnTo>
                  <a:pt x="7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4" name="Freeform 731"/>
          <p:cNvSpPr>
            <a:spLocks/>
          </p:cNvSpPr>
          <p:nvPr/>
        </p:nvSpPr>
        <p:spPr bwMode="auto">
          <a:xfrm>
            <a:off x="6662738" y="1665288"/>
            <a:ext cx="55563" cy="30163"/>
          </a:xfrm>
          <a:custGeom>
            <a:avLst/>
            <a:gdLst>
              <a:gd name="T0" fmla="*/ 6 w 35"/>
              <a:gd name="T1" fmla="*/ 19 h 19"/>
              <a:gd name="T2" fmla="*/ 9 w 35"/>
              <a:gd name="T3" fmla="*/ 16 h 19"/>
              <a:gd name="T4" fmla="*/ 9 w 35"/>
              <a:gd name="T5" fmla="*/ 15 h 19"/>
              <a:gd name="T6" fmla="*/ 9 w 35"/>
              <a:gd name="T7" fmla="*/ 12 h 19"/>
              <a:gd name="T8" fmla="*/ 5 w 35"/>
              <a:gd name="T9" fmla="*/ 7 h 19"/>
              <a:gd name="T10" fmla="*/ 0 w 35"/>
              <a:gd name="T11" fmla="*/ 2 h 19"/>
              <a:gd name="T12" fmla="*/ 3 w 35"/>
              <a:gd name="T13" fmla="*/ 0 h 19"/>
              <a:gd name="T14" fmla="*/ 9 w 35"/>
              <a:gd name="T15" fmla="*/ 0 h 19"/>
              <a:gd name="T16" fmla="*/ 20 w 35"/>
              <a:gd name="T17" fmla="*/ 0 h 19"/>
              <a:gd name="T18" fmla="*/ 22 w 35"/>
              <a:gd name="T19" fmla="*/ 1 h 19"/>
              <a:gd name="T20" fmla="*/ 22 w 35"/>
              <a:gd name="T21" fmla="*/ 4 h 19"/>
              <a:gd name="T22" fmla="*/ 24 w 35"/>
              <a:gd name="T23" fmla="*/ 8 h 19"/>
              <a:gd name="T24" fmla="*/ 29 w 35"/>
              <a:gd name="T25" fmla="*/ 9 h 19"/>
              <a:gd name="T26" fmla="*/ 35 w 35"/>
              <a:gd name="T27" fmla="*/ 8 h 19"/>
              <a:gd name="T28" fmla="*/ 32 w 35"/>
              <a:gd name="T29" fmla="*/ 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5" h="19">
                <a:moveTo>
                  <a:pt x="6" y="19"/>
                </a:moveTo>
                <a:lnTo>
                  <a:pt x="9" y="16"/>
                </a:lnTo>
                <a:lnTo>
                  <a:pt x="9" y="15"/>
                </a:lnTo>
                <a:lnTo>
                  <a:pt x="9" y="12"/>
                </a:lnTo>
                <a:lnTo>
                  <a:pt x="5" y="7"/>
                </a:lnTo>
                <a:lnTo>
                  <a:pt x="0" y="2"/>
                </a:lnTo>
                <a:lnTo>
                  <a:pt x="3" y="0"/>
                </a:lnTo>
                <a:lnTo>
                  <a:pt x="9" y="0"/>
                </a:lnTo>
                <a:lnTo>
                  <a:pt x="20" y="0"/>
                </a:lnTo>
                <a:lnTo>
                  <a:pt x="22" y="1"/>
                </a:lnTo>
                <a:lnTo>
                  <a:pt x="22" y="4"/>
                </a:lnTo>
                <a:lnTo>
                  <a:pt x="24" y="8"/>
                </a:lnTo>
                <a:lnTo>
                  <a:pt x="29" y="9"/>
                </a:lnTo>
                <a:lnTo>
                  <a:pt x="35" y="8"/>
                </a:lnTo>
                <a:lnTo>
                  <a:pt x="32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5" name="Freeform 732"/>
          <p:cNvSpPr>
            <a:spLocks/>
          </p:cNvSpPr>
          <p:nvPr/>
        </p:nvSpPr>
        <p:spPr bwMode="auto">
          <a:xfrm>
            <a:off x="6403975" y="1676400"/>
            <a:ext cx="17463" cy="20638"/>
          </a:xfrm>
          <a:custGeom>
            <a:avLst/>
            <a:gdLst>
              <a:gd name="T0" fmla="*/ 11 w 11"/>
              <a:gd name="T1" fmla="*/ 0 h 13"/>
              <a:gd name="T2" fmla="*/ 0 w 11"/>
              <a:gd name="T3" fmla="*/ 4 h 13"/>
              <a:gd name="T4" fmla="*/ 5 w 11"/>
              <a:gd name="T5" fmla="*/ 12 h 13"/>
              <a:gd name="T6" fmla="*/ 9 w 11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13">
                <a:moveTo>
                  <a:pt x="11" y="0"/>
                </a:moveTo>
                <a:lnTo>
                  <a:pt x="0" y="4"/>
                </a:lnTo>
                <a:lnTo>
                  <a:pt x="5" y="12"/>
                </a:lnTo>
                <a:lnTo>
                  <a:pt x="9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6" name="Freeform 733"/>
          <p:cNvSpPr>
            <a:spLocks/>
          </p:cNvSpPr>
          <p:nvPr/>
        </p:nvSpPr>
        <p:spPr bwMode="auto">
          <a:xfrm>
            <a:off x="6643688" y="1658938"/>
            <a:ext cx="17463" cy="41275"/>
          </a:xfrm>
          <a:custGeom>
            <a:avLst/>
            <a:gdLst>
              <a:gd name="T0" fmla="*/ 0 w 11"/>
              <a:gd name="T1" fmla="*/ 26 h 26"/>
              <a:gd name="T2" fmla="*/ 2 w 11"/>
              <a:gd name="T3" fmla="*/ 17 h 26"/>
              <a:gd name="T4" fmla="*/ 2 w 11"/>
              <a:gd name="T5" fmla="*/ 8 h 26"/>
              <a:gd name="T6" fmla="*/ 2 w 11"/>
              <a:gd name="T7" fmla="*/ 6 h 26"/>
              <a:gd name="T8" fmla="*/ 3 w 11"/>
              <a:gd name="T9" fmla="*/ 5 h 26"/>
              <a:gd name="T10" fmla="*/ 3 w 11"/>
              <a:gd name="T11" fmla="*/ 0 h 26"/>
              <a:gd name="T12" fmla="*/ 7 w 11"/>
              <a:gd name="T13" fmla="*/ 8 h 26"/>
              <a:gd name="T14" fmla="*/ 7 w 11"/>
              <a:gd name="T15" fmla="*/ 9 h 26"/>
              <a:gd name="T16" fmla="*/ 11 w 11"/>
              <a:gd name="T17" fmla="*/ 1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26">
                <a:moveTo>
                  <a:pt x="0" y="26"/>
                </a:moveTo>
                <a:lnTo>
                  <a:pt x="2" y="17"/>
                </a:lnTo>
                <a:lnTo>
                  <a:pt x="2" y="8"/>
                </a:lnTo>
                <a:lnTo>
                  <a:pt x="2" y="6"/>
                </a:lnTo>
                <a:lnTo>
                  <a:pt x="3" y="5"/>
                </a:lnTo>
                <a:lnTo>
                  <a:pt x="3" y="0"/>
                </a:lnTo>
                <a:lnTo>
                  <a:pt x="7" y="8"/>
                </a:lnTo>
                <a:lnTo>
                  <a:pt x="7" y="9"/>
                </a:lnTo>
                <a:lnTo>
                  <a:pt x="11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7" name="Freeform 734"/>
          <p:cNvSpPr>
            <a:spLocks/>
          </p:cNvSpPr>
          <p:nvPr/>
        </p:nvSpPr>
        <p:spPr bwMode="auto">
          <a:xfrm>
            <a:off x="6769100" y="1689100"/>
            <a:ext cx="28575" cy="12700"/>
          </a:xfrm>
          <a:custGeom>
            <a:avLst/>
            <a:gdLst>
              <a:gd name="T0" fmla="*/ 0 w 18"/>
              <a:gd name="T1" fmla="*/ 2 h 8"/>
              <a:gd name="T2" fmla="*/ 9 w 18"/>
              <a:gd name="T3" fmla="*/ 5 h 8"/>
              <a:gd name="T4" fmla="*/ 13 w 18"/>
              <a:gd name="T5" fmla="*/ 5 h 8"/>
              <a:gd name="T6" fmla="*/ 18 w 18"/>
              <a:gd name="T7" fmla="*/ 8 h 8"/>
              <a:gd name="T8" fmla="*/ 18 w 18"/>
              <a:gd name="T9" fmla="*/ 5 h 8"/>
              <a:gd name="T10" fmla="*/ 18 w 18"/>
              <a:gd name="T11" fmla="*/ 2 h 8"/>
              <a:gd name="T12" fmla="*/ 13 w 18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8">
                <a:moveTo>
                  <a:pt x="0" y="2"/>
                </a:moveTo>
                <a:lnTo>
                  <a:pt x="9" y="5"/>
                </a:lnTo>
                <a:lnTo>
                  <a:pt x="13" y="5"/>
                </a:lnTo>
                <a:lnTo>
                  <a:pt x="18" y="8"/>
                </a:lnTo>
                <a:lnTo>
                  <a:pt x="18" y="5"/>
                </a:lnTo>
                <a:lnTo>
                  <a:pt x="18" y="2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8" name="Freeform 735"/>
          <p:cNvSpPr>
            <a:spLocks/>
          </p:cNvSpPr>
          <p:nvPr/>
        </p:nvSpPr>
        <p:spPr bwMode="auto">
          <a:xfrm>
            <a:off x="6638925" y="1700213"/>
            <a:ext cx="4763" cy="7938"/>
          </a:xfrm>
          <a:custGeom>
            <a:avLst/>
            <a:gdLst>
              <a:gd name="T0" fmla="*/ 3 w 3"/>
              <a:gd name="T1" fmla="*/ 0 h 5"/>
              <a:gd name="T2" fmla="*/ 0 w 3"/>
              <a:gd name="T3" fmla="*/ 4 h 5"/>
              <a:gd name="T4" fmla="*/ 0 w 3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3" y="0"/>
                </a:moveTo>
                <a:lnTo>
                  <a:pt x="0" y="4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9" name="Freeform 736"/>
          <p:cNvSpPr>
            <a:spLocks/>
          </p:cNvSpPr>
          <p:nvPr/>
        </p:nvSpPr>
        <p:spPr bwMode="auto">
          <a:xfrm>
            <a:off x="6637338" y="1689100"/>
            <a:ext cx="1588" cy="19050"/>
          </a:xfrm>
          <a:custGeom>
            <a:avLst/>
            <a:gdLst>
              <a:gd name="T0" fmla="*/ 0 w 1"/>
              <a:gd name="T1" fmla="*/ 0 h 12"/>
              <a:gd name="T2" fmla="*/ 0 w 1"/>
              <a:gd name="T3" fmla="*/ 2 h 12"/>
              <a:gd name="T4" fmla="*/ 1 w 1"/>
              <a:gd name="T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2">
                <a:moveTo>
                  <a:pt x="0" y="0"/>
                </a:moveTo>
                <a:lnTo>
                  <a:pt x="0" y="2"/>
                </a:lnTo>
                <a:lnTo>
                  <a:pt x="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0" name="Freeform 737"/>
          <p:cNvSpPr>
            <a:spLocks/>
          </p:cNvSpPr>
          <p:nvPr/>
        </p:nvSpPr>
        <p:spPr bwMode="auto">
          <a:xfrm>
            <a:off x="6418263" y="1689100"/>
            <a:ext cx="28575" cy="25400"/>
          </a:xfrm>
          <a:custGeom>
            <a:avLst/>
            <a:gdLst>
              <a:gd name="T0" fmla="*/ 0 w 18"/>
              <a:gd name="T1" fmla="*/ 5 h 16"/>
              <a:gd name="T2" fmla="*/ 3 w 18"/>
              <a:gd name="T3" fmla="*/ 7 h 16"/>
              <a:gd name="T4" fmla="*/ 7 w 18"/>
              <a:gd name="T5" fmla="*/ 8 h 16"/>
              <a:gd name="T6" fmla="*/ 10 w 18"/>
              <a:gd name="T7" fmla="*/ 2 h 16"/>
              <a:gd name="T8" fmla="*/ 10 w 18"/>
              <a:gd name="T9" fmla="*/ 1 h 16"/>
              <a:gd name="T10" fmla="*/ 15 w 18"/>
              <a:gd name="T11" fmla="*/ 0 h 16"/>
              <a:gd name="T12" fmla="*/ 18 w 18"/>
              <a:gd name="T13" fmla="*/ 2 h 16"/>
              <a:gd name="T14" fmla="*/ 11 w 18"/>
              <a:gd name="T15" fmla="*/ 9 h 16"/>
              <a:gd name="T16" fmla="*/ 13 w 18"/>
              <a:gd name="T17" fmla="*/ 15 h 16"/>
              <a:gd name="T18" fmla="*/ 13 w 18"/>
              <a:gd name="T1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6">
                <a:moveTo>
                  <a:pt x="0" y="5"/>
                </a:moveTo>
                <a:lnTo>
                  <a:pt x="3" y="7"/>
                </a:lnTo>
                <a:lnTo>
                  <a:pt x="7" y="8"/>
                </a:lnTo>
                <a:lnTo>
                  <a:pt x="10" y="2"/>
                </a:lnTo>
                <a:lnTo>
                  <a:pt x="10" y="1"/>
                </a:lnTo>
                <a:lnTo>
                  <a:pt x="15" y="0"/>
                </a:lnTo>
                <a:lnTo>
                  <a:pt x="18" y="2"/>
                </a:lnTo>
                <a:lnTo>
                  <a:pt x="11" y="9"/>
                </a:lnTo>
                <a:lnTo>
                  <a:pt x="13" y="15"/>
                </a:lnTo>
                <a:lnTo>
                  <a:pt x="1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1" name="Line 738"/>
          <p:cNvSpPr>
            <a:spLocks noChangeShapeType="1"/>
          </p:cNvSpPr>
          <p:nvPr/>
        </p:nvSpPr>
        <p:spPr bwMode="auto">
          <a:xfrm>
            <a:off x="6438900" y="1714500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2" name="Freeform 739"/>
          <p:cNvSpPr>
            <a:spLocks/>
          </p:cNvSpPr>
          <p:nvPr/>
        </p:nvSpPr>
        <p:spPr bwMode="auto">
          <a:xfrm>
            <a:off x="6496050" y="1724025"/>
            <a:ext cx="3175" cy="6350"/>
          </a:xfrm>
          <a:custGeom>
            <a:avLst/>
            <a:gdLst>
              <a:gd name="T0" fmla="*/ 0 w 2"/>
              <a:gd name="T1" fmla="*/ 0 h 4"/>
              <a:gd name="T2" fmla="*/ 2 w 2"/>
              <a:gd name="T3" fmla="*/ 0 h 4"/>
              <a:gd name="T4" fmla="*/ 0 w 2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4">
                <a:moveTo>
                  <a:pt x="0" y="0"/>
                </a:moveTo>
                <a:lnTo>
                  <a:pt x="2" y="0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3" name="Freeform 740"/>
          <p:cNvSpPr>
            <a:spLocks/>
          </p:cNvSpPr>
          <p:nvPr/>
        </p:nvSpPr>
        <p:spPr bwMode="auto">
          <a:xfrm>
            <a:off x="6496050" y="1576388"/>
            <a:ext cx="82550" cy="168275"/>
          </a:xfrm>
          <a:custGeom>
            <a:avLst/>
            <a:gdLst>
              <a:gd name="T0" fmla="*/ 0 w 52"/>
              <a:gd name="T1" fmla="*/ 106 h 106"/>
              <a:gd name="T2" fmla="*/ 21 w 52"/>
              <a:gd name="T3" fmla="*/ 103 h 106"/>
              <a:gd name="T4" fmla="*/ 29 w 52"/>
              <a:gd name="T5" fmla="*/ 105 h 106"/>
              <a:gd name="T6" fmla="*/ 30 w 52"/>
              <a:gd name="T7" fmla="*/ 103 h 106"/>
              <a:gd name="T8" fmla="*/ 45 w 52"/>
              <a:gd name="T9" fmla="*/ 95 h 106"/>
              <a:gd name="T10" fmla="*/ 33 w 52"/>
              <a:gd name="T11" fmla="*/ 87 h 106"/>
              <a:gd name="T12" fmla="*/ 40 w 52"/>
              <a:gd name="T13" fmla="*/ 80 h 106"/>
              <a:gd name="T14" fmla="*/ 39 w 52"/>
              <a:gd name="T15" fmla="*/ 80 h 106"/>
              <a:gd name="T16" fmla="*/ 39 w 52"/>
              <a:gd name="T17" fmla="*/ 73 h 106"/>
              <a:gd name="T18" fmla="*/ 33 w 52"/>
              <a:gd name="T19" fmla="*/ 64 h 106"/>
              <a:gd name="T20" fmla="*/ 32 w 52"/>
              <a:gd name="T21" fmla="*/ 61 h 106"/>
              <a:gd name="T22" fmla="*/ 39 w 52"/>
              <a:gd name="T23" fmla="*/ 56 h 106"/>
              <a:gd name="T24" fmla="*/ 47 w 52"/>
              <a:gd name="T25" fmla="*/ 53 h 106"/>
              <a:gd name="T26" fmla="*/ 51 w 52"/>
              <a:gd name="T27" fmla="*/ 50 h 106"/>
              <a:gd name="T28" fmla="*/ 52 w 52"/>
              <a:gd name="T29" fmla="*/ 49 h 106"/>
              <a:gd name="T30" fmla="*/ 51 w 52"/>
              <a:gd name="T31" fmla="*/ 46 h 106"/>
              <a:gd name="T32" fmla="*/ 50 w 52"/>
              <a:gd name="T33" fmla="*/ 45 h 106"/>
              <a:gd name="T34" fmla="*/ 48 w 52"/>
              <a:gd name="T35" fmla="*/ 33 h 106"/>
              <a:gd name="T36" fmla="*/ 45 w 52"/>
              <a:gd name="T37" fmla="*/ 28 h 106"/>
              <a:gd name="T38" fmla="*/ 40 w 52"/>
              <a:gd name="T39" fmla="*/ 37 h 106"/>
              <a:gd name="T40" fmla="*/ 36 w 52"/>
              <a:gd name="T41" fmla="*/ 34 h 106"/>
              <a:gd name="T42" fmla="*/ 41 w 52"/>
              <a:gd name="T43" fmla="*/ 24 h 106"/>
              <a:gd name="T44" fmla="*/ 43 w 52"/>
              <a:gd name="T45" fmla="*/ 22 h 106"/>
              <a:gd name="T46" fmla="*/ 45 w 52"/>
              <a:gd name="T47" fmla="*/ 18 h 106"/>
              <a:gd name="T48" fmla="*/ 39 w 52"/>
              <a:gd name="T49" fmla="*/ 12 h 106"/>
              <a:gd name="T50" fmla="*/ 29 w 52"/>
              <a:gd name="T51" fmla="*/ 26 h 106"/>
              <a:gd name="T52" fmla="*/ 25 w 52"/>
              <a:gd name="T53" fmla="*/ 24 h 106"/>
              <a:gd name="T54" fmla="*/ 29 w 52"/>
              <a:gd name="T55" fmla="*/ 12 h 106"/>
              <a:gd name="T56" fmla="*/ 29 w 52"/>
              <a:gd name="T57" fmla="*/ 11 h 106"/>
              <a:gd name="T58" fmla="*/ 32 w 52"/>
              <a:gd name="T59" fmla="*/ 1 h 106"/>
              <a:gd name="T60" fmla="*/ 29 w 52"/>
              <a:gd name="T61" fmla="*/ 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2" h="106">
                <a:moveTo>
                  <a:pt x="0" y="106"/>
                </a:moveTo>
                <a:lnTo>
                  <a:pt x="21" y="103"/>
                </a:lnTo>
                <a:lnTo>
                  <a:pt x="29" y="105"/>
                </a:lnTo>
                <a:lnTo>
                  <a:pt x="30" y="103"/>
                </a:lnTo>
                <a:lnTo>
                  <a:pt x="45" y="95"/>
                </a:lnTo>
                <a:lnTo>
                  <a:pt x="33" y="87"/>
                </a:lnTo>
                <a:lnTo>
                  <a:pt x="40" y="80"/>
                </a:lnTo>
                <a:lnTo>
                  <a:pt x="39" y="80"/>
                </a:lnTo>
                <a:lnTo>
                  <a:pt x="39" y="73"/>
                </a:lnTo>
                <a:lnTo>
                  <a:pt x="33" y="64"/>
                </a:lnTo>
                <a:lnTo>
                  <a:pt x="32" y="61"/>
                </a:lnTo>
                <a:lnTo>
                  <a:pt x="39" y="56"/>
                </a:lnTo>
                <a:lnTo>
                  <a:pt x="47" y="53"/>
                </a:lnTo>
                <a:lnTo>
                  <a:pt x="51" y="50"/>
                </a:lnTo>
                <a:lnTo>
                  <a:pt x="52" y="49"/>
                </a:lnTo>
                <a:lnTo>
                  <a:pt x="51" y="46"/>
                </a:lnTo>
                <a:lnTo>
                  <a:pt x="50" y="45"/>
                </a:lnTo>
                <a:lnTo>
                  <a:pt x="48" y="33"/>
                </a:lnTo>
                <a:lnTo>
                  <a:pt x="45" y="28"/>
                </a:lnTo>
                <a:lnTo>
                  <a:pt x="40" y="37"/>
                </a:lnTo>
                <a:lnTo>
                  <a:pt x="36" y="34"/>
                </a:lnTo>
                <a:lnTo>
                  <a:pt x="41" y="24"/>
                </a:lnTo>
                <a:lnTo>
                  <a:pt x="43" y="22"/>
                </a:lnTo>
                <a:lnTo>
                  <a:pt x="45" y="18"/>
                </a:lnTo>
                <a:lnTo>
                  <a:pt x="39" y="12"/>
                </a:lnTo>
                <a:lnTo>
                  <a:pt x="29" y="26"/>
                </a:lnTo>
                <a:lnTo>
                  <a:pt x="25" y="24"/>
                </a:lnTo>
                <a:lnTo>
                  <a:pt x="29" y="12"/>
                </a:lnTo>
                <a:lnTo>
                  <a:pt x="29" y="11"/>
                </a:lnTo>
                <a:lnTo>
                  <a:pt x="32" y="1"/>
                </a:lnTo>
                <a:lnTo>
                  <a:pt x="2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4" name="Freeform 741"/>
          <p:cNvSpPr>
            <a:spLocks/>
          </p:cNvSpPr>
          <p:nvPr/>
        </p:nvSpPr>
        <p:spPr bwMode="auto">
          <a:xfrm>
            <a:off x="6492875" y="1730375"/>
            <a:ext cx="3175" cy="17463"/>
          </a:xfrm>
          <a:custGeom>
            <a:avLst/>
            <a:gdLst>
              <a:gd name="T0" fmla="*/ 2 w 2"/>
              <a:gd name="T1" fmla="*/ 0 h 11"/>
              <a:gd name="T2" fmla="*/ 0 w 2"/>
              <a:gd name="T3" fmla="*/ 11 h 11"/>
              <a:gd name="T4" fmla="*/ 2 w 2"/>
              <a:gd name="T5" fmla="*/ 9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1">
                <a:moveTo>
                  <a:pt x="2" y="0"/>
                </a:moveTo>
                <a:lnTo>
                  <a:pt x="0" y="11"/>
                </a:lnTo>
                <a:lnTo>
                  <a:pt x="2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5" name="Freeform 742"/>
          <p:cNvSpPr>
            <a:spLocks/>
          </p:cNvSpPr>
          <p:nvPr/>
        </p:nvSpPr>
        <p:spPr bwMode="auto">
          <a:xfrm>
            <a:off x="6403975" y="1712913"/>
            <a:ext cx="34925" cy="38100"/>
          </a:xfrm>
          <a:custGeom>
            <a:avLst/>
            <a:gdLst>
              <a:gd name="T0" fmla="*/ 22 w 22"/>
              <a:gd name="T1" fmla="*/ 1 h 24"/>
              <a:gd name="T2" fmla="*/ 20 w 22"/>
              <a:gd name="T3" fmla="*/ 2 h 24"/>
              <a:gd name="T4" fmla="*/ 19 w 22"/>
              <a:gd name="T5" fmla="*/ 4 h 24"/>
              <a:gd name="T6" fmla="*/ 9 w 22"/>
              <a:gd name="T7" fmla="*/ 0 h 24"/>
              <a:gd name="T8" fmla="*/ 0 w 22"/>
              <a:gd name="T9" fmla="*/ 2 h 24"/>
              <a:gd name="T10" fmla="*/ 0 w 22"/>
              <a:gd name="T11" fmla="*/ 7 h 24"/>
              <a:gd name="T12" fmla="*/ 0 w 22"/>
              <a:gd name="T13" fmla="*/ 8 h 24"/>
              <a:gd name="T14" fmla="*/ 5 w 22"/>
              <a:gd name="T15" fmla="*/ 11 h 24"/>
              <a:gd name="T16" fmla="*/ 15 w 22"/>
              <a:gd name="T17" fmla="*/ 13 h 24"/>
              <a:gd name="T18" fmla="*/ 15 w 22"/>
              <a:gd name="T19" fmla="*/ 17 h 24"/>
              <a:gd name="T20" fmla="*/ 15 w 22"/>
              <a:gd name="T21" fmla="*/ 23 h 24"/>
              <a:gd name="T22" fmla="*/ 9 w 22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2" h="24">
                <a:moveTo>
                  <a:pt x="22" y="1"/>
                </a:moveTo>
                <a:lnTo>
                  <a:pt x="20" y="2"/>
                </a:lnTo>
                <a:lnTo>
                  <a:pt x="19" y="4"/>
                </a:lnTo>
                <a:lnTo>
                  <a:pt x="9" y="0"/>
                </a:lnTo>
                <a:lnTo>
                  <a:pt x="0" y="2"/>
                </a:lnTo>
                <a:lnTo>
                  <a:pt x="0" y="7"/>
                </a:lnTo>
                <a:lnTo>
                  <a:pt x="0" y="8"/>
                </a:lnTo>
                <a:lnTo>
                  <a:pt x="5" y="11"/>
                </a:lnTo>
                <a:lnTo>
                  <a:pt x="15" y="13"/>
                </a:lnTo>
                <a:lnTo>
                  <a:pt x="15" y="17"/>
                </a:lnTo>
                <a:lnTo>
                  <a:pt x="15" y="23"/>
                </a:lnTo>
                <a:lnTo>
                  <a:pt x="9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6" name="Line 743"/>
          <p:cNvSpPr>
            <a:spLocks noChangeShapeType="1"/>
          </p:cNvSpPr>
          <p:nvPr/>
        </p:nvSpPr>
        <p:spPr bwMode="auto">
          <a:xfrm flipH="1">
            <a:off x="6388100" y="1751013"/>
            <a:ext cx="30163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7" name="Line 744"/>
          <p:cNvSpPr>
            <a:spLocks noChangeShapeType="1"/>
          </p:cNvSpPr>
          <p:nvPr/>
        </p:nvSpPr>
        <p:spPr bwMode="auto">
          <a:xfrm flipH="1">
            <a:off x="6208713" y="1768475"/>
            <a:ext cx="1588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8" name="Freeform 745"/>
          <p:cNvSpPr>
            <a:spLocks/>
          </p:cNvSpPr>
          <p:nvPr/>
        </p:nvSpPr>
        <p:spPr bwMode="auto">
          <a:xfrm>
            <a:off x="6199188" y="1771650"/>
            <a:ext cx="9525" cy="15875"/>
          </a:xfrm>
          <a:custGeom>
            <a:avLst/>
            <a:gdLst>
              <a:gd name="T0" fmla="*/ 6 w 6"/>
              <a:gd name="T1" fmla="*/ 0 h 10"/>
              <a:gd name="T2" fmla="*/ 3 w 6"/>
              <a:gd name="T3" fmla="*/ 4 h 10"/>
              <a:gd name="T4" fmla="*/ 0 w 6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0">
                <a:moveTo>
                  <a:pt x="6" y="0"/>
                </a:moveTo>
                <a:lnTo>
                  <a:pt x="3" y="4"/>
                </a:lnTo>
                <a:lnTo>
                  <a:pt x="0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9" name="Freeform 746"/>
          <p:cNvSpPr>
            <a:spLocks/>
          </p:cNvSpPr>
          <p:nvPr/>
        </p:nvSpPr>
        <p:spPr bwMode="auto">
          <a:xfrm>
            <a:off x="6496050" y="1771650"/>
            <a:ext cx="7938" cy="15875"/>
          </a:xfrm>
          <a:custGeom>
            <a:avLst/>
            <a:gdLst>
              <a:gd name="T0" fmla="*/ 0 w 5"/>
              <a:gd name="T1" fmla="*/ 10 h 10"/>
              <a:gd name="T2" fmla="*/ 5 w 5"/>
              <a:gd name="T3" fmla="*/ 2 h 10"/>
              <a:gd name="T4" fmla="*/ 2 w 5"/>
              <a:gd name="T5" fmla="*/ 0 h 10"/>
              <a:gd name="T6" fmla="*/ 0 w 5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0">
                <a:moveTo>
                  <a:pt x="0" y="10"/>
                </a:moveTo>
                <a:lnTo>
                  <a:pt x="5" y="2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0" name="Line 747"/>
          <p:cNvSpPr>
            <a:spLocks noChangeShapeType="1"/>
          </p:cNvSpPr>
          <p:nvPr/>
        </p:nvSpPr>
        <p:spPr bwMode="auto">
          <a:xfrm flipH="1">
            <a:off x="6197600" y="1787525"/>
            <a:ext cx="1588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1" name="Freeform 748"/>
          <p:cNvSpPr>
            <a:spLocks/>
          </p:cNvSpPr>
          <p:nvPr/>
        </p:nvSpPr>
        <p:spPr bwMode="auto">
          <a:xfrm>
            <a:off x="6496050" y="1601788"/>
            <a:ext cx="122238" cy="203200"/>
          </a:xfrm>
          <a:custGeom>
            <a:avLst/>
            <a:gdLst>
              <a:gd name="T0" fmla="*/ 0 w 77"/>
              <a:gd name="T1" fmla="*/ 128 h 128"/>
              <a:gd name="T2" fmla="*/ 5 w 77"/>
              <a:gd name="T3" fmla="*/ 123 h 128"/>
              <a:gd name="T4" fmla="*/ 10 w 77"/>
              <a:gd name="T5" fmla="*/ 119 h 128"/>
              <a:gd name="T6" fmla="*/ 11 w 77"/>
              <a:gd name="T7" fmla="*/ 119 h 128"/>
              <a:gd name="T8" fmla="*/ 13 w 77"/>
              <a:gd name="T9" fmla="*/ 113 h 128"/>
              <a:gd name="T10" fmla="*/ 18 w 77"/>
              <a:gd name="T11" fmla="*/ 107 h 128"/>
              <a:gd name="T12" fmla="*/ 14 w 77"/>
              <a:gd name="T13" fmla="*/ 107 h 128"/>
              <a:gd name="T14" fmla="*/ 11 w 77"/>
              <a:gd name="T15" fmla="*/ 107 h 128"/>
              <a:gd name="T16" fmla="*/ 13 w 77"/>
              <a:gd name="T17" fmla="*/ 105 h 128"/>
              <a:gd name="T18" fmla="*/ 18 w 77"/>
              <a:gd name="T19" fmla="*/ 100 h 128"/>
              <a:gd name="T20" fmla="*/ 20 w 77"/>
              <a:gd name="T21" fmla="*/ 100 h 128"/>
              <a:gd name="T22" fmla="*/ 26 w 77"/>
              <a:gd name="T23" fmla="*/ 98 h 128"/>
              <a:gd name="T24" fmla="*/ 29 w 77"/>
              <a:gd name="T25" fmla="*/ 97 h 128"/>
              <a:gd name="T26" fmla="*/ 36 w 77"/>
              <a:gd name="T27" fmla="*/ 93 h 128"/>
              <a:gd name="T28" fmla="*/ 37 w 77"/>
              <a:gd name="T29" fmla="*/ 93 h 128"/>
              <a:gd name="T30" fmla="*/ 43 w 77"/>
              <a:gd name="T31" fmla="*/ 89 h 128"/>
              <a:gd name="T32" fmla="*/ 44 w 77"/>
              <a:gd name="T33" fmla="*/ 89 h 128"/>
              <a:gd name="T34" fmla="*/ 52 w 77"/>
              <a:gd name="T35" fmla="*/ 89 h 128"/>
              <a:gd name="T36" fmla="*/ 59 w 77"/>
              <a:gd name="T37" fmla="*/ 89 h 128"/>
              <a:gd name="T38" fmla="*/ 60 w 77"/>
              <a:gd name="T39" fmla="*/ 90 h 128"/>
              <a:gd name="T40" fmla="*/ 63 w 77"/>
              <a:gd name="T41" fmla="*/ 96 h 128"/>
              <a:gd name="T42" fmla="*/ 65 w 77"/>
              <a:gd name="T43" fmla="*/ 94 h 128"/>
              <a:gd name="T44" fmla="*/ 66 w 77"/>
              <a:gd name="T45" fmla="*/ 93 h 128"/>
              <a:gd name="T46" fmla="*/ 65 w 77"/>
              <a:gd name="T47" fmla="*/ 93 h 128"/>
              <a:gd name="T48" fmla="*/ 62 w 77"/>
              <a:gd name="T49" fmla="*/ 89 h 128"/>
              <a:gd name="T50" fmla="*/ 62 w 77"/>
              <a:gd name="T51" fmla="*/ 87 h 128"/>
              <a:gd name="T52" fmla="*/ 62 w 77"/>
              <a:gd name="T53" fmla="*/ 87 h 128"/>
              <a:gd name="T54" fmla="*/ 51 w 77"/>
              <a:gd name="T55" fmla="*/ 82 h 128"/>
              <a:gd name="T56" fmla="*/ 54 w 77"/>
              <a:gd name="T57" fmla="*/ 74 h 128"/>
              <a:gd name="T58" fmla="*/ 55 w 77"/>
              <a:gd name="T59" fmla="*/ 67 h 128"/>
              <a:gd name="T60" fmla="*/ 47 w 77"/>
              <a:gd name="T61" fmla="*/ 67 h 128"/>
              <a:gd name="T62" fmla="*/ 44 w 77"/>
              <a:gd name="T63" fmla="*/ 68 h 128"/>
              <a:gd name="T64" fmla="*/ 43 w 77"/>
              <a:gd name="T65" fmla="*/ 67 h 128"/>
              <a:gd name="T66" fmla="*/ 43 w 77"/>
              <a:gd name="T67" fmla="*/ 64 h 128"/>
              <a:gd name="T68" fmla="*/ 45 w 77"/>
              <a:gd name="T69" fmla="*/ 51 h 128"/>
              <a:gd name="T70" fmla="*/ 54 w 77"/>
              <a:gd name="T71" fmla="*/ 36 h 128"/>
              <a:gd name="T72" fmla="*/ 56 w 77"/>
              <a:gd name="T73" fmla="*/ 26 h 128"/>
              <a:gd name="T74" fmla="*/ 62 w 77"/>
              <a:gd name="T75" fmla="*/ 25 h 128"/>
              <a:gd name="T76" fmla="*/ 58 w 77"/>
              <a:gd name="T77" fmla="*/ 18 h 128"/>
              <a:gd name="T78" fmla="*/ 56 w 77"/>
              <a:gd name="T79" fmla="*/ 7 h 128"/>
              <a:gd name="T80" fmla="*/ 62 w 77"/>
              <a:gd name="T81" fmla="*/ 6 h 128"/>
              <a:gd name="T82" fmla="*/ 70 w 77"/>
              <a:gd name="T83" fmla="*/ 0 h 128"/>
              <a:gd name="T84" fmla="*/ 77 w 77"/>
              <a:gd name="T85" fmla="*/ 6 h 128"/>
              <a:gd name="T86" fmla="*/ 75 w 77"/>
              <a:gd name="T87" fmla="*/ 17 h 128"/>
              <a:gd name="T88" fmla="*/ 71 w 77"/>
              <a:gd name="T89" fmla="*/ 23 h 128"/>
              <a:gd name="T90" fmla="*/ 69 w 77"/>
              <a:gd name="T91" fmla="*/ 32 h 128"/>
              <a:gd name="T92" fmla="*/ 66 w 77"/>
              <a:gd name="T93" fmla="*/ 3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77" h="128">
                <a:moveTo>
                  <a:pt x="0" y="128"/>
                </a:moveTo>
                <a:lnTo>
                  <a:pt x="5" y="123"/>
                </a:lnTo>
                <a:lnTo>
                  <a:pt x="10" y="119"/>
                </a:lnTo>
                <a:lnTo>
                  <a:pt x="11" y="119"/>
                </a:lnTo>
                <a:lnTo>
                  <a:pt x="13" y="113"/>
                </a:lnTo>
                <a:lnTo>
                  <a:pt x="18" y="107"/>
                </a:lnTo>
                <a:lnTo>
                  <a:pt x="14" y="107"/>
                </a:lnTo>
                <a:lnTo>
                  <a:pt x="11" y="107"/>
                </a:lnTo>
                <a:lnTo>
                  <a:pt x="13" y="105"/>
                </a:lnTo>
                <a:lnTo>
                  <a:pt x="18" y="100"/>
                </a:lnTo>
                <a:lnTo>
                  <a:pt x="20" y="100"/>
                </a:lnTo>
                <a:lnTo>
                  <a:pt x="26" y="98"/>
                </a:lnTo>
                <a:lnTo>
                  <a:pt x="29" y="97"/>
                </a:lnTo>
                <a:lnTo>
                  <a:pt x="36" y="93"/>
                </a:lnTo>
                <a:lnTo>
                  <a:pt x="37" y="93"/>
                </a:lnTo>
                <a:lnTo>
                  <a:pt x="43" y="89"/>
                </a:lnTo>
                <a:lnTo>
                  <a:pt x="44" y="89"/>
                </a:lnTo>
                <a:lnTo>
                  <a:pt x="52" y="89"/>
                </a:lnTo>
                <a:lnTo>
                  <a:pt x="59" y="89"/>
                </a:lnTo>
                <a:lnTo>
                  <a:pt x="60" y="90"/>
                </a:lnTo>
                <a:lnTo>
                  <a:pt x="63" y="96"/>
                </a:lnTo>
                <a:lnTo>
                  <a:pt x="65" y="94"/>
                </a:lnTo>
                <a:lnTo>
                  <a:pt x="66" y="93"/>
                </a:lnTo>
                <a:lnTo>
                  <a:pt x="65" y="93"/>
                </a:lnTo>
                <a:lnTo>
                  <a:pt x="62" y="89"/>
                </a:lnTo>
                <a:lnTo>
                  <a:pt x="62" y="87"/>
                </a:lnTo>
                <a:lnTo>
                  <a:pt x="62" y="87"/>
                </a:lnTo>
                <a:lnTo>
                  <a:pt x="51" y="82"/>
                </a:lnTo>
                <a:lnTo>
                  <a:pt x="54" y="74"/>
                </a:lnTo>
                <a:lnTo>
                  <a:pt x="55" y="67"/>
                </a:lnTo>
                <a:lnTo>
                  <a:pt x="47" y="67"/>
                </a:lnTo>
                <a:lnTo>
                  <a:pt x="44" y="68"/>
                </a:lnTo>
                <a:lnTo>
                  <a:pt x="43" y="67"/>
                </a:lnTo>
                <a:lnTo>
                  <a:pt x="43" y="64"/>
                </a:lnTo>
                <a:lnTo>
                  <a:pt x="45" y="51"/>
                </a:lnTo>
                <a:lnTo>
                  <a:pt x="54" y="36"/>
                </a:lnTo>
                <a:lnTo>
                  <a:pt x="56" y="26"/>
                </a:lnTo>
                <a:lnTo>
                  <a:pt x="62" y="25"/>
                </a:lnTo>
                <a:lnTo>
                  <a:pt x="58" y="18"/>
                </a:lnTo>
                <a:lnTo>
                  <a:pt x="56" y="7"/>
                </a:lnTo>
                <a:lnTo>
                  <a:pt x="62" y="6"/>
                </a:lnTo>
                <a:lnTo>
                  <a:pt x="70" y="0"/>
                </a:lnTo>
                <a:lnTo>
                  <a:pt x="77" y="6"/>
                </a:lnTo>
                <a:lnTo>
                  <a:pt x="75" y="17"/>
                </a:lnTo>
                <a:lnTo>
                  <a:pt x="71" y="23"/>
                </a:lnTo>
                <a:lnTo>
                  <a:pt x="69" y="32"/>
                </a:lnTo>
                <a:lnTo>
                  <a:pt x="66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2" name="Freeform 749"/>
          <p:cNvSpPr>
            <a:spLocks/>
          </p:cNvSpPr>
          <p:nvPr/>
        </p:nvSpPr>
        <p:spPr bwMode="auto">
          <a:xfrm>
            <a:off x="6388100" y="1724025"/>
            <a:ext cx="107950" cy="85725"/>
          </a:xfrm>
          <a:custGeom>
            <a:avLst/>
            <a:gdLst>
              <a:gd name="T0" fmla="*/ 0 w 68"/>
              <a:gd name="T1" fmla="*/ 24 h 54"/>
              <a:gd name="T2" fmla="*/ 2 w 68"/>
              <a:gd name="T3" fmla="*/ 40 h 54"/>
              <a:gd name="T4" fmla="*/ 15 w 68"/>
              <a:gd name="T5" fmla="*/ 38 h 54"/>
              <a:gd name="T6" fmla="*/ 25 w 68"/>
              <a:gd name="T7" fmla="*/ 35 h 54"/>
              <a:gd name="T8" fmla="*/ 26 w 68"/>
              <a:gd name="T9" fmla="*/ 54 h 54"/>
              <a:gd name="T10" fmla="*/ 34 w 68"/>
              <a:gd name="T11" fmla="*/ 50 h 54"/>
              <a:gd name="T12" fmla="*/ 41 w 68"/>
              <a:gd name="T13" fmla="*/ 47 h 54"/>
              <a:gd name="T14" fmla="*/ 38 w 68"/>
              <a:gd name="T15" fmla="*/ 34 h 54"/>
              <a:gd name="T16" fmla="*/ 38 w 68"/>
              <a:gd name="T17" fmla="*/ 32 h 54"/>
              <a:gd name="T18" fmla="*/ 59 w 68"/>
              <a:gd name="T19" fmla="*/ 12 h 54"/>
              <a:gd name="T20" fmla="*/ 59 w 68"/>
              <a:gd name="T21" fmla="*/ 8 h 54"/>
              <a:gd name="T22" fmla="*/ 59 w 68"/>
              <a:gd name="T23" fmla="*/ 4 h 54"/>
              <a:gd name="T24" fmla="*/ 60 w 68"/>
              <a:gd name="T25" fmla="*/ 2 h 54"/>
              <a:gd name="T26" fmla="*/ 68 w 68"/>
              <a:gd name="T27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8" h="54">
                <a:moveTo>
                  <a:pt x="0" y="24"/>
                </a:moveTo>
                <a:lnTo>
                  <a:pt x="2" y="40"/>
                </a:lnTo>
                <a:lnTo>
                  <a:pt x="15" y="38"/>
                </a:lnTo>
                <a:lnTo>
                  <a:pt x="25" y="35"/>
                </a:lnTo>
                <a:lnTo>
                  <a:pt x="26" y="54"/>
                </a:lnTo>
                <a:lnTo>
                  <a:pt x="34" y="50"/>
                </a:lnTo>
                <a:lnTo>
                  <a:pt x="41" y="47"/>
                </a:lnTo>
                <a:lnTo>
                  <a:pt x="38" y="34"/>
                </a:lnTo>
                <a:lnTo>
                  <a:pt x="38" y="32"/>
                </a:lnTo>
                <a:lnTo>
                  <a:pt x="59" y="12"/>
                </a:lnTo>
                <a:lnTo>
                  <a:pt x="59" y="8"/>
                </a:lnTo>
                <a:lnTo>
                  <a:pt x="59" y="4"/>
                </a:lnTo>
                <a:lnTo>
                  <a:pt x="60" y="2"/>
                </a:lnTo>
                <a:lnTo>
                  <a:pt x="6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3" name="Freeform 750"/>
          <p:cNvSpPr>
            <a:spLocks/>
          </p:cNvSpPr>
          <p:nvPr/>
        </p:nvSpPr>
        <p:spPr bwMode="auto">
          <a:xfrm>
            <a:off x="6475413" y="1771650"/>
            <a:ext cx="20638" cy="44450"/>
          </a:xfrm>
          <a:custGeom>
            <a:avLst/>
            <a:gdLst>
              <a:gd name="T0" fmla="*/ 13 w 13"/>
              <a:gd name="T1" fmla="*/ 0 h 28"/>
              <a:gd name="T2" fmla="*/ 1 w 13"/>
              <a:gd name="T3" fmla="*/ 6 h 28"/>
              <a:gd name="T4" fmla="*/ 0 w 13"/>
              <a:gd name="T5" fmla="*/ 27 h 28"/>
              <a:gd name="T6" fmla="*/ 2 w 13"/>
              <a:gd name="T7" fmla="*/ 28 h 28"/>
              <a:gd name="T8" fmla="*/ 5 w 13"/>
              <a:gd name="T9" fmla="*/ 28 h 28"/>
              <a:gd name="T10" fmla="*/ 13 w 13"/>
              <a:gd name="T11" fmla="*/ 1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28">
                <a:moveTo>
                  <a:pt x="13" y="0"/>
                </a:moveTo>
                <a:lnTo>
                  <a:pt x="1" y="6"/>
                </a:lnTo>
                <a:lnTo>
                  <a:pt x="0" y="27"/>
                </a:lnTo>
                <a:lnTo>
                  <a:pt x="2" y="28"/>
                </a:lnTo>
                <a:lnTo>
                  <a:pt x="5" y="28"/>
                </a:lnTo>
                <a:lnTo>
                  <a:pt x="13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4" name="Freeform 751"/>
          <p:cNvSpPr>
            <a:spLocks/>
          </p:cNvSpPr>
          <p:nvPr/>
        </p:nvSpPr>
        <p:spPr bwMode="auto">
          <a:xfrm>
            <a:off x="6494463" y="1804988"/>
            <a:ext cx="1588" cy="14288"/>
          </a:xfrm>
          <a:custGeom>
            <a:avLst/>
            <a:gdLst>
              <a:gd name="T0" fmla="*/ 1 w 1"/>
              <a:gd name="T1" fmla="*/ 7 h 9"/>
              <a:gd name="T2" fmla="*/ 0 w 1"/>
              <a:gd name="T3" fmla="*/ 9 h 9"/>
              <a:gd name="T4" fmla="*/ 0 w 1"/>
              <a:gd name="T5" fmla="*/ 3 h 9"/>
              <a:gd name="T6" fmla="*/ 1 w 1"/>
              <a:gd name="T7" fmla="*/ 2 h 9"/>
              <a:gd name="T8" fmla="*/ 1 w 1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" h="9">
                <a:moveTo>
                  <a:pt x="1" y="7"/>
                </a:moveTo>
                <a:lnTo>
                  <a:pt x="0" y="9"/>
                </a:lnTo>
                <a:lnTo>
                  <a:pt x="0" y="3"/>
                </a:lnTo>
                <a:lnTo>
                  <a:pt x="1" y="2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5" name="Freeform 752"/>
          <p:cNvSpPr>
            <a:spLocks/>
          </p:cNvSpPr>
          <p:nvPr/>
        </p:nvSpPr>
        <p:spPr bwMode="auto">
          <a:xfrm>
            <a:off x="6132513" y="1814513"/>
            <a:ext cx="9525" cy="6350"/>
          </a:xfrm>
          <a:custGeom>
            <a:avLst/>
            <a:gdLst>
              <a:gd name="T0" fmla="*/ 6 w 6"/>
              <a:gd name="T1" fmla="*/ 4 h 4"/>
              <a:gd name="T2" fmla="*/ 6 w 6"/>
              <a:gd name="T3" fmla="*/ 0 h 4"/>
              <a:gd name="T4" fmla="*/ 0 w 6"/>
              <a:gd name="T5" fmla="*/ 1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4">
                <a:moveTo>
                  <a:pt x="6" y="4"/>
                </a:moveTo>
                <a:lnTo>
                  <a:pt x="6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6" name="Freeform 753"/>
          <p:cNvSpPr>
            <a:spLocks/>
          </p:cNvSpPr>
          <p:nvPr/>
        </p:nvSpPr>
        <p:spPr bwMode="auto">
          <a:xfrm>
            <a:off x="6335713" y="1797050"/>
            <a:ext cx="23813" cy="23813"/>
          </a:xfrm>
          <a:custGeom>
            <a:avLst/>
            <a:gdLst>
              <a:gd name="T0" fmla="*/ 15 w 15"/>
              <a:gd name="T1" fmla="*/ 15 h 15"/>
              <a:gd name="T2" fmla="*/ 14 w 15"/>
              <a:gd name="T3" fmla="*/ 14 h 15"/>
              <a:gd name="T4" fmla="*/ 14 w 15"/>
              <a:gd name="T5" fmla="*/ 11 h 15"/>
              <a:gd name="T6" fmla="*/ 13 w 15"/>
              <a:gd name="T7" fmla="*/ 11 h 15"/>
              <a:gd name="T8" fmla="*/ 10 w 15"/>
              <a:gd name="T9" fmla="*/ 9 h 15"/>
              <a:gd name="T10" fmla="*/ 11 w 15"/>
              <a:gd name="T11" fmla="*/ 8 h 15"/>
              <a:gd name="T12" fmla="*/ 13 w 15"/>
              <a:gd name="T13" fmla="*/ 4 h 15"/>
              <a:gd name="T14" fmla="*/ 11 w 15"/>
              <a:gd name="T15" fmla="*/ 0 h 15"/>
              <a:gd name="T16" fmla="*/ 3 w 15"/>
              <a:gd name="T17" fmla="*/ 5 h 15"/>
              <a:gd name="T18" fmla="*/ 0 w 15"/>
              <a:gd name="T19" fmla="*/ 14 h 15"/>
              <a:gd name="T20" fmla="*/ 2 w 15"/>
              <a:gd name="T21" fmla="*/ 14 h 15"/>
              <a:gd name="T22" fmla="*/ 14 w 15"/>
              <a:gd name="T23" fmla="*/ 15 h 15"/>
              <a:gd name="T24" fmla="*/ 15 w 15"/>
              <a:gd name="T2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14" y="14"/>
                </a:lnTo>
                <a:lnTo>
                  <a:pt x="14" y="11"/>
                </a:lnTo>
                <a:lnTo>
                  <a:pt x="13" y="11"/>
                </a:lnTo>
                <a:lnTo>
                  <a:pt x="10" y="9"/>
                </a:lnTo>
                <a:lnTo>
                  <a:pt x="11" y="8"/>
                </a:lnTo>
                <a:lnTo>
                  <a:pt x="13" y="4"/>
                </a:lnTo>
                <a:lnTo>
                  <a:pt x="11" y="0"/>
                </a:lnTo>
                <a:lnTo>
                  <a:pt x="3" y="5"/>
                </a:lnTo>
                <a:lnTo>
                  <a:pt x="0" y="14"/>
                </a:lnTo>
                <a:lnTo>
                  <a:pt x="2" y="14"/>
                </a:lnTo>
                <a:lnTo>
                  <a:pt x="14" y="15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7" name="Freeform 754"/>
          <p:cNvSpPr>
            <a:spLocks/>
          </p:cNvSpPr>
          <p:nvPr/>
        </p:nvSpPr>
        <p:spPr bwMode="auto">
          <a:xfrm>
            <a:off x="6496050" y="1816100"/>
            <a:ext cx="11113" cy="12700"/>
          </a:xfrm>
          <a:custGeom>
            <a:avLst/>
            <a:gdLst>
              <a:gd name="T0" fmla="*/ 0 w 7"/>
              <a:gd name="T1" fmla="*/ 8 h 8"/>
              <a:gd name="T2" fmla="*/ 3 w 7"/>
              <a:gd name="T3" fmla="*/ 7 h 8"/>
              <a:gd name="T4" fmla="*/ 7 w 7"/>
              <a:gd name="T5" fmla="*/ 6 h 8"/>
              <a:gd name="T6" fmla="*/ 5 w 7"/>
              <a:gd name="T7" fmla="*/ 0 h 8"/>
              <a:gd name="T8" fmla="*/ 0 w 7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8">
                <a:moveTo>
                  <a:pt x="0" y="8"/>
                </a:moveTo>
                <a:lnTo>
                  <a:pt x="3" y="7"/>
                </a:lnTo>
                <a:lnTo>
                  <a:pt x="7" y="6"/>
                </a:lnTo>
                <a:lnTo>
                  <a:pt x="5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8" name="Freeform 755"/>
          <p:cNvSpPr>
            <a:spLocks/>
          </p:cNvSpPr>
          <p:nvPr/>
        </p:nvSpPr>
        <p:spPr bwMode="auto">
          <a:xfrm>
            <a:off x="6184900" y="1792288"/>
            <a:ext cx="12700" cy="42863"/>
          </a:xfrm>
          <a:custGeom>
            <a:avLst/>
            <a:gdLst>
              <a:gd name="T0" fmla="*/ 8 w 8"/>
              <a:gd name="T1" fmla="*/ 0 h 27"/>
              <a:gd name="T2" fmla="*/ 8 w 8"/>
              <a:gd name="T3" fmla="*/ 3 h 27"/>
              <a:gd name="T4" fmla="*/ 3 w 8"/>
              <a:gd name="T5" fmla="*/ 10 h 27"/>
              <a:gd name="T6" fmla="*/ 0 w 8"/>
              <a:gd name="T7" fmla="*/ 22 h 27"/>
              <a:gd name="T8" fmla="*/ 0 w 8"/>
              <a:gd name="T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27">
                <a:moveTo>
                  <a:pt x="8" y="0"/>
                </a:moveTo>
                <a:lnTo>
                  <a:pt x="8" y="3"/>
                </a:lnTo>
                <a:lnTo>
                  <a:pt x="3" y="10"/>
                </a:lnTo>
                <a:lnTo>
                  <a:pt x="0" y="22"/>
                </a:lnTo>
                <a:lnTo>
                  <a:pt x="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9" name="Freeform 756"/>
          <p:cNvSpPr>
            <a:spLocks/>
          </p:cNvSpPr>
          <p:nvPr/>
        </p:nvSpPr>
        <p:spPr bwMode="auto">
          <a:xfrm>
            <a:off x="6529388" y="1839913"/>
            <a:ext cx="11113" cy="4763"/>
          </a:xfrm>
          <a:custGeom>
            <a:avLst/>
            <a:gdLst>
              <a:gd name="T0" fmla="*/ 7 w 7"/>
              <a:gd name="T1" fmla="*/ 3 h 3"/>
              <a:gd name="T2" fmla="*/ 1 w 7"/>
              <a:gd name="T3" fmla="*/ 0 h 3"/>
              <a:gd name="T4" fmla="*/ 0 w 7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3">
                <a:moveTo>
                  <a:pt x="7" y="3"/>
                </a:move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0" name="Freeform 757"/>
          <p:cNvSpPr>
            <a:spLocks/>
          </p:cNvSpPr>
          <p:nvPr/>
        </p:nvSpPr>
        <p:spPr bwMode="auto">
          <a:xfrm>
            <a:off x="6370638" y="1827213"/>
            <a:ext cx="15875" cy="17463"/>
          </a:xfrm>
          <a:custGeom>
            <a:avLst/>
            <a:gdLst>
              <a:gd name="T0" fmla="*/ 3 w 10"/>
              <a:gd name="T1" fmla="*/ 11 h 11"/>
              <a:gd name="T2" fmla="*/ 10 w 10"/>
              <a:gd name="T3" fmla="*/ 7 h 11"/>
              <a:gd name="T4" fmla="*/ 7 w 10"/>
              <a:gd name="T5" fmla="*/ 0 h 11"/>
              <a:gd name="T6" fmla="*/ 0 w 10"/>
              <a:gd name="T7" fmla="*/ 4 h 11"/>
              <a:gd name="T8" fmla="*/ 3 w 10"/>
              <a:gd name="T9" fmla="*/ 11 h 11"/>
              <a:gd name="T10" fmla="*/ 3 w 10"/>
              <a:gd name="T1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1">
                <a:moveTo>
                  <a:pt x="3" y="11"/>
                </a:moveTo>
                <a:lnTo>
                  <a:pt x="10" y="7"/>
                </a:lnTo>
                <a:lnTo>
                  <a:pt x="7" y="0"/>
                </a:lnTo>
                <a:lnTo>
                  <a:pt x="0" y="4"/>
                </a:lnTo>
                <a:lnTo>
                  <a:pt x="3" y="11"/>
                </a:lnTo>
                <a:lnTo>
                  <a:pt x="3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1" name="Freeform 758"/>
          <p:cNvSpPr>
            <a:spLocks/>
          </p:cNvSpPr>
          <p:nvPr/>
        </p:nvSpPr>
        <p:spPr bwMode="auto">
          <a:xfrm>
            <a:off x="6503988" y="1839913"/>
            <a:ext cx="25400" cy="6350"/>
          </a:xfrm>
          <a:custGeom>
            <a:avLst/>
            <a:gdLst>
              <a:gd name="T0" fmla="*/ 16 w 16"/>
              <a:gd name="T1" fmla="*/ 0 h 4"/>
              <a:gd name="T2" fmla="*/ 9 w 16"/>
              <a:gd name="T3" fmla="*/ 2 h 4"/>
              <a:gd name="T4" fmla="*/ 5 w 16"/>
              <a:gd name="T5" fmla="*/ 3 h 4"/>
              <a:gd name="T6" fmla="*/ 1 w 16"/>
              <a:gd name="T7" fmla="*/ 3 h 4"/>
              <a:gd name="T8" fmla="*/ 0 w 16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4">
                <a:moveTo>
                  <a:pt x="16" y="0"/>
                </a:moveTo>
                <a:lnTo>
                  <a:pt x="9" y="2"/>
                </a:lnTo>
                <a:lnTo>
                  <a:pt x="5" y="3"/>
                </a:lnTo>
                <a:lnTo>
                  <a:pt x="1" y="3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2" name="Freeform 759"/>
          <p:cNvSpPr>
            <a:spLocks/>
          </p:cNvSpPr>
          <p:nvPr/>
        </p:nvSpPr>
        <p:spPr bwMode="auto">
          <a:xfrm>
            <a:off x="6496050" y="1846263"/>
            <a:ext cx="7938" cy="3175"/>
          </a:xfrm>
          <a:custGeom>
            <a:avLst/>
            <a:gdLst>
              <a:gd name="T0" fmla="*/ 5 w 5"/>
              <a:gd name="T1" fmla="*/ 0 h 2"/>
              <a:gd name="T2" fmla="*/ 2 w 5"/>
              <a:gd name="T3" fmla="*/ 2 h 2"/>
              <a:gd name="T4" fmla="*/ 0 w 5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2">
                <a:moveTo>
                  <a:pt x="5" y="0"/>
                </a:moveTo>
                <a:lnTo>
                  <a:pt x="2" y="2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3" name="Freeform 760"/>
          <p:cNvSpPr>
            <a:spLocks/>
          </p:cNvSpPr>
          <p:nvPr/>
        </p:nvSpPr>
        <p:spPr bwMode="auto">
          <a:xfrm>
            <a:off x="6540500" y="1844675"/>
            <a:ext cx="6350" cy="4763"/>
          </a:xfrm>
          <a:custGeom>
            <a:avLst/>
            <a:gdLst>
              <a:gd name="T0" fmla="*/ 4 w 4"/>
              <a:gd name="T1" fmla="*/ 3 h 3"/>
              <a:gd name="T2" fmla="*/ 0 w 4"/>
              <a:gd name="T3" fmla="*/ 0 h 3"/>
              <a:gd name="T4" fmla="*/ 0 w 4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4" name="Freeform 761"/>
          <p:cNvSpPr>
            <a:spLocks/>
          </p:cNvSpPr>
          <p:nvPr/>
        </p:nvSpPr>
        <p:spPr bwMode="auto">
          <a:xfrm>
            <a:off x="6492875" y="1828800"/>
            <a:ext cx="3175" cy="22225"/>
          </a:xfrm>
          <a:custGeom>
            <a:avLst/>
            <a:gdLst>
              <a:gd name="T0" fmla="*/ 2 w 2"/>
              <a:gd name="T1" fmla="*/ 13 h 14"/>
              <a:gd name="T2" fmla="*/ 1 w 2"/>
              <a:gd name="T3" fmla="*/ 14 h 14"/>
              <a:gd name="T4" fmla="*/ 0 w 2"/>
              <a:gd name="T5" fmla="*/ 13 h 14"/>
              <a:gd name="T6" fmla="*/ 0 w 2"/>
              <a:gd name="T7" fmla="*/ 11 h 14"/>
              <a:gd name="T8" fmla="*/ 0 w 2"/>
              <a:gd name="T9" fmla="*/ 9 h 14"/>
              <a:gd name="T10" fmla="*/ 0 w 2"/>
              <a:gd name="T11" fmla="*/ 6 h 14"/>
              <a:gd name="T12" fmla="*/ 1 w 2"/>
              <a:gd name="T13" fmla="*/ 0 h 14"/>
              <a:gd name="T14" fmla="*/ 2 w 2"/>
              <a:gd name="T15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" h="14">
                <a:moveTo>
                  <a:pt x="2" y="13"/>
                </a:moveTo>
                <a:lnTo>
                  <a:pt x="1" y="14"/>
                </a:lnTo>
                <a:lnTo>
                  <a:pt x="0" y="13"/>
                </a:lnTo>
                <a:lnTo>
                  <a:pt x="0" y="11"/>
                </a:lnTo>
                <a:lnTo>
                  <a:pt x="0" y="9"/>
                </a:lnTo>
                <a:lnTo>
                  <a:pt x="0" y="6"/>
                </a:lnTo>
                <a:lnTo>
                  <a:pt x="1" y="0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5" name="Freeform 762"/>
          <p:cNvSpPr>
            <a:spLocks/>
          </p:cNvSpPr>
          <p:nvPr/>
        </p:nvSpPr>
        <p:spPr bwMode="auto">
          <a:xfrm>
            <a:off x="6310313" y="1819275"/>
            <a:ext cx="58738" cy="36513"/>
          </a:xfrm>
          <a:custGeom>
            <a:avLst/>
            <a:gdLst>
              <a:gd name="T0" fmla="*/ 37 w 37"/>
              <a:gd name="T1" fmla="*/ 16 h 23"/>
              <a:gd name="T2" fmla="*/ 36 w 37"/>
              <a:gd name="T3" fmla="*/ 15 h 23"/>
              <a:gd name="T4" fmla="*/ 33 w 37"/>
              <a:gd name="T5" fmla="*/ 6 h 23"/>
              <a:gd name="T6" fmla="*/ 29 w 37"/>
              <a:gd name="T7" fmla="*/ 10 h 23"/>
              <a:gd name="T8" fmla="*/ 16 w 37"/>
              <a:gd name="T9" fmla="*/ 6 h 23"/>
              <a:gd name="T10" fmla="*/ 12 w 37"/>
              <a:gd name="T11" fmla="*/ 2 h 23"/>
              <a:gd name="T12" fmla="*/ 7 w 37"/>
              <a:gd name="T13" fmla="*/ 1 h 23"/>
              <a:gd name="T14" fmla="*/ 3 w 37"/>
              <a:gd name="T15" fmla="*/ 0 h 23"/>
              <a:gd name="T16" fmla="*/ 0 w 37"/>
              <a:gd name="T17" fmla="*/ 9 h 23"/>
              <a:gd name="T18" fmla="*/ 7 w 37"/>
              <a:gd name="T19" fmla="*/ 15 h 23"/>
              <a:gd name="T20" fmla="*/ 8 w 37"/>
              <a:gd name="T21" fmla="*/ 16 h 23"/>
              <a:gd name="T22" fmla="*/ 11 w 37"/>
              <a:gd name="T23" fmla="*/ 16 h 23"/>
              <a:gd name="T24" fmla="*/ 11 w 37"/>
              <a:gd name="T25" fmla="*/ 17 h 23"/>
              <a:gd name="T26" fmla="*/ 14 w 37"/>
              <a:gd name="T27" fmla="*/ 19 h 23"/>
              <a:gd name="T28" fmla="*/ 15 w 37"/>
              <a:gd name="T2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" h="23">
                <a:moveTo>
                  <a:pt x="37" y="16"/>
                </a:moveTo>
                <a:lnTo>
                  <a:pt x="36" y="15"/>
                </a:lnTo>
                <a:lnTo>
                  <a:pt x="33" y="6"/>
                </a:lnTo>
                <a:lnTo>
                  <a:pt x="29" y="10"/>
                </a:lnTo>
                <a:lnTo>
                  <a:pt x="16" y="6"/>
                </a:lnTo>
                <a:lnTo>
                  <a:pt x="12" y="2"/>
                </a:lnTo>
                <a:lnTo>
                  <a:pt x="7" y="1"/>
                </a:lnTo>
                <a:lnTo>
                  <a:pt x="3" y="0"/>
                </a:lnTo>
                <a:lnTo>
                  <a:pt x="0" y="9"/>
                </a:lnTo>
                <a:lnTo>
                  <a:pt x="7" y="15"/>
                </a:lnTo>
                <a:lnTo>
                  <a:pt x="8" y="16"/>
                </a:lnTo>
                <a:lnTo>
                  <a:pt x="11" y="16"/>
                </a:lnTo>
                <a:lnTo>
                  <a:pt x="11" y="17"/>
                </a:lnTo>
                <a:lnTo>
                  <a:pt x="14" y="19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6" name="Freeform 763"/>
          <p:cNvSpPr>
            <a:spLocks/>
          </p:cNvSpPr>
          <p:nvPr/>
        </p:nvSpPr>
        <p:spPr bwMode="auto">
          <a:xfrm>
            <a:off x="6119813" y="1816100"/>
            <a:ext cx="12700" cy="46038"/>
          </a:xfrm>
          <a:custGeom>
            <a:avLst/>
            <a:gdLst>
              <a:gd name="T0" fmla="*/ 8 w 8"/>
              <a:gd name="T1" fmla="*/ 0 h 29"/>
              <a:gd name="T2" fmla="*/ 3 w 8"/>
              <a:gd name="T3" fmla="*/ 3 h 29"/>
              <a:gd name="T4" fmla="*/ 0 w 8"/>
              <a:gd name="T5" fmla="*/ 12 h 29"/>
              <a:gd name="T6" fmla="*/ 5 w 8"/>
              <a:gd name="T7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29">
                <a:moveTo>
                  <a:pt x="8" y="0"/>
                </a:moveTo>
                <a:lnTo>
                  <a:pt x="3" y="3"/>
                </a:lnTo>
                <a:lnTo>
                  <a:pt x="0" y="12"/>
                </a:lnTo>
                <a:lnTo>
                  <a:pt x="5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7" name="Freeform 764"/>
          <p:cNvSpPr>
            <a:spLocks/>
          </p:cNvSpPr>
          <p:nvPr/>
        </p:nvSpPr>
        <p:spPr bwMode="auto">
          <a:xfrm>
            <a:off x="6510338" y="1849438"/>
            <a:ext cx="44450" cy="14288"/>
          </a:xfrm>
          <a:custGeom>
            <a:avLst/>
            <a:gdLst>
              <a:gd name="T0" fmla="*/ 0 w 28"/>
              <a:gd name="T1" fmla="*/ 9 h 9"/>
              <a:gd name="T2" fmla="*/ 4 w 28"/>
              <a:gd name="T3" fmla="*/ 4 h 9"/>
              <a:gd name="T4" fmla="*/ 9 w 28"/>
              <a:gd name="T5" fmla="*/ 1 h 9"/>
              <a:gd name="T6" fmla="*/ 13 w 28"/>
              <a:gd name="T7" fmla="*/ 1 h 9"/>
              <a:gd name="T8" fmla="*/ 17 w 28"/>
              <a:gd name="T9" fmla="*/ 6 h 9"/>
              <a:gd name="T10" fmla="*/ 21 w 28"/>
              <a:gd name="T11" fmla="*/ 9 h 9"/>
              <a:gd name="T12" fmla="*/ 23 w 28"/>
              <a:gd name="T13" fmla="*/ 9 h 9"/>
              <a:gd name="T14" fmla="*/ 27 w 28"/>
              <a:gd name="T15" fmla="*/ 9 h 9"/>
              <a:gd name="T16" fmla="*/ 28 w 28"/>
              <a:gd name="T17" fmla="*/ 5 h 9"/>
              <a:gd name="T18" fmla="*/ 23 w 28"/>
              <a:gd name="T1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8" h="9">
                <a:moveTo>
                  <a:pt x="0" y="9"/>
                </a:moveTo>
                <a:lnTo>
                  <a:pt x="4" y="4"/>
                </a:lnTo>
                <a:lnTo>
                  <a:pt x="9" y="1"/>
                </a:lnTo>
                <a:lnTo>
                  <a:pt x="13" y="1"/>
                </a:lnTo>
                <a:lnTo>
                  <a:pt x="17" y="6"/>
                </a:lnTo>
                <a:lnTo>
                  <a:pt x="21" y="9"/>
                </a:lnTo>
                <a:lnTo>
                  <a:pt x="23" y="9"/>
                </a:lnTo>
                <a:lnTo>
                  <a:pt x="27" y="9"/>
                </a:lnTo>
                <a:lnTo>
                  <a:pt x="28" y="5"/>
                </a:lnTo>
                <a:lnTo>
                  <a:pt x="2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8" name="Freeform 765"/>
          <p:cNvSpPr>
            <a:spLocks/>
          </p:cNvSpPr>
          <p:nvPr/>
        </p:nvSpPr>
        <p:spPr bwMode="auto">
          <a:xfrm>
            <a:off x="6334125" y="1844675"/>
            <a:ext cx="34925" cy="22225"/>
          </a:xfrm>
          <a:custGeom>
            <a:avLst/>
            <a:gdLst>
              <a:gd name="T0" fmla="*/ 0 w 22"/>
              <a:gd name="T1" fmla="*/ 7 h 14"/>
              <a:gd name="T2" fmla="*/ 4 w 22"/>
              <a:gd name="T3" fmla="*/ 11 h 14"/>
              <a:gd name="T4" fmla="*/ 4 w 22"/>
              <a:gd name="T5" fmla="*/ 12 h 14"/>
              <a:gd name="T6" fmla="*/ 6 w 22"/>
              <a:gd name="T7" fmla="*/ 12 h 14"/>
              <a:gd name="T8" fmla="*/ 15 w 22"/>
              <a:gd name="T9" fmla="*/ 14 h 14"/>
              <a:gd name="T10" fmla="*/ 22 w 22"/>
              <a:gd name="T11" fmla="*/ 8 h 14"/>
              <a:gd name="T12" fmla="*/ 22 w 22"/>
              <a:gd name="T13" fmla="*/ 4 h 14"/>
              <a:gd name="T14" fmla="*/ 22 w 22"/>
              <a:gd name="T15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14">
                <a:moveTo>
                  <a:pt x="0" y="7"/>
                </a:moveTo>
                <a:lnTo>
                  <a:pt x="4" y="11"/>
                </a:lnTo>
                <a:lnTo>
                  <a:pt x="4" y="12"/>
                </a:lnTo>
                <a:lnTo>
                  <a:pt x="6" y="12"/>
                </a:lnTo>
                <a:lnTo>
                  <a:pt x="15" y="14"/>
                </a:lnTo>
                <a:lnTo>
                  <a:pt x="22" y="8"/>
                </a:lnTo>
                <a:lnTo>
                  <a:pt x="22" y="4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9" name="Freeform 766"/>
          <p:cNvSpPr>
            <a:spLocks/>
          </p:cNvSpPr>
          <p:nvPr/>
        </p:nvSpPr>
        <p:spPr bwMode="auto">
          <a:xfrm>
            <a:off x="6459538" y="1851025"/>
            <a:ext cx="9525" cy="15875"/>
          </a:xfrm>
          <a:custGeom>
            <a:avLst/>
            <a:gdLst>
              <a:gd name="T0" fmla="*/ 0 w 6"/>
              <a:gd name="T1" fmla="*/ 0 h 10"/>
              <a:gd name="T2" fmla="*/ 6 w 6"/>
              <a:gd name="T3" fmla="*/ 10 h 10"/>
              <a:gd name="T4" fmla="*/ 3 w 6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0">
                <a:moveTo>
                  <a:pt x="0" y="0"/>
                </a:moveTo>
                <a:lnTo>
                  <a:pt x="6" y="10"/>
                </a:lnTo>
                <a:lnTo>
                  <a:pt x="3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0" name="Freeform 767"/>
          <p:cNvSpPr>
            <a:spLocks/>
          </p:cNvSpPr>
          <p:nvPr/>
        </p:nvSpPr>
        <p:spPr bwMode="auto">
          <a:xfrm>
            <a:off x="6183313" y="1835150"/>
            <a:ext cx="6350" cy="31750"/>
          </a:xfrm>
          <a:custGeom>
            <a:avLst/>
            <a:gdLst>
              <a:gd name="T0" fmla="*/ 1 w 4"/>
              <a:gd name="T1" fmla="*/ 0 h 20"/>
              <a:gd name="T2" fmla="*/ 2 w 4"/>
              <a:gd name="T3" fmla="*/ 7 h 20"/>
              <a:gd name="T4" fmla="*/ 1 w 4"/>
              <a:gd name="T5" fmla="*/ 10 h 20"/>
              <a:gd name="T6" fmla="*/ 0 w 4"/>
              <a:gd name="T7" fmla="*/ 15 h 20"/>
              <a:gd name="T8" fmla="*/ 4 w 4"/>
              <a:gd name="T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20">
                <a:moveTo>
                  <a:pt x="1" y="0"/>
                </a:moveTo>
                <a:lnTo>
                  <a:pt x="2" y="7"/>
                </a:lnTo>
                <a:lnTo>
                  <a:pt x="1" y="10"/>
                </a:lnTo>
                <a:lnTo>
                  <a:pt x="0" y="15"/>
                </a:lnTo>
                <a:lnTo>
                  <a:pt x="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1" name="Freeform 768"/>
          <p:cNvSpPr>
            <a:spLocks/>
          </p:cNvSpPr>
          <p:nvPr/>
        </p:nvSpPr>
        <p:spPr bwMode="auto">
          <a:xfrm>
            <a:off x="6440488" y="1844675"/>
            <a:ext cx="23813" cy="22225"/>
          </a:xfrm>
          <a:custGeom>
            <a:avLst/>
            <a:gdLst>
              <a:gd name="T0" fmla="*/ 15 w 15"/>
              <a:gd name="T1" fmla="*/ 14 h 14"/>
              <a:gd name="T2" fmla="*/ 12 w 15"/>
              <a:gd name="T3" fmla="*/ 14 h 14"/>
              <a:gd name="T4" fmla="*/ 3 w 15"/>
              <a:gd name="T5" fmla="*/ 0 h 14"/>
              <a:gd name="T6" fmla="*/ 0 w 15"/>
              <a:gd name="T7" fmla="*/ 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14">
                <a:moveTo>
                  <a:pt x="15" y="14"/>
                </a:moveTo>
                <a:lnTo>
                  <a:pt x="12" y="14"/>
                </a:lnTo>
                <a:lnTo>
                  <a:pt x="3" y="0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2" name="Freeform 769"/>
          <p:cNvSpPr>
            <a:spLocks/>
          </p:cNvSpPr>
          <p:nvPr/>
        </p:nvSpPr>
        <p:spPr bwMode="auto">
          <a:xfrm>
            <a:off x="6189663" y="1682750"/>
            <a:ext cx="106363" cy="187325"/>
          </a:xfrm>
          <a:custGeom>
            <a:avLst/>
            <a:gdLst>
              <a:gd name="T0" fmla="*/ 0 w 67"/>
              <a:gd name="T1" fmla="*/ 116 h 118"/>
              <a:gd name="T2" fmla="*/ 2 w 67"/>
              <a:gd name="T3" fmla="*/ 118 h 118"/>
              <a:gd name="T4" fmla="*/ 11 w 67"/>
              <a:gd name="T5" fmla="*/ 105 h 118"/>
              <a:gd name="T6" fmla="*/ 13 w 67"/>
              <a:gd name="T7" fmla="*/ 92 h 118"/>
              <a:gd name="T8" fmla="*/ 17 w 67"/>
              <a:gd name="T9" fmla="*/ 91 h 118"/>
              <a:gd name="T10" fmla="*/ 21 w 67"/>
              <a:gd name="T11" fmla="*/ 91 h 118"/>
              <a:gd name="T12" fmla="*/ 38 w 67"/>
              <a:gd name="T13" fmla="*/ 77 h 118"/>
              <a:gd name="T14" fmla="*/ 43 w 67"/>
              <a:gd name="T15" fmla="*/ 64 h 118"/>
              <a:gd name="T16" fmla="*/ 58 w 67"/>
              <a:gd name="T17" fmla="*/ 41 h 118"/>
              <a:gd name="T18" fmla="*/ 58 w 67"/>
              <a:gd name="T19" fmla="*/ 35 h 118"/>
              <a:gd name="T20" fmla="*/ 61 w 67"/>
              <a:gd name="T21" fmla="*/ 19 h 118"/>
              <a:gd name="T22" fmla="*/ 67 w 67"/>
              <a:gd name="T23" fmla="*/ 15 h 118"/>
              <a:gd name="T24" fmla="*/ 67 w 67"/>
              <a:gd name="T25" fmla="*/ 8 h 118"/>
              <a:gd name="T26" fmla="*/ 61 w 67"/>
              <a:gd name="T27" fmla="*/ 0 h 118"/>
              <a:gd name="T28" fmla="*/ 41 w 67"/>
              <a:gd name="T29" fmla="*/ 13 h 118"/>
              <a:gd name="T30" fmla="*/ 35 w 67"/>
              <a:gd name="T31" fmla="*/ 20 h 118"/>
              <a:gd name="T32" fmla="*/ 37 w 67"/>
              <a:gd name="T33" fmla="*/ 30 h 118"/>
              <a:gd name="T34" fmla="*/ 32 w 67"/>
              <a:gd name="T35" fmla="*/ 41 h 118"/>
              <a:gd name="T36" fmla="*/ 26 w 67"/>
              <a:gd name="T37" fmla="*/ 46 h 118"/>
              <a:gd name="T38" fmla="*/ 17 w 67"/>
              <a:gd name="T39" fmla="*/ 50 h 118"/>
              <a:gd name="T40" fmla="*/ 13 w 67"/>
              <a:gd name="T41" fmla="*/ 54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7" h="118">
                <a:moveTo>
                  <a:pt x="0" y="116"/>
                </a:moveTo>
                <a:lnTo>
                  <a:pt x="2" y="118"/>
                </a:lnTo>
                <a:lnTo>
                  <a:pt x="11" y="105"/>
                </a:lnTo>
                <a:lnTo>
                  <a:pt x="13" y="92"/>
                </a:lnTo>
                <a:lnTo>
                  <a:pt x="17" y="91"/>
                </a:lnTo>
                <a:lnTo>
                  <a:pt x="21" y="91"/>
                </a:lnTo>
                <a:lnTo>
                  <a:pt x="38" y="77"/>
                </a:lnTo>
                <a:lnTo>
                  <a:pt x="43" y="64"/>
                </a:lnTo>
                <a:lnTo>
                  <a:pt x="58" y="41"/>
                </a:lnTo>
                <a:lnTo>
                  <a:pt x="58" y="35"/>
                </a:lnTo>
                <a:lnTo>
                  <a:pt x="61" y="19"/>
                </a:lnTo>
                <a:lnTo>
                  <a:pt x="67" y="15"/>
                </a:lnTo>
                <a:lnTo>
                  <a:pt x="67" y="8"/>
                </a:lnTo>
                <a:lnTo>
                  <a:pt x="61" y="0"/>
                </a:lnTo>
                <a:lnTo>
                  <a:pt x="41" y="13"/>
                </a:lnTo>
                <a:lnTo>
                  <a:pt x="35" y="20"/>
                </a:lnTo>
                <a:lnTo>
                  <a:pt x="37" y="30"/>
                </a:lnTo>
                <a:lnTo>
                  <a:pt x="32" y="41"/>
                </a:lnTo>
                <a:lnTo>
                  <a:pt x="26" y="46"/>
                </a:lnTo>
                <a:lnTo>
                  <a:pt x="17" y="50"/>
                </a:lnTo>
                <a:lnTo>
                  <a:pt x="13" y="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3" name="Freeform 770"/>
          <p:cNvSpPr>
            <a:spLocks/>
          </p:cNvSpPr>
          <p:nvPr/>
        </p:nvSpPr>
        <p:spPr bwMode="auto">
          <a:xfrm>
            <a:off x="6142038" y="1820863"/>
            <a:ext cx="23813" cy="66675"/>
          </a:xfrm>
          <a:custGeom>
            <a:avLst/>
            <a:gdLst>
              <a:gd name="T0" fmla="*/ 9 w 15"/>
              <a:gd name="T1" fmla="*/ 42 h 42"/>
              <a:gd name="T2" fmla="*/ 15 w 15"/>
              <a:gd name="T3" fmla="*/ 23 h 42"/>
              <a:gd name="T4" fmla="*/ 4 w 15"/>
              <a:gd name="T5" fmla="*/ 18 h 42"/>
              <a:gd name="T6" fmla="*/ 0 w 15"/>
              <a:gd name="T7" fmla="*/ 8 h 42"/>
              <a:gd name="T8" fmla="*/ 0 w 15"/>
              <a:gd name="T9" fmla="*/ 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42">
                <a:moveTo>
                  <a:pt x="9" y="42"/>
                </a:moveTo>
                <a:lnTo>
                  <a:pt x="15" y="23"/>
                </a:lnTo>
                <a:lnTo>
                  <a:pt x="4" y="18"/>
                </a:lnTo>
                <a:lnTo>
                  <a:pt x="0" y="8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4" name="Freeform 771"/>
          <p:cNvSpPr>
            <a:spLocks/>
          </p:cNvSpPr>
          <p:nvPr/>
        </p:nvSpPr>
        <p:spPr bwMode="auto">
          <a:xfrm>
            <a:off x="6203950" y="1862138"/>
            <a:ext cx="11113" cy="25400"/>
          </a:xfrm>
          <a:custGeom>
            <a:avLst/>
            <a:gdLst>
              <a:gd name="T0" fmla="*/ 7 w 7"/>
              <a:gd name="T1" fmla="*/ 16 h 16"/>
              <a:gd name="T2" fmla="*/ 0 w 7"/>
              <a:gd name="T3" fmla="*/ 11 h 16"/>
              <a:gd name="T4" fmla="*/ 3 w 7"/>
              <a:gd name="T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6">
                <a:moveTo>
                  <a:pt x="7" y="16"/>
                </a:moveTo>
                <a:lnTo>
                  <a:pt x="0" y="11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5" name="Freeform 772"/>
          <p:cNvSpPr>
            <a:spLocks/>
          </p:cNvSpPr>
          <p:nvPr/>
        </p:nvSpPr>
        <p:spPr bwMode="auto">
          <a:xfrm>
            <a:off x="6453188" y="1844675"/>
            <a:ext cx="41275" cy="46038"/>
          </a:xfrm>
          <a:custGeom>
            <a:avLst/>
            <a:gdLst>
              <a:gd name="T0" fmla="*/ 11 w 26"/>
              <a:gd name="T1" fmla="*/ 29 h 29"/>
              <a:gd name="T2" fmla="*/ 26 w 26"/>
              <a:gd name="T3" fmla="*/ 12 h 29"/>
              <a:gd name="T4" fmla="*/ 23 w 26"/>
              <a:gd name="T5" fmla="*/ 8 h 29"/>
              <a:gd name="T6" fmla="*/ 16 w 26"/>
              <a:gd name="T7" fmla="*/ 0 h 29"/>
              <a:gd name="T8" fmla="*/ 0 w 26"/>
              <a:gd name="T9" fmla="*/ 0 h 29"/>
              <a:gd name="T10" fmla="*/ 4 w 26"/>
              <a:gd name="T11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29">
                <a:moveTo>
                  <a:pt x="11" y="29"/>
                </a:moveTo>
                <a:lnTo>
                  <a:pt x="26" y="12"/>
                </a:lnTo>
                <a:lnTo>
                  <a:pt x="23" y="8"/>
                </a:lnTo>
                <a:lnTo>
                  <a:pt x="16" y="0"/>
                </a:lnTo>
                <a:lnTo>
                  <a:pt x="0" y="0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6" name="Freeform 773"/>
          <p:cNvSpPr>
            <a:spLocks/>
          </p:cNvSpPr>
          <p:nvPr/>
        </p:nvSpPr>
        <p:spPr bwMode="auto">
          <a:xfrm>
            <a:off x="6499225" y="1863725"/>
            <a:ext cx="20638" cy="28575"/>
          </a:xfrm>
          <a:custGeom>
            <a:avLst/>
            <a:gdLst>
              <a:gd name="T0" fmla="*/ 13 w 13"/>
              <a:gd name="T1" fmla="*/ 18 h 18"/>
              <a:gd name="T2" fmla="*/ 12 w 13"/>
              <a:gd name="T3" fmla="*/ 17 h 18"/>
              <a:gd name="T4" fmla="*/ 9 w 13"/>
              <a:gd name="T5" fmla="*/ 17 h 18"/>
              <a:gd name="T6" fmla="*/ 4 w 13"/>
              <a:gd name="T7" fmla="*/ 12 h 18"/>
              <a:gd name="T8" fmla="*/ 0 w 13"/>
              <a:gd name="T9" fmla="*/ 8 h 18"/>
              <a:gd name="T10" fmla="*/ 4 w 13"/>
              <a:gd name="T11" fmla="*/ 2 h 18"/>
              <a:gd name="T12" fmla="*/ 7 w 13"/>
              <a:gd name="T13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18">
                <a:moveTo>
                  <a:pt x="13" y="18"/>
                </a:moveTo>
                <a:lnTo>
                  <a:pt x="12" y="17"/>
                </a:lnTo>
                <a:lnTo>
                  <a:pt x="9" y="17"/>
                </a:lnTo>
                <a:lnTo>
                  <a:pt x="4" y="12"/>
                </a:lnTo>
                <a:lnTo>
                  <a:pt x="0" y="8"/>
                </a:lnTo>
                <a:lnTo>
                  <a:pt x="4" y="2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7" name="Freeform 774"/>
          <p:cNvSpPr>
            <a:spLocks/>
          </p:cNvSpPr>
          <p:nvPr/>
        </p:nvSpPr>
        <p:spPr bwMode="auto">
          <a:xfrm>
            <a:off x="6156325" y="1879600"/>
            <a:ext cx="12700" cy="12700"/>
          </a:xfrm>
          <a:custGeom>
            <a:avLst/>
            <a:gdLst>
              <a:gd name="T0" fmla="*/ 8 w 8"/>
              <a:gd name="T1" fmla="*/ 0 h 8"/>
              <a:gd name="T2" fmla="*/ 3 w 8"/>
              <a:gd name="T3" fmla="*/ 8 h 8"/>
              <a:gd name="T4" fmla="*/ 2 w 8"/>
              <a:gd name="T5" fmla="*/ 7 h 8"/>
              <a:gd name="T6" fmla="*/ 0 w 8"/>
              <a:gd name="T7" fmla="*/ 5 h 8"/>
              <a:gd name="T8" fmla="*/ 0 w 8"/>
              <a:gd name="T9" fmla="*/ 5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8">
                <a:moveTo>
                  <a:pt x="8" y="0"/>
                </a:moveTo>
                <a:lnTo>
                  <a:pt x="3" y="8"/>
                </a:lnTo>
                <a:lnTo>
                  <a:pt x="2" y="7"/>
                </a:lnTo>
                <a:lnTo>
                  <a:pt x="0" y="5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8" name="Freeform 775"/>
          <p:cNvSpPr>
            <a:spLocks/>
          </p:cNvSpPr>
          <p:nvPr/>
        </p:nvSpPr>
        <p:spPr bwMode="auto">
          <a:xfrm>
            <a:off x="6207125" y="1887538"/>
            <a:ext cx="7938" cy="6350"/>
          </a:xfrm>
          <a:custGeom>
            <a:avLst/>
            <a:gdLst>
              <a:gd name="T0" fmla="*/ 0 w 5"/>
              <a:gd name="T1" fmla="*/ 4 h 4"/>
              <a:gd name="T2" fmla="*/ 4 w 5"/>
              <a:gd name="T3" fmla="*/ 2 h 4"/>
              <a:gd name="T4" fmla="*/ 5 w 5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4">
                <a:moveTo>
                  <a:pt x="0" y="4"/>
                </a:moveTo>
                <a:lnTo>
                  <a:pt x="4" y="2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9" name="Freeform 776"/>
          <p:cNvSpPr>
            <a:spLocks/>
          </p:cNvSpPr>
          <p:nvPr/>
        </p:nvSpPr>
        <p:spPr bwMode="auto">
          <a:xfrm>
            <a:off x="6438900" y="1851025"/>
            <a:ext cx="31750" cy="49213"/>
          </a:xfrm>
          <a:custGeom>
            <a:avLst/>
            <a:gdLst>
              <a:gd name="T0" fmla="*/ 1 w 20"/>
              <a:gd name="T1" fmla="*/ 0 h 31"/>
              <a:gd name="T2" fmla="*/ 0 w 20"/>
              <a:gd name="T3" fmla="*/ 1 h 31"/>
              <a:gd name="T4" fmla="*/ 5 w 20"/>
              <a:gd name="T5" fmla="*/ 15 h 31"/>
              <a:gd name="T6" fmla="*/ 10 w 20"/>
              <a:gd name="T7" fmla="*/ 27 h 31"/>
              <a:gd name="T8" fmla="*/ 10 w 20"/>
              <a:gd name="T9" fmla="*/ 29 h 31"/>
              <a:gd name="T10" fmla="*/ 12 w 20"/>
              <a:gd name="T11" fmla="*/ 29 h 31"/>
              <a:gd name="T12" fmla="*/ 12 w 20"/>
              <a:gd name="T13" fmla="*/ 31 h 31"/>
              <a:gd name="T14" fmla="*/ 13 w 20"/>
              <a:gd name="T15" fmla="*/ 30 h 31"/>
              <a:gd name="T16" fmla="*/ 20 w 20"/>
              <a:gd name="T17" fmla="*/ 25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" h="31">
                <a:moveTo>
                  <a:pt x="1" y="0"/>
                </a:moveTo>
                <a:lnTo>
                  <a:pt x="0" y="1"/>
                </a:lnTo>
                <a:lnTo>
                  <a:pt x="5" y="15"/>
                </a:lnTo>
                <a:lnTo>
                  <a:pt x="10" y="27"/>
                </a:lnTo>
                <a:lnTo>
                  <a:pt x="10" y="29"/>
                </a:lnTo>
                <a:lnTo>
                  <a:pt x="12" y="29"/>
                </a:lnTo>
                <a:lnTo>
                  <a:pt x="12" y="31"/>
                </a:lnTo>
                <a:lnTo>
                  <a:pt x="13" y="30"/>
                </a:lnTo>
                <a:lnTo>
                  <a:pt x="20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0" name="Freeform 777"/>
          <p:cNvSpPr>
            <a:spLocks/>
          </p:cNvSpPr>
          <p:nvPr/>
        </p:nvSpPr>
        <p:spPr bwMode="auto">
          <a:xfrm>
            <a:off x="6496050" y="1892300"/>
            <a:ext cx="50800" cy="19050"/>
          </a:xfrm>
          <a:custGeom>
            <a:avLst/>
            <a:gdLst>
              <a:gd name="T0" fmla="*/ 0 w 32"/>
              <a:gd name="T1" fmla="*/ 1 h 12"/>
              <a:gd name="T2" fmla="*/ 5 w 32"/>
              <a:gd name="T3" fmla="*/ 3 h 12"/>
              <a:gd name="T4" fmla="*/ 17 w 32"/>
              <a:gd name="T5" fmla="*/ 7 h 12"/>
              <a:gd name="T6" fmla="*/ 24 w 32"/>
              <a:gd name="T7" fmla="*/ 9 h 12"/>
              <a:gd name="T8" fmla="*/ 30 w 32"/>
              <a:gd name="T9" fmla="*/ 12 h 12"/>
              <a:gd name="T10" fmla="*/ 32 w 32"/>
              <a:gd name="T11" fmla="*/ 8 h 12"/>
              <a:gd name="T12" fmla="*/ 30 w 32"/>
              <a:gd name="T13" fmla="*/ 4 h 12"/>
              <a:gd name="T14" fmla="*/ 25 w 32"/>
              <a:gd name="T15" fmla="*/ 1 h 12"/>
              <a:gd name="T16" fmla="*/ 18 w 32"/>
              <a:gd name="T17" fmla="*/ 0 h 12"/>
              <a:gd name="T18" fmla="*/ 15 w 32"/>
              <a:gd name="T1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2" h="12">
                <a:moveTo>
                  <a:pt x="0" y="1"/>
                </a:moveTo>
                <a:lnTo>
                  <a:pt x="5" y="3"/>
                </a:lnTo>
                <a:lnTo>
                  <a:pt x="17" y="7"/>
                </a:lnTo>
                <a:lnTo>
                  <a:pt x="24" y="9"/>
                </a:lnTo>
                <a:lnTo>
                  <a:pt x="30" y="12"/>
                </a:lnTo>
                <a:lnTo>
                  <a:pt x="32" y="8"/>
                </a:lnTo>
                <a:lnTo>
                  <a:pt x="30" y="4"/>
                </a:lnTo>
                <a:lnTo>
                  <a:pt x="25" y="1"/>
                </a:lnTo>
                <a:lnTo>
                  <a:pt x="18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1" name="Freeform 778"/>
          <p:cNvSpPr>
            <a:spLocks/>
          </p:cNvSpPr>
          <p:nvPr/>
        </p:nvSpPr>
        <p:spPr bwMode="auto">
          <a:xfrm>
            <a:off x="6464300" y="1887538"/>
            <a:ext cx="31750" cy="26988"/>
          </a:xfrm>
          <a:custGeom>
            <a:avLst/>
            <a:gdLst>
              <a:gd name="T0" fmla="*/ 4 w 20"/>
              <a:gd name="T1" fmla="*/ 17 h 17"/>
              <a:gd name="T2" fmla="*/ 0 w 20"/>
              <a:gd name="T3" fmla="*/ 14 h 17"/>
              <a:gd name="T4" fmla="*/ 3 w 20"/>
              <a:gd name="T5" fmla="*/ 8 h 17"/>
              <a:gd name="T6" fmla="*/ 12 w 20"/>
              <a:gd name="T7" fmla="*/ 4 h 17"/>
              <a:gd name="T8" fmla="*/ 16 w 20"/>
              <a:gd name="T9" fmla="*/ 0 h 17"/>
              <a:gd name="T10" fmla="*/ 18 w 20"/>
              <a:gd name="T11" fmla="*/ 2 h 17"/>
              <a:gd name="T12" fmla="*/ 20 w 20"/>
              <a:gd name="T13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7">
                <a:moveTo>
                  <a:pt x="4" y="17"/>
                </a:moveTo>
                <a:lnTo>
                  <a:pt x="0" y="14"/>
                </a:lnTo>
                <a:lnTo>
                  <a:pt x="3" y="8"/>
                </a:lnTo>
                <a:lnTo>
                  <a:pt x="12" y="4"/>
                </a:lnTo>
                <a:lnTo>
                  <a:pt x="16" y="0"/>
                </a:lnTo>
                <a:lnTo>
                  <a:pt x="18" y="2"/>
                </a:lnTo>
                <a:lnTo>
                  <a:pt x="2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2" name="Freeform 779"/>
          <p:cNvSpPr>
            <a:spLocks/>
          </p:cNvSpPr>
          <p:nvPr/>
        </p:nvSpPr>
        <p:spPr bwMode="auto">
          <a:xfrm>
            <a:off x="6097588" y="1862138"/>
            <a:ext cx="34925" cy="52388"/>
          </a:xfrm>
          <a:custGeom>
            <a:avLst/>
            <a:gdLst>
              <a:gd name="T0" fmla="*/ 19 w 22"/>
              <a:gd name="T1" fmla="*/ 0 h 33"/>
              <a:gd name="T2" fmla="*/ 18 w 22"/>
              <a:gd name="T3" fmla="*/ 3 h 33"/>
              <a:gd name="T4" fmla="*/ 18 w 22"/>
              <a:gd name="T5" fmla="*/ 4 h 33"/>
              <a:gd name="T6" fmla="*/ 22 w 22"/>
              <a:gd name="T7" fmla="*/ 12 h 33"/>
              <a:gd name="T8" fmla="*/ 18 w 22"/>
              <a:gd name="T9" fmla="*/ 13 h 33"/>
              <a:gd name="T10" fmla="*/ 18 w 22"/>
              <a:gd name="T11" fmla="*/ 24 h 33"/>
              <a:gd name="T12" fmla="*/ 14 w 22"/>
              <a:gd name="T13" fmla="*/ 24 h 33"/>
              <a:gd name="T14" fmla="*/ 13 w 22"/>
              <a:gd name="T15" fmla="*/ 24 h 33"/>
              <a:gd name="T16" fmla="*/ 10 w 22"/>
              <a:gd name="T17" fmla="*/ 12 h 33"/>
              <a:gd name="T18" fmla="*/ 0 w 22"/>
              <a:gd name="T19" fmla="*/ 19 h 33"/>
              <a:gd name="T20" fmla="*/ 3 w 22"/>
              <a:gd name="T21" fmla="*/ 22 h 33"/>
              <a:gd name="T22" fmla="*/ 9 w 22"/>
              <a:gd name="T23" fmla="*/ 27 h 33"/>
              <a:gd name="T24" fmla="*/ 4 w 22"/>
              <a:gd name="T25" fmla="*/ 33 h 33"/>
              <a:gd name="T26" fmla="*/ 2 w 22"/>
              <a:gd name="T27" fmla="*/ 3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33">
                <a:moveTo>
                  <a:pt x="19" y="0"/>
                </a:moveTo>
                <a:lnTo>
                  <a:pt x="18" y="3"/>
                </a:lnTo>
                <a:lnTo>
                  <a:pt x="18" y="4"/>
                </a:lnTo>
                <a:lnTo>
                  <a:pt x="22" y="12"/>
                </a:lnTo>
                <a:lnTo>
                  <a:pt x="18" y="13"/>
                </a:lnTo>
                <a:lnTo>
                  <a:pt x="18" y="24"/>
                </a:lnTo>
                <a:lnTo>
                  <a:pt x="14" y="24"/>
                </a:lnTo>
                <a:lnTo>
                  <a:pt x="13" y="24"/>
                </a:lnTo>
                <a:lnTo>
                  <a:pt x="10" y="12"/>
                </a:lnTo>
                <a:lnTo>
                  <a:pt x="0" y="19"/>
                </a:lnTo>
                <a:lnTo>
                  <a:pt x="3" y="22"/>
                </a:lnTo>
                <a:lnTo>
                  <a:pt x="9" y="27"/>
                </a:lnTo>
                <a:lnTo>
                  <a:pt x="4" y="33"/>
                </a:lnTo>
                <a:lnTo>
                  <a:pt x="2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3" name="Freeform 780"/>
          <p:cNvSpPr>
            <a:spLocks/>
          </p:cNvSpPr>
          <p:nvPr/>
        </p:nvSpPr>
        <p:spPr bwMode="auto">
          <a:xfrm>
            <a:off x="6162675" y="1874838"/>
            <a:ext cx="15875" cy="41275"/>
          </a:xfrm>
          <a:custGeom>
            <a:avLst/>
            <a:gdLst>
              <a:gd name="T0" fmla="*/ 0 w 10"/>
              <a:gd name="T1" fmla="*/ 26 h 26"/>
              <a:gd name="T2" fmla="*/ 2 w 10"/>
              <a:gd name="T3" fmla="*/ 19 h 26"/>
              <a:gd name="T4" fmla="*/ 10 w 10"/>
              <a:gd name="T5" fmla="*/ 15 h 26"/>
              <a:gd name="T6" fmla="*/ 10 w 10"/>
              <a:gd name="T7" fmla="*/ 4 h 26"/>
              <a:gd name="T8" fmla="*/ 6 w 10"/>
              <a:gd name="T9" fmla="*/ 0 h 26"/>
              <a:gd name="T10" fmla="*/ 4 w 10"/>
              <a:gd name="T11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26">
                <a:moveTo>
                  <a:pt x="0" y="26"/>
                </a:moveTo>
                <a:lnTo>
                  <a:pt x="2" y="19"/>
                </a:lnTo>
                <a:lnTo>
                  <a:pt x="10" y="15"/>
                </a:lnTo>
                <a:lnTo>
                  <a:pt x="10" y="4"/>
                </a:lnTo>
                <a:lnTo>
                  <a:pt x="6" y="0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4" name="Freeform 781"/>
          <p:cNvSpPr>
            <a:spLocks/>
          </p:cNvSpPr>
          <p:nvPr/>
        </p:nvSpPr>
        <p:spPr bwMode="auto">
          <a:xfrm>
            <a:off x="6161088" y="1916113"/>
            <a:ext cx="1588" cy="4763"/>
          </a:xfrm>
          <a:custGeom>
            <a:avLst/>
            <a:gdLst>
              <a:gd name="T0" fmla="*/ 1 w 1"/>
              <a:gd name="T1" fmla="*/ 3 h 3"/>
              <a:gd name="T2" fmla="*/ 0 w 1"/>
              <a:gd name="T3" fmla="*/ 1 h 3"/>
              <a:gd name="T4" fmla="*/ 1 w 1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3">
                <a:moveTo>
                  <a:pt x="1" y="3"/>
                </a:moveTo>
                <a:lnTo>
                  <a:pt x="0" y="1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5" name="Freeform 782"/>
          <p:cNvSpPr>
            <a:spLocks/>
          </p:cNvSpPr>
          <p:nvPr/>
        </p:nvSpPr>
        <p:spPr bwMode="auto">
          <a:xfrm>
            <a:off x="6470650" y="1914525"/>
            <a:ext cx="25400" cy="6350"/>
          </a:xfrm>
          <a:custGeom>
            <a:avLst/>
            <a:gdLst>
              <a:gd name="T0" fmla="*/ 16 w 16"/>
              <a:gd name="T1" fmla="*/ 4 h 4"/>
              <a:gd name="T2" fmla="*/ 16 w 16"/>
              <a:gd name="T3" fmla="*/ 1 h 4"/>
              <a:gd name="T4" fmla="*/ 8 w 16"/>
              <a:gd name="T5" fmla="*/ 1 h 4"/>
              <a:gd name="T6" fmla="*/ 3 w 16"/>
              <a:gd name="T7" fmla="*/ 2 h 4"/>
              <a:gd name="T8" fmla="*/ 0 w 16"/>
              <a:gd name="T9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4">
                <a:moveTo>
                  <a:pt x="16" y="4"/>
                </a:moveTo>
                <a:lnTo>
                  <a:pt x="16" y="1"/>
                </a:lnTo>
                <a:lnTo>
                  <a:pt x="8" y="1"/>
                </a:lnTo>
                <a:lnTo>
                  <a:pt x="3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6" name="Freeform 783"/>
          <p:cNvSpPr>
            <a:spLocks/>
          </p:cNvSpPr>
          <p:nvPr/>
        </p:nvSpPr>
        <p:spPr bwMode="auto">
          <a:xfrm>
            <a:off x="6208713" y="1831975"/>
            <a:ext cx="58738" cy="88900"/>
          </a:xfrm>
          <a:custGeom>
            <a:avLst/>
            <a:gdLst>
              <a:gd name="T0" fmla="*/ 0 w 37"/>
              <a:gd name="T1" fmla="*/ 19 h 56"/>
              <a:gd name="T2" fmla="*/ 4 w 37"/>
              <a:gd name="T3" fmla="*/ 8 h 56"/>
              <a:gd name="T4" fmla="*/ 5 w 37"/>
              <a:gd name="T5" fmla="*/ 4 h 56"/>
              <a:gd name="T6" fmla="*/ 8 w 37"/>
              <a:gd name="T7" fmla="*/ 2 h 56"/>
              <a:gd name="T8" fmla="*/ 14 w 37"/>
              <a:gd name="T9" fmla="*/ 0 h 56"/>
              <a:gd name="T10" fmla="*/ 16 w 37"/>
              <a:gd name="T11" fmla="*/ 2 h 56"/>
              <a:gd name="T12" fmla="*/ 19 w 37"/>
              <a:gd name="T13" fmla="*/ 2 h 56"/>
              <a:gd name="T14" fmla="*/ 26 w 37"/>
              <a:gd name="T15" fmla="*/ 1 h 56"/>
              <a:gd name="T16" fmla="*/ 30 w 37"/>
              <a:gd name="T17" fmla="*/ 0 h 56"/>
              <a:gd name="T18" fmla="*/ 37 w 37"/>
              <a:gd name="T19" fmla="*/ 19 h 56"/>
              <a:gd name="T20" fmla="*/ 27 w 37"/>
              <a:gd name="T21" fmla="*/ 47 h 56"/>
              <a:gd name="T22" fmla="*/ 23 w 37"/>
              <a:gd name="T23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" h="56">
                <a:moveTo>
                  <a:pt x="0" y="19"/>
                </a:moveTo>
                <a:lnTo>
                  <a:pt x="4" y="8"/>
                </a:lnTo>
                <a:lnTo>
                  <a:pt x="5" y="4"/>
                </a:lnTo>
                <a:lnTo>
                  <a:pt x="8" y="2"/>
                </a:lnTo>
                <a:lnTo>
                  <a:pt x="14" y="0"/>
                </a:lnTo>
                <a:lnTo>
                  <a:pt x="16" y="2"/>
                </a:lnTo>
                <a:lnTo>
                  <a:pt x="19" y="2"/>
                </a:lnTo>
                <a:lnTo>
                  <a:pt x="26" y="1"/>
                </a:lnTo>
                <a:lnTo>
                  <a:pt x="30" y="0"/>
                </a:lnTo>
                <a:lnTo>
                  <a:pt x="37" y="19"/>
                </a:lnTo>
                <a:lnTo>
                  <a:pt x="27" y="47"/>
                </a:lnTo>
                <a:lnTo>
                  <a:pt x="23" y="5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7" name="Freeform 784"/>
          <p:cNvSpPr>
            <a:spLocks/>
          </p:cNvSpPr>
          <p:nvPr/>
        </p:nvSpPr>
        <p:spPr bwMode="auto">
          <a:xfrm>
            <a:off x="6240463" y="1906588"/>
            <a:ext cx="23813" cy="20638"/>
          </a:xfrm>
          <a:custGeom>
            <a:avLst/>
            <a:gdLst>
              <a:gd name="T0" fmla="*/ 3 w 15"/>
              <a:gd name="T1" fmla="*/ 9 h 13"/>
              <a:gd name="T2" fmla="*/ 0 w 15"/>
              <a:gd name="T3" fmla="*/ 13 h 13"/>
              <a:gd name="T4" fmla="*/ 3 w 15"/>
              <a:gd name="T5" fmla="*/ 10 h 13"/>
              <a:gd name="T6" fmla="*/ 6 w 15"/>
              <a:gd name="T7" fmla="*/ 9 h 13"/>
              <a:gd name="T8" fmla="*/ 11 w 15"/>
              <a:gd name="T9" fmla="*/ 5 h 13"/>
              <a:gd name="T10" fmla="*/ 13 w 15"/>
              <a:gd name="T11" fmla="*/ 5 h 13"/>
              <a:gd name="T12" fmla="*/ 13 w 15"/>
              <a:gd name="T13" fmla="*/ 3 h 13"/>
              <a:gd name="T14" fmla="*/ 15 w 15"/>
              <a:gd name="T1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3">
                <a:moveTo>
                  <a:pt x="3" y="9"/>
                </a:moveTo>
                <a:lnTo>
                  <a:pt x="0" y="13"/>
                </a:lnTo>
                <a:lnTo>
                  <a:pt x="3" y="10"/>
                </a:lnTo>
                <a:lnTo>
                  <a:pt x="6" y="9"/>
                </a:lnTo>
                <a:lnTo>
                  <a:pt x="11" y="5"/>
                </a:lnTo>
                <a:lnTo>
                  <a:pt x="13" y="5"/>
                </a:lnTo>
                <a:lnTo>
                  <a:pt x="13" y="3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8" name="Freeform 785"/>
          <p:cNvSpPr>
            <a:spLocks/>
          </p:cNvSpPr>
          <p:nvPr/>
        </p:nvSpPr>
        <p:spPr bwMode="auto">
          <a:xfrm>
            <a:off x="6400800" y="1873250"/>
            <a:ext cx="52388" cy="53975"/>
          </a:xfrm>
          <a:custGeom>
            <a:avLst/>
            <a:gdLst>
              <a:gd name="T0" fmla="*/ 0 w 33"/>
              <a:gd name="T1" fmla="*/ 34 h 34"/>
              <a:gd name="T2" fmla="*/ 11 w 33"/>
              <a:gd name="T3" fmla="*/ 34 h 34"/>
              <a:gd name="T4" fmla="*/ 24 w 33"/>
              <a:gd name="T5" fmla="*/ 30 h 34"/>
              <a:gd name="T6" fmla="*/ 28 w 33"/>
              <a:gd name="T7" fmla="*/ 27 h 34"/>
              <a:gd name="T8" fmla="*/ 33 w 33"/>
              <a:gd name="T9" fmla="*/ 19 h 34"/>
              <a:gd name="T10" fmla="*/ 32 w 33"/>
              <a:gd name="T11" fmla="*/ 17 h 34"/>
              <a:gd name="T12" fmla="*/ 17 w 33"/>
              <a:gd name="T13" fmla="*/ 0 h 34"/>
              <a:gd name="T14" fmla="*/ 6 w 33"/>
              <a:gd name="T15" fmla="*/ 21 h 34"/>
              <a:gd name="T16" fmla="*/ 0 w 33"/>
              <a:gd name="T17" fmla="*/ 32 h 34"/>
              <a:gd name="T18" fmla="*/ 0 w 33"/>
              <a:gd name="T19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11" y="34"/>
                </a:lnTo>
                <a:lnTo>
                  <a:pt x="24" y="30"/>
                </a:lnTo>
                <a:lnTo>
                  <a:pt x="28" y="27"/>
                </a:lnTo>
                <a:lnTo>
                  <a:pt x="33" y="19"/>
                </a:lnTo>
                <a:lnTo>
                  <a:pt x="32" y="17"/>
                </a:lnTo>
                <a:lnTo>
                  <a:pt x="17" y="0"/>
                </a:lnTo>
                <a:lnTo>
                  <a:pt x="6" y="21"/>
                </a:lnTo>
                <a:lnTo>
                  <a:pt x="0" y="32"/>
                </a:lnTo>
                <a:lnTo>
                  <a:pt x="0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9" name="Freeform 786"/>
          <p:cNvSpPr>
            <a:spLocks/>
          </p:cNvSpPr>
          <p:nvPr/>
        </p:nvSpPr>
        <p:spPr bwMode="auto">
          <a:xfrm>
            <a:off x="6496050" y="1920875"/>
            <a:ext cx="33338" cy="19050"/>
          </a:xfrm>
          <a:custGeom>
            <a:avLst/>
            <a:gdLst>
              <a:gd name="T0" fmla="*/ 21 w 21"/>
              <a:gd name="T1" fmla="*/ 12 h 12"/>
              <a:gd name="T2" fmla="*/ 20 w 21"/>
              <a:gd name="T3" fmla="*/ 12 h 12"/>
              <a:gd name="T4" fmla="*/ 10 w 21"/>
              <a:gd name="T5" fmla="*/ 9 h 12"/>
              <a:gd name="T6" fmla="*/ 3 w 21"/>
              <a:gd name="T7" fmla="*/ 5 h 12"/>
              <a:gd name="T8" fmla="*/ 0 w 21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12">
                <a:moveTo>
                  <a:pt x="21" y="12"/>
                </a:moveTo>
                <a:lnTo>
                  <a:pt x="20" y="12"/>
                </a:lnTo>
                <a:lnTo>
                  <a:pt x="10" y="9"/>
                </a:lnTo>
                <a:lnTo>
                  <a:pt x="3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0" name="Freeform 787"/>
          <p:cNvSpPr>
            <a:spLocks/>
          </p:cNvSpPr>
          <p:nvPr/>
        </p:nvSpPr>
        <p:spPr bwMode="auto">
          <a:xfrm>
            <a:off x="6462713" y="1924050"/>
            <a:ext cx="33338" cy="20638"/>
          </a:xfrm>
          <a:custGeom>
            <a:avLst/>
            <a:gdLst>
              <a:gd name="T0" fmla="*/ 0 w 21"/>
              <a:gd name="T1" fmla="*/ 2 h 13"/>
              <a:gd name="T2" fmla="*/ 4 w 21"/>
              <a:gd name="T3" fmla="*/ 0 h 13"/>
              <a:gd name="T4" fmla="*/ 10 w 21"/>
              <a:gd name="T5" fmla="*/ 2 h 13"/>
              <a:gd name="T6" fmla="*/ 16 w 21"/>
              <a:gd name="T7" fmla="*/ 7 h 13"/>
              <a:gd name="T8" fmla="*/ 19 w 21"/>
              <a:gd name="T9" fmla="*/ 13 h 13"/>
              <a:gd name="T10" fmla="*/ 21 w 21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13">
                <a:moveTo>
                  <a:pt x="0" y="2"/>
                </a:moveTo>
                <a:lnTo>
                  <a:pt x="4" y="0"/>
                </a:lnTo>
                <a:lnTo>
                  <a:pt x="10" y="2"/>
                </a:lnTo>
                <a:lnTo>
                  <a:pt x="16" y="7"/>
                </a:lnTo>
                <a:lnTo>
                  <a:pt x="19" y="13"/>
                </a:lnTo>
                <a:lnTo>
                  <a:pt x="2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1" name="Freeform 788"/>
          <p:cNvSpPr>
            <a:spLocks/>
          </p:cNvSpPr>
          <p:nvPr/>
        </p:nvSpPr>
        <p:spPr bwMode="auto">
          <a:xfrm>
            <a:off x="6281738" y="1924050"/>
            <a:ext cx="11113" cy="23813"/>
          </a:xfrm>
          <a:custGeom>
            <a:avLst/>
            <a:gdLst>
              <a:gd name="T0" fmla="*/ 0 w 7"/>
              <a:gd name="T1" fmla="*/ 15 h 15"/>
              <a:gd name="T2" fmla="*/ 0 w 7"/>
              <a:gd name="T3" fmla="*/ 0 h 15"/>
              <a:gd name="T4" fmla="*/ 7 w 7"/>
              <a:gd name="T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5">
                <a:moveTo>
                  <a:pt x="0" y="15"/>
                </a:moveTo>
                <a:lnTo>
                  <a:pt x="0" y="0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2" name="Freeform 789"/>
          <p:cNvSpPr>
            <a:spLocks/>
          </p:cNvSpPr>
          <p:nvPr/>
        </p:nvSpPr>
        <p:spPr bwMode="auto">
          <a:xfrm>
            <a:off x="6186488" y="1893888"/>
            <a:ext cx="39688" cy="53975"/>
          </a:xfrm>
          <a:custGeom>
            <a:avLst/>
            <a:gdLst>
              <a:gd name="T0" fmla="*/ 21 w 25"/>
              <a:gd name="T1" fmla="*/ 34 h 34"/>
              <a:gd name="T2" fmla="*/ 25 w 25"/>
              <a:gd name="T3" fmla="*/ 30 h 34"/>
              <a:gd name="T4" fmla="*/ 19 w 25"/>
              <a:gd name="T5" fmla="*/ 17 h 34"/>
              <a:gd name="T6" fmla="*/ 8 w 25"/>
              <a:gd name="T7" fmla="*/ 21 h 34"/>
              <a:gd name="T8" fmla="*/ 6 w 25"/>
              <a:gd name="T9" fmla="*/ 21 h 34"/>
              <a:gd name="T10" fmla="*/ 0 w 25"/>
              <a:gd name="T11" fmla="*/ 14 h 34"/>
              <a:gd name="T12" fmla="*/ 3 w 25"/>
              <a:gd name="T13" fmla="*/ 2 h 34"/>
              <a:gd name="T14" fmla="*/ 10 w 25"/>
              <a:gd name="T15" fmla="*/ 3 h 34"/>
              <a:gd name="T16" fmla="*/ 11 w 25"/>
              <a:gd name="T17" fmla="*/ 2 h 34"/>
              <a:gd name="T18" fmla="*/ 13 w 25"/>
              <a:gd name="T19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" h="34">
                <a:moveTo>
                  <a:pt x="21" y="34"/>
                </a:moveTo>
                <a:lnTo>
                  <a:pt x="25" y="30"/>
                </a:lnTo>
                <a:lnTo>
                  <a:pt x="19" y="17"/>
                </a:lnTo>
                <a:lnTo>
                  <a:pt x="8" y="21"/>
                </a:lnTo>
                <a:lnTo>
                  <a:pt x="6" y="21"/>
                </a:lnTo>
                <a:lnTo>
                  <a:pt x="0" y="14"/>
                </a:lnTo>
                <a:lnTo>
                  <a:pt x="3" y="2"/>
                </a:lnTo>
                <a:lnTo>
                  <a:pt x="10" y="3"/>
                </a:lnTo>
                <a:lnTo>
                  <a:pt x="11" y="2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3" name="Freeform 790"/>
          <p:cNvSpPr>
            <a:spLocks/>
          </p:cNvSpPr>
          <p:nvPr/>
        </p:nvSpPr>
        <p:spPr bwMode="auto">
          <a:xfrm>
            <a:off x="6496050" y="1939925"/>
            <a:ext cx="38100" cy="7938"/>
          </a:xfrm>
          <a:custGeom>
            <a:avLst/>
            <a:gdLst>
              <a:gd name="T0" fmla="*/ 0 w 24"/>
              <a:gd name="T1" fmla="*/ 3 h 5"/>
              <a:gd name="T2" fmla="*/ 6 w 24"/>
              <a:gd name="T3" fmla="*/ 4 h 5"/>
              <a:gd name="T4" fmla="*/ 15 w 24"/>
              <a:gd name="T5" fmla="*/ 5 h 5"/>
              <a:gd name="T6" fmla="*/ 22 w 24"/>
              <a:gd name="T7" fmla="*/ 5 h 5"/>
              <a:gd name="T8" fmla="*/ 24 w 24"/>
              <a:gd name="T9" fmla="*/ 4 h 5"/>
              <a:gd name="T10" fmla="*/ 21 w 24"/>
              <a:gd name="T11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5">
                <a:moveTo>
                  <a:pt x="0" y="3"/>
                </a:moveTo>
                <a:lnTo>
                  <a:pt x="6" y="4"/>
                </a:lnTo>
                <a:lnTo>
                  <a:pt x="15" y="5"/>
                </a:lnTo>
                <a:lnTo>
                  <a:pt x="22" y="5"/>
                </a:lnTo>
                <a:lnTo>
                  <a:pt x="24" y="4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4" name="Freeform 791"/>
          <p:cNvSpPr>
            <a:spLocks/>
          </p:cNvSpPr>
          <p:nvPr/>
        </p:nvSpPr>
        <p:spPr bwMode="auto">
          <a:xfrm>
            <a:off x="6215063" y="1946275"/>
            <a:ext cx="4763" cy="1588"/>
          </a:xfrm>
          <a:custGeom>
            <a:avLst/>
            <a:gdLst>
              <a:gd name="T0" fmla="*/ 0 w 3"/>
              <a:gd name="T1" fmla="*/ 0 h 1"/>
              <a:gd name="T2" fmla="*/ 3 w 3"/>
              <a:gd name="T3" fmla="*/ 1 h 1"/>
              <a:gd name="T4" fmla="*/ 3 w 3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0" y="0"/>
                </a:moveTo>
                <a:lnTo>
                  <a:pt x="3" y="1"/>
                </a:lnTo>
                <a:lnTo>
                  <a:pt x="3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5" name="Freeform 792"/>
          <p:cNvSpPr>
            <a:spLocks/>
          </p:cNvSpPr>
          <p:nvPr/>
        </p:nvSpPr>
        <p:spPr bwMode="auto">
          <a:xfrm>
            <a:off x="6162675" y="1920875"/>
            <a:ext cx="17463" cy="33338"/>
          </a:xfrm>
          <a:custGeom>
            <a:avLst/>
            <a:gdLst>
              <a:gd name="T0" fmla="*/ 8 w 11"/>
              <a:gd name="T1" fmla="*/ 21 h 21"/>
              <a:gd name="T2" fmla="*/ 11 w 11"/>
              <a:gd name="T3" fmla="*/ 19 h 21"/>
              <a:gd name="T4" fmla="*/ 11 w 11"/>
              <a:gd name="T5" fmla="*/ 15 h 21"/>
              <a:gd name="T6" fmla="*/ 11 w 11"/>
              <a:gd name="T7" fmla="*/ 13 h 21"/>
              <a:gd name="T8" fmla="*/ 11 w 11"/>
              <a:gd name="T9" fmla="*/ 5 h 21"/>
              <a:gd name="T10" fmla="*/ 0 w 11"/>
              <a:gd name="T11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1">
                <a:moveTo>
                  <a:pt x="8" y="21"/>
                </a:moveTo>
                <a:lnTo>
                  <a:pt x="11" y="19"/>
                </a:lnTo>
                <a:lnTo>
                  <a:pt x="11" y="15"/>
                </a:lnTo>
                <a:lnTo>
                  <a:pt x="11" y="13"/>
                </a:lnTo>
                <a:lnTo>
                  <a:pt x="11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6" name="Freeform 793"/>
          <p:cNvSpPr>
            <a:spLocks/>
          </p:cNvSpPr>
          <p:nvPr/>
        </p:nvSpPr>
        <p:spPr bwMode="auto">
          <a:xfrm>
            <a:off x="6281738" y="1947863"/>
            <a:ext cx="3175" cy="9525"/>
          </a:xfrm>
          <a:custGeom>
            <a:avLst/>
            <a:gdLst>
              <a:gd name="T0" fmla="*/ 2 w 2"/>
              <a:gd name="T1" fmla="*/ 6 h 6"/>
              <a:gd name="T2" fmla="*/ 0 w 2"/>
              <a:gd name="T3" fmla="*/ 0 h 6"/>
              <a:gd name="T4" fmla="*/ 0 w 2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6">
                <a:moveTo>
                  <a:pt x="2" y="6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7" name="Freeform 794"/>
          <p:cNvSpPr>
            <a:spLocks/>
          </p:cNvSpPr>
          <p:nvPr/>
        </p:nvSpPr>
        <p:spPr bwMode="auto">
          <a:xfrm>
            <a:off x="6445250" y="1927225"/>
            <a:ext cx="17463" cy="31750"/>
          </a:xfrm>
          <a:custGeom>
            <a:avLst/>
            <a:gdLst>
              <a:gd name="T0" fmla="*/ 6 w 11"/>
              <a:gd name="T1" fmla="*/ 20 h 20"/>
              <a:gd name="T2" fmla="*/ 8 w 11"/>
              <a:gd name="T3" fmla="*/ 19 h 20"/>
              <a:gd name="T4" fmla="*/ 0 w 11"/>
              <a:gd name="T5" fmla="*/ 13 h 20"/>
              <a:gd name="T6" fmla="*/ 0 w 11"/>
              <a:gd name="T7" fmla="*/ 7 h 20"/>
              <a:gd name="T8" fmla="*/ 5 w 11"/>
              <a:gd name="T9" fmla="*/ 1 h 20"/>
              <a:gd name="T10" fmla="*/ 6 w 11"/>
              <a:gd name="T11" fmla="*/ 1 h 20"/>
              <a:gd name="T12" fmla="*/ 11 w 11"/>
              <a:gd name="T13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20">
                <a:moveTo>
                  <a:pt x="6" y="20"/>
                </a:moveTo>
                <a:lnTo>
                  <a:pt x="8" y="19"/>
                </a:lnTo>
                <a:lnTo>
                  <a:pt x="0" y="13"/>
                </a:lnTo>
                <a:lnTo>
                  <a:pt x="0" y="7"/>
                </a:lnTo>
                <a:lnTo>
                  <a:pt x="5" y="1"/>
                </a:lnTo>
                <a:lnTo>
                  <a:pt x="6" y="1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8" name="Freeform 795"/>
          <p:cNvSpPr>
            <a:spLocks/>
          </p:cNvSpPr>
          <p:nvPr/>
        </p:nvSpPr>
        <p:spPr bwMode="auto">
          <a:xfrm>
            <a:off x="6249988" y="1903413"/>
            <a:ext cx="23813" cy="58738"/>
          </a:xfrm>
          <a:custGeom>
            <a:avLst/>
            <a:gdLst>
              <a:gd name="T0" fmla="*/ 9 w 15"/>
              <a:gd name="T1" fmla="*/ 2 h 37"/>
              <a:gd name="T2" fmla="*/ 11 w 15"/>
              <a:gd name="T3" fmla="*/ 0 h 37"/>
              <a:gd name="T4" fmla="*/ 15 w 15"/>
              <a:gd name="T5" fmla="*/ 0 h 37"/>
              <a:gd name="T6" fmla="*/ 15 w 15"/>
              <a:gd name="T7" fmla="*/ 12 h 37"/>
              <a:gd name="T8" fmla="*/ 15 w 15"/>
              <a:gd name="T9" fmla="*/ 15 h 37"/>
              <a:gd name="T10" fmla="*/ 12 w 15"/>
              <a:gd name="T11" fmla="*/ 26 h 37"/>
              <a:gd name="T12" fmla="*/ 7 w 15"/>
              <a:gd name="T13" fmla="*/ 31 h 37"/>
              <a:gd name="T14" fmla="*/ 1 w 15"/>
              <a:gd name="T15" fmla="*/ 37 h 37"/>
              <a:gd name="T16" fmla="*/ 0 w 15"/>
              <a:gd name="T1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37">
                <a:moveTo>
                  <a:pt x="9" y="2"/>
                </a:moveTo>
                <a:lnTo>
                  <a:pt x="11" y="0"/>
                </a:lnTo>
                <a:lnTo>
                  <a:pt x="15" y="0"/>
                </a:lnTo>
                <a:lnTo>
                  <a:pt x="15" y="12"/>
                </a:lnTo>
                <a:lnTo>
                  <a:pt x="15" y="15"/>
                </a:lnTo>
                <a:lnTo>
                  <a:pt x="12" y="26"/>
                </a:lnTo>
                <a:lnTo>
                  <a:pt x="7" y="31"/>
                </a:lnTo>
                <a:lnTo>
                  <a:pt x="1" y="37"/>
                </a:lnTo>
                <a:lnTo>
                  <a:pt x="0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9" name="Freeform 796"/>
          <p:cNvSpPr>
            <a:spLocks/>
          </p:cNvSpPr>
          <p:nvPr/>
        </p:nvSpPr>
        <p:spPr bwMode="auto">
          <a:xfrm>
            <a:off x="6240463" y="1962150"/>
            <a:ext cx="9525" cy="1588"/>
          </a:xfrm>
          <a:custGeom>
            <a:avLst/>
            <a:gdLst>
              <a:gd name="T0" fmla="*/ 6 w 6"/>
              <a:gd name="T1" fmla="*/ 0 h 1"/>
              <a:gd name="T2" fmla="*/ 0 w 6"/>
              <a:gd name="T3" fmla="*/ 1 h 1"/>
              <a:gd name="T4" fmla="*/ 0 w 6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">
                <a:moveTo>
                  <a:pt x="6" y="0"/>
                </a:moveTo>
                <a:lnTo>
                  <a:pt x="0" y="1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0" name="Freeform 797"/>
          <p:cNvSpPr>
            <a:spLocks/>
          </p:cNvSpPr>
          <p:nvPr/>
        </p:nvSpPr>
        <p:spPr bwMode="auto">
          <a:xfrm>
            <a:off x="6191250" y="1938338"/>
            <a:ext cx="23813" cy="30163"/>
          </a:xfrm>
          <a:custGeom>
            <a:avLst/>
            <a:gdLst>
              <a:gd name="T0" fmla="*/ 10 w 15"/>
              <a:gd name="T1" fmla="*/ 19 h 19"/>
              <a:gd name="T2" fmla="*/ 1 w 15"/>
              <a:gd name="T3" fmla="*/ 12 h 19"/>
              <a:gd name="T4" fmla="*/ 0 w 15"/>
              <a:gd name="T5" fmla="*/ 6 h 19"/>
              <a:gd name="T6" fmla="*/ 0 w 15"/>
              <a:gd name="T7" fmla="*/ 4 h 19"/>
              <a:gd name="T8" fmla="*/ 0 w 15"/>
              <a:gd name="T9" fmla="*/ 1 h 19"/>
              <a:gd name="T10" fmla="*/ 3 w 15"/>
              <a:gd name="T11" fmla="*/ 1 h 19"/>
              <a:gd name="T12" fmla="*/ 5 w 15"/>
              <a:gd name="T13" fmla="*/ 0 h 19"/>
              <a:gd name="T14" fmla="*/ 11 w 15"/>
              <a:gd name="T15" fmla="*/ 0 h 19"/>
              <a:gd name="T16" fmla="*/ 15 w 15"/>
              <a:gd name="T17" fmla="*/ 5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9">
                <a:moveTo>
                  <a:pt x="10" y="19"/>
                </a:moveTo>
                <a:lnTo>
                  <a:pt x="1" y="12"/>
                </a:lnTo>
                <a:lnTo>
                  <a:pt x="0" y="6"/>
                </a:lnTo>
                <a:lnTo>
                  <a:pt x="0" y="4"/>
                </a:lnTo>
                <a:lnTo>
                  <a:pt x="0" y="1"/>
                </a:lnTo>
                <a:lnTo>
                  <a:pt x="3" y="1"/>
                </a:lnTo>
                <a:lnTo>
                  <a:pt x="5" y="0"/>
                </a:lnTo>
                <a:lnTo>
                  <a:pt x="11" y="0"/>
                </a:lnTo>
                <a:lnTo>
                  <a:pt x="15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1" name="Line 798"/>
          <p:cNvSpPr>
            <a:spLocks noChangeShapeType="1"/>
          </p:cNvSpPr>
          <p:nvPr/>
        </p:nvSpPr>
        <p:spPr bwMode="auto">
          <a:xfrm flipH="1" flipV="1">
            <a:off x="6284913" y="1957388"/>
            <a:ext cx="1588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2" name="Line 799"/>
          <p:cNvSpPr>
            <a:spLocks noChangeShapeType="1"/>
          </p:cNvSpPr>
          <p:nvPr/>
        </p:nvSpPr>
        <p:spPr bwMode="auto">
          <a:xfrm>
            <a:off x="6284913" y="1965325"/>
            <a:ext cx="1588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3" name="Line 800"/>
          <p:cNvSpPr>
            <a:spLocks noChangeShapeType="1"/>
          </p:cNvSpPr>
          <p:nvPr/>
        </p:nvSpPr>
        <p:spPr bwMode="auto">
          <a:xfrm flipH="1" flipV="1">
            <a:off x="6207125" y="1968500"/>
            <a:ext cx="6350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4" name="Freeform 801"/>
          <p:cNvSpPr>
            <a:spLocks/>
          </p:cNvSpPr>
          <p:nvPr/>
        </p:nvSpPr>
        <p:spPr bwMode="auto">
          <a:xfrm>
            <a:off x="6284913" y="1849438"/>
            <a:ext cx="79375" cy="128588"/>
          </a:xfrm>
          <a:custGeom>
            <a:avLst/>
            <a:gdLst>
              <a:gd name="T0" fmla="*/ 5 w 50"/>
              <a:gd name="T1" fmla="*/ 47 h 81"/>
              <a:gd name="T2" fmla="*/ 16 w 50"/>
              <a:gd name="T3" fmla="*/ 50 h 81"/>
              <a:gd name="T4" fmla="*/ 20 w 50"/>
              <a:gd name="T5" fmla="*/ 54 h 81"/>
              <a:gd name="T6" fmla="*/ 22 w 50"/>
              <a:gd name="T7" fmla="*/ 57 h 81"/>
              <a:gd name="T8" fmla="*/ 22 w 50"/>
              <a:gd name="T9" fmla="*/ 51 h 81"/>
              <a:gd name="T10" fmla="*/ 20 w 50"/>
              <a:gd name="T11" fmla="*/ 47 h 81"/>
              <a:gd name="T12" fmla="*/ 17 w 50"/>
              <a:gd name="T13" fmla="*/ 43 h 81"/>
              <a:gd name="T14" fmla="*/ 17 w 50"/>
              <a:gd name="T15" fmla="*/ 42 h 81"/>
              <a:gd name="T16" fmla="*/ 8 w 50"/>
              <a:gd name="T17" fmla="*/ 39 h 81"/>
              <a:gd name="T18" fmla="*/ 4 w 50"/>
              <a:gd name="T19" fmla="*/ 35 h 81"/>
              <a:gd name="T20" fmla="*/ 2 w 50"/>
              <a:gd name="T21" fmla="*/ 31 h 81"/>
              <a:gd name="T22" fmla="*/ 1 w 50"/>
              <a:gd name="T23" fmla="*/ 30 h 81"/>
              <a:gd name="T24" fmla="*/ 0 w 50"/>
              <a:gd name="T25" fmla="*/ 27 h 81"/>
              <a:gd name="T26" fmla="*/ 11 w 50"/>
              <a:gd name="T27" fmla="*/ 15 h 81"/>
              <a:gd name="T28" fmla="*/ 15 w 50"/>
              <a:gd name="T29" fmla="*/ 16 h 81"/>
              <a:gd name="T30" fmla="*/ 16 w 50"/>
              <a:gd name="T31" fmla="*/ 16 h 81"/>
              <a:gd name="T32" fmla="*/ 23 w 50"/>
              <a:gd name="T33" fmla="*/ 26 h 81"/>
              <a:gd name="T34" fmla="*/ 26 w 50"/>
              <a:gd name="T35" fmla="*/ 23 h 81"/>
              <a:gd name="T36" fmla="*/ 22 w 50"/>
              <a:gd name="T37" fmla="*/ 12 h 81"/>
              <a:gd name="T38" fmla="*/ 16 w 50"/>
              <a:gd name="T39" fmla="*/ 8 h 81"/>
              <a:gd name="T40" fmla="*/ 15 w 50"/>
              <a:gd name="T41" fmla="*/ 1 h 81"/>
              <a:gd name="T42" fmla="*/ 15 w 50"/>
              <a:gd name="T43" fmla="*/ 0 h 81"/>
              <a:gd name="T44" fmla="*/ 17 w 50"/>
              <a:gd name="T45" fmla="*/ 0 h 81"/>
              <a:gd name="T46" fmla="*/ 22 w 50"/>
              <a:gd name="T47" fmla="*/ 8 h 81"/>
              <a:gd name="T48" fmla="*/ 27 w 50"/>
              <a:gd name="T49" fmla="*/ 12 h 81"/>
              <a:gd name="T50" fmla="*/ 31 w 50"/>
              <a:gd name="T51" fmla="*/ 15 h 81"/>
              <a:gd name="T52" fmla="*/ 32 w 50"/>
              <a:gd name="T53" fmla="*/ 17 h 81"/>
              <a:gd name="T54" fmla="*/ 35 w 50"/>
              <a:gd name="T55" fmla="*/ 16 h 81"/>
              <a:gd name="T56" fmla="*/ 39 w 50"/>
              <a:gd name="T57" fmla="*/ 17 h 81"/>
              <a:gd name="T58" fmla="*/ 39 w 50"/>
              <a:gd name="T59" fmla="*/ 23 h 81"/>
              <a:gd name="T60" fmla="*/ 39 w 50"/>
              <a:gd name="T61" fmla="*/ 26 h 81"/>
              <a:gd name="T62" fmla="*/ 42 w 50"/>
              <a:gd name="T63" fmla="*/ 26 h 81"/>
              <a:gd name="T64" fmla="*/ 43 w 50"/>
              <a:gd name="T65" fmla="*/ 24 h 81"/>
              <a:gd name="T66" fmla="*/ 46 w 50"/>
              <a:gd name="T67" fmla="*/ 21 h 81"/>
              <a:gd name="T68" fmla="*/ 49 w 50"/>
              <a:gd name="T69" fmla="*/ 24 h 81"/>
              <a:gd name="T70" fmla="*/ 45 w 50"/>
              <a:gd name="T71" fmla="*/ 30 h 81"/>
              <a:gd name="T72" fmla="*/ 46 w 50"/>
              <a:gd name="T73" fmla="*/ 32 h 81"/>
              <a:gd name="T74" fmla="*/ 49 w 50"/>
              <a:gd name="T75" fmla="*/ 46 h 81"/>
              <a:gd name="T76" fmla="*/ 50 w 50"/>
              <a:gd name="T77" fmla="*/ 50 h 81"/>
              <a:gd name="T78" fmla="*/ 50 w 50"/>
              <a:gd name="T79" fmla="*/ 65 h 81"/>
              <a:gd name="T80" fmla="*/ 50 w 50"/>
              <a:gd name="T81" fmla="*/ 69 h 81"/>
              <a:gd name="T82" fmla="*/ 47 w 50"/>
              <a:gd name="T83" fmla="*/ 75 h 81"/>
              <a:gd name="T84" fmla="*/ 45 w 50"/>
              <a:gd name="T85" fmla="*/ 81 h 81"/>
              <a:gd name="T86" fmla="*/ 41 w 50"/>
              <a:gd name="T87" fmla="*/ 8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0" h="81">
                <a:moveTo>
                  <a:pt x="5" y="47"/>
                </a:moveTo>
                <a:lnTo>
                  <a:pt x="16" y="50"/>
                </a:lnTo>
                <a:lnTo>
                  <a:pt x="20" y="54"/>
                </a:lnTo>
                <a:lnTo>
                  <a:pt x="22" y="57"/>
                </a:lnTo>
                <a:lnTo>
                  <a:pt x="22" y="51"/>
                </a:lnTo>
                <a:lnTo>
                  <a:pt x="20" y="47"/>
                </a:lnTo>
                <a:lnTo>
                  <a:pt x="17" y="43"/>
                </a:lnTo>
                <a:lnTo>
                  <a:pt x="17" y="42"/>
                </a:lnTo>
                <a:lnTo>
                  <a:pt x="8" y="39"/>
                </a:lnTo>
                <a:lnTo>
                  <a:pt x="4" y="35"/>
                </a:lnTo>
                <a:lnTo>
                  <a:pt x="2" y="31"/>
                </a:lnTo>
                <a:lnTo>
                  <a:pt x="1" y="30"/>
                </a:lnTo>
                <a:lnTo>
                  <a:pt x="0" y="27"/>
                </a:lnTo>
                <a:lnTo>
                  <a:pt x="11" y="15"/>
                </a:lnTo>
                <a:lnTo>
                  <a:pt x="15" y="16"/>
                </a:lnTo>
                <a:lnTo>
                  <a:pt x="16" y="16"/>
                </a:lnTo>
                <a:lnTo>
                  <a:pt x="23" y="26"/>
                </a:lnTo>
                <a:lnTo>
                  <a:pt x="26" y="23"/>
                </a:lnTo>
                <a:lnTo>
                  <a:pt x="22" y="12"/>
                </a:lnTo>
                <a:lnTo>
                  <a:pt x="16" y="8"/>
                </a:lnTo>
                <a:lnTo>
                  <a:pt x="15" y="1"/>
                </a:lnTo>
                <a:lnTo>
                  <a:pt x="15" y="0"/>
                </a:lnTo>
                <a:lnTo>
                  <a:pt x="17" y="0"/>
                </a:lnTo>
                <a:lnTo>
                  <a:pt x="22" y="8"/>
                </a:lnTo>
                <a:lnTo>
                  <a:pt x="27" y="12"/>
                </a:lnTo>
                <a:lnTo>
                  <a:pt x="31" y="15"/>
                </a:lnTo>
                <a:lnTo>
                  <a:pt x="32" y="17"/>
                </a:lnTo>
                <a:lnTo>
                  <a:pt x="35" y="16"/>
                </a:lnTo>
                <a:lnTo>
                  <a:pt x="39" y="17"/>
                </a:lnTo>
                <a:lnTo>
                  <a:pt x="39" y="23"/>
                </a:lnTo>
                <a:lnTo>
                  <a:pt x="39" y="26"/>
                </a:lnTo>
                <a:lnTo>
                  <a:pt x="42" y="26"/>
                </a:lnTo>
                <a:lnTo>
                  <a:pt x="43" y="24"/>
                </a:lnTo>
                <a:lnTo>
                  <a:pt x="46" y="21"/>
                </a:lnTo>
                <a:lnTo>
                  <a:pt x="49" y="24"/>
                </a:lnTo>
                <a:lnTo>
                  <a:pt x="45" y="30"/>
                </a:lnTo>
                <a:lnTo>
                  <a:pt x="46" y="32"/>
                </a:lnTo>
                <a:lnTo>
                  <a:pt x="49" y="46"/>
                </a:lnTo>
                <a:lnTo>
                  <a:pt x="50" y="50"/>
                </a:lnTo>
                <a:lnTo>
                  <a:pt x="50" y="65"/>
                </a:lnTo>
                <a:lnTo>
                  <a:pt x="50" y="69"/>
                </a:lnTo>
                <a:lnTo>
                  <a:pt x="47" y="75"/>
                </a:lnTo>
                <a:lnTo>
                  <a:pt x="45" y="81"/>
                </a:lnTo>
                <a:lnTo>
                  <a:pt x="41" y="8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5" name="Freeform 802"/>
          <p:cNvSpPr>
            <a:spLocks/>
          </p:cNvSpPr>
          <p:nvPr/>
        </p:nvSpPr>
        <p:spPr bwMode="auto">
          <a:xfrm>
            <a:off x="6048375" y="1922463"/>
            <a:ext cx="90488" cy="58738"/>
          </a:xfrm>
          <a:custGeom>
            <a:avLst/>
            <a:gdLst>
              <a:gd name="T0" fmla="*/ 0 w 57"/>
              <a:gd name="T1" fmla="*/ 37 h 37"/>
              <a:gd name="T2" fmla="*/ 10 w 57"/>
              <a:gd name="T3" fmla="*/ 33 h 37"/>
              <a:gd name="T4" fmla="*/ 11 w 57"/>
              <a:gd name="T5" fmla="*/ 27 h 37"/>
              <a:gd name="T6" fmla="*/ 12 w 57"/>
              <a:gd name="T7" fmla="*/ 23 h 37"/>
              <a:gd name="T8" fmla="*/ 23 w 57"/>
              <a:gd name="T9" fmla="*/ 22 h 37"/>
              <a:gd name="T10" fmla="*/ 26 w 57"/>
              <a:gd name="T11" fmla="*/ 20 h 37"/>
              <a:gd name="T12" fmla="*/ 37 w 57"/>
              <a:gd name="T13" fmla="*/ 15 h 37"/>
              <a:gd name="T14" fmla="*/ 45 w 57"/>
              <a:gd name="T15" fmla="*/ 15 h 37"/>
              <a:gd name="T16" fmla="*/ 55 w 57"/>
              <a:gd name="T17" fmla="*/ 0 h 37"/>
              <a:gd name="T18" fmla="*/ 57 w 57"/>
              <a:gd name="T19" fmla="*/ 7 h 37"/>
              <a:gd name="T20" fmla="*/ 49 w 57"/>
              <a:gd name="T21" fmla="*/ 19 h 37"/>
              <a:gd name="T22" fmla="*/ 49 w 57"/>
              <a:gd name="T23" fmla="*/ 19 h 37"/>
              <a:gd name="T24" fmla="*/ 31 w 57"/>
              <a:gd name="T25" fmla="*/ 2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37">
                <a:moveTo>
                  <a:pt x="0" y="37"/>
                </a:moveTo>
                <a:lnTo>
                  <a:pt x="10" y="33"/>
                </a:lnTo>
                <a:lnTo>
                  <a:pt x="11" y="27"/>
                </a:lnTo>
                <a:lnTo>
                  <a:pt x="12" y="23"/>
                </a:lnTo>
                <a:lnTo>
                  <a:pt x="23" y="22"/>
                </a:lnTo>
                <a:lnTo>
                  <a:pt x="26" y="20"/>
                </a:lnTo>
                <a:lnTo>
                  <a:pt x="37" y="15"/>
                </a:lnTo>
                <a:lnTo>
                  <a:pt x="45" y="15"/>
                </a:lnTo>
                <a:lnTo>
                  <a:pt x="55" y="0"/>
                </a:lnTo>
                <a:lnTo>
                  <a:pt x="57" y="7"/>
                </a:lnTo>
                <a:lnTo>
                  <a:pt x="49" y="19"/>
                </a:lnTo>
                <a:lnTo>
                  <a:pt x="49" y="19"/>
                </a:lnTo>
                <a:lnTo>
                  <a:pt x="31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6" name="Freeform 803"/>
          <p:cNvSpPr>
            <a:spLocks/>
          </p:cNvSpPr>
          <p:nvPr/>
        </p:nvSpPr>
        <p:spPr bwMode="auto">
          <a:xfrm>
            <a:off x="6208713" y="1974850"/>
            <a:ext cx="4763" cy="7938"/>
          </a:xfrm>
          <a:custGeom>
            <a:avLst/>
            <a:gdLst>
              <a:gd name="T0" fmla="*/ 0 w 3"/>
              <a:gd name="T1" fmla="*/ 5 h 5"/>
              <a:gd name="T2" fmla="*/ 0 w 3"/>
              <a:gd name="T3" fmla="*/ 4 h 5"/>
              <a:gd name="T4" fmla="*/ 3 w 3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0" y="5"/>
                </a:moveTo>
                <a:lnTo>
                  <a:pt x="0" y="4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7" name="Freeform 804"/>
          <p:cNvSpPr>
            <a:spLocks/>
          </p:cNvSpPr>
          <p:nvPr/>
        </p:nvSpPr>
        <p:spPr bwMode="auto">
          <a:xfrm>
            <a:off x="6202363" y="1981200"/>
            <a:ext cx="6350" cy="1588"/>
          </a:xfrm>
          <a:custGeom>
            <a:avLst/>
            <a:gdLst>
              <a:gd name="T0" fmla="*/ 0 w 4"/>
              <a:gd name="T1" fmla="*/ 0 h 1"/>
              <a:gd name="T2" fmla="*/ 4 w 4"/>
              <a:gd name="T3" fmla="*/ 1 h 1"/>
              <a:gd name="T4" fmla="*/ 4 w 4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">
                <a:moveTo>
                  <a:pt x="0" y="0"/>
                </a:moveTo>
                <a:lnTo>
                  <a:pt x="4" y="1"/>
                </a:lnTo>
                <a:lnTo>
                  <a:pt x="4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8" name="Freeform 805"/>
          <p:cNvSpPr>
            <a:spLocks/>
          </p:cNvSpPr>
          <p:nvPr/>
        </p:nvSpPr>
        <p:spPr bwMode="auto">
          <a:xfrm>
            <a:off x="6022975" y="1892300"/>
            <a:ext cx="77788" cy="93663"/>
          </a:xfrm>
          <a:custGeom>
            <a:avLst/>
            <a:gdLst>
              <a:gd name="T0" fmla="*/ 49 w 49"/>
              <a:gd name="T1" fmla="*/ 11 h 59"/>
              <a:gd name="T2" fmla="*/ 45 w 49"/>
              <a:gd name="T3" fmla="*/ 9 h 59"/>
              <a:gd name="T4" fmla="*/ 34 w 49"/>
              <a:gd name="T5" fmla="*/ 14 h 59"/>
              <a:gd name="T6" fmla="*/ 28 w 49"/>
              <a:gd name="T7" fmla="*/ 16 h 59"/>
              <a:gd name="T8" fmla="*/ 30 w 49"/>
              <a:gd name="T9" fmla="*/ 1 h 59"/>
              <a:gd name="T10" fmla="*/ 26 w 49"/>
              <a:gd name="T11" fmla="*/ 0 h 59"/>
              <a:gd name="T12" fmla="*/ 20 w 49"/>
              <a:gd name="T13" fmla="*/ 14 h 59"/>
              <a:gd name="T14" fmla="*/ 17 w 49"/>
              <a:gd name="T15" fmla="*/ 5 h 59"/>
              <a:gd name="T16" fmla="*/ 6 w 49"/>
              <a:gd name="T17" fmla="*/ 16 h 59"/>
              <a:gd name="T18" fmla="*/ 15 w 49"/>
              <a:gd name="T19" fmla="*/ 26 h 59"/>
              <a:gd name="T20" fmla="*/ 0 w 49"/>
              <a:gd name="T21" fmla="*/ 35 h 59"/>
              <a:gd name="T22" fmla="*/ 8 w 49"/>
              <a:gd name="T23" fmla="*/ 59 h 59"/>
              <a:gd name="T24" fmla="*/ 16 w 49"/>
              <a:gd name="T25" fmla="*/ 56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9" h="59">
                <a:moveTo>
                  <a:pt x="49" y="11"/>
                </a:moveTo>
                <a:lnTo>
                  <a:pt x="45" y="9"/>
                </a:lnTo>
                <a:lnTo>
                  <a:pt x="34" y="14"/>
                </a:lnTo>
                <a:lnTo>
                  <a:pt x="28" y="16"/>
                </a:lnTo>
                <a:lnTo>
                  <a:pt x="30" y="1"/>
                </a:lnTo>
                <a:lnTo>
                  <a:pt x="26" y="0"/>
                </a:lnTo>
                <a:lnTo>
                  <a:pt x="20" y="14"/>
                </a:lnTo>
                <a:lnTo>
                  <a:pt x="17" y="5"/>
                </a:lnTo>
                <a:lnTo>
                  <a:pt x="6" y="16"/>
                </a:lnTo>
                <a:lnTo>
                  <a:pt x="15" y="26"/>
                </a:lnTo>
                <a:lnTo>
                  <a:pt x="0" y="35"/>
                </a:lnTo>
                <a:lnTo>
                  <a:pt x="8" y="59"/>
                </a:lnTo>
                <a:lnTo>
                  <a:pt x="16" y="5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9" name="Freeform 806"/>
          <p:cNvSpPr>
            <a:spLocks/>
          </p:cNvSpPr>
          <p:nvPr/>
        </p:nvSpPr>
        <p:spPr bwMode="auto">
          <a:xfrm>
            <a:off x="6130925" y="1954213"/>
            <a:ext cx="44450" cy="33338"/>
          </a:xfrm>
          <a:custGeom>
            <a:avLst/>
            <a:gdLst>
              <a:gd name="T0" fmla="*/ 0 w 28"/>
              <a:gd name="T1" fmla="*/ 21 h 21"/>
              <a:gd name="T2" fmla="*/ 12 w 28"/>
              <a:gd name="T3" fmla="*/ 13 h 21"/>
              <a:gd name="T4" fmla="*/ 28 w 28"/>
              <a:gd name="T5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8" h="21">
                <a:moveTo>
                  <a:pt x="0" y="21"/>
                </a:moveTo>
                <a:lnTo>
                  <a:pt x="12" y="13"/>
                </a:lnTo>
                <a:lnTo>
                  <a:pt x="2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0" name="Freeform 807"/>
          <p:cNvSpPr>
            <a:spLocks/>
          </p:cNvSpPr>
          <p:nvPr/>
        </p:nvSpPr>
        <p:spPr bwMode="auto">
          <a:xfrm>
            <a:off x="6083300" y="1965325"/>
            <a:ext cx="47625" cy="30163"/>
          </a:xfrm>
          <a:custGeom>
            <a:avLst/>
            <a:gdLst>
              <a:gd name="T0" fmla="*/ 9 w 30"/>
              <a:gd name="T1" fmla="*/ 0 h 19"/>
              <a:gd name="T2" fmla="*/ 0 w 30"/>
              <a:gd name="T3" fmla="*/ 4 h 19"/>
              <a:gd name="T4" fmla="*/ 9 w 30"/>
              <a:gd name="T5" fmla="*/ 18 h 19"/>
              <a:gd name="T6" fmla="*/ 19 w 30"/>
              <a:gd name="T7" fmla="*/ 19 h 19"/>
              <a:gd name="T8" fmla="*/ 24 w 30"/>
              <a:gd name="T9" fmla="*/ 19 h 19"/>
              <a:gd name="T10" fmla="*/ 30 w 30"/>
              <a:gd name="T11" fmla="*/ 1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19">
                <a:moveTo>
                  <a:pt x="9" y="0"/>
                </a:moveTo>
                <a:lnTo>
                  <a:pt x="0" y="4"/>
                </a:lnTo>
                <a:lnTo>
                  <a:pt x="9" y="18"/>
                </a:lnTo>
                <a:lnTo>
                  <a:pt x="19" y="19"/>
                </a:lnTo>
                <a:lnTo>
                  <a:pt x="24" y="19"/>
                </a:lnTo>
                <a:lnTo>
                  <a:pt x="30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1" name="Freeform 809"/>
          <p:cNvSpPr>
            <a:spLocks/>
          </p:cNvSpPr>
          <p:nvPr/>
        </p:nvSpPr>
        <p:spPr bwMode="auto">
          <a:xfrm>
            <a:off x="6319838" y="1978025"/>
            <a:ext cx="33338" cy="22225"/>
          </a:xfrm>
          <a:custGeom>
            <a:avLst/>
            <a:gdLst>
              <a:gd name="T0" fmla="*/ 19 w 21"/>
              <a:gd name="T1" fmla="*/ 0 h 14"/>
              <a:gd name="T2" fmla="*/ 21 w 21"/>
              <a:gd name="T3" fmla="*/ 13 h 14"/>
              <a:gd name="T4" fmla="*/ 16 w 21"/>
              <a:gd name="T5" fmla="*/ 14 h 14"/>
              <a:gd name="T6" fmla="*/ 15 w 21"/>
              <a:gd name="T7" fmla="*/ 14 h 14"/>
              <a:gd name="T8" fmla="*/ 0 w 21"/>
              <a:gd name="T9" fmla="*/ 13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14">
                <a:moveTo>
                  <a:pt x="19" y="0"/>
                </a:moveTo>
                <a:lnTo>
                  <a:pt x="21" y="13"/>
                </a:lnTo>
                <a:lnTo>
                  <a:pt x="16" y="14"/>
                </a:lnTo>
                <a:lnTo>
                  <a:pt x="15" y="14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2" name="Freeform 810"/>
          <p:cNvSpPr>
            <a:spLocks/>
          </p:cNvSpPr>
          <p:nvPr/>
        </p:nvSpPr>
        <p:spPr bwMode="auto">
          <a:xfrm>
            <a:off x="6245225" y="1952625"/>
            <a:ext cx="39688" cy="52388"/>
          </a:xfrm>
          <a:custGeom>
            <a:avLst/>
            <a:gdLst>
              <a:gd name="T0" fmla="*/ 0 w 25"/>
              <a:gd name="T1" fmla="*/ 33 h 33"/>
              <a:gd name="T2" fmla="*/ 2 w 25"/>
              <a:gd name="T3" fmla="*/ 30 h 33"/>
              <a:gd name="T4" fmla="*/ 0 w 25"/>
              <a:gd name="T5" fmla="*/ 16 h 33"/>
              <a:gd name="T6" fmla="*/ 19 w 25"/>
              <a:gd name="T7" fmla="*/ 0 h 33"/>
              <a:gd name="T8" fmla="*/ 23 w 25"/>
              <a:gd name="T9" fmla="*/ 4 h 33"/>
              <a:gd name="T10" fmla="*/ 25 w 25"/>
              <a:gd name="T11" fmla="*/ 8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3">
                <a:moveTo>
                  <a:pt x="0" y="33"/>
                </a:moveTo>
                <a:lnTo>
                  <a:pt x="2" y="30"/>
                </a:lnTo>
                <a:lnTo>
                  <a:pt x="0" y="16"/>
                </a:lnTo>
                <a:lnTo>
                  <a:pt x="19" y="0"/>
                </a:lnTo>
                <a:lnTo>
                  <a:pt x="23" y="4"/>
                </a:lnTo>
                <a:lnTo>
                  <a:pt x="25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3" name="Freeform 811"/>
          <p:cNvSpPr>
            <a:spLocks/>
          </p:cNvSpPr>
          <p:nvPr/>
        </p:nvSpPr>
        <p:spPr bwMode="auto">
          <a:xfrm>
            <a:off x="6230938" y="1963738"/>
            <a:ext cx="9525" cy="46038"/>
          </a:xfrm>
          <a:custGeom>
            <a:avLst/>
            <a:gdLst>
              <a:gd name="T0" fmla="*/ 6 w 6"/>
              <a:gd name="T1" fmla="*/ 0 h 29"/>
              <a:gd name="T2" fmla="*/ 4 w 6"/>
              <a:gd name="T3" fmla="*/ 8 h 29"/>
              <a:gd name="T4" fmla="*/ 5 w 6"/>
              <a:gd name="T5" fmla="*/ 22 h 29"/>
              <a:gd name="T6" fmla="*/ 0 w 6"/>
              <a:gd name="T7" fmla="*/ 27 h 29"/>
              <a:gd name="T8" fmla="*/ 1 w 6"/>
              <a:gd name="T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29">
                <a:moveTo>
                  <a:pt x="6" y="0"/>
                </a:moveTo>
                <a:lnTo>
                  <a:pt x="4" y="8"/>
                </a:lnTo>
                <a:lnTo>
                  <a:pt x="5" y="22"/>
                </a:lnTo>
                <a:lnTo>
                  <a:pt x="0" y="27"/>
                </a:lnTo>
                <a:lnTo>
                  <a:pt x="1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4" name="Freeform 812"/>
          <p:cNvSpPr>
            <a:spLocks/>
          </p:cNvSpPr>
          <p:nvPr/>
        </p:nvSpPr>
        <p:spPr bwMode="auto">
          <a:xfrm>
            <a:off x="6103938" y="2005013"/>
            <a:ext cx="9525" cy="4763"/>
          </a:xfrm>
          <a:custGeom>
            <a:avLst/>
            <a:gdLst>
              <a:gd name="T0" fmla="*/ 6 w 6"/>
              <a:gd name="T1" fmla="*/ 3 h 3"/>
              <a:gd name="T2" fmla="*/ 3 w 6"/>
              <a:gd name="T3" fmla="*/ 0 h 3"/>
              <a:gd name="T4" fmla="*/ 0 w 6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3">
                <a:moveTo>
                  <a:pt x="6" y="3"/>
                </a:move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5" name="Freeform 813"/>
          <p:cNvSpPr>
            <a:spLocks/>
          </p:cNvSpPr>
          <p:nvPr/>
        </p:nvSpPr>
        <p:spPr bwMode="auto">
          <a:xfrm>
            <a:off x="6292850" y="1998663"/>
            <a:ext cx="26988" cy="12700"/>
          </a:xfrm>
          <a:custGeom>
            <a:avLst/>
            <a:gdLst>
              <a:gd name="T0" fmla="*/ 17 w 17"/>
              <a:gd name="T1" fmla="*/ 0 h 8"/>
              <a:gd name="T2" fmla="*/ 2 w 17"/>
              <a:gd name="T3" fmla="*/ 8 h 8"/>
              <a:gd name="T4" fmla="*/ 0 w 17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8">
                <a:moveTo>
                  <a:pt x="17" y="0"/>
                </a:moveTo>
                <a:lnTo>
                  <a:pt x="2" y="8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6" name="Freeform 814"/>
          <p:cNvSpPr>
            <a:spLocks/>
          </p:cNvSpPr>
          <p:nvPr/>
        </p:nvSpPr>
        <p:spPr bwMode="auto">
          <a:xfrm>
            <a:off x="6232525" y="2005013"/>
            <a:ext cx="12700" cy="11113"/>
          </a:xfrm>
          <a:custGeom>
            <a:avLst/>
            <a:gdLst>
              <a:gd name="T0" fmla="*/ 0 w 8"/>
              <a:gd name="T1" fmla="*/ 3 h 7"/>
              <a:gd name="T2" fmla="*/ 4 w 8"/>
              <a:gd name="T3" fmla="*/ 7 h 7"/>
              <a:gd name="T4" fmla="*/ 8 w 8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7">
                <a:moveTo>
                  <a:pt x="0" y="3"/>
                </a:moveTo>
                <a:lnTo>
                  <a:pt x="4" y="7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7" name="Freeform 815"/>
          <p:cNvSpPr>
            <a:spLocks/>
          </p:cNvSpPr>
          <p:nvPr/>
        </p:nvSpPr>
        <p:spPr bwMode="auto">
          <a:xfrm>
            <a:off x="6056313" y="1993900"/>
            <a:ext cx="47625" cy="28575"/>
          </a:xfrm>
          <a:custGeom>
            <a:avLst/>
            <a:gdLst>
              <a:gd name="T0" fmla="*/ 30 w 30"/>
              <a:gd name="T1" fmla="*/ 7 h 18"/>
              <a:gd name="T2" fmla="*/ 26 w 30"/>
              <a:gd name="T3" fmla="*/ 4 h 18"/>
              <a:gd name="T4" fmla="*/ 20 w 30"/>
              <a:gd name="T5" fmla="*/ 7 h 18"/>
              <a:gd name="T6" fmla="*/ 10 w 30"/>
              <a:gd name="T7" fmla="*/ 0 h 18"/>
              <a:gd name="T8" fmla="*/ 0 w 30"/>
              <a:gd name="T9" fmla="*/ 8 h 18"/>
              <a:gd name="T10" fmla="*/ 7 w 30"/>
              <a:gd name="T1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18">
                <a:moveTo>
                  <a:pt x="30" y="7"/>
                </a:moveTo>
                <a:lnTo>
                  <a:pt x="26" y="4"/>
                </a:lnTo>
                <a:lnTo>
                  <a:pt x="20" y="7"/>
                </a:lnTo>
                <a:lnTo>
                  <a:pt x="10" y="0"/>
                </a:lnTo>
                <a:lnTo>
                  <a:pt x="0" y="8"/>
                </a:lnTo>
                <a:lnTo>
                  <a:pt x="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8" name="Freeform 816"/>
          <p:cNvSpPr>
            <a:spLocks/>
          </p:cNvSpPr>
          <p:nvPr/>
        </p:nvSpPr>
        <p:spPr bwMode="auto">
          <a:xfrm>
            <a:off x="6108700" y="2009775"/>
            <a:ext cx="11113" cy="12700"/>
          </a:xfrm>
          <a:custGeom>
            <a:avLst/>
            <a:gdLst>
              <a:gd name="T0" fmla="*/ 0 w 7"/>
              <a:gd name="T1" fmla="*/ 8 h 8"/>
              <a:gd name="T2" fmla="*/ 7 w 7"/>
              <a:gd name="T3" fmla="*/ 2 h 8"/>
              <a:gd name="T4" fmla="*/ 3 w 7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8">
                <a:moveTo>
                  <a:pt x="0" y="8"/>
                </a:moveTo>
                <a:lnTo>
                  <a:pt x="7" y="2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9" name="Freeform 817"/>
          <p:cNvSpPr>
            <a:spLocks/>
          </p:cNvSpPr>
          <p:nvPr/>
        </p:nvSpPr>
        <p:spPr bwMode="auto">
          <a:xfrm>
            <a:off x="6151563" y="1976438"/>
            <a:ext cx="50800" cy="46038"/>
          </a:xfrm>
          <a:custGeom>
            <a:avLst/>
            <a:gdLst>
              <a:gd name="T0" fmla="*/ 11 w 32"/>
              <a:gd name="T1" fmla="*/ 29 h 29"/>
              <a:gd name="T2" fmla="*/ 0 w 32"/>
              <a:gd name="T3" fmla="*/ 22 h 29"/>
              <a:gd name="T4" fmla="*/ 2 w 32"/>
              <a:gd name="T5" fmla="*/ 15 h 29"/>
              <a:gd name="T6" fmla="*/ 10 w 32"/>
              <a:gd name="T7" fmla="*/ 11 h 29"/>
              <a:gd name="T8" fmla="*/ 24 w 32"/>
              <a:gd name="T9" fmla="*/ 0 h 29"/>
              <a:gd name="T10" fmla="*/ 32 w 32"/>
              <a:gd name="T11" fmla="*/ 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" h="29">
                <a:moveTo>
                  <a:pt x="11" y="29"/>
                </a:moveTo>
                <a:lnTo>
                  <a:pt x="0" y="22"/>
                </a:lnTo>
                <a:lnTo>
                  <a:pt x="2" y="15"/>
                </a:lnTo>
                <a:lnTo>
                  <a:pt x="10" y="11"/>
                </a:lnTo>
                <a:lnTo>
                  <a:pt x="24" y="0"/>
                </a:lnTo>
                <a:lnTo>
                  <a:pt x="32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0" name="Line 818"/>
          <p:cNvSpPr>
            <a:spLocks noChangeShapeType="1"/>
          </p:cNvSpPr>
          <p:nvPr/>
        </p:nvSpPr>
        <p:spPr bwMode="auto">
          <a:xfrm flipH="1">
            <a:off x="6288088" y="2011363"/>
            <a:ext cx="4763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1" name="Freeform 819"/>
          <p:cNvSpPr>
            <a:spLocks/>
          </p:cNvSpPr>
          <p:nvPr/>
        </p:nvSpPr>
        <p:spPr bwMode="auto">
          <a:xfrm>
            <a:off x="6305550" y="2001838"/>
            <a:ext cx="38100" cy="20638"/>
          </a:xfrm>
          <a:custGeom>
            <a:avLst/>
            <a:gdLst>
              <a:gd name="T0" fmla="*/ 22 w 24"/>
              <a:gd name="T1" fmla="*/ 13 h 13"/>
              <a:gd name="T2" fmla="*/ 24 w 24"/>
              <a:gd name="T3" fmla="*/ 7 h 13"/>
              <a:gd name="T4" fmla="*/ 15 w 24"/>
              <a:gd name="T5" fmla="*/ 0 h 13"/>
              <a:gd name="T6" fmla="*/ 4 w 24"/>
              <a:gd name="T7" fmla="*/ 5 h 13"/>
              <a:gd name="T8" fmla="*/ 0 w 24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4" h="13">
                <a:moveTo>
                  <a:pt x="22" y="13"/>
                </a:moveTo>
                <a:lnTo>
                  <a:pt x="24" y="7"/>
                </a:lnTo>
                <a:lnTo>
                  <a:pt x="15" y="0"/>
                </a:lnTo>
                <a:lnTo>
                  <a:pt x="4" y="5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2" name="Freeform 820"/>
          <p:cNvSpPr>
            <a:spLocks/>
          </p:cNvSpPr>
          <p:nvPr/>
        </p:nvSpPr>
        <p:spPr bwMode="auto">
          <a:xfrm>
            <a:off x="6345238" y="1933575"/>
            <a:ext cx="109538" cy="88900"/>
          </a:xfrm>
          <a:custGeom>
            <a:avLst/>
            <a:gdLst>
              <a:gd name="T0" fmla="*/ 3 w 69"/>
              <a:gd name="T1" fmla="*/ 56 h 56"/>
              <a:gd name="T2" fmla="*/ 1 w 69"/>
              <a:gd name="T3" fmla="*/ 54 h 56"/>
              <a:gd name="T4" fmla="*/ 0 w 69"/>
              <a:gd name="T5" fmla="*/ 48 h 56"/>
              <a:gd name="T6" fmla="*/ 8 w 69"/>
              <a:gd name="T7" fmla="*/ 42 h 56"/>
              <a:gd name="T8" fmla="*/ 14 w 69"/>
              <a:gd name="T9" fmla="*/ 46 h 56"/>
              <a:gd name="T10" fmla="*/ 14 w 69"/>
              <a:gd name="T11" fmla="*/ 48 h 56"/>
              <a:gd name="T12" fmla="*/ 15 w 69"/>
              <a:gd name="T13" fmla="*/ 46 h 56"/>
              <a:gd name="T14" fmla="*/ 19 w 69"/>
              <a:gd name="T15" fmla="*/ 41 h 56"/>
              <a:gd name="T16" fmla="*/ 18 w 69"/>
              <a:gd name="T17" fmla="*/ 41 h 56"/>
              <a:gd name="T18" fmla="*/ 16 w 69"/>
              <a:gd name="T19" fmla="*/ 39 h 56"/>
              <a:gd name="T20" fmla="*/ 15 w 69"/>
              <a:gd name="T21" fmla="*/ 39 h 56"/>
              <a:gd name="T22" fmla="*/ 11 w 69"/>
              <a:gd name="T23" fmla="*/ 37 h 56"/>
              <a:gd name="T24" fmla="*/ 9 w 69"/>
              <a:gd name="T25" fmla="*/ 30 h 56"/>
              <a:gd name="T26" fmla="*/ 14 w 69"/>
              <a:gd name="T27" fmla="*/ 24 h 56"/>
              <a:gd name="T28" fmla="*/ 15 w 69"/>
              <a:gd name="T29" fmla="*/ 20 h 56"/>
              <a:gd name="T30" fmla="*/ 27 w 69"/>
              <a:gd name="T31" fmla="*/ 9 h 56"/>
              <a:gd name="T32" fmla="*/ 37 w 69"/>
              <a:gd name="T33" fmla="*/ 8 h 56"/>
              <a:gd name="T34" fmla="*/ 41 w 69"/>
              <a:gd name="T35" fmla="*/ 9 h 56"/>
              <a:gd name="T36" fmla="*/ 44 w 69"/>
              <a:gd name="T37" fmla="*/ 5 h 56"/>
              <a:gd name="T38" fmla="*/ 49 w 69"/>
              <a:gd name="T39" fmla="*/ 0 h 56"/>
              <a:gd name="T40" fmla="*/ 50 w 69"/>
              <a:gd name="T41" fmla="*/ 1 h 56"/>
              <a:gd name="T42" fmla="*/ 57 w 69"/>
              <a:gd name="T43" fmla="*/ 5 h 56"/>
              <a:gd name="T44" fmla="*/ 60 w 69"/>
              <a:gd name="T45" fmla="*/ 12 h 56"/>
              <a:gd name="T46" fmla="*/ 65 w 69"/>
              <a:gd name="T47" fmla="*/ 18 h 56"/>
              <a:gd name="T48" fmla="*/ 69 w 69"/>
              <a:gd name="T49" fmla="*/ 1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9" h="56">
                <a:moveTo>
                  <a:pt x="3" y="56"/>
                </a:moveTo>
                <a:lnTo>
                  <a:pt x="1" y="54"/>
                </a:lnTo>
                <a:lnTo>
                  <a:pt x="0" y="48"/>
                </a:lnTo>
                <a:lnTo>
                  <a:pt x="8" y="42"/>
                </a:lnTo>
                <a:lnTo>
                  <a:pt x="14" y="46"/>
                </a:lnTo>
                <a:lnTo>
                  <a:pt x="14" y="48"/>
                </a:lnTo>
                <a:lnTo>
                  <a:pt x="15" y="46"/>
                </a:lnTo>
                <a:lnTo>
                  <a:pt x="19" y="41"/>
                </a:lnTo>
                <a:lnTo>
                  <a:pt x="18" y="41"/>
                </a:lnTo>
                <a:lnTo>
                  <a:pt x="16" y="39"/>
                </a:lnTo>
                <a:lnTo>
                  <a:pt x="15" y="39"/>
                </a:lnTo>
                <a:lnTo>
                  <a:pt x="11" y="37"/>
                </a:lnTo>
                <a:lnTo>
                  <a:pt x="9" y="30"/>
                </a:lnTo>
                <a:lnTo>
                  <a:pt x="14" y="24"/>
                </a:lnTo>
                <a:lnTo>
                  <a:pt x="15" y="20"/>
                </a:lnTo>
                <a:lnTo>
                  <a:pt x="27" y="9"/>
                </a:lnTo>
                <a:lnTo>
                  <a:pt x="37" y="8"/>
                </a:lnTo>
                <a:lnTo>
                  <a:pt x="41" y="9"/>
                </a:lnTo>
                <a:lnTo>
                  <a:pt x="44" y="5"/>
                </a:lnTo>
                <a:lnTo>
                  <a:pt x="49" y="0"/>
                </a:lnTo>
                <a:lnTo>
                  <a:pt x="50" y="1"/>
                </a:lnTo>
                <a:lnTo>
                  <a:pt x="57" y="5"/>
                </a:lnTo>
                <a:lnTo>
                  <a:pt x="60" y="12"/>
                </a:lnTo>
                <a:lnTo>
                  <a:pt x="65" y="18"/>
                </a:lnTo>
                <a:lnTo>
                  <a:pt x="69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3" name="Freeform 821"/>
          <p:cNvSpPr>
            <a:spLocks/>
          </p:cNvSpPr>
          <p:nvPr/>
        </p:nvSpPr>
        <p:spPr bwMode="auto">
          <a:xfrm>
            <a:off x="6418263" y="2012950"/>
            <a:ext cx="23813" cy="9525"/>
          </a:xfrm>
          <a:custGeom>
            <a:avLst/>
            <a:gdLst>
              <a:gd name="T0" fmla="*/ 15 w 15"/>
              <a:gd name="T1" fmla="*/ 6 h 6"/>
              <a:gd name="T2" fmla="*/ 11 w 15"/>
              <a:gd name="T3" fmla="*/ 3 h 6"/>
              <a:gd name="T4" fmla="*/ 4 w 15"/>
              <a:gd name="T5" fmla="*/ 0 h 6"/>
              <a:gd name="T6" fmla="*/ 0 w 15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6">
                <a:moveTo>
                  <a:pt x="15" y="6"/>
                </a:moveTo>
                <a:lnTo>
                  <a:pt x="11" y="3"/>
                </a:lnTo>
                <a:lnTo>
                  <a:pt x="4" y="0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4" name="Line 822"/>
          <p:cNvSpPr>
            <a:spLocks noChangeShapeType="1"/>
          </p:cNvSpPr>
          <p:nvPr/>
        </p:nvSpPr>
        <p:spPr bwMode="auto">
          <a:xfrm flipH="1">
            <a:off x="6483350" y="2006600"/>
            <a:ext cx="12700" cy="158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5" name="Freeform 823"/>
          <p:cNvSpPr>
            <a:spLocks/>
          </p:cNvSpPr>
          <p:nvPr/>
        </p:nvSpPr>
        <p:spPr bwMode="auto">
          <a:xfrm>
            <a:off x="6496050" y="2000250"/>
            <a:ext cx="17463" cy="22225"/>
          </a:xfrm>
          <a:custGeom>
            <a:avLst/>
            <a:gdLst>
              <a:gd name="T0" fmla="*/ 7 w 11"/>
              <a:gd name="T1" fmla="*/ 14 h 14"/>
              <a:gd name="T2" fmla="*/ 9 w 11"/>
              <a:gd name="T3" fmla="*/ 11 h 14"/>
              <a:gd name="T4" fmla="*/ 11 w 11"/>
              <a:gd name="T5" fmla="*/ 0 h 14"/>
              <a:gd name="T6" fmla="*/ 6 w 11"/>
              <a:gd name="T7" fmla="*/ 0 h 14"/>
              <a:gd name="T8" fmla="*/ 0 w 11"/>
              <a:gd name="T9" fmla="*/ 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4">
                <a:moveTo>
                  <a:pt x="7" y="14"/>
                </a:moveTo>
                <a:lnTo>
                  <a:pt x="9" y="11"/>
                </a:lnTo>
                <a:lnTo>
                  <a:pt x="11" y="0"/>
                </a:lnTo>
                <a:lnTo>
                  <a:pt x="6" y="0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6" name="Line 824"/>
          <p:cNvSpPr>
            <a:spLocks noChangeShapeType="1"/>
          </p:cNvSpPr>
          <p:nvPr/>
        </p:nvSpPr>
        <p:spPr bwMode="auto">
          <a:xfrm flipH="1" flipV="1">
            <a:off x="6169025" y="2022475"/>
            <a:ext cx="3175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7" name="Freeform 825"/>
          <p:cNvSpPr>
            <a:spLocks/>
          </p:cNvSpPr>
          <p:nvPr/>
        </p:nvSpPr>
        <p:spPr bwMode="auto">
          <a:xfrm>
            <a:off x="6197600" y="2028825"/>
            <a:ext cx="15875" cy="4763"/>
          </a:xfrm>
          <a:custGeom>
            <a:avLst/>
            <a:gdLst>
              <a:gd name="T0" fmla="*/ 10 w 10"/>
              <a:gd name="T1" fmla="*/ 1 h 3"/>
              <a:gd name="T2" fmla="*/ 3 w 10"/>
              <a:gd name="T3" fmla="*/ 0 h 3"/>
              <a:gd name="T4" fmla="*/ 0 w 10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3">
                <a:moveTo>
                  <a:pt x="10" y="1"/>
                </a:moveTo>
                <a:lnTo>
                  <a:pt x="3" y="0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8" name="Freeform 826"/>
          <p:cNvSpPr>
            <a:spLocks/>
          </p:cNvSpPr>
          <p:nvPr/>
        </p:nvSpPr>
        <p:spPr bwMode="auto">
          <a:xfrm>
            <a:off x="6067425" y="2022475"/>
            <a:ext cx="41275" cy="12700"/>
          </a:xfrm>
          <a:custGeom>
            <a:avLst/>
            <a:gdLst>
              <a:gd name="T0" fmla="*/ 0 w 26"/>
              <a:gd name="T1" fmla="*/ 0 h 8"/>
              <a:gd name="T2" fmla="*/ 4 w 26"/>
              <a:gd name="T3" fmla="*/ 7 h 8"/>
              <a:gd name="T4" fmla="*/ 8 w 26"/>
              <a:gd name="T5" fmla="*/ 8 h 8"/>
              <a:gd name="T6" fmla="*/ 14 w 26"/>
              <a:gd name="T7" fmla="*/ 7 h 8"/>
              <a:gd name="T8" fmla="*/ 21 w 26"/>
              <a:gd name="T9" fmla="*/ 5 h 8"/>
              <a:gd name="T10" fmla="*/ 26 w 26"/>
              <a:gd name="T11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8">
                <a:moveTo>
                  <a:pt x="0" y="0"/>
                </a:moveTo>
                <a:lnTo>
                  <a:pt x="4" y="7"/>
                </a:lnTo>
                <a:lnTo>
                  <a:pt x="8" y="8"/>
                </a:lnTo>
                <a:lnTo>
                  <a:pt x="14" y="7"/>
                </a:lnTo>
                <a:lnTo>
                  <a:pt x="21" y="5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9" name="Freeform 827"/>
          <p:cNvSpPr>
            <a:spLocks/>
          </p:cNvSpPr>
          <p:nvPr/>
        </p:nvSpPr>
        <p:spPr bwMode="auto">
          <a:xfrm>
            <a:off x="6503988" y="2022475"/>
            <a:ext cx="36513" cy="17463"/>
          </a:xfrm>
          <a:custGeom>
            <a:avLst/>
            <a:gdLst>
              <a:gd name="T0" fmla="*/ 23 w 23"/>
              <a:gd name="T1" fmla="*/ 11 h 11"/>
              <a:gd name="T2" fmla="*/ 19 w 23"/>
              <a:gd name="T3" fmla="*/ 8 h 11"/>
              <a:gd name="T4" fmla="*/ 9 w 23"/>
              <a:gd name="T5" fmla="*/ 4 h 11"/>
              <a:gd name="T6" fmla="*/ 0 w 23"/>
              <a:gd name="T7" fmla="*/ 7 h 11"/>
              <a:gd name="T8" fmla="*/ 2 w 23"/>
              <a:gd name="T9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" h="11">
                <a:moveTo>
                  <a:pt x="23" y="11"/>
                </a:moveTo>
                <a:lnTo>
                  <a:pt x="19" y="8"/>
                </a:lnTo>
                <a:lnTo>
                  <a:pt x="9" y="4"/>
                </a:lnTo>
                <a:lnTo>
                  <a:pt x="0" y="7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0" name="Freeform 828"/>
          <p:cNvSpPr>
            <a:spLocks/>
          </p:cNvSpPr>
          <p:nvPr/>
        </p:nvSpPr>
        <p:spPr bwMode="auto">
          <a:xfrm>
            <a:off x="6149975" y="2024063"/>
            <a:ext cx="23813" cy="17463"/>
          </a:xfrm>
          <a:custGeom>
            <a:avLst/>
            <a:gdLst>
              <a:gd name="T0" fmla="*/ 7 w 15"/>
              <a:gd name="T1" fmla="*/ 11 h 11"/>
              <a:gd name="T2" fmla="*/ 0 w 15"/>
              <a:gd name="T3" fmla="*/ 1 h 11"/>
              <a:gd name="T4" fmla="*/ 3 w 15"/>
              <a:gd name="T5" fmla="*/ 0 h 11"/>
              <a:gd name="T6" fmla="*/ 14 w 15"/>
              <a:gd name="T7" fmla="*/ 4 h 11"/>
              <a:gd name="T8" fmla="*/ 15 w 15"/>
              <a:gd name="T9" fmla="*/ 1 h 11"/>
              <a:gd name="T10" fmla="*/ 14 w 15"/>
              <a:gd name="T11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1">
                <a:moveTo>
                  <a:pt x="7" y="11"/>
                </a:moveTo>
                <a:lnTo>
                  <a:pt x="0" y="1"/>
                </a:lnTo>
                <a:lnTo>
                  <a:pt x="3" y="0"/>
                </a:lnTo>
                <a:lnTo>
                  <a:pt x="14" y="4"/>
                </a:lnTo>
                <a:lnTo>
                  <a:pt x="15" y="1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1" name="Freeform 829"/>
          <p:cNvSpPr>
            <a:spLocks/>
          </p:cNvSpPr>
          <p:nvPr/>
        </p:nvSpPr>
        <p:spPr bwMode="auto">
          <a:xfrm>
            <a:off x="6434138" y="2022475"/>
            <a:ext cx="49213" cy="19050"/>
          </a:xfrm>
          <a:custGeom>
            <a:avLst/>
            <a:gdLst>
              <a:gd name="T0" fmla="*/ 31 w 31"/>
              <a:gd name="T1" fmla="*/ 0 h 12"/>
              <a:gd name="T2" fmla="*/ 28 w 31"/>
              <a:gd name="T3" fmla="*/ 4 h 12"/>
              <a:gd name="T4" fmla="*/ 26 w 31"/>
              <a:gd name="T5" fmla="*/ 7 h 12"/>
              <a:gd name="T6" fmla="*/ 16 w 31"/>
              <a:gd name="T7" fmla="*/ 11 h 12"/>
              <a:gd name="T8" fmla="*/ 0 w 31"/>
              <a:gd name="T9" fmla="*/ 12 h 12"/>
              <a:gd name="T10" fmla="*/ 5 w 31"/>
              <a:gd name="T11" fmla="*/ 1 h 12"/>
              <a:gd name="T12" fmla="*/ 5 w 31"/>
              <a:gd name="T1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1" h="12">
                <a:moveTo>
                  <a:pt x="31" y="0"/>
                </a:moveTo>
                <a:lnTo>
                  <a:pt x="28" y="4"/>
                </a:lnTo>
                <a:lnTo>
                  <a:pt x="26" y="7"/>
                </a:lnTo>
                <a:lnTo>
                  <a:pt x="16" y="11"/>
                </a:lnTo>
                <a:lnTo>
                  <a:pt x="0" y="12"/>
                </a:lnTo>
                <a:lnTo>
                  <a:pt x="5" y="1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2" name="Freeform 830"/>
          <p:cNvSpPr>
            <a:spLocks/>
          </p:cNvSpPr>
          <p:nvPr/>
        </p:nvSpPr>
        <p:spPr bwMode="auto">
          <a:xfrm>
            <a:off x="6350000" y="2022475"/>
            <a:ext cx="68263" cy="23813"/>
          </a:xfrm>
          <a:custGeom>
            <a:avLst/>
            <a:gdLst>
              <a:gd name="T0" fmla="*/ 43 w 43"/>
              <a:gd name="T1" fmla="*/ 0 h 15"/>
              <a:gd name="T2" fmla="*/ 38 w 43"/>
              <a:gd name="T3" fmla="*/ 8 h 15"/>
              <a:gd name="T4" fmla="*/ 17 w 43"/>
              <a:gd name="T5" fmla="*/ 13 h 15"/>
              <a:gd name="T6" fmla="*/ 8 w 43"/>
              <a:gd name="T7" fmla="*/ 15 h 15"/>
              <a:gd name="T8" fmla="*/ 6 w 43"/>
              <a:gd name="T9" fmla="*/ 15 h 15"/>
              <a:gd name="T10" fmla="*/ 4 w 43"/>
              <a:gd name="T11" fmla="*/ 15 h 15"/>
              <a:gd name="T12" fmla="*/ 4 w 43"/>
              <a:gd name="T13" fmla="*/ 5 h 15"/>
              <a:gd name="T14" fmla="*/ 0 w 43"/>
              <a:gd name="T1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3" h="15">
                <a:moveTo>
                  <a:pt x="43" y="0"/>
                </a:moveTo>
                <a:lnTo>
                  <a:pt x="38" y="8"/>
                </a:lnTo>
                <a:lnTo>
                  <a:pt x="17" y="13"/>
                </a:lnTo>
                <a:lnTo>
                  <a:pt x="8" y="15"/>
                </a:lnTo>
                <a:lnTo>
                  <a:pt x="6" y="15"/>
                </a:lnTo>
                <a:lnTo>
                  <a:pt x="4" y="15"/>
                </a:lnTo>
                <a:lnTo>
                  <a:pt x="4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3" name="Line 831"/>
          <p:cNvSpPr>
            <a:spLocks noChangeShapeType="1"/>
          </p:cNvSpPr>
          <p:nvPr/>
        </p:nvSpPr>
        <p:spPr bwMode="auto">
          <a:xfrm flipH="1">
            <a:off x="6245225" y="2035175"/>
            <a:ext cx="3175" cy="174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4" name="Freeform 832"/>
          <p:cNvSpPr>
            <a:spLocks/>
          </p:cNvSpPr>
          <p:nvPr/>
        </p:nvSpPr>
        <p:spPr bwMode="auto">
          <a:xfrm>
            <a:off x="6248400" y="2035175"/>
            <a:ext cx="9525" cy="17463"/>
          </a:xfrm>
          <a:custGeom>
            <a:avLst/>
            <a:gdLst>
              <a:gd name="T0" fmla="*/ 6 w 6"/>
              <a:gd name="T1" fmla="*/ 11 h 11"/>
              <a:gd name="T2" fmla="*/ 6 w 6"/>
              <a:gd name="T3" fmla="*/ 1 h 11"/>
              <a:gd name="T4" fmla="*/ 0 w 6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1">
                <a:moveTo>
                  <a:pt x="6" y="11"/>
                </a:moveTo>
                <a:lnTo>
                  <a:pt x="6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5" name="Freeform 833"/>
          <p:cNvSpPr>
            <a:spLocks/>
          </p:cNvSpPr>
          <p:nvPr/>
        </p:nvSpPr>
        <p:spPr bwMode="auto">
          <a:xfrm>
            <a:off x="6489700" y="2043113"/>
            <a:ext cx="6350" cy="11113"/>
          </a:xfrm>
          <a:custGeom>
            <a:avLst/>
            <a:gdLst>
              <a:gd name="T0" fmla="*/ 4 w 4"/>
              <a:gd name="T1" fmla="*/ 7 h 7"/>
              <a:gd name="T2" fmla="*/ 2 w 4"/>
              <a:gd name="T3" fmla="*/ 6 h 7"/>
              <a:gd name="T4" fmla="*/ 0 w 4"/>
              <a:gd name="T5" fmla="*/ 4 h 7"/>
              <a:gd name="T6" fmla="*/ 3 w 4"/>
              <a:gd name="T7" fmla="*/ 0 h 7"/>
              <a:gd name="T8" fmla="*/ 4 w 4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2" y="6"/>
                </a:lnTo>
                <a:lnTo>
                  <a:pt x="0" y="4"/>
                </a:lnTo>
                <a:lnTo>
                  <a:pt x="3" y="0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6" name="Freeform 834"/>
          <p:cNvSpPr>
            <a:spLocks/>
          </p:cNvSpPr>
          <p:nvPr/>
        </p:nvSpPr>
        <p:spPr bwMode="auto">
          <a:xfrm>
            <a:off x="6496050" y="2039938"/>
            <a:ext cx="61913" cy="14288"/>
          </a:xfrm>
          <a:custGeom>
            <a:avLst/>
            <a:gdLst>
              <a:gd name="T0" fmla="*/ 0 w 39"/>
              <a:gd name="T1" fmla="*/ 2 h 9"/>
              <a:gd name="T2" fmla="*/ 15 w 39"/>
              <a:gd name="T3" fmla="*/ 1 h 9"/>
              <a:gd name="T4" fmla="*/ 24 w 39"/>
              <a:gd name="T5" fmla="*/ 2 h 9"/>
              <a:gd name="T6" fmla="*/ 28 w 39"/>
              <a:gd name="T7" fmla="*/ 5 h 9"/>
              <a:gd name="T8" fmla="*/ 35 w 39"/>
              <a:gd name="T9" fmla="*/ 9 h 9"/>
              <a:gd name="T10" fmla="*/ 39 w 39"/>
              <a:gd name="T11" fmla="*/ 9 h 9"/>
              <a:gd name="T12" fmla="*/ 35 w 39"/>
              <a:gd name="T13" fmla="*/ 6 h 9"/>
              <a:gd name="T14" fmla="*/ 29 w 39"/>
              <a:gd name="T15" fmla="*/ 2 h 9"/>
              <a:gd name="T16" fmla="*/ 28 w 39"/>
              <a:gd name="T17" fmla="*/ 0 h 9"/>
              <a:gd name="T18" fmla="*/ 28 w 39"/>
              <a:gd name="T1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9" h="9">
                <a:moveTo>
                  <a:pt x="0" y="2"/>
                </a:moveTo>
                <a:lnTo>
                  <a:pt x="15" y="1"/>
                </a:lnTo>
                <a:lnTo>
                  <a:pt x="24" y="2"/>
                </a:lnTo>
                <a:lnTo>
                  <a:pt x="28" y="5"/>
                </a:lnTo>
                <a:lnTo>
                  <a:pt x="35" y="9"/>
                </a:lnTo>
                <a:lnTo>
                  <a:pt x="39" y="9"/>
                </a:lnTo>
                <a:lnTo>
                  <a:pt x="35" y="6"/>
                </a:lnTo>
                <a:lnTo>
                  <a:pt x="29" y="2"/>
                </a:lnTo>
                <a:lnTo>
                  <a:pt x="28" y="0"/>
                </a:lnTo>
                <a:lnTo>
                  <a:pt x="2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7" name="Freeform 835"/>
          <p:cNvSpPr>
            <a:spLocks/>
          </p:cNvSpPr>
          <p:nvPr/>
        </p:nvSpPr>
        <p:spPr bwMode="auto">
          <a:xfrm>
            <a:off x="6334125" y="2022475"/>
            <a:ext cx="17463" cy="34925"/>
          </a:xfrm>
          <a:custGeom>
            <a:avLst/>
            <a:gdLst>
              <a:gd name="T0" fmla="*/ 0 w 11"/>
              <a:gd name="T1" fmla="*/ 22 h 22"/>
              <a:gd name="T2" fmla="*/ 1 w 11"/>
              <a:gd name="T3" fmla="*/ 22 h 22"/>
              <a:gd name="T4" fmla="*/ 11 w 11"/>
              <a:gd name="T5" fmla="*/ 9 h 22"/>
              <a:gd name="T6" fmla="*/ 4 w 11"/>
              <a:gd name="T7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22">
                <a:moveTo>
                  <a:pt x="0" y="22"/>
                </a:moveTo>
                <a:lnTo>
                  <a:pt x="1" y="22"/>
                </a:lnTo>
                <a:lnTo>
                  <a:pt x="11" y="9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8" name="Line 836"/>
          <p:cNvSpPr>
            <a:spLocks noChangeShapeType="1"/>
          </p:cNvSpPr>
          <p:nvPr/>
        </p:nvSpPr>
        <p:spPr bwMode="auto">
          <a:xfrm>
            <a:off x="6316663" y="2057400"/>
            <a:ext cx="17463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9" name="Line 837"/>
          <p:cNvSpPr>
            <a:spLocks noChangeShapeType="1"/>
          </p:cNvSpPr>
          <p:nvPr/>
        </p:nvSpPr>
        <p:spPr bwMode="auto">
          <a:xfrm>
            <a:off x="6496050" y="2066925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0" name="Freeform 838"/>
          <p:cNvSpPr>
            <a:spLocks/>
          </p:cNvSpPr>
          <p:nvPr/>
        </p:nvSpPr>
        <p:spPr bwMode="auto">
          <a:xfrm>
            <a:off x="6186488" y="2030413"/>
            <a:ext cx="26988" cy="36513"/>
          </a:xfrm>
          <a:custGeom>
            <a:avLst/>
            <a:gdLst>
              <a:gd name="T0" fmla="*/ 0 w 17"/>
              <a:gd name="T1" fmla="*/ 23 h 23"/>
              <a:gd name="T2" fmla="*/ 13 w 17"/>
              <a:gd name="T3" fmla="*/ 7 h 23"/>
              <a:gd name="T4" fmla="*/ 17 w 17"/>
              <a:gd name="T5" fmla="*/ 0 h 23"/>
              <a:gd name="T6" fmla="*/ 17 w 17"/>
              <a:gd name="T7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23">
                <a:moveTo>
                  <a:pt x="0" y="23"/>
                </a:moveTo>
                <a:lnTo>
                  <a:pt x="13" y="7"/>
                </a:lnTo>
                <a:lnTo>
                  <a:pt x="17" y="0"/>
                </a:lnTo>
                <a:lnTo>
                  <a:pt x="1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1" name="Freeform 839"/>
          <p:cNvSpPr>
            <a:spLocks/>
          </p:cNvSpPr>
          <p:nvPr/>
        </p:nvSpPr>
        <p:spPr bwMode="auto">
          <a:xfrm>
            <a:off x="6257925" y="2022475"/>
            <a:ext cx="30163" cy="49213"/>
          </a:xfrm>
          <a:custGeom>
            <a:avLst/>
            <a:gdLst>
              <a:gd name="T0" fmla="*/ 19 w 19"/>
              <a:gd name="T1" fmla="*/ 0 h 31"/>
              <a:gd name="T2" fmla="*/ 17 w 19"/>
              <a:gd name="T3" fmla="*/ 11 h 31"/>
              <a:gd name="T4" fmla="*/ 14 w 19"/>
              <a:gd name="T5" fmla="*/ 17 h 31"/>
              <a:gd name="T6" fmla="*/ 11 w 19"/>
              <a:gd name="T7" fmla="*/ 23 h 31"/>
              <a:gd name="T8" fmla="*/ 11 w 19"/>
              <a:gd name="T9" fmla="*/ 24 h 31"/>
              <a:gd name="T10" fmla="*/ 10 w 19"/>
              <a:gd name="T11" fmla="*/ 27 h 31"/>
              <a:gd name="T12" fmla="*/ 0 w 19"/>
              <a:gd name="T13" fmla="*/ 31 h 31"/>
              <a:gd name="T14" fmla="*/ 0 w 19"/>
              <a:gd name="T15" fmla="*/ 19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31">
                <a:moveTo>
                  <a:pt x="19" y="0"/>
                </a:moveTo>
                <a:lnTo>
                  <a:pt x="17" y="11"/>
                </a:lnTo>
                <a:lnTo>
                  <a:pt x="14" y="17"/>
                </a:lnTo>
                <a:lnTo>
                  <a:pt x="11" y="23"/>
                </a:lnTo>
                <a:lnTo>
                  <a:pt x="11" y="24"/>
                </a:lnTo>
                <a:lnTo>
                  <a:pt x="10" y="27"/>
                </a:lnTo>
                <a:lnTo>
                  <a:pt x="0" y="31"/>
                </a:lnTo>
                <a:lnTo>
                  <a:pt x="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2" name="Freeform 840"/>
          <p:cNvSpPr>
            <a:spLocks/>
          </p:cNvSpPr>
          <p:nvPr/>
        </p:nvSpPr>
        <p:spPr bwMode="auto">
          <a:xfrm>
            <a:off x="6286500" y="2022475"/>
            <a:ext cx="30163" cy="49213"/>
          </a:xfrm>
          <a:custGeom>
            <a:avLst/>
            <a:gdLst>
              <a:gd name="T0" fmla="*/ 12 w 19"/>
              <a:gd name="T1" fmla="*/ 0 h 31"/>
              <a:gd name="T2" fmla="*/ 0 w 19"/>
              <a:gd name="T3" fmla="*/ 24 h 31"/>
              <a:gd name="T4" fmla="*/ 6 w 19"/>
              <a:gd name="T5" fmla="*/ 31 h 31"/>
              <a:gd name="T6" fmla="*/ 19 w 19"/>
              <a:gd name="T7" fmla="*/ 22 h 31"/>
              <a:gd name="T8" fmla="*/ 19 w 19"/>
              <a:gd name="T9" fmla="*/ 22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31">
                <a:moveTo>
                  <a:pt x="12" y="0"/>
                </a:moveTo>
                <a:lnTo>
                  <a:pt x="0" y="24"/>
                </a:lnTo>
                <a:lnTo>
                  <a:pt x="6" y="31"/>
                </a:lnTo>
                <a:lnTo>
                  <a:pt x="19" y="22"/>
                </a:lnTo>
                <a:lnTo>
                  <a:pt x="19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3" name="Freeform 841"/>
          <p:cNvSpPr>
            <a:spLocks/>
          </p:cNvSpPr>
          <p:nvPr/>
        </p:nvSpPr>
        <p:spPr bwMode="auto">
          <a:xfrm>
            <a:off x="6165850" y="2033588"/>
            <a:ext cx="31750" cy="42863"/>
          </a:xfrm>
          <a:custGeom>
            <a:avLst/>
            <a:gdLst>
              <a:gd name="T0" fmla="*/ 20 w 20"/>
              <a:gd name="T1" fmla="*/ 0 h 27"/>
              <a:gd name="T2" fmla="*/ 15 w 20"/>
              <a:gd name="T3" fmla="*/ 8 h 27"/>
              <a:gd name="T4" fmla="*/ 12 w 20"/>
              <a:gd name="T5" fmla="*/ 9 h 27"/>
              <a:gd name="T6" fmla="*/ 12 w 20"/>
              <a:gd name="T7" fmla="*/ 10 h 27"/>
              <a:gd name="T8" fmla="*/ 0 w 20"/>
              <a:gd name="T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27">
                <a:moveTo>
                  <a:pt x="20" y="0"/>
                </a:moveTo>
                <a:lnTo>
                  <a:pt x="15" y="8"/>
                </a:lnTo>
                <a:lnTo>
                  <a:pt x="12" y="9"/>
                </a:lnTo>
                <a:lnTo>
                  <a:pt x="12" y="10"/>
                </a:lnTo>
                <a:lnTo>
                  <a:pt x="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4" name="Freeform 842"/>
          <p:cNvSpPr>
            <a:spLocks/>
          </p:cNvSpPr>
          <p:nvPr/>
        </p:nvSpPr>
        <p:spPr bwMode="auto">
          <a:xfrm>
            <a:off x="6496050" y="2054225"/>
            <a:ext cx="28575" cy="22225"/>
          </a:xfrm>
          <a:custGeom>
            <a:avLst/>
            <a:gdLst>
              <a:gd name="T0" fmla="*/ 2 w 18"/>
              <a:gd name="T1" fmla="*/ 8 h 14"/>
              <a:gd name="T2" fmla="*/ 7 w 18"/>
              <a:gd name="T3" fmla="*/ 12 h 14"/>
              <a:gd name="T4" fmla="*/ 17 w 18"/>
              <a:gd name="T5" fmla="*/ 14 h 14"/>
              <a:gd name="T6" fmla="*/ 18 w 18"/>
              <a:gd name="T7" fmla="*/ 10 h 14"/>
              <a:gd name="T8" fmla="*/ 10 w 18"/>
              <a:gd name="T9" fmla="*/ 6 h 14"/>
              <a:gd name="T10" fmla="*/ 2 w 18"/>
              <a:gd name="T11" fmla="*/ 0 h 14"/>
              <a:gd name="T12" fmla="*/ 0 w 18"/>
              <a:gd name="T13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4">
                <a:moveTo>
                  <a:pt x="2" y="8"/>
                </a:moveTo>
                <a:lnTo>
                  <a:pt x="7" y="12"/>
                </a:lnTo>
                <a:lnTo>
                  <a:pt x="17" y="14"/>
                </a:lnTo>
                <a:lnTo>
                  <a:pt x="18" y="10"/>
                </a:lnTo>
                <a:lnTo>
                  <a:pt x="10" y="6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5" name="Freeform 843"/>
          <p:cNvSpPr>
            <a:spLocks/>
          </p:cNvSpPr>
          <p:nvPr/>
        </p:nvSpPr>
        <p:spPr bwMode="auto">
          <a:xfrm>
            <a:off x="6048375" y="2052638"/>
            <a:ext cx="47625" cy="28575"/>
          </a:xfrm>
          <a:custGeom>
            <a:avLst/>
            <a:gdLst>
              <a:gd name="T0" fmla="*/ 29 w 30"/>
              <a:gd name="T1" fmla="*/ 12 h 18"/>
              <a:gd name="T2" fmla="*/ 30 w 30"/>
              <a:gd name="T3" fmla="*/ 7 h 18"/>
              <a:gd name="T4" fmla="*/ 29 w 30"/>
              <a:gd name="T5" fmla="*/ 5 h 18"/>
              <a:gd name="T6" fmla="*/ 23 w 30"/>
              <a:gd name="T7" fmla="*/ 0 h 18"/>
              <a:gd name="T8" fmla="*/ 16 w 30"/>
              <a:gd name="T9" fmla="*/ 1 h 18"/>
              <a:gd name="T10" fmla="*/ 16 w 30"/>
              <a:gd name="T11" fmla="*/ 3 h 18"/>
              <a:gd name="T12" fmla="*/ 15 w 30"/>
              <a:gd name="T13" fmla="*/ 9 h 18"/>
              <a:gd name="T14" fmla="*/ 10 w 30"/>
              <a:gd name="T15" fmla="*/ 4 h 18"/>
              <a:gd name="T16" fmla="*/ 8 w 30"/>
              <a:gd name="T17" fmla="*/ 3 h 18"/>
              <a:gd name="T18" fmla="*/ 7 w 30"/>
              <a:gd name="T19" fmla="*/ 4 h 18"/>
              <a:gd name="T20" fmla="*/ 5 w 30"/>
              <a:gd name="T21" fmla="*/ 4 h 18"/>
              <a:gd name="T22" fmla="*/ 0 w 30"/>
              <a:gd name="T23" fmla="*/ 7 h 18"/>
              <a:gd name="T24" fmla="*/ 1 w 30"/>
              <a:gd name="T25" fmla="*/ 9 h 18"/>
              <a:gd name="T26" fmla="*/ 3 w 30"/>
              <a:gd name="T27" fmla="*/ 15 h 18"/>
              <a:gd name="T28" fmla="*/ 0 w 30"/>
              <a:gd name="T2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0" h="18">
                <a:moveTo>
                  <a:pt x="29" y="12"/>
                </a:moveTo>
                <a:lnTo>
                  <a:pt x="30" y="7"/>
                </a:lnTo>
                <a:lnTo>
                  <a:pt x="29" y="5"/>
                </a:lnTo>
                <a:lnTo>
                  <a:pt x="23" y="0"/>
                </a:lnTo>
                <a:lnTo>
                  <a:pt x="16" y="1"/>
                </a:lnTo>
                <a:lnTo>
                  <a:pt x="16" y="3"/>
                </a:lnTo>
                <a:lnTo>
                  <a:pt x="15" y="9"/>
                </a:lnTo>
                <a:lnTo>
                  <a:pt x="10" y="4"/>
                </a:lnTo>
                <a:lnTo>
                  <a:pt x="8" y="3"/>
                </a:lnTo>
                <a:lnTo>
                  <a:pt x="7" y="4"/>
                </a:lnTo>
                <a:lnTo>
                  <a:pt x="5" y="4"/>
                </a:lnTo>
                <a:lnTo>
                  <a:pt x="0" y="7"/>
                </a:lnTo>
                <a:lnTo>
                  <a:pt x="1" y="9"/>
                </a:lnTo>
                <a:lnTo>
                  <a:pt x="3" y="15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6" name="Freeform 844"/>
          <p:cNvSpPr>
            <a:spLocks/>
          </p:cNvSpPr>
          <p:nvPr/>
        </p:nvSpPr>
        <p:spPr bwMode="auto">
          <a:xfrm>
            <a:off x="6321425" y="2070100"/>
            <a:ext cx="23813" cy="17463"/>
          </a:xfrm>
          <a:custGeom>
            <a:avLst/>
            <a:gdLst>
              <a:gd name="T0" fmla="*/ 0 w 15"/>
              <a:gd name="T1" fmla="*/ 11 h 11"/>
              <a:gd name="T2" fmla="*/ 0 w 15"/>
              <a:gd name="T3" fmla="*/ 7 h 11"/>
              <a:gd name="T4" fmla="*/ 8 w 15"/>
              <a:gd name="T5" fmla="*/ 4 h 11"/>
              <a:gd name="T6" fmla="*/ 8 w 15"/>
              <a:gd name="T7" fmla="*/ 2 h 11"/>
              <a:gd name="T8" fmla="*/ 15 w 15"/>
              <a:gd name="T9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11">
                <a:moveTo>
                  <a:pt x="0" y="11"/>
                </a:moveTo>
                <a:lnTo>
                  <a:pt x="0" y="7"/>
                </a:lnTo>
                <a:lnTo>
                  <a:pt x="8" y="4"/>
                </a:lnTo>
                <a:lnTo>
                  <a:pt x="8" y="2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7" name="Freeform 845"/>
          <p:cNvSpPr>
            <a:spLocks/>
          </p:cNvSpPr>
          <p:nvPr/>
        </p:nvSpPr>
        <p:spPr bwMode="auto">
          <a:xfrm>
            <a:off x="6024563" y="2070100"/>
            <a:ext cx="23813" cy="23813"/>
          </a:xfrm>
          <a:custGeom>
            <a:avLst/>
            <a:gdLst>
              <a:gd name="T0" fmla="*/ 15 w 15"/>
              <a:gd name="T1" fmla="*/ 7 h 15"/>
              <a:gd name="T2" fmla="*/ 10 w 15"/>
              <a:gd name="T3" fmla="*/ 0 h 15"/>
              <a:gd name="T4" fmla="*/ 0 w 15"/>
              <a:gd name="T5" fmla="*/ 5 h 15"/>
              <a:gd name="T6" fmla="*/ 7 w 15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15">
                <a:moveTo>
                  <a:pt x="15" y="7"/>
                </a:moveTo>
                <a:lnTo>
                  <a:pt x="10" y="0"/>
                </a:lnTo>
                <a:lnTo>
                  <a:pt x="0" y="5"/>
                </a:lnTo>
                <a:lnTo>
                  <a:pt x="7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8" name="Line 846"/>
          <p:cNvSpPr>
            <a:spLocks noChangeShapeType="1"/>
          </p:cNvSpPr>
          <p:nvPr/>
        </p:nvSpPr>
        <p:spPr bwMode="auto">
          <a:xfrm flipH="1">
            <a:off x="6026150" y="2093913"/>
            <a:ext cx="9525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9" name="Line 847"/>
          <p:cNvSpPr>
            <a:spLocks noChangeShapeType="1"/>
          </p:cNvSpPr>
          <p:nvPr/>
        </p:nvSpPr>
        <p:spPr bwMode="auto">
          <a:xfrm flipV="1">
            <a:off x="6073775" y="2101850"/>
            <a:ext cx="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0" name="Freeform 848"/>
          <p:cNvSpPr>
            <a:spLocks/>
          </p:cNvSpPr>
          <p:nvPr/>
        </p:nvSpPr>
        <p:spPr bwMode="auto">
          <a:xfrm>
            <a:off x="6119813" y="2041525"/>
            <a:ext cx="46038" cy="65088"/>
          </a:xfrm>
          <a:custGeom>
            <a:avLst/>
            <a:gdLst>
              <a:gd name="T0" fmla="*/ 29 w 29"/>
              <a:gd name="T1" fmla="*/ 22 h 41"/>
              <a:gd name="T2" fmla="*/ 20 w 29"/>
              <a:gd name="T3" fmla="*/ 31 h 41"/>
              <a:gd name="T4" fmla="*/ 14 w 29"/>
              <a:gd name="T5" fmla="*/ 40 h 41"/>
              <a:gd name="T6" fmla="*/ 12 w 29"/>
              <a:gd name="T7" fmla="*/ 40 h 41"/>
              <a:gd name="T8" fmla="*/ 0 w 29"/>
              <a:gd name="T9" fmla="*/ 41 h 41"/>
              <a:gd name="T10" fmla="*/ 3 w 29"/>
              <a:gd name="T11" fmla="*/ 37 h 41"/>
              <a:gd name="T12" fmla="*/ 4 w 29"/>
              <a:gd name="T13" fmla="*/ 34 h 41"/>
              <a:gd name="T14" fmla="*/ 25 w 29"/>
              <a:gd name="T15" fmla="*/ 4 h 41"/>
              <a:gd name="T16" fmla="*/ 26 w 29"/>
              <a:gd name="T17" fmla="*/ 0 h 41"/>
              <a:gd name="T18" fmla="*/ 26 w 29"/>
              <a:gd name="T19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41">
                <a:moveTo>
                  <a:pt x="29" y="22"/>
                </a:moveTo>
                <a:lnTo>
                  <a:pt x="20" y="31"/>
                </a:lnTo>
                <a:lnTo>
                  <a:pt x="14" y="40"/>
                </a:lnTo>
                <a:lnTo>
                  <a:pt x="12" y="40"/>
                </a:lnTo>
                <a:lnTo>
                  <a:pt x="0" y="41"/>
                </a:lnTo>
                <a:lnTo>
                  <a:pt x="3" y="37"/>
                </a:lnTo>
                <a:lnTo>
                  <a:pt x="4" y="34"/>
                </a:lnTo>
                <a:lnTo>
                  <a:pt x="25" y="4"/>
                </a:lnTo>
                <a:lnTo>
                  <a:pt x="26" y="0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1" name="Freeform 849"/>
          <p:cNvSpPr>
            <a:spLocks/>
          </p:cNvSpPr>
          <p:nvPr/>
        </p:nvSpPr>
        <p:spPr bwMode="auto">
          <a:xfrm>
            <a:off x="6175375" y="2052638"/>
            <a:ext cx="69850" cy="53975"/>
          </a:xfrm>
          <a:custGeom>
            <a:avLst/>
            <a:gdLst>
              <a:gd name="T0" fmla="*/ 44 w 44"/>
              <a:gd name="T1" fmla="*/ 0 h 34"/>
              <a:gd name="T2" fmla="*/ 43 w 44"/>
              <a:gd name="T3" fmla="*/ 5 h 34"/>
              <a:gd name="T4" fmla="*/ 36 w 44"/>
              <a:gd name="T5" fmla="*/ 8 h 34"/>
              <a:gd name="T6" fmla="*/ 37 w 44"/>
              <a:gd name="T7" fmla="*/ 19 h 34"/>
              <a:gd name="T8" fmla="*/ 28 w 44"/>
              <a:gd name="T9" fmla="*/ 31 h 34"/>
              <a:gd name="T10" fmla="*/ 25 w 44"/>
              <a:gd name="T11" fmla="*/ 33 h 34"/>
              <a:gd name="T12" fmla="*/ 22 w 44"/>
              <a:gd name="T13" fmla="*/ 34 h 34"/>
              <a:gd name="T14" fmla="*/ 17 w 44"/>
              <a:gd name="T15" fmla="*/ 31 h 34"/>
              <a:gd name="T16" fmla="*/ 14 w 44"/>
              <a:gd name="T17" fmla="*/ 28 h 34"/>
              <a:gd name="T18" fmla="*/ 3 w 44"/>
              <a:gd name="T19" fmla="*/ 24 h 34"/>
              <a:gd name="T20" fmla="*/ 0 w 44"/>
              <a:gd name="T21" fmla="*/ 23 h 34"/>
              <a:gd name="T22" fmla="*/ 7 w 44"/>
              <a:gd name="T23" fmla="*/ 9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4" h="34">
                <a:moveTo>
                  <a:pt x="44" y="0"/>
                </a:moveTo>
                <a:lnTo>
                  <a:pt x="43" y="5"/>
                </a:lnTo>
                <a:lnTo>
                  <a:pt x="36" y="8"/>
                </a:lnTo>
                <a:lnTo>
                  <a:pt x="37" y="19"/>
                </a:lnTo>
                <a:lnTo>
                  <a:pt x="28" y="31"/>
                </a:lnTo>
                <a:lnTo>
                  <a:pt x="25" y="33"/>
                </a:lnTo>
                <a:lnTo>
                  <a:pt x="22" y="34"/>
                </a:lnTo>
                <a:lnTo>
                  <a:pt x="17" y="31"/>
                </a:lnTo>
                <a:lnTo>
                  <a:pt x="14" y="28"/>
                </a:lnTo>
                <a:lnTo>
                  <a:pt x="3" y="24"/>
                </a:lnTo>
                <a:lnTo>
                  <a:pt x="0" y="23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2" name="Freeform 850"/>
          <p:cNvSpPr>
            <a:spLocks/>
          </p:cNvSpPr>
          <p:nvPr/>
        </p:nvSpPr>
        <p:spPr bwMode="auto">
          <a:xfrm>
            <a:off x="6321425" y="2087563"/>
            <a:ext cx="38100" cy="20638"/>
          </a:xfrm>
          <a:custGeom>
            <a:avLst/>
            <a:gdLst>
              <a:gd name="T0" fmla="*/ 24 w 24"/>
              <a:gd name="T1" fmla="*/ 13 h 13"/>
              <a:gd name="T2" fmla="*/ 20 w 24"/>
              <a:gd name="T3" fmla="*/ 12 h 13"/>
              <a:gd name="T4" fmla="*/ 14 w 24"/>
              <a:gd name="T5" fmla="*/ 11 h 13"/>
              <a:gd name="T6" fmla="*/ 5 w 24"/>
              <a:gd name="T7" fmla="*/ 5 h 13"/>
              <a:gd name="T8" fmla="*/ 0 w 24"/>
              <a:gd name="T9" fmla="*/ 1 h 13"/>
              <a:gd name="T10" fmla="*/ 0 w 24"/>
              <a:gd name="T1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3">
                <a:moveTo>
                  <a:pt x="24" y="13"/>
                </a:moveTo>
                <a:lnTo>
                  <a:pt x="20" y="12"/>
                </a:lnTo>
                <a:lnTo>
                  <a:pt x="14" y="11"/>
                </a:lnTo>
                <a:lnTo>
                  <a:pt x="5" y="5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3" name="Freeform 851"/>
          <p:cNvSpPr>
            <a:spLocks/>
          </p:cNvSpPr>
          <p:nvPr/>
        </p:nvSpPr>
        <p:spPr bwMode="auto">
          <a:xfrm>
            <a:off x="6073775" y="2043113"/>
            <a:ext cx="68263" cy="74613"/>
          </a:xfrm>
          <a:custGeom>
            <a:avLst/>
            <a:gdLst>
              <a:gd name="T0" fmla="*/ 0 w 43"/>
              <a:gd name="T1" fmla="*/ 37 h 47"/>
              <a:gd name="T2" fmla="*/ 0 w 43"/>
              <a:gd name="T3" fmla="*/ 36 h 47"/>
              <a:gd name="T4" fmla="*/ 2 w 43"/>
              <a:gd name="T5" fmla="*/ 47 h 47"/>
              <a:gd name="T6" fmla="*/ 17 w 43"/>
              <a:gd name="T7" fmla="*/ 37 h 47"/>
              <a:gd name="T8" fmla="*/ 22 w 43"/>
              <a:gd name="T9" fmla="*/ 32 h 47"/>
              <a:gd name="T10" fmla="*/ 24 w 43"/>
              <a:gd name="T11" fmla="*/ 25 h 47"/>
              <a:gd name="T12" fmla="*/ 32 w 43"/>
              <a:gd name="T13" fmla="*/ 22 h 47"/>
              <a:gd name="T14" fmla="*/ 41 w 43"/>
              <a:gd name="T15" fmla="*/ 2 h 47"/>
              <a:gd name="T16" fmla="*/ 43 w 43"/>
              <a:gd name="T17" fmla="*/ 0 h 47"/>
              <a:gd name="T18" fmla="*/ 36 w 43"/>
              <a:gd name="T19" fmla="*/ 0 h 47"/>
              <a:gd name="T20" fmla="*/ 28 w 43"/>
              <a:gd name="T21" fmla="*/ 6 h 47"/>
              <a:gd name="T22" fmla="*/ 21 w 43"/>
              <a:gd name="T23" fmla="*/ 7 h 47"/>
              <a:gd name="T24" fmla="*/ 21 w 43"/>
              <a:gd name="T25" fmla="*/ 9 h 47"/>
              <a:gd name="T26" fmla="*/ 18 w 43"/>
              <a:gd name="T27" fmla="*/ 19 h 47"/>
              <a:gd name="T28" fmla="*/ 13 w 43"/>
              <a:gd name="T29" fmla="*/ 18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3" h="47">
                <a:moveTo>
                  <a:pt x="0" y="37"/>
                </a:moveTo>
                <a:lnTo>
                  <a:pt x="0" y="36"/>
                </a:lnTo>
                <a:lnTo>
                  <a:pt x="2" y="47"/>
                </a:lnTo>
                <a:lnTo>
                  <a:pt x="17" y="37"/>
                </a:lnTo>
                <a:lnTo>
                  <a:pt x="22" y="32"/>
                </a:lnTo>
                <a:lnTo>
                  <a:pt x="24" y="25"/>
                </a:lnTo>
                <a:lnTo>
                  <a:pt x="32" y="22"/>
                </a:lnTo>
                <a:lnTo>
                  <a:pt x="41" y="2"/>
                </a:lnTo>
                <a:lnTo>
                  <a:pt x="43" y="0"/>
                </a:lnTo>
                <a:lnTo>
                  <a:pt x="36" y="0"/>
                </a:lnTo>
                <a:lnTo>
                  <a:pt x="28" y="6"/>
                </a:lnTo>
                <a:lnTo>
                  <a:pt x="21" y="7"/>
                </a:lnTo>
                <a:lnTo>
                  <a:pt x="21" y="9"/>
                </a:lnTo>
                <a:lnTo>
                  <a:pt x="18" y="19"/>
                </a:lnTo>
                <a:lnTo>
                  <a:pt x="13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4" name="Freeform 852"/>
          <p:cNvSpPr>
            <a:spLocks/>
          </p:cNvSpPr>
          <p:nvPr/>
        </p:nvSpPr>
        <p:spPr bwMode="auto">
          <a:xfrm>
            <a:off x="6011863" y="2093913"/>
            <a:ext cx="14288" cy="30163"/>
          </a:xfrm>
          <a:custGeom>
            <a:avLst/>
            <a:gdLst>
              <a:gd name="T0" fmla="*/ 9 w 9"/>
              <a:gd name="T1" fmla="*/ 4 h 19"/>
              <a:gd name="T2" fmla="*/ 7 w 9"/>
              <a:gd name="T3" fmla="*/ 0 h 19"/>
              <a:gd name="T4" fmla="*/ 3 w 9"/>
              <a:gd name="T5" fmla="*/ 2 h 19"/>
              <a:gd name="T6" fmla="*/ 0 w 9"/>
              <a:gd name="T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9">
                <a:moveTo>
                  <a:pt x="9" y="4"/>
                </a:moveTo>
                <a:lnTo>
                  <a:pt x="7" y="0"/>
                </a:lnTo>
                <a:lnTo>
                  <a:pt x="3" y="2"/>
                </a:lnTo>
                <a:lnTo>
                  <a:pt x="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5" name="Freeform 853"/>
          <p:cNvSpPr>
            <a:spLocks/>
          </p:cNvSpPr>
          <p:nvPr/>
        </p:nvSpPr>
        <p:spPr bwMode="auto">
          <a:xfrm>
            <a:off x="5970588" y="2093913"/>
            <a:ext cx="36513" cy="36513"/>
          </a:xfrm>
          <a:custGeom>
            <a:avLst/>
            <a:gdLst>
              <a:gd name="T0" fmla="*/ 16 w 23"/>
              <a:gd name="T1" fmla="*/ 23 h 23"/>
              <a:gd name="T2" fmla="*/ 20 w 23"/>
              <a:gd name="T3" fmla="*/ 20 h 23"/>
              <a:gd name="T4" fmla="*/ 22 w 23"/>
              <a:gd name="T5" fmla="*/ 20 h 23"/>
              <a:gd name="T6" fmla="*/ 23 w 23"/>
              <a:gd name="T7" fmla="*/ 11 h 23"/>
              <a:gd name="T8" fmla="*/ 20 w 23"/>
              <a:gd name="T9" fmla="*/ 5 h 23"/>
              <a:gd name="T10" fmla="*/ 15 w 23"/>
              <a:gd name="T11" fmla="*/ 5 h 23"/>
              <a:gd name="T12" fmla="*/ 12 w 23"/>
              <a:gd name="T13" fmla="*/ 4 h 23"/>
              <a:gd name="T14" fmla="*/ 11 w 23"/>
              <a:gd name="T15" fmla="*/ 0 h 23"/>
              <a:gd name="T16" fmla="*/ 4 w 23"/>
              <a:gd name="T17" fmla="*/ 1 h 23"/>
              <a:gd name="T18" fmla="*/ 5 w 23"/>
              <a:gd name="T19" fmla="*/ 7 h 23"/>
              <a:gd name="T20" fmla="*/ 0 w 23"/>
              <a:gd name="T21" fmla="*/ 5 h 23"/>
              <a:gd name="T22" fmla="*/ 3 w 23"/>
              <a:gd name="T23" fmla="*/ 11 h 23"/>
              <a:gd name="T24" fmla="*/ 11 w 23"/>
              <a:gd name="T25" fmla="*/ 9 h 23"/>
              <a:gd name="T26" fmla="*/ 8 w 23"/>
              <a:gd name="T27" fmla="*/ 15 h 23"/>
              <a:gd name="T28" fmla="*/ 11 w 23"/>
              <a:gd name="T29" fmla="*/ 19 h 23"/>
              <a:gd name="T30" fmla="*/ 12 w 23"/>
              <a:gd name="T31" fmla="*/ 20 h 23"/>
              <a:gd name="T32" fmla="*/ 16 w 23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" h="23">
                <a:moveTo>
                  <a:pt x="16" y="23"/>
                </a:moveTo>
                <a:lnTo>
                  <a:pt x="20" y="20"/>
                </a:lnTo>
                <a:lnTo>
                  <a:pt x="22" y="20"/>
                </a:lnTo>
                <a:lnTo>
                  <a:pt x="23" y="11"/>
                </a:lnTo>
                <a:lnTo>
                  <a:pt x="20" y="5"/>
                </a:lnTo>
                <a:lnTo>
                  <a:pt x="15" y="5"/>
                </a:lnTo>
                <a:lnTo>
                  <a:pt x="12" y="4"/>
                </a:lnTo>
                <a:lnTo>
                  <a:pt x="11" y="0"/>
                </a:lnTo>
                <a:lnTo>
                  <a:pt x="4" y="1"/>
                </a:lnTo>
                <a:lnTo>
                  <a:pt x="5" y="7"/>
                </a:lnTo>
                <a:lnTo>
                  <a:pt x="0" y="5"/>
                </a:lnTo>
                <a:lnTo>
                  <a:pt x="3" y="11"/>
                </a:lnTo>
                <a:lnTo>
                  <a:pt x="11" y="9"/>
                </a:lnTo>
                <a:lnTo>
                  <a:pt x="8" y="15"/>
                </a:lnTo>
                <a:lnTo>
                  <a:pt x="11" y="19"/>
                </a:lnTo>
                <a:lnTo>
                  <a:pt x="12" y="20"/>
                </a:lnTo>
                <a:lnTo>
                  <a:pt x="16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6" name="Freeform 854"/>
          <p:cNvSpPr>
            <a:spLocks/>
          </p:cNvSpPr>
          <p:nvPr/>
        </p:nvSpPr>
        <p:spPr bwMode="auto">
          <a:xfrm>
            <a:off x="5992813" y="2124075"/>
            <a:ext cx="19050" cy="14288"/>
          </a:xfrm>
          <a:custGeom>
            <a:avLst/>
            <a:gdLst>
              <a:gd name="T0" fmla="*/ 12 w 12"/>
              <a:gd name="T1" fmla="*/ 0 h 9"/>
              <a:gd name="T2" fmla="*/ 12 w 12"/>
              <a:gd name="T3" fmla="*/ 5 h 9"/>
              <a:gd name="T4" fmla="*/ 10 w 12"/>
              <a:gd name="T5" fmla="*/ 5 h 9"/>
              <a:gd name="T6" fmla="*/ 1 w 12"/>
              <a:gd name="T7" fmla="*/ 7 h 9"/>
              <a:gd name="T8" fmla="*/ 0 w 12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9">
                <a:moveTo>
                  <a:pt x="12" y="0"/>
                </a:moveTo>
                <a:lnTo>
                  <a:pt x="12" y="5"/>
                </a:lnTo>
                <a:lnTo>
                  <a:pt x="10" y="5"/>
                </a:lnTo>
                <a:lnTo>
                  <a:pt x="1" y="7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7" name="Freeform 855"/>
          <p:cNvSpPr>
            <a:spLocks/>
          </p:cNvSpPr>
          <p:nvPr/>
        </p:nvSpPr>
        <p:spPr bwMode="auto">
          <a:xfrm>
            <a:off x="6469063" y="2052638"/>
            <a:ext cx="26988" cy="90488"/>
          </a:xfrm>
          <a:custGeom>
            <a:avLst/>
            <a:gdLst>
              <a:gd name="T0" fmla="*/ 13 w 17"/>
              <a:gd name="T1" fmla="*/ 57 h 57"/>
              <a:gd name="T2" fmla="*/ 12 w 17"/>
              <a:gd name="T3" fmla="*/ 52 h 57"/>
              <a:gd name="T4" fmla="*/ 12 w 17"/>
              <a:gd name="T5" fmla="*/ 42 h 57"/>
              <a:gd name="T6" fmla="*/ 16 w 17"/>
              <a:gd name="T7" fmla="*/ 45 h 57"/>
              <a:gd name="T8" fmla="*/ 13 w 17"/>
              <a:gd name="T9" fmla="*/ 33 h 57"/>
              <a:gd name="T10" fmla="*/ 4 w 17"/>
              <a:gd name="T11" fmla="*/ 26 h 57"/>
              <a:gd name="T12" fmla="*/ 1 w 17"/>
              <a:gd name="T13" fmla="*/ 15 h 57"/>
              <a:gd name="T14" fmla="*/ 0 w 17"/>
              <a:gd name="T15" fmla="*/ 12 h 57"/>
              <a:gd name="T16" fmla="*/ 1 w 17"/>
              <a:gd name="T17" fmla="*/ 5 h 57"/>
              <a:gd name="T18" fmla="*/ 6 w 17"/>
              <a:gd name="T19" fmla="*/ 0 h 57"/>
              <a:gd name="T20" fmla="*/ 11 w 17"/>
              <a:gd name="T21" fmla="*/ 1 h 57"/>
              <a:gd name="T22" fmla="*/ 13 w 17"/>
              <a:gd name="T23" fmla="*/ 5 h 57"/>
              <a:gd name="T24" fmla="*/ 17 w 17"/>
              <a:gd name="T25" fmla="*/ 9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" h="57">
                <a:moveTo>
                  <a:pt x="13" y="57"/>
                </a:moveTo>
                <a:lnTo>
                  <a:pt x="12" y="52"/>
                </a:lnTo>
                <a:lnTo>
                  <a:pt x="12" y="42"/>
                </a:lnTo>
                <a:lnTo>
                  <a:pt x="16" y="45"/>
                </a:lnTo>
                <a:lnTo>
                  <a:pt x="13" y="33"/>
                </a:lnTo>
                <a:lnTo>
                  <a:pt x="4" y="26"/>
                </a:lnTo>
                <a:lnTo>
                  <a:pt x="1" y="15"/>
                </a:lnTo>
                <a:lnTo>
                  <a:pt x="0" y="12"/>
                </a:lnTo>
                <a:lnTo>
                  <a:pt x="1" y="5"/>
                </a:lnTo>
                <a:lnTo>
                  <a:pt x="6" y="0"/>
                </a:lnTo>
                <a:lnTo>
                  <a:pt x="11" y="1"/>
                </a:lnTo>
                <a:lnTo>
                  <a:pt x="13" y="5"/>
                </a:lnTo>
                <a:lnTo>
                  <a:pt x="1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8" name="Freeform 856"/>
          <p:cNvSpPr>
            <a:spLocks/>
          </p:cNvSpPr>
          <p:nvPr/>
        </p:nvSpPr>
        <p:spPr bwMode="auto">
          <a:xfrm>
            <a:off x="6297613" y="2097088"/>
            <a:ext cx="69850" cy="47625"/>
          </a:xfrm>
          <a:custGeom>
            <a:avLst/>
            <a:gdLst>
              <a:gd name="T0" fmla="*/ 20 w 44"/>
              <a:gd name="T1" fmla="*/ 15 h 30"/>
              <a:gd name="T2" fmla="*/ 14 w 44"/>
              <a:gd name="T3" fmla="*/ 14 h 30"/>
              <a:gd name="T4" fmla="*/ 12 w 44"/>
              <a:gd name="T5" fmla="*/ 14 h 30"/>
              <a:gd name="T6" fmla="*/ 7 w 44"/>
              <a:gd name="T7" fmla="*/ 14 h 30"/>
              <a:gd name="T8" fmla="*/ 1 w 44"/>
              <a:gd name="T9" fmla="*/ 11 h 30"/>
              <a:gd name="T10" fmla="*/ 0 w 44"/>
              <a:gd name="T11" fmla="*/ 11 h 30"/>
              <a:gd name="T12" fmla="*/ 3 w 44"/>
              <a:gd name="T13" fmla="*/ 3 h 30"/>
              <a:gd name="T14" fmla="*/ 11 w 44"/>
              <a:gd name="T15" fmla="*/ 0 h 30"/>
              <a:gd name="T16" fmla="*/ 20 w 44"/>
              <a:gd name="T17" fmla="*/ 5 h 30"/>
              <a:gd name="T18" fmla="*/ 30 w 44"/>
              <a:gd name="T19" fmla="*/ 11 h 30"/>
              <a:gd name="T20" fmla="*/ 31 w 44"/>
              <a:gd name="T21" fmla="*/ 11 h 30"/>
              <a:gd name="T22" fmla="*/ 38 w 44"/>
              <a:gd name="T23" fmla="*/ 20 h 30"/>
              <a:gd name="T24" fmla="*/ 42 w 44"/>
              <a:gd name="T25" fmla="*/ 25 h 30"/>
              <a:gd name="T26" fmla="*/ 44 w 44"/>
              <a:gd name="T27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4" h="30">
                <a:moveTo>
                  <a:pt x="20" y="15"/>
                </a:moveTo>
                <a:lnTo>
                  <a:pt x="14" y="14"/>
                </a:lnTo>
                <a:lnTo>
                  <a:pt x="12" y="14"/>
                </a:lnTo>
                <a:lnTo>
                  <a:pt x="7" y="14"/>
                </a:lnTo>
                <a:lnTo>
                  <a:pt x="1" y="11"/>
                </a:lnTo>
                <a:lnTo>
                  <a:pt x="0" y="11"/>
                </a:lnTo>
                <a:lnTo>
                  <a:pt x="3" y="3"/>
                </a:lnTo>
                <a:lnTo>
                  <a:pt x="11" y="0"/>
                </a:lnTo>
                <a:lnTo>
                  <a:pt x="20" y="5"/>
                </a:lnTo>
                <a:lnTo>
                  <a:pt x="30" y="11"/>
                </a:lnTo>
                <a:lnTo>
                  <a:pt x="31" y="11"/>
                </a:lnTo>
                <a:lnTo>
                  <a:pt x="38" y="20"/>
                </a:lnTo>
                <a:lnTo>
                  <a:pt x="42" y="25"/>
                </a:lnTo>
                <a:lnTo>
                  <a:pt x="44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857"/>
          <p:cNvSpPr>
            <a:spLocks/>
          </p:cNvSpPr>
          <p:nvPr/>
        </p:nvSpPr>
        <p:spPr bwMode="auto">
          <a:xfrm>
            <a:off x="6303963" y="2120900"/>
            <a:ext cx="42863" cy="26988"/>
          </a:xfrm>
          <a:custGeom>
            <a:avLst/>
            <a:gdLst>
              <a:gd name="T0" fmla="*/ 27 w 27"/>
              <a:gd name="T1" fmla="*/ 10 h 17"/>
              <a:gd name="T2" fmla="*/ 19 w 27"/>
              <a:gd name="T3" fmla="*/ 13 h 17"/>
              <a:gd name="T4" fmla="*/ 7 w 27"/>
              <a:gd name="T5" fmla="*/ 17 h 17"/>
              <a:gd name="T6" fmla="*/ 0 w 27"/>
              <a:gd name="T7" fmla="*/ 13 h 17"/>
              <a:gd name="T8" fmla="*/ 5 w 27"/>
              <a:gd name="T9" fmla="*/ 10 h 17"/>
              <a:gd name="T10" fmla="*/ 8 w 27"/>
              <a:gd name="T11" fmla="*/ 7 h 17"/>
              <a:gd name="T12" fmla="*/ 15 w 27"/>
              <a:gd name="T13" fmla="*/ 5 h 17"/>
              <a:gd name="T14" fmla="*/ 16 w 27"/>
              <a:gd name="T15" fmla="*/ 5 h 17"/>
              <a:gd name="T16" fmla="*/ 18 w 27"/>
              <a:gd name="T17" fmla="*/ 5 h 17"/>
              <a:gd name="T18" fmla="*/ 18 w 27"/>
              <a:gd name="T19" fmla="*/ 0 h 17"/>
              <a:gd name="T20" fmla="*/ 16 w 27"/>
              <a:gd name="T21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17">
                <a:moveTo>
                  <a:pt x="27" y="10"/>
                </a:moveTo>
                <a:lnTo>
                  <a:pt x="19" y="13"/>
                </a:lnTo>
                <a:lnTo>
                  <a:pt x="7" y="17"/>
                </a:lnTo>
                <a:lnTo>
                  <a:pt x="0" y="13"/>
                </a:lnTo>
                <a:lnTo>
                  <a:pt x="5" y="10"/>
                </a:lnTo>
                <a:lnTo>
                  <a:pt x="8" y="7"/>
                </a:lnTo>
                <a:lnTo>
                  <a:pt x="15" y="5"/>
                </a:lnTo>
                <a:lnTo>
                  <a:pt x="16" y="5"/>
                </a:lnTo>
                <a:lnTo>
                  <a:pt x="18" y="5"/>
                </a:lnTo>
                <a:lnTo>
                  <a:pt x="18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858"/>
          <p:cNvSpPr>
            <a:spLocks/>
          </p:cNvSpPr>
          <p:nvPr/>
        </p:nvSpPr>
        <p:spPr bwMode="auto">
          <a:xfrm>
            <a:off x="6489700" y="2143125"/>
            <a:ext cx="3175" cy="4763"/>
          </a:xfrm>
          <a:custGeom>
            <a:avLst/>
            <a:gdLst>
              <a:gd name="T0" fmla="*/ 0 w 2"/>
              <a:gd name="T1" fmla="*/ 3 h 3"/>
              <a:gd name="T2" fmla="*/ 2 w 2"/>
              <a:gd name="T3" fmla="*/ 3 h 3"/>
              <a:gd name="T4" fmla="*/ 0 w 2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3">
                <a:moveTo>
                  <a:pt x="0" y="3"/>
                </a:moveTo>
                <a:lnTo>
                  <a:pt x="2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859"/>
          <p:cNvSpPr>
            <a:spLocks/>
          </p:cNvSpPr>
          <p:nvPr/>
        </p:nvSpPr>
        <p:spPr bwMode="auto">
          <a:xfrm>
            <a:off x="6345238" y="2057400"/>
            <a:ext cx="144463" cy="92075"/>
          </a:xfrm>
          <a:custGeom>
            <a:avLst/>
            <a:gdLst>
              <a:gd name="T0" fmla="*/ 0 w 91"/>
              <a:gd name="T1" fmla="*/ 8 h 58"/>
              <a:gd name="T2" fmla="*/ 9 w 91"/>
              <a:gd name="T3" fmla="*/ 2 h 58"/>
              <a:gd name="T4" fmla="*/ 19 w 91"/>
              <a:gd name="T5" fmla="*/ 0 h 58"/>
              <a:gd name="T6" fmla="*/ 31 w 91"/>
              <a:gd name="T7" fmla="*/ 1 h 58"/>
              <a:gd name="T8" fmla="*/ 39 w 91"/>
              <a:gd name="T9" fmla="*/ 5 h 58"/>
              <a:gd name="T10" fmla="*/ 41 w 91"/>
              <a:gd name="T11" fmla="*/ 17 h 58"/>
              <a:gd name="T12" fmla="*/ 44 w 91"/>
              <a:gd name="T13" fmla="*/ 19 h 58"/>
              <a:gd name="T14" fmla="*/ 57 w 91"/>
              <a:gd name="T15" fmla="*/ 16 h 58"/>
              <a:gd name="T16" fmla="*/ 59 w 91"/>
              <a:gd name="T17" fmla="*/ 10 h 58"/>
              <a:gd name="T18" fmla="*/ 59 w 91"/>
              <a:gd name="T19" fmla="*/ 8 h 58"/>
              <a:gd name="T20" fmla="*/ 60 w 91"/>
              <a:gd name="T21" fmla="*/ 8 h 58"/>
              <a:gd name="T22" fmla="*/ 63 w 91"/>
              <a:gd name="T23" fmla="*/ 8 h 58"/>
              <a:gd name="T24" fmla="*/ 68 w 91"/>
              <a:gd name="T25" fmla="*/ 8 h 58"/>
              <a:gd name="T26" fmla="*/ 74 w 91"/>
              <a:gd name="T27" fmla="*/ 17 h 58"/>
              <a:gd name="T28" fmla="*/ 79 w 91"/>
              <a:gd name="T29" fmla="*/ 31 h 58"/>
              <a:gd name="T30" fmla="*/ 84 w 91"/>
              <a:gd name="T31" fmla="*/ 38 h 58"/>
              <a:gd name="T32" fmla="*/ 87 w 91"/>
              <a:gd name="T33" fmla="*/ 49 h 58"/>
              <a:gd name="T34" fmla="*/ 87 w 91"/>
              <a:gd name="T35" fmla="*/ 58 h 58"/>
              <a:gd name="T36" fmla="*/ 91 w 91"/>
              <a:gd name="T37" fmla="*/ 57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1" h="58">
                <a:moveTo>
                  <a:pt x="0" y="8"/>
                </a:moveTo>
                <a:lnTo>
                  <a:pt x="9" y="2"/>
                </a:lnTo>
                <a:lnTo>
                  <a:pt x="19" y="0"/>
                </a:lnTo>
                <a:lnTo>
                  <a:pt x="31" y="1"/>
                </a:lnTo>
                <a:lnTo>
                  <a:pt x="39" y="5"/>
                </a:lnTo>
                <a:lnTo>
                  <a:pt x="41" y="17"/>
                </a:lnTo>
                <a:lnTo>
                  <a:pt x="44" y="19"/>
                </a:lnTo>
                <a:lnTo>
                  <a:pt x="57" y="16"/>
                </a:lnTo>
                <a:lnTo>
                  <a:pt x="59" y="10"/>
                </a:lnTo>
                <a:lnTo>
                  <a:pt x="59" y="8"/>
                </a:lnTo>
                <a:lnTo>
                  <a:pt x="60" y="8"/>
                </a:lnTo>
                <a:lnTo>
                  <a:pt x="63" y="8"/>
                </a:lnTo>
                <a:lnTo>
                  <a:pt x="68" y="8"/>
                </a:lnTo>
                <a:lnTo>
                  <a:pt x="74" y="17"/>
                </a:lnTo>
                <a:lnTo>
                  <a:pt x="79" y="31"/>
                </a:lnTo>
                <a:lnTo>
                  <a:pt x="84" y="38"/>
                </a:lnTo>
                <a:lnTo>
                  <a:pt x="87" y="49"/>
                </a:lnTo>
                <a:lnTo>
                  <a:pt x="87" y="58"/>
                </a:lnTo>
                <a:lnTo>
                  <a:pt x="91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60"/>
          <p:cNvSpPr>
            <a:spLocks/>
          </p:cNvSpPr>
          <p:nvPr/>
        </p:nvSpPr>
        <p:spPr bwMode="auto">
          <a:xfrm>
            <a:off x="6346825" y="2136775"/>
            <a:ext cx="11113" cy="15875"/>
          </a:xfrm>
          <a:custGeom>
            <a:avLst/>
            <a:gdLst>
              <a:gd name="T0" fmla="*/ 7 w 7"/>
              <a:gd name="T1" fmla="*/ 10 h 10"/>
              <a:gd name="T2" fmla="*/ 4 w 7"/>
              <a:gd name="T3" fmla="*/ 8 h 10"/>
              <a:gd name="T4" fmla="*/ 2 w 7"/>
              <a:gd name="T5" fmla="*/ 0 h 10"/>
              <a:gd name="T6" fmla="*/ 0 w 7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0">
                <a:moveTo>
                  <a:pt x="7" y="10"/>
                </a:moveTo>
                <a:lnTo>
                  <a:pt x="4" y="8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861"/>
          <p:cNvSpPr>
            <a:spLocks/>
          </p:cNvSpPr>
          <p:nvPr/>
        </p:nvSpPr>
        <p:spPr bwMode="auto">
          <a:xfrm>
            <a:off x="6359525" y="2108200"/>
            <a:ext cx="28575" cy="44450"/>
          </a:xfrm>
          <a:custGeom>
            <a:avLst/>
            <a:gdLst>
              <a:gd name="T0" fmla="*/ 18 w 18"/>
              <a:gd name="T1" fmla="*/ 28 h 28"/>
              <a:gd name="T2" fmla="*/ 15 w 18"/>
              <a:gd name="T3" fmla="*/ 25 h 28"/>
              <a:gd name="T4" fmla="*/ 11 w 18"/>
              <a:gd name="T5" fmla="*/ 18 h 28"/>
              <a:gd name="T6" fmla="*/ 13 w 18"/>
              <a:gd name="T7" fmla="*/ 11 h 28"/>
              <a:gd name="T8" fmla="*/ 11 w 18"/>
              <a:gd name="T9" fmla="*/ 3 h 28"/>
              <a:gd name="T10" fmla="*/ 0 w 18"/>
              <a:gd name="T11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28">
                <a:moveTo>
                  <a:pt x="18" y="28"/>
                </a:moveTo>
                <a:lnTo>
                  <a:pt x="15" y="25"/>
                </a:lnTo>
                <a:lnTo>
                  <a:pt x="11" y="18"/>
                </a:lnTo>
                <a:lnTo>
                  <a:pt x="13" y="11"/>
                </a:lnTo>
                <a:lnTo>
                  <a:pt x="11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862"/>
          <p:cNvSpPr>
            <a:spLocks/>
          </p:cNvSpPr>
          <p:nvPr/>
        </p:nvSpPr>
        <p:spPr bwMode="auto">
          <a:xfrm>
            <a:off x="6213475" y="2159000"/>
            <a:ext cx="17463" cy="14288"/>
          </a:xfrm>
          <a:custGeom>
            <a:avLst/>
            <a:gdLst>
              <a:gd name="T0" fmla="*/ 0 w 11"/>
              <a:gd name="T1" fmla="*/ 9 h 9"/>
              <a:gd name="T2" fmla="*/ 1 w 11"/>
              <a:gd name="T3" fmla="*/ 6 h 9"/>
              <a:gd name="T4" fmla="*/ 1 w 11"/>
              <a:gd name="T5" fmla="*/ 0 h 9"/>
              <a:gd name="T6" fmla="*/ 6 w 11"/>
              <a:gd name="T7" fmla="*/ 1 h 9"/>
              <a:gd name="T8" fmla="*/ 11 w 11"/>
              <a:gd name="T9" fmla="*/ 5 h 9"/>
              <a:gd name="T10" fmla="*/ 11 w 11"/>
              <a:gd name="T11" fmla="*/ 6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9">
                <a:moveTo>
                  <a:pt x="0" y="9"/>
                </a:moveTo>
                <a:lnTo>
                  <a:pt x="1" y="6"/>
                </a:lnTo>
                <a:lnTo>
                  <a:pt x="1" y="0"/>
                </a:lnTo>
                <a:lnTo>
                  <a:pt x="6" y="1"/>
                </a:lnTo>
                <a:lnTo>
                  <a:pt x="11" y="5"/>
                </a:lnTo>
                <a:lnTo>
                  <a:pt x="1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863"/>
          <p:cNvSpPr>
            <a:spLocks/>
          </p:cNvSpPr>
          <p:nvPr/>
        </p:nvSpPr>
        <p:spPr bwMode="auto">
          <a:xfrm>
            <a:off x="6380163" y="2152650"/>
            <a:ext cx="26988" cy="20638"/>
          </a:xfrm>
          <a:custGeom>
            <a:avLst/>
            <a:gdLst>
              <a:gd name="T0" fmla="*/ 0 w 17"/>
              <a:gd name="T1" fmla="*/ 2 h 13"/>
              <a:gd name="T2" fmla="*/ 5 w 17"/>
              <a:gd name="T3" fmla="*/ 9 h 13"/>
              <a:gd name="T4" fmla="*/ 15 w 17"/>
              <a:gd name="T5" fmla="*/ 13 h 13"/>
              <a:gd name="T6" fmla="*/ 17 w 17"/>
              <a:gd name="T7" fmla="*/ 10 h 13"/>
              <a:gd name="T8" fmla="*/ 11 w 17"/>
              <a:gd name="T9" fmla="*/ 4 h 13"/>
              <a:gd name="T10" fmla="*/ 5 w 17"/>
              <a:gd name="T1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13">
                <a:moveTo>
                  <a:pt x="0" y="2"/>
                </a:moveTo>
                <a:lnTo>
                  <a:pt x="5" y="9"/>
                </a:lnTo>
                <a:lnTo>
                  <a:pt x="15" y="13"/>
                </a:lnTo>
                <a:lnTo>
                  <a:pt x="17" y="10"/>
                </a:lnTo>
                <a:lnTo>
                  <a:pt x="11" y="4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864"/>
          <p:cNvSpPr>
            <a:spLocks/>
          </p:cNvSpPr>
          <p:nvPr/>
        </p:nvSpPr>
        <p:spPr bwMode="auto">
          <a:xfrm>
            <a:off x="5992813" y="2105025"/>
            <a:ext cx="80963" cy="71438"/>
          </a:xfrm>
          <a:custGeom>
            <a:avLst/>
            <a:gdLst>
              <a:gd name="T0" fmla="*/ 0 w 51"/>
              <a:gd name="T1" fmla="*/ 21 h 45"/>
              <a:gd name="T2" fmla="*/ 0 w 51"/>
              <a:gd name="T3" fmla="*/ 38 h 45"/>
              <a:gd name="T4" fmla="*/ 1 w 51"/>
              <a:gd name="T5" fmla="*/ 45 h 45"/>
              <a:gd name="T6" fmla="*/ 28 w 51"/>
              <a:gd name="T7" fmla="*/ 31 h 45"/>
              <a:gd name="T8" fmla="*/ 34 w 51"/>
              <a:gd name="T9" fmla="*/ 24 h 45"/>
              <a:gd name="T10" fmla="*/ 34 w 51"/>
              <a:gd name="T11" fmla="*/ 19 h 45"/>
              <a:gd name="T12" fmla="*/ 35 w 51"/>
              <a:gd name="T13" fmla="*/ 20 h 45"/>
              <a:gd name="T14" fmla="*/ 36 w 51"/>
              <a:gd name="T15" fmla="*/ 20 h 45"/>
              <a:gd name="T16" fmla="*/ 38 w 51"/>
              <a:gd name="T17" fmla="*/ 21 h 45"/>
              <a:gd name="T18" fmla="*/ 43 w 51"/>
              <a:gd name="T19" fmla="*/ 24 h 45"/>
              <a:gd name="T20" fmla="*/ 46 w 51"/>
              <a:gd name="T21" fmla="*/ 21 h 45"/>
              <a:gd name="T22" fmla="*/ 45 w 51"/>
              <a:gd name="T23" fmla="*/ 13 h 45"/>
              <a:gd name="T24" fmla="*/ 51 w 51"/>
              <a:gd name="T25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1" h="45">
                <a:moveTo>
                  <a:pt x="0" y="21"/>
                </a:moveTo>
                <a:lnTo>
                  <a:pt x="0" y="38"/>
                </a:lnTo>
                <a:lnTo>
                  <a:pt x="1" y="45"/>
                </a:lnTo>
                <a:lnTo>
                  <a:pt x="28" y="31"/>
                </a:lnTo>
                <a:lnTo>
                  <a:pt x="34" y="24"/>
                </a:lnTo>
                <a:lnTo>
                  <a:pt x="34" y="19"/>
                </a:lnTo>
                <a:lnTo>
                  <a:pt x="35" y="20"/>
                </a:lnTo>
                <a:lnTo>
                  <a:pt x="36" y="20"/>
                </a:lnTo>
                <a:lnTo>
                  <a:pt x="38" y="21"/>
                </a:lnTo>
                <a:lnTo>
                  <a:pt x="43" y="24"/>
                </a:lnTo>
                <a:lnTo>
                  <a:pt x="46" y="21"/>
                </a:lnTo>
                <a:lnTo>
                  <a:pt x="45" y="13"/>
                </a:lnTo>
                <a:lnTo>
                  <a:pt x="5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865"/>
          <p:cNvSpPr>
            <a:spLocks/>
          </p:cNvSpPr>
          <p:nvPr/>
        </p:nvSpPr>
        <p:spPr bwMode="auto">
          <a:xfrm>
            <a:off x="6315075" y="2165350"/>
            <a:ext cx="14288" cy="20638"/>
          </a:xfrm>
          <a:custGeom>
            <a:avLst/>
            <a:gdLst>
              <a:gd name="T0" fmla="*/ 5 w 9"/>
              <a:gd name="T1" fmla="*/ 13 h 13"/>
              <a:gd name="T2" fmla="*/ 4 w 9"/>
              <a:gd name="T3" fmla="*/ 11 h 13"/>
              <a:gd name="T4" fmla="*/ 0 w 9"/>
              <a:gd name="T5" fmla="*/ 5 h 13"/>
              <a:gd name="T6" fmla="*/ 9 w 9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3">
                <a:moveTo>
                  <a:pt x="5" y="13"/>
                </a:moveTo>
                <a:lnTo>
                  <a:pt x="4" y="11"/>
                </a:lnTo>
                <a:lnTo>
                  <a:pt x="0" y="5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Line 866"/>
          <p:cNvSpPr>
            <a:spLocks noChangeShapeType="1"/>
          </p:cNvSpPr>
          <p:nvPr/>
        </p:nvSpPr>
        <p:spPr bwMode="auto">
          <a:xfrm>
            <a:off x="6196013" y="2179638"/>
            <a:ext cx="1588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867"/>
          <p:cNvSpPr>
            <a:spLocks/>
          </p:cNvSpPr>
          <p:nvPr/>
        </p:nvSpPr>
        <p:spPr bwMode="auto">
          <a:xfrm>
            <a:off x="6199188" y="2173288"/>
            <a:ext cx="14288" cy="15875"/>
          </a:xfrm>
          <a:custGeom>
            <a:avLst/>
            <a:gdLst>
              <a:gd name="T0" fmla="*/ 0 w 9"/>
              <a:gd name="T1" fmla="*/ 10 h 10"/>
              <a:gd name="T2" fmla="*/ 5 w 9"/>
              <a:gd name="T3" fmla="*/ 8 h 10"/>
              <a:gd name="T4" fmla="*/ 7 w 9"/>
              <a:gd name="T5" fmla="*/ 3 h 10"/>
              <a:gd name="T6" fmla="*/ 9 w 9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0">
                <a:moveTo>
                  <a:pt x="0" y="10"/>
                </a:moveTo>
                <a:lnTo>
                  <a:pt x="5" y="8"/>
                </a:lnTo>
                <a:lnTo>
                  <a:pt x="7" y="3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868"/>
          <p:cNvSpPr>
            <a:spLocks/>
          </p:cNvSpPr>
          <p:nvPr/>
        </p:nvSpPr>
        <p:spPr bwMode="auto">
          <a:xfrm>
            <a:off x="6197600" y="2185988"/>
            <a:ext cx="1588" cy="3175"/>
          </a:xfrm>
          <a:custGeom>
            <a:avLst/>
            <a:gdLst>
              <a:gd name="T0" fmla="*/ 0 w 1"/>
              <a:gd name="T1" fmla="*/ 0 h 2"/>
              <a:gd name="T2" fmla="*/ 0 w 1"/>
              <a:gd name="T3" fmla="*/ 2 h 2"/>
              <a:gd name="T4" fmla="*/ 1 w 1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2">
                <a:moveTo>
                  <a:pt x="0" y="0"/>
                </a:moveTo>
                <a:lnTo>
                  <a:pt x="0" y="2"/>
                </a:lnTo>
                <a:lnTo>
                  <a:pt x="1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869"/>
          <p:cNvSpPr>
            <a:spLocks/>
          </p:cNvSpPr>
          <p:nvPr/>
        </p:nvSpPr>
        <p:spPr bwMode="auto">
          <a:xfrm>
            <a:off x="6175375" y="2173288"/>
            <a:ext cx="20638" cy="22225"/>
          </a:xfrm>
          <a:custGeom>
            <a:avLst/>
            <a:gdLst>
              <a:gd name="T0" fmla="*/ 0 w 13"/>
              <a:gd name="T1" fmla="*/ 14 h 14"/>
              <a:gd name="T2" fmla="*/ 3 w 13"/>
              <a:gd name="T3" fmla="*/ 7 h 14"/>
              <a:gd name="T4" fmla="*/ 7 w 13"/>
              <a:gd name="T5" fmla="*/ 0 h 14"/>
              <a:gd name="T6" fmla="*/ 11 w 13"/>
              <a:gd name="T7" fmla="*/ 0 h 14"/>
              <a:gd name="T8" fmla="*/ 13 w 13"/>
              <a:gd name="T9" fmla="*/ 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4">
                <a:moveTo>
                  <a:pt x="0" y="14"/>
                </a:moveTo>
                <a:lnTo>
                  <a:pt x="3" y="7"/>
                </a:lnTo>
                <a:lnTo>
                  <a:pt x="7" y="0"/>
                </a:lnTo>
                <a:lnTo>
                  <a:pt x="11" y="0"/>
                </a:lnTo>
                <a:lnTo>
                  <a:pt x="13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870"/>
          <p:cNvSpPr>
            <a:spLocks/>
          </p:cNvSpPr>
          <p:nvPr/>
        </p:nvSpPr>
        <p:spPr bwMode="auto">
          <a:xfrm>
            <a:off x="6362700" y="2185988"/>
            <a:ext cx="30163" cy="11113"/>
          </a:xfrm>
          <a:custGeom>
            <a:avLst/>
            <a:gdLst>
              <a:gd name="T0" fmla="*/ 19 w 19"/>
              <a:gd name="T1" fmla="*/ 7 h 7"/>
              <a:gd name="T2" fmla="*/ 13 w 19"/>
              <a:gd name="T3" fmla="*/ 6 h 7"/>
              <a:gd name="T4" fmla="*/ 4 w 19"/>
              <a:gd name="T5" fmla="*/ 4 h 7"/>
              <a:gd name="T6" fmla="*/ 0 w 19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7">
                <a:moveTo>
                  <a:pt x="19" y="7"/>
                </a:moveTo>
                <a:lnTo>
                  <a:pt x="13" y="6"/>
                </a:lnTo>
                <a:lnTo>
                  <a:pt x="4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871"/>
          <p:cNvSpPr>
            <a:spLocks/>
          </p:cNvSpPr>
          <p:nvPr/>
        </p:nvSpPr>
        <p:spPr bwMode="auto">
          <a:xfrm>
            <a:off x="6237288" y="2125663"/>
            <a:ext cx="60325" cy="74613"/>
          </a:xfrm>
          <a:custGeom>
            <a:avLst/>
            <a:gdLst>
              <a:gd name="T0" fmla="*/ 0 w 38"/>
              <a:gd name="T1" fmla="*/ 47 h 47"/>
              <a:gd name="T2" fmla="*/ 4 w 38"/>
              <a:gd name="T3" fmla="*/ 44 h 47"/>
              <a:gd name="T4" fmla="*/ 9 w 38"/>
              <a:gd name="T5" fmla="*/ 40 h 47"/>
              <a:gd name="T6" fmla="*/ 12 w 38"/>
              <a:gd name="T7" fmla="*/ 38 h 47"/>
              <a:gd name="T8" fmla="*/ 15 w 38"/>
              <a:gd name="T9" fmla="*/ 36 h 47"/>
              <a:gd name="T10" fmla="*/ 17 w 38"/>
              <a:gd name="T11" fmla="*/ 32 h 47"/>
              <a:gd name="T12" fmla="*/ 15 w 38"/>
              <a:gd name="T13" fmla="*/ 26 h 47"/>
              <a:gd name="T14" fmla="*/ 11 w 38"/>
              <a:gd name="T15" fmla="*/ 21 h 47"/>
              <a:gd name="T16" fmla="*/ 11 w 38"/>
              <a:gd name="T17" fmla="*/ 19 h 47"/>
              <a:gd name="T18" fmla="*/ 12 w 38"/>
              <a:gd name="T19" fmla="*/ 18 h 47"/>
              <a:gd name="T20" fmla="*/ 20 w 38"/>
              <a:gd name="T21" fmla="*/ 18 h 47"/>
              <a:gd name="T22" fmla="*/ 20 w 38"/>
              <a:gd name="T23" fmla="*/ 12 h 47"/>
              <a:gd name="T24" fmla="*/ 19 w 38"/>
              <a:gd name="T25" fmla="*/ 8 h 47"/>
              <a:gd name="T26" fmla="*/ 19 w 38"/>
              <a:gd name="T27" fmla="*/ 0 h 47"/>
              <a:gd name="T28" fmla="*/ 23 w 38"/>
              <a:gd name="T29" fmla="*/ 2 h 47"/>
              <a:gd name="T30" fmla="*/ 28 w 38"/>
              <a:gd name="T31" fmla="*/ 3 h 47"/>
              <a:gd name="T32" fmla="*/ 28 w 38"/>
              <a:gd name="T33" fmla="*/ 4 h 47"/>
              <a:gd name="T34" fmla="*/ 31 w 38"/>
              <a:gd name="T35" fmla="*/ 10 h 47"/>
              <a:gd name="T36" fmla="*/ 32 w 38"/>
              <a:gd name="T37" fmla="*/ 11 h 47"/>
              <a:gd name="T38" fmla="*/ 31 w 38"/>
              <a:gd name="T39" fmla="*/ 18 h 47"/>
              <a:gd name="T40" fmla="*/ 28 w 38"/>
              <a:gd name="T41" fmla="*/ 23 h 47"/>
              <a:gd name="T42" fmla="*/ 37 w 38"/>
              <a:gd name="T43" fmla="*/ 19 h 47"/>
              <a:gd name="T44" fmla="*/ 38 w 38"/>
              <a:gd name="T45" fmla="*/ 27 h 47"/>
              <a:gd name="T46" fmla="*/ 35 w 38"/>
              <a:gd name="T47" fmla="*/ 38 h 47"/>
              <a:gd name="T48" fmla="*/ 34 w 38"/>
              <a:gd name="T49" fmla="*/ 45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8" h="47">
                <a:moveTo>
                  <a:pt x="0" y="47"/>
                </a:moveTo>
                <a:lnTo>
                  <a:pt x="4" y="44"/>
                </a:lnTo>
                <a:lnTo>
                  <a:pt x="9" y="40"/>
                </a:lnTo>
                <a:lnTo>
                  <a:pt x="12" y="38"/>
                </a:lnTo>
                <a:lnTo>
                  <a:pt x="15" y="36"/>
                </a:lnTo>
                <a:lnTo>
                  <a:pt x="17" y="32"/>
                </a:lnTo>
                <a:lnTo>
                  <a:pt x="15" y="26"/>
                </a:lnTo>
                <a:lnTo>
                  <a:pt x="11" y="21"/>
                </a:lnTo>
                <a:lnTo>
                  <a:pt x="11" y="19"/>
                </a:lnTo>
                <a:lnTo>
                  <a:pt x="12" y="18"/>
                </a:lnTo>
                <a:lnTo>
                  <a:pt x="20" y="18"/>
                </a:lnTo>
                <a:lnTo>
                  <a:pt x="20" y="12"/>
                </a:lnTo>
                <a:lnTo>
                  <a:pt x="19" y="8"/>
                </a:lnTo>
                <a:lnTo>
                  <a:pt x="19" y="0"/>
                </a:lnTo>
                <a:lnTo>
                  <a:pt x="23" y="2"/>
                </a:lnTo>
                <a:lnTo>
                  <a:pt x="28" y="3"/>
                </a:lnTo>
                <a:lnTo>
                  <a:pt x="28" y="4"/>
                </a:lnTo>
                <a:lnTo>
                  <a:pt x="31" y="10"/>
                </a:lnTo>
                <a:lnTo>
                  <a:pt x="32" y="11"/>
                </a:lnTo>
                <a:lnTo>
                  <a:pt x="31" y="18"/>
                </a:lnTo>
                <a:lnTo>
                  <a:pt x="28" y="23"/>
                </a:lnTo>
                <a:lnTo>
                  <a:pt x="37" y="19"/>
                </a:lnTo>
                <a:lnTo>
                  <a:pt x="38" y="27"/>
                </a:lnTo>
                <a:lnTo>
                  <a:pt x="35" y="38"/>
                </a:lnTo>
                <a:lnTo>
                  <a:pt x="34" y="4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Line 872"/>
          <p:cNvSpPr>
            <a:spLocks noChangeShapeType="1"/>
          </p:cNvSpPr>
          <p:nvPr/>
        </p:nvSpPr>
        <p:spPr bwMode="auto">
          <a:xfrm>
            <a:off x="6234113" y="2200275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873"/>
          <p:cNvSpPr>
            <a:spLocks/>
          </p:cNvSpPr>
          <p:nvPr/>
        </p:nvSpPr>
        <p:spPr bwMode="auto">
          <a:xfrm>
            <a:off x="6221413" y="2168525"/>
            <a:ext cx="12700" cy="33338"/>
          </a:xfrm>
          <a:custGeom>
            <a:avLst/>
            <a:gdLst>
              <a:gd name="T0" fmla="*/ 6 w 8"/>
              <a:gd name="T1" fmla="*/ 0 h 21"/>
              <a:gd name="T2" fmla="*/ 6 w 8"/>
              <a:gd name="T3" fmla="*/ 9 h 21"/>
              <a:gd name="T4" fmla="*/ 0 w 8"/>
              <a:gd name="T5" fmla="*/ 14 h 21"/>
              <a:gd name="T6" fmla="*/ 0 w 8"/>
              <a:gd name="T7" fmla="*/ 20 h 21"/>
              <a:gd name="T8" fmla="*/ 6 w 8"/>
              <a:gd name="T9" fmla="*/ 21 h 21"/>
              <a:gd name="T10" fmla="*/ 8 w 8"/>
              <a:gd name="T11" fmla="*/ 2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21">
                <a:moveTo>
                  <a:pt x="6" y="0"/>
                </a:moveTo>
                <a:lnTo>
                  <a:pt x="6" y="9"/>
                </a:lnTo>
                <a:lnTo>
                  <a:pt x="0" y="14"/>
                </a:lnTo>
                <a:lnTo>
                  <a:pt x="0" y="20"/>
                </a:lnTo>
                <a:lnTo>
                  <a:pt x="6" y="21"/>
                </a:lnTo>
                <a:lnTo>
                  <a:pt x="8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874"/>
          <p:cNvSpPr>
            <a:spLocks/>
          </p:cNvSpPr>
          <p:nvPr/>
        </p:nvSpPr>
        <p:spPr bwMode="auto">
          <a:xfrm>
            <a:off x="6351588" y="2189163"/>
            <a:ext cx="22225" cy="17463"/>
          </a:xfrm>
          <a:custGeom>
            <a:avLst/>
            <a:gdLst>
              <a:gd name="T0" fmla="*/ 0 w 14"/>
              <a:gd name="T1" fmla="*/ 0 h 11"/>
              <a:gd name="T2" fmla="*/ 3 w 14"/>
              <a:gd name="T3" fmla="*/ 5 h 11"/>
              <a:gd name="T4" fmla="*/ 7 w 14"/>
              <a:gd name="T5" fmla="*/ 9 h 11"/>
              <a:gd name="T6" fmla="*/ 14 w 14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11">
                <a:moveTo>
                  <a:pt x="0" y="0"/>
                </a:moveTo>
                <a:lnTo>
                  <a:pt x="3" y="5"/>
                </a:lnTo>
                <a:lnTo>
                  <a:pt x="7" y="9"/>
                </a:lnTo>
                <a:lnTo>
                  <a:pt x="1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875"/>
          <p:cNvSpPr>
            <a:spLocks/>
          </p:cNvSpPr>
          <p:nvPr/>
        </p:nvSpPr>
        <p:spPr bwMode="auto">
          <a:xfrm>
            <a:off x="6373813" y="2197100"/>
            <a:ext cx="19050" cy="11113"/>
          </a:xfrm>
          <a:custGeom>
            <a:avLst/>
            <a:gdLst>
              <a:gd name="T0" fmla="*/ 0 w 12"/>
              <a:gd name="T1" fmla="*/ 6 h 7"/>
              <a:gd name="T2" fmla="*/ 2 w 12"/>
              <a:gd name="T3" fmla="*/ 7 h 7"/>
              <a:gd name="T4" fmla="*/ 8 w 12"/>
              <a:gd name="T5" fmla="*/ 6 h 7"/>
              <a:gd name="T6" fmla="*/ 12 w 12"/>
              <a:gd name="T7" fmla="*/ 0 h 7"/>
              <a:gd name="T8" fmla="*/ 12 w 12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7">
                <a:moveTo>
                  <a:pt x="0" y="6"/>
                </a:moveTo>
                <a:lnTo>
                  <a:pt x="2" y="7"/>
                </a:lnTo>
                <a:lnTo>
                  <a:pt x="8" y="6"/>
                </a:lnTo>
                <a:lnTo>
                  <a:pt x="12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876"/>
          <p:cNvSpPr>
            <a:spLocks/>
          </p:cNvSpPr>
          <p:nvPr/>
        </p:nvSpPr>
        <p:spPr bwMode="auto">
          <a:xfrm>
            <a:off x="6288088" y="2197100"/>
            <a:ext cx="3175" cy="11113"/>
          </a:xfrm>
          <a:custGeom>
            <a:avLst/>
            <a:gdLst>
              <a:gd name="T0" fmla="*/ 2 w 2"/>
              <a:gd name="T1" fmla="*/ 0 h 7"/>
              <a:gd name="T2" fmla="*/ 2 w 2"/>
              <a:gd name="T3" fmla="*/ 4 h 7"/>
              <a:gd name="T4" fmla="*/ 0 w 2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7">
                <a:moveTo>
                  <a:pt x="2" y="0"/>
                </a:moveTo>
                <a:lnTo>
                  <a:pt x="2" y="4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877"/>
          <p:cNvSpPr>
            <a:spLocks/>
          </p:cNvSpPr>
          <p:nvPr/>
        </p:nvSpPr>
        <p:spPr bwMode="auto">
          <a:xfrm>
            <a:off x="6165850" y="2195513"/>
            <a:ext cx="9525" cy="17463"/>
          </a:xfrm>
          <a:custGeom>
            <a:avLst/>
            <a:gdLst>
              <a:gd name="T0" fmla="*/ 0 w 6"/>
              <a:gd name="T1" fmla="*/ 11 h 11"/>
              <a:gd name="T2" fmla="*/ 5 w 6"/>
              <a:gd name="T3" fmla="*/ 8 h 11"/>
              <a:gd name="T4" fmla="*/ 6 w 6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1">
                <a:moveTo>
                  <a:pt x="0" y="11"/>
                </a:moveTo>
                <a:lnTo>
                  <a:pt x="5" y="8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878"/>
          <p:cNvSpPr>
            <a:spLocks/>
          </p:cNvSpPr>
          <p:nvPr/>
        </p:nvSpPr>
        <p:spPr bwMode="auto">
          <a:xfrm>
            <a:off x="5876925" y="2095500"/>
            <a:ext cx="106363" cy="117475"/>
          </a:xfrm>
          <a:custGeom>
            <a:avLst/>
            <a:gdLst>
              <a:gd name="T0" fmla="*/ 6 w 67"/>
              <a:gd name="T1" fmla="*/ 74 h 74"/>
              <a:gd name="T2" fmla="*/ 10 w 67"/>
              <a:gd name="T3" fmla="*/ 71 h 74"/>
              <a:gd name="T4" fmla="*/ 11 w 67"/>
              <a:gd name="T5" fmla="*/ 68 h 74"/>
              <a:gd name="T6" fmla="*/ 12 w 67"/>
              <a:gd name="T7" fmla="*/ 64 h 74"/>
              <a:gd name="T8" fmla="*/ 10 w 67"/>
              <a:gd name="T9" fmla="*/ 57 h 74"/>
              <a:gd name="T10" fmla="*/ 15 w 67"/>
              <a:gd name="T11" fmla="*/ 57 h 74"/>
              <a:gd name="T12" fmla="*/ 17 w 67"/>
              <a:gd name="T13" fmla="*/ 64 h 74"/>
              <a:gd name="T14" fmla="*/ 23 w 67"/>
              <a:gd name="T15" fmla="*/ 68 h 74"/>
              <a:gd name="T16" fmla="*/ 25 w 67"/>
              <a:gd name="T17" fmla="*/ 68 h 74"/>
              <a:gd name="T18" fmla="*/ 25 w 67"/>
              <a:gd name="T19" fmla="*/ 59 h 74"/>
              <a:gd name="T20" fmla="*/ 34 w 67"/>
              <a:gd name="T21" fmla="*/ 60 h 74"/>
              <a:gd name="T22" fmla="*/ 41 w 67"/>
              <a:gd name="T23" fmla="*/ 56 h 74"/>
              <a:gd name="T24" fmla="*/ 42 w 67"/>
              <a:gd name="T25" fmla="*/ 55 h 74"/>
              <a:gd name="T26" fmla="*/ 38 w 67"/>
              <a:gd name="T27" fmla="*/ 44 h 74"/>
              <a:gd name="T28" fmla="*/ 64 w 67"/>
              <a:gd name="T29" fmla="*/ 31 h 74"/>
              <a:gd name="T30" fmla="*/ 67 w 67"/>
              <a:gd name="T31" fmla="*/ 25 h 74"/>
              <a:gd name="T32" fmla="*/ 63 w 67"/>
              <a:gd name="T33" fmla="*/ 18 h 74"/>
              <a:gd name="T34" fmla="*/ 62 w 67"/>
              <a:gd name="T35" fmla="*/ 16 h 74"/>
              <a:gd name="T36" fmla="*/ 56 w 67"/>
              <a:gd name="T37" fmla="*/ 21 h 74"/>
              <a:gd name="T38" fmla="*/ 56 w 67"/>
              <a:gd name="T39" fmla="*/ 14 h 74"/>
              <a:gd name="T40" fmla="*/ 53 w 67"/>
              <a:gd name="T41" fmla="*/ 3 h 74"/>
              <a:gd name="T42" fmla="*/ 48 w 67"/>
              <a:gd name="T43" fmla="*/ 0 h 74"/>
              <a:gd name="T44" fmla="*/ 32 w 67"/>
              <a:gd name="T45" fmla="*/ 12 h 74"/>
              <a:gd name="T46" fmla="*/ 36 w 67"/>
              <a:gd name="T47" fmla="*/ 19 h 74"/>
              <a:gd name="T48" fmla="*/ 38 w 67"/>
              <a:gd name="T49" fmla="*/ 23 h 74"/>
              <a:gd name="T50" fmla="*/ 32 w 67"/>
              <a:gd name="T51" fmla="*/ 25 h 74"/>
              <a:gd name="T52" fmla="*/ 30 w 67"/>
              <a:gd name="T53" fmla="*/ 25 h 74"/>
              <a:gd name="T54" fmla="*/ 23 w 67"/>
              <a:gd name="T55" fmla="*/ 8 h 74"/>
              <a:gd name="T56" fmla="*/ 6 w 67"/>
              <a:gd name="T57" fmla="*/ 18 h 74"/>
              <a:gd name="T58" fmla="*/ 10 w 67"/>
              <a:gd name="T59" fmla="*/ 23 h 74"/>
              <a:gd name="T60" fmla="*/ 17 w 67"/>
              <a:gd name="T61" fmla="*/ 23 h 74"/>
              <a:gd name="T62" fmla="*/ 19 w 67"/>
              <a:gd name="T63" fmla="*/ 27 h 74"/>
              <a:gd name="T64" fmla="*/ 6 w 67"/>
              <a:gd name="T65" fmla="*/ 31 h 74"/>
              <a:gd name="T66" fmla="*/ 0 w 67"/>
              <a:gd name="T67" fmla="*/ 49 h 74"/>
              <a:gd name="T68" fmla="*/ 2 w 67"/>
              <a:gd name="T69" fmla="*/ 49 h 74"/>
              <a:gd name="T70" fmla="*/ 8 w 67"/>
              <a:gd name="T71" fmla="*/ 45 h 74"/>
              <a:gd name="T72" fmla="*/ 11 w 67"/>
              <a:gd name="T73" fmla="*/ 48 h 74"/>
              <a:gd name="T74" fmla="*/ 0 w 67"/>
              <a:gd name="T75" fmla="*/ 56 h 74"/>
              <a:gd name="T76" fmla="*/ 0 w 67"/>
              <a:gd name="T77" fmla="*/ 67 h 74"/>
              <a:gd name="T78" fmla="*/ 3 w 67"/>
              <a:gd name="T79" fmla="*/ 71 h 74"/>
              <a:gd name="T80" fmla="*/ 6 w 67"/>
              <a:gd name="T81" fmla="*/ 7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7" h="74">
                <a:moveTo>
                  <a:pt x="6" y="74"/>
                </a:moveTo>
                <a:lnTo>
                  <a:pt x="10" y="71"/>
                </a:lnTo>
                <a:lnTo>
                  <a:pt x="11" y="68"/>
                </a:lnTo>
                <a:lnTo>
                  <a:pt x="12" y="64"/>
                </a:lnTo>
                <a:lnTo>
                  <a:pt x="10" y="57"/>
                </a:lnTo>
                <a:lnTo>
                  <a:pt x="15" y="57"/>
                </a:lnTo>
                <a:lnTo>
                  <a:pt x="17" y="64"/>
                </a:lnTo>
                <a:lnTo>
                  <a:pt x="23" y="68"/>
                </a:lnTo>
                <a:lnTo>
                  <a:pt x="25" y="68"/>
                </a:lnTo>
                <a:lnTo>
                  <a:pt x="25" y="59"/>
                </a:lnTo>
                <a:lnTo>
                  <a:pt x="34" y="60"/>
                </a:lnTo>
                <a:lnTo>
                  <a:pt x="41" y="56"/>
                </a:lnTo>
                <a:lnTo>
                  <a:pt x="42" y="55"/>
                </a:lnTo>
                <a:lnTo>
                  <a:pt x="38" y="44"/>
                </a:lnTo>
                <a:lnTo>
                  <a:pt x="64" y="31"/>
                </a:lnTo>
                <a:lnTo>
                  <a:pt x="67" y="25"/>
                </a:lnTo>
                <a:lnTo>
                  <a:pt x="63" y="18"/>
                </a:lnTo>
                <a:lnTo>
                  <a:pt x="62" y="16"/>
                </a:lnTo>
                <a:lnTo>
                  <a:pt x="56" y="21"/>
                </a:lnTo>
                <a:lnTo>
                  <a:pt x="56" y="14"/>
                </a:lnTo>
                <a:lnTo>
                  <a:pt x="53" y="3"/>
                </a:lnTo>
                <a:lnTo>
                  <a:pt x="48" y="0"/>
                </a:lnTo>
                <a:lnTo>
                  <a:pt x="32" y="12"/>
                </a:lnTo>
                <a:lnTo>
                  <a:pt x="36" y="19"/>
                </a:lnTo>
                <a:lnTo>
                  <a:pt x="38" y="23"/>
                </a:lnTo>
                <a:lnTo>
                  <a:pt x="32" y="25"/>
                </a:lnTo>
                <a:lnTo>
                  <a:pt x="30" y="25"/>
                </a:lnTo>
                <a:lnTo>
                  <a:pt x="23" y="8"/>
                </a:lnTo>
                <a:lnTo>
                  <a:pt x="6" y="18"/>
                </a:lnTo>
                <a:lnTo>
                  <a:pt x="10" y="23"/>
                </a:lnTo>
                <a:lnTo>
                  <a:pt x="17" y="23"/>
                </a:lnTo>
                <a:lnTo>
                  <a:pt x="19" y="27"/>
                </a:lnTo>
                <a:lnTo>
                  <a:pt x="6" y="31"/>
                </a:lnTo>
                <a:lnTo>
                  <a:pt x="0" y="49"/>
                </a:lnTo>
                <a:lnTo>
                  <a:pt x="2" y="49"/>
                </a:lnTo>
                <a:lnTo>
                  <a:pt x="8" y="45"/>
                </a:lnTo>
                <a:lnTo>
                  <a:pt x="11" y="48"/>
                </a:lnTo>
                <a:lnTo>
                  <a:pt x="0" y="56"/>
                </a:lnTo>
                <a:lnTo>
                  <a:pt x="0" y="67"/>
                </a:lnTo>
                <a:lnTo>
                  <a:pt x="3" y="71"/>
                </a:lnTo>
                <a:lnTo>
                  <a:pt x="6" y="7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879"/>
          <p:cNvSpPr>
            <a:spLocks/>
          </p:cNvSpPr>
          <p:nvPr/>
        </p:nvSpPr>
        <p:spPr bwMode="auto">
          <a:xfrm>
            <a:off x="6227763" y="2212975"/>
            <a:ext cx="4763" cy="0"/>
          </a:xfrm>
          <a:custGeom>
            <a:avLst/>
            <a:gdLst>
              <a:gd name="T0" fmla="*/ 3 w 3"/>
              <a:gd name="T1" fmla="*/ 0 w 3"/>
              <a:gd name="T2" fmla="*/ 0 w 3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3">
                <a:moveTo>
                  <a:pt x="3" y="0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Line 880"/>
          <p:cNvSpPr>
            <a:spLocks noChangeShapeType="1"/>
          </p:cNvSpPr>
          <p:nvPr/>
        </p:nvSpPr>
        <p:spPr bwMode="auto">
          <a:xfrm flipV="1">
            <a:off x="6165850" y="2212975"/>
            <a:ext cx="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881"/>
          <p:cNvSpPr>
            <a:spLocks/>
          </p:cNvSpPr>
          <p:nvPr/>
        </p:nvSpPr>
        <p:spPr bwMode="auto">
          <a:xfrm>
            <a:off x="6335713" y="2184400"/>
            <a:ext cx="22225" cy="41275"/>
          </a:xfrm>
          <a:custGeom>
            <a:avLst/>
            <a:gdLst>
              <a:gd name="T0" fmla="*/ 14 w 14"/>
              <a:gd name="T1" fmla="*/ 26 h 26"/>
              <a:gd name="T2" fmla="*/ 14 w 14"/>
              <a:gd name="T3" fmla="*/ 25 h 26"/>
              <a:gd name="T4" fmla="*/ 7 w 14"/>
              <a:gd name="T5" fmla="*/ 20 h 26"/>
              <a:gd name="T6" fmla="*/ 2 w 14"/>
              <a:gd name="T7" fmla="*/ 18 h 26"/>
              <a:gd name="T8" fmla="*/ 0 w 14"/>
              <a:gd name="T9" fmla="*/ 15 h 26"/>
              <a:gd name="T10" fmla="*/ 6 w 14"/>
              <a:gd name="T11" fmla="*/ 5 h 26"/>
              <a:gd name="T12" fmla="*/ 10 w 14"/>
              <a:gd name="T13" fmla="*/ 0 h 26"/>
              <a:gd name="T14" fmla="*/ 10 w 14"/>
              <a:gd name="T15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6">
                <a:moveTo>
                  <a:pt x="14" y="26"/>
                </a:moveTo>
                <a:lnTo>
                  <a:pt x="14" y="25"/>
                </a:lnTo>
                <a:lnTo>
                  <a:pt x="7" y="20"/>
                </a:lnTo>
                <a:lnTo>
                  <a:pt x="2" y="18"/>
                </a:lnTo>
                <a:lnTo>
                  <a:pt x="0" y="15"/>
                </a:lnTo>
                <a:lnTo>
                  <a:pt x="6" y="5"/>
                </a:lnTo>
                <a:lnTo>
                  <a:pt x="10" y="0"/>
                </a:lnTo>
                <a:lnTo>
                  <a:pt x="1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882"/>
          <p:cNvSpPr>
            <a:spLocks/>
          </p:cNvSpPr>
          <p:nvPr/>
        </p:nvSpPr>
        <p:spPr bwMode="auto">
          <a:xfrm>
            <a:off x="6288088" y="2208213"/>
            <a:ext cx="14288" cy="22225"/>
          </a:xfrm>
          <a:custGeom>
            <a:avLst/>
            <a:gdLst>
              <a:gd name="T0" fmla="*/ 0 w 9"/>
              <a:gd name="T1" fmla="*/ 0 h 14"/>
              <a:gd name="T2" fmla="*/ 2 w 9"/>
              <a:gd name="T3" fmla="*/ 5 h 14"/>
              <a:gd name="T4" fmla="*/ 6 w 9"/>
              <a:gd name="T5" fmla="*/ 8 h 14"/>
              <a:gd name="T6" fmla="*/ 9 w 9"/>
              <a:gd name="T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14">
                <a:moveTo>
                  <a:pt x="0" y="0"/>
                </a:moveTo>
                <a:lnTo>
                  <a:pt x="2" y="5"/>
                </a:lnTo>
                <a:lnTo>
                  <a:pt x="6" y="8"/>
                </a:lnTo>
                <a:lnTo>
                  <a:pt x="9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883"/>
          <p:cNvSpPr>
            <a:spLocks/>
          </p:cNvSpPr>
          <p:nvPr/>
        </p:nvSpPr>
        <p:spPr bwMode="auto">
          <a:xfrm>
            <a:off x="6165850" y="2216150"/>
            <a:ext cx="6350" cy="14288"/>
          </a:xfrm>
          <a:custGeom>
            <a:avLst/>
            <a:gdLst>
              <a:gd name="T0" fmla="*/ 4 w 4"/>
              <a:gd name="T1" fmla="*/ 9 h 9"/>
              <a:gd name="T2" fmla="*/ 1 w 4"/>
              <a:gd name="T3" fmla="*/ 7 h 9"/>
              <a:gd name="T4" fmla="*/ 0 w 4"/>
              <a:gd name="T5" fmla="*/ 3 h 9"/>
              <a:gd name="T6" fmla="*/ 0 w 4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9">
                <a:moveTo>
                  <a:pt x="4" y="9"/>
                </a:moveTo>
                <a:lnTo>
                  <a:pt x="1" y="7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884"/>
          <p:cNvSpPr>
            <a:spLocks/>
          </p:cNvSpPr>
          <p:nvPr/>
        </p:nvSpPr>
        <p:spPr bwMode="auto">
          <a:xfrm>
            <a:off x="6184900" y="2201863"/>
            <a:ext cx="42863" cy="30163"/>
          </a:xfrm>
          <a:custGeom>
            <a:avLst/>
            <a:gdLst>
              <a:gd name="T0" fmla="*/ 27 w 27"/>
              <a:gd name="T1" fmla="*/ 7 h 19"/>
              <a:gd name="T2" fmla="*/ 24 w 27"/>
              <a:gd name="T3" fmla="*/ 7 h 19"/>
              <a:gd name="T4" fmla="*/ 22 w 27"/>
              <a:gd name="T5" fmla="*/ 7 h 19"/>
              <a:gd name="T6" fmla="*/ 18 w 27"/>
              <a:gd name="T7" fmla="*/ 7 h 19"/>
              <a:gd name="T8" fmla="*/ 15 w 27"/>
              <a:gd name="T9" fmla="*/ 0 h 19"/>
              <a:gd name="T10" fmla="*/ 9 w 27"/>
              <a:gd name="T11" fmla="*/ 5 h 19"/>
              <a:gd name="T12" fmla="*/ 4 w 27"/>
              <a:gd name="T13" fmla="*/ 9 h 19"/>
              <a:gd name="T14" fmla="*/ 3 w 27"/>
              <a:gd name="T15" fmla="*/ 9 h 19"/>
              <a:gd name="T16" fmla="*/ 0 w 27"/>
              <a:gd name="T17" fmla="*/ 15 h 19"/>
              <a:gd name="T18" fmla="*/ 0 w 27"/>
              <a:gd name="T19" fmla="*/ 16 h 19"/>
              <a:gd name="T20" fmla="*/ 1 w 27"/>
              <a:gd name="T2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19">
                <a:moveTo>
                  <a:pt x="27" y="7"/>
                </a:moveTo>
                <a:lnTo>
                  <a:pt x="24" y="7"/>
                </a:lnTo>
                <a:lnTo>
                  <a:pt x="22" y="7"/>
                </a:lnTo>
                <a:lnTo>
                  <a:pt x="18" y="7"/>
                </a:lnTo>
                <a:lnTo>
                  <a:pt x="15" y="0"/>
                </a:lnTo>
                <a:lnTo>
                  <a:pt x="9" y="5"/>
                </a:lnTo>
                <a:lnTo>
                  <a:pt x="4" y="9"/>
                </a:lnTo>
                <a:lnTo>
                  <a:pt x="3" y="9"/>
                </a:lnTo>
                <a:lnTo>
                  <a:pt x="0" y="15"/>
                </a:lnTo>
                <a:lnTo>
                  <a:pt x="0" y="16"/>
                </a:lnTo>
                <a:lnTo>
                  <a:pt x="1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885"/>
          <p:cNvSpPr>
            <a:spLocks/>
          </p:cNvSpPr>
          <p:nvPr/>
        </p:nvSpPr>
        <p:spPr bwMode="auto">
          <a:xfrm>
            <a:off x="5834063" y="2165350"/>
            <a:ext cx="34925" cy="68263"/>
          </a:xfrm>
          <a:custGeom>
            <a:avLst/>
            <a:gdLst>
              <a:gd name="T0" fmla="*/ 7 w 22"/>
              <a:gd name="T1" fmla="*/ 43 h 43"/>
              <a:gd name="T2" fmla="*/ 12 w 22"/>
              <a:gd name="T3" fmla="*/ 42 h 43"/>
              <a:gd name="T4" fmla="*/ 16 w 22"/>
              <a:gd name="T5" fmla="*/ 35 h 43"/>
              <a:gd name="T6" fmla="*/ 20 w 22"/>
              <a:gd name="T7" fmla="*/ 11 h 43"/>
              <a:gd name="T8" fmla="*/ 22 w 22"/>
              <a:gd name="T9" fmla="*/ 4 h 43"/>
              <a:gd name="T10" fmla="*/ 14 w 22"/>
              <a:gd name="T11" fmla="*/ 0 h 43"/>
              <a:gd name="T12" fmla="*/ 9 w 22"/>
              <a:gd name="T13" fmla="*/ 9 h 43"/>
              <a:gd name="T14" fmla="*/ 15 w 22"/>
              <a:gd name="T15" fmla="*/ 12 h 43"/>
              <a:gd name="T16" fmla="*/ 15 w 22"/>
              <a:gd name="T17" fmla="*/ 16 h 43"/>
              <a:gd name="T18" fmla="*/ 5 w 22"/>
              <a:gd name="T19" fmla="*/ 17 h 43"/>
              <a:gd name="T20" fmla="*/ 5 w 22"/>
              <a:gd name="T21" fmla="*/ 23 h 43"/>
              <a:gd name="T22" fmla="*/ 0 w 22"/>
              <a:gd name="T23" fmla="*/ 27 h 43"/>
              <a:gd name="T24" fmla="*/ 0 w 22"/>
              <a:gd name="T25" fmla="*/ 37 h 43"/>
              <a:gd name="T26" fmla="*/ 0 w 22"/>
              <a:gd name="T27" fmla="*/ 42 h 43"/>
              <a:gd name="T28" fmla="*/ 7 w 22"/>
              <a:gd name="T29" fmla="*/ 37 h 43"/>
              <a:gd name="T30" fmla="*/ 7 w 22"/>
              <a:gd name="T3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" h="43">
                <a:moveTo>
                  <a:pt x="7" y="43"/>
                </a:moveTo>
                <a:lnTo>
                  <a:pt x="12" y="42"/>
                </a:lnTo>
                <a:lnTo>
                  <a:pt x="16" y="35"/>
                </a:lnTo>
                <a:lnTo>
                  <a:pt x="20" y="11"/>
                </a:lnTo>
                <a:lnTo>
                  <a:pt x="22" y="4"/>
                </a:lnTo>
                <a:lnTo>
                  <a:pt x="14" y="0"/>
                </a:lnTo>
                <a:lnTo>
                  <a:pt x="9" y="9"/>
                </a:lnTo>
                <a:lnTo>
                  <a:pt x="15" y="12"/>
                </a:lnTo>
                <a:lnTo>
                  <a:pt x="15" y="16"/>
                </a:lnTo>
                <a:lnTo>
                  <a:pt x="5" y="17"/>
                </a:lnTo>
                <a:lnTo>
                  <a:pt x="5" y="23"/>
                </a:lnTo>
                <a:lnTo>
                  <a:pt x="0" y="27"/>
                </a:lnTo>
                <a:lnTo>
                  <a:pt x="0" y="37"/>
                </a:lnTo>
                <a:lnTo>
                  <a:pt x="0" y="42"/>
                </a:lnTo>
                <a:lnTo>
                  <a:pt x="7" y="37"/>
                </a:lnTo>
                <a:lnTo>
                  <a:pt x="7" y="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886"/>
          <p:cNvSpPr>
            <a:spLocks/>
          </p:cNvSpPr>
          <p:nvPr/>
        </p:nvSpPr>
        <p:spPr bwMode="auto">
          <a:xfrm>
            <a:off x="6310313" y="2220913"/>
            <a:ext cx="15875" cy="15875"/>
          </a:xfrm>
          <a:custGeom>
            <a:avLst/>
            <a:gdLst>
              <a:gd name="T0" fmla="*/ 6 w 10"/>
              <a:gd name="T1" fmla="*/ 10 h 10"/>
              <a:gd name="T2" fmla="*/ 0 w 10"/>
              <a:gd name="T3" fmla="*/ 4 h 10"/>
              <a:gd name="T4" fmla="*/ 4 w 10"/>
              <a:gd name="T5" fmla="*/ 0 h 10"/>
              <a:gd name="T6" fmla="*/ 10 w 10"/>
              <a:gd name="T7" fmla="*/ 7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10">
                <a:moveTo>
                  <a:pt x="6" y="10"/>
                </a:moveTo>
                <a:lnTo>
                  <a:pt x="0" y="4"/>
                </a:lnTo>
                <a:lnTo>
                  <a:pt x="4" y="0"/>
                </a:lnTo>
                <a:lnTo>
                  <a:pt x="1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887"/>
          <p:cNvSpPr>
            <a:spLocks/>
          </p:cNvSpPr>
          <p:nvPr/>
        </p:nvSpPr>
        <p:spPr bwMode="auto">
          <a:xfrm>
            <a:off x="6172200" y="2230438"/>
            <a:ext cx="14288" cy="6350"/>
          </a:xfrm>
          <a:custGeom>
            <a:avLst/>
            <a:gdLst>
              <a:gd name="T0" fmla="*/ 9 w 9"/>
              <a:gd name="T1" fmla="*/ 1 h 4"/>
              <a:gd name="T2" fmla="*/ 9 w 9"/>
              <a:gd name="T3" fmla="*/ 4 h 4"/>
              <a:gd name="T4" fmla="*/ 4 w 9"/>
              <a:gd name="T5" fmla="*/ 1 h 4"/>
              <a:gd name="T6" fmla="*/ 1 w 9"/>
              <a:gd name="T7" fmla="*/ 1 h 4"/>
              <a:gd name="T8" fmla="*/ 0 w 9"/>
              <a:gd name="T9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4">
                <a:moveTo>
                  <a:pt x="9" y="1"/>
                </a:moveTo>
                <a:lnTo>
                  <a:pt x="9" y="4"/>
                </a:lnTo>
                <a:lnTo>
                  <a:pt x="4" y="1"/>
                </a:lnTo>
                <a:lnTo>
                  <a:pt x="1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888"/>
          <p:cNvSpPr>
            <a:spLocks/>
          </p:cNvSpPr>
          <p:nvPr/>
        </p:nvSpPr>
        <p:spPr bwMode="auto">
          <a:xfrm>
            <a:off x="6353175" y="2225675"/>
            <a:ext cx="4763" cy="12700"/>
          </a:xfrm>
          <a:custGeom>
            <a:avLst/>
            <a:gdLst>
              <a:gd name="T0" fmla="*/ 3 w 3"/>
              <a:gd name="T1" fmla="*/ 8 h 8"/>
              <a:gd name="T2" fmla="*/ 2 w 3"/>
              <a:gd name="T3" fmla="*/ 7 h 8"/>
              <a:gd name="T4" fmla="*/ 0 w 3"/>
              <a:gd name="T5" fmla="*/ 4 h 8"/>
              <a:gd name="T6" fmla="*/ 3 w 3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8">
                <a:moveTo>
                  <a:pt x="3" y="8"/>
                </a:moveTo>
                <a:lnTo>
                  <a:pt x="2" y="7"/>
                </a:lnTo>
                <a:lnTo>
                  <a:pt x="0" y="4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Line 889"/>
          <p:cNvSpPr>
            <a:spLocks noChangeShapeType="1"/>
          </p:cNvSpPr>
          <p:nvPr/>
        </p:nvSpPr>
        <p:spPr bwMode="auto">
          <a:xfrm>
            <a:off x="6326188" y="2232025"/>
            <a:ext cx="3175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890"/>
          <p:cNvSpPr>
            <a:spLocks/>
          </p:cNvSpPr>
          <p:nvPr/>
        </p:nvSpPr>
        <p:spPr bwMode="auto">
          <a:xfrm>
            <a:off x="6197600" y="2233613"/>
            <a:ext cx="17463" cy="14288"/>
          </a:xfrm>
          <a:custGeom>
            <a:avLst/>
            <a:gdLst>
              <a:gd name="T0" fmla="*/ 7 w 11"/>
              <a:gd name="T1" fmla="*/ 0 h 9"/>
              <a:gd name="T2" fmla="*/ 0 w 11"/>
              <a:gd name="T3" fmla="*/ 3 h 9"/>
              <a:gd name="T4" fmla="*/ 0 w 11"/>
              <a:gd name="T5" fmla="*/ 6 h 9"/>
              <a:gd name="T6" fmla="*/ 11 w 11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9">
                <a:moveTo>
                  <a:pt x="7" y="0"/>
                </a:moveTo>
                <a:lnTo>
                  <a:pt x="0" y="3"/>
                </a:lnTo>
                <a:lnTo>
                  <a:pt x="0" y="6"/>
                </a:lnTo>
                <a:lnTo>
                  <a:pt x="11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891"/>
          <p:cNvSpPr>
            <a:spLocks/>
          </p:cNvSpPr>
          <p:nvPr/>
        </p:nvSpPr>
        <p:spPr bwMode="auto">
          <a:xfrm>
            <a:off x="6353175" y="2238375"/>
            <a:ext cx="9525" cy="11113"/>
          </a:xfrm>
          <a:custGeom>
            <a:avLst/>
            <a:gdLst>
              <a:gd name="T0" fmla="*/ 0 w 6"/>
              <a:gd name="T1" fmla="*/ 4 h 7"/>
              <a:gd name="T2" fmla="*/ 2 w 6"/>
              <a:gd name="T3" fmla="*/ 7 h 7"/>
              <a:gd name="T4" fmla="*/ 6 w 6"/>
              <a:gd name="T5" fmla="*/ 6 h 7"/>
              <a:gd name="T6" fmla="*/ 4 w 6"/>
              <a:gd name="T7" fmla="*/ 1 h 7"/>
              <a:gd name="T8" fmla="*/ 3 w 6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7">
                <a:moveTo>
                  <a:pt x="0" y="4"/>
                </a:moveTo>
                <a:lnTo>
                  <a:pt x="2" y="7"/>
                </a:lnTo>
                <a:lnTo>
                  <a:pt x="6" y="6"/>
                </a:lnTo>
                <a:lnTo>
                  <a:pt x="4" y="1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892"/>
          <p:cNvSpPr>
            <a:spLocks/>
          </p:cNvSpPr>
          <p:nvPr/>
        </p:nvSpPr>
        <p:spPr bwMode="auto">
          <a:xfrm>
            <a:off x="6208713" y="2225675"/>
            <a:ext cx="49213" cy="23813"/>
          </a:xfrm>
          <a:custGeom>
            <a:avLst/>
            <a:gdLst>
              <a:gd name="T0" fmla="*/ 4 w 31"/>
              <a:gd name="T1" fmla="*/ 14 h 15"/>
              <a:gd name="T2" fmla="*/ 7 w 31"/>
              <a:gd name="T3" fmla="*/ 14 h 15"/>
              <a:gd name="T4" fmla="*/ 8 w 31"/>
              <a:gd name="T5" fmla="*/ 15 h 15"/>
              <a:gd name="T6" fmla="*/ 14 w 31"/>
              <a:gd name="T7" fmla="*/ 5 h 15"/>
              <a:gd name="T8" fmla="*/ 26 w 31"/>
              <a:gd name="T9" fmla="*/ 14 h 15"/>
              <a:gd name="T10" fmla="*/ 31 w 31"/>
              <a:gd name="T11" fmla="*/ 11 h 15"/>
              <a:gd name="T12" fmla="*/ 26 w 31"/>
              <a:gd name="T13" fmla="*/ 3 h 15"/>
              <a:gd name="T14" fmla="*/ 16 w 31"/>
              <a:gd name="T15" fmla="*/ 3 h 15"/>
              <a:gd name="T16" fmla="*/ 12 w 31"/>
              <a:gd name="T17" fmla="*/ 0 h 15"/>
              <a:gd name="T18" fmla="*/ 9 w 31"/>
              <a:gd name="T19" fmla="*/ 1 h 15"/>
              <a:gd name="T20" fmla="*/ 7 w 31"/>
              <a:gd name="T21" fmla="*/ 3 h 15"/>
              <a:gd name="T22" fmla="*/ 0 w 31"/>
              <a:gd name="T23" fmla="*/ 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1" h="15">
                <a:moveTo>
                  <a:pt x="4" y="14"/>
                </a:moveTo>
                <a:lnTo>
                  <a:pt x="7" y="14"/>
                </a:lnTo>
                <a:lnTo>
                  <a:pt x="8" y="15"/>
                </a:lnTo>
                <a:lnTo>
                  <a:pt x="14" y="5"/>
                </a:lnTo>
                <a:lnTo>
                  <a:pt x="26" y="14"/>
                </a:lnTo>
                <a:lnTo>
                  <a:pt x="31" y="11"/>
                </a:lnTo>
                <a:lnTo>
                  <a:pt x="26" y="3"/>
                </a:lnTo>
                <a:lnTo>
                  <a:pt x="16" y="3"/>
                </a:lnTo>
                <a:lnTo>
                  <a:pt x="12" y="0"/>
                </a:lnTo>
                <a:lnTo>
                  <a:pt x="9" y="1"/>
                </a:lnTo>
                <a:lnTo>
                  <a:pt x="7" y="3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893"/>
          <p:cNvSpPr>
            <a:spLocks/>
          </p:cNvSpPr>
          <p:nvPr/>
        </p:nvSpPr>
        <p:spPr bwMode="auto">
          <a:xfrm>
            <a:off x="6334125" y="2225675"/>
            <a:ext cx="19050" cy="23813"/>
          </a:xfrm>
          <a:custGeom>
            <a:avLst/>
            <a:gdLst>
              <a:gd name="T0" fmla="*/ 7 w 12"/>
              <a:gd name="T1" fmla="*/ 15 h 15"/>
              <a:gd name="T2" fmla="*/ 4 w 12"/>
              <a:gd name="T3" fmla="*/ 12 h 15"/>
              <a:gd name="T4" fmla="*/ 1 w 12"/>
              <a:gd name="T5" fmla="*/ 7 h 15"/>
              <a:gd name="T6" fmla="*/ 0 w 12"/>
              <a:gd name="T7" fmla="*/ 1 h 15"/>
              <a:gd name="T8" fmla="*/ 3 w 12"/>
              <a:gd name="T9" fmla="*/ 0 h 15"/>
              <a:gd name="T10" fmla="*/ 7 w 12"/>
              <a:gd name="T11" fmla="*/ 5 h 15"/>
              <a:gd name="T12" fmla="*/ 12 w 12"/>
              <a:gd name="T13" fmla="*/ 12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15">
                <a:moveTo>
                  <a:pt x="7" y="15"/>
                </a:moveTo>
                <a:lnTo>
                  <a:pt x="4" y="12"/>
                </a:lnTo>
                <a:lnTo>
                  <a:pt x="1" y="7"/>
                </a:lnTo>
                <a:lnTo>
                  <a:pt x="0" y="1"/>
                </a:lnTo>
                <a:lnTo>
                  <a:pt x="3" y="0"/>
                </a:lnTo>
                <a:lnTo>
                  <a:pt x="7" y="5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Line 894"/>
          <p:cNvSpPr>
            <a:spLocks noChangeShapeType="1"/>
          </p:cNvSpPr>
          <p:nvPr/>
        </p:nvSpPr>
        <p:spPr bwMode="auto">
          <a:xfrm flipH="1">
            <a:off x="6138863" y="2260600"/>
            <a:ext cx="20638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895"/>
          <p:cNvSpPr>
            <a:spLocks/>
          </p:cNvSpPr>
          <p:nvPr/>
        </p:nvSpPr>
        <p:spPr bwMode="auto">
          <a:xfrm>
            <a:off x="6319838" y="2236788"/>
            <a:ext cx="3175" cy="25400"/>
          </a:xfrm>
          <a:custGeom>
            <a:avLst/>
            <a:gdLst>
              <a:gd name="T0" fmla="*/ 2 w 2"/>
              <a:gd name="T1" fmla="*/ 16 h 16"/>
              <a:gd name="T2" fmla="*/ 2 w 2"/>
              <a:gd name="T3" fmla="*/ 12 h 16"/>
              <a:gd name="T4" fmla="*/ 1 w 2"/>
              <a:gd name="T5" fmla="*/ 5 h 16"/>
              <a:gd name="T6" fmla="*/ 0 w 2"/>
              <a:gd name="T7" fmla="*/ 0 h 16"/>
              <a:gd name="T8" fmla="*/ 0 w 2"/>
              <a:gd name="T9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" h="16">
                <a:moveTo>
                  <a:pt x="2" y="16"/>
                </a:moveTo>
                <a:lnTo>
                  <a:pt x="2" y="12"/>
                </a:lnTo>
                <a:lnTo>
                  <a:pt x="1" y="5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896"/>
          <p:cNvSpPr>
            <a:spLocks/>
          </p:cNvSpPr>
          <p:nvPr/>
        </p:nvSpPr>
        <p:spPr bwMode="auto">
          <a:xfrm>
            <a:off x="6345238" y="2249488"/>
            <a:ext cx="6350" cy="17463"/>
          </a:xfrm>
          <a:custGeom>
            <a:avLst/>
            <a:gdLst>
              <a:gd name="T0" fmla="*/ 1 w 4"/>
              <a:gd name="T1" fmla="*/ 11 h 11"/>
              <a:gd name="T2" fmla="*/ 4 w 4"/>
              <a:gd name="T3" fmla="*/ 8 h 11"/>
              <a:gd name="T4" fmla="*/ 4 w 4"/>
              <a:gd name="T5" fmla="*/ 5 h 11"/>
              <a:gd name="T6" fmla="*/ 0 w 4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1">
                <a:moveTo>
                  <a:pt x="1" y="11"/>
                </a:moveTo>
                <a:lnTo>
                  <a:pt x="4" y="8"/>
                </a:lnTo>
                <a:lnTo>
                  <a:pt x="4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897"/>
          <p:cNvSpPr>
            <a:spLocks/>
          </p:cNvSpPr>
          <p:nvPr/>
        </p:nvSpPr>
        <p:spPr bwMode="auto">
          <a:xfrm>
            <a:off x="6329363" y="2239963"/>
            <a:ext cx="17463" cy="26988"/>
          </a:xfrm>
          <a:custGeom>
            <a:avLst/>
            <a:gdLst>
              <a:gd name="T0" fmla="*/ 0 w 11"/>
              <a:gd name="T1" fmla="*/ 0 h 17"/>
              <a:gd name="T2" fmla="*/ 3 w 11"/>
              <a:gd name="T3" fmla="*/ 6 h 17"/>
              <a:gd name="T4" fmla="*/ 7 w 11"/>
              <a:gd name="T5" fmla="*/ 13 h 17"/>
              <a:gd name="T6" fmla="*/ 11 w 11"/>
              <a:gd name="T7" fmla="*/ 17 h 17"/>
              <a:gd name="T8" fmla="*/ 11 w 11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7">
                <a:moveTo>
                  <a:pt x="0" y="0"/>
                </a:moveTo>
                <a:lnTo>
                  <a:pt x="3" y="6"/>
                </a:lnTo>
                <a:lnTo>
                  <a:pt x="7" y="13"/>
                </a:lnTo>
                <a:lnTo>
                  <a:pt x="11" y="17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898"/>
          <p:cNvSpPr>
            <a:spLocks/>
          </p:cNvSpPr>
          <p:nvPr/>
        </p:nvSpPr>
        <p:spPr bwMode="auto">
          <a:xfrm>
            <a:off x="6213475" y="2257425"/>
            <a:ext cx="36513" cy="9525"/>
          </a:xfrm>
          <a:custGeom>
            <a:avLst/>
            <a:gdLst>
              <a:gd name="T0" fmla="*/ 0 w 23"/>
              <a:gd name="T1" fmla="*/ 6 h 6"/>
              <a:gd name="T2" fmla="*/ 5 w 23"/>
              <a:gd name="T3" fmla="*/ 2 h 6"/>
              <a:gd name="T4" fmla="*/ 12 w 23"/>
              <a:gd name="T5" fmla="*/ 0 h 6"/>
              <a:gd name="T6" fmla="*/ 15 w 23"/>
              <a:gd name="T7" fmla="*/ 0 h 6"/>
              <a:gd name="T8" fmla="*/ 22 w 23"/>
              <a:gd name="T9" fmla="*/ 2 h 6"/>
              <a:gd name="T10" fmla="*/ 23 w 23"/>
              <a:gd name="T11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3" h="6">
                <a:moveTo>
                  <a:pt x="0" y="6"/>
                </a:moveTo>
                <a:lnTo>
                  <a:pt x="5" y="2"/>
                </a:lnTo>
                <a:lnTo>
                  <a:pt x="12" y="0"/>
                </a:lnTo>
                <a:lnTo>
                  <a:pt x="15" y="0"/>
                </a:lnTo>
                <a:lnTo>
                  <a:pt x="22" y="2"/>
                </a:lnTo>
                <a:lnTo>
                  <a:pt x="23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899"/>
          <p:cNvSpPr>
            <a:spLocks/>
          </p:cNvSpPr>
          <p:nvPr/>
        </p:nvSpPr>
        <p:spPr bwMode="auto">
          <a:xfrm>
            <a:off x="6113463" y="2244725"/>
            <a:ext cx="25400" cy="26988"/>
          </a:xfrm>
          <a:custGeom>
            <a:avLst/>
            <a:gdLst>
              <a:gd name="T0" fmla="*/ 16 w 16"/>
              <a:gd name="T1" fmla="*/ 10 h 17"/>
              <a:gd name="T2" fmla="*/ 16 w 16"/>
              <a:gd name="T3" fmla="*/ 10 h 17"/>
              <a:gd name="T4" fmla="*/ 15 w 16"/>
              <a:gd name="T5" fmla="*/ 2 h 17"/>
              <a:gd name="T6" fmla="*/ 14 w 16"/>
              <a:gd name="T7" fmla="*/ 0 h 17"/>
              <a:gd name="T8" fmla="*/ 8 w 16"/>
              <a:gd name="T9" fmla="*/ 6 h 17"/>
              <a:gd name="T10" fmla="*/ 4 w 16"/>
              <a:gd name="T11" fmla="*/ 4 h 17"/>
              <a:gd name="T12" fmla="*/ 0 w 16"/>
              <a:gd name="T13" fmla="*/ 4 h 17"/>
              <a:gd name="T14" fmla="*/ 1 w 16"/>
              <a:gd name="T15" fmla="*/ 10 h 17"/>
              <a:gd name="T16" fmla="*/ 1 w 16"/>
              <a:gd name="T17" fmla="*/ 11 h 17"/>
              <a:gd name="T18" fmla="*/ 1 w 16"/>
              <a:gd name="T19" fmla="*/ 14 h 17"/>
              <a:gd name="T20" fmla="*/ 11 w 16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17">
                <a:moveTo>
                  <a:pt x="16" y="10"/>
                </a:moveTo>
                <a:lnTo>
                  <a:pt x="16" y="10"/>
                </a:lnTo>
                <a:lnTo>
                  <a:pt x="15" y="2"/>
                </a:lnTo>
                <a:lnTo>
                  <a:pt x="14" y="0"/>
                </a:lnTo>
                <a:lnTo>
                  <a:pt x="8" y="6"/>
                </a:lnTo>
                <a:lnTo>
                  <a:pt x="4" y="4"/>
                </a:lnTo>
                <a:lnTo>
                  <a:pt x="0" y="4"/>
                </a:lnTo>
                <a:lnTo>
                  <a:pt x="1" y="10"/>
                </a:lnTo>
                <a:lnTo>
                  <a:pt x="1" y="11"/>
                </a:lnTo>
                <a:lnTo>
                  <a:pt x="1" y="14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Line 900"/>
          <p:cNvSpPr>
            <a:spLocks noChangeShapeType="1"/>
          </p:cNvSpPr>
          <p:nvPr/>
        </p:nvSpPr>
        <p:spPr bwMode="auto">
          <a:xfrm>
            <a:off x="6130925" y="2271713"/>
            <a:ext cx="7938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901"/>
          <p:cNvSpPr>
            <a:spLocks/>
          </p:cNvSpPr>
          <p:nvPr/>
        </p:nvSpPr>
        <p:spPr bwMode="auto">
          <a:xfrm>
            <a:off x="6232525" y="2212975"/>
            <a:ext cx="46038" cy="61913"/>
          </a:xfrm>
          <a:custGeom>
            <a:avLst/>
            <a:gdLst>
              <a:gd name="T0" fmla="*/ 11 w 29"/>
              <a:gd name="T1" fmla="*/ 31 h 39"/>
              <a:gd name="T2" fmla="*/ 15 w 29"/>
              <a:gd name="T3" fmla="*/ 39 h 39"/>
              <a:gd name="T4" fmla="*/ 20 w 29"/>
              <a:gd name="T5" fmla="*/ 34 h 39"/>
              <a:gd name="T6" fmla="*/ 19 w 29"/>
              <a:gd name="T7" fmla="*/ 28 h 39"/>
              <a:gd name="T8" fmla="*/ 25 w 29"/>
              <a:gd name="T9" fmla="*/ 23 h 39"/>
              <a:gd name="T10" fmla="*/ 29 w 29"/>
              <a:gd name="T11" fmla="*/ 17 h 39"/>
              <a:gd name="T12" fmla="*/ 27 w 29"/>
              <a:gd name="T13" fmla="*/ 12 h 39"/>
              <a:gd name="T14" fmla="*/ 20 w 29"/>
              <a:gd name="T15" fmla="*/ 5 h 39"/>
              <a:gd name="T16" fmla="*/ 10 w 29"/>
              <a:gd name="T17" fmla="*/ 1 h 39"/>
              <a:gd name="T18" fmla="*/ 0 w 29"/>
              <a:gd name="T19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39">
                <a:moveTo>
                  <a:pt x="11" y="31"/>
                </a:moveTo>
                <a:lnTo>
                  <a:pt x="15" y="39"/>
                </a:lnTo>
                <a:lnTo>
                  <a:pt x="20" y="34"/>
                </a:lnTo>
                <a:lnTo>
                  <a:pt x="19" y="28"/>
                </a:lnTo>
                <a:lnTo>
                  <a:pt x="25" y="23"/>
                </a:lnTo>
                <a:lnTo>
                  <a:pt x="29" y="17"/>
                </a:lnTo>
                <a:lnTo>
                  <a:pt x="27" y="12"/>
                </a:lnTo>
                <a:lnTo>
                  <a:pt x="20" y="5"/>
                </a:lnTo>
                <a:lnTo>
                  <a:pt x="1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902"/>
          <p:cNvSpPr>
            <a:spLocks/>
          </p:cNvSpPr>
          <p:nvPr/>
        </p:nvSpPr>
        <p:spPr bwMode="auto">
          <a:xfrm>
            <a:off x="6138863" y="2260600"/>
            <a:ext cx="23813" cy="14288"/>
          </a:xfrm>
          <a:custGeom>
            <a:avLst/>
            <a:gdLst>
              <a:gd name="T0" fmla="*/ 0 w 15"/>
              <a:gd name="T1" fmla="*/ 8 h 9"/>
              <a:gd name="T2" fmla="*/ 6 w 15"/>
              <a:gd name="T3" fmla="*/ 9 h 9"/>
              <a:gd name="T4" fmla="*/ 15 w 15"/>
              <a:gd name="T5" fmla="*/ 4 h 9"/>
              <a:gd name="T6" fmla="*/ 14 w 15"/>
              <a:gd name="T7" fmla="*/ 1 h 9"/>
              <a:gd name="T8" fmla="*/ 13 w 15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9">
                <a:moveTo>
                  <a:pt x="0" y="8"/>
                </a:moveTo>
                <a:lnTo>
                  <a:pt x="6" y="9"/>
                </a:lnTo>
                <a:lnTo>
                  <a:pt x="15" y="4"/>
                </a:lnTo>
                <a:lnTo>
                  <a:pt x="14" y="1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903"/>
          <p:cNvSpPr>
            <a:spLocks/>
          </p:cNvSpPr>
          <p:nvPr/>
        </p:nvSpPr>
        <p:spPr bwMode="auto">
          <a:xfrm>
            <a:off x="6302375" y="2230438"/>
            <a:ext cx="14288" cy="49213"/>
          </a:xfrm>
          <a:custGeom>
            <a:avLst/>
            <a:gdLst>
              <a:gd name="T0" fmla="*/ 0 w 9"/>
              <a:gd name="T1" fmla="*/ 0 h 31"/>
              <a:gd name="T2" fmla="*/ 1 w 9"/>
              <a:gd name="T3" fmla="*/ 1 h 31"/>
              <a:gd name="T4" fmla="*/ 5 w 9"/>
              <a:gd name="T5" fmla="*/ 12 h 31"/>
              <a:gd name="T6" fmla="*/ 6 w 9"/>
              <a:gd name="T7" fmla="*/ 20 h 31"/>
              <a:gd name="T8" fmla="*/ 5 w 9"/>
              <a:gd name="T9" fmla="*/ 28 h 31"/>
              <a:gd name="T10" fmla="*/ 9 w 9"/>
              <a:gd name="T11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31">
                <a:moveTo>
                  <a:pt x="0" y="0"/>
                </a:moveTo>
                <a:lnTo>
                  <a:pt x="1" y="1"/>
                </a:lnTo>
                <a:lnTo>
                  <a:pt x="5" y="12"/>
                </a:lnTo>
                <a:lnTo>
                  <a:pt x="6" y="20"/>
                </a:lnTo>
                <a:lnTo>
                  <a:pt x="5" y="28"/>
                </a:lnTo>
                <a:lnTo>
                  <a:pt x="9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904"/>
          <p:cNvSpPr>
            <a:spLocks/>
          </p:cNvSpPr>
          <p:nvPr/>
        </p:nvSpPr>
        <p:spPr bwMode="auto">
          <a:xfrm>
            <a:off x="6172200" y="2263775"/>
            <a:ext cx="41275" cy="17463"/>
          </a:xfrm>
          <a:custGeom>
            <a:avLst/>
            <a:gdLst>
              <a:gd name="T0" fmla="*/ 0 w 26"/>
              <a:gd name="T1" fmla="*/ 11 h 11"/>
              <a:gd name="T2" fmla="*/ 7 w 26"/>
              <a:gd name="T3" fmla="*/ 5 h 11"/>
              <a:gd name="T4" fmla="*/ 19 w 26"/>
              <a:gd name="T5" fmla="*/ 0 h 11"/>
              <a:gd name="T6" fmla="*/ 20 w 26"/>
              <a:gd name="T7" fmla="*/ 2 h 11"/>
              <a:gd name="T8" fmla="*/ 23 w 26"/>
              <a:gd name="T9" fmla="*/ 3 h 11"/>
              <a:gd name="T10" fmla="*/ 26 w 26"/>
              <a:gd name="T11" fmla="*/ 2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11">
                <a:moveTo>
                  <a:pt x="0" y="11"/>
                </a:moveTo>
                <a:lnTo>
                  <a:pt x="7" y="5"/>
                </a:lnTo>
                <a:lnTo>
                  <a:pt x="19" y="0"/>
                </a:lnTo>
                <a:lnTo>
                  <a:pt x="20" y="2"/>
                </a:lnTo>
                <a:lnTo>
                  <a:pt x="23" y="3"/>
                </a:lnTo>
                <a:lnTo>
                  <a:pt x="26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Line 905"/>
          <p:cNvSpPr>
            <a:spLocks noChangeShapeType="1"/>
          </p:cNvSpPr>
          <p:nvPr/>
        </p:nvSpPr>
        <p:spPr bwMode="auto">
          <a:xfrm flipV="1">
            <a:off x="6165850" y="2281238"/>
            <a:ext cx="6350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Freeform 906"/>
          <p:cNvSpPr>
            <a:spLocks/>
          </p:cNvSpPr>
          <p:nvPr/>
        </p:nvSpPr>
        <p:spPr bwMode="auto">
          <a:xfrm>
            <a:off x="6321425" y="2262188"/>
            <a:ext cx="22225" cy="25400"/>
          </a:xfrm>
          <a:custGeom>
            <a:avLst/>
            <a:gdLst>
              <a:gd name="T0" fmla="*/ 14 w 14"/>
              <a:gd name="T1" fmla="*/ 16 h 16"/>
              <a:gd name="T2" fmla="*/ 12 w 14"/>
              <a:gd name="T3" fmla="*/ 16 h 16"/>
              <a:gd name="T4" fmla="*/ 7 w 14"/>
              <a:gd name="T5" fmla="*/ 11 h 16"/>
              <a:gd name="T6" fmla="*/ 0 w 14"/>
              <a:gd name="T7" fmla="*/ 8 h 16"/>
              <a:gd name="T8" fmla="*/ 0 w 14"/>
              <a:gd name="T9" fmla="*/ 1 h 16"/>
              <a:gd name="T10" fmla="*/ 1 w 14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6">
                <a:moveTo>
                  <a:pt x="14" y="16"/>
                </a:moveTo>
                <a:lnTo>
                  <a:pt x="12" y="16"/>
                </a:lnTo>
                <a:lnTo>
                  <a:pt x="7" y="11"/>
                </a:lnTo>
                <a:lnTo>
                  <a:pt x="0" y="8"/>
                </a:lnTo>
                <a:lnTo>
                  <a:pt x="0" y="1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9" name="Freeform 907"/>
          <p:cNvSpPr>
            <a:spLocks/>
          </p:cNvSpPr>
          <p:nvPr/>
        </p:nvSpPr>
        <p:spPr bwMode="auto">
          <a:xfrm>
            <a:off x="6102350" y="2278063"/>
            <a:ext cx="63500" cy="12700"/>
          </a:xfrm>
          <a:custGeom>
            <a:avLst/>
            <a:gdLst>
              <a:gd name="T0" fmla="*/ 0 w 40"/>
              <a:gd name="T1" fmla="*/ 6 h 8"/>
              <a:gd name="T2" fmla="*/ 1 w 40"/>
              <a:gd name="T3" fmla="*/ 4 h 8"/>
              <a:gd name="T4" fmla="*/ 10 w 40"/>
              <a:gd name="T5" fmla="*/ 1 h 8"/>
              <a:gd name="T6" fmla="*/ 12 w 40"/>
              <a:gd name="T7" fmla="*/ 1 h 8"/>
              <a:gd name="T8" fmla="*/ 21 w 40"/>
              <a:gd name="T9" fmla="*/ 0 h 8"/>
              <a:gd name="T10" fmla="*/ 27 w 40"/>
              <a:gd name="T11" fmla="*/ 2 h 8"/>
              <a:gd name="T12" fmla="*/ 31 w 40"/>
              <a:gd name="T13" fmla="*/ 5 h 8"/>
              <a:gd name="T14" fmla="*/ 33 w 40"/>
              <a:gd name="T15" fmla="*/ 8 h 8"/>
              <a:gd name="T16" fmla="*/ 40 w 40"/>
              <a:gd name="T17" fmla="*/ 6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8">
                <a:moveTo>
                  <a:pt x="0" y="6"/>
                </a:moveTo>
                <a:lnTo>
                  <a:pt x="1" y="4"/>
                </a:lnTo>
                <a:lnTo>
                  <a:pt x="10" y="1"/>
                </a:lnTo>
                <a:lnTo>
                  <a:pt x="12" y="1"/>
                </a:lnTo>
                <a:lnTo>
                  <a:pt x="21" y="0"/>
                </a:lnTo>
                <a:lnTo>
                  <a:pt x="27" y="2"/>
                </a:lnTo>
                <a:lnTo>
                  <a:pt x="31" y="5"/>
                </a:lnTo>
                <a:lnTo>
                  <a:pt x="33" y="8"/>
                </a:lnTo>
                <a:lnTo>
                  <a:pt x="4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0" name="Freeform 908"/>
          <p:cNvSpPr>
            <a:spLocks/>
          </p:cNvSpPr>
          <p:nvPr/>
        </p:nvSpPr>
        <p:spPr bwMode="auto">
          <a:xfrm>
            <a:off x="6097588" y="2287588"/>
            <a:ext cx="17463" cy="11113"/>
          </a:xfrm>
          <a:custGeom>
            <a:avLst/>
            <a:gdLst>
              <a:gd name="T0" fmla="*/ 11 w 11"/>
              <a:gd name="T1" fmla="*/ 5 h 7"/>
              <a:gd name="T2" fmla="*/ 4 w 11"/>
              <a:gd name="T3" fmla="*/ 7 h 7"/>
              <a:gd name="T4" fmla="*/ 0 w 11"/>
              <a:gd name="T5" fmla="*/ 3 h 7"/>
              <a:gd name="T6" fmla="*/ 3 w 11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7">
                <a:moveTo>
                  <a:pt x="11" y="5"/>
                </a:moveTo>
                <a:lnTo>
                  <a:pt x="4" y="7"/>
                </a:lnTo>
                <a:lnTo>
                  <a:pt x="0" y="3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1" name="Freeform 909"/>
          <p:cNvSpPr>
            <a:spLocks/>
          </p:cNvSpPr>
          <p:nvPr/>
        </p:nvSpPr>
        <p:spPr bwMode="auto">
          <a:xfrm>
            <a:off x="6115050" y="2292350"/>
            <a:ext cx="28575" cy="9525"/>
          </a:xfrm>
          <a:custGeom>
            <a:avLst/>
            <a:gdLst>
              <a:gd name="T0" fmla="*/ 7 w 18"/>
              <a:gd name="T1" fmla="*/ 6 h 6"/>
              <a:gd name="T2" fmla="*/ 11 w 18"/>
              <a:gd name="T3" fmla="*/ 6 h 6"/>
              <a:gd name="T4" fmla="*/ 13 w 18"/>
              <a:gd name="T5" fmla="*/ 6 h 6"/>
              <a:gd name="T6" fmla="*/ 17 w 18"/>
              <a:gd name="T7" fmla="*/ 6 h 6"/>
              <a:gd name="T8" fmla="*/ 17 w 18"/>
              <a:gd name="T9" fmla="*/ 3 h 6"/>
              <a:gd name="T10" fmla="*/ 18 w 18"/>
              <a:gd name="T11" fmla="*/ 0 h 6"/>
              <a:gd name="T12" fmla="*/ 17 w 18"/>
              <a:gd name="T13" fmla="*/ 0 h 6"/>
              <a:gd name="T14" fmla="*/ 2 w 18"/>
              <a:gd name="T15" fmla="*/ 2 h 6"/>
              <a:gd name="T16" fmla="*/ 0 w 18"/>
              <a:gd name="T17" fmla="*/ 2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6">
                <a:moveTo>
                  <a:pt x="7" y="6"/>
                </a:moveTo>
                <a:lnTo>
                  <a:pt x="11" y="6"/>
                </a:lnTo>
                <a:lnTo>
                  <a:pt x="13" y="6"/>
                </a:lnTo>
                <a:lnTo>
                  <a:pt x="17" y="6"/>
                </a:lnTo>
                <a:lnTo>
                  <a:pt x="17" y="3"/>
                </a:lnTo>
                <a:lnTo>
                  <a:pt x="18" y="0"/>
                </a:lnTo>
                <a:lnTo>
                  <a:pt x="17" y="0"/>
                </a:lnTo>
                <a:lnTo>
                  <a:pt x="2" y="2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2" name="Freeform 910"/>
          <p:cNvSpPr>
            <a:spLocks/>
          </p:cNvSpPr>
          <p:nvPr/>
        </p:nvSpPr>
        <p:spPr bwMode="auto">
          <a:xfrm>
            <a:off x="6343650" y="2287588"/>
            <a:ext cx="9525" cy="14288"/>
          </a:xfrm>
          <a:custGeom>
            <a:avLst/>
            <a:gdLst>
              <a:gd name="T0" fmla="*/ 6 w 6"/>
              <a:gd name="T1" fmla="*/ 9 h 9"/>
              <a:gd name="T2" fmla="*/ 6 w 6"/>
              <a:gd name="T3" fmla="*/ 7 h 9"/>
              <a:gd name="T4" fmla="*/ 4 w 6"/>
              <a:gd name="T5" fmla="*/ 5 h 9"/>
              <a:gd name="T6" fmla="*/ 0 w 6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9">
                <a:moveTo>
                  <a:pt x="6" y="9"/>
                </a:moveTo>
                <a:lnTo>
                  <a:pt x="6" y="7"/>
                </a:lnTo>
                <a:lnTo>
                  <a:pt x="4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3" name="Freeform 911"/>
          <p:cNvSpPr>
            <a:spLocks/>
          </p:cNvSpPr>
          <p:nvPr/>
        </p:nvSpPr>
        <p:spPr bwMode="auto">
          <a:xfrm>
            <a:off x="6113463" y="2301875"/>
            <a:ext cx="12700" cy="3175"/>
          </a:xfrm>
          <a:custGeom>
            <a:avLst/>
            <a:gdLst>
              <a:gd name="T0" fmla="*/ 0 w 8"/>
              <a:gd name="T1" fmla="*/ 2 h 2"/>
              <a:gd name="T2" fmla="*/ 1 w 8"/>
              <a:gd name="T3" fmla="*/ 1 h 2"/>
              <a:gd name="T4" fmla="*/ 8 w 8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2">
                <a:moveTo>
                  <a:pt x="0" y="2"/>
                </a:moveTo>
                <a:lnTo>
                  <a:pt x="1" y="1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4" name="Freeform 912"/>
          <p:cNvSpPr>
            <a:spLocks/>
          </p:cNvSpPr>
          <p:nvPr/>
        </p:nvSpPr>
        <p:spPr bwMode="auto">
          <a:xfrm>
            <a:off x="5770563" y="2185988"/>
            <a:ext cx="61913" cy="123825"/>
          </a:xfrm>
          <a:custGeom>
            <a:avLst/>
            <a:gdLst>
              <a:gd name="T0" fmla="*/ 6 w 39"/>
              <a:gd name="T1" fmla="*/ 78 h 78"/>
              <a:gd name="T2" fmla="*/ 11 w 39"/>
              <a:gd name="T3" fmla="*/ 67 h 78"/>
              <a:gd name="T4" fmla="*/ 13 w 39"/>
              <a:gd name="T5" fmla="*/ 64 h 78"/>
              <a:gd name="T6" fmla="*/ 18 w 39"/>
              <a:gd name="T7" fmla="*/ 63 h 78"/>
              <a:gd name="T8" fmla="*/ 24 w 39"/>
              <a:gd name="T9" fmla="*/ 63 h 78"/>
              <a:gd name="T10" fmla="*/ 26 w 39"/>
              <a:gd name="T11" fmla="*/ 58 h 78"/>
              <a:gd name="T12" fmla="*/ 30 w 39"/>
              <a:gd name="T13" fmla="*/ 47 h 78"/>
              <a:gd name="T14" fmla="*/ 29 w 39"/>
              <a:gd name="T15" fmla="*/ 47 h 78"/>
              <a:gd name="T16" fmla="*/ 24 w 39"/>
              <a:gd name="T17" fmla="*/ 41 h 78"/>
              <a:gd name="T18" fmla="*/ 30 w 39"/>
              <a:gd name="T19" fmla="*/ 43 h 78"/>
              <a:gd name="T20" fmla="*/ 34 w 39"/>
              <a:gd name="T21" fmla="*/ 44 h 78"/>
              <a:gd name="T22" fmla="*/ 39 w 39"/>
              <a:gd name="T23" fmla="*/ 39 h 78"/>
              <a:gd name="T24" fmla="*/ 37 w 39"/>
              <a:gd name="T25" fmla="*/ 37 h 78"/>
              <a:gd name="T26" fmla="*/ 36 w 39"/>
              <a:gd name="T27" fmla="*/ 30 h 78"/>
              <a:gd name="T28" fmla="*/ 33 w 39"/>
              <a:gd name="T29" fmla="*/ 25 h 78"/>
              <a:gd name="T30" fmla="*/ 29 w 39"/>
              <a:gd name="T31" fmla="*/ 21 h 78"/>
              <a:gd name="T32" fmla="*/ 33 w 39"/>
              <a:gd name="T33" fmla="*/ 17 h 78"/>
              <a:gd name="T34" fmla="*/ 34 w 39"/>
              <a:gd name="T35" fmla="*/ 9 h 78"/>
              <a:gd name="T36" fmla="*/ 30 w 39"/>
              <a:gd name="T37" fmla="*/ 0 h 78"/>
              <a:gd name="T38" fmla="*/ 21 w 39"/>
              <a:gd name="T39" fmla="*/ 18 h 78"/>
              <a:gd name="T40" fmla="*/ 9 w 39"/>
              <a:gd name="T41" fmla="*/ 43 h 78"/>
              <a:gd name="T42" fmla="*/ 10 w 39"/>
              <a:gd name="T43" fmla="*/ 49 h 78"/>
              <a:gd name="T44" fmla="*/ 0 w 39"/>
              <a:gd name="T45" fmla="*/ 71 h 78"/>
              <a:gd name="T46" fmla="*/ 6 w 39"/>
              <a:gd name="T47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9" h="78">
                <a:moveTo>
                  <a:pt x="6" y="78"/>
                </a:moveTo>
                <a:lnTo>
                  <a:pt x="11" y="67"/>
                </a:lnTo>
                <a:lnTo>
                  <a:pt x="13" y="64"/>
                </a:lnTo>
                <a:lnTo>
                  <a:pt x="18" y="63"/>
                </a:lnTo>
                <a:lnTo>
                  <a:pt x="24" y="63"/>
                </a:lnTo>
                <a:lnTo>
                  <a:pt x="26" y="58"/>
                </a:lnTo>
                <a:lnTo>
                  <a:pt x="30" y="47"/>
                </a:lnTo>
                <a:lnTo>
                  <a:pt x="29" y="47"/>
                </a:lnTo>
                <a:lnTo>
                  <a:pt x="24" y="41"/>
                </a:lnTo>
                <a:lnTo>
                  <a:pt x="30" y="43"/>
                </a:lnTo>
                <a:lnTo>
                  <a:pt x="34" y="44"/>
                </a:lnTo>
                <a:lnTo>
                  <a:pt x="39" y="39"/>
                </a:lnTo>
                <a:lnTo>
                  <a:pt x="37" y="37"/>
                </a:lnTo>
                <a:lnTo>
                  <a:pt x="36" y="30"/>
                </a:lnTo>
                <a:lnTo>
                  <a:pt x="33" y="25"/>
                </a:lnTo>
                <a:lnTo>
                  <a:pt x="29" y="21"/>
                </a:lnTo>
                <a:lnTo>
                  <a:pt x="33" y="17"/>
                </a:lnTo>
                <a:lnTo>
                  <a:pt x="34" y="9"/>
                </a:lnTo>
                <a:lnTo>
                  <a:pt x="30" y="0"/>
                </a:lnTo>
                <a:lnTo>
                  <a:pt x="21" y="18"/>
                </a:lnTo>
                <a:lnTo>
                  <a:pt x="9" y="43"/>
                </a:lnTo>
                <a:lnTo>
                  <a:pt x="10" y="49"/>
                </a:lnTo>
                <a:lnTo>
                  <a:pt x="0" y="71"/>
                </a:lnTo>
                <a:lnTo>
                  <a:pt x="6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5" name="Freeform 913"/>
          <p:cNvSpPr>
            <a:spLocks/>
          </p:cNvSpPr>
          <p:nvPr/>
        </p:nvSpPr>
        <p:spPr bwMode="auto">
          <a:xfrm>
            <a:off x="6353175" y="2301875"/>
            <a:ext cx="6350" cy="9525"/>
          </a:xfrm>
          <a:custGeom>
            <a:avLst/>
            <a:gdLst>
              <a:gd name="T0" fmla="*/ 4 w 4"/>
              <a:gd name="T1" fmla="*/ 6 h 6"/>
              <a:gd name="T2" fmla="*/ 3 w 4"/>
              <a:gd name="T3" fmla="*/ 5 h 6"/>
              <a:gd name="T4" fmla="*/ 0 w 4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6">
                <a:moveTo>
                  <a:pt x="4" y="6"/>
                </a:moveTo>
                <a:lnTo>
                  <a:pt x="3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6" name="Freeform 914"/>
          <p:cNvSpPr>
            <a:spLocks/>
          </p:cNvSpPr>
          <p:nvPr/>
        </p:nvSpPr>
        <p:spPr bwMode="auto">
          <a:xfrm>
            <a:off x="6316663" y="2279650"/>
            <a:ext cx="42863" cy="34925"/>
          </a:xfrm>
          <a:custGeom>
            <a:avLst/>
            <a:gdLst>
              <a:gd name="T0" fmla="*/ 0 w 27"/>
              <a:gd name="T1" fmla="*/ 0 h 22"/>
              <a:gd name="T2" fmla="*/ 6 w 27"/>
              <a:gd name="T3" fmla="*/ 4 h 22"/>
              <a:gd name="T4" fmla="*/ 11 w 27"/>
              <a:gd name="T5" fmla="*/ 11 h 22"/>
              <a:gd name="T6" fmla="*/ 17 w 27"/>
              <a:gd name="T7" fmla="*/ 16 h 22"/>
              <a:gd name="T8" fmla="*/ 23 w 27"/>
              <a:gd name="T9" fmla="*/ 20 h 22"/>
              <a:gd name="T10" fmla="*/ 27 w 27"/>
              <a:gd name="T11" fmla="*/ 22 h 22"/>
              <a:gd name="T12" fmla="*/ 27 w 27"/>
              <a:gd name="T13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7" h="22">
                <a:moveTo>
                  <a:pt x="0" y="0"/>
                </a:moveTo>
                <a:lnTo>
                  <a:pt x="6" y="4"/>
                </a:lnTo>
                <a:lnTo>
                  <a:pt x="11" y="11"/>
                </a:lnTo>
                <a:lnTo>
                  <a:pt x="17" y="16"/>
                </a:lnTo>
                <a:lnTo>
                  <a:pt x="23" y="20"/>
                </a:lnTo>
                <a:lnTo>
                  <a:pt x="27" y="22"/>
                </a:lnTo>
                <a:lnTo>
                  <a:pt x="27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7" name="Freeform 915"/>
          <p:cNvSpPr>
            <a:spLocks/>
          </p:cNvSpPr>
          <p:nvPr/>
        </p:nvSpPr>
        <p:spPr bwMode="auto">
          <a:xfrm>
            <a:off x="6178550" y="2297113"/>
            <a:ext cx="1588" cy="25400"/>
          </a:xfrm>
          <a:custGeom>
            <a:avLst/>
            <a:gdLst>
              <a:gd name="T0" fmla="*/ 1 w 1"/>
              <a:gd name="T1" fmla="*/ 0 h 16"/>
              <a:gd name="T2" fmla="*/ 0 w 1"/>
              <a:gd name="T3" fmla="*/ 3 h 16"/>
              <a:gd name="T4" fmla="*/ 0 w 1"/>
              <a:gd name="T5" fmla="*/ 7 h 16"/>
              <a:gd name="T6" fmla="*/ 0 w 1"/>
              <a:gd name="T7" fmla="*/ 11 h 16"/>
              <a:gd name="T8" fmla="*/ 0 w 1"/>
              <a:gd name="T9" fmla="*/ 14 h 16"/>
              <a:gd name="T10" fmla="*/ 0 w 1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" h="16">
                <a:moveTo>
                  <a:pt x="1" y="0"/>
                </a:moveTo>
                <a:lnTo>
                  <a:pt x="0" y="3"/>
                </a:lnTo>
                <a:lnTo>
                  <a:pt x="0" y="7"/>
                </a:lnTo>
                <a:lnTo>
                  <a:pt x="0" y="11"/>
                </a:lnTo>
                <a:lnTo>
                  <a:pt x="0" y="14"/>
                </a:lnTo>
                <a:lnTo>
                  <a:pt x="0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8" name="Freeform 916"/>
          <p:cNvSpPr>
            <a:spLocks/>
          </p:cNvSpPr>
          <p:nvPr/>
        </p:nvSpPr>
        <p:spPr bwMode="auto">
          <a:xfrm>
            <a:off x="6180138" y="2295525"/>
            <a:ext cx="17463" cy="26988"/>
          </a:xfrm>
          <a:custGeom>
            <a:avLst/>
            <a:gdLst>
              <a:gd name="T0" fmla="*/ 11 w 11"/>
              <a:gd name="T1" fmla="*/ 17 h 17"/>
              <a:gd name="T2" fmla="*/ 7 w 11"/>
              <a:gd name="T3" fmla="*/ 15 h 17"/>
              <a:gd name="T4" fmla="*/ 6 w 11"/>
              <a:gd name="T5" fmla="*/ 10 h 17"/>
              <a:gd name="T6" fmla="*/ 7 w 11"/>
              <a:gd name="T7" fmla="*/ 4 h 17"/>
              <a:gd name="T8" fmla="*/ 6 w 11"/>
              <a:gd name="T9" fmla="*/ 4 h 17"/>
              <a:gd name="T10" fmla="*/ 4 w 11"/>
              <a:gd name="T11" fmla="*/ 0 h 17"/>
              <a:gd name="T12" fmla="*/ 3 w 11"/>
              <a:gd name="T13" fmla="*/ 1 h 17"/>
              <a:gd name="T14" fmla="*/ 0 w 11"/>
              <a:gd name="T15" fmla="*/ 1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7">
                <a:moveTo>
                  <a:pt x="11" y="17"/>
                </a:moveTo>
                <a:lnTo>
                  <a:pt x="7" y="15"/>
                </a:lnTo>
                <a:lnTo>
                  <a:pt x="6" y="10"/>
                </a:lnTo>
                <a:lnTo>
                  <a:pt x="7" y="4"/>
                </a:lnTo>
                <a:lnTo>
                  <a:pt x="6" y="4"/>
                </a:lnTo>
                <a:lnTo>
                  <a:pt x="4" y="0"/>
                </a:lnTo>
                <a:lnTo>
                  <a:pt x="3" y="1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9" name="Line 917"/>
          <p:cNvSpPr>
            <a:spLocks noChangeShapeType="1"/>
          </p:cNvSpPr>
          <p:nvPr/>
        </p:nvSpPr>
        <p:spPr bwMode="auto">
          <a:xfrm flipH="1">
            <a:off x="6118225" y="2328863"/>
            <a:ext cx="7938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0" name="Freeform 918"/>
          <p:cNvSpPr>
            <a:spLocks/>
          </p:cNvSpPr>
          <p:nvPr/>
        </p:nvSpPr>
        <p:spPr bwMode="auto">
          <a:xfrm>
            <a:off x="6080125" y="2305050"/>
            <a:ext cx="38100" cy="28575"/>
          </a:xfrm>
          <a:custGeom>
            <a:avLst/>
            <a:gdLst>
              <a:gd name="T0" fmla="*/ 24 w 24"/>
              <a:gd name="T1" fmla="*/ 17 h 18"/>
              <a:gd name="T2" fmla="*/ 21 w 24"/>
              <a:gd name="T3" fmla="*/ 17 h 18"/>
              <a:gd name="T4" fmla="*/ 7 w 24"/>
              <a:gd name="T5" fmla="*/ 18 h 18"/>
              <a:gd name="T6" fmla="*/ 9 w 24"/>
              <a:gd name="T7" fmla="*/ 14 h 18"/>
              <a:gd name="T8" fmla="*/ 0 w 24"/>
              <a:gd name="T9" fmla="*/ 13 h 18"/>
              <a:gd name="T10" fmla="*/ 3 w 24"/>
              <a:gd name="T11" fmla="*/ 4 h 18"/>
              <a:gd name="T12" fmla="*/ 9 w 24"/>
              <a:gd name="T13" fmla="*/ 0 h 18"/>
              <a:gd name="T14" fmla="*/ 14 w 24"/>
              <a:gd name="T15" fmla="*/ 4 h 18"/>
              <a:gd name="T16" fmla="*/ 21 w 24"/>
              <a:gd name="T1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18">
                <a:moveTo>
                  <a:pt x="24" y="17"/>
                </a:moveTo>
                <a:lnTo>
                  <a:pt x="21" y="17"/>
                </a:lnTo>
                <a:lnTo>
                  <a:pt x="7" y="18"/>
                </a:lnTo>
                <a:lnTo>
                  <a:pt x="9" y="14"/>
                </a:lnTo>
                <a:lnTo>
                  <a:pt x="0" y="13"/>
                </a:lnTo>
                <a:lnTo>
                  <a:pt x="3" y="4"/>
                </a:lnTo>
                <a:lnTo>
                  <a:pt x="9" y="0"/>
                </a:lnTo>
                <a:lnTo>
                  <a:pt x="14" y="4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1" name="Freeform 919"/>
          <p:cNvSpPr>
            <a:spLocks/>
          </p:cNvSpPr>
          <p:nvPr/>
        </p:nvSpPr>
        <p:spPr bwMode="auto">
          <a:xfrm>
            <a:off x="6197600" y="2322513"/>
            <a:ext cx="34925" cy="20638"/>
          </a:xfrm>
          <a:custGeom>
            <a:avLst/>
            <a:gdLst>
              <a:gd name="T0" fmla="*/ 22 w 22"/>
              <a:gd name="T1" fmla="*/ 13 h 13"/>
              <a:gd name="T2" fmla="*/ 21 w 22"/>
              <a:gd name="T3" fmla="*/ 11 h 13"/>
              <a:gd name="T4" fmla="*/ 12 w 22"/>
              <a:gd name="T5" fmla="*/ 8 h 13"/>
              <a:gd name="T6" fmla="*/ 0 w 22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" h="13">
                <a:moveTo>
                  <a:pt x="22" y="13"/>
                </a:moveTo>
                <a:lnTo>
                  <a:pt x="21" y="11"/>
                </a:lnTo>
                <a:lnTo>
                  <a:pt x="12" y="8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2" name="Freeform 920"/>
          <p:cNvSpPr>
            <a:spLocks/>
          </p:cNvSpPr>
          <p:nvPr/>
        </p:nvSpPr>
        <p:spPr bwMode="auto">
          <a:xfrm>
            <a:off x="6184900" y="2339975"/>
            <a:ext cx="34925" cy="11113"/>
          </a:xfrm>
          <a:custGeom>
            <a:avLst/>
            <a:gdLst>
              <a:gd name="T0" fmla="*/ 5 w 22"/>
              <a:gd name="T1" fmla="*/ 7 h 7"/>
              <a:gd name="T2" fmla="*/ 0 w 22"/>
              <a:gd name="T3" fmla="*/ 2 h 7"/>
              <a:gd name="T4" fmla="*/ 8 w 22"/>
              <a:gd name="T5" fmla="*/ 0 h 7"/>
              <a:gd name="T6" fmla="*/ 20 w 22"/>
              <a:gd name="T7" fmla="*/ 2 h 7"/>
              <a:gd name="T8" fmla="*/ 22 w 22"/>
              <a:gd name="T9" fmla="*/ 3 h 7"/>
              <a:gd name="T10" fmla="*/ 22 w 22"/>
              <a:gd name="T11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7">
                <a:moveTo>
                  <a:pt x="5" y="7"/>
                </a:moveTo>
                <a:lnTo>
                  <a:pt x="0" y="2"/>
                </a:lnTo>
                <a:lnTo>
                  <a:pt x="8" y="0"/>
                </a:lnTo>
                <a:lnTo>
                  <a:pt x="20" y="2"/>
                </a:lnTo>
                <a:lnTo>
                  <a:pt x="22" y="3"/>
                </a:lnTo>
                <a:lnTo>
                  <a:pt x="22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3" name="Freeform 921"/>
          <p:cNvSpPr>
            <a:spLocks/>
          </p:cNvSpPr>
          <p:nvPr/>
        </p:nvSpPr>
        <p:spPr bwMode="auto">
          <a:xfrm>
            <a:off x="6219825" y="2344738"/>
            <a:ext cx="28575" cy="23813"/>
          </a:xfrm>
          <a:custGeom>
            <a:avLst/>
            <a:gdLst>
              <a:gd name="T0" fmla="*/ 0 w 18"/>
              <a:gd name="T1" fmla="*/ 0 h 15"/>
              <a:gd name="T2" fmla="*/ 7 w 18"/>
              <a:gd name="T3" fmla="*/ 5 h 15"/>
              <a:gd name="T4" fmla="*/ 13 w 18"/>
              <a:gd name="T5" fmla="*/ 7 h 15"/>
              <a:gd name="T6" fmla="*/ 16 w 18"/>
              <a:gd name="T7" fmla="*/ 15 h 15"/>
              <a:gd name="T8" fmla="*/ 18 w 18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15">
                <a:moveTo>
                  <a:pt x="0" y="0"/>
                </a:moveTo>
                <a:lnTo>
                  <a:pt x="7" y="5"/>
                </a:lnTo>
                <a:lnTo>
                  <a:pt x="13" y="7"/>
                </a:lnTo>
                <a:lnTo>
                  <a:pt x="16" y="15"/>
                </a:lnTo>
                <a:lnTo>
                  <a:pt x="18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4" name="Freeform 922"/>
          <p:cNvSpPr>
            <a:spLocks/>
          </p:cNvSpPr>
          <p:nvPr/>
        </p:nvSpPr>
        <p:spPr bwMode="auto">
          <a:xfrm>
            <a:off x="6232525" y="2343150"/>
            <a:ext cx="23813" cy="26988"/>
          </a:xfrm>
          <a:custGeom>
            <a:avLst/>
            <a:gdLst>
              <a:gd name="T0" fmla="*/ 10 w 15"/>
              <a:gd name="T1" fmla="*/ 16 h 17"/>
              <a:gd name="T2" fmla="*/ 15 w 15"/>
              <a:gd name="T3" fmla="*/ 17 h 17"/>
              <a:gd name="T4" fmla="*/ 15 w 15"/>
              <a:gd name="T5" fmla="*/ 13 h 17"/>
              <a:gd name="T6" fmla="*/ 15 w 15"/>
              <a:gd name="T7" fmla="*/ 12 h 17"/>
              <a:gd name="T8" fmla="*/ 8 w 15"/>
              <a:gd name="T9" fmla="*/ 5 h 17"/>
              <a:gd name="T10" fmla="*/ 0 w 15"/>
              <a:gd name="T11" fmla="*/ 0 h 17"/>
              <a:gd name="T12" fmla="*/ 0 w 15"/>
              <a:gd name="T13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7">
                <a:moveTo>
                  <a:pt x="10" y="16"/>
                </a:moveTo>
                <a:lnTo>
                  <a:pt x="15" y="17"/>
                </a:lnTo>
                <a:lnTo>
                  <a:pt x="15" y="13"/>
                </a:lnTo>
                <a:lnTo>
                  <a:pt x="15" y="12"/>
                </a:lnTo>
                <a:lnTo>
                  <a:pt x="8" y="5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5" name="Freeform 923"/>
          <p:cNvSpPr>
            <a:spLocks/>
          </p:cNvSpPr>
          <p:nvPr/>
        </p:nvSpPr>
        <p:spPr bwMode="auto">
          <a:xfrm>
            <a:off x="6192838" y="2351088"/>
            <a:ext cx="33338" cy="22225"/>
          </a:xfrm>
          <a:custGeom>
            <a:avLst/>
            <a:gdLst>
              <a:gd name="T0" fmla="*/ 6 w 21"/>
              <a:gd name="T1" fmla="*/ 10 h 14"/>
              <a:gd name="T2" fmla="*/ 9 w 21"/>
              <a:gd name="T3" fmla="*/ 8 h 14"/>
              <a:gd name="T4" fmla="*/ 18 w 21"/>
              <a:gd name="T5" fmla="*/ 14 h 14"/>
              <a:gd name="T6" fmla="*/ 21 w 21"/>
              <a:gd name="T7" fmla="*/ 11 h 14"/>
              <a:gd name="T8" fmla="*/ 11 w 21"/>
              <a:gd name="T9" fmla="*/ 5 h 14"/>
              <a:gd name="T10" fmla="*/ 3 w 21"/>
              <a:gd name="T11" fmla="*/ 3 h 14"/>
              <a:gd name="T12" fmla="*/ 0 w 21"/>
              <a:gd name="T13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" h="14">
                <a:moveTo>
                  <a:pt x="6" y="10"/>
                </a:moveTo>
                <a:lnTo>
                  <a:pt x="9" y="8"/>
                </a:lnTo>
                <a:lnTo>
                  <a:pt x="18" y="14"/>
                </a:lnTo>
                <a:lnTo>
                  <a:pt x="21" y="11"/>
                </a:lnTo>
                <a:lnTo>
                  <a:pt x="11" y="5"/>
                </a:lnTo>
                <a:lnTo>
                  <a:pt x="3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6" name="Freeform 924"/>
          <p:cNvSpPr>
            <a:spLocks/>
          </p:cNvSpPr>
          <p:nvPr/>
        </p:nvSpPr>
        <p:spPr bwMode="auto">
          <a:xfrm>
            <a:off x="6118225" y="2322513"/>
            <a:ext cx="60325" cy="50800"/>
          </a:xfrm>
          <a:custGeom>
            <a:avLst/>
            <a:gdLst>
              <a:gd name="T0" fmla="*/ 38 w 38"/>
              <a:gd name="T1" fmla="*/ 0 h 32"/>
              <a:gd name="T2" fmla="*/ 35 w 38"/>
              <a:gd name="T3" fmla="*/ 4 h 32"/>
              <a:gd name="T4" fmla="*/ 26 w 38"/>
              <a:gd name="T5" fmla="*/ 13 h 32"/>
              <a:gd name="T6" fmla="*/ 20 w 38"/>
              <a:gd name="T7" fmla="*/ 19 h 32"/>
              <a:gd name="T8" fmla="*/ 19 w 38"/>
              <a:gd name="T9" fmla="*/ 21 h 32"/>
              <a:gd name="T10" fmla="*/ 11 w 38"/>
              <a:gd name="T11" fmla="*/ 26 h 32"/>
              <a:gd name="T12" fmla="*/ 6 w 38"/>
              <a:gd name="T13" fmla="*/ 30 h 32"/>
              <a:gd name="T14" fmla="*/ 0 w 38"/>
              <a:gd name="T15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8" h="32">
                <a:moveTo>
                  <a:pt x="38" y="0"/>
                </a:moveTo>
                <a:lnTo>
                  <a:pt x="35" y="4"/>
                </a:lnTo>
                <a:lnTo>
                  <a:pt x="26" y="13"/>
                </a:lnTo>
                <a:lnTo>
                  <a:pt x="20" y="19"/>
                </a:lnTo>
                <a:lnTo>
                  <a:pt x="19" y="21"/>
                </a:lnTo>
                <a:lnTo>
                  <a:pt x="11" y="26"/>
                </a:lnTo>
                <a:lnTo>
                  <a:pt x="6" y="30"/>
                </a:lnTo>
                <a:lnTo>
                  <a:pt x="0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7" name="Freeform 925"/>
          <p:cNvSpPr>
            <a:spLocks/>
          </p:cNvSpPr>
          <p:nvPr/>
        </p:nvSpPr>
        <p:spPr bwMode="auto">
          <a:xfrm>
            <a:off x="6161088" y="2357438"/>
            <a:ext cx="41275" cy="17463"/>
          </a:xfrm>
          <a:custGeom>
            <a:avLst/>
            <a:gdLst>
              <a:gd name="T0" fmla="*/ 0 w 26"/>
              <a:gd name="T1" fmla="*/ 11 h 11"/>
              <a:gd name="T2" fmla="*/ 8 w 26"/>
              <a:gd name="T3" fmla="*/ 10 h 11"/>
              <a:gd name="T4" fmla="*/ 5 w 26"/>
              <a:gd name="T5" fmla="*/ 7 h 11"/>
              <a:gd name="T6" fmla="*/ 3 w 26"/>
              <a:gd name="T7" fmla="*/ 7 h 11"/>
              <a:gd name="T8" fmla="*/ 1 w 26"/>
              <a:gd name="T9" fmla="*/ 7 h 11"/>
              <a:gd name="T10" fmla="*/ 1 w 26"/>
              <a:gd name="T11" fmla="*/ 6 h 11"/>
              <a:gd name="T12" fmla="*/ 4 w 26"/>
              <a:gd name="T13" fmla="*/ 0 h 11"/>
              <a:gd name="T14" fmla="*/ 11 w 26"/>
              <a:gd name="T15" fmla="*/ 1 h 11"/>
              <a:gd name="T16" fmla="*/ 20 w 26"/>
              <a:gd name="T17" fmla="*/ 7 h 11"/>
              <a:gd name="T18" fmla="*/ 26 w 26"/>
              <a:gd name="T19" fmla="*/ 6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6" h="11">
                <a:moveTo>
                  <a:pt x="0" y="11"/>
                </a:moveTo>
                <a:lnTo>
                  <a:pt x="8" y="10"/>
                </a:lnTo>
                <a:lnTo>
                  <a:pt x="5" y="7"/>
                </a:lnTo>
                <a:lnTo>
                  <a:pt x="3" y="7"/>
                </a:lnTo>
                <a:lnTo>
                  <a:pt x="1" y="7"/>
                </a:lnTo>
                <a:lnTo>
                  <a:pt x="1" y="6"/>
                </a:lnTo>
                <a:lnTo>
                  <a:pt x="4" y="0"/>
                </a:lnTo>
                <a:lnTo>
                  <a:pt x="11" y="1"/>
                </a:lnTo>
                <a:lnTo>
                  <a:pt x="20" y="7"/>
                </a:lnTo>
                <a:lnTo>
                  <a:pt x="26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8" name="Line 926"/>
          <p:cNvSpPr>
            <a:spLocks noChangeShapeType="1"/>
          </p:cNvSpPr>
          <p:nvPr/>
        </p:nvSpPr>
        <p:spPr bwMode="auto">
          <a:xfrm flipH="1">
            <a:off x="6108700" y="2373313"/>
            <a:ext cx="9525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9" name="Freeform 927"/>
          <p:cNvSpPr>
            <a:spLocks/>
          </p:cNvSpPr>
          <p:nvPr/>
        </p:nvSpPr>
        <p:spPr bwMode="auto">
          <a:xfrm>
            <a:off x="6080125" y="2328863"/>
            <a:ext cx="61913" cy="53975"/>
          </a:xfrm>
          <a:custGeom>
            <a:avLst/>
            <a:gdLst>
              <a:gd name="T0" fmla="*/ 18 w 39"/>
              <a:gd name="T1" fmla="*/ 32 h 34"/>
              <a:gd name="T2" fmla="*/ 7 w 39"/>
              <a:gd name="T3" fmla="*/ 34 h 34"/>
              <a:gd name="T4" fmla="*/ 0 w 39"/>
              <a:gd name="T5" fmla="*/ 32 h 34"/>
              <a:gd name="T6" fmla="*/ 3 w 39"/>
              <a:gd name="T7" fmla="*/ 26 h 34"/>
              <a:gd name="T8" fmla="*/ 9 w 39"/>
              <a:gd name="T9" fmla="*/ 21 h 34"/>
              <a:gd name="T10" fmla="*/ 9 w 39"/>
              <a:gd name="T11" fmla="*/ 14 h 34"/>
              <a:gd name="T12" fmla="*/ 15 w 39"/>
              <a:gd name="T13" fmla="*/ 11 h 34"/>
              <a:gd name="T14" fmla="*/ 26 w 39"/>
              <a:gd name="T15" fmla="*/ 11 h 34"/>
              <a:gd name="T16" fmla="*/ 28 w 39"/>
              <a:gd name="T17" fmla="*/ 11 h 34"/>
              <a:gd name="T18" fmla="*/ 30 w 39"/>
              <a:gd name="T19" fmla="*/ 11 h 34"/>
              <a:gd name="T20" fmla="*/ 35 w 39"/>
              <a:gd name="T21" fmla="*/ 10 h 34"/>
              <a:gd name="T22" fmla="*/ 39 w 39"/>
              <a:gd name="T23" fmla="*/ 6 h 34"/>
              <a:gd name="T24" fmla="*/ 30 w 39"/>
              <a:gd name="T25" fmla="*/ 4 h 34"/>
              <a:gd name="T26" fmla="*/ 29 w 39"/>
              <a:gd name="T27" fmla="*/ 3 h 34"/>
              <a:gd name="T28" fmla="*/ 29 w 39"/>
              <a:gd name="T29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9" h="34">
                <a:moveTo>
                  <a:pt x="18" y="32"/>
                </a:moveTo>
                <a:lnTo>
                  <a:pt x="7" y="34"/>
                </a:lnTo>
                <a:lnTo>
                  <a:pt x="0" y="32"/>
                </a:lnTo>
                <a:lnTo>
                  <a:pt x="3" y="26"/>
                </a:lnTo>
                <a:lnTo>
                  <a:pt x="9" y="21"/>
                </a:lnTo>
                <a:lnTo>
                  <a:pt x="9" y="14"/>
                </a:lnTo>
                <a:lnTo>
                  <a:pt x="15" y="11"/>
                </a:lnTo>
                <a:lnTo>
                  <a:pt x="26" y="11"/>
                </a:lnTo>
                <a:lnTo>
                  <a:pt x="28" y="11"/>
                </a:lnTo>
                <a:lnTo>
                  <a:pt x="30" y="11"/>
                </a:lnTo>
                <a:lnTo>
                  <a:pt x="35" y="10"/>
                </a:lnTo>
                <a:lnTo>
                  <a:pt x="39" y="6"/>
                </a:lnTo>
                <a:lnTo>
                  <a:pt x="30" y="4"/>
                </a:lnTo>
                <a:lnTo>
                  <a:pt x="29" y="3"/>
                </a:lnTo>
                <a:lnTo>
                  <a:pt x="2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0" name="Freeform 928"/>
          <p:cNvSpPr>
            <a:spLocks/>
          </p:cNvSpPr>
          <p:nvPr/>
        </p:nvSpPr>
        <p:spPr bwMode="auto">
          <a:xfrm>
            <a:off x="5743575" y="2359025"/>
            <a:ext cx="12700" cy="31750"/>
          </a:xfrm>
          <a:custGeom>
            <a:avLst/>
            <a:gdLst>
              <a:gd name="T0" fmla="*/ 0 w 8"/>
              <a:gd name="T1" fmla="*/ 13 h 20"/>
              <a:gd name="T2" fmla="*/ 2 w 8"/>
              <a:gd name="T3" fmla="*/ 11 h 20"/>
              <a:gd name="T4" fmla="*/ 5 w 8"/>
              <a:gd name="T5" fmla="*/ 20 h 20"/>
              <a:gd name="T6" fmla="*/ 8 w 8"/>
              <a:gd name="T7" fmla="*/ 18 h 20"/>
              <a:gd name="T8" fmla="*/ 8 w 8"/>
              <a:gd name="T9" fmla="*/ 14 h 20"/>
              <a:gd name="T10" fmla="*/ 8 w 8"/>
              <a:gd name="T11" fmla="*/ 0 h 20"/>
              <a:gd name="T12" fmla="*/ 0 w 8"/>
              <a:gd name="T13" fmla="*/ 5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20">
                <a:moveTo>
                  <a:pt x="0" y="13"/>
                </a:moveTo>
                <a:lnTo>
                  <a:pt x="2" y="11"/>
                </a:lnTo>
                <a:lnTo>
                  <a:pt x="5" y="20"/>
                </a:lnTo>
                <a:lnTo>
                  <a:pt x="8" y="18"/>
                </a:lnTo>
                <a:lnTo>
                  <a:pt x="8" y="14"/>
                </a:lnTo>
                <a:lnTo>
                  <a:pt x="8" y="0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1" name="Freeform 929"/>
          <p:cNvSpPr>
            <a:spLocks/>
          </p:cNvSpPr>
          <p:nvPr/>
        </p:nvSpPr>
        <p:spPr bwMode="auto">
          <a:xfrm>
            <a:off x="5726113" y="2366963"/>
            <a:ext cx="17463" cy="23813"/>
          </a:xfrm>
          <a:custGeom>
            <a:avLst/>
            <a:gdLst>
              <a:gd name="T0" fmla="*/ 11 w 11"/>
              <a:gd name="T1" fmla="*/ 0 h 15"/>
              <a:gd name="T2" fmla="*/ 0 w 11"/>
              <a:gd name="T3" fmla="*/ 5 h 15"/>
              <a:gd name="T4" fmla="*/ 0 w 11"/>
              <a:gd name="T5" fmla="*/ 15 h 15"/>
              <a:gd name="T6" fmla="*/ 7 w 11"/>
              <a:gd name="T7" fmla="*/ 13 h 15"/>
              <a:gd name="T8" fmla="*/ 8 w 11"/>
              <a:gd name="T9" fmla="*/ 8 h 15"/>
              <a:gd name="T10" fmla="*/ 11 w 11"/>
              <a:gd name="T11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5">
                <a:moveTo>
                  <a:pt x="11" y="0"/>
                </a:moveTo>
                <a:lnTo>
                  <a:pt x="0" y="5"/>
                </a:lnTo>
                <a:lnTo>
                  <a:pt x="0" y="15"/>
                </a:lnTo>
                <a:lnTo>
                  <a:pt x="7" y="13"/>
                </a:lnTo>
                <a:lnTo>
                  <a:pt x="8" y="8"/>
                </a:lnTo>
                <a:lnTo>
                  <a:pt x="11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2" name="Freeform 930"/>
          <p:cNvSpPr>
            <a:spLocks/>
          </p:cNvSpPr>
          <p:nvPr/>
        </p:nvSpPr>
        <p:spPr bwMode="auto">
          <a:xfrm>
            <a:off x="6148388" y="2374900"/>
            <a:ext cx="47625" cy="31750"/>
          </a:xfrm>
          <a:custGeom>
            <a:avLst/>
            <a:gdLst>
              <a:gd name="T0" fmla="*/ 30 w 30"/>
              <a:gd name="T1" fmla="*/ 20 h 20"/>
              <a:gd name="T2" fmla="*/ 24 w 30"/>
              <a:gd name="T3" fmla="*/ 18 h 20"/>
              <a:gd name="T4" fmla="*/ 16 w 30"/>
              <a:gd name="T5" fmla="*/ 14 h 20"/>
              <a:gd name="T6" fmla="*/ 12 w 30"/>
              <a:gd name="T7" fmla="*/ 10 h 20"/>
              <a:gd name="T8" fmla="*/ 5 w 30"/>
              <a:gd name="T9" fmla="*/ 11 h 20"/>
              <a:gd name="T10" fmla="*/ 1 w 30"/>
              <a:gd name="T11" fmla="*/ 12 h 20"/>
              <a:gd name="T12" fmla="*/ 0 w 30"/>
              <a:gd name="T13" fmla="*/ 12 h 20"/>
              <a:gd name="T14" fmla="*/ 2 w 30"/>
              <a:gd name="T15" fmla="*/ 1 h 20"/>
              <a:gd name="T16" fmla="*/ 8 w 30"/>
              <a:gd name="T17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" h="20">
                <a:moveTo>
                  <a:pt x="30" y="20"/>
                </a:moveTo>
                <a:lnTo>
                  <a:pt x="24" y="18"/>
                </a:lnTo>
                <a:lnTo>
                  <a:pt x="16" y="14"/>
                </a:lnTo>
                <a:lnTo>
                  <a:pt x="12" y="10"/>
                </a:lnTo>
                <a:lnTo>
                  <a:pt x="5" y="11"/>
                </a:lnTo>
                <a:lnTo>
                  <a:pt x="1" y="12"/>
                </a:lnTo>
                <a:lnTo>
                  <a:pt x="0" y="12"/>
                </a:lnTo>
                <a:lnTo>
                  <a:pt x="2" y="1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3" name="Line 931"/>
          <p:cNvSpPr>
            <a:spLocks noChangeShapeType="1"/>
          </p:cNvSpPr>
          <p:nvPr/>
        </p:nvSpPr>
        <p:spPr bwMode="auto">
          <a:xfrm>
            <a:off x="6196013" y="2406650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4" name="Freeform 932"/>
          <p:cNvSpPr>
            <a:spLocks/>
          </p:cNvSpPr>
          <p:nvPr/>
        </p:nvSpPr>
        <p:spPr bwMode="auto">
          <a:xfrm>
            <a:off x="6248400" y="2409825"/>
            <a:ext cx="14288" cy="4763"/>
          </a:xfrm>
          <a:custGeom>
            <a:avLst/>
            <a:gdLst>
              <a:gd name="T0" fmla="*/ 9 w 9"/>
              <a:gd name="T1" fmla="*/ 0 h 3"/>
              <a:gd name="T2" fmla="*/ 5 w 9"/>
              <a:gd name="T3" fmla="*/ 0 h 3"/>
              <a:gd name="T4" fmla="*/ 0 w 9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3">
                <a:moveTo>
                  <a:pt x="9" y="0"/>
                </a:moveTo>
                <a:lnTo>
                  <a:pt x="5" y="0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5" name="Freeform 933"/>
          <p:cNvSpPr>
            <a:spLocks/>
          </p:cNvSpPr>
          <p:nvPr/>
        </p:nvSpPr>
        <p:spPr bwMode="auto">
          <a:xfrm>
            <a:off x="6256338" y="2409825"/>
            <a:ext cx="11113" cy="7938"/>
          </a:xfrm>
          <a:custGeom>
            <a:avLst/>
            <a:gdLst>
              <a:gd name="T0" fmla="*/ 0 w 7"/>
              <a:gd name="T1" fmla="*/ 5 h 5"/>
              <a:gd name="T2" fmla="*/ 4 w 7"/>
              <a:gd name="T3" fmla="*/ 4 h 5"/>
              <a:gd name="T4" fmla="*/ 7 w 7"/>
              <a:gd name="T5" fmla="*/ 1 h 5"/>
              <a:gd name="T6" fmla="*/ 4 w 7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5">
                <a:moveTo>
                  <a:pt x="0" y="5"/>
                </a:moveTo>
                <a:lnTo>
                  <a:pt x="4" y="4"/>
                </a:lnTo>
                <a:lnTo>
                  <a:pt x="7" y="1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6" name="Line 934"/>
          <p:cNvSpPr>
            <a:spLocks noChangeShapeType="1"/>
          </p:cNvSpPr>
          <p:nvPr/>
        </p:nvSpPr>
        <p:spPr bwMode="auto">
          <a:xfrm flipH="1">
            <a:off x="6232525" y="2414588"/>
            <a:ext cx="15875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7" name="Freeform 935"/>
          <p:cNvSpPr>
            <a:spLocks/>
          </p:cNvSpPr>
          <p:nvPr/>
        </p:nvSpPr>
        <p:spPr bwMode="auto">
          <a:xfrm>
            <a:off x="6091238" y="2411413"/>
            <a:ext cx="53975" cy="22225"/>
          </a:xfrm>
          <a:custGeom>
            <a:avLst/>
            <a:gdLst>
              <a:gd name="T0" fmla="*/ 0 w 34"/>
              <a:gd name="T1" fmla="*/ 14 h 14"/>
              <a:gd name="T2" fmla="*/ 2 w 34"/>
              <a:gd name="T3" fmla="*/ 12 h 14"/>
              <a:gd name="T4" fmla="*/ 7 w 34"/>
              <a:gd name="T5" fmla="*/ 8 h 14"/>
              <a:gd name="T6" fmla="*/ 14 w 34"/>
              <a:gd name="T7" fmla="*/ 3 h 14"/>
              <a:gd name="T8" fmla="*/ 15 w 34"/>
              <a:gd name="T9" fmla="*/ 2 h 14"/>
              <a:gd name="T10" fmla="*/ 25 w 34"/>
              <a:gd name="T11" fmla="*/ 0 h 14"/>
              <a:gd name="T12" fmla="*/ 26 w 34"/>
              <a:gd name="T13" fmla="*/ 0 h 14"/>
              <a:gd name="T14" fmla="*/ 34 w 34"/>
              <a:gd name="T15" fmla="*/ 8 h 14"/>
              <a:gd name="T16" fmla="*/ 32 w 34"/>
              <a:gd name="T17" fmla="*/ 11 h 14"/>
              <a:gd name="T18" fmla="*/ 29 w 34"/>
              <a:gd name="T19" fmla="*/ 12 h 14"/>
              <a:gd name="T20" fmla="*/ 25 w 34"/>
              <a:gd name="T21" fmla="*/ 10 h 14"/>
              <a:gd name="T22" fmla="*/ 22 w 34"/>
              <a:gd name="T23" fmla="*/ 7 h 14"/>
              <a:gd name="T24" fmla="*/ 19 w 34"/>
              <a:gd name="T25" fmla="*/ 10 h 14"/>
              <a:gd name="T26" fmla="*/ 18 w 34"/>
              <a:gd name="T27" fmla="*/ 1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" h="14">
                <a:moveTo>
                  <a:pt x="0" y="14"/>
                </a:moveTo>
                <a:lnTo>
                  <a:pt x="2" y="12"/>
                </a:lnTo>
                <a:lnTo>
                  <a:pt x="7" y="8"/>
                </a:lnTo>
                <a:lnTo>
                  <a:pt x="14" y="3"/>
                </a:lnTo>
                <a:lnTo>
                  <a:pt x="15" y="2"/>
                </a:lnTo>
                <a:lnTo>
                  <a:pt x="25" y="0"/>
                </a:lnTo>
                <a:lnTo>
                  <a:pt x="26" y="0"/>
                </a:lnTo>
                <a:lnTo>
                  <a:pt x="34" y="8"/>
                </a:lnTo>
                <a:lnTo>
                  <a:pt x="32" y="11"/>
                </a:lnTo>
                <a:lnTo>
                  <a:pt x="29" y="12"/>
                </a:lnTo>
                <a:lnTo>
                  <a:pt x="25" y="10"/>
                </a:lnTo>
                <a:lnTo>
                  <a:pt x="22" y="7"/>
                </a:lnTo>
                <a:lnTo>
                  <a:pt x="19" y="10"/>
                </a:lnTo>
                <a:lnTo>
                  <a:pt x="18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8" name="Freeform 936"/>
          <p:cNvSpPr>
            <a:spLocks/>
          </p:cNvSpPr>
          <p:nvPr/>
        </p:nvSpPr>
        <p:spPr bwMode="auto">
          <a:xfrm>
            <a:off x="5640388" y="2417763"/>
            <a:ext cx="17463" cy="20638"/>
          </a:xfrm>
          <a:custGeom>
            <a:avLst/>
            <a:gdLst>
              <a:gd name="T0" fmla="*/ 0 w 11"/>
              <a:gd name="T1" fmla="*/ 13 h 13"/>
              <a:gd name="T2" fmla="*/ 11 w 11"/>
              <a:gd name="T3" fmla="*/ 10 h 13"/>
              <a:gd name="T4" fmla="*/ 10 w 11"/>
              <a:gd name="T5" fmla="*/ 6 h 13"/>
              <a:gd name="T6" fmla="*/ 7 w 11"/>
              <a:gd name="T7" fmla="*/ 0 h 13"/>
              <a:gd name="T8" fmla="*/ 2 w 11"/>
              <a:gd name="T9" fmla="*/ 8 h 13"/>
              <a:gd name="T10" fmla="*/ 0 w 11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3">
                <a:moveTo>
                  <a:pt x="0" y="13"/>
                </a:moveTo>
                <a:lnTo>
                  <a:pt x="11" y="10"/>
                </a:lnTo>
                <a:lnTo>
                  <a:pt x="10" y="6"/>
                </a:lnTo>
                <a:lnTo>
                  <a:pt x="7" y="0"/>
                </a:lnTo>
                <a:lnTo>
                  <a:pt x="2" y="8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9" name="Freeform 937"/>
          <p:cNvSpPr>
            <a:spLocks/>
          </p:cNvSpPr>
          <p:nvPr/>
        </p:nvSpPr>
        <p:spPr bwMode="auto">
          <a:xfrm>
            <a:off x="6156325" y="2403475"/>
            <a:ext cx="76200" cy="38100"/>
          </a:xfrm>
          <a:custGeom>
            <a:avLst/>
            <a:gdLst>
              <a:gd name="T0" fmla="*/ 48 w 48"/>
              <a:gd name="T1" fmla="*/ 9 h 24"/>
              <a:gd name="T2" fmla="*/ 45 w 48"/>
              <a:gd name="T3" fmla="*/ 11 h 24"/>
              <a:gd name="T4" fmla="*/ 37 w 48"/>
              <a:gd name="T5" fmla="*/ 17 h 24"/>
              <a:gd name="T6" fmla="*/ 30 w 48"/>
              <a:gd name="T7" fmla="*/ 24 h 24"/>
              <a:gd name="T8" fmla="*/ 22 w 48"/>
              <a:gd name="T9" fmla="*/ 19 h 24"/>
              <a:gd name="T10" fmla="*/ 11 w 48"/>
              <a:gd name="T11" fmla="*/ 17 h 24"/>
              <a:gd name="T12" fmla="*/ 0 w 48"/>
              <a:gd name="T13" fmla="*/ 15 h 24"/>
              <a:gd name="T14" fmla="*/ 0 w 48"/>
              <a:gd name="T15" fmla="*/ 7 h 24"/>
              <a:gd name="T16" fmla="*/ 4 w 48"/>
              <a:gd name="T17" fmla="*/ 0 h 24"/>
              <a:gd name="T18" fmla="*/ 14 w 48"/>
              <a:gd name="T19" fmla="*/ 1 h 24"/>
              <a:gd name="T20" fmla="*/ 19 w 48"/>
              <a:gd name="T21" fmla="*/ 7 h 24"/>
              <a:gd name="T22" fmla="*/ 25 w 48"/>
              <a:gd name="T23" fmla="*/ 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8" h="24">
                <a:moveTo>
                  <a:pt x="48" y="9"/>
                </a:moveTo>
                <a:lnTo>
                  <a:pt x="45" y="11"/>
                </a:lnTo>
                <a:lnTo>
                  <a:pt x="37" y="17"/>
                </a:lnTo>
                <a:lnTo>
                  <a:pt x="30" y="24"/>
                </a:lnTo>
                <a:lnTo>
                  <a:pt x="22" y="19"/>
                </a:lnTo>
                <a:lnTo>
                  <a:pt x="11" y="17"/>
                </a:lnTo>
                <a:lnTo>
                  <a:pt x="0" y="15"/>
                </a:lnTo>
                <a:lnTo>
                  <a:pt x="0" y="7"/>
                </a:lnTo>
                <a:lnTo>
                  <a:pt x="4" y="0"/>
                </a:lnTo>
                <a:lnTo>
                  <a:pt x="14" y="1"/>
                </a:lnTo>
                <a:lnTo>
                  <a:pt x="19" y="7"/>
                </a:lnTo>
                <a:lnTo>
                  <a:pt x="25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0" name="Freeform 938"/>
          <p:cNvSpPr>
            <a:spLocks/>
          </p:cNvSpPr>
          <p:nvPr/>
        </p:nvSpPr>
        <p:spPr bwMode="auto">
          <a:xfrm>
            <a:off x="6215063" y="2417763"/>
            <a:ext cx="41275" cy="23813"/>
          </a:xfrm>
          <a:custGeom>
            <a:avLst/>
            <a:gdLst>
              <a:gd name="T0" fmla="*/ 0 w 26"/>
              <a:gd name="T1" fmla="*/ 15 h 15"/>
              <a:gd name="T2" fmla="*/ 8 w 26"/>
              <a:gd name="T3" fmla="*/ 6 h 15"/>
              <a:gd name="T4" fmla="*/ 22 w 26"/>
              <a:gd name="T5" fmla="*/ 2 h 15"/>
              <a:gd name="T6" fmla="*/ 26 w 26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6" h="15">
                <a:moveTo>
                  <a:pt x="0" y="15"/>
                </a:moveTo>
                <a:lnTo>
                  <a:pt x="8" y="6"/>
                </a:lnTo>
                <a:lnTo>
                  <a:pt x="22" y="2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1" name="Freeform 939"/>
          <p:cNvSpPr>
            <a:spLocks/>
          </p:cNvSpPr>
          <p:nvPr/>
        </p:nvSpPr>
        <p:spPr bwMode="auto">
          <a:xfrm>
            <a:off x="6118225" y="2428875"/>
            <a:ext cx="12700" cy="22225"/>
          </a:xfrm>
          <a:custGeom>
            <a:avLst/>
            <a:gdLst>
              <a:gd name="T0" fmla="*/ 1 w 8"/>
              <a:gd name="T1" fmla="*/ 0 h 14"/>
              <a:gd name="T2" fmla="*/ 8 w 8"/>
              <a:gd name="T3" fmla="*/ 6 h 14"/>
              <a:gd name="T4" fmla="*/ 0 w 8"/>
              <a:gd name="T5" fmla="*/ 14 h 14"/>
              <a:gd name="T6" fmla="*/ 2 w 8"/>
              <a:gd name="T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4">
                <a:moveTo>
                  <a:pt x="1" y="0"/>
                </a:moveTo>
                <a:lnTo>
                  <a:pt x="8" y="6"/>
                </a:lnTo>
                <a:lnTo>
                  <a:pt x="0" y="14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2" name="Freeform 940"/>
          <p:cNvSpPr>
            <a:spLocks/>
          </p:cNvSpPr>
          <p:nvPr/>
        </p:nvSpPr>
        <p:spPr bwMode="auto">
          <a:xfrm>
            <a:off x="6121400" y="2441575"/>
            <a:ext cx="38100" cy="15875"/>
          </a:xfrm>
          <a:custGeom>
            <a:avLst/>
            <a:gdLst>
              <a:gd name="T0" fmla="*/ 0 w 24"/>
              <a:gd name="T1" fmla="*/ 6 h 10"/>
              <a:gd name="T2" fmla="*/ 3 w 24"/>
              <a:gd name="T3" fmla="*/ 7 h 10"/>
              <a:gd name="T4" fmla="*/ 13 w 24"/>
              <a:gd name="T5" fmla="*/ 0 h 10"/>
              <a:gd name="T6" fmla="*/ 15 w 24"/>
              <a:gd name="T7" fmla="*/ 2 h 10"/>
              <a:gd name="T8" fmla="*/ 24 w 24"/>
              <a:gd name="T9" fmla="*/ 3 h 10"/>
              <a:gd name="T10" fmla="*/ 15 w 24"/>
              <a:gd name="T11" fmla="*/ 8 h 10"/>
              <a:gd name="T12" fmla="*/ 15 w 24"/>
              <a:gd name="T1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10">
                <a:moveTo>
                  <a:pt x="0" y="6"/>
                </a:moveTo>
                <a:lnTo>
                  <a:pt x="3" y="7"/>
                </a:lnTo>
                <a:lnTo>
                  <a:pt x="13" y="0"/>
                </a:lnTo>
                <a:lnTo>
                  <a:pt x="15" y="2"/>
                </a:lnTo>
                <a:lnTo>
                  <a:pt x="24" y="3"/>
                </a:lnTo>
                <a:lnTo>
                  <a:pt x="15" y="8"/>
                </a:lnTo>
                <a:lnTo>
                  <a:pt x="15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3" name="Freeform 941"/>
          <p:cNvSpPr>
            <a:spLocks/>
          </p:cNvSpPr>
          <p:nvPr/>
        </p:nvSpPr>
        <p:spPr bwMode="auto">
          <a:xfrm>
            <a:off x="6067425" y="2433638"/>
            <a:ext cx="33338" cy="34925"/>
          </a:xfrm>
          <a:custGeom>
            <a:avLst/>
            <a:gdLst>
              <a:gd name="T0" fmla="*/ 21 w 21"/>
              <a:gd name="T1" fmla="*/ 22 h 22"/>
              <a:gd name="T2" fmla="*/ 11 w 21"/>
              <a:gd name="T3" fmla="*/ 20 h 22"/>
              <a:gd name="T4" fmla="*/ 0 w 21"/>
              <a:gd name="T5" fmla="*/ 18 h 22"/>
              <a:gd name="T6" fmla="*/ 6 w 21"/>
              <a:gd name="T7" fmla="*/ 11 h 22"/>
              <a:gd name="T8" fmla="*/ 10 w 21"/>
              <a:gd name="T9" fmla="*/ 5 h 22"/>
              <a:gd name="T10" fmla="*/ 15 w 21"/>
              <a:gd name="T11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22">
                <a:moveTo>
                  <a:pt x="21" y="22"/>
                </a:moveTo>
                <a:lnTo>
                  <a:pt x="11" y="20"/>
                </a:lnTo>
                <a:lnTo>
                  <a:pt x="0" y="18"/>
                </a:lnTo>
                <a:lnTo>
                  <a:pt x="6" y="11"/>
                </a:lnTo>
                <a:lnTo>
                  <a:pt x="10" y="5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4" name="Freeform 942"/>
          <p:cNvSpPr>
            <a:spLocks/>
          </p:cNvSpPr>
          <p:nvPr/>
        </p:nvSpPr>
        <p:spPr bwMode="auto">
          <a:xfrm>
            <a:off x="6226175" y="2471738"/>
            <a:ext cx="7938" cy="6350"/>
          </a:xfrm>
          <a:custGeom>
            <a:avLst/>
            <a:gdLst>
              <a:gd name="T0" fmla="*/ 5 w 5"/>
              <a:gd name="T1" fmla="*/ 2 h 4"/>
              <a:gd name="T2" fmla="*/ 3 w 5"/>
              <a:gd name="T3" fmla="*/ 0 h 4"/>
              <a:gd name="T4" fmla="*/ 0 w 5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4">
                <a:moveTo>
                  <a:pt x="5" y="2"/>
                </a:moveTo>
                <a:lnTo>
                  <a:pt x="3" y="0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5" name="Freeform 943"/>
          <p:cNvSpPr>
            <a:spLocks/>
          </p:cNvSpPr>
          <p:nvPr/>
        </p:nvSpPr>
        <p:spPr bwMode="auto">
          <a:xfrm>
            <a:off x="6203950" y="2441575"/>
            <a:ext cx="22225" cy="41275"/>
          </a:xfrm>
          <a:custGeom>
            <a:avLst/>
            <a:gdLst>
              <a:gd name="T0" fmla="*/ 14 w 14"/>
              <a:gd name="T1" fmla="*/ 23 h 26"/>
              <a:gd name="T2" fmla="*/ 12 w 14"/>
              <a:gd name="T3" fmla="*/ 25 h 26"/>
              <a:gd name="T4" fmla="*/ 11 w 14"/>
              <a:gd name="T5" fmla="*/ 26 h 26"/>
              <a:gd name="T6" fmla="*/ 4 w 14"/>
              <a:gd name="T7" fmla="*/ 22 h 26"/>
              <a:gd name="T8" fmla="*/ 3 w 14"/>
              <a:gd name="T9" fmla="*/ 22 h 26"/>
              <a:gd name="T10" fmla="*/ 0 w 14"/>
              <a:gd name="T11" fmla="*/ 15 h 26"/>
              <a:gd name="T12" fmla="*/ 2 w 14"/>
              <a:gd name="T13" fmla="*/ 14 h 26"/>
              <a:gd name="T14" fmla="*/ 6 w 14"/>
              <a:gd name="T15" fmla="*/ 11 h 26"/>
              <a:gd name="T16" fmla="*/ 4 w 14"/>
              <a:gd name="T17" fmla="*/ 6 h 26"/>
              <a:gd name="T18" fmla="*/ 7 w 14"/>
              <a:gd name="T19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26">
                <a:moveTo>
                  <a:pt x="14" y="23"/>
                </a:moveTo>
                <a:lnTo>
                  <a:pt x="12" y="25"/>
                </a:lnTo>
                <a:lnTo>
                  <a:pt x="11" y="26"/>
                </a:lnTo>
                <a:lnTo>
                  <a:pt x="4" y="22"/>
                </a:lnTo>
                <a:lnTo>
                  <a:pt x="3" y="22"/>
                </a:lnTo>
                <a:lnTo>
                  <a:pt x="0" y="15"/>
                </a:lnTo>
                <a:lnTo>
                  <a:pt x="2" y="14"/>
                </a:lnTo>
                <a:lnTo>
                  <a:pt x="6" y="11"/>
                </a:lnTo>
                <a:lnTo>
                  <a:pt x="4" y="6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6" name="Freeform 944"/>
          <p:cNvSpPr>
            <a:spLocks/>
          </p:cNvSpPr>
          <p:nvPr/>
        </p:nvSpPr>
        <p:spPr bwMode="auto">
          <a:xfrm>
            <a:off x="6072188" y="2474913"/>
            <a:ext cx="19050" cy="14288"/>
          </a:xfrm>
          <a:custGeom>
            <a:avLst/>
            <a:gdLst>
              <a:gd name="T0" fmla="*/ 0 w 12"/>
              <a:gd name="T1" fmla="*/ 1 h 9"/>
              <a:gd name="T2" fmla="*/ 11 w 12"/>
              <a:gd name="T3" fmla="*/ 0 h 9"/>
              <a:gd name="T4" fmla="*/ 12 w 12"/>
              <a:gd name="T5" fmla="*/ 5 h 9"/>
              <a:gd name="T6" fmla="*/ 12 w 12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9">
                <a:moveTo>
                  <a:pt x="0" y="1"/>
                </a:moveTo>
                <a:lnTo>
                  <a:pt x="11" y="0"/>
                </a:lnTo>
                <a:lnTo>
                  <a:pt x="12" y="5"/>
                </a:lnTo>
                <a:lnTo>
                  <a:pt x="12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7" name="Freeform 945"/>
          <p:cNvSpPr>
            <a:spLocks/>
          </p:cNvSpPr>
          <p:nvPr/>
        </p:nvSpPr>
        <p:spPr bwMode="auto">
          <a:xfrm>
            <a:off x="6053138" y="2476500"/>
            <a:ext cx="19050" cy="17463"/>
          </a:xfrm>
          <a:custGeom>
            <a:avLst/>
            <a:gdLst>
              <a:gd name="T0" fmla="*/ 5 w 12"/>
              <a:gd name="T1" fmla="*/ 11 h 11"/>
              <a:gd name="T2" fmla="*/ 0 w 12"/>
              <a:gd name="T3" fmla="*/ 7 h 11"/>
              <a:gd name="T4" fmla="*/ 7 w 12"/>
              <a:gd name="T5" fmla="*/ 0 h 11"/>
              <a:gd name="T6" fmla="*/ 12 w 12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1">
                <a:moveTo>
                  <a:pt x="5" y="11"/>
                </a:moveTo>
                <a:lnTo>
                  <a:pt x="0" y="7"/>
                </a:lnTo>
                <a:lnTo>
                  <a:pt x="7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8" name="Freeform 946"/>
          <p:cNvSpPr>
            <a:spLocks/>
          </p:cNvSpPr>
          <p:nvPr/>
        </p:nvSpPr>
        <p:spPr bwMode="auto">
          <a:xfrm>
            <a:off x="6089650" y="2468563"/>
            <a:ext cx="42863" cy="30163"/>
          </a:xfrm>
          <a:custGeom>
            <a:avLst/>
            <a:gdLst>
              <a:gd name="T0" fmla="*/ 1 w 27"/>
              <a:gd name="T1" fmla="*/ 13 h 19"/>
              <a:gd name="T2" fmla="*/ 0 w 27"/>
              <a:gd name="T3" fmla="*/ 17 h 19"/>
              <a:gd name="T4" fmla="*/ 5 w 27"/>
              <a:gd name="T5" fmla="*/ 19 h 19"/>
              <a:gd name="T6" fmla="*/ 12 w 27"/>
              <a:gd name="T7" fmla="*/ 8 h 19"/>
              <a:gd name="T8" fmla="*/ 22 w 27"/>
              <a:gd name="T9" fmla="*/ 4 h 19"/>
              <a:gd name="T10" fmla="*/ 26 w 27"/>
              <a:gd name="T11" fmla="*/ 0 h 19"/>
              <a:gd name="T12" fmla="*/ 27 w 27"/>
              <a:gd name="T13" fmla="*/ 0 h 19"/>
              <a:gd name="T14" fmla="*/ 26 w 27"/>
              <a:gd name="T15" fmla="*/ 0 h 19"/>
              <a:gd name="T16" fmla="*/ 22 w 27"/>
              <a:gd name="T17" fmla="*/ 0 h 19"/>
              <a:gd name="T18" fmla="*/ 16 w 27"/>
              <a:gd name="T19" fmla="*/ 0 h 19"/>
              <a:gd name="T20" fmla="*/ 7 w 27"/>
              <a:gd name="T2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19">
                <a:moveTo>
                  <a:pt x="1" y="13"/>
                </a:moveTo>
                <a:lnTo>
                  <a:pt x="0" y="17"/>
                </a:lnTo>
                <a:lnTo>
                  <a:pt x="5" y="19"/>
                </a:lnTo>
                <a:lnTo>
                  <a:pt x="12" y="8"/>
                </a:lnTo>
                <a:lnTo>
                  <a:pt x="22" y="4"/>
                </a:lnTo>
                <a:lnTo>
                  <a:pt x="26" y="0"/>
                </a:lnTo>
                <a:lnTo>
                  <a:pt x="27" y="0"/>
                </a:lnTo>
                <a:lnTo>
                  <a:pt x="26" y="0"/>
                </a:lnTo>
                <a:lnTo>
                  <a:pt x="22" y="0"/>
                </a:lnTo>
                <a:lnTo>
                  <a:pt x="16" y="0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9" name="Freeform 947"/>
          <p:cNvSpPr>
            <a:spLocks/>
          </p:cNvSpPr>
          <p:nvPr/>
        </p:nvSpPr>
        <p:spPr bwMode="auto">
          <a:xfrm>
            <a:off x="6143625" y="2446338"/>
            <a:ext cx="93663" cy="63500"/>
          </a:xfrm>
          <a:custGeom>
            <a:avLst/>
            <a:gdLst>
              <a:gd name="T0" fmla="*/ 1 w 59"/>
              <a:gd name="T1" fmla="*/ 7 h 40"/>
              <a:gd name="T2" fmla="*/ 0 w 59"/>
              <a:gd name="T3" fmla="*/ 14 h 40"/>
              <a:gd name="T4" fmla="*/ 8 w 59"/>
              <a:gd name="T5" fmla="*/ 10 h 40"/>
              <a:gd name="T6" fmla="*/ 16 w 59"/>
              <a:gd name="T7" fmla="*/ 0 h 40"/>
              <a:gd name="T8" fmla="*/ 33 w 59"/>
              <a:gd name="T9" fmla="*/ 5 h 40"/>
              <a:gd name="T10" fmla="*/ 34 w 59"/>
              <a:gd name="T11" fmla="*/ 14 h 40"/>
              <a:gd name="T12" fmla="*/ 35 w 59"/>
              <a:gd name="T13" fmla="*/ 18 h 40"/>
              <a:gd name="T14" fmla="*/ 40 w 59"/>
              <a:gd name="T15" fmla="*/ 23 h 40"/>
              <a:gd name="T16" fmla="*/ 41 w 59"/>
              <a:gd name="T17" fmla="*/ 35 h 40"/>
              <a:gd name="T18" fmla="*/ 48 w 59"/>
              <a:gd name="T19" fmla="*/ 40 h 40"/>
              <a:gd name="T20" fmla="*/ 46 w 59"/>
              <a:gd name="T21" fmla="*/ 31 h 40"/>
              <a:gd name="T22" fmla="*/ 49 w 59"/>
              <a:gd name="T23" fmla="*/ 30 h 40"/>
              <a:gd name="T24" fmla="*/ 52 w 59"/>
              <a:gd name="T25" fmla="*/ 29 h 40"/>
              <a:gd name="T26" fmla="*/ 56 w 59"/>
              <a:gd name="T27" fmla="*/ 27 h 40"/>
              <a:gd name="T28" fmla="*/ 59 w 59"/>
              <a:gd name="T29" fmla="*/ 19 h 40"/>
              <a:gd name="T30" fmla="*/ 57 w 59"/>
              <a:gd name="T31" fmla="*/ 18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9" h="40">
                <a:moveTo>
                  <a:pt x="1" y="7"/>
                </a:moveTo>
                <a:lnTo>
                  <a:pt x="0" y="14"/>
                </a:lnTo>
                <a:lnTo>
                  <a:pt x="8" y="10"/>
                </a:lnTo>
                <a:lnTo>
                  <a:pt x="16" y="0"/>
                </a:lnTo>
                <a:lnTo>
                  <a:pt x="33" y="5"/>
                </a:lnTo>
                <a:lnTo>
                  <a:pt x="34" y="14"/>
                </a:lnTo>
                <a:lnTo>
                  <a:pt x="35" y="18"/>
                </a:lnTo>
                <a:lnTo>
                  <a:pt x="40" y="23"/>
                </a:lnTo>
                <a:lnTo>
                  <a:pt x="41" y="35"/>
                </a:lnTo>
                <a:lnTo>
                  <a:pt x="48" y="40"/>
                </a:lnTo>
                <a:lnTo>
                  <a:pt x="46" y="31"/>
                </a:lnTo>
                <a:lnTo>
                  <a:pt x="49" y="30"/>
                </a:lnTo>
                <a:lnTo>
                  <a:pt x="52" y="29"/>
                </a:lnTo>
                <a:lnTo>
                  <a:pt x="56" y="27"/>
                </a:lnTo>
                <a:lnTo>
                  <a:pt x="59" y="19"/>
                </a:lnTo>
                <a:lnTo>
                  <a:pt x="5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0" name="Freeform 948"/>
          <p:cNvSpPr>
            <a:spLocks/>
          </p:cNvSpPr>
          <p:nvPr/>
        </p:nvSpPr>
        <p:spPr bwMode="auto">
          <a:xfrm>
            <a:off x="6119813" y="2524125"/>
            <a:ext cx="25400" cy="6350"/>
          </a:xfrm>
          <a:custGeom>
            <a:avLst/>
            <a:gdLst>
              <a:gd name="T0" fmla="*/ 16 w 16"/>
              <a:gd name="T1" fmla="*/ 0 h 4"/>
              <a:gd name="T2" fmla="*/ 7 w 16"/>
              <a:gd name="T3" fmla="*/ 1 h 4"/>
              <a:gd name="T4" fmla="*/ 0 w 16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6" h="4">
                <a:moveTo>
                  <a:pt x="16" y="0"/>
                </a:moveTo>
                <a:lnTo>
                  <a:pt x="7" y="1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1" name="Line 949"/>
          <p:cNvSpPr>
            <a:spLocks noChangeShapeType="1"/>
          </p:cNvSpPr>
          <p:nvPr/>
        </p:nvSpPr>
        <p:spPr bwMode="auto">
          <a:xfrm flipH="1">
            <a:off x="6107113" y="2530475"/>
            <a:ext cx="12700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2" name="Freeform 950"/>
          <p:cNvSpPr>
            <a:spLocks/>
          </p:cNvSpPr>
          <p:nvPr/>
        </p:nvSpPr>
        <p:spPr bwMode="auto">
          <a:xfrm>
            <a:off x="6145213" y="2524125"/>
            <a:ext cx="3175" cy="15875"/>
          </a:xfrm>
          <a:custGeom>
            <a:avLst/>
            <a:gdLst>
              <a:gd name="T0" fmla="*/ 2 w 2"/>
              <a:gd name="T1" fmla="*/ 10 h 10"/>
              <a:gd name="T2" fmla="*/ 2 w 2"/>
              <a:gd name="T3" fmla="*/ 8 h 10"/>
              <a:gd name="T4" fmla="*/ 0 w 2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0">
                <a:moveTo>
                  <a:pt x="2" y="10"/>
                </a:moveTo>
                <a:lnTo>
                  <a:pt x="2" y="8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3" name="Freeform 951"/>
          <p:cNvSpPr>
            <a:spLocks/>
          </p:cNvSpPr>
          <p:nvPr/>
        </p:nvSpPr>
        <p:spPr bwMode="auto">
          <a:xfrm>
            <a:off x="6054725" y="2560638"/>
            <a:ext cx="60325" cy="11113"/>
          </a:xfrm>
          <a:custGeom>
            <a:avLst/>
            <a:gdLst>
              <a:gd name="T0" fmla="*/ 0 w 38"/>
              <a:gd name="T1" fmla="*/ 6 h 7"/>
              <a:gd name="T2" fmla="*/ 1 w 38"/>
              <a:gd name="T3" fmla="*/ 7 h 7"/>
              <a:gd name="T4" fmla="*/ 3 w 38"/>
              <a:gd name="T5" fmla="*/ 7 h 7"/>
              <a:gd name="T6" fmla="*/ 10 w 38"/>
              <a:gd name="T7" fmla="*/ 7 h 7"/>
              <a:gd name="T8" fmla="*/ 21 w 38"/>
              <a:gd name="T9" fmla="*/ 3 h 7"/>
              <a:gd name="T10" fmla="*/ 33 w 38"/>
              <a:gd name="T11" fmla="*/ 2 h 7"/>
              <a:gd name="T12" fmla="*/ 38 w 38"/>
              <a:gd name="T13" fmla="*/ 0 h 7"/>
              <a:gd name="T14" fmla="*/ 34 w 38"/>
              <a:gd name="T15" fmla="*/ 7 h 7"/>
              <a:gd name="T16" fmla="*/ 33 w 38"/>
              <a:gd name="T1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8" h="7">
                <a:moveTo>
                  <a:pt x="0" y="6"/>
                </a:moveTo>
                <a:lnTo>
                  <a:pt x="1" y="7"/>
                </a:lnTo>
                <a:lnTo>
                  <a:pt x="3" y="7"/>
                </a:lnTo>
                <a:lnTo>
                  <a:pt x="10" y="7"/>
                </a:lnTo>
                <a:lnTo>
                  <a:pt x="21" y="3"/>
                </a:lnTo>
                <a:lnTo>
                  <a:pt x="33" y="2"/>
                </a:lnTo>
                <a:lnTo>
                  <a:pt x="38" y="0"/>
                </a:lnTo>
                <a:lnTo>
                  <a:pt x="34" y="7"/>
                </a:lnTo>
                <a:lnTo>
                  <a:pt x="33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4" name="Freeform 952"/>
          <p:cNvSpPr>
            <a:spLocks/>
          </p:cNvSpPr>
          <p:nvPr/>
        </p:nvSpPr>
        <p:spPr bwMode="auto">
          <a:xfrm>
            <a:off x="6016625" y="2559050"/>
            <a:ext cx="38100" cy="19050"/>
          </a:xfrm>
          <a:custGeom>
            <a:avLst/>
            <a:gdLst>
              <a:gd name="T0" fmla="*/ 21 w 24"/>
              <a:gd name="T1" fmla="*/ 9 h 12"/>
              <a:gd name="T2" fmla="*/ 17 w 24"/>
              <a:gd name="T3" fmla="*/ 8 h 12"/>
              <a:gd name="T4" fmla="*/ 0 w 24"/>
              <a:gd name="T5" fmla="*/ 12 h 12"/>
              <a:gd name="T6" fmla="*/ 4 w 24"/>
              <a:gd name="T7" fmla="*/ 5 h 12"/>
              <a:gd name="T8" fmla="*/ 19 w 24"/>
              <a:gd name="T9" fmla="*/ 0 h 12"/>
              <a:gd name="T10" fmla="*/ 24 w 24"/>
              <a:gd name="T11" fmla="*/ 7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2">
                <a:moveTo>
                  <a:pt x="21" y="9"/>
                </a:moveTo>
                <a:lnTo>
                  <a:pt x="17" y="8"/>
                </a:lnTo>
                <a:lnTo>
                  <a:pt x="0" y="12"/>
                </a:lnTo>
                <a:lnTo>
                  <a:pt x="4" y="5"/>
                </a:lnTo>
                <a:lnTo>
                  <a:pt x="19" y="0"/>
                </a:lnTo>
                <a:lnTo>
                  <a:pt x="24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5" name="Freeform 953"/>
          <p:cNvSpPr>
            <a:spLocks/>
          </p:cNvSpPr>
          <p:nvPr/>
        </p:nvSpPr>
        <p:spPr bwMode="auto">
          <a:xfrm>
            <a:off x="6049963" y="2573338"/>
            <a:ext cx="26988" cy="11113"/>
          </a:xfrm>
          <a:custGeom>
            <a:avLst/>
            <a:gdLst>
              <a:gd name="T0" fmla="*/ 15 w 17"/>
              <a:gd name="T1" fmla="*/ 7 h 7"/>
              <a:gd name="T2" fmla="*/ 17 w 17"/>
              <a:gd name="T3" fmla="*/ 6 h 7"/>
              <a:gd name="T4" fmla="*/ 6 w 17"/>
              <a:gd name="T5" fmla="*/ 2 h 7"/>
              <a:gd name="T6" fmla="*/ 0 w 17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7">
                <a:moveTo>
                  <a:pt x="15" y="7"/>
                </a:moveTo>
                <a:lnTo>
                  <a:pt x="17" y="6"/>
                </a:lnTo>
                <a:lnTo>
                  <a:pt x="6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6" name="Freeform 954"/>
          <p:cNvSpPr>
            <a:spLocks/>
          </p:cNvSpPr>
          <p:nvPr/>
        </p:nvSpPr>
        <p:spPr bwMode="auto">
          <a:xfrm>
            <a:off x="6111875" y="2563813"/>
            <a:ext cx="19050" cy="20638"/>
          </a:xfrm>
          <a:custGeom>
            <a:avLst/>
            <a:gdLst>
              <a:gd name="T0" fmla="*/ 0 w 12"/>
              <a:gd name="T1" fmla="*/ 13 h 13"/>
              <a:gd name="T2" fmla="*/ 2 w 12"/>
              <a:gd name="T3" fmla="*/ 8 h 13"/>
              <a:gd name="T4" fmla="*/ 8 w 12"/>
              <a:gd name="T5" fmla="*/ 2 h 13"/>
              <a:gd name="T6" fmla="*/ 9 w 12"/>
              <a:gd name="T7" fmla="*/ 0 h 13"/>
              <a:gd name="T8" fmla="*/ 12 w 12"/>
              <a:gd name="T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13">
                <a:moveTo>
                  <a:pt x="0" y="13"/>
                </a:moveTo>
                <a:lnTo>
                  <a:pt x="2" y="8"/>
                </a:lnTo>
                <a:lnTo>
                  <a:pt x="8" y="2"/>
                </a:lnTo>
                <a:lnTo>
                  <a:pt x="9" y="0"/>
                </a:lnTo>
                <a:lnTo>
                  <a:pt x="12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7" name="Freeform 955"/>
          <p:cNvSpPr>
            <a:spLocks/>
          </p:cNvSpPr>
          <p:nvPr/>
        </p:nvSpPr>
        <p:spPr bwMode="auto">
          <a:xfrm>
            <a:off x="6048375" y="2578100"/>
            <a:ext cx="25400" cy="6350"/>
          </a:xfrm>
          <a:custGeom>
            <a:avLst/>
            <a:gdLst>
              <a:gd name="T0" fmla="*/ 0 w 16"/>
              <a:gd name="T1" fmla="*/ 4 h 4"/>
              <a:gd name="T2" fmla="*/ 5 w 16"/>
              <a:gd name="T3" fmla="*/ 0 h 4"/>
              <a:gd name="T4" fmla="*/ 14 w 16"/>
              <a:gd name="T5" fmla="*/ 4 h 4"/>
              <a:gd name="T6" fmla="*/ 16 w 16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4">
                <a:moveTo>
                  <a:pt x="0" y="4"/>
                </a:moveTo>
                <a:lnTo>
                  <a:pt x="5" y="0"/>
                </a:lnTo>
                <a:lnTo>
                  <a:pt x="14" y="4"/>
                </a:lnTo>
                <a:lnTo>
                  <a:pt x="16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8" name="Freeform 956"/>
          <p:cNvSpPr>
            <a:spLocks/>
          </p:cNvSpPr>
          <p:nvPr/>
        </p:nvSpPr>
        <p:spPr bwMode="auto">
          <a:xfrm>
            <a:off x="6097588" y="2571750"/>
            <a:ext cx="9525" cy="17463"/>
          </a:xfrm>
          <a:custGeom>
            <a:avLst/>
            <a:gdLst>
              <a:gd name="T0" fmla="*/ 6 w 6"/>
              <a:gd name="T1" fmla="*/ 0 h 11"/>
              <a:gd name="T2" fmla="*/ 0 w 6"/>
              <a:gd name="T3" fmla="*/ 8 h 11"/>
              <a:gd name="T4" fmla="*/ 2 w 6"/>
              <a:gd name="T5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1">
                <a:moveTo>
                  <a:pt x="6" y="0"/>
                </a:moveTo>
                <a:lnTo>
                  <a:pt x="0" y="8"/>
                </a:lnTo>
                <a:lnTo>
                  <a:pt x="2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9" name="Freeform 957"/>
          <p:cNvSpPr>
            <a:spLocks/>
          </p:cNvSpPr>
          <p:nvPr/>
        </p:nvSpPr>
        <p:spPr bwMode="auto">
          <a:xfrm>
            <a:off x="6130925" y="2565400"/>
            <a:ext cx="52388" cy="41275"/>
          </a:xfrm>
          <a:custGeom>
            <a:avLst/>
            <a:gdLst>
              <a:gd name="T0" fmla="*/ 0 w 33"/>
              <a:gd name="T1" fmla="*/ 0 h 26"/>
              <a:gd name="T2" fmla="*/ 4 w 33"/>
              <a:gd name="T3" fmla="*/ 1 h 26"/>
              <a:gd name="T4" fmla="*/ 5 w 33"/>
              <a:gd name="T5" fmla="*/ 1 h 26"/>
              <a:gd name="T6" fmla="*/ 7 w 33"/>
              <a:gd name="T7" fmla="*/ 4 h 26"/>
              <a:gd name="T8" fmla="*/ 12 w 33"/>
              <a:gd name="T9" fmla="*/ 4 h 26"/>
              <a:gd name="T10" fmla="*/ 13 w 33"/>
              <a:gd name="T11" fmla="*/ 3 h 26"/>
              <a:gd name="T12" fmla="*/ 15 w 33"/>
              <a:gd name="T13" fmla="*/ 4 h 26"/>
              <a:gd name="T14" fmla="*/ 23 w 33"/>
              <a:gd name="T15" fmla="*/ 7 h 26"/>
              <a:gd name="T16" fmla="*/ 30 w 33"/>
              <a:gd name="T17" fmla="*/ 10 h 26"/>
              <a:gd name="T18" fmla="*/ 33 w 33"/>
              <a:gd name="T19" fmla="*/ 11 h 26"/>
              <a:gd name="T20" fmla="*/ 33 w 33"/>
              <a:gd name="T21" fmla="*/ 25 h 26"/>
              <a:gd name="T22" fmla="*/ 33 w 33"/>
              <a:gd name="T2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26">
                <a:moveTo>
                  <a:pt x="0" y="0"/>
                </a:moveTo>
                <a:lnTo>
                  <a:pt x="4" y="1"/>
                </a:lnTo>
                <a:lnTo>
                  <a:pt x="5" y="1"/>
                </a:lnTo>
                <a:lnTo>
                  <a:pt x="7" y="4"/>
                </a:lnTo>
                <a:lnTo>
                  <a:pt x="12" y="4"/>
                </a:lnTo>
                <a:lnTo>
                  <a:pt x="13" y="3"/>
                </a:lnTo>
                <a:lnTo>
                  <a:pt x="15" y="4"/>
                </a:lnTo>
                <a:lnTo>
                  <a:pt x="23" y="7"/>
                </a:lnTo>
                <a:lnTo>
                  <a:pt x="30" y="10"/>
                </a:lnTo>
                <a:lnTo>
                  <a:pt x="33" y="11"/>
                </a:lnTo>
                <a:lnTo>
                  <a:pt x="33" y="25"/>
                </a:lnTo>
                <a:lnTo>
                  <a:pt x="33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0" name="Freeform 958"/>
          <p:cNvSpPr>
            <a:spLocks/>
          </p:cNvSpPr>
          <p:nvPr/>
        </p:nvSpPr>
        <p:spPr bwMode="auto">
          <a:xfrm>
            <a:off x="6100763" y="2584450"/>
            <a:ext cx="20638" cy="28575"/>
          </a:xfrm>
          <a:custGeom>
            <a:avLst/>
            <a:gdLst>
              <a:gd name="T0" fmla="*/ 0 w 13"/>
              <a:gd name="T1" fmla="*/ 3 h 18"/>
              <a:gd name="T2" fmla="*/ 0 w 13"/>
              <a:gd name="T3" fmla="*/ 7 h 18"/>
              <a:gd name="T4" fmla="*/ 4 w 13"/>
              <a:gd name="T5" fmla="*/ 8 h 18"/>
              <a:gd name="T6" fmla="*/ 9 w 13"/>
              <a:gd name="T7" fmla="*/ 18 h 18"/>
              <a:gd name="T8" fmla="*/ 13 w 13"/>
              <a:gd name="T9" fmla="*/ 13 h 18"/>
              <a:gd name="T10" fmla="*/ 8 w 13"/>
              <a:gd name="T11" fmla="*/ 7 h 18"/>
              <a:gd name="T12" fmla="*/ 5 w 13"/>
              <a:gd name="T13" fmla="*/ 3 h 18"/>
              <a:gd name="T14" fmla="*/ 7 w 13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" h="18">
                <a:moveTo>
                  <a:pt x="0" y="3"/>
                </a:moveTo>
                <a:lnTo>
                  <a:pt x="0" y="7"/>
                </a:lnTo>
                <a:lnTo>
                  <a:pt x="4" y="8"/>
                </a:lnTo>
                <a:lnTo>
                  <a:pt x="9" y="18"/>
                </a:lnTo>
                <a:lnTo>
                  <a:pt x="13" y="13"/>
                </a:lnTo>
                <a:lnTo>
                  <a:pt x="8" y="7"/>
                </a:lnTo>
                <a:lnTo>
                  <a:pt x="5" y="3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1" name="Freeform 959"/>
          <p:cNvSpPr>
            <a:spLocks/>
          </p:cNvSpPr>
          <p:nvPr/>
        </p:nvSpPr>
        <p:spPr bwMode="auto">
          <a:xfrm>
            <a:off x="6183313" y="2606675"/>
            <a:ext cx="6350" cy="11113"/>
          </a:xfrm>
          <a:custGeom>
            <a:avLst/>
            <a:gdLst>
              <a:gd name="T0" fmla="*/ 0 w 4"/>
              <a:gd name="T1" fmla="*/ 0 h 7"/>
              <a:gd name="T2" fmla="*/ 0 w 4"/>
              <a:gd name="T3" fmla="*/ 5 h 7"/>
              <a:gd name="T4" fmla="*/ 4 w 4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0" y="0"/>
                </a:moveTo>
                <a:lnTo>
                  <a:pt x="0" y="5"/>
                </a:lnTo>
                <a:lnTo>
                  <a:pt x="4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2" name="Freeform 960"/>
          <p:cNvSpPr>
            <a:spLocks/>
          </p:cNvSpPr>
          <p:nvPr/>
        </p:nvSpPr>
        <p:spPr bwMode="auto">
          <a:xfrm>
            <a:off x="6130925" y="2540000"/>
            <a:ext cx="66675" cy="80963"/>
          </a:xfrm>
          <a:custGeom>
            <a:avLst/>
            <a:gdLst>
              <a:gd name="T0" fmla="*/ 37 w 42"/>
              <a:gd name="T1" fmla="*/ 49 h 51"/>
              <a:gd name="T2" fmla="*/ 41 w 42"/>
              <a:gd name="T3" fmla="*/ 51 h 51"/>
              <a:gd name="T4" fmla="*/ 41 w 42"/>
              <a:gd name="T5" fmla="*/ 41 h 51"/>
              <a:gd name="T6" fmla="*/ 42 w 42"/>
              <a:gd name="T7" fmla="*/ 26 h 51"/>
              <a:gd name="T8" fmla="*/ 39 w 42"/>
              <a:gd name="T9" fmla="*/ 24 h 51"/>
              <a:gd name="T10" fmla="*/ 35 w 42"/>
              <a:gd name="T11" fmla="*/ 20 h 51"/>
              <a:gd name="T12" fmla="*/ 33 w 42"/>
              <a:gd name="T13" fmla="*/ 17 h 51"/>
              <a:gd name="T14" fmla="*/ 34 w 42"/>
              <a:gd name="T15" fmla="*/ 13 h 51"/>
              <a:gd name="T16" fmla="*/ 35 w 42"/>
              <a:gd name="T17" fmla="*/ 11 h 51"/>
              <a:gd name="T18" fmla="*/ 37 w 42"/>
              <a:gd name="T19" fmla="*/ 8 h 51"/>
              <a:gd name="T20" fmla="*/ 34 w 42"/>
              <a:gd name="T21" fmla="*/ 9 h 51"/>
              <a:gd name="T22" fmla="*/ 24 w 42"/>
              <a:gd name="T23" fmla="*/ 13 h 51"/>
              <a:gd name="T24" fmla="*/ 27 w 42"/>
              <a:gd name="T25" fmla="*/ 6 h 51"/>
              <a:gd name="T26" fmla="*/ 15 w 42"/>
              <a:gd name="T27" fmla="*/ 6 h 51"/>
              <a:gd name="T28" fmla="*/ 11 w 42"/>
              <a:gd name="T29" fmla="*/ 6 h 51"/>
              <a:gd name="T30" fmla="*/ 0 w 42"/>
              <a:gd name="T31" fmla="*/ 4 h 51"/>
              <a:gd name="T32" fmla="*/ 11 w 42"/>
              <a:gd name="T33" fmla="*/ 0 h 51"/>
              <a:gd name="T34" fmla="*/ 11 w 42"/>
              <a:gd name="T35" fmla="*/ 0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2" h="51">
                <a:moveTo>
                  <a:pt x="37" y="49"/>
                </a:moveTo>
                <a:lnTo>
                  <a:pt x="41" y="51"/>
                </a:lnTo>
                <a:lnTo>
                  <a:pt x="41" y="41"/>
                </a:lnTo>
                <a:lnTo>
                  <a:pt x="42" y="26"/>
                </a:lnTo>
                <a:lnTo>
                  <a:pt x="39" y="24"/>
                </a:lnTo>
                <a:lnTo>
                  <a:pt x="35" y="20"/>
                </a:lnTo>
                <a:lnTo>
                  <a:pt x="33" y="17"/>
                </a:lnTo>
                <a:lnTo>
                  <a:pt x="34" y="13"/>
                </a:lnTo>
                <a:lnTo>
                  <a:pt x="35" y="11"/>
                </a:lnTo>
                <a:lnTo>
                  <a:pt x="37" y="8"/>
                </a:lnTo>
                <a:lnTo>
                  <a:pt x="34" y="9"/>
                </a:lnTo>
                <a:lnTo>
                  <a:pt x="24" y="13"/>
                </a:lnTo>
                <a:lnTo>
                  <a:pt x="27" y="6"/>
                </a:lnTo>
                <a:lnTo>
                  <a:pt x="15" y="6"/>
                </a:lnTo>
                <a:lnTo>
                  <a:pt x="11" y="6"/>
                </a:lnTo>
                <a:lnTo>
                  <a:pt x="0" y="4"/>
                </a:lnTo>
                <a:lnTo>
                  <a:pt x="11" y="0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3" name="Freeform 961"/>
          <p:cNvSpPr>
            <a:spLocks/>
          </p:cNvSpPr>
          <p:nvPr/>
        </p:nvSpPr>
        <p:spPr bwMode="auto">
          <a:xfrm>
            <a:off x="5957888" y="2584450"/>
            <a:ext cx="38100" cy="44450"/>
          </a:xfrm>
          <a:custGeom>
            <a:avLst/>
            <a:gdLst>
              <a:gd name="T0" fmla="*/ 20 w 24"/>
              <a:gd name="T1" fmla="*/ 22 h 28"/>
              <a:gd name="T2" fmla="*/ 20 w 24"/>
              <a:gd name="T3" fmla="*/ 15 h 28"/>
              <a:gd name="T4" fmla="*/ 24 w 24"/>
              <a:gd name="T5" fmla="*/ 7 h 28"/>
              <a:gd name="T6" fmla="*/ 24 w 24"/>
              <a:gd name="T7" fmla="*/ 0 h 28"/>
              <a:gd name="T8" fmla="*/ 15 w 24"/>
              <a:gd name="T9" fmla="*/ 11 h 28"/>
              <a:gd name="T10" fmla="*/ 9 w 24"/>
              <a:gd name="T11" fmla="*/ 10 h 28"/>
              <a:gd name="T12" fmla="*/ 8 w 24"/>
              <a:gd name="T13" fmla="*/ 8 h 28"/>
              <a:gd name="T14" fmla="*/ 2 w 24"/>
              <a:gd name="T15" fmla="*/ 19 h 28"/>
              <a:gd name="T16" fmla="*/ 1 w 24"/>
              <a:gd name="T17" fmla="*/ 21 h 28"/>
              <a:gd name="T18" fmla="*/ 1 w 24"/>
              <a:gd name="T19" fmla="*/ 22 h 28"/>
              <a:gd name="T20" fmla="*/ 0 w 24"/>
              <a:gd name="T21" fmla="*/ 23 h 28"/>
              <a:gd name="T22" fmla="*/ 1 w 24"/>
              <a:gd name="T23" fmla="*/ 23 h 28"/>
              <a:gd name="T24" fmla="*/ 8 w 24"/>
              <a:gd name="T25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4" h="28">
                <a:moveTo>
                  <a:pt x="20" y="22"/>
                </a:moveTo>
                <a:lnTo>
                  <a:pt x="20" y="15"/>
                </a:lnTo>
                <a:lnTo>
                  <a:pt x="24" y="7"/>
                </a:lnTo>
                <a:lnTo>
                  <a:pt x="24" y="0"/>
                </a:lnTo>
                <a:lnTo>
                  <a:pt x="15" y="11"/>
                </a:lnTo>
                <a:lnTo>
                  <a:pt x="9" y="10"/>
                </a:lnTo>
                <a:lnTo>
                  <a:pt x="8" y="8"/>
                </a:lnTo>
                <a:lnTo>
                  <a:pt x="2" y="19"/>
                </a:lnTo>
                <a:lnTo>
                  <a:pt x="1" y="21"/>
                </a:lnTo>
                <a:lnTo>
                  <a:pt x="1" y="22"/>
                </a:lnTo>
                <a:lnTo>
                  <a:pt x="0" y="23"/>
                </a:lnTo>
                <a:lnTo>
                  <a:pt x="1" y="23"/>
                </a:lnTo>
                <a:lnTo>
                  <a:pt x="8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4" name="Freeform 962"/>
          <p:cNvSpPr>
            <a:spLocks/>
          </p:cNvSpPr>
          <p:nvPr/>
        </p:nvSpPr>
        <p:spPr bwMode="auto">
          <a:xfrm>
            <a:off x="6000750" y="2578100"/>
            <a:ext cx="52388" cy="53975"/>
          </a:xfrm>
          <a:custGeom>
            <a:avLst/>
            <a:gdLst>
              <a:gd name="T0" fmla="*/ 33 w 33"/>
              <a:gd name="T1" fmla="*/ 34 h 34"/>
              <a:gd name="T2" fmla="*/ 26 w 33"/>
              <a:gd name="T3" fmla="*/ 32 h 34"/>
              <a:gd name="T4" fmla="*/ 19 w 33"/>
              <a:gd name="T5" fmla="*/ 29 h 34"/>
              <a:gd name="T6" fmla="*/ 16 w 33"/>
              <a:gd name="T7" fmla="*/ 26 h 34"/>
              <a:gd name="T8" fmla="*/ 10 w 33"/>
              <a:gd name="T9" fmla="*/ 26 h 34"/>
              <a:gd name="T10" fmla="*/ 8 w 33"/>
              <a:gd name="T11" fmla="*/ 26 h 34"/>
              <a:gd name="T12" fmla="*/ 4 w 33"/>
              <a:gd name="T13" fmla="*/ 26 h 34"/>
              <a:gd name="T14" fmla="*/ 0 w 33"/>
              <a:gd name="T15" fmla="*/ 27 h 34"/>
              <a:gd name="T16" fmla="*/ 5 w 33"/>
              <a:gd name="T17" fmla="*/ 19 h 34"/>
              <a:gd name="T18" fmla="*/ 11 w 33"/>
              <a:gd name="T19" fmla="*/ 11 h 34"/>
              <a:gd name="T20" fmla="*/ 11 w 33"/>
              <a:gd name="T21" fmla="*/ 10 h 34"/>
              <a:gd name="T22" fmla="*/ 16 w 33"/>
              <a:gd name="T23" fmla="*/ 4 h 34"/>
              <a:gd name="T24" fmla="*/ 19 w 33"/>
              <a:gd name="T25" fmla="*/ 0 h 34"/>
              <a:gd name="T26" fmla="*/ 25 w 33"/>
              <a:gd name="T27" fmla="*/ 3 h 34"/>
              <a:gd name="T28" fmla="*/ 30 w 33"/>
              <a:gd name="T29" fmla="*/ 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3" h="34">
                <a:moveTo>
                  <a:pt x="33" y="34"/>
                </a:moveTo>
                <a:lnTo>
                  <a:pt x="26" y="32"/>
                </a:lnTo>
                <a:lnTo>
                  <a:pt x="19" y="29"/>
                </a:lnTo>
                <a:lnTo>
                  <a:pt x="16" y="26"/>
                </a:lnTo>
                <a:lnTo>
                  <a:pt x="10" y="26"/>
                </a:lnTo>
                <a:lnTo>
                  <a:pt x="8" y="26"/>
                </a:lnTo>
                <a:lnTo>
                  <a:pt x="4" y="26"/>
                </a:lnTo>
                <a:lnTo>
                  <a:pt x="0" y="27"/>
                </a:lnTo>
                <a:lnTo>
                  <a:pt x="5" y="19"/>
                </a:lnTo>
                <a:lnTo>
                  <a:pt x="11" y="11"/>
                </a:lnTo>
                <a:lnTo>
                  <a:pt x="11" y="10"/>
                </a:lnTo>
                <a:lnTo>
                  <a:pt x="16" y="4"/>
                </a:lnTo>
                <a:lnTo>
                  <a:pt x="19" y="0"/>
                </a:lnTo>
                <a:lnTo>
                  <a:pt x="25" y="3"/>
                </a:lnTo>
                <a:lnTo>
                  <a:pt x="3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5" name="Freeform 963"/>
          <p:cNvSpPr>
            <a:spLocks/>
          </p:cNvSpPr>
          <p:nvPr/>
        </p:nvSpPr>
        <p:spPr bwMode="auto">
          <a:xfrm>
            <a:off x="6053138" y="2632075"/>
            <a:ext cx="7938" cy="15875"/>
          </a:xfrm>
          <a:custGeom>
            <a:avLst/>
            <a:gdLst>
              <a:gd name="T0" fmla="*/ 4 w 5"/>
              <a:gd name="T1" fmla="*/ 10 h 10"/>
              <a:gd name="T2" fmla="*/ 5 w 5"/>
              <a:gd name="T3" fmla="*/ 8 h 10"/>
              <a:gd name="T4" fmla="*/ 2 w 5"/>
              <a:gd name="T5" fmla="*/ 0 h 10"/>
              <a:gd name="T6" fmla="*/ 0 w 5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0">
                <a:moveTo>
                  <a:pt x="4" y="10"/>
                </a:moveTo>
                <a:lnTo>
                  <a:pt x="5" y="8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6" name="Freeform 964"/>
          <p:cNvSpPr>
            <a:spLocks/>
          </p:cNvSpPr>
          <p:nvPr/>
        </p:nvSpPr>
        <p:spPr bwMode="auto">
          <a:xfrm>
            <a:off x="6000750" y="2630488"/>
            <a:ext cx="58738" cy="19050"/>
          </a:xfrm>
          <a:custGeom>
            <a:avLst/>
            <a:gdLst>
              <a:gd name="T0" fmla="*/ 1 w 37"/>
              <a:gd name="T1" fmla="*/ 9 h 12"/>
              <a:gd name="T2" fmla="*/ 0 w 37"/>
              <a:gd name="T3" fmla="*/ 1 h 12"/>
              <a:gd name="T4" fmla="*/ 1 w 37"/>
              <a:gd name="T5" fmla="*/ 1 h 12"/>
              <a:gd name="T6" fmla="*/ 7 w 37"/>
              <a:gd name="T7" fmla="*/ 0 h 12"/>
              <a:gd name="T8" fmla="*/ 14 w 37"/>
              <a:gd name="T9" fmla="*/ 0 h 12"/>
              <a:gd name="T10" fmla="*/ 18 w 37"/>
              <a:gd name="T11" fmla="*/ 0 h 12"/>
              <a:gd name="T12" fmla="*/ 23 w 37"/>
              <a:gd name="T13" fmla="*/ 5 h 12"/>
              <a:gd name="T14" fmla="*/ 26 w 37"/>
              <a:gd name="T15" fmla="*/ 12 h 12"/>
              <a:gd name="T16" fmla="*/ 33 w 37"/>
              <a:gd name="T17" fmla="*/ 12 h 12"/>
              <a:gd name="T18" fmla="*/ 37 w 37"/>
              <a:gd name="T19" fmla="*/ 11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7" h="12">
                <a:moveTo>
                  <a:pt x="1" y="9"/>
                </a:moveTo>
                <a:lnTo>
                  <a:pt x="0" y="1"/>
                </a:lnTo>
                <a:lnTo>
                  <a:pt x="1" y="1"/>
                </a:lnTo>
                <a:lnTo>
                  <a:pt x="7" y="0"/>
                </a:lnTo>
                <a:lnTo>
                  <a:pt x="14" y="0"/>
                </a:lnTo>
                <a:lnTo>
                  <a:pt x="18" y="0"/>
                </a:lnTo>
                <a:lnTo>
                  <a:pt x="23" y="5"/>
                </a:lnTo>
                <a:lnTo>
                  <a:pt x="26" y="12"/>
                </a:lnTo>
                <a:lnTo>
                  <a:pt x="33" y="12"/>
                </a:lnTo>
                <a:lnTo>
                  <a:pt x="37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7" name="Freeform 965"/>
          <p:cNvSpPr>
            <a:spLocks/>
          </p:cNvSpPr>
          <p:nvPr/>
        </p:nvSpPr>
        <p:spPr bwMode="auto">
          <a:xfrm>
            <a:off x="5970588" y="2619375"/>
            <a:ext cx="19050" cy="33338"/>
          </a:xfrm>
          <a:custGeom>
            <a:avLst/>
            <a:gdLst>
              <a:gd name="T0" fmla="*/ 0 w 12"/>
              <a:gd name="T1" fmla="*/ 6 h 21"/>
              <a:gd name="T2" fmla="*/ 4 w 12"/>
              <a:gd name="T3" fmla="*/ 7 h 21"/>
              <a:gd name="T4" fmla="*/ 7 w 12"/>
              <a:gd name="T5" fmla="*/ 21 h 21"/>
              <a:gd name="T6" fmla="*/ 11 w 12"/>
              <a:gd name="T7" fmla="*/ 16 h 21"/>
              <a:gd name="T8" fmla="*/ 12 w 12"/>
              <a:gd name="T9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21">
                <a:moveTo>
                  <a:pt x="0" y="6"/>
                </a:moveTo>
                <a:lnTo>
                  <a:pt x="4" y="7"/>
                </a:lnTo>
                <a:lnTo>
                  <a:pt x="7" y="21"/>
                </a:lnTo>
                <a:lnTo>
                  <a:pt x="11" y="16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8" name="Freeform 966"/>
          <p:cNvSpPr>
            <a:spLocks/>
          </p:cNvSpPr>
          <p:nvPr/>
        </p:nvSpPr>
        <p:spPr bwMode="auto">
          <a:xfrm>
            <a:off x="5994400" y="2644775"/>
            <a:ext cx="7938" cy="17463"/>
          </a:xfrm>
          <a:custGeom>
            <a:avLst/>
            <a:gdLst>
              <a:gd name="T0" fmla="*/ 0 w 5"/>
              <a:gd name="T1" fmla="*/ 11 h 11"/>
              <a:gd name="T2" fmla="*/ 5 w 5"/>
              <a:gd name="T3" fmla="*/ 2 h 11"/>
              <a:gd name="T4" fmla="*/ 5 w 5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1">
                <a:moveTo>
                  <a:pt x="0" y="11"/>
                </a:moveTo>
                <a:lnTo>
                  <a:pt x="5" y="2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9" name="Freeform 967"/>
          <p:cNvSpPr>
            <a:spLocks/>
          </p:cNvSpPr>
          <p:nvPr/>
        </p:nvSpPr>
        <p:spPr bwMode="auto">
          <a:xfrm>
            <a:off x="5911850" y="2665413"/>
            <a:ext cx="17463" cy="12700"/>
          </a:xfrm>
          <a:custGeom>
            <a:avLst/>
            <a:gdLst>
              <a:gd name="T0" fmla="*/ 0 w 11"/>
              <a:gd name="T1" fmla="*/ 8 h 8"/>
              <a:gd name="T2" fmla="*/ 4 w 11"/>
              <a:gd name="T3" fmla="*/ 8 h 8"/>
              <a:gd name="T4" fmla="*/ 5 w 11"/>
              <a:gd name="T5" fmla="*/ 7 h 8"/>
              <a:gd name="T6" fmla="*/ 1 w 11"/>
              <a:gd name="T7" fmla="*/ 1 h 8"/>
              <a:gd name="T8" fmla="*/ 4 w 11"/>
              <a:gd name="T9" fmla="*/ 1 h 8"/>
              <a:gd name="T10" fmla="*/ 11 w 11"/>
              <a:gd name="T11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8">
                <a:moveTo>
                  <a:pt x="0" y="8"/>
                </a:moveTo>
                <a:lnTo>
                  <a:pt x="4" y="8"/>
                </a:lnTo>
                <a:lnTo>
                  <a:pt x="5" y="7"/>
                </a:lnTo>
                <a:lnTo>
                  <a:pt x="1" y="1"/>
                </a:lnTo>
                <a:lnTo>
                  <a:pt x="4" y="1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0" name="Freeform 968"/>
          <p:cNvSpPr>
            <a:spLocks/>
          </p:cNvSpPr>
          <p:nvPr/>
        </p:nvSpPr>
        <p:spPr bwMode="auto">
          <a:xfrm>
            <a:off x="5892800" y="2678113"/>
            <a:ext cx="19050" cy="0"/>
          </a:xfrm>
          <a:custGeom>
            <a:avLst/>
            <a:gdLst>
              <a:gd name="T0" fmla="*/ 0 w 12"/>
              <a:gd name="T1" fmla="*/ 2 w 12"/>
              <a:gd name="T2" fmla="*/ 12 w 12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2">
                <a:moveTo>
                  <a:pt x="0" y="0"/>
                </a:moveTo>
                <a:lnTo>
                  <a:pt x="2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1" name="Freeform 969"/>
          <p:cNvSpPr>
            <a:spLocks/>
          </p:cNvSpPr>
          <p:nvPr/>
        </p:nvSpPr>
        <p:spPr bwMode="auto">
          <a:xfrm>
            <a:off x="5929313" y="2628900"/>
            <a:ext cx="65088" cy="49213"/>
          </a:xfrm>
          <a:custGeom>
            <a:avLst/>
            <a:gdLst>
              <a:gd name="T0" fmla="*/ 0 w 41"/>
              <a:gd name="T1" fmla="*/ 23 h 31"/>
              <a:gd name="T2" fmla="*/ 9 w 41"/>
              <a:gd name="T3" fmla="*/ 17 h 31"/>
              <a:gd name="T4" fmla="*/ 15 w 41"/>
              <a:gd name="T5" fmla="*/ 19 h 31"/>
              <a:gd name="T6" fmla="*/ 9 w 41"/>
              <a:gd name="T7" fmla="*/ 28 h 31"/>
              <a:gd name="T8" fmla="*/ 7 w 41"/>
              <a:gd name="T9" fmla="*/ 30 h 31"/>
              <a:gd name="T10" fmla="*/ 5 w 41"/>
              <a:gd name="T11" fmla="*/ 31 h 31"/>
              <a:gd name="T12" fmla="*/ 12 w 41"/>
              <a:gd name="T13" fmla="*/ 30 h 31"/>
              <a:gd name="T14" fmla="*/ 20 w 41"/>
              <a:gd name="T15" fmla="*/ 27 h 31"/>
              <a:gd name="T16" fmla="*/ 20 w 41"/>
              <a:gd name="T17" fmla="*/ 25 h 31"/>
              <a:gd name="T18" fmla="*/ 22 w 41"/>
              <a:gd name="T19" fmla="*/ 20 h 31"/>
              <a:gd name="T20" fmla="*/ 19 w 41"/>
              <a:gd name="T21" fmla="*/ 8 h 31"/>
              <a:gd name="T22" fmla="*/ 20 w 41"/>
              <a:gd name="T23" fmla="*/ 0 h 31"/>
              <a:gd name="T24" fmla="*/ 26 w 41"/>
              <a:gd name="T25" fmla="*/ 15 h 31"/>
              <a:gd name="T26" fmla="*/ 29 w 41"/>
              <a:gd name="T27" fmla="*/ 17 h 31"/>
              <a:gd name="T28" fmla="*/ 33 w 41"/>
              <a:gd name="T29" fmla="*/ 24 h 31"/>
              <a:gd name="T30" fmla="*/ 34 w 41"/>
              <a:gd name="T31" fmla="*/ 23 h 31"/>
              <a:gd name="T32" fmla="*/ 41 w 41"/>
              <a:gd name="T33" fmla="*/ 2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1" h="31">
                <a:moveTo>
                  <a:pt x="0" y="23"/>
                </a:moveTo>
                <a:lnTo>
                  <a:pt x="9" y="17"/>
                </a:lnTo>
                <a:lnTo>
                  <a:pt x="15" y="19"/>
                </a:lnTo>
                <a:lnTo>
                  <a:pt x="9" y="28"/>
                </a:lnTo>
                <a:lnTo>
                  <a:pt x="7" y="30"/>
                </a:lnTo>
                <a:lnTo>
                  <a:pt x="5" y="31"/>
                </a:lnTo>
                <a:lnTo>
                  <a:pt x="12" y="30"/>
                </a:lnTo>
                <a:lnTo>
                  <a:pt x="20" y="27"/>
                </a:lnTo>
                <a:lnTo>
                  <a:pt x="20" y="25"/>
                </a:lnTo>
                <a:lnTo>
                  <a:pt x="22" y="20"/>
                </a:lnTo>
                <a:lnTo>
                  <a:pt x="19" y="8"/>
                </a:lnTo>
                <a:lnTo>
                  <a:pt x="20" y="0"/>
                </a:lnTo>
                <a:lnTo>
                  <a:pt x="26" y="15"/>
                </a:lnTo>
                <a:lnTo>
                  <a:pt x="29" y="17"/>
                </a:lnTo>
                <a:lnTo>
                  <a:pt x="33" y="24"/>
                </a:lnTo>
                <a:lnTo>
                  <a:pt x="34" y="23"/>
                </a:lnTo>
                <a:lnTo>
                  <a:pt x="41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2" name="Freeform 970"/>
          <p:cNvSpPr>
            <a:spLocks/>
          </p:cNvSpPr>
          <p:nvPr/>
        </p:nvSpPr>
        <p:spPr bwMode="auto">
          <a:xfrm>
            <a:off x="5870575" y="2676525"/>
            <a:ext cx="33338" cy="30163"/>
          </a:xfrm>
          <a:custGeom>
            <a:avLst/>
            <a:gdLst>
              <a:gd name="T0" fmla="*/ 21 w 21"/>
              <a:gd name="T1" fmla="*/ 19 h 19"/>
              <a:gd name="T2" fmla="*/ 16 w 21"/>
              <a:gd name="T3" fmla="*/ 15 h 19"/>
              <a:gd name="T4" fmla="*/ 6 w 21"/>
              <a:gd name="T5" fmla="*/ 13 h 19"/>
              <a:gd name="T6" fmla="*/ 0 w 21"/>
              <a:gd name="T7" fmla="*/ 0 h 19"/>
              <a:gd name="T8" fmla="*/ 14 w 21"/>
              <a:gd name="T9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19">
                <a:moveTo>
                  <a:pt x="21" y="19"/>
                </a:moveTo>
                <a:lnTo>
                  <a:pt x="16" y="15"/>
                </a:lnTo>
                <a:lnTo>
                  <a:pt x="6" y="13"/>
                </a:lnTo>
                <a:lnTo>
                  <a:pt x="0" y="0"/>
                </a:lnTo>
                <a:lnTo>
                  <a:pt x="14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3" name="Freeform 971"/>
          <p:cNvSpPr>
            <a:spLocks/>
          </p:cNvSpPr>
          <p:nvPr/>
        </p:nvSpPr>
        <p:spPr bwMode="auto">
          <a:xfrm>
            <a:off x="5903913" y="2706688"/>
            <a:ext cx="14288" cy="25400"/>
          </a:xfrm>
          <a:custGeom>
            <a:avLst/>
            <a:gdLst>
              <a:gd name="T0" fmla="*/ 9 w 9"/>
              <a:gd name="T1" fmla="*/ 16 h 16"/>
              <a:gd name="T2" fmla="*/ 5 w 9"/>
              <a:gd name="T3" fmla="*/ 13 h 16"/>
              <a:gd name="T4" fmla="*/ 4 w 9"/>
              <a:gd name="T5" fmla="*/ 8 h 16"/>
              <a:gd name="T6" fmla="*/ 1 w 9"/>
              <a:gd name="T7" fmla="*/ 1 h 16"/>
              <a:gd name="T8" fmla="*/ 0 w 9"/>
              <a:gd name="T9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6">
                <a:moveTo>
                  <a:pt x="9" y="16"/>
                </a:moveTo>
                <a:lnTo>
                  <a:pt x="5" y="13"/>
                </a:lnTo>
                <a:lnTo>
                  <a:pt x="4" y="8"/>
                </a:lnTo>
                <a:lnTo>
                  <a:pt x="1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4" name="Freeform 972"/>
          <p:cNvSpPr>
            <a:spLocks/>
          </p:cNvSpPr>
          <p:nvPr/>
        </p:nvSpPr>
        <p:spPr bwMode="auto">
          <a:xfrm>
            <a:off x="5856288" y="2720975"/>
            <a:ext cx="25400" cy="11113"/>
          </a:xfrm>
          <a:custGeom>
            <a:avLst/>
            <a:gdLst>
              <a:gd name="T0" fmla="*/ 0 w 16"/>
              <a:gd name="T1" fmla="*/ 2 h 7"/>
              <a:gd name="T2" fmla="*/ 4 w 16"/>
              <a:gd name="T3" fmla="*/ 0 h 7"/>
              <a:gd name="T4" fmla="*/ 9 w 16"/>
              <a:gd name="T5" fmla="*/ 0 h 7"/>
              <a:gd name="T6" fmla="*/ 12 w 16"/>
              <a:gd name="T7" fmla="*/ 0 h 7"/>
              <a:gd name="T8" fmla="*/ 16 w 16"/>
              <a:gd name="T9" fmla="*/ 3 h 7"/>
              <a:gd name="T10" fmla="*/ 16 w 16"/>
              <a:gd name="T11" fmla="*/ 6 h 7"/>
              <a:gd name="T12" fmla="*/ 5 w 16"/>
              <a:gd name="T13" fmla="*/ 7 h 7"/>
              <a:gd name="T14" fmla="*/ 4 w 16"/>
              <a:gd name="T1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7">
                <a:moveTo>
                  <a:pt x="0" y="2"/>
                </a:moveTo>
                <a:lnTo>
                  <a:pt x="4" y="0"/>
                </a:lnTo>
                <a:lnTo>
                  <a:pt x="9" y="0"/>
                </a:lnTo>
                <a:lnTo>
                  <a:pt x="12" y="0"/>
                </a:lnTo>
                <a:lnTo>
                  <a:pt x="16" y="3"/>
                </a:lnTo>
                <a:lnTo>
                  <a:pt x="16" y="6"/>
                </a:lnTo>
                <a:lnTo>
                  <a:pt x="5" y="7"/>
                </a:lnTo>
                <a:lnTo>
                  <a:pt x="4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5" name="Freeform 973"/>
          <p:cNvSpPr>
            <a:spLocks/>
          </p:cNvSpPr>
          <p:nvPr/>
        </p:nvSpPr>
        <p:spPr bwMode="auto">
          <a:xfrm>
            <a:off x="5845175" y="2724150"/>
            <a:ext cx="17463" cy="12700"/>
          </a:xfrm>
          <a:custGeom>
            <a:avLst/>
            <a:gdLst>
              <a:gd name="T0" fmla="*/ 11 w 11"/>
              <a:gd name="T1" fmla="*/ 5 h 8"/>
              <a:gd name="T2" fmla="*/ 1 w 11"/>
              <a:gd name="T3" fmla="*/ 8 h 8"/>
              <a:gd name="T4" fmla="*/ 0 w 11"/>
              <a:gd name="T5" fmla="*/ 6 h 8"/>
              <a:gd name="T6" fmla="*/ 2 w 11"/>
              <a:gd name="T7" fmla="*/ 1 h 8"/>
              <a:gd name="T8" fmla="*/ 7 w 11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8">
                <a:moveTo>
                  <a:pt x="11" y="5"/>
                </a:moveTo>
                <a:lnTo>
                  <a:pt x="1" y="8"/>
                </a:lnTo>
                <a:lnTo>
                  <a:pt x="0" y="6"/>
                </a:lnTo>
                <a:lnTo>
                  <a:pt x="2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6" name="Freeform 974"/>
          <p:cNvSpPr>
            <a:spLocks/>
          </p:cNvSpPr>
          <p:nvPr/>
        </p:nvSpPr>
        <p:spPr bwMode="auto">
          <a:xfrm>
            <a:off x="5892800" y="2732088"/>
            <a:ext cx="61913" cy="17463"/>
          </a:xfrm>
          <a:custGeom>
            <a:avLst/>
            <a:gdLst>
              <a:gd name="T0" fmla="*/ 0 w 39"/>
              <a:gd name="T1" fmla="*/ 5 h 11"/>
              <a:gd name="T2" fmla="*/ 0 w 39"/>
              <a:gd name="T3" fmla="*/ 4 h 11"/>
              <a:gd name="T4" fmla="*/ 22 w 39"/>
              <a:gd name="T5" fmla="*/ 10 h 11"/>
              <a:gd name="T6" fmla="*/ 32 w 39"/>
              <a:gd name="T7" fmla="*/ 11 h 11"/>
              <a:gd name="T8" fmla="*/ 39 w 39"/>
              <a:gd name="T9" fmla="*/ 10 h 11"/>
              <a:gd name="T10" fmla="*/ 35 w 39"/>
              <a:gd name="T11" fmla="*/ 4 h 11"/>
              <a:gd name="T12" fmla="*/ 23 w 39"/>
              <a:gd name="T13" fmla="*/ 3 h 11"/>
              <a:gd name="T14" fmla="*/ 16 w 39"/>
              <a:gd name="T15" fmla="*/ 0 h 11"/>
              <a:gd name="T16" fmla="*/ 16 w 39"/>
              <a:gd name="T1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" h="11">
                <a:moveTo>
                  <a:pt x="0" y="5"/>
                </a:moveTo>
                <a:lnTo>
                  <a:pt x="0" y="4"/>
                </a:lnTo>
                <a:lnTo>
                  <a:pt x="22" y="10"/>
                </a:lnTo>
                <a:lnTo>
                  <a:pt x="32" y="11"/>
                </a:lnTo>
                <a:lnTo>
                  <a:pt x="39" y="10"/>
                </a:lnTo>
                <a:lnTo>
                  <a:pt x="35" y="4"/>
                </a:lnTo>
                <a:lnTo>
                  <a:pt x="23" y="3"/>
                </a:lnTo>
                <a:lnTo>
                  <a:pt x="16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7" name="Freeform 975"/>
          <p:cNvSpPr>
            <a:spLocks/>
          </p:cNvSpPr>
          <p:nvPr/>
        </p:nvSpPr>
        <p:spPr bwMode="auto">
          <a:xfrm>
            <a:off x="5872163" y="2740025"/>
            <a:ext cx="20638" cy="14288"/>
          </a:xfrm>
          <a:custGeom>
            <a:avLst/>
            <a:gdLst>
              <a:gd name="T0" fmla="*/ 9 w 13"/>
              <a:gd name="T1" fmla="*/ 9 h 9"/>
              <a:gd name="T2" fmla="*/ 3 w 13"/>
              <a:gd name="T3" fmla="*/ 7 h 9"/>
              <a:gd name="T4" fmla="*/ 0 w 13"/>
              <a:gd name="T5" fmla="*/ 2 h 9"/>
              <a:gd name="T6" fmla="*/ 13 w 13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9">
                <a:moveTo>
                  <a:pt x="9" y="9"/>
                </a:moveTo>
                <a:lnTo>
                  <a:pt x="3" y="7"/>
                </a:lnTo>
                <a:lnTo>
                  <a:pt x="0" y="2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8" name="Freeform 976"/>
          <p:cNvSpPr>
            <a:spLocks/>
          </p:cNvSpPr>
          <p:nvPr/>
        </p:nvSpPr>
        <p:spPr bwMode="auto">
          <a:xfrm>
            <a:off x="5886450" y="2754313"/>
            <a:ext cx="19050" cy="6350"/>
          </a:xfrm>
          <a:custGeom>
            <a:avLst/>
            <a:gdLst>
              <a:gd name="T0" fmla="*/ 12 w 12"/>
              <a:gd name="T1" fmla="*/ 4 h 4"/>
              <a:gd name="T2" fmla="*/ 11 w 12"/>
              <a:gd name="T3" fmla="*/ 1 h 4"/>
              <a:gd name="T4" fmla="*/ 0 w 12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2" h="4">
                <a:moveTo>
                  <a:pt x="12" y="4"/>
                </a:moveTo>
                <a:lnTo>
                  <a:pt x="11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9" name="Freeform 977"/>
          <p:cNvSpPr>
            <a:spLocks/>
          </p:cNvSpPr>
          <p:nvPr/>
        </p:nvSpPr>
        <p:spPr bwMode="auto">
          <a:xfrm>
            <a:off x="5853113" y="2747963"/>
            <a:ext cx="17463" cy="12700"/>
          </a:xfrm>
          <a:custGeom>
            <a:avLst/>
            <a:gdLst>
              <a:gd name="T0" fmla="*/ 2 w 11"/>
              <a:gd name="T1" fmla="*/ 8 h 8"/>
              <a:gd name="T2" fmla="*/ 8 w 11"/>
              <a:gd name="T3" fmla="*/ 8 h 8"/>
              <a:gd name="T4" fmla="*/ 8 w 11"/>
              <a:gd name="T5" fmla="*/ 5 h 8"/>
              <a:gd name="T6" fmla="*/ 11 w 11"/>
              <a:gd name="T7" fmla="*/ 2 h 8"/>
              <a:gd name="T8" fmla="*/ 8 w 11"/>
              <a:gd name="T9" fmla="*/ 2 h 8"/>
              <a:gd name="T10" fmla="*/ 4 w 11"/>
              <a:gd name="T11" fmla="*/ 2 h 8"/>
              <a:gd name="T12" fmla="*/ 2 w 11"/>
              <a:gd name="T13" fmla="*/ 0 h 8"/>
              <a:gd name="T14" fmla="*/ 0 w 11"/>
              <a:gd name="T1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8">
                <a:moveTo>
                  <a:pt x="2" y="8"/>
                </a:moveTo>
                <a:lnTo>
                  <a:pt x="8" y="8"/>
                </a:lnTo>
                <a:lnTo>
                  <a:pt x="8" y="5"/>
                </a:lnTo>
                <a:lnTo>
                  <a:pt x="11" y="2"/>
                </a:lnTo>
                <a:lnTo>
                  <a:pt x="8" y="2"/>
                </a:lnTo>
                <a:lnTo>
                  <a:pt x="4" y="2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0" name="Freeform 978"/>
          <p:cNvSpPr>
            <a:spLocks/>
          </p:cNvSpPr>
          <p:nvPr/>
        </p:nvSpPr>
        <p:spPr bwMode="auto">
          <a:xfrm>
            <a:off x="5834063" y="2747963"/>
            <a:ext cx="22225" cy="14288"/>
          </a:xfrm>
          <a:custGeom>
            <a:avLst/>
            <a:gdLst>
              <a:gd name="T0" fmla="*/ 12 w 14"/>
              <a:gd name="T1" fmla="*/ 0 h 9"/>
              <a:gd name="T2" fmla="*/ 8 w 14"/>
              <a:gd name="T3" fmla="*/ 0 h 9"/>
              <a:gd name="T4" fmla="*/ 0 w 14"/>
              <a:gd name="T5" fmla="*/ 6 h 9"/>
              <a:gd name="T6" fmla="*/ 1 w 14"/>
              <a:gd name="T7" fmla="*/ 9 h 9"/>
              <a:gd name="T8" fmla="*/ 11 w 14"/>
              <a:gd name="T9" fmla="*/ 9 h 9"/>
              <a:gd name="T10" fmla="*/ 14 w 14"/>
              <a:gd name="T11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9">
                <a:moveTo>
                  <a:pt x="12" y="0"/>
                </a:moveTo>
                <a:lnTo>
                  <a:pt x="8" y="0"/>
                </a:lnTo>
                <a:lnTo>
                  <a:pt x="0" y="6"/>
                </a:lnTo>
                <a:lnTo>
                  <a:pt x="1" y="9"/>
                </a:lnTo>
                <a:lnTo>
                  <a:pt x="11" y="9"/>
                </a:lnTo>
                <a:lnTo>
                  <a:pt x="14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1" name="Freeform 979"/>
          <p:cNvSpPr>
            <a:spLocks/>
          </p:cNvSpPr>
          <p:nvPr/>
        </p:nvSpPr>
        <p:spPr bwMode="auto">
          <a:xfrm>
            <a:off x="5824538" y="2773363"/>
            <a:ext cx="41275" cy="6350"/>
          </a:xfrm>
          <a:custGeom>
            <a:avLst/>
            <a:gdLst>
              <a:gd name="T0" fmla="*/ 6 w 26"/>
              <a:gd name="T1" fmla="*/ 4 h 4"/>
              <a:gd name="T2" fmla="*/ 5 w 26"/>
              <a:gd name="T3" fmla="*/ 1 h 4"/>
              <a:gd name="T4" fmla="*/ 0 w 26"/>
              <a:gd name="T5" fmla="*/ 0 h 4"/>
              <a:gd name="T6" fmla="*/ 7 w 26"/>
              <a:gd name="T7" fmla="*/ 0 h 4"/>
              <a:gd name="T8" fmla="*/ 15 w 26"/>
              <a:gd name="T9" fmla="*/ 0 h 4"/>
              <a:gd name="T10" fmla="*/ 17 w 26"/>
              <a:gd name="T11" fmla="*/ 1 h 4"/>
              <a:gd name="T12" fmla="*/ 26 w 26"/>
              <a:gd name="T13" fmla="*/ 3 h 4"/>
              <a:gd name="T14" fmla="*/ 26 w 26"/>
              <a:gd name="T15" fmla="*/ 4 h 4"/>
              <a:gd name="T16" fmla="*/ 26 w 26"/>
              <a:gd name="T1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6" h="4">
                <a:moveTo>
                  <a:pt x="6" y="4"/>
                </a:moveTo>
                <a:lnTo>
                  <a:pt x="5" y="1"/>
                </a:lnTo>
                <a:lnTo>
                  <a:pt x="0" y="0"/>
                </a:lnTo>
                <a:lnTo>
                  <a:pt x="7" y="0"/>
                </a:lnTo>
                <a:lnTo>
                  <a:pt x="15" y="0"/>
                </a:lnTo>
                <a:lnTo>
                  <a:pt x="17" y="1"/>
                </a:lnTo>
                <a:lnTo>
                  <a:pt x="26" y="3"/>
                </a:lnTo>
                <a:lnTo>
                  <a:pt x="26" y="4"/>
                </a:lnTo>
                <a:lnTo>
                  <a:pt x="26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2" name="Freeform 980"/>
          <p:cNvSpPr>
            <a:spLocks/>
          </p:cNvSpPr>
          <p:nvPr/>
        </p:nvSpPr>
        <p:spPr bwMode="auto">
          <a:xfrm>
            <a:off x="5881688" y="2760663"/>
            <a:ext cx="28575" cy="19050"/>
          </a:xfrm>
          <a:custGeom>
            <a:avLst/>
            <a:gdLst>
              <a:gd name="T0" fmla="*/ 5 w 18"/>
              <a:gd name="T1" fmla="*/ 12 h 12"/>
              <a:gd name="T2" fmla="*/ 1 w 18"/>
              <a:gd name="T3" fmla="*/ 12 h 12"/>
              <a:gd name="T4" fmla="*/ 0 w 18"/>
              <a:gd name="T5" fmla="*/ 8 h 12"/>
              <a:gd name="T6" fmla="*/ 0 w 18"/>
              <a:gd name="T7" fmla="*/ 4 h 12"/>
              <a:gd name="T8" fmla="*/ 0 w 18"/>
              <a:gd name="T9" fmla="*/ 2 h 12"/>
              <a:gd name="T10" fmla="*/ 9 w 18"/>
              <a:gd name="T11" fmla="*/ 1 h 12"/>
              <a:gd name="T12" fmla="*/ 18 w 18"/>
              <a:gd name="T13" fmla="*/ 1 h 12"/>
              <a:gd name="T14" fmla="*/ 15 w 18"/>
              <a:gd name="T15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2">
                <a:moveTo>
                  <a:pt x="5" y="12"/>
                </a:moveTo>
                <a:lnTo>
                  <a:pt x="1" y="12"/>
                </a:lnTo>
                <a:lnTo>
                  <a:pt x="0" y="8"/>
                </a:lnTo>
                <a:lnTo>
                  <a:pt x="0" y="4"/>
                </a:lnTo>
                <a:lnTo>
                  <a:pt x="0" y="2"/>
                </a:lnTo>
                <a:lnTo>
                  <a:pt x="9" y="1"/>
                </a:lnTo>
                <a:lnTo>
                  <a:pt x="18" y="1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3" name="Freeform 981"/>
          <p:cNvSpPr>
            <a:spLocks/>
          </p:cNvSpPr>
          <p:nvPr/>
        </p:nvSpPr>
        <p:spPr bwMode="auto">
          <a:xfrm>
            <a:off x="5894388" y="2771775"/>
            <a:ext cx="30163" cy="7938"/>
          </a:xfrm>
          <a:custGeom>
            <a:avLst/>
            <a:gdLst>
              <a:gd name="T0" fmla="*/ 19 w 19"/>
              <a:gd name="T1" fmla="*/ 0 h 5"/>
              <a:gd name="T2" fmla="*/ 7 w 19"/>
              <a:gd name="T3" fmla="*/ 1 h 5"/>
              <a:gd name="T4" fmla="*/ 0 w 19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9" h="5">
                <a:moveTo>
                  <a:pt x="19" y="0"/>
                </a:moveTo>
                <a:lnTo>
                  <a:pt x="7" y="1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4" name="Freeform 982"/>
          <p:cNvSpPr>
            <a:spLocks/>
          </p:cNvSpPr>
          <p:nvPr/>
        </p:nvSpPr>
        <p:spPr bwMode="auto">
          <a:xfrm>
            <a:off x="5924550" y="2771775"/>
            <a:ext cx="9525" cy="7938"/>
          </a:xfrm>
          <a:custGeom>
            <a:avLst/>
            <a:gdLst>
              <a:gd name="T0" fmla="*/ 0 w 6"/>
              <a:gd name="T1" fmla="*/ 5 h 5"/>
              <a:gd name="T2" fmla="*/ 6 w 6"/>
              <a:gd name="T3" fmla="*/ 2 h 5"/>
              <a:gd name="T4" fmla="*/ 2 w 6"/>
              <a:gd name="T5" fmla="*/ 0 h 5"/>
              <a:gd name="T6" fmla="*/ 0 w 6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5">
                <a:moveTo>
                  <a:pt x="0" y="5"/>
                </a:moveTo>
                <a:lnTo>
                  <a:pt x="6" y="2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5" name="Line 983"/>
          <p:cNvSpPr>
            <a:spLocks noChangeShapeType="1"/>
          </p:cNvSpPr>
          <p:nvPr/>
        </p:nvSpPr>
        <p:spPr bwMode="auto">
          <a:xfrm flipH="1">
            <a:off x="5889625" y="2779713"/>
            <a:ext cx="4763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6" name="Line 984"/>
          <p:cNvSpPr>
            <a:spLocks noChangeShapeType="1"/>
          </p:cNvSpPr>
          <p:nvPr/>
        </p:nvSpPr>
        <p:spPr bwMode="auto">
          <a:xfrm>
            <a:off x="5865813" y="2779713"/>
            <a:ext cx="4763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7" name="Freeform 985"/>
          <p:cNvSpPr>
            <a:spLocks/>
          </p:cNvSpPr>
          <p:nvPr/>
        </p:nvSpPr>
        <p:spPr bwMode="auto">
          <a:xfrm>
            <a:off x="5870575" y="2779713"/>
            <a:ext cx="53975" cy="6350"/>
          </a:xfrm>
          <a:custGeom>
            <a:avLst/>
            <a:gdLst>
              <a:gd name="T0" fmla="*/ 0 w 34"/>
              <a:gd name="T1" fmla="*/ 0 h 4"/>
              <a:gd name="T2" fmla="*/ 4 w 34"/>
              <a:gd name="T3" fmla="*/ 1 h 4"/>
              <a:gd name="T4" fmla="*/ 16 w 34"/>
              <a:gd name="T5" fmla="*/ 4 h 4"/>
              <a:gd name="T6" fmla="*/ 23 w 34"/>
              <a:gd name="T7" fmla="*/ 0 h 4"/>
              <a:gd name="T8" fmla="*/ 27 w 34"/>
              <a:gd name="T9" fmla="*/ 0 h 4"/>
              <a:gd name="T10" fmla="*/ 29 w 34"/>
              <a:gd name="T11" fmla="*/ 0 h 4"/>
              <a:gd name="T12" fmla="*/ 33 w 34"/>
              <a:gd name="T13" fmla="*/ 0 h 4"/>
              <a:gd name="T14" fmla="*/ 34 w 34"/>
              <a:gd name="T1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4">
                <a:moveTo>
                  <a:pt x="0" y="0"/>
                </a:moveTo>
                <a:lnTo>
                  <a:pt x="4" y="1"/>
                </a:lnTo>
                <a:lnTo>
                  <a:pt x="16" y="4"/>
                </a:lnTo>
                <a:lnTo>
                  <a:pt x="23" y="0"/>
                </a:lnTo>
                <a:lnTo>
                  <a:pt x="27" y="0"/>
                </a:lnTo>
                <a:lnTo>
                  <a:pt x="29" y="0"/>
                </a:lnTo>
                <a:lnTo>
                  <a:pt x="33" y="0"/>
                </a:lnTo>
                <a:lnTo>
                  <a:pt x="3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8" name="Freeform 986"/>
          <p:cNvSpPr>
            <a:spLocks/>
          </p:cNvSpPr>
          <p:nvPr/>
        </p:nvSpPr>
        <p:spPr bwMode="auto">
          <a:xfrm>
            <a:off x="5834063" y="2779713"/>
            <a:ext cx="36513" cy="15875"/>
          </a:xfrm>
          <a:custGeom>
            <a:avLst/>
            <a:gdLst>
              <a:gd name="T0" fmla="*/ 23 w 23"/>
              <a:gd name="T1" fmla="*/ 10 h 10"/>
              <a:gd name="T2" fmla="*/ 19 w 23"/>
              <a:gd name="T3" fmla="*/ 8 h 10"/>
              <a:gd name="T4" fmla="*/ 3 w 23"/>
              <a:gd name="T5" fmla="*/ 3 h 10"/>
              <a:gd name="T6" fmla="*/ 1 w 23"/>
              <a:gd name="T7" fmla="*/ 0 h 10"/>
              <a:gd name="T8" fmla="*/ 0 w 23"/>
              <a:gd name="T9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" h="10">
                <a:moveTo>
                  <a:pt x="23" y="10"/>
                </a:moveTo>
                <a:lnTo>
                  <a:pt x="19" y="8"/>
                </a:lnTo>
                <a:lnTo>
                  <a:pt x="3" y="3"/>
                </a:ln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9" name="Freeform 987"/>
          <p:cNvSpPr>
            <a:spLocks/>
          </p:cNvSpPr>
          <p:nvPr/>
        </p:nvSpPr>
        <p:spPr bwMode="auto">
          <a:xfrm>
            <a:off x="5792788" y="2779713"/>
            <a:ext cx="11113" cy="22225"/>
          </a:xfrm>
          <a:custGeom>
            <a:avLst/>
            <a:gdLst>
              <a:gd name="T0" fmla="*/ 5 w 7"/>
              <a:gd name="T1" fmla="*/ 14 h 14"/>
              <a:gd name="T2" fmla="*/ 1 w 7"/>
              <a:gd name="T3" fmla="*/ 14 h 14"/>
              <a:gd name="T4" fmla="*/ 0 w 7"/>
              <a:gd name="T5" fmla="*/ 8 h 14"/>
              <a:gd name="T6" fmla="*/ 1 w 7"/>
              <a:gd name="T7" fmla="*/ 3 h 14"/>
              <a:gd name="T8" fmla="*/ 4 w 7"/>
              <a:gd name="T9" fmla="*/ 0 h 14"/>
              <a:gd name="T10" fmla="*/ 7 w 7"/>
              <a:gd name="T11" fmla="*/ 5 h 14"/>
              <a:gd name="T12" fmla="*/ 7 w 7"/>
              <a:gd name="T13" fmla="*/ 10 h 14"/>
              <a:gd name="T14" fmla="*/ 5 w 7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14">
                <a:moveTo>
                  <a:pt x="5" y="14"/>
                </a:moveTo>
                <a:lnTo>
                  <a:pt x="1" y="14"/>
                </a:lnTo>
                <a:lnTo>
                  <a:pt x="0" y="8"/>
                </a:lnTo>
                <a:lnTo>
                  <a:pt x="1" y="3"/>
                </a:lnTo>
                <a:lnTo>
                  <a:pt x="4" y="0"/>
                </a:lnTo>
                <a:lnTo>
                  <a:pt x="7" y="5"/>
                </a:lnTo>
                <a:lnTo>
                  <a:pt x="7" y="10"/>
                </a:lnTo>
                <a:lnTo>
                  <a:pt x="5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0" name="Freeform 988"/>
          <p:cNvSpPr>
            <a:spLocks/>
          </p:cNvSpPr>
          <p:nvPr/>
        </p:nvSpPr>
        <p:spPr bwMode="auto">
          <a:xfrm>
            <a:off x="5862638" y="2795588"/>
            <a:ext cx="14288" cy="9525"/>
          </a:xfrm>
          <a:custGeom>
            <a:avLst/>
            <a:gdLst>
              <a:gd name="T0" fmla="*/ 0 w 9"/>
              <a:gd name="T1" fmla="*/ 2 h 6"/>
              <a:gd name="T2" fmla="*/ 9 w 9"/>
              <a:gd name="T3" fmla="*/ 6 h 6"/>
              <a:gd name="T4" fmla="*/ 9 w 9"/>
              <a:gd name="T5" fmla="*/ 1 h 6"/>
              <a:gd name="T6" fmla="*/ 5 w 9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6">
                <a:moveTo>
                  <a:pt x="0" y="2"/>
                </a:moveTo>
                <a:lnTo>
                  <a:pt x="9" y="6"/>
                </a:lnTo>
                <a:lnTo>
                  <a:pt x="9" y="1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1" name="Freeform 989"/>
          <p:cNvSpPr>
            <a:spLocks/>
          </p:cNvSpPr>
          <p:nvPr/>
        </p:nvSpPr>
        <p:spPr bwMode="auto">
          <a:xfrm>
            <a:off x="5815013" y="2792413"/>
            <a:ext cx="47625" cy="33338"/>
          </a:xfrm>
          <a:custGeom>
            <a:avLst/>
            <a:gdLst>
              <a:gd name="T0" fmla="*/ 8 w 30"/>
              <a:gd name="T1" fmla="*/ 21 h 21"/>
              <a:gd name="T2" fmla="*/ 8 w 30"/>
              <a:gd name="T3" fmla="*/ 19 h 21"/>
              <a:gd name="T4" fmla="*/ 15 w 30"/>
              <a:gd name="T5" fmla="*/ 17 h 21"/>
              <a:gd name="T6" fmla="*/ 21 w 30"/>
              <a:gd name="T7" fmla="*/ 14 h 21"/>
              <a:gd name="T8" fmla="*/ 17 w 30"/>
              <a:gd name="T9" fmla="*/ 10 h 21"/>
              <a:gd name="T10" fmla="*/ 5 w 30"/>
              <a:gd name="T11" fmla="*/ 10 h 21"/>
              <a:gd name="T12" fmla="*/ 4 w 30"/>
              <a:gd name="T13" fmla="*/ 8 h 21"/>
              <a:gd name="T14" fmla="*/ 0 w 30"/>
              <a:gd name="T15" fmla="*/ 3 h 21"/>
              <a:gd name="T16" fmla="*/ 12 w 30"/>
              <a:gd name="T17" fmla="*/ 0 h 21"/>
              <a:gd name="T18" fmla="*/ 24 w 30"/>
              <a:gd name="T19" fmla="*/ 3 h 21"/>
              <a:gd name="T20" fmla="*/ 30 w 30"/>
              <a:gd name="T21" fmla="*/ 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0" h="21">
                <a:moveTo>
                  <a:pt x="8" y="21"/>
                </a:moveTo>
                <a:lnTo>
                  <a:pt x="8" y="19"/>
                </a:lnTo>
                <a:lnTo>
                  <a:pt x="15" y="17"/>
                </a:lnTo>
                <a:lnTo>
                  <a:pt x="21" y="14"/>
                </a:lnTo>
                <a:lnTo>
                  <a:pt x="17" y="10"/>
                </a:lnTo>
                <a:lnTo>
                  <a:pt x="5" y="10"/>
                </a:lnTo>
                <a:lnTo>
                  <a:pt x="4" y="8"/>
                </a:lnTo>
                <a:lnTo>
                  <a:pt x="0" y="3"/>
                </a:lnTo>
                <a:lnTo>
                  <a:pt x="12" y="0"/>
                </a:lnTo>
                <a:lnTo>
                  <a:pt x="24" y="3"/>
                </a:lnTo>
                <a:lnTo>
                  <a:pt x="3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2" name="Freeform 990"/>
          <p:cNvSpPr>
            <a:spLocks/>
          </p:cNvSpPr>
          <p:nvPr/>
        </p:nvSpPr>
        <p:spPr bwMode="auto">
          <a:xfrm>
            <a:off x="5781675" y="2805113"/>
            <a:ext cx="17463" cy="22225"/>
          </a:xfrm>
          <a:custGeom>
            <a:avLst/>
            <a:gdLst>
              <a:gd name="T0" fmla="*/ 3 w 11"/>
              <a:gd name="T1" fmla="*/ 14 h 14"/>
              <a:gd name="T2" fmla="*/ 7 w 11"/>
              <a:gd name="T3" fmla="*/ 11 h 14"/>
              <a:gd name="T4" fmla="*/ 11 w 11"/>
              <a:gd name="T5" fmla="*/ 2 h 14"/>
              <a:gd name="T6" fmla="*/ 7 w 11"/>
              <a:gd name="T7" fmla="*/ 0 h 14"/>
              <a:gd name="T8" fmla="*/ 3 w 11"/>
              <a:gd name="T9" fmla="*/ 2 h 14"/>
              <a:gd name="T10" fmla="*/ 2 w 11"/>
              <a:gd name="T11" fmla="*/ 7 h 14"/>
              <a:gd name="T12" fmla="*/ 0 w 11"/>
              <a:gd name="T13" fmla="*/ 13 h 14"/>
              <a:gd name="T14" fmla="*/ 3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3" y="14"/>
                </a:moveTo>
                <a:lnTo>
                  <a:pt x="7" y="11"/>
                </a:lnTo>
                <a:lnTo>
                  <a:pt x="11" y="2"/>
                </a:lnTo>
                <a:lnTo>
                  <a:pt x="7" y="0"/>
                </a:lnTo>
                <a:lnTo>
                  <a:pt x="3" y="2"/>
                </a:lnTo>
                <a:lnTo>
                  <a:pt x="2" y="7"/>
                </a:lnTo>
                <a:lnTo>
                  <a:pt x="0" y="13"/>
                </a:lnTo>
                <a:lnTo>
                  <a:pt x="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3" name="Freeform 991"/>
          <p:cNvSpPr>
            <a:spLocks/>
          </p:cNvSpPr>
          <p:nvPr/>
        </p:nvSpPr>
        <p:spPr bwMode="auto">
          <a:xfrm>
            <a:off x="5715000" y="2819400"/>
            <a:ext cx="17463" cy="25400"/>
          </a:xfrm>
          <a:custGeom>
            <a:avLst/>
            <a:gdLst>
              <a:gd name="T0" fmla="*/ 5 w 11"/>
              <a:gd name="T1" fmla="*/ 16 h 16"/>
              <a:gd name="T2" fmla="*/ 11 w 11"/>
              <a:gd name="T3" fmla="*/ 8 h 16"/>
              <a:gd name="T4" fmla="*/ 11 w 11"/>
              <a:gd name="T5" fmla="*/ 6 h 16"/>
              <a:gd name="T6" fmla="*/ 11 w 11"/>
              <a:gd name="T7" fmla="*/ 4 h 16"/>
              <a:gd name="T8" fmla="*/ 7 w 11"/>
              <a:gd name="T9" fmla="*/ 0 h 16"/>
              <a:gd name="T10" fmla="*/ 3 w 11"/>
              <a:gd name="T11" fmla="*/ 6 h 16"/>
              <a:gd name="T12" fmla="*/ 1 w 11"/>
              <a:gd name="T13" fmla="*/ 8 h 16"/>
              <a:gd name="T14" fmla="*/ 4 w 11"/>
              <a:gd name="T15" fmla="*/ 9 h 16"/>
              <a:gd name="T16" fmla="*/ 0 w 11"/>
              <a:gd name="T17" fmla="*/ 10 h 16"/>
              <a:gd name="T18" fmla="*/ 1 w 11"/>
              <a:gd name="T19" fmla="*/ 13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1" y="8"/>
                </a:lnTo>
                <a:lnTo>
                  <a:pt x="11" y="6"/>
                </a:lnTo>
                <a:lnTo>
                  <a:pt x="11" y="4"/>
                </a:lnTo>
                <a:lnTo>
                  <a:pt x="7" y="0"/>
                </a:lnTo>
                <a:lnTo>
                  <a:pt x="3" y="6"/>
                </a:lnTo>
                <a:lnTo>
                  <a:pt x="1" y="8"/>
                </a:lnTo>
                <a:lnTo>
                  <a:pt x="4" y="9"/>
                </a:lnTo>
                <a:lnTo>
                  <a:pt x="0" y="10"/>
                </a:lnTo>
                <a:lnTo>
                  <a:pt x="1" y="13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4" name="Freeform 992"/>
          <p:cNvSpPr>
            <a:spLocks/>
          </p:cNvSpPr>
          <p:nvPr/>
        </p:nvSpPr>
        <p:spPr bwMode="auto">
          <a:xfrm>
            <a:off x="5749925" y="2835275"/>
            <a:ext cx="14288" cy="22225"/>
          </a:xfrm>
          <a:custGeom>
            <a:avLst/>
            <a:gdLst>
              <a:gd name="T0" fmla="*/ 2 w 9"/>
              <a:gd name="T1" fmla="*/ 14 h 14"/>
              <a:gd name="T2" fmla="*/ 8 w 9"/>
              <a:gd name="T3" fmla="*/ 11 h 14"/>
              <a:gd name="T4" fmla="*/ 9 w 9"/>
              <a:gd name="T5" fmla="*/ 9 h 14"/>
              <a:gd name="T6" fmla="*/ 9 w 9"/>
              <a:gd name="T7" fmla="*/ 5 h 14"/>
              <a:gd name="T8" fmla="*/ 8 w 9"/>
              <a:gd name="T9" fmla="*/ 0 h 14"/>
              <a:gd name="T10" fmla="*/ 0 w 9"/>
              <a:gd name="T11" fmla="*/ 3 h 14"/>
              <a:gd name="T12" fmla="*/ 1 w 9"/>
              <a:gd name="T13" fmla="*/ 7 h 14"/>
              <a:gd name="T14" fmla="*/ 0 w 9"/>
              <a:gd name="T15" fmla="*/ 9 h 14"/>
              <a:gd name="T16" fmla="*/ 0 w 9"/>
              <a:gd name="T17" fmla="*/ 11 h 14"/>
              <a:gd name="T18" fmla="*/ 2 w 9"/>
              <a:gd name="T1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4">
                <a:moveTo>
                  <a:pt x="2" y="14"/>
                </a:moveTo>
                <a:lnTo>
                  <a:pt x="8" y="11"/>
                </a:lnTo>
                <a:lnTo>
                  <a:pt x="9" y="9"/>
                </a:lnTo>
                <a:lnTo>
                  <a:pt x="9" y="5"/>
                </a:lnTo>
                <a:lnTo>
                  <a:pt x="8" y="0"/>
                </a:lnTo>
                <a:lnTo>
                  <a:pt x="0" y="3"/>
                </a:lnTo>
                <a:lnTo>
                  <a:pt x="1" y="7"/>
                </a:lnTo>
                <a:lnTo>
                  <a:pt x="0" y="9"/>
                </a:lnTo>
                <a:lnTo>
                  <a:pt x="0" y="11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5" name="Freeform 993"/>
          <p:cNvSpPr>
            <a:spLocks/>
          </p:cNvSpPr>
          <p:nvPr/>
        </p:nvSpPr>
        <p:spPr bwMode="auto">
          <a:xfrm>
            <a:off x="5613400" y="2849563"/>
            <a:ext cx="25400" cy="19050"/>
          </a:xfrm>
          <a:custGeom>
            <a:avLst/>
            <a:gdLst>
              <a:gd name="T0" fmla="*/ 13 w 16"/>
              <a:gd name="T1" fmla="*/ 12 h 12"/>
              <a:gd name="T2" fmla="*/ 16 w 16"/>
              <a:gd name="T3" fmla="*/ 8 h 12"/>
              <a:gd name="T4" fmla="*/ 15 w 16"/>
              <a:gd name="T5" fmla="*/ 2 h 12"/>
              <a:gd name="T6" fmla="*/ 7 w 16"/>
              <a:gd name="T7" fmla="*/ 0 h 12"/>
              <a:gd name="T8" fmla="*/ 1 w 16"/>
              <a:gd name="T9" fmla="*/ 2 h 12"/>
              <a:gd name="T10" fmla="*/ 0 w 16"/>
              <a:gd name="T11" fmla="*/ 6 h 12"/>
              <a:gd name="T12" fmla="*/ 5 w 16"/>
              <a:gd name="T13" fmla="*/ 8 h 12"/>
              <a:gd name="T14" fmla="*/ 8 w 16"/>
              <a:gd name="T15" fmla="*/ 11 h 12"/>
              <a:gd name="T16" fmla="*/ 13 w 16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2">
                <a:moveTo>
                  <a:pt x="13" y="12"/>
                </a:moveTo>
                <a:lnTo>
                  <a:pt x="16" y="8"/>
                </a:lnTo>
                <a:lnTo>
                  <a:pt x="15" y="2"/>
                </a:lnTo>
                <a:lnTo>
                  <a:pt x="7" y="0"/>
                </a:lnTo>
                <a:lnTo>
                  <a:pt x="1" y="2"/>
                </a:lnTo>
                <a:lnTo>
                  <a:pt x="0" y="6"/>
                </a:lnTo>
                <a:lnTo>
                  <a:pt x="5" y="8"/>
                </a:lnTo>
                <a:lnTo>
                  <a:pt x="8" y="11"/>
                </a:lnTo>
                <a:lnTo>
                  <a:pt x="1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6" name="Freeform 994"/>
          <p:cNvSpPr>
            <a:spLocks/>
          </p:cNvSpPr>
          <p:nvPr/>
        </p:nvSpPr>
        <p:spPr bwMode="auto">
          <a:xfrm>
            <a:off x="5832475" y="2881313"/>
            <a:ext cx="23813" cy="6350"/>
          </a:xfrm>
          <a:custGeom>
            <a:avLst/>
            <a:gdLst>
              <a:gd name="T0" fmla="*/ 0 w 15"/>
              <a:gd name="T1" fmla="*/ 4 h 4"/>
              <a:gd name="T2" fmla="*/ 1 w 15"/>
              <a:gd name="T3" fmla="*/ 4 h 4"/>
              <a:gd name="T4" fmla="*/ 15 w 15"/>
              <a:gd name="T5" fmla="*/ 1 h 4"/>
              <a:gd name="T6" fmla="*/ 12 w 15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4">
                <a:moveTo>
                  <a:pt x="0" y="4"/>
                </a:moveTo>
                <a:lnTo>
                  <a:pt x="1" y="4"/>
                </a:lnTo>
                <a:lnTo>
                  <a:pt x="15" y="1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Freeform 995"/>
          <p:cNvSpPr>
            <a:spLocks/>
          </p:cNvSpPr>
          <p:nvPr/>
        </p:nvSpPr>
        <p:spPr bwMode="auto">
          <a:xfrm>
            <a:off x="5776913" y="2892425"/>
            <a:ext cx="26988" cy="25400"/>
          </a:xfrm>
          <a:custGeom>
            <a:avLst/>
            <a:gdLst>
              <a:gd name="T0" fmla="*/ 5 w 17"/>
              <a:gd name="T1" fmla="*/ 16 h 16"/>
              <a:gd name="T2" fmla="*/ 0 w 17"/>
              <a:gd name="T3" fmla="*/ 11 h 16"/>
              <a:gd name="T4" fmla="*/ 3 w 17"/>
              <a:gd name="T5" fmla="*/ 5 h 16"/>
              <a:gd name="T6" fmla="*/ 9 w 17"/>
              <a:gd name="T7" fmla="*/ 0 h 16"/>
              <a:gd name="T8" fmla="*/ 13 w 17"/>
              <a:gd name="T9" fmla="*/ 0 h 16"/>
              <a:gd name="T10" fmla="*/ 17 w 17"/>
              <a:gd name="T11" fmla="*/ 5 h 16"/>
              <a:gd name="T12" fmla="*/ 14 w 17"/>
              <a:gd name="T13" fmla="*/ 12 h 16"/>
              <a:gd name="T14" fmla="*/ 5 w 17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16">
                <a:moveTo>
                  <a:pt x="5" y="16"/>
                </a:moveTo>
                <a:lnTo>
                  <a:pt x="0" y="11"/>
                </a:lnTo>
                <a:lnTo>
                  <a:pt x="3" y="5"/>
                </a:lnTo>
                <a:lnTo>
                  <a:pt x="9" y="0"/>
                </a:lnTo>
                <a:lnTo>
                  <a:pt x="13" y="0"/>
                </a:lnTo>
                <a:lnTo>
                  <a:pt x="17" y="5"/>
                </a:lnTo>
                <a:lnTo>
                  <a:pt x="14" y="12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Freeform 996"/>
          <p:cNvSpPr>
            <a:spLocks/>
          </p:cNvSpPr>
          <p:nvPr/>
        </p:nvSpPr>
        <p:spPr bwMode="auto">
          <a:xfrm>
            <a:off x="5702300" y="2906713"/>
            <a:ext cx="7938" cy="11113"/>
          </a:xfrm>
          <a:custGeom>
            <a:avLst/>
            <a:gdLst>
              <a:gd name="T0" fmla="*/ 0 w 5"/>
              <a:gd name="T1" fmla="*/ 7 h 7"/>
              <a:gd name="T2" fmla="*/ 5 w 5"/>
              <a:gd name="T3" fmla="*/ 5 h 7"/>
              <a:gd name="T4" fmla="*/ 0 w 5"/>
              <a:gd name="T5" fmla="*/ 0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5" y="5"/>
                </a:lnTo>
                <a:lnTo>
                  <a:pt x="0" y="0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Freeform 997"/>
          <p:cNvSpPr>
            <a:spLocks/>
          </p:cNvSpPr>
          <p:nvPr/>
        </p:nvSpPr>
        <p:spPr bwMode="auto">
          <a:xfrm>
            <a:off x="5745163" y="2881313"/>
            <a:ext cx="34925" cy="39688"/>
          </a:xfrm>
          <a:custGeom>
            <a:avLst/>
            <a:gdLst>
              <a:gd name="T0" fmla="*/ 7 w 22"/>
              <a:gd name="T1" fmla="*/ 25 h 25"/>
              <a:gd name="T2" fmla="*/ 0 w 22"/>
              <a:gd name="T3" fmla="*/ 19 h 25"/>
              <a:gd name="T4" fmla="*/ 8 w 22"/>
              <a:gd name="T5" fmla="*/ 11 h 25"/>
              <a:gd name="T6" fmla="*/ 7 w 22"/>
              <a:gd name="T7" fmla="*/ 4 h 25"/>
              <a:gd name="T8" fmla="*/ 14 w 22"/>
              <a:gd name="T9" fmla="*/ 1 h 25"/>
              <a:gd name="T10" fmla="*/ 18 w 22"/>
              <a:gd name="T11" fmla="*/ 1 h 25"/>
              <a:gd name="T12" fmla="*/ 22 w 22"/>
              <a:gd name="T13" fmla="*/ 0 h 25"/>
              <a:gd name="T14" fmla="*/ 19 w 22"/>
              <a:gd name="T15" fmla="*/ 6 h 25"/>
              <a:gd name="T16" fmla="*/ 18 w 22"/>
              <a:gd name="T17" fmla="*/ 12 h 25"/>
              <a:gd name="T18" fmla="*/ 16 w 22"/>
              <a:gd name="T19" fmla="*/ 19 h 25"/>
              <a:gd name="T20" fmla="*/ 12 w 22"/>
              <a:gd name="T21" fmla="*/ 18 h 25"/>
              <a:gd name="T22" fmla="*/ 11 w 22"/>
              <a:gd name="T23" fmla="*/ 16 h 25"/>
              <a:gd name="T24" fmla="*/ 11 w 22"/>
              <a:gd name="T25" fmla="*/ 22 h 25"/>
              <a:gd name="T26" fmla="*/ 7 w 22"/>
              <a:gd name="T2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2" h="25">
                <a:moveTo>
                  <a:pt x="7" y="25"/>
                </a:moveTo>
                <a:lnTo>
                  <a:pt x="0" y="19"/>
                </a:lnTo>
                <a:lnTo>
                  <a:pt x="8" y="11"/>
                </a:lnTo>
                <a:lnTo>
                  <a:pt x="7" y="4"/>
                </a:lnTo>
                <a:lnTo>
                  <a:pt x="14" y="1"/>
                </a:lnTo>
                <a:lnTo>
                  <a:pt x="18" y="1"/>
                </a:lnTo>
                <a:lnTo>
                  <a:pt x="22" y="0"/>
                </a:lnTo>
                <a:lnTo>
                  <a:pt x="19" y="6"/>
                </a:lnTo>
                <a:lnTo>
                  <a:pt x="18" y="12"/>
                </a:lnTo>
                <a:lnTo>
                  <a:pt x="16" y="19"/>
                </a:lnTo>
                <a:lnTo>
                  <a:pt x="12" y="18"/>
                </a:lnTo>
                <a:lnTo>
                  <a:pt x="11" y="16"/>
                </a:lnTo>
                <a:lnTo>
                  <a:pt x="11" y="22"/>
                </a:lnTo>
                <a:lnTo>
                  <a:pt x="7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Freeform 998"/>
          <p:cNvSpPr>
            <a:spLocks/>
          </p:cNvSpPr>
          <p:nvPr/>
        </p:nvSpPr>
        <p:spPr bwMode="auto">
          <a:xfrm>
            <a:off x="5832475" y="2930525"/>
            <a:ext cx="44450" cy="26988"/>
          </a:xfrm>
          <a:custGeom>
            <a:avLst/>
            <a:gdLst>
              <a:gd name="T0" fmla="*/ 0 w 28"/>
              <a:gd name="T1" fmla="*/ 17 h 17"/>
              <a:gd name="T2" fmla="*/ 5 w 28"/>
              <a:gd name="T3" fmla="*/ 14 h 17"/>
              <a:gd name="T4" fmla="*/ 20 w 28"/>
              <a:gd name="T5" fmla="*/ 13 h 17"/>
              <a:gd name="T6" fmla="*/ 27 w 28"/>
              <a:gd name="T7" fmla="*/ 13 h 17"/>
              <a:gd name="T8" fmla="*/ 28 w 28"/>
              <a:gd name="T9" fmla="*/ 10 h 17"/>
              <a:gd name="T10" fmla="*/ 20 w 28"/>
              <a:gd name="T11" fmla="*/ 7 h 17"/>
              <a:gd name="T12" fmla="*/ 20 w 28"/>
              <a:gd name="T13" fmla="*/ 3 h 17"/>
              <a:gd name="T14" fmla="*/ 16 w 28"/>
              <a:gd name="T15" fmla="*/ 0 h 17"/>
              <a:gd name="T16" fmla="*/ 9 w 28"/>
              <a:gd name="T17" fmla="*/ 3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17">
                <a:moveTo>
                  <a:pt x="0" y="17"/>
                </a:moveTo>
                <a:lnTo>
                  <a:pt x="5" y="14"/>
                </a:lnTo>
                <a:lnTo>
                  <a:pt x="20" y="13"/>
                </a:lnTo>
                <a:lnTo>
                  <a:pt x="27" y="13"/>
                </a:lnTo>
                <a:lnTo>
                  <a:pt x="28" y="10"/>
                </a:lnTo>
                <a:lnTo>
                  <a:pt x="20" y="7"/>
                </a:lnTo>
                <a:lnTo>
                  <a:pt x="20" y="3"/>
                </a:lnTo>
                <a:lnTo>
                  <a:pt x="16" y="0"/>
                </a:lnTo>
                <a:lnTo>
                  <a:pt x="9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1" name="Freeform 999"/>
          <p:cNvSpPr>
            <a:spLocks/>
          </p:cNvSpPr>
          <p:nvPr/>
        </p:nvSpPr>
        <p:spPr bwMode="auto">
          <a:xfrm>
            <a:off x="5816600" y="2957513"/>
            <a:ext cx="15875" cy="6350"/>
          </a:xfrm>
          <a:custGeom>
            <a:avLst/>
            <a:gdLst>
              <a:gd name="T0" fmla="*/ 0 w 10"/>
              <a:gd name="T1" fmla="*/ 4 h 4"/>
              <a:gd name="T2" fmla="*/ 10 w 10"/>
              <a:gd name="T3" fmla="*/ 0 h 4"/>
              <a:gd name="T4" fmla="*/ 10 w 10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4">
                <a:moveTo>
                  <a:pt x="0" y="4"/>
                </a:moveTo>
                <a:lnTo>
                  <a:pt x="10" y="0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2" name="Freeform 1000"/>
          <p:cNvSpPr>
            <a:spLocks/>
          </p:cNvSpPr>
          <p:nvPr/>
        </p:nvSpPr>
        <p:spPr bwMode="auto">
          <a:xfrm>
            <a:off x="5948363" y="2935288"/>
            <a:ext cx="26988" cy="30163"/>
          </a:xfrm>
          <a:custGeom>
            <a:avLst/>
            <a:gdLst>
              <a:gd name="T0" fmla="*/ 0 w 17"/>
              <a:gd name="T1" fmla="*/ 19 h 19"/>
              <a:gd name="T2" fmla="*/ 14 w 17"/>
              <a:gd name="T3" fmla="*/ 10 h 19"/>
              <a:gd name="T4" fmla="*/ 17 w 17"/>
              <a:gd name="T5" fmla="*/ 4 h 19"/>
              <a:gd name="T6" fmla="*/ 17 w 17"/>
              <a:gd name="T7" fmla="*/ 3 h 19"/>
              <a:gd name="T8" fmla="*/ 14 w 17"/>
              <a:gd name="T9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9">
                <a:moveTo>
                  <a:pt x="0" y="19"/>
                </a:moveTo>
                <a:lnTo>
                  <a:pt x="14" y="10"/>
                </a:lnTo>
                <a:lnTo>
                  <a:pt x="17" y="4"/>
                </a:lnTo>
                <a:lnTo>
                  <a:pt x="17" y="3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3" name="Freeform 1001"/>
          <p:cNvSpPr>
            <a:spLocks/>
          </p:cNvSpPr>
          <p:nvPr/>
        </p:nvSpPr>
        <p:spPr bwMode="auto">
          <a:xfrm>
            <a:off x="5857875" y="2935288"/>
            <a:ext cx="112713" cy="39688"/>
          </a:xfrm>
          <a:custGeom>
            <a:avLst/>
            <a:gdLst>
              <a:gd name="T0" fmla="*/ 71 w 71"/>
              <a:gd name="T1" fmla="*/ 0 h 25"/>
              <a:gd name="T2" fmla="*/ 65 w 71"/>
              <a:gd name="T3" fmla="*/ 6 h 25"/>
              <a:gd name="T4" fmla="*/ 52 w 71"/>
              <a:gd name="T5" fmla="*/ 10 h 25"/>
              <a:gd name="T6" fmla="*/ 48 w 71"/>
              <a:gd name="T7" fmla="*/ 17 h 25"/>
              <a:gd name="T8" fmla="*/ 38 w 71"/>
              <a:gd name="T9" fmla="*/ 19 h 25"/>
              <a:gd name="T10" fmla="*/ 31 w 71"/>
              <a:gd name="T11" fmla="*/ 17 h 25"/>
              <a:gd name="T12" fmla="*/ 30 w 71"/>
              <a:gd name="T13" fmla="*/ 18 h 25"/>
              <a:gd name="T14" fmla="*/ 29 w 71"/>
              <a:gd name="T15" fmla="*/ 19 h 25"/>
              <a:gd name="T16" fmla="*/ 18 w 71"/>
              <a:gd name="T17" fmla="*/ 25 h 25"/>
              <a:gd name="T18" fmla="*/ 14 w 71"/>
              <a:gd name="T19" fmla="*/ 22 h 25"/>
              <a:gd name="T20" fmla="*/ 20 w 71"/>
              <a:gd name="T21" fmla="*/ 12 h 25"/>
              <a:gd name="T22" fmla="*/ 11 w 71"/>
              <a:gd name="T23" fmla="*/ 12 h 25"/>
              <a:gd name="T24" fmla="*/ 4 w 71"/>
              <a:gd name="T25" fmla="*/ 22 h 25"/>
              <a:gd name="T26" fmla="*/ 0 w 71"/>
              <a:gd name="T27" fmla="*/ 23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1" h="25">
                <a:moveTo>
                  <a:pt x="71" y="0"/>
                </a:moveTo>
                <a:lnTo>
                  <a:pt x="65" y="6"/>
                </a:lnTo>
                <a:lnTo>
                  <a:pt x="52" y="10"/>
                </a:lnTo>
                <a:lnTo>
                  <a:pt x="48" y="17"/>
                </a:lnTo>
                <a:lnTo>
                  <a:pt x="38" y="19"/>
                </a:lnTo>
                <a:lnTo>
                  <a:pt x="31" y="17"/>
                </a:lnTo>
                <a:lnTo>
                  <a:pt x="30" y="18"/>
                </a:lnTo>
                <a:lnTo>
                  <a:pt x="29" y="19"/>
                </a:lnTo>
                <a:lnTo>
                  <a:pt x="18" y="25"/>
                </a:lnTo>
                <a:lnTo>
                  <a:pt x="14" y="22"/>
                </a:lnTo>
                <a:lnTo>
                  <a:pt x="20" y="12"/>
                </a:lnTo>
                <a:lnTo>
                  <a:pt x="11" y="12"/>
                </a:lnTo>
                <a:lnTo>
                  <a:pt x="4" y="22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4" name="Freeform 1002"/>
          <p:cNvSpPr>
            <a:spLocks/>
          </p:cNvSpPr>
          <p:nvPr/>
        </p:nvSpPr>
        <p:spPr bwMode="auto">
          <a:xfrm>
            <a:off x="5767388" y="2957513"/>
            <a:ext cx="42863" cy="23813"/>
          </a:xfrm>
          <a:custGeom>
            <a:avLst/>
            <a:gdLst>
              <a:gd name="T0" fmla="*/ 20 w 27"/>
              <a:gd name="T1" fmla="*/ 5 h 15"/>
              <a:gd name="T2" fmla="*/ 27 w 27"/>
              <a:gd name="T3" fmla="*/ 1 h 15"/>
              <a:gd name="T4" fmla="*/ 17 w 27"/>
              <a:gd name="T5" fmla="*/ 0 h 15"/>
              <a:gd name="T6" fmla="*/ 13 w 27"/>
              <a:gd name="T7" fmla="*/ 1 h 15"/>
              <a:gd name="T8" fmla="*/ 9 w 27"/>
              <a:gd name="T9" fmla="*/ 1 h 15"/>
              <a:gd name="T10" fmla="*/ 0 w 27"/>
              <a:gd name="T11" fmla="*/ 13 h 15"/>
              <a:gd name="T12" fmla="*/ 1 w 27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7" h="15">
                <a:moveTo>
                  <a:pt x="20" y="5"/>
                </a:moveTo>
                <a:lnTo>
                  <a:pt x="27" y="1"/>
                </a:lnTo>
                <a:lnTo>
                  <a:pt x="17" y="0"/>
                </a:lnTo>
                <a:lnTo>
                  <a:pt x="13" y="1"/>
                </a:lnTo>
                <a:lnTo>
                  <a:pt x="9" y="1"/>
                </a:lnTo>
                <a:lnTo>
                  <a:pt x="0" y="13"/>
                </a:lnTo>
                <a:lnTo>
                  <a:pt x="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5" name="Freeform 1003"/>
          <p:cNvSpPr>
            <a:spLocks/>
          </p:cNvSpPr>
          <p:nvPr/>
        </p:nvSpPr>
        <p:spPr bwMode="auto">
          <a:xfrm>
            <a:off x="5768975" y="2965450"/>
            <a:ext cx="30163" cy="17463"/>
          </a:xfrm>
          <a:custGeom>
            <a:avLst/>
            <a:gdLst>
              <a:gd name="T0" fmla="*/ 0 w 19"/>
              <a:gd name="T1" fmla="*/ 10 h 11"/>
              <a:gd name="T2" fmla="*/ 1 w 19"/>
              <a:gd name="T3" fmla="*/ 11 h 11"/>
              <a:gd name="T4" fmla="*/ 5 w 19"/>
              <a:gd name="T5" fmla="*/ 10 h 11"/>
              <a:gd name="T6" fmla="*/ 19 w 19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1">
                <a:moveTo>
                  <a:pt x="0" y="10"/>
                </a:moveTo>
                <a:lnTo>
                  <a:pt x="1" y="11"/>
                </a:lnTo>
                <a:lnTo>
                  <a:pt x="5" y="10"/>
                </a:lnTo>
                <a:lnTo>
                  <a:pt x="1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6" name="Freeform 1004"/>
          <p:cNvSpPr>
            <a:spLocks/>
          </p:cNvSpPr>
          <p:nvPr/>
        </p:nvSpPr>
        <p:spPr bwMode="auto">
          <a:xfrm>
            <a:off x="5743575" y="2947988"/>
            <a:ext cx="19050" cy="39688"/>
          </a:xfrm>
          <a:custGeom>
            <a:avLst/>
            <a:gdLst>
              <a:gd name="T0" fmla="*/ 0 w 12"/>
              <a:gd name="T1" fmla="*/ 25 h 25"/>
              <a:gd name="T2" fmla="*/ 5 w 12"/>
              <a:gd name="T3" fmla="*/ 24 h 25"/>
              <a:gd name="T4" fmla="*/ 11 w 12"/>
              <a:gd name="T5" fmla="*/ 18 h 25"/>
              <a:gd name="T6" fmla="*/ 12 w 12"/>
              <a:gd name="T7" fmla="*/ 9 h 25"/>
              <a:gd name="T8" fmla="*/ 4 w 12"/>
              <a:gd name="T9" fmla="*/ 0 h 25"/>
              <a:gd name="T10" fmla="*/ 0 w 12"/>
              <a:gd name="T11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25">
                <a:moveTo>
                  <a:pt x="0" y="25"/>
                </a:moveTo>
                <a:lnTo>
                  <a:pt x="5" y="24"/>
                </a:lnTo>
                <a:lnTo>
                  <a:pt x="11" y="18"/>
                </a:lnTo>
                <a:lnTo>
                  <a:pt x="12" y="9"/>
                </a:lnTo>
                <a:lnTo>
                  <a:pt x="4" y="0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7" name="Freeform 1005"/>
          <p:cNvSpPr>
            <a:spLocks/>
          </p:cNvSpPr>
          <p:nvPr/>
        </p:nvSpPr>
        <p:spPr bwMode="auto">
          <a:xfrm>
            <a:off x="5727700" y="2954338"/>
            <a:ext cx="15875" cy="33338"/>
          </a:xfrm>
          <a:custGeom>
            <a:avLst/>
            <a:gdLst>
              <a:gd name="T0" fmla="*/ 10 w 10"/>
              <a:gd name="T1" fmla="*/ 0 h 21"/>
              <a:gd name="T2" fmla="*/ 0 w 10"/>
              <a:gd name="T3" fmla="*/ 10 h 21"/>
              <a:gd name="T4" fmla="*/ 10 w 10"/>
              <a:gd name="T5" fmla="*/ 21 h 21"/>
              <a:gd name="T6" fmla="*/ 10 w 10"/>
              <a:gd name="T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21">
                <a:moveTo>
                  <a:pt x="10" y="0"/>
                </a:moveTo>
                <a:lnTo>
                  <a:pt x="0" y="10"/>
                </a:lnTo>
                <a:lnTo>
                  <a:pt x="10" y="21"/>
                </a:lnTo>
                <a:lnTo>
                  <a:pt x="10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8" name="Freeform 1006"/>
          <p:cNvSpPr>
            <a:spLocks/>
          </p:cNvSpPr>
          <p:nvPr/>
        </p:nvSpPr>
        <p:spPr bwMode="auto">
          <a:xfrm>
            <a:off x="5800725" y="2970213"/>
            <a:ext cx="57150" cy="23813"/>
          </a:xfrm>
          <a:custGeom>
            <a:avLst/>
            <a:gdLst>
              <a:gd name="T0" fmla="*/ 36 w 36"/>
              <a:gd name="T1" fmla="*/ 1 h 15"/>
              <a:gd name="T2" fmla="*/ 29 w 36"/>
              <a:gd name="T3" fmla="*/ 3 h 15"/>
              <a:gd name="T4" fmla="*/ 22 w 36"/>
              <a:gd name="T5" fmla="*/ 0 h 15"/>
              <a:gd name="T6" fmla="*/ 21 w 36"/>
              <a:gd name="T7" fmla="*/ 0 h 15"/>
              <a:gd name="T8" fmla="*/ 14 w 36"/>
              <a:gd name="T9" fmla="*/ 5 h 15"/>
              <a:gd name="T10" fmla="*/ 7 w 36"/>
              <a:gd name="T11" fmla="*/ 12 h 15"/>
              <a:gd name="T12" fmla="*/ 0 w 36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6" h="15">
                <a:moveTo>
                  <a:pt x="36" y="1"/>
                </a:moveTo>
                <a:lnTo>
                  <a:pt x="29" y="3"/>
                </a:lnTo>
                <a:lnTo>
                  <a:pt x="22" y="0"/>
                </a:lnTo>
                <a:lnTo>
                  <a:pt x="21" y="0"/>
                </a:lnTo>
                <a:lnTo>
                  <a:pt x="14" y="5"/>
                </a:lnTo>
                <a:lnTo>
                  <a:pt x="7" y="12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9" name="Line 1007"/>
          <p:cNvSpPr>
            <a:spLocks noChangeShapeType="1"/>
          </p:cNvSpPr>
          <p:nvPr/>
        </p:nvSpPr>
        <p:spPr bwMode="auto">
          <a:xfrm>
            <a:off x="5865813" y="2998788"/>
            <a:ext cx="635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0" name="Freeform 1008"/>
          <p:cNvSpPr>
            <a:spLocks/>
          </p:cNvSpPr>
          <p:nvPr/>
        </p:nvSpPr>
        <p:spPr bwMode="auto">
          <a:xfrm>
            <a:off x="5753100" y="2987675"/>
            <a:ext cx="20638" cy="22225"/>
          </a:xfrm>
          <a:custGeom>
            <a:avLst/>
            <a:gdLst>
              <a:gd name="T0" fmla="*/ 6 w 13"/>
              <a:gd name="T1" fmla="*/ 14 h 14"/>
              <a:gd name="T2" fmla="*/ 9 w 13"/>
              <a:gd name="T3" fmla="*/ 12 h 14"/>
              <a:gd name="T4" fmla="*/ 13 w 13"/>
              <a:gd name="T5" fmla="*/ 11 h 14"/>
              <a:gd name="T6" fmla="*/ 11 w 13"/>
              <a:gd name="T7" fmla="*/ 0 h 14"/>
              <a:gd name="T8" fmla="*/ 7 w 13"/>
              <a:gd name="T9" fmla="*/ 0 h 14"/>
              <a:gd name="T10" fmla="*/ 5 w 13"/>
              <a:gd name="T11" fmla="*/ 3 h 14"/>
              <a:gd name="T12" fmla="*/ 5 w 13"/>
              <a:gd name="T13" fmla="*/ 7 h 14"/>
              <a:gd name="T14" fmla="*/ 0 w 13"/>
              <a:gd name="T15" fmla="*/ 12 h 14"/>
              <a:gd name="T16" fmla="*/ 6 w 13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4">
                <a:moveTo>
                  <a:pt x="6" y="14"/>
                </a:moveTo>
                <a:lnTo>
                  <a:pt x="9" y="12"/>
                </a:lnTo>
                <a:lnTo>
                  <a:pt x="13" y="11"/>
                </a:lnTo>
                <a:lnTo>
                  <a:pt x="11" y="0"/>
                </a:lnTo>
                <a:lnTo>
                  <a:pt x="7" y="0"/>
                </a:lnTo>
                <a:lnTo>
                  <a:pt x="5" y="3"/>
                </a:lnTo>
                <a:lnTo>
                  <a:pt x="5" y="7"/>
                </a:lnTo>
                <a:lnTo>
                  <a:pt x="0" y="12"/>
                </a:lnTo>
                <a:lnTo>
                  <a:pt x="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1" name="Freeform 1010"/>
          <p:cNvSpPr>
            <a:spLocks/>
          </p:cNvSpPr>
          <p:nvPr/>
        </p:nvSpPr>
        <p:spPr bwMode="auto">
          <a:xfrm>
            <a:off x="5743575" y="3005138"/>
            <a:ext cx="3175" cy="7938"/>
          </a:xfrm>
          <a:custGeom>
            <a:avLst/>
            <a:gdLst>
              <a:gd name="T0" fmla="*/ 0 w 2"/>
              <a:gd name="T1" fmla="*/ 0 h 5"/>
              <a:gd name="T2" fmla="*/ 2 w 2"/>
              <a:gd name="T3" fmla="*/ 4 h 5"/>
              <a:gd name="T4" fmla="*/ 0 w 2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0" y="0"/>
                </a:moveTo>
                <a:lnTo>
                  <a:pt x="2" y="4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2" name="Freeform 1011"/>
          <p:cNvSpPr>
            <a:spLocks/>
          </p:cNvSpPr>
          <p:nvPr/>
        </p:nvSpPr>
        <p:spPr bwMode="auto">
          <a:xfrm>
            <a:off x="5775325" y="2982913"/>
            <a:ext cx="100013" cy="30163"/>
          </a:xfrm>
          <a:custGeom>
            <a:avLst/>
            <a:gdLst>
              <a:gd name="T0" fmla="*/ 0 w 63"/>
              <a:gd name="T1" fmla="*/ 19 h 19"/>
              <a:gd name="T2" fmla="*/ 11 w 63"/>
              <a:gd name="T3" fmla="*/ 17 h 19"/>
              <a:gd name="T4" fmla="*/ 16 w 63"/>
              <a:gd name="T5" fmla="*/ 15 h 19"/>
              <a:gd name="T6" fmla="*/ 29 w 63"/>
              <a:gd name="T7" fmla="*/ 7 h 19"/>
              <a:gd name="T8" fmla="*/ 41 w 63"/>
              <a:gd name="T9" fmla="*/ 3 h 19"/>
              <a:gd name="T10" fmla="*/ 56 w 63"/>
              <a:gd name="T11" fmla="*/ 0 h 19"/>
              <a:gd name="T12" fmla="*/ 57 w 63"/>
              <a:gd name="T13" fmla="*/ 0 h 19"/>
              <a:gd name="T14" fmla="*/ 61 w 63"/>
              <a:gd name="T15" fmla="*/ 0 h 19"/>
              <a:gd name="T16" fmla="*/ 63 w 63"/>
              <a:gd name="T17" fmla="*/ 3 h 19"/>
              <a:gd name="T18" fmla="*/ 57 w 63"/>
              <a:gd name="T19" fmla="*/ 6 h 19"/>
              <a:gd name="T20" fmla="*/ 57 w 63"/>
              <a:gd name="T21" fmla="*/ 1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3" h="19">
                <a:moveTo>
                  <a:pt x="0" y="19"/>
                </a:moveTo>
                <a:lnTo>
                  <a:pt x="11" y="17"/>
                </a:lnTo>
                <a:lnTo>
                  <a:pt x="16" y="15"/>
                </a:lnTo>
                <a:lnTo>
                  <a:pt x="29" y="7"/>
                </a:lnTo>
                <a:lnTo>
                  <a:pt x="41" y="3"/>
                </a:lnTo>
                <a:lnTo>
                  <a:pt x="56" y="0"/>
                </a:lnTo>
                <a:lnTo>
                  <a:pt x="57" y="0"/>
                </a:lnTo>
                <a:lnTo>
                  <a:pt x="61" y="0"/>
                </a:lnTo>
                <a:lnTo>
                  <a:pt x="63" y="3"/>
                </a:lnTo>
                <a:lnTo>
                  <a:pt x="57" y="6"/>
                </a:lnTo>
                <a:lnTo>
                  <a:pt x="57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3" name="Freeform 1012"/>
          <p:cNvSpPr>
            <a:spLocks/>
          </p:cNvSpPr>
          <p:nvPr/>
        </p:nvSpPr>
        <p:spPr bwMode="auto">
          <a:xfrm>
            <a:off x="5886450" y="3011488"/>
            <a:ext cx="26988" cy="1588"/>
          </a:xfrm>
          <a:custGeom>
            <a:avLst/>
            <a:gdLst>
              <a:gd name="T0" fmla="*/ 0 w 17"/>
              <a:gd name="T1" fmla="*/ 1 h 1"/>
              <a:gd name="T2" fmla="*/ 6 w 17"/>
              <a:gd name="T3" fmla="*/ 0 h 1"/>
              <a:gd name="T4" fmla="*/ 8 w 17"/>
              <a:gd name="T5" fmla="*/ 0 h 1"/>
              <a:gd name="T6" fmla="*/ 16 w 17"/>
              <a:gd name="T7" fmla="*/ 0 h 1"/>
              <a:gd name="T8" fmla="*/ 17 w 17"/>
              <a:gd name="T9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">
                <a:moveTo>
                  <a:pt x="0" y="1"/>
                </a:moveTo>
                <a:lnTo>
                  <a:pt x="6" y="0"/>
                </a:lnTo>
                <a:lnTo>
                  <a:pt x="8" y="0"/>
                </a:lnTo>
                <a:lnTo>
                  <a:pt x="16" y="0"/>
                </a:lnTo>
                <a:lnTo>
                  <a:pt x="1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4" name="Freeform 1013"/>
          <p:cNvSpPr>
            <a:spLocks/>
          </p:cNvSpPr>
          <p:nvPr/>
        </p:nvSpPr>
        <p:spPr bwMode="auto">
          <a:xfrm>
            <a:off x="5722938" y="2994025"/>
            <a:ext cx="20638" cy="22225"/>
          </a:xfrm>
          <a:custGeom>
            <a:avLst/>
            <a:gdLst>
              <a:gd name="T0" fmla="*/ 13 w 13"/>
              <a:gd name="T1" fmla="*/ 12 h 14"/>
              <a:gd name="T2" fmla="*/ 9 w 13"/>
              <a:gd name="T3" fmla="*/ 14 h 14"/>
              <a:gd name="T4" fmla="*/ 3 w 13"/>
              <a:gd name="T5" fmla="*/ 14 h 14"/>
              <a:gd name="T6" fmla="*/ 0 w 13"/>
              <a:gd name="T7" fmla="*/ 11 h 14"/>
              <a:gd name="T8" fmla="*/ 2 w 13"/>
              <a:gd name="T9" fmla="*/ 7 h 14"/>
              <a:gd name="T10" fmla="*/ 0 w 13"/>
              <a:gd name="T11" fmla="*/ 1 h 14"/>
              <a:gd name="T12" fmla="*/ 4 w 13"/>
              <a:gd name="T13" fmla="*/ 0 h 14"/>
              <a:gd name="T14" fmla="*/ 9 w 13"/>
              <a:gd name="T15" fmla="*/ 3 h 14"/>
              <a:gd name="T16" fmla="*/ 7 w 13"/>
              <a:gd name="T17" fmla="*/ 5 h 14"/>
              <a:gd name="T18" fmla="*/ 10 w 13"/>
              <a:gd name="T19" fmla="*/ 5 h 14"/>
              <a:gd name="T20" fmla="*/ 13 w 13"/>
              <a:gd name="T21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14">
                <a:moveTo>
                  <a:pt x="13" y="12"/>
                </a:moveTo>
                <a:lnTo>
                  <a:pt x="9" y="14"/>
                </a:lnTo>
                <a:lnTo>
                  <a:pt x="3" y="14"/>
                </a:lnTo>
                <a:lnTo>
                  <a:pt x="0" y="11"/>
                </a:lnTo>
                <a:lnTo>
                  <a:pt x="2" y="7"/>
                </a:lnTo>
                <a:lnTo>
                  <a:pt x="0" y="1"/>
                </a:lnTo>
                <a:lnTo>
                  <a:pt x="4" y="0"/>
                </a:lnTo>
                <a:lnTo>
                  <a:pt x="9" y="3"/>
                </a:lnTo>
                <a:lnTo>
                  <a:pt x="7" y="5"/>
                </a:lnTo>
                <a:lnTo>
                  <a:pt x="10" y="5"/>
                </a:lnTo>
                <a:lnTo>
                  <a:pt x="13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5" name="Freeform 1014"/>
          <p:cNvSpPr>
            <a:spLocks/>
          </p:cNvSpPr>
          <p:nvPr/>
        </p:nvSpPr>
        <p:spPr bwMode="auto">
          <a:xfrm>
            <a:off x="5656263" y="2998788"/>
            <a:ext cx="17463" cy="19050"/>
          </a:xfrm>
          <a:custGeom>
            <a:avLst/>
            <a:gdLst>
              <a:gd name="T0" fmla="*/ 0 w 11"/>
              <a:gd name="T1" fmla="*/ 12 h 12"/>
              <a:gd name="T2" fmla="*/ 0 w 11"/>
              <a:gd name="T3" fmla="*/ 8 h 12"/>
              <a:gd name="T4" fmla="*/ 3 w 11"/>
              <a:gd name="T5" fmla="*/ 1 h 12"/>
              <a:gd name="T6" fmla="*/ 7 w 11"/>
              <a:gd name="T7" fmla="*/ 0 h 12"/>
              <a:gd name="T8" fmla="*/ 8 w 11"/>
              <a:gd name="T9" fmla="*/ 1 h 12"/>
              <a:gd name="T10" fmla="*/ 8 w 11"/>
              <a:gd name="T11" fmla="*/ 5 h 12"/>
              <a:gd name="T12" fmla="*/ 7 w 11"/>
              <a:gd name="T13" fmla="*/ 7 h 12"/>
              <a:gd name="T14" fmla="*/ 11 w 11"/>
              <a:gd name="T15" fmla="*/ 8 h 12"/>
              <a:gd name="T16" fmla="*/ 7 w 11"/>
              <a:gd name="T17" fmla="*/ 12 h 12"/>
              <a:gd name="T18" fmla="*/ 0 w 11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2">
                <a:moveTo>
                  <a:pt x="0" y="12"/>
                </a:moveTo>
                <a:lnTo>
                  <a:pt x="0" y="8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5"/>
                </a:lnTo>
                <a:lnTo>
                  <a:pt x="7" y="7"/>
                </a:lnTo>
                <a:lnTo>
                  <a:pt x="11" y="8"/>
                </a:lnTo>
                <a:lnTo>
                  <a:pt x="7" y="1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6" name="Freeform 1015"/>
          <p:cNvSpPr>
            <a:spLocks/>
          </p:cNvSpPr>
          <p:nvPr/>
        </p:nvSpPr>
        <p:spPr bwMode="auto">
          <a:xfrm>
            <a:off x="5883275" y="2965450"/>
            <a:ext cx="65088" cy="52388"/>
          </a:xfrm>
          <a:custGeom>
            <a:avLst/>
            <a:gdLst>
              <a:gd name="T0" fmla="*/ 19 w 41"/>
              <a:gd name="T1" fmla="*/ 30 h 33"/>
              <a:gd name="T2" fmla="*/ 19 w 41"/>
              <a:gd name="T3" fmla="*/ 32 h 33"/>
              <a:gd name="T4" fmla="*/ 21 w 41"/>
              <a:gd name="T5" fmla="*/ 33 h 33"/>
              <a:gd name="T6" fmla="*/ 22 w 41"/>
              <a:gd name="T7" fmla="*/ 32 h 33"/>
              <a:gd name="T8" fmla="*/ 23 w 41"/>
              <a:gd name="T9" fmla="*/ 29 h 33"/>
              <a:gd name="T10" fmla="*/ 21 w 41"/>
              <a:gd name="T11" fmla="*/ 22 h 33"/>
              <a:gd name="T12" fmla="*/ 13 w 41"/>
              <a:gd name="T13" fmla="*/ 21 h 33"/>
              <a:gd name="T14" fmla="*/ 6 w 41"/>
              <a:gd name="T15" fmla="*/ 22 h 33"/>
              <a:gd name="T16" fmla="*/ 4 w 41"/>
              <a:gd name="T17" fmla="*/ 15 h 33"/>
              <a:gd name="T18" fmla="*/ 0 w 41"/>
              <a:gd name="T19" fmla="*/ 10 h 33"/>
              <a:gd name="T20" fmla="*/ 7 w 41"/>
              <a:gd name="T21" fmla="*/ 8 h 33"/>
              <a:gd name="T22" fmla="*/ 14 w 41"/>
              <a:gd name="T23" fmla="*/ 7 h 33"/>
              <a:gd name="T24" fmla="*/ 15 w 41"/>
              <a:gd name="T25" fmla="*/ 7 h 33"/>
              <a:gd name="T26" fmla="*/ 21 w 41"/>
              <a:gd name="T27" fmla="*/ 8 h 33"/>
              <a:gd name="T28" fmla="*/ 19 w 41"/>
              <a:gd name="T29" fmla="*/ 14 h 33"/>
              <a:gd name="T30" fmla="*/ 28 w 41"/>
              <a:gd name="T31" fmla="*/ 14 h 33"/>
              <a:gd name="T32" fmla="*/ 30 w 41"/>
              <a:gd name="T33" fmla="*/ 13 h 33"/>
              <a:gd name="T34" fmla="*/ 38 w 41"/>
              <a:gd name="T35" fmla="*/ 8 h 33"/>
              <a:gd name="T36" fmla="*/ 41 w 41"/>
              <a:gd name="T37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1" h="33">
                <a:moveTo>
                  <a:pt x="19" y="30"/>
                </a:moveTo>
                <a:lnTo>
                  <a:pt x="19" y="32"/>
                </a:lnTo>
                <a:lnTo>
                  <a:pt x="21" y="33"/>
                </a:lnTo>
                <a:lnTo>
                  <a:pt x="22" y="32"/>
                </a:lnTo>
                <a:lnTo>
                  <a:pt x="23" y="29"/>
                </a:lnTo>
                <a:lnTo>
                  <a:pt x="21" y="22"/>
                </a:lnTo>
                <a:lnTo>
                  <a:pt x="13" y="21"/>
                </a:lnTo>
                <a:lnTo>
                  <a:pt x="6" y="22"/>
                </a:lnTo>
                <a:lnTo>
                  <a:pt x="4" y="15"/>
                </a:lnTo>
                <a:lnTo>
                  <a:pt x="0" y="10"/>
                </a:lnTo>
                <a:lnTo>
                  <a:pt x="7" y="8"/>
                </a:lnTo>
                <a:lnTo>
                  <a:pt x="14" y="7"/>
                </a:lnTo>
                <a:lnTo>
                  <a:pt x="15" y="7"/>
                </a:lnTo>
                <a:lnTo>
                  <a:pt x="21" y="8"/>
                </a:lnTo>
                <a:lnTo>
                  <a:pt x="19" y="14"/>
                </a:lnTo>
                <a:lnTo>
                  <a:pt x="28" y="14"/>
                </a:lnTo>
                <a:lnTo>
                  <a:pt x="30" y="13"/>
                </a:lnTo>
                <a:lnTo>
                  <a:pt x="38" y="8"/>
                </a:lnTo>
                <a:lnTo>
                  <a:pt x="4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7" name="Freeform 1016"/>
          <p:cNvSpPr>
            <a:spLocks/>
          </p:cNvSpPr>
          <p:nvPr/>
        </p:nvSpPr>
        <p:spPr bwMode="auto">
          <a:xfrm>
            <a:off x="5743575" y="3013075"/>
            <a:ext cx="31750" cy="15875"/>
          </a:xfrm>
          <a:custGeom>
            <a:avLst/>
            <a:gdLst>
              <a:gd name="T0" fmla="*/ 0 w 20"/>
              <a:gd name="T1" fmla="*/ 10 h 10"/>
              <a:gd name="T2" fmla="*/ 1 w 20"/>
              <a:gd name="T3" fmla="*/ 8 h 10"/>
              <a:gd name="T4" fmla="*/ 17 w 20"/>
              <a:gd name="T5" fmla="*/ 0 h 10"/>
              <a:gd name="T6" fmla="*/ 20 w 20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10">
                <a:moveTo>
                  <a:pt x="0" y="10"/>
                </a:moveTo>
                <a:lnTo>
                  <a:pt x="1" y="8"/>
                </a:lnTo>
                <a:lnTo>
                  <a:pt x="17" y="0"/>
                </a:lnTo>
                <a:lnTo>
                  <a:pt x="2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8" name="Freeform 1017"/>
          <p:cNvSpPr>
            <a:spLocks/>
          </p:cNvSpPr>
          <p:nvPr/>
        </p:nvSpPr>
        <p:spPr bwMode="auto">
          <a:xfrm>
            <a:off x="5865813" y="2995613"/>
            <a:ext cx="20638" cy="38100"/>
          </a:xfrm>
          <a:custGeom>
            <a:avLst/>
            <a:gdLst>
              <a:gd name="T0" fmla="*/ 4 w 13"/>
              <a:gd name="T1" fmla="*/ 2 h 24"/>
              <a:gd name="T2" fmla="*/ 9 w 13"/>
              <a:gd name="T3" fmla="*/ 0 h 24"/>
              <a:gd name="T4" fmla="*/ 7 w 13"/>
              <a:gd name="T5" fmla="*/ 6 h 24"/>
              <a:gd name="T6" fmla="*/ 7 w 13"/>
              <a:gd name="T7" fmla="*/ 7 h 24"/>
              <a:gd name="T8" fmla="*/ 0 w 13"/>
              <a:gd name="T9" fmla="*/ 17 h 24"/>
              <a:gd name="T10" fmla="*/ 2 w 13"/>
              <a:gd name="T11" fmla="*/ 24 h 24"/>
              <a:gd name="T12" fmla="*/ 11 w 13"/>
              <a:gd name="T13" fmla="*/ 11 h 24"/>
              <a:gd name="T14" fmla="*/ 13 w 13"/>
              <a:gd name="T15" fmla="*/ 1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" h="24">
                <a:moveTo>
                  <a:pt x="4" y="2"/>
                </a:moveTo>
                <a:lnTo>
                  <a:pt x="9" y="0"/>
                </a:lnTo>
                <a:lnTo>
                  <a:pt x="7" y="6"/>
                </a:lnTo>
                <a:lnTo>
                  <a:pt x="7" y="7"/>
                </a:lnTo>
                <a:lnTo>
                  <a:pt x="0" y="17"/>
                </a:lnTo>
                <a:lnTo>
                  <a:pt x="2" y="24"/>
                </a:lnTo>
                <a:lnTo>
                  <a:pt x="11" y="11"/>
                </a:lnTo>
                <a:lnTo>
                  <a:pt x="13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9" name="Freeform 1018"/>
          <p:cNvSpPr>
            <a:spLocks/>
          </p:cNvSpPr>
          <p:nvPr/>
        </p:nvSpPr>
        <p:spPr bwMode="auto">
          <a:xfrm>
            <a:off x="5702300" y="3019425"/>
            <a:ext cx="12700" cy="22225"/>
          </a:xfrm>
          <a:custGeom>
            <a:avLst/>
            <a:gdLst>
              <a:gd name="T0" fmla="*/ 2 w 8"/>
              <a:gd name="T1" fmla="*/ 14 h 14"/>
              <a:gd name="T2" fmla="*/ 7 w 8"/>
              <a:gd name="T3" fmla="*/ 11 h 14"/>
              <a:gd name="T4" fmla="*/ 8 w 8"/>
              <a:gd name="T5" fmla="*/ 11 h 14"/>
              <a:gd name="T6" fmla="*/ 5 w 8"/>
              <a:gd name="T7" fmla="*/ 0 h 14"/>
              <a:gd name="T8" fmla="*/ 5 w 8"/>
              <a:gd name="T9" fmla="*/ 0 h 14"/>
              <a:gd name="T10" fmla="*/ 4 w 8"/>
              <a:gd name="T11" fmla="*/ 2 h 14"/>
              <a:gd name="T12" fmla="*/ 1 w 8"/>
              <a:gd name="T13" fmla="*/ 3 h 14"/>
              <a:gd name="T14" fmla="*/ 0 w 8"/>
              <a:gd name="T15" fmla="*/ 3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14">
                <a:moveTo>
                  <a:pt x="2" y="14"/>
                </a:moveTo>
                <a:lnTo>
                  <a:pt x="7" y="11"/>
                </a:lnTo>
                <a:lnTo>
                  <a:pt x="8" y="11"/>
                </a:lnTo>
                <a:lnTo>
                  <a:pt x="5" y="0"/>
                </a:lnTo>
                <a:lnTo>
                  <a:pt x="5" y="0"/>
                </a:lnTo>
                <a:lnTo>
                  <a:pt x="4" y="2"/>
                </a:lnTo>
                <a:lnTo>
                  <a:pt x="1" y="3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0" name="Line 1019"/>
          <p:cNvSpPr>
            <a:spLocks noChangeShapeType="1"/>
          </p:cNvSpPr>
          <p:nvPr/>
        </p:nvSpPr>
        <p:spPr bwMode="auto">
          <a:xfrm flipV="1">
            <a:off x="5727700" y="3028950"/>
            <a:ext cx="15875" cy="1270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1" name="Freeform 1020"/>
          <p:cNvSpPr>
            <a:spLocks/>
          </p:cNvSpPr>
          <p:nvPr/>
        </p:nvSpPr>
        <p:spPr bwMode="auto">
          <a:xfrm>
            <a:off x="5721350" y="3041650"/>
            <a:ext cx="22225" cy="15875"/>
          </a:xfrm>
          <a:custGeom>
            <a:avLst/>
            <a:gdLst>
              <a:gd name="T0" fmla="*/ 14 w 14"/>
              <a:gd name="T1" fmla="*/ 10 h 10"/>
              <a:gd name="T2" fmla="*/ 7 w 14"/>
              <a:gd name="T3" fmla="*/ 8 h 10"/>
              <a:gd name="T4" fmla="*/ 4 w 14"/>
              <a:gd name="T5" fmla="*/ 8 h 10"/>
              <a:gd name="T6" fmla="*/ 0 w 14"/>
              <a:gd name="T7" fmla="*/ 10 h 10"/>
              <a:gd name="T8" fmla="*/ 4 w 14"/>
              <a:gd name="T9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10">
                <a:moveTo>
                  <a:pt x="14" y="10"/>
                </a:moveTo>
                <a:lnTo>
                  <a:pt x="7" y="8"/>
                </a:lnTo>
                <a:lnTo>
                  <a:pt x="4" y="8"/>
                </a:lnTo>
                <a:lnTo>
                  <a:pt x="0" y="10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2" name="Freeform 1021"/>
          <p:cNvSpPr>
            <a:spLocks/>
          </p:cNvSpPr>
          <p:nvPr/>
        </p:nvSpPr>
        <p:spPr bwMode="auto">
          <a:xfrm>
            <a:off x="5656263" y="2981325"/>
            <a:ext cx="57150" cy="82550"/>
          </a:xfrm>
          <a:custGeom>
            <a:avLst/>
            <a:gdLst>
              <a:gd name="T0" fmla="*/ 29 w 36"/>
              <a:gd name="T1" fmla="*/ 27 h 52"/>
              <a:gd name="T2" fmla="*/ 29 w 36"/>
              <a:gd name="T3" fmla="*/ 24 h 52"/>
              <a:gd name="T4" fmla="*/ 36 w 36"/>
              <a:gd name="T5" fmla="*/ 16 h 52"/>
              <a:gd name="T6" fmla="*/ 31 w 36"/>
              <a:gd name="T7" fmla="*/ 0 h 52"/>
              <a:gd name="T8" fmla="*/ 18 w 36"/>
              <a:gd name="T9" fmla="*/ 7 h 52"/>
              <a:gd name="T10" fmla="*/ 18 w 36"/>
              <a:gd name="T11" fmla="*/ 16 h 52"/>
              <a:gd name="T12" fmla="*/ 26 w 36"/>
              <a:gd name="T13" fmla="*/ 13 h 52"/>
              <a:gd name="T14" fmla="*/ 16 w 36"/>
              <a:gd name="T15" fmla="*/ 30 h 52"/>
              <a:gd name="T16" fmla="*/ 5 w 36"/>
              <a:gd name="T17" fmla="*/ 33 h 52"/>
              <a:gd name="T18" fmla="*/ 5 w 36"/>
              <a:gd name="T19" fmla="*/ 37 h 52"/>
              <a:gd name="T20" fmla="*/ 14 w 36"/>
              <a:gd name="T21" fmla="*/ 37 h 52"/>
              <a:gd name="T22" fmla="*/ 14 w 36"/>
              <a:gd name="T23" fmla="*/ 39 h 52"/>
              <a:gd name="T24" fmla="*/ 3 w 36"/>
              <a:gd name="T25" fmla="*/ 45 h 52"/>
              <a:gd name="T26" fmla="*/ 0 w 36"/>
              <a:gd name="T27" fmla="*/ 46 h 52"/>
              <a:gd name="T28" fmla="*/ 1 w 36"/>
              <a:gd name="T29" fmla="*/ 50 h 52"/>
              <a:gd name="T30" fmla="*/ 1 w 36"/>
              <a:gd name="T31" fmla="*/ 52 h 52"/>
              <a:gd name="T32" fmla="*/ 22 w 36"/>
              <a:gd name="T33" fmla="*/ 45 h 52"/>
              <a:gd name="T34" fmla="*/ 31 w 36"/>
              <a:gd name="T35" fmla="*/ 3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6" h="52">
                <a:moveTo>
                  <a:pt x="29" y="27"/>
                </a:moveTo>
                <a:lnTo>
                  <a:pt x="29" y="24"/>
                </a:lnTo>
                <a:lnTo>
                  <a:pt x="36" y="16"/>
                </a:lnTo>
                <a:lnTo>
                  <a:pt x="31" y="0"/>
                </a:lnTo>
                <a:lnTo>
                  <a:pt x="18" y="7"/>
                </a:lnTo>
                <a:lnTo>
                  <a:pt x="18" y="16"/>
                </a:lnTo>
                <a:lnTo>
                  <a:pt x="26" y="13"/>
                </a:lnTo>
                <a:lnTo>
                  <a:pt x="16" y="30"/>
                </a:lnTo>
                <a:lnTo>
                  <a:pt x="5" y="33"/>
                </a:lnTo>
                <a:lnTo>
                  <a:pt x="5" y="37"/>
                </a:lnTo>
                <a:lnTo>
                  <a:pt x="14" y="37"/>
                </a:lnTo>
                <a:lnTo>
                  <a:pt x="14" y="39"/>
                </a:lnTo>
                <a:lnTo>
                  <a:pt x="3" y="45"/>
                </a:lnTo>
                <a:lnTo>
                  <a:pt x="0" y="46"/>
                </a:lnTo>
                <a:lnTo>
                  <a:pt x="1" y="50"/>
                </a:lnTo>
                <a:lnTo>
                  <a:pt x="1" y="52"/>
                </a:lnTo>
                <a:lnTo>
                  <a:pt x="22" y="45"/>
                </a:lnTo>
                <a:lnTo>
                  <a:pt x="31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3" name="Freeform 1022"/>
          <p:cNvSpPr>
            <a:spLocks/>
          </p:cNvSpPr>
          <p:nvPr/>
        </p:nvSpPr>
        <p:spPr bwMode="auto">
          <a:xfrm>
            <a:off x="5743575" y="3043238"/>
            <a:ext cx="42863" cy="23813"/>
          </a:xfrm>
          <a:custGeom>
            <a:avLst/>
            <a:gdLst>
              <a:gd name="T0" fmla="*/ 17 w 27"/>
              <a:gd name="T1" fmla="*/ 15 h 15"/>
              <a:gd name="T2" fmla="*/ 17 w 27"/>
              <a:gd name="T3" fmla="*/ 11 h 15"/>
              <a:gd name="T4" fmla="*/ 17 w 27"/>
              <a:gd name="T5" fmla="*/ 6 h 15"/>
              <a:gd name="T6" fmla="*/ 27 w 27"/>
              <a:gd name="T7" fmla="*/ 0 h 15"/>
              <a:gd name="T8" fmla="*/ 23 w 27"/>
              <a:gd name="T9" fmla="*/ 0 h 15"/>
              <a:gd name="T10" fmla="*/ 12 w 27"/>
              <a:gd name="T11" fmla="*/ 4 h 15"/>
              <a:gd name="T12" fmla="*/ 5 w 27"/>
              <a:gd name="T13" fmla="*/ 9 h 15"/>
              <a:gd name="T14" fmla="*/ 0 w 27"/>
              <a:gd name="T15" fmla="*/ 9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7" h="15">
                <a:moveTo>
                  <a:pt x="17" y="15"/>
                </a:moveTo>
                <a:lnTo>
                  <a:pt x="17" y="11"/>
                </a:lnTo>
                <a:lnTo>
                  <a:pt x="17" y="6"/>
                </a:lnTo>
                <a:lnTo>
                  <a:pt x="27" y="0"/>
                </a:lnTo>
                <a:lnTo>
                  <a:pt x="23" y="0"/>
                </a:lnTo>
                <a:lnTo>
                  <a:pt x="12" y="4"/>
                </a:lnTo>
                <a:lnTo>
                  <a:pt x="5" y="9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4" name="Freeform 1023"/>
          <p:cNvSpPr>
            <a:spLocks/>
          </p:cNvSpPr>
          <p:nvPr/>
        </p:nvSpPr>
        <p:spPr bwMode="auto">
          <a:xfrm>
            <a:off x="5713413" y="3067050"/>
            <a:ext cx="30163" cy="14288"/>
          </a:xfrm>
          <a:custGeom>
            <a:avLst/>
            <a:gdLst>
              <a:gd name="T0" fmla="*/ 19 w 19"/>
              <a:gd name="T1" fmla="*/ 0 h 9"/>
              <a:gd name="T2" fmla="*/ 16 w 19"/>
              <a:gd name="T3" fmla="*/ 2 h 9"/>
              <a:gd name="T4" fmla="*/ 10 w 19"/>
              <a:gd name="T5" fmla="*/ 2 h 9"/>
              <a:gd name="T6" fmla="*/ 4 w 19"/>
              <a:gd name="T7" fmla="*/ 7 h 9"/>
              <a:gd name="T8" fmla="*/ 0 w 19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9">
                <a:moveTo>
                  <a:pt x="19" y="0"/>
                </a:moveTo>
                <a:lnTo>
                  <a:pt x="16" y="2"/>
                </a:lnTo>
                <a:lnTo>
                  <a:pt x="10" y="2"/>
                </a:lnTo>
                <a:lnTo>
                  <a:pt x="4" y="7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5" name="Freeform 1024"/>
          <p:cNvSpPr>
            <a:spLocks/>
          </p:cNvSpPr>
          <p:nvPr/>
        </p:nvSpPr>
        <p:spPr bwMode="auto">
          <a:xfrm>
            <a:off x="5743575" y="3063875"/>
            <a:ext cx="14288" cy="20638"/>
          </a:xfrm>
          <a:custGeom>
            <a:avLst/>
            <a:gdLst>
              <a:gd name="T0" fmla="*/ 0 w 9"/>
              <a:gd name="T1" fmla="*/ 13 h 13"/>
              <a:gd name="T2" fmla="*/ 9 w 9"/>
              <a:gd name="T3" fmla="*/ 9 h 13"/>
              <a:gd name="T4" fmla="*/ 9 w 9"/>
              <a:gd name="T5" fmla="*/ 2 h 13"/>
              <a:gd name="T6" fmla="*/ 9 w 9"/>
              <a:gd name="T7" fmla="*/ 0 h 13"/>
              <a:gd name="T8" fmla="*/ 0 w 9"/>
              <a:gd name="T9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3">
                <a:moveTo>
                  <a:pt x="0" y="13"/>
                </a:moveTo>
                <a:lnTo>
                  <a:pt x="9" y="9"/>
                </a:lnTo>
                <a:lnTo>
                  <a:pt x="9" y="2"/>
                </a:lnTo>
                <a:lnTo>
                  <a:pt x="9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6" name="Freeform 1025"/>
          <p:cNvSpPr>
            <a:spLocks/>
          </p:cNvSpPr>
          <p:nvPr/>
        </p:nvSpPr>
        <p:spPr bwMode="auto">
          <a:xfrm>
            <a:off x="5638800" y="3065463"/>
            <a:ext cx="33338" cy="30163"/>
          </a:xfrm>
          <a:custGeom>
            <a:avLst/>
            <a:gdLst>
              <a:gd name="T0" fmla="*/ 3 w 21"/>
              <a:gd name="T1" fmla="*/ 19 h 19"/>
              <a:gd name="T2" fmla="*/ 8 w 21"/>
              <a:gd name="T3" fmla="*/ 16 h 19"/>
              <a:gd name="T4" fmla="*/ 12 w 21"/>
              <a:gd name="T5" fmla="*/ 12 h 19"/>
              <a:gd name="T6" fmla="*/ 21 w 21"/>
              <a:gd name="T7" fmla="*/ 3 h 19"/>
              <a:gd name="T8" fmla="*/ 19 w 21"/>
              <a:gd name="T9" fmla="*/ 1 h 19"/>
              <a:gd name="T10" fmla="*/ 12 w 21"/>
              <a:gd name="T11" fmla="*/ 3 h 19"/>
              <a:gd name="T12" fmla="*/ 8 w 21"/>
              <a:gd name="T13" fmla="*/ 4 h 19"/>
              <a:gd name="T14" fmla="*/ 4 w 21"/>
              <a:gd name="T15" fmla="*/ 0 h 19"/>
              <a:gd name="T16" fmla="*/ 1 w 21"/>
              <a:gd name="T17" fmla="*/ 0 h 19"/>
              <a:gd name="T18" fmla="*/ 0 w 21"/>
              <a:gd name="T19" fmla="*/ 0 h 19"/>
              <a:gd name="T20" fmla="*/ 3 w 21"/>
              <a:gd name="T21" fmla="*/ 10 h 19"/>
              <a:gd name="T22" fmla="*/ 3 w 21"/>
              <a:gd name="T23" fmla="*/ 16 h 19"/>
              <a:gd name="T24" fmla="*/ 3 w 21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1" h="19">
                <a:moveTo>
                  <a:pt x="3" y="19"/>
                </a:moveTo>
                <a:lnTo>
                  <a:pt x="8" y="16"/>
                </a:lnTo>
                <a:lnTo>
                  <a:pt x="12" y="12"/>
                </a:lnTo>
                <a:lnTo>
                  <a:pt x="21" y="3"/>
                </a:lnTo>
                <a:lnTo>
                  <a:pt x="19" y="1"/>
                </a:lnTo>
                <a:lnTo>
                  <a:pt x="12" y="3"/>
                </a:lnTo>
                <a:lnTo>
                  <a:pt x="8" y="4"/>
                </a:lnTo>
                <a:lnTo>
                  <a:pt x="4" y="0"/>
                </a:lnTo>
                <a:lnTo>
                  <a:pt x="1" y="0"/>
                </a:lnTo>
                <a:lnTo>
                  <a:pt x="0" y="0"/>
                </a:lnTo>
                <a:lnTo>
                  <a:pt x="3" y="10"/>
                </a:lnTo>
                <a:lnTo>
                  <a:pt x="3" y="16"/>
                </a:lnTo>
                <a:lnTo>
                  <a:pt x="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7" name="Freeform 1026"/>
          <p:cNvSpPr>
            <a:spLocks/>
          </p:cNvSpPr>
          <p:nvPr/>
        </p:nvSpPr>
        <p:spPr bwMode="auto">
          <a:xfrm>
            <a:off x="5762625" y="3067050"/>
            <a:ext cx="34925" cy="30163"/>
          </a:xfrm>
          <a:custGeom>
            <a:avLst/>
            <a:gdLst>
              <a:gd name="T0" fmla="*/ 22 w 22"/>
              <a:gd name="T1" fmla="*/ 19 h 19"/>
              <a:gd name="T2" fmla="*/ 12 w 22"/>
              <a:gd name="T3" fmla="*/ 19 h 19"/>
              <a:gd name="T4" fmla="*/ 9 w 22"/>
              <a:gd name="T5" fmla="*/ 17 h 19"/>
              <a:gd name="T6" fmla="*/ 4 w 22"/>
              <a:gd name="T7" fmla="*/ 14 h 19"/>
              <a:gd name="T8" fmla="*/ 0 w 22"/>
              <a:gd name="T9" fmla="*/ 13 h 19"/>
              <a:gd name="T10" fmla="*/ 0 w 22"/>
              <a:gd name="T11" fmla="*/ 11 h 19"/>
              <a:gd name="T12" fmla="*/ 5 w 22"/>
              <a:gd name="T13" fmla="*/ 6 h 19"/>
              <a:gd name="T14" fmla="*/ 5 w 22"/>
              <a:gd name="T15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19">
                <a:moveTo>
                  <a:pt x="22" y="19"/>
                </a:moveTo>
                <a:lnTo>
                  <a:pt x="12" y="19"/>
                </a:lnTo>
                <a:lnTo>
                  <a:pt x="9" y="17"/>
                </a:lnTo>
                <a:lnTo>
                  <a:pt x="4" y="14"/>
                </a:lnTo>
                <a:lnTo>
                  <a:pt x="0" y="13"/>
                </a:lnTo>
                <a:lnTo>
                  <a:pt x="0" y="11"/>
                </a:lnTo>
                <a:lnTo>
                  <a:pt x="5" y="6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8" name="Freeform 1027"/>
          <p:cNvSpPr>
            <a:spLocks/>
          </p:cNvSpPr>
          <p:nvPr/>
        </p:nvSpPr>
        <p:spPr bwMode="auto">
          <a:xfrm>
            <a:off x="5729288" y="3090863"/>
            <a:ext cx="14288" cy="6350"/>
          </a:xfrm>
          <a:custGeom>
            <a:avLst/>
            <a:gdLst>
              <a:gd name="T0" fmla="*/ 0 w 9"/>
              <a:gd name="T1" fmla="*/ 4 h 4"/>
              <a:gd name="T2" fmla="*/ 2 w 9"/>
              <a:gd name="T3" fmla="*/ 4 h 4"/>
              <a:gd name="T4" fmla="*/ 9 w 9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4">
                <a:moveTo>
                  <a:pt x="0" y="4"/>
                </a:moveTo>
                <a:lnTo>
                  <a:pt x="2" y="4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9" name="Freeform 1028"/>
          <p:cNvSpPr>
            <a:spLocks/>
          </p:cNvSpPr>
          <p:nvPr/>
        </p:nvSpPr>
        <p:spPr bwMode="auto">
          <a:xfrm>
            <a:off x="5708650" y="3084513"/>
            <a:ext cx="34925" cy="20638"/>
          </a:xfrm>
          <a:custGeom>
            <a:avLst/>
            <a:gdLst>
              <a:gd name="T0" fmla="*/ 0 w 22"/>
              <a:gd name="T1" fmla="*/ 13 h 13"/>
              <a:gd name="T2" fmla="*/ 4 w 22"/>
              <a:gd name="T3" fmla="*/ 4 h 13"/>
              <a:gd name="T4" fmla="*/ 9 w 22"/>
              <a:gd name="T5" fmla="*/ 4 h 13"/>
              <a:gd name="T6" fmla="*/ 19 w 22"/>
              <a:gd name="T7" fmla="*/ 0 h 13"/>
              <a:gd name="T8" fmla="*/ 22 w 22"/>
              <a:gd name="T9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13">
                <a:moveTo>
                  <a:pt x="0" y="13"/>
                </a:moveTo>
                <a:lnTo>
                  <a:pt x="4" y="4"/>
                </a:lnTo>
                <a:lnTo>
                  <a:pt x="9" y="4"/>
                </a:lnTo>
                <a:lnTo>
                  <a:pt x="19" y="0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0" name="Freeform 1029"/>
          <p:cNvSpPr>
            <a:spLocks/>
          </p:cNvSpPr>
          <p:nvPr/>
        </p:nvSpPr>
        <p:spPr bwMode="auto">
          <a:xfrm>
            <a:off x="5743575" y="3089275"/>
            <a:ext cx="38100" cy="23813"/>
          </a:xfrm>
          <a:custGeom>
            <a:avLst/>
            <a:gdLst>
              <a:gd name="T0" fmla="*/ 0 w 24"/>
              <a:gd name="T1" fmla="*/ 1 h 15"/>
              <a:gd name="T2" fmla="*/ 2 w 24"/>
              <a:gd name="T3" fmla="*/ 0 h 15"/>
              <a:gd name="T4" fmla="*/ 6 w 24"/>
              <a:gd name="T5" fmla="*/ 3 h 15"/>
              <a:gd name="T6" fmla="*/ 13 w 24"/>
              <a:gd name="T7" fmla="*/ 11 h 15"/>
              <a:gd name="T8" fmla="*/ 24 w 24"/>
              <a:gd name="T9" fmla="*/ 14 h 15"/>
              <a:gd name="T10" fmla="*/ 24 w 24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5">
                <a:moveTo>
                  <a:pt x="0" y="1"/>
                </a:moveTo>
                <a:lnTo>
                  <a:pt x="2" y="0"/>
                </a:lnTo>
                <a:lnTo>
                  <a:pt x="6" y="3"/>
                </a:lnTo>
                <a:lnTo>
                  <a:pt x="13" y="11"/>
                </a:lnTo>
                <a:lnTo>
                  <a:pt x="24" y="14"/>
                </a:lnTo>
                <a:lnTo>
                  <a:pt x="24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1" name="Freeform 1030"/>
          <p:cNvSpPr>
            <a:spLocks/>
          </p:cNvSpPr>
          <p:nvPr/>
        </p:nvSpPr>
        <p:spPr bwMode="auto">
          <a:xfrm>
            <a:off x="5668963" y="3067050"/>
            <a:ext cx="46038" cy="52388"/>
          </a:xfrm>
          <a:custGeom>
            <a:avLst/>
            <a:gdLst>
              <a:gd name="T0" fmla="*/ 28 w 29"/>
              <a:gd name="T1" fmla="*/ 9 h 33"/>
              <a:gd name="T2" fmla="*/ 29 w 29"/>
              <a:gd name="T3" fmla="*/ 2 h 33"/>
              <a:gd name="T4" fmla="*/ 26 w 29"/>
              <a:gd name="T5" fmla="*/ 0 h 33"/>
              <a:gd name="T6" fmla="*/ 25 w 29"/>
              <a:gd name="T7" fmla="*/ 0 h 33"/>
              <a:gd name="T8" fmla="*/ 10 w 29"/>
              <a:gd name="T9" fmla="*/ 15 h 33"/>
              <a:gd name="T10" fmla="*/ 10 w 29"/>
              <a:gd name="T11" fmla="*/ 21 h 33"/>
              <a:gd name="T12" fmla="*/ 4 w 29"/>
              <a:gd name="T13" fmla="*/ 22 h 33"/>
              <a:gd name="T14" fmla="*/ 0 w 29"/>
              <a:gd name="T15" fmla="*/ 32 h 33"/>
              <a:gd name="T16" fmla="*/ 0 w 29"/>
              <a:gd name="T17" fmla="*/ 33 h 33"/>
              <a:gd name="T18" fmla="*/ 15 w 29"/>
              <a:gd name="T19" fmla="*/ 32 h 33"/>
              <a:gd name="T20" fmla="*/ 18 w 29"/>
              <a:gd name="T21" fmla="*/ 32 h 33"/>
              <a:gd name="T22" fmla="*/ 25 w 29"/>
              <a:gd name="T23" fmla="*/ 2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9" h="33">
                <a:moveTo>
                  <a:pt x="28" y="9"/>
                </a:moveTo>
                <a:lnTo>
                  <a:pt x="29" y="2"/>
                </a:lnTo>
                <a:lnTo>
                  <a:pt x="26" y="0"/>
                </a:lnTo>
                <a:lnTo>
                  <a:pt x="25" y="0"/>
                </a:lnTo>
                <a:lnTo>
                  <a:pt x="10" y="15"/>
                </a:lnTo>
                <a:lnTo>
                  <a:pt x="10" y="21"/>
                </a:lnTo>
                <a:lnTo>
                  <a:pt x="4" y="22"/>
                </a:lnTo>
                <a:lnTo>
                  <a:pt x="0" y="32"/>
                </a:lnTo>
                <a:lnTo>
                  <a:pt x="0" y="33"/>
                </a:lnTo>
                <a:lnTo>
                  <a:pt x="15" y="32"/>
                </a:lnTo>
                <a:lnTo>
                  <a:pt x="18" y="32"/>
                </a:lnTo>
                <a:lnTo>
                  <a:pt x="25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2" name="Freeform 1031"/>
          <p:cNvSpPr>
            <a:spLocks/>
          </p:cNvSpPr>
          <p:nvPr/>
        </p:nvSpPr>
        <p:spPr bwMode="auto">
          <a:xfrm>
            <a:off x="5602288" y="3111500"/>
            <a:ext cx="7938" cy="9525"/>
          </a:xfrm>
          <a:custGeom>
            <a:avLst/>
            <a:gdLst>
              <a:gd name="T0" fmla="*/ 1 w 5"/>
              <a:gd name="T1" fmla="*/ 6 h 6"/>
              <a:gd name="T2" fmla="*/ 0 w 5"/>
              <a:gd name="T3" fmla="*/ 6 h 6"/>
              <a:gd name="T4" fmla="*/ 1 w 5"/>
              <a:gd name="T5" fmla="*/ 2 h 6"/>
              <a:gd name="T6" fmla="*/ 4 w 5"/>
              <a:gd name="T7" fmla="*/ 0 h 6"/>
              <a:gd name="T8" fmla="*/ 5 w 5"/>
              <a:gd name="T9" fmla="*/ 2 h 6"/>
              <a:gd name="T10" fmla="*/ 4 w 5"/>
              <a:gd name="T11" fmla="*/ 5 h 6"/>
              <a:gd name="T12" fmla="*/ 1 w 5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6">
                <a:moveTo>
                  <a:pt x="1" y="6"/>
                </a:moveTo>
                <a:lnTo>
                  <a:pt x="0" y="6"/>
                </a:lnTo>
                <a:lnTo>
                  <a:pt x="1" y="2"/>
                </a:lnTo>
                <a:lnTo>
                  <a:pt x="4" y="0"/>
                </a:lnTo>
                <a:lnTo>
                  <a:pt x="5" y="2"/>
                </a:lnTo>
                <a:lnTo>
                  <a:pt x="4" y="5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3" name="Freeform 1032"/>
          <p:cNvSpPr>
            <a:spLocks/>
          </p:cNvSpPr>
          <p:nvPr/>
        </p:nvSpPr>
        <p:spPr bwMode="auto">
          <a:xfrm>
            <a:off x="5781675" y="3113088"/>
            <a:ext cx="12700" cy="15875"/>
          </a:xfrm>
          <a:custGeom>
            <a:avLst/>
            <a:gdLst>
              <a:gd name="T0" fmla="*/ 0 w 8"/>
              <a:gd name="T1" fmla="*/ 0 h 10"/>
              <a:gd name="T2" fmla="*/ 7 w 8"/>
              <a:gd name="T3" fmla="*/ 5 h 10"/>
              <a:gd name="T4" fmla="*/ 8 w 8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0">
                <a:moveTo>
                  <a:pt x="0" y="0"/>
                </a:moveTo>
                <a:lnTo>
                  <a:pt x="7" y="5"/>
                </a:lnTo>
                <a:lnTo>
                  <a:pt x="8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4" name="Freeform 1033"/>
          <p:cNvSpPr>
            <a:spLocks/>
          </p:cNvSpPr>
          <p:nvPr/>
        </p:nvSpPr>
        <p:spPr bwMode="auto">
          <a:xfrm>
            <a:off x="5643563" y="3097213"/>
            <a:ext cx="25400" cy="46038"/>
          </a:xfrm>
          <a:custGeom>
            <a:avLst/>
            <a:gdLst>
              <a:gd name="T0" fmla="*/ 3 w 16"/>
              <a:gd name="T1" fmla="*/ 29 h 29"/>
              <a:gd name="T2" fmla="*/ 4 w 16"/>
              <a:gd name="T3" fmla="*/ 25 h 29"/>
              <a:gd name="T4" fmla="*/ 5 w 16"/>
              <a:gd name="T5" fmla="*/ 20 h 29"/>
              <a:gd name="T6" fmla="*/ 8 w 16"/>
              <a:gd name="T7" fmla="*/ 17 h 29"/>
              <a:gd name="T8" fmla="*/ 8 w 16"/>
              <a:gd name="T9" fmla="*/ 14 h 29"/>
              <a:gd name="T10" fmla="*/ 12 w 16"/>
              <a:gd name="T11" fmla="*/ 7 h 29"/>
              <a:gd name="T12" fmla="*/ 16 w 16"/>
              <a:gd name="T13" fmla="*/ 3 h 29"/>
              <a:gd name="T14" fmla="*/ 13 w 16"/>
              <a:gd name="T15" fmla="*/ 0 h 29"/>
              <a:gd name="T16" fmla="*/ 8 w 16"/>
              <a:gd name="T17" fmla="*/ 2 h 29"/>
              <a:gd name="T18" fmla="*/ 8 w 16"/>
              <a:gd name="T19" fmla="*/ 6 h 29"/>
              <a:gd name="T20" fmla="*/ 8 w 16"/>
              <a:gd name="T21" fmla="*/ 9 h 29"/>
              <a:gd name="T22" fmla="*/ 7 w 16"/>
              <a:gd name="T23" fmla="*/ 13 h 29"/>
              <a:gd name="T24" fmla="*/ 4 w 16"/>
              <a:gd name="T25" fmla="*/ 14 h 29"/>
              <a:gd name="T26" fmla="*/ 1 w 16"/>
              <a:gd name="T27" fmla="*/ 18 h 29"/>
              <a:gd name="T28" fmla="*/ 0 w 16"/>
              <a:gd name="T29" fmla="*/ 22 h 29"/>
              <a:gd name="T30" fmla="*/ 1 w 16"/>
              <a:gd name="T31" fmla="*/ 28 h 29"/>
              <a:gd name="T32" fmla="*/ 3 w 16"/>
              <a:gd name="T3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9">
                <a:moveTo>
                  <a:pt x="3" y="29"/>
                </a:moveTo>
                <a:lnTo>
                  <a:pt x="4" y="25"/>
                </a:lnTo>
                <a:lnTo>
                  <a:pt x="5" y="20"/>
                </a:lnTo>
                <a:lnTo>
                  <a:pt x="8" y="17"/>
                </a:lnTo>
                <a:lnTo>
                  <a:pt x="8" y="14"/>
                </a:lnTo>
                <a:lnTo>
                  <a:pt x="12" y="7"/>
                </a:lnTo>
                <a:lnTo>
                  <a:pt x="16" y="3"/>
                </a:lnTo>
                <a:lnTo>
                  <a:pt x="13" y="0"/>
                </a:lnTo>
                <a:lnTo>
                  <a:pt x="8" y="2"/>
                </a:lnTo>
                <a:lnTo>
                  <a:pt x="8" y="6"/>
                </a:lnTo>
                <a:lnTo>
                  <a:pt x="8" y="9"/>
                </a:lnTo>
                <a:lnTo>
                  <a:pt x="7" y="13"/>
                </a:lnTo>
                <a:lnTo>
                  <a:pt x="4" y="14"/>
                </a:lnTo>
                <a:lnTo>
                  <a:pt x="1" y="18"/>
                </a:lnTo>
                <a:lnTo>
                  <a:pt x="0" y="22"/>
                </a:lnTo>
                <a:lnTo>
                  <a:pt x="1" y="28"/>
                </a:lnTo>
                <a:lnTo>
                  <a:pt x="3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5" name="Freeform 1034"/>
          <p:cNvSpPr>
            <a:spLocks/>
          </p:cNvSpPr>
          <p:nvPr/>
        </p:nvSpPr>
        <p:spPr bwMode="auto">
          <a:xfrm>
            <a:off x="5672138" y="3119438"/>
            <a:ext cx="25400" cy="28575"/>
          </a:xfrm>
          <a:custGeom>
            <a:avLst/>
            <a:gdLst>
              <a:gd name="T0" fmla="*/ 0 w 16"/>
              <a:gd name="T1" fmla="*/ 18 h 18"/>
              <a:gd name="T2" fmla="*/ 0 w 16"/>
              <a:gd name="T3" fmla="*/ 12 h 18"/>
              <a:gd name="T4" fmla="*/ 5 w 16"/>
              <a:gd name="T5" fmla="*/ 7 h 18"/>
              <a:gd name="T6" fmla="*/ 10 w 16"/>
              <a:gd name="T7" fmla="*/ 4 h 18"/>
              <a:gd name="T8" fmla="*/ 12 w 16"/>
              <a:gd name="T9" fmla="*/ 0 h 18"/>
              <a:gd name="T10" fmla="*/ 13 w 16"/>
              <a:gd name="T11" fmla="*/ 1 h 18"/>
              <a:gd name="T12" fmla="*/ 16 w 16"/>
              <a:gd name="T13" fmla="*/ 1 h 18"/>
              <a:gd name="T14" fmla="*/ 12 w 16"/>
              <a:gd name="T15" fmla="*/ 7 h 18"/>
              <a:gd name="T16" fmla="*/ 10 w 16"/>
              <a:gd name="T17" fmla="*/ 10 h 18"/>
              <a:gd name="T18" fmla="*/ 10 w 16"/>
              <a:gd name="T19" fmla="*/ 14 h 18"/>
              <a:gd name="T20" fmla="*/ 5 w 16"/>
              <a:gd name="T21" fmla="*/ 15 h 18"/>
              <a:gd name="T22" fmla="*/ 2 w 16"/>
              <a:gd name="T23" fmla="*/ 16 h 18"/>
              <a:gd name="T24" fmla="*/ 0 w 16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6" h="18">
                <a:moveTo>
                  <a:pt x="0" y="18"/>
                </a:moveTo>
                <a:lnTo>
                  <a:pt x="0" y="12"/>
                </a:lnTo>
                <a:lnTo>
                  <a:pt x="5" y="7"/>
                </a:lnTo>
                <a:lnTo>
                  <a:pt x="10" y="4"/>
                </a:lnTo>
                <a:lnTo>
                  <a:pt x="12" y="0"/>
                </a:lnTo>
                <a:lnTo>
                  <a:pt x="13" y="1"/>
                </a:lnTo>
                <a:lnTo>
                  <a:pt x="16" y="1"/>
                </a:lnTo>
                <a:lnTo>
                  <a:pt x="12" y="7"/>
                </a:lnTo>
                <a:lnTo>
                  <a:pt x="10" y="10"/>
                </a:lnTo>
                <a:lnTo>
                  <a:pt x="10" y="14"/>
                </a:lnTo>
                <a:lnTo>
                  <a:pt x="5" y="15"/>
                </a:lnTo>
                <a:lnTo>
                  <a:pt x="2" y="16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6" name="Freeform 1035"/>
          <p:cNvSpPr>
            <a:spLocks/>
          </p:cNvSpPr>
          <p:nvPr/>
        </p:nvSpPr>
        <p:spPr bwMode="auto">
          <a:xfrm>
            <a:off x="5794375" y="3128963"/>
            <a:ext cx="11113" cy="19050"/>
          </a:xfrm>
          <a:custGeom>
            <a:avLst/>
            <a:gdLst>
              <a:gd name="T0" fmla="*/ 0 w 7"/>
              <a:gd name="T1" fmla="*/ 0 h 12"/>
              <a:gd name="T2" fmla="*/ 4 w 7"/>
              <a:gd name="T3" fmla="*/ 5 h 12"/>
              <a:gd name="T4" fmla="*/ 7 w 7"/>
              <a:gd name="T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2">
                <a:moveTo>
                  <a:pt x="0" y="0"/>
                </a:moveTo>
                <a:lnTo>
                  <a:pt x="4" y="5"/>
                </a:lnTo>
                <a:lnTo>
                  <a:pt x="7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7" name="Freeform 1036"/>
          <p:cNvSpPr>
            <a:spLocks/>
          </p:cNvSpPr>
          <p:nvPr/>
        </p:nvSpPr>
        <p:spPr bwMode="auto">
          <a:xfrm>
            <a:off x="5797550" y="3097213"/>
            <a:ext cx="12700" cy="52388"/>
          </a:xfrm>
          <a:custGeom>
            <a:avLst/>
            <a:gdLst>
              <a:gd name="T0" fmla="*/ 5 w 8"/>
              <a:gd name="T1" fmla="*/ 32 h 33"/>
              <a:gd name="T2" fmla="*/ 5 w 8"/>
              <a:gd name="T3" fmla="*/ 33 h 33"/>
              <a:gd name="T4" fmla="*/ 8 w 8"/>
              <a:gd name="T5" fmla="*/ 24 h 33"/>
              <a:gd name="T6" fmla="*/ 7 w 8"/>
              <a:gd name="T7" fmla="*/ 13 h 33"/>
              <a:gd name="T8" fmla="*/ 2 w 8"/>
              <a:gd name="T9" fmla="*/ 5 h 33"/>
              <a:gd name="T10" fmla="*/ 0 w 8"/>
              <a:gd name="T11" fmla="*/ 0 h 33"/>
              <a:gd name="T12" fmla="*/ 0 w 8"/>
              <a:gd name="T13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33">
                <a:moveTo>
                  <a:pt x="5" y="32"/>
                </a:moveTo>
                <a:lnTo>
                  <a:pt x="5" y="33"/>
                </a:lnTo>
                <a:lnTo>
                  <a:pt x="8" y="24"/>
                </a:lnTo>
                <a:lnTo>
                  <a:pt x="7" y="13"/>
                </a:lnTo>
                <a:lnTo>
                  <a:pt x="2" y="5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8" name="Freeform 1037"/>
          <p:cNvSpPr>
            <a:spLocks/>
          </p:cNvSpPr>
          <p:nvPr/>
        </p:nvSpPr>
        <p:spPr bwMode="auto">
          <a:xfrm>
            <a:off x="5667375" y="3154363"/>
            <a:ext cx="20638" cy="28575"/>
          </a:xfrm>
          <a:custGeom>
            <a:avLst/>
            <a:gdLst>
              <a:gd name="T0" fmla="*/ 1 w 13"/>
              <a:gd name="T1" fmla="*/ 18 h 18"/>
              <a:gd name="T2" fmla="*/ 0 w 13"/>
              <a:gd name="T3" fmla="*/ 16 h 18"/>
              <a:gd name="T4" fmla="*/ 3 w 13"/>
              <a:gd name="T5" fmla="*/ 9 h 18"/>
              <a:gd name="T6" fmla="*/ 3 w 13"/>
              <a:gd name="T7" fmla="*/ 7 h 18"/>
              <a:gd name="T8" fmla="*/ 8 w 13"/>
              <a:gd name="T9" fmla="*/ 4 h 18"/>
              <a:gd name="T10" fmla="*/ 9 w 13"/>
              <a:gd name="T11" fmla="*/ 3 h 18"/>
              <a:gd name="T12" fmla="*/ 12 w 13"/>
              <a:gd name="T13" fmla="*/ 0 h 18"/>
              <a:gd name="T14" fmla="*/ 13 w 13"/>
              <a:gd name="T15" fmla="*/ 1 h 18"/>
              <a:gd name="T16" fmla="*/ 12 w 13"/>
              <a:gd name="T17" fmla="*/ 4 h 18"/>
              <a:gd name="T18" fmla="*/ 12 w 13"/>
              <a:gd name="T19" fmla="*/ 8 h 18"/>
              <a:gd name="T20" fmla="*/ 9 w 13"/>
              <a:gd name="T21" fmla="*/ 12 h 18"/>
              <a:gd name="T22" fmla="*/ 5 w 13"/>
              <a:gd name="T23" fmla="*/ 12 h 18"/>
              <a:gd name="T24" fmla="*/ 1 w 13"/>
              <a:gd name="T2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18">
                <a:moveTo>
                  <a:pt x="1" y="18"/>
                </a:moveTo>
                <a:lnTo>
                  <a:pt x="0" y="16"/>
                </a:lnTo>
                <a:lnTo>
                  <a:pt x="3" y="9"/>
                </a:lnTo>
                <a:lnTo>
                  <a:pt x="3" y="7"/>
                </a:lnTo>
                <a:lnTo>
                  <a:pt x="8" y="4"/>
                </a:lnTo>
                <a:lnTo>
                  <a:pt x="9" y="3"/>
                </a:lnTo>
                <a:lnTo>
                  <a:pt x="12" y="0"/>
                </a:lnTo>
                <a:lnTo>
                  <a:pt x="13" y="1"/>
                </a:lnTo>
                <a:lnTo>
                  <a:pt x="12" y="4"/>
                </a:lnTo>
                <a:lnTo>
                  <a:pt x="12" y="8"/>
                </a:lnTo>
                <a:lnTo>
                  <a:pt x="9" y="12"/>
                </a:lnTo>
                <a:lnTo>
                  <a:pt x="5" y="12"/>
                </a:lnTo>
                <a:lnTo>
                  <a:pt x="1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9" name="Freeform 1038"/>
          <p:cNvSpPr>
            <a:spLocks/>
          </p:cNvSpPr>
          <p:nvPr/>
        </p:nvSpPr>
        <p:spPr bwMode="auto">
          <a:xfrm>
            <a:off x="5651500" y="3189288"/>
            <a:ext cx="23813" cy="30163"/>
          </a:xfrm>
          <a:custGeom>
            <a:avLst/>
            <a:gdLst>
              <a:gd name="T0" fmla="*/ 3 w 15"/>
              <a:gd name="T1" fmla="*/ 19 h 19"/>
              <a:gd name="T2" fmla="*/ 0 w 15"/>
              <a:gd name="T3" fmla="*/ 19 h 19"/>
              <a:gd name="T4" fmla="*/ 2 w 15"/>
              <a:gd name="T5" fmla="*/ 15 h 19"/>
              <a:gd name="T6" fmla="*/ 3 w 15"/>
              <a:gd name="T7" fmla="*/ 8 h 19"/>
              <a:gd name="T8" fmla="*/ 10 w 15"/>
              <a:gd name="T9" fmla="*/ 7 h 19"/>
              <a:gd name="T10" fmla="*/ 10 w 15"/>
              <a:gd name="T11" fmla="*/ 4 h 19"/>
              <a:gd name="T12" fmla="*/ 13 w 15"/>
              <a:gd name="T13" fmla="*/ 1 h 19"/>
              <a:gd name="T14" fmla="*/ 15 w 15"/>
              <a:gd name="T15" fmla="*/ 0 h 19"/>
              <a:gd name="T16" fmla="*/ 15 w 15"/>
              <a:gd name="T17" fmla="*/ 2 h 19"/>
              <a:gd name="T18" fmla="*/ 13 w 15"/>
              <a:gd name="T19" fmla="*/ 7 h 19"/>
              <a:gd name="T20" fmla="*/ 10 w 15"/>
              <a:gd name="T21" fmla="*/ 11 h 19"/>
              <a:gd name="T22" fmla="*/ 6 w 15"/>
              <a:gd name="T23" fmla="*/ 16 h 19"/>
              <a:gd name="T24" fmla="*/ 3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3" y="19"/>
                </a:moveTo>
                <a:lnTo>
                  <a:pt x="0" y="19"/>
                </a:lnTo>
                <a:lnTo>
                  <a:pt x="2" y="15"/>
                </a:lnTo>
                <a:lnTo>
                  <a:pt x="3" y="8"/>
                </a:lnTo>
                <a:lnTo>
                  <a:pt x="10" y="7"/>
                </a:lnTo>
                <a:lnTo>
                  <a:pt x="10" y="4"/>
                </a:lnTo>
                <a:lnTo>
                  <a:pt x="13" y="1"/>
                </a:lnTo>
                <a:lnTo>
                  <a:pt x="15" y="0"/>
                </a:lnTo>
                <a:lnTo>
                  <a:pt x="15" y="2"/>
                </a:lnTo>
                <a:lnTo>
                  <a:pt x="13" y="7"/>
                </a:lnTo>
                <a:lnTo>
                  <a:pt x="10" y="11"/>
                </a:lnTo>
                <a:lnTo>
                  <a:pt x="6" y="16"/>
                </a:lnTo>
                <a:lnTo>
                  <a:pt x="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0" name="Freeform 1039"/>
          <p:cNvSpPr>
            <a:spLocks/>
          </p:cNvSpPr>
          <p:nvPr/>
        </p:nvSpPr>
        <p:spPr bwMode="auto">
          <a:xfrm>
            <a:off x="5703888" y="3203575"/>
            <a:ext cx="6350" cy="17463"/>
          </a:xfrm>
          <a:custGeom>
            <a:avLst/>
            <a:gdLst>
              <a:gd name="T0" fmla="*/ 0 w 4"/>
              <a:gd name="T1" fmla="*/ 0 h 11"/>
              <a:gd name="T2" fmla="*/ 0 w 4"/>
              <a:gd name="T3" fmla="*/ 4 h 11"/>
              <a:gd name="T4" fmla="*/ 3 w 4"/>
              <a:gd name="T5" fmla="*/ 10 h 11"/>
              <a:gd name="T6" fmla="*/ 3 w 4"/>
              <a:gd name="T7" fmla="*/ 11 h 11"/>
              <a:gd name="T8" fmla="*/ 4 w 4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11">
                <a:moveTo>
                  <a:pt x="0" y="0"/>
                </a:moveTo>
                <a:lnTo>
                  <a:pt x="0" y="4"/>
                </a:lnTo>
                <a:lnTo>
                  <a:pt x="3" y="10"/>
                </a:lnTo>
                <a:lnTo>
                  <a:pt x="3" y="11"/>
                </a:lnTo>
                <a:lnTo>
                  <a:pt x="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1" name="Freeform 1040"/>
          <p:cNvSpPr>
            <a:spLocks/>
          </p:cNvSpPr>
          <p:nvPr/>
        </p:nvSpPr>
        <p:spPr bwMode="auto">
          <a:xfrm>
            <a:off x="5710238" y="3221038"/>
            <a:ext cx="11113" cy="6350"/>
          </a:xfrm>
          <a:custGeom>
            <a:avLst/>
            <a:gdLst>
              <a:gd name="T0" fmla="*/ 0 w 7"/>
              <a:gd name="T1" fmla="*/ 0 h 4"/>
              <a:gd name="T2" fmla="*/ 0 w 7"/>
              <a:gd name="T3" fmla="*/ 3 h 4"/>
              <a:gd name="T4" fmla="*/ 7 w 7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4">
                <a:moveTo>
                  <a:pt x="0" y="0"/>
                </a:moveTo>
                <a:lnTo>
                  <a:pt x="0" y="3"/>
                </a:lnTo>
                <a:lnTo>
                  <a:pt x="7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2" name="Freeform 1041"/>
          <p:cNvSpPr>
            <a:spLocks/>
          </p:cNvSpPr>
          <p:nvPr/>
        </p:nvSpPr>
        <p:spPr bwMode="auto">
          <a:xfrm>
            <a:off x="5553075" y="3192463"/>
            <a:ext cx="71438" cy="50800"/>
          </a:xfrm>
          <a:custGeom>
            <a:avLst/>
            <a:gdLst>
              <a:gd name="T0" fmla="*/ 19 w 45"/>
              <a:gd name="T1" fmla="*/ 32 h 32"/>
              <a:gd name="T2" fmla="*/ 28 w 45"/>
              <a:gd name="T3" fmla="*/ 15 h 32"/>
              <a:gd name="T4" fmla="*/ 42 w 45"/>
              <a:gd name="T5" fmla="*/ 13 h 32"/>
              <a:gd name="T6" fmla="*/ 45 w 45"/>
              <a:gd name="T7" fmla="*/ 5 h 32"/>
              <a:gd name="T8" fmla="*/ 30 w 45"/>
              <a:gd name="T9" fmla="*/ 2 h 32"/>
              <a:gd name="T10" fmla="*/ 13 w 45"/>
              <a:gd name="T11" fmla="*/ 0 h 32"/>
              <a:gd name="T12" fmla="*/ 9 w 45"/>
              <a:gd name="T13" fmla="*/ 2 h 32"/>
              <a:gd name="T14" fmla="*/ 2 w 45"/>
              <a:gd name="T15" fmla="*/ 14 h 32"/>
              <a:gd name="T16" fmla="*/ 0 w 45"/>
              <a:gd name="T17" fmla="*/ 22 h 32"/>
              <a:gd name="T18" fmla="*/ 6 w 45"/>
              <a:gd name="T19" fmla="*/ 25 h 32"/>
              <a:gd name="T20" fmla="*/ 17 w 45"/>
              <a:gd name="T21" fmla="*/ 30 h 32"/>
              <a:gd name="T22" fmla="*/ 19 w 45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5" h="32">
                <a:moveTo>
                  <a:pt x="19" y="32"/>
                </a:moveTo>
                <a:lnTo>
                  <a:pt x="28" y="15"/>
                </a:lnTo>
                <a:lnTo>
                  <a:pt x="42" y="13"/>
                </a:lnTo>
                <a:lnTo>
                  <a:pt x="45" y="5"/>
                </a:lnTo>
                <a:lnTo>
                  <a:pt x="30" y="2"/>
                </a:lnTo>
                <a:lnTo>
                  <a:pt x="13" y="0"/>
                </a:lnTo>
                <a:lnTo>
                  <a:pt x="9" y="2"/>
                </a:lnTo>
                <a:lnTo>
                  <a:pt x="2" y="14"/>
                </a:lnTo>
                <a:lnTo>
                  <a:pt x="0" y="22"/>
                </a:lnTo>
                <a:lnTo>
                  <a:pt x="6" y="25"/>
                </a:lnTo>
                <a:lnTo>
                  <a:pt x="17" y="30"/>
                </a:lnTo>
                <a:lnTo>
                  <a:pt x="19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3" name="Line 1042"/>
          <p:cNvSpPr>
            <a:spLocks noChangeShapeType="1"/>
          </p:cNvSpPr>
          <p:nvPr/>
        </p:nvSpPr>
        <p:spPr bwMode="auto">
          <a:xfrm>
            <a:off x="5743575" y="3243263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4" name="Freeform 1043"/>
          <p:cNvSpPr>
            <a:spLocks/>
          </p:cNvSpPr>
          <p:nvPr/>
        </p:nvSpPr>
        <p:spPr bwMode="auto">
          <a:xfrm>
            <a:off x="5721350" y="3227388"/>
            <a:ext cx="22225" cy="17463"/>
          </a:xfrm>
          <a:custGeom>
            <a:avLst/>
            <a:gdLst>
              <a:gd name="T0" fmla="*/ 0 w 14"/>
              <a:gd name="T1" fmla="*/ 0 h 11"/>
              <a:gd name="T2" fmla="*/ 1 w 14"/>
              <a:gd name="T3" fmla="*/ 2 h 11"/>
              <a:gd name="T4" fmla="*/ 5 w 14"/>
              <a:gd name="T5" fmla="*/ 11 h 11"/>
              <a:gd name="T6" fmla="*/ 14 w 14"/>
              <a:gd name="T7" fmla="*/ 1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11">
                <a:moveTo>
                  <a:pt x="0" y="0"/>
                </a:moveTo>
                <a:lnTo>
                  <a:pt x="1" y="2"/>
                </a:lnTo>
                <a:lnTo>
                  <a:pt x="5" y="11"/>
                </a:lnTo>
                <a:lnTo>
                  <a:pt x="14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5" name="Freeform 1044"/>
          <p:cNvSpPr>
            <a:spLocks/>
          </p:cNvSpPr>
          <p:nvPr/>
        </p:nvSpPr>
        <p:spPr bwMode="auto">
          <a:xfrm>
            <a:off x="5616575" y="3219450"/>
            <a:ext cx="15875" cy="25400"/>
          </a:xfrm>
          <a:custGeom>
            <a:avLst/>
            <a:gdLst>
              <a:gd name="T0" fmla="*/ 3 w 10"/>
              <a:gd name="T1" fmla="*/ 16 h 16"/>
              <a:gd name="T2" fmla="*/ 0 w 10"/>
              <a:gd name="T3" fmla="*/ 16 h 16"/>
              <a:gd name="T4" fmla="*/ 2 w 10"/>
              <a:gd name="T5" fmla="*/ 12 h 16"/>
              <a:gd name="T6" fmla="*/ 2 w 10"/>
              <a:gd name="T7" fmla="*/ 8 h 16"/>
              <a:gd name="T8" fmla="*/ 5 w 10"/>
              <a:gd name="T9" fmla="*/ 3 h 16"/>
              <a:gd name="T10" fmla="*/ 5 w 10"/>
              <a:gd name="T11" fmla="*/ 1 h 16"/>
              <a:gd name="T12" fmla="*/ 7 w 10"/>
              <a:gd name="T13" fmla="*/ 0 h 16"/>
              <a:gd name="T14" fmla="*/ 10 w 10"/>
              <a:gd name="T15" fmla="*/ 3 h 16"/>
              <a:gd name="T16" fmla="*/ 9 w 10"/>
              <a:gd name="T17" fmla="*/ 8 h 16"/>
              <a:gd name="T18" fmla="*/ 7 w 10"/>
              <a:gd name="T19" fmla="*/ 11 h 16"/>
              <a:gd name="T20" fmla="*/ 3 w 10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0" h="16">
                <a:moveTo>
                  <a:pt x="3" y="16"/>
                </a:moveTo>
                <a:lnTo>
                  <a:pt x="0" y="16"/>
                </a:lnTo>
                <a:lnTo>
                  <a:pt x="2" y="12"/>
                </a:lnTo>
                <a:lnTo>
                  <a:pt x="2" y="8"/>
                </a:lnTo>
                <a:lnTo>
                  <a:pt x="5" y="3"/>
                </a:lnTo>
                <a:lnTo>
                  <a:pt x="5" y="1"/>
                </a:lnTo>
                <a:lnTo>
                  <a:pt x="7" y="0"/>
                </a:lnTo>
                <a:lnTo>
                  <a:pt x="10" y="3"/>
                </a:lnTo>
                <a:lnTo>
                  <a:pt x="9" y="8"/>
                </a:lnTo>
                <a:lnTo>
                  <a:pt x="7" y="11"/>
                </a:lnTo>
                <a:lnTo>
                  <a:pt x="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6" name="Freeform 1045"/>
          <p:cNvSpPr>
            <a:spLocks/>
          </p:cNvSpPr>
          <p:nvPr/>
        </p:nvSpPr>
        <p:spPr bwMode="auto">
          <a:xfrm>
            <a:off x="5640388" y="3248025"/>
            <a:ext cx="15875" cy="12700"/>
          </a:xfrm>
          <a:custGeom>
            <a:avLst/>
            <a:gdLst>
              <a:gd name="T0" fmla="*/ 0 w 10"/>
              <a:gd name="T1" fmla="*/ 8 h 8"/>
              <a:gd name="T2" fmla="*/ 0 w 10"/>
              <a:gd name="T3" fmla="*/ 5 h 8"/>
              <a:gd name="T4" fmla="*/ 3 w 10"/>
              <a:gd name="T5" fmla="*/ 0 h 8"/>
              <a:gd name="T6" fmla="*/ 7 w 10"/>
              <a:gd name="T7" fmla="*/ 0 h 8"/>
              <a:gd name="T8" fmla="*/ 10 w 10"/>
              <a:gd name="T9" fmla="*/ 2 h 8"/>
              <a:gd name="T10" fmla="*/ 10 w 10"/>
              <a:gd name="T11" fmla="*/ 4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8">
                <a:moveTo>
                  <a:pt x="0" y="8"/>
                </a:moveTo>
                <a:lnTo>
                  <a:pt x="0" y="5"/>
                </a:lnTo>
                <a:lnTo>
                  <a:pt x="3" y="0"/>
                </a:lnTo>
                <a:lnTo>
                  <a:pt x="7" y="0"/>
                </a:lnTo>
                <a:lnTo>
                  <a:pt x="10" y="2"/>
                </a:lnTo>
                <a:lnTo>
                  <a:pt x="1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7" name="Freeform 1046"/>
          <p:cNvSpPr>
            <a:spLocks/>
          </p:cNvSpPr>
          <p:nvPr/>
        </p:nvSpPr>
        <p:spPr bwMode="auto">
          <a:xfrm>
            <a:off x="5722938" y="3298825"/>
            <a:ext cx="6350" cy="4763"/>
          </a:xfrm>
          <a:custGeom>
            <a:avLst/>
            <a:gdLst>
              <a:gd name="T0" fmla="*/ 0 w 4"/>
              <a:gd name="T1" fmla="*/ 3 h 3"/>
              <a:gd name="T2" fmla="*/ 3 w 4"/>
              <a:gd name="T3" fmla="*/ 2 h 3"/>
              <a:gd name="T4" fmla="*/ 4 w 4"/>
              <a:gd name="T5" fmla="*/ 0 h 3"/>
              <a:gd name="T6" fmla="*/ 0 w 4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3">
                <a:moveTo>
                  <a:pt x="0" y="3"/>
                </a:moveTo>
                <a:lnTo>
                  <a:pt x="3" y="2"/>
                </a:lnTo>
                <a:lnTo>
                  <a:pt x="4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8" name="Freeform 1047"/>
          <p:cNvSpPr>
            <a:spLocks/>
          </p:cNvSpPr>
          <p:nvPr/>
        </p:nvSpPr>
        <p:spPr bwMode="auto">
          <a:xfrm>
            <a:off x="5600700" y="3279775"/>
            <a:ext cx="20638" cy="36513"/>
          </a:xfrm>
          <a:custGeom>
            <a:avLst/>
            <a:gdLst>
              <a:gd name="T0" fmla="*/ 0 w 13"/>
              <a:gd name="T1" fmla="*/ 23 h 23"/>
              <a:gd name="T2" fmla="*/ 10 w 13"/>
              <a:gd name="T3" fmla="*/ 20 h 23"/>
              <a:gd name="T4" fmla="*/ 13 w 13"/>
              <a:gd name="T5" fmla="*/ 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0" y="20"/>
                </a:lnTo>
                <a:lnTo>
                  <a:pt x="13" y="0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9" name="Freeform 1048"/>
          <p:cNvSpPr>
            <a:spLocks/>
          </p:cNvSpPr>
          <p:nvPr/>
        </p:nvSpPr>
        <p:spPr bwMode="auto">
          <a:xfrm>
            <a:off x="5705475" y="3303588"/>
            <a:ext cx="17463" cy="23813"/>
          </a:xfrm>
          <a:custGeom>
            <a:avLst/>
            <a:gdLst>
              <a:gd name="T0" fmla="*/ 5 w 11"/>
              <a:gd name="T1" fmla="*/ 15 h 15"/>
              <a:gd name="T2" fmla="*/ 5 w 11"/>
              <a:gd name="T3" fmla="*/ 12 h 15"/>
              <a:gd name="T4" fmla="*/ 0 w 11"/>
              <a:gd name="T5" fmla="*/ 4 h 15"/>
              <a:gd name="T6" fmla="*/ 3 w 11"/>
              <a:gd name="T7" fmla="*/ 1 h 15"/>
              <a:gd name="T8" fmla="*/ 11 w 11"/>
              <a:gd name="T9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5">
                <a:moveTo>
                  <a:pt x="5" y="15"/>
                </a:moveTo>
                <a:lnTo>
                  <a:pt x="5" y="12"/>
                </a:lnTo>
                <a:lnTo>
                  <a:pt x="0" y="4"/>
                </a:lnTo>
                <a:lnTo>
                  <a:pt x="3" y="1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0" name="Freeform 1049"/>
          <p:cNvSpPr>
            <a:spLocks/>
          </p:cNvSpPr>
          <p:nvPr/>
        </p:nvSpPr>
        <p:spPr bwMode="auto">
          <a:xfrm>
            <a:off x="5654675" y="3254375"/>
            <a:ext cx="58738" cy="80963"/>
          </a:xfrm>
          <a:custGeom>
            <a:avLst/>
            <a:gdLst>
              <a:gd name="T0" fmla="*/ 1 w 37"/>
              <a:gd name="T1" fmla="*/ 0 h 51"/>
              <a:gd name="T2" fmla="*/ 0 w 37"/>
              <a:gd name="T3" fmla="*/ 8 h 51"/>
              <a:gd name="T4" fmla="*/ 6 w 37"/>
              <a:gd name="T5" fmla="*/ 15 h 51"/>
              <a:gd name="T6" fmla="*/ 13 w 37"/>
              <a:gd name="T7" fmla="*/ 26 h 51"/>
              <a:gd name="T8" fmla="*/ 11 w 37"/>
              <a:gd name="T9" fmla="*/ 32 h 51"/>
              <a:gd name="T10" fmla="*/ 13 w 37"/>
              <a:gd name="T11" fmla="*/ 42 h 51"/>
              <a:gd name="T12" fmla="*/ 15 w 37"/>
              <a:gd name="T13" fmla="*/ 45 h 51"/>
              <a:gd name="T14" fmla="*/ 16 w 37"/>
              <a:gd name="T15" fmla="*/ 49 h 51"/>
              <a:gd name="T16" fmla="*/ 20 w 37"/>
              <a:gd name="T17" fmla="*/ 51 h 51"/>
              <a:gd name="T18" fmla="*/ 20 w 37"/>
              <a:gd name="T19" fmla="*/ 46 h 51"/>
              <a:gd name="T20" fmla="*/ 19 w 37"/>
              <a:gd name="T21" fmla="*/ 42 h 51"/>
              <a:gd name="T22" fmla="*/ 15 w 37"/>
              <a:gd name="T23" fmla="*/ 35 h 51"/>
              <a:gd name="T24" fmla="*/ 15 w 37"/>
              <a:gd name="T25" fmla="*/ 34 h 51"/>
              <a:gd name="T26" fmla="*/ 17 w 37"/>
              <a:gd name="T27" fmla="*/ 31 h 51"/>
              <a:gd name="T28" fmla="*/ 23 w 37"/>
              <a:gd name="T29" fmla="*/ 32 h 51"/>
              <a:gd name="T30" fmla="*/ 24 w 37"/>
              <a:gd name="T31" fmla="*/ 42 h 51"/>
              <a:gd name="T32" fmla="*/ 28 w 37"/>
              <a:gd name="T33" fmla="*/ 38 h 51"/>
              <a:gd name="T34" fmla="*/ 32 w 37"/>
              <a:gd name="T35" fmla="*/ 47 h 51"/>
              <a:gd name="T36" fmla="*/ 37 w 37"/>
              <a:gd name="T37" fmla="*/ 47 h 51"/>
              <a:gd name="T38" fmla="*/ 37 w 37"/>
              <a:gd name="T39" fmla="*/ 46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51">
                <a:moveTo>
                  <a:pt x="1" y="0"/>
                </a:moveTo>
                <a:lnTo>
                  <a:pt x="0" y="8"/>
                </a:lnTo>
                <a:lnTo>
                  <a:pt x="6" y="15"/>
                </a:lnTo>
                <a:lnTo>
                  <a:pt x="13" y="26"/>
                </a:lnTo>
                <a:lnTo>
                  <a:pt x="11" y="32"/>
                </a:lnTo>
                <a:lnTo>
                  <a:pt x="13" y="42"/>
                </a:lnTo>
                <a:lnTo>
                  <a:pt x="15" y="45"/>
                </a:lnTo>
                <a:lnTo>
                  <a:pt x="16" y="49"/>
                </a:lnTo>
                <a:lnTo>
                  <a:pt x="20" y="51"/>
                </a:lnTo>
                <a:lnTo>
                  <a:pt x="20" y="46"/>
                </a:lnTo>
                <a:lnTo>
                  <a:pt x="19" y="42"/>
                </a:lnTo>
                <a:lnTo>
                  <a:pt x="15" y="35"/>
                </a:lnTo>
                <a:lnTo>
                  <a:pt x="15" y="34"/>
                </a:lnTo>
                <a:lnTo>
                  <a:pt x="17" y="31"/>
                </a:lnTo>
                <a:lnTo>
                  <a:pt x="23" y="32"/>
                </a:lnTo>
                <a:lnTo>
                  <a:pt x="24" y="42"/>
                </a:lnTo>
                <a:lnTo>
                  <a:pt x="28" y="38"/>
                </a:lnTo>
                <a:lnTo>
                  <a:pt x="32" y="47"/>
                </a:lnTo>
                <a:lnTo>
                  <a:pt x="37" y="47"/>
                </a:lnTo>
                <a:lnTo>
                  <a:pt x="37" y="4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1" name="Freeform 1050"/>
          <p:cNvSpPr>
            <a:spLocks/>
          </p:cNvSpPr>
          <p:nvPr/>
        </p:nvSpPr>
        <p:spPr bwMode="auto">
          <a:xfrm>
            <a:off x="5661025" y="3338513"/>
            <a:ext cx="7938" cy="6350"/>
          </a:xfrm>
          <a:custGeom>
            <a:avLst/>
            <a:gdLst>
              <a:gd name="T0" fmla="*/ 5 w 5"/>
              <a:gd name="T1" fmla="*/ 0 h 4"/>
              <a:gd name="T2" fmla="*/ 1 w 5"/>
              <a:gd name="T3" fmla="*/ 3 h 4"/>
              <a:gd name="T4" fmla="*/ 0 w 5"/>
              <a:gd name="T5" fmla="*/ 4 h 4"/>
              <a:gd name="T6" fmla="*/ 0 w 5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4">
                <a:moveTo>
                  <a:pt x="5" y="0"/>
                </a:moveTo>
                <a:lnTo>
                  <a:pt x="1" y="3"/>
                </a:lnTo>
                <a:lnTo>
                  <a:pt x="0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2" name="Freeform 1051"/>
          <p:cNvSpPr>
            <a:spLocks/>
          </p:cNvSpPr>
          <p:nvPr/>
        </p:nvSpPr>
        <p:spPr bwMode="auto">
          <a:xfrm>
            <a:off x="5610225" y="3260725"/>
            <a:ext cx="46038" cy="95250"/>
          </a:xfrm>
          <a:custGeom>
            <a:avLst/>
            <a:gdLst>
              <a:gd name="T0" fmla="*/ 0 w 29"/>
              <a:gd name="T1" fmla="*/ 60 h 60"/>
              <a:gd name="T2" fmla="*/ 3 w 29"/>
              <a:gd name="T3" fmla="*/ 56 h 60"/>
              <a:gd name="T4" fmla="*/ 4 w 29"/>
              <a:gd name="T5" fmla="*/ 47 h 60"/>
              <a:gd name="T6" fmla="*/ 6 w 29"/>
              <a:gd name="T7" fmla="*/ 47 h 60"/>
              <a:gd name="T8" fmla="*/ 13 w 29"/>
              <a:gd name="T9" fmla="*/ 49 h 60"/>
              <a:gd name="T10" fmla="*/ 15 w 29"/>
              <a:gd name="T11" fmla="*/ 49 h 60"/>
              <a:gd name="T12" fmla="*/ 19 w 29"/>
              <a:gd name="T13" fmla="*/ 45 h 60"/>
              <a:gd name="T14" fmla="*/ 15 w 29"/>
              <a:gd name="T15" fmla="*/ 45 h 60"/>
              <a:gd name="T16" fmla="*/ 14 w 29"/>
              <a:gd name="T17" fmla="*/ 45 h 60"/>
              <a:gd name="T18" fmla="*/ 11 w 29"/>
              <a:gd name="T19" fmla="*/ 45 h 60"/>
              <a:gd name="T20" fmla="*/ 9 w 29"/>
              <a:gd name="T21" fmla="*/ 45 h 60"/>
              <a:gd name="T22" fmla="*/ 11 w 29"/>
              <a:gd name="T23" fmla="*/ 37 h 60"/>
              <a:gd name="T24" fmla="*/ 21 w 29"/>
              <a:gd name="T25" fmla="*/ 28 h 60"/>
              <a:gd name="T26" fmla="*/ 29 w 29"/>
              <a:gd name="T27" fmla="*/ 24 h 60"/>
              <a:gd name="T28" fmla="*/ 29 w 29"/>
              <a:gd name="T29" fmla="*/ 23 h 60"/>
              <a:gd name="T30" fmla="*/ 29 w 29"/>
              <a:gd name="T31" fmla="*/ 19 h 60"/>
              <a:gd name="T32" fmla="*/ 25 w 29"/>
              <a:gd name="T33" fmla="*/ 17 h 60"/>
              <a:gd name="T34" fmla="*/ 18 w 29"/>
              <a:gd name="T35" fmla="*/ 24 h 60"/>
              <a:gd name="T36" fmla="*/ 13 w 29"/>
              <a:gd name="T37" fmla="*/ 27 h 60"/>
              <a:gd name="T38" fmla="*/ 10 w 29"/>
              <a:gd name="T39" fmla="*/ 30 h 60"/>
              <a:gd name="T40" fmla="*/ 11 w 29"/>
              <a:gd name="T41" fmla="*/ 22 h 60"/>
              <a:gd name="T42" fmla="*/ 17 w 29"/>
              <a:gd name="T43" fmla="*/ 13 h 60"/>
              <a:gd name="T44" fmla="*/ 19 w 29"/>
              <a:gd name="T45" fmla="*/ 8 h 60"/>
              <a:gd name="T46" fmla="*/ 19 w 29"/>
              <a:gd name="T47" fmla="*/ 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9" h="60">
                <a:moveTo>
                  <a:pt x="0" y="60"/>
                </a:moveTo>
                <a:lnTo>
                  <a:pt x="3" y="56"/>
                </a:lnTo>
                <a:lnTo>
                  <a:pt x="4" y="47"/>
                </a:lnTo>
                <a:lnTo>
                  <a:pt x="6" y="47"/>
                </a:lnTo>
                <a:lnTo>
                  <a:pt x="13" y="49"/>
                </a:lnTo>
                <a:lnTo>
                  <a:pt x="15" y="49"/>
                </a:lnTo>
                <a:lnTo>
                  <a:pt x="19" y="45"/>
                </a:lnTo>
                <a:lnTo>
                  <a:pt x="15" y="45"/>
                </a:lnTo>
                <a:lnTo>
                  <a:pt x="14" y="45"/>
                </a:lnTo>
                <a:lnTo>
                  <a:pt x="11" y="45"/>
                </a:lnTo>
                <a:lnTo>
                  <a:pt x="9" y="45"/>
                </a:lnTo>
                <a:lnTo>
                  <a:pt x="11" y="37"/>
                </a:lnTo>
                <a:lnTo>
                  <a:pt x="21" y="28"/>
                </a:lnTo>
                <a:lnTo>
                  <a:pt x="29" y="24"/>
                </a:lnTo>
                <a:lnTo>
                  <a:pt x="29" y="23"/>
                </a:lnTo>
                <a:lnTo>
                  <a:pt x="29" y="19"/>
                </a:lnTo>
                <a:lnTo>
                  <a:pt x="25" y="17"/>
                </a:lnTo>
                <a:lnTo>
                  <a:pt x="18" y="24"/>
                </a:lnTo>
                <a:lnTo>
                  <a:pt x="13" y="27"/>
                </a:lnTo>
                <a:lnTo>
                  <a:pt x="10" y="30"/>
                </a:lnTo>
                <a:lnTo>
                  <a:pt x="11" y="22"/>
                </a:lnTo>
                <a:lnTo>
                  <a:pt x="17" y="13"/>
                </a:lnTo>
                <a:lnTo>
                  <a:pt x="19" y="8"/>
                </a:lnTo>
                <a:lnTo>
                  <a:pt x="1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3" name="Freeform 1052"/>
          <p:cNvSpPr>
            <a:spLocks/>
          </p:cNvSpPr>
          <p:nvPr/>
        </p:nvSpPr>
        <p:spPr bwMode="auto">
          <a:xfrm>
            <a:off x="5645150" y="3338513"/>
            <a:ext cx="30163" cy="38100"/>
          </a:xfrm>
          <a:custGeom>
            <a:avLst/>
            <a:gdLst>
              <a:gd name="T0" fmla="*/ 0 w 19"/>
              <a:gd name="T1" fmla="*/ 24 h 24"/>
              <a:gd name="T2" fmla="*/ 3 w 19"/>
              <a:gd name="T3" fmla="*/ 22 h 24"/>
              <a:gd name="T4" fmla="*/ 4 w 19"/>
              <a:gd name="T5" fmla="*/ 20 h 24"/>
              <a:gd name="T6" fmla="*/ 7 w 19"/>
              <a:gd name="T7" fmla="*/ 16 h 24"/>
              <a:gd name="T8" fmla="*/ 8 w 19"/>
              <a:gd name="T9" fmla="*/ 16 h 24"/>
              <a:gd name="T10" fmla="*/ 14 w 19"/>
              <a:gd name="T11" fmla="*/ 16 h 24"/>
              <a:gd name="T12" fmla="*/ 15 w 19"/>
              <a:gd name="T13" fmla="*/ 13 h 24"/>
              <a:gd name="T14" fmla="*/ 17 w 19"/>
              <a:gd name="T15" fmla="*/ 12 h 24"/>
              <a:gd name="T16" fmla="*/ 15 w 19"/>
              <a:gd name="T17" fmla="*/ 11 h 24"/>
              <a:gd name="T18" fmla="*/ 12 w 19"/>
              <a:gd name="T19" fmla="*/ 9 h 24"/>
              <a:gd name="T20" fmla="*/ 17 w 19"/>
              <a:gd name="T21" fmla="*/ 4 h 24"/>
              <a:gd name="T22" fmla="*/ 19 w 19"/>
              <a:gd name="T23" fmla="*/ 1 h 24"/>
              <a:gd name="T24" fmla="*/ 17 w 19"/>
              <a:gd name="T25" fmla="*/ 0 h 24"/>
              <a:gd name="T26" fmla="*/ 15 w 19"/>
              <a:gd name="T27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9" h="24">
                <a:moveTo>
                  <a:pt x="0" y="24"/>
                </a:moveTo>
                <a:lnTo>
                  <a:pt x="3" y="22"/>
                </a:lnTo>
                <a:lnTo>
                  <a:pt x="4" y="20"/>
                </a:lnTo>
                <a:lnTo>
                  <a:pt x="7" y="16"/>
                </a:lnTo>
                <a:lnTo>
                  <a:pt x="8" y="16"/>
                </a:lnTo>
                <a:lnTo>
                  <a:pt x="14" y="16"/>
                </a:lnTo>
                <a:lnTo>
                  <a:pt x="15" y="13"/>
                </a:lnTo>
                <a:lnTo>
                  <a:pt x="17" y="12"/>
                </a:lnTo>
                <a:lnTo>
                  <a:pt x="15" y="11"/>
                </a:lnTo>
                <a:lnTo>
                  <a:pt x="12" y="9"/>
                </a:lnTo>
                <a:lnTo>
                  <a:pt x="17" y="4"/>
                </a:lnTo>
                <a:lnTo>
                  <a:pt x="19" y="1"/>
                </a:lnTo>
                <a:lnTo>
                  <a:pt x="17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4" name="Freeform 1053"/>
          <p:cNvSpPr>
            <a:spLocks/>
          </p:cNvSpPr>
          <p:nvPr/>
        </p:nvSpPr>
        <p:spPr bwMode="auto">
          <a:xfrm>
            <a:off x="5734050" y="3370263"/>
            <a:ext cx="9525" cy="11113"/>
          </a:xfrm>
          <a:custGeom>
            <a:avLst/>
            <a:gdLst>
              <a:gd name="T0" fmla="*/ 6 w 6"/>
              <a:gd name="T1" fmla="*/ 0 h 7"/>
              <a:gd name="T2" fmla="*/ 6 w 6"/>
              <a:gd name="T3" fmla="*/ 2 h 7"/>
              <a:gd name="T4" fmla="*/ 0 w 6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7">
                <a:moveTo>
                  <a:pt x="6" y="0"/>
                </a:moveTo>
                <a:lnTo>
                  <a:pt x="6" y="2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5" name="Freeform 1054"/>
          <p:cNvSpPr>
            <a:spLocks/>
          </p:cNvSpPr>
          <p:nvPr/>
        </p:nvSpPr>
        <p:spPr bwMode="auto">
          <a:xfrm>
            <a:off x="5743575" y="3355975"/>
            <a:ext cx="19050" cy="31750"/>
          </a:xfrm>
          <a:custGeom>
            <a:avLst/>
            <a:gdLst>
              <a:gd name="T0" fmla="*/ 0 w 12"/>
              <a:gd name="T1" fmla="*/ 20 h 20"/>
              <a:gd name="T2" fmla="*/ 5 w 12"/>
              <a:gd name="T3" fmla="*/ 12 h 20"/>
              <a:gd name="T4" fmla="*/ 11 w 12"/>
              <a:gd name="T5" fmla="*/ 7 h 20"/>
              <a:gd name="T6" fmla="*/ 12 w 12"/>
              <a:gd name="T7" fmla="*/ 4 h 20"/>
              <a:gd name="T8" fmla="*/ 11 w 12"/>
              <a:gd name="T9" fmla="*/ 0 h 20"/>
              <a:gd name="T10" fmla="*/ 0 w 12"/>
              <a:gd name="T11" fmla="*/ 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20">
                <a:moveTo>
                  <a:pt x="0" y="20"/>
                </a:moveTo>
                <a:lnTo>
                  <a:pt x="5" y="12"/>
                </a:lnTo>
                <a:lnTo>
                  <a:pt x="11" y="7"/>
                </a:lnTo>
                <a:lnTo>
                  <a:pt x="12" y="4"/>
                </a:lnTo>
                <a:lnTo>
                  <a:pt x="11" y="0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6" name="Freeform 1055"/>
          <p:cNvSpPr>
            <a:spLocks/>
          </p:cNvSpPr>
          <p:nvPr/>
        </p:nvSpPr>
        <p:spPr bwMode="auto">
          <a:xfrm>
            <a:off x="5648325" y="3379788"/>
            <a:ext cx="19050" cy="7938"/>
          </a:xfrm>
          <a:custGeom>
            <a:avLst/>
            <a:gdLst>
              <a:gd name="T0" fmla="*/ 12 w 12"/>
              <a:gd name="T1" fmla="*/ 0 h 5"/>
              <a:gd name="T2" fmla="*/ 6 w 12"/>
              <a:gd name="T3" fmla="*/ 0 h 5"/>
              <a:gd name="T4" fmla="*/ 2 w 12"/>
              <a:gd name="T5" fmla="*/ 2 h 5"/>
              <a:gd name="T6" fmla="*/ 0 w 12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5">
                <a:moveTo>
                  <a:pt x="12" y="0"/>
                </a:moveTo>
                <a:lnTo>
                  <a:pt x="6" y="0"/>
                </a:lnTo>
                <a:lnTo>
                  <a:pt x="2" y="2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7" name="Freeform 1056"/>
          <p:cNvSpPr>
            <a:spLocks/>
          </p:cNvSpPr>
          <p:nvPr/>
        </p:nvSpPr>
        <p:spPr bwMode="auto">
          <a:xfrm>
            <a:off x="5621338" y="3344863"/>
            <a:ext cx="39688" cy="42863"/>
          </a:xfrm>
          <a:custGeom>
            <a:avLst/>
            <a:gdLst>
              <a:gd name="T0" fmla="*/ 25 w 25"/>
              <a:gd name="T1" fmla="*/ 0 h 27"/>
              <a:gd name="T2" fmla="*/ 19 w 25"/>
              <a:gd name="T3" fmla="*/ 5 h 27"/>
              <a:gd name="T4" fmla="*/ 19 w 25"/>
              <a:gd name="T5" fmla="*/ 7 h 27"/>
              <a:gd name="T6" fmla="*/ 14 w 25"/>
              <a:gd name="T7" fmla="*/ 8 h 27"/>
              <a:gd name="T8" fmla="*/ 8 w 25"/>
              <a:gd name="T9" fmla="*/ 4 h 27"/>
              <a:gd name="T10" fmla="*/ 8 w 25"/>
              <a:gd name="T11" fmla="*/ 16 h 27"/>
              <a:gd name="T12" fmla="*/ 8 w 25"/>
              <a:gd name="T13" fmla="*/ 20 h 27"/>
              <a:gd name="T14" fmla="*/ 8 w 25"/>
              <a:gd name="T15" fmla="*/ 22 h 27"/>
              <a:gd name="T16" fmla="*/ 7 w 25"/>
              <a:gd name="T17" fmla="*/ 22 h 27"/>
              <a:gd name="T18" fmla="*/ 0 w 25"/>
              <a:gd name="T19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" h="27">
                <a:moveTo>
                  <a:pt x="25" y="0"/>
                </a:moveTo>
                <a:lnTo>
                  <a:pt x="19" y="5"/>
                </a:lnTo>
                <a:lnTo>
                  <a:pt x="19" y="7"/>
                </a:lnTo>
                <a:lnTo>
                  <a:pt x="14" y="8"/>
                </a:lnTo>
                <a:lnTo>
                  <a:pt x="8" y="4"/>
                </a:lnTo>
                <a:lnTo>
                  <a:pt x="8" y="16"/>
                </a:lnTo>
                <a:lnTo>
                  <a:pt x="8" y="20"/>
                </a:lnTo>
                <a:lnTo>
                  <a:pt x="8" y="22"/>
                </a:lnTo>
                <a:lnTo>
                  <a:pt x="7" y="22"/>
                </a:lnTo>
                <a:lnTo>
                  <a:pt x="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8" name="Freeform 1057"/>
          <p:cNvSpPr>
            <a:spLocks/>
          </p:cNvSpPr>
          <p:nvPr/>
        </p:nvSpPr>
        <p:spPr bwMode="auto">
          <a:xfrm>
            <a:off x="5667375" y="3379788"/>
            <a:ext cx="11113" cy="11113"/>
          </a:xfrm>
          <a:custGeom>
            <a:avLst/>
            <a:gdLst>
              <a:gd name="T0" fmla="*/ 4 w 7"/>
              <a:gd name="T1" fmla="*/ 7 h 7"/>
              <a:gd name="T2" fmla="*/ 7 w 7"/>
              <a:gd name="T3" fmla="*/ 7 h 7"/>
              <a:gd name="T4" fmla="*/ 3 w 7"/>
              <a:gd name="T5" fmla="*/ 4 h 7"/>
              <a:gd name="T6" fmla="*/ 0 w 7"/>
              <a:gd name="T7" fmla="*/ 0 h 7"/>
              <a:gd name="T8" fmla="*/ 0 w 7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7">
                <a:moveTo>
                  <a:pt x="4" y="7"/>
                </a:moveTo>
                <a:lnTo>
                  <a:pt x="7" y="7"/>
                </a:lnTo>
                <a:lnTo>
                  <a:pt x="3" y="4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9" name="Freeform 1058"/>
          <p:cNvSpPr>
            <a:spLocks/>
          </p:cNvSpPr>
          <p:nvPr/>
        </p:nvSpPr>
        <p:spPr bwMode="auto">
          <a:xfrm>
            <a:off x="5638800" y="3376613"/>
            <a:ext cx="9525" cy="14288"/>
          </a:xfrm>
          <a:custGeom>
            <a:avLst/>
            <a:gdLst>
              <a:gd name="T0" fmla="*/ 6 w 6"/>
              <a:gd name="T1" fmla="*/ 7 h 9"/>
              <a:gd name="T2" fmla="*/ 3 w 6"/>
              <a:gd name="T3" fmla="*/ 9 h 9"/>
              <a:gd name="T4" fmla="*/ 0 w 6"/>
              <a:gd name="T5" fmla="*/ 9 h 9"/>
              <a:gd name="T6" fmla="*/ 4 w 6"/>
              <a:gd name="T7" fmla="*/ 2 h 9"/>
              <a:gd name="T8" fmla="*/ 4 w 6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9">
                <a:moveTo>
                  <a:pt x="6" y="7"/>
                </a:moveTo>
                <a:lnTo>
                  <a:pt x="3" y="9"/>
                </a:lnTo>
                <a:lnTo>
                  <a:pt x="0" y="9"/>
                </a:lnTo>
                <a:lnTo>
                  <a:pt x="4" y="2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0" name="Freeform 1059"/>
          <p:cNvSpPr>
            <a:spLocks/>
          </p:cNvSpPr>
          <p:nvPr/>
        </p:nvSpPr>
        <p:spPr bwMode="auto">
          <a:xfrm>
            <a:off x="5738813" y="3387725"/>
            <a:ext cx="4763" cy="4763"/>
          </a:xfrm>
          <a:custGeom>
            <a:avLst/>
            <a:gdLst>
              <a:gd name="T0" fmla="*/ 0 w 3"/>
              <a:gd name="T1" fmla="*/ 3 h 3"/>
              <a:gd name="T2" fmla="*/ 0 w 3"/>
              <a:gd name="T3" fmla="*/ 2 h 3"/>
              <a:gd name="T4" fmla="*/ 1 w 3"/>
              <a:gd name="T5" fmla="*/ 2 h 3"/>
              <a:gd name="T6" fmla="*/ 3 w 3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3">
                <a:moveTo>
                  <a:pt x="0" y="3"/>
                </a:moveTo>
                <a:lnTo>
                  <a:pt x="0" y="2"/>
                </a:lnTo>
                <a:lnTo>
                  <a:pt x="1" y="2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1" name="Freeform 1060"/>
          <p:cNvSpPr>
            <a:spLocks/>
          </p:cNvSpPr>
          <p:nvPr/>
        </p:nvSpPr>
        <p:spPr bwMode="auto">
          <a:xfrm>
            <a:off x="5603875" y="3355975"/>
            <a:ext cx="17463" cy="42863"/>
          </a:xfrm>
          <a:custGeom>
            <a:avLst/>
            <a:gdLst>
              <a:gd name="T0" fmla="*/ 11 w 11"/>
              <a:gd name="T1" fmla="*/ 20 h 27"/>
              <a:gd name="T2" fmla="*/ 11 w 11"/>
              <a:gd name="T3" fmla="*/ 22 h 27"/>
              <a:gd name="T4" fmla="*/ 0 w 11"/>
              <a:gd name="T5" fmla="*/ 27 h 27"/>
              <a:gd name="T6" fmla="*/ 0 w 11"/>
              <a:gd name="T7" fmla="*/ 24 h 27"/>
              <a:gd name="T8" fmla="*/ 0 w 11"/>
              <a:gd name="T9" fmla="*/ 22 h 27"/>
              <a:gd name="T10" fmla="*/ 7 w 11"/>
              <a:gd name="T11" fmla="*/ 5 h 27"/>
              <a:gd name="T12" fmla="*/ 3 w 11"/>
              <a:gd name="T13" fmla="*/ 4 h 27"/>
              <a:gd name="T14" fmla="*/ 4 w 11"/>
              <a:gd name="T15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27">
                <a:moveTo>
                  <a:pt x="11" y="20"/>
                </a:moveTo>
                <a:lnTo>
                  <a:pt x="11" y="22"/>
                </a:lnTo>
                <a:lnTo>
                  <a:pt x="0" y="27"/>
                </a:lnTo>
                <a:lnTo>
                  <a:pt x="0" y="24"/>
                </a:lnTo>
                <a:lnTo>
                  <a:pt x="0" y="22"/>
                </a:lnTo>
                <a:lnTo>
                  <a:pt x="7" y="5"/>
                </a:lnTo>
                <a:lnTo>
                  <a:pt x="3" y="4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2" name="Freeform 1061"/>
          <p:cNvSpPr>
            <a:spLocks/>
          </p:cNvSpPr>
          <p:nvPr/>
        </p:nvSpPr>
        <p:spPr bwMode="auto">
          <a:xfrm>
            <a:off x="5651500" y="3390900"/>
            <a:ext cx="26988" cy="15875"/>
          </a:xfrm>
          <a:custGeom>
            <a:avLst/>
            <a:gdLst>
              <a:gd name="T0" fmla="*/ 17 w 17"/>
              <a:gd name="T1" fmla="*/ 10 h 10"/>
              <a:gd name="T2" fmla="*/ 11 w 17"/>
              <a:gd name="T3" fmla="*/ 9 h 10"/>
              <a:gd name="T4" fmla="*/ 8 w 17"/>
              <a:gd name="T5" fmla="*/ 8 h 10"/>
              <a:gd name="T6" fmla="*/ 10 w 17"/>
              <a:gd name="T7" fmla="*/ 6 h 10"/>
              <a:gd name="T8" fmla="*/ 7 w 17"/>
              <a:gd name="T9" fmla="*/ 2 h 10"/>
              <a:gd name="T10" fmla="*/ 0 w 17"/>
              <a:gd name="T11" fmla="*/ 4 h 10"/>
              <a:gd name="T12" fmla="*/ 6 w 17"/>
              <a:gd name="T13" fmla="*/ 0 h 10"/>
              <a:gd name="T14" fmla="*/ 11 w 17"/>
              <a:gd name="T15" fmla="*/ 1 h 10"/>
              <a:gd name="T16" fmla="*/ 14 w 17"/>
              <a:gd name="T1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0">
                <a:moveTo>
                  <a:pt x="17" y="10"/>
                </a:moveTo>
                <a:lnTo>
                  <a:pt x="11" y="9"/>
                </a:lnTo>
                <a:lnTo>
                  <a:pt x="8" y="8"/>
                </a:lnTo>
                <a:lnTo>
                  <a:pt x="10" y="6"/>
                </a:lnTo>
                <a:lnTo>
                  <a:pt x="7" y="2"/>
                </a:lnTo>
                <a:lnTo>
                  <a:pt x="0" y="4"/>
                </a:lnTo>
                <a:lnTo>
                  <a:pt x="6" y="0"/>
                </a:lnTo>
                <a:lnTo>
                  <a:pt x="11" y="1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3" name="Freeform 1062"/>
          <p:cNvSpPr>
            <a:spLocks/>
          </p:cNvSpPr>
          <p:nvPr/>
        </p:nvSpPr>
        <p:spPr bwMode="auto">
          <a:xfrm>
            <a:off x="5710238" y="3381375"/>
            <a:ext cx="23813" cy="28575"/>
          </a:xfrm>
          <a:custGeom>
            <a:avLst/>
            <a:gdLst>
              <a:gd name="T0" fmla="*/ 15 w 15"/>
              <a:gd name="T1" fmla="*/ 0 h 18"/>
              <a:gd name="T2" fmla="*/ 10 w 15"/>
              <a:gd name="T3" fmla="*/ 7 h 18"/>
              <a:gd name="T4" fmla="*/ 3 w 15"/>
              <a:gd name="T5" fmla="*/ 14 h 18"/>
              <a:gd name="T6" fmla="*/ 0 w 15"/>
              <a:gd name="T7" fmla="*/ 18 h 18"/>
              <a:gd name="T8" fmla="*/ 0 w 15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18">
                <a:moveTo>
                  <a:pt x="15" y="0"/>
                </a:moveTo>
                <a:lnTo>
                  <a:pt x="10" y="7"/>
                </a:lnTo>
                <a:lnTo>
                  <a:pt x="3" y="14"/>
                </a:lnTo>
                <a:lnTo>
                  <a:pt x="0" y="18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4" name="Freeform 1063"/>
          <p:cNvSpPr>
            <a:spLocks/>
          </p:cNvSpPr>
          <p:nvPr/>
        </p:nvSpPr>
        <p:spPr bwMode="auto">
          <a:xfrm>
            <a:off x="5719763" y="3392488"/>
            <a:ext cx="19050" cy="19050"/>
          </a:xfrm>
          <a:custGeom>
            <a:avLst/>
            <a:gdLst>
              <a:gd name="T0" fmla="*/ 0 w 12"/>
              <a:gd name="T1" fmla="*/ 12 h 12"/>
              <a:gd name="T2" fmla="*/ 4 w 12"/>
              <a:gd name="T3" fmla="*/ 7 h 12"/>
              <a:gd name="T4" fmla="*/ 6 w 12"/>
              <a:gd name="T5" fmla="*/ 7 h 12"/>
              <a:gd name="T6" fmla="*/ 8 w 12"/>
              <a:gd name="T7" fmla="*/ 4 h 12"/>
              <a:gd name="T8" fmla="*/ 12 w 12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12">
                <a:moveTo>
                  <a:pt x="0" y="12"/>
                </a:moveTo>
                <a:lnTo>
                  <a:pt x="4" y="7"/>
                </a:lnTo>
                <a:lnTo>
                  <a:pt x="6" y="7"/>
                </a:lnTo>
                <a:lnTo>
                  <a:pt x="8" y="4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5" name="Freeform 1064"/>
          <p:cNvSpPr>
            <a:spLocks/>
          </p:cNvSpPr>
          <p:nvPr/>
        </p:nvSpPr>
        <p:spPr bwMode="auto">
          <a:xfrm>
            <a:off x="5710238" y="3411538"/>
            <a:ext cx="9525" cy="9525"/>
          </a:xfrm>
          <a:custGeom>
            <a:avLst/>
            <a:gdLst>
              <a:gd name="T0" fmla="*/ 0 w 6"/>
              <a:gd name="T1" fmla="*/ 6 h 6"/>
              <a:gd name="T2" fmla="*/ 4 w 6"/>
              <a:gd name="T3" fmla="*/ 3 h 6"/>
              <a:gd name="T4" fmla="*/ 6 w 6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6">
                <a:moveTo>
                  <a:pt x="0" y="6"/>
                </a:moveTo>
                <a:lnTo>
                  <a:pt x="4" y="3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6" name="Freeform 1065"/>
          <p:cNvSpPr>
            <a:spLocks/>
          </p:cNvSpPr>
          <p:nvPr/>
        </p:nvSpPr>
        <p:spPr bwMode="auto">
          <a:xfrm>
            <a:off x="5573713" y="3416300"/>
            <a:ext cx="17463" cy="11113"/>
          </a:xfrm>
          <a:custGeom>
            <a:avLst/>
            <a:gdLst>
              <a:gd name="T0" fmla="*/ 0 w 11"/>
              <a:gd name="T1" fmla="*/ 7 h 7"/>
              <a:gd name="T2" fmla="*/ 2 w 11"/>
              <a:gd name="T3" fmla="*/ 5 h 7"/>
              <a:gd name="T4" fmla="*/ 8 w 11"/>
              <a:gd name="T5" fmla="*/ 0 h 7"/>
              <a:gd name="T6" fmla="*/ 11 w 11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7">
                <a:moveTo>
                  <a:pt x="0" y="7"/>
                </a:moveTo>
                <a:lnTo>
                  <a:pt x="2" y="5"/>
                </a:lnTo>
                <a:lnTo>
                  <a:pt x="8" y="0"/>
                </a:lnTo>
                <a:lnTo>
                  <a:pt x="1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7" name="Line 1066"/>
          <p:cNvSpPr>
            <a:spLocks noChangeShapeType="1"/>
          </p:cNvSpPr>
          <p:nvPr/>
        </p:nvSpPr>
        <p:spPr bwMode="auto">
          <a:xfrm flipV="1">
            <a:off x="5567363" y="3427413"/>
            <a:ext cx="635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8" name="Freeform 1067"/>
          <p:cNvSpPr>
            <a:spLocks/>
          </p:cNvSpPr>
          <p:nvPr/>
        </p:nvSpPr>
        <p:spPr bwMode="auto">
          <a:xfrm>
            <a:off x="5656263" y="3406775"/>
            <a:ext cx="53975" cy="26988"/>
          </a:xfrm>
          <a:custGeom>
            <a:avLst/>
            <a:gdLst>
              <a:gd name="T0" fmla="*/ 34 w 34"/>
              <a:gd name="T1" fmla="*/ 2 h 17"/>
              <a:gd name="T2" fmla="*/ 29 w 34"/>
              <a:gd name="T3" fmla="*/ 6 h 17"/>
              <a:gd name="T4" fmla="*/ 15 w 34"/>
              <a:gd name="T5" fmla="*/ 15 h 17"/>
              <a:gd name="T6" fmla="*/ 10 w 34"/>
              <a:gd name="T7" fmla="*/ 17 h 17"/>
              <a:gd name="T8" fmla="*/ 3 w 34"/>
              <a:gd name="T9" fmla="*/ 13 h 17"/>
              <a:gd name="T10" fmla="*/ 0 w 34"/>
              <a:gd name="T11" fmla="*/ 11 h 17"/>
              <a:gd name="T12" fmla="*/ 1 w 34"/>
              <a:gd name="T13" fmla="*/ 6 h 17"/>
              <a:gd name="T14" fmla="*/ 5 w 34"/>
              <a:gd name="T15" fmla="*/ 3 h 17"/>
              <a:gd name="T16" fmla="*/ 11 w 34"/>
              <a:gd name="T17" fmla="*/ 7 h 17"/>
              <a:gd name="T18" fmla="*/ 15 w 34"/>
              <a:gd name="T19" fmla="*/ 2 h 17"/>
              <a:gd name="T20" fmla="*/ 14 w 34"/>
              <a:gd name="T21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4" h="17">
                <a:moveTo>
                  <a:pt x="34" y="2"/>
                </a:moveTo>
                <a:lnTo>
                  <a:pt x="29" y="6"/>
                </a:lnTo>
                <a:lnTo>
                  <a:pt x="15" y="15"/>
                </a:lnTo>
                <a:lnTo>
                  <a:pt x="10" y="17"/>
                </a:lnTo>
                <a:lnTo>
                  <a:pt x="3" y="13"/>
                </a:lnTo>
                <a:lnTo>
                  <a:pt x="0" y="11"/>
                </a:lnTo>
                <a:lnTo>
                  <a:pt x="1" y="6"/>
                </a:lnTo>
                <a:lnTo>
                  <a:pt x="5" y="3"/>
                </a:lnTo>
                <a:lnTo>
                  <a:pt x="11" y="7"/>
                </a:lnTo>
                <a:lnTo>
                  <a:pt x="15" y="2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9" name="Freeform 1068"/>
          <p:cNvSpPr>
            <a:spLocks/>
          </p:cNvSpPr>
          <p:nvPr/>
        </p:nvSpPr>
        <p:spPr bwMode="auto">
          <a:xfrm>
            <a:off x="5586413" y="3427413"/>
            <a:ext cx="6350" cy="12700"/>
          </a:xfrm>
          <a:custGeom>
            <a:avLst/>
            <a:gdLst>
              <a:gd name="T0" fmla="*/ 3 w 4"/>
              <a:gd name="T1" fmla="*/ 0 h 8"/>
              <a:gd name="T2" fmla="*/ 4 w 4"/>
              <a:gd name="T3" fmla="*/ 2 h 8"/>
              <a:gd name="T4" fmla="*/ 0 w 4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8">
                <a:moveTo>
                  <a:pt x="3" y="0"/>
                </a:moveTo>
                <a:lnTo>
                  <a:pt x="4" y="2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0" name="Freeform 1069"/>
          <p:cNvSpPr>
            <a:spLocks/>
          </p:cNvSpPr>
          <p:nvPr/>
        </p:nvSpPr>
        <p:spPr bwMode="auto">
          <a:xfrm>
            <a:off x="5607050" y="3403600"/>
            <a:ext cx="38100" cy="49213"/>
          </a:xfrm>
          <a:custGeom>
            <a:avLst/>
            <a:gdLst>
              <a:gd name="T0" fmla="*/ 0 w 24"/>
              <a:gd name="T1" fmla="*/ 19 h 31"/>
              <a:gd name="T2" fmla="*/ 1 w 24"/>
              <a:gd name="T3" fmla="*/ 19 h 31"/>
              <a:gd name="T4" fmla="*/ 1 w 24"/>
              <a:gd name="T5" fmla="*/ 5 h 31"/>
              <a:gd name="T6" fmla="*/ 15 w 24"/>
              <a:gd name="T7" fmla="*/ 0 h 31"/>
              <a:gd name="T8" fmla="*/ 20 w 24"/>
              <a:gd name="T9" fmla="*/ 9 h 31"/>
              <a:gd name="T10" fmla="*/ 20 w 24"/>
              <a:gd name="T11" fmla="*/ 13 h 31"/>
              <a:gd name="T12" fmla="*/ 16 w 24"/>
              <a:gd name="T13" fmla="*/ 23 h 31"/>
              <a:gd name="T14" fmla="*/ 17 w 24"/>
              <a:gd name="T15" fmla="*/ 26 h 31"/>
              <a:gd name="T16" fmla="*/ 23 w 24"/>
              <a:gd name="T17" fmla="*/ 24 h 31"/>
              <a:gd name="T18" fmla="*/ 24 w 24"/>
              <a:gd name="T19" fmla="*/ 30 h 31"/>
              <a:gd name="T20" fmla="*/ 21 w 24"/>
              <a:gd name="T21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4" h="31">
                <a:moveTo>
                  <a:pt x="0" y="19"/>
                </a:moveTo>
                <a:lnTo>
                  <a:pt x="1" y="19"/>
                </a:lnTo>
                <a:lnTo>
                  <a:pt x="1" y="5"/>
                </a:lnTo>
                <a:lnTo>
                  <a:pt x="15" y="0"/>
                </a:lnTo>
                <a:lnTo>
                  <a:pt x="20" y="9"/>
                </a:lnTo>
                <a:lnTo>
                  <a:pt x="20" y="13"/>
                </a:lnTo>
                <a:lnTo>
                  <a:pt x="16" y="23"/>
                </a:lnTo>
                <a:lnTo>
                  <a:pt x="17" y="26"/>
                </a:lnTo>
                <a:lnTo>
                  <a:pt x="23" y="24"/>
                </a:lnTo>
                <a:lnTo>
                  <a:pt x="24" y="30"/>
                </a:lnTo>
                <a:lnTo>
                  <a:pt x="21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1" name="Freeform 1070"/>
          <p:cNvSpPr>
            <a:spLocks/>
          </p:cNvSpPr>
          <p:nvPr/>
        </p:nvSpPr>
        <p:spPr bwMode="auto">
          <a:xfrm>
            <a:off x="5600700" y="3433763"/>
            <a:ext cx="6350" cy="19050"/>
          </a:xfrm>
          <a:custGeom>
            <a:avLst/>
            <a:gdLst>
              <a:gd name="T0" fmla="*/ 0 w 4"/>
              <a:gd name="T1" fmla="*/ 12 h 12"/>
              <a:gd name="T2" fmla="*/ 1 w 4"/>
              <a:gd name="T3" fmla="*/ 11 h 12"/>
              <a:gd name="T4" fmla="*/ 0 w 4"/>
              <a:gd name="T5" fmla="*/ 5 h 12"/>
              <a:gd name="T6" fmla="*/ 2 w 4"/>
              <a:gd name="T7" fmla="*/ 1 h 12"/>
              <a:gd name="T8" fmla="*/ 4 w 4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12">
                <a:moveTo>
                  <a:pt x="0" y="12"/>
                </a:moveTo>
                <a:lnTo>
                  <a:pt x="1" y="11"/>
                </a:lnTo>
                <a:lnTo>
                  <a:pt x="0" y="5"/>
                </a:lnTo>
                <a:lnTo>
                  <a:pt x="2" y="1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2" name="Freeform 1071"/>
          <p:cNvSpPr>
            <a:spLocks/>
          </p:cNvSpPr>
          <p:nvPr/>
        </p:nvSpPr>
        <p:spPr bwMode="auto">
          <a:xfrm>
            <a:off x="5580063" y="3440113"/>
            <a:ext cx="12700" cy="14288"/>
          </a:xfrm>
          <a:custGeom>
            <a:avLst/>
            <a:gdLst>
              <a:gd name="T0" fmla="*/ 4 w 8"/>
              <a:gd name="T1" fmla="*/ 0 h 9"/>
              <a:gd name="T2" fmla="*/ 4 w 8"/>
              <a:gd name="T3" fmla="*/ 1 h 9"/>
              <a:gd name="T4" fmla="*/ 3 w 8"/>
              <a:gd name="T5" fmla="*/ 7 h 9"/>
              <a:gd name="T6" fmla="*/ 0 w 8"/>
              <a:gd name="T7" fmla="*/ 9 h 9"/>
              <a:gd name="T8" fmla="*/ 2 w 8"/>
              <a:gd name="T9" fmla="*/ 9 h 9"/>
              <a:gd name="T10" fmla="*/ 7 w 8"/>
              <a:gd name="T11" fmla="*/ 7 h 9"/>
              <a:gd name="T12" fmla="*/ 8 w 8"/>
              <a:gd name="T13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9">
                <a:moveTo>
                  <a:pt x="4" y="0"/>
                </a:moveTo>
                <a:lnTo>
                  <a:pt x="4" y="1"/>
                </a:lnTo>
                <a:lnTo>
                  <a:pt x="3" y="7"/>
                </a:lnTo>
                <a:lnTo>
                  <a:pt x="0" y="9"/>
                </a:lnTo>
                <a:lnTo>
                  <a:pt x="2" y="9"/>
                </a:lnTo>
                <a:lnTo>
                  <a:pt x="7" y="7"/>
                </a:lnTo>
                <a:lnTo>
                  <a:pt x="8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3" name="Freeform 1072"/>
          <p:cNvSpPr>
            <a:spLocks/>
          </p:cNvSpPr>
          <p:nvPr/>
        </p:nvSpPr>
        <p:spPr bwMode="auto">
          <a:xfrm>
            <a:off x="5592763" y="3452813"/>
            <a:ext cx="7938" cy="1588"/>
          </a:xfrm>
          <a:custGeom>
            <a:avLst/>
            <a:gdLst>
              <a:gd name="T0" fmla="*/ 0 w 5"/>
              <a:gd name="T1" fmla="*/ 0 h 1"/>
              <a:gd name="T2" fmla="*/ 3 w 5"/>
              <a:gd name="T3" fmla="*/ 1 h 1"/>
              <a:gd name="T4" fmla="*/ 5 w 5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">
                <a:moveTo>
                  <a:pt x="0" y="0"/>
                </a:moveTo>
                <a:lnTo>
                  <a:pt x="3" y="1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4" name="Freeform 1073"/>
          <p:cNvSpPr>
            <a:spLocks/>
          </p:cNvSpPr>
          <p:nvPr/>
        </p:nvSpPr>
        <p:spPr bwMode="auto">
          <a:xfrm>
            <a:off x="5608638" y="3452813"/>
            <a:ext cx="31750" cy="9525"/>
          </a:xfrm>
          <a:custGeom>
            <a:avLst/>
            <a:gdLst>
              <a:gd name="T0" fmla="*/ 20 w 20"/>
              <a:gd name="T1" fmla="*/ 0 h 6"/>
              <a:gd name="T2" fmla="*/ 18 w 20"/>
              <a:gd name="T3" fmla="*/ 1 h 6"/>
              <a:gd name="T4" fmla="*/ 8 w 20"/>
              <a:gd name="T5" fmla="*/ 6 h 6"/>
              <a:gd name="T6" fmla="*/ 0 w 20"/>
              <a:gd name="T7" fmla="*/ 6 h 6"/>
              <a:gd name="T8" fmla="*/ 0 w 20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6">
                <a:moveTo>
                  <a:pt x="20" y="0"/>
                </a:moveTo>
                <a:lnTo>
                  <a:pt x="18" y="1"/>
                </a:lnTo>
                <a:lnTo>
                  <a:pt x="8" y="6"/>
                </a:lnTo>
                <a:lnTo>
                  <a:pt x="0" y="6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5" name="Freeform 1074"/>
          <p:cNvSpPr>
            <a:spLocks/>
          </p:cNvSpPr>
          <p:nvPr/>
        </p:nvSpPr>
        <p:spPr bwMode="auto">
          <a:xfrm>
            <a:off x="5661025" y="3421063"/>
            <a:ext cx="49213" cy="44450"/>
          </a:xfrm>
          <a:custGeom>
            <a:avLst/>
            <a:gdLst>
              <a:gd name="T0" fmla="*/ 4 w 31"/>
              <a:gd name="T1" fmla="*/ 28 h 28"/>
              <a:gd name="T2" fmla="*/ 7 w 31"/>
              <a:gd name="T3" fmla="*/ 27 h 28"/>
              <a:gd name="T4" fmla="*/ 9 w 31"/>
              <a:gd name="T5" fmla="*/ 26 h 28"/>
              <a:gd name="T6" fmla="*/ 9 w 31"/>
              <a:gd name="T7" fmla="*/ 23 h 28"/>
              <a:gd name="T8" fmla="*/ 7 w 31"/>
              <a:gd name="T9" fmla="*/ 21 h 28"/>
              <a:gd name="T10" fmla="*/ 4 w 31"/>
              <a:gd name="T11" fmla="*/ 21 h 28"/>
              <a:gd name="T12" fmla="*/ 0 w 31"/>
              <a:gd name="T13" fmla="*/ 19 h 28"/>
              <a:gd name="T14" fmla="*/ 7 w 31"/>
              <a:gd name="T15" fmla="*/ 16 h 28"/>
              <a:gd name="T16" fmla="*/ 9 w 31"/>
              <a:gd name="T17" fmla="*/ 15 h 28"/>
              <a:gd name="T18" fmla="*/ 15 w 31"/>
              <a:gd name="T19" fmla="*/ 11 h 28"/>
              <a:gd name="T20" fmla="*/ 22 w 31"/>
              <a:gd name="T21" fmla="*/ 11 h 28"/>
              <a:gd name="T22" fmla="*/ 31 w 31"/>
              <a:gd name="T23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1" h="28">
                <a:moveTo>
                  <a:pt x="4" y="28"/>
                </a:moveTo>
                <a:lnTo>
                  <a:pt x="7" y="27"/>
                </a:lnTo>
                <a:lnTo>
                  <a:pt x="9" y="26"/>
                </a:lnTo>
                <a:lnTo>
                  <a:pt x="9" y="23"/>
                </a:lnTo>
                <a:lnTo>
                  <a:pt x="7" y="21"/>
                </a:lnTo>
                <a:lnTo>
                  <a:pt x="4" y="21"/>
                </a:lnTo>
                <a:lnTo>
                  <a:pt x="0" y="19"/>
                </a:lnTo>
                <a:lnTo>
                  <a:pt x="7" y="16"/>
                </a:lnTo>
                <a:lnTo>
                  <a:pt x="9" y="15"/>
                </a:lnTo>
                <a:lnTo>
                  <a:pt x="15" y="11"/>
                </a:lnTo>
                <a:lnTo>
                  <a:pt x="22" y="11"/>
                </a:lnTo>
                <a:lnTo>
                  <a:pt x="3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6" name="Freeform 1075"/>
          <p:cNvSpPr>
            <a:spLocks/>
          </p:cNvSpPr>
          <p:nvPr/>
        </p:nvSpPr>
        <p:spPr bwMode="auto">
          <a:xfrm>
            <a:off x="5495925" y="3435350"/>
            <a:ext cx="47625" cy="33338"/>
          </a:xfrm>
          <a:custGeom>
            <a:avLst/>
            <a:gdLst>
              <a:gd name="T0" fmla="*/ 4 w 30"/>
              <a:gd name="T1" fmla="*/ 21 h 21"/>
              <a:gd name="T2" fmla="*/ 30 w 30"/>
              <a:gd name="T3" fmla="*/ 6 h 21"/>
              <a:gd name="T4" fmla="*/ 16 w 30"/>
              <a:gd name="T5" fmla="*/ 0 h 21"/>
              <a:gd name="T6" fmla="*/ 3 w 30"/>
              <a:gd name="T7" fmla="*/ 6 h 21"/>
              <a:gd name="T8" fmla="*/ 0 w 30"/>
              <a:gd name="T9" fmla="*/ 15 h 21"/>
              <a:gd name="T10" fmla="*/ 4 w 30"/>
              <a:gd name="T11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21">
                <a:moveTo>
                  <a:pt x="4" y="21"/>
                </a:moveTo>
                <a:lnTo>
                  <a:pt x="30" y="6"/>
                </a:lnTo>
                <a:lnTo>
                  <a:pt x="16" y="0"/>
                </a:lnTo>
                <a:lnTo>
                  <a:pt x="3" y="6"/>
                </a:lnTo>
                <a:lnTo>
                  <a:pt x="0" y="15"/>
                </a:lnTo>
                <a:lnTo>
                  <a:pt x="4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7" name="Freeform 1076"/>
          <p:cNvSpPr>
            <a:spLocks/>
          </p:cNvSpPr>
          <p:nvPr/>
        </p:nvSpPr>
        <p:spPr bwMode="auto">
          <a:xfrm>
            <a:off x="5541963" y="3430588"/>
            <a:ext cx="25400" cy="39688"/>
          </a:xfrm>
          <a:custGeom>
            <a:avLst/>
            <a:gdLst>
              <a:gd name="T0" fmla="*/ 0 w 16"/>
              <a:gd name="T1" fmla="*/ 25 h 25"/>
              <a:gd name="T2" fmla="*/ 2 w 16"/>
              <a:gd name="T3" fmla="*/ 21 h 25"/>
              <a:gd name="T4" fmla="*/ 7 w 16"/>
              <a:gd name="T5" fmla="*/ 13 h 25"/>
              <a:gd name="T6" fmla="*/ 16 w 16"/>
              <a:gd name="T7" fmla="*/ 0 h 25"/>
              <a:gd name="T8" fmla="*/ 16 w 16"/>
              <a:gd name="T9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25">
                <a:moveTo>
                  <a:pt x="0" y="25"/>
                </a:moveTo>
                <a:lnTo>
                  <a:pt x="2" y="21"/>
                </a:lnTo>
                <a:lnTo>
                  <a:pt x="7" y="13"/>
                </a:lnTo>
                <a:lnTo>
                  <a:pt x="16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8" name="Freeform 1077"/>
          <p:cNvSpPr>
            <a:spLocks/>
          </p:cNvSpPr>
          <p:nvPr/>
        </p:nvSpPr>
        <p:spPr bwMode="auto">
          <a:xfrm>
            <a:off x="5538788" y="3468688"/>
            <a:ext cx="20638" cy="9525"/>
          </a:xfrm>
          <a:custGeom>
            <a:avLst/>
            <a:gdLst>
              <a:gd name="T0" fmla="*/ 13 w 13"/>
              <a:gd name="T1" fmla="*/ 0 h 6"/>
              <a:gd name="T2" fmla="*/ 9 w 13"/>
              <a:gd name="T3" fmla="*/ 2 h 6"/>
              <a:gd name="T4" fmla="*/ 4 w 13"/>
              <a:gd name="T5" fmla="*/ 6 h 6"/>
              <a:gd name="T6" fmla="*/ 0 w 13"/>
              <a:gd name="T7" fmla="*/ 4 h 6"/>
              <a:gd name="T8" fmla="*/ 2 w 13"/>
              <a:gd name="T9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6">
                <a:moveTo>
                  <a:pt x="13" y="0"/>
                </a:moveTo>
                <a:lnTo>
                  <a:pt x="9" y="2"/>
                </a:lnTo>
                <a:lnTo>
                  <a:pt x="4" y="6"/>
                </a:lnTo>
                <a:lnTo>
                  <a:pt x="0" y="4"/>
                </a:lnTo>
                <a:lnTo>
                  <a:pt x="2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9" name="Freeform 1078"/>
          <p:cNvSpPr>
            <a:spLocks/>
          </p:cNvSpPr>
          <p:nvPr/>
        </p:nvSpPr>
        <p:spPr bwMode="auto">
          <a:xfrm>
            <a:off x="5553075" y="3465513"/>
            <a:ext cx="12700" cy="17463"/>
          </a:xfrm>
          <a:custGeom>
            <a:avLst/>
            <a:gdLst>
              <a:gd name="T0" fmla="*/ 0 w 8"/>
              <a:gd name="T1" fmla="*/ 11 h 11"/>
              <a:gd name="T2" fmla="*/ 2 w 8"/>
              <a:gd name="T3" fmla="*/ 8 h 11"/>
              <a:gd name="T4" fmla="*/ 8 w 8"/>
              <a:gd name="T5" fmla="*/ 4 h 11"/>
              <a:gd name="T6" fmla="*/ 5 w 8"/>
              <a:gd name="T7" fmla="*/ 0 h 11"/>
              <a:gd name="T8" fmla="*/ 4 w 8"/>
              <a:gd name="T9" fmla="*/ 2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1">
                <a:moveTo>
                  <a:pt x="0" y="11"/>
                </a:moveTo>
                <a:lnTo>
                  <a:pt x="2" y="8"/>
                </a:lnTo>
                <a:lnTo>
                  <a:pt x="8" y="4"/>
                </a:lnTo>
                <a:lnTo>
                  <a:pt x="5" y="0"/>
                </a:lnTo>
                <a:lnTo>
                  <a:pt x="4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0" name="Freeform 1079"/>
          <p:cNvSpPr>
            <a:spLocks/>
          </p:cNvSpPr>
          <p:nvPr/>
        </p:nvSpPr>
        <p:spPr bwMode="auto">
          <a:xfrm>
            <a:off x="5619750" y="3452813"/>
            <a:ext cx="47625" cy="30163"/>
          </a:xfrm>
          <a:custGeom>
            <a:avLst/>
            <a:gdLst>
              <a:gd name="T0" fmla="*/ 4 w 30"/>
              <a:gd name="T1" fmla="*/ 19 h 19"/>
              <a:gd name="T2" fmla="*/ 3 w 30"/>
              <a:gd name="T3" fmla="*/ 15 h 19"/>
              <a:gd name="T4" fmla="*/ 0 w 30"/>
              <a:gd name="T5" fmla="*/ 11 h 19"/>
              <a:gd name="T6" fmla="*/ 7 w 30"/>
              <a:gd name="T7" fmla="*/ 10 h 19"/>
              <a:gd name="T8" fmla="*/ 13 w 30"/>
              <a:gd name="T9" fmla="*/ 7 h 19"/>
              <a:gd name="T10" fmla="*/ 23 w 30"/>
              <a:gd name="T11" fmla="*/ 0 h 19"/>
              <a:gd name="T12" fmla="*/ 27 w 30"/>
              <a:gd name="T13" fmla="*/ 4 h 19"/>
              <a:gd name="T14" fmla="*/ 30 w 30"/>
              <a:gd name="T15" fmla="*/ 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19">
                <a:moveTo>
                  <a:pt x="4" y="19"/>
                </a:moveTo>
                <a:lnTo>
                  <a:pt x="3" y="15"/>
                </a:lnTo>
                <a:lnTo>
                  <a:pt x="0" y="11"/>
                </a:lnTo>
                <a:lnTo>
                  <a:pt x="7" y="10"/>
                </a:lnTo>
                <a:lnTo>
                  <a:pt x="13" y="7"/>
                </a:lnTo>
                <a:lnTo>
                  <a:pt x="23" y="0"/>
                </a:lnTo>
                <a:lnTo>
                  <a:pt x="27" y="4"/>
                </a:lnTo>
                <a:lnTo>
                  <a:pt x="3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1" name="Freeform 1080"/>
          <p:cNvSpPr>
            <a:spLocks/>
          </p:cNvSpPr>
          <p:nvPr/>
        </p:nvSpPr>
        <p:spPr bwMode="auto">
          <a:xfrm>
            <a:off x="5532438" y="3478213"/>
            <a:ext cx="20638" cy="9525"/>
          </a:xfrm>
          <a:custGeom>
            <a:avLst/>
            <a:gdLst>
              <a:gd name="T0" fmla="*/ 0 w 13"/>
              <a:gd name="T1" fmla="*/ 0 h 6"/>
              <a:gd name="T2" fmla="*/ 10 w 13"/>
              <a:gd name="T3" fmla="*/ 6 h 6"/>
              <a:gd name="T4" fmla="*/ 13 w 13"/>
              <a:gd name="T5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6">
                <a:moveTo>
                  <a:pt x="0" y="0"/>
                </a:moveTo>
                <a:lnTo>
                  <a:pt x="10" y="6"/>
                </a:lnTo>
                <a:lnTo>
                  <a:pt x="13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2" name="Freeform 1081"/>
          <p:cNvSpPr>
            <a:spLocks/>
          </p:cNvSpPr>
          <p:nvPr/>
        </p:nvSpPr>
        <p:spPr bwMode="auto">
          <a:xfrm>
            <a:off x="5600700" y="3457575"/>
            <a:ext cx="25400" cy="36513"/>
          </a:xfrm>
          <a:custGeom>
            <a:avLst/>
            <a:gdLst>
              <a:gd name="T0" fmla="*/ 5 w 16"/>
              <a:gd name="T1" fmla="*/ 3 h 23"/>
              <a:gd name="T2" fmla="*/ 1 w 16"/>
              <a:gd name="T3" fmla="*/ 0 h 23"/>
              <a:gd name="T4" fmla="*/ 0 w 16"/>
              <a:gd name="T5" fmla="*/ 3 h 23"/>
              <a:gd name="T6" fmla="*/ 2 w 16"/>
              <a:gd name="T7" fmla="*/ 8 h 23"/>
              <a:gd name="T8" fmla="*/ 10 w 16"/>
              <a:gd name="T9" fmla="*/ 11 h 23"/>
              <a:gd name="T10" fmla="*/ 10 w 16"/>
              <a:gd name="T11" fmla="*/ 16 h 23"/>
              <a:gd name="T12" fmla="*/ 10 w 16"/>
              <a:gd name="T13" fmla="*/ 19 h 23"/>
              <a:gd name="T14" fmla="*/ 9 w 16"/>
              <a:gd name="T15" fmla="*/ 22 h 23"/>
              <a:gd name="T16" fmla="*/ 12 w 16"/>
              <a:gd name="T17" fmla="*/ 22 h 23"/>
              <a:gd name="T18" fmla="*/ 13 w 16"/>
              <a:gd name="T19" fmla="*/ 23 h 23"/>
              <a:gd name="T20" fmla="*/ 16 w 16"/>
              <a:gd name="T21" fmla="*/ 18 h 23"/>
              <a:gd name="T22" fmla="*/ 16 w 16"/>
              <a:gd name="T23" fmla="*/ 16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" h="23">
                <a:moveTo>
                  <a:pt x="5" y="3"/>
                </a:moveTo>
                <a:lnTo>
                  <a:pt x="1" y="0"/>
                </a:lnTo>
                <a:lnTo>
                  <a:pt x="0" y="3"/>
                </a:lnTo>
                <a:lnTo>
                  <a:pt x="2" y="8"/>
                </a:lnTo>
                <a:lnTo>
                  <a:pt x="10" y="11"/>
                </a:lnTo>
                <a:lnTo>
                  <a:pt x="10" y="16"/>
                </a:lnTo>
                <a:lnTo>
                  <a:pt x="10" y="19"/>
                </a:lnTo>
                <a:lnTo>
                  <a:pt x="9" y="22"/>
                </a:lnTo>
                <a:lnTo>
                  <a:pt x="12" y="22"/>
                </a:lnTo>
                <a:lnTo>
                  <a:pt x="13" y="23"/>
                </a:lnTo>
                <a:lnTo>
                  <a:pt x="16" y="18"/>
                </a:lnTo>
                <a:lnTo>
                  <a:pt x="16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3" name="Freeform 1082"/>
          <p:cNvSpPr>
            <a:spLocks/>
          </p:cNvSpPr>
          <p:nvPr/>
        </p:nvSpPr>
        <p:spPr bwMode="auto">
          <a:xfrm>
            <a:off x="5513388" y="3478213"/>
            <a:ext cx="19050" cy="17463"/>
          </a:xfrm>
          <a:custGeom>
            <a:avLst/>
            <a:gdLst>
              <a:gd name="T0" fmla="*/ 1 w 12"/>
              <a:gd name="T1" fmla="*/ 10 h 11"/>
              <a:gd name="T2" fmla="*/ 0 w 12"/>
              <a:gd name="T3" fmla="*/ 10 h 11"/>
              <a:gd name="T4" fmla="*/ 0 w 12"/>
              <a:gd name="T5" fmla="*/ 11 h 11"/>
              <a:gd name="T6" fmla="*/ 1 w 12"/>
              <a:gd name="T7" fmla="*/ 7 h 11"/>
              <a:gd name="T8" fmla="*/ 3 w 12"/>
              <a:gd name="T9" fmla="*/ 3 h 11"/>
              <a:gd name="T10" fmla="*/ 7 w 12"/>
              <a:gd name="T11" fmla="*/ 2 h 11"/>
              <a:gd name="T12" fmla="*/ 11 w 12"/>
              <a:gd name="T13" fmla="*/ 0 h 11"/>
              <a:gd name="T14" fmla="*/ 12 w 12"/>
              <a:gd name="T1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" h="11">
                <a:moveTo>
                  <a:pt x="1" y="10"/>
                </a:moveTo>
                <a:lnTo>
                  <a:pt x="0" y="10"/>
                </a:lnTo>
                <a:lnTo>
                  <a:pt x="0" y="11"/>
                </a:lnTo>
                <a:lnTo>
                  <a:pt x="1" y="7"/>
                </a:lnTo>
                <a:lnTo>
                  <a:pt x="3" y="3"/>
                </a:lnTo>
                <a:lnTo>
                  <a:pt x="7" y="2"/>
                </a:lnTo>
                <a:lnTo>
                  <a:pt x="11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4" name="Freeform 1083"/>
          <p:cNvSpPr>
            <a:spLocks/>
          </p:cNvSpPr>
          <p:nvPr/>
        </p:nvSpPr>
        <p:spPr bwMode="auto">
          <a:xfrm>
            <a:off x="5489575" y="3494088"/>
            <a:ext cx="52388" cy="28575"/>
          </a:xfrm>
          <a:custGeom>
            <a:avLst/>
            <a:gdLst>
              <a:gd name="T0" fmla="*/ 0 w 33"/>
              <a:gd name="T1" fmla="*/ 14 h 18"/>
              <a:gd name="T2" fmla="*/ 4 w 33"/>
              <a:gd name="T3" fmla="*/ 18 h 18"/>
              <a:gd name="T4" fmla="*/ 8 w 33"/>
              <a:gd name="T5" fmla="*/ 16 h 18"/>
              <a:gd name="T6" fmla="*/ 5 w 33"/>
              <a:gd name="T7" fmla="*/ 10 h 18"/>
              <a:gd name="T8" fmla="*/ 5 w 33"/>
              <a:gd name="T9" fmla="*/ 8 h 18"/>
              <a:gd name="T10" fmla="*/ 8 w 33"/>
              <a:gd name="T11" fmla="*/ 8 h 18"/>
              <a:gd name="T12" fmla="*/ 11 w 33"/>
              <a:gd name="T13" fmla="*/ 7 h 18"/>
              <a:gd name="T14" fmla="*/ 19 w 33"/>
              <a:gd name="T15" fmla="*/ 7 h 18"/>
              <a:gd name="T16" fmla="*/ 26 w 33"/>
              <a:gd name="T17" fmla="*/ 7 h 18"/>
              <a:gd name="T18" fmla="*/ 33 w 33"/>
              <a:gd name="T19" fmla="*/ 1 h 18"/>
              <a:gd name="T20" fmla="*/ 26 w 33"/>
              <a:gd name="T21" fmla="*/ 0 h 18"/>
              <a:gd name="T22" fmla="*/ 16 w 33"/>
              <a:gd name="T23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18">
                <a:moveTo>
                  <a:pt x="0" y="14"/>
                </a:moveTo>
                <a:lnTo>
                  <a:pt x="4" y="18"/>
                </a:lnTo>
                <a:lnTo>
                  <a:pt x="8" y="16"/>
                </a:lnTo>
                <a:lnTo>
                  <a:pt x="5" y="10"/>
                </a:lnTo>
                <a:lnTo>
                  <a:pt x="5" y="8"/>
                </a:lnTo>
                <a:lnTo>
                  <a:pt x="8" y="8"/>
                </a:lnTo>
                <a:lnTo>
                  <a:pt x="11" y="7"/>
                </a:lnTo>
                <a:lnTo>
                  <a:pt x="19" y="7"/>
                </a:lnTo>
                <a:lnTo>
                  <a:pt x="26" y="7"/>
                </a:lnTo>
                <a:lnTo>
                  <a:pt x="33" y="1"/>
                </a:lnTo>
                <a:lnTo>
                  <a:pt x="26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5" name="Freeform 1084"/>
          <p:cNvSpPr>
            <a:spLocks/>
          </p:cNvSpPr>
          <p:nvPr/>
        </p:nvSpPr>
        <p:spPr bwMode="auto">
          <a:xfrm>
            <a:off x="5567363" y="3511550"/>
            <a:ext cx="39688" cy="12700"/>
          </a:xfrm>
          <a:custGeom>
            <a:avLst/>
            <a:gdLst>
              <a:gd name="T0" fmla="*/ 0 w 25"/>
              <a:gd name="T1" fmla="*/ 8 h 8"/>
              <a:gd name="T2" fmla="*/ 6 w 25"/>
              <a:gd name="T3" fmla="*/ 5 h 8"/>
              <a:gd name="T4" fmla="*/ 15 w 25"/>
              <a:gd name="T5" fmla="*/ 4 h 8"/>
              <a:gd name="T6" fmla="*/ 19 w 25"/>
              <a:gd name="T7" fmla="*/ 0 h 8"/>
              <a:gd name="T8" fmla="*/ 23 w 25"/>
              <a:gd name="T9" fmla="*/ 0 h 8"/>
              <a:gd name="T10" fmla="*/ 25 w 25"/>
              <a:gd name="T11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8">
                <a:moveTo>
                  <a:pt x="0" y="8"/>
                </a:moveTo>
                <a:lnTo>
                  <a:pt x="6" y="5"/>
                </a:lnTo>
                <a:lnTo>
                  <a:pt x="15" y="4"/>
                </a:lnTo>
                <a:lnTo>
                  <a:pt x="19" y="0"/>
                </a:lnTo>
                <a:lnTo>
                  <a:pt x="23" y="0"/>
                </a:lnTo>
                <a:lnTo>
                  <a:pt x="2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6" name="Freeform 1085"/>
          <p:cNvSpPr>
            <a:spLocks/>
          </p:cNvSpPr>
          <p:nvPr/>
        </p:nvSpPr>
        <p:spPr bwMode="auto">
          <a:xfrm>
            <a:off x="5395913" y="3525838"/>
            <a:ext cx="12700" cy="7938"/>
          </a:xfrm>
          <a:custGeom>
            <a:avLst/>
            <a:gdLst>
              <a:gd name="T0" fmla="*/ 0 w 8"/>
              <a:gd name="T1" fmla="*/ 5 h 5"/>
              <a:gd name="T2" fmla="*/ 6 w 8"/>
              <a:gd name="T3" fmla="*/ 0 h 5"/>
              <a:gd name="T4" fmla="*/ 8 w 8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5">
                <a:moveTo>
                  <a:pt x="0" y="5"/>
                </a:moveTo>
                <a:lnTo>
                  <a:pt x="6" y="0"/>
                </a:lnTo>
                <a:lnTo>
                  <a:pt x="8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7" name="Freeform 1086"/>
          <p:cNvSpPr>
            <a:spLocks/>
          </p:cNvSpPr>
          <p:nvPr/>
        </p:nvSpPr>
        <p:spPr bwMode="auto">
          <a:xfrm>
            <a:off x="5357813" y="3486150"/>
            <a:ext cx="95250" cy="47625"/>
          </a:xfrm>
          <a:custGeom>
            <a:avLst/>
            <a:gdLst>
              <a:gd name="T0" fmla="*/ 58 w 60"/>
              <a:gd name="T1" fmla="*/ 30 h 30"/>
              <a:gd name="T2" fmla="*/ 60 w 60"/>
              <a:gd name="T3" fmla="*/ 27 h 30"/>
              <a:gd name="T4" fmla="*/ 60 w 60"/>
              <a:gd name="T5" fmla="*/ 24 h 30"/>
              <a:gd name="T6" fmla="*/ 43 w 60"/>
              <a:gd name="T7" fmla="*/ 2 h 30"/>
              <a:gd name="T8" fmla="*/ 42 w 60"/>
              <a:gd name="T9" fmla="*/ 0 h 30"/>
              <a:gd name="T10" fmla="*/ 13 w 60"/>
              <a:gd name="T11" fmla="*/ 15 h 30"/>
              <a:gd name="T12" fmla="*/ 12 w 60"/>
              <a:gd name="T13" fmla="*/ 10 h 30"/>
              <a:gd name="T14" fmla="*/ 1 w 60"/>
              <a:gd name="T15" fmla="*/ 16 h 30"/>
              <a:gd name="T16" fmla="*/ 0 w 60"/>
              <a:gd name="T17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0" h="30">
                <a:moveTo>
                  <a:pt x="58" y="30"/>
                </a:moveTo>
                <a:lnTo>
                  <a:pt x="60" y="27"/>
                </a:lnTo>
                <a:lnTo>
                  <a:pt x="60" y="24"/>
                </a:lnTo>
                <a:lnTo>
                  <a:pt x="43" y="2"/>
                </a:lnTo>
                <a:lnTo>
                  <a:pt x="42" y="0"/>
                </a:lnTo>
                <a:lnTo>
                  <a:pt x="13" y="15"/>
                </a:lnTo>
                <a:lnTo>
                  <a:pt x="12" y="10"/>
                </a:lnTo>
                <a:lnTo>
                  <a:pt x="1" y="16"/>
                </a:lnTo>
                <a:lnTo>
                  <a:pt x="0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8" name="Freeform 1087"/>
          <p:cNvSpPr>
            <a:spLocks/>
          </p:cNvSpPr>
          <p:nvPr/>
        </p:nvSpPr>
        <p:spPr bwMode="auto">
          <a:xfrm>
            <a:off x="5459413" y="3513138"/>
            <a:ext cx="30163" cy="20638"/>
          </a:xfrm>
          <a:custGeom>
            <a:avLst/>
            <a:gdLst>
              <a:gd name="T0" fmla="*/ 0 w 19"/>
              <a:gd name="T1" fmla="*/ 13 h 13"/>
              <a:gd name="T2" fmla="*/ 11 w 19"/>
              <a:gd name="T3" fmla="*/ 3 h 13"/>
              <a:gd name="T4" fmla="*/ 16 w 19"/>
              <a:gd name="T5" fmla="*/ 0 h 13"/>
              <a:gd name="T6" fmla="*/ 19 w 19"/>
              <a:gd name="T7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3">
                <a:moveTo>
                  <a:pt x="0" y="13"/>
                </a:moveTo>
                <a:lnTo>
                  <a:pt x="11" y="3"/>
                </a:lnTo>
                <a:lnTo>
                  <a:pt x="16" y="0"/>
                </a:lnTo>
                <a:lnTo>
                  <a:pt x="19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9" name="Line 1088"/>
          <p:cNvSpPr>
            <a:spLocks noChangeShapeType="1"/>
          </p:cNvSpPr>
          <p:nvPr/>
        </p:nvSpPr>
        <p:spPr bwMode="auto">
          <a:xfrm flipV="1">
            <a:off x="5549900" y="3524250"/>
            <a:ext cx="17463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0" name="Freeform 1089"/>
          <p:cNvSpPr>
            <a:spLocks/>
          </p:cNvSpPr>
          <p:nvPr/>
        </p:nvSpPr>
        <p:spPr bwMode="auto">
          <a:xfrm>
            <a:off x="5607050" y="3511550"/>
            <a:ext cx="44450" cy="22225"/>
          </a:xfrm>
          <a:custGeom>
            <a:avLst/>
            <a:gdLst>
              <a:gd name="T0" fmla="*/ 0 w 28"/>
              <a:gd name="T1" fmla="*/ 0 h 14"/>
              <a:gd name="T2" fmla="*/ 4 w 28"/>
              <a:gd name="T3" fmla="*/ 3 h 14"/>
              <a:gd name="T4" fmla="*/ 11 w 28"/>
              <a:gd name="T5" fmla="*/ 5 h 14"/>
              <a:gd name="T6" fmla="*/ 17 w 28"/>
              <a:gd name="T7" fmla="*/ 5 h 14"/>
              <a:gd name="T8" fmla="*/ 21 w 28"/>
              <a:gd name="T9" fmla="*/ 9 h 14"/>
              <a:gd name="T10" fmla="*/ 23 w 28"/>
              <a:gd name="T11" fmla="*/ 9 h 14"/>
              <a:gd name="T12" fmla="*/ 28 w 28"/>
              <a:gd name="T13" fmla="*/ 14 h 14"/>
              <a:gd name="T14" fmla="*/ 28 w 28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8" h="14">
                <a:moveTo>
                  <a:pt x="0" y="0"/>
                </a:moveTo>
                <a:lnTo>
                  <a:pt x="4" y="3"/>
                </a:lnTo>
                <a:lnTo>
                  <a:pt x="11" y="5"/>
                </a:lnTo>
                <a:lnTo>
                  <a:pt x="17" y="5"/>
                </a:lnTo>
                <a:lnTo>
                  <a:pt x="21" y="9"/>
                </a:lnTo>
                <a:lnTo>
                  <a:pt x="23" y="9"/>
                </a:lnTo>
                <a:lnTo>
                  <a:pt x="28" y="14"/>
                </a:lnTo>
                <a:lnTo>
                  <a:pt x="28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1" name="Freeform 1090"/>
          <p:cNvSpPr>
            <a:spLocks/>
          </p:cNvSpPr>
          <p:nvPr/>
        </p:nvSpPr>
        <p:spPr bwMode="auto">
          <a:xfrm>
            <a:off x="5529263" y="3502025"/>
            <a:ext cx="127000" cy="31750"/>
          </a:xfrm>
          <a:custGeom>
            <a:avLst/>
            <a:gdLst>
              <a:gd name="T0" fmla="*/ 79 w 80"/>
              <a:gd name="T1" fmla="*/ 20 h 20"/>
              <a:gd name="T2" fmla="*/ 79 w 80"/>
              <a:gd name="T3" fmla="*/ 17 h 20"/>
              <a:gd name="T4" fmla="*/ 80 w 80"/>
              <a:gd name="T5" fmla="*/ 15 h 20"/>
              <a:gd name="T6" fmla="*/ 73 w 80"/>
              <a:gd name="T7" fmla="*/ 10 h 20"/>
              <a:gd name="T8" fmla="*/ 66 w 80"/>
              <a:gd name="T9" fmla="*/ 5 h 20"/>
              <a:gd name="T10" fmla="*/ 60 w 80"/>
              <a:gd name="T11" fmla="*/ 6 h 20"/>
              <a:gd name="T12" fmla="*/ 57 w 80"/>
              <a:gd name="T13" fmla="*/ 5 h 20"/>
              <a:gd name="T14" fmla="*/ 47 w 80"/>
              <a:gd name="T15" fmla="*/ 0 h 20"/>
              <a:gd name="T16" fmla="*/ 43 w 80"/>
              <a:gd name="T17" fmla="*/ 2 h 20"/>
              <a:gd name="T18" fmla="*/ 35 w 80"/>
              <a:gd name="T19" fmla="*/ 5 h 20"/>
              <a:gd name="T20" fmla="*/ 30 w 80"/>
              <a:gd name="T21" fmla="*/ 6 h 20"/>
              <a:gd name="T22" fmla="*/ 20 w 80"/>
              <a:gd name="T23" fmla="*/ 10 h 20"/>
              <a:gd name="T24" fmla="*/ 13 w 80"/>
              <a:gd name="T25" fmla="*/ 13 h 20"/>
              <a:gd name="T26" fmla="*/ 8 w 80"/>
              <a:gd name="T27" fmla="*/ 15 h 20"/>
              <a:gd name="T28" fmla="*/ 1 w 80"/>
              <a:gd name="T29" fmla="*/ 20 h 20"/>
              <a:gd name="T30" fmla="*/ 0 w 80"/>
              <a:gd name="T3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0" h="20">
                <a:moveTo>
                  <a:pt x="79" y="20"/>
                </a:moveTo>
                <a:lnTo>
                  <a:pt x="79" y="17"/>
                </a:lnTo>
                <a:lnTo>
                  <a:pt x="80" y="15"/>
                </a:lnTo>
                <a:lnTo>
                  <a:pt x="73" y="10"/>
                </a:lnTo>
                <a:lnTo>
                  <a:pt x="66" y="5"/>
                </a:lnTo>
                <a:lnTo>
                  <a:pt x="60" y="6"/>
                </a:lnTo>
                <a:lnTo>
                  <a:pt x="57" y="5"/>
                </a:lnTo>
                <a:lnTo>
                  <a:pt x="47" y="0"/>
                </a:lnTo>
                <a:lnTo>
                  <a:pt x="43" y="2"/>
                </a:lnTo>
                <a:lnTo>
                  <a:pt x="35" y="5"/>
                </a:lnTo>
                <a:lnTo>
                  <a:pt x="30" y="6"/>
                </a:lnTo>
                <a:lnTo>
                  <a:pt x="20" y="10"/>
                </a:lnTo>
                <a:lnTo>
                  <a:pt x="13" y="13"/>
                </a:lnTo>
                <a:lnTo>
                  <a:pt x="8" y="15"/>
                </a:lnTo>
                <a:lnTo>
                  <a:pt x="1" y="20"/>
                </a:lnTo>
                <a:lnTo>
                  <a:pt x="0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2" name="Freeform 1091"/>
          <p:cNvSpPr>
            <a:spLocks/>
          </p:cNvSpPr>
          <p:nvPr/>
        </p:nvSpPr>
        <p:spPr bwMode="auto">
          <a:xfrm>
            <a:off x="5651500" y="3533775"/>
            <a:ext cx="3175" cy="1588"/>
          </a:xfrm>
          <a:custGeom>
            <a:avLst/>
            <a:gdLst>
              <a:gd name="T0" fmla="*/ 0 w 2"/>
              <a:gd name="T1" fmla="*/ 0 h 1"/>
              <a:gd name="T2" fmla="*/ 2 w 2"/>
              <a:gd name="T3" fmla="*/ 1 h 1"/>
              <a:gd name="T4" fmla="*/ 2 w 2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">
                <a:moveTo>
                  <a:pt x="0" y="0"/>
                </a:moveTo>
                <a:lnTo>
                  <a:pt x="2" y="1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3" name="Freeform 1092"/>
          <p:cNvSpPr>
            <a:spLocks/>
          </p:cNvSpPr>
          <p:nvPr/>
        </p:nvSpPr>
        <p:spPr bwMode="auto">
          <a:xfrm>
            <a:off x="5453063" y="3533775"/>
            <a:ext cx="6350" cy="7938"/>
          </a:xfrm>
          <a:custGeom>
            <a:avLst/>
            <a:gdLst>
              <a:gd name="T0" fmla="*/ 3 w 4"/>
              <a:gd name="T1" fmla="*/ 5 h 5"/>
              <a:gd name="T2" fmla="*/ 0 w 4"/>
              <a:gd name="T3" fmla="*/ 5 h 5"/>
              <a:gd name="T4" fmla="*/ 4 w 4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5">
                <a:moveTo>
                  <a:pt x="3" y="5"/>
                </a:moveTo>
                <a:lnTo>
                  <a:pt x="0" y="5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4" name="Freeform 1093"/>
          <p:cNvSpPr>
            <a:spLocks/>
          </p:cNvSpPr>
          <p:nvPr/>
        </p:nvSpPr>
        <p:spPr bwMode="auto">
          <a:xfrm>
            <a:off x="5354638" y="3533775"/>
            <a:ext cx="41275" cy="9525"/>
          </a:xfrm>
          <a:custGeom>
            <a:avLst/>
            <a:gdLst>
              <a:gd name="T0" fmla="*/ 2 w 26"/>
              <a:gd name="T1" fmla="*/ 0 h 6"/>
              <a:gd name="T2" fmla="*/ 0 w 26"/>
              <a:gd name="T3" fmla="*/ 4 h 6"/>
              <a:gd name="T4" fmla="*/ 0 w 26"/>
              <a:gd name="T5" fmla="*/ 5 h 6"/>
              <a:gd name="T6" fmla="*/ 15 w 26"/>
              <a:gd name="T7" fmla="*/ 6 h 6"/>
              <a:gd name="T8" fmla="*/ 26 w 26"/>
              <a:gd name="T9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6">
                <a:moveTo>
                  <a:pt x="2" y="0"/>
                </a:moveTo>
                <a:lnTo>
                  <a:pt x="0" y="4"/>
                </a:lnTo>
                <a:lnTo>
                  <a:pt x="0" y="5"/>
                </a:lnTo>
                <a:lnTo>
                  <a:pt x="15" y="6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5" name="Freeform 1094"/>
          <p:cNvSpPr>
            <a:spLocks/>
          </p:cNvSpPr>
          <p:nvPr/>
        </p:nvSpPr>
        <p:spPr bwMode="auto">
          <a:xfrm>
            <a:off x="5408613" y="3533775"/>
            <a:ext cx="41275" cy="15875"/>
          </a:xfrm>
          <a:custGeom>
            <a:avLst/>
            <a:gdLst>
              <a:gd name="T0" fmla="*/ 0 w 26"/>
              <a:gd name="T1" fmla="*/ 0 h 10"/>
              <a:gd name="T2" fmla="*/ 2 w 26"/>
              <a:gd name="T3" fmla="*/ 4 h 10"/>
              <a:gd name="T4" fmla="*/ 14 w 26"/>
              <a:gd name="T5" fmla="*/ 10 h 10"/>
              <a:gd name="T6" fmla="*/ 24 w 26"/>
              <a:gd name="T7" fmla="*/ 4 h 10"/>
              <a:gd name="T8" fmla="*/ 26 w 26"/>
              <a:gd name="T9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10">
                <a:moveTo>
                  <a:pt x="0" y="0"/>
                </a:moveTo>
                <a:lnTo>
                  <a:pt x="2" y="4"/>
                </a:lnTo>
                <a:lnTo>
                  <a:pt x="14" y="10"/>
                </a:lnTo>
                <a:lnTo>
                  <a:pt x="24" y="4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6" name="Freeform 1095"/>
          <p:cNvSpPr>
            <a:spLocks/>
          </p:cNvSpPr>
          <p:nvPr/>
        </p:nvSpPr>
        <p:spPr bwMode="auto">
          <a:xfrm>
            <a:off x="5457825" y="3535363"/>
            <a:ext cx="44450" cy="14288"/>
          </a:xfrm>
          <a:custGeom>
            <a:avLst/>
            <a:gdLst>
              <a:gd name="T0" fmla="*/ 1 w 28"/>
              <a:gd name="T1" fmla="*/ 9 h 9"/>
              <a:gd name="T2" fmla="*/ 19 w 28"/>
              <a:gd name="T3" fmla="*/ 4 h 9"/>
              <a:gd name="T4" fmla="*/ 28 w 28"/>
              <a:gd name="T5" fmla="*/ 0 h 9"/>
              <a:gd name="T6" fmla="*/ 21 w 28"/>
              <a:gd name="T7" fmla="*/ 0 h 9"/>
              <a:gd name="T8" fmla="*/ 12 w 28"/>
              <a:gd name="T9" fmla="*/ 1 h 9"/>
              <a:gd name="T10" fmla="*/ 0 w 28"/>
              <a:gd name="T11" fmla="*/ 4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" h="9">
                <a:moveTo>
                  <a:pt x="1" y="9"/>
                </a:moveTo>
                <a:lnTo>
                  <a:pt x="19" y="4"/>
                </a:lnTo>
                <a:lnTo>
                  <a:pt x="28" y="0"/>
                </a:lnTo>
                <a:lnTo>
                  <a:pt x="21" y="0"/>
                </a:lnTo>
                <a:lnTo>
                  <a:pt x="12" y="1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7" name="Freeform 1096"/>
          <p:cNvSpPr>
            <a:spLocks/>
          </p:cNvSpPr>
          <p:nvPr/>
        </p:nvSpPr>
        <p:spPr bwMode="auto">
          <a:xfrm>
            <a:off x="5489575" y="3533775"/>
            <a:ext cx="39688" cy="26988"/>
          </a:xfrm>
          <a:custGeom>
            <a:avLst/>
            <a:gdLst>
              <a:gd name="T0" fmla="*/ 25 w 25"/>
              <a:gd name="T1" fmla="*/ 0 h 17"/>
              <a:gd name="T2" fmla="*/ 18 w 25"/>
              <a:gd name="T3" fmla="*/ 4 h 17"/>
              <a:gd name="T4" fmla="*/ 16 w 25"/>
              <a:gd name="T5" fmla="*/ 12 h 17"/>
              <a:gd name="T6" fmla="*/ 10 w 25"/>
              <a:gd name="T7" fmla="*/ 16 h 17"/>
              <a:gd name="T8" fmla="*/ 0 w 25"/>
              <a:gd name="T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" h="17">
                <a:moveTo>
                  <a:pt x="25" y="0"/>
                </a:moveTo>
                <a:lnTo>
                  <a:pt x="18" y="4"/>
                </a:lnTo>
                <a:lnTo>
                  <a:pt x="16" y="12"/>
                </a:lnTo>
                <a:lnTo>
                  <a:pt x="10" y="16"/>
                </a:lnTo>
                <a:lnTo>
                  <a:pt x="0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8" name="Freeform 1097"/>
          <p:cNvSpPr>
            <a:spLocks/>
          </p:cNvSpPr>
          <p:nvPr/>
        </p:nvSpPr>
        <p:spPr bwMode="auto">
          <a:xfrm>
            <a:off x="5487988" y="3560763"/>
            <a:ext cx="1588" cy="3175"/>
          </a:xfrm>
          <a:custGeom>
            <a:avLst/>
            <a:gdLst>
              <a:gd name="T0" fmla="*/ 1 w 1"/>
              <a:gd name="T1" fmla="*/ 0 h 2"/>
              <a:gd name="T2" fmla="*/ 0 w 1"/>
              <a:gd name="T3" fmla="*/ 0 h 2"/>
              <a:gd name="T4" fmla="*/ 0 w 1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2">
                <a:moveTo>
                  <a:pt x="1" y="0"/>
                </a:moveTo>
                <a:lnTo>
                  <a:pt x="0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9" name="Freeform 1098"/>
          <p:cNvSpPr>
            <a:spLocks/>
          </p:cNvSpPr>
          <p:nvPr/>
        </p:nvSpPr>
        <p:spPr bwMode="auto">
          <a:xfrm>
            <a:off x="5449888" y="3563938"/>
            <a:ext cx="38100" cy="26988"/>
          </a:xfrm>
          <a:custGeom>
            <a:avLst/>
            <a:gdLst>
              <a:gd name="T0" fmla="*/ 24 w 24"/>
              <a:gd name="T1" fmla="*/ 0 h 17"/>
              <a:gd name="T2" fmla="*/ 21 w 24"/>
              <a:gd name="T3" fmla="*/ 6 h 17"/>
              <a:gd name="T4" fmla="*/ 14 w 24"/>
              <a:gd name="T5" fmla="*/ 13 h 17"/>
              <a:gd name="T6" fmla="*/ 0 w 24"/>
              <a:gd name="T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17">
                <a:moveTo>
                  <a:pt x="24" y="0"/>
                </a:moveTo>
                <a:lnTo>
                  <a:pt x="21" y="6"/>
                </a:lnTo>
                <a:lnTo>
                  <a:pt x="14" y="13"/>
                </a:lnTo>
                <a:lnTo>
                  <a:pt x="0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0" name="Freeform 1099"/>
          <p:cNvSpPr>
            <a:spLocks/>
          </p:cNvSpPr>
          <p:nvPr/>
        </p:nvSpPr>
        <p:spPr bwMode="auto">
          <a:xfrm>
            <a:off x="5437188" y="3549650"/>
            <a:ext cx="34925" cy="44450"/>
          </a:xfrm>
          <a:custGeom>
            <a:avLst/>
            <a:gdLst>
              <a:gd name="T0" fmla="*/ 8 w 22"/>
              <a:gd name="T1" fmla="*/ 26 h 28"/>
              <a:gd name="T2" fmla="*/ 7 w 22"/>
              <a:gd name="T3" fmla="*/ 28 h 28"/>
              <a:gd name="T4" fmla="*/ 0 w 22"/>
              <a:gd name="T5" fmla="*/ 26 h 28"/>
              <a:gd name="T6" fmla="*/ 7 w 22"/>
              <a:gd name="T7" fmla="*/ 22 h 28"/>
              <a:gd name="T8" fmla="*/ 21 w 22"/>
              <a:gd name="T9" fmla="*/ 15 h 28"/>
              <a:gd name="T10" fmla="*/ 22 w 22"/>
              <a:gd name="T11" fmla="*/ 9 h 28"/>
              <a:gd name="T12" fmla="*/ 7 w 22"/>
              <a:gd name="T13" fmla="*/ 7 h 28"/>
              <a:gd name="T14" fmla="*/ 10 w 22"/>
              <a:gd name="T15" fmla="*/ 2 h 28"/>
              <a:gd name="T16" fmla="*/ 14 w 22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" h="28">
                <a:moveTo>
                  <a:pt x="8" y="26"/>
                </a:moveTo>
                <a:lnTo>
                  <a:pt x="7" y="28"/>
                </a:lnTo>
                <a:lnTo>
                  <a:pt x="0" y="26"/>
                </a:lnTo>
                <a:lnTo>
                  <a:pt x="7" y="22"/>
                </a:lnTo>
                <a:lnTo>
                  <a:pt x="21" y="15"/>
                </a:lnTo>
                <a:lnTo>
                  <a:pt x="22" y="9"/>
                </a:lnTo>
                <a:lnTo>
                  <a:pt x="7" y="7"/>
                </a:lnTo>
                <a:lnTo>
                  <a:pt x="10" y="2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1" name="Freeform 1100"/>
          <p:cNvSpPr>
            <a:spLocks/>
          </p:cNvSpPr>
          <p:nvPr/>
        </p:nvSpPr>
        <p:spPr bwMode="auto">
          <a:xfrm>
            <a:off x="5426075" y="3614738"/>
            <a:ext cx="26988" cy="15875"/>
          </a:xfrm>
          <a:custGeom>
            <a:avLst/>
            <a:gdLst>
              <a:gd name="T0" fmla="*/ 9 w 17"/>
              <a:gd name="T1" fmla="*/ 10 h 10"/>
              <a:gd name="T2" fmla="*/ 0 w 17"/>
              <a:gd name="T3" fmla="*/ 4 h 10"/>
              <a:gd name="T4" fmla="*/ 17 w 17"/>
              <a:gd name="T5" fmla="*/ 0 h 10"/>
              <a:gd name="T6" fmla="*/ 17 w 17"/>
              <a:gd name="T7" fmla="*/ 3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10">
                <a:moveTo>
                  <a:pt x="9" y="10"/>
                </a:moveTo>
                <a:lnTo>
                  <a:pt x="0" y="4"/>
                </a:lnTo>
                <a:lnTo>
                  <a:pt x="17" y="0"/>
                </a:lnTo>
                <a:lnTo>
                  <a:pt x="17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2" name="Freeform 1101"/>
          <p:cNvSpPr>
            <a:spLocks/>
          </p:cNvSpPr>
          <p:nvPr/>
        </p:nvSpPr>
        <p:spPr bwMode="auto">
          <a:xfrm>
            <a:off x="5440363" y="3619500"/>
            <a:ext cx="14288" cy="25400"/>
          </a:xfrm>
          <a:custGeom>
            <a:avLst/>
            <a:gdLst>
              <a:gd name="T0" fmla="*/ 8 w 9"/>
              <a:gd name="T1" fmla="*/ 0 h 16"/>
              <a:gd name="T2" fmla="*/ 9 w 9"/>
              <a:gd name="T3" fmla="*/ 16 h 16"/>
              <a:gd name="T4" fmla="*/ 0 w 9"/>
              <a:gd name="T5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16">
                <a:moveTo>
                  <a:pt x="8" y="0"/>
                </a:moveTo>
                <a:lnTo>
                  <a:pt x="9" y="16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3" name="Freeform 1102"/>
          <p:cNvSpPr>
            <a:spLocks/>
          </p:cNvSpPr>
          <p:nvPr/>
        </p:nvSpPr>
        <p:spPr bwMode="auto">
          <a:xfrm>
            <a:off x="5407025" y="3624263"/>
            <a:ext cx="19050" cy="23813"/>
          </a:xfrm>
          <a:custGeom>
            <a:avLst/>
            <a:gdLst>
              <a:gd name="T0" fmla="*/ 12 w 12"/>
              <a:gd name="T1" fmla="*/ 5 h 15"/>
              <a:gd name="T2" fmla="*/ 7 w 12"/>
              <a:gd name="T3" fmla="*/ 0 h 15"/>
              <a:gd name="T4" fmla="*/ 3 w 12"/>
              <a:gd name="T5" fmla="*/ 1 h 15"/>
              <a:gd name="T6" fmla="*/ 0 w 12"/>
              <a:gd name="T7" fmla="*/ 9 h 15"/>
              <a:gd name="T8" fmla="*/ 0 w 12"/>
              <a:gd name="T9" fmla="*/ 12 h 15"/>
              <a:gd name="T10" fmla="*/ 8 w 12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5">
                <a:moveTo>
                  <a:pt x="12" y="5"/>
                </a:moveTo>
                <a:lnTo>
                  <a:pt x="7" y="0"/>
                </a:lnTo>
                <a:lnTo>
                  <a:pt x="3" y="1"/>
                </a:lnTo>
                <a:lnTo>
                  <a:pt x="0" y="9"/>
                </a:lnTo>
                <a:lnTo>
                  <a:pt x="0" y="12"/>
                </a:lnTo>
                <a:lnTo>
                  <a:pt x="8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4" name="Freeform 1103"/>
          <p:cNvSpPr>
            <a:spLocks/>
          </p:cNvSpPr>
          <p:nvPr/>
        </p:nvSpPr>
        <p:spPr bwMode="auto">
          <a:xfrm>
            <a:off x="5519738" y="3652838"/>
            <a:ext cx="6350" cy="3175"/>
          </a:xfrm>
          <a:custGeom>
            <a:avLst/>
            <a:gdLst>
              <a:gd name="T0" fmla="*/ 4 w 4"/>
              <a:gd name="T1" fmla="*/ 2 h 2"/>
              <a:gd name="T2" fmla="*/ 4 w 4"/>
              <a:gd name="T3" fmla="*/ 0 h 2"/>
              <a:gd name="T4" fmla="*/ 0 w 4"/>
              <a:gd name="T5" fmla="*/ 1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2">
                <a:moveTo>
                  <a:pt x="4" y="2"/>
                </a:moveTo>
                <a:lnTo>
                  <a:pt x="4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5" name="Freeform 1104"/>
          <p:cNvSpPr>
            <a:spLocks/>
          </p:cNvSpPr>
          <p:nvPr/>
        </p:nvSpPr>
        <p:spPr bwMode="auto">
          <a:xfrm>
            <a:off x="5419725" y="3648075"/>
            <a:ext cx="6350" cy="11113"/>
          </a:xfrm>
          <a:custGeom>
            <a:avLst/>
            <a:gdLst>
              <a:gd name="T0" fmla="*/ 0 w 4"/>
              <a:gd name="T1" fmla="*/ 0 h 7"/>
              <a:gd name="T2" fmla="*/ 3 w 4"/>
              <a:gd name="T3" fmla="*/ 1 h 7"/>
              <a:gd name="T4" fmla="*/ 4 w 4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0" y="0"/>
                </a:moveTo>
                <a:lnTo>
                  <a:pt x="3" y="1"/>
                </a:lnTo>
                <a:lnTo>
                  <a:pt x="4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6" name="Freeform 1105"/>
          <p:cNvSpPr>
            <a:spLocks/>
          </p:cNvSpPr>
          <p:nvPr/>
        </p:nvSpPr>
        <p:spPr bwMode="auto">
          <a:xfrm>
            <a:off x="5424488" y="3659188"/>
            <a:ext cx="4763" cy="3175"/>
          </a:xfrm>
          <a:custGeom>
            <a:avLst/>
            <a:gdLst>
              <a:gd name="T0" fmla="*/ 1 w 3"/>
              <a:gd name="T1" fmla="*/ 0 h 2"/>
              <a:gd name="T2" fmla="*/ 3 w 3"/>
              <a:gd name="T3" fmla="*/ 1 h 2"/>
              <a:gd name="T4" fmla="*/ 0 w 3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2">
                <a:moveTo>
                  <a:pt x="1" y="0"/>
                </a:moveTo>
                <a:lnTo>
                  <a:pt x="3" y="1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7" name="Freeform 1106"/>
          <p:cNvSpPr>
            <a:spLocks/>
          </p:cNvSpPr>
          <p:nvPr/>
        </p:nvSpPr>
        <p:spPr bwMode="auto">
          <a:xfrm>
            <a:off x="5478463" y="3648075"/>
            <a:ext cx="41275" cy="20638"/>
          </a:xfrm>
          <a:custGeom>
            <a:avLst/>
            <a:gdLst>
              <a:gd name="T0" fmla="*/ 26 w 26"/>
              <a:gd name="T1" fmla="*/ 4 h 13"/>
              <a:gd name="T2" fmla="*/ 22 w 26"/>
              <a:gd name="T3" fmla="*/ 7 h 13"/>
              <a:gd name="T4" fmla="*/ 18 w 26"/>
              <a:gd name="T5" fmla="*/ 0 h 13"/>
              <a:gd name="T6" fmla="*/ 12 w 26"/>
              <a:gd name="T7" fmla="*/ 7 h 13"/>
              <a:gd name="T8" fmla="*/ 0 w 26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13">
                <a:moveTo>
                  <a:pt x="26" y="4"/>
                </a:moveTo>
                <a:lnTo>
                  <a:pt x="22" y="7"/>
                </a:lnTo>
                <a:lnTo>
                  <a:pt x="18" y="0"/>
                </a:lnTo>
                <a:lnTo>
                  <a:pt x="12" y="7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8" name="Line 1107"/>
          <p:cNvSpPr>
            <a:spLocks noChangeShapeType="1"/>
          </p:cNvSpPr>
          <p:nvPr/>
        </p:nvSpPr>
        <p:spPr bwMode="auto">
          <a:xfrm>
            <a:off x="5478463" y="3668713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9" name="Freeform 1108"/>
          <p:cNvSpPr>
            <a:spLocks/>
          </p:cNvSpPr>
          <p:nvPr/>
        </p:nvSpPr>
        <p:spPr bwMode="auto">
          <a:xfrm>
            <a:off x="5459413" y="3533775"/>
            <a:ext cx="93663" cy="139700"/>
          </a:xfrm>
          <a:custGeom>
            <a:avLst/>
            <a:gdLst>
              <a:gd name="T0" fmla="*/ 12 w 59"/>
              <a:gd name="T1" fmla="*/ 85 h 88"/>
              <a:gd name="T2" fmla="*/ 8 w 59"/>
              <a:gd name="T3" fmla="*/ 88 h 88"/>
              <a:gd name="T4" fmla="*/ 0 w 59"/>
              <a:gd name="T5" fmla="*/ 81 h 88"/>
              <a:gd name="T6" fmla="*/ 1 w 59"/>
              <a:gd name="T7" fmla="*/ 76 h 88"/>
              <a:gd name="T8" fmla="*/ 5 w 59"/>
              <a:gd name="T9" fmla="*/ 62 h 88"/>
              <a:gd name="T10" fmla="*/ 7 w 59"/>
              <a:gd name="T11" fmla="*/ 57 h 88"/>
              <a:gd name="T12" fmla="*/ 9 w 59"/>
              <a:gd name="T13" fmla="*/ 49 h 88"/>
              <a:gd name="T14" fmla="*/ 11 w 59"/>
              <a:gd name="T15" fmla="*/ 47 h 88"/>
              <a:gd name="T16" fmla="*/ 12 w 59"/>
              <a:gd name="T17" fmla="*/ 43 h 88"/>
              <a:gd name="T18" fmla="*/ 20 w 59"/>
              <a:gd name="T19" fmla="*/ 38 h 88"/>
              <a:gd name="T20" fmla="*/ 26 w 59"/>
              <a:gd name="T21" fmla="*/ 35 h 88"/>
              <a:gd name="T22" fmla="*/ 29 w 59"/>
              <a:gd name="T23" fmla="*/ 36 h 88"/>
              <a:gd name="T24" fmla="*/ 31 w 59"/>
              <a:gd name="T25" fmla="*/ 38 h 88"/>
              <a:gd name="T26" fmla="*/ 31 w 59"/>
              <a:gd name="T27" fmla="*/ 35 h 88"/>
              <a:gd name="T28" fmla="*/ 33 w 59"/>
              <a:gd name="T29" fmla="*/ 31 h 88"/>
              <a:gd name="T30" fmla="*/ 37 w 59"/>
              <a:gd name="T31" fmla="*/ 31 h 88"/>
              <a:gd name="T32" fmla="*/ 49 w 59"/>
              <a:gd name="T33" fmla="*/ 30 h 88"/>
              <a:gd name="T34" fmla="*/ 59 w 59"/>
              <a:gd name="T35" fmla="*/ 27 h 88"/>
              <a:gd name="T36" fmla="*/ 59 w 59"/>
              <a:gd name="T37" fmla="*/ 23 h 88"/>
              <a:gd name="T38" fmla="*/ 49 w 59"/>
              <a:gd name="T39" fmla="*/ 21 h 88"/>
              <a:gd name="T40" fmla="*/ 38 w 59"/>
              <a:gd name="T41" fmla="*/ 16 h 88"/>
              <a:gd name="T42" fmla="*/ 49 w 59"/>
              <a:gd name="T43" fmla="*/ 15 h 88"/>
              <a:gd name="T44" fmla="*/ 46 w 59"/>
              <a:gd name="T45" fmla="*/ 9 h 88"/>
              <a:gd name="T46" fmla="*/ 53 w 59"/>
              <a:gd name="T47" fmla="*/ 2 h 88"/>
              <a:gd name="T48" fmla="*/ 57 w 59"/>
              <a:gd name="T49" fmla="*/ 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9" h="88">
                <a:moveTo>
                  <a:pt x="12" y="85"/>
                </a:moveTo>
                <a:lnTo>
                  <a:pt x="8" y="88"/>
                </a:lnTo>
                <a:lnTo>
                  <a:pt x="0" y="81"/>
                </a:lnTo>
                <a:lnTo>
                  <a:pt x="1" y="76"/>
                </a:lnTo>
                <a:lnTo>
                  <a:pt x="5" y="62"/>
                </a:lnTo>
                <a:lnTo>
                  <a:pt x="7" y="57"/>
                </a:lnTo>
                <a:lnTo>
                  <a:pt x="9" y="49"/>
                </a:lnTo>
                <a:lnTo>
                  <a:pt x="11" y="47"/>
                </a:lnTo>
                <a:lnTo>
                  <a:pt x="12" y="43"/>
                </a:lnTo>
                <a:lnTo>
                  <a:pt x="20" y="38"/>
                </a:lnTo>
                <a:lnTo>
                  <a:pt x="26" y="35"/>
                </a:lnTo>
                <a:lnTo>
                  <a:pt x="29" y="36"/>
                </a:lnTo>
                <a:lnTo>
                  <a:pt x="31" y="38"/>
                </a:lnTo>
                <a:lnTo>
                  <a:pt x="31" y="35"/>
                </a:lnTo>
                <a:lnTo>
                  <a:pt x="33" y="31"/>
                </a:lnTo>
                <a:lnTo>
                  <a:pt x="37" y="31"/>
                </a:lnTo>
                <a:lnTo>
                  <a:pt x="49" y="30"/>
                </a:lnTo>
                <a:lnTo>
                  <a:pt x="59" y="27"/>
                </a:lnTo>
                <a:lnTo>
                  <a:pt x="59" y="23"/>
                </a:lnTo>
                <a:lnTo>
                  <a:pt x="49" y="21"/>
                </a:lnTo>
                <a:lnTo>
                  <a:pt x="38" y="16"/>
                </a:lnTo>
                <a:lnTo>
                  <a:pt x="49" y="15"/>
                </a:lnTo>
                <a:lnTo>
                  <a:pt x="46" y="9"/>
                </a:lnTo>
                <a:lnTo>
                  <a:pt x="53" y="2"/>
                </a:lnTo>
                <a:lnTo>
                  <a:pt x="5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0" name="Freeform 1109"/>
          <p:cNvSpPr>
            <a:spLocks/>
          </p:cNvSpPr>
          <p:nvPr/>
        </p:nvSpPr>
        <p:spPr bwMode="auto">
          <a:xfrm>
            <a:off x="5381625" y="3643313"/>
            <a:ext cx="14288" cy="46038"/>
          </a:xfrm>
          <a:custGeom>
            <a:avLst/>
            <a:gdLst>
              <a:gd name="T0" fmla="*/ 5 w 9"/>
              <a:gd name="T1" fmla="*/ 29 h 29"/>
              <a:gd name="T2" fmla="*/ 7 w 9"/>
              <a:gd name="T3" fmla="*/ 21 h 29"/>
              <a:gd name="T4" fmla="*/ 5 w 9"/>
              <a:gd name="T5" fmla="*/ 12 h 29"/>
              <a:gd name="T6" fmla="*/ 0 w 9"/>
              <a:gd name="T7" fmla="*/ 6 h 29"/>
              <a:gd name="T8" fmla="*/ 7 w 9"/>
              <a:gd name="T9" fmla="*/ 0 h 29"/>
              <a:gd name="T10" fmla="*/ 9 w 9"/>
              <a:gd name="T11" fmla="*/ 4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29">
                <a:moveTo>
                  <a:pt x="5" y="29"/>
                </a:moveTo>
                <a:lnTo>
                  <a:pt x="7" y="21"/>
                </a:lnTo>
                <a:lnTo>
                  <a:pt x="5" y="12"/>
                </a:lnTo>
                <a:lnTo>
                  <a:pt x="0" y="6"/>
                </a:lnTo>
                <a:lnTo>
                  <a:pt x="7" y="0"/>
                </a:lnTo>
                <a:lnTo>
                  <a:pt x="9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1" name="Freeform 1110"/>
          <p:cNvSpPr>
            <a:spLocks/>
          </p:cNvSpPr>
          <p:nvPr/>
        </p:nvSpPr>
        <p:spPr bwMode="auto">
          <a:xfrm>
            <a:off x="5376863" y="3684588"/>
            <a:ext cx="12700" cy="4763"/>
          </a:xfrm>
          <a:custGeom>
            <a:avLst/>
            <a:gdLst>
              <a:gd name="T0" fmla="*/ 0 w 8"/>
              <a:gd name="T1" fmla="*/ 1 h 3"/>
              <a:gd name="T2" fmla="*/ 1 w 8"/>
              <a:gd name="T3" fmla="*/ 0 h 3"/>
              <a:gd name="T4" fmla="*/ 8 w 8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3">
                <a:moveTo>
                  <a:pt x="0" y="1"/>
                </a:moveTo>
                <a:lnTo>
                  <a:pt x="1" y="0"/>
                </a:lnTo>
                <a:lnTo>
                  <a:pt x="8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2" name="Freeform 1111"/>
          <p:cNvSpPr>
            <a:spLocks/>
          </p:cNvSpPr>
          <p:nvPr/>
        </p:nvSpPr>
        <p:spPr bwMode="auto">
          <a:xfrm>
            <a:off x="5422900" y="3632200"/>
            <a:ext cx="49213" cy="65088"/>
          </a:xfrm>
          <a:custGeom>
            <a:avLst/>
            <a:gdLst>
              <a:gd name="T0" fmla="*/ 1 w 31"/>
              <a:gd name="T1" fmla="*/ 19 h 41"/>
              <a:gd name="T2" fmla="*/ 0 w 31"/>
              <a:gd name="T3" fmla="*/ 19 h 41"/>
              <a:gd name="T4" fmla="*/ 1 w 31"/>
              <a:gd name="T5" fmla="*/ 30 h 41"/>
              <a:gd name="T6" fmla="*/ 8 w 31"/>
              <a:gd name="T7" fmla="*/ 30 h 41"/>
              <a:gd name="T8" fmla="*/ 13 w 31"/>
              <a:gd name="T9" fmla="*/ 28 h 41"/>
              <a:gd name="T10" fmla="*/ 16 w 31"/>
              <a:gd name="T11" fmla="*/ 34 h 41"/>
              <a:gd name="T12" fmla="*/ 16 w 31"/>
              <a:gd name="T13" fmla="*/ 37 h 41"/>
              <a:gd name="T14" fmla="*/ 19 w 31"/>
              <a:gd name="T15" fmla="*/ 41 h 41"/>
              <a:gd name="T16" fmla="*/ 27 w 31"/>
              <a:gd name="T17" fmla="*/ 41 h 41"/>
              <a:gd name="T18" fmla="*/ 31 w 31"/>
              <a:gd name="T19" fmla="*/ 30 h 41"/>
              <a:gd name="T20" fmla="*/ 26 w 31"/>
              <a:gd name="T21" fmla="*/ 28 h 41"/>
              <a:gd name="T22" fmla="*/ 16 w 31"/>
              <a:gd name="T23" fmla="*/ 23 h 41"/>
              <a:gd name="T24" fmla="*/ 17 w 31"/>
              <a:gd name="T25" fmla="*/ 17 h 41"/>
              <a:gd name="T26" fmla="*/ 9 w 31"/>
              <a:gd name="T27" fmla="*/ 6 h 41"/>
              <a:gd name="T28" fmla="*/ 5 w 31"/>
              <a:gd name="T29" fmla="*/ 4 h 41"/>
              <a:gd name="T30" fmla="*/ 4 w 31"/>
              <a:gd name="T31" fmla="*/ 3 h 41"/>
              <a:gd name="T32" fmla="*/ 2 w 31"/>
              <a:gd name="T33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1" h="41">
                <a:moveTo>
                  <a:pt x="1" y="19"/>
                </a:moveTo>
                <a:lnTo>
                  <a:pt x="0" y="19"/>
                </a:lnTo>
                <a:lnTo>
                  <a:pt x="1" y="30"/>
                </a:lnTo>
                <a:lnTo>
                  <a:pt x="8" y="30"/>
                </a:lnTo>
                <a:lnTo>
                  <a:pt x="13" y="28"/>
                </a:lnTo>
                <a:lnTo>
                  <a:pt x="16" y="34"/>
                </a:lnTo>
                <a:lnTo>
                  <a:pt x="16" y="37"/>
                </a:lnTo>
                <a:lnTo>
                  <a:pt x="19" y="41"/>
                </a:lnTo>
                <a:lnTo>
                  <a:pt x="27" y="41"/>
                </a:lnTo>
                <a:lnTo>
                  <a:pt x="31" y="30"/>
                </a:lnTo>
                <a:lnTo>
                  <a:pt x="26" y="28"/>
                </a:lnTo>
                <a:lnTo>
                  <a:pt x="16" y="23"/>
                </a:lnTo>
                <a:lnTo>
                  <a:pt x="17" y="17"/>
                </a:lnTo>
                <a:lnTo>
                  <a:pt x="9" y="6"/>
                </a:lnTo>
                <a:lnTo>
                  <a:pt x="5" y="4"/>
                </a:lnTo>
                <a:lnTo>
                  <a:pt x="4" y="3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3" name="Freeform 1112"/>
          <p:cNvSpPr>
            <a:spLocks/>
          </p:cNvSpPr>
          <p:nvPr/>
        </p:nvSpPr>
        <p:spPr bwMode="auto">
          <a:xfrm>
            <a:off x="5340350" y="3684588"/>
            <a:ext cx="36513" cy="30163"/>
          </a:xfrm>
          <a:custGeom>
            <a:avLst/>
            <a:gdLst>
              <a:gd name="T0" fmla="*/ 9 w 23"/>
              <a:gd name="T1" fmla="*/ 19 h 19"/>
              <a:gd name="T2" fmla="*/ 9 w 23"/>
              <a:gd name="T3" fmla="*/ 18 h 19"/>
              <a:gd name="T4" fmla="*/ 0 w 23"/>
              <a:gd name="T5" fmla="*/ 14 h 19"/>
              <a:gd name="T6" fmla="*/ 1 w 23"/>
              <a:gd name="T7" fmla="*/ 7 h 19"/>
              <a:gd name="T8" fmla="*/ 8 w 23"/>
              <a:gd name="T9" fmla="*/ 10 h 19"/>
              <a:gd name="T10" fmla="*/ 13 w 23"/>
              <a:gd name="T11" fmla="*/ 10 h 19"/>
              <a:gd name="T12" fmla="*/ 11 w 23"/>
              <a:gd name="T13" fmla="*/ 0 h 19"/>
              <a:gd name="T14" fmla="*/ 19 w 23"/>
              <a:gd name="T15" fmla="*/ 1 h 19"/>
              <a:gd name="T16" fmla="*/ 23 w 23"/>
              <a:gd name="T17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3" h="19">
                <a:moveTo>
                  <a:pt x="9" y="19"/>
                </a:moveTo>
                <a:lnTo>
                  <a:pt x="9" y="18"/>
                </a:lnTo>
                <a:lnTo>
                  <a:pt x="0" y="14"/>
                </a:lnTo>
                <a:lnTo>
                  <a:pt x="1" y="7"/>
                </a:lnTo>
                <a:lnTo>
                  <a:pt x="8" y="10"/>
                </a:lnTo>
                <a:lnTo>
                  <a:pt x="13" y="10"/>
                </a:lnTo>
                <a:lnTo>
                  <a:pt x="11" y="0"/>
                </a:lnTo>
                <a:lnTo>
                  <a:pt x="19" y="1"/>
                </a:lnTo>
                <a:lnTo>
                  <a:pt x="23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4" name="Freeform 1113"/>
          <p:cNvSpPr>
            <a:spLocks/>
          </p:cNvSpPr>
          <p:nvPr/>
        </p:nvSpPr>
        <p:spPr bwMode="auto">
          <a:xfrm>
            <a:off x="5395913" y="3649663"/>
            <a:ext cx="52388" cy="66675"/>
          </a:xfrm>
          <a:custGeom>
            <a:avLst/>
            <a:gdLst>
              <a:gd name="T0" fmla="*/ 0 w 33"/>
              <a:gd name="T1" fmla="*/ 0 h 42"/>
              <a:gd name="T2" fmla="*/ 7 w 33"/>
              <a:gd name="T3" fmla="*/ 8 h 42"/>
              <a:gd name="T4" fmla="*/ 7 w 33"/>
              <a:gd name="T5" fmla="*/ 12 h 42"/>
              <a:gd name="T6" fmla="*/ 7 w 33"/>
              <a:gd name="T7" fmla="*/ 21 h 42"/>
              <a:gd name="T8" fmla="*/ 19 w 33"/>
              <a:gd name="T9" fmla="*/ 32 h 42"/>
              <a:gd name="T10" fmla="*/ 18 w 33"/>
              <a:gd name="T11" fmla="*/ 41 h 42"/>
              <a:gd name="T12" fmla="*/ 33 w 33"/>
              <a:gd name="T13" fmla="*/ 40 h 42"/>
              <a:gd name="T14" fmla="*/ 33 w 33"/>
              <a:gd name="T15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42">
                <a:moveTo>
                  <a:pt x="0" y="0"/>
                </a:moveTo>
                <a:lnTo>
                  <a:pt x="7" y="8"/>
                </a:lnTo>
                <a:lnTo>
                  <a:pt x="7" y="12"/>
                </a:lnTo>
                <a:lnTo>
                  <a:pt x="7" y="21"/>
                </a:lnTo>
                <a:lnTo>
                  <a:pt x="19" y="32"/>
                </a:lnTo>
                <a:lnTo>
                  <a:pt x="18" y="41"/>
                </a:lnTo>
                <a:lnTo>
                  <a:pt x="33" y="40"/>
                </a:lnTo>
                <a:lnTo>
                  <a:pt x="33" y="4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5" name="Line 1114"/>
          <p:cNvSpPr>
            <a:spLocks noChangeShapeType="1"/>
          </p:cNvSpPr>
          <p:nvPr/>
        </p:nvSpPr>
        <p:spPr bwMode="auto">
          <a:xfrm flipH="1" flipV="1">
            <a:off x="5354638" y="3714750"/>
            <a:ext cx="4763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6" name="Line 1115"/>
          <p:cNvSpPr>
            <a:spLocks noChangeShapeType="1"/>
          </p:cNvSpPr>
          <p:nvPr/>
        </p:nvSpPr>
        <p:spPr bwMode="auto">
          <a:xfrm flipH="1" flipV="1">
            <a:off x="5359400" y="3725863"/>
            <a:ext cx="1588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7" name="Freeform 1116"/>
          <p:cNvSpPr>
            <a:spLocks/>
          </p:cNvSpPr>
          <p:nvPr/>
        </p:nvSpPr>
        <p:spPr bwMode="auto">
          <a:xfrm>
            <a:off x="5341938" y="3730625"/>
            <a:ext cx="19050" cy="7938"/>
          </a:xfrm>
          <a:custGeom>
            <a:avLst/>
            <a:gdLst>
              <a:gd name="T0" fmla="*/ 0 w 12"/>
              <a:gd name="T1" fmla="*/ 0 h 5"/>
              <a:gd name="T2" fmla="*/ 2 w 12"/>
              <a:gd name="T3" fmla="*/ 1 h 5"/>
              <a:gd name="T4" fmla="*/ 6 w 12"/>
              <a:gd name="T5" fmla="*/ 5 h 5"/>
              <a:gd name="T6" fmla="*/ 12 w 12"/>
              <a:gd name="T7" fmla="*/ 1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5">
                <a:moveTo>
                  <a:pt x="0" y="0"/>
                </a:moveTo>
                <a:lnTo>
                  <a:pt x="2" y="1"/>
                </a:lnTo>
                <a:lnTo>
                  <a:pt x="6" y="5"/>
                </a:lnTo>
                <a:lnTo>
                  <a:pt x="12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8" name="Freeform 1117"/>
          <p:cNvSpPr>
            <a:spLocks/>
          </p:cNvSpPr>
          <p:nvPr/>
        </p:nvSpPr>
        <p:spPr bwMode="auto">
          <a:xfrm>
            <a:off x="5289550" y="3703638"/>
            <a:ext cx="52388" cy="60325"/>
          </a:xfrm>
          <a:custGeom>
            <a:avLst/>
            <a:gdLst>
              <a:gd name="T0" fmla="*/ 6 w 33"/>
              <a:gd name="T1" fmla="*/ 38 h 38"/>
              <a:gd name="T2" fmla="*/ 2 w 33"/>
              <a:gd name="T3" fmla="*/ 28 h 38"/>
              <a:gd name="T4" fmla="*/ 7 w 33"/>
              <a:gd name="T5" fmla="*/ 23 h 38"/>
              <a:gd name="T6" fmla="*/ 7 w 33"/>
              <a:gd name="T7" fmla="*/ 22 h 38"/>
              <a:gd name="T8" fmla="*/ 15 w 33"/>
              <a:gd name="T9" fmla="*/ 32 h 38"/>
              <a:gd name="T10" fmla="*/ 21 w 33"/>
              <a:gd name="T11" fmla="*/ 26 h 38"/>
              <a:gd name="T12" fmla="*/ 11 w 33"/>
              <a:gd name="T13" fmla="*/ 15 h 38"/>
              <a:gd name="T14" fmla="*/ 10 w 33"/>
              <a:gd name="T15" fmla="*/ 15 h 38"/>
              <a:gd name="T16" fmla="*/ 5 w 33"/>
              <a:gd name="T17" fmla="*/ 17 h 38"/>
              <a:gd name="T18" fmla="*/ 0 w 33"/>
              <a:gd name="T19" fmla="*/ 11 h 38"/>
              <a:gd name="T20" fmla="*/ 7 w 33"/>
              <a:gd name="T21" fmla="*/ 6 h 38"/>
              <a:gd name="T22" fmla="*/ 9 w 33"/>
              <a:gd name="T23" fmla="*/ 6 h 38"/>
              <a:gd name="T24" fmla="*/ 11 w 33"/>
              <a:gd name="T25" fmla="*/ 8 h 38"/>
              <a:gd name="T26" fmla="*/ 13 w 33"/>
              <a:gd name="T27" fmla="*/ 10 h 38"/>
              <a:gd name="T28" fmla="*/ 15 w 33"/>
              <a:gd name="T29" fmla="*/ 8 h 38"/>
              <a:gd name="T30" fmla="*/ 11 w 33"/>
              <a:gd name="T31" fmla="*/ 3 h 38"/>
              <a:gd name="T32" fmla="*/ 15 w 33"/>
              <a:gd name="T33" fmla="*/ 0 h 38"/>
              <a:gd name="T34" fmla="*/ 17 w 33"/>
              <a:gd name="T35" fmla="*/ 2 h 38"/>
              <a:gd name="T36" fmla="*/ 33 w 33"/>
              <a:gd name="T37" fmla="*/ 17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3" h="38">
                <a:moveTo>
                  <a:pt x="6" y="38"/>
                </a:moveTo>
                <a:lnTo>
                  <a:pt x="2" y="28"/>
                </a:lnTo>
                <a:lnTo>
                  <a:pt x="7" y="23"/>
                </a:lnTo>
                <a:lnTo>
                  <a:pt x="7" y="22"/>
                </a:lnTo>
                <a:lnTo>
                  <a:pt x="15" y="32"/>
                </a:lnTo>
                <a:lnTo>
                  <a:pt x="21" y="26"/>
                </a:lnTo>
                <a:lnTo>
                  <a:pt x="11" y="15"/>
                </a:lnTo>
                <a:lnTo>
                  <a:pt x="10" y="15"/>
                </a:lnTo>
                <a:lnTo>
                  <a:pt x="5" y="17"/>
                </a:lnTo>
                <a:lnTo>
                  <a:pt x="0" y="11"/>
                </a:lnTo>
                <a:lnTo>
                  <a:pt x="7" y="6"/>
                </a:lnTo>
                <a:lnTo>
                  <a:pt x="9" y="6"/>
                </a:lnTo>
                <a:lnTo>
                  <a:pt x="11" y="8"/>
                </a:lnTo>
                <a:lnTo>
                  <a:pt x="13" y="10"/>
                </a:lnTo>
                <a:lnTo>
                  <a:pt x="15" y="8"/>
                </a:lnTo>
                <a:lnTo>
                  <a:pt x="11" y="3"/>
                </a:lnTo>
                <a:lnTo>
                  <a:pt x="15" y="0"/>
                </a:lnTo>
                <a:lnTo>
                  <a:pt x="17" y="2"/>
                </a:lnTo>
                <a:lnTo>
                  <a:pt x="33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9" name="Freeform 1118"/>
          <p:cNvSpPr>
            <a:spLocks/>
          </p:cNvSpPr>
          <p:nvPr/>
        </p:nvSpPr>
        <p:spPr bwMode="auto">
          <a:xfrm>
            <a:off x="5434013" y="3656013"/>
            <a:ext cx="95250" cy="107950"/>
          </a:xfrm>
          <a:custGeom>
            <a:avLst/>
            <a:gdLst>
              <a:gd name="T0" fmla="*/ 0 w 60"/>
              <a:gd name="T1" fmla="*/ 68 h 68"/>
              <a:gd name="T2" fmla="*/ 4 w 60"/>
              <a:gd name="T3" fmla="*/ 68 h 68"/>
              <a:gd name="T4" fmla="*/ 6 w 60"/>
              <a:gd name="T5" fmla="*/ 64 h 68"/>
              <a:gd name="T6" fmla="*/ 10 w 60"/>
              <a:gd name="T7" fmla="*/ 58 h 68"/>
              <a:gd name="T8" fmla="*/ 15 w 60"/>
              <a:gd name="T9" fmla="*/ 52 h 68"/>
              <a:gd name="T10" fmla="*/ 19 w 60"/>
              <a:gd name="T11" fmla="*/ 49 h 68"/>
              <a:gd name="T12" fmla="*/ 23 w 60"/>
              <a:gd name="T13" fmla="*/ 40 h 68"/>
              <a:gd name="T14" fmla="*/ 28 w 60"/>
              <a:gd name="T15" fmla="*/ 40 h 68"/>
              <a:gd name="T16" fmla="*/ 36 w 60"/>
              <a:gd name="T17" fmla="*/ 37 h 68"/>
              <a:gd name="T18" fmla="*/ 39 w 60"/>
              <a:gd name="T19" fmla="*/ 37 h 68"/>
              <a:gd name="T20" fmla="*/ 45 w 60"/>
              <a:gd name="T21" fmla="*/ 33 h 68"/>
              <a:gd name="T22" fmla="*/ 43 w 60"/>
              <a:gd name="T23" fmla="*/ 30 h 68"/>
              <a:gd name="T24" fmla="*/ 42 w 60"/>
              <a:gd name="T25" fmla="*/ 28 h 68"/>
              <a:gd name="T26" fmla="*/ 35 w 60"/>
              <a:gd name="T27" fmla="*/ 30 h 68"/>
              <a:gd name="T28" fmla="*/ 30 w 60"/>
              <a:gd name="T29" fmla="*/ 32 h 68"/>
              <a:gd name="T30" fmla="*/ 30 w 60"/>
              <a:gd name="T31" fmla="*/ 21 h 68"/>
              <a:gd name="T32" fmla="*/ 36 w 60"/>
              <a:gd name="T33" fmla="*/ 18 h 68"/>
              <a:gd name="T34" fmla="*/ 42 w 60"/>
              <a:gd name="T35" fmla="*/ 13 h 68"/>
              <a:gd name="T36" fmla="*/ 55 w 60"/>
              <a:gd name="T37" fmla="*/ 4 h 68"/>
              <a:gd name="T38" fmla="*/ 60 w 60"/>
              <a:gd name="T39" fmla="*/ 3 h 68"/>
              <a:gd name="T40" fmla="*/ 58 w 60"/>
              <a:gd name="T41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0" h="68">
                <a:moveTo>
                  <a:pt x="0" y="68"/>
                </a:moveTo>
                <a:lnTo>
                  <a:pt x="4" y="68"/>
                </a:lnTo>
                <a:lnTo>
                  <a:pt x="6" y="64"/>
                </a:lnTo>
                <a:lnTo>
                  <a:pt x="10" y="58"/>
                </a:lnTo>
                <a:lnTo>
                  <a:pt x="15" y="52"/>
                </a:lnTo>
                <a:lnTo>
                  <a:pt x="19" y="49"/>
                </a:lnTo>
                <a:lnTo>
                  <a:pt x="23" y="40"/>
                </a:lnTo>
                <a:lnTo>
                  <a:pt x="28" y="40"/>
                </a:lnTo>
                <a:lnTo>
                  <a:pt x="36" y="37"/>
                </a:lnTo>
                <a:lnTo>
                  <a:pt x="39" y="37"/>
                </a:lnTo>
                <a:lnTo>
                  <a:pt x="45" y="33"/>
                </a:lnTo>
                <a:lnTo>
                  <a:pt x="43" y="30"/>
                </a:lnTo>
                <a:lnTo>
                  <a:pt x="42" y="28"/>
                </a:lnTo>
                <a:lnTo>
                  <a:pt x="35" y="30"/>
                </a:lnTo>
                <a:lnTo>
                  <a:pt x="30" y="32"/>
                </a:lnTo>
                <a:lnTo>
                  <a:pt x="30" y="21"/>
                </a:lnTo>
                <a:lnTo>
                  <a:pt x="36" y="18"/>
                </a:lnTo>
                <a:lnTo>
                  <a:pt x="42" y="13"/>
                </a:lnTo>
                <a:lnTo>
                  <a:pt x="55" y="4"/>
                </a:lnTo>
                <a:lnTo>
                  <a:pt x="60" y="3"/>
                </a:lnTo>
                <a:lnTo>
                  <a:pt x="5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0" name="Freeform 1119"/>
          <p:cNvSpPr>
            <a:spLocks/>
          </p:cNvSpPr>
          <p:nvPr/>
        </p:nvSpPr>
        <p:spPr bwMode="auto">
          <a:xfrm>
            <a:off x="5429250" y="3716338"/>
            <a:ext cx="19050" cy="47625"/>
          </a:xfrm>
          <a:custGeom>
            <a:avLst/>
            <a:gdLst>
              <a:gd name="T0" fmla="*/ 12 w 12"/>
              <a:gd name="T1" fmla="*/ 0 h 30"/>
              <a:gd name="T2" fmla="*/ 12 w 12"/>
              <a:gd name="T3" fmla="*/ 3 h 30"/>
              <a:gd name="T4" fmla="*/ 12 w 12"/>
              <a:gd name="T5" fmla="*/ 6 h 30"/>
              <a:gd name="T6" fmla="*/ 9 w 12"/>
              <a:gd name="T7" fmla="*/ 13 h 30"/>
              <a:gd name="T8" fmla="*/ 0 w 12"/>
              <a:gd name="T9" fmla="*/ 30 h 30"/>
              <a:gd name="T10" fmla="*/ 3 w 12"/>
              <a:gd name="T11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30">
                <a:moveTo>
                  <a:pt x="12" y="0"/>
                </a:moveTo>
                <a:lnTo>
                  <a:pt x="12" y="3"/>
                </a:lnTo>
                <a:lnTo>
                  <a:pt x="12" y="6"/>
                </a:lnTo>
                <a:lnTo>
                  <a:pt x="9" y="13"/>
                </a:lnTo>
                <a:lnTo>
                  <a:pt x="0" y="30"/>
                </a:lnTo>
                <a:lnTo>
                  <a:pt x="3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1" name="Freeform 1120"/>
          <p:cNvSpPr>
            <a:spLocks/>
          </p:cNvSpPr>
          <p:nvPr/>
        </p:nvSpPr>
        <p:spPr bwMode="auto">
          <a:xfrm>
            <a:off x="5294313" y="3763963"/>
            <a:ext cx="4763" cy="3175"/>
          </a:xfrm>
          <a:custGeom>
            <a:avLst/>
            <a:gdLst>
              <a:gd name="T0" fmla="*/ 0 w 3"/>
              <a:gd name="T1" fmla="*/ 2 h 2"/>
              <a:gd name="T2" fmla="*/ 3 w 3"/>
              <a:gd name="T3" fmla="*/ 0 h 2"/>
              <a:gd name="T4" fmla="*/ 3 w 3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2">
                <a:moveTo>
                  <a:pt x="0" y="2"/>
                </a:moveTo>
                <a:lnTo>
                  <a:pt x="3" y="0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2" name="Freeform 1121"/>
          <p:cNvSpPr>
            <a:spLocks/>
          </p:cNvSpPr>
          <p:nvPr/>
        </p:nvSpPr>
        <p:spPr bwMode="auto">
          <a:xfrm>
            <a:off x="5208588" y="3767138"/>
            <a:ext cx="85725" cy="96838"/>
          </a:xfrm>
          <a:custGeom>
            <a:avLst/>
            <a:gdLst>
              <a:gd name="T0" fmla="*/ 4 w 54"/>
              <a:gd name="T1" fmla="*/ 61 h 61"/>
              <a:gd name="T2" fmla="*/ 1 w 54"/>
              <a:gd name="T3" fmla="*/ 56 h 61"/>
              <a:gd name="T4" fmla="*/ 0 w 54"/>
              <a:gd name="T5" fmla="*/ 46 h 61"/>
              <a:gd name="T6" fmla="*/ 5 w 54"/>
              <a:gd name="T7" fmla="*/ 49 h 61"/>
              <a:gd name="T8" fmla="*/ 11 w 54"/>
              <a:gd name="T9" fmla="*/ 56 h 61"/>
              <a:gd name="T10" fmla="*/ 15 w 54"/>
              <a:gd name="T11" fmla="*/ 53 h 61"/>
              <a:gd name="T12" fmla="*/ 20 w 54"/>
              <a:gd name="T13" fmla="*/ 50 h 61"/>
              <a:gd name="T14" fmla="*/ 15 w 54"/>
              <a:gd name="T15" fmla="*/ 46 h 61"/>
              <a:gd name="T16" fmla="*/ 12 w 54"/>
              <a:gd name="T17" fmla="*/ 41 h 61"/>
              <a:gd name="T18" fmla="*/ 20 w 54"/>
              <a:gd name="T19" fmla="*/ 35 h 61"/>
              <a:gd name="T20" fmla="*/ 21 w 54"/>
              <a:gd name="T21" fmla="*/ 26 h 61"/>
              <a:gd name="T22" fmla="*/ 31 w 54"/>
              <a:gd name="T23" fmla="*/ 23 h 61"/>
              <a:gd name="T24" fmla="*/ 35 w 54"/>
              <a:gd name="T25" fmla="*/ 19 h 61"/>
              <a:gd name="T26" fmla="*/ 30 w 54"/>
              <a:gd name="T27" fmla="*/ 13 h 61"/>
              <a:gd name="T28" fmla="*/ 42 w 54"/>
              <a:gd name="T29" fmla="*/ 1 h 61"/>
              <a:gd name="T30" fmla="*/ 43 w 54"/>
              <a:gd name="T31" fmla="*/ 4 h 61"/>
              <a:gd name="T32" fmla="*/ 47 w 54"/>
              <a:gd name="T33" fmla="*/ 7 h 61"/>
              <a:gd name="T34" fmla="*/ 54 w 54"/>
              <a:gd name="T35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4" h="61">
                <a:moveTo>
                  <a:pt x="4" y="61"/>
                </a:moveTo>
                <a:lnTo>
                  <a:pt x="1" y="56"/>
                </a:lnTo>
                <a:lnTo>
                  <a:pt x="0" y="46"/>
                </a:lnTo>
                <a:lnTo>
                  <a:pt x="5" y="49"/>
                </a:lnTo>
                <a:lnTo>
                  <a:pt x="11" y="56"/>
                </a:lnTo>
                <a:lnTo>
                  <a:pt x="15" y="53"/>
                </a:lnTo>
                <a:lnTo>
                  <a:pt x="20" y="50"/>
                </a:lnTo>
                <a:lnTo>
                  <a:pt x="15" y="46"/>
                </a:lnTo>
                <a:lnTo>
                  <a:pt x="12" y="41"/>
                </a:lnTo>
                <a:lnTo>
                  <a:pt x="20" y="35"/>
                </a:lnTo>
                <a:lnTo>
                  <a:pt x="21" y="26"/>
                </a:lnTo>
                <a:lnTo>
                  <a:pt x="31" y="23"/>
                </a:lnTo>
                <a:lnTo>
                  <a:pt x="35" y="19"/>
                </a:lnTo>
                <a:lnTo>
                  <a:pt x="30" y="13"/>
                </a:lnTo>
                <a:lnTo>
                  <a:pt x="42" y="1"/>
                </a:lnTo>
                <a:lnTo>
                  <a:pt x="43" y="4"/>
                </a:lnTo>
                <a:lnTo>
                  <a:pt x="47" y="7"/>
                </a:lnTo>
                <a:lnTo>
                  <a:pt x="5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3" name="Freeform 1122"/>
          <p:cNvSpPr>
            <a:spLocks/>
          </p:cNvSpPr>
          <p:nvPr/>
        </p:nvSpPr>
        <p:spPr bwMode="auto">
          <a:xfrm>
            <a:off x="5211763" y="3863975"/>
            <a:ext cx="4763" cy="4763"/>
          </a:xfrm>
          <a:custGeom>
            <a:avLst/>
            <a:gdLst>
              <a:gd name="T0" fmla="*/ 0 w 3"/>
              <a:gd name="T1" fmla="*/ 3 h 3"/>
              <a:gd name="T2" fmla="*/ 3 w 3"/>
              <a:gd name="T3" fmla="*/ 2 h 3"/>
              <a:gd name="T4" fmla="*/ 2 w 3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3">
                <a:moveTo>
                  <a:pt x="0" y="3"/>
                </a:moveTo>
                <a:lnTo>
                  <a:pt x="3" y="2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4" name="Freeform 1123"/>
          <p:cNvSpPr>
            <a:spLocks/>
          </p:cNvSpPr>
          <p:nvPr/>
        </p:nvSpPr>
        <p:spPr bwMode="auto">
          <a:xfrm>
            <a:off x="5429250" y="3868738"/>
            <a:ext cx="34925" cy="23813"/>
          </a:xfrm>
          <a:custGeom>
            <a:avLst/>
            <a:gdLst>
              <a:gd name="T0" fmla="*/ 22 w 22"/>
              <a:gd name="T1" fmla="*/ 15 h 15"/>
              <a:gd name="T2" fmla="*/ 19 w 22"/>
              <a:gd name="T3" fmla="*/ 15 h 15"/>
              <a:gd name="T4" fmla="*/ 12 w 22"/>
              <a:gd name="T5" fmla="*/ 12 h 15"/>
              <a:gd name="T6" fmla="*/ 0 w 22"/>
              <a:gd name="T7" fmla="*/ 12 h 15"/>
              <a:gd name="T8" fmla="*/ 0 w 22"/>
              <a:gd name="T9" fmla="*/ 4 h 15"/>
              <a:gd name="T10" fmla="*/ 9 w 22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15">
                <a:moveTo>
                  <a:pt x="22" y="15"/>
                </a:moveTo>
                <a:lnTo>
                  <a:pt x="19" y="15"/>
                </a:lnTo>
                <a:lnTo>
                  <a:pt x="12" y="12"/>
                </a:lnTo>
                <a:lnTo>
                  <a:pt x="0" y="12"/>
                </a:lnTo>
                <a:lnTo>
                  <a:pt x="0" y="4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5" name="Freeform 1124"/>
          <p:cNvSpPr>
            <a:spLocks/>
          </p:cNvSpPr>
          <p:nvPr/>
        </p:nvSpPr>
        <p:spPr bwMode="auto">
          <a:xfrm>
            <a:off x="5187950" y="3868738"/>
            <a:ext cx="23813" cy="31750"/>
          </a:xfrm>
          <a:custGeom>
            <a:avLst/>
            <a:gdLst>
              <a:gd name="T0" fmla="*/ 7 w 15"/>
              <a:gd name="T1" fmla="*/ 19 h 20"/>
              <a:gd name="T2" fmla="*/ 0 w 15"/>
              <a:gd name="T3" fmla="*/ 20 h 20"/>
              <a:gd name="T4" fmla="*/ 7 w 15"/>
              <a:gd name="T5" fmla="*/ 9 h 20"/>
              <a:gd name="T6" fmla="*/ 13 w 15"/>
              <a:gd name="T7" fmla="*/ 1 h 20"/>
              <a:gd name="T8" fmla="*/ 15 w 15"/>
              <a:gd name="T9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20">
                <a:moveTo>
                  <a:pt x="7" y="19"/>
                </a:moveTo>
                <a:lnTo>
                  <a:pt x="0" y="20"/>
                </a:lnTo>
                <a:lnTo>
                  <a:pt x="7" y="9"/>
                </a:lnTo>
                <a:lnTo>
                  <a:pt x="13" y="1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6" name="Freeform 1125"/>
          <p:cNvSpPr>
            <a:spLocks/>
          </p:cNvSpPr>
          <p:nvPr/>
        </p:nvSpPr>
        <p:spPr bwMode="auto">
          <a:xfrm>
            <a:off x="5187950" y="3892550"/>
            <a:ext cx="52388" cy="41275"/>
          </a:xfrm>
          <a:custGeom>
            <a:avLst/>
            <a:gdLst>
              <a:gd name="T0" fmla="*/ 0 w 33"/>
              <a:gd name="T1" fmla="*/ 26 h 26"/>
              <a:gd name="T2" fmla="*/ 0 w 33"/>
              <a:gd name="T3" fmla="*/ 24 h 26"/>
              <a:gd name="T4" fmla="*/ 9 w 33"/>
              <a:gd name="T5" fmla="*/ 23 h 26"/>
              <a:gd name="T6" fmla="*/ 24 w 33"/>
              <a:gd name="T7" fmla="*/ 15 h 26"/>
              <a:gd name="T8" fmla="*/ 29 w 33"/>
              <a:gd name="T9" fmla="*/ 20 h 26"/>
              <a:gd name="T10" fmla="*/ 33 w 33"/>
              <a:gd name="T11" fmla="*/ 20 h 26"/>
              <a:gd name="T12" fmla="*/ 30 w 33"/>
              <a:gd name="T13" fmla="*/ 11 h 26"/>
              <a:gd name="T14" fmla="*/ 29 w 33"/>
              <a:gd name="T15" fmla="*/ 8 h 26"/>
              <a:gd name="T16" fmla="*/ 21 w 33"/>
              <a:gd name="T17" fmla="*/ 9 h 26"/>
              <a:gd name="T18" fmla="*/ 18 w 33"/>
              <a:gd name="T19" fmla="*/ 0 h 26"/>
              <a:gd name="T20" fmla="*/ 7 w 33"/>
              <a:gd name="T21" fmla="*/ 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3" h="26">
                <a:moveTo>
                  <a:pt x="0" y="26"/>
                </a:moveTo>
                <a:lnTo>
                  <a:pt x="0" y="24"/>
                </a:lnTo>
                <a:lnTo>
                  <a:pt x="9" y="23"/>
                </a:lnTo>
                <a:lnTo>
                  <a:pt x="24" y="15"/>
                </a:lnTo>
                <a:lnTo>
                  <a:pt x="29" y="20"/>
                </a:lnTo>
                <a:lnTo>
                  <a:pt x="33" y="20"/>
                </a:lnTo>
                <a:lnTo>
                  <a:pt x="30" y="11"/>
                </a:lnTo>
                <a:lnTo>
                  <a:pt x="29" y="8"/>
                </a:lnTo>
                <a:lnTo>
                  <a:pt x="21" y="9"/>
                </a:lnTo>
                <a:lnTo>
                  <a:pt x="18" y="0"/>
                </a:lnTo>
                <a:lnTo>
                  <a:pt x="7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7" name="Freeform 1126"/>
          <p:cNvSpPr>
            <a:spLocks/>
          </p:cNvSpPr>
          <p:nvPr/>
        </p:nvSpPr>
        <p:spPr bwMode="auto">
          <a:xfrm>
            <a:off x="5167313" y="3927475"/>
            <a:ext cx="20638" cy="12700"/>
          </a:xfrm>
          <a:custGeom>
            <a:avLst/>
            <a:gdLst>
              <a:gd name="T0" fmla="*/ 1 w 13"/>
              <a:gd name="T1" fmla="*/ 8 h 8"/>
              <a:gd name="T2" fmla="*/ 0 w 13"/>
              <a:gd name="T3" fmla="*/ 5 h 8"/>
              <a:gd name="T4" fmla="*/ 0 w 13"/>
              <a:gd name="T5" fmla="*/ 0 h 8"/>
              <a:gd name="T6" fmla="*/ 8 w 13"/>
              <a:gd name="T7" fmla="*/ 0 h 8"/>
              <a:gd name="T8" fmla="*/ 13 w 13"/>
              <a:gd name="T9" fmla="*/ 4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8">
                <a:moveTo>
                  <a:pt x="1" y="8"/>
                </a:moveTo>
                <a:lnTo>
                  <a:pt x="0" y="5"/>
                </a:lnTo>
                <a:lnTo>
                  <a:pt x="0" y="0"/>
                </a:lnTo>
                <a:lnTo>
                  <a:pt x="8" y="0"/>
                </a:lnTo>
                <a:lnTo>
                  <a:pt x="13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8" name="Freeform 1127"/>
          <p:cNvSpPr>
            <a:spLocks/>
          </p:cNvSpPr>
          <p:nvPr/>
        </p:nvSpPr>
        <p:spPr bwMode="auto">
          <a:xfrm>
            <a:off x="5434013" y="3924300"/>
            <a:ext cx="12700" cy="23813"/>
          </a:xfrm>
          <a:custGeom>
            <a:avLst/>
            <a:gdLst>
              <a:gd name="T0" fmla="*/ 8 w 8"/>
              <a:gd name="T1" fmla="*/ 0 h 15"/>
              <a:gd name="T2" fmla="*/ 4 w 8"/>
              <a:gd name="T3" fmla="*/ 4 h 15"/>
              <a:gd name="T4" fmla="*/ 1 w 8"/>
              <a:gd name="T5" fmla="*/ 13 h 15"/>
              <a:gd name="T6" fmla="*/ 0 w 8"/>
              <a:gd name="T7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5">
                <a:moveTo>
                  <a:pt x="8" y="0"/>
                </a:moveTo>
                <a:lnTo>
                  <a:pt x="4" y="4"/>
                </a:lnTo>
                <a:lnTo>
                  <a:pt x="1" y="13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9" name="Freeform 1128"/>
          <p:cNvSpPr>
            <a:spLocks/>
          </p:cNvSpPr>
          <p:nvPr/>
        </p:nvSpPr>
        <p:spPr bwMode="auto">
          <a:xfrm>
            <a:off x="5151438" y="3940175"/>
            <a:ext cx="19050" cy="14288"/>
          </a:xfrm>
          <a:custGeom>
            <a:avLst/>
            <a:gdLst>
              <a:gd name="T0" fmla="*/ 0 w 12"/>
              <a:gd name="T1" fmla="*/ 9 h 9"/>
              <a:gd name="T2" fmla="*/ 3 w 12"/>
              <a:gd name="T3" fmla="*/ 9 h 9"/>
              <a:gd name="T4" fmla="*/ 11 w 12"/>
              <a:gd name="T5" fmla="*/ 5 h 9"/>
              <a:gd name="T6" fmla="*/ 12 w 12"/>
              <a:gd name="T7" fmla="*/ 1 h 9"/>
              <a:gd name="T8" fmla="*/ 11 w 12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9">
                <a:moveTo>
                  <a:pt x="0" y="9"/>
                </a:moveTo>
                <a:lnTo>
                  <a:pt x="3" y="9"/>
                </a:lnTo>
                <a:lnTo>
                  <a:pt x="11" y="5"/>
                </a:lnTo>
                <a:lnTo>
                  <a:pt x="12" y="1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0" name="Freeform 1129"/>
          <p:cNvSpPr>
            <a:spLocks/>
          </p:cNvSpPr>
          <p:nvPr/>
        </p:nvSpPr>
        <p:spPr bwMode="auto">
          <a:xfrm>
            <a:off x="5395913" y="3911600"/>
            <a:ext cx="47625" cy="46038"/>
          </a:xfrm>
          <a:custGeom>
            <a:avLst/>
            <a:gdLst>
              <a:gd name="T0" fmla="*/ 0 w 30"/>
              <a:gd name="T1" fmla="*/ 29 h 29"/>
              <a:gd name="T2" fmla="*/ 0 w 30"/>
              <a:gd name="T3" fmla="*/ 25 h 29"/>
              <a:gd name="T4" fmla="*/ 0 w 30"/>
              <a:gd name="T5" fmla="*/ 19 h 29"/>
              <a:gd name="T6" fmla="*/ 8 w 30"/>
              <a:gd name="T7" fmla="*/ 12 h 29"/>
              <a:gd name="T8" fmla="*/ 22 w 30"/>
              <a:gd name="T9" fmla="*/ 4 h 29"/>
              <a:gd name="T10" fmla="*/ 28 w 30"/>
              <a:gd name="T11" fmla="*/ 0 h 29"/>
              <a:gd name="T12" fmla="*/ 30 w 30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29">
                <a:moveTo>
                  <a:pt x="0" y="29"/>
                </a:moveTo>
                <a:lnTo>
                  <a:pt x="0" y="25"/>
                </a:lnTo>
                <a:lnTo>
                  <a:pt x="0" y="19"/>
                </a:lnTo>
                <a:lnTo>
                  <a:pt x="8" y="12"/>
                </a:lnTo>
                <a:lnTo>
                  <a:pt x="22" y="4"/>
                </a:lnTo>
                <a:lnTo>
                  <a:pt x="28" y="0"/>
                </a:lnTo>
                <a:lnTo>
                  <a:pt x="3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1" name="Freeform 1130"/>
          <p:cNvSpPr>
            <a:spLocks/>
          </p:cNvSpPr>
          <p:nvPr/>
        </p:nvSpPr>
        <p:spPr bwMode="auto">
          <a:xfrm>
            <a:off x="5395913" y="3948113"/>
            <a:ext cx="38100" cy="15875"/>
          </a:xfrm>
          <a:custGeom>
            <a:avLst/>
            <a:gdLst>
              <a:gd name="T0" fmla="*/ 24 w 24"/>
              <a:gd name="T1" fmla="*/ 0 h 10"/>
              <a:gd name="T2" fmla="*/ 22 w 24"/>
              <a:gd name="T3" fmla="*/ 3 h 10"/>
              <a:gd name="T4" fmla="*/ 15 w 24"/>
              <a:gd name="T5" fmla="*/ 4 h 10"/>
              <a:gd name="T6" fmla="*/ 10 w 24"/>
              <a:gd name="T7" fmla="*/ 9 h 10"/>
              <a:gd name="T8" fmla="*/ 2 w 24"/>
              <a:gd name="T9" fmla="*/ 10 h 10"/>
              <a:gd name="T10" fmla="*/ 0 w 24"/>
              <a:gd name="T11" fmla="*/ 6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0">
                <a:moveTo>
                  <a:pt x="24" y="0"/>
                </a:moveTo>
                <a:lnTo>
                  <a:pt x="22" y="3"/>
                </a:lnTo>
                <a:lnTo>
                  <a:pt x="15" y="4"/>
                </a:lnTo>
                <a:lnTo>
                  <a:pt x="10" y="9"/>
                </a:lnTo>
                <a:lnTo>
                  <a:pt x="2" y="10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2" name="Freeform 1131"/>
          <p:cNvSpPr>
            <a:spLocks/>
          </p:cNvSpPr>
          <p:nvPr/>
        </p:nvSpPr>
        <p:spPr bwMode="auto">
          <a:xfrm>
            <a:off x="5321300" y="3951288"/>
            <a:ext cx="36513" cy="17463"/>
          </a:xfrm>
          <a:custGeom>
            <a:avLst/>
            <a:gdLst>
              <a:gd name="T0" fmla="*/ 0 w 23"/>
              <a:gd name="T1" fmla="*/ 11 h 11"/>
              <a:gd name="T2" fmla="*/ 6 w 23"/>
              <a:gd name="T3" fmla="*/ 7 h 11"/>
              <a:gd name="T4" fmla="*/ 15 w 23"/>
              <a:gd name="T5" fmla="*/ 4 h 11"/>
              <a:gd name="T6" fmla="*/ 23 w 23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" h="11">
                <a:moveTo>
                  <a:pt x="0" y="11"/>
                </a:moveTo>
                <a:lnTo>
                  <a:pt x="6" y="7"/>
                </a:lnTo>
                <a:lnTo>
                  <a:pt x="15" y="4"/>
                </a:lnTo>
                <a:lnTo>
                  <a:pt x="2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3" name="Freeform 1132"/>
          <p:cNvSpPr>
            <a:spLocks/>
          </p:cNvSpPr>
          <p:nvPr/>
        </p:nvSpPr>
        <p:spPr bwMode="auto">
          <a:xfrm>
            <a:off x="5300663" y="3968750"/>
            <a:ext cx="20638" cy="3175"/>
          </a:xfrm>
          <a:custGeom>
            <a:avLst/>
            <a:gdLst>
              <a:gd name="T0" fmla="*/ 0 w 13"/>
              <a:gd name="T1" fmla="*/ 2 h 2"/>
              <a:gd name="T2" fmla="*/ 6 w 13"/>
              <a:gd name="T3" fmla="*/ 2 h 2"/>
              <a:gd name="T4" fmla="*/ 8 w 13"/>
              <a:gd name="T5" fmla="*/ 1 h 2"/>
              <a:gd name="T6" fmla="*/ 13 w 13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">
                <a:moveTo>
                  <a:pt x="0" y="2"/>
                </a:moveTo>
                <a:lnTo>
                  <a:pt x="6" y="2"/>
                </a:lnTo>
                <a:lnTo>
                  <a:pt x="8" y="1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4" name="Freeform 1133"/>
          <p:cNvSpPr>
            <a:spLocks/>
          </p:cNvSpPr>
          <p:nvPr/>
        </p:nvSpPr>
        <p:spPr bwMode="auto">
          <a:xfrm>
            <a:off x="4873625" y="3952875"/>
            <a:ext cx="100013" cy="49213"/>
          </a:xfrm>
          <a:custGeom>
            <a:avLst/>
            <a:gdLst>
              <a:gd name="T0" fmla="*/ 25 w 63"/>
              <a:gd name="T1" fmla="*/ 31 h 31"/>
              <a:gd name="T2" fmla="*/ 61 w 63"/>
              <a:gd name="T3" fmla="*/ 27 h 31"/>
              <a:gd name="T4" fmla="*/ 63 w 63"/>
              <a:gd name="T5" fmla="*/ 14 h 31"/>
              <a:gd name="T6" fmla="*/ 61 w 63"/>
              <a:gd name="T7" fmla="*/ 10 h 31"/>
              <a:gd name="T8" fmla="*/ 63 w 63"/>
              <a:gd name="T9" fmla="*/ 3 h 31"/>
              <a:gd name="T10" fmla="*/ 58 w 63"/>
              <a:gd name="T11" fmla="*/ 0 h 31"/>
              <a:gd name="T12" fmla="*/ 33 w 63"/>
              <a:gd name="T13" fmla="*/ 18 h 31"/>
              <a:gd name="T14" fmla="*/ 0 w 63"/>
              <a:gd name="T15" fmla="*/ 22 h 31"/>
              <a:gd name="T16" fmla="*/ 0 w 63"/>
              <a:gd name="T17" fmla="*/ 29 h 31"/>
              <a:gd name="T18" fmla="*/ 25 w 63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3" h="31">
                <a:moveTo>
                  <a:pt x="25" y="31"/>
                </a:moveTo>
                <a:lnTo>
                  <a:pt x="61" y="27"/>
                </a:lnTo>
                <a:lnTo>
                  <a:pt x="63" y="14"/>
                </a:lnTo>
                <a:lnTo>
                  <a:pt x="61" y="10"/>
                </a:lnTo>
                <a:lnTo>
                  <a:pt x="63" y="3"/>
                </a:lnTo>
                <a:lnTo>
                  <a:pt x="58" y="0"/>
                </a:lnTo>
                <a:lnTo>
                  <a:pt x="33" y="18"/>
                </a:lnTo>
                <a:lnTo>
                  <a:pt x="0" y="22"/>
                </a:lnTo>
                <a:lnTo>
                  <a:pt x="0" y="29"/>
                </a:lnTo>
                <a:lnTo>
                  <a:pt x="25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5" name="Freeform 1134"/>
          <p:cNvSpPr>
            <a:spLocks/>
          </p:cNvSpPr>
          <p:nvPr/>
        </p:nvSpPr>
        <p:spPr bwMode="auto">
          <a:xfrm>
            <a:off x="5173663" y="3978275"/>
            <a:ext cx="38100" cy="26988"/>
          </a:xfrm>
          <a:custGeom>
            <a:avLst/>
            <a:gdLst>
              <a:gd name="T0" fmla="*/ 8 w 24"/>
              <a:gd name="T1" fmla="*/ 17 h 17"/>
              <a:gd name="T2" fmla="*/ 16 w 24"/>
              <a:gd name="T3" fmla="*/ 14 h 17"/>
              <a:gd name="T4" fmla="*/ 13 w 24"/>
              <a:gd name="T5" fmla="*/ 9 h 17"/>
              <a:gd name="T6" fmla="*/ 16 w 24"/>
              <a:gd name="T7" fmla="*/ 5 h 17"/>
              <a:gd name="T8" fmla="*/ 20 w 24"/>
              <a:gd name="T9" fmla="*/ 3 h 17"/>
              <a:gd name="T10" fmla="*/ 24 w 24"/>
              <a:gd name="T11" fmla="*/ 0 h 17"/>
              <a:gd name="T12" fmla="*/ 11 w 24"/>
              <a:gd name="T13" fmla="*/ 3 h 17"/>
              <a:gd name="T14" fmla="*/ 0 w 24"/>
              <a:gd name="T15" fmla="*/ 9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4" h="17">
                <a:moveTo>
                  <a:pt x="8" y="17"/>
                </a:moveTo>
                <a:lnTo>
                  <a:pt x="16" y="14"/>
                </a:lnTo>
                <a:lnTo>
                  <a:pt x="13" y="9"/>
                </a:lnTo>
                <a:lnTo>
                  <a:pt x="16" y="5"/>
                </a:lnTo>
                <a:lnTo>
                  <a:pt x="20" y="3"/>
                </a:lnTo>
                <a:lnTo>
                  <a:pt x="24" y="0"/>
                </a:lnTo>
                <a:lnTo>
                  <a:pt x="11" y="3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6" name="Freeform 1135"/>
          <p:cNvSpPr>
            <a:spLocks/>
          </p:cNvSpPr>
          <p:nvPr/>
        </p:nvSpPr>
        <p:spPr bwMode="auto">
          <a:xfrm>
            <a:off x="5103813" y="3954463"/>
            <a:ext cx="69850" cy="68263"/>
          </a:xfrm>
          <a:custGeom>
            <a:avLst/>
            <a:gdLst>
              <a:gd name="T0" fmla="*/ 44 w 44"/>
              <a:gd name="T1" fmla="*/ 24 h 43"/>
              <a:gd name="T2" fmla="*/ 33 w 44"/>
              <a:gd name="T3" fmla="*/ 28 h 43"/>
              <a:gd name="T4" fmla="*/ 30 w 44"/>
              <a:gd name="T5" fmla="*/ 30 h 43"/>
              <a:gd name="T6" fmla="*/ 22 w 44"/>
              <a:gd name="T7" fmla="*/ 33 h 43"/>
              <a:gd name="T8" fmla="*/ 16 w 44"/>
              <a:gd name="T9" fmla="*/ 33 h 43"/>
              <a:gd name="T10" fmla="*/ 11 w 44"/>
              <a:gd name="T11" fmla="*/ 40 h 43"/>
              <a:gd name="T12" fmla="*/ 0 w 44"/>
              <a:gd name="T13" fmla="*/ 43 h 43"/>
              <a:gd name="T14" fmla="*/ 3 w 44"/>
              <a:gd name="T15" fmla="*/ 24 h 43"/>
              <a:gd name="T16" fmla="*/ 16 w 44"/>
              <a:gd name="T17" fmla="*/ 20 h 43"/>
              <a:gd name="T18" fmla="*/ 26 w 44"/>
              <a:gd name="T19" fmla="*/ 17 h 43"/>
              <a:gd name="T20" fmla="*/ 22 w 44"/>
              <a:gd name="T21" fmla="*/ 14 h 43"/>
              <a:gd name="T22" fmla="*/ 4 w 44"/>
              <a:gd name="T23" fmla="*/ 14 h 43"/>
              <a:gd name="T24" fmla="*/ 12 w 44"/>
              <a:gd name="T25" fmla="*/ 3 h 43"/>
              <a:gd name="T26" fmla="*/ 22 w 44"/>
              <a:gd name="T27" fmla="*/ 2 h 43"/>
              <a:gd name="T28" fmla="*/ 30 w 44"/>
              <a:gd name="T29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4" h="43">
                <a:moveTo>
                  <a:pt x="44" y="24"/>
                </a:moveTo>
                <a:lnTo>
                  <a:pt x="33" y="28"/>
                </a:lnTo>
                <a:lnTo>
                  <a:pt x="30" y="30"/>
                </a:lnTo>
                <a:lnTo>
                  <a:pt x="22" y="33"/>
                </a:lnTo>
                <a:lnTo>
                  <a:pt x="16" y="33"/>
                </a:lnTo>
                <a:lnTo>
                  <a:pt x="11" y="40"/>
                </a:lnTo>
                <a:lnTo>
                  <a:pt x="0" y="43"/>
                </a:lnTo>
                <a:lnTo>
                  <a:pt x="3" y="24"/>
                </a:lnTo>
                <a:lnTo>
                  <a:pt x="16" y="20"/>
                </a:lnTo>
                <a:lnTo>
                  <a:pt x="26" y="17"/>
                </a:lnTo>
                <a:lnTo>
                  <a:pt x="22" y="14"/>
                </a:lnTo>
                <a:lnTo>
                  <a:pt x="4" y="14"/>
                </a:lnTo>
                <a:lnTo>
                  <a:pt x="12" y="3"/>
                </a:lnTo>
                <a:lnTo>
                  <a:pt x="22" y="2"/>
                </a:lnTo>
                <a:lnTo>
                  <a:pt x="3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7" name="Freeform 1136"/>
          <p:cNvSpPr>
            <a:spLocks/>
          </p:cNvSpPr>
          <p:nvPr/>
        </p:nvSpPr>
        <p:spPr bwMode="auto">
          <a:xfrm>
            <a:off x="5400675" y="3924300"/>
            <a:ext cx="58738" cy="100013"/>
          </a:xfrm>
          <a:custGeom>
            <a:avLst/>
            <a:gdLst>
              <a:gd name="T0" fmla="*/ 0 w 37"/>
              <a:gd name="T1" fmla="*/ 62 h 63"/>
              <a:gd name="T2" fmla="*/ 1 w 37"/>
              <a:gd name="T3" fmla="*/ 63 h 63"/>
              <a:gd name="T4" fmla="*/ 8 w 37"/>
              <a:gd name="T5" fmla="*/ 55 h 63"/>
              <a:gd name="T6" fmla="*/ 12 w 37"/>
              <a:gd name="T7" fmla="*/ 49 h 63"/>
              <a:gd name="T8" fmla="*/ 21 w 37"/>
              <a:gd name="T9" fmla="*/ 48 h 63"/>
              <a:gd name="T10" fmla="*/ 33 w 37"/>
              <a:gd name="T11" fmla="*/ 44 h 63"/>
              <a:gd name="T12" fmla="*/ 37 w 37"/>
              <a:gd name="T13" fmla="*/ 39 h 63"/>
              <a:gd name="T14" fmla="*/ 36 w 37"/>
              <a:gd name="T15" fmla="*/ 33 h 63"/>
              <a:gd name="T16" fmla="*/ 36 w 37"/>
              <a:gd name="T17" fmla="*/ 32 h 63"/>
              <a:gd name="T18" fmla="*/ 34 w 37"/>
              <a:gd name="T19" fmla="*/ 29 h 63"/>
              <a:gd name="T20" fmla="*/ 29 w 37"/>
              <a:gd name="T21" fmla="*/ 29 h 63"/>
              <a:gd name="T22" fmla="*/ 23 w 37"/>
              <a:gd name="T23" fmla="*/ 26 h 63"/>
              <a:gd name="T24" fmla="*/ 22 w 37"/>
              <a:gd name="T25" fmla="*/ 24 h 63"/>
              <a:gd name="T26" fmla="*/ 30 w 37"/>
              <a:gd name="T27" fmla="*/ 19 h 63"/>
              <a:gd name="T28" fmla="*/ 30 w 37"/>
              <a:gd name="T29" fmla="*/ 17 h 63"/>
              <a:gd name="T30" fmla="*/ 33 w 37"/>
              <a:gd name="T31" fmla="*/ 11 h 63"/>
              <a:gd name="T32" fmla="*/ 33 w 37"/>
              <a:gd name="T33" fmla="*/ 0 h 63"/>
              <a:gd name="T34" fmla="*/ 30 w 37"/>
              <a:gd name="T35" fmla="*/ 0 h 63"/>
              <a:gd name="T36" fmla="*/ 30 w 37"/>
              <a:gd name="T37" fmla="*/ 0 h 63"/>
              <a:gd name="T38" fmla="*/ 29 w 37"/>
              <a:gd name="T39" fmla="*/ 0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7" h="63">
                <a:moveTo>
                  <a:pt x="0" y="62"/>
                </a:moveTo>
                <a:lnTo>
                  <a:pt x="1" y="63"/>
                </a:lnTo>
                <a:lnTo>
                  <a:pt x="8" y="55"/>
                </a:lnTo>
                <a:lnTo>
                  <a:pt x="12" y="49"/>
                </a:lnTo>
                <a:lnTo>
                  <a:pt x="21" y="48"/>
                </a:lnTo>
                <a:lnTo>
                  <a:pt x="33" y="44"/>
                </a:lnTo>
                <a:lnTo>
                  <a:pt x="37" y="39"/>
                </a:lnTo>
                <a:lnTo>
                  <a:pt x="36" y="33"/>
                </a:lnTo>
                <a:lnTo>
                  <a:pt x="36" y="32"/>
                </a:lnTo>
                <a:lnTo>
                  <a:pt x="34" y="29"/>
                </a:lnTo>
                <a:lnTo>
                  <a:pt x="29" y="29"/>
                </a:lnTo>
                <a:lnTo>
                  <a:pt x="23" y="26"/>
                </a:lnTo>
                <a:lnTo>
                  <a:pt x="22" y="24"/>
                </a:lnTo>
                <a:lnTo>
                  <a:pt x="30" y="19"/>
                </a:lnTo>
                <a:lnTo>
                  <a:pt x="30" y="17"/>
                </a:lnTo>
                <a:lnTo>
                  <a:pt x="33" y="11"/>
                </a:lnTo>
                <a:lnTo>
                  <a:pt x="33" y="0"/>
                </a:lnTo>
                <a:lnTo>
                  <a:pt x="30" y="0"/>
                </a:lnTo>
                <a:lnTo>
                  <a:pt x="30" y="0"/>
                </a:lnTo>
                <a:lnTo>
                  <a:pt x="2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8" name="Freeform 1137"/>
          <p:cNvSpPr>
            <a:spLocks/>
          </p:cNvSpPr>
          <p:nvPr/>
        </p:nvSpPr>
        <p:spPr bwMode="auto">
          <a:xfrm>
            <a:off x="5316538" y="3938588"/>
            <a:ext cx="66675" cy="85725"/>
          </a:xfrm>
          <a:custGeom>
            <a:avLst/>
            <a:gdLst>
              <a:gd name="T0" fmla="*/ 26 w 42"/>
              <a:gd name="T1" fmla="*/ 8 h 54"/>
              <a:gd name="T2" fmla="*/ 28 w 42"/>
              <a:gd name="T3" fmla="*/ 6 h 54"/>
              <a:gd name="T4" fmla="*/ 33 w 42"/>
              <a:gd name="T5" fmla="*/ 4 h 54"/>
              <a:gd name="T6" fmla="*/ 34 w 42"/>
              <a:gd name="T7" fmla="*/ 2 h 54"/>
              <a:gd name="T8" fmla="*/ 37 w 42"/>
              <a:gd name="T9" fmla="*/ 0 h 54"/>
              <a:gd name="T10" fmla="*/ 42 w 42"/>
              <a:gd name="T11" fmla="*/ 4 h 54"/>
              <a:gd name="T12" fmla="*/ 39 w 42"/>
              <a:gd name="T13" fmla="*/ 13 h 54"/>
              <a:gd name="T14" fmla="*/ 39 w 42"/>
              <a:gd name="T15" fmla="*/ 19 h 54"/>
              <a:gd name="T16" fmla="*/ 39 w 42"/>
              <a:gd name="T17" fmla="*/ 20 h 54"/>
              <a:gd name="T18" fmla="*/ 35 w 42"/>
              <a:gd name="T19" fmla="*/ 24 h 54"/>
              <a:gd name="T20" fmla="*/ 34 w 42"/>
              <a:gd name="T21" fmla="*/ 27 h 54"/>
              <a:gd name="T22" fmla="*/ 27 w 42"/>
              <a:gd name="T23" fmla="*/ 35 h 54"/>
              <a:gd name="T24" fmla="*/ 24 w 42"/>
              <a:gd name="T25" fmla="*/ 42 h 54"/>
              <a:gd name="T26" fmla="*/ 18 w 42"/>
              <a:gd name="T27" fmla="*/ 46 h 54"/>
              <a:gd name="T28" fmla="*/ 16 w 42"/>
              <a:gd name="T29" fmla="*/ 47 h 54"/>
              <a:gd name="T30" fmla="*/ 5 w 42"/>
              <a:gd name="T31" fmla="*/ 50 h 54"/>
              <a:gd name="T32" fmla="*/ 0 w 42"/>
              <a:gd name="T33" fmla="*/ 54 h 54"/>
              <a:gd name="T34" fmla="*/ 0 w 42"/>
              <a:gd name="T3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2" h="54">
                <a:moveTo>
                  <a:pt x="26" y="8"/>
                </a:moveTo>
                <a:lnTo>
                  <a:pt x="28" y="6"/>
                </a:lnTo>
                <a:lnTo>
                  <a:pt x="33" y="4"/>
                </a:lnTo>
                <a:lnTo>
                  <a:pt x="34" y="2"/>
                </a:lnTo>
                <a:lnTo>
                  <a:pt x="37" y="0"/>
                </a:lnTo>
                <a:lnTo>
                  <a:pt x="42" y="4"/>
                </a:lnTo>
                <a:lnTo>
                  <a:pt x="39" y="13"/>
                </a:lnTo>
                <a:lnTo>
                  <a:pt x="39" y="19"/>
                </a:lnTo>
                <a:lnTo>
                  <a:pt x="39" y="20"/>
                </a:lnTo>
                <a:lnTo>
                  <a:pt x="35" y="24"/>
                </a:lnTo>
                <a:lnTo>
                  <a:pt x="34" y="27"/>
                </a:lnTo>
                <a:lnTo>
                  <a:pt x="27" y="35"/>
                </a:lnTo>
                <a:lnTo>
                  <a:pt x="24" y="42"/>
                </a:lnTo>
                <a:lnTo>
                  <a:pt x="18" y="46"/>
                </a:lnTo>
                <a:lnTo>
                  <a:pt x="16" y="47"/>
                </a:lnTo>
                <a:lnTo>
                  <a:pt x="5" y="50"/>
                </a:lnTo>
                <a:lnTo>
                  <a:pt x="0" y="54"/>
                </a:lnTo>
                <a:lnTo>
                  <a:pt x="0" y="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9" name="Freeform 1138"/>
          <p:cNvSpPr>
            <a:spLocks/>
          </p:cNvSpPr>
          <p:nvPr/>
        </p:nvSpPr>
        <p:spPr bwMode="auto">
          <a:xfrm>
            <a:off x="5151438" y="4005263"/>
            <a:ext cx="34925" cy="20638"/>
          </a:xfrm>
          <a:custGeom>
            <a:avLst/>
            <a:gdLst>
              <a:gd name="T0" fmla="*/ 1 w 22"/>
              <a:gd name="T1" fmla="*/ 13 h 13"/>
              <a:gd name="T2" fmla="*/ 0 w 22"/>
              <a:gd name="T3" fmla="*/ 11 h 13"/>
              <a:gd name="T4" fmla="*/ 7 w 22"/>
              <a:gd name="T5" fmla="*/ 4 h 13"/>
              <a:gd name="T6" fmla="*/ 19 w 22"/>
              <a:gd name="T7" fmla="*/ 1 h 13"/>
              <a:gd name="T8" fmla="*/ 22 w 22"/>
              <a:gd name="T9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13">
                <a:moveTo>
                  <a:pt x="1" y="13"/>
                </a:moveTo>
                <a:lnTo>
                  <a:pt x="0" y="11"/>
                </a:lnTo>
                <a:lnTo>
                  <a:pt x="7" y="4"/>
                </a:lnTo>
                <a:lnTo>
                  <a:pt x="19" y="1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0" name="Freeform 1139"/>
          <p:cNvSpPr>
            <a:spLocks/>
          </p:cNvSpPr>
          <p:nvPr/>
        </p:nvSpPr>
        <p:spPr bwMode="auto">
          <a:xfrm>
            <a:off x="5292725" y="4024313"/>
            <a:ext cx="23813" cy="17463"/>
          </a:xfrm>
          <a:custGeom>
            <a:avLst/>
            <a:gdLst>
              <a:gd name="T0" fmla="*/ 15 w 15"/>
              <a:gd name="T1" fmla="*/ 0 h 11"/>
              <a:gd name="T2" fmla="*/ 7 w 15"/>
              <a:gd name="T3" fmla="*/ 4 h 11"/>
              <a:gd name="T4" fmla="*/ 0 w 15"/>
              <a:gd name="T5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11">
                <a:moveTo>
                  <a:pt x="15" y="0"/>
                </a:moveTo>
                <a:lnTo>
                  <a:pt x="7" y="4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1" name="Freeform 1140"/>
          <p:cNvSpPr>
            <a:spLocks/>
          </p:cNvSpPr>
          <p:nvPr/>
        </p:nvSpPr>
        <p:spPr bwMode="auto">
          <a:xfrm>
            <a:off x="4918075" y="4017963"/>
            <a:ext cx="66675" cy="25400"/>
          </a:xfrm>
          <a:custGeom>
            <a:avLst/>
            <a:gdLst>
              <a:gd name="T0" fmla="*/ 42 w 42"/>
              <a:gd name="T1" fmla="*/ 1 h 16"/>
              <a:gd name="T2" fmla="*/ 39 w 42"/>
              <a:gd name="T3" fmla="*/ 0 h 16"/>
              <a:gd name="T4" fmla="*/ 37 w 42"/>
              <a:gd name="T5" fmla="*/ 10 h 16"/>
              <a:gd name="T6" fmla="*/ 30 w 42"/>
              <a:gd name="T7" fmla="*/ 10 h 16"/>
              <a:gd name="T8" fmla="*/ 28 w 42"/>
              <a:gd name="T9" fmla="*/ 4 h 16"/>
              <a:gd name="T10" fmla="*/ 0 w 42"/>
              <a:gd name="T11" fmla="*/ 5 h 16"/>
              <a:gd name="T12" fmla="*/ 8 w 42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" h="16">
                <a:moveTo>
                  <a:pt x="42" y="1"/>
                </a:moveTo>
                <a:lnTo>
                  <a:pt x="39" y="0"/>
                </a:lnTo>
                <a:lnTo>
                  <a:pt x="37" y="10"/>
                </a:lnTo>
                <a:lnTo>
                  <a:pt x="30" y="10"/>
                </a:lnTo>
                <a:lnTo>
                  <a:pt x="28" y="4"/>
                </a:lnTo>
                <a:lnTo>
                  <a:pt x="0" y="5"/>
                </a:lnTo>
                <a:lnTo>
                  <a:pt x="8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2" name="Freeform 1141"/>
          <p:cNvSpPr>
            <a:spLocks/>
          </p:cNvSpPr>
          <p:nvPr/>
        </p:nvSpPr>
        <p:spPr bwMode="auto">
          <a:xfrm>
            <a:off x="5286375" y="4041775"/>
            <a:ext cx="6350" cy="6350"/>
          </a:xfrm>
          <a:custGeom>
            <a:avLst/>
            <a:gdLst>
              <a:gd name="T0" fmla="*/ 4 w 4"/>
              <a:gd name="T1" fmla="*/ 0 h 4"/>
              <a:gd name="T2" fmla="*/ 2 w 4"/>
              <a:gd name="T3" fmla="*/ 1 h 4"/>
              <a:gd name="T4" fmla="*/ 0 w 4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4" y="0"/>
                </a:moveTo>
                <a:lnTo>
                  <a:pt x="2" y="1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3" name="Freeform 1142"/>
          <p:cNvSpPr>
            <a:spLocks/>
          </p:cNvSpPr>
          <p:nvPr/>
        </p:nvSpPr>
        <p:spPr bwMode="auto">
          <a:xfrm>
            <a:off x="4924425" y="4043363"/>
            <a:ext cx="11113" cy="6350"/>
          </a:xfrm>
          <a:custGeom>
            <a:avLst/>
            <a:gdLst>
              <a:gd name="T0" fmla="*/ 4 w 7"/>
              <a:gd name="T1" fmla="*/ 0 h 4"/>
              <a:gd name="T2" fmla="*/ 7 w 7"/>
              <a:gd name="T3" fmla="*/ 3 h 4"/>
              <a:gd name="T4" fmla="*/ 0 w 7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4">
                <a:moveTo>
                  <a:pt x="4" y="0"/>
                </a:moveTo>
                <a:lnTo>
                  <a:pt x="7" y="3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4" name="Freeform 1143"/>
          <p:cNvSpPr>
            <a:spLocks/>
          </p:cNvSpPr>
          <p:nvPr/>
        </p:nvSpPr>
        <p:spPr bwMode="auto">
          <a:xfrm>
            <a:off x="5149850" y="4025900"/>
            <a:ext cx="20638" cy="31750"/>
          </a:xfrm>
          <a:custGeom>
            <a:avLst/>
            <a:gdLst>
              <a:gd name="T0" fmla="*/ 12 w 13"/>
              <a:gd name="T1" fmla="*/ 20 h 20"/>
              <a:gd name="T2" fmla="*/ 13 w 13"/>
              <a:gd name="T3" fmla="*/ 17 h 20"/>
              <a:gd name="T4" fmla="*/ 7 w 13"/>
              <a:gd name="T5" fmla="*/ 17 h 20"/>
              <a:gd name="T6" fmla="*/ 2 w 13"/>
              <a:gd name="T7" fmla="*/ 10 h 20"/>
              <a:gd name="T8" fmla="*/ 0 w 13"/>
              <a:gd name="T9" fmla="*/ 6 h 20"/>
              <a:gd name="T10" fmla="*/ 2 w 13"/>
              <a:gd name="T11" fmla="*/ 5 h 20"/>
              <a:gd name="T12" fmla="*/ 5 w 13"/>
              <a:gd name="T13" fmla="*/ 3 h 20"/>
              <a:gd name="T14" fmla="*/ 2 w 13"/>
              <a:gd name="T15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" h="20">
                <a:moveTo>
                  <a:pt x="12" y="20"/>
                </a:moveTo>
                <a:lnTo>
                  <a:pt x="13" y="17"/>
                </a:lnTo>
                <a:lnTo>
                  <a:pt x="7" y="17"/>
                </a:lnTo>
                <a:lnTo>
                  <a:pt x="2" y="10"/>
                </a:lnTo>
                <a:lnTo>
                  <a:pt x="0" y="6"/>
                </a:lnTo>
                <a:lnTo>
                  <a:pt x="2" y="5"/>
                </a:lnTo>
                <a:lnTo>
                  <a:pt x="5" y="3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5" name="Freeform 1144"/>
          <p:cNvSpPr>
            <a:spLocks/>
          </p:cNvSpPr>
          <p:nvPr/>
        </p:nvSpPr>
        <p:spPr bwMode="auto">
          <a:xfrm>
            <a:off x="5310188" y="4019550"/>
            <a:ext cx="90488" cy="44450"/>
          </a:xfrm>
          <a:custGeom>
            <a:avLst/>
            <a:gdLst>
              <a:gd name="T0" fmla="*/ 0 w 57"/>
              <a:gd name="T1" fmla="*/ 28 h 28"/>
              <a:gd name="T2" fmla="*/ 4 w 57"/>
              <a:gd name="T3" fmla="*/ 25 h 28"/>
              <a:gd name="T4" fmla="*/ 11 w 57"/>
              <a:gd name="T5" fmla="*/ 22 h 28"/>
              <a:gd name="T6" fmla="*/ 13 w 57"/>
              <a:gd name="T7" fmla="*/ 19 h 28"/>
              <a:gd name="T8" fmla="*/ 22 w 57"/>
              <a:gd name="T9" fmla="*/ 18 h 28"/>
              <a:gd name="T10" fmla="*/ 22 w 57"/>
              <a:gd name="T11" fmla="*/ 17 h 28"/>
              <a:gd name="T12" fmla="*/ 24 w 57"/>
              <a:gd name="T13" fmla="*/ 11 h 28"/>
              <a:gd name="T14" fmla="*/ 26 w 57"/>
              <a:gd name="T15" fmla="*/ 10 h 28"/>
              <a:gd name="T16" fmla="*/ 32 w 57"/>
              <a:gd name="T17" fmla="*/ 4 h 28"/>
              <a:gd name="T18" fmla="*/ 38 w 57"/>
              <a:gd name="T19" fmla="*/ 2 h 28"/>
              <a:gd name="T20" fmla="*/ 39 w 57"/>
              <a:gd name="T21" fmla="*/ 0 h 28"/>
              <a:gd name="T22" fmla="*/ 49 w 57"/>
              <a:gd name="T23" fmla="*/ 2 h 28"/>
              <a:gd name="T24" fmla="*/ 57 w 57"/>
              <a:gd name="T25" fmla="*/ 2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28">
                <a:moveTo>
                  <a:pt x="0" y="28"/>
                </a:moveTo>
                <a:lnTo>
                  <a:pt x="4" y="25"/>
                </a:lnTo>
                <a:lnTo>
                  <a:pt x="11" y="22"/>
                </a:lnTo>
                <a:lnTo>
                  <a:pt x="13" y="19"/>
                </a:lnTo>
                <a:lnTo>
                  <a:pt x="22" y="18"/>
                </a:lnTo>
                <a:lnTo>
                  <a:pt x="22" y="17"/>
                </a:lnTo>
                <a:lnTo>
                  <a:pt x="24" y="11"/>
                </a:lnTo>
                <a:lnTo>
                  <a:pt x="26" y="10"/>
                </a:lnTo>
                <a:lnTo>
                  <a:pt x="32" y="4"/>
                </a:lnTo>
                <a:lnTo>
                  <a:pt x="38" y="2"/>
                </a:lnTo>
                <a:lnTo>
                  <a:pt x="39" y="0"/>
                </a:lnTo>
                <a:lnTo>
                  <a:pt x="49" y="2"/>
                </a:lnTo>
                <a:lnTo>
                  <a:pt x="57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6" name="Freeform 1145"/>
          <p:cNvSpPr>
            <a:spLocks/>
          </p:cNvSpPr>
          <p:nvPr/>
        </p:nvSpPr>
        <p:spPr bwMode="auto">
          <a:xfrm>
            <a:off x="5167313" y="4057650"/>
            <a:ext cx="1588" cy="15875"/>
          </a:xfrm>
          <a:custGeom>
            <a:avLst/>
            <a:gdLst>
              <a:gd name="T0" fmla="*/ 0 w 1"/>
              <a:gd name="T1" fmla="*/ 10 h 10"/>
              <a:gd name="T2" fmla="*/ 0 w 1"/>
              <a:gd name="T3" fmla="*/ 9 h 10"/>
              <a:gd name="T4" fmla="*/ 0 w 1"/>
              <a:gd name="T5" fmla="*/ 4 h 10"/>
              <a:gd name="T6" fmla="*/ 1 w 1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10">
                <a:moveTo>
                  <a:pt x="0" y="10"/>
                </a:moveTo>
                <a:lnTo>
                  <a:pt x="0" y="9"/>
                </a:lnTo>
                <a:lnTo>
                  <a:pt x="0" y="4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7" name="Freeform 1146"/>
          <p:cNvSpPr>
            <a:spLocks/>
          </p:cNvSpPr>
          <p:nvPr/>
        </p:nvSpPr>
        <p:spPr bwMode="auto">
          <a:xfrm>
            <a:off x="5138738" y="4046538"/>
            <a:ext cx="4763" cy="30163"/>
          </a:xfrm>
          <a:custGeom>
            <a:avLst/>
            <a:gdLst>
              <a:gd name="T0" fmla="*/ 0 w 3"/>
              <a:gd name="T1" fmla="*/ 0 h 19"/>
              <a:gd name="T2" fmla="*/ 0 w 3"/>
              <a:gd name="T3" fmla="*/ 2 h 19"/>
              <a:gd name="T4" fmla="*/ 1 w 3"/>
              <a:gd name="T5" fmla="*/ 12 h 19"/>
              <a:gd name="T6" fmla="*/ 3 w 3"/>
              <a:gd name="T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19">
                <a:moveTo>
                  <a:pt x="0" y="0"/>
                </a:moveTo>
                <a:lnTo>
                  <a:pt x="0" y="2"/>
                </a:lnTo>
                <a:lnTo>
                  <a:pt x="1" y="12"/>
                </a:lnTo>
                <a:lnTo>
                  <a:pt x="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8" name="Freeform 1147"/>
          <p:cNvSpPr>
            <a:spLocks/>
          </p:cNvSpPr>
          <p:nvPr/>
        </p:nvSpPr>
        <p:spPr bwMode="auto">
          <a:xfrm>
            <a:off x="5048250" y="4029075"/>
            <a:ext cx="90488" cy="47625"/>
          </a:xfrm>
          <a:custGeom>
            <a:avLst/>
            <a:gdLst>
              <a:gd name="T0" fmla="*/ 0 w 57"/>
              <a:gd name="T1" fmla="*/ 30 h 30"/>
              <a:gd name="T2" fmla="*/ 2 w 57"/>
              <a:gd name="T3" fmla="*/ 27 h 30"/>
              <a:gd name="T4" fmla="*/ 12 w 57"/>
              <a:gd name="T5" fmla="*/ 20 h 30"/>
              <a:gd name="T6" fmla="*/ 16 w 57"/>
              <a:gd name="T7" fmla="*/ 28 h 30"/>
              <a:gd name="T8" fmla="*/ 23 w 57"/>
              <a:gd name="T9" fmla="*/ 20 h 30"/>
              <a:gd name="T10" fmla="*/ 31 w 57"/>
              <a:gd name="T11" fmla="*/ 19 h 30"/>
              <a:gd name="T12" fmla="*/ 34 w 57"/>
              <a:gd name="T13" fmla="*/ 18 h 30"/>
              <a:gd name="T14" fmla="*/ 30 w 57"/>
              <a:gd name="T15" fmla="*/ 12 h 30"/>
              <a:gd name="T16" fmla="*/ 38 w 57"/>
              <a:gd name="T17" fmla="*/ 5 h 30"/>
              <a:gd name="T18" fmla="*/ 47 w 57"/>
              <a:gd name="T19" fmla="*/ 4 h 30"/>
              <a:gd name="T20" fmla="*/ 54 w 57"/>
              <a:gd name="T21" fmla="*/ 0 h 30"/>
              <a:gd name="T22" fmla="*/ 56 w 57"/>
              <a:gd name="T23" fmla="*/ 5 h 30"/>
              <a:gd name="T24" fmla="*/ 57 w 57"/>
              <a:gd name="T25" fmla="*/ 11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30">
                <a:moveTo>
                  <a:pt x="0" y="30"/>
                </a:moveTo>
                <a:lnTo>
                  <a:pt x="2" y="27"/>
                </a:lnTo>
                <a:lnTo>
                  <a:pt x="12" y="20"/>
                </a:lnTo>
                <a:lnTo>
                  <a:pt x="16" y="28"/>
                </a:lnTo>
                <a:lnTo>
                  <a:pt x="23" y="20"/>
                </a:lnTo>
                <a:lnTo>
                  <a:pt x="31" y="19"/>
                </a:lnTo>
                <a:lnTo>
                  <a:pt x="34" y="18"/>
                </a:lnTo>
                <a:lnTo>
                  <a:pt x="30" y="12"/>
                </a:lnTo>
                <a:lnTo>
                  <a:pt x="38" y="5"/>
                </a:lnTo>
                <a:lnTo>
                  <a:pt x="47" y="4"/>
                </a:lnTo>
                <a:lnTo>
                  <a:pt x="54" y="0"/>
                </a:lnTo>
                <a:lnTo>
                  <a:pt x="56" y="5"/>
                </a:lnTo>
                <a:lnTo>
                  <a:pt x="57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9" name="Freeform 1148"/>
          <p:cNvSpPr>
            <a:spLocks/>
          </p:cNvSpPr>
          <p:nvPr/>
        </p:nvSpPr>
        <p:spPr bwMode="auto">
          <a:xfrm>
            <a:off x="5226050" y="4048125"/>
            <a:ext cx="60325" cy="28575"/>
          </a:xfrm>
          <a:custGeom>
            <a:avLst/>
            <a:gdLst>
              <a:gd name="T0" fmla="*/ 38 w 38"/>
              <a:gd name="T1" fmla="*/ 0 h 18"/>
              <a:gd name="T2" fmla="*/ 31 w 38"/>
              <a:gd name="T3" fmla="*/ 6 h 18"/>
              <a:gd name="T4" fmla="*/ 24 w 38"/>
              <a:gd name="T5" fmla="*/ 10 h 18"/>
              <a:gd name="T6" fmla="*/ 12 w 38"/>
              <a:gd name="T7" fmla="*/ 14 h 18"/>
              <a:gd name="T8" fmla="*/ 0 w 38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8" h="18">
                <a:moveTo>
                  <a:pt x="38" y="0"/>
                </a:moveTo>
                <a:lnTo>
                  <a:pt x="31" y="6"/>
                </a:lnTo>
                <a:lnTo>
                  <a:pt x="24" y="10"/>
                </a:lnTo>
                <a:lnTo>
                  <a:pt x="12" y="14"/>
                </a:lnTo>
                <a:lnTo>
                  <a:pt x="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0" name="Line 1149"/>
          <p:cNvSpPr>
            <a:spLocks noChangeShapeType="1"/>
          </p:cNvSpPr>
          <p:nvPr/>
        </p:nvSpPr>
        <p:spPr bwMode="auto">
          <a:xfrm flipV="1">
            <a:off x="4984750" y="4070350"/>
            <a:ext cx="25400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1" name="Freeform 1150"/>
          <p:cNvSpPr>
            <a:spLocks/>
          </p:cNvSpPr>
          <p:nvPr/>
        </p:nvSpPr>
        <p:spPr bwMode="auto">
          <a:xfrm>
            <a:off x="5033963" y="4076700"/>
            <a:ext cx="14288" cy="4763"/>
          </a:xfrm>
          <a:custGeom>
            <a:avLst/>
            <a:gdLst>
              <a:gd name="T0" fmla="*/ 0 w 9"/>
              <a:gd name="T1" fmla="*/ 1 h 3"/>
              <a:gd name="T2" fmla="*/ 3 w 9"/>
              <a:gd name="T3" fmla="*/ 3 h 3"/>
              <a:gd name="T4" fmla="*/ 9 w 9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3">
                <a:moveTo>
                  <a:pt x="0" y="1"/>
                </a:moveTo>
                <a:lnTo>
                  <a:pt x="3" y="3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2" name="Freeform 1151"/>
          <p:cNvSpPr>
            <a:spLocks/>
          </p:cNvSpPr>
          <p:nvPr/>
        </p:nvSpPr>
        <p:spPr bwMode="auto">
          <a:xfrm>
            <a:off x="5299075" y="4064000"/>
            <a:ext cx="28575" cy="17463"/>
          </a:xfrm>
          <a:custGeom>
            <a:avLst/>
            <a:gdLst>
              <a:gd name="T0" fmla="*/ 18 w 18"/>
              <a:gd name="T1" fmla="*/ 5 h 11"/>
              <a:gd name="T2" fmla="*/ 12 w 18"/>
              <a:gd name="T3" fmla="*/ 8 h 11"/>
              <a:gd name="T4" fmla="*/ 5 w 18"/>
              <a:gd name="T5" fmla="*/ 11 h 11"/>
              <a:gd name="T6" fmla="*/ 1 w 18"/>
              <a:gd name="T7" fmla="*/ 9 h 11"/>
              <a:gd name="T8" fmla="*/ 0 w 18"/>
              <a:gd name="T9" fmla="*/ 6 h 11"/>
              <a:gd name="T10" fmla="*/ 5 w 18"/>
              <a:gd name="T11" fmla="*/ 1 h 11"/>
              <a:gd name="T12" fmla="*/ 7 w 18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11">
                <a:moveTo>
                  <a:pt x="18" y="5"/>
                </a:moveTo>
                <a:lnTo>
                  <a:pt x="12" y="8"/>
                </a:lnTo>
                <a:lnTo>
                  <a:pt x="5" y="11"/>
                </a:lnTo>
                <a:lnTo>
                  <a:pt x="1" y="9"/>
                </a:lnTo>
                <a:lnTo>
                  <a:pt x="0" y="6"/>
                </a:lnTo>
                <a:lnTo>
                  <a:pt x="5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3" name="Freeform 1152"/>
          <p:cNvSpPr>
            <a:spLocks/>
          </p:cNvSpPr>
          <p:nvPr/>
        </p:nvSpPr>
        <p:spPr bwMode="auto">
          <a:xfrm>
            <a:off x="5143500" y="4076700"/>
            <a:ext cx="3175" cy="7938"/>
          </a:xfrm>
          <a:custGeom>
            <a:avLst/>
            <a:gdLst>
              <a:gd name="T0" fmla="*/ 0 w 2"/>
              <a:gd name="T1" fmla="*/ 0 h 5"/>
              <a:gd name="T2" fmla="*/ 2 w 2"/>
              <a:gd name="T3" fmla="*/ 4 h 5"/>
              <a:gd name="T4" fmla="*/ 2 w 2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0" y="0"/>
                </a:moveTo>
                <a:lnTo>
                  <a:pt x="2" y="4"/>
                </a:lnTo>
                <a:lnTo>
                  <a:pt x="2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4" name="Line 1153"/>
          <p:cNvSpPr>
            <a:spLocks noChangeShapeType="1"/>
          </p:cNvSpPr>
          <p:nvPr/>
        </p:nvSpPr>
        <p:spPr bwMode="auto">
          <a:xfrm>
            <a:off x="5146675" y="4084638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5" name="Freeform 1154"/>
          <p:cNvSpPr>
            <a:spLocks/>
          </p:cNvSpPr>
          <p:nvPr/>
        </p:nvSpPr>
        <p:spPr bwMode="auto">
          <a:xfrm>
            <a:off x="5327650" y="4059238"/>
            <a:ext cx="30163" cy="25400"/>
          </a:xfrm>
          <a:custGeom>
            <a:avLst/>
            <a:gdLst>
              <a:gd name="T0" fmla="*/ 11 w 19"/>
              <a:gd name="T1" fmla="*/ 16 h 16"/>
              <a:gd name="T2" fmla="*/ 13 w 19"/>
              <a:gd name="T3" fmla="*/ 14 h 16"/>
              <a:gd name="T4" fmla="*/ 16 w 19"/>
              <a:gd name="T5" fmla="*/ 12 h 16"/>
              <a:gd name="T6" fmla="*/ 19 w 19"/>
              <a:gd name="T7" fmla="*/ 7 h 16"/>
              <a:gd name="T8" fmla="*/ 17 w 19"/>
              <a:gd name="T9" fmla="*/ 1 h 16"/>
              <a:gd name="T10" fmla="*/ 16 w 19"/>
              <a:gd name="T11" fmla="*/ 1 h 16"/>
              <a:gd name="T12" fmla="*/ 13 w 19"/>
              <a:gd name="T13" fmla="*/ 0 h 16"/>
              <a:gd name="T14" fmla="*/ 12 w 19"/>
              <a:gd name="T15" fmla="*/ 0 h 16"/>
              <a:gd name="T16" fmla="*/ 6 w 19"/>
              <a:gd name="T17" fmla="*/ 4 h 16"/>
              <a:gd name="T18" fmla="*/ 0 w 19"/>
              <a:gd name="T1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16">
                <a:moveTo>
                  <a:pt x="11" y="16"/>
                </a:moveTo>
                <a:lnTo>
                  <a:pt x="13" y="14"/>
                </a:lnTo>
                <a:lnTo>
                  <a:pt x="16" y="12"/>
                </a:lnTo>
                <a:lnTo>
                  <a:pt x="19" y="7"/>
                </a:lnTo>
                <a:lnTo>
                  <a:pt x="17" y="1"/>
                </a:lnTo>
                <a:lnTo>
                  <a:pt x="16" y="1"/>
                </a:lnTo>
                <a:lnTo>
                  <a:pt x="13" y="0"/>
                </a:lnTo>
                <a:lnTo>
                  <a:pt x="12" y="0"/>
                </a:lnTo>
                <a:lnTo>
                  <a:pt x="6" y="4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6" name="Freeform 1155"/>
          <p:cNvSpPr>
            <a:spLocks/>
          </p:cNvSpPr>
          <p:nvPr/>
        </p:nvSpPr>
        <p:spPr bwMode="auto">
          <a:xfrm>
            <a:off x="5167313" y="4073525"/>
            <a:ext cx="6350" cy="15875"/>
          </a:xfrm>
          <a:custGeom>
            <a:avLst/>
            <a:gdLst>
              <a:gd name="T0" fmla="*/ 4 w 4"/>
              <a:gd name="T1" fmla="*/ 10 h 10"/>
              <a:gd name="T2" fmla="*/ 1 w 4"/>
              <a:gd name="T3" fmla="*/ 7 h 10"/>
              <a:gd name="T4" fmla="*/ 0 w 4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0">
                <a:moveTo>
                  <a:pt x="4" y="10"/>
                </a:moveTo>
                <a:lnTo>
                  <a:pt x="1" y="7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7" name="Freeform 1156"/>
          <p:cNvSpPr>
            <a:spLocks/>
          </p:cNvSpPr>
          <p:nvPr/>
        </p:nvSpPr>
        <p:spPr bwMode="auto">
          <a:xfrm>
            <a:off x="5173663" y="4089400"/>
            <a:ext cx="17463" cy="4763"/>
          </a:xfrm>
          <a:custGeom>
            <a:avLst/>
            <a:gdLst>
              <a:gd name="T0" fmla="*/ 11 w 11"/>
              <a:gd name="T1" fmla="*/ 3 h 3"/>
              <a:gd name="T2" fmla="*/ 3 w 11"/>
              <a:gd name="T3" fmla="*/ 3 h 3"/>
              <a:gd name="T4" fmla="*/ 0 w 11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3">
                <a:moveTo>
                  <a:pt x="11" y="3"/>
                </a:moveTo>
                <a:lnTo>
                  <a:pt x="3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8" name="Freeform 1157"/>
          <p:cNvSpPr>
            <a:spLocks/>
          </p:cNvSpPr>
          <p:nvPr/>
        </p:nvSpPr>
        <p:spPr bwMode="auto">
          <a:xfrm>
            <a:off x="5191125" y="4076700"/>
            <a:ext cx="34925" cy="17463"/>
          </a:xfrm>
          <a:custGeom>
            <a:avLst/>
            <a:gdLst>
              <a:gd name="T0" fmla="*/ 22 w 22"/>
              <a:gd name="T1" fmla="*/ 0 h 11"/>
              <a:gd name="T2" fmla="*/ 20 w 22"/>
              <a:gd name="T3" fmla="*/ 1 h 11"/>
              <a:gd name="T4" fmla="*/ 13 w 22"/>
              <a:gd name="T5" fmla="*/ 5 h 11"/>
              <a:gd name="T6" fmla="*/ 11 w 22"/>
              <a:gd name="T7" fmla="*/ 7 h 11"/>
              <a:gd name="T8" fmla="*/ 2 w 22"/>
              <a:gd name="T9" fmla="*/ 11 h 11"/>
              <a:gd name="T10" fmla="*/ 0 w 22"/>
              <a:gd name="T1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11">
                <a:moveTo>
                  <a:pt x="22" y="0"/>
                </a:moveTo>
                <a:lnTo>
                  <a:pt x="20" y="1"/>
                </a:lnTo>
                <a:lnTo>
                  <a:pt x="13" y="5"/>
                </a:lnTo>
                <a:lnTo>
                  <a:pt x="11" y="7"/>
                </a:lnTo>
                <a:lnTo>
                  <a:pt x="2" y="11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9" name="Freeform 1158"/>
          <p:cNvSpPr>
            <a:spLocks/>
          </p:cNvSpPr>
          <p:nvPr/>
        </p:nvSpPr>
        <p:spPr bwMode="auto">
          <a:xfrm>
            <a:off x="5146675" y="4084638"/>
            <a:ext cx="6350" cy="15875"/>
          </a:xfrm>
          <a:custGeom>
            <a:avLst/>
            <a:gdLst>
              <a:gd name="T0" fmla="*/ 0 w 4"/>
              <a:gd name="T1" fmla="*/ 0 h 10"/>
              <a:gd name="T2" fmla="*/ 2 w 4"/>
              <a:gd name="T3" fmla="*/ 6 h 10"/>
              <a:gd name="T4" fmla="*/ 4 w 4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0">
                <a:moveTo>
                  <a:pt x="0" y="0"/>
                </a:moveTo>
                <a:lnTo>
                  <a:pt x="2" y="6"/>
                </a:lnTo>
                <a:lnTo>
                  <a:pt x="4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0" name="Freeform 1159"/>
          <p:cNvSpPr>
            <a:spLocks/>
          </p:cNvSpPr>
          <p:nvPr/>
        </p:nvSpPr>
        <p:spPr bwMode="auto">
          <a:xfrm>
            <a:off x="5021263" y="4078288"/>
            <a:ext cx="12700" cy="23813"/>
          </a:xfrm>
          <a:custGeom>
            <a:avLst/>
            <a:gdLst>
              <a:gd name="T0" fmla="*/ 7 w 8"/>
              <a:gd name="T1" fmla="*/ 15 h 15"/>
              <a:gd name="T2" fmla="*/ 4 w 8"/>
              <a:gd name="T3" fmla="*/ 15 h 15"/>
              <a:gd name="T4" fmla="*/ 2 w 8"/>
              <a:gd name="T5" fmla="*/ 10 h 15"/>
              <a:gd name="T6" fmla="*/ 0 w 8"/>
              <a:gd name="T7" fmla="*/ 4 h 15"/>
              <a:gd name="T8" fmla="*/ 7 w 8"/>
              <a:gd name="T9" fmla="*/ 0 h 15"/>
              <a:gd name="T10" fmla="*/ 8 w 8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15">
                <a:moveTo>
                  <a:pt x="7" y="15"/>
                </a:moveTo>
                <a:lnTo>
                  <a:pt x="4" y="15"/>
                </a:lnTo>
                <a:lnTo>
                  <a:pt x="2" y="10"/>
                </a:lnTo>
                <a:lnTo>
                  <a:pt x="0" y="4"/>
                </a:lnTo>
                <a:lnTo>
                  <a:pt x="7" y="0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1" name="Freeform 1160"/>
          <p:cNvSpPr>
            <a:spLocks/>
          </p:cNvSpPr>
          <p:nvPr/>
        </p:nvSpPr>
        <p:spPr bwMode="auto">
          <a:xfrm>
            <a:off x="5032375" y="4090988"/>
            <a:ext cx="53975" cy="17463"/>
          </a:xfrm>
          <a:custGeom>
            <a:avLst/>
            <a:gdLst>
              <a:gd name="T0" fmla="*/ 25 w 34"/>
              <a:gd name="T1" fmla="*/ 11 h 11"/>
              <a:gd name="T2" fmla="*/ 30 w 34"/>
              <a:gd name="T3" fmla="*/ 10 h 11"/>
              <a:gd name="T4" fmla="*/ 34 w 34"/>
              <a:gd name="T5" fmla="*/ 7 h 11"/>
              <a:gd name="T6" fmla="*/ 33 w 34"/>
              <a:gd name="T7" fmla="*/ 3 h 11"/>
              <a:gd name="T8" fmla="*/ 23 w 34"/>
              <a:gd name="T9" fmla="*/ 3 h 11"/>
              <a:gd name="T10" fmla="*/ 10 w 34"/>
              <a:gd name="T11" fmla="*/ 0 h 11"/>
              <a:gd name="T12" fmla="*/ 8 w 34"/>
              <a:gd name="T13" fmla="*/ 6 h 11"/>
              <a:gd name="T14" fmla="*/ 0 w 34"/>
              <a:gd name="T15" fmla="*/ 7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11">
                <a:moveTo>
                  <a:pt x="25" y="11"/>
                </a:moveTo>
                <a:lnTo>
                  <a:pt x="30" y="10"/>
                </a:lnTo>
                <a:lnTo>
                  <a:pt x="34" y="7"/>
                </a:lnTo>
                <a:lnTo>
                  <a:pt x="33" y="3"/>
                </a:lnTo>
                <a:lnTo>
                  <a:pt x="23" y="3"/>
                </a:lnTo>
                <a:lnTo>
                  <a:pt x="10" y="0"/>
                </a:lnTo>
                <a:lnTo>
                  <a:pt x="8" y="6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2" name="Freeform 1161"/>
          <p:cNvSpPr>
            <a:spLocks/>
          </p:cNvSpPr>
          <p:nvPr/>
        </p:nvSpPr>
        <p:spPr bwMode="auto">
          <a:xfrm>
            <a:off x="5048250" y="4108450"/>
            <a:ext cx="23813" cy="3175"/>
          </a:xfrm>
          <a:custGeom>
            <a:avLst/>
            <a:gdLst>
              <a:gd name="T0" fmla="*/ 0 w 15"/>
              <a:gd name="T1" fmla="*/ 2 h 2"/>
              <a:gd name="T2" fmla="*/ 4 w 15"/>
              <a:gd name="T3" fmla="*/ 2 h 2"/>
              <a:gd name="T4" fmla="*/ 15 w 15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2">
                <a:moveTo>
                  <a:pt x="0" y="2"/>
                </a:moveTo>
                <a:lnTo>
                  <a:pt x="4" y="2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3" name="Line 1162"/>
          <p:cNvSpPr>
            <a:spLocks noChangeShapeType="1"/>
          </p:cNvSpPr>
          <p:nvPr/>
        </p:nvSpPr>
        <p:spPr bwMode="auto">
          <a:xfrm>
            <a:off x="5037138" y="4111625"/>
            <a:ext cx="11113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4" name="Freeform 1163"/>
          <p:cNvSpPr>
            <a:spLocks/>
          </p:cNvSpPr>
          <p:nvPr/>
        </p:nvSpPr>
        <p:spPr bwMode="auto">
          <a:xfrm>
            <a:off x="4984750" y="4102100"/>
            <a:ext cx="25400" cy="15875"/>
          </a:xfrm>
          <a:custGeom>
            <a:avLst/>
            <a:gdLst>
              <a:gd name="T0" fmla="*/ 0 w 16"/>
              <a:gd name="T1" fmla="*/ 8 h 10"/>
              <a:gd name="T2" fmla="*/ 6 w 16"/>
              <a:gd name="T3" fmla="*/ 10 h 10"/>
              <a:gd name="T4" fmla="*/ 4 w 16"/>
              <a:gd name="T5" fmla="*/ 0 h 10"/>
              <a:gd name="T6" fmla="*/ 7 w 16"/>
              <a:gd name="T7" fmla="*/ 0 h 10"/>
              <a:gd name="T8" fmla="*/ 11 w 16"/>
              <a:gd name="T9" fmla="*/ 0 h 10"/>
              <a:gd name="T10" fmla="*/ 11 w 16"/>
              <a:gd name="T11" fmla="*/ 2 h 10"/>
              <a:gd name="T12" fmla="*/ 16 w 16"/>
              <a:gd name="T13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10">
                <a:moveTo>
                  <a:pt x="0" y="8"/>
                </a:moveTo>
                <a:lnTo>
                  <a:pt x="6" y="10"/>
                </a:lnTo>
                <a:lnTo>
                  <a:pt x="4" y="0"/>
                </a:lnTo>
                <a:lnTo>
                  <a:pt x="7" y="0"/>
                </a:lnTo>
                <a:lnTo>
                  <a:pt x="11" y="0"/>
                </a:lnTo>
                <a:lnTo>
                  <a:pt x="11" y="2"/>
                </a:lnTo>
                <a:lnTo>
                  <a:pt x="16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5" name="Line 1164"/>
          <p:cNvSpPr>
            <a:spLocks noChangeShapeType="1"/>
          </p:cNvSpPr>
          <p:nvPr/>
        </p:nvSpPr>
        <p:spPr bwMode="auto">
          <a:xfrm>
            <a:off x="4948238" y="4106863"/>
            <a:ext cx="17463" cy="1111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6" name="Freeform 1165"/>
          <p:cNvSpPr>
            <a:spLocks/>
          </p:cNvSpPr>
          <p:nvPr/>
        </p:nvSpPr>
        <p:spPr bwMode="auto">
          <a:xfrm>
            <a:off x="4965700" y="4114800"/>
            <a:ext cx="19050" cy="6350"/>
          </a:xfrm>
          <a:custGeom>
            <a:avLst/>
            <a:gdLst>
              <a:gd name="T0" fmla="*/ 0 w 12"/>
              <a:gd name="T1" fmla="*/ 2 h 4"/>
              <a:gd name="T2" fmla="*/ 7 w 12"/>
              <a:gd name="T3" fmla="*/ 4 h 4"/>
              <a:gd name="T4" fmla="*/ 9 w 12"/>
              <a:gd name="T5" fmla="*/ 0 h 4"/>
              <a:gd name="T6" fmla="*/ 12 w 12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4">
                <a:moveTo>
                  <a:pt x="0" y="2"/>
                </a:moveTo>
                <a:lnTo>
                  <a:pt x="7" y="4"/>
                </a:lnTo>
                <a:lnTo>
                  <a:pt x="9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7" name="Freeform 1166"/>
          <p:cNvSpPr>
            <a:spLocks/>
          </p:cNvSpPr>
          <p:nvPr/>
        </p:nvSpPr>
        <p:spPr bwMode="auto">
          <a:xfrm>
            <a:off x="5026025" y="4111625"/>
            <a:ext cx="11113" cy="17463"/>
          </a:xfrm>
          <a:custGeom>
            <a:avLst/>
            <a:gdLst>
              <a:gd name="T0" fmla="*/ 1 w 7"/>
              <a:gd name="T1" fmla="*/ 11 h 11"/>
              <a:gd name="T2" fmla="*/ 0 w 7"/>
              <a:gd name="T3" fmla="*/ 5 h 11"/>
              <a:gd name="T4" fmla="*/ 4 w 7"/>
              <a:gd name="T5" fmla="*/ 1 h 11"/>
              <a:gd name="T6" fmla="*/ 7 w 7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1">
                <a:moveTo>
                  <a:pt x="1" y="11"/>
                </a:moveTo>
                <a:lnTo>
                  <a:pt x="0" y="5"/>
                </a:lnTo>
                <a:lnTo>
                  <a:pt x="4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8" name="Freeform 1167"/>
          <p:cNvSpPr>
            <a:spLocks/>
          </p:cNvSpPr>
          <p:nvPr/>
        </p:nvSpPr>
        <p:spPr bwMode="auto">
          <a:xfrm>
            <a:off x="5205413" y="4117975"/>
            <a:ext cx="34925" cy="11113"/>
          </a:xfrm>
          <a:custGeom>
            <a:avLst/>
            <a:gdLst>
              <a:gd name="T0" fmla="*/ 0 w 22"/>
              <a:gd name="T1" fmla="*/ 4 h 7"/>
              <a:gd name="T2" fmla="*/ 11 w 22"/>
              <a:gd name="T3" fmla="*/ 1 h 7"/>
              <a:gd name="T4" fmla="*/ 14 w 22"/>
              <a:gd name="T5" fmla="*/ 0 h 7"/>
              <a:gd name="T6" fmla="*/ 21 w 22"/>
              <a:gd name="T7" fmla="*/ 4 h 7"/>
              <a:gd name="T8" fmla="*/ 22 w 22"/>
              <a:gd name="T9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7">
                <a:moveTo>
                  <a:pt x="0" y="4"/>
                </a:moveTo>
                <a:lnTo>
                  <a:pt x="11" y="1"/>
                </a:lnTo>
                <a:lnTo>
                  <a:pt x="14" y="0"/>
                </a:lnTo>
                <a:lnTo>
                  <a:pt x="21" y="4"/>
                </a:lnTo>
                <a:lnTo>
                  <a:pt x="22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9" name="Freeform 1168"/>
          <p:cNvSpPr>
            <a:spLocks/>
          </p:cNvSpPr>
          <p:nvPr/>
        </p:nvSpPr>
        <p:spPr bwMode="auto">
          <a:xfrm>
            <a:off x="5322888" y="4084638"/>
            <a:ext cx="28575" cy="46038"/>
          </a:xfrm>
          <a:custGeom>
            <a:avLst/>
            <a:gdLst>
              <a:gd name="T0" fmla="*/ 14 w 18"/>
              <a:gd name="T1" fmla="*/ 29 h 29"/>
              <a:gd name="T2" fmla="*/ 16 w 18"/>
              <a:gd name="T3" fmla="*/ 29 h 29"/>
              <a:gd name="T4" fmla="*/ 18 w 18"/>
              <a:gd name="T5" fmla="*/ 22 h 29"/>
              <a:gd name="T6" fmla="*/ 5 w 18"/>
              <a:gd name="T7" fmla="*/ 19 h 29"/>
              <a:gd name="T8" fmla="*/ 0 w 18"/>
              <a:gd name="T9" fmla="*/ 15 h 29"/>
              <a:gd name="T10" fmla="*/ 1 w 18"/>
              <a:gd name="T11" fmla="*/ 7 h 29"/>
              <a:gd name="T12" fmla="*/ 8 w 18"/>
              <a:gd name="T13" fmla="*/ 2 h 29"/>
              <a:gd name="T14" fmla="*/ 14 w 18"/>
              <a:gd name="T15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9">
                <a:moveTo>
                  <a:pt x="14" y="29"/>
                </a:moveTo>
                <a:lnTo>
                  <a:pt x="16" y="29"/>
                </a:lnTo>
                <a:lnTo>
                  <a:pt x="18" y="22"/>
                </a:lnTo>
                <a:lnTo>
                  <a:pt x="5" y="19"/>
                </a:lnTo>
                <a:lnTo>
                  <a:pt x="0" y="15"/>
                </a:lnTo>
                <a:lnTo>
                  <a:pt x="1" y="7"/>
                </a:lnTo>
                <a:lnTo>
                  <a:pt x="8" y="2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0" name="Freeform 1169"/>
          <p:cNvSpPr>
            <a:spLocks/>
          </p:cNvSpPr>
          <p:nvPr/>
        </p:nvSpPr>
        <p:spPr bwMode="auto">
          <a:xfrm>
            <a:off x="5073650" y="4130675"/>
            <a:ext cx="11113" cy="1588"/>
          </a:xfrm>
          <a:custGeom>
            <a:avLst/>
            <a:gdLst>
              <a:gd name="T0" fmla="*/ 7 w 7"/>
              <a:gd name="T1" fmla="*/ 1 h 1"/>
              <a:gd name="T2" fmla="*/ 7 w 7"/>
              <a:gd name="T3" fmla="*/ 0 h 1"/>
              <a:gd name="T4" fmla="*/ 0 w 7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">
                <a:moveTo>
                  <a:pt x="7" y="1"/>
                </a:moveTo>
                <a:lnTo>
                  <a:pt x="7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1" name="Freeform 1170"/>
          <p:cNvSpPr>
            <a:spLocks/>
          </p:cNvSpPr>
          <p:nvPr/>
        </p:nvSpPr>
        <p:spPr bwMode="auto">
          <a:xfrm>
            <a:off x="5240338" y="4121150"/>
            <a:ext cx="80963" cy="11113"/>
          </a:xfrm>
          <a:custGeom>
            <a:avLst/>
            <a:gdLst>
              <a:gd name="T0" fmla="*/ 0 w 51"/>
              <a:gd name="T1" fmla="*/ 5 h 7"/>
              <a:gd name="T2" fmla="*/ 1 w 51"/>
              <a:gd name="T3" fmla="*/ 6 h 7"/>
              <a:gd name="T4" fmla="*/ 10 w 51"/>
              <a:gd name="T5" fmla="*/ 5 h 7"/>
              <a:gd name="T6" fmla="*/ 15 w 51"/>
              <a:gd name="T7" fmla="*/ 0 h 7"/>
              <a:gd name="T8" fmla="*/ 19 w 51"/>
              <a:gd name="T9" fmla="*/ 3 h 7"/>
              <a:gd name="T10" fmla="*/ 25 w 51"/>
              <a:gd name="T11" fmla="*/ 6 h 7"/>
              <a:gd name="T12" fmla="*/ 29 w 51"/>
              <a:gd name="T13" fmla="*/ 6 h 7"/>
              <a:gd name="T14" fmla="*/ 33 w 51"/>
              <a:gd name="T15" fmla="*/ 6 h 7"/>
              <a:gd name="T16" fmla="*/ 46 w 51"/>
              <a:gd name="T17" fmla="*/ 7 h 7"/>
              <a:gd name="T18" fmla="*/ 51 w 51"/>
              <a:gd name="T19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1" h="7">
                <a:moveTo>
                  <a:pt x="0" y="5"/>
                </a:moveTo>
                <a:lnTo>
                  <a:pt x="1" y="6"/>
                </a:lnTo>
                <a:lnTo>
                  <a:pt x="10" y="5"/>
                </a:lnTo>
                <a:lnTo>
                  <a:pt x="15" y="0"/>
                </a:lnTo>
                <a:lnTo>
                  <a:pt x="19" y="3"/>
                </a:lnTo>
                <a:lnTo>
                  <a:pt x="25" y="6"/>
                </a:lnTo>
                <a:lnTo>
                  <a:pt x="29" y="6"/>
                </a:lnTo>
                <a:lnTo>
                  <a:pt x="33" y="6"/>
                </a:lnTo>
                <a:lnTo>
                  <a:pt x="46" y="7"/>
                </a:lnTo>
                <a:lnTo>
                  <a:pt x="5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2" name="Freeform 1171"/>
          <p:cNvSpPr>
            <a:spLocks/>
          </p:cNvSpPr>
          <p:nvPr/>
        </p:nvSpPr>
        <p:spPr bwMode="auto">
          <a:xfrm>
            <a:off x="4759325" y="4076700"/>
            <a:ext cx="76200" cy="58738"/>
          </a:xfrm>
          <a:custGeom>
            <a:avLst/>
            <a:gdLst>
              <a:gd name="T0" fmla="*/ 37 w 48"/>
              <a:gd name="T1" fmla="*/ 37 h 37"/>
              <a:gd name="T2" fmla="*/ 48 w 48"/>
              <a:gd name="T3" fmla="*/ 27 h 37"/>
              <a:gd name="T4" fmla="*/ 41 w 48"/>
              <a:gd name="T5" fmla="*/ 0 h 37"/>
              <a:gd name="T6" fmla="*/ 12 w 48"/>
              <a:gd name="T7" fmla="*/ 3 h 37"/>
              <a:gd name="T8" fmla="*/ 4 w 48"/>
              <a:gd name="T9" fmla="*/ 8 h 37"/>
              <a:gd name="T10" fmla="*/ 0 w 48"/>
              <a:gd name="T11" fmla="*/ 19 h 37"/>
              <a:gd name="T12" fmla="*/ 2 w 48"/>
              <a:gd name="T13" fmla="*/ 20 h 37"/>
              <a:gd name="T14" fmla="*/ 17 w 48"/>
              <a:gd name="T15" fmla="*/ 27 h 37"/>
              <a:gd name="T16" fmla="*/ 22 w 48"/>
              <a:gd name="T17" fmla="*/ 34 h 37"/>
              <a:gd name="T18" fmla="*/ 37 w 48"/>
              <a:gd name="T19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8" h="37">
                <a:moveTo>
                  <a:pt x="37" y="37"/>
                </a:moveTo>
                <a:lnTo>
                  <a:pt x="48" y="27"/>
                </a:lnTo>
                <a:lnTo>
                  <a:pt x="41" y="0"/>
                </a:lnTo>
                <a:lnTo>
                  <a:pt x="12" y="3"/>
                </a:lnTo>
                <a:lnTo>
                  <a:pt x="4" y="8"/>
                </a:lnTo>
                <a:lnTo>
                  <a:pt x="0" y="19"/>
                </a:lnTo>
                <a:lnTo>
                  <a:pt x="2" y="20"/>
                </a:lnTo>
                <a:lnTo>
                  <a:pt x="17" y="27"/>
                </a:lnTo>
                <a:lnTo>
                  <a:pt x="22" y="34"/>
                </a:lnTo>
                <a:lnTo>
                  <a:pt x="37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3" name="Freeform 1172"/>
          <p:cNvSpPr>
            <a:spLocks/>
          </p:cNvSpPr>
          <p:nvPr/>
        </p:nvSpPr>
        <p:spPr bwMode="auto">
          <a:xfrm>
            <a:off x="5051425" y="4130675"/>
            <a:ext cx="22225" cy="4763"/>
          </a:xfrm>
          <a:custGeom>
            <a:avLst/>
            <a:gdLst>
              <a:gd name="T0" fmla="*/ 14 w 14"/>
              <a:gd name="T1" fmla="*/ 0 h 3"/>
              <a:gd name="T2" fmla="*/ 11 w 14"/>
              <a:gd name="T3" fmla="*/ 1 h 3"/>
              <a:gd name="T4" fmla="*/ 0 w 14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" h="3">
                <a:moveTo>
                  <a:pt x="14" y="0"/>
                </a:moveTo>
                <a:lnTo>
                  <a:pt x="11" y="1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4" name="Freeform 1173"/>
          <p:cNvSpPr>
            <a:spLocks/>
          </p:cNvSpPr>
          <p:nvPr/>
        </p:nvSpPr>
        <p:spPr bwMode="auto">
          <a:xfrm>
            <a:off x="4926013" y="4106863"/>
            <a:ext cx="22225" cy="28575"/>
          </a:xfrm>
          <a:custGeom>
            <a:avLst/>
            <a:gdLst>
              <a:gd name="T0" fmla="*/ 14 w 14"/>
              <a:gd name="T1" fmla="*/ 18 h 18"/>
              <a:gd name="T2" fmla="*/ 4 w 14"/>
              <a:gd name="T3" fmla="*/ 18 h 18"/>
              <a:gd name="T4" fmla="*/ 2 w 14"/>
              <a:gd name="T5" fmla="*/ 8 h 18"/>
              <a:gd name="T6" fmla="*/ 0 w 14"/>
              <a:gd name="T7" fmla="*/ 3 h 18"/>
              <a:gd name="T8" fmla="*/ 0 w 14"/>
              <a:gd name="T9" fmla="*/ 1 h 18"/>
              <a:gd name="T10" fmla="*/ 8 w 14"/>
              <a:gd name="T11" fmla="*/ 1 h 18"/>
              <a:gd name="T12" fmla="*/ 11 w 14"/>
              <a:gd name="T13" fmla="*/ 0 h 18"/>
              <a:gd name="T14" fmla="*/ 14 w 14"/>
              <a:gd name="T15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18">
                <a:moveTo>
                  <a:pt x="14" y="18"/>
                </a:moveTo>
                <a:lnTo>
                  <a:pt x="4" y="18"/>
                </a:lnTo>
                <a:lnTo>
                  <a:pt x="2" y="8"/>
                </a:lnTo>
                <a:lnTo>
                  <a:pt x="0" y="3"/>
                </a:lnTo>
                <a:lnTo>
                  <a:pt x="0" y="1"/>
                </a:lnTo>
                <a:lnTo>
                  <a:pt x="8" y="1"/>
                </a:lnTo>
                <a:lnTo>
                  <a:pt x="11" y="0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5" name="Freeform 1174"/>
          <p:cNvSpPr>
            <a:spLocks/>
          </p:cNvSpPr>
          <p:nvPr/>
        </p:nvSpPr>
        <p:spPr bwMode="auto">
          <a:xfrm>
            <a:off x="5321300" y="4130675"/>
            <a:ext cx="23813" cy="4763"/>
          </a:xfrm>
          <a:custGeom>
            <a:avLst/>
            <a:gdLst>
              <a:gd name="T0" fmla="*/ 0 w 15"/>
              <a:gd name="T1" fmla="*/ 1 h 3"/>
              <a:gd name="T2" fmla="*/ 2 w 15"/>
              <a:gd name="T3" fmla="*/ 3 h 3"/>
              <a:gd name="T4" fmla="*/ 9 w 15"/>
              <a:gd name="T5" fmla="*/ 3 h 3"/>
              <a:gd name="T6" fmla="*/ 10 w 15"/>
              <a:gd name="T7" fmla="*/ 3 h 3"/>
              <a:gd name="T8" fmla="*/ 15 w 15"/>
              <a:gd name="T9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">
                <a:moveTo>
                  <a:pt x="0" y="1"/>
                </a:moveTo>
                <a:lnTo>
                  <a:pt x="2" y="3"/>
                </a:lnTo>
                <a:lnTo>
                  <a:pt x="9" y="3"/>
                </a:lnTo>
                <a:lnTo>
                  <a:pt x="10" y="3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6" name="Freeform 1175"/>
          <p:cNvSpPr>
            <a:spLocks/>
          </p:cNvSpPr>
          <p:nvPr/>
        </p:nvSpPr>
        <p:spPr bwMode="auto">
          <a:xfrm>
            <a:off x="5027613" y="4129088"/>
            <a:ext cx="23813" cy="7938"/>
          </a:xfrm>
          <a:custGeom>
            <a:avLst/>
            <a:gdLst>
              <a:gd name="T0" fmla="*/ 15 w 15"/>
              <a:gd name="T1" fmla="*/ 4 h 5"/>
              <a:gd name="T2" fmla="*/ 6 w 15"/>
              <a:gd name="T3" fmla="*/ 5 h 5"/>
              <a:gd name="T4" fmla="*/ 0 w 15"/>
              <a:gd name="T5" fmla="*/ 1 h 5"/>
              <a:gd name="T6" fmla="*/ 0 w 15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5">
                <a:moveTo>
                  <a:pt x="15" y="4"/>
                </a:moveTo>
                <a:lnTo>
                  <a:pt x="6" y="5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7" name="Freeform 1176"/>
          <p:cNvSpPr>
            <a:spLocks/>
          </p:cNvSpPr>
          <p:nvPr/>
        </p:nvSpPr>
        <p:spPr bwMode="auto">
          <a:xfrm>
            <a:off x="4948238" y="4135438"/>
            <a:ext cx="6350" cy="3175"/>
          </a:xfrm>
          <a:custGeom>
            <a:avLst/>
            <a:gdLst>
              <a:gd name="T0" fmla="*/ 4 w 4"/>
              <a:gd name="T1" fmla="*/ 2 h 2"/>
              <a:gd name="T2" fmla="*/ 3 w 4"/>
              <a:gd name="T3" fmla="*/ 0 h 2"/>
              <a:gd name="T4" fmla="*/ 0 w 4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2">
                <a:moveTo>
                  <a:pt x="4" y="2"/>
                </a:move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8" name="Freeform 1177"/>
          <p:cNvSpPr>
            <a:spLocks/>
          </p:cNvSpPr>
          <p:nvPr/>
        </p:nvSpPr>
        <p:spPr bwMode="auto">
          <a:xfrm>
            <a:off x="5067300" y="4132263"/>
            <a:ext cx="17463" cy="9525"/>
          </a:xfrm>
          <a:custGeom>
            <a:avLst/>
            <a:gdLst>
              <a:gd name="T0" fmla="*/ 0 w 11"/>
              <a:gd name="T1" fmla="*/ 6 h 6"/>
              <a:gd name="T2" fmla="*/ 7 w 11"/>
              <a:gd name="T3" fmla="*/ 4 h 6"/>
              <a:gd name="T4" fmla="*/ 11 w 11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6">
                <a:moveTo>
                  <a:pt x="0" y="6"/>
                </a:moveTo>
                <a:lnTo>
                  <a:pt x="7" y="4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9" name="Freeform 1178"/>
          <p:cNvSpPr>
            <a:spLocks/>
          </p:cNvSpPr>
          <p:nvPr/>
        </p:nvSpPr>
        <p:spPr bwMode="auto">
          <a:xfrm>
            <a:off x="4881563" y="4117975"/>
            <a:ext cx="41275" cy="25400"/>
          </a:xfrm>
          <a:custGeom>
            <a:avLst/>
            <a:gdLst>
              <a:gd name="T0" fmla="*/ 13 w 26"/>
              <a:gd name="T1" fmla="*/ 16 h 16"/>
              <a:gd name="T2" fmla="*/ 26 w 26"/>
              <a:gd name="T3" fmla="*/ 13 h 16"/>
              <a:gd name="T4" fmla="*/ 20 w 26"/>
              <a:gd name="T5" fmla="*/ 0 h 16"/>
              <a:gd name="T6" fmla="*/ 15 w 26"/>
              <a:gd name="T7" fmla="*/ 0 h 16"/>
              <a:gd name="T8" fmla="*/ 8 w 26"/>
              <a:gd name="T9" fmla="*/ 0 h 16"/>
              <a:gd name="T10" fmla="*/ 6 w 26"/>
              <a:gd name="T11" fmla="*/ 2 h 16"/>
              <a:gd name="T12" fmla="*/ 4 w 26"/>
              <a:gd name="T13" fmla="*/ 5 h 16"/>
              <a:gd name="T14" fmla="*/ 1 w 26"/>
              <a:gd name="T15" fmla="*/ 9 h 16"/>
              <a:gd name="T16" fmla="*/ 0 w 26"/>
              <a:gd name="T17" fmla="*/ 9 h 16"/>
              <a:gd name="T18" fmla="*/ 4 w 26"/>
              <a:gd name="T19" fmla="*/ 12 h 16"/>
              <a:gd name="T20" fmla="*/ 13 w 26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16">
                <a:moveTo>
                  <a:pt x="13" y="16"/>
                </a:moveTo>
                <a:lnTo>
                  <a:pt x="26" y="13"/>
                </a:lnTo>
                <a:lnTo>
                  <a:pt x="20" y="0"/>
                </a:lnTo>
                <a:lnTo>
                  <a:pt x="15" y="0"/>
                </a:lnTo>
                <a:lnTo>
                  <a:pt x="8" y="0"/>
                </a:lnTo>
                <a:lnTo>
                  <a:pt x="6" y="2"/>
                </a:lnTo>
                <a:lnTo>
                  <a:pt x="4" y="5"/>
                </a:lnTo>
                <a:lnTo>
                  <a:pt x="1" y="9"/>
                </a:lnTo>
                <a:lnTo>
                  <a:pt x="0" y="9"/>
                </a:lnTo>
                <a:lnTo>
                  <a:pt x="4" y="12"/>
                </a:lnTo>
                <a:lnTo>
                  <a:pt x="1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0" name="Freeform 1179"/>
          <p:cNvSpPr>
            <a:spLocks/>
          </p:cNvSpPr>
          <p:nvPr/>
        </p:nvSpPr>
        <p:spPr bwMode="auto">
          <a:xfrm>
            <a:off x="5008563" y="4117975"/>
            <a:ext cx="6350" cy="25400"/>
          </a:xfrm>
          <a:custGeom>
            <a:avLst/>
            <a:gdLst>
              <a:gd name="T0" fmla="*/ 1 w 4"/>
              <a:gd name="T1" fmla="*/ 0 h 16"/>
              <a:gd name="T2" fmla="*/ 3 w 4"/>
              <a:gd name="T3" fmla="*/ 1 h 16"/>
              <a:gd name="T4" fmla="*/ 4 w 4"/>
              <a:gd name="T5" fmla="*/ 8 h 16"/>
              <a:gd name="T6" fmla="*/ 0 w 4"/>
              <a:gd name="T7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6">
                <a:moveTo>
                  <a:pt x="1" y="0"/>
                </a:moveTo>
                <a:lnTo>
                  <a:pt x="3" y="1"/>
                </a:lnTo>
                <a:lnTo>
                  <a:pt x="4" y="8"/>
                </a:lnTo>
                <a:lnTo>
                  <a:pt x="0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1" name="Freeform 1180"/>
          <p:cNvSpPr>
            <a:spLocks/>
          </p:cNvSpPr>
          <p:nvPr/>
        </p:nvSpPr>
        <p:spPr bwMode="auto">
          <a:xfrm>
            <a:off x="4929188" y="4138613"/>
            <a:ext cx="26988" cy="11113"/>
          </a:xfrm>
          <a:custGeom>
            <a:avLst/>
            <a:gdLst>
              <a:gd name="T0" fmla="*/ 0 w 17"/>
              <a:gd name="T1" fmla="*/ 7 h 7"/>
              <a:gd name="T2" fmla="*/ 17 w 17"/>
              <a:gd name="T3" fmla="*/ 0 h 7"/>
              <a:gd name="T4" fmla="*/ 16 w 17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7">
                <a:moveTo>
                  <a:pt x="0" y="7"/>
                </a:moveTo>
                <a:lnTo>
                  <a:pt x="17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2" name="Freeform 1181"/>
          <p:cNvSpPr>
            <a:spLocks/>
          </p:cNvSpPr>
          <p:nvPr/>
        </p:nvSpPr>
        <p:spPr bwMode="auto">
          <a:xfrm>
            <a:off x="5003800" y="4143375"/>
            <a:ext cx="4763" cy="9525"/>
          </a:xfrm>
          <a:custGeom>
            <a:avLst/>
            <a:gdLst>
              <a:gd name="T0" fmla="*/ 3 w 3"/>
              <a:gd name="T1" fmla="*/ 0 h 6"/>
              <a:gd name="T2" fmla="*/ 3 w 3"/>
              <a:gd name="T3" fmla="*/ 3 h 6"/>
              <a:gd name="T4" fmla="*/ 0 w 3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6">
                <a:moveTo>
                  <a:pt x="3" y="0"/>
                </a:moveTo>
                <a:lnTo>
                  <a:pt x="3" y="3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3" name="Line 1182"/>
          <p:cNvSpPr>
            <a:spLocks noChangeShapeType="1"/>
          </p:cNvSpPr>
          <p:nvPr/>
        </p:nvSpPr>
        <p:spPr bwMode="auto">
          <a:xfrm flipV="1">
            <a:off x="4911725" y="4149725"/>
            <a:ext cx="17463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4" name="Freeform 1183"/>
          <p:cNvSpPr>
            <a:spLocks/>
          </p:cNvSpPr>
          <p:nvPr/>
        </p:nvSpPr>
        <p:spPr bwMode="auto">
          <a:xfrm>
            <a:off x="5187950" y="4124325"/>
            <a:ext cx="22225" cy="38100"/>
          </a:xfrm>
          <a:custGeom>
            <a:avLst/>
            <a:gdLst>
              <a:gd name="T0" fmla="*/ 14 w 14"/>
              <a:gd name="T1" fmla="*/ 24 h 24"/>
              <a:gd name="T2" fmla="*/ 6 w 14"/>
              <a:gd name="T3" fmla="*/ 23 h 24"/>
              <a:gd name="T4" fmla="*/ 0 w 14"/>
              <a:gd name="T5" fmla="*/ 13 h 24"/>
              <a:gd name="T6" fmla="*/ 2 w 14"/>
              <a:gd name="T7" fmla="*/ 4 h 24"/>
              <a:gd name="T8" fmla="*/ 11 w 14"/>
              <a:gd name="T9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24">
                <a:moveTo>
                  <a:pt x="14" y="24"/>
                </a:moveTo>
                <a:lnTo>
                  <a:pt x="6" y="23"/>
                </a:lnTo>
                <a:lnTo>
                  <a:pt x="0" y="13"/>
                </a:lnTo>
                <a:lnTo>
                  <a:pt x="2" y="4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5" name="Freeform 1184"/>
          <p:cNvSpPr>
            <a:spLocks/>
          </p:cNvSpPr>
          <p:nvPr/>
        </p:nvSpPr>
        <p:spPr bwMode="auto">
          <a:xfrm>
            <a:off x="5210175" y="4162425"/>
            <a:ext cx="11113" cy="4763"/>
          </a:xfrm>
          <a:custGeom>
            <a:avLst/>
            <a:gdLst>
              <a:gd name="T0" fmla="*/ 7 w 7"/>
              <a:gd name="T1" fmla="*/ 3 h 3"/>
              <a:gd name="T2" fmla="*/ 5 w 7"/>
              <a:gd name="T3" fmla="*/ 2 h 3"/>
              <a:gd name="T4" fmla="*/ 0 w 7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3">
                <a:moveTo>
                  <a:pt x="7" y="3"/>
                </a:moveTo>
                <a:lnTo>
                  <a:pt x="5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6" name="Freeform 1185"/>
          <p:cNvSpPr>
            <a:spLocks/>
          </p:cNvSpPr>
          <p:nvPr/>
        </p:nvSpPr>
        <p:spPr bwMode="auto">
          <a:xfrm>
            <a:off x="5138738" y="4100513"/>
            <a:ext cx="30163" cy="73025"/>
          </a:xfrm>
          <a:custGeom>
            <a:avLst/>
            <a:gdLst>
              <a:gd name="T0" fmla="*/ 9 w 19"/>
              <a:gd name="T1" fmla="*/ 0 h 46"/>
              <a:gd name="T2" fmla="*/ 18 w 19"/>
              <a:gd name="T3" fmla="*/ 11 h 46"/>
              <a:gd name="T4" fmla="*/ 18 w 19"/>
              <a:gd name="T5" fmla="*/ 12 h 46"/>
              <a:gd name="T6" fmla="*/ 19 w 19"/>
              <a:gd name="T7" fmla="*/ 15 h 46"/>
              <a:gd name="T8" fmla="*/ 16 w 19"/>
              <a:gd name="T9" fmla="*/ 19 h 46"/>
              <a:gd name="T10" fmla="*/ 11 w 19"/>
              <a:gd name="T11" fmla="*/ 30 h 46"/>
              <a:gd name="T12" fmla="*/ 5 w 19"/>
              <a:gd name="T13" fmla="*/ 38 h 46"/>
              <a:gd name="T14" fmla="*/ 0 w 19"/>
              <a:gd name="T15" fmla="*/ 43 h 46"/>
              <a:gd name="T16" fmla="*/ 1 w 19"/>
              <a:gd name="T17" fmla="*/ 46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" h="46">
                <a:moveTo>
                  <a:pt x="9" y="0"/>
                </a:moveTo>
                <a:lnTo>
                  <a:pt x="18" y="11"/>
                </a:lnTo>
                <a:lnTo>
                  <a:pt x="18" y="12"/>
                </a:lnTo>
                <a:lnTo>
                  <a:pt x="19" y="15"/>
                </a:lnTo>
                <a:lnTo>
                  <a:pt x="16" y="19"/>
                </a:lnTo>
                <a:lnTo>
                  <a:pt x="11" y="30"/>
                </a:lnTo>
                <a:lnTo>
                  <a:pt x="5" y="38"/>
                </a:lnTo>
                <a:lnTo>
                  <a:pt x="0" y="43"/>
                </a:lnTo>
                <a:lnTo>
                  <a:pt x="1" y="4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7" name="Freeform 1186"/>
          <p:cNvSpPr>
            <a:spLocks/>
          </p:cNvSpPr>
          <p:nvPr/>
        </p:nvSpPr>
        <p:spPr bwMode="auto">
          <a:xfrm>
            <a:off x="5208588" y="4167188"/>
            <a:ext cx="12700" cy="6350"/>
          </a:xfrm>
          <a:custGeom>
            <a:avLst/>
            <a:gdLst>
              <a:gd name="T0" fmla="*/ 0 w 8"/>
              <a:gd name="T1" fmla="*/ 4 h 4"/>
              <a:gd name="T2" fmla="*/ 2 w 8"/>
              <a:gd name="T3" fmla="*/ 4 h 4"/>
              <a:gd name="T4" fmla="*/ 2 w 8"/>
              <a:gd name="T5" fmla="*/ 3 h 4"/>
              <a:gd name="T6" fmla="*/ 8 w 8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4">
                <a:moveTo>
                  <a:pt x="0" y="4"/>
                </a:moveTo>
                <a:lnTo>
                  <a:pt x="2" y="4"/>
                </a:lnTo>
                <a:lnTo>
                  <a:pt x="2" y="3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8" name="Freeform 1187"/>
          <p:cNvSpPr>
            <a:spLocks/>
          </p:cNvSpPr>
          <p:nvPr/>
        </p:nvSpPr>
        <p:spPr bwMode="auto">
          <a:xfrm>
            <a:off x="5000625" y="4152900"/>
            <a:ext cx="3175" cy="20638"/>
          </a:xfrm>
          <a:custGeom>
            <a:avLst/>
            <a:gdLst>
              <a:gd name="T0" fmla="*/ 2 w 2"/>
              <a:gd name="T1" fmla="*/ 0 h 13"/>
              <a:gd name="T2" fmla="*/ 0 w 2"/>
              <a:gd name="T3" fmla="*/ 6 h 13"/>
              <a:gd name="T4" fmla="*/ 1 w 2"/>
              <a:gd name="T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3">
                <a:moveTo>
                  <a:pt x="2" y="0"/>
                </a:moveTo>
                <a:lnTo>
                  <a:pt x="0" y="6"/>
                </a:lnTo>
                <a:lnTo>
                  <a:pt x="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9" name="Freeform 1188"/>
          <p:cNvSpPr>
            <a:spLocks/>
          </p:cNvSpPr>
          <p:nvPr/>
        </p:nvSpPr>
        <p:spPr bwMode="auto">
          <a:xfrm>
            <a:off x="5002213" y="4141788"/>
            <a:ext cx="65088" cy="34925"/>
          </a:xfrm>
          <a:custGeom>
            <a:avLst/>
            <a:gdLst>
              <a:gd name="T0" fmla="*/ 0 w 41"/>
              <a:gd name="T1" fmla="*/ 20 h 22"/>
              <a:gd name="T2" fmla="*/ 0 w 41"/>
              <a:gd name="T3" fmla="*/ 22 h 22"/>
              <a:gd name="T4" fmla="*/ 8 w 41"/>
              <a:gd name="T5" fmla="*/ 12 h 22"/>
              <a:gd name="T6" fmla="*/ 16 w 41"/>
              <a:gd name="T7" fmla="*/ 7 h 22"/>
              <a:gd name="T8" fmla="*/ 18 w 41"/>
              <a:gd name="T9" fmla="*/ 7 h 22"/>
              <a:gd name="T10" fmla="*/ 29 w 41"/>
              <a:gd name="T11" fmla="*/ 4 h 22"/>
              <a:gd name="T12" fmla="*/ 41 w 41"/>
              <a:gd name="T13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1" h="22">
                <a:moveTo>
                  <a:pt x="0" y="20"/>
                </a:moveTo>
                <a:lnTo>
                  <a:pt x="0" y="22"/>
                </a:lnTo>
                <a:lnTo>
                  <a:pt x="8" y="12"/>
                </a:lnTo>
                <a:lnTo>
                  <a:pt x="16" y="7"/>
                </a:lnTo>
                <a:lnTo>
                  <a:pt x="18" y="7"/>
                </a:lnTo>
                <a:lnTo>
                  <a:pt x="29" y="4"/>
                </a:lnTo>
                <a:lnTo>
                  <a:pt x="4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0" name="Freeform 1189"/>
          <p:cNvSpPr>
            <a:spLocks/>
          </p:cNvSpPr>
          <p:nvPr/>
        </p:nvSpPr>
        <p:spPr bwMode="auto">
          <a:xfrm>
            <a:off x="5146675" y="4160838"/>
            <a:ext cx="61913" cy="15875"/>
          </a:xfrm>
          <a:custGeom>
            <a:avLst/>
            <a:gdLst>
              <a:gd name="T0" fmla="*/ 0 w 39"/>
              <a:gd name="T1" fmla="*/ 10 h 10"/>
              <a:gd name="T2" fmla="*/ 4 w 39"/>
              <a:gd name="T3" fmla="*/ 7 h 10"/>
              <a:gd name="T4" fmla="*/ 6 w 39"/>
              <a:gd name="T5" fmla="*/ 5 h 10"/>
              <a:gd name="T6" fmla="*/ 13 w 39"/>
              <a:gd name="T7" fmla="*/ 1 h 10"/>
              <a:gd name="T8" fmla="*/ 21 w 39"/>
              <a:gd name="T9" fmla="*/ 0 h 10"/>
              <a:gd name="T10" fmla="*/ 22 w 39"/>
              <a:gd name="T11" fmla="*/ 1 h 10"/>
              <a:gd name="T12" fmla="*/ 26 w 39"/>
              <a:gd name="T13" fmla="*/ 5 h 10"/>
              <a:gd name="T14" fmla="*/ 33 w 39"/>
              <a:gd name="T15" fmla="*/ 10 h 10"/>
              <a:gd name="T16" fmla="*/ 39 w 39"/>
              <a:gd name="T17" fmla="*/ 8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9" h="10">
                <a:moveTo>
                  <a:pt x="0" y="10"/>
                </a:moveTo>
                <a:lnTo>
                  <a:pt x="4" y="7"/>
                </a:lnTo>
                <a:lnTo>
                  <a:pt x="6" y="5"/>
                </a:lnTo>
                <a:lnTo>
                  <a:pt x="13" y="1"/>
                </a:lnTo>
                <a:lnTo>
                  <a:pt x="21" y="0"/>
                </a:lnTo>
                <a:lnTo>
                  <a:pt x="22" y="1"/>
                </a:lnTo>
                <a:lnTo>
                  <a:pt x="26" y="5"/>
                </a:lnTo>
                <a:lnTo>
                  <a:pt x="33" y="10"/>
                </a:lnTo>
                <a:lnTo>
                  <a:pt x="39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1" name="Freeform 1190"/>
          <p:cNvSpPr>
            <a:spLocks/>
          </p:cNvSpPr>
          <p:nvPr/>
        </p:nvSpPr>
        <p:spPr bwMode="auto">
          <a:xfrm>
            <a:off x="5140325" y="4173538"/>
            <a:ext cx="6350" cy="6350"/>
          </a:xfrm>
          <a:custGeom>
            <a:avLst/>
            <a:gdLst>
              <a:gd name="T0" fmla="*/ 0 w 4"/>
              <a:gd name="T1" fmla="*/ 0 h 4"/>
              <a:gd name="T2" fmla="*/ 2 w 4"/>
              <a:gd name="T3" fmla="*/ 4 h 4"/>
              <a:gd name="T4" fmla="*/ 4 w 4"/>
              <a:gd name="T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0" y="0"/>
                </a:moveTo>
                <a:lnTo>
                  <a:pt x="2" y="4"/>
                </a:lnTo>
                <a:lnTo>
                  <a:pt x="4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2" name="Freeform 1191"/>
          <p:cNvSpPr>
            <a:spLocks/>
          </p:cNvSpPr>
          <p:nvPr/>
        </p:nvSpPr>
        <p:spPr bwMode="auto">
          <a:xfrm>
            <a:off x="4891088" y="4154488"/>
            <a:ext cx="20638" cy="41275"/>
          </a:xfrm>
          <a:custGeom>
            <a:avLst/>
            <a:gdLst>
              <a:gd name="T0" fmla="*/ 10 w 13"/>
              <a:gd name="T1" fmla="*/ 26 h 26"/>
              <a:gd name="T2" fmla="*/ 9 w 13"/>
              <a:gd name="T3" fmla="*/ 22 h 26"/>
              <a:gd name="T4" fmla="*/ 7 w 13"/>
              <a:gd name="T5" fmla="*/ 15 h 26"/>
              <a:gd name="T6" fmla="*/ 0 w 13"/>
              <a:gd name="T7" fmla="*/ 5 h 26"/>
              <a:gd name="T8" fmla="*/ 7 w 13"/>
              <a:gd name="T9" fmla="*/ 3 h 26"/>
              <a:gd name="T10" fmla="*/ 13 w 13"/>
              <a:gd name="T11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26">
                <a:moveTo>
                  <a:pt x="10" y="26"/>
                </a:moveTo>
                <a:lnTo>
                  <a:pt x="9" y="22"/>
                </a:lnTo>
                <a:lnTo>
                  <a:pt x="7" y="15"/>
                </a:lnTo>
                <a:lnTo>
                  <a:pt x="0" y="5"/>
                </a:lnTo>
                <a:lnTo>
                  <a:pt x="7" y="3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3" name="Freeform 1192"/>
          <p:cNvSpPr>
            <a:spLocks/>
          </p:cNvSpPr>
          <p:nvPr/>
        </p:nvSpPr>
        <p:spPr bwMode="auto">
          <a:xfrm>
            <a:off x="4805363" y="4178300"/>
            <a:ext cx="31750" cy="17463"/>
          </a:xfrm>
          <a:custGeom>
            <a:avLst/>
            <a:gdLst>
              <a:gd name="T0" fmla="*/ 20 w 20"/>
              <a:gd name="T1" fmla="*/ 11 h 11"/>
              <a:gd name="T2" fmla="*/ 15 w 20"/>
              <a:gd name="T3" fmla="*/ 1 h 11"/>
              <a:gd name="T4" fmla="*/ 7 w 20"/>
              <a:gd name="T5" fmla="*/ 5 h 11"/>
              <a:gd name="T6" fmla="*/ 4 w 20"/>
              <a:gd name="T7" fmla="*/ 0 h 11"/>
              <a:gd name="T8" fmla="*/ 0 w 20"/>
              <a:gd name="T9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11">
                <a:moveTo>
                  <a:pt x="20" y="11"/>
                </a:moveTo>
                <a:lnTo>
                  <a:pt x="15" y="1"/>
                </a:lnTo>
                <a:lnTo>
                  <a:pt x="7" y="5"/>
                </a:lnTo>
                <a:lnTo>
                  <a:pt x="4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4" name="Freeform 1193"/>
          <p:cNvSpPr>
            <a:spLocks/>
          </p:cNvSpPr>
          <p:nvPr/>
        </p:nvSpPr>
        <p:spPr bwMode="auto">
          <a:xfrm>
            <a:off x="4841875" y="4165600"/>
            <a:ext cx="47625" cy="34925"/>
          </a:xfrm>
          <a:custGeom>
            <a:avLst/>
            <a:gdLst>
              <a:gd name="T0" fmla="*/ 30 w 30"/>
              <a:gd name="T1" fmla="*/ 13 h 22"/>
              <a:gd name="T2" fmla="*/ 26 w 30"/>
              <a:gd name="T3" fmla="*/ 12 h 22"/>
              <a:gd name="T4" fmla="*/ 23 w 30"/>
              <a:gd name="T5" fmla="*/ 4 h 22"/>
              <a:gd name="T6" fmla="*/ 22 w 30"/>
              <a:gd name="T7" fmla="*/ 0 h 22"/>
              <a:gd name="T8" fmla="*/ 3 w 30"/>
              <a:gd name="T9" fmla="*/ 1 h 22"/>
              <a:gd name="T10" fmla="*/ 0 w 30"/>
              <a:gd name="T11" fmla="*/ 11 h 22"/>
              <a:gd name="T12" fmla="*/ 5 w 30"/>
              <a:gd name="T13" fmla="*/ 17 h 22"/>
              <a:gd name="T14" fmla="*/ 5 w 30"/>
              <a:gd name="T1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" h="22">
                <a:moveTo>
                  <a:pt x="30" y="13"/>
                </a:moveTo>
                <a:lnTo>
                  <a:pt x="26" y="12"/>
                </a:lnTo>
                <a:lnTo>
                  <a:pt x="23" y="4"/>
                </a:lnTo>
                <a:lnTo>
                  <a:pt x="22" y="0"/>
                </a:lnTo>
                <a:lnTo>
                  <a:pt x="3" y="1"/>
                </a:lnTo>
                <a:lnTo>
                  <a:pt x="0" y="11"/>
                </a:lnTo>
                <a:lnTo>
                  <a:pt x="5" y="17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5" name="Freeform 1194"/>
          <p:cNvSpPr>
            <a:spLocks/>
          </p:cNvSpPr>
          <p:nvPr/>
        </p:nvSpPr>
        <p:spPr bwMode="auto">
          <a:xfrm>
            <a:off x="4906963" y="4195763"/>
            <a:ext cx="71438" cy="4763"/>
          </a:xfrm>
          <a:custGeom>
            <a:avLst/>
            <a:gdLst>
              <a:gd name="T0" fmla="*/ 45 w 45"/>
              <a:gd name="T1" fmla="*/ 3 h 3"/>
              <a:gd name="T2" fmla="*/ 42 w 45"/>
              <a:gd name="T3" fmla="*/ 1 h 3"/>
              <a:gd name="T4" fmla="*/ 40 w 45"/>
              <a:gd name="T5" fmla="*/ 0 h 3"/>
              <a:gd name="T6" fmla="*/ 30 w 45"/>
              <a:gd name="T7" fmla="*/ 1 h 3"/>
              <a:gd name="T8" fmla="*/ 1 w 45"/>
              <a:gd name="T9" fmla="*/ 3 h 3"/>
              <a:gd name="T10" fmla="*/ 0 w 45"/>
              <a:gd name="T11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5" h="3">
                <a:moveTo>
                  <a:pt x="45" y="3"/>
                </a:moveTo>
                <a:lnTo>
                  <a:pt x="42" y="1"/>
                </a:lnTo>
                <a:lnTo>
                  <a:pt x="40" y="0"/>
                </a:lnTo>
                <a:lnTo>
                  <a:pt x="30" y="1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6" name="Freeform 1195"/>
          <p:cNvSpPr>
            <a:spLocks/>
          </p:cNvSpPr>
          <p:nvPr/>
        </p:nvSpPr>
        <p:spPr bwMode="auto">
          <a:xfrm>
            <a:off x="4775200" y="4179888"/>
            <a:ext cx="30163" cy="26988"/>
          </a:xfrm>
          <a:custGeom>
            <a:avLst/>
            <a:gdLst>
              <a:gd name="T0" fmla="*/ 19 w 19"/>
              <a:gd name="T1" fmla="*/ 0 h 17"/>
              <a:gd name="T2" fmla="*/ 0 w 19"/>
              <a:gd name="T3" fmla="*/ 7 h 17"/>
              <a:gd name="T4" fmla="*/ 4 w 19"/>
              <a:gd name="T5" fmla="*/ 15 h 17"/>
              <a:gd name="T6" fmla="*/ 5 w 19"/>
              <a:gd name="T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7">
                <a:moveTo>
                  <a:pt x="19" y="0"/>
                </a:moveTo>
                <a:lnTo>
                  <a:pt x="0" y="7"/>
                </a:lnTo>
                <a:lnTo>
                  <a:pt x="4" y="15"/>
                </a:lnTo>
                <a:lnTo>
                  <a:pt x="5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7" name="Freeform 1196"/>
          <p:cNvSpPr>
            <a:spLocks/>
          </p:cNvSpPr>
          <p:nvPr/>
        </p:nvSpPr>
        <p:spPr bwMode="auto">
          <a:xfrm>
            <a:off x="4824413" y="4195763"/>
            <a:ext cx="17463" cy="12700"/>
          </a:xfrm>
          <a:custGeom>
            <a:avLst/>
            <a:gdLst>
              <a:gd name="T0" fmla="*/ 0 w 11"/>
              <a:gd name="T1" fmla="*/ 8 h 8"/>
              <a:gd name="T2" fmla="*/ 11 w 11"/>
              <a:gd name="T3" fmla="*/ 5 h 8"/>
              <a:gd name="T4" fmla="*/ 8 w 11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8">
                <a:moveTo>
                  <a:pt x="0" y="8"/>
                </a:moveTo>
                <a:lnTo>
                  <a:pt x="11" y="5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8" name="Freeform 1197"/>
          <p:cNvSpPr>
            <a:spLocks/>
          </p:cNvSpPr>
          <p:nvPr/>
        </p:nvSpPr>
        <p:spPr bwMode="auto">
          <a:xfrm>
            <a:off x="4783138" y="4206875"/>
            <a:ext cx="41275" cy="6350"/>
          </a:xfrm>
          <a:custGeom>
            <a:avLst/>
            <a:gdLst>
              <a:gd name="T0" fmla="*/ 0 w 26"/>
              <a:gd name="T1" fmla="*/ 0 h 4"/>
              <a:gd name="T2" fmla="*/ 7 w 26"/>
              <a:gd name="T3" fmla="*/ 1 h 4"/>
              <a:gd name="T4" fmla="*/ 14 w 26"/>
              <a:gd name="T5" fmla="*/ 2 h 4"/>
              <a:gd name="T6" fmla="*/ 18 w 26"/>
              <a:gd name="T7" fmla="*/ 4 h 4"/>
              <a:gd name="T8" fmla="*/ 26 w 26"/>
              <a:gd name="T9" fmla="*/ 1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4">
                <a:moveTo>
                  <a:pt x="0" y="0"/>
                </a:moveTo>
                <a:lnTo>
                  <a:pt x="7" y="1"/>
                </a:lnTo>
                <a:lnTo>
                  <a:pt x="14" y="2"/>
                </a:lnTo>
                <a:lnTo>
                  <a:pt x="18" y="4"/>
                </a:lnTo>
                <a:lnTo>
                  <a:pt x="26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9" name="Freeform 1198"/>
          <p:cNvSpPr>
            <a:spLocks/>
          </p:cNvSpPr>
          <p:nvPr/>
        </p:nvSpPr>
        <p:spPr bwMode="auto">
          <a:xfrm>
            <a:off x="4849813" y="4186238"/>
            <a:ext cx="44450" cy="26988"/>
          </a:xfrm>
          <a:custGeom>
            <a:avLst/>
            <a:gdLst>
              <a:gd name="T0" fmla="*/ 0 w 28"/>
              <a:gd name="T1" fmla="*/ 9 h 17"/>
              <a:gd name="T2" fmla="*/ 0 w 28"/>
              <a:gd name="T3" fmla="*/ 11 h 17"/>
              <a:gd name="T4" fmla="*/ 10 w 28"/>
              <a:gd name="T5" fmla="*/ 17 h 17"/>
              <a:gd name="T6" fmla="*/ 26 w 28"/>
              <a:gd name="T7" fmla="*/ 10 h 17"/>
              <a:gd name="T8" fmla="*/ 28 w 28"/>
              <a:gd name="T9" fmla="*/ 2 h 17"/>
              <a:gd name="T10" fmla="*/ 25 w 28"/>
              <a:gd name="T11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" h="17">
                <a:moveTo>
                  <a:pt x="0" y="9"/>
                </a:moveTo>
                <a:lnTo>
                  <a:pt x="0" y="11"/>
                </a:lnTo>
                <a:lnTo>
                  <a:pt x="10" y="17"/>
                </a:lnTo>
                <a:lnTo>
                  <a:pt x="26" y="10"/>
                </a:lnTo>
                <a:lnTo>
                  <a:pt x="28" y="2"/>
                </a:lnTo>
                <a:lnTo>
                  <a:pt x="2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0" name="Freeform 1199"/>
          <p:cNvSpPr>
            <a:spLocks/>
          </p:cNvSpPr>
          <p:nvPr/>
        </p:nvSpPr>
        <p:spPr bwMode="auto">
          <a:xfrm>
            <a:off x="4895850" y="4200525"/>
            <a:ext cx="82550" cy="23813"/>
          </a:xfrm>
          <a:custGeom>
            <a:avLst/>
            <a:gdLst>
              <a:gd name="T0" fmla="*/ 1 w 52"/>
              <a:gd name="T1" fmla="*/ 15 h 15"/>
              <a:gd name="T2" fmla="*/ 1 w 52"/>
              <a:gd name="T3" fmla="*/ 12 h 15"/>
              <a:gd name="T4" fmla="*/ 0 w 52"/>
              <a:gd name="T5" fmla="*/ 10 h 15"/>
              <a:gd name="T6" fmla="*/ 8 w 52"/>
              <a:gd name="T7" fmla="*/ 8 h 15"/>
              <a:gd name="T8" fmla="*/ 22 w 52"/>
              <a:gd name="T9" fmla="*/ 6 h 15"/>
              <a:gd name="T10" fmla="*/ 26 w 52"/>
              <a:gd name="T11" fmla="*/ 5 h 15"/>
              <a:gd name="T12" fmla="*/ 34 w 52"/>
              <a:gd name="T13" fmla="*/ 5 h 15"/>
              <a:gd name="T14" fmla="*/ 48 w 52"/>
              <a:gd name="T15" fmla="*/ 2 h 15"/>
              <a:gd name="T16" fmla="*/ 52 w 52"/>
              <a:gd name="T1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" h="15">
                <a:moveTo>
                  <a:pt x="1" y="15"/>
                </a:moveTo>
                <a:lnTo>
                  <a:pt x="1" y="12"/>
                </a:lnTo>
                <a:lnTo>
                  <a:pt x="0" y="10"/>
                </a:lnTo>
                <a:lnTo>
                  <a:pt x="8" y="8"/>
                </a:lnTo>
                <a:lnTo>
                  <a:pt x="22" y="6"/>
                </a:lnTo>
                <a:lnTo>
                  <a:pt x="26" y="5"/>
                </a:lnTo>
                <a:lnTo>
                  <a:pt x="34" y="5"/>
                </a:lnTo>
                <a:lnTo>
                  <a:pt x="48" y="2"/>
                </a:lnTo>
                <a:lnTo>
                  <a:pt x="5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1" name="Freeform 1200"/>
          <p:cNvSpPr>
            <a:spLocks/>
          </p:cNvSpPr>
          <p:nvPr/>
        </p:nvSpPr>
        <p:spPr bwMode="auto">
          <a:xfrm>
            <a:off x="4837113" y="4214813"/>
            <a:ext cx="34925" cy="11113"/>
          </a:xfrm>
          <a:custGeom>
            <a:avLst/>
            <a:gdLst>
              <a:gd name="T0" fmla="*/ 0 w 22"/>
              <a:gd name="T1" fmla="*/ 7 h 7"/>
              <a:gd name="T2" fmla="*/ 0 w 22"/>
              <a:gd name="T3" fmla="*/ 1 h 7"/>
              <a:gd name="T4" fmla="*/ 7 w 22"/>
              <a:gd name="T5" fmla="*/ 0 h 7"/>
              <a:gd name="T6" fmla="*/ 10 w 22"/>
              <a:gd name="T7" fmla="*/ 0 h 7"/>
              <a:gd name="T8" fmla="*/ 13 w 22"/>
              <a:gd name="T9" fmla="*/ 1 h 7"/>
              <a:gd name="T10" fmla="*/ 15 w 22"/>
              <a:gd name="T11" fmla="*/ 4 h 7"/>
              <a:gd name="T12" fmla="*/ 22 w 22"/>
              <a:gd name="T13" fmla="*/ 6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" h="7">
                <a:moveTo>
                  <a:pt x="0" y="7"/>
                </a:moveTo>
                <a:lnTo>
                  <a:pt x="0" y="1"/>
                </a:lnTo>
                <a:lnTo>
                  <a:pt x="7" y="0"/>
                </a:lnTo>
                <a:lnTo>
                  <a:pt x="10" y="0"/>
                </a:lnTo>
                <a:lnTo>
                  <a:pt x="13" y="1"/>
                </a:lnTo>
                <a:lnTo>
                  <a:pt x="15" y="4"/>
                </a:lnTo>
                <a:lnTo>
                  <a:pt x="22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2" name="Freeform 1201"/>
          <p:cNvSpPr>
            <a:spLocks/>
          </p:cNvSpPr>
          <p:nvPr/>
        </p:nvSpPr>
        <p:spPr bwMode="auto">
          <a:xfrm>
            <a:off x="4837113" y="4225925"/>
            <a:ext cx="3175" cy="7938"/>
          </a:xfrm>
          <a:custGeom>
            <a:avLst/>
            <a:gdLst>
              <a:gd name="T0" fmla="*/ 0 w 2"/>
              <a:gd name="T1" fmla="*/ 5 h 5"/>
              <a:gd name="T2" fmla="*/ 2 w 2"/>
              <a:gd name="T3" fmla="*/ 5 h 5"/>
              <a:gd name="T4" fmla="*/ 0 w 2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0" y="5"/>
                </a:moveTo>
                <a:lnTo>
                  <a:pt x="2" y="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3" name="Line 1202"/>
          <p:cNvSpPr>
            <a:spLocks noChangeShapeType="1"/>
          </p:cNvSpPr>
          <p:nvPr/>
        </p:nvSpPr>
        <p:spPr bwMode="auto">
          <a:xfrm flipH="1" flipV="1">
            <a:off x="4897438" y="4224338"/>
            <a:ext cx="7938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4" name="Freeform 1203"/>
          <p:cNvSpPr>
            <a:spLocks/>
          </p:cNvSpPr>
          <p:nvPr/>
        </p:nvSpPr>
        <p:spPr bwMode="auto">
          <a:xfrm>
            <a:off x="4897438" y="4233863"/>
            <a:ext cx="7938" cy="3175"/>
          </a:xfrm>
          <a:custGeom>
            <a:avLst/>
            <a:gdLst>
              <a:gd name="T0" fmla="*/ 0 w 5"/>
              <a:gd name="T1" fmla="*/ 2 h 2"/>
              <a:gd name="T2" fmla="*/ 5 w 5"/>
              <a:gd name="T3" fmla="*/ 0 h 2"/>
              <a:gd name="T4" fmla="*/ 5 w 5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2">
                <a:moveTo>
                  <a:pt x="0" y="2"/>
                </a:moveTo>
                <a:lnTo>
                  <a:pt x="5" y="0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5" name="Freeform 1204"/>
          <p:cNvSpPr>
            <a:spLocks/>
          </p:cNvSpPr>
          <p:nvPr/>
        </p:nvSpPr>
        <p:spPr bwMode="auto">
          <a:xfrm>
            <a:off x="4872038" y="4224338"/>
            <a:ext cx="25400" cy="12700"/>
          </a:xfrm>
          <a:custGeom>
            <a:avLst/>
            <a:gdLst>
              <a:gd name="T0" fmla="*/ 0 w 16"/>
              <a:gd name="T1" fmla="*/ 0 h 8"/>
              <a:gd name="T2" fmla="*/ 4 w 16"/>
              <a:gd name="T3" fmla="*/ 0 h 8"/>
              <a:gd name="T4" fmla="*/ 7 w 16"/>
              <a:gd name="T5" fmla="*/ 2 h 8"/>
              <a:gd name="T6" fmla="*/ 16 w 16"/>
              <a:gd name="T7" fmla="*/ 8 h 8"/>
              <a:gd name="T8" fmla="*/ 16 w 16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8">
                <a:moveTo>
                  <a:pt x="0" y="0"/>
                </a:moveTo>
                <a:lnTo>
                  <a:pt x="4" y="0"/>
                </a:lnTo>
                <a:lnTo>
                  <a:pt x="7" y="2"/>
                </a:lnTo>
                <a:lnTo>
                  <a:pt x="16" y="8"/>
                </a:lnTo>
                <a:lnTo>
                  <a:pt x="16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6" name="Freeform 1205"/>
          <p:cNvSpPr>
            <a:spLocks/>
          </p:cNvSpPr>
          <p:nvPr/>
        </p:nvSpPr>
        <p:spPr bwMode="auto">
          <a:xfrm>
            <a:off x="4816475" y="4221163"/>
            <a:ext cx="20638" cy="22225"/>
          </a:xfrm>
          <a:custGeom>
            <a:avLst/>
            <a:gdLst>
              <a:gd name="T0" fmla="*/ 5 w 13"/>
              <a:gd name="T1" fmla="*/ 14 h 14"/>
              <a:gd name="T2" fmla="*/ 2 w 13"/>
              <a:gd name="T3" fmla="*/ 7 h 14"/>
              <a:gd name="T4" fmla="*/ 0 w 13"/>
              <a:gd name="T5" fmla="*/ 0 h 14"/>
              <a:gd name="T6" fmla="*/ 6 w 13"/>
              <a:gd name="T7" fmla="*/ 2 h 14"/>
              <a:gd name="T8" fmla="*/ 13 w 13"/>
              <a:gd name="T9" fmla="*/ 8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4">
                <a:moveTo>
                  <a:pt x="5" y="14"/>
                </a:moveTo>
                <a:lnTo>
                  <a:pt x="2" y="7"/>
                </a:lnTo>
                <a:lnTo>
                  <a:pt x="0" y="0"/>
                </a:lnTo>
                <a:lnTo>
                  <a:pt x="6" y="2"/>
                </a:lnTo>
                <a:lnTo>
                  <a:pt x="13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7" name="Freeform 1206"/>
          <p:cNvSpPr>
            <a:spLocks/>
          </p:cNvSpPr>
          <p:nvPr/>
        </p:nvSpPr>
        <p:spPr bwMode="auto">
          <a:xfrm>
            <a:off x="4733925" y="4225925"/>
            <a:ext cx="30163" cy="28575"/>
          </a:xfrm>
          <a:custGeom>
            <a:avLst/>
            <a:gdLst>
              <a:gd name="T0" fmla="*/ 5 w 19"/>
              <a:gd name="T1" fmla="*/ 18 h 18"/>
              <a:gd name="T2" fmla="*/ 16 w 19"/>
              <a:gd name="T3" fmla="*/ 11 h 18"/>
              <a:gd name="T4" fmla="*/ 19 w 19"/>
              <a:gd name="T5" fmla="*/ 0 h 18"/>
              <a:gd name="T6" fmla="*/ 11 w 19"/>
              <a:gd name="T7" fmla="*/ 1 h 18"/>
              <a:gd name="T8" fmla="*/ 1 w 19"/>
              <a:gd name="T9" fmla="*/ 3 h 18"/>
              <a:gd name="T10" fmla="*/ 0 w 19"/>
              <a:gd name="T11" fmla="*/ 1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" h="18">
                <a:moveTo>
                  <a:pt x="5" y="18"/>
                </a:moveTo>
                <a:lnTo>
                  <a:pt x="16" y="11"/>
                </a:lnTo>
                <a:lnTo>
                  <a:pt x="19" y="0"/>
                </a:lnTo>
                <a:lnTo>
                  <a:pt x="11" y="1"/>
                </a:lnTo>
                <a:lnTo>
                  <a:pt x="1" y="3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8" name="Freeform 1207"/>
          <p:cNvSpPr>
            <a:spLocks/>
          </p:cNvSpPr>
          <p:nvPr/>
        </p:nvSpPr>
        <p:spPr bwMode="auto">
          <a:xfrm>
            <a:off x="4733925" y="4244975"/>
            <a:ext cx="7938" cy="11113"/>
          </a:xfrm>
          <a:custGeom>
            <a:avLst/>
            <a:gdLst>
              <a:gd name="T0" fmla="*/ 0 w 5"/>
              <a:gd name="T1" fmla="*/ 0 h 7"/>
              <a:gd name="T2" fmla="*/ 0 w 5"/>
              <a:gd name="T3" fmla="*/ 7 h 7"/>
              <a:gd name="T4" fmla="*/ 1 w 5"/>
              <a:gd name="T5" fmla="*/ 7 h 7"/>
              <a:gd name="T6" fmla="*/ 3 w 5"/>
              <a:gd name="T7" fmla="*/ 7 h 7"/>
              <a:gd name="T8" fmla="*/ 5 w 5"/>
              <a:gd name="T9" fmla="*/ 6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7">
                <a:moveTo>
                  <a:pt x="0" y="0"/>
                </a:moveTo>
                <a:lnTo>
                  <a:pt x="0" y="7"/>
                </a:lnTo>
                <a:lnTo>
                  <a:pt x="1" y="7"/>
                </a:lnTo>
                <a:lnTo>
                  <a:pt x="3" y="7"/>
                </a:lnTo>
                <a:lnTo>
                  <a:pt x="5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9" name="Freeform 1208"/>
          <p:cNvSpPr>
            <a:spLocks/>
          </p:cNvSpPr>
          <p:nvPr/>
        </p:nvSpPr>
        <p:spPr bwMode="auto">
          <a:xfrm>
            <a:off x="4824413" y="4243388"/>
            <a:ext cx="0" cy="14288"/>
          </a:xfrm>
          <a:custGeom>
            <a:avLst/>
            <a:gdLst>
              <a:gd name="T0" fmla="*/ 9 h 9"/>
              <a:gd name="T1" fmla="*/ 8 h 9"/>
              <a:gd name="T2" fmla="*/ 3 h 9"/>
              <a:gd name="T3" fmla="*/ 0 h 9"/>
              <a:gd name="T4" fmla="*/ 0 h 9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</a:cxnLst>
            <a:rect l="0" t="0" r="r" b="b"/>
            <a:pathLst>
              <a:path h="9">
                <a:moveTo>
                  <a:pt x="0" y="9"/>
                </a:moveTo>
                <a:lnTo>
                  <a:pt x="0" y="8"/>
                </a:lnTo>
                <a:lnTo>
                  <a:pt x="0" y="3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0" name="Line 1209"/>
          <p:cNvSpPr>
            <a:spLocks noChangeShapeType="1"/>
          </p:cNvSpPr>
          <p:nvPr/>
        </p:nvSpPr>
        <p:spPr bwMode="auto">
          <a:xfrm flipH="1" flipV="1">
            <a:off x="4824413" y="4257675"/>
            <a:ext cx="4763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1" name="Freeform 1211"/>
          <p:cNvSpPr>
            <a:spLocks/>
          </p:cNvSpPr>
          <p:nvPr/>
        </p:nvSpPr>
        <p:spPr bwMode="auto">
          <a:xfrm>
            <a:off x="4829175" y="4262438"/>
            <a:ext cx="20638" cy="9525"/>
          </a:xfrm>
          <a:custGeom>
            <a:avLst/>
            <a:gdLst>
              <a:gd name="T0" fmla="*/ 13 w 13"/>
              <a:gd name="T1" fmla="*/ 4 h 6"/>
              <a:gd name="T2" fmla="*/ 5 w 13"/>
              <a:gd name="T3" fmla="*/ 6 h 6"/>
              <a:gd name="T4" fmla="*/ 4 w 13"/>
              <a:gd name="T5" fmla="*/ 3 h 6"/>
              <a:gd name="T6" fmla="*/ 0 w 13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6">
                <a:moveTo>
                  <a:pt x="13" y="4"/>
                </a:moveTo>
                <a:lnTo>
                  <a:pt x="5" y="6"/>
                </a:lnTo>
                <a:lnTo>
                  <a:pt x="4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2" name="Freeform 1212"/>
          <p:cNvSpPr>
            <a:spLocks/>
          </p:cNvSpPr>
          <p:nvPr/>
        </p:nvSpPr>
        <p:spPr bwMode="auto">
          <a:xfrm>
            <a:off x="4873625" y="4268788"/>
            <a:ext cx="20638" cy="4763"/>
          </a:xfrm>
          <a:custGeom>
            <a:avLst/>
            <a:gdLst>
              <a:gd name="T0" fmla="*/ 13 w 13"/>
              <a:gd name="T1" fmla="*/ 3 h 3"/>
              <a:gd name="T2" fmla="*/ 10 w 13"/>
              <a:gd name="T3" fmla="*/ 3 h 3"/>
              <a:gd name="T4" fmla="*/ 6 w 13"/>
              <a:gd name="T5" fmla="*/ 0 h 3"/>
              <a:gd name="T6" fmla="*/ 2 w 13"/>
              <a:gd name="T7" fmla="*/ 2 h 3"/>
              <a:gd name="T8" fmla="*/ 0 w 13"/>
              <a:gd name="T9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">
                <a:moveTo>
                  <a:pt x="13" y="3"/>
                </a:moveTo>
                <a:lnTo>
                  <a:pt x="10" y="3"/>
                </a:lnTo>
                <a:lnTo>
                  <a:pt x="6" y="0"/>
                </a:lnTo>
                <a:lnTo>
                  <a:pt x="2" y="2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3" name="Line 1213"/>
          <p:cNvSpPr>
            <a:spLocks noChangeShapeType="1"/>
          </p:cNvSpPr>
          <p:nvPr/>
        </p:nvSpPr>
        <p:spPr bwMode="auto">
          <a:xfrm>
            <a:off x="4664075" y="4260851"/>
            <a:ext cx="15875" cy="142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4" name="Freeform 1214"/>
          <p:cNvSpPr>
            <a:spLocks/>
          </p:cNvSpPr>
          <p:nvPr/>
        </p:nvSpPr>
        <p:spPr bwMode="auto">
          <a:xfrm>
            <a:off x="4700588" y="4232276"/>
            <a:ext cx="20638" cy="46038"/>
          </a:xfrm>
          <a:custGeom>
            <a:avLst/>
            <a:gdLst>
              <a:gd name="T0" fmla="*/ 0 w 13"/>
              <a:gd name="T1" fmla="*/ 29 h 29"/>
              <a:gd name="T2" fmla="*/ 13 w 13"/>
              <a:gd name="T3" fmla="*/ 20 h 29"/>
              <a:gd name="T4" fmla="*/ 13 w 13"/>
              <a:gd name="T5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29">
                <a:moveTo>
                  <a:pt x="0" y="29"/>
                </a:moveTo>
                <a:lnTo>
                  <a:pt x="13" y="20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5" name="Freeform 1215"/>
          <p:cNvSpPr>
            <a:spLocks/>
          </p:cNvSpPr>
          <p:nvPr/>
        </p:nvSpPr>
        <p:spPr bwMode="auto">
          <a:xfrm>
            <a:off x="4738688" y="4267201"/>
            <a:ext cx="19050" cy="14288"/>
          </a:xfrm>
          <a:custGeom>
            <a:avLst/>
            <a:gdLst>
              <a:gd name="T0" fmla="*/ 4 w 12"/>
              <a:gd name="T1" fmla="*/ 9 h 9"/>
              <a:gd name="T2" fmla="*/ 1 w 12"/>
              <a:gd name="T3" fmla="*/ 7 h 9"/>
              <a:gd name="T4" fmla="*/ 0 w 12"/>
              <a:gd name="T5" fmla="*/ 7 h 9"/>
              <a:gd name="T6" fmla="*/ 1 w 12"/>
              <a:gd name="T7" fmla="*/ 3 h 9"/>
              <a:gd name="T8" fmla="*/ 4 w 12"/>
              <a:gd name="T9" fmla="*/ 1 h 9"/>
              <a:gd name="T10" fmla="*/ 8 w 12"/>
              <a:gd name="T11" fmla="*/ 0 h 9"/>
              <a:gd name="T12" fmla="*/ 10 w 12"/>
              <a:gd name="T13" fmla="*/ 4 h 9"/>
              <a:gd name="T14" fmla="*/ 12 w 12"/>
              <a:gd name="T15" fmla="*/ 5 h 9"/>
              <a:gd name="T16" fmla="*/ 9 w 12"/>
              <a:gd name="T17" fmla="*/ 8 h 9"/>
              <a:gd name="T18" fmla="*/ 4 w 12"/>
              <a:gd name="T1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9">
                <a:moveTo>
                  <a:pt x="4" y="9"/>
                </a:moveTo>
                <a:lnTo>
                  <a:pt x="1" y="7"/>
                </a:lnTo>
                <a:lnTo>
                  <a:pt x="0" y="7"/>
                </a:lnTo>
                <a:lnTo>
                  <a:pt x="1" y="3"/>
                </a:lnTo>
                <a:lnTo>
                  <a:pt x="4" y="1"/>
                </a:lnTo>
                <a:lnTo>
                  <a:pt x="8" y="0"/>
                </a:lnTo>
                <a:lnTo>
                  <a:pt x="10" y="4"/>
                </a:lnTo>
                <a:lnTo>
                  <a:pt x="12" y="5"/>
                </a:lnTo>
                <a:lnTo>
                  <a:pt x="9" y="8"/>
                </a:lnTo>
                <a:lnTo>
                  <a:pt x="4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6" name="Freeform 1216"/>
          <p:cNvSpPr>
            <a:spLocks/>
          </p:cNvSpPr>
          <p:nvPr/>
        </p:nvSpPr>
        <p:spPr bwMode="auto">
          <a:xfrm>
            <a:off x="4679950" y="4275138"/>
            <a:ext cx="20638" cy="6350"/>
          </a:xfrm>
          <a:custGeom>
            <a:avLst/>
            <a:gdLst>
              <a:gd name="T0" fmla="*/ 0 w 13"/>
              <a:gd name="T1" fmla="*/ 0 h 4"/>
              <a:gd name="T2" fmla="*/ 5 w 13"/>
              <a:gd name="T3" fmla="*/ 4 h 4"/>
              <a:gd name="T4" fmla="*/ 13 w 13"/>
              <a:gd name="T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4">
                <a:moveTo>
                  <a:pt x="0" y="0"/>
                </a:moveTo>
                <a:lnTo>
                  <a:pt x="5" y="4"/>
                </a:lnTo>
                <a:lnTo>
                  <a:pt x="13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7" name="Freeform 1217"/>
          <p:cNvSpPr>
            <a:spLocks/>
          </p:cNvSpPr>
          <p:nvPr/>
        </p:nvSpPr>
        <p:spPr bwMode="auto">
          <a:xfrm>
            <a:off x="4846638" y="4268788"/>
            <a:ext cx="26988" cy="17463"/>
          </a:xfrm>
          <a:custGeom>
            <a:avLst/>
            <a:gdLst>
              <a:gd name="T0" fmla="*/ 17 w 17"/>
              <a:gd name="T1" fmla="*/ 3 h 11"/>
              <a:gd name="T2" fmla="*/ 5 w 17"/>
              <a:gd name="T3" fmla="*/ 11 h 11"/>
              <a:gd name="T4" fmla="*/ 0 w 17"/>
              <a:gd name="T5" fmla="*/ 8 h 11"/>
              <a:gd name="T6" fmla="*/ 4 w 17"/>
              <a:gd name="T7" fmla="*/ 4 h 11"/>
              <a:gd name="T8" fmla="*/ 2 w 17"/>
              <a:gd name="T9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1">
                <a:moveTo>
                  <a:pt x="17" y="3"/>
                </a:moveTo>
                <a:lnTo>
                  <a:pt x="5" y="11"/>
                </a:lnTo>
                <a:lnTo>
                  <a:pt x="0" y="8"/>
                </a:lnTo>
                <a:lnTo>
                  <a:pt x="4" y="4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8" name="Freeform 1218"/>
          <p:cNvSpPr>
            <a:spLocks/>
          </p:cNvSpPr>
          <p:nvPr/>
        </p:nvSpPr>
        <p:spPr bwMode="auto">
          <a:xfrm>
            <a:off x="4795838" y="4281488"/>
            <a:ext cx="6350" cy="4763"/>
          </a:xfrm>
          <a:custGeom>
            <a:avLst/>
            <a:gdLst>
              <a:gd name="T0" fmla="*/ 4 w 4"/>
              <a:gd name="T1" fmla="*/ 3 h 3"/>
              <a:gd name="T2" fmla="*/ 4 w 4"/>
              <a:gd name="T3" fmla="*/ 3 h 3"/>
              <a:gd name="T4" fmla="*/ 0 w 4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4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9" name="Freeform 1219"/>
          <p:cNvSpPr>
            <a:spLocks/>
          </p:cNvSpPr>
          <p:nvPr/>
        </p:nvSpPr>
        <p:spPr bwMode="auto">
          <a:xfrm>
            <a:off x="4564063" y="4251326"/>
            <a:ext cx="88900" cy="36513"/>
          </a:xfrm>
          <a:custGeom>
            <a:avLst/>
            <a:gdLst>
              <a:gd name="T0" fmla="*/ 6 w 56"/>
              <a:gd name="T1" fmla="*/ 23 h 23"/>
              <a:gd name="T2" fmla="*/ 0 w 56"/>
              <a:gd name="T3" fmla="*/ 21 h 23"/>
              <a:gd name="T4" fmla="*/ 26 w 56"/>
              <a:gd name="T5" fmla="*/ 6 h 23"/>
              <a:gd name="T6" fmla="*/ 36 w 56"/>
              <a:gd name="T7" fmla="*/ 0 h 23"/>
              <a:gd name="T8" fmla="*/ 47 w 56"/>
              <a:gd name="T9" fmla="*/ 0 h 23"/>
              <a:gd name="T10" fmla="*/ 51 w 56"/>
              <a:gd name="T11" fmla="*/ 0 h 23"/>
              <a:gd name="T12" fmla="*/ 51 w 56"/>
              <a:gd name="T13" fmla="*/ 2 h 23"/>
              <a:gd name="T14" fmla="*/ 54 w 56"/>
              <a:gd name="T15" fmla="*/ 7 h 23"/>
              <a:gd name="T16" fmla="*/ 56 w 56"/>
              <a:gd name="T17" fmla="*/ 1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23">
                <a:moveTo>
                  <a:pt x="6" y="23"/>
                </a:moveTo>
                <a:lnTo>
                  <a:pt x="0" y="21"/>
                </a:lnTo>
                <a:lnTo>
                  <a:pt x="26" y="6"/>
                </a:lnTo>
                <a:lnTo>
                  <a:pt x="36" y="0"/>
                </a:lnTo>
                <a:lnTo>
                  <a:pt x="47" y="0"/>
                </a:lnTo>
                <a:lnTo>
                  <a:pt x="51" y="0"/>
                </a:lnTo>
                <a:lnTo>
                  <a:pt x="51" y="2"/>
                </a:lnTo>
                <a:lnTo>
                  <a:pt x="54" y="7"/>
                </a:lnTo>
                <a:lnTo>
                  <a:pt x="56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0" name="Freeform 1220"/>
          <p:cNvSpPr>
            <a:spLocks/>
          </p:cNvSpPr>
          <p:nvPr/>
        </p:nvSpPr>
        <p:spPr bwMode="auto">
          <a:xfrm>
            <a:off x="4652963" y="4267201"/>
            <a:ext cx="15875" cy="20638"/>
          </a:xfrm>
          <a:custGeom>
            <a:avLst/>
            <a:gdLst>
              <a:gd name="T0" fmla="*/ 0 w 10"/>
              <a:gd name="T1" fmla="*/ 0 h 13"/>
              <a:gd name="T2" fmla="*/ 6 w 10"/>
              <a:gd name="T3" fmla="*/ 8 h 13"/>
              <a:gd name="T4" fmla="*/ 7 w 10"/>
              <a:gd name="T5" fmla="*/ 9 h 13"/>
              <a:gd name="T6" fmla="*/ 10 w 10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13">
                <a:moveTo>
                  <a:pt x="0" y="0"/>
                </a:moveTo>
                <a:lnTo>
                  <a:pt x="6" y="8"/>
                </a:lnTo>
                <a:lnTo>
                  <a:pt x="7" y="9"/>
                </a:lnTo>
                <a:lnTo>
                  <a:pt x="1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1" name="Line 1221"/>
          <p:cNvSpPr>
            <a:spLocks noChangeShapeType="1"/>
          </p:cNvSpPr>
          <p:nvPr/>
        </p:nvSpPr>
        <p:spPr bwMode="auto">
          <a:xfrm flipV="1">
            <a:off x="4703763" y="4278313"/>
            <a:ext cx="17463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2" name="Freeform 1222"/>
          <p:cNvSpPr>
            <a:spLocks/>
          </p:cNvSpPr>
          <p:nvPr/>
        </p:nvSpPr>
        <p:spPr bwMode="auto">
          <a:xfrm>
            <a:off x="4721225" y="4278313"/>
            <a:ext cx="19050" cy="9525"/>
          </a:xfrm>
          <a:custGeom>
            <a:avLst/>
            <a:gdLst>
              <a:gd name="T0" fmla="*/ 0 w 12"/>
              <a:gd name="T1" fmla="*/ 0 h 6"/>
              <a:gd name="T2" fmla="*/ 4 w 12"/>
              <a:gd name="T3" fmla="*/ 0 h 6"/>
              <a:gd name="T4" fmla="*/ 9 w 12"/>
              <a:gd name="T5" fmla="*/ 2 h 6"/>
              <a:gd name="T6" fmla="*/ 12 w 12"/>
              <a:gd name="T7" fmla="*/ 4 h 6"/>
              <a:gd name="T8" fmla="*/ 5 w 12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6">
                <a:moveTo>
                  <a:pt x="0" y="0"/>
                </a:moveTo>
                <a:lnTo>
                  <a:pt x="4" y="0"/>
                </a:lnTo>
                <a:lnTo>
                  <a:pt x="9" y="2"/>
                </a:lnTo>
                <a:lnTo>
                  <a:pt x="12" y="4"/>
                </a:lnTo>
                <a:lnTo>
                  <a:pt x="5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3" name="Freeform 1223"/>
          <p:cNvSpPr>
            <a:spLocks/>
          </p:cNvSpPr>
          <p:nvPr/>
        </p:nvSpPr>
        <p:spPr bwMode="auto">
          <a:xfrm>
            <a:off x="4748213" y="4284663"/>
            <a:ext cx="22225" cy="3175"/>
          </a:xfrm>
          <a:custGeom>
            <a:avLst/>
            <a:gdLst>
              <a:gd name="T0" fmla="*/ 0 w 14"/>
              <a:gd name="T1" fmla="*/ 2 h 2"/>
              <a:gd name="T2" fmla="*/ 2 w 14"/>
              <a:gd name="T3" fmla="*/ 1 h 2"/>
              <a:gd name="T4" fmla="*/ 14 w 14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" h="2">
                <a:moveTo>
                  <a:pt x="0" y="2"/>
                </a:moveTo>
                <a:lnTo>
                  <a:pt x="2" y="1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4" name="Freeform 1224"/>
          <p:cNvSpPr>
            <a:spLocks/>
          </p:cNvSpPr>
          <p:nvPr/>
        </p:nvSpPr>
        <p:spPr bwMode="auto">
          <a:xfrm>
            <a:off x="4770438" y="4284663"/>
            <a:ext cx="19050" cy="3175"/>
          </a:xfrm>
          <a:custGeom>
            <a:avLst/>
            <a:gdLst>
              <a:gd name="T0" fmla="*/ 0 w 12"/>
              <a:gd name="T1" fmla="*/ 0 h 2"/>
              <a:gd name="T2" fmla="*/ 3 w 12"/>
              <a:gd name="T3" fmla="*/ 0 h 2"/>
              <a:gd name="T4" fmla="*/ 11 w 12"/>
              <a:gd name="T5" fmla="*/ 1 h 2"/>
              <a:gd name="T6" fmla="*/ 12 w 12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2">
                <a:moveTo>
                  <a:pt x="0" y="0"/>
                </a:moveTo>
                <a:lnTo>
                  <a:pt x="3" y="0"/>
                </a:lnTo>
                <a:lnTo>
                  <a:pt x="11" y="1"/>
                </a:lnTo>
                <a:lnTo>
                  <a:pt x="12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5" name="Line 1225"/>
          <p:cNvSpPr>
            <a:spLocks noChangeShapeType="1"/>
          </p:cNvSpPr>
          <p:nvPr/>
        </p:nvSpPr>
        <p:spPr bwMode="auto">
          <a:xfrm flipV="1">
            <a:off x="4802188" y="4286251"/>
            <a:ext cx="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6" name="Freeform 1226"/>
          <p:cNvSpPr>
            <a:spLocks/>
          </p:cNvSpPr>
          <p:nvPr/>
        </p:nvSpPr>
        <p:spPr bwMode="auto">
          <a:xfrm>
            <a:off x="4762500" y="4227513"/>
            <a:ext cx="74613" cy="60325"/>
          </a:xfrm>
          <a:custGeom>
            <a:avLst/>
            <a:gdLst>
              <a:gd name="T0" fmla="*/ 21 w 47"/>
              <a:gd name="T1" fmla="*/ 34 h 38"/>
              <a:gd name="T2" fmla="*/ 17 w 47"/>
              <a:gd name="T3" fmla="*/ 30 h 38"/>
              <a:gd name="T4" fmla="*/ 12 w 47"/>
              <a:gd name="T5" fmla="*/ 21 h 38"/>
              <a:gd name="T6" fmla="*/ 6 w 47"/>
              <a:gd name="T7" fmla="*/ 28 h 38"/>
              <a:gd name="T8" fmla="*/ 0 w 47"/>
              <a:gd name="T9" fmla="*/ 28 h 38"/>
              <a:gd name="T10" fmla="*/ 0 w 47"/>
              <a:gd name="T11" fmla="*/ 26 h 38"/>
              <a:gd name="T12" fmla="*/ 1 w 47"/>
              <a:gd name="T13" fmla="*/ 17 h 38"/>
              <a:gd name="T14" fmla="*/ 4 w 47"/>
              <a:gd name="T15" fmla="*/ 17 h 38"/>
              <a:gd name="T16" fmla="*/ 9 w 47"/>
              <a:gd name="T17" fmla="*/ 14 h 38"/>
              <a:gd name="T18" fmla="*/ 12 w 47"/>
              <a:gd name="T19" fmla="*/ 4 h 38"/>
              <a:gd name="T20" fmla="*/ 27 w 47"/>
              <a:gd name="T21" fmla="*/ 0 h 38"/>
              <a:gd name="T22" fmla="*/ 30 w 47"/>
              <a:gd name="T23" fmla="*/ 10 h 38"/>
              <a:gd name="T24" fmla="*/ 30 w 47"/>
              <a:gd name="T25" fmla="*/ 14 h 38"/>
              <a:gd name="T26" fmla="*/ 30 w 47"/>
              <a:gd name="T27" fmla="*/ 19 h 38"/>
              <a:gd name="T28" fmla="*/ 38 w 47"/>
              <a:gd name="T29" fmla="*/ 28 h 38"/>
              <a:gd name="T30" fmla="*/ 42 w 47"/>
              <a:gd name="T31" fmla="*/ 32 h 38"/>
              <a:gd name="T32" fmla="*/ 39 w 47"/>
              <a:gd name="T33" fmla="*/ 36 h 38"/>
              <a:gd name="T34" fmla="*/ 45 w 47"/>
              <a:gd name="T35" fmla="*/ 36 h 38"/>
              <a:gd name="T36" fmla="*/ 47 w 47"/>
              <a:gd name="T37" fmla="*/ 3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7" h="38">
                <a:moveTo>
                  <a:pt x="21" y="34"/>
                </a:moveTo>
                <a:lnTo>
                  <a:pt x="17" y="30"/>
                </a:lnTo>
                <a:lnTo>
                  <a:pt x="12" y="21"/>
                </a:lnTo>
                <a:lnTo>
                  <a:pt x="6" y="28"/>
                </a:lnTo>
                <a:lnTo>
                  <a:pt x="0" y="28"/>
                </a:lnTo>
                <a:lnTo>
                  <a:pt x="0" y="26"/>
                </a:lnTo>
                <a:lnTo>
                  <a:pt x="1" y="17"/>
                </a:lnTo>
                <a:lnTo>
                  <a:pt x="4" y="17"/>
                </a:lnTo>
                <a:lnTo>
                  <a:pt x="9" y="14"/>
                </a:lnTo>
                <a:lnTo>
                  <a:pt x="12" y="4"/>
                </a:lnTo>
                <a:lnTo>
                  <a:pt x="27" y="0"/>
                </a:lnTo>
                <a:lnTo>
                  <a:pt x="30" y="10"/>
                </a:lnTo>
                <a:lnTo>
                  <a:pt x="30" y="14"/>
                </a:lnTo>
                <a:lnTo>
                  <a:pt x="30" y="19"/>
                </a:lnTo>
                <a:lnTo>
                  <a:pt x="38" y="28"/>
                </a:lnTo>
                <a:lnTo>
                  <a:pt x="42" y="32"/>
                </a:lnTo>
                <a:lnTo>
                  <a:pt x="39" y="36"/>
                </a:lnTo>
                <a:lnTo>
                  <a:pt x="45" y="36"/>
                </a:lnTo>
                <a:lnTo>
                  <a:pt x="47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7" name="Freeform 1227"/>
          <p:cNvSpPr>
            <a:spLocks/>
          </p:cNvSpPr>
          <p:nvPr/>
        </p:nvSpPr>
        <p:spPr bwMode="auto">
          <a:xfrm>
            <a:off x="4872038" y="4273551"/>
            <a:ext cx="22225" cy="14288"/>
          </a:xfrm>
          <a:custGeom>
            <a:avLst/>
            <a:gdLst>
              <a:gd name="T0" fmla="*/ 0 w 14"/>
              <a:gd name="T1" fmla="*/ 9 h 9"/>
              <a:gd name="T2" fmla="*/ 1 w 14"/>
              <a:gd name="T3" fmla="*/ 7 h 9"/>
              <a:gd name="T4" fmla="*/ 14 w 14"/>
              <a:gd name="T5" fmla="*/ 1 h 9"/>
              <a:gd name="T6" fmla="*/ 14 w 14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9">
                <a:moveTo>
                  <a:pt x="0" y="9"/>
                </a:moveTo>
                <a:lnTo>
                  <a:pt x="1" y="7"/>
                </a:lnTo>
                <a:lnTo>
                  <a:pt x="14" y="1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8" name="Freeform 1228"/>
          <p:cNvSpPr>
            <a:spLocks/>
          </p:cNvSpPr>
          <p:nvPr/>
        </p:nvSpPr>
        <p:spPr bwMode="auto">
          <a:xfrm>
            <a:off x="4881563" y="4286251"/>
            <a:ext cx="19050" cy="1588"/>
          </a:xfrm>
          <a:custGeom>
            <a:avLst/>
            <a:gdLst>
              <a:gd name="T0" fmla="*/ 12 w 12"/>
              <a:gd name="T1" fmla="*/ 0 h 1"/>
              <a:gd name="T2" fmla="*/ 6 w 12"/>
              <a:gd name="T3" fmla="*/ 0 h 1"/>
              <a:gd name="T4" fmla="*/ 1 w 12"/>
              <a:gd name="T5" fmla="*/ 1 h 1"/>
              <a:gd name="T6" fmla="*/ 0 w 12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">
                <a:moveTo>
                  <a:pt x="12" y="0"/>
                </a:moveTo>
                <a:lnTo>
                  <a:pt x="6" y="0"/>
                </a:lnTo>
                <a:lnTo>
                  <a:pt x="1" y="1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9" name="Freeform 1229"/>
          <p:cNvSpPr>
            <a:spLocks/>
          </p:cNvSpPr>
          <p:nvPr/>
        </p:nvSpPr>
        <p:spPr bwMode="auto">
          <a:xfrm>
            <a:off x="4900613" y="4286251"/>
            <a:ext cx="4763" cy="1588"/>
          </a:xfrm>
          <a:custGeom>
            <a:avLst/>
            <a:gdLst>
              <a:gd name="T0" fmla="*/ 1 w 3"/>
              <a:gd name="T1" fmla="*/ 1 h 1"/>
              <a:gd name="T2" fmla="*/ 3 w 3"/>
              <a:gd name="T3" fmla="*/ 0 h 1"/>
              <a:gd name="T4" fmla="*/ 0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1" y="1"/>
                </a:move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0" name="Freeform 1230"/>
          <p:cNvSpPr>
            <a:spLocks/>
          </p:cNvSpPr>
          <p:nvPr/>
        </p:nvSpPr>
        <p:spPr bwMode="auto">
          <a:xfrm>
            <a:off x="4872038" y="4287838"/>
            <a:ext cx="9525" cy="0"/>
          </a:xfrm>
          <a:custGeom>
            <a:avLst/>
            <a:gdLst>
              <a:gd name="T0" fmla="*/ 6 w 6"/>
              <a:gd name="T1" fmla="*/ 0 w 6"/>
              <a:gd name="T2" fmla="*/ 0 w 6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6">
                <a:moveTo>
                  <a:pt x="6" y="0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1" name="Freeform 1231"/>
          <p:cNvSpPr>
            <a:spLocks/>
          </p:cNvSpPr>
          <p:nvPr/>
        </p:nvSpPr>
        <p:spPr bwMode="auto">
          <a:xfrm>
            <a:off x="4897438" y="4287838"/>
            <a:ext cx="4763" cy="7938"/>
          </a:xfrm>
          <a:custGeom>
            <a:avLst/>
            <a:gdLst>
              <a:gd name="T0" fmla="*/ 0 w 3"/>
              <a:gd name="T1" fmla="*/ 5 h 5"/>
              <a:gd name="T2" fmla="*/ 3 w 3"/>
              <a:gd name="T3" fmla="*/ 3 h 5"/>
              <a:gd name="T4" fmla="*/ 3 w 3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0" y="5"/>
                </a:moveTo>
                <a:lnTo>
                  <a:pt x="3" y="3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2" name="Line 1232"/>
          <p:cNvSpPr>
            <a:spLocks noChangeShapeType="1"/>
          </p:cNvSpPr>
          <p:nvPr/>
        </p:nvSpPr>
        <p:spPr bwMode="auto">
          <a:xfrm flipV="1">
            <a:off x="4895850" y="4295776"/>
            <a:ext cx="1588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3" name="Freeform 1233"/>
          <p:cNvSpPr>
            <a:spLocks/>
          </p:cNvSpPr>
          <p:nvPr/>
        </p:nvSpPr>
        <p:spPr bwMode="auto">
          <a:xfrm>
            <a:off x="4668838" y="4287838"/>
            <a:ext cx="34925" cy="11113"/>
          </a:xfrm>
          <a:custGeom>
            <a:avLst/>
            <a:gdLst>
              <a:gd name="T0" fmla="*/ 0 w 22"/>
              <a:gd name="T1" fmla="*/ 0 h 7"/>
              <a:gd name="T2" fmla="*/ 0 w 22"/>
              <a:gd name="T3" fmla="*/ 3 h 7"/>
              <a:gd name="T4" fmla="*/ 1 w 22"/>
              <a:gd name="T5" fmla="*/ 6 h 7"/>
              <a:gd name="T6" fmla="*/ 12 w 22"/>
              <a:gd name="T7" fmla="*/ 7 h 7"/>
              <a:gd name="T8" fmla="*/ 19 w 22"/>
              <a:gd name="T9" fmla="*/ 2 h 7"/>
              <a:gd name="T10" fmla="*/ 22 w 22"/>
              <a:gd name="T11" fmla="*/ 0 h 7"/>
              <a:gd name="T12" fmla="*/ 22 w 22"/>
              <a:gd name="T13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" h="7">
                <a:moveTo>
                  <a:pt x="0" y="0"/>
                </a:moveTo>
                <a:lnTo>
                  <a:pt x="0" y="3"/>
                </a:lnTo>
                <a:lnTo>
                  <a:pt x="1" y="6"/>
                </a:lnTo>
                <a:lnTo>
                  <a:pt x="12" y="7"/>
                </a:lnTo>
                <a:lnTo>
                  <a:pt x="19" y="2"/>
                </a:lnTo>
                <a:lnTo>
                  <a:pt x="22" y="0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4" name="Freeform 1234"/>
          <p:cNvSpPr>
            <a:spLocks/>
          </p:cNvSpPr>
          <p:nvPr/>
        </p:nvSpPr>
        <p:spPr bwMode="auto">
          <a:xfrm>
            <a:off x="4835525" y="4287838"/>
            <a:ext cx="4763" cy="11113"/>
          </a:xfrm>
          <a:custGeom>
            <a:avLst/>
            <a:gdLst>
              <a:gd name="T0" fmla="*/ 1 w 3"/>
              <a:gd name="T1" fmla="*/ 0 h 7"/>
              <a:gd name="T2" fmla="*/ 3 w 3"/>
              <a:gd name="T3" fmla="*/ 2 h 7"/>
              <a:gd name="T4" fmla="*/ 0 w 3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7">
                <a:moveTo>
                  <a:pt x="1" y="0"/>
                </a:moveTo>
                <a:lnTo>
                  <a:pt x="3" y="2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5" name="Freeform 1235"/>
          <p:cNvSpPr>
            <a:spLocks/>
          </p:cNvSpPr>
          <p:nvPr/>
        </p:nvSpPr>
        <p:spPr bwMode="auto">
          <a:xfrm>
            <a:off x="4721225" y="4287838"/>
            <a:ext cx="7938" cy="11113"/>
          </a:xfrm>
          <a:custGeom>
            <a:avLst/>
            <a:gdLst>
              <a:gd name="T0" fmla="*/ 5 w 5"/>
              <a:gd name="T1" fmla="*/ 0 h 7"/>
              <a:gd name="T2" fmla="*/ 1 w 5"/>
              <a:gd name="T3" fmla="*/ 5 h 7"/>
              <a:gd name="T4" fmla="*/ 0 w 5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7">
                <a:moveTo>
                  <a:pt x="5" y="0"/>
                </a:moveTo>
                <a:lnTo>
                  <a:pt x="1" y="5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6" name="Freeform 1236"/>
          <p:cNvSpPr>
            <a:spLocks/>
          </p:cNvSpPr>
          <p:nvPr/>
        </p:nvSpPr>
        <p:spPr bwMode="auto">
          <a:xfrm>
            <a:off x="4872038" y="4297363"/>
            <a:ext cx="23813" cy="4763"/>
          </a:xfrm>
          <a:custGeom>
            <a:avLst/>
            <a:gdLst>
              <a:gd name="T0" fmla="*/ 0 w 15"/>
              <a:gd name="T1" fmla="*/ 3 h 3"/>
              <a:gd name="T2" fmla="*/ 3 w 15"/>
              <a:gd name="T3" fmla="*/ 3 h 3"/>
              <a:gd name="T4" fmla="*/ 11 w 15"/>
              <a:gd name="T5" fmla="*/ 1 h 3"/>
              <a:gd name="T6" fmla="*/ 15 w 15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3">
                <a:moveTo>
                  <a:pt x="0" y="3"/>
                </a:moveTo>
                <a:lnTo>
                  <a:pt x="3" y="3"/>
                </a:lnTo>
                <a:lnTo>
                  <a:pt x="11" y="1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7" name="Freeform 1237"/>
          <p:cNvSpPr>
            <a:spLocks/>
          </p:cNvSpPr>
          <p:nvPr/>
        </p:nvSpPr>
        <p:spPr bwMode="auto">
          <a:xfrm>
            <a:off x="4718050" y="4287838"/>
            <a:ext cx="30163" cy="17463"/>
          </a:xfrm>
          <a:custGeom>
            <a:avLst/>
            <a:gdLst>
              <a:gd name="T0" fmla="*/ 2 w 19"/>
              <a:gd name="T1" fmla="*/ 7 h 11"/>
              <a:gd name="T2" fmla="*/ 0 w 19"/>
              <a:gd name="T3" fmla="*/ 11 h 11"/>
              <a:gd name="T4" fmla="*/ 2 w 19"/>
              <a:gd name="T5" fmla="*/ 11 h 11"/>
              <a:gd name="T6" fmla="*/ 19 w 19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1">
                <a:moveTo>
                  <a:pt x="2" y="7"/>
                </a:moveTo>
                <a:lnTo>
                  <a:pt x="0" y="11"/>
                </a:lnTo>
                <a:lnTo>
                  <a:pt x="2" y="11"/>
                </a:lnTo>
                <a:lnTo>
                  <a:pt x="1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8" name="Freeform 1238"/>
          <p:cNvSpPr>
            <a:spLocks/>
          </p:cNvSpPr>
          <p:nvPr/>
        </p:nvSpPr>
        <p:spPr bwMode="auto">
          <a:xfrm>
            <a:off x="4835525" y="4298951"/>
            <a:ext cx="1588" cy="9525"/>
          </a:xfrm>
          <a:custGeom>
            <a:avLst/>
            <a:gdLst>
              <a:gd name="T0" fmla="*/ 0 w 1"/>
              <a:gd name="T1" fmla="*/ 0 h 6"/>
              <a:gd name="T2" fmla="*/ 0 w 1"/>
              <a:gd name="T3" fmla="*/ 2 h 6"/>
              <a:gd name="T4" fmla="*/ 1 w 1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6">
                <a:moveTo>
                  <a:pt x="0" y="0"/>
                </a:moveTo>
                <a:lnTo>
                  <a:pt x="0" y="2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9" name="Freeform 1239"/>
          <p:cNvSpPr>
            <a:spLocks/>
          </p:cNvSpPr>
          <p:nvPr/>
        </p:nvSpPr>
        <p:spPr bwMode="auto">
          <a:xfrm>
            <a:off x="4789488" y="4287838"/>
            <a:ext cx="9525" cy="38100"/>
          </a:xfrm>
          <a:custGeom>
            <a:avLst/>
            <a:gdLst>
              <a:gd name="T0" fmla="*/ 0 w 6"/>
              <a:gd name="T1" fmla="*/ 0 h 24"/>
              <a:gd name="T2" fmla="*/ 6 w 6"/>
              <a:gd name="T3" fmla="*/ 10 h 24"/>
              <a:gd name="T4" fmla="*/ 3 w 6"/>
              <a:gd name="T5" fmla="*/ 20 h 24"/>
              <a:gd name="T6" fmla="*/ 4 w 6"/>
              <a:gd name="T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24">
                <a:moveTo>
                  <a:pt x="0" y="0"/>
                </a:moveTo>
                <a:lnTo>
                  <a:pt x="6" y="10"/>
                </a:lnTo>
                <a:lnTo>
                  <a:pt x="3" y="20"/>
                </a:lnTo>
                <a:lnTo>
                  <a:pt x="4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0" name="Freeform 1240"/>
          <p:cNvSpPr>
            <a:spLocks/>
          </p:cNvSpPr>
          <p:nvPr/>
        </p:nvSpPr>
        <p:spPr bwMode="auto">
          <a:xfrm>
            <a:off x="4598988" y="4327526"/>
            <a:ext cx="11113" cy="1588"/>
          </a:xfrm>
          <a:custGeom>
            <a:avLst/>
            <a:gdLst>
              <a:gd name="T0" fmla="*/ 0 w 7"/>
              <a:gd name="T1" fmla="*/ 0 h 1"/>
              <a:gd name="T2" fmla="*/ 4 w 7"/>
              <a:gd name="T3" fmla="*/ 0 h 1"/>
              <a:gd name="T4" fmla="*/ 7 w 7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">
                <a:moveTo>
                  <a:pt x="0" y="0"/>
                </a:moveTo>
                <a:lnTo>
                  <a:pt x="4" y="0"/>
                </a:lnTo>
                <a:lnTo>
                  <a:pt x="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1" name="Line 1241"/>
          <p:cNvSpPr>
            <a:spLocks noChangeShapeType="1"/>
          </p:cNvSpPr>
          <p:nvPr/>
        </p:nvSpPr>
        <p:spPr bwMode="auto">
          <a:xfrm>
            <a:off x="4610100" y="4329113"/>
            <a:ext cx="635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2" name="Freeform 1242"/>
          <p:cNvSpPr>
            <a:spLocks/>
          </p:cNvSpPr>
          <p:nvPr/>
        </p:nvSpPr>
        <p:spPr bwMode="auto">
          <a:xfrm>
            <a:off x="4573588" y="4287838"/>
            <a:ext cx="42863" cy="41275"/>
          </a:xfrm>
          <a:custGeom>
            <a:avLst/>
            <a:gdLst>
              <a:gd name="T0" fmla="*/ 27 w 27"/>
              <a:gd name="T1" fmla="*/ 26 h 26"/>
              <a:gd name="T2" fmla="*/ 27 w 27"/>
              <a:gd name="T3" fmla="*/ 22 h 26"/>
              <a:gd name="T4" fmla="*/ 27 w 27"/>
              <a:gd name="T5" fmla="*/ 17 h 26"/>
              <a:gd name="T6" fmla="*/ 20 w 27"/>
              <a:gd name="T7" fmla="*/ 15 h 26"/>
              <a:gd name="T8" fmla="*/ 13 w 27"/>
              <a:gd name="T9" fmla="*/ 18 h 26"/>
              <a:gd name="T10" fmla="*/ 7 w 27"/>
              <a:gd name="T11" fmla="*/ 18 h 26"/>
              <a:gd name="T12" fmla="*/ 8 w 27"/>
              <a:gd name="T13" fmla="*/ 7 h 26"/>
              <a:gd name="T14" fmla="*/ 3 w 27"/>
              <a:gd name="T15" fmla="*/ 2 h 26"/>
              <a:gd name="T16" fmla="*/ 0 w 27"/>
              <a:gd name="T17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26">
                <a:moveTo>
                  <a:pt x="27" y="26"/>
                </a:moveTo>
                <a:lnTo>
                  <a:pt x="27" y="22"/>
                </a:lnTo>
                <a:lnTo>
                  <a:pt x="27" y="17"/>
                </a:lnTo>
                <a:lnTo>
                  <a:pt x="20" y="15"/>
                </a:lnTo>
                <a:lnTo>
                  <a:pt x="13" y="18"/>
                </a:lnTo>
                <a:lnTo>
                  <a:pt x="7" y="18"/>
                </a:lnTo>
                <a:lnTo>
                  <a:pt x="8" y="7"/>
                </a:lnTo>
                <a:lnTo>
                  <a:pt x="3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3" name="Freeform 1243"/>
          <p:cNvSpPr>
            <a:spLocks/>
          </p:cNvSpPr>
          <p:nvPr/>
        </p:nvSpPr>
        <p:spPr bwMode="auto">
          <a:xfrm>
            <a:off x="4537075" y="4303713"/>
            <a:ext cx="31750" cy="39688"/>
          </a:xfrm>
          <a:custGeom>
            <a:avLst/>
            <a:gdLst>
              <a:gd name="T0" fmla="*/ 16 w 20"/>
              <a:gd name="T1" fmla="*/ 25 h 25"/>
              <a:gd name="T2" fmla="*/ 19 w 20"/>
              <a:gd name="T3" fmla="*/ 19 h 25"/>
              <a:gd name="T4" fmla="*/ 20 w 20"/>
              <a:gd name="T5" fmla="*/ 5 h 25"/>
              <a:gd name="T6" fmla="*/ 5 w 20"/>
              <a:gd name="T7" fmla="*/ 0 h 25"/>
              <a:gd name="T8" fmla="*/ 0 w 20"/>
              <a:gd name="T9" fmla="*/ 10 h 25"/>
              <a:gd name="T10" fmla="*/ 1 w 20"/>
              <a:gd name="T11" fmla="*/ 11 h 25"/>
              <a:gd name="T12" fmla="*/ 16 w 20"/>
              <a:gd name="T13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25">
                <a:moveTo>
                  <a:pt x="16" y="25"/>
                </a:moveTo>
                <a:lnTo>
                  <a:pt x="19" y="19"/>
                </a:lnTo>
                <a:lnTo>
                  <a:pt x="20" y="5"/>
                </a:lnTo>
                <a:lnTo>
                  <a:pt x="5" y="0"/>
                </a:lnTo>
                <a:lnTo>
                  <a:pt x="0" y="10"/>
                </a:lnTo>
                <a:lnTo>
                  <a:pt x="1" y="11"/>
                </a:lnTo>
                <a:lnTo>
                  <a:pt x="16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4" name="Freeform 1244"/>
          <p:cNvSpPr>
            <a:spLocks/>
          </p:cNvSpPr>
          <p:nvPr/>
        </p:nvSpPr>
        <p:spPr bwMode="auto">
          <a:xfrm>
            <a:off x="4462463" y="4321176"/>
            <a:ext cx="17463" cy="25400"/>
          </a:xfrm>
          <a:custGeom>
            <a:avLst/>
            <a:gdLst>
              <a:gd name="T0" fmla="*/ 6 w 11"/>
              <a:gd name="T1" fmla="*/ 16 h 16"/>
              <a:gd name="T2" fmla="*/ 7 w 11"/>
              <a:gd name="T3" fmla="*/ 15 h 16"/>
              <a:gd name="T4" fmla="*/ 11 w 11"/>
              <a:gd name="T5" fmla="*/ 11 h 16"/>
              <a:gd name="T6" fmla="*/ 11 w 11"/>
              <a:gd name="T7" fmla="*/ 0 h 16"/>
              <a:gd name="T8" fmla="*/ 3 w 11"/>
              <a:gd name="T9" fmla="*/ 5 h 16"/>
              <a:gd name="T10" fmla="*/ 0 w 11"/>
              <a:gd name="T11" fmla="*/ 11 h 16"/>
              <a:gd name="T12" fmla="*/ 6 w 11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6">
                <a:moveTo>
                  <a:pt x="6" y="16"/>
                </a:moveTo>
                <a:lnTo>
                  <a:pt x="7" y="15"/>
                </a:lnTo>
                <a:lnTo>
                  <a:pt x="11" y="11"/>
                </a:lnTo>
                <a:lnTo>
                  <a:pt x="11" y="0"/>
                </a:lnTo>
                <a:lnTo>
                  <a:pt x="3" y="5"/>
                </a:lnTo>
                <a:lnTo>
                  <a:pt x="0" y="11"/>
                </a:lnTo>
                <a:lnTo>
                  <a:pt x="6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5" name="Freeform 1245"/>
          <p:cNvSpPr>
            <a:spLocks/>
          </p:cNvSpPr>
          <p:nvPr/>
        </p:nvSpPr>
        <p:spPr bwMode="auto">
          <a:xfrm>
            <a:off x="4830763" y="4308476"/>
            <a:ext cx="66675" cy="47625"/>
          </a:xfrm>
          <a:custGeom>
            <a:avLst/>
            <a:gdLst>
              <a:gd name="T0" fmla="*/ 4 w 42"/>
              <a:gd name="T1" fmla="*/ 0 h 30"/>
              <a:gd name="T2" fmla="*/ 6 w 42"/>
              <a:gd name="T3" fmla="*/ 5 h 30"/>
              <a:gd name="T4" fmla="*/ 0 w 42"/>
              <a:gd name="T5" fmla="*/ 13 h 30"/>
              <a:gd name="T6" fmla="*/ 8 w 42"/>
              <a:gd name="T7" fmla="*/ 16 h 30"/>
              <a:gd name="T8" fmla="*/ 14 w 42"/>
              <a:gd name="T9" fmla="*/ 17 h 30"/>
              <a:gd name="T10" fmla="*/ 22 w 42"/>
              <a:gd name="T11" fmla="*/ 24 h 30"/>
              <a:gd name="T12" fmla="*/ 26 w 42"/>
              <a:gd name="T13" fmla="*/ 23 h 30"/>
              <a:gd name="T14" fmla="*/ 19 w 42"/>
              <a:gd name="T15" fmla="*/ 13 h 30"/>
              <a:gd name="T16" fmla="*/ 22 w 42"/>
              <a:gd name="T17" fmla="*/ 11 h 30"/>
              <a:gd name="T18" fmla="*/ 29 w 42"/>
              <a:gd name="T19" fmla="*/ 17 h 30"/>
              <a:gd name="T20" fmla="*/ 33 w 42"/>
              <a:gd name="T21" fmla="*/ 20 h 30"/>
              <a:gd name="T22" fmla="*/ 38 w 42"/>
              <a:gd name="T23" fmla="*/ 27 h 30"/>
              <a:gd name="T24" fmla="*/ 42 w 42"/>
              <a:gd name="T2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2" h="30">
                <a:moveTo>
                  <a:pt x="4" y="0"/>
                </a:moveTo>
                <a:lnTo>
                  <a:pt x="6" y="5"/>
                </a:lnTo>
                <a:lnTo>
                  <a:pt x="0" y="13"/>
                </a:lnTo>
                <a:lnTo>
                  <a:pt x="8" y="16"/>
                </a:lnTo>
                <a:lnTo>
                  <a:pt x="14" y="17"/>
                </a:lnTo>
                <a:lnTo>
                  <a:pt x="22" y="24"/>
                </a:lnTo>
                <a:lnTo>
                  <a:pt x="26" y="23"/>
                </a:lnTo>
                <a:lnTo>
                  <a:pt x="19" y="13"/>
                </a:lnTo>
                <a:lnTo>
                  <a:pt x="22" y="11"/>
                </a:lnTo>
                <a:lnTo>
                  <a:pt x="29" y="17"/>
                </a:lnTo>
                <a:lnTo>
                  <a:pt x="33" y="20"/>
                </a:lnTo>
                <a:lnTo>
                  <a:pt x="38" y="27"/>
                </a:lnTo>
                <a:lnTo>
                  <a:pt x="42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6" name="Line 1246"/>
          <p:cNvSpPr>
            <a:spLocks noChangeShapeType="1"/>
          </p:cNvSpPr>
          <p:nvPr/>
        </p:nvSpPr>
        <p:spPr bwMode="auto">
          <a:xfrm>
            <a:off x="4897438" y="4356101"/>
            <a:ext cx="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7" name="Freeform 1247"/>
          <p:cNvSpPr>
            <a:spLocks/>
          </p:cNvSpPr>
          <p:nvPr/>
        </p:nvSpPr>
        <p:spPr bwMode="auto">
          <a:xfrm>
            <a:off x="4865688" y="4302126"/>
            <a:ext cx="41275" cy="55563"/>
          </a:xfrm>
          <a:custGeom>
            <a:avLst/>
            <a:gdLst>
              <a:gd name="T0" fmla="*/ 20 w 26"/>
              <a:gd name="T1" fmla="*/ 35 h 35"/>
              <a:gd name="T2" fmla="*/ 22 w 26"/>
              <a:gd name="T3" fmla="*/ 35 h 35"/>
              <a:gd name="T4" fmla="*/ 26 w 26"/>
              <a:gd name="T5" fmla="*/ 28 h 35"/>
              <a:gd name="T6" fmla="*/ 20 w 26"/>
              <a:gd name="T7" fmla="*/ 26 h 35"/>
              <a:gd name="T8" fmla="*/ 20 w 26"/>
              <a:gd name="T9" fmla="*/ 21 h 35"/>
              <a:gd name="T10" fmla="*/ 18 w 26"/>
              <a:gd name="T11" fmla="*/ 16 h 35"/>
              <a:gd name="T12" fmla="*/ 10 w 26"/>
              <a:gd name="T13" fmla="*/ 17 h 35"/>
              <a:gd name="T14" fmla="*/ 5 w 26"/>
              <a:gd name="T15" fmla="*/ 11 h 35"/>
              <a:gd name="T16" fmla="*/ 1 w 26"/>
              <a:gd name="T17" fmla="*/ 4 h 35"/>
              <a:gd name="T18" fmla="*/ 0 w 26"/>
              <a:gd name="T19" fmla="*/ 0 h 35"/>
              <a:gd name="T20" fmla="*/ 4 w 26"/>
              <a:gd name="T2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35">
                <a:moveTo>
                  <a:pt x="20" y="35"/>
                </a:moveTo>
                <a:lnTo>
                  <a:pt x="22" y="35"/>
                </a:lnTo>
                <a:lnTo>
                  <a:pt x="26" y="28"/>
                </a:lnTo>
                <a:lnTo>
                  <a:pt x="20" y="26"/>
                </a:lnTo>
                <a:lnTo>
                  <a:pt x="20" y="21"/>
                </a:lnTo>
                <a:lnTo>
                  <a:pt x="18" y="16"/>
                </a:lnTo>
                <a:lnTo>
                  <a:pt x="10" y="17"/>
                </a:lnTo>
                <a:lnTo>
                  <a:pt x="5" y="11"/>
                </a:lnTo>
                <a:lnTo>
                  <a:pt x="1" y="4"/>
                </a:lnTo>
                <a:lnTo>
                  <a:pt x="0" y="0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8" name="Freeform 1248"/>
          <p:cNvSpPr>
            <a:spLocks/>
          </p:cNvSpPr>
          <p:nvPr/>
        </p:nvSpPr>
        <p:spPr bwMode="auto">
          <a:xfrm>
            <a:off x="4802188" y="4287838"/>
            <a:ext cx="34925" cy="71438"/>
          </a:xfrm>
          <a:custGeom>
            <a:avLst/>
            <a:gdLst>
              <a:gd name="T0" fmla="*/ 22 w 22"/>
              <a:gd name="T1" fmla="*/ 45 h 45"/>
              <a:gd name="T2" fmla="*/ 21 w 22"/>
              <a:gd name="T3" fmla="*/ 43 h 45"/>
              <a:gd name="T4" fmla="*/ 14 w 22"/>
              <a:gd name="T5" fmla="*/ 40 h 45"/>
              <a:gd name="T6" fmla="*/ 6 w 22"/>
              <a:gd name="T7" fmla="*/ 32 h 45"/>
              <a:gd name="T8" fmla="*/ 3 w 22"/>
              <a:gd name="T9" fmla="*/ 24 h 45"/>
              <a:gd name="T10" fmla="*/ 9 w 22"/>
              <a:gd name="T11" fmla="*/ 14 h 45"/>
              <a:gd name="T12" fmla="*/ 3 w 22"/>
              <a:gd name="T13" fmla="*/ 7 h 45"/>
              <a:gd name="T14" fmla="*/ 0 w 22"/>
              <a:gd name="T15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45">
                <a:moveTo>
                  <a:pt x="22" y="45"/>
                </a:moveTo>
                <a:lnTo>
                  <a:pt x="21" y="43"/>
                </a:lnTo>
                <a:lnTo>
                  <a:pt x="14" y="40"/>
                </a:lnTo>
                <a:lnTo>
                  <a:pt x="6" y="32"/>
                </a:lnTo>
                <a:lnTo>
                  <a:pt x="3" y="24"/>
                </a:lnTo>
                <a:lnTo>
                  <a:pt x="9" y="14"/>
                </a:lnTo>
                <a:lnTo>
                  <a:pt x="3" y="7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9" name="Freeform 1249"/>
          <p:cNvSpPr>
            <a:spLocks/>
          </p:cNvSpPr>
          <p:nvPr/>
        </p:nvSpPr>
        <p:spPr bwMode="auto">
          <a:xfrm>
            <a:off x="4781550" y="4368801"/>
            <a:ext cx="0" cy="1588"/>
          </a:xfrm>
          <a:custGeom>
            <a:avLst/>
            <a:gdLst>
              <a:gd name="T0" fmla="*/ 1 h 1"/>
              <a:gd name="T1" fmla="*/ 0 h 1"/>
              <a:gd name="T2" fmla="*/ 0 h 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1">
                <a:moveTo>
                  <a:pt x="0" y="1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0" name="Freeform 1250"/>
          <p:cNvSpPr>
            <a:spLocks/>
          </p:cNvSpPr>
          <p:nvPr/>
        </p:nvSpPr>
        <p:spPr bwMode="auto">
          <a:xfrm>
            <a:off x="4427538" y="4352926"/>
            <a:ext cx="23813" cy="26988"/>
          </a:xfrm>
          <a:custGeom>
            <a:avLst/>
            <a:gdLst>
              <a:gd name="T0" fmla="*/ 11 w 15"/>
              <a:gd name="T1" fmla="*/ 17 h 17"/>
              <a:gd name="T2" fmla="*/ 15 w 15"/>
              <a:gd name="T3" fmla="*/ 6 h 17"/>
              <a:gd name="T4" fmla="*/ 3 w 15"/>
              <a:gd name="T5" fmla="*/ 0 h 17"/>
              <a:gd name="T6" fmla="*/ 0 w 15"/>
              <a:gd name="T7" fmla="*/ 2 h 17"/>
              <a:gd name="T8" fmla="*/ 0 w 15"/>
              <a:gd name="T9" fmla="*/ 4 h 17"/>
              <a:gd name="T10" fmla="*/ 3 w 15"/>
              <a:gd name="T11" fmla="*/ 10 h 17"/>
              <a:gd name="T12" fmla="*/ 11 w 1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7">
                <a:moveTo>
                  <a:pt x="11" y="17"/>
                </a:moveTo>
                <a:lnTo>
                  <a:pt x="15" y="6"/>
                </a:lnTo>
                <a:lnTo>
                  <a:pt x="3" y="0"/>
                </a:lnTo>
                <a:lnTo>
                  <a:pt x="0" y="2"/>
                </a:lnTo>
                <a:lnTo>
                  <a:pt x="0" y="4"/>
                </a:lnTo>
                <a:lnTo>
                  <a:pt x="3" y="10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1" name="Freeform 1251"/>
          <p:cNvSpPr>
            <a:spLocks/>
          </p:cNvSpPr>
          <p:nvPr/>
        </p:nvSpPr>
        <p:spPr bwMode="auto">
          <a:xfrm>
            <a:off x="4513263" y="4352926"/>
            <a:ext cx="49213" cy="28575"/>
          </a:xfrm>
          <a:custGeom>
            <a:avLst/>
            <a:gdLst>
              <a:gd name="T0" fmla="*/ 0 w 31"/>
              <a:gd name="T1" fmla="*/ 18 h 18"/>
              <a:gd name="T2" fmla="*/ 4 w 31"/>
              <a:gd name="T3" fmla="*/ 17 h 18"/>
              <a:gd name="T4" fmla="*/ 16 w 31"/>
              <a:gd name="T5" fmla="*/ 15 h 18"/>
              <a:gd name="T6" fmla="*/ 31 w 31"/>
              <a:gd name="T7" fmla="*/ 13 h 18"/>
              <a:gd name="T8" fmla="*/ 30 w 31"/>
              <a:gd name="T9" fmla="*/ 0 h 18"/>
              <a:gd name="T10" fmla="*/ 13 w 31"/>
              <a:gd name="T11" fmla="*/ 2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1" h="18">
                <a:moveTo>
                  <a:pt x="0" y="18"/>
                </a:moveTo>
                <a:lnTo>
                  <a:pt x="4" y="17"/>
                </a:lnTo>
                <a:lnTo>
                  <a:pt x="16" y="15"/>
                </a:lnTo>
                <a:lnTo>
                  <a:pt x="31" y="13"/>
                </a:lnTo>
                <a:lnTo>
                  <a:pt x="30" y="0"/>
                </a:lnTo>
                <a:lnTo>
                  <a:pt x="13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2" name="Freeform 1252"/>
          <p:cNvSpPr>
            <a:spLocks/>
          </p:cNvSpPr>
          <p:nvPr/>
        </p:nvSpPr>
        <p:spPr bwMode="auto">
          <a:xfrm>
            <a:off x="4508500" y="4349751"/>
            <a:ext cx="25400" cy="31750"/>
          </a:xfrm>
          <a:custGeom>
            <a:avLst/>
            <a:gdLst>
              <a:gd name="T0" fmla="*/ 16 w 16"/>
              <a:gd name="T1" fmla="*/ 4 h 20"/>
              <a:gd name="T2" fmla="*/ 5 w 16"/>
              <a:gd name="T3" fmla="*/ 0 h 20"/>
              <a:gd name="T4" fmla="*/ 4 w 16"/>
              <a:gd name="T5" fmla="*/ 9 h 20"/>
              <a:gd name="T6" fmla="*/ 0 w 16"/>
              <a:gd name="T7" fmla="*/ 15 h 20"/>
              <a:gd name="T8" fmla="*/ 0 w 16"/>
              <a:gd name="T9" fmla="*/ 19 h 20"/>
              <a:gd name="T10" fmla="*/ 3 w 16"/>
              <a:gd name="T1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0">
                <a:moveTo>
                  <a:pt x="16" y="4"/>
                </a:moveTo>
                <a:lnTo>
                  <a:pt x="5" y="0"/>
                </a:lnTo>
                <a:lnTo>
                  <a:pt x="4" y="9"/>
                </a:lnTo>
                <a:lnTo>
                  <a:pt x="0" y="15"/>
                </a:lnTo>
                <a:lnTo>
                  <a:pt x="0" y="19"/>
                </a:lnTo>
                <a:lnTo>
                  <a:pt x="3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3" name="Freeform 1253"/>
          <p:cNvSpPr>
            <a:spLocks/>
          </p:cNvSpPr>
          <p:nvPr/>
        </p:nvSpPr>
        <p:spPr bwMode="auto">
          <a:xfrm>
            <a:off x="4837113" y="4359276"/>
            <a:ext cx="23813" cy="23813"/>
          </a:xfrm>
          <a:custGeom>
            <a:avLst/>
            <a:gdLst>
              <a:gd name="T0" fmla="*/ 15 w 15"/>
              <a:gd name="T1" fmla="*/ 15 h 15"/>
              <a:gd name="T2" fmla="*/ 10 w 15"/>
              <a:gd name="T3" fmla="*/ 11 h 15"/>
              <a:gd name="T4" fmla="*/ 2 w 15"/>
              <a:gd name="T5" fmla="*/ 3 h 15"/>
              <a:gd name="T6" fmla="*/ 0 w 15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10" y="11"/>
                </a:lnTo>
                <a:lnTo>
                  <a:pt x="2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4" name="Freeform 1254"/>
          <p:cNvSpPr>
            <a:spLocks/>
          </p:cNvSpPr>
          <p:nvPr/>
        </p:nvSpPr>
        <p:spPr bwMode="auto">
          <a:xfrm>
            <a:off x="4772025" y="4370388"/>
            <a:ext cx="15875" cy="12700"/>
          </a:xfrm>
          <a:custGeom>
            <a:avLst/>
            <a:gdLst>
              <a:gd name="T0" fmla="*/ 10 w 10"/>
              <a:gd name="T1" fmla="*/ 8 h 8"/>
              <a:gd name="T2" fmla="*/ 4 w 10"/>
              <a:gd name="T3" fmla="*/ 7 h 8"/>
              <a:gd name="T4" fmla="*/ 0 w 10"/>
              <a:gd name="T5" fmla="*/ 2 h 8"/>
              <a:gd name="T6" fmla="*/ 6 w 10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8">
                <a:moveTo>
                  <a:pt x="10" y="8"/>
                </a:moveTo>
                <a:lnTo>
                  <a:pt x="4" y="7"/>
                </a:lnTo>
                <a:lnTo>
                  <a:pt x="0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5" name="Freeform 1255"/>
          <p:cNvSpPr>
            <a:spLocks/>
          </p:cNvSpPr>
          <p:nvPr/>
        </p:nvSpPr>
        <p:spPr bwMode="auto">
          <a:xfrm>
            <a:off x="4643438" y="4373563"/>
            <a:ext cx="14288" cy="12700"/>
          </a:xfrm>
          <a:custGeom>
            <a:avLst/>
            <a:gdLst>
              <a:gd name="T0" fmla="*/ 5 w 9"/>
              <a:gd name="T1" fmla="*/ 8 h 8"/>
              <a:gd name="T2" fmla="*/ 0 w 9"/>
              <a:gd name="T3" fmla="*/ 6 h 8"/>
              <a:gd name="T4" fmla="*/ 9 w 9"/>
              <a:gd name="T5" fmla="*/ 2 h 8"/>
              <a:gd name="T6" fmla="*/ 8 w 9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8">
                <a:moveTo>
                  <a:pt x="5" y="8"/>
                </a:moveTo>
                <a:lnTo>
                  <a:pt x="0" y="6"/>
                </a:lnTo>
                <a:lnTo>
                  <a:pt x="9" y="2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6" name="Freeform 1256"/>
          <p:cNvSpPr>
            <a:spLocks/>
          </p:cNvSpPr>
          <p:nvPr/>
        </p:nvSpPr>
        <p:spPr bwMode="auto">
          <a:xfrm>
            <a:off x="4651375" y="4362451"/>
            <a:ext cx="130175" cy="25400"/>
          </a:xfrm>
          <a:custGeom>
            <a:avLst/>
            <a:gdLst>
              <a:gd name="T0" fmla="*/ 82 w 82"/>
              <a:gd name="T1" fmla="*/ 4 h 16"/>
              <a:gd name="T2" fmla="*/ 82 w 82"/>
              <a:gd name="T3" fmla="*/ 0 h 16"/>
              <a:gd name="T4" fmla="*/ 74 w 82"/>
              <a:gd name="T5" fmla="*/ 1 h 16"/>
              <a:gd name="T6" fmla="*/ 63 w 82"/>
              <a:gd name="T7" fmla="*/ 3 h 16"/>
              <a:gd name="T8" fmla="*/ 53 w 82"/>
              <a:gd name="T9" fmla="*/ 4 h 16"/>
              <a:gd name="T10" fmla="*/ 40 w 82"/>
              <a:gd name="T11" fmla="*/ 8 h 16"/>
              <a:gd name="T12" fmla="*/ 34 w 82"/>
              <a:gd name="T13" fmla="*/ 9 h 16"/>
              <a:gd name="T14" fmla="*/ 25 w 82"/>
              <a:gd name="T15" fmla="*/ 12 h 16"/>
              <a:gd name="T16" fmla="*/ 14 w 82"/>
              <a:gd name="T17" fmla="*/ 15 h 16"/>
              <a:gd name="T18" fmla="*/ 8 w 82"/>
              <a:gd name="T19" fmla="*/ 16 h 16"/>
              <a:gd name="T20" fmla="*/ 7 w 82"/>
              <a:gd name="T21" fmla="*/ 16 h 16"/>
              <a:gd name="T22" fmla="*/ 3 w 82"/>
              <a:gd name="T23" fmla="*/ 15 h 16"/>
              <a:gd name="T24" fmla="*/ 0 w 82"/>
              <a:gd name="T25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2" h="16">
                <a:moveTo>
                  <a:pt x="82" y="4"/>
                </a:moveTo>
                <a:lnTo>
                  <a:pt x="82" y="0"/>
                </a:lnTo>
                <a:lnTo>
                  <a:pt x="74" y="1"/>
                </a:lnTo>
                <a:lnTo>
                  <a:pt x="63" y="3"/>
                </a:lnTo>
                <a:lnTo>
                  <a:pt x="53" y="4"/>
                </a:lnTo>
                <a:lnTo>
                  <a:pt x="40" y="8"/>
                </a:lnTo>
                <a:lnTo>
                  <a:pt x="34" y="9"/>
                </a:lnTo>
                <a:lnTo>
                  <a:pt x="25" y="12"/>
                </a:lnTo>
                <a:lnTo>
                  <a:pt x="14" y="15"/>
                </a:lnTo>
                <a:lnTo>
                  <a:pt x="8" y="16"/>
                </a:lnTo>
                <a:lnTo>
                  <a:pt x="7" y="16"/>
                </a:lnTo>
                <a:lnTo>
                  <a:pt x="3" y="15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7" name="Freeform 1257"/>
          <p:cNvSpPr>
            <a:spLocks/>
          </p:cNvSpPr>
          <p:nvPr/>
        </p:nvSpPr>
        <p:spPr bwMode="auto">
          <a:xfrm>
            <a:off x="4406900" y="4357688"/>
            <a:ext cx="28575" cy="33338"/>
          </a:xfrm>
          <a:custGeom>
            <a:avLst/>
            <a:gdLst>
              <a:gd name="T0" fmla="*/ 15 w 18"/>
              <a:gd name="T1" fmla="*/ 21 h 21"/>
              <a:gd name="T2" fmla="*/ 18 w 18"/>
              <a:gd name="T3" fmla="*/ 18 h 21"/>
              <a:gd name="T4" fmla="*/ 12 w 18"/>
              <a:gd name="T5" fmla="*/ 6 h 21"/>
              <a:gd name="T6" fmla="*/ 8 w 18"/>
              <a:gd name="T7" fmla="*/ 8 h 21"/>
              <a:gd name="T8" fmla="*/ 5 w 18"/>
              <a:gd name="T9" fmla="*/ 0 h 21"/>
              <a:gd name="T10" fmla="*/ 0 w 18"/>
              <a:gd name="T11" fmla="*/ 6 h 21"/>
              <a:gd name="T12" fmla="*/ 0 w 18"/>
              <a:gd name="T13" fmla="*/ 8 h 21"/>
              <a:gd name="T14" fmla="*/ 15 w 18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1">
                <a:moveTo>
                  <a:pt x="15" y="21"/>
                </a:moveTo>
                <a:lnTo>
                  <a:pt x="18" y="18"/>
                </a:lnTo>
                <a:lnTo>
                  <a:pt x="12" y="6"/>
                </a:lnTo>
                <a:lnTo>
                  <a:pt x="8" y="8"/>
                </a:lnTo>
                <a:lnTo>
                  <a:pt x="5" y="0"/>
                </a:lnTo>
                <a:lnTo>
                  <a:pt x="0" y="6"/>
                </a:lnTo>
                <a:lnTo>
                  <a:pt x="0" y="8"/>
                </a:lnTo>
                <a:lnTo>
                  <a:pt x="1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8" name="Freeform 1258"/>
          <p:cNvSpPr>
            <a:spLocks/>
          </p:cNvSpPr>
          <p:nvPr/>
        </p:nvSpPr>
        <p:spPr bwMode="auto">
          <a:xfrm>
            <a:off x="4860925" y="4383088"/>
            <a:ext cx="12700" cy="11113"/>
          </a:xfrm>
          <a:custGeom>
            <a:avLst/>
            <a:gdLst>
              <a:gd name="T0" fmla="*/ 8 w 8"/>
              <a:gd name="T1" fmla="*/ 7 h 7"/>
              <a:gd name="T2" fmla="*/ 2 w 8"/>
              <a:gd name="T3" fmla="*/ 2 h 7"/>
              <a:gd name="T4" fmla="*/ 0 w 8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7">
                <a:moveTo>
                  <a:pt x="8" y="7"/>
                </a:move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9" name="Freeform 1259"/>
          <p:cNvSpPr>
            <a:spLocks/>
          </p:cNvSpPr>
          <p:nvPr/>
        </p:nvSpPr>
        <p:spPr bwMode="auto">
          <a:xfrm>
            <a:off x="4471988" y="4394201"/>
            <a:ext cx="14288" cy="3175"/>
          </a:xfrm>
          <a:custGeom>
            <a:avLst/>
            <a:gdLst>
              <a:gd name="T0" fmla="*/ 0 w 9"/>
              <a:gd name="T1" fmla="*/ 2 h 2"/>
              <a:gd name="T2" fmla="*/ 0 w 9"/>
              <a:gd name="T3" fmla="*/ 0 h 2"/>
              <a:gd name="T4" fmla="*/ 9 w 9"/>
              <a:gd name="T5" fmla="*/ 0 h 2"/>
              <a:gd name="T6" fmla="*/ 9 w 9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2">
                <a:moveTo>
                  <a:pt x="0" y="2"/>
                </a:moveTo>
                <a:lnTo>
                  <a:pt x="0" y="0"/>
                </a:lnTo>
                <a:lnTo>
                  <a:pt x="9" y="0"/>
                </a:lnTo>
                <a:lnTo>
                  <a:pt x="9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0" name="Freeform 1260"/>
          <p:cNvSpPr>
            <a:spLocks/>
          </p:cNvSpPr>
          <p:nvPr/>
        </p:nvSpPr>
        <p:spPr bwMode="auto">
          <a:xfrm>
            <a:off x="4787900" y="4383088"/>
            <a:ext cx="4763" cy="14288"/>
          </a:xfrm>
          <a:custGeom>
            <a:avLst/>
            <a:gdLst>
              <a:gd name="T0" fmla="*/ 3 w 3"/>
              <a:gd name="T1" fmla="*/ 9 h 9"/>
              <a:gd name="T2" fmla="*/ 3 w 3"/>
              <a:gd name="T3" fmla="*/ 6 h 9"/>
              <a:gd name="T4" fmla="*/ 0 w 3"/>
              <a:gd name="T5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9">
                <a:moveTo>
                  <a:pt x="3" y="9"/>
                </a:moveTo>
                <a:lnTo>
                  <a:pt x="3" y="6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1" name="Freeform 1261"/>
          <p:cNvSpPr>
            <a:spLocks/>
          </p:cNvSpPr>
          <p:nvPr/>
        </p:nvSpPr>
        <p:spPr bwMode="auto">
          <a:xfrm>
            <a:off x="4498975" y="4391026"/>
            <a:ext cx="17463" cy="6350"/>
          </a:xfrm>
          <a:custGeom>
            <a:avLst/>
            <a:gdLst>
              <a:gd name="T0" fmla="*/ 0 w 11"/>
              <a:gd name="T1" fmla="*/ 4 h 4"/>
              <a:gd name="T2" fmla="*/ 0 w 11"/>
              <a:gd name="T3" fmla="*/ 1 h 4"/>
              <a:gd name="T4" fmla="*/ 9 w 11"/>
              <a:gd name="T5" fmla="*/ 0 h 4"/>
              <a:gd name="T6" fmla="*/ 9 w 11"/>
              <a:gd name="T7" fmla="*/ 0 h 4"/>
              <a:gd name="T8" fmla="*/ 11 w 11"/>
              <a:gd name="T9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4">
                <a:moveTo>
                  <a:pt x="0" y="4"/>
                </a:moveTo>
                <a:lnTo>
                  <a:pt x="0" y="1"/>
                </a:lnTo>
                <a:lnTo>
                  <a:pt x="9" y="0"/>
                </a:lnTo>
                <a:lnTo>
                  <a:pt x="9" y="0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2" name="Freeform 1262"/>
          <p:cNvSpPr>
            <a:spLocks/>
          </p:cNvSpPr>
          <p:nvPr/>
        </p:nvSpPr>
        <p:spPr bwMode="auto">
          <a:xfrm>
            <a:off x="4765675" y="4379913"/>
            <a:ext cx="20638" cy="20638"/>
          </a:xfrm>
          <a:custGeom>
            <a:avLst/>
            <a:gdLst>
              <a:gd name="T0" fmla="*/ 0 w 13"/>
              <a:gd name="T1" fmla="*/ 0 h 13"/>
              <a:gd name="T2" fmla="*/ 4 w 13"/>
              <a:gd name="T3" fmla="*/ 7 h 13"/>
              <a:gd name="T4" fmla="*/ 10 w 13"/>
              <a:gd name="T5" fmla="*/ 12 h 13"/>
              <a:gd name="T6" fmla="*/ 13 w 13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13">
                <a:moveTo>
                  <a:pt x="0" y="0"/>
                </a:moveTo>
                <a:lnTo>
                  <a:pt x="4" y="7"/>
                </a:lnTo>
                <a:lnTo>
                  <a:pt x="10" y="12"/>
                </a:lnTo>
                <a:lnTo>
                  <a:pt x="13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3" name="Freeform 1263"/>
          <p:cNvSpPr>
            <a:spLocks/>
          </p:cNvSpPr>
          <p:nvPr/>
        </p:nvSpPr>
        <p:spPr bwMode="auto">
          <a:xfrm>
            <a:off x="4786313" y="4397376"/>
            <a:ext cx="6350" cy="6350"/>
          </a:xfrm>
          <a:custGeom>
            <a:avLst/>
            <a:gdLst>
              <a:gd name="T0" fmla="*/ 0 w 4"/>
              <a:gd name="T1" fmla="*/ 2 h 4"/>
              <a:gd name="T2" fmla="*/ 4 w 4"/>
              <a:gd name="T3" fmla="*/ 4 h 4"/>
              <a:gd name="T4" fmla="*/ 4 w 4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0" y="2"/>
                </a:moveTo>
                <a:lnTo>
                  <a:pt x="4" y="4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4" name="Freeform 1264"/>
          <p:cNvSpPr>
            <a:spLocks/>
          </p:cNvSpPr>
          <p:nvPr/>
        </p:nvSpPr>
        <p:spPr bwMode="auto">
          <a:xfrm>
            <a:off x="4462463" y="4397376"/>
            <a:ext cx="9525" cy="6350"/>
          </a:xfrm>
          <a:custGeom>
            <a:avLst/>
            <a:gdLst>
              <a:gd name="T0" fmla="*/ 0 w 6"/>
              <a:gd name="T1" fmla="*/ 2 h 4"/>
              <a:gd name="T2" fmla="*/ 2 w 6"/>
              <a:gd name="T3" fmla="*/ 4 h 4"/>
              <a:gd name="T4" fmla="*/ 6 w 6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4">
                <a:moveTo>
                  <a:pt x="0" y="2"/>
                </a:moveTo>
                <a:lnTo>
                  <a:pt x="2" y="4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5" name="Freeform 1265"/>
          <p:cNvSpPr>
            <a:spLocks/>
          </p:cNvSpPr>
          <p:nvPr/>
        </p:nvSpPr>
        <p:spPr bwMode="auto">
          <a:xfrm>
            <a:off x="4873625" y="4394201"/>
            <a:ext cx="3175" cy="17463"/>
          </a:xfrm>
          <a:custGeom>
            <a:avLst/>
            <a:gdLst>
              <a:gd name="T0" fmla="*/ 2 w 2"/>
              <a:gd name="T1" fmla="*/ 11 h 11"/>
              <a:gd name="T2" fmla="*/ 2 w 2"/>
              <a:gd name="T3" fmla="*/ 2 h 11"/>
              <a:gd name="T4" fmla="*/ 0 w 2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1">
                <a:moveTo>
                  <a:pt x="2" y="11"/>
                </a:move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6" name="Freeform 1266"/>
          <p:cNvSpPr>
            <a:spLocks/>
          </p:cNvSpPr>
          <p:nvPr/>
        </p:nvSpPr>
        <p:spPr bwMode="auto">
          <a:xfrm>
            <a:off x="4486275" y="4397376"/>
            <a:ext cx="12700" cy="19050"/>
          </a:xfrm>
          <a:custGeom>
            <a:avLst/>
            <a:gdLst>
              <a:gd name="T0" fmla="*/ 0 w 8"/>
              <a:gd name="T1" fmla="*/ 0 h 12"/>
              <a:gd name="T2" fmla="*/ 0 w 8"/>
              <a:gd name="T3" fmla="*/ 1 h 12"/>
              <a:gd name="T4" fmla="*/ 2 w 8"/>
              <a:gd name="T5" fmla="*/ 4 h 12"/>
              <a:gd name="T6" fmla="*/ 3 w 8"/>
              <a:gd name="T7" fmla="*/ 5 h 12"/>
              <a:gd name="T8" fmla="*/ 4 w 8"/>
              <a:gd name="T9" fmla="*/ 8 h 12"/>
              <a:gd name="T10" fmla="*/ 6 w 8"/>
              <a:gd name="T11" fmla="*/ 12 h 12"/>
              <a:gd name="T12" fmla="*/ 8 w 8"/>
              <a:gd name="T13" fmla="*/ 5 h 12"/>
              <a:gd name="T14" fmla="*/ 8 w 8"/>
              <a:gd name="T15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12">
                <a:moveTo>
                  <a:pt x="0" y="0"/>
                </a:moveTo>
                <a:lnTo>
                  <a:pt x="0" y="1"/>
                </a:lnTo>
                <a:lnTo>
                  <a:pt x="2" y="4"/>
                </a:lnTo>
                <a:lnTo>
                  <a:pt x="3" y="5"/>
                </a:lnTo>
                <a:lnTo>
                  <a:pt x="4" y="8"/>
                </a:lnTo>
                <a:lnTo>
                  <a:pt x="6" y="12"/>
                </a:lnTo>
                <a:lnTo>
                  <a:pt x="8" y="5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7" name="Freeform 1267"/>
          <p:cNvSpPr>
            <a:spLocks/>
          </p:cNvSpPr>
          <p:nvPr/>
        </p:nvSpPr>
        <p:spPr bwMode="auto">
          <a:xfrm>
            <a:off x="4516438" y="4387851"/>
            <a:ext cx="76200" cy="33338"/>
          </a:xfrm>
          <a:custGeom>
            <a:avLst/>
            <a:gdLst>
              <a:gd name="T0" fmla="*/ 0 w 48"/>
              <a:gd name="T1" fmla="*/ 2 h 21"/>
              <a:gd name="T2" fmla="*/ 11 w 48"/>
              <a:gd name="T3" fmla="*/ 0 h 21"/>
              <a:gd name="T4" fmla="*/ 17 w 48"/>
              <a:gd name="T5" fmla="*/ 7 h 21"/>
              <a:gd name="T6" fmla="*/ 18 w 48"/>
              <a:gd name="T7" fmla="*/ 11 h 21"/>
              <a:gd name="T8" fmla="*/ 18 w 48"/>
              <a:gd name="T9" fmla="*/ 12 h 21"/>
              <a:gd name="T10" fmla="*/ 19 w 48"/>
              <a:gd name="T11" fmla="*/ 14 h 21"/>
              <a:gd name="T12" fmla="*/ 22 w 48"/>
              <a:gd name="T13" fmla="*/ 21 h 21"/>
              <a:gd name="T14" fmla="*/ 26 w 48"/>
              <a:gd name="T15" fmla="*/ 15 h 21"/>
              <a:gd name="T16" fmla="*/ 28 w 48"/>
              <a:gd name="T17" fmla="*/ 7 h 21"/>
              <a:gd name="T18" fmla="*/ 28 w 48"/>
              <a:gd name="T19" fmla="*/ 6 h 21"/>
              <a:gd name="T20" fmla="*/ 26 w 48"/>
              <a:gd name="T21" fmla="*/ 3 h 21"/>
              <a:gd name="T22" fmla="*/ 29 w 48"/>
              <a:gd name="T23" fmla="*/ 3 h 21"/>
              <a:gd name="T24" fmla="*/ 43 w 48"/>
              <a:gd name="T25" fmla="*/ 3 h 21"/>
              <a:gd name="T26" fmla="*/ 47 w 48"/>
              <a:gd name="T27" fmla="*/ 4 h 21"/>
              <a:gd name="T28" fmla="*/ 48 w 48"/>
              <a:gd name="T29" fmla="*/ 4 h 21"/>
              <a:gd name="T30" fmla="*/ 47 w 48"/>
              <a:gd name="T31" fmla="*/ 11 h 21"/>
              <a:gd name="T32" fmla="*/ 48 w 48"/>
              <a:gd name="T33" fmla="*/ 1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8" h="21">
                <a:moveTo>
                  <a:pt x="0" y="2"/>
                </a:moveTo>
                <a:lnTo>
                  <a:pt x="11" y="0"/>
                </a:lnTo>
                <a:lnTo>
                  <a:pt x="17" y="7"/>
                </a:lnTo>
                <a:lnTo>
                  <a:pt x="18" y="11"/>
                </a:lnTo>
                <a:lnTo>
                  <a:pt x="18" y="12"/>
                </a:lnTo>
                <a:lnTo>
                  <a:pt x="19" y="14"/>
                </a:lnTo>
                <a:lnTo>
                  <a:pt x="22" y="21"/>
                </a:lnTo>
                <a:lnTo>
                  <a:pt x="26" y="15"/>
                </a:lnTo>
                <a:lnTo>
                  <a:pt x="28" y="7"/>
                </a:lnTo>
                <a:lnTo>
                  <a:pt x="28" y="6"/>
                </a:lnTo>
                <a:lnTo>
                  <a:pt x="26" y="3"/>
                </a:lnTo>
                <a:lnTo>
                  <a:pt x="29" y="3"/>
                </a:lnTo>
                <a:lnTo>
                  <a:pt x="43" y="3"/>
                </a:lnTo>
                <a:lnTo>
                  <a:pt x="47" y="4"/>
                </a:lnTo>
                <a:lnTo>
                  <a:pt x="48" y="4"/>
                </a:lnTo>
                <a:lnTo>
                  <a:pt x="47" y="11"/>
                </a:lnTo>
                <a:lnTo>
                  <a:pt x="48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8" name="Freeform 1268"/>
          <p:cNvSpPr>
            <a:spLocks/>
          </p:cNvSpPr>
          <p:nvPr/>
        </p:nvSpPr>
        <p:spPr bwMode="auto">
          <a:xfrm>
            <a:off x="4795838" y="4325938"/>
            <a:ext cx="80963" cy="95250"/>
          </a:xfrm>
          <a:custGeom>
            <a:avLst/>
            <a:gdLst>
              <a:gd name="T0" fmla="*/ 0 w 51"/>
              <a:gd name="T1" fmla="*/ 0 h 60"/>
              <a:gd name="T2" fmla="*/ 0 w 51"/>
              <a:gd name="T3" fmla="*/ 8 h 60"/>
              <a:gd name="T4" fmla="*/ 2 w 51"/>
              <a:gd name="T5" fmla="*/ 11 h 60"/>
              <a:gd name="T6" fmla="*/ 7 w 51"/>
              <a:gd name="T7" fmla="*/ 19 h 60"/>
              <a:gd name="T8" fmla="*/ 13 w 51"/>
              <a:gd name="T9" fmla="*/ 21 h 60"/>
              <a:gd name="T10" fmla="*/ 19 w 51"/>
              <a:gd name="T11" fmla="*/ 28 h 60"/>
              <a:gd name="T12" fmla="*/ 22 w 51"/>
              <a:gd name="T13" fmla="*/ 30 h 60"/>
              <a:gd name="T14" fmla="*/ 29 w 51"/>
              <a:gd name="T15" fmla="*/ 38 h 60"/>
              <a:gd name="T16" fmla="*/ 41 w 51"/>
              <a:gd name="T17" fmla="*/ 46 h 60"/>
              <a:gd name="T18" fmla="*/ 45 w 51"/>
              <a:gd name="T19" fmla="*/ 56 h 60"/>
              <a:gd name="T20" fmla="*/ 49 w 51"/>
              <a:gd name="T21" fmla="*/ 60 h 60"/>
              <a:gd name="T22" fmla="*/ 51 w 51"/>
              <a:gd name="T23" fmla="*/ 5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1" h="60">
                <a:moveTo>
                  <a:pt x="0" y="0"/>
                </a:moveTo>
                <a:lnTo>
                  <a:pt x="0" y="8"/>
                </a:lnTo>
                <a:lnTo>
                  <a:pt x="2" y="11"/>
                </a:lnTo>
                <a:lnTo>
                  <a:pt x="7" y="19"/>
                </a:lnTo>
                <a:lnTo>
                  <a:pt x="13" y="21"/>
                </a:lnTo>
                <a:lnTo>
                  <a:pt x="19" y="28"/>
                </a:lnTo>
                <a:lnTo>
                  <a:pt x="22" y="30"/>
                </a:lnTo>
                <a:lnTo>
                  <a:pt x="29" y="38"/>
                </a:lnTo>
                <a:lnTo>
                  <a:pt x="41" y="46"/>
                </a:lnTo>
                <a:lnTo>
                  <a:pt x="45" y="56"/>
                </a:lnTo>
                <a:lnTo>
                  <a:pt x="49" y="60"/>
                </a:lnTo>
                <a:lnTo>
                  <a:pt x="51" y="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9" name="Freeform 1269"/>
          <p:cNvSpPr>
            <a:spLocks/>
          </p:cNvSpPr>
          <p:nvPr/>
        </p:nvSpPr>
        <p:spPr bwMode="auto">
          <a:xfrm>
            <a:off x="4670425" y="4376738"/>
            <a:ext cx="95250" cy="44450"/>
          </a:xfrm>
          <a:custGeom>
            <a:avLst/>
            <a:gdLst>
              <a:gd name="T0" fmla="*/ 4 w 60"/>
              <a:gd name="T1" fmla="*/ 28 h 28"/>
              <a:gd name="T2" fmla="*/ 6 w 60"/>
              <a:gd name="T3" fmla="*/ 26 h 28"/>
              <a:gd name="T4" fmla="*/ 3 w 60"/>
              <a:gd name="T5" fmla="*/ 24 h 28"/>
              <a:gd name="T6" fmla="*/ 0 w 60"/>
              <a:gd name="T7" fmla="*/ 19 h 28"/>
              <a:gd name="T8" fmla="*/ 0 w 60"/>
              <a:gd name="T9" fmla="*/ 18 h 28"/>
              <a:gd name="T10" fmla="*/ 2 w 60"/>
              <a:gd name="T11" fmla="*/ 15 h 28"/>
              <a:gd name="T12" fmla="*/ 2 w 60"/>
              <a:gd name="T13" fmla="*/ 14 h 28"/>
              <a:gd name="T14" fmla="*/ 7 w 60"/>
              <a:gd name="T15" fmla="*/ 11 h 28"/>
              <a:gd name="T16" fmla="*/ 29 w 60"/>
              <a:gd name="T17" fmla="*/ 6 h 28"/>
              <a:gd name="T18" fmla="*/ 32 w 60"/>
              <a:gd name="T19" fmla="*/ 6 h 28"/>
              <a:gd name="T20" fmla="*/ 45 w 60"/>
              <a:gd name="T21" fmla="*/ 2 h 28"/>
              <a:gd name="T22" fmla="*/ 55 w 60"/>
              <a:gd name="T23" fmla="*/ 4 h 28"/>
              <a:gd name="T24" fmla="*/ 59 w 60"/>
              <a:gd name="T25" fmla="*/ 0 h 28"/>
              <a:gd name="T26" fmla="*/ 60 w 60"/>
              <a:gd name="T27" fmla="*/ 2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0" h="28">
                <a:moveTo>
                  <a:pt x="4" y="28"/>
                </a:moveTo>
                <a:lnTo>
                  <a:pt x="6" y="26"/>
                </a:lnTo>
                <a:lnTo>
                  <a:pt x="3" y="24"/>
                </a:lnTo>
                <a:lnTo>
                  <a:pt x="0" y="19"/>
                </a:lnTo>
                <a:lnTo>
                  <a:pt x="0" y="18"/>
                </a:lnTo>
                <a:lnTo>
                  <a:pt x="2" y="15"/>
                </a:lnTo>
                <a:lnTo>
                  <a:pt x="2" y="14"/>
                </a:lnTo>
                <a:lnTo>
                  <a:pt x="7" y="11"/>
                </a:lnTo>
                <a:lnTo>
                  <a:pt x="29" y="6"/>
                </a:lnTo>
                <a:lnTo>
                  <a:pt x="32" y="6"/>
                </a:lnTo>
                <a:lnTo>
                  <a:pt x="45" y="2"/>
                </a:lnTo>
                <a:lnTo>
                  <a:pt x="55" y="4"/>
                </a:lnTo>
                <a:lnTo>
                  <a:pt x="59" y="0"/>
                </a:lnTo>
                <a:lnTo>
                  <a:pt x="6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0" name="Freeform 1270"/>
          <p:cNvSpPr>
            <a:spLocks/>
          </p:cNvSpPr>
          <p:nvPr/>
        </p:nvSpPr>
        <p:spPr bwMode="auto">
          <a:xfrm>
            <a:off x="4587875" y="4410076"/>
            <a:ext cx="4763" cy="14288"/>
          </a:xfrm>
          <a:custGeom>
            <a:avLst/>
            <a:gdLst>
              <a:gd name="T0" fmla="*/ 3 w 3"/>
              <a:gd name="T1" fmla="*/ 0 h 9"/>
              <a:gd name="T2" fmla="*/ 2 w 3"/>
              <a:gd name="T3" fmla="*/ 3 h 9"/>
              <a:gd name="T4" fmla="*/ 0 w 3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9">
                <a:moveTo>
                  <a:pt x="3" y="0"/>
                </a:moveTo>
                <a:lnTo>
                  <a:pt x="2" y="3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1" name="Freeform 1271"/>
          <p:cNvSpPr>
            <a:spLocks/>
          </p:cNvSpPr>
          <p:nvPr/>
        </p:nvSpPr>
        <p:spPr bwMode="auto">
          <a:xfrm>
            <a:off x="4667250" y="4414838"/>
            <a:ext cx="9525" cy="14288"/>
          </a:xfrm>
          <a:custGeom>
            <a:avLst/>
            <a:gdLst>
              <a:gd name="T0" fmla="*/ 0 w 6"/>
              <a:gd name="T1" fmla="*/ 0 h 9"/>
              <a:gd name="T2" fmla="*/ 5 w 6"/>
              <a:gd name="T3" fmla="*/ 9 h 9"/>
              <a:gd name="T4" fmla="*/ 6 w 6"/>
              <a:gd name="T5" fmla="*/ 4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9">
                <a:moveTo>
                  <a:pt x="0" y="0"/>
                </a:moveTo>
                <a:lnTo>
                  <a:pt x="5" y="9"/>
                </a:lnTo>
                <a:lnTo>
                  <a:pt x="6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2" name="Freeform 1272"/>
          <p:cNvSpPr>
            <a:spLocks/>
          </p:cNvSpPr>
          <p:nvPr/>
        </p:nvSpPr>
        <p:spPr bwMode="auto">
          <a:xfrm>
            <a:off x="4421188" y="4392613"/>
            <a:ext cx="41275" cy="36513"/>
          </a:xfrm>
          <a:custGeom>
            <a:avLst/>
            <a:gdLst>
              <a:gd name="T0" fmla="*/ 24 w 26"/>
              <a:gd name="T1" fmla="*/ 23 h 23"/>
              <a:gd name="T2" fmla="*/ 0 w 26"/>
              <a:gd name="T3" fmla="*/ 22 h 23"/>
              <a:gd name="T4" fmla="*/ 3 w 26"/>
              <a:gd name="T5" fmla="*/ 14 h 23"/>
              <a:gd name="T6" fmla="*/ 3 w 26"/>
              <a:gd name="T7" fmla="*/ 8 h 23"/>
              <a:gd name="T8" fmla="*/ 9 w 26"/>
              <a:gd name="T9" fmla="*/ 4 h 23"/>
              <a:gd name="T10" fmla="*/ 17 w 26"/>
              <a:gd name="T11" fmla="*/ 0 h 23"/>
              <a:gd name="T12" fmla="*/ 25 w 26"/>
              <a:gd name="T13" fmla="*/ 3 h 23"/>
              <a:gd name="T14" fmla="*/ 26 w 26"/>
              <a:gd name="T15" fmla="*/ 5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6" h="23">
                <a:moveTo>
                  <a:pt x="24" y="23"/>
                </a:moveTo>
                <a:lnTo>
                  <a:pt x="0" y="22"/>
                </a:lnTo>
                <a:lnTo>
                  <a:pt x="3" y="14"/>
                </a:lnTo>
                <a:lnTo>
                  <a:pt x="3" y="8"/>
                </a:lnTo>
                <a:lnTo>
                  <a:pt x="9" y="4"/>
                </a:lnTo>
                <a:lnTo>
                  <a:pt x="17" y="0"/>
                </a:lnTo>
                <a:lnTo>
                  <a:pt x="25" y="3"/>
                </a:lnTo>
                <a:lnTo>
                  <a:pt x="26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3" name="Line 1273"/>
          <p:cNvSpPr>
            <a:spLocks noChangeShapeType="1"/>
          </p:cNvSpPr>
          <p:nvPr/>
        </p:nvSpPr>
        <p:spPr bwMode="auto">
          <a:xfrm>
            <a:off x="4587875" y="4424363"/>
            <a:ext cx="0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4" name="Freeform 1274"/>
          <p:cNvSpPr>
            <a:spLocks/>
          </p:cNvSpPr>
          <p:nvPr/>
        </p:nvSpPr>
        <p:spPr bwMode="auto">
          <a:xfrm>
            <a:off x="4645025" y="4435476"/>
            <a:ext cx="6350" cy="6350"/>
          </a:xfrm>
          <a:custGeom>
            <a:avLst/>
            <a:gdLst>
              <a:gd name="T0" fmla="*/ 0 w 4"/>
              <a:gd name="T1" fmla="*/ 0 h 4"/>
              <a:gd name="T2" fmla="*/ 3 w 4"/>
              <a:gd name="T3" fmla="*/ 4 h 4"/>
              <a:gd name="T4" fmla="*/ 4 w 4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0" y="0"/>
                </a:moveTo>
                <a:lnTo>
                  <a:pt x="3" y="4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5" name="Freeform 1275"/>
          <p:cNvSpPr>
            <a:spLocks/>
          </p:cNvSpPr>
          <p:nvPr/>
        </p:nvSpPr>
        <p:spPr bwMode="auto">
          <a:xfrm>
            <a:off x="4649788" y="4411663"/>
            <a:ext cx="68263" cy="30163"/>
          </a:xfrm>
          <a:custGeom>
            <a:avLst/>
            <a:gdLst>
              <a:gd name="T0" fmla="*/ 43 w 43"/>
              <a:gd name="T1" fmla="*/ 19 h 19"/>
              <a:gd name="T2" fmla="*/ 41 w 43"/>
              <a:gd name="T3" fmla="*/ 17 h 19"/>
              <a:gd name="T4" fmla="*/ 30 w 43"/>
              <a:gd name="T5" fmla="*/ 17 h 19"/>
              <a:gd name="T6" fmla="*/ 24 w 43"/>
              <a:gd name="T7" fmla="*/ 19 h 19"/>
              <a:gd name="T8" fmla="*/ 23 w 43"/>
              <a:gd name="T9" fmla="*/ 19 h 19"/>
              <a:gd name="T10" fmla="*/ 20 w 43"/>
              <a:gd name="T11" fmla="*/ 19 h 19"/>
              <a:gd name="T12" fmla="*/ 19 w 43"/>
              <a:gd name="T13" fmla="*/ 19 h 19"/>
              <a:gd name="T14" fmla="*/ 13 w 43"/>
              <a:gd name="T15" fmla="*/ 19 h 19"/>
              <a:gd name="T16" fmla="*/ 8 w 43"/>
              <a:gd name="T17" fmla="*/ 15 h 19"/>
              <a:gd name="T18" fmla="*/ 4 w 43"/>
              <a:gd name="T19" fmla="*/ 8 h 19"/>
              <a:gd name="T20" fmla="*/ 1 w 43"/>
              <a:gd name="T21" fmla="*/ 2 h 19"/>
              <a:gd name="T22" fmla="*/ 0 w 43"/>
              <a:gd name="T23" fmla="*/ 0 h 19"/>
              <a:gd name="T24" fmla="*/ 9 w 43"/>
              <a:gd name="T25" fmla="*/ 0 h 19"/>
              <a:gd name="T26" fmla="*/ 11 w 43"/>
              <a:gd name="T27" fmla="*/ 2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3" h="19">
                <a:moveTo>
                  <a:pt x="43" y="19"/>
                </a:moveTo>
                <a:lnTo>
                  <a:pt x="41" y="17"/>
                </a:lnTo>
                <a:lnTo>
                  <a:pt x="30" y="17"/>
                </a:lnTo>
                <a:lnTo>
                  <a:pt x="24" y="19"/>
                </a:lnTo>
                <a:lnTo>
                  <a:pt x="23" y="19"/>
                </a:lnTo>
                <a:lnTo>
                  <a:pt x="20" y="19"/>
                </a:lnTo>
                <a:lnTo>
                  <a:pt x="19" y="19"/>
                </a:lnTo>
                <a:lnTo>
                  <a:pt x="13" y="19"/>
                </a:lnTo>
                <a:lnTo>
                  <a:pt x="8" y="15"/>
                </a:lnTo>
                <a:lnTo>
                  <a:pt x="4" y="8"/>
                </a:lnTo>
                <a:lnTo>
                  <a:pt x="1" y="2"/>
                </a:lnTo>
                <a:lnTo>
                  <a:pt x="0" y="0"/>
                </a:lnTo>
                <a:lnTo>
                  <a:pt x="9" y="0"/>
                </a:lnTo>
                <a:lnTo>
                  <a:pt x="11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6" name="Freeform 1276"/>
          <p:cNvSpPr>
            <a:spLocks/>
          </p:cNvSpPr>
          <p:nvPr/>
        </p:nvSpPr>
        <p:spPr bwMode="auto">
          <a:xfrm>
            <a:off x="4587875" y="4405313"/>
            <a:ext cx="57150" cy="41275"/>
          </a:xfrm>
          <a:custGeom>
            <a:avLst/>
            <a:gdLst>
              <a:gd name="T0" fmla="*/ 0 w 36"/>
              <a:gd name="T1" fmla="*/ 26 h 26"/>
              <a:gd name="T2" fmla="*/ 6 w 36"/>
              <a:gd name="T3" fmla="*/ 26 h 26"/>
              <a:gd name="T4" fmla="*/ 7 w 36"/>
              <a:gd name="T5" fmla="*/ 16 h 26"/>
              <a:gd name="T6" fmla="*/ 7 w 36"/>
              <a:gd name="T7" fmla="*/ 6 h 26"/>
              <a:gd name="T8" fmla="*/ 9 w 36"/>
              <a:gd name="T9" fmla="*/ 0 h 26"/>
              <a:gd name="T10" fmla="*/ 15 w 36"/>
              <a:gd name="T11" fmla="*/ 4 h 26"/>
              <a:gd name="T12" fmla="*/ 17 w 36"/>
              <a:gd name="T13" fmla="*/ 4 h 26"/>
              <a:gd name="T14" fmla="*/ 22 w 36"/>
              <a:gd name="T15" fmla="*/ 8 h 26"/>
              <a:gd name="T16" fmla="*/ 29 w 36"/>
              <a:gd name="T17" fmla="*/ 10 h 26"/>
              <a:gd name="T18" fmla="*/ 33 w 36"/>
              <a:gd name="T19" fmla="*/ 14 h 26"/>
              <a:gd name="T20" fmla="*/ 36 w 36"/>
              <a:gd name="T21" fmla="*/ 19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6" h="26">
                <a:moveTo>
                  <a:pt x="0" y="26"/>
                </a:moveTo>
                <a:lnTo>
                  <a:pt x="6" y="26"/>
                </a:lnTo>
                <a:lnTo>
                  <a:pt x="7" y="16"/>
                </a:lnTo>
                <a:lnTo>
                  <a:pt x="7" y="6"/>
                </a:lnTo>
                <a:lnTo>
                  <a:pt x="9" y="0"/>
                </a:lnTo>
                <a:lnTo>
                  <a:pt x="15" y="4"/>
                </a:lnTo>
                <a:lnTo>
                  <a:pt x="17" y="4"/>
                </a:lnTo>
                <a:lnTo>
                  <a:pt x="22" y="8"/>
                </a:lnTo>
                <a:lnTo>
                  <a:pt x="29" y="10"/>
                </a:lnTo>
                <a:lnTo>
                  <a:pt x="33" y="14"/>
                </a:lnTo>
                <a:lnTo>
                  <a:pt x="36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7" name="Line 1277"/>
          <p:cNvSpPr>
            <a:spLocks noChangeShapeType="1"/>
          </p:cNvSpPr>
          <p:nvPr/>
        </p:nvSpPr>
        <p:spPr bwMode="auto">
          <a:xfrm>
            <a:off x="4587875" y="4433888"/>
            <a:ext cx="0" cy="1270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8" name="Freeform 1278"/>
          <p:cNvSpPr>
            <a:spLocks/>
          </p:cNvSpPr>
          <p:nvPr/>
        </p:nvSpPr>
        <p:spPr bwMode="auto">
          <a:xfrm>
            <a:off x="4651375" y="4441826"/>
            <a:ext cx="6350" cy="6350"/>
          </a:xfrm>
          <a:custGeom>
            <a:avLst/>
            <a:gdLst>
              <a:gd name="T0" fmla="*/ 0 w 4"/>
              <a:gd name="T1" fmla="*/ 0 h 4"/>
              <a:gd name="T2" fmla="*/ 3 w 4"/>
              <a:gd name="T3" fmla="*/ 3 h 4"/>
              <a:gd name="T4" fmla="*/ 4 w 4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0" y="0"/>
                </a:moveTo>
                <a:lnTo>
                  <a:pt x="3" y="3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9" name="Freeform 1279"/>
          <p:cNvSpPr>
            <a:spLocks/>
          </p:cNvSpPr>
          <p:nvPr/>
        </p:nvSpPr>
        <p:spPr bwMode="auto">
          <a:xfrm>
            <a:off x="4700588" y="4441826"/>
            <a:ext cx="20638" cy="6350"/>
          </a:xfrm>
          <a:custGeom>
            <a:avLst/>
            <a:gdLst>
              <a:gd name="T0" fmla="*/ 2 w 13"/>
              <a:gd name="T1" fmla="*/ 4 h 4"/>
              <a:gd name="T2" fmla="*/ 0 w 13"/>
              <a:gd name="T3" fmla="*/ 2 h 4"/>
              <a:gd name="T4" fmla="*/ 13 w 13"/>
              <a:gd name="T5" fmla="*/ 2 h 4"/>
              <a:gd name="T6" fmla="*/ 11 w 13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4">
                <a:moveTo>
                  <a:pt x="2" y="4"/>
                </a:moveTo>
                <a:lnTo>
                  <a:pt x="0" y="2"/>
                </a:lnTo>
                <a:lnTo>
                  <a:pt x="13" y="2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0" name="Freeform 1280"/>
          <p:cNvSpPr>
            <a:spLocks/>
          </p:cNvSpPr>
          <p:nvPr/>
        </p:nvSpPr>
        <p:spPr bwMode="auto">
          <a:xfrm>
            <a:off x="4697413" y="4448176"/>
            <a:ext cx="6350" cy="4763"/>
          </a:xfrm>
          <a:custGeom>
            <a:avLst/>
            <a:gdLst>
              <a:gd name="T0" fmla="*/ 0 w 4"/>
              <a:gd name="T1" fmla="*/ 3 h 3"/>
              <a:gd name="T2" fmla="*/ 4 w 4"/>
              <a:gd name="T3" fmla="*/ 3 h 3"/>
              <a:gd name="T4" fmla="*/ 4 w 4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3">
                <a:moveTo>
                  <a:pt x="0" y="3"/>
                </a:moveTo>
                <a:lnTo>
                  <a:pt x="4" y="3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1" name="Freeform 1281"/>
          <p:cNvSpPr>
            <a:spLocks/>
          </p:cNvSpPr>
          <p:nvPr/>
        </p:nvSpPr>
        <p:spPr bwMode="auto">
          <a:xfrm>
            <a:off x="4441825" y="4424363"/>
            <a:ext cx="68263" cy="28575"/>
          </a:xfrm>
          <a:custGeom>
            <a:avLst/>
            <a:gdLst>
              <a:gd name="T0" fmla="*/ 0 w 43"/>
              <a:gd name="T1" fmla="*/ 15 h 18"/>
              <a:gd name="T2" fmla="*/ 9 w 43"/>
              <a:gd name="T3" fmla="*/ 13 h 18"/>
              <a:gd name="T4" fmla="*/ 11 w 43"/>
              <a:gd name="T5" fmla="*/ 13 h 18"/>
              <a:gd name="T6" fmla="*/ 15 w 43"/>
              <a:gd name="T7" fmla="*/ 13 h 18"/>
              <a:gd name="T8" fmla="*/ 27 w 43"/>
              <a:gd name="T9" fmla="*/ 15 h 18"/>
              <a:gd name="T10" fmla="*/ 32 w 43"/>
              <a:gd name="T11" fmla="*/ 18 h 18"/>
              <a:gd name="T12" fmla="*/ 43 w 43"/>
              <a:gd name="T13" fmla="*/ 17 h 18"/>
              <a:gd name="T14" fmla="*/ 35 w 43"/>
              <a:gd name="T15" fmla="*/ 11 h 18"/>
              <a:gd name="T16" fmla="*/ 27 w 43"/>
              <a:gd name="T17" fmla="*/ 9 h 18"/>
              <a:gd name="T18" fmla="*/ 17 w 43"/>
              <a:gd name="T19" fmla="*/ 7 h 18"/>
              <a:gd name="T20" fmla="*/ 20 w 43"/>
              <a:gd name="T21" fmla="*/ 6 h 18"/>
              <a:gd name="T22" fmla="*/ 28 w 43"/>
              <a:gd name="T23" fmla="*/ 4 h 18"/>
              <a:gd name="T24" fmla="*/ 28 w 43"/>
              <a:gd name="T25" fmla="*/ 3 h 18"/>
              <a:gd name="T26" fmla="*/ 26 w 43"/>
              <a:gd name="T27" fmla="*/ 0 h 18"/>
              <a:gd name="T28" fmla="*/ 16 w 43"/>
              <a:gd name="T29" fmla="*/ 0 h 18"/>
              <a:gd name="T30" fmla="*/ 11 w 43"/>
              <a:gd name="T31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3" h="18">
                <a:moveTo>
                  <a:pt x="0" y="15"/>
                </a:moveTo>
                <a:lnTo>
                  <a:pt x="9" y="13"/>
                </a:lnTo>
                <a:lnTo>
                  <a:pt x="11" y="13"/>
                </a:lnTo>
                <a:lnTo>
                  <a:pt x="15" y="13"/>
                </a:lnTo>
                <a:lnTo>
                  <a:pt x="27" y="15"/>
                </a:lnTo>
                <a:lnTo>
                  <a:pt x="32" y="18"/>
                </a:lnTo>
                <a:lnTo>
                  <a:pt x="43" y="17"/>
                </a:lnTo>
                <a:lnTo>
                  <a:pt x="35" y="11"/>
                </a:lnTo>
                <a:lnTo>
                  <a:pt x="27" y="9"/>
                </a:lnTo>
                <a:lnTo>
                  <a:pt x="17" y="7"/>
                </a:lnTo>
                <a:lnTo>
                  <a:pt x="20" y="6"/>
                </a:lnTo>
                <a:lnTo>
                  <a:pt x="28" y="4"/>
                </a:lnTo>
                <a:lnTo>
                  <a:pt x="28" y="3"/>
                </a:lnTo>
                <a:lnTo>
                  <a:pt x="26" y="0"/>
                </a:lnTo>
                <a:lnTo>
                  <a:pt x="16" y="0"/>
                </a:lnTo>
                <a:lnTo>
                  <a:pt x="11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2" name="Freeform 1282"/>
          <p:cNvSpPr>
            <a:spLocks/>
          </p:cNvSpPr>
          <p:nvPr/>
        </p:nvSpPr>
        <p:spPr bwMode="auto">
          <a:xfrm>
            <a:off x="4676775" y="4452938"/>
            <a:ext cx="20638" cy="6350"/>
          </a:xfrm>
          <a:custGeom>
            <a:avLst/>
            <a:gdLst>
              <a:gd name="T0" fmla="*/ 0 w 13"/>
              <a:gd name="T1" fmla="*/ 4 h 4"/>
              <a:gd name="T2" fmla="*/ 10 w 13"/>
              <a:gd name="T3" fmla="*/ 0 h 4"/>
              <a:gd name="T4" fmla="*/ 13 w 13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4">
                <a:moveTo>
                  <a:pt x="0" y="4"/>
                </a:moveTo>
                <a:lnTo>
                  <a:pt x="10" y="0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3" name="Freeform 1283"/>
          <p:cNvSpPr>
            <a:spLocks/>
          </p:cNvSpPr>
          <p:nvPr/>
        </p:nvSpPr>
        <p:spPr bwMode="auto">
          <a:xfrm>
            <a:off x="4657725" y="4448176"/>
            <a:ext cx="11113" cy="15875"/>
          </a:xfrm>
          <a:custGeom>
            <a:avLst/>
            <a:gdLst>
              <a:gd name="T0" fmla="*/ 0 w 7"/>
              <a:gd name="T1" fmla="*/ 0 h 10"/>
              <a:gd name="T2" fmla="*/ 4 w 7"/>
              <a:gd name="T3" fmla="*/ 4 h 10"/>
              <a:gd name="T4" fmla="*/ 7 w 7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0">
                <a:moveTo>
                  <a:pt x="0" y="0"/>
                </a:moveTo>
                <a:lnTo>
                  <a:pt x="4" y="4"/>
                </a:lnTo>
                <a:lnTo>
                  <a:pt x="7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4" name="Freeform 1284"/>
          <p:cNvSpPr>
            <a:spLocks/>
          </p:cNvSpPr>
          <p:nvPr/>
        </p:nvSpPr>
        <p:spPr bwMode="auto">
          <a:xfrm>
            <a:off x="4379913" y="4462463"/>
            <a:ext cx="28575" cy="3175"/>
          </a:xfrm>
          <a:custGeom>
            <a:avLst/>
            <a:gdLst>
              <a:gd name="T0" fmla="*/ 18 w 18"/>
              <a:gd name="T1" fmla="*/ 0 h 2"/>
              <a:gd name="T2" fmla="*/ 0 w 18"/>
              <a:gd name="T3" fmla="*/ 0 h 2"/>
              <a:gd name="T4" fmla="*/ 2 w 18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8" h="2">
                <a:moveTo>
                  <a:pt x="18" y="0"/>
                </a:moveTo>
                <a:lnTo>
                  <a:pt x="0" y="0"/>
                </a:lnTo>
                <a:lnTo>
                  <a:pt x="2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5" name="Freeform 1285"/>
          <p:cNvSpPr>
            <a:spLocks/>
          </p:cNvSpPr>
          <p:nvPr/>
        </p:nvSpPr>
        <p:spPr bwMode="auto">
          <a:xfrm>
            <a:off x="4668838" y="4459288"/>
            <a:ext cx="7938" cy="6350"/>
          </a:xfrm>
          <a:custGeom>
            <a:avLst/>
            <a:gdLst>
              <a:gd name="T0" fmla="*/ 0 w 5"/>
              <a:gd name="T1" fmla="*/ 3 h 4"/>
              <a:gd name="T2" fmla="*/ 0 w 5"/>
              <a:gd name="T3" fmla="*/ 4 h 4"/>
              <a:gd name="T4" fmla="*/ 5 w 5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4">
                <a:moveTo>
                  <a:pt x="0" y="3"/>
                </a:moveTo>
                <a:lnTo>
                  <a:pt x="0" y="4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6" name="Freeform 1286"/>
          <p:cNvSpPr>
            <a:spLocks/>
          </p:cNvSpPr>
          <p:nvPr/>
        </p:nvSpPr>
        <p:spPr bwMode="auto">
          <a:xfrm>
            <a:off x="4383088" y="4462463"/>
            <a:ext cx="49213" cy="15875"/>
          </a:xfrm>
          <a:custGeom>
            <a:avLst/>
            <a:gdLst>
              <a:gd name="T0" fmla="*/ 0 w 31"/>
              <a:gd name="T1" fmla="*/ 2 h 10"/>
              <a:gd name="T2" fmla="*/ 5 w 31"/>
              <a:gd name="T3" fmla="*/ 8 h 10"/>
              <a:gd name="T4" fmla="*/ 7 w 31"/>
              <a:gd name="T5" fmla="*/ 9 h 10"/>
              <a:gd name="T6" fmla="*/ 8 w 31"/>
              <a:gd name="T7" fmla="*/ 10 h 10"/>
              <a:gd name="T8" fmla="*/ 27 w 31"/>
              <a:gd name="T9" fmla="*/ 10 h 10"/>
              <a:gd name="T10" fmla="*/ 31 w 31"/>
              <a:gd name="T11" fmla="*/ 10 h 10"/>
              <a:gd name="T12" fmla="*/ 24 w 31"/>
              <a:gd name="T13" fmla="*/ 6 h 10"/>
              <a:gd name="T14" fmla="*/ 16 w 31"/>
              <a:gd name="T15" fmla="*/ 0 h 10"/>
              <a:gd name="T16" fmla="*/ 16 w 31"/>
              <a:gd name="T1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" h="10">
                <a:moveTo>
                  <a:pt x="0" y="2"/>
                </a:moveTo>
                <a:lnTo>
                  <a:pt x="5" y="8"/>
                </a:lnTo>
                <a:lnTo>
                  <a:pt x="7" y="9"/>
                </a:lnTo>
                <a:lnTo>
                  <a:pt x="8" y="10"/>
                </a:lnTo>
                <a:lnTo>
                  <a:pt x="27" y="10"/>
                </a:lnTo>
                <a:lnTo>
                  <a:pt x="31" y="10"/>
                </a:lnTo>
                <a:lnTo>
                  <a:pt x="24" y="6"/>
                </a:lnTo>
                <a:lnTo>
                  <a:pt x="16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7" name="Freeform 1287"/>
          <p:cNvSpPr>
            <a:spLocks/>
          </p:cNvSpPr>
          <p:nvPr/>
        </p:nvSpPr>
        <p:spPr bwMode="auto">
          <a:xfrm>
            <a:off x="4443413" y="4457701"/>
            <a:ext cx="111125" cy="30163"/>
          </a:xfrm>
          <a:custGeom>
            <a:avLst/>
            <a:gdLst>
              <a:gd name="T0" fmla="*/ 70 w 70"/>
              <a:gd name="T1" fmla="*/ 19 h 19"/>
              <a:gd name="T2" fmla="*/ 67 w 70"/>
              <a:gd name="T3" fmla="*/ 16 h 19"/>
              <a:gd name="T4" fmla="*/ 63 w 70"/>
              <a:gd name="T5" fmla="*/ 12 h 19"/>
              <a:gd name="T6" fmla="*/ 57 w 70"/>
              <a:gd name="T7" fmla="*/ 7 h 19"/>
              <a:gd name="T8" fmla="*/ 50 w 70"/>
              <a:gd name="T9" fmla="*/ 5 h 19"/>
              <a:gd name="T10" fmla="*/ 49 w 70"/>
              <a:gd name="T11" fmla="*/ 3 h 19"/>
              <a:gd name="T12" fmla="*/ 42 w 70"/>
              <a:gd name="T13" fmla="*/ 0 h 19"/>
              <a:gd name="T14" fmla="*/ 40 w 70"/>
              <a:gd name="T15" fmla="*/ 0 h 19"/>
              <a:gd name="T16" fmla="*/ 20 w 70"/>
              <a:gd name="T17" fmla="*/ 8 h 19"/>
              <a:gd name="T18" fmla="*/ 19 w 70"/>
              <a:gd name="T19" fmla="*/ 8 h 19"/>
              <a:gd name="T20" fmla="*/ 14 w 70"/>
              <a:gd name="T21" fmla="*/ 9 h 19"/>
              <a:gd name="T22" fmla="*/ 12 w 70"/>
              <a:gd name="T23" fmla="*/ 9 h 19"/>
              <a:gd name="T24" fmla="*/ 0 w 70"/>
              <a:gd name="T25" fmla="*/ 11 h 19"/>
              <a:gd name="T26" fmla="*/ 0 w 70"/>
              <a:gd name="T27" fmla="*/ 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0" h="19">
                <a:moveTo>
                  <a:pt x="70" y="19"/>
                </a:moveTo>
                <a:lnTo>
                  <a:pt x="67" y="16"/>
                </a:lnTo>
                <a:lnTo>
                  <a:pt x="63" y="12"/>
                </a:lnTo>
                <a:lnTo>
                  <a:pt x="57" y="7"/>
                </a:lnTo>
                <a:lnTo>
                  <a:pt x="50" y="5"/>
                </a:lnTo>
                <a:lnTo>
                  <a:pt x="49" y="3"/>
                </a:lnTo>
                <a:lnTo>
                  <a:pt x="42" y="0"/>
                </a:lnTo>
                <a:lnTo>
                  <a:pt x="40" y="0"/>
                </a:lnTo>
                <a:lnTo>
                  <a:pt x="20" y="8"/>
                </a:lnTo>
                <a:lnTo>
                  <a:pt x="19" y="8"/>
                </a:lnTo>
                <a:lnTo>
                  <a:pt x="14" y="9"/>
                </a:lnTo>
                <a:lnTo>
                  <a:pt x="12" y="9"/>
                </a:lnTo>
                <a:lnTo>
                  <a:pt x="0" y="11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8" name="Freeform 1288"/>
          <p:cNvSpPr>
            <a:spLocks/>
          </p:cNvSpPr>
          <p:nvPr/>
        </p:nvSpPr>
        <p:spPr bwMode="auto">
          <a:xfrm>
            <a:off x="4425950" y="4494213"/>
            <a:ext cx="6350" cy="1588"/>
          </a:xfrm>
          <a:custGeom>
            <a:avLst/>
            <a:gdLst>
              <a:gd name="T0" fmla="*/ 0 w 4"/>
              <a:gd name="T1" fmla="*/ 0 h 1"/>
              <a:gd name="T2" fmla="*/ 3 w 4"/>
              <a:gd name="T3" fmla="*/ 0 h 1"/>
              <a:gd name="T4" fmla="*/ 4 w 4"/>
              <a:gd name="T5" fmla="*/ 0 h 1"/>
              <a:gd name="T6" fmla="*/ 4 w 4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">
                <a:moveTo>
                  <a:pt x="0" y="0"/>
                </a:moveTo>
                <a:lnTo>
                  <a:pt x="3" y="0"/>
                </a:lnTo>
                <a:lnTo>
                  <a:pt x="4" y="0"/>
                </a:lnTo>
                <a:lnTo>
                  <a:pt x="4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9" name="Freeform 1289"/>
          <p:cNvSpPr>
            <a:spLocks/>
          </p:cNvSpPr>
          <p:nvPr/>
        </p:nvSpPr>
        <p:spPr bwMode="auto">
          <a:xfrm>
            <a:off x="4267200" y="4470401"/>
            <a:ext cx="50800" cy="25400"/>
          </a:xfrm>
          <a:custGeom>
            <a:avLst/>
            <a:gdLst>
              <a:gd name="T0" fmla="*/ 28 w 32"/>
              <a:gd name="T1" fmla="*/ 16 h 16"/>
              <a:gd name="T2" fmla="*/ 29 w 32"/>
              <a:gd name="T3" fmla="*/ 14 h 16"/>
              <a:gd name="T4" fmla="*/ 29 w 32"/>
              <a:gd name="T5" fmla="*/ 12 h 16"/>
              <a:gd name="T6" fmla="*/ 30 w 32"/>
              <a:gd name="T7" fmla="*/ 5 h 16"/>
              <a:gd name="T8" fmla="*/ 32 w 32"/>
              <a:gd name="T9" fmla="*/ 0 h 16"/>
              <a:gd name="T10" fmla="*/ 29 w 32"/>
              <a:gd name="T11" fmla="*/ 1 h 16"/>
              <a:gd name="T12" fmla="*/ 18 w 32"/>
              <a:gd name="T13" fmla="*/ 1 h 16"/>
              <a:gd name="T14" fmla="*/ 2 w 32"/>
              <a:gd name="T15" fmla="*/ 0 h 16"/>
              <a:gd name="T16" fmla="*/ 0 w 32"/>
              <a:gd name="T17" fmla="*/ 12 h 16"/>
              <a:gd name="T18" fmla="*/ 10 w 32"/>
              <a:gd name="T19" fmla="*/ 12 h 16"/>
              <a:gd name="T20" fmla="*/ 17 w 32"/>
              <a:gd name="T21" fmla="*/ 16 h 16"/>
              <a:gd name="T22" fmla="*/ 28 w 32"/>
              <a:gd name="T2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16">
                <a:moveTo>
                  <a:pt x="28" y="16"/>
                </a:moveTo>
                <a:lnTo>
                  <a:pt x="29" y="14"/>
                </a:lnTo>
                <a:lnTo>
                  <a:pt x="29" y="12"/>
                </a:lnTo>
                <a:lnTo>
                  <a:pt x="30" y="5"/>
                </a:lnTo>
                <a:lnTo>
                  <a:pt x="32" y="0"/>
                </a:lnTo>
                <a:lnTo>
                  <a:pt x="29" y="1"/>
                </a:lnTo>
                <a:lnTo>
                  <a:pt x="18" y="1"/>
                </a:lnTo>
                <a:lnTo>
                  <a:pt x="2" y="0"/>
                </a:lnTo>
                <a:lnTo>
                  <a:pt x="0" y="12"/>
                </a:lnTo>
                <a:lnTo>
                  <a:pt x="10" y="12"/>
                </a:lnTo>
                <a:lnTo>
                  <a:pt x="17" y="16"/>
                </a:lnTo>
                <a:lnTo>
                  <a:pt x="28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0" name="Freeform 1290"/>
          <p:cNvSpPr>
            <a:spLocks/>
          </p:cNvSpPr>
          <p:nvPr/>
        </p:nvSpPr>
        <p:spPr bwMode="auto">
          <a:xfrm>
            <a:off x="4554538" y="4487863"/>
            <a:ext cx="0" cy="11113"/>
          </a:xfrm>
          <a:custGeom>
            <a:avLst/>
            <a:gdLst>
              <a:gd name="T0" fmla="*/ 7 h 7"/>
              <a:gd name="T1" fmla="*/ 0 h 7"/>
              <a:gd name="T2" fmla="*/ 0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7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1" name="Freeform 1291"/>
          <p:cNvSpPr>
            <a:spLocks/>
          </p:cNvSpPr>
          <p:nvPr/>
        </p:nvSpPr>
        <p:spPr bwMode="auto">
          <a:xfrm>
            <a:off x="4475163" y="4475163"/>
            <a:ext cx="50800" cy="26988"/>
          </a:xfrm>
          <a:custGeom>
            <a:avLst/>
            <a:gdLst>
              <a:gd name="T0" fmla="*/ 2 w 32"/>
              <a:gd name="T1" fmla="*/ 17 h 17"/>
              <a:gd name="T2" fmla="*/ 3 w 32"/>
              <a:gd name="T3" fmla="*/ 12 h 17"/>
              <a:gd name="T4" fmla="*/ 3 w 32"/>
              <a:gd name="T5" fmla="*/ 9 h 17"/>
              <a:gd name="T6" fmla="*/ 0 w 32"/>
              <a:gd name="T7" fmla="*/ 4 h 17"/>
              <a:gd name="T8" fmla="*/ 2 w 32"/>
              <a:gd name="T9" fmla="*/ 4 h 17"/>
              <a:gd name="T10" fmla="*/ 17 w 32"/>
              <a:gd name="T11" fmla="*/ 0 h 17"/>
              <a:gd name="T12" fmla="*/ 22 w 32"/>
              <a:gd name="T13" fmla="*/ 0 h 17"/>
              <a:gd name="T14" fmla="*/ 24 w 32"/>
              <a:gd name="T15" fmla="*/ 5 h 17"/>
              <a:gd name="T16" fmla="*/ 32 w 32"/>
              <a:gd name="T17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2" h="17">
                <a:moveTo>
                  <a:pt x="2" y="17"/>
                </a:moveTo>
                <a:lnTo>
                  <a:pt x="3" y="12"/>
                </a:lnTo>
                <a:lnTo>
                  <a:pt x="3" y="9"/>
                </a:lnTo>
                <a:lnTo>
                  <a:pt x="0" y="4"/>
                </a:lnTo>
                <a:lnTo>
                  <a:pt x="2" y="4"/>
                </a:lnTo>
                <a:lnTo>
                  <a:pt x="17" y="0"/>
                </a:lnTo>
                <a:lnTo>
                  <a:pt x="22" y="0"/>
                </a:lnTo>
                <a:lnTo>
                  <a:pt x="24" y="5"/>
                </a:lnTo>
                <a:lnTo>
                  <a:pt x="32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2" name="Freeform 1292"/>
          <p:cNvSpPr>
            <a:spLocks/>
          </p:cNvSpPr>
          <p:nvPr/>
        </p:nvSpPr>
        <p:spPr bwMode="auto">
          <a:xfrm>
            <a:off x="4473575" y="4502151"/>
            <a:ext cx="4763" cy="0"/>
          </a:xfrm>
          <a:custGeom>
            <a:avLst/>
            <a:gdLst>
              <a:gd name="T0" fmla="*/ 0 w 3"/>
              <a:gd name="T1" fmla="*/ 3 w 3"/>
              <a:gd name="T2" fmla="*/ 3 w 3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3">
                <a:moveTo>
                  <a:pt x="0" y="0"/>
                </a:moveTo>
                <a:lnTo>
                  <a:pt x="3" y="0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3" name="Freeform 1293"/>
          <p:cNvSpPr>
            <a:spLocks/>
          </p:cNvSpPr>
          <p:nvPr/>
        </p:nvSpPr>
        <p:spPr bwMode="auto">
          <a:xfrm>
            <a:off x="4471988" y="4498976"/>
            <a:ext cx="1588" cy="6350"/>
          </a:xfrm>
          <a:custGeom>
            <a:avLst/>
            <a:gdLst>
              <a:gd name="T0" fmla="*/ 1 w 1"/>
              <a:gd name="T1" fmla="*/ 0 h 4"/>
              <a:gd name="T2" fmla="*/ 0 w 1"/>
              <a:gd name="T3" fmla="*/ 4 h 4"/>
              <a:gd name="T4" fmla="*/ 1 w 1"/>
              <a:gd name="T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4">
                <a:moveTo>
                  <a:pt x="1" y="0"/>
                </a:moveTo>
                <a:lnTo>
                  <a:pt x="0" y="4"/>
                </a:lnTo>
                <a:lnTo>
                  <a:pt x="1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4" name="Freeform 1294"/>
          <p:cNvSpPr>
            <a:spLocks/>
          </p:cNvSpPr>
          <p:nvPr/>
        </p:nvSpPr>
        <p:spPr bwMode="auto">
          <a:xfrm>
            <a:off x="4525963" y="4486276"/>
            <a:ext cx="7938" cy="19050"/>
          </a:xfrm>
          <a:custGeom>
            <a:avLst/>
            <a:gdLst>
              <a:gd name="T0" fmla="*/ 0 w 5"/>
              <a:gd name="T1" fmla="*/ 0 h 12"/>
              <a:gd name="T2" fmla="*/ 4 w 5"/>
              <a:gd name="T3" fmla="*/ 0 h 12"/>
              <a:gd name="T4" fmla="*/ 5 w 5"/>
              <a:gd name="T5" fmla="*/ 2 h 12"/>
              <a:gd name="T6" fmla="*/ 5 w 5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2">
                <a:moveTo>
                  <a:pt x="0" y="0"/>
                </a:moveTo>
                <a:lnTo>
                  <a:pt x="4" y="0"/>
                </a:lnTo>
                <a:lnTo>
                  <a:pt x="5" y="2"/>
                </a:lnTo>
                <a:lnTo>
                  <a:pt x="5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5" name="Freeform 1295"/>
          <p:cNvSpPr>
            <a:spLocks/>
          </p:cNvSpPr>
          <p:nvPr/>
        </p:nvSpPr>
        <p:spPr bwMode="auto">
          <a:xfrm>
            <a:off x="4554538" y="4498976"/>
            <a:ext cx="6350" cy="11113"/>
          </a:xfrm>
          <a:custGeom>
            <a:avLst/>
            <a:gdLst>
              <a:gd name="T0" fmla="*/ 4 w 4"/>
              <a:gd name="T1" fmla="*/ 7 h 7"/>
              <a:gd name="T2" fmla="*/ 0 w 4"/>
              <a:gd name="T3" fmla="*/ 2 h 7"/>
              <a:gd name="T4" fmla="*/ 0 w 4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0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6" name="Freeform 1296"/>
          <p:cNvSpPr>
            <a:spLocks/>
          </p:cNvSpPr>
          <p:nvPr/>
        </p:nvSpPr>
        <p:spPr bwMode="auto">
          <a:xfrm>
            <a:off x="4346575" y="4495801"/>
            <a:ext cx="33338" cy="28575"/>
          </a:xfrm>
          <a:custGeom>
            <a:avLst/>
            <a:gdLst>
              <a:gd name="T0" fmla="*/ 0 w 21"/>
              <a:gd name="T1" fmla="*/ 18 h 18"/>
              <a:gd name="T2" fmla="*/ 2 w 21"/>
              <a:gd name="T3" fmla="*/ 17 h 18"/>
              <a:gd name="T4" fmla="*/ 21 w 21"/>
              <a:gd name="T5" fmla="*/ 2 h 18"/>
              <a:gd name="T6" fmla="*/ 20 w 21"/>
              <a:gd name="T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" h="18">
                <a:moveTo>
                  <a:pt x="0" y="18"/>
                </a:moveTo>
                <a:lnTo>
                  <a:pt x="2" y="17"/>
                </a:lnTo>
                <a:lnTo>
                  <a:pt x="21" y="2"/>
                </a:lnTo>
                <a:lnTo>
                  <a:pt x="2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7" name="Freeform 1297"/>
          <p:cNvSpPr>
            <a:spLocks/>
          </p:cNvSpPr>
          <p:nvPr/>
        </p:nvSpPr>
        <p:spPr bwMode="auto">
          <a:xfrm>
            <a:off x="4241800" y="4506913"/>
            <a:ext cx="15875" cy="22225"/>
          </a:xfrm>
          <a:custGeom>
            <a:avLst/>
            <a:gdLst>
              <a:gd name="T0" fmla="*/ 1 w 10"/>
              <a:gd name="T1" fmla="*/ 14 h 14"/>
              <a:gd name="T2" fmla="*/ 8 w 10"/>
              <a:gd name="T3" fmla="*/ 12 h 14"/>
              <a:gd name="T4" fmla="*/ 10 w 10"/>
              <a:gd name="T5" fmla="*/ 4 h 14"/>
              <a:gd name="T6" fmla="*/ 6 w 10"/>
              <a:gd name="T7" fmla="*/ 0 h 14"/>
              <a:gd name="T8" fmla="*/ 4 w 10"/>
              <a:gd name="T9" fmla="*/ 0 h 14"/>
              <a:gd name="T10" fmla="*/ 0 w 10"/>
              <a:gd name="T11" fmla="*/ 2 h 14"/>
              <a:gd name="T12" fmla="*/ 0 w 10"/>
              <a:gd name="T13" fmla="*/ 12 h 14"/>
              <a:gd name="T14" fmla="*/ 1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1" y="14"/>
                </a:moveTo>
                <a:lnTo>
                  <a:pt x="8" y="12"/>
                </a:lnTo>
                <a:lnTo>
                  <a:pt x="10" y="4"/>
                </a:lnTo>
                <a:lnTo>
                  <a:pt x="6" y="0"/>
                </a:lnTo>
                <a:lnTo>
                  <a:pt x="4" y="0"/>
                </a:lnTo>
                <a:lnTo>
                  <a:pt x="0" y="2"/>
                </a:lnTo>
                <a:lnTo>
                  <a:pt x="0" y="12"/>
                </a:lnTo>
                <a:lnTo>
                  <a:pt x="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8" name="Freeform 1298"/>
          <p:cNvSpPr>
            <a:spLocks/>
          </p:cNvSpPr>
          <p:nvPr/>
        </p:nvSpPr>
        <p:spPr bwMode="auto">
          <a:xfrm>
            <a:off x="4551363" y="4510088"/>
            <a:ext cx="9525" cy="20638"/>
          </a:xfrm>
          <a:custGeom>
            <a:avLst/>
            <a:gdLst>
              <a:gd name="T0" fmla="*/ 3 w 6"/>
              <a:gd name="T1" fmla="*/ 13 h 13"/>
              <a:gd name="T2" fmla="*/ 2 w 6"/>
              <a:gd name="T3" fmla="*/ 6 h 13"/>
              <a:gd name="T4" fmla="*/ 0 w 6"/>
              <a:gd name="T5" fmla="*/ 2 h 13"/>
              <a:gd name="T6" fmla="*/ 6 w 6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3">
                <a:moveTo>
                  <a:pt x="3" y="13"/>
                </a:moveTo>
                <a:lnTo>
                  <a:pt x="2" y="6"/>
                </a:lnTo>
                <a:lnTo>
                  <a:pt x="0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9" name="Freeform 1299"/>
          <p:cNvSpPr>
            <a:spLocks/>
          </p:cNvSpPr>
          <p:nvPr/>
        </p:nvSpPr>
        <p:spPr bwMode="auto">
          <a:xfrm>
            <a:off x="4533900" y="4505326"/>
            <a:ext cx="12700" cy="36513"/>
          </a:xfrm>
          <a:custGeom>
            <a:avLst/>
            <a:gdLst>
              <a:gd name="T0" fmla="*/ 0 w 8"/>
              <a:gd name="T1" fmla="*/ 0 h 23"/>
              <a:gd name="T2" fmla="*/ 2 w 8"/>
              <a:gd name="T3" fmla="*/ 3 h 23"/>
              <a:gd name="T4" fmla="*/ 4 w 8"/>
              <a:gd name="T5" fmla="*/ 9 h 23"/>
              <a:gd name="T6" fmla="*/ 6 w 8"/>
              <a:gd name="T7" fmla="*/ 16 h 23"/>
              <a:gd name="T8" fmla="*/ 8 w 8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23">
                <a:moveTo>
                  <a:pt x="0" y="0"/>
                </a:moveTo>
                <a:lnTo>
                  <a:pt x="2" y="3"/>
                </a:lnTo>
                <a:lnTo>
                  <a:pt x="4" y="9"/>
                </a:lnTo>
                <a:lnTo>
                  <a:pt x="6" y="16"/>
                </a:lnTo>
                <a:lnTo>
                  <a:pt x="8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0" name="Freeform 1300"/>
          <p:cNvSpPr>
            <a:spLocks/>
          </p:cNvSpPr>
          <p:nvPr/>
        </p:nvSpPr>
        <p:spPr bwMode="auto">
          <a:xfrm>
            <a:off x="4443413" y="4486276"/>
            <a:ext cx="30163" cy="60325"/>
          </a:xfrm>
          <a:custGeom>
            <a:avLst/>
            <a:gdLst>
              <a:gd name="T0" fmla="*/ 10 w 19"/>
              <a:gd name="T1" fmla="*/ 38 h 38"/>
              <a:gd name="T2" fmla="*/ 7 w 19"/>
              <a:gd name="T3" fmla="*/ 28 h 38"/>
              <a:gd name="T4" fmla="*/ 5 w 19"/>
              <a:gd name="T5" fmla="*/ 17 h 38"/>
              <a:gd name="T6" fmla="*/ 4 w 19"/>
              <a:gd name="T7" fmla="*/ 15 h 38"/>
              <a:gd name="T8" fmla="*/ 0 w 19"/>
              <a:gd name="T9" fmla="*/ 8 h 38"/>
              <a:gd name="T10" fmla="*/ 1 w 19"/>
              <a:gd name="T11" fmla="*/ 2 h 38"/>
              <a:gd name="T12" fmla="*/ 10 w 19"/>
              <a:gd name="T13" fmla="*/ 0 h 38"/>
              <a:gd name="T14" fmla="*/ 19 w 19"/>
              <a:gd name="T15" fmla="*/ 4 h 38"/>
              <a:gd name="T16" fmla="*/ 19 w 19"/>
              <a:gd name="T17" fmla="*/ 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" h="38">
                <a:moveTo>
                  <a:pt x="10" y="38"/>
                </a:moveTo>
                <a:lnTo>
                  <a:pt x="7" y="28"/>
                </a:lnTo>
                <a:lnTo>
                  <a:pt x="5" y="17"/>
                </a:lnTo>
                <a:lnTo>
                  <a:pt x="4" y="15"/>
                </a:lnTo>
                <a:lnTo>
                  <a:pt x="0" y="8"/>
                </a:lnTo>
                <a:lnTo>
                  <a:pt x="1" y="2"/>
                </a:lnTo>
                <a:lnTo>
                  <a:pt x="10" y="0"/>
                </a:lnTo>
                <a:lnTo>
                  <a:pt x="19" y="4"/>
                </a:lnTo>
                <a:lnTo>
                  <a:pt x="19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1" name="Freeform 1301"/>
          <p:cNvSpPr>
            <a:spLocks/>
          </p:cNvSpPr>
          <p:nvPr/>
        </p:nvSpPr>
        <p:spPr bwMode="auto">
          <a:xfrm>
            <a:off x="4432300" y="4495801"/>
            <a:ext cx="12700" cy="52388"/>
          </a:xfrm>
          <a:custGeom>
            <a:avLst/>
            <a:gdLst>
              <a:gd name="T0" fmla="*/ 0 w 8"/>
              <a:gd name="T1" fmla="*/ 0 h 33"/>
              <a:gd name="T2" fmla="*/ 4 w 8"/>
              <a:gd name="T3" fmla="*/ 15 h 33"/>
              <a:gd name="T4" fmla="*/ 6 w 8"/>
              <a:gd name="T5" fmla="*/ 28 h 33"/>
              <a:gd name="T6" fmla="*/ 8 w 8"/>
              <a:gd name="T7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33">
                <a:moveTo>
                  <a:pt x="0" y="0"/>
                </a:moveTo>
                <a:lnTo>
                  <a:pt x="4" y="15"/>
                </a:lnTo>
                <a:lnTo>
                  <a:pt x="6" y="28"/>
                </a:lnTo>
                <a:lnTo>
                  <a:pt x="8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2" name="Freeform 1302"/>
          <p:cNvSpPr>
            <a:spLocks/>
          </p:cNvSpPr>
          <p:nvPr/>
        </p:nvSpPr>
        <p:spPr bwMode="auto">
          <a:xfrm>
            <a:off x="4265613" y="4505326"/>
            <a:ext cx="58738" cy="42863"/>
          </a:xfrm>
          <a:custGeom>
            <a:avLst/>
            <a:gdLst>
              <a:gd name="T0" fmla="*/ 26 w 37"/>
              <a:gd name="T1" fmla="*/ 27 h 27"/>
              <a:gd name="T2" fmla="*/ 26 w 37"/>
              <a:gd name="T3" fmla="*/ 26 h 27"/>
              <a:gd name="T4" fmla="*/ 37 w 37"/>
              <a:gd name="T5" fmla="*/ 8 h 27"/>
              <a:gd name="T6" fmla="*/ 26 w 37"/>
              <a:gd name="T7" fmla="*/ 3 h 27"/>
              <a:gd name="T8" fmla="*/ 14 w 37"/>
              <a:gd name="T9" fmla="*/ 0 h 27"/>
              <a:gd name="T10" fmla="*/ 8 w 37"/>
              <a:gd name="T11" fmla="*/ 1 h 27"/>
              <a:gd name="T12" fmla="*/ 7 w 37"/>
              <a:gd name="T13" fmla="*/ 1 h 27"/>
              <a:gd name="T14" fmla="*/ 3 w 37"/>
              <a:gd name="T15" fmla="*/ 15 h 27"/>
              <a:gd name="T16" fmla="*/ 12 w 37"/>
              <a:gd name="T17" fmla="*/ 20 h 27"/>
              <a:gd name="T18" fmla="*/ 0 w 37"/>
              <a:gd name="T19" fmla="*/ 22 h 27"/>
              <a:gd name="T20" fmla="*/ 1 w 37"/>
              <a:gd name="T21" fmla="*/ 27 h 27"/>
              <a:gd name="T22" fmla="*/ 10 w 37"/>
              <a:gd name="T23" fmla="*/ 27 h 27"/>
              <a:gd name="T24" fmla="*/ 26 w 37"/>
              <a:gd name="T2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7" h="27">
                <a:moveTo>
                  <a:pt x="26" y="27"/>
                </a:moveTo>
                <a:lnTo>
                  <a:pt x="26" y="26"/>
                </a:lnTo>
                <a:lnTo>
                  <a:pt x="37" y="8"/>
                </a:lnTo>
                <a:lnTo>
                  <a:pt x="26" y="3"/>
                </a:lnTo>
                <a:lnTo>
                  <a:pt x="14" y="0"/>
                </a:lnTo>
                <a:lnTo>
                  <a:pt x="8" y="1"/>
                </a:lnTo>
                <a:lnTo>
                  <a:pt x="7" y="1"/>
                </a:lnTo>
                <a:lnTo>
                  <a:pt x="3" y="15"/>
                </a:lnTo>
                <a:lnTo>
                  <a:pt x="12" y="20"/>
                </a:lnTo>
                <a:lnTo>
                  <a:pt x="0" y="22"/>
                </a:lnTo>
                <a:lnTo>
                  <a:pt x="1" y="27"/>
                </a:lnTo>
                <a:lnTo>
                  <a:pt x="10" y="27"/>
                </a:lnTo>
                <a:lnTo>
                  <a:pt x="2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3" name="Freeform 1303"/>
          <p:cNvSpPr>
            <a:spLocks/>
          </p:cNvSpPr>
          <p:nvPr/>
        </p:nvSpPr>
        <p:spPr bwMode="auto">
          <a:xfrm>
            <a:off x="4556125" y="4530726"/>
            <a:ext cx="61913" cy="17463"/>
          </a:xfrm>
          <a:custGeom>
            <a:avLst/>
            <a:gdLst>
              <a:gd name="T0" fmla="*/ 39 w 39"/>
              <a:gd name="T1" fmla="*/ 10 h 11"/>
              <a:gd name="T2" fmla="*/ 29 w 39"/>
              <a:gd name="T3" fmla="*/ 11 h 11"/>
              <a:gd name="T4" fmla="*/ 26 w 39"/>
              <a:gd name="T5" fmla="*/ 11 h 11"/>
              <a:gd name="T6" fmla="*/ 20 w 39"/>
              <a:gd name="T7" fmla="*/ 11 h 11"/>
              <a:gd name="T8" fmla="*/ 18 w 39"/>
              <a:gd name="T9" fmla="*/ 10 h 11"/>
              <a:gd name="T10" fmla="*/ 12 w 39"/>
              <a:gd name="T11" fmla="*/ 8 h 11"/>
              <a:gd name="T12" fmla="*/ 1 w 39"/>
              <a:gd name="T13" fmla="*/ 3 h 11"/>
              <a:gd name="T14" fmla="*/ 0 w 39"/>
              <a:gd name="T1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11">
                <a:moveTo>
                  <a:pt x="39" y="10"/>
                </a:moveTo>
                <a:lnTo>
                  <a:pt x="29" y="11"/>
                </a:lnTo>
                <a:lnTo>
                  <a:pt x="26" y="11"/>
                </a:lnTo>
                <a:lnTo>
                  <a:pt x="20" y="11"/>
                </a:lnTo>
                <a:lnTo>
                  <a:pt x="18" y="10"/>
                </a:lnTo>
                <a:lnTo>
                  <a:pt x="12" y="8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4" name="Freeform 1304"/>
          <p:cNvSpPr>
            <a:spLocks/>
          </p:cNvSpPr>
          <p:nvPr/>
        </p:nvSpPr>
        <p:spPr bwMode="auto">
          <a:xfrm>
            <a:off x="4618038" y="4546601"/>
            <a:ext cx="4763" cy="1588"/>
          </a:xfrm>
          <a:custGeom>
            <a:avLst/>
            <a:gdLst>
              <a:gd name="T0" fmla="*/ 3 w 3"/>
              <a:gd name="T1" fmla="*/ 1 h 1"/>
              <a:gd name="T2" fmla="*/ 2 w 3"/>
              <a:gd name="T3" fmla="*/ 0 h 1"/>
              <a:gd name="T4" fmla="*/ 0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3" y="1"/>
                </a:move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5" name="Line 1305"/>
          <p:cNvSpPr>
            <a:spLocks noChangeShapeType="1"/>
          </p:cNvSpPr>
          <p:nvPr/>
        </p:nvSpPr>
        <p:spPr bwMode="auto">
          <a:xfrm>
            <a:off x="4445000" y="4548188"/>
            <a:ext cx="4763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6" name="Freeform 1306"/>
          <p:cNvSpPr>
            <a:spLocks/>
          </p:cNvSpPr>
          <p:nvPr/>
        </p:nvSpPr>
        <p:spPr bwMode="auto">
          <a:xfrm>
            <a:off x="4352925" y="4494213"/>
            <a:ext cx="73025" cy="63500"/>
          </a:xfrm>
          <a:custGeom>
            <a:avLst/>
            <a:gdLst>
              <a:gd name="T0" fmla="*/ 15 w 46"/>
              <a:gd name="T1" fmla="*/ 40 h 40"/>
              <a:gd name="T2" fmla="*/ 13 w 46"/>
              <a:gd name="T3" fmla="*/ 38 h 40"/>
              <a:gd name="T4" fmla="*/ 5 w 46"/>
              <a:gd name="T5" fmla="*/ 34 h 40"/>
              <a:gd name="T6" fmla="*/ 2 w 46"/>
              <a:gd name="T7" fmla="*/ 29 h 40"/>
              <a:gd name="T8" fmla="*/ 0 w 46"/>
              <a:gd name="T9" fmla="*/ 26 h 40"/>
              <a:gd name="T10" fmla="*/ 9 w 46"/>
              <a:gd name="T11" fmla="*/ 18 h 40"/>
              <a:gd name="T12" fmla="*/ 32 w 46"/>
              <a:gd name="T13" fmla="*/ 3 h 40"/>
              <a:gd name="T14" fmla="*/ 46 w 46"/>
              <a:gd name="T15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" h="40">
                <a:moveTo>
                  <a:pt x="15" y="40"/>
                </a:moveTo>
                <a:lnTo>
                  <a:pt x="13" y="38"/>
                </a:lnTo>
                <a:lnTo>
                  <a:pt x="5" y="34"/>
                </a:lnTo>
                <a:lnTo>
                  <a:pt x="2" y="29"/>
                </a:lnTo>
                <a:lnTo>
                  <a:pt x="0" y="26"/>
                </a:lnTo>
                <a:lnTo>
                  <a:pt x="9" y="18"/>
                </a:lnTo>
                <a:lnTo>
                  <a:pt x="32" y="3"/>
                </a:lnTo>
                <a:lnTo>
                  <a:pt x="4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7" name="Freeform 1307"/>
          <p:cNvSpPr>
            <a:spLocks/>
          </p:cNvSpPr>
          <p:nvPr/>
        </p:nvSpPr>
        <p:spPr bwMode="auto">
          <a:xfrm>
            <a:off x="4370388" y="4557713"/>
            <a:ext cx="9525" cy="6350"/>
          </a:xfrm>
          <a:custGeom>
            <a:avLst/>
            <a:gdLst>
              <a:gd name="T0" fmla="*/ 0 w 6"/>
              <a:gd name="T1" fmla="*/ 2 h 4"/>
              <a:gd name="T2" fmla="*/ 4 w 6"/>
              <a:gd name="T3" fmla="*/ 4 h 4"/>
              <a:gd name="T4" fmla="*/ 6 w 6"/>
              <a:gd name="T5" fmla="*/ 1 h 4"/>
              <a:gd name="T6" fmla="*/ 4 w 6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4">
                <a:moveTo>
                  <a:pt x="0" y="2"/>
                </a:moveTo>
                <a:lnTo>
                  <a:pt x="4" y="4"/>
                </a:lnTo>
                <a:lnTo>
                  <a:pt x="6" y="1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8" name="Freeform 1308"/>
          <p:cNvSpPr>
            <a:spLocks/>
          </p:cNvSpPr>
          <p:nvPr/>
        </p:nvSpPr>
        <p:spPr bwMode="auto">
          <a:xfrm>
            <a:off x="4584700" y="4557713"/>
            <a:ext cx="25400" cy="7938"/>
          </a:xfrm>
          <a:custGeom>
            <a:avLst/>
            <a:gdLst>
              <a:gd name="T0" fmla="*/ 0 w 16"/>
              <a:gd name="T1" fmla="*/ 1 h 5"/>
              <a:gd name="T2" fmla="*/ 0 w 16"/>
              <a:gd name="T3" fmla="*/ 2 h 5"/>
              <a:gd name="T4" fmla="*/ 1 w 16"/>
              <a:gd name="T5" fmla="*/ 2 h 5"/>
              <a:gd name="T6" fmla="*/ 9 w 16"/>
              <a:gd name="T7" fmla="*/ 5 h 5"/>
              <a:gd name="T8" fmla="*/ 15 w 16"/>
              <a:gd name="T9" fmla="*/ 0 h 5"/>
              <a:gd name="T10" fmla="*/ 16 w 16"/>
              <a:gd name="T11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5">
                <a:moveTo>
                  <a:pt x="0" y="1"/>
                </a:moveTo>
                <a:lnTo>
                  <a:pt x="0" y="2"/>
                </a:lnTo>
                <a:lnTo>
                  <a:pt x="1" y="2"/>
                </a:lnTo>
                <a:lnTo>
                  <a:pt x="9" y="5"/>
                </a:lnTo>
                <a:lnTo>
                  <a:pt x="15" y="0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9" name="Freeform 1309"/>
          <p:cNvSpPr>
            <a:spLocks/>
          </p:cNvSpPr>
          <p:nvPr/>
        </p:nvSpPr>
        <p:spPr bwMode="auto">
          <a:xfrm>
            <a:off x="4622800" y="4548188"/>
            <a:ext cx="12700" cy="22225"/>
          </a:xfrm>
          <a:custGeom>
            <a:avLst/>
            <a:gdLst>
              <a:gd name="T0" fmla="*/ 8 w 8"/>
              <a:gd name="T1" fmla="*/ 14 h 14"/>
              <a:gd name="T2" fmla="*/ 6 w 8"/>
              <a:gd name="T3" fmla="*/ 8 h 14"/>
              <a:gd name="T4" fmla="*/ 0 w 8"/>
              <a:gd name="T5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4">
                <a:moveTo>
                  <a:pt x="8" y="14"/>
                </a:moveTo>
                <a:lnTo>
                  <a:pt x="6" y="8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0" name="Freeform 1310"/>
          <p:cNvSpPr>
            <a:spLocks/>
          </p:cNvSpPr>
          <p:nvPr/>
        </p:nvSpPr>
        <p:spPr bwMode="auto">
          <a:xfrm>
            <a:off x="4459288" y="4546601"/>
            <a:ext cx="19050" cy="25400"/>
          </a:xfrm>
          <a:custGeom>
            <a:avLst/>
            <a:gdLst>
              <a:gd name="T0" fmla="*/ 12 w 12"/>
              <a:gd name="T1" fmla="*/ 16 h 16"/>
              <a:gd name="T2" fmla="*/ 9 w 12"/>
              <a:gd name="T3" fmla="*/ 13 h 16"/>
              <a:gd name="T4" fmla="*/ 1 w 12"/>
              <a:gd name="T5" fmla="*/ 12 h 16"/>
              <a:gd name="T6" fmla="*/ 0 w 12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6">
                <a:moveTo>
                  <a:pt x="12" y="16"/>
                </a:moveTo>
                <a:lnTo>
                  <a:pt x="9" y="13"/>
                </a:lnTo>
                <a:lnTo>
                  <a:pt x="1" y="1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1" name="Freeform 1311"/>
          <p:cNvSpPr>
            <a:spLocks/>
          </p:cNvSpPr>
          <p:nvPr/>
        </p:nvSpPr>
        <p:spPr bwMode="auto">
          <a:xfrm>
            <a:off x="4449763" y="4557713"/>
            <a:ext cx="4763" cy="14288"/>
          </a:xfrm>
          <a:custGeom>
            <a:avLst/>
            <a:gdLst>
              <a:gd name="T0" fmla="*/ 0 w 3"/>
              <a:gd name="T1" fmla="*/ 0 h 9"/>
              <a:gd name="T2" fmla="*/ 0 w 3"/>
              <a:gd name="T3" fmla="*/ 2 h 9"/>
              <a:gd name="T4" fmla="*/ 3 w 3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9">
                <a:moveTo>
                  <a:pt x="0" y="0"/>
                </a:moveTo>
                <a:lnTo>
                  <a:pt x="0" y="2"/>
                </a:lnTo>
                <a:lnTo>
                  <a:pt x="3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2" name="Line 1312"/>
          <p:cNvSpPr>
            <a:spLocks noChangeShapeType="1"/>
          </p:cNvSpPr>
          <p:nvPr/>
        </p:nvSpPr>
        <p:spPr bwMode="auto">
          <a:xfrm flipV="1">
            <a:off x="4467225" y="4572001"/>
            <a:ext cx="11113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3" name="Freeform 1313"/>
          <p:cNvSpPr>
            <a:spLocks/>
          </p:cNvSpPr>
          <p:nvPr/>
        </p:nvSpPr>
        <p:spPr bwMode="auto">
          <a:xfrm>
            <a:off x="4635500" y="4570413"/>
            <a:ext cx="3175" cy="3175"/>
          </a:xfrm>
          <a:custGeom>
            <a:avLst/>
            <a:gdLst>
              <a:gd name="T0" fmla="*/ 0 w 2"/>
              <a:gd name="T1" fmla="*/ 2 h 2"/>
              <a:gd name="T2" fmla="*/ 2 w 2"/>
              <a:gd name="T3" fmla="*/ 1 h 2"/>
              <a:gd name="T4" fmla="*/ 0 w 2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2">
                <a:moveTo>
                  <a:pt x="0" y="2"/>
                </a:moveTo>
                <a:lnTo>
                  <a:pt x="2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4" name="Line 1314"/>
          <p:cNvSpPr>
            <a:spLocks noChangeShapeType="1"/>
          </p:cNvSpPr>
          <p:nvPr/>
        </p:nvSpPr>
        <p:spPr bwMode="auto">
          <a:xfrm flipV="1">
            <a:off x="4633913" y="4573588"/>
            <a:ext cx="1588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5" name="Freeform 1315"/>
          <p:cNvSpPr>
            <a:spLocks/>
          </p:cNvSpPr>
          <p:nvPr/>
        </p:nvSpPr>
        <p:spPr bwMode="auto">
          <a:xfrm>
            <a:off x="4610100" y="4557713"/>
            <a:ext cx="23813" cy="25400"/>
          </a:xfrm>
          <a:custGeom>
            <a:avLst/>
            <a:gdLst>
              <a:gd name="T0" fmla="*/ 0 w 15"/>
              <a:gd name="T1" fmla="*/ 0 h 16"/>
              <a:gd name="T2" fmla="*/ 4 w 15"/>
              <a:gd name="T3" fmla="*/ 2 h 16"/>
              <a:gd name="T4" fmla="*/ 10 w 15"/>
              <a:gd name="T5" fmla="*/ 8 h 16"/>
              <a:gd name="T6" fmla="*/ 15 w 15"/>
              <a:gd name="T7" fmla="*/ 16 h 16"/>
              <a:gd name="T8" fmla="*/ 15 w 15"/>
              <a:gd name="T9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16">
                <a:moveTo>
                  <a:pt x="0" y="0"/>
                </a:moveTo>
                <a:lnTo>
                  <a:pt x="4" y="2"/>
                </a:lnTo>
                <a:lnTo>
                  <a:pt x="10" y="8"/>
                </a:lnTo>
                <a:lnTo>
                  <a:pt x="15" y="16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6" name="Freeform 1316"/>
          <p:cNvSpPr>
            <a:spLocks/>
          </p:cNvSpPr>
          <p:nvPr/>
        </p:nvSpPr>
        <p:spPr bwMode="auto">
          <a:xfrm>
            <a:off x="4294188" y="4581526"/>
            <a:ext cx="6350" cy="15875"/>
          </a:xfrm>
          <a:custGeom>
            <a:avLst/>
            <a:gdLst>
              <a:gd name="T0" fmla="*/ 0 w 4"/>
              <a:gd name="T1" fmla="*/ 10 h 10"/>
              <a:gd name="T2" fmla="*/ 4 w 4"/>
              <a:gd name="T3" fmla="*/ 9 h 10"/>
              <a:gd name="T4" fmla="*/ 3 w 4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0">
                <a:moveTo>
                  <a:pt x="0" y="10"/>
                </a:moveTo>
                <a:lnTo>
                  <a:pt x="4" y="9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7" name="Freeform 1317"/>
          <p:cNvSpPr>
            <a:spLocks/>
          </p:cNvSpPr>
          <p:nvPr/>
        </p:nvSpPr>
        <p:spPr bwMode="auto">
          <a:xfrm>
            <a:off x="4451350" y="4572001"/>
            <a:ext cx="9525" cy="34925"/>
          </a:xfrm>
          <a:custGeom>
            <a:avLst/>
            <a:gdLst>
              <a:gd name="T0" fmla="*/ 2 w 6"/>
              <a:gd name="T1" fmla="*/ 0 h 22"/>
              <a:gd name="T2" fmla="*/ 3 w 6"/>
              <a:gd name="T3" fmla="*/ 4 h 22"/>
              <a:gd name="T4" fmla="*/ 6 w 6"/>
              <a:gd name="T5" fmla="*/ 14 h 22"/>
              <a:gd name="T6" fmla="*/ 3 w 6"/>
              <a:gd name="T7" fmla="*/ 18 h 22"/>
              <a:gd name="T8" fmla="*/ 0 w 6"/>
              <a:gd name="T9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22">
                <a:moveTo>
                  <a:pt x="2" y="0"/>
                </a:moveTo>
                <a:lnTo>
                  <a:pt x="3" y="4"/>
                </a:lnTo>
                <a:lnTo>
                  <a:pt x="6" y="14"/>
                </a:lnTo>
                <a:lnTo>
                  <a:pt x="3" y="18"/>
                </a:lnTo>
                <a:lnTo>
                  <a:pt x="0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8" name="Freeform 1318"/>
          <p:cNvSpPr>
            <a:spLocks/>
          </p:cNvSpPr>
          <p:nvPr/>
        </p:nvSpPr>
        <p:spPr bwMode="auto">
          <a:xfrm>
            <a:off x="4451350" y="4573588"/>
            <a:ext cx="20638" cy="33338"/>
          </a:xfrm>
          <a:custGeom>
            <a:avLst/>
            <a:gdLst>
              <a:gd name="T0" fmla="*/ 0 w 13"/>
              <a:gd name="T1" fmla="*/ 21 h 21"/>
              <a:gd name="T2" fmla="*/ 6 w 13"/>
              <a:gd name="T3" fmla="*/ 21 h 21"/>
              <a:gd name="T4" fmla="*/ 7 w 13"/>
              <a:gd name="T5" fmla="*/ 18 h 21"/>
              <a:gd name="T6" fmla="*/ 13 w 13"/>
              <a:gd name="T7" fmla="*/ 18 h 21"/>
              <a:gd name="T8" fmla="*/ 13 w 13"/>
              <a:gd name="T9" fmla="*/ 13 h 21"/>
              <a:gd name="T10" fmla="*/ 7 w 13"/>
              <a:gd name="T11" fmla="*/ 0 h 21"/>
              <a:gd name="T12" fmla="*/ 10 w 13"/>
              <a:gd name="T13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21">
                <a:moveTo>
                  <a:pt x="0" y="21"/>
                </a:moveTo>
                <a:lnTo>
                  <a:pt x="6" y="21"/>
                </a:lnTo>
                <a:lnTo>
                  <a:pt x="7" y="18"/>
                </a:lnTo>
                <a:lnTo>
                  <a:pt x="13" y="18"/>
                </a:lnTo>
                <a:lnTo>
                  <a:pt x="13" y="13"/>
                </a:lnTo>
                <a:lnTo>
                  <a:pt x="7" y="0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9" name="Freeform 1319"/>
          <p:cNvSpPr>
            <a:spLocks/>
          </p:cNvSpPr>
          <p:nvPr/>
        </p:nvSpPr>
        <p:spPr bwMode="auto">
          <a:xfrm>
            <a:off x="4237038" y="4546601"/>
            <a:ext cx="57150" cy="61913"/>
          </a:xfrm>
          <a:custGeom>
            <a:avLst/>
            <a:gdLst>
              <a:gd name="T0" fmla="*/ 10 w 36"/>
              <a:gd name="T1" fmla="*/ 39 h 39"/>
              <a:gd name="T2" fmla="*/ 10 w 36"/>
              <a:gd name="T3" fmla="*/ 32 h 39"/>
              <a:gd name="T4" fmla="*/ 14 w 36"/>
              <a:gd name="T5" fmla="*/ 32 h 39"/>
              <a:gd name="T6" fmla="*/ 18 w 36"/>
              <a:gd name="T7" fmla="*/ 34 h 39"/>
              <a:gd name="T8" fmla="*/ 18 w 36"/>
              <a:gd name="T9" fmla="*/ 31 h 39"/>
              <a:gd name="T10" fmla="*/ 17 w 36"/>
              <a:gd name="T11" fmla="*/ 27 h 39"/>
              <a:gd name="T12" fmla="*/ 15 w 36"/>
              <a:gd name="T13" fmla="*/ 26 h 39"/>
              <a:gd name="T14" fmla="*/ 6 w 36"/>
              <a:gd name="T15" fmla="*/ 20 h 39"/>
              <a:gd name="T16" fmla="*/ 0 w 36"/>
              <a:gd name="T17" fmla="*/ 15 h 39"/>
              <a:gd name="T18" fmla="*/ 9 w 36"/>
              <a:gd name="T19" fmla="*/ 0 h 39"/>
              <a:gd name="T20" fmla="*/ 15 w 36"/>
              <a:gd name="T21" fmla="*/ 1 h 39"/>
              <a:gd name="T22" fmla="*/ 21 w 36"/>
              <a:gd name="T23" fmla="*/ 9 h 39"/>
              <a:gd name="T24" fmla="*/ 29 w 36"/>
              <a:gd name="T25" fmla="*/ 9 h 39"/>
              <a:gd name="T26" fmla="*/ 30 w 36"/>
              <a:gd name="T27" fmla="*/ 17 h 39"/>
              <a:gd name="T28" fmla="*/ 32 w 36"/>
              <a:gd name="T29" fmla="*/ 26 h 39"/>
              <a:gd name="T30" fmla="*/ 36 w 36"/>
              <a:gd name="T31" fmla="*/ 32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6" h="39">
                <a:moveTo>
                  <a:pt x="10" y="39"/>
                </a:moveTo>
                <a:lnTo>
                  <a:pt x="10" y="32"/>
                </a:lnTo>
                <a:lnTo>
                  <a:pt x="14" y="32"/>
                </a:lnTo>
                <a:lnTo>
                  <a:pt x="18" y="34"/>
                </a:lnTo>
                <a:lnTo>
                  <a:pt x="18" y="31"/>
                </a:lnTo>
                <a:lnTo>
                  <a:pt x="17" y="27"/>
                </a:lnTo>
                <a:lnTo>
                  <a:pt x="15" y="26"/>
                </a:lnTo>
                <a:lnTo>
                  <a:pt x="6" y="20"/>
                </a:lnTo>
                <a:lnTo>
                  <a:pt x="0" y="15"/>
                </a:lnTo>
                <a:lnTo>
                  <a:pt x="9" y="0"/>
                </a:lnTo>
                <a:lnTo>
                  <a:pt x="15" y="1"/>
                </a:lnTo>
                <a:lnTo>
                  <a:pt x="21" y="9"/>
                </a:lnTo>
                <a:lnTo>
                  <a:pt x="29" y="9"/>
                </a:lnTo>
                <a:lnTo>
                  <a:pt x="30" y="17"/>
                </a:lnTo>
                <a:lnTo>
                  <a:pt x="32" y="26"/>
                </a:lnTo>
                <a:lnTo>
                  <a:pt x="36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0" name="Freeform 1320"/>
          <p:cNvSpPr>
            <a:spLocks/>
          </p:cNvSpPr>
          <p:nvPr/>
        </p:nvSpPr>
        <p:spPr bwMode="auto">
          <a:xfrm>
            <a:off x="4230688" y="4584701"/>
            <a:ext cx="12700" cy="30163"/>
          </a:xfrm>
          <a:custGeom>
            <a:avLst/>
            <a:gdLst>
              <a:gd name="T0" fmla="*/ 0 w 8"/>
              <a:gd name="T1" fmla="*/ 0 h 19"/>
              <a:gd name="T2" fmla="*/ 7 w 8"/>
              <a:gd name="T3" fmla="*/ 8 h 19"/>
              <a:gd name="T4" fmla="*/ 8 w 8"/>
              <a:gd name="T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9">
                <a:moveTo>
                  <a:pt x="0" y="0"/>
                </a:moveTo>
                <a:lnTo>
                  <a:pt x="7" y="8"/>
                </a:lnTo>
                <a:lnTo>
                  <a:pt x="8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1" name="Freeform 1321"/>
          <p:cNvSpPr>
            <a:spLocks/>
          </p:cNvSpPr>
          <p:nvPr/>
        </p:nvSpPr>
        <p:spPr bwMode="auto">
          <a:xfrm>
            <a:off x="4179888" y="4533901"/>
            <a:ext cx="50800" cy="80963"/>
          </a:xfrm>
          <a:custGeom>
            <a:avLst/>
            <a:gdLst>
              <a:gd name="T0" fmla="*/ 32 w 32"/>
              <a:gd name="T1" fmla="*/ 51 h 51"/>
              <a:gd name="T2" fmla="*/ 24 w 32"/>
              <a:gd name="T3" fmla="*/ 45 h 51"/>
              <a:gd name="T4" fmla="*/ 19 w 32"/>
              <a:gd name="T5" fmla="*/ 32 h 51"/>
              <a:gd name="T6" fmla="*/ 15 w 32"/>
              <a:gd name="T7" fmla="*/ 25 h 51"/>
              <a:gd name="T8" fmla="*/ 1 w 32"/>
              <a:gd name="T9" fmla="*/ 23 h 51"/>
              <a:gd name="T10" fmla="*/ 1 w 32"/>
              <a:gd name="T11" fmla="*/ 17 h 51"/>
              <a:gd name="T12" fmla="*/ 6 w 32"/>
              <a:gd name="T13" fmla="*/ 16 h 51"/>
              <a:gd name="T14" fmla="*/ 0 w 32"/>
              <a:gd name="T15" fmla="*/ 9 h 51"/>
              <a:gd name="T16" fmla="*/ 1 w 32"/>
              <a:gd name="T17" fmla="*/ 1 h 51"/>
              <a:gd name="T18" fmla="*/ 15 w 32"/>
              <a:gd name="T19" fmla="*/ 0 h 51"/>
              <a:gd name="T20" fmla="*/ 19 w 32"/>
              <a:gd name="T21" fmla="*/ 8 h 51"/>
              <a:gd name="T22" fmla="*/ 28 w 32"/>
              <a:gd name="T23" fmla="*/ 13 h 51"/>
              <a:gd name="T24" fmla="*/ 23 w 32"/>
              <a:gd name="T25" fmla="*/ 20 h 51"/>
              <a:gd name="T26" fmla="*/ 32 w 32"/>
              <a:gd name="T27" fmla="*/ 32 h 51"/>
              <a:gd name="T28" fmla="*/ 32 w 32"/>
              <a:gd name="T29" fmla="*/ 32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2" h="51">
                <a:moveTo>
                  <a:pt x="32" y="51"/>
                </a:moveTo>
                <a:lnTo>
                  <a:pt x="24" y="45"/>
                </a:lnTo>
                <a:lnTo>
                  <a:pt x="19" y="32"/>
                </a:lnTo>
                <a:lnTo>
                  <a:pt x="15" y="25"/>
                </a:lnTo>
                <a:lnTo>
                  <a:pt x="1" y="23"/>
                </a:lnTo>
                <a:lnTo>
                  <a:pt x="1" y="17"/>
                </a:lnTo>
                <a:lnTo>
                  <a:pt x="6" y="16"/>
                </a:lnTo>
                <a:lnTo>
                  <a:pt x="0" y="9"/>
                </a:lnTo>
                <a:lnTo>
                  <a:pt x="1" y="1"/>
                </a:lnTo>
                <a:lnTo>
                  <a:pt x="15" y="0"/>
                </a:lnTo>
                <a:lnTo>
                  <a:pt x="19" y="8"/>
                </a:lnTo>
                <a:lnTo>
                  <a:pt x="28" y="13"/>
                </a:lnTo>
                <a:lnTo>
                  <a:pt x="23" y="20"/>
                </a:lnTo>
                <a:lnTo>
                  <a:pt x="32" y="32"/>
                </a:lnTo>
                <a:lnTo>
                  <a:pt x="32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2" name="Freeform 1322"/>
          <p:cNvSpPr>
            <a:spLocks/>
          </p:cNvSpPr>
          <p:nvPr/>
        </p:nvSpPr>
        <p:spPr bwMode="auto">
          <a:xfrm>
            <a:off x="4230688" y="4614863"/>
            <a:ext cx="0" cy="3175"/>
          </a:xfrm>
          <a:custGeom>
            <a:avLst/>
            <a:gdLst>
              <a:gd name="T0" fmla="*/ 0 h 2"/>
              <a:gd name="T1" fmla="*/ 2 h 2"/>
              <a:gd name="T2" fmla="*/ 0 h 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2">
                <a:moveTo>
                  <a:pt x="0" y="0"/>
                </a:moveTo>
                <a:lnTo>
                  <a:pt x="0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3" name="Freeform 1323"/>
          <p:cNvSpPr>
            <a:spLocks/>
          </p:cNvSpPr>
          <p:nvPr/>
        </p:nvSpPr>
        <p:spPr bwMode="auto">
          <a:xfrm>
            <a:off x="4243388" y="4608513"/>
            <a:ext cx="9525" cy="9525"/>
          </a:xfrm>
          <a:custGeom>
            <a:avLst/>
            <a:gdLst>
              <a:gd name="T0" fmla="*/ 0 w 6"/>
              <a:gd name="T1" fmla="*/ 4 h 6"/>
              <a:gd name="T2" fmla="*/ 0 w 6"/>
              <a:gd name="T3" fmla="*/ 6 h 6"/>
              <a:gd name="T4" fmla="*/ 3 w 6"/>
              <a:gd name="T5" fmla="*/ 3 h 6"/>
              <a:gd name="T6" fmla="*/ 6 w 6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6">
                <a:moveTo>
                  <a:pt x="0" y="4"/>
                </a:moveTo>
                <a:lnTo>
                  <a:pt x="0" y="6"/>
                </a:lnTo>
                <a:lnTo>
                  <a:pt x="3" y="3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4" name="Freeform 1324"/>
          <p:cNvSpPr>
            <a:spLocks/>
          </p:cNvSpPr>
          <p:nvPr/>
        </p:nvSpPr>
        <p:spPr bwMode="auto">
          <a:xfrm>
            <a:off x="4356100" y="4611688"/>
            <a:ext cx="15875" cy="6350"/>
          </a:xfrm>
          <a:custGeom>
            <a:avLst/>
            <a:gdLst>
              <a:gd name="T0" fmla="*/ 0 w 10"/>
              <a:gd name="T1" fmla="*/ 4 h 4"/>
              <a:gd name="T2" fmla="*/ 0 w 10"/>
              <a:gd name="T3" fmla="*/ 4 h 4"/>
              <a:gd name="T4" fmla="*/ 7 w 10"/>
              <a:gd name="T5" fmla="*/ 1 h 4"/>
              <a:gd name="T6" fmla="*/ 10 w 10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4">
                <a:moveTo>
                  <a:pt x="0" y="4"/>
                </a:moveTo>
                <a:lnTo>
                  <a:pt x="0" y="4"/>
                </a:lnTo>
                <a:lnTo>
                  <a:pt x="7" y="1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5" name="Freeform 1325"/>
          <p:cNvSpPr>
            <a:spLocks/>
          </p:cNvSpPr>
          <p:nvPr/>
        </p:nvSpPr>
        <p:spPr bwMode="auto">
          <a:xfrm>
            <a:off x="4371975" y="4611688"/>
            <a:ext cx="34925" cy="9525"/>
          </a:xfrm>
          <a:custGeom>
            <a:avLst/>
            <a:gdLst>
              <a:gd name="T0" fmla="*/ 0 w 22"/>
              <a:gd name="T1" fmla="*/ 0 h 6"/>
              <a:gd name="T2" fmla="*/ 1 w 22"/>
              <a:gd name="T3" fmla="*/ 0 h 6"/>
              <a:gd name="T4" fmla="*/ 11 w 22"/>
              <a:gd name="T5" fmla="*/ 2 h 6"/>
              <a:gd name="T6" fmla="*/ 16 w 22"/>
              <a:gd name="T7" fmla="*/ 5 h 6"/>
              <a:gd name="T8" fmla="*/ 22 w 22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6">
                <a:moveTo>
                  <a:pt x="0" y="0"/>
                </a:moveTo>
                <a:lnTo>
                  <a:pt x="1" y="0"/>
                </a:lnTo>
                <a:lnTo>
                  <a:pt x="11" y="2"/>
                </a:lnTo>
                <a:lnTo>
                  <a:pt x="16" y="5"/>
                </a:lnTo>
                <a:lnTo>
                  <a:pt x="22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6" name="Freeform 1326"/>
          <p:cNvSpPr>
            <a:spLocks/>
          </p:cNvSpPr>
          <p:nvPr/>
        </p:nvSpPr>
        <p:spPr bwMode="auto">
          <a:xfrm>
            <a:off x="4538663" y="4549776"/>
            <a:ext cx="46038" cy="71438"/>
          </a:xfrm>
          <a:custGeom>
            <a:avLst/>
            <a:gdLst>
              <a:gd name="T0" fmla="*/ 25 w 29"/>
              <a:gd name="T1" fmla="*/ 41 h 45"/>
              <a:gd name="T2" fmla="*/ 16 w 29"/>
              <a:gd name="T3" fmla="*/ 41 h 45"/>
              <a:gd name="T4" fmla="*/ 14 w 29"/>
              <a:gd name="T5" fmla="*/ 45 h 45"/>
              <a:gd name="T6" fmla="*/ 7 w 29"/>
              <a:gd name="T7" fmla="*/ 45 h 45"/>
              <a:gd name="T8" fmla="*/ 0 w 29"/>
              <a:gd name="T9" fmla="*/ 40 h 45"/>
              <a:gd name="T10" fmla="*/ 7 w 29"/>
              <a:gd name="T11" fmla="*/ 36 h 45"/>
              <a:gd name="T12" fmla="*/ 12 w 29"/>
              <a:gd name="T13" fmla="*/ 30 h 45"/>
              <a:gd name="T14" fmla="*/ 15 w 29"/>
              <a:gd name="T15" fmla="*/ 26 h 45"/>
              <a:gd name="T16" fmla="*/ 15 w 29"/>
              <a:gd name="T17" fmla="*/ 25 h 45"/>
              <a:gd name="T18" fmla="*/ 14 w 29"/>
              <a:gd name="T19" fmla="*/ 15 h 45"/>
              <a:gd name="T20" fmla="*/ 16 w 29"/>
              <a:gd name="T21" fmla="*/ 3 h 45"/>
              <a:gd name="T22" fmla="*/ 16 w 29"/>
              <a:gd name="T23" fmla="*/ 0 h 45"/>
              <a:gd name="T24" fmla="*/ 25 w 29"/>
              <a:gd name="T25" fmla="*/ 2 h 45"/>
              <a:gd name="T26" fmla="*/ 29 w 29"/>
              <a:gd name="T27" fmla="*/ 6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9" h="45">
                <a:moveTo>
                  <a:pt x="25" y="41"/>
                </a:moveTo>
                <a:lnTo>
                  <a:pt x="16" y="41"/>
                </a:lnTo>
                <a:lnTo>
                  <a:pt x="14" y="45"/>
                </a:lnTo>
                <a:lnTo>
                  <a:pt x="7" y="45"/>
                </a:lnTo>
                <a:lnTo>
                  <a:pt x="0" y="40"/>
                </a:lnTo>
                <a:lnTo>
                  <a:pt x="7" y="36"/>
                </a:lnTo>
                <a:lnTo>
                  <a:pt x="12" y="30"/>
                </a:lnTo>
                <a:lnTo>
                  <a:pt x="15" y="26"/>
                </a:lnTo>
                <a:lnTo>
                  <a:pt x="15" y="25"/>
                </a:lnTo>
                <a:lnTo>
                  <a:pt x="14" y="15"/>
                </a:lnTo>
                <a:lnTo>
                  <a:pt x="16" y="3"/>
                </a:lnTo>
                <a:lnTo>
                  <a:pt x="16" y="0"/>
                </a:lnTo>
                <a:lnTo>
                  <a:pt x="25" y="2"/>
                </a:lnTo>
                <a:lnTo>
                  <a:pt x="29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7" name="Freeform 1327"/>
          <p:cNvSpPr>
            <a:spLocks/>
          </p:cNvSpPr>
          <p:nvPr/>
        </p:nvSpPr>
        <p:spPr bwMode="auto">
          <a:xfrm>
            <a:off x="4516438" y="4541838"/>
            <a:ext cx="39688" cy="82550"/>
          </a:xfrm>
          <a:custGeom>
            <a:avLst/>
            <a:gdLst>
              <a:gd name="T0" fmla="*/ 19 w 25"/>
              <a:gd name="T1" fmla="*/ 0 h 52"/>
              <a:gd name="T2" fmla="*/ 25 w 25"/>
              <a:gd name="T3" fmla="*/ 3 h 52"/>
              <a:gd name="T4" fmla="*/ 22 w 25"/>
              <a:gd name="T5" fmla="*/ 19 h 52"/>
              <a:gd name="T6" fmla="*/ 19 w 25"/>
              <a:gd name="T7" fmla="*/ 33 h 52"/>
              <a:gd name="T8" fmla="*/ 11 w 25"/>
              <a:gd name="T9" fmla="*/ 41 h 52"/>
              <a:gd name="T10" fmla="*/ 7 w 25"/>
              <a:gd name="T11" fmla="*/ 46 h 52"/>
              <a:gd name="T12" fmla="*/ 0 w 25"/>
              <a:gd name="T13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52">
                <a:moveTo>
                  <a:pt x="19" y="0"/>
                </a:moveTo>
                <a:lnTo>
                  <a:pt x="25" y="3"/>
                </a:lnTo>
                <a:lnTo>
                  <a:pt x="22" y="19"/>
                </a:lnTo>
                <a:lnTo>
                  <a:pt x="19" y="33"/>
                </a:lnTo>
                <a:lnTo>
                  <a:pt x="11" y="41"/>
                </a:lnTo>
                <a:lnTo>
                  <a:pt x="7" y="46"/>
                </a:lnTo>
                <a:lnTo>
                  <a:pt x="0" y="5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8" name="Freeform 1328"/>
          <p:cNvSpPr>
            <a:spLocks/>
          </p:cNvSpPr>
          <p:nvPr/>
        </p:nvSpPr>
        <p:spPr bwMode="auto">
          <a:xfrm>
            <a:off x="4514850" y="4624388"/>
            <a:ext cx="12700" cy="4763"/>
          </a:xfrm>
          <a:custGeom>
            <a:avLst/>
            <a:gdLst>
              <a:gd name="T0" fmla="*/ 1 w 8"/>
              <a:gd name="T1" fmla="*/ 0 h 3"/>
              <a:gd name="T2" fmla="*/ 0 w 8"/>
              <a:gd name="T3" fmla="*/ 0 h 3"/>
              <a:gd name="T4" fmla="*/ 3 w 8"/>
              <a:gd name="T5" fmla="*/ 1 h 3"/>
              <a:gd name="T6" fmla="*/ 5 w 8"/>
              <a:gd name="T7" fmla="*/ 3 h 3"/>
              <a:gd name="T8" fmla="*/ 8 w 8"/>
              <a:gd name="T9" fmla="*/ 1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3">
                <a:moveTo>
                  <a:pt x="1" y="0"/>
                </a:moveTo>
                <a:lnTo>
                  <a:pt x="0" y="0"/>
                </a:lnTo>
                <a:lnTo>
                  <a:pt x="3" y="1"/>
                </a:lnTo>
                <a:lnTo>
                  <a:pt x="5" y="3"/>
                </a:lnTo>
                <a:lnTo>
                  <a:pt x="8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9" name="Freeform 1329"/>
          <p:cNvSpPr>
            <a:spLocks/>
          </p:cNvSpPr>
          <p:nvPr/>
        </p:nvSpPr>
        <p:spPr bwMode="auto">
          <a:xfrm>
            <a:off x="4294188" y="4557713"/>
            <a:ext cx="42863" cy="71438"/>
          </a:xfrm>
          <a:custGeom>
            <a:avLst/>
            <a:gdLst>
              <a:gd name="T0" fmla="*/ 3 w 27"/>
              <a:gd name="T1" fmla="*/ 15 h 45"/>
              <a:gd name="T2" fmla="*/ 1 w 27"/>
              <a:gd name="T3" fmla="*/ 8 h 45"/>
              <a:gd name="T4" fmla="*/ 0 w 27"/>
              <a:gd name="T5" fmla="*/ 2 h 45"/>
              <a:gd name="T6" fmla="*/ 9 w 27"/>
              <a:gd name="T7" fmla="*/ 1 h 45"/>
              <a:gd name="T8" fmla="*/ 19 w 27"/>
              <a:gd name="T9" fmla="*/ 0 h 45"/>
              <a:gd name="T10" fmla="*/ 23 w 27"/>
              <a:gd name="T11" fmla="*/ 1 h 45"/>
              <a:gd name="T12" fmla="*/ 27 w 27"/>
              <a:gd name="T13" fmla="*/ 9 h 45"/>
              <a:gd name="T14" fmla="*/ 26 w 27"/>
              <a:gd name="T15" fmla="*/ 17 h 45"/>
              <a:gd name="T16" fmla="*/ 23 w 27"/>
              <a:gd name="T17" fmla="*/ 24 h 45"/>
              <a:gd name="T18" fmla="*/ 18 w 27"/>
              <a:gd name="T19" fmla="*/ 34 h 45"/>
              <a:gd name="T20" fmla="*/ 13 w 27"/>
              <a:gd name="T21" fmla="*/ 38 h 45"/>
              <a:gd name="T22" fmla="*/ 9 w 27"/>
              <a:gd name="T23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45">
                <a:moveTo>
                  <a:pt x="3" y="15"/>
                </a:moveTo>
                <a:lnTo>
                  <a:pt x="1" y="8"/>
                </a:lnTo>
                <a:lnTo>
                  <a:pt x="0" y="2"/>
                </a:lnTo>
                <a:lnTo>
                  <a:pt x="9" y="1"/>
                </a:lnTo>
                <a:lnTo>
                  <a:pt x="19" y="0"/>
                </a:lnTo>
                <a:lnTo>
                  <a:pt x="23" y="1"/>
                </a:lnTo>
                <a:lnTo>
                  <a:pt x="27" y="9"/>
                </a:lnTo>
                <a:lnTo>
                  <a:pt x="26" y="17"/>
                </a:lnTo>
                <a:lnTo>
                  <a:pt x="23" y="24"/>
                </a:lnTo>
                <a:lnTo>
                  <a:pt x="18" y="34"/>
                </a:lnTo>
                <a:lnTo>
                  <a:pt x="13" y="38"/>
                </a:lnTo>
                <a:lnTo>
                  <a:pt x="9" y="4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0" name="Freeform 1330"/>
          <p:cNvSpPr>
            <a:spLocks/>
          </p:cNvSpPr>
          <p:nvPr/>
        </p:nvSpPr>
        <p:spPr bwMode="auto">
          <a:xfrm>
            <a:off x="4562475" y="4624388"/>
            <a:ext cx="15875" cy="7938"/>
          </a:xfrm>
          <a:custGeom>
            <a:avLst/>
            <a:gdLst>
              <a:gd name="T0" fmla="*/ 0 w 10"/>
              <a:gd name="T1" fmla="*/ 5 h 5"/>
              <a:gd name="T2" fmla="*/ 1 w 10"/>
              <a:gd name="T3" fmla="*/ 4 h 5"/>
              <a:gd name="T4" fmla="*/ 5 w 10"/>
              <a:gd name="T5" fmla="*/ 0 h 5"/>
              <a:gd name="T6" fmla="*/ 10 w 10"/>
              <a:gd name="T7" fmla="*/ 4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5">
                <a:moveTo>
                  <a:pt x="0" y="5"/>
                </a:moveTo>
                <a:lnTo>
                  <a:pt x="1" y="4"/>
                </a:lnTo>
                <a:lnTo>
                  <a:pt x="5" y="0"/>
                </a:lnTo>
                <a:lnTo>
                  <a:pt x="1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1" name="Freeform 1331"/>
          <p:cNvSpPr>
            <a:spLocks/>
          </p:cNvSpPr>
          <p:nvPr/>
        </p:nvSpPr>
        <p:spPr bwMode="auto">
          <a:xfrm>
            <a:off x="4578350" y="4614863"/>
            <a:ext cx="9525" cy="17463"/>
          </a:xfrm>
          <a:custGeom>
            <a:avLst/>
            <a:gdLst>
              <a:gd name="T0" fmla="*/ 4 w 6"/>
              <a:gd name="T1" fmla="*/ 11 h 11"/>
              <a:gd name="T2" fmla="*/ 5 w 6"/>
              <a:gd name="T3" fmla="*/ 10 h 11"/>
              <a:gd name="T4" fmla="*/ 6 w 6"/>
              <a:gd name="T5" fmla="*/ 7 h 11"/>
              <a:gd name="T6" fmla="*/ 0 w 6"/>
              <a:gd name="T7" fmla="*/ 0 h 11"/>
              <a:gd name="T8" fmla="*/ 0 w 6"/>
              <a:gd name="T9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11">
                <a:moveTo>
                  <a:pt x="4" y="11"/>
                </a:moveTo>
                <a:lnTo>
                  <a:pt x="5" y="10"/>
                </a:lnTo>
                <a:lnTo>
                  <a:pt x="6" y="7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2" name="Freeform 1332"/>
          <p:cNvSpPr>
            <a:spLocks/>
          </p:cNvSpPr>
          <p:nvPr/>
        </p:nvSpPr>
        <p:spPr bwMode="auto">
          <a:xfrm>
            <a:off x="4578350" y="4630738"/>
            <a:ext cx="6350" cy="4763"/>
          </a:xfrm>
          <a:custGeom>
            <a:avLst/>
            <a:gdLst>
              <a:gd name="T0" fmla="*/ 0 w 4"/>
              <a:gd name="T1" fmla="*/ 0 h 3"/>
              <a:gd name="T2" fmla="*/ 2 w 4"/>
              <a:gd name="T3" fmla="*/ 3 h 3"/>
              <a:gd name="T4" fmla="*/ 4 w 4"/>
              <a:gd name="T5" fmla="*/ 1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3">
                <a:moveTo>
                  <a:pt x="0" y="0"/>
                </a:moveTo>
                <a:lnTo>
                  <a:pt x="2" y="3"/>
                </a:lnTo>
                <a:lnTo>
                  <a:pt x="4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3" name="Freeform 1333"/>
          <p:cNvSpPr>
            <a:spLocks/>
          </p:cNvSpPr>
          <p:nvPr/>
        </p:nvSpPr>
        <p:spPr bwMode="auto">
          <a:xfrm>
            <a:off x="4308475" y="4629151"/>
            <a:ext cx="6350" cy="6350"/>
          </a:xfrm>
          <a:custGeom>
            <a:avLst/>
            <a:gdLst>
              <a:gd name="T0" fmla="*/ 0 w 4"/>
              <a:gd name="T1" fmla="*/ 0 h 4"/>
              <a:gd name="T2" fmla="*/ 2 w 4"/>
              <a:gd name="T3" fmla="*/ 1 h 4"/>
              <a:gd name="T4" fmla="*/ 4 w 4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0" y="0"/>
                </a:moveTo>
                <a:lnTo>
                  <a:pt x="2" y="1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4" name="Freeform 1334"/>
          <p:cNvSpPr>
            <a:spLocks/>
          </p:cNvSpPr>
          <p:nvPr/>
        </p:nvSpPr>
        <p:spPr bwMode="auto">
          <a:xfrm>
            <a:off x="4314825" y="4587876"/>
            <a:ext cx="46038" cy="47625"/>
          </a:xfrm>
          <a:custGeom>
            <a:avLst/>
            <a:gdLst>
              <a:gd name="T0" fmla="*/ 0 w 29"/>
              <a:gd name="T1" fmla="*/ 30 h 30"/>
              <a:gd name="T2" fmla="*/ 9 w 29"/>
              <a:gd name="T3" fmla="*/ 21 h 30"/>
              <a:gd name="T4" fmla="*/ 20 w 29"/>
              <a:gd name="T5" fmla="*/ 6 h 30"/>
              <a:gd name="T6" fmla="*/ 22 w 29"/>
              <a:gd name="T7" fmla="*/ 0 h 30"/>
              <a:gd name="T8" fmla="*/ 26 w 29"/>
              <a:gd name="T9" fmla="*/ 2 h 30"/>
              <a:gd name="T10" fmla="*/ 29 w 29"/>
              <a:gd name="T11" fmla="*/ 9 h 30"/>
              <a:gd name="T12" fmla="*/ 26 w 29"/>
              <a:gd name="T13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30">
                <a:moveTo>
                  <a:pt x="0" y="30"/>
                </a:moveTo>
                <a:lnTo>
                  <a:pt x="9" y="21"/>
                </a:lnTo>
                <a:lnTo>
                  <a:pt x="20" y="6"/>
                </a:lnTo>
                <a:lnTo>
                  <a:pt x="22" y="0"/>
                </a:lnTo>
                <a:lnTo>
                  <a:pt x="26" y="2"/>
                </a:lnTo>
                <a:lnTo>
                  <a:pt x="29" y="9"/>
                </a:lnTo>
                <a:lnTo>
                  <a:pt x="26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5" name="Freeform 1335"/>
          <p:cNvSpPr>
            <a:spLocks/>
          </p:cNvSpPr>
          <p:nvPr/>
        </p:nvSpPr>
        <p:spPr bwMode="auto">
          <a:xfrm>
            <a:off x="4527550" y="4625976"/>
            <a:ext cx="34925" cy="11113"/>
          </a:xfrm>
          <a:custGeom>
            <a:avLst/>
            <a:gdLst>
              <a:gd name="T0" fmla="*/ 0 w 22"/>
              <a:gd name="T1" fmla="*/ 0 h 7"/>
              <a:gd name="T2" fmla="*/ 10 w 22"/>
              <a:gd name="T3" fmla="*/ 0 h 7"/>
              <a:gd name="T4" fmla="*/ 12 w 22"/>
              <a:gd name="T5" fmla="*/ 4 h 7"/>
              <a:gd name="T6" fmla="*/ 18 w 22"/>
              <a:gd name="T7" fmla="*/ 7 h 7"/>
              <a:gd name="T8" fmla="*/ 22 w 22"/>
              <a:gd name="T9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7">
                <a:moveTo>
                  <a:pt x="0" y="0"/>
                </a:moveTo>
                <a:lnTo>
                  <a:pt x="10" y="0"/>
                </a:lnTo>
                <a:lnTo>
                  <a:pt x="12" y="4"/>
                </a:lnTo>
                <a:lnTo>
                  <a:pt x="18" y="7"/>
                </a:lnTo>
                <a:lnTo>
                  <a:pt x="22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6" name="Freeform 1336"/>
          <p:cNvSpPr>
            <a:spLocks/>
          </p:cNvSpPr>
          <p:nvPr/>
        </p:nvSpPr>
        <p:spPr bwMode="auto">
          <a:xfrm>
            <a:off x="4144963" y="4597401"/>
            <a:ext cx="30163" cy="50800"/>
          </a:xfrm>
          <a:custGeom>
            <a:avLst/>
            <a:gdLst>
              <a:gd name="T0" fmla="*/ 9 w 19"/>
              <a:gd name="T1" fmla="*/ 32 h 32"/>
              <a:gd name="T2" fmla="*/ 12 w 19"/>
              <a:gd name="T3" fmla="*/ 29 h 32"/>
              <a:gd name="T4" fmla="*/ 15 w 19"/>
              <a:gd name="T5" fmla="*/ 26 h 32"/>
              <a:gd name="T6" fmla="*/ 19 w 19"/>
              <a:gd name="T7" fmla="*/ 15 h 32"/>
              <a:gd name="T8" fmla="*/ 19 w 19"/>
              <a:gd name="T9" fmla="*/ 5 h 32"/>
              <a:gd name="T10" fmla="*/ 12 w 19"/>
              <a:gd name="T11" fmla="*/ 7 h 32"/>
              <a:gd name="T12" fmla="*/ 9 w 19"/>
              <a:gd name="T13" fmla="*/ 0 h 32"/>
              <a:gd name="T14" fmla="*/ 2 w 19"/>
              <a:gd name="T15" fmla="*/ 0 h 32"/>
              <a:gd name="T16" fmla="*/ 0 w 19"/>
              <a:gd name="T17" fmla="*/ 10 h 32"/>
              <a:gd name="T18" fmla="*/ 5 w 19"/>
              <a:gd name="T19" fmla="*/ 10 h 32"/>
              <a:gd name="T20" fmla="*/ 4 w 19"/>
              <a:gd name="T21" fmla="*/ 20 h 32"/>
              <a:gd name="T22" fmla="*/ 2 w 19"/>
              <a:gd name="T23" fmla="*/ 21 h 32"/>
              <a:gd name="T24" fmla="*/ 1 w 19"/>
              <a:gd name="T25" fmla="*/ 24 h 32"/>
              <a:gd name="T26" fmla="*/ 2 w 19"/>
              <a:gd name="T27" fmla="*/ 29 h 32"/>
              <a:gd name="T28" fmla="*/ 7 w 19"/>
              <a:gd name="T29" fmla="*/ 32 h 32"/>
              <a:gd name="T30" fmla="*/ 9 w 19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9" h="32">
                <a:moveTo>
                  <a:pt x="9" y="32"/>
                </a:moveTo>
                <a:lnTo>
                  <a:pt x="12" y="29"/>
                </a:lnTo>
                <a:lnTo>
                  <a:pt x="15" y="26"/>
                </a:lnTo>
                <a:lnTo>
                  <a:pt x="19" y="15"/>
                </a:lnTo>
                <a:lnTo>
                  <a:pt x="19" y="5"/>
                </a:lnTo>
                <a:lnTo>
                  <a:pt x="12" y="7"/>
                </a:lnTo>
                <a:lnTo>
                  <a:pt x="9" y="0"/>
                </a:lnTo>
                <a:lnTo>
                  <a:pt x="2" y="0"/>
                </a:lnTo>
                <a:lnTo>
                  <a:pt x="0" y="10"/>
                </a:lnTo>
                <a:lnTo>
                  <a:pt x="5" y="10"/>
                </a:lnTo>
                <a:lnTo>
                  <a:pt x="4" y="20"/>
                </a:lnTo>
                <a:lnTo>
                  <a:pt x="2" y="21"/>
                </a:lnTo>
                <a:lnTo>
                  <a:pt x="1" y="24"/>
                </a:lnTo>
                <a:lnTo>
                  <a:pt x="2" y="29"/>
                </a:lnTo>
                <a:lnTo>
                  <a:pt x="7" y="32"/>
                </a:lnTo>
                <a:lnTo>
                  <a:pt x="9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7" name="Freeform 1337"/>
          <p:cNvSpPr>
            <a:spLocks/>
          </p:cNvSpPr>
          <p:nvPr/>
        </p:nvSpPr>
        <p:spPr bwMode="auto">
          <a:xfrm>
            <a:off x="4171950" y="4613276"/>
            <a:ext cx="58738" cy="41275"/>
          </a:xfrm>
          <a:custGeom>
            <a:avLst/>
            <a:gdLst>
              <a:gd name="T0" fmla="*/ 7 w 37"/>
              <a:gd name="T1" fmla="*/ 26 h 26"/>
              <a:gd name="T2" fmla="*/ 2 w 37"/>
              <a:gd name="T3" fmla="*/ 26 h 26"/>
              <a:gd name="T4" fmla="*/ 2 w 37"/>
              <a:gd name="T5" fmla="*/ 22 h 26"/>
              <a:gd name="T6" fmla="*/ 0 w 37"/>
              <a:gd name="T7" fmla="*/ 20 h 26"/>
              <a:gd name="T8" fmla="*/ 9 w 37"/>
              <a:gd name="T9" fmla="*/ 8 h 26"/>
              <a:gd name="T10" fmla="*/ 17 w 37"/>
              <a:gd name="T11" fmla="*/ 11 h 26"/>
              <a:gd name="T12" fmla="*/ 22 w 37"/>
              <a:gd name="T13" fmla="*/ 11 h 26"/>
              <a:gd name="T14" fmla="*/ 29 w 37"/>
              <a:gd name="T15" fmla="*/ 0 h 26"/>
              <a:gd name="T16" fmla="*/ 37 w 37"/>
              <a:gd name="T17" fmla="*/ 1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7" h="26">
                <a:moveTo>
                  <a:pt x="7" y="26"/>
                </a:moveTo>
                <a:lnTo>
                  <a:pt x="2" y="26"/>
                </a:lnTo>
                <a:lnTo>
                  <a:pt x="2" y="22"/>
                </a:lnTo>
                <a:lnTo>
                  <a:pt x="0" y="20"/>
                </a:lnTo>
                <a:lnTo>
                  <a:pt x="9" y="8"/>
                </a:lnTo>
                <a:lnTo>
                  <a:pt x="17" y="11"/>
                </a:lnTo>
                <a:lnTo>
                  <a:pt x="22" y="11"/>
                </a:lnTo>
                <a:lnTo>
                  <a:pt x="29" y="0"/>
                </a:lnTo>
                <a:lnTo>
                  <a:pt x="3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8" name="Freeform 1338"/>
          <p:cNvSpPr>
            <a:spLocks/>
          </p:cNvSpPr>
          <p:nvPr/>
        </p:nvSpPr>
        <p:spPr bwMode="auto">
          <a:xfrm>
            <a:off x="4183063" y="4649788"/>
            <a:ext cx="47625" cy="4763"/>
          </a:xfrm>
          <a:custGeom>
            <a:avLst/>
            <a:gdLst>
              <a:gd name="T0" fmla="*/ 30 w 30"/>
              <a:gd name="T1" fmla="*/ 2 h 3"/>
              <a:gd name="T2" fmla="*/ 26 w 30"/>
              <a:gd name="T3" fmla="*/ 0 h 3"/>
              <a:gd name="T4" fmla="*/ 18 w 30"/>
              <a:gd name="T5" fmla="*/ 3 h 3"/>
              <a:gd name="T6" fmla="*/ 11 w 30"/>
              <a:gd name="T7" fmla="*/ 3 h 3"/>
              <a:gd name="T8" fmla="*/ 2 w 30"/>
              <a:gd name="T9" fmla="*/ 3 h 3"/>
              <a:gd name="T10" fmla="*/ 0 w 30"/>
              <a:gd name="T11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3">
                <a:moveTo>
                  <a:pt x="30" y="2"/>
                </a:moveTo>
                <a:lnTo>
                  <a:pt x="26" y="0"/>
                </a:lnTo>
                <a:lnTo>
                  <a:pt x="18" y="3"/>
                </a:lnTo>
                <a:lnTo>
                  <a:pt x="11" y="3"/>
                </a:lnTo>
                <a:lnTo>
                  <a:pt x="2" y="3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9" name="Freeform 1339"/>
          <p:cNvSpPr>
            <a:spLocks/>
          </p:cNvSpPr>
          <p:nvPr/>
        </p:nvSpPr>
        <p:spPr bwMode="auto">
          <a:xfrm>
            <a:off x="4203700" y="4662488"/>
            <a:ext cx="26988" cy="17463"/>
          </a:xfrm>
          <a:custGeom>
            <a:avLst/>
            <a:gdLst>
              <a:gd name="T0" fmla="*/ 0 w 17"/>
              <a:gd name="T1" fmla="*/ 11 h 11"/>
              <a:gd name="T2" fmla="*/ 2 w 17"/>
              <a:gd name="T3" fmla="*/ 6 h 11"/>
              <a:gd name="T4" fmla="*/ 10 w 17"/>
              <a:gd name="T5" fmla="*/ 2 h 11"/>
              <a:gd name="T6" fmla="*/ 16 w 17"/>
              <a:gd name="T7" fmla="*/ 0 h 11"/>
              <a:gd name="T8" fmla="*/ 17 w 17"/>
              <a:gd name="T9" fmla="*/ 2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1">
                <a:moveTo>
                  <a:pt x="0" y="11"/>
                </a:moveTo>
                <a:lnTo>
                  <a:pt x="2" y="6"/>
                </a:lnTo>
                <a:lnTo>
                  <a:pt x="10" y="2"/>
                </a:lnTo>
                <a:lnTo>
                  <a:pt x="16" y="0"/>
                </a:lnTo>
                <a:lnTo>
                  <a:pt x="17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0" name="Freeform 1340"/>
          <p:cNvSpPr>
            <a:spLocks/>
          </p:cNvSpPr>
          <p:nvPr/>
        </p:nvSpPr>
        <p:spPr bwMode="auto">
          <a:xfrm>
            <a:off x="4230688" y="4665663"/>
            <a:ext cx="46038" cy="25400"/>
          </a:xfrm>
          <a:custGeom>
            <a:avLst/>
            <a:gdLst>
              <a:gd name="T0" fmla="*/ 0 w 29"/>
              <a:gd name="T1" fmla="*/ 0 h 16"/>
              <a:gd name="T2" fmla="*/ 6 w 29"/>
              <a:gd name="T3" fmla="*/ 2 h 16"/>
              <a:gd name="T4" fmla="*/ 14 w 29"/>
              <a:gd name="T5" fmla="*/ 5 h 16"/>
              <a:gd name="T6" fmla="*/ 22 w 29"/>
              <a:gd name="T7" fmla="*/ 9 h 16"/>
              <a:gd name="T8" fmla="*/ 28 w 29"/>
              <a:gd name="T9" fmla="*/ 11 h 16"/>
              <a:gd name="T10" fmla="*/ 29 w 29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16">
                <a:moveTo>
                  <a:pt x="0" y="0"/>
                </a:moveTo>
                <a:lnTo>
                  <a:pt x="6" y="2"/>
                </a:lnTo>
                <a:lnTo>
                  <a:pt x="14" y="5"/>
                </a:lnTo>
                <a:lnTo>
                  <a:pt x="22" y="9"/>
                </a:lnTo>
                <a:lnTo>
                  <a:pt x="28" y="11"/>
                </a:lnTo>
                <a:lnTo>
                  <a:pt x="29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1" name="Freeform 1341"/>
          <p:cNvSpPr>
            <a:spLocks/>
          </p:cNvSpPr>
          <p:nvPr/>
        </p:nvSpPr>
        <p:spPr bwMode="auto">
          <a:xfrm>
            <a:off x="4203700" y="4679951"/>
            <a:ext cx="3175" cy="12700"/>
          </a:xfrm>
          <a:custGeom>
            <a:avLst/>
            <a:gdLst>
              <a:gd name="T0" fmla="*/ 1 w 2"/>
              <a:gd name="T1" fmla="*/ 8 h 8"/>
              <a:gd name="T2" fmla="*/ 2 w 2"/>
              <a:gd name="T3" fmla="*/ 4 h 8"/>
              <a:gd name="T4" fmla="*/ 0 w 2"/>
              <a:gd name="T5" fmla="*/ 0 h 8"/>
              <a:gd name="T6" fmla="*/ 0 w 2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8">
                <a:moveTo>
                  <a:pt x="1" y="8"/>
                </a:moveTo>
                <a:lnTo>
                  <a:pt x="2" y="4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2" name="Freeform 1342"/>
          <p:cNvSpPr>
            <a:spLocks/>
          </p:cNvSpPr>
          <p:nvPr/>
        </p:nvSpPr>
        <p:spPr bwMode="auto">
          <a:xfrm>
            <a:off x="4186238" y="4692651"/>
            <a:ext cx="19050" cy="4763"/>
          </a:xfrm>
          <a:custGeom>
            <a:avLst/>
            <a:gdLst>
              <a:gd name="T0" fmla="*/ 0 w 12"/>
              <a:gd name="T1" fmla="*/ 2 h 3"/>
              <a:gd name="T2" fmla="*/ 5 w 12"/>
              <a:gd name="T3" fmla="*/ 3 h 3"/>
              <a:gd name="T4" fmla="*/ 11 w 12"/>
              <a:gd name="T5" fmla="*/ 2 h 3"/>
              <a:gd name="T6" fmla="*/ 12 w 12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">
                <a:moveTo>
                  <a:pt x="0" y="2"/>
                </a:moveTo>
                <a:lnTo>
                  <a:pt x="5" y="3"/>
                </a:lnTo>
                <a:lnTo>
                  <a:pt x="11" y="2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3" name="Freeform 1343"/>
          <p:cNvSpPr>
            <a:spLocks/>
          </p:cNvSpPr>
          <p:nvPr/>
        </p:nvSpPr>
        <p:spPr bwMode="auto">
          <a:xfrm>
            <a:off x="4105275" y="4649788"/>
            <a:ext cx="80963" cy="53975"/>
          </a:xfrm>
          <a:custGeom>
            <a:avLst/>
            <a:gdLst>
              <a:gd name="T0" fmla="*/ 14 w 51"/>
              <a:gd name="T1" fmla="*/ 34 h 34"/>
              <a:gd name="T2" fmla="*/ 34 w 51"/>
              <a:gd name="T3" fmla="*/ 25 h 34"/>
              <a:gd name="T4" fmla="*/ 51 w 51"/>
              <a:gd name="T5" fmla="*/ 25 h 34"/>
              <a:gd name="T6" fmla="*/ 51 w 51"/>
              <a:gd name="T7" fmla="*/ 17 h 34"/>
              <a:gd name="T8" fmla="*/ 32 w 51"/>
              <a:gd name="T9" fmla="*/ 12 h 34"/>
              <a:gd name="T10" fmla="*/ 17 w 51"/>
              <a:gd name="T11" fmla="*/ 0 h 34"/>
              <a:gd name="T12" fmla="*/ 8 w 51"/>
              <a:gd name="T13" fmla="*/ 2 h 34"/>
              <a:gd name="T14" fmla="*/ 11 w 51"/>
              <a:gd name="T15" fmla="*/ 7 h 34"/>
              <a:gd name="T16" fmla="*/ 0 w 51"/>
              <a:gd name="T17" fmla="*/ 11 h 34"/>
              <a:gd name="T18" fmla="*/ 18 w 51"/>
              <a:gd name="T19" fmla="*/ 19 h 34"/>
              <a:gd name="T20" fmla="*/ 8 w 51"/>
              <a:gd name="T21" fmla="*/ 25 h 34"/>
              <a:gd name="T22" fmla="*/ 14 w 51"/>
              <a:gd name="T23" fmla="*/ 34 h 34"/>
              <a:gd name="T24" fmla="*/ 14 w 51"/>
              <a:gd name="T2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1" h="34">
                <a:moveTo>
                  <a:pt x="14" y="34"/>
                </a:moveTo>
                <a:lnTo>
                  <a:pt x="34" y="25"/>
                </a:lnTo>
                <a:lnTo>
                  <a:pt x="51" y="25"/>
                </a:lnTo>
                <a:lnTo>
                  <a:pt x="51" y="17"/>
                </a:lnTo>
                <a:lnTo>
                  <a:pt x="32" y="12"/>
                </a:lnTo>
                <a:lnTo>
                  <a:pt x="17" y="0"/>
                </a:lnTo>
                <a:lnTo>
                  <a:pt x="8" y="2"/>
                </a:lnTo>
                <a:lnTo>
                  <a:pt x="11" y="7"/>
                </a:lnTo>
                <a:lnTo>
                  <a:pt x="0" y="11"/>
                </a:lnTo>
                <a:lnTo>
                  <a:pt x="18" y="19"/>
                </a:lnTo>
                <a:lnTo>
                  <a:pt x="8" y="25"/>
                </a:lnTo>
                <a:lnTo>
                  <a:pt x="14" y="34"/>
                </a:lnTo>
                <a:lnTo>
                  <a:pt x="14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4" name="Freeform 1344"/>
          <p:cNvSpPr>
            <a:spLocks/>
          </p:cNvSpPr>
          <p:nvPr/>
        </p:nvSpPr>
        <p:spPr bwMode="auto">
          <a:xfrm>
            <a:off x="4254500" y="4691063"/>
            <a:ext cx="23813" cy="15875"/>
          </a:xfrm>
          <a:custGeom>
            <a:avLst/>
            <a:gdLst>
              <a:gd name="T0" fmla="*/ 14 w 15"/>
              <a:gd name="T1" fmla="*/ 0 h 10"/>
              <a:gd name="T2" fmla="*/ 15 w 15"/>
              <a:gd name="T3" fmla="*/ 3 h 10"/>
              <a:gd name="T4" fmla="*/ 8 w 15"/>
              <a:gd name="T5" fmla="*/ 6 h 10"/>
              <a:gd name="T6" fmla="*/ 0 w 15"/>
              <a:gd name="T7" fmla="*/ 8 h 10"/>
              <a:gd name="T8" fmla="*/ 2 w 15"/>
              <a:gd name="T9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10">
                <a:moveTo>
                  <a:pt x="14" y="0"/>
                </a:moveTo>
                <a:lnTo>
                  <a:pt x="15" y="3"/>
                </a:lnTo>
                <a:lnTo>
                  <a:pt x="8" y="6"/>
                </a:lnTo>
                <a:lnTo>
                  <a:pt x="0" y="8"/>
                </a:lnTo>
                <a:lnTo>
                  <a:pt x="2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5" name="Freeform 1345"/>
          <p:cNvSpPr>
            <a:spLocks/>
          </p:cNvSpPr>
          <p:nvPr/>
        </p:nvSpPr>
        <p:spPr bwMode="auto">
          <a:xfrm>
            <a:off x="4094163" y="4689476"/>
            <a:ext cx="17463" cy="20638"/>
          </a:xfrm>
          <a:custGeom>
            <a:avLst/>
            <a:gdLst>
              <a:gd name="T0" fmla="*/ 4 w 11"/>
              <a:gd name="T1" fmla="*/ 13 h 13"/>
              <a:gd name="T2" fmla="*/ 11 w 11"/>
              <a:gd name="T3" fmla="*/ 8 h 13"/>
              <a:gd name="T4" fmla="*/ 9 w 11"/>
              <a:gd name="T5" fmla="*/ 0 h 13"/>
              <a:gd name="T6" fmla="*/ 0 w 11"/>
              <a:gd name="T7" fmla="*/ 2 h 13"/>
              <a:gd name="T8" fmla="*/ 4 w 11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3">
                <a:moveTo>
                  <a:pt x="4" y="13"/>
                </a:moveTo>
                <a:lnTo>
                  <a:pt x="11" y="8"/>
                </a:lnTo>
                <a:lnTo>
                  <a:pt x="9" y="0"/>
                </a:lnTo>
                <a:lnTo>
                  <a:pt x="0" y="2"/>
                </a:lnTo>
                <a:lnTo>
                  <a:pt x="4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6" name="Freeform 1346"/>
          <p:cNvSpPr>
            <a:spLocks/>
          </p:cNvSpPr>
          <p:nvPr/>
        </p:nvSpPr>
        <p:spPr bwMode="auto">
          <a:xfrm>
            <a:off x="4151313" y="4695826"/>
            <a:ext cx="34925" cy="20638"/>
          </a:xfrm>
          <a:custGeom>
            <a:avLst/>
            <a:gdLst>
              <a:gd name="T0" fmla="*/ 13 w 22"/>
              <a:gd name="T1" fmla="*/ 13 h 13"/>
              <a:gd name="T2" fmla="*/ 19 w 22"/>
              <a:gd name="T3" fmla="*/ 12 h 13"/>
              <a:gd name="T4" fmla="*/ 19 w 22"/>
              <a:gd name="T5" fmla="*/ 11 h 13"/>
              <a:gd name="T6" fmla="*/ 12 w 22"/>
              <a:gd name="T7" fmla="*/ 9 h 13"/>
              <a:gd name="T8" fmla="*/ 4 w 22"/>
              <a:gd name="T9" fmla="*/ 9 h 13"/>
              <a:gd name="T10" fmla="*/ 1 w 22"/>
              <a:gd name="T11" fmla="*/ 9 h 13"/>
              <a:gd name="T12" fmla="*/ 0 w 22"/>
              <a:gd name="T13" fmla="*/ 8 h 13"/>
              <a:gd name="T14" fmla="*/ 1 w 22"/>
              <a:gd name="T15" fmla="*/ 7 h 13"/>
              <a:gd name="T16" fmla="*/ 8 w 22"/>
              <a:gd name="T17" fmla="*/ 3 h 13"/>
              <a:gd name="T18" fmla="*/ 12 w 22"/>
              <a:gd name="T19" fmla="*/ 0 h 13"/>
              <a:gd name="T20" fmla="*/ 22 w 22"/>
              <a:gd name="T2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2" h="13">
                <a:moveTo>
                  <a:pt x="13" y="13"/>
                </a:moveTo>
                <a:lnTo>
                  <a:pt x="19" y="12"/>
                </a:lnTo>
                <a:lnTo>
                  <a:pt x="19" y="11"/>
                </a:lnTo>
                <a:lnTo>
                  <a:pt x="12" y="9"/>
                </a:lnTo>
                <a:lnTo>
                  <a:pt x="4" y="9"/>
                </a:lnTo>
                <a:lnTo>
                  <a:pt x="1" y="9"/>
                </a:lnTo>
                <a:lnTo>
                  <a:pt x="0" y="8"/>
                </a:lnTo>
                <a:lnTo>
                  <a:pt x="1" y="7"/>
                </a:lnTo>
                <a:lnTo>
                  <a:pt x="8" y="3"/>
                </a:lnTo>
                <a:lnTo>
                  <a:pt x="12" y="0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7" name="Freeform 1347"/>
          <p:cNvSpPr>
            <a:spLocks/>
          </p:cNvSpPr>
          <p:nvPr/>
        </p:nvSpPr>
        <p:spPr bwMode="auto">
          <a:xfrm>
            <a:off x="4356100" y="4716463"/>
            <a:ext cx="14288" cy="4763"/>
          </a:xfrm>
          <a:custGeom>
            <a:avLst/>
            <a:gdLst>
              <a:gd name="T0" fmla="*/ 2 w 9"/>
              <a:gd name="T1" fmla="*/ 3 h 3"/>
              <a:gd name="T2" fmla="*/ 0 w 9"/>
              <a:gd name="T3" fmla="*/ 0 h 3"/>
              <a:gd name="T4" fmla="*/ 9 w 9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3">
                <a:moveTo>
                  <a:pt x="2" y="3"/>
                </a:moveTo>
                <a:lnTo>
                  <a:pt x="0" y="0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8" name="Freeform 1348"/>
          <p:cNvSpPr>
            <a:spLocks/>
          </p:cNvSpPr>
          <p:nvPr/>
        </p:nvSpPr>
        <p:spPr bwMode="auto">
          <a:xfrm>
            <a:off x="4132263" y="4713288"/>
            <a:ext cx="19050" cy="12700"/>
          </a:xfrm>
          <a:custGeom>
            <a:avLst/>
            <a:gdLst>
              <a:gd name="T0" fmla="*/ 0 w 12"/>
              <a:gd name="T1" fmla="*/ 5 h 8"/>
              <a:gd name="T2" fmla="*/ 1 w 12"/>
              <a:gd name="T3" fmla="*/ 4 h 8"/>
              <a:gd name="T4" fmla="*/ 8 w 12"/>
              <a:gd name="T5" fmla="*/ 0 h 8"/>
              <a:gd name="T6" fmla="*/ 10 w 12"/>
              <a:gd name="T7" fmla="*/ 5 h 8"/>
              <a:gd name="T8" fmla="*/ 12 w 12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8">
                <a:moveTo>
                  <a:pt x="0" y="5"/>
                </a:moveTo>
                <a:lnTo>
                  <a:pt x="1" y="4"/>
                </a:lnTo>
                <a:lnTo>
                  <a:pt x="8" y="0"/>
                </a:lnTo>
                <a:lnTo>
                  <a:pt x="10" y="5"/>
                </a:lnTo>
                <a:lnTo>
                  <a:pt x="12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9" name="Freeform 1349"/>
          <p:cNvSpPr>
            <a:spLocks/>
          </p:cNvSpPr>
          <p:nvPr/>
        </p:nvSpPr>
        <p:spPr bwMode="auto">
          <a:xfrm>
            <a:off x="4468813" y="4714876"/>
            <a:ext cx="17463" cy="11113"/>
          </a:xfrm>
          <a:custGeom>
            <a:avLst/>
            <a:gdLst>
              <a:gd name="T0" fmla="*/ 0 w 11"/>
              <a:gd name="T1" fmla="*/ 0 h 7"/>
              <a:gd name="T2" fmla="*/ 10 w 11"/>
              <a:gd name="T3" fmla="*/ 4 h 7"/>
              <a:gd name="T4" fmla="*/ 11 w 11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7">
                <a:moveTo>
                  <a:pt x="0" y="0"/>
                </a:moveTo>
                <a:lnTo>
                  <a:pt x="10" y="4"/>
                </a:lnTo>
                <a:lnTo>
                  <a:pt x="1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0" name="Freeform 1350"/>
          <p:cNvSpPr>
            <a:spLocks/>
          </p:cNvSpPr>
          <p:nvPr/>
        </p:nvSpPr>
        <p:spPr bwMode="auto">
          <a:xfrm>
            <a:off x="4230688" y="4652963"/>
            <a:ext cx="268288" cy="77788"/>
          </a:xfrm>
          <a:custGeom>
            <a:avLst/>
            <a:gdLst>
              <a:gd name="T0" fmla="*/ 161 w 169"/>
              <a:gd name="T1" fmla="*/ 46 h 49"/>
              <a:gd name="T2" fmla="*/ 164 w 169"/>
              <a:gd name="T3" fmla="*/ 49 h 49"/>
              <a:gd name="T4" fmla="*/ 169 w 169"/>
              <a:gd name="T5" fmla="*/ 42 h 49"/>
              <a:gd name="T6" fmla="*/ 164 w 169"/>
              <a:gd name="T7" fmla="*/ 38 h 49"/>
              <a:gd name="T8" fmla="*/ 154 w 169"/>
              <a:gd name="T9" fmla="*/ 35 h 49"/>
              <a:gd name="T10" fmla="*/ 154 w 169"/>
              <a:gd name="T11" fmla="*/ 31 h 49"/>
              <a:gd name="T12" fmla="*/ 148 w 169"/>
              <a:gd name="T13" fmla="*/ 32 h 49"/>
              <a:gd name="T14" fmla="*/ 137 w 169"/>
              <a:gd name="T15" fmla="*/ 31 h 49"/>
              <a:gd name="T16" fmla="*/ 134 w 169"/>
              <a:gd name="T17" fmla="*/ 34 h 49"/>
              <a:gd name="T18" fmla="*/ 133 w 169"/>
              <a:gd name="T19" fmla="*/ 38 h 49"/>
              <a:gd name="T20" fmla="*/ 130 w 169"/>
              <a:gd name="T21" fmla="*/ 42 h 49"/>
              <a:gd name="T22" fmla="*/ 126 w 169"/>
              <a:gd name="T23" fmla="*/ 43 h 49"/>
              <a:gd name="T24" fmla="*/ 118 w 169"/>
              <a:gd name="T25" fmla="*/ 43 h 49"/>
              <a:gd name="T26" fmla="*/ 112 w 169"/>
              <a:gd name="T27" fmla="*/ 36 h 49"/>
              <a:gd name="T28" fmla="*/ 105 w 169"/>
              <a:gd name="T29" fmla="*/ 32 h 49"/>
              <a:gd name="T30" fmla="*/ 99 w 169"/>
              <a:gd name="T31" fmla="*/ 32 h 49"/>
              <a:gd name="T32" fmla="*/ 97 w 169"/>
              <a:gd name="T33" fmla="*/ 31 h 49"/>
              <a:gd name="T34" fmla="*/ 88 w 169"/>
              <a:gd name="T35" fmla="*/ 34 h 49"/>
              <a:gd name="T36" fmla="*/ 82 w 169"/>
              <a:gd name="T37" fmla="*/ 34 h 49"/>
              <a:gd name="T38" fmla="*/ 77 w 169"/>
              <a:gd name="T39" fmla="*/ 28 h 49"/>
              <a:gd name="T40" fmla="*/ 74 w 169"/>
              <a:gd name="T41" fmla="*/ 27 h 49"/>
              <a:gd name="T42" fmla="*/ 63 w 169"/>
              <a:gd name="T43" fmla="*/ 24 h 49"/>
              <a:gd name="T44" fmla="*/ 53 w 169"/>
              <a:gd name="T45" fmla="*/ 23 h 49"/>
              <a:gd name="T46" fmla="*/ 43 w 169"/>
              <a:gd name="T47" fmla="*/ 25 h 49"/>
              <a:gd name="T48" fmla="*/ 40 w 169"/>
              <a:gd name="T49" fmla="*/ 16 h 49"/>
              <a:gd name="T50" fmla="*/ 64 w 169"/>
              <a:gd name="T51" fmla="*/ 20 h 49"/>
              <a:gd name="T52" fmla="*/ 66 w 169"/>
              <a:gd name="T53" fmla="*/ 17 h 49"/>
              <a:gd name="T54" fmla="*/ 66 w 169"/>
              <a:gd name="T55" fmla="*/ 16 h 49"/>
              <a:gd name="T56" fmla="*/ 56 w 169"/>
              <a:gd name="T57" fmla="*/ 12 h 49"/>
              <a:gd name="T58" fmla="*/ 48 w 169"/>
              <a:gd name="T59" fmla="*/ 10 h 49"/>
              <a:gd name="T60" fmla="*/ 36 w 169"/>
              <a:gd name="T61" fmla="*/ 9 h 49"/>
              <a:gd name="T62" fmla="*/ 26 w 169"/>
              <a:gd name="T63" fmla="*/ 9 h 49"/>
              <a:gd name="T64" fmla="*/ 10 w 169"/>
              <a:gd name="T65" fmla="*/ 4 h 49"/>
              <a:gd name="T66" fmla="*/ 4 w 169"/>
              <a:gd name="T67" fmla="*/ 1 h 49"/>
              <a:gd name="T68" fmla="*/ 0 w 169"/>
              <a:gd name="T69" fmla="*/ 0 h 49"/>
              <a:gd name="T70" fmla="*/ 0 w 169"/>
              <a:gd name="T71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69" h="49">
                <a:moveTo>
                  <a:pt x="161" y="46"/>
                </a:moveTo>
                <a:lnTo>
                  <a:pt x="164" y="49"/>
                </a:lnTo>
                <a:lnTo>
                  <a:pt x="169" y="42"/>
                </a:lnTo>
                <a:lnTo>
                  <a:pt x="164" y="38"/>
                </a:lnTo>
                <a:lnTo>
                  <a:pt x="154" y="35"/>
                </a:lnTo>
                <a:lnTo>
                  <a:pt x="154" y="31"/>
                </a:lnTo>
                <a:lnTo>
                  <a:pt x="148" y="32"/>
                </a:lnTo>
                <a:lnTo>
                  <a:pt x="137" y="31"/>
                </a:lnTo>
                <a:lnTo>
                  <a:pt x="134" y="34"/>
                </a:lnTo>
                <a:lnTo>
                  <a:pt x="133" y="38"/>
                </a:lnTo>
                <a:lnTo>
                  <a:pt x="130" y="42"/>
                </a:lnTo>
                <a:lnTo>
                  <a:pt x="126" y="43"/>
                </a:lnTo>
                <a:lnTo>
                  <a:pt x="118" y="43"/>
                </a:lnTo>
                <a:lnTo>
                  <a:pt x="112" y="36"/>
                </a:lnTo>
                <a:lnTo>
                  <a:pt x="105" y="32"/>
                </a:lnTo>
                <a:lnTo>
                  <a:pt x="99" y="32"/>
                </a:lnTo>
                <a:lnTo>
                  <a:pt x="97" y="31"/>
                </a:lnTo>
                <a:lnTo>
                  <a:pt x="88" y="34"/>
                </a:lnTo>
                <a:lnTo>
                  <a:pt x="82" y="34"/>
                </a:lnTo>
                <a:lnTo>
                  <a:pt x="77" y="28"/>
                </a:lnTo>
                <a:lnTo>
                  <a:pt x="74" y="27"/>
                </a:lnTo>
                <a:lnTo>
                  <a:pt x="63" y="24"/>
                </a:lnTo>
                <a:lnTo>
                  <a:pt x="53" y="23"/>
                </a:lnTo>
                <a:lnTo>
                  <a:pt x="43" y="25"/>
                </a:lnTo>
                <a:lnTo>
                  <a:pt x="40" y="16"/>
                </a:lnTo>
                <a:lnTo>
                  <a:pt x="64" y="20"/>
                </a:lnTo>
                <a:lnTo>
                  <a:pt x="66" y="17"/>
                </a:lnTo>
                <a:lnTo>
                  <a:pt x="66" y="16"/>
                </a:lnTo>
                <a:lnTo>
                  <a:pt x="56" y="12"/>
                </a:lnTo>
                <a:lnTo>
                  <a:pt x="48" y="10"/>
                </a:lnTo>
                <a:lnTo>
                  <a:pt x="36" y="9"/>
                </a:lnTo>
                <a:lnTo>
                  <a:pt x="26" y="9"/>
                </a:lnTo>
                <a:lnTo>
                  <a:pt x="10" y="4"/>
                </a:lnTo>
                <a:lnTo>
                  <a:pt x="4" y="1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1" name="Freeform 1351"/>
          <p:cNvSpPr>
            <a:spLocks/>
          </p:cNvSpPr>
          <p:nvPr/>
        </p:nvSpPr>
        <p:spPr bwMode="auto">
          <a:xfrm>
            <a:off x="4325938" y="4708526"/>
            <a:ext cx="15875" cy="23813"/>
          </a:xfrm>
          <a:custGeom>
            <a:avLst/>
            <a:gdLst>
              <a:gd name="T0" fmla="*/ 0 w 10"/>
              <a:gd name="T1" fmla="*/ 15 h 15"/>
              <a:gd name="T2" fmla="*/ 2 w 10"/>
              <a:gd name="T3" fmla="*/ 14 h 15"/>
              <a:gd name="T4" fmla="*/ 6 w 10"/>
              <a:gd name="T5" fmla="*/ 4 h 15"/>
              <a:gd name="T6" fmla="*/ 10 w 10"/>
              <a:gd name="T7" fmla="*/ 0 h 15"/>
              <a:gd name="T8" fmla="*/ 10 w 10"/>
              <a:gd name="T9" fmla="*/ 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5">
                <a:moveTo>
                  <a:pt x="0" y="15"/>
                </a:moveTo>
                <a:lnTo>
                  <a:pt x="2" y="14"/>
                </a:lnTo>
                <a:lnTo>
                  <a:pt x="6" y="4"/>
                </a:lnTo>
                <a:lnTo>
                  <a:pt x="10" y="0"/>
                </a:lnTo>
                <a:lnTo>
                  <a:pt x="1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2" name="Freeform 1352"/>
          <p:cNvSpPr>
            <a:spLocks/>
          </p:cNvSpPr>
          <p:nvPr/>
        </p:nvSpPr>
        <p:spPr bwMode="auto">
          <a:xfrm>
            <a:off x="4162425" y="4716463"/>
            <a:ext cx="9525" cy="17463"/>
          </a:xfrm>
          <a:custGeom>
            <a:avLst/>
            <a:gdLst>
              <a:gd name="T0" fmla="*/ 0 w 6"/>
              <a:gd name="T1" fmla="*/ 11 h 11"/>
              <a:gd name="T2" fmla="*/ 6 w 6"/>
              <a:gd name="T3" fmla="*/ 10 h 11"/>
              <a:gd name="T4" fmla="*/ 1 w 6"/>
              <a:gd name="T5" fmla="*/ 6 h 11"/>
              <a:gd name="T6" fmla="*/ 1 w 6"/>
              <a:gd name="T7" fmla="*/ 2 h 11"/>
              <a:gd name="T8" fmla="*/ 6 w 6"/>
              <a:gd name="T9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11">
                <a:moveTo>
                  <a:pt x="0" y="11"/>
                </a:moveTo>
                <a:lnTo>
                  <a:pt x="6" y="10"/>
                </a:lnTo>
                <a:lnTo>
                  <a:pt x="1" y="6"/>
                </a:lnTo>
                <a:lnTo>
                  <a:pt x="1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3" name="Freeform 1353"/>
          <p:cNvSpPr>
            <a:spLocks/>
          </p:cNvSpPr>
          <p:nvPr/>
        </p:nvSpPr>
        <p:spPr bwMode="auto">
          <a:xfrm>
            <a:off x="4370388" y="4716463"/>
            <a:ext cx="50800" cy="20638"/>
          </a:xfrm>
          <a:custGeom>
            <a:avLst/>
            <a:gdLst>
              <a:gd name="T0" fmla="*/ 0 w 32"/>
              <a:gd name="T1" fmla="*/ 0 h 13"/>
              <a:gd name="T2" fmla="*/ 2 w 32"/>
              <a:gd name="T3" fmla="*/ 0 h 13"/>
              <a:gd name="T4" fmla="*/ 11 w 32"/>
              <a:gd name="T5" fmla="*/ 0 h 13"/>
              <a:gd name="T6" fmla="*/ 15 w 32"/>
              <a:gd name="T7" fmla="*/ 0 h 13"/>
              <a:gd name="T8" fmla="*/ 24 w 32"/>
              <a:gd name="T9" fmla="*/ 9 h 13"/>
              <a:gd name="T10" fmla="*/ 32 w 32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" h="13">
                <a:moveTo>
                  <a:pt x="0" y="0"/>
                </a:moveTo>
                <a:lnTo>
                  <a:pt x="2" y="0"/>
                </a:lnTo>
                <a:lnTo>
                  <a:pt x="11" y="0"/>
                </a:lnTo>
                <a:lnTo>
                  <a:pt x="15" y="0"/>
                </a:lnTo>
                <a:lnTo>
                  <a:pt x="24" y="9"/>
                </a:lnTo>
                <a:lnTo>
                  <a:pt x="32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4" name="Freeform 1354"/>
          <p:cNvSpPr>
            <a:spLocks/>
          </p:cNvSpPr>
          <p:nvPr/>
        </p:nvSpPr>
        <p:spPr bwMode="auto">
          <a:xfrm>
            <a:off x="4151313" y="4725988"/>
            <a:ext cx="11113" cy="11113"/>
          </a:xfrm>
          <a:custGeom>
            <a:avLst/>
            <a:gdLst>
              <a:gd name="T0" fmla="*/ 0 w 7"/>
              <a:gd name="T1" fmla="*/ 0 h 7"/>
              <a:gd name="T2" fmla="*/ 0 w 7"/>
              <a:gd name="T3" fmla="*/ 3 h 7"/>
              <a:gd name="T4" fmla="*/ 5 w 7"/>
              <a:gd name="T5" fmla="*/ 7 h 7"/>
              <a:gd name="T6" fmla="*/ 7 w 7"/>
              <a:gd name="T7" fmla="*/ 5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7">
                <a:moveTo>
                  <a:pt x="0" y="0"/>
                </a:moveTo>
                <a:lnTo>
                  <a:pt x="0" y="3"/>
                </a:lnTo>
                <a:lnTo>
                  <a:pt x="5" y="7"/>
                </a:lnTo>
                <a:lnTo>
                  <a:pt x="7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5" name="Freeform 1355"/>
          <p:cNvSpPr>
            <a:spLocks/>
          </p:cNvSpPr>
          <p:nvPr/>
        </p:nvSpPr>
        <p:spPr bwMode="auto">
          <a:xfrm>
            <a:off x="4421188" y="4713288"/>
            <a:ext cx="47625" cy="25400"/>
          </a:xfrm>
          <a:custGeom>
            <a:avLst/>
            <a:gdLst>
              <a:gd name="T0" fmla="*/ 0 w 30"/>
              <a:gd name="T1" fmla="*/ 15 h 16"/>
              <a:gd name="T2" fmla="*/ 4 w 30"/>
              <a:gd name="T3" fmla="*/ 16 h 16"/>
              <a:gd name="T4" fmla="*/ 7 w 30"/>
              <a:gd name="T5" fmla="*/ 15 h 16"/>
              <a:gd name="T6" fmla="*/ 17 w 30"/>
              <a:gd name="T7" fmla="*/ 9 h 16"/>
              <a:gd name="T8" fmla="*/ 18 w 30"/>
              <a:gd name="T9" fmla="*/ 8 h 16"/>
              <a:gd name="T10" fmla="*/ 24 w 30"/>
              <a:gd name="T11" fmla="*/ 4 h 16"/>
              <a:gd name="T12" fmla="*/ 25 w 30"/>
              <a:gd name="T13" fmla="*/ 4 h 16"/>
              <a:gd name="T14" fmla="*/ 24 w 30"/>
              <a:gd name="T15" fmla="*/ 2 h 16"/>
              <a:gd name="T16" fmla="*/ 22 w 30"/>
              <a:gd name="T17" fmla="*/ 1 h 16"/>
              <a:gd name="T18" fmla="*/ 21 w 30"/>
              <a:gd name="T19" fmla="*/ 0 h 16"/>
              <a:gd name="T20" fmla="*/ 30 w 30"/>
              <a:gd name="T21" fmla="*/ 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0" h="16">
                <a:moveTo>
                  <a:pt x="0" y="15"/>
                </a:moveTo>
                <a:lnTo>
                  <a:pt x="4" y="16"/>
                </a:lnTo>
                <a:lnTo>
                  <a:pt x="7" y="15"/>
                </a:lnTo>
                <a:lnTo>
                  <a:pt x="17" y="9"/>
                </a:lnTo>
                <a:lnTo>
                  <a:pt x="18" y="8"/>
                </a:lnTo>
                <a:lnTo>
                  <a:pt x="24" y="4"/>
                </a:lnTo>
                <a:lnTo>
                  <a:pt x="25" y="4"/>
                </a:lnTo>
                <a:lnTo>
                  <a:pt x="24" y="2"/>
                </a:lnTo>
                <a:lnTo>
                  <a:pt x="22" y="1"/>
                </a:lnTo>
                <a:lnTo>
                  <a:pt x="21" y="0"/>
                </a:lnTo>
                <a:lnTo>
                  <a:pt x="3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6" name="Freeform 1356"/>
          <p:cNvSpPr>
            <a:spLocks/>
          </p:cNvSpPr>
          <p:nvPr/>
        </p:nvSpPr>
        <p:spPr bwMode="auto">
          <a:xfrm>
            <a:off x="4257675" y="4702176"/>
            <a:ext cx="68263" cy="36513"/>
          </a:xfrm>
          <a:custGeom>
            <a:avLst/>
            <a:gdLst>
              <a:gd name="T0" fmla="*/ 0 w 43"/>
              <a:gd name="T1" fmla="*/ 3 h 23"/>
              <a:gd name="T2" fmla="*/ 2 w 43"/>
              <a:gd name="T3" fmla="*/ 5 h 23"/>
              <a:gd name="T4" fmla="*/ 8 w 43"/>
              <a:gd name="T5" fmla="*/ 1 h 23"/>
              <a:gd name="T6" fmla="*/ 19 w 43"/>
              <a:gd name="T7" fmla="*/ 0 h 23"/>
              <a:gd name="T8" fmla="*/ 28 w 43"/>
              <a:gd name="T9" fmla="*/ 0 h 23"/>
              <a:gd name="T10" fmla="*/ 38 w 43"/>
              <a:gd name="T11" fmla="*/ 0 h 23"/>
              <a:gd name="T12" fmla="*/ 43 w 43"/>
              <a:gd name="T13" fmla="*/ 1 h 23"/>
              <a:gd name="T14" fmla="*/ 38 w 43"/>
              <a:gd name="T15" fmla="*/ 15 h 23"/>
              <a:gd name="T16" fmla="*/ 34 w 43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3" h="23">
                <a:moveTo>
                  <a:pt x="0" y="3"/>
                </a:moveTo>
                <a:lnTo>
                  <a:pt x="2" y="5"/>
                </a:lnTo>
                <a:lnTo>
                  <a:pt x="8" y="1"/>
                </a:lnTo>
                <a:lnTo>
                  <a:pt x="19" y="0"/>
                </a:lnTo>
                <a:lnTo>
                  <a:pt x="28" y="0"/>
                </a:lnTo>
                <a:lnTo>
                  <a:pt x="38" y="0"/>
                </a:lnTo>
                <a:lnTo>
                  <a:pt x="43" y="1"/>
                </a:lnTo>
                <a:lnTo>
                  <a:pt x="38" y="15"/>
                </a:lnTo>
                <a:lnTo>
                  <a:pt x="3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7" name="Freeform 1357"/>
          <p:cNvSpPr>
            <a:spLocks/>
          </p:cNvSpPr>
          <p:nvPr/>
        </p:nvSpPr>
        <p:spPr bwMode="auto">
          <a:xfrm>
            <a:off x="4359275" y="4721226"/>
            <a:ext cx="7938" cy="22225"/>
          </a:xfrm>
          <a:custGeom>
            <a:avLst/>
            <a:gdLst>
              <a:gd name="T0" fmla="*/ 2 w 5"/>
              <a:gd name="T1" fmla="*/ 14 h 14"/>
              <a:gd name="T2" fmla="*/ 5 w 5"/>
              <a:gd name="T3" fmla="*/ 11 h 14"/>
              <a:gd name="T4" fmla="*/ 1 w 5"/>
              <a:gd name="T5" fmla="*/ 3 h 14"/>
              <a:gd name="T6" fmla="*/ 0 w 5"/>
              <a:gd name="T7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4">
                <a:moveTo>
                  <a:pt x="2" y="14"/>
                </a:moveTo>
                <a:lnTo>
                  <a:pt x="5" y="11"/>
                </a:lnTo>
                <a:lnTo>
                  <a:pt x="1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8" name="Freeform 1358"/>
          <p:cNvSpPr>
            <a:spLocks/>
          </p:cNvSpPr>
          <p:nvPr/>
        </p:nvSpPr>
        <p:spPr bwMode="auto">
          <a:xfrm>
            <a:off x="4341813" y="4713288"/>
            <a:ext cx="20638" cy="30163"/>
          </a:xfrm>
          <a:custGeom>
            <a:avLst/>
            <a:gdLst>
              <a:gd name="T0" fmla="*/ 0 w 13"/>
              <a:gd name="T1" fmla="*/ 0 h 19"/>
              <a:gd name="T2" fmla="*/ 1 w 13"/>
              <a:gd name="T3" fmla="*/ 2 h 19"/>
              <a:gd name="T4" fmla="*/ 3 w 13"/>
              <a:gd name="T5" fmla="*/ 11 h 19"/>
              <a:gd name="T6" fmla="*/ 8 w 13"/>
              <a:gd name="T7" fmla="*/ 16 h 19"/>
              <a:gd name="T8" fmla="*/ 12 w 13"/>
              <a:gd name="T9" fmla="*/ 19 h 19"/>
              <a:gd name="T10" fmla="*/ 13 w 13"/>
              <a:gd name="T1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19">
                <a:moveTo>
                  <a:pt x="0" y="0"/>
                </a:moveTo>
                <a:lnTo>
                  <a:pt x="1" y="2"/>
                </a:lnTo>
                <a:lnTo>
                  <a:pt x="3" y="11"/>
                </a:lnTo>
                <a:lnTo>
                  <a:pt x="8" y="16"/>
                </a:lnTo>
                <a:lnTo>
                  <a:pt x="12" y="19"/>
                </a:lnTo>
                <a:lnTo>
                  <a:pt x="13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9" name="Freeform 1359"/>
          <p:cNvSpPr>
            <a:spLocks/>
          </p:cNvSpPr>
          <p:nvPr/>
        </p:nvSpPr>
        <p:spPr bwMode="auto">
          <a:xfrm>
            <a:off x="4308475" y="4732338"/>
            <a:ext cx="17463" cy="12700"/>
          </a:xfrm>
          <a:custGeom>
            <a:avLst/>
            <a:gdLst>
              <a:gd name="T0" fmla="*/ 2 w 11"/>
              <a:gd name="T1" fmla="*/ 4 h 8"/>
              <a:gd name="T2" fmla="*/ 0 w 11"/>
              <a:gd name="T3" fmla="*/ 8 h 8"/>
              <a:gd name="T4" fmla="*/ 7 w 11"/>
              <a:gd name="T5" fmla="*/ 7 h 8"/>
              <a:gd name="T6" fmla="*/ 11 w 11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8">
                <a:moveTo>
                  <a:pt x="2" y="4"/>
                </a:moveTo>
                <a:lnTo>
                  <a:pt x="0" y="8"/>
                </a:lnTo>
                <a:lnTo>
                  <a:pt x="7" y="7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0" name="Freeform 1360"/>
          <p:cNvSpPr>
            <a:spLocks/>
          </p:cNvSpPr>
          <p:nvPr/>
        </p:nvSpPr>
        <p:spPr bwMode="auto">
          <a:xfrm>
            <a:off x="4094163" y="4727576"/>
            <a:ext cx="15875" cy="23813"/>
          </a:xfrm>
          <a:custGeom>
            <a:avLst/>
            <a:gdLst>
              <a:gd name="T0" fmla="*/ 7 w 10"/>
              <a:gd name="T1" fmla="*/ 15 h 15"/>
              <a:gd name="T2" fmla="*/ 9 w 10"/>
              <a:gd name="T3" fmla="*/ 14 h 15"/>
              <a:gd name="T4" fmla="*/ 10 w 10"/>
              <a:gd name="T5" fmla="*/ 0 h 15"/>
              <a:gd name="T6" fmla="*/ 2 w 10"/>
              <a:gd name="T7" fmla="*/ 4 h 15"/>
              <a:gd name="T8" fmla="*/ 0 w 10"/>
              <a:gd name="T9" fmla="*/ 15 h 15"/>
              <a:gd name="T10" fmla="*/ 7 w 10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5">
                <a:moveTo>
                  <a:pt x="7" y="15"/>
                </a:moveTo>
                <a:lnTo>
                  <a:pt x="9" y="14"/>
                </a:lnTo>
                <a:lnTo>
                  <a:pt x="10" y="0"/>
                </a:lnTo>
                <a:lnTo>
                  <a:pt x="2" y="4"/>
                </a:lnTo>
                <a:lnTo>
                  <a:pt x="0" y="15"/>
                </a:lnTo>
                <a:lnTo>
                  <a:pt x="7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1" name="Freeform 1361"/>
          <p:cNvSpPr>
            <a:spLocks/>
          </p:cNvSpPr>
          <p:nvPr/>
        </p:nvSpPr>
        <p:spPr bwMode="auto">
          <a:xfrm>
            <a:off x="4124325" y="4721226"/>
            <a:ext cx="7938" cy="34925"/>
          </a:xfrm>
          <a:custGeom>
            <a:avLst/>
            <a:gdLst>
              <a:gd name="T0" fmla="*/ 5 w 5"/>
              <a:gd name="T1" fmla="*/ 22 h 22"/>
              <a:gd name="T2" fmla="*/ 2 w 5"/>
              <a:gd name="T3" fmla="*/ 21 h 22"/>
              <a:gd name="T4" fmla="*/ 0 w 5"/>
              <a:gd name="T5" fmla="*/ 17 h 22"/>
              <a:gd name="T6" fmla="*/ 2 w 5"/>
              <a:gd name="T7" fmla="*/ 12 h 22"/>
              <a:gd name="T8" fmla="*/ 5 w 5"/>
              <a:gd name="T9" fmla="*/ 6 h 22"/>
              <a:gd name="T10" fmla="*/ 5 w 5"/>
              <a:gd name="T11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22">
                <a:moveTo>
                  <a:pt x="5" y="22"/>
                </a:moveTo>
                <a:lnTo>
                  <a:pt x="2" y="21"/>
                </a:lnTo>
                <a:lnTo>
                  <a:pt x="0" y="17"/>
                </a:lnTo>
                <a:lnTo>
                  <a:pt x="2" y="12"/>
                </a:lnTo>
                <a:lnTo>
                  <a:pt x="5" y="6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2" name="Freeform 1362"/>
          <p:cNvSpPr>
            <a:spLocks/>
          </p:cNvSpPr>
          <p:nvPr/>
        </p:nvSpPr>
        <p:spPr bwMode="auto">
          <a:xfrm>
            <a:off x="4132263" y="4756151"/>
            <a:ext cx="50800" cy="6350"/>
          </a:xfrm>
          <a:custGeom>
            <a:avLst/>
            <a:gdLst>
              <a:gd name="T0" fmla="*/ 32 w 32"/>
              <a:gd name="T1" fmla="*/ 4 h 4"/>
              <a:gd name="T2" fmla="*/ 23 w 32"/>
              <a:gd name="T3" fmla="*/ 3 h 4"/>
              <a:gd name="T4" fmla="*/ 10 w 32"/>
              <a:gd name="T5" fmla="*/ 3 h 4"/>
              <a:gd name="T6" fmla="*/ 4 w 32"/>
              <a:gd name="T7" fmla="*/ 3 h 4"/>
              <a:gd name="T8" fmla="*/ 0 w 32"/>
              <a:gd name="T9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2" h="4">
                <a:moveTo>
                  <a:pt x="32" y="4"/>
                </a:moveTo>
                <a:lnTo>
                  <a:pt x="23" y="3"/>
                </a:lnTo>
                <a:lnTo>
                  <a:pt x="10" y="3"/>
                </a:lnTo>
                <a:lnTo>
                  <a:pt x="4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3" name="Freeform 1363"/>
          <p:cNvSpPr>
            <a:spLocks/>
          </p:cNvSpPr>
          <p:nvPr/>
        </p:nvSpPr>
        <p:spPr bwMode="auto">
          <a:xfrm>
            <a:off x="4117975" y="4762501"/>
            <a:ext cx="98425" cy="76200"/>
          </a:xfrm>
          <a:custGeom>
            <a:avLst/>
            <a:gdLst>
              <a:gd name="T0" fmla="*/ 60 w 62"/>
              <a:gd name="T1" fmla="*/ 48 h 48"/>
              <a:gd name="T2" fmla="*/ 62 w 62"/>
              <a:gd name="T3" fmla="*/ 48 h 48"/>
              <a:gd name="T4" fmla="*/ 55 w 62"/>
              <a:gd name="T5" fmla="*/ 46 h 48"/>
              <a:gd name="T6" fmla="*/ 47 w 62"/>
              <a:gd name="T7" fmla="*/ 45 h 48"/>
              <a:gd name="T8" fmla="*/ 36 w 62"/>
              <a:gd name="T9" fmla="*/ 42 h 48"/>
              <a:gd name="T10" fmla="*/ 30 w 62"/>
              <a:gd name="T11" fmla="*/ 40 h 48"/>
              <a:gd name="T12" fmla="*/ 28 w 62"/>
              <a:gd name="T13" fmla="*/ 38 h 48"/>
              <a:gd name="T14" fmla="*/ 24 w 62"/>
              <a:gd name="T15" fmla="*/ 37 h 48"/>
              <a:gd name="T16" fmla="*/ 21 w 62"/>
              <a:gd name="T17" fmla="*/ 36 h 48"/>
              <a:gd name="T18" fmla="*/ 22 w 62"/>
              <a:gd name="T19" fmla="*/ 31 h 48"/>
              <a:gd name="T20" fmla="*/ 22 w 62"/>
              <a:gd name="T21" fmla="*/ 29 h 48"/>
              <a:gd name="T22" fmla="*/ 24 w 62"/>
              <a:gd name="T23" fmla="*/ 26 h 48"/>
              <a:gd name="T24" fmla="*/ 34 w 62"/>
              <a:gd name="T25" fmla="*/ 30 h 48"/>
              <a:gd name="T26" fmla="*/ 39 w 62"/>
              <a:gd name="T27" fmla="*/ 30 h 48"/>
              <a:gd name="T28" fmla="*/ 41 w 62"/>
              <a:gd name="T29" fmla="*/ 27 h 48"/>
              <a:gd name="T30" fmla="*/ 34 w 62"/>
              <a:gd name="T31" fmla="*/ 22 h 48"/>
              <a:gd name="T32" fmla="*/ 30 w 62"/>
              <a:gd name="T33" fmla="*/ 19 h 48"/>
              <a:gd name="T34" fmla="*/ 49 w 62"/>
              <a:gd name="T35" fmla="*/ 21 h 48"/>
              <a:gd name="T36" fmla="*/ 52 w 62"/>
              <a:gd name="T37" fmla="*/ 15 h 48"/>
              <a:gd name="T38" fmla="*/ 43 w 62"/>
              <a:gd name="T39" fmla="*/ 15 h 48"/>
              <a:gd name="T40" fmla="*/ 34 w 62"/>
              <a:gd name="T41" fmla="*/ 14 h 48"/>
              <a:gd name="T42" fmla="*/ 22 w 62"/>
              <a:gd name="T43" fmla="*/ 12 h 48"/>
              <a:gd name="T44" fmla="*/ 3 w 62"/>
              <a:gd name="T45" fmla="*/ 18 h 48"/>
              <a:gd name="T46" fmla="*/ 0 w 62"/>
              <a:gd name="T47" fmla="*/ 15 h 48"/>
              <a:gd name="T48" fmla="*/ 2 w 62"/>
              <a:gd name="T49" fmla="*/ 11 h 48"/>
              <a:gd name="T50" fmla="*/ 6 w 62"/>
              <a:gd name="T51" fmla="*/ 8 h 48"/>
              <a:gd name="T52" fmla="*/ 21 w 62"/>
              <a:gd name="T53" fmla="*/ 8 h 48"/>
              <a:gd name="T54" fmla="*/ 28 w 62"/>
              <a:gd name="T55" fmla="*/ 8 h 48"/>
              <a:gd name="T56" fmla="*/ 39 w 62"/>
              <a:gd name="T57" fmla="*/ 8 h 48"/>
              <a:gd name="T58" fmla="*/ 45 w 62"/>
              <a:gd name="T59" fmla="*/ 10 h 48"/>
              <a:gd name="T60" fmla="*/ 49 w 62"/>
              <a:gd name="T61" fmla="*/ 10 h 48"/>
              <a:gd name="T62" fmla="*/ 52 w 62"/>
              <a:gd name="T63" fmla="*/ 7 h 48"/>
              <a:gd name="T64" fmla="*/ 51 w 62"/>
              <a:gd name="T65" fmla="*/ 4 h 48"/>
              <a:gd name="T66" fmla="*/ 41 w 62"/>
              <a:gd name="T67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2" h="48">
                <a:moveTo>
                  <a:pt x="60" y="48"/>
                </a:moveTo>
                <a:lnTo>
                  <a:pt x="62" y="48"/>
                </a:lnTo>
                <a:lnTo>
                  <a:pt x="55" y="46"/>
                </a:lnTo>
                <a:lnTo>
                  <a:pt x="47" y="45"/>
                </a:lnTo>
                <a:lnTo>
                  <a:pt x="36" y="42"/>
                </a:lnTo>
                <a:lnTo>
                  <a:pt x="30" y="40"/>
                </a:lnTo>
                <a:lnTo>
                  <a:pt x="28" y="38"/>
                </a:lnTo>
                <a:lnTo>
                  <a:pt x="24" y="37"/>
                </a:lnTo>
                <a:lnTo>
                  <a:pt x="21" y="36"/>
                </a:lnTo>
                <a:lnTo>
                  <a:pt x="22" y="31"/>
                </a:lnTo>
                <a:lnTo>
                  <a:pt x="22" y="29"/>
                </a:lnTo>
                <a:lnTo>
                  <a:pt x="24" y="26"/>
                </a:lnTo>
                <a:lnTo>
                  <a:pt x="34" y="30"/>
                </a:lnTo>
                <a:lnTo>
                  <a:pt x="39" y="30"/>
                </a:lnTo>
                <a:lnTo>
                  <a:pt x="41" y="27"/>
                </a:lnTo>
                <a:lnTo>
                  <a:pt x="34" y="22"/>
                </a:lnTo>
                <a:lnTo>
                  <a:pt x="30" y="19"/>
                </a:lnTo>
                <a:lnTo>
                  <a:pt x="49" y="21"/>
                </a:lnTo>
                <a:lnTo>
                  <a:pt x="52" y="15"/>
                </a:lnTo>
                <a:lnTo>
                  <a:pt x="43" y="15"/>
                </a:lnTo>
                <a:lnTo>
                  <a:pt x="34" y="14"/>
                </a:lnTo>
                <a:lnTo>
                  <a:pt x="22" y="12"/>
                </a:lnTo>
                <a:lnTo>
                  <a:pt x="3" y="18"/>
                </a:lnTo>
                <a:lnTo>
                  <a:pt x="0" y="15"/>
                </a:lnTo>
                <a:lnTo>
                  <a:pt x="2" y="11"/>
                </a:lnTo>
                <a:lnTo>
                  <a:pt x="6" y="8"/>
                </a:lnTo>
                <a:lnTo>
                  <a:pt x="21" y="8"/>
                </a:lnTo>
                <a:lnTo>
                  <a:pt x="28" y="8"/>
                </a:lnTo>
                <a:lnTo>
                  <a:pt x="39" y="8"/>
                </a:lnTo>
                <a:lnTo>
                  <a:pt x="45" y="10"/>
                </a:lnTo>
                <a:lnTo>
                  <a:pt x="49" y="10"/>
                </a:lnTo>
                <a:lnTo>
                  <a:pt x="52" y="7"/>
                </a:lnTo>
                <a:lnTo>
                  <a:pt x="51" y="4"/>
                </a:lnTo>
                <a:lnTo>
                  <a:pt x="4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4" name="Freeform 1364"/>
          <p:cNvSpPr>
            <a:spLocks/>
          </p:cNvSpPr>
          <p:nvPr/>
        </p:nvSpPr>
        <p:spPr bwMode="auto">
          <a:xfrm>
            <a:off x="4138613" y="4843463"/>
            <a:ext cx="9525" cy="0"/>
          </a:xfrm>
          <a:custGeom>
            <a:avLst/>
            <a:gdLst>
              <a:gd name="T0" fmla="*/ 0 w 6"/>
              <a:gd name="T1" fmla="*/ 6 w 6"/>
              <a:gd name="T2" fmla="*/ 6 w 6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6">
                <a:moveTo>
                  <a:pt x="0" y="0"/>
                </a:moveTo>
                <a:lnTo>
                  <a:pt x="6" y="0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5" name="Freeform 1365"/>
          <p:cNvSpPr>
            <a:spLocks/>
          </p:cNvSpPr>
          <p:nvPr/>
        </p:nvSpPr>
        <p:spPr bwMode="auto">
          <a:xfrm>
            <a:off x="4240213" y="4835526"/>
            <a:ext cx="17463" cy="9525"/>
          </a:xfrm>
          <a:custGeom>
            <a:avLst/>
            <a:gdLst>
              <a:gd name="T0" fmla="*/ 11 w 11"/>
              <a:gd name="T1" fmla="*/ 0 h 6"/>
              <a:gd name="T2" fmla="*/ 1 w 11"/>
              <a:gd name="T3" fmla="*/ 5 h 6"/>
              <a:gd name="T4" fmla="*/ 0 w 11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6">
                <a:moveTo>
                  <a:pt x="11" y="0"/>
                </a:moveTo>
                <a:lnTo>
                  <a:pt x="1" y="5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6" name="Freeform 1366"/>
          <p:cNvSpPr>
            <a:spLocks/>
          </p:cNvSpPr>
          <p:nvPr/>
        </p:nvSpPr>
        <p:spPr bwMode="auto">
          <a:xfrm>
            <a:off x="4148138" y="4843463"/>
            <a:ext cx="11113" cy="1588"/>
          </a:xfrm>
          <a:custGeom>
            <a:avLst/>
            <a:gdLst>
              <a:gd name="T0" fmla="*/ 0 w 7"/>
              <a:gd name="T1" fmla="*/ 0 h 1"/>
              <a:gd name="T2" fmla="*/ 7 w 7"/>
              <a:gd name="T3" fmla="*/ 1 h 1"/>
              <a:gd name="T4" fmla="*/ 7 w 7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">
                <a:moveTo>
                  <a:pt x="0" y="0"/>
                </a:moveTo>
                <a:lnTo>
                  <a:pt x="7" y="1"/>
                </a:lnTo>
                <a:lnTo>
                  <a:pt x="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7" name="Freeform 1367"/>
          <p:cNvSpPr>
            <a:spLocks/>
          </p:cNvSpPr>
          <p:nvPr/>
        </p:nvSpPr>
        <p:spPr bwMode="auto">
          <a:xfrm>
            <a:off x="4205288" y="4838701"/>
            <a:ext cx="12700" cy="12700"/>
          </a:xfrm>
          <a:custGeom>
            <a:avLst/>
            <a:gdLst>
              <a:gd name="T0" fmla="*/ 8 w 8"/>
              <a:gd name="T1" fmla="*/ 8 h 8"/>
              <a:gd name="T2" fmla="*/ 4 w 8"/>
              <a:gd name="T3" fmla="*/ 8 h 8"/>
              <a:gd name="T4" fmla="*/ 0 w 8"/>
              <a:gd name="T5" fmla="*/ 5 h 8"/>
              <a:gd name="T6" fmla="*/ 5 w 8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8">
                <a:moveTo>
                  <a:pt x="8" y="8"/>
                </a:moveTo>
                <a:lnTo>
                  <a:pt x="4" y="8"/>
                </a:lnTo>
                <a:lnTo>
                  <a:pt x="0" y="5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8" name="Line 1368"/>
          <p:cNvSpPr>
            <a:spLocks noChangeShapeType="1"/>
          </p:cNvSpPr>
          <p:nvPr/>
        </p:nvSpPr>
        <p:spPr bwMode="auto">
          <a:xfrm flipH="1">
            <a:off x="4217988" y="4851401"/>
            <a:ext cx="1270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9" name="Freeform 1369"/>
          <p:cNvSpPr>
            <a:spLocks/>
          </p:cNvSpPr>
          <p:nvPr/>
        </p:nvSpPr>
        <p:spPr bwMode="auto">
          <a:xfrm>
            <a:off x="4230688" y="4845051"/>
            <a:ext cx="9525" cy="7938"/>
          </a:xfrm>
          <a:custGeom>
            <a:avLst/>
            <a:gdLst>
              <a:gd name="T0" fmla="*/ 6 w 6"/>
              <a:gd name="T1" fmla="*/ 0 h 5"/>
              <a:gd name="T2" fmla="*/ 3 w 6"/>
              <a:gd name="T3" fmla="*/ 5 h 5"/>
              <a:gd name="T4" fmla="*/ 0 w 6"/>
              <a:gd name="T5" fmla="*/ 4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5">
                <a:moveTo>
                  <a:pt x="6" y="0"/>
                </a:moveTo>
                <a:lnTo>
                  <a:pt x="3" y="5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0" name="Freeform 1370"/>
          <p:cNvSpPr>
            <a:spLocks/>
          </p:cNvSpPr>
          <p:nvPr/>
        </p:nvSpPr>
        <p:spPr bwMode="auto">
          <a:xfrm>
            <a:off x="4159250" y="4833938"/>
            <a:ext cx="39688" cy="19050"/>
          </a:xfrm>
          <a:custGeom>
            <a:avLst/>
            <a:gdLst>
              <a:gd name="T0" fmla="*/ 0 w 25"/>
              <a:gd name="T1" fmla="*/ 7 h 12"/>
              <a:gd name="T2" fmla="*/ 3 w 25"/>
              <a:gd name="T3" fmla="*/ 0 h 12"/>
              <a:gd name="T4" fmla="*/ 15 w 25"/>
              <a:gd name="T5" fmla="*/ 8 h 12"/>
              <a:gd name="T6" fmla="*/ 17 w 25"/>
              <a:gd name="T7" fmla="*/ 4 h 12"/>
              <a:gd name="T8" fmla="*/ 25 w 25"/>
              <a:gd name="T9" fmla="*/ 7 h 12"/>
              <a:gd name="T10" fmla="*/ 25 w 25"/>
              <a:gd name="T11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12">
                <a:moveTo>
                  <a:pt x="0" y="7"/>
                </a:moveTo>
                <a:lnTo>
                  <a:pt x="3" y="0"/>
                </a:lnTo>
                <a:lnTo>
                  <a:pt x="15" y="8"/>
                </a:lnTo>
                <a:lnTo>
                  <a:pt x="17" y="4"/>
                </a:lnTo>
                <a:lnTo>
                  <a:pt x="25" y="7"/>
                </a:lnTo>
                <a:lnTo>
                  <a:pt x="25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1" name="Freeform 1371"/>
          <p:cNvSpPr>
            <a:spLocks/>
          </p:cNvSpPr>
          <p:nvPr/>
        </p:nvSpPr>
        <p:spPr bwMode="auto">
          <a:xfrm>
            <a:off x="4241800" y="4851401"/>
            <a:ext cx="23813" cy="6350"/>
          </a:xfrm>
          <a:custGeom>
            <a:avLst/>
            <a:gdLst>
              <a:gd name="T0" fmla="*/ 0 w 15"/>
              <a:gd name="T1" fmla="*/ 4 h 4"/>
              <a:gd name="T2" fmla="*/ 7 w 15"/>
              <a:gd name="T3" fmla="*/ 0 h 4"/>
              <a:gd name="T4" fmla="*/ 15 w 15"/>
              <a:gd name="T5" fmla="*/ 3 h 4"/>
              <a:gd name="T6" fmla="*/ 15 w 15"/>
              <a:gd name="T7" fmla="*/ 3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4">
                <a:moveTo>
                  <a:pt x="0" y="4"/>
                </a:moveTo>
                <a:lnTo>
                  <a:pt x="7" y="0"/>
                </a:lnTo>
                <a:lnTo>
                  <a:pt x="15" y="3"/>
                </a:lnTo>
                <a:lnTo>
                  <a:pt x="15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2" name="Freeform 1372"/>
          <p:cNvSpPr>
            <a:spLocks/>
          </p:cNvSpPr>
          <p:nvPr/>
        </p:nvSpPr>
        <p:spPr bwMode="auto">
          <a:xfrm>
            <a:off x="4135438" y="4851401"/>
            <a:ext cx="6350" cy="6350"/>
          </a:xfrm>
          <a:custGeom>
            <a:avLst/>
            <a:gdLst>
              <a:gd name="T0" fmla="*/ 4 w 4"/>
              <a:gd name="T1" fmla="*/ 4 h 4"/>
              <a:gd name="T2" fmla="*/ 4 w 4"/>
              <a:gd name="T3" fmla="*/ 0 h 4"/>
              <a:gd name="T4" fmla="*/ 0 w 4"/>
              <a:gd name="T5" fmla="*/ 1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4">
                <a:moveTo>
                  <a:pt x="4" y="4"/>
                </a:moveTo>
                <a:lnTo>
                  <a:pt x="4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3" name="Freeform 1373"/>
          <p:cNvSpPr>
            <a:spLocks/>
          </p:cNvSpPr>
          <p:nvPr/>
        </p:nvSpPr>
        <p:spPr bwMode="auto">
          <a:xfrm>
            <a:off x="4110038" y="4843463"/>
            <a:ext cx="28575" cy="14288"/>
          </a:xfrm>
          <a:custGeom>
            <a:avLst/>
            <a:gdLst>
              <a:gd name="T0" fmla="*/ 16 w 18"/>
              <a:gd name="T1" fmla="*/ 6 h 9"/>
              <a:gd name="T2" fmla="*/ 1 w 18"/>
              <a:gd name="T3" fmla="*/ 9 h 9"/>
              <a:gd name="T4" fmla="*/ 0 w 18"/>
              <a:gd name="T5" fmla="*/ 5 h 9"/>
              <a:gd name="T6" fmla="*/ 11 w 18"/>
              <a:gd name="T7" fmla="*/ 0 h 9"/>
              <a:gd name="T8" fmla="*/ 18 w 18"/>
              <a:gd name="T9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9">
                <a:moveTo>
                  <a:pt x="16" y="6"/>
                </a:moveTo>
                <a:lnTo>
                  <a:pt x="1" y="9"/>
                </a:lnTo>
                <a:lnTo>
                  <a:pt x="0" y="5"/>
                </a:lnTo>
                <a:lnTo>
                  <a:pt x="11" y="0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4" name="Freeform 1374"/>
          <p:cNvSpPr>
            <a:spLocks/>
          </p:cNvSpPr>
          <p:nvPr/>
        </p:nvSpPr>
        <p:spPr bwMode="auto">
          <a:xfrm>
            <a:off x="4257675" y="4835526"/>
            <a:ext cx="23813" cy="26988"/>
          </a:xfrm>
          <a:custGeom>
            <a:avLst/>
            <a:gdLst>
              <a:gd name="T0" fmla="*/ 5 w 15"/>
              <a:gd name="T1" fmla="*/ 13 h 17"/>
              <a:gd name="T2" fmla="*/ 13 w 15"/>
              <a:gd name="T3" fmla="*/ 17 h 17"/>
              <a:gd name="T4" fmla="*/ 15 w 15"/>
              <a:gd name="T5" fmla="*/ 15 h 17"/>
              <a:gd name="T6" fmla="*/ 15 w 15"/>
              <a:gd name="T7" fmla="*/ 14 h 17"/>
              <a:gd name="T8" fmla="*/ 15 w 15"/>
              <a:gd name="T9" fmla="*/ 14 h 17"/>
              <a:gd name="T10" fmla="*/ 12 w 15"/>
              <a:gd name="T11" fmla="*/ 13 h 17"/>
              <a:gd name="T12" fmla="*/ 12 w 15"/>
              <a:gd name="T13" fmla="*/ 7 h 17"/>
              <a:gd name="T14" fmla="*/ 8 w 15"/>
              <a:gd name="T15" fmla="*/ 3 h 17"/>
              <a:gd name="T16" fmla="*/ 6 w 15"/>
              <a:gd name="T17" fmla="*/ 2 h 17"/>
              <a:gd name="T18" fmla="*/ 4 w 15"/>
              <a:gd name="T19" fmla="*/ 2 h 17"/>
              <a:gd name="T20" fmla="*/ 0 w 15"/>
              <a:gd name="T21" fmla="*/ 0 h 17"/>
              <a:gd name="T22" fmla="*/ 0 w 15"/>
              <a:gd name="T23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5" h="17">
                <a:moveTo>
                  <a:pt x="5" y="13"/>
                </a:moveTo>
                <a:lnTo>
                  <a:pt x="13" y="17"/>
                </a:lnTo>
                <a:lnTo>
                  <a:pt x="15" y="15"/>
                </a:lnTo>
                <a:lnTo>
                  <a:pt x="15" y="14"/>
                </a:lnTo>
                <a:lnTo>
                  <a:pt x="15" y="14"/>
                </a:lnTo>
                <a:lnTo>
                  <a:pt x="12" y="13"/>
                </a:lnTo>
                <a:lnTo>
                  <a:pt x="12" y="7"/>
                </a:lnTo>
                <a:lnTo>
                  <a:pt x="8" y="3"/>
                </a:lnTo>
                <a:lnTo>
                  <a:pt x="6" y="2"/>
                </a:lnTo>
                <a:lnTo>
                  <a:pt x="4" y="2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5" name="Freeform 1375"/>
          <p:cNvSpPr>
            <a:spLocks/>
          </p:cNvSpPr>
          <p:nvPr/>
        </p:nvSpPr>
        <p:spPr bwMode="auto">
          <a:xfrm>
            <a:off x="4230688" y="4857751"/>
            <a:ext cx="11113" cy="4763"/>
          </a:xfrm>
          <a:custGeom>
            <a:avLst/>
            <a:gdLst>
              <a:gd name="T0" fmla="*/ 0 w 7"/>
              <a:gd name="T1" fmla="*/ 3 h 3"/>
              <a:gd name="T2" fmla="*/ 6 w 7"/>
              <a:gd name="T3" fmla="*/ 0 h 3"/>
              <a:gd name="T4" fmla="*/ 7 w 7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3">
                <a:moveTo>
                  <a:pt x="0" y="3"/>
                </a:moveTo>
                <a:lnTo>
                  <a:pt x="6" y="0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6" name="Line 1376"/>
          <p:cNvSpPr>
            <a:spLocks noChangeShapeType="1"/>
          </p:cNvSpPr>
          <p:nvPr/>
        </p:nvSpPr>
        <p:spPr bwMode="auto">
          <a:xfrm>
            <a:off x="4230688" y="4862513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7" name="Freeform 1377"/>
          <p:cNvSpPr>
            <a:spLocks/>
          </p:cNvSpPr>
          <p:nvPr/>
        </p:nvSpPr>
        <p:spPr bwMode="auto">
          <a:xfrm>
            <a:off x="4198938" y="4852988"/>
            <a:ext cx="31750" cy="9525"/>
          </a:xfrm>
          <a:custGeom>
            <a:avLst/>
            <a:gdLst>
              <a:gd name="T0" fmla="*/ 0 w 20"/>
              <a:gd name="T1" fmla="*/ 0 h 6"/>
              <a:gd name="T2" fmla="*/ 0 w 20"/>
              <a:gd name="T3" fmla="*/ 2 h 6"/>
              <a:gd name="T4" fmla="*/ 4 w 20"/>
              <a:gd name="T5" fmla="*/ 3 h 6"/>
              <a:gd name="T6" fmla="*/ 9 w 20"/>
              <a:gd name="T7" fmla="*/ 4 h 6"/>
              <a:gd name="T8" fmla="*/ 12 w 20"/>
              <a:gd name="T9" fmla="*/ 6 h 6"/>
              <a:gd name="T10" fmla="*/ 20 w 20"/>
              <a:gd name="T11" fmla="*/ 6 h 6"/>
              <a:gd name="T12" fmla="*/ 20 w 20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6">
                <a:moveTo>
                  <a:pt x="0" y="0"/>
                </a:moveTo>
                <a:lnTo>
                  <a:pt x="0" y="2"/>
                </a:lnTo>
                <a:lnTo>
                  <a:pt x="4" y="3"/>
                </a:lnTo>
                <a:lnTo>
                  <a:pt x="9" y="4"/>
                </a:lnTo>
                <a:lnTo>
                  <a:pt x="12" y="6"/>
                </a:lnTo>
                <a:lnTo>
                  <a:pt x="20" y="6"/>
                </a:lnTo>
                <a:lnTo>
                  <a:pt x="2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8" name="Freeform 1378"/>
          <p:cNvSpPr>
            <a:spLocks/>
          </p:cNvSpPr>
          <p:nvPr/>
        </p:nvSpPr>
        <p:spPr bwMode="auto">
          <a:xfrm>
            <a:off x="4171950" y="4876801"/>
            <a:ext cx="17463" cy="4763"/>
          </a:xfrm>
          <a:custGeom>
            <a:avLst/>
            <a:gdLst>
              <a:gd name="T0" fmla="*/ 11 w 11"/>
              <a:gd name="T1" fmla="*/ 0 h 3"/>
              <a:gd name="T2" fmla="*/ 3 w 11"/>
              <a:gd name="T3" fmla="*/ 3 h 3"/>
              <a:gd name="T4" fmla="*/ 0 w 11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3">
                <a:moveTo>
                  <a:pt x="11" y="0"/>
                </a:moveTo>
                <a:lnTo>
                  <a:pt x="3" y="3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9" name="Freeform 1379"/>
          <p:cNvSpPr>
            <a:spLocks/>
          </p:cNvSpPr>
          <p:nvPr/>
        </p:nvSpPr>
        <p:spPr bwMode="auto">
          <a:xfrm>
            <a:off x="4144963" y="4881563"/>
            <a:ext cx="26988" cy="0"/>
          </a:xfrm>
          <a:custGeom>
            <a:avLst/>
            <a:gdLst>
              <a:gd name="T0" fmla="*/ 17 w 17"/>
              <a:gd name="T1" fmla="*/ 9 w 17"/>
              <a:gd name="T2" fmla="*/ 0 w 17"/>
              <a:gd name="T3" fmla="*/ 0 w 17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  <a:cxn ang="0">
                <a:pos x="T3" y="0"/>
              </a:cxn>
            </a:cxnLst>
            <a:rect l="0" t="0" r="r" b="b"/>
            <a:pathLst>
              <a:path w="17">
                <a:moveTo>
                  <a:pt x="17" y="0"/>
                </a:moveTo>
                <a:lnTo>
                  <a:pt x="9" y="0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0" name="Freeform 1380"/>
          <p:cNvSpPr>
            <a:spLocks/>
          </p:cNvSpPr>
          <p:nvPr/>
        </p:nvSpPr>
        <p:spPr bwMode="auto">
          <a:xfrm>
            <a:off x="4189413" y="4876801"/>
            <a:ext cx="41275" cy="11113"/>
          </a:xfrm>
          <a:custGeom>
            <a:avLst/>
            <a:gdLst>
              <a:gd name="T0" fmla="*/ 26 w 26"/>
              <a:gd name="T1" fmla="*/ 7 h 7"/>
              <a:gd name="T2" fmla="*/ 22 w 26"/>
              <a:gd name="T3" fmla="*/ 6 h 7"/>
              <a:gd name="T4" fmla="*/ 6 w 26"/>
              <a:gd name="T5" fmla="*/ 2 h 7"/>
              <a:gd name="T6" fmla="*/ 2 w 26"/>
              <a:gd name="T7" fmla="*/ 0 h 7"/>
              <a:gd name="T8" fmla="*/ 0 w 26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7">
                <a:moveTo>
                  <a:pt x="26" y="7"/>
                </a:moveTo>
                <a:lnTo>
                  <a:pt x="22" y="6"/>
                </a:lnTo>
                <a:lnTo>
                  <a:pt x="6" y="2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1" name="Freeform 1381"/>
          <p:cNvSpPr>
            <a:spLocks/>
          </p:cNvSpPr>
          <p:nvPr/>
        </p:nvSpPr>
        <p:spPr bwMode="auto">
          <a:xfrm>
            <a:off x="4114800" y="4857751"/>
            <a:ext cx="30163" cy="34925"/>
          </a:xfrm>
          <a:custGeom>
            <a:avLst/>
            <a:gdLst>
              <a:gd name="T0" fmla="*/ 19 w 19"/>
              <a:gd name="T1" fmla="*/ 15 h 22"/>
              <a:gd name="T2" fmla="*/ 16 w 19"/>
              <a:gd name="T3" fmla="*/ 21 h 22"/>
              <a:gd name="T4" fmla="*/ 8 w 19"/>
              <a:gd name="T5" fmla="*/ 22 h 22"/>
              <a:gd name="T6" fmla="*/ 4 w 19"/>
              <a:gd name="T7" fmla="*/ 22 h 22"/>
              <a:gd name="T8" fmla="*/ 6 w 19"/>
              <a:gd name="T9" fmla="*/ 18 h 22"/>
              <a:gd name="T10" fmla="*/ 0 w 19"/>
              <a:gd name="T11" fmla="*/ 18 h 22"/>
              <a:gd name="T12" fmla="*/ 0 w 19"/>
              <a:gd name="T13" fmla="*/ 6 h 22"/>
              <a:gd name="T14" fmla="*/ 11 w 19"/>
              <a:gd name="T15" fmla="*/ 10 h 22"/>
              <a:gd name="T16" fmla="*/ 12 w 19"/>
              <a:gd name="T17" fmla="*/ 1 h 22"/>
              <a:gd name="T18" fmla="*/ 19 w 19"/>
              <a:gd name="T19" fmla="*/ 0 h 22"/>
              <a:gd name="T20" fmla="*/ 17 w 19"/>
              <a:gd name="T21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9" h="22">
                <a:moveTo>
                  <a:pt x="19" y="15"/>
                </a:moveTo>
                <a:lnTo>
                  <a:pt x="16" y="21"/>
                </a:lnTo>
                <a:lnTo>
                  <a:pt x="8" y="22"/>
                </a:lnTo>
                <a:lnTo>
                  <a:pt x="4" y="22"/>
                </a:lnTo>
                <a:lnTo>
                  <a:pt x="6" y="18"/>
                </a:lnTo>
                <a:lnTo>
                  <a:pt x="0" y="18"/>
                </a:lnTo>
                <a:lnTo>
                  <a:pt x="0" y="6"/>
                </a:lnTo>
                <a:lnTo>
                  <a:pt x="11" y="10"/>
                </a:lnTo>
                <a:lnTo>
                  <a:pt x="12" y="1"/>
                </a:lnTo>
                <a:lnTo>
                  <a:pt x="19" y="0"/>
                </a:lnTo>
                <a:lnTo>
                  <a:pt x="1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2" name="Freeform 1382"/>
          <p:cNvSpPr>
            <a:spLocks/>
          </p:cNvSpPr>
          <p:nvPr/>
        </p:nvSpPr>
        <p:spPr bwMode="auto">
          <a:xfrm>
            <a:off x="4083050" y="4867276"/>
            <a:ext cx="26988" cy="30163"/>
          </a:xfrm>
          <a:custGeom>
            <a:avLst/>
            <a:gdLst>
              <a:gd name="T0" fmla="*/ 9 w 17"/>
              <a:gd name="T1" fmla="*/ 19 h 19"/>
              <a:gd name="T2" fmla="*/ 16 w 17"/>
              <a:gd name="T3" fmla="*/ 13 h 19"/>
              <a:gd name="T4" fmla="*/ 17 w 17"/>
              <a:gd name="T5" fmla="*/ 13 h 19"/>
              <a:gd name="T6" fmla="*/ 14 w 17"/>
              <a:gd name="T7" fmla="*/ 2 h 19"/>
              <a:gd name="T8" fmla="*/ 7 w 17"/>
              <a:gd name="T9" fmla="*/ 0 h 19"/>
              <a:gd name="T10" fmla="*/ 0 w 17"/>
              <a:gd name="T11" fmla="*/ 8 h 19"/>
              <a:gd name="T12" fmla="*/ 9 w 17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9">
                <a:moveTo>
                  <a:pt x="9" y="19"/>
                </a:moveTo>
                <a:lnTo>
                  <a:pt x="16" y="13"/>
                </a:lnTo>
                <a:lnTo>
                  <a:pt x="17" y="13"/>
                </a:lnTo>
                <a:lnTo>
                  <a:pt x="14" y="2"/>
                </a:lnTo>
                <a:lnTo>
                  <a:pt x="7" y="0"/>
                </a:lnTo>
                <a:lnTo>
                  <a:pt x="0" y="8"/>
                </a:lnTo>
                <a:lnTo>
                  <a:pt x="9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3" name="Line 1383"/>
          <p:cNvSpPr>
            <a:spLocks noChangeShapeType="1"/>
          </p:cNvSpPr>
          <p:nvPr/>
        </p:nvSpPr>
        <p:spPr bwMode="auto">
          <a:xfrm>
            <a:off x="4230688" y="4897438"/>
            <a:ext cx="952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4" name="Freeform 1384"/>
          <p:cNvSpPr>
            <a:spLocks/>
          </p:cNvSpPr>
          <p:nvPr/>
        </p:nvSpPr>
        <p:spPr bwMode="auto">
          <a:xfrm>
            <a:off x="4230688" y="4887913"/>
            <a:ext cx="9525" cy="9525"/>
          </a:xfrm>
          <a:custGeom>
            <a:avLst/>
            <a:gdLst>
              <a:gd name="T0" fmla="*/ 6 w 6"/>
              <a:gd name="T1" fmla="*/ 6 h 6"/>
              <a:gd name="T2" fmla="*/ 6 w 6"/>
              <a:gd name="T3" fmla="*/ 3 h 6"/>
              <a:gd name="T4" fmla="*/ 0 w 6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6">
                <a:moveTo>
                  <a:pt x="6" y="6"/>
                </a:moveTo>
                <a:lnTo>
                  <a:pt x="6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5" name="Freeform 1385"/>
          <p:cNvSpPr>
            <a:spLocks/>
          </p:cNvSpPr>
          <p:nvPr/>
        </p:nvSpPr>
        <p:spPr bwMode="auto">
          <a:xfrm>
            <a:off x="4124325" y="4887913"/>
            <a:ext cx="69850" cy="19050"/>
          </a:xfrm>
          <a:custGeom>
            <a:avLst/>
            <a:gdLst>
              <a:gd name="T0" fmla="*/ 0 w 44"/>
              <a:gd name="T1" fmla="*/ 11 h 12"/>
              <a:gd name="T2" fmla="*/ 7 w 44"/>
              <a:gd name="T3" fmla="*/ 11 h 12"/>
              <a:gd name="T4" fmla="*/ 15 w 44"/>
              <a:gd name="T5" fmla="*/ 12 h 12"/>
              <a:gd name="T6" fmla="*/ 15 w 44"/>
              <a:gd name="T7" fmla="*/ 8 h 12"/>
              <a:gd name="T8" fmla="*/ 15 w 44"/>
              <a:gd name="T9" fmla="*/ 4 h 12"/>
              <a:gd name="T10" fmla="*/ 18 w 44"/>
              <a:gd name="T11" fmla="*/ 4 h 12"/>
              <a:gd name="T12" fmla="*/ 24 w 44"/>
              <a:gd name="T13" fmla="*/ 4 h 12"/>
              <a:gd name="T14" fmla="*/ 28 w 44"/>
              <a:gd name="T15" fmla="*/ 11 h 12"/>
              <a:gd name="T16" fmla="*/ 29 w 44"/>
              <a:gd name="T17" fmla="*/ 10 h 12"/>
              <a:gd name="T18" fmla="*/ 28 w 44"/>
              <a:gd name="T19" fmla="*/ 4 h 12"/>
              <a:gd name="T20" fmla="*/ 39 w 44"/>
              <a:gd name="T21" fmla="*/ 0 h 12"/>
              <a:gd name="T22" fmla="*/ 44 w 44"/>
              <a:gd name="T2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4" h="12">
                <a:moveTo>
                  <a:pt x="0" y="11"/>
                </a:moveTo>
                <a:lnTo>
                  <a:pt x="7" y="11"/>
                </a:lnTo>
                <a:lnTo>
                  <a:pt x="15" y="12"/>
                </a:lnTo>
                <a:lnTo>
                  <a:pt x="15" y="8"/>
                </a:lnTo>
                <a:lnTo>
                  <a:pt x="15" y="4"/>
                </a:lnTo>
                <a:lnTo>
                  <a:pt x="18" y="4"/>
                </a:lnTo>
                <a:lnTo>
                  <a:pt x="24" y="4"/>
                </a:lnTo>
                <a:lnTo>
                  <a:pt x="28" y="11"/>
                </a:lnTo>
                <a:lnTo>
                  <a:pt x="29" y="10"/>
                </a:lnTo>
                <a:lnTo>
                  <a:pt x="28" y="4"/>
                </a:lnTo>
                <a:lnTo>
                  <a:pt x="39" y="0"/>
                </a:lnTo>
                <a:lnTo>
                  <a:pt x="4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6" name="Freeform 1386"/>
          <p:cNvSpPr>
            <a:spLocks/>
          </p:cNvSpPr>
          <p:nvPr/>
        </p:nvSpPr>
        <p:spPr bwMode="auto">
          <a:xfrm>
            <a:off x="4460875" y="4905376"/>
            <a:ext cx="1588" cy="11113"/>
          </a:xfrm>
          <a:custGeom>
            <a:avLst/>
            <a:gdLst>
              <a:gd name="T0" fmla="*/ 0 w 1"/>
              <a:gd name="T1" fmla="*/ 7 h 7"/>
              <a:gd name="T2" fmla="*/ 0 w 1"/>
              <a:gd name="T3" fmla="*/ 6 h 7"/>
              <a:gd name="T4" fmla="*/ 1 w 1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7">
                <a:moveTo>
                  <a:pt x="0" y="7"/>
                </a:moveTo>
                <a:lnTo>
                  <a:pt x="0" y="6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7" name="Freeform 1387"/>
          <p:cNvSpPr>
            <a:spLocks/>
          </p:cNvSpPr>
          <p:nvPr/>
        </p:nvSpPr>
        <p:spPr bwMode="auto">
          <a:xfrm>
            <a:off x="4608513" y="4897438"/>
            <a:ext cx="25400" cy="26988"/>
          </a:xfrm>
          <a:custGeom>
            <a:avLst/>
            <a:gdLst>
              <a:gd name="T0" fmla="*/ 0 w 16"/>
              <a:gd name="T1" fmla="*/ 17 h 17"/>
              <a:gd name="T2" fmla="*/ 1 w 16"/>
              <a:gd name="T3" fmla="*/ 17 h 17"/>
              <a:gd name="T4" fmla="*/ 4 w 16"/>
              <a:gd name="T5" fmla="*/ 9 h 17"/>
              <a:gd name="T6" fmla="*/ 12 w 16"/>
              <a:gd name="T7" fmla="*/ 4 h 17"/>
              <a:gd name="T8" fmla="*/ 16 w 16"/>
              <a:gd name="T9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7">
                <a:moveTo>
                  <a:pt x="0" y="17"/>
                </a:moveTo>
                <a:lnTo>
                  <a:pt x="1" y="17"/>
                </a:lnTo>
                <a:lnTo>
                  <a:pt x="4" y="9"/>
                </a:lnTo>
                <a:lnTo>
                  <a:pt x="12" y="4"/>
                </a:lnTo>
                <a:lnTo>
                  <a:pt x="1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8" name="Freeform 1388"/>
          <p:cNvSpPr>
            <a:spLocks/>
          </p:cNvSpPr>
          <p:nvPr/>
        </p:nvSpPr>
        <p:spPr bwMode="auto">
          <a:xfrm>
            <a:off x="4097338" y="4905376"/>
            <a:ext cx="26988" cy="22225"/>
          </a:xfrm>
          <a:custGeom>
            <a:avLst/>
            <a:gdLst>
              <a:gd name="T0" fmla="*/ 7 w 17"/>
              <a:gd name="T1" fmla="*/ 14 h 14"/>
              <a:gd name="T2" fmla="*/ 7 w 17"/>
              <a:gd name="T3" fmla="*/ 12 h 14"/>
              <a:gd name="T4" fmla="*/ 0 w 17"/>
              <a:gd name="T5" fmla="*/ 4 h 14"/>
              <a:gd name="T6" fmla="*/ 12 w 17"/>
              <a:gd name="T7" fmla="*/ 1 h 14"/>
              <a:gd name="T8" fmla="*/ 17 w 17"/>
              <a:gd name="T9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4">
                <a:moveTo>
                  <a:pt x="7" y="14"/>
                </a:moveTo>
                <a:lnTo>
                  <a:pt x="7" y="12"/>
                </a:lnTo>
                <a:lnTo>
                  <a:pt x="0" y="4"/>
                </a:lnTo>
                <a:lnTo>
                  <a:pt x="12" y="1"/>
                </a:lnTo>
                <a:lnTo>
                  <a:pt x="1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9" name="Freeform 1389"/>
          <p:cNvSpPr>
            <a:spLocks/>
          </p:cNvSpPr>
          <p:nvPr/>
        </p:nvSpPr>
        <p:spPr bwMode="auto">
          <a:xfrm>
            <a:off x="4437063" y="4903788"/>
            <a:ext cx="25400" cy="36513"/>
          </a:xfrm>
          <a:custGeom>
            <a:avLst/>
            <a:gdLst>
              <a:gd name="T0" fmla="*/ 16 w 16"/>
              <a:gd name="T1" fmla="*/ 1 h 23"/>
              <a:gd name="T2" fmla="*/ 16 w 16"/>
              <a:gd name="T3" fmla="*/ 0 h 23"/>
              <a:gd name="T4" fmla="*/ 11 w 16"/>
              <a:gd name="T5" fmla="*/ 2 h 23"/>
              <a:gd name="T6" fmla="*/ 9 w 16"/>
              <a:gd name="T7" fmla="*/ 11 h 23"/>
              <a:gd name="T8" fmla="*/ 8 w 16"/>
              <a:gd name="T9" fmla="*/ 16 h 23"/>
              <a:gd name="T10" fmla="*/ 0 w 16"/>
              <a:gd name="T11" fmla="*/ 23 h 23"/>
              <a:gd name="T12" fmla="*/ 0 w 16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23">
                <a:moveTo>
                  <a:pt x="16" y="1"/>
                </a:moveTo>
                <a:lnTo>
                  <a:pt x="16" y="0"/>
                </a:lnTo>
                <a:lnTo>
                  <a:pt x="11" y="2"/>
                </a:lnTo>
                <a:lnTo>
                  <a:pt x="9" y="11"/>
                </a:lnTo>
                <a:lnTo>
                  <a:pt x="8" y="16"/>
                </a:lnTo>
                <a:lnTo>
                  <a:pt x="0" y="23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0" name="Freeform 1390"/>
          <p:cNvSpPr>
            <a:spLocks/>
          </p:cNvSpPr>
          <p:nvPr/>
        </p:nvSpPr>
        <p:spPr bwMode="auto">
          <a:xfrm>
            <a:off x="4100513" y="4927601"/>
            <a:ext cx="41275" cy="17463"/>
          </a:xfrm>
          <a:custGeom>
            <a:avLst/>
            <a:gdLst>
              <a:gd name="T0" fmla="*/ 26 w 26"/>
              <a:gd name="T1" fmla="*/ 11 h 11"/>
              <a:gd name="T2" fmla="*/ 22 w 26"/>
              <a:gd name="T3" fmla="*/ 7 h 11"/>
              <a:gd name="T4" fmla="*/ 21 w 26"/>
              <a:gd name="T5" fmla="*/ 7 h 11"/>
              <a:gd name="T6" fmla="*/ 15 w 26"/>
              <a:gd name="T7" fmla="*/ 7 h 11"/>
              <a:gd name="T8" fmla="*/ 0 w 26"/>
              <a:gd name="T9" fmla="*/ 5 h 11"/>
              <a:gd name="T10" fmla="*/ 6 w 26"/>
              <a:gd name="T11" fmla="*/ 1 h 11"/>
              <a:gd name="T12" fmla="*/ 5 w 26"/>
              <a:gd name="T13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11">
                <a:moveTo>
                  <a:pt x="26" y="11"/>
                </a:moveTo>
                <a:lnTo>
                  <a:pt x="22" y="7"/>
                </a:lnTo>
                <a:lnTo>
                  <a:pt x="21" y="7"/>
                </a:lnTo>
                <a:lnTo>
                  <a:pt x="15" y="7"/>
                </a:lnTo>
                <a:lnTo>
                  <a:pt x="0" y="5"/>
                </a:lnTo>
                <a:lnTo>
                  <a:pt x="6" y="1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1" name="Freeform 1391"/>
          <p:cNvSpPr>
            <a:spLocks/>
          </p:cNvSpPr>
          <p:nvPr/>
        </p:nvSpPr>
        <p:spPr bwMode="auto">
          <a:xfrm>
            <a:off x="4414838" y="4946651"/>
            <a:ext cx="3175" cy="7938"/>
          </a:xfrm>
          <a:custGeom>
            <a:avLst/>
            <a:gdLst>
              <a:gd name="T0" fmla="*/ 2 w 2"/>
              <a:gd name="T1" fmla="*/ 5 h 5"/>
              <a:gd name="T2" fmla="*/ 0 w 2"/>
              <a:gd name="T3" fmla="*/ 0 h 5"/>
              <a:gd name="T4" fmla="*/ 0 w 2"/>
              <a:gd name="T5" fmla="*/ 1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2" y="5"/>
                </a:moveTo>
                <a:lnTo>
                  <a:pt x="0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2" name="Freeform 1392"/>
          <p:cNvSpPr>
            <a:spLocks/>
          </p:cNvSpPr>
          <p:nvPr/>
        </p:nvSpPr>
        <p:spPr bwMode="auto">
          <a:xfrm>
            <a:off x="4430713" y="4940301"/>
            <a:ext cx="6350" cy="14288"/>
          </a:xfrm>
          <a:custGeom>
            <a:avLst/>
            <a:gdLst>
              <a:gd name="T0" fmla="*/ 4 w 4"/>
              <a:gd name="T1" fmla="*/ 0 h 9"/>
              <a:gd name="T2" fmla="*/ 1 w 4"/>
              <a:gd name="T3" fmla="*/ 8 h 9"/>
              <a:gd name="T4" fmla="*/ 0 w 4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9">
                <a:moveTo>
                  <a:pt x="4" y="0"/>
                </a:moveTo>
                <a:lnTo>
                  <a:pt x="1" y="8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3" name="Freeform 1393"/>
          <p:cNvSpPr>
            <a:spLocks/>
          </p:cNvSpPr>
          <p:nvPr/>
        </p:nvSpPr>
        <p:spPr bwMode="auto">
          <a:xfrm>
            <a:off x="4443413" y="4916488"/>
            <a:ext cx="17463" cy="38100"/>
          </a:xfrm>
          <a:custGeom>
            <a:avLst/>
            <a:gdLst>
              <a:gd name="T0" fmla="*/ 0 w 11"/>
              <a:gd name="T1" fmla="*/ 24 h 24"/>
              <a:gd name="T2" fmla="*/ 5 w 11"/>
              <a:gd name="T3" fmla="*/ 14 h 24"/>
              <a:gd name="T4" fmla="*/ 11 w 11"/>
              <a:gd name="T5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24">
                <a:moveTo>
                  <a:pt x="0" y="24"/>
                </a:moveTo>
                <a:lnTo>
                  <a:pt x="5" y="14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4" name="Line 1394"/>
          <p:cNvSpPr>
            <a:spLocks noChangeShapeType="1"/>
          </p:cNvSpPr>
          <p:nvPr/>
        </p:nvSpPr>
        <p:spPr bwMode="auto">
          <a:xfrm flipH="1" flipV="1">
            <a:off x="4141788" y="4945063"/>
            <a:ext cx="11113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5" name="Freeform 1395"/>
          <p:cNvSpPr>
            <a:spLocks/>
          </p:cNvSpPr>
          <p:nvPr/>
        </p:nvSpPr>
        <p:spPr bwMode="auto">
          <a:xfrm>
            <a:off x="4127500" y="4951413"/>
            <a:ext cx="14288" cy="7938"/>
          </a:xfrm>
          <a:custGeom>
            <a:avLst/>
            <a:gdLst>
              <a:gd name="T0" fmla="*/ 0 w 9"/>
              <a:gd name="T1" fmla="*/ 0 h 5"/>
              <a:gd name="T2" fmla="*/ 3 w 9"/>
              <a:gd name="T3" fmla="*/ 0 h 5"/>
              <a:gd name="T4" fmla="*/ 8 w 9"/>
              <a:gd name="T5" fmla="*/ 4 h 5"/>
              <a:gd name="T6" fmla="*/ 9 w 9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5">
                <a:moveTo>
                  <a:pt x="0" y="0"/>
                </a:moveTo>
                <a:lnTo>
                  <a:pt x="3" y="0"/>
                </a:lnTo>
                <a:lnTo>
                  <a:pt x="8" y="4"/>
                </a:lnTo>
                <a:lnTo>
                  <a:pt x="9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6" name="Freeform 1396"/>
          <p:cNvSpPr>
            <a:spLocks/>
          </p:cNvSpPr>
          <p:nvPr/>
        </p:nvSpPr>
        <p:spPr bwMode="auto">
          <a:xfrm>
            <a:off x="4403725" y="4948238"/>
            <a:ext cx="11113" cy="14288"/>
          </a:xfrm>
          <a:custGeom>
            <a:avLst/>
            <a:gdLst>
              <a:gd name="T0" fmla="*/ 7 w 7"/>
              <a:gd name="T1" fmla="*/ 0 h 9"/>
              <a:gd name="T2" fmla="*/ 5 w 7"/>
              <a:gd name="T3" fmla="*/ 2 h 9"/>
              <a:gd name="T4" fmla="*/ 3 w 7"/>
              <a:gd name="T5" fmla="*/ 7 h 9"/>
              <a:gd name="T6" fmla="*/ 0 w 7"/>
              <a:gd name="T7" fmla="*/ 6 h 9"/>
              <a:gd name="T8" fmla="*/ 0 w 7"/>
              <a:gd name="T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9">
                <a:moveTo>
                  <a:pt x="7" y="0"/>
                </a:moveTo>
                <a:lnTo>
                  <a:pt x="5" y="2"/>
                </a:lnTo>
                <a:lnTo>
                  <a:pt x="3" y="7"/>
                </a:lnTo>
                <a:lnTo>
                  <a:pt x="0" y="6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7" name="Freeform 1397"/>
          <p:cNvSpPr>
            <a:spLocks/>
          </p:cNvSpPr>
          <p:nvPr/>
        </p:nvSpPr>
        <p:spPr bwMode="auto">
          <a:xfrm>
            <a:off x="4114800" y="4948238"/>
            <a:ext cx="12700" cy="14288"/>
          </a:xfrm>
          <a:custGeom>
            <a:avLst/>
            <a:gdLst>
              <a:gd name="T0" fmla="*/ 2 w 8"/>
              <a:gd name="T1" fmla="*/ 9 h 9"/>
              <a:gd name="T2" fmla="*/ 0 w 8"/>
              <a:gd name="T3" fmla="*/ 7 h 9"/>
              <a:gd name="T4" fmla="*/ 2 w 8"/>
              <a:gd name="T5" fmla="*/ 2 h 9"/>
              <a:gd name="T6" fmla="*/ 2 w 8"/>
              <a:gd name="T7" fmla="*/ 0 h 9"/>
              <a:gd name="T8" fmla="*/ 8 w 8"/>
              <a:gd name="T9" fmla="*/ 2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9">
                <a:moveTo>
                  <a:pt x="2" y="9"/>
                </a:moveTo>
                <a:lnTo>
                  <a:pt x="0" y="7"/>
                </a:lnTo>
                <a:lnTo>
                  <a:pt x="2" y="2"/>
                </a:lnTo>
                <a:lnTo>
                  <a:pt x="2" y="0"/>
                </a:lnTo>
                <a:lnTo>
                  <a:pt x="8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8" name="Freeform 1398"/>
          <p:cNvSpPr>
            <a:spLocks/>
          </p:cNvSpPr>
          <p:nvPr/>
        </p:nvSpPr>
        <p:spPr bwMode="auto">
          <a:xfrm>
            <a:off x="4141788" y="4954588"/>
            <a:ext cx="11113" cy="9525"/>
          </a:xfrm>
          <a:custGeom>
            <a:avLst/>
            <a:gdLst>
              <a:gd name="T0" fmla="*/ 0 w 7"/>
              <a:gd name="T1" fmla="*/ 3 h 6"/>
              <a:gd name="T2" fmla="*/ 4 w 7"/>
              <a:gd name="T3" fmla="*/ 6 h 6"/>
              <a:gd name="T4" fmla="*/ 7 w 7"/>
              <a:gd name="T5" fmla="*/ 2 h 6"/>
              <a:gd name="T6" fmla="*/ 7 w 7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6">
                <a:moveTo>
                  <a:pt x="0" y="3"/>
                </a:moveTo>
                <a:lnTo>
                  <a:pt x="4" y="6"/>
                </a:lnTo>
                <a:lnTo>
                  <a:pt x="7" y="2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9" name="Freeform 1399"/>
          <p:cNvSpPr>
            <a:spLocks/>
          </p:cNvSpPr>
          <p:nvPr/>
        </p:nvSpPr>
        <p:spPr bwMode="auto">
          <a:xfrm>
            <a:off x="4418013" y="4954588"/>
            <a:ext cx="12700" cy="11113"/>
          </a:xfrm>
          <a:custGeom>
            <a:avLst/>
            <a:gdLst>
              <a:gd name="T0" fmla="*/ 8 w 8"/>
              <a:gd name="T1" fmla="*/ 0 h 7"/>
              <a:gd name="T2" fmla="*/ 5 w 8"/>
              <a:gd name="T3" fmla="*/ 3 h 7"/>
              <a:gd name="T4" fmla="*/ 2 w 8"/>
              <a:gd name="T5" fmla="*/ 5 h 7"/>
              <a:gd name="T6" fmla="*/ 0 w 8"/>
              <a:gd name="T7" fmla="*/ 7 h 7"/>
              <a:gd name="T8" fmla="*/ 0 w 8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7">
                <a:moveTo>
                  <a:pt x="8" y="0"/>
                </a:moveTo>
                <a:lnTo>
                  <a:pt x="5" y="3"/>
                </a:lnTo>
                <a:lnTo>
                  <a:pt x="2" y="5"/>
                </a:lnTo>
                <a:lnTo>
                  <a:pt x="0" y="7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0" name="Freeform 1400"/>
          <p:cNvSpPr>
            <a:spLocks/>
          </p:cNvSpPr>
          <p:nvPr/>
        </p:nvSpPr>
        <p:spPr bwMode="auto">
          <a:xfrm>
            <a:off x="4117975" y="4962526"/>
            <a:ext cx="22225" cy="6350"/>
          </a:xfrm>
          <a:custGeom>
            <a:avLst/>
            <a:gdLst>
              <a:gd name="T0" fmla="*/ 14 w 14"/>
              <a:gd name="T1" fmla="*/ 2 h 4"/>
              <a:gd name="T2" fmla="*/ 7 w 14"/>
              <a:gd name="T3" fmla="*/ 4 h 4"/>
              <a:gd name="T4" fmla="*/ 0 w 14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" h="4">
                <a:moveTo>
                  <a:pt x="14" y="2"/>
                </a:moveTo>
                <a:lnTo>
                  <a:pt x="7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1" name="Freeform 1401"/>
          <p:cNvSpPr>
            <a:spLocks/>
          </p:cNvSpPr>
          <p:nvPr/>
        </p:nvSpPr>
        <p:spPr bwMode="auto">
          <a:xfrm>
            <a:off x="4403725" y="4962526"/>
            <a:ext cx="3175" cy="7938"/>
          </a:xfrm>
          <a:custGeom>
            <a:avLst/>
            <a:gdLst>
              <a:gd name="T0" fmla="*/ 0 w 2"/>
              <a:gd name="T1" fmla="*/ 0 h 5"/>
              <a:gd name="T2" fmla="*/ 2 w 2"/>
              <a:gd name="T3" fmla="*/ 2 h 5"/>
              <a:gd name="T4" fmla="*/ 2 w 2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0" y="0"/>
                </a:moveTo>
                <a:lnTo>
                  <a:pt x="2" y="2"/>
                </a:lnTo>
                <a:lnTo>
                  <a:pt x="2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2" name="Line 1402"/>
          <p:cNvSpPr>
            <a:spLocks noChangeShapeType="1"/>
          </p:cNvSpPr>
          <p:nvPr/>
        </p:nvSpPr>
        <p:spPr bwMode="auto">
          <a:xfrm flipH="1" flipV="1">
            <a:off x="4140200" y="4965701"/>
            <a:ext cx="6350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3" name="Freeform 1403"/>
          <p:cNvSpPr>
            <a:spLocks/>
          </p:cNvSpPr>
          <p:nvPr/>
        </p:nvSpPr>
        <p:spPr bwMode="auto">
          <a:xfrm>
            <a:off x="4252913" y="4965701"/>
            <a:ext cx="7938" cy="11113"/>
          </a:xfrm>
          <a:custGeom>
            <a:avLst/>
            <a:gdLst>
              <a:gd name="T0" fmla="*/ 5 w 5"/>
              <a:gd name="T1" fmla="*/ 6 h 7"/>
              <a:gd name="T2" fmla="*/ 4 w 5"/>
              <a:gd name="T3" fmla="*/ 0 h 7"/>
              <a:gd name="T4" fmla="*/ 0 w 5"/>
              <a:gd name="T5" fmla="*/ 6 h 7"/>
              <a:gd name="T6" fmla="*/ 0 w 5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7">
                <a:moveTo>
                  <a:pt x="5" y="6"/>
                </a:moveTo>
                <a:lnTo>
                  <a:pt x="4" y="0"/>
                </a:lnTo>
                <a:lnTo>
                  <a:pt x="0" y="6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4" name="Freeform 1404"/>
          <p:cNvSpPr>
            <a:spLocks/>
          </p:cNvSpPr>
          <p:nvPr/>
        </p:nvSpPr>
        <p:spPr bwMode="auto">
          <a:xfrm>
            <a:off x="4138613" y="4972051"/>
            <a:ext cx="9525" cy="11113"/>
          </a:xfrm>
          <a:custGeom>
            <a:avLst/>
            <a:gdLst>
              <a:gd name="T0" fmla="*/ 0 w 6"/>
              <a:gd name="T1" fmla="*/ 7 h 7"/>
              <a:gd name="T2" fmla="*/ 1 w 6"/>
              <a:gd name="T3" fmla="*/ 4 h 7"/>
              <a:gd name="T4" fmla="*/ 5 w 6"/>
              <a:gd name="T5" fmla="*/ 4 h 7"/>
              <a:gd name="T6" fmla="*/ 6 w 6"/>
              <a:gd name="T7" fmla="*/ 2 h 7"/>
              <a:gd name="T8" fmla="*/ 5 w 6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7">
                <a:moveTo>
                  <a:pt x="0" y="7"/>
                </a:moveTo>
                <a:lnTo>
                  <a:pt x="1" y="4"/>
                </a:lnTo>
                <a:lnTo>
                  <a:pt x="5" y="4"/>
                </a:lnTo>
                <a:lnTo>
                  <a:pt x="6" y="2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5" name="Freeform 1405"/>
          <p:cNvSpPr>
            <a:spLocks/>
          </p:cNvSpPr>
          <p:nvPr/>
        </p:nvSpPr>
        <p:spPr bwMode="auto">
          <a:xfrm>
            <a:off x="4400550" y="4970463"/>
            <a:ext cx="7938" cy="15875"/>
          </a:xfrm>
          <a:custGeom>
            <a:avLst/>
            <a:gdLst>
              <a:gd name="T0" fmla="*/ 4 w 5"/>
              <a:gd name="T1" fmla="*/ 0 h 10"/>
              <a:gd name="T2" fmla="*/ 5 w 5"/>
              <a:gd name="T3" fmla="*/ 7 h 10"/>
              <a:gd name="T4" fmla="*/ 5 w 5"/>
              <a:gd name="T5" fmla="*/ 7 h 10"/>
              <a:gd name="T6" fmla="*/ 0 w 5"/>
              <a:gd name="T7" fmla="*/ 4 h 10"/>
              <a:gd name="T8" fmla="*/ 0 w 5"/>
              <a:gd name="T9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10">
                <a:moveTo>
                  <a:pt x="4" y="0"/>
                </a:moveTo>
                <a:lnTo>
                  <a:pt x="5" y="7"/>
                </a:lnTo>
                <a:lnTo>
                  <a:pt x="5" y="7"/>
                </a:lnTo>
                <a:lnTo>
                  <a:pt x="0" y="4"/>
                </a:lnTo>
                <a:lnTo>
                  <a:pt x="0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6" name="Line 1406"/>
          <p:cNvSpPr>
            <a:spLocks noChangeShapeType="1"/>
          </p:cNvSpPr>
          <p:nvPr/>
        </p:nvSpPr>
        <p:spPr bwMode="auto">
          <a:xfrm flipH="1" flipV="1">
            <a:off x="4217988" y="4983163"/>
            <a:ext cx="12700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7" name="Freeform 1407"/>
          <p:cNvSpPr>
            <a:spLocks/>
          </p:cNvSpPr>
          <p:nvPr/>
        </p:nvSpPr>
        <p:spPr bwMode="auto">
          <a:xfrm>
            <a:off x="4230688" y="4976813"/>
            <a:ext cx="22225" cy="12700"/>
          </a:xfrm>
          <a:custGeom>
            <a:avLst/>
            <a:gdLst>
              <a:gd name="T0" fmla="*/ 14 w 14"/>
              <a:gd name="T1" fmla="*/ 0 h 8"/>
              <a:gd name="T2" fmla="*/ 13 w 14"/>
              <a:gd name="T3" fmla="*/ 4 h 8"/>
              <a:gd name="T4" fmla="*/ 4 w 14"/>
              <a:gd name="T5" fmla="*/ 0 h 8"/>
              <a:gd name="T6" fmla="*/ 3 w 14"/>
              <a:gd name="T7" fmla="*/ 8 h 8"/>
              <a:gd name="T8" fmla="*/ 0 w 14"/>
              <a:gd name="T9" fmla="*/ 7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8">
                <a:moveTo>
                  <a:pt x="14" y="0"/>
                </a:moveTo>
                <a:lnTo>
                  <a:pt x="13" y="4"/>
                </a:lnTo>
                <a:lnTo>
                  <a:pt x="4" y="0"/>
                </a:lnTo>
                <a:lnTo>
                  <a:pt x="3" y="8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8" name="Freeform 1408"/>
          <p:cNvSpPr>
            <a:spLocks/>
          </p:cNvSpPr>
          <p:nvPr/>
        </p:nvSpPr>
        <p:spPr bwMode="auto">
          <a:xfrm>
            <a:off x="4135438" y="4976813"/>
            <a:ext cx="30163" cy="15875"/>
          </a:xfrm>
          <a:custGeom>
            <a:avLst/>
            <a:gdLst>
              <a:gd name="T0" fmla="*/ 19 w 19"/>
              <a:gd name="T1" fmla="*/ 8 h 10"/>
              <a:gd name="T2" fmla="*/ 17 w 19"/>
              <a:gd name="T3" fmla="*/ 0 h 10"/>
              <a:gd name="T4" fmla="*/ 11 w 19"/>
              <a:gd name="T5" fmla="*/ 4 h 10"/>
              <a:gd name="T6" fmla="*/ 4 w 19"/>
              <a:gd name="T7" fmla="*/ 10 h 10"/>
              <a:gd name="T8" fmla="*/ 3 w 19"/>
              <a:gd name="T9" fmla="*/ 8 h 10"/>
              <a:gd name="T10" fmla="*/ 0 w 19"/>
              <a:gd name="T11" fmla="*/ 8 h 10"/>
              <a:gd name="T12" fmla="*/ 2 w 19"/>
              <a:gd name="T13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" h="10">
                <a:moveTo>
                  <a:pt x="19" y="8"/>
                </a:moveTo>
                <a:lnTo>
                  <a:pt x="17" y="0"/>
                </a:lnTo>
                <a:lnTo>
                  <a:pt x="11" y="4"/>
                </a:lnTo>
                <a:lnTo>
                  <a:pt x="4" y="10"/>
                </a:lnTo>
                <a:lnTo>
                  <a:pt x="3" y="8"/>
                </a:lnTo>
                <a:lnTo>
                  <a:pt x="0" y="8"/>
                </a:lnTo>
                <a:lnTo>
                  <a:pt x="2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9" name="Freeform 1409"/>
          <p:cNvSpPr>
            <a:spLocks/>
          </p:cNvSpPr>
          <p:nvPr/>
        </p:nvSpPr>
        <p:spPr bwMode="auto">
          <a:xfrm>
            <a:off x="4414838" y="4954588"/>
            <a:ext cx="28575" cy="39688"/>
          </a:xfrm>
          <a:custGeom>
            <a:avLst/>
            <a:gdLst>
              <a:gd name="T0" fmla="*/ 14 w 18"/>
              <a:gd name="T1" fmla="*/ 25 h 25"/>
              <a:gd name="T2" fmla="*/ 13 w 18"/>
              <a:gd name="T3" fmla="*/ 24 h 25"/>
              <a:gd name="T4" fmla="*/ 3 w 18"/>
              <a:gd name="T5" fmla="*/ 20 h 25"/>
              <a:gd name="T6" fmla="*/ 2 w 18"/>
              <a:gd name="T7" fmla="*/ 17 h 25"/>
              <a:gd name="T8" fmla="*/ 0 w 18"/>
              <a:gd name="T9" fmla="*/ 15 h 25"/>
              <a:gd name="T10" fmla="*/ 4 w 18"/>
              <a:gd name="T11" fmla="*/ 11 h 25"/>
              <a:gd name="T12" fmla="*/ 7 w 18"/>
              <a:gd name="T13" fmla="*/ 10 h 25"/>
              <a:gd name="T14" fmla="*/ 13 w 18"/>
              <a:gd name="T15" fmla="*/ 5 h 25"/>
              <a:gd name="T16" fmla="*/ 15 w 18"/>
              <a:gd name="T17" fmla="*/ 5 h 25"/>
              <a:gd name="T18" fmla="*/ 18 w 18"/>
              <a:gd name="T19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25">
                <a:moveTo>
                  <a:pt x="14" y="25"/>
                </a:moveTo>
                <a:lnTo>
                  <a:pt x="13" y="24"/>
                </a:lnTo>
                <a:lnTo>
                  <a:pt x="3" y="20"/>
                </a:lnTo>
                <a:lnTo>
                  <a:pt x="2" y="17"/>
                </a:lnTo>
                <a:lnTo>
                  <a:pt x="0" y="15"/>
                </a:lnTo>
                <a:lnTo>
                  <a:pt x="4" y="11"/>
                </a:lnTo>
                <a:lnTo>
                  <a:pt x="7" y="10"/>
                </a:lnTo>
                <a:lnTo>
                  <a:pt x="13" y="5"/>
                </a:lnTo>
                <a:lnTo>
                  <a:pt x="15" y="5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0" name="Freeform 1410"/>
          <p:cNvSpPr>
            <a:spLocks/>
          </p:cNvSpPr>
          <p:nvPr/>
        </p:nvSpPr>
        <p:spPr bwMode="auto">
          <a:xfrm>
            <a:off x="4308475" y="4994276"/>
            <a:ext cx="11113" cy="1588"/>
          </a:xfrm>
          <a:custGeom>
            <a:avLst/>
            <a:gdLst>
              <a:gd name="T0" fmla="*/ 7 w 7"/>
              <a:gd name="T1" fmla="*/ 0 h 1"/>
              <a:gd name="T2" fmla="*/ 4 w 7"/>
              <a:gd name="T3" fmla="*/ 0 h 1"/>
              <a:gd name="T4" fmla="*/ 0 w 7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">
                <a:moveTo>
                  <a:pt x="7" y="0"/>
                </a:moveTo>
                <a:lnTo>
                  <a:pt x="4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1" name="Freeform 1412"/>
          <p:cNvSpPr>
            <a:spLocks/>
          </p:cNvSpPr>
          <p:nvPr/>
        </p:nvSpPr>
        <p:spPr bwMode="auto">
          <a:xfrm>
            <a:off x="4260851" y="4968875"/>
            <a:ext cx="53975" cy="26988"/>
          </a:xfrm>
          <a:custGeom>
            <a:avLst/>
            <a:gdLst>
              <a:gd name="T0" fmla="*/ 30 w 34"/>
              <a:gd name="T1" fmla="*/ 17 h 17"/>
              <a:gd name="T2" fmla="*/ 29 w 34"/>
              <a:gd name="T3" fmla="*/ 17 h 17"/>
              <a:gd name="T4" fmla="*/ 24 w 34"/>
              <a:gd name="T5" fmla="*/ 13 h 17"/>
              <a:gd name="T6" fmla="*/ 30 w 34"/>
              <a:gd name="T7" fmla="*/ 8 h 17"/>
              <a:gd name="T8" fmla="*/ 34 w 34"/>
              <a:gd name="T9" fmla="*/ 4 h 17"/>
              <a:gd name="T10" fmla="*/ 33 w 34"/>
              <a:gd name="T11" fmla="*/ 1 h 17"/>
              <a:gd name="T12" fmla="*/ 29 w 34"/>
              <a:gd name="T13" fmla="*/ 0 h 17"/>
              <a:gd name="T14" fmla="*/ 28 w 34"/>
              <a:gd name="T15" fmla="*/ 4 h 17"/>
              <a:gd name="T16" fmla="*/ 22 w 34"/>
              <a:gd name="T17" fmla="*/ 8 h 17"/>
              <a:gd name="T18" fmla="*/ 15 w 34"/>
              <a:gd name="T19" fmla="*/ 13 h 17"/>
              <a:gd name="T20" fmla="*/ 7 w 34"/>
              <a:gd name="T21" fmla="*/ 13 h 17"/>
              <a:gd name="T22" fmla="*/ 0 w 34"/>
              <a:gd name="T23" fmla="*/ 9 h 17"/>
              <a:gd name="T24" fmla="*/ 0 w 34"/>
              <a:gd name="T25" fmla="*/ 4 h 17"/>
              <a:gd name="T26" fmla="*/ 0 w 34"/>
              <a:gd name="T2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" h="17">
                <a:moveTo>
                  <a:pt x="30" y="17"/>
                </a:moveTo>
                <a:lnTo>
                  <a:pt x="29" y="17"/>
                </a:lnTo>
                <a:lnTo>
                  <a:pt x="24" y="13"/>
                </a:lnTo>
                <a:lnTo>
                  <a:pt x="30" y="8"/>
                </a:lnTo>
                <a:lnTo>
                  <a:pt x="34" y="4"/>
                </a:lnTo>
                <a:lnTo>
                  <a:pt x="33" y="1"/>
                </a:lnTo>
                <a:lnTo>
                  <a:pt x="29" y="0"/>
                </a:lnTo>
                <a:lnTo>
                  <a:pt x="28" y="4"/>
                </a:lnTo>
                <a:lnTo>
                  <a:pt x="22" y="8"/>
                </a:lnTo>
                <a:lnTo>
                  <a:pt x="15" y="13"/>
                </a:lnTo>
                <a:lnTo>
                  <a:pt x="7" y="13"/>
                </a:lnTo>
                <a:lnTo>
                  <a:pt x="0" y="9"/>
                </a:lnTo>
                <a:lnTo>
                  <a:pt x="0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2" name="Freeform 1413"/>
          <p:cNvSpPr>
            <a:spLocks/>
          </p:cNvSpPr>
          <p:nvPr/>
        </p:nvSpPr>
        <p:spPr bwMode="auto">
          <a:xfrm>
            <a:off x="4319588" y="4986338"/>
            <a:ext cx="22225" cy="14288"/>
          </a:xfrm>
          <a:custGeom>
            <a:avLst/>
            <a:gdLst>
              <a:gd name="T0" fmla="*/ 14 w 14"/>
              <a:gd name="T1" fmla="*/ 9 h 9"/>
              <a:gd name="T2" fmla="*/ 14 w 14"/>
              <a:gd name="T3" fmla="*/ 6 h 9"/>
              <a:gd name="T4" fmla="*/ 14 w 14"/>
              <a:gd name="T5" fmla="*/ 0 h 9"/>
              <a:gd name="T6" fmla="*/ 6 w 14"/>
              <a:gd name="T7" fmla="*/ 4 h 9"/>
              <a:gd name="T8" fmla="*/ 0 w 14"/>
              <a:gd name="T9" fmla="*/ 5 h 9"/>
              <a:gd name="T10" fmla="*/ 0 w 14"/>
              <a:gd name="T11" fmla="*/ 5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9">
                <a:moveTo>
                  <a:pt x="14" y="9"/>
                </a:moveTo>
                <a:lnTo>
                  <a:pt x="14" y="6"/>
                </a:lnTo>
                <a:lnTo>
                  <a:pt x="14" y="0"/>
                </a:lnTo>
                <a:lnTo>
                  <a:pt x="6" y="4"/>
                </a:lnTo>
                <a:lnTo>
                  <a:pt x="0" y="5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3" name="Freeform 1414"/>
          <p:cNvSpPr>
            <a:spLocks/>
          </p:cNvSpPr>
          <p:nvPr/>
        </p:nvSpPr>
        <p:spPr bwMode="auto">
          <a:xfrm>
            <a:off x="4176713" y="4983163"/>
            <a:ext cx="41275" cy="23813"/>
          </a:xfrm>
          <a:custGeom>
            <a:avLst/>
            <a:gdLst>
              <a:gd name="T0" fmla="*/ 26 w 26"/>
              <a:gd name="T1" fmla="*/ 0 h 15"/>
              <a:gd name="T2" fmla="*/ 21 w 26"/>
              <a:gd name="T3" fmla="*/ 7 h 15"/>
              <a:gd name="T4" fmla="*/ 11 w 26"/>
              <a:gd name="T5" fmla="*/ 14 h 15"/>
              <a:gd name="T6" fmla="*/ 10 w 26"/>
              <a:gd name="T7" fmla="*/ 15 h 15"/>
              <a:gd name="T8" fmla="*/ 2 w 26"/>
              <a:gd name="T9" fmla="*/ 15 h 15"/>
              <a:gd name="T10" fmla="*/ 0 w 26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15">
                <a:moveTo>
                  <a:pt x="26" y="0"/>
                </a:moveTo>
                <a:lnTo>
                  <a:pt x="21" y="7"/>
                </a:lnTo>
                <a:lnTo>
                  <a:pt x="11" y="14"/>
                </a:lnTo>
                <a:lnTo>
                  <a:pt x="10" y="15"/>
                </a:lnTo>
                <a:lnTo>
                  <a:pt x="2" y="15"/>
                </a:lnTo>
                <a:lnTo>
                  <a:pt x="0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4" name="Freeform 1415"/>
          <p:cNvSpPr>
            <a:spLocks/>
          </p:cNvSpPr>
          <p:nvPr/>
        </p:nvSpPr>
        <p:spPr bwMode="auto">
          <a:xfrm>
            <a:off x="4400551" y="4986338"/>
            <a:ext cx="7938" cy="20638"/>
          </a:xfrm>
          <a:custGeom>
            <a:avLst/>
            <a:gdLst>
              <a:gd name="T0" fmla="*/ 0 w 5"/>
              <a:gd name="T1" fmla="*/ 0 h 13"/>
              <a:gd name="T2" fmla="*/ 5 w 5"/>
              <a:gd name="T3" fmla="*/ 1 h 13"/>
              <a:gd name="T4" fmla="*/ 4 w 5"/>
              <a:gd name="T5" fmla="*/ 10 h 13"/>
              <a:gd name="T6" fmla="*/ 2 w 5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3">
                <a:moveTo>
                  <a:pt x="0" y="0"/>
                </a:moveTo>
                <a:lnTo>
                  <a:pt x="5" y="1"/>
                </a:lnTo>
                <a:lnTo>
                  <a:pt x="4" y="10"/>
                </a:lnTo>
                <a:lnTo>
                  <a:pt x="2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5" name="Freeform 1416"/>
          <p:cNvSpPr>
            <a:spLocks/>
          </p:cNvSpPr>
          <p:nvPr/>
        </p:nvSpPr>
        <p:spPr bwMode="auto">
          <a:xfrm>
            <a:off x="4165601" y="4989513"/>
            <a:ext cx="11113" cy="17463"/>
          </a:xfrm>
          <a:custGeom>
            <a:avLst/>
            <a:gdLst>
              <a:gd name="T0" fmla="*/ 7 w 7"/>
              <a:gd name="T1" fmla="*/ 11 h 11"/>
              <a:gd name="T2" fmla="*/ 3 w 7"/>
              <a:gd name="T3" fmla="*/ 11 h 11"/>
              <a:gd name="T4" fmla="*/ 2 w 7"/>
              <a:gd name="T5" fmla="*/ 11 h 11"/>
              <a:gd name="T6" fmla="*/ 0 w 7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1">
                <a:moveTo>
                  <a:pt x="7" y="11"/>
                </a:moveTo>
                <a:lnTo>
                  <a:pt x="3" y="11"/>
                </a:lnTo>
                <a:lnTo>
                  <a:pt x="2" y="1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6" name="Freeform 1417"/>
          <p:cNvSpPr>
            <a:spLocks/>
          </p:cNvSpPr>
          <p:nvPr/>
        </p:nvSpPr>
        <p:spPr bwMode="auto">
          <a:xfrm>
            <a:off x="4038601" y="4935538"/>
            <a:ext cx="58738" cy="74613"/>
          </a:xfrm>
          <a:custGeom>
            <a:avLst/>
            <a:gdLst>
              <a:gd name="T0" fmla="*/ 0 w 37"/>
              <a:gd name="T1" fmla="*/ 47 h 47"/>
              <a:gd name="T2" fmla="*/ 9 w 37"/>
              <a:gd name="T3" fmla="*/ 38 h 47"/>
              <a:gd name="T4" fmla="*/ 20 w 37"/>
              <a:gd name="T5" fmla="*/ 30 h 47"/>
              <a:gd name="T6" fmla="*/ 23 w 37"/>
              <a:gd name="T7" fmla="*/ 38 h 47"/>
              <a:gd name="T8" fmla="*/ 27 w 37"/>
              <a:gd name="T9" fmla="*/ 36 h 47"/>
              <a:gd name="T10" fmla="*/ 35 w 37"/>
              <a:gd name="T11" fmla="*/ 29 h 47"/>
              <a:gd name="T12" fmla="*/ 37 w 37"/>
              <a:gd name="T13" fmla="*/ 12 h 47"/>
              <a:gd name="T14" fmla="*/ 37 w 37"/>
              <a:gd name="T15" fmla="*/ 8 h 47"/>
              <a:gd name="T16" fmla="*/ 23 w 37"/>
              <a:gd name="T17" fmla="*/ 0 h 47"/>
              <a:gd name="T18" fmla="*/ 22 w 37"/>
              <a:gd name="T19" fmla="*/ 18 h 47"/>
              <a:gd name="T20" fmla="*/ 16 w 37"/>
              <a:gd name="T21" fmla="*/ 12 h 47"/>
              <a:gd name="T22" fmla="*/ 11 w 37"/>
              <a:gd name="T23" fmla="*/ 15 h 47"/>
              <a:gd name="T24" fmla="*/ 9 w 37"/>
              <a:gd name="T25" fmla="*/ 23 h 47"/>
              <a:gd name="T26" fmla="*/ 0 w 37"/>
              <a:gd name="T27" fmla="*/ 29 h 47"/>
              <a:gd name="T28" fmla="*/ 0 w 37"/>
              <a:gd name="T29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" h="47">
                <a:moveTo>
                  <a:pt x="0" y="47"/>
                </a:moveTo>
                <a:lnTo>
                  <a:pt x="9" y="38"/>
                </a:lnTo>
                <a:lnTo>
                  <a:pt x="20" y="30"/>
                </a:lnTo>
                <a:lnTo>
                  <a:pt x="23" y="38"/>
                </a:lnTo>
                <a:lnTo>
                  <a:pt x="27" y="36"/>
                </a:lnTo>
                <a:lnTo>
                  <a:pt x="35" y="29"/>
                </a:lnTo>
                <a:lnTo>
                  <a:pt x="37" y="12"/>
                </a:lnTo>
                <a:lnTo>
                  <a:pt x="37" y="8"/>
                </a:lnTo>
                <a:lnTo>
                  <a:pt x="23" y="0"/>
                </a:lnTo>
                <a:lnTo>
                  <a:pt x="22" y="18"/>
                </a:lnTo>
                <a:lnTo>
                  <a:pt x="16" y="12"/>
                </a:lnTo>
                <a:lnTo>
                  <a:pt x="11" y="15"/>
                </a:lnTo>
                <a:lnTo>
                  <a:pt x="9" y="23"/>
                </a:lnTo>
                <a:lnTo>
                  <a:pt x="0" y="29"/>
                </a:lnTo>
                <a:lnTo>
                  <a:pt x="0" y="4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7" name="Line 1418"/>
          <p:cNvSpPr>
            <a:spLocks noChangeShapeType="1"/>
          </p:cNvSpPr>
          <p:nvPr/>
        </p:nvSpPr>
        <p:spPr bwMode="auto">
          <a:xfrm>
            <a:off x="4230688" y="5010150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8" name="Freeform 1419"/>
          <p:cNvSpPr>
            <a:spLocks/>
          </p:cNvSpPr>
          <p:nvPr/>
        </p:nvSpPr>
        <p:spPr bwMode="auto">
          <a:xfrm>
            <a:off x="4100513" y="4999038"/>
            <a:ext cx="41275" cy="12700"/>
          </a:xfrm>
          <a:custGeom>
            <a:avLst/>
            <a:gdLst>
              <a:gd name="T0" fmla="*/ 0 w 26"/>
              <a:gd name="T1" fmla="*/ 2 h 8"/>
              <a:gd name="T2" fmla="*/ 13 w 26"/>
              <a:gd name="T3" fmla="*/ 0 h 8"/>
              <a:gd name="T4" fmla="*/ 15 w 26"/>
              <a:gd name="T5" fmla="*/ 1 h 8"/>
              <a:gd name="T6" fmla="*/ 18 w 26"/>
              <a:gd name="T7" fmla="*/ 2 h 8"/>
              <a:gd name="T8" fmla="*/ 25 w 26"/>
              <a:gd name="T9" fmla="*/ 7 h 8"/>
              <a:gd name="T10" fmla="*/ 26 w 26"/>
              <a:gd name="T11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8">
                <a:moveTo>
                  <a:pt x="0" y="2"/>
                </a:moveTo>
                <a:lnTo>
                  <a:pt x="13" y="0"/>
                </a:lnTo>
                <a:lnTo>
                  <a:pt x="15" y="1"/>
                </a:lnTo>
                <a:lnTo>
                  <a:pt x="18" y="2"/>
                </a:lnTo>
                <a:lnTo>
                  <a:pt x="25" y="7"/>
                </a:lnTo>
                <a:lnTo>
                  <a:pt x="26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9" name="Line 1420"/>
          <p:cNvSpPr>
            <a:spLocks noChangeShapeType="1"/>
          </p:cNvSpPr>
          <p:nvPr/>
        </p:nvSpPr>
        <p:spPr bwMode="auto">
          <a:xfrm>
            <a:off x="4141788" y="5011738"/>
            <a:ext cx="4763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0" name="Freeform 1421"/>
          <p:cNvSpPr>
            <a:spLocks/>
          </p:cNvSpPr>
          <p:nvPr/>
        </p:nvSpPr>
        <p:spPr bwMode="auto">
          <a:xfrm>
            <a:off x="4094163" y="5002213"/>
            <a:ext cx="6350" cy="11113"/>
          </a:xfrm>
          <a:custGeom>
            <a:avLst/>
            <a:gdLst>
              <a:gd name="T0" fmla="*/ 0 w 4"/>
              <a:gd name="T1" fmla="*/ 7 h 7"/>
              <a:gd name="T2" fmla="*/ 0 w 4"/>
              <a:gd name="T3" fmla="*/ 6 h 7"/>
              <a:gd name="T4" fmla="*/ 3 w 4"/>
              <a:gd name="T5" fmla="*/ 2 h 7"/>
              <a:gd name="T6" fmla="*/ 4 w 4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7">
                <a:moveTo>
                  <a:pt x="0" y="7"/>
                </a:moveTo>
                <a:lnTo>
                  <a:pt x="0" y="6"/>
                </a:lnTo>
                <a:lnTo>
                  <a:pt x="3" y="2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1" name="Freeform 1422"/>
          <p:cNvSpPr>
            <a:spLocks/>
          </p:cNvSpPr>
          <p:nvPr/>
        </p:nvSpPr>
        <p:spPr bwMode="auto">
          <a:xfrm>
            <a:off x="4265613" y="5000625"/>
            <a:ext cx="25400" cy="12700"/>
          </a:xfrm>
          <a:custGeom>
            <a:avLst/>
            <a:gdLst>
              <a:gd name="T0" fmla="*/ 0 w 16"/>
              <a:gd name="T1" fmla="*/ 8 h 8"/>
              <a:gd name="T2" fmla="*/ 0 w 16"/>
              <a:gd name="T3" fmla="*/ 6 h 8"/>
              <a:gd name="T4" fmla="*/ 4 w 16"/>
              <a:gd name="T5" fmla="*/ 0 h 8"/>
              <a:gd name="T6" fmla="*/ 15 w 16"/>
              <a:gd name="T7" fmla="*/ 3 h 8"/>
              <a:gd name="T8" fmla="*/ 16 w 16"/>
              <a:gd name="T9" fmla="*/ 3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8">
                <a:moveTo>
                  <a:pt x="0" y="8"/>
                </a:moveTo>
                <a:lnTo>
                  <a:pt x="0" y="6"/>
                </a:lnTo>
                <a:lnTo>
                  <a:pt x="4" y="0"/>
                </a:lnTo>
                <a:lnTo>
                  <a:pt x="15" y="3"/>
                </a:lnTo>
                <a:lnTo>
                  <a:pt x="16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2" name="Freeform 1423"/>
          <p:cNvSpPr>
            <a:spLocks/>
          </p:cNvSpPr>
          <p:nvPr/>
        </p:nvSpPr>
        <p:spPr bwMode="auto">
          <a:xfrm>
            <a:off x="4291013" y="5005388"/>
            <a:ext cx="33338" cy="11113"/>
          </a:xfrm>
          <a:custGeom>
            <a:avLst/>
            <a:gdLst>
              <a:gd name="T0" fmla="*/ 0 w 21"/>
              <a:gd name="T1" fmla="*/ 0 h 7"/>
              <a:gd name="T2" fmla="*/ 7 w 21"/>
              <a:gd name="T3" fmla="*/ 5 h 7"/>
              <a:gd name="T4" fmla="*/ 9 w 21"/>
              <a:gd name="T5" fmla="*/ 5 h 7"/>
              <a:gd name="T6" fmla="*/ 17 w 21"/>
              <a:gd name="T7" fmla="*/ 5 h 7"/>
              <a:gd name="T8" fmla="*/ 21 w 21"/>
              <a:gd name="T9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" h="7">
                <a:moveTo>
                  <a:pt x="0" y="0"/>
                </a:moveTo>
                <a:lnTo>
                  <a:pt x="7" y="5"/>
                </a:lnTo>
                <a:lnTo>
                  <a:pt x="9" y="5"/>
                </a:lnTo>
                <a:lnTo>
                  <a:pt x="17" y="5"/>
                </a:lnTo>
                <a:lnTo>
                  <a:pt x="2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3" name="Line 1424"/>
          <p:cNvSpPr>
            <a:spLocks noChangeShapeType="1"/>
          </p:cNvSpPr>
          <p:nvPr/>
        </p:nvSpPr>
        <p:spPr bwMode="auto">
          <a:xfrm flipV="1">
            <a:off x="4094163" y="5013325"/>
            <a:ext cx="0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4" name="Freeform 1425"/>
          <p:cNvSpPr>
            <a:spLocks/>
          </p:cNvSpPr>
          <p:nvPr/>
        </p:nvSpPr>
        <p:spPr bwMode="auto">
          <a:xfrm>
            <a:off x="4341813" y="5000625"/>
            <a:ext cx="61913" cy="22225"/>
          </a:xfrm>
          <a:custGeom>
            <a:avLst/>
            <a:gdLst>
              <a:gd name="T0" fmla="*/ 39 w 39"/>
              <a:gd name="T1" fmla="*/ 4 h 14"/>
              <a:gd name="T2" fmla="*/ 39 w 39"/>
              <a:gd name="T3" fmla="*/ 8 h 14"/>
              <a:gd name="T4" fmla="*/ 30 w 39"/>
              <a:gd name="T5" fmla="*/ 8 h 14"/>
              <a:gd name="T6" fmla="*/ 30 w 39"/>
              <a:gd name="T7" fmla="*/ 14 h 14"/>
              <a:gd name="T8" fmla="*/ 18 w 39"/>
              <a:gd name="T9" fmla="*/ 12 h 14"/>
              <a:gd name="T10" fmla="*/ 0 w 39"/>
              <a:gd name="T11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9" h="14">
                <a:moveTo>
                  <a:pt x="39" y="4"/>
                </a:moveTo>
                <a:lnTo>
                  <a:pt x="39" y="8"/>
                </a:lnTo>
                <a:lnTo>
                  <a:pt x="30" y="8"/>
                </a:lnTo>
                <a:lnTo>
                  <a:pt x="30" y="14"/>
                </a:lnTo>
                <a:lnTo>
                  <a:pt x="18" y="1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5" name="Freeform 1426"/>
          <p:cNvSpPr>
            <a:spLocks/>
          </p:cNvSpPr>
          <p:nvPr/>
        </p:nvSpPr>
        <p:spPr bwMode="auto">
          <a:xfrm>
            <a:off x="4324351" y="5016500"/>
            <a:ext cx="19050" cy="6350"/>
          </a:xfrm>
          <a:custGeom>
            <a:avLst/>
            <a:gdLst>
              <a:gd name="T0" fmla="*/ 0 w 12"/>
              <a:gd name="T1" fmla="*/ 0 h 4"/>
              <a:gd name="T2" fmla="*/ 3 w 12"/>
              <a:gd name="T3" fmla="*/ 1 h 4"/>
              <a:gd name="T4" fmla="*/ 7 w 12"/>
              <a:gd name="T5" fmla="*/ 4 h 4"/>
              <a:gd name="T6" fmla="*/ 12 w 12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4">
                <a:moveTo>
                  <a:pt x="0" y="0"/>
                </a:moveTo>
                <a:lnTo>
                  <a:pt x="3" y="1"/>
                </a:lnTo>
                <a:lnTo>
                  <a:pt x="7" y="4"/>
                </a:lnTo>
                <a:lnTo>
                  <a:pt x="12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6" name="Freeform 1427"/>
          <p:cNvSpPr>
            <a:spLocks/>
          </p:cNvSpPr>
          <p:nvPr/>
        </p:nvSpPr>
        <p:spPr bwMode="auto">
          <a:xfrm>
            <a:off x="4011613" y="4986338"/>
            <a:ext cx="22225" cy="36513"/>
          </a:xfrm>
          <a:custGeom>
            <a:avLst/>
            <a:gdLst>
              <a:gd name="T0" fmla="*/ 10 w 14"/>
              <a:gd name="T1" fmla="*/ 23 h 23"/>
              <a:gd name="T2" fmla="*/ 14 w 14"/>
              <a:gd name="T3" fmla="*/ 15 h 23"/>
              <a:gd name="T4" fmla="*/ 13 w 14"/>
              <a:gd name="T5" fmla="*/ 12 h 23"/>
              <a:gd name="T6" fmla="*/ 11 w 14"/>
              <a:gd name="T7" fmla="*/ 9 h 23"/>
              <a:gd name="T8" fmla="*/ 13 w 14"/>
              <a:gd name="T9" fmla="*/ 1 h 23"/>
              <a:gd name="T10" fmla="*/ 7 w 14"/>
              <a:gd name="T11" fmla="*/ 0 h 23"/>
              <a:gd name="T12" fmla="*/ 0 w 14"/>
              <a:gd name="T13" fmla="*/ 12 h 23"/>
              <a:gd name="T14" fmla="*/ 5 w 14"/>
              <a:gd name="T15" fmla="*/ 20 h 23"/>
              <a:gd name="T16" fmla="*/ 10 w 14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23">
                <a:moveTo>
                  <a:pt x="10" y="23"/>
                </a:moveTo>
                <a:lnTo>
                  <a:pt x="14" y="15"/>
                </a:lnTo>
                <a:lnTo>
                  <a:pt x="13" y="12"/>
                </a:lnTo>
                <a:lnTo>
                  <a:pt x="11" y="9"/>
                </a:lnTo>
                <a:lnTo>
                  <a:pt x="13" y="1"/>
                </a:lnTo>
                <a:lnTo>
                  <a:pt x="7" y="0"/>
                </a:lnTo>
                <a:lnTo>
                  <a:pt x="0" y="12"/>
                </a:lnTo>
                <a:lnTo>
                  <a:pt x="5" y="20"/>
                </a:lnTo>
                <a:lnTo>
                  <a:pt x="1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7" name="Freeform 1428"/>
          <p:cNvSpPr>
            <a:spLocks/>
          </p:cNvSpPr>
          <p:nvPr/>
        </p:nvSpPr>
        <p:spPr bwMode="auto">
          <a:xfrm>
            <a:off x="4251326" y="5013325"/>
            <a:ext cx="14288" cy="12700"/>
          </a:xfrm>
          <a:custGeom>
            <a:avLst/>
            <a:gdLst>
              <a:gd name="T0" fmla="*/ 0 w 9"/>
              <a:gd name="T1" fmla="*/ 8 h 8"/>
              <a:gd name="T2" fmla="*/ 2 w 9"/>
              <a:gd name="T3" fmla="*/ 6 h 8"/>
              <a:gd name="T4" fmla="*/ 5 w 9"/>
              <a:gd name="T5" fmla="*/ 2 h 8"/>
              <a:gd name="T6" fmla="*/ 8 w 9"/>
              <a:gd name="T7" fmla="*/ 0 h 8"/>
              <a:gd name="T8" fmla="*/ 9 w 9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8">
                <a:moveTo>
                  <a:pt x="0" y="8"/>
                </a:moveTo>
                <a:lnTo>
                  <a:pt x="2" y="6"/>
                </a:lnTo>
                <a:lnTo>
                  <a:pt x="5" y="2"/>
                </a:lnTo>
                <a:lnTo>
                  <a:pt x="8" y="0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8" name="Freeform 1429"/>
          <p:cNvSpPr>
            <a:spLocks/>
          </p:cNvSpPr>
          <p:nvPr/>
        </p:nvSpPr>
        <p:spPr bwMode="auto">
          <a:xfrm>
            <a:off x="4233863" y="5002213"/>
            <a:ext cx="20638" cy="23813"/>
          </a:xfrm>
          <a:custGeom>
            <a:avLst/>
            <a:gdLst>
              <a:gd name="T0" fmla="*/ 0 w 13"/>
              <a:gd name="T1" fmla="*/ 5 h 15"/>
              <a:gd name="T2" fmla="*/ 8 w 13"/>
              <a:gd name="T3" fmla="*/ 3 h 15"/>
              <a:gd name="T4" fmla="*/ 11 w 13"/>
              <a:gd name="T5" fmla="*/ 0 h 15"/>
              <a:gd name="T6" fmla="*/ 13 w 13"/>
              <a:gd name="T7" fmla="*/ 2 h 15"/>
              <a:gd name="T8" fmla="*/ 12 w 13"/>
              <a:gd name="T9" fmla="*/ 9 h 15"/>
              <a:gd name="T10" fmla="*/ 11 w 13"/>
              <a:gd name="T11" fmla="*/ 13 h 15"/>
              <a:gd name="T12" fmla="*/ 11 w 13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15">
                <a:moveTo>
                  <a:pt x="0" y="5"/>
                </a:moveTo>
                <a:lnTo>
                  <a:pt x="8" y="3"/>
                </a:lnTo>
                <a:lnTo>
                  <a:pt x="11" y="0"/>
                </a:lnTo>
                <a:lnTo>
                  <a:pt x="13" y="2"/>
                </a:lnTo>
                <a:lnTo>
                  <a:pt x="12" y="9"/>
                </a:lnTo>
                <a:lnTo>
                  <a:pt x="11" y="13"/>
                </a:lnTo>
                <a:lnTo>
                  <a:pt x="1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9" name="Freeform 1430"/>
          <p:cNvSpPr>
            <a:spLocks/>
          </p:cNvSpPr>
          <p:nvPr/>
        </p:nvSpPr>
        <p:spPr bwMode="auto">
          <a:xfrm>
            <a:off x="4146551" y="5013325"/>
            <a:ext cx="22225" cy="17463"/>
          </a:xfrm>
          <a:custGeom>
            <a:avLst/>
            <a:gdLst>
              <a:gd name="T0" fmla="*/ 0 w 14"/>
              <a:gd name="T1" fmla="*/ 0 h 11"/>
              <a:gd name="T2" fmla="*/ 1 w 14"/>
              <a:gd name="T3" fmla="*/ 0 h 11"/>
              <a:gd name="T4" fmla="*/ 4 w 14"/>
              <a:gd name="T5" fmla="*/ 7 h 11"/>
              <a:gd name="T6" fmla="*/ 14 w 14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11">
                <a:moveTo>
                  <a:pt x="0" y="0"/>
                </a:moveTo>
                <a:lnTo>
                  <a:pt x="1" y="0"/>
                </a:lnTo>
                <a:lnTo>
                  <a:pt x="4" y="7"/>
                </a:lnTo>
                <a:lnTo>
                  <a:pt x="1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0" name="Freeform 1431"/>
          <p:cNvSpPr>
            <a:spLocks/>
          </p:cNvSpPr>
          <p:nvPr/>
        </p:nvSpPr>
        <p:spPr bwMode="auto">
          <a:xfrm>
            <a:off x="4168776" y="5029200"/>
            <a:ext cx="11113" cy="4763"/>
          </a:xfrm>
          <a:custGeom>
            <a:avLst/>
            <a:gdLst>
              <a:gd name="T0" fmla="*/ 0 w 7"/>
              <a:gd name="T1" fmla="*/ 1 h 3"/>
              <a:gd name="T2" fmla="*/ 1 w 7"/>
              <a:gd name="T3" fmla="*/ 1 h 3"/>
              <a:gd name="T4" fmla="*/ 7 w 7"/>
              <a:gd name="T5" fmla="*/ 0 h 3"/>
              <a:gd name="T6" fmla="*/ 7 w 7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3">
                <a:moveTo>
                  <a:pt x="0" y="1"/>
                </a:moveTo>
                <a:lnTo>
                  <a:pt x="1" y="1"/>
                </a:lnTo>
                <a:lnTo>
                  <a:pt x="7" y="0"/>
                </a:lnTo>
                <a:lnTo>
                  <a:pt x="7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1" name="Freeform 1432"/>
          <p:cNvSpPr>
            <a:spLocks/>
          </p:cNvSpPr>
          <p:nvPr/>
        </p:nvSpPr>
        <p:spPr bwMode="auto">
          <a:xfrm>
            <a:off x="4391026" y="5005388"/>
            <a:ext cx="60325" cy="31750"/>
          </a:xfrm>
          <a:custGeom>
            <a:avLst/>
            <a:gdLst>
              <a:gd name="T0" fmla="*/ 0 w 38"/>
              <a:gd name="T1" fmla="*/ 20 h 20"/>
              <a:gd name="T2" fmla="*/ 6 w 38"/>
              <a:gd name="T3" fmla="*/ 15 h 20"/>
              <a:gd name="T4" fmla="*/ 10 w 38"/>
              <a:gd name="T5" fmla="*/ 18 h 20"/>
              <a:gd name="T6" fmla="*/ 11 w 38"/>
              <a:gd name="T7" fmla="*/ 19 h 20"/>
              <a:gd name="T8" fmla="*/ 13 w 38"/>
              <a:gd name="T9" fmla="*/ 16 h 20"/>
              <a:gd name="T10" fmla="*/ 19 w 38"/>
              <a:gd name="T11" fmla="*/ 3 h 20"/>
              <a:gd name="T12" fmla="*/ 21 w 38"/>
              <a:gd name="T13" fmla="*/ 0 h 20"/>
              <a:gd name="T14" fmla="*/ 23 w 38"/>
              <a:gd name="T15" fmla="*/ 3 h 20"/>
              <a:gd name="T16" fmla="*/ 29 w 38"/>
              <a:gd name="T17" fmla="*/ 7 h 20"/>
              <a:gd name="T18" fmla="*/ 33 w 38"/>
              <a:gd name="T19" fmla="*/ 8 h 20"/>
              <a:gd name="T20" fmla="*/ 36 w 38"/>
              <a:gd name="T21" fmla="*/ 8 h 20"/>
              <a:gd name="T22" fmla="*/ 38 w 38"/>
              <a:gd name="T23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8" h="20">
                <a:moveTo>
                  <a:pt x="0" y="20"/>
                </a:moveTo>
                <a:lnTo>
                  <a:pt x="6" y="15"/>
                </a:lnTo>
                <a:lnTo>
                  <a:pt x="10" y="18"/>
                </a:lnTo>
                <a:lnTo>
                  <a:pt x="11" y="19"/>
                </a:lnTo>
                <a:lnTo>
                  <a:pt x="13" y="16"/>
                </a:lnTo>
                <a:lnTo>
                  <a:pt x="19" y="3"/>
                </a:lnTo>
                <a:lnTo>
                  <a:pt x="21" y="0"/>
                </a:lnTo>
                <a:lnTo>
                  <a:pt x="23" y="3"/>
                </a:lnTo>
                <a:lnTo>
                  <a:pt x="29" y="7"/>
                </a:lnTo>
                <a:lnTo>
                  <a:pt x="33" y="8"/>
                </a:lnTo>
                <a:lnTo>
                  <a:pt x="36" y="8"/>
                </a:lnTo>
                <a:lnTo>
                  <a:pt x="38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2" name="Freeform 1433"/>
          <p:cNvSpPr>
            <a:spLocks/>
          </p:cNvSpPr>
          <p:nvPr/>
        </p:nvSpPr>
        <p:spPr bwMode="auto">
          <a:xfrm>
            <a:off x="4437063" y="4892675"/>
            <a:ext cx="196850" cy="144463"/>
          </a:xfrm>
          <a:custGeom>
            <a:avLst/>
            <a:gdLst>
              <a:gd name="T0" fmla="*/ 124 w 124"/>
              <a:gd name="T1" fmla="*/ 1 h 91"/>
              <a:gd name="T2" fmla="*/ 112 w 124"/>
              <a:gd name="T3" fmla="*/ 8 h 91"/>
              <a:gd name="T4" fmla="*/ 104 w 124"/>
              <a:gd name="T5" fmla="*/ 11 h 91"/>
              <a:gd name="T6" fmla="*/ 102 w 124"/>
              <a:gd name="T7" fmla="*/ 14 h 91"/>
              <a:gd name="T8" fmla="*/ 93 w 124"/>
              <a:gd name="T9" fmla="*/ 23 h 91"/>
              <a:gd name="T10" fmla="*/ 90 w 124"/>
              <a:gd name="T11" fmla="*/ 24 h 91"/>
              <a:gd name="T12" fmla="*/ 84 w 124"/>
              <a:gd name="T13" fmla="*/ 22 h 91"/>
              <a:gd name="T14" fmla="*/ 80 w 124"/>
              <a:gd name="T15" fmla="*/ 20 h 91"/>
              <a:gd name="T16" fmla="*/ 80 w 124"/>
              <a:gd name="T17" fmla="*/ 26 h 91"/>
              <a:gd name="T18" fmla="*/ 82 w 124"/>
              <a:gd name="T19" fmla="*/ 27 h 91"/>
              <a:gd name="T20" fmla="*/ 84 w 124"/>
              <a:gd name="T21" fmla="*/ 38 h 91"/>
              <a:gd name="T22" fmla="*/ 75 w 124"/>
              <a:gd name="T23" fmla="*/ 45 h 91"/>
              <a:gd name="T24" fmla="*/ 82 w 124"/>
              <a:gd name="T25" fmla="*/ 57 h 91"/>
              <a:gd name="T26" fmla="*/ 82 w 124"/>
              <a:gd name="T27" fmla="*/ 72 h 91"/>
              <a:gd name="T28" fmla="*/ 86 w 124"/>
              <a:gd name="T29" fmla="*/ 78 h 91"/>
              <a:gd name="T30" fmla="*/ 86 w 124"/>
              <a:gd name="T31" fmla="*/ 80 h 91"/>
              <a:gd name="T32" fmla="*/ 80 w 124"/>
              <a:gd name="T33" fmla="*/ 82 h 91"/>
              <a:gd name="T34" fmla="*/ 75 w 124"/>
              <a:gd name="T35" fmla="*/ 82 h 91"/>
              <a:gd name="T36" fmla="*/ 68 w 124"/>
              <a:gd name="T37" fmla="*/ 76 h 91"/>
              <a:gd name="T38" fmla="*/ 59 w 124"/>
              <a:gd name="T39" fmla="*/ 82 h 91"/>
              <a:gd name="T40" fmla="*/ 48 w 124"/>
              <a:gd name="T41" fmla="*/ 84 h 91"/>
              <a:gd name="T42" fmla="*/ 42 w 124"/>
              <a:gd name="T43" fmla="*/ 86 h 91"/>
              <a:gd name="T44" fmla="*/ 35 w 124"/>
              <a:gd name="T45" fmla="*/ 91 h 91"/>
              <a:gd name="T46" fmla="*/ 29 w 124"/>
              <a:gd name="T47" fmla="*/ 89 h 91"/>
              <a:gd name="T48" fmla="*/ 35 w 124"/>
              <a:gd name="T49" fmla="*/ 82 h 91"/>
              <a:gd name="T50" fmla="*/ 42 w 124"/>
              <a:gd name="T51" fmla="*/ 78 h 91"/>
              <a:gd name="T52" fmla="*/ 53 w 124"/>
              <a:gd name="T53" fmla="*/ 72 h 91"/>
              <a:gd name="T54" fmla="*/ 60 w 124"/>
              <a:gd name="T55" fmla="*/ 71 h 91"/>
              <a:gd name="T56" fmla="*/ 54 w 124"/>
              <a:gd name="T57" fmla="*/ 65 h 91"/>
              <a:gd name="T58" fmla="*/ 59 w 124"/>
              <a:gd name="T59" fmla="*/ 60 h 91"/>
              <a:gd name="T60" fmla="*/ 63 w 124"/>
              <a:gd name="T61" fmla="*/ 54 h 91"/>
              <a:gd name="T62" fmla="*/ 56 w 124"/>
              <a:gd name="T63" fmla="*/ 57 h 91"/>
              <a:gd name="T64" fmla="*/ 53 w 124"/>
              <a:gd name="T65" fmla="*/ 60 h 91"/>
              <a:gd name="T66" fmla="*/ 49 w 124"/>
              <a:gd name="T67" fmla="*/ 65 h 91"/>
              <a:gd name="T68" fmla="*/ 38 w 124"/>
              <a:gd name="T69" fmla="*/ 76 h 91"/>
              <a:gd name="T70" fmla="*/ 24 w 124"/>
              <a:gd name="T71" fmla="*/ 75 h 91"/>
              <a:gd name="T72" fmla="*/ 22 w 124"/>
              <a:gd name="T73" fmla="*/ 74 h 91"/>
              <a:gd name="T74" fmla="*/ 5 w 124"/>
              <a:gd name="T75" fmla="*/ 68 h 91"/>
              <a:gd name="T76" fmla="*/ 1 w 124"/>
              <a:gd name="T77" fmla="*/ 67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4" h="91">
                <a:moveTo>
                  <a:pt x="124" y="3"/>
                </a:moveTo>
                <a:lnTo>
                  <a:pt x="124" y="1"/>
                </a:lnTo>
                <a:lnTo>
                  <a:pt x="123" y="0"/>
                </a:lnTo>
                <a:lnTo>
                  <a:pt x="112" y="8"/>
                </a:lnTo>
                <a:lnTo>
                  <a:pt x="108" y="9"/>
                </a:lnTo>
                <a:lnTo>
                  <a:pt x="104" y="11"/>
                </a:lnTo>
                <a:lnTo>
                  <a:pt x="102" y="11"/>
                </a:lnTo>
                <a:lnTo>
                  <a:pt x="102" y="14"/>
                </a:lnTo>
                <a:lnTo>
                  <a:pt x="101" y="18"/>
                </a:lnTo>
                <a:lnTo>
                  <a:pt x="93" y="23"/>
                </a:lnTo>
                <a:lnTo>
                  <a:pt x="91" y="23"/>
                </a:lnTo>
                <a:lnTo>
                  <a:pt x="90" y="24"/>
                </a:lnTo>
                <a:lnTo>
                  <a:pt x="86" y="22"/>
                </a:lnTo>
                <a:lnTo>
                  <a:pt x="84" y="22"/>
                </a:lnTo>
                <a:lnTo>
                  <a:pt x="82" y="19"/>
                </a:lnTo>
                <a:lnTo>
                  <a:pt x="80" y="20"/>
                </a:lnTo>
                <a:lnTo>
                  <a:pt x="80" y="22"/>
                </a:lnTo>
                <a:lnTo>
                  <a:pt x="80" y="26"/>
                </a:lnTo>
                <a:lnTo>
                  <a:pt x="82" y="26"/>
                </a:lnTo>
                <a:lnTo>
                  <a:pt x="82" y="27"/>
                </a:lnTo>
                <a:lnTo>
                  <a:pt x="86" y="31"/>
                </a:lnTo>
                <a:lnTo>
                  <a:pt x="84" y="38"/>
                </a:lnTo>
                <a:lnTo>
                  <a:pt x="75" y="44"/>
                </a:lnTo>
                <a:lnTo>
                  <a:pt x="75" y="45"/>
                </a:lnTo>
                <a:lnTo>
                  <a:pt x="75" y="48"/>
                </a:lnTo>
                <a:lnTo>
                  <a:pt x="82" y="57"/>
                </a:lnTo>
                <a:lnTo>
                  <a:pt x="82" y="69"/>
                </a:lnTo>
                <a:lnTo>
                  <a:pt x="82" y="72"/>
                </a:lnTo>
                <a:lnTo>
                  <a:pt x="83" y="76"/>
                </a:lnTo>
                <a:lnTo>
                  <a:pt x="86" y="78"/>
                </a:lnTo>
                <a:lnTo>
                  <a:pt x="87" y="79"/>
                </a:lnTo>
                <a:lnTo>
                  <a:pt x="86" y="80"/>
                </a:lnTo>
                <a:lnTo>
                  <a:pt x="82" y="82"/>
                </a:lnTo>
                <a:lnTo>
                  <a:pt x="80" y="82"/>
                </a:lnTo>
                <a:lnTo>
                  <a:pt x="76" y="83"/>
                </a:lnTo>
                <a:lnTo>
                  <a:pt x="75" y="82"/>
                </a:lnTo>
                <a:lnTo>
                  <a:pt x="68" y="78"/>
                </a:lnTo>
                <a:lnTo>
                  <a:pt x="68" y="76"/>
                </a:lnTo>
                <a:lnTo>
                  <a:pt x="63" y="78"/>
                </a:lnTo>
                <a:lnTo>
                  <a:pt x="59" y="82"/>
                </a:lnTo>
                <a:lnTo>
                  <a:pt x="56" y="86"/>
                </a:lnTo>
                <a:lnTo>
                  <a:pt x="48" y="84"/>
                </a:lnTo>
                <a:lnTo>
                  <a:pt x="46" y="83"/>
                </a:lnTo>
                <a:lnTo>
                  <a:pt x="42" y="86"/>
                </a:lnTo>
                <a:lnTo>
                  <a:pt x="41" y="86"/>
                </a:lnTo>
                <a:lnTo>
                  <a:pt x="35" y="91"/>
                </a:lnTo>
                <a:lnTo>
                  <a:pt x="34" y="90"/>
                </a:lnTo>
                <a:lnTo>
                  <a:pt x="29" y="89"/>
                </a:lnTo>
                <a:lnTo>
                  <a:pt x="29" y="82"/>
                </a:lnTo>
                <a:lnTo>
                  <a:pt x="35" y="82"/>
                </a:lnTo>
                <a:lnTo>
                  <a:pt x="38" y="80"/>
                </a:lnTo>
                <a:lnTo>
                  <a:pt x="42" y="78"/>
                </a:lnTo>
                <a:lnTo>
                  <a:pt x="48" y="72"/>
                </a:lnTo>
                <a:lnTo>
                  <a:pt x="53" y="72"/>
                </a:lnTo>
                <a:lnTo>
                  <a:pt x="57" y="71"/>
                </a:lnTo>
                <a:lnTo>
                  <a:pt x="60" y="71"/>
                </a:lnTo>
                <a:lnTo>
                  <a:pt x="53" y="68"/>
                </a:lnTo>
                <a:lnTo>
                  <a:pt x="54" y="65"/>
                </a:lnTo>
                <a:lnTo>
                  <a:pt x="56" y="63"/>
                </a:lnTo>
                <a:lnTo>
                  <a:pt x="59" y="60"/>
                </a:lnTo>
                <a:lnTo>
                  <a:pt x="63" y="56"/>
                </a:lnTo>
                <a:lnTo>
                  <a:pt x="63" y="54"/>
                </a:lnTo>
                <a:lnTo>
                  <a:pt x="61" y="52"/>
                </a:lnTo>
                <a:lnTo>
                  <a:pt x="56" y="57"/>
                </a:lnTo>
                <a:lnTo>
                  <a:pt x="54" y="60"/>
                </a:lnTo>
                <a:lnTo>
                  <a:pt x="53" y="60"/>
                </a:lnTo>
                <a:lnTo>
                  <a:pt x="49" y="64"/>
                </a:lnTo>
                <a:lnTo>
                  <a:pt x="49" y="65"/>
                </a:lnTo>
                <a:lnTo>
                  <a:pt x="45" y="69"/>
                </a:lnTo>
                <a:lnTo>
                  <a:pt x="38" y="76"/>
                </a:lnTo>
                <a:lnTo>
                  <a:pt x="33" y="78"/>
                </a:lnTo>
                <a:lnTo>
                  <a:pt x="24" y="75"/>
                </a:lnTo>
                <a:lnTo>
                  <a:pt x="23" y="74"/>
                </a:lnTo>
                <a:lnTo>
                  <a:pt x="22" y="74"/>
                </a:lnTo>
                <a:lnTo>
                  <a:pt x="15" y="68"/>
                </a:lnTo>
                <a:lnTo>
                  <a:pt x="5" y="68"/>
                </a:lnTo>
                <a:lnTo>
                  <a:pt x="3" y="68"/>
                </a:lnTo>
                <a:lnTo>
                  <a:pt x="1" y="67"/>
                </a:lnTo>
                <a:lnTo>
                  <a:pt x="0" y="6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3" name="Freeform 1434"/>
          <p:cNvSpPr>
            <a:spLocks/>
          </p:cNvSpPr>
          <p:nvPr/>
        </p:nvSpPr>
        <p:spPr bwMode="auto">
          <a:xfrm>
            <a:off x="4343401" y="5022850"/>
            <a:ext cx="11113" cy="14288"/>
          </a:xfrm>
          <a:custGeom>
            <a:avLst/>
            <a:gdLst>
              <a:gd name="T0" fmla="*/ 0 w 7"/>
              <a:gd name="T1" fmla="*/ 0 h 9"/>
              <a:gd name="T2" fmla="*/ 4 w 7"/>
              <a:gd name="T3" fmla="*/ 1 h 9"/>
              <a:gd name="T4" fmla="*/ 7 w 7"/>
              <a:gd name="T5" fmla="*/ 7 h 9"/>
              <a:gd name="T6" fmla="*/ 6 w 7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9">
                <a:moveTo>
                  <a:pt x="0" y="0"/>
                </a:moveTo>
                <a:lnTo>
                  <a:pt x="4" y="1"/>
                </a:lnTo>
                <a:lnTo>
                  <a:pt x="7" y="7"/>
                </a:lnTo>
                <a:lnTo>
                  <a:pt x="6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4" name="Freeform 1435"/>
          <p:cNvSpPr>
            <a:spLocks/>
          </p:cNvSpPr>
          <p:nvPr/>
        </p:nvSpPr>
        <p:spPr bwMode="auto">
          <a:xfrm>
            <a:off x="4554538" y="5035550"/>
            <a:ext cx="9525" cy="4763"/>
          </a:xfrm>
          <a:custGeom>
            <a:avLst/>
            <a:gdLst>
              <a:gd name="T0" fmla="*/ 0 w 6"/>
              <a:gd name="T1" fmla="*/ 0 h 3"/>
              <a:gd name="T2" fmla="*/ 2 w 6"/>
              <a:gd name="T3" fmla="*/ 1 h 3"/>
              <a:gd name="T4" fmla="*/ 4 w 6"/>
              <a:gd name="T5" fmla="*/ 1 h 3"/>
              <a:gd name="T6" fmla="*/ 6 w 6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3">
                <a:moveTo>
                  <a:pt x="0" y="0"/>
                </a:moveTo>
                <a:lnTo>
                  <a:pt x="2" y="1"/>
                </a:lnTo>
                <a:lnTo>
                  <a:pt x="4" y="1"/>
                </a:lnTo>
                <a:lnTo>
                  <a:pt x="6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5" name="Freeform 1436"/>
          <p:cNvSpPr>
            <a:spLocks/>
          </p:cNvSpPr>
          <p:nvPr/>
        </p:nvSpPr>
        <p:spPr bwMode="auto">
          <a:xfrm>
            <a:off x="4092576" y="5018088"/>
            <a:ext cx="30163" cy="25400"/>
          </a:xfrm>
          <a:custGeom>
            <a:avLst/>
            <a:gdLst>
              <a:gd name="T0" fmla="*/ 19 w 19"/>
              <a:gd name="T1" fmla="*/ 16 h 16"/>
              <a:gd name="T2" fmla="*/ 16 w 19"/>
              <a:gd name="T3" fmla="*/ 14 h 16"/>
              <a:gd name="T4" fmla="*/ 16 w 19"/>
              <a:gd name="T5" fmla="*/ 12 h 16"/>
              <a:gd name="T6" fmla="*/ 16 w 19"/>
              <a:gd name="T7" fmla="*/ 11 h 16"/>
              <a:gd name="T8" fmla="*/ 5 w 19"/>
              <a:gd name="T9" fmla="*/ 12 h 16"/>
              <a:gd name="T10" fmla="*/ 3 w 19"/>
              <a:gd name="T11" fmla="*/ 15 h 16"/>
              <a:gd name="T12" fmla="*/ 0 w 19"/>
              <a:gd name="T13" fmla="*/ 14 h 16"/>
              <a:gd name="T14" fmla="*/ 1 w 19"/>
              <a:gd name="T15" fmla="*/ 11 h 16"/>
              <a:gd name="T16" fmla="*/ 1 w 19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" h="16">
                <a:moveTo>
                  <a:pt x="19" y="16"/>
                </a:moveTo>
                <a:lnTo>
                  <a:pt x="16" y="14"/>
                </a:lnTo>
                <a:lnTo>
                  <a:pt x="16" y="12"/>
                </a:lnTo>
                <a:lnTo>
                  <a:pt x="16" y="11"/>
                </a:lnTo>
                <a:lnTo>
                  <a:pt x="5" y="12"/>
                </a:lnTo>
                <a:lnTo>
                  <a:pt x="3" y="15"/>
                </a:lnTo>
                <a:lnTo>
                  <a:pt x="0" y="14"/>
                </a:lnTo>
                <a:lnTo>
                  <a:pt x="1" y="11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6" name="Freeform 1437"/>
          <p:cNvSpPr>
            <a:spLocks/>
          </p:cNvSpPr>
          <p:nvPr/>
        </p:nvSpPr>
        <p:spPr bwMode="auto">
          <a:xfrm>
            <a:off x="4530726" y="5033963"/>
            <a:ext cx="23813" cy="9525"/>
          </a:xfrm>
          <a:custGeom>
            <a:avLst/>
            <a:gdLst>
              <a:gd name="T0" fmla="*/ 0 w 15"/>
              <a:gd name="T1" fmla="*/ 6 h 6"/>
              <a:gd name="T2" fmla="*/ 2 w 15"/>
              <a:gd name="T3" fmla="*/ 6 h 6"/>
              <a:gd name="T4" fmla="*/ 9 w 15"/>
              <a:gd name="T5" fmla="*/ 0 h 6"/>
              <a:gd name="T6" fmla="*/ 15 w 15"/>
              <a:gd name="T7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6">
                <a:moveTo>
                  <a:pt x="0" y="6"/>
                </a:moveTo>
                <a:lnTo>
                  <a:pt x="2" y="6"/>
                </a:lnTo>
                <a:lnTo>
                  <a:pt x="9" y="0"/>
                </a:lnTo>
                <a:lnTo>
                  <a:pt x="15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7" name="Line 1438"/>
          <p:cNvSpPr>
            <a:spLocks noChangeShapeType="1"/>
          </p:cNvSpPr>
          <p:nvPr/>
        </p:nvSpPr>
        <p:spPr bwMode="auto">
          <a:xfrm>
            <a:off x="4122738" y="5043488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8" name="Freeform 1439"/>
          <p:cNvSpPr>
            <a:spLocks/>
          </p:cNvSpPr>
          <p:nvPr/>
        </p:nvSpPr>
        <p:spPr bwMode="auto">
          <a:xfrm>
            <a:off x="4179888" y="5033963"/>
            <a:ext cx="1588" cy="9525"/>
          </a:xfrm>
          <a:custGeom>
            <a:avLst/>
            <a:gdLst>
              <a:gd name="T0" fmla="*/ 0 w 1"/>
              <a:gd name="T1" fmla="*/ 0 h 6"/>
              <a:gd name="T2" fmla="*/ 0 w 1"/>
              <a:gd name="T3" fmla="*/ 6 h 6"/>
              <a:gd name="T4" fmla="*/ 1 w 1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6">
                <a:moveTo>
                  <a:pt x="0" y="0"/>
                </a:moveTo>
                <a:lnTo>
                  <a:pt x="0" y="6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9" name="Freeform 1440"/>
          <p:cNvSpPr>
            <a:spLocks/>
          </p:cNvSpPr>
          <p:nvPr/>
        </p:nvSpPr>
        <p:spPr bwMode="auto">
          <a:xfrm>
            <a:off x="4183063" y="5005388"/>
            <a:ext cx="47625" cy="38100"/>
          </a:xfrm>
          <a:custGeom>
            <a:avLst/>
            <a:gdLst>
              <a:gd name="T0" fmla="*/ 0 w 30"/>
              <a:gd name="T1" fmla="*/ 24 h 24"/>
              <a:gd name="T2" fmla="*/ 3 w 30"/>
              <a:gd name="T3" fmla="*/ 15 h 24"/>
              <a:gd name="T4" fmla="*/ 2 w 30"/>
              <a:gd name="T5" fmla="*/ 9 h 24"/>
              <a:gd name="T6" fmla="*/ 4 w 30"/>
              <a:gd name="T7" fmla="*/ 9 h 24"/>
              <a:gd name="T8" fmla="*/ 8 w 30"/>
              <a:gd name="T9" fmla="*/ 8 h 24"/>
              <a:gd name="T10" fmla="*/ 11 w 30"/>
              <a:gd name="T11" fmla="*/ 7 h 24"/>
              <a:gd name="T12" fmla="*/ 15 w 30"/>
              <a:gd name="T13" fmla="*/ 5 h 24"/>
              <a:gd name="T14" fmla="*/ 19 w 30"/>
              <a:gd name="T15" fmla="*/ 8 h 24"/>
              <a:gd name="T16" fmla="*/ 21 w 30"/>
              <a:gd name="T17" fmla="*/ 9 h 24"/>
              <a:gd name="T18" fmla="*/ 25 w 30"/>
              <a:gd name="T19" fmla="*/ 8 h 24"/>
              <a:gd name="T20" fmla="*/ 23 w 30"/>
              <a:gd name="T21" fmla="*/ 7 h 24"/>
              <a:gd name="T22" fmla="*/ 21 w 30"/>
              <a:gd name="T23" fmla="*/ 4 h 24"/>
              <a:gd name="T24" fmla="*/ 26 w 30"/>
              <a:gd name="T25" fmla="*/ 0 h 24"/>
              <a:gd name="T26" fmla="*/ 30 w 30"/>
              <a:gd name="T27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0" h="24">
                <a:moveTo>
                  <a:pt x="0" y="24"/>
                </a:moveTo>
                <a:lnTo>
                  <a:pt x="3" y="15"/>
                </a:lnTo>
                <a:lnTo>
                  <a:pt x="2" y="9"/>
                </a:lnTo>
                <a:lnTo>
                  <a:pt x="4" y="9"/>
                </a:lnTo>
                <a:lnTo>
                  <a:pt x="8" y="8"/>
                </a:lnTo>
                <a:lnTo>
                  <a:pt x="11" y="7"/>
                </a:lnTo>
                <a:lnTo>
                  <a:pt x="15" y="5"/>
                </a:lnTo>
                <a:lnTo>
                  <a:pt x="19" y="8"/>
                </a:lnTo>
                <a:lnTo>
                  <a:pt x="21" y="9"/>
                </a:lnTo>
                <a:lnTo>
                  <a:pt x="25" y="8"/>
                </a:lnTo>
                <a:lnTo>
                  <a:pt x="23" y="7"/>
                </a:lnTo>
                <a:lnTo>
                  <a:pt x="21" y="4"/>
                </a:lnTo>
                <a:lnTo>
                  <a:pt x="26" y="0"/>
                </a:lnTo>
                <a:lnTo>
                  <a:pt x="3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0" name="Line 1441"/>
          <p:cNvSpPr>
            <a:spLocks noChangeShapeType="1"/>
          </p:cNvSpPr>
          <p:nvPr/>
        </p:nvSpPr>
        <p:spPr bwMode="auto">
          <a:xfrm flipH="1">
            <a:off x="4346576" y="5037138"/>
            <a:ext cx="6350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1" name="Freeform 1442"/>
          <p:cNvSpPr>
            <a:spLocks/>
          </p:cNvSpPr>
          <p:nvPr/>
        </p:nvSpPr>
        <p:spPr bwMode="auto">
          <a:xfrm>
            <a:off x="4354513" y="5040313"/>
            <a:ext cx="12700" cy="3175"/>
          </a:xfrm>
          <a:custGeom>
            <a:avLst/>
            <a:gdLst>
              <a:gd name="T0" fmla="*/ 0 w 8"/>
              <a:gd name="T1" fmla="*/ 2 h 2"/>
              <a:gd name="T2" fmla="*/ 1 w 8"/>
              <a:gd name="T3" fmla="*/ 0 h 2"/>
              <a:gd name="T4" fmla="*/ 8 w 8"/>
              <a:gd name="T5" fmla="*/ 1 h 2"/>
              <a:gd name="T6" fmla="*/ 8 w 8"/>
              <a:gd name="T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2">
                <a:moveTo>
                  <a:pt x="0" y="2"/>
                </a:moveTo>
                <a:lnTo>
                  <a:pt x="1" y="0"/>
                </a:lnTo>
                <a:lnTo>
                  <a:pt x="8" y="1"/>
                </a:lnTo>
                <a:lnTo>
                  <a:pt x="8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2" name="Freeform 1443"/>
          <p:cNvSpPr>
            <a:spLocks/>
          </p:cNvSpPr>
          <p:nvPr/>
        </p:nvSpPr>
        <p:spPr bwMode="auto">
          <a:xfrm>
            <a:off x="4376738" y="5037138"/>
            <a:ext cx="14288" cy="6350"/>
          </a:xfrm>
          <a:custGeom>
            <a:avLst/>
            <a:gdLst>
              <a:gd name="T0" fmla="*/ 0 w 9"/>
              <a:gd name="T1" fmla="*/ 4 h 4"/>
              <a:gd name="T2" fmla="*/ 1 w 9"/>
              <a:gd name="T3" fmla="*/ 4 h 4"/>
              <a:gd name="T4" fmla="*/ 9 w 9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4">
                <a:moveTo>
                  <a:pt x="0" y="4"/>
                </a:moveTo>
                <a:lnTo>
                  <a:pt x="1" y="4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3" name="Freeform 1444"/>
          <p:cNvSpPr>
            <a:spLocks/>
          </p:cNvSpPr>
          <p:nvPr/>
        </p:nvSpPr>
        <p:spPr bwMode="auto">
          <a:xfrm>
            <a:off x="4451351" y="5018088"/>
            <a:ext cx="15875" cy="25400"/>
          </a:xfrm>
          <a:custGeom>
            <a:avLst/>
            <a:gdLst>
              <a:gd name="T0" fmla="*/ 0 w 10"/>
              <a:gd name="T1" fmla="*/ 0 h 16"/>
              <a:gd name="T2" fmla="*/ 5 w 10"/>
              <a:gd name="T3" fmla="*/ 1 h 16"/>
              <a:gd name="T4" fmla="*/ 9 w 10"/>
              <a:gd name="T5" fmla="*/ 8 h 16"/>
              <a:gd name="T6" fmla="*/ 9 w 10"/>
              <a:gd name="T7" fmla="*/ 15 h 16"/>
              <a:gd name="T8" fmla="*/ 10 w 10"/>
              <a:gd name="T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6">
                <a:moveTo>
                  <a:pt x="0" y="0"/>
                </a:moveTo>
                <a:lnTo>
                  <a:pt x="5" y="1"/>
                </a:lnTo>
                <a:lnTo>
                  <a:pt x="9" y="8"/>
                </a:lnTo>
                <a:lnTo>
                  <a:pt x="9" y="15"/>
                </a:lnTo>
                <a:lnTo>
                  <a:pt x="10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4" name="Freeform 1445"/>
          <p:cNvSpPr>
            <a:spLocks/>
          </p:cNvSpPr>
          <p:nvPr/>
        </p:nvSpPr>
        <p:spPr bwMode="auto">
          <a:xfrm>
            <a:off x="4503738" y="5041900"/>
            <a:ext cx="26988" cy="1588"/>
          </a:xfrm>
          <a:custGeom>
            <a:avLst/>
            <a:gdLst>
              <a:gd name="T0" fmla="*/ 0 w 17"/>
              <a:gd name="T1" fmla="*/ 1 h 1"/>
              <a:gd name="T2" fmla="*/ 2 w 17"/>
              <a:gd name="T3" fmla="*/ 0 h 1"/>
              <a:gd name="T4" fmla="*/ 17 w 17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1">
                <a:moveTo>
                  <a:pt x="0" y="1"/>
                </a:moveTo>
                <a:lnTo>
                  <a:pt x="2" y="0"/>
                </a:lnTo>
                <a:lnTo>
                  <a:pt x="1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5" name="Freeform 1446"/>
          <p:cNvSpPr>
            <a:spLocks/>
          </p:cNvSpPr>
          <p:nvPr/>
        </p:nvSpPr>
        <p:spPr bwMode="auto">
          <a:xfrm>
            <a:off x="4564063" y="5040313"/>
            <a:ext cx="4763" cy="3175"/>
          </a:xfrm>
          <a:custGeom>
            <a:avLst/>
            <a:gdLst>
              <a:gd name="T0" fmla="*/ 0 w 3"/>
              <a:gd name="T1" fmla="*/ 0 h 2"/>
              <a:gd name="T2" fmla="*/ 2 w 3"/>
              <a:gd name="T3" fmla="*/ 1 h 2"/>
              <a:gd name="T4" fmla="*/ 3 w 3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2">
                <a:moveTo>
                  <a:pt x="0" y="0"/>
                </a:moveTo>
                <a:lnTo>
                  <a:pt x="2" y="1"/>
                </a:lnTo>
                <a:lnTo>
                  <a:pt x="3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6" name="Freeform 1447"/>
          <p:cNvSpPr>
            <a:spLocks/>
          </p:cNvSpPr>
          <p:nvPr/>
        </p:nvSpPr>
        <p:spPr bwMode="auto">
          <a:xfrm>
            <a:off x="4567238" y="4924425"/>
            <a:ext cx="76200" cy="119063"/>
          </a:xfrm>
          <a:custGeom>
            <a:avLst/>
            <a:gdLst>
              <a:gd name="T0" fmla="*/ 11 w 48"/>
              <a:gd name="T1" fmla="*/ 75 h 75"/>
              <a:gd name="T2" fmla="*/ 5 w 48"/>
              <a:gd name="T3" fmla="*/ 70 h 75"/>
              <a:gd name="T4" fmla="*/ 2 w 48"/>
              <a:gd name="T5" fmla="*/ 67 h 75"/>
              <a:gd name="T6" fmla="*/ 7 w 48"/>
              <a:gd name="T7" fmla="*/ 66 h 75"/>
              <a:gd name="T8" fmla="*/ 16 w 48"/>
              <a:gd name="T9" fmla="*/ 62 h 75"/>
              <a:gd name="T10" fmla="*/ 19 w 48"/>
              <a:gd name="T11" fmla="*/ 62 h 75"/>
              <a:gd name="T12" fmla="*/ 28 w 48"/>
              <a:gd name="T13" fmla="*/ 59 h 75"/>
              <a:gd name="T14" fmla="*/ 34 w 48"/>
              <a:gd name="T15" fmla="*/ 60 h 75"/>
              <a:gd name="T16" fmla="*/ 37 w 48"/>
              <a:gd name="T17" fmla="*/ 59 h 75"/>
              <a:gd name="T18" fmla="*/ 41 w 48"/>
              <a:gd name="T19" fmla="*/ 55 h 75"/>
              <a:gd name="T20" fmla="*/ 48 w 48"/>
              <a:gd name="T21" fmla="*/ 52 h 75"/>
              <a:gd name="T22" fmla="*/ 45 w 48"/>
              <a:gd name="T23" fmla="*/ 48 h 75"/>
              <a:gd name="T24" fmla="*/ 39 w 48"/>
              <a:gd name="T25" fmla="*/ 47 h 75"/>
              <a:gd name="T26" fmla="*/ 35 w 48"/>
              <a:gd name="T27" fmla="*/ 52 h 75"/>
              <a:gd name="T28" fmla="*/ 24 w 48"/>
              <a:gd name="T29" fmla="*/ 52 h 75"/>
              <a:gd name="T30" fmla="*/ 13 w 48"/>
              <a:gd name="T31" fmla="*/ 55 h 75"/>
              <a:gd name="T32" fmla="*/ 9 w 48"/>
              <a:gd name="T33" fmla="*/ 52 h 75"/>
              <a:gd name="T34" fmla="*/ 7 w 48"/>
              <a:gd name="T35" fmla="*/ 51 h 75"/>
              <a:gd name="T36" fmla="*/ 8 w 48"/>
              <a:gd name="T37" fmla="*/ 36 h 75"/>
              <a:gd name="T38" fmla="*/ 0 w 48"/>
              <a:gd name="T39" fmla="*/ 28 h 75"/>
              <a:gd name="T40" fmla="*/ 0 w 48"/>
              <a:gd name="T41" fmla="*/ 26 h 75"/>
              <a:gd name="T42" fmla="*/ 8 w 48"/>
              <a:gd name="T43" fmla="*/ 22 h 75"/>
              <a:gd name="T44" fmla="*/ 11 w 48"/>
              <a:gd name="T45" fmla="*/ 19 h 75"/>
              <a:gd name="T46" fmla="*/ 13 w 48"/>
              <a:gd name="T47" fmla="*/ 11 h 75"/>
              <a:gd name="T48" fmla="*/ 19 w 48"/>
              <a:gd name="T49" fmla="*/ 3 h 75"/>
              <a:gd name="T50" fmla="*/ 26 w 48"/>
              <a:gd name="T51" fmla="*/ 0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8" h="75">
                <a:moveTo>
                  <a:pt x="11" y="75"/>
                </a:moveTo>
                <a:lnTo>
                  <a:pt x="5" y="70"/>
                </a:lnTo>
                <a:lnTo>
                  <a:pt x="2" y="67"/>
                </a:lnTo>
                <a:lnTo>
                  <a:pt x="7" y="66"/>
                </a:lnTo>
                <a:lnTo>
                  <a:pt x="16" y="62"/>
                </a:lnTo>
                <a:lnTo>
                  <a:pt x="19" y="62"/>
                </a:lnTo>
                <a:lnTo>
                  <a:pt x="28" y="59"/>
                </a:lnTo>
                <a:lnTo>
                  <a:pt x="34" y="60"/>
                </a:lnTo>
                <a:lnTo>
                  <a:pt x="37" y="59"/>
                </a:lnTo>
                <a:lnTo>
                  <a:pt x="41" y="55"/>
                </a:lnTo>
                <a:lnTo>
                  <a:pt x="48" y="52"/>
                </a:lnTo>
                <a:lnTo>
                  <a:pt x="45" y="48"/>
                </a:lnTo>
                <a:lnTo>
                  <a:pt x="39" y="47"/>
                </a:lnTo>
                <a:lnTo>
                  <a:pt x="35" y="52"/>
                </a:lnTo>
                <a:lnTo>
                  <a:pt x="24" y="52"/>
                </a:lnTo>
                <a:lnTo>
                  <a:pt x="13" y="55"/>
                </a:lnTo>
                <a:lnTo>
                  <a:pt x="9" y="52"/>
                </a:lnTo>
                <a:lnTo>
                  <a:pt x="7" y="51"/>
                </a:lnTo>
                <a:lnTo>
                  <a:pt x="8" y="36"/>
                </a:lnTo>
                <a:lnTo>
                  <a:pt x="0" y="28"/>
                </a:lnTo>
                <a:lnTo>
                  <a:pt x="0" y="26"/>
                </a:lnTo>
                <a:lnTo>
                  <a:pt x="8" y="22"/>
                </a:lnTo>
                <a:lnTo>
                  <a:pt x="11" y="19"/>
                </a:lnTo>
                <a:lnTo>
                  <a:pt x="13" y="11"/>
                </a:lnTo>
                <a:lnTo>
                  <a:pt x="19" y="3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7" name="Freeform 1448"/>
          <p:cNvSpPr>
            <a:spLocks/>
          </p:cNvSpPr>
          <p:nvPr/>
        </p:nvSpPr>
        <p:spPr bwMode="auto">
          <a:xfrm>
            <a:off x="4181476" y="5043488"/>
            <a:ext cx="1588" cy="0"/>
          </a:xfrm>
          <a:custGeom>
            <a:avLst/>
            <a:gdLst>
              <a:gd name="T0" fmla="*/ 0 w 1"/>
              <a:gd name="T1" fmla="*/ 1 w 1"/>
              <a:gd name="T2" fmla="*/ 1 w 1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">
                <a:moveTo>
                  <a:pt x="0" y="0"/>
                </a:moveTo>
                <a:lnTo>
                  <a:pt x="1" y="0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8" name="Freeform 1449"/>
          <p:cNvSpPr>
            <a:spLocks/>
          </p:cNvSpPr>
          <p:nvPr/>
        </p:nvSpPr>
        <p:spPr bwMode="auto">
          <a:xfrm>
            <a:off x="4122738" y="5043488"/>
            <a:ext cx="11113" cy="6350"/>
          </a:xfrm>
          <a:custGeom>
            <a:avLst/>
            <a:gdLst>
              <a:gd name="T0" fmla="*/ 7 w 7"/>
              <a:gd name="T1" fmla="*/ 4 h 4"/>
              <a:gd name="T2" fmla="*/ 7 w 7"/>
              <a:gd name="T3" fmla="*/ 2 h 4"/>
              <a:gd name="T4" fmla="*/ 1 w 7"/>
              <a:gd name="T5" fmla="*/ 0 h 4"/>
              <a:gd name="T6" fmla="*/ 0 w 7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4">
                <a:moveTo>
                  <a:pt x="7" y="4"/>
                </a:moveTo>
                <a:lnTo>
                  <a:pt x="7" y="2"/>
                </a:ln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9" name="Freeform 1450"/>
          <p:cNvSpPr>
            <a:spLocks/>
          </p:cNvSpPr>
          <p:nvPr/>
        </p:nvSpPr>
        <p:spPr bwMode="auto">
          <a:xfrm>
            <a:off x="4343401" y="5043488"/>
            <a:ext cx="11113" cy="6350"/>
          </a:xfrm>
          <a:custGeom>
            <a:avLst/>
            <a:gdLst>
              <a:gd name="T0" fmla="*/ 2 w 7"/>
              <a:gd name="T1" fmla="*/ 0 h 4"/>
              <a:gd name="T2" fmla="*/ 0 w 7"/>
              <a:gd name="T3" fmla="*/ 2 h 4"/>
              <a:gd name="T4" fmla="*/ 4 w 7"/>
              <a:gd name="T5" fmla="*/ 4 h 4"/>
              <a:gd name="T6" fmla="*/ 7 w 7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4">
                <a:moveTo>
                  <a:pt x="2" y="0"/>
                </a:moveTo>
                <a:lnTo>
                  <a:pt x="0" y="2"/>
                </a:lnTo>
                <a:lnTo>
                  <a:pt x="4" y="4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0" name="Line 1451"/>
          <p:cNvSpPr>
            <a:spLocks noChangeShapeType="1"/>
          </p:cNvSpPr>
          <p:nvPr/>
        </p:nvSpPr>
        <p:spPr bwMode="auto">
          <a:xfrm>
            <a:off x="4568826" y="5043488"/>
            <a:ext cx="4763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1" name="Freeform 1452"/>
          <p:cNvSpPr>
            <a:spLocks/>
          </p:cNvSpPr>
          <p:nvPr/>
        </p:nvSpPr>
        <p:spPr bwMode="auto">
          <a:xfrm>
            <a:off x="4467226" y="5043488"/>
            <a:ext cx="4763" cy="9525"/>
          </a:xfrm>
          <a:custGeom>
            <a:avLst/>
            <a:gdLst>
              <a:gd name="T0" fmla="*/ 0 w 3"/>
              <a:gd name="T1" fmla="*/ 0 h 6"/>
              <a:gd name="T2" fmla="*/ 3 w 3"/>
              <a:gd name="T3" fmla="*/ 6 h 6"/>
              <a:gd name="T4" fmla="*/ 3 w 3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6">
                <a:moveTo>
                  <a:pt x="0" y="0"/>
                </a:moveTo>
                <a:lnTo>
                  <a:pt x="3" y="6"/>
                </a:lnTo>
                <a:lnTo>
                  <a:pt x="3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2" name="Freeform 1453"/>
          <p:cNvSpPr>
            <a:spLocks/>
          </p:cNvSpPr>
          <p:nvPr/>
        </p:nvSpPr>
        <p:spPr bwMode="auto">
          <a:xfrm>
            <a:off x="4573588" y="5043488"/>
            <a:ext cx="14288" cy="11113"/>
          </a:xfrm>
          <a:custGeom>
            <a:avLst/>
            <a:gdLst>
              <a:gd name="T0" fmla="*/ 0 w 9"/>
              <a:gd name="T1" fmla="*/ 4 h 7"/>
              <a:gd name="T2" fmla="*/ 1 w 9"/>
              <a:gd name="T3" fmla="*/ 6 h 7"/>
              <a:gd name="T4" fmla="*/ 9 w 9"/>
              <a:gd name="T5" fmla="*/ 7 h 7"/>
              <a:gd name="T6" fmla="*/ 7 w 9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7">
                <a:moveTo>
                  <a:pt x="0" y="4"/>
                </a:moveTo>
                <a:lnTo>
                  <a:pt x="1" y="6"/>
                </a:lnTo>
                <a:lnTo>
                  <a:pt x="9" y="7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3" name="Freeform 1454"/>
          <p:cNvSpPr>
            <a:spLocks/>
          </p:cNvSpPr>
          <p:nvPr/>
        </p:nvSpPr>
        <p:spPr bwMode="auto">
          <a:xfrm>
            <a:off x="4359276" y="5043488"/>
            <a:ext cx="7938" cy="15875"/>
          </a:xfrm>
          <a:custGeom>
            <a:avLst/>
            <a:gdLst>
              <a:gd name="T0" fmla="*/ 5 w 5"/>
              <a:gd name="T1" fmla="*/ 0 h 10"/>
              <a:gd name="T2" fmla="*/ 0 w 5"/>
              <a:gd name="T3" fmla="*/ 10 h 10"/>
              <a:gd name="T4" fmla="*/ 1 w 5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0">
                <a:moveTo>
                  <a:pt x="5" y="0"/>
                </a:moveTo>
                <a:lnTo>
                  <a:pt x="0" y="10"/>
                </a:lnTo>
                <a:lnTo>
                  <a:pt x="1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4" name="Freeform 1455"/>
          <p:cNvSpPr>
            <a:spLocks/>
          </p:cNvSpPr>
          <p:nvPr/>
        </p:nvSpPr>
        <p:spPr bwMode="auto">
          <a:xfrm>
            <a:off x="4370388" y="5043488"/>
            <a:ext cx="6350" cy="17463"/>
          </a:xfrm>
          <a:custGeom>
            <a:avLst/>
            <a:gdLst>
              <a:gd name="T0" fmla="*/ 0 w 4"/>
              <a:gd name="T1" fmla="*/ 11 h 11"/>
              <a:gd name="T2" fmla="*/ 4 w 4"/>
              <a:gd name="T3" fmla="*/ 6 h 11"/>
              <a:gd name="T4" fmla="*/ 4 w 4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1">
                <a:moveTo>
                  <a:pt x="0" y="11"/>
                </a:moveTo>
                <a:lnTo>
                  <a:pt x="4" y="6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5" name="Freeform 1456"/>
          <p:cNvSpPr>
            <a:spLocks/>
          </p:cNvSpPr>
          <p:nvPr/>
        </p:nvSpPr>
        <p:spPr bwMode="auto">
          <a:xfrm>
            <a:off x="4360863" y="5059363"/>
            <a:ext cx="9525" cy="4763"/>
          </a:xfrm>
          <a:custGeom>
            <a:avLst/>
            <a:gdLst>
              <a:gd name="T0" fmla="*/ 0 w 6"/>
              <a:gd name="T1" fmla="*/ 0 h 3"/>
              <a:gd name="T2" fmla="*/ 4 w 6"/>
              <a:gd name="T3" fmla="*/ 3 h 3"/>
              <a:gd name="T4" fmla="*/ 6 w 6"/>
              <a:gd name="T5" fmla="*/ 1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3">
                <a:moveTo>
                  <a:pt x="0" y="0"/>
                </a:moveTo>
                <a:lnTo>
                  <a:pt x="4" y="3"/>
                </a:lnTo>
                <a:lnTo>
                  <a:pt x="6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6" name="Freeform 1457"/>
          <p:cNvSpPr>
            <a:spLocks/>
          </p:cNvSpPr>
          <p:nvPr/>
        </p:nvSpPr>
        <p:spPr bwMode="auto">
          <a:xfrm>
            <a:off x="4497388" y="5043488"/>
            <a:ext cx="6350" cy="23813"/>
          </a:xfrm>
          <a:custGeom>
            <a:avLst/>
            <a:gdLst>
              <a:gd name="T0" fmla="*/ 3 w 4"/>
              <a:gd name="T1" fmla="*/ 15 h 15"/>
              <a:gd name="T2" fmla="*/ 1 w 4"/>
              <a:gd name="T3" fmla="*/ 14 h 15"/>
              <a:gd name="T4" fmla="*/ 3 w 4"/>
              <a:gd name="T5" fmla="*/ 11 h 15"/>
              <a:gd name="T6" fmla="*/ 3 w 4"/>
              <a:gd name="T7" fmla="*/ 10 h 15"/>
              <a:gd name="T8" fmla="*/ 0 w 4"/>
              <a:gd name="T9" fmla="*/ 3 h 15"/>
              <a:gd name="T10" fmla="*/ 4 w 4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15">
                <a:moveTo>
                  <a:pt x="3" y="15"/>
                </a:moveTo>
                <a:lnTo>
                  <a:pt x="1" y="14"/>
                </a:lnTo>
                <a:lnTo>
                  <a:pt x="3" y="11"/>
                </a:lnTo>
                <a:lnTo>
                  <a:pt x="3" y="10"/>
                </a:lnTo>
                <a:lnTo>
                  <a:pt x="0" y="3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7" name="Freeform 1458"/>
          <p:cNvSpPr>
            <a:spLocks/>
          </p:cNvSpPr>
          <p:nvPr/>
        </p:nvSpPr>
        <p:spPr bwMode="auto">
          <a:xfrm>
            <a:off x="4471988" y="5053013"/>
            <a:ext cx="17463" cy="19050"/>
          </a:xfrm>
          <a:custGeom>
            <a:avLst/>
            <a:gdLst>
              <a:gd name="T0" fmla="*/ 0 w 11"/>
              <a:gd name="T1" fmla="*/ 0 h 12"/>
              <a:gd name="T2" fmla="*/ 5 w 11"/>
              <a:gd name="T3" fmla="*/ 0 h 12"/>
              <a:gd name="T4" fmla="*/ 7 w 11"/>
              <a:gd name="T5" fmla="*/ 0 h 12"/>
              <a:gd name="T6" fmla="*/ 9 w 11"/>
              <a:gd name="T7" fmla="*/ 0 h 12"/>
              <a:gd name="T8" fmla="*/ 11 w 11"/>
              <a:gd name="T9" fmla="*/ 8 h 12"/>
              <a:gd name="T10" fmla="*/ 11 w 11"/>
              <a:gd name="T11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12">
                <a:moveTo>
                  <a:pt x="0" y="0"/>
                </a:moveTo>
                <a:lnTo>
                  <a:pt x="5" y="0"/>
                </a:lnTo>
                <a:lnTo>
                  <a:pt x="7" y="0"/>
                </a:lnTo>
                <a:lnTo>
                  <a:pt x="9" y="0"/>
                </a:lnTo>
                <a:lnTo>
                  <a:pt x="11" y="8"/>
                </a:lnTo>
                <a:lnTo>
                  <a:pt x="1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8" name="Freeform 1459"/>
          <p:cNvSpPr>
            <a:spLocks/>
          </p:cNvSpPr>
          <p:nvPr/>
        </p:nvSpPr>
        <p:spPr bwMode="auto">
          <a:xfrm>
            <a:off x="4038601" y="5060950"/>
            <a:ext cx="19050" cy="26988"/>
          </a:xfrm>
          <a:custGeom>
            <a:avLst/>
            <a:gdLst>
              <a:gd name="T0" fmla="*/ 12 w 12"/>
              <a:gd name="T1" fmla="*/ 17 h 17"/>
              <a:gd name="T2" fmla="*/ 12 w 12"/>
              <a:gd name="T3" fmla="*/ 6 h 17"/>
              <a:gd name="T4" fmla="*/ 11 w 12"/>
              <a:gd name="T5" fmla="*/ 2 h 17"/>
              <a:gd name="T6" fmla="*/ 3 w 12"/>
              <a:gd name="T7" fmla="*/ 0 h 17"/>
              <a:gd name="T8" fmla="*/ 0 w 12"/>
              <a:gd name="T9" fmla="*/ 2 h 17"/>
              <a:gd name="T10" fmla="*/ 0 w 12"/>
              <a:gd name="T11" fmla="*/ 3 h 17"/>
              <a:gd name="T12" fmla="*/ 3 w 12"/>
              <a:gd name="T13" fmla="*/ 6 h 17"/>
              <a:gd name="T14" fmla="*/ 5 w 12"/>
              <a:gd name="T15" fmla="*/ 7 h 17"/>
              <a:gd name="T16" fmla="*/ 5 w 12"/>
              <a:gd name="T17" fmla="*/ 13 h 17"/>
              <a:gd name="T18" fmla="*/ 11 w 12"/>
              <a:gd name="T19" fmla="*/ 17 h 17"/>
              <a:gd name="T20" fmla="*/ 12 w 12"/>
              <a:gd name="T2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7">
                <a:moveTo>
                  <a:pt x="12" y="17"/>
                </a:moveTo>
                <a:lnTo>
                  <a:pt x="12" y="6"/>
                </a:lnTo>
                <a:lnTo>
                  <a:pt x="11" y="2"/>
                </a:lnTo>
                <a:lnTo>
                  <a:pt x="3" y="0"/>
                </a:lnTo>
                <a:lnTo>
                  <a:pt x="0" y="2"/>
                </a:lnTo>
                <a:lnTo>
                  <a:pt x="0" y="3"/>
                </a:lnTo>
                <a:lnTo>
                  <a:pt x="3" y="6"/>
                </a:lnTo>
                <a:lnTo>
                  <a:pt x="5" y="7"/>
                </a:lnTo>
                <a:lnTo>
                  <a:pt x="5" y="13"/>
                </a:lnTo>
                <a:lnTo>
                  <a:pt x="11" y="17"/>
                </a:lnTo>
                <a:lnTo>
                  <a:pt x="12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9" name="Freeform 1460"/>
          <p:cNvSpPr>
            <a:spLocks/>
          </p:cNvSpPr>
          <p:nvPr/>
        </p:nvSpPr>
        <p:spPr bwMode="auto">
          <a:xfrm>
            <a:off x="4056063" y="5053013"/>
            <a:ext cx="23813" cy="36513"/>
          </a:xfrm>
          <a:custGeom>
            <a:avLst/>
            <a:gdLst>
              <a:gd name="T0" fmla="*/ 15 w 15"/>
              <a:gd name="T1" fmla="*/ 23 h 23"/>
              <a:gd name="T2" fmla="*/ 8 w 15"/>
              <a:gd name="T3" fmla="*/ 23 h 23"/>
              <a:gd name="T4" fmla="*/ 5 w 15"/>
              <a:gd name="T5" fmla="*/ 11 h 23"/>
              <a:gd name="T6" fmla="*/ 0 w 15"/>
              <a:gd name="T7" fmla="*/ 0 h 23"/>
              <a:gd name="T8" fmla="*/ 13 w 15"/>
              <a:gd name="T9" fmla="*/ 1 h 23"/>
              <a:gd name="T10" fmla="*/ 13 w 15"/>
              <a:gd name="T11" fmla="*/ 11 h 23"/>
              <a:gd name="T12" fmla="*/ 15 w 15"/>
              <a:gd name="T1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8" y="23"/>
                </a:lnTo>
                <a:lnTo>
                  <a:pt x="5" y="11"/>
                </a:lnTo>
                <a:lnTo>
                  <a:pt x="0" y="0"/>
                </a:lnTo>
                <a:lnTo>
                  <a:pt x="13" y="1"/>
                </a:lnTo>
                <a:lnTo>
                  <a:pt x="13" y="11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0" name="Freeform 1461"/>
          <p:cNvSpPr>
            <a:spLocks/>
          </p:cNvSpPr>
          <p:nvPr/>
        </p:nvSpPr>
        <p:spPr bwMode="auto">
          <a:xfrm>
            <a:off x="4156076" y="5097463"/>
            <a:ext cx="14288" cy="0"/>
          </a:xfrm>
          <a:custGeom>
            <a:avLst/>
            <a:gdLst>
              <a:gd name="T0" fmla="*/ 0 w 9"/>
              <a:gd name="T1" fmla="*/ 8 w 9"/>
              <a:gd name="T2" fmla="*/ 9 w 9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9">
                <a:moveTo>
                  <a:pt x="0" y="0"/>
                </a:moveTo>
                <a:lnTo>
                  <a:pt x="8" y="0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1" name="Freeform 1462"/>
          <p:cNvSpPr>
            <a:spLocks/>
          </p:cNvSpPr>
          <p:nvPr/>
        </p:nvSpPr>
        <p:spPr bwMode="auto">
          <a:xfrm>
            <a:off x="4086226" y="5046663"/>
            <a:ext cx="47625" cy="55563"/>
          </a:xfrm>
          <a:custGeom>
            <a:avLst/>
            <a:gdLst>
              <a:gd name="T0" fmla="*/ 11 w 30"/>
              <a:gd name="T1" fmla="*/ 34 h 35"/>
              <a:gd name="T2" fmla="*/ 7 w 30"/>
              <a:gd name="T3" fmla="*/ 35 h 35"/>
              <a:gd name="T4" fmla="*/ 5 w 30"/>
              <a:gd name="T5" fmla="*/ 35 h 35"/>
              <a:gd name="T6" fmla="*/ 1 w 30"/>
              <a:gd name="T7" fmla="*/ 31 h 35"/>
              <a:gd name="T8" fmla="*/ 1 w 30"/>
              <a:gd name="T9" fmla="*/ 30 h 35"/>
              <a:gd name="T10" fmla="*/ 1 w 30"/>
              <a:gd name="T11" fmla="*/ 23 h 35"/>
              <a:gd name="T12" fmla="*/ 3 w 30"/>
              <a:gd name="T13" fmla="*/ 12 h 35"/>
              <a:gd name="T14" fmla="*/ 0 w 30"/>
              <a:gd name="T15" fmla="*/ 4 h 35"/>
              <a:gd name="T16" fmla="*/ 0 w 30"/>
              <a:gd name="T17" fmla="*/ 0 h 35"/>
              <a:gd name="T18" fmla="*/ 9 w 30"/>
              <a:gd name="T19" fmla="*/ 4 h 35"/>
              <a:gd name="T20" fmla="*/ 11 w 30"/>
              <a:gd name="T21" fmla="*/ 9 h 35"/>
              <a:gd name="T22" fmla="*/ 12 w 30"/>
              <a:gd name="T23" fmla="*/ 8 h 35"/>
              <a:gd name="T24" fmla="*/ 14 w 30"/>
              <a:gd name="T25" fmla="*/ 8 h 35"/>
              <a:gd name="T26" fmla="*/ 14 w 30"/>
              <a:gd name="T27" fmla="*/ 5 h 35"/>
              <a:gd name="T28" fmla="*/ 14 w 30"/>
              <a:gd name="T29" fmla="*/ 2 h 35"/>
              <a:gd name="T30" fmla="*/ 18 w 30"/>
              <a:gd name="T31" fmla="*/ 2 h 35"/>
              <a:gd name="T32" fmla="*/ 19 w 30"/>
              <a:gd name="T33" fmla="*/ 2 h 35"/>
              <a:gd name="T34" fmla="*/ 30 w 30"/>
              <a:gd name="T35" fmla="*/ 2 h 35"/>
              <a:gd name="T36" fmla="*/ 30 w 30"/>
              <a:gd name="T37" fmla="*/ 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35">
                <a:moveTo>
                  <a:pt x="11" y="34"/>
                </a:moveTo>
                <a:lnTo>
                  <a:pt x="7" y="35"/>
                </a:lnTo>
                <a:lnTo>
                  <a:pt x="5" y="35"/>
                </a:lnTo>
                <a:lnTo>
                  <a:pt x="1" y="31"/>
                </a:lnTo>
                <a:lnTo>
                  <a:pt x="1" y="30"/>
                </a:lnTo>
                <a:lnTo>
                  <a:pt x="1" y="23"/>
                </a:lnTo>
                <a:lnTo>
                  <a:pt x="3" y="12"/>
                </a:lnTo>
                <a:lnTo>
                  <a:pt x="0" y="4"/>
                </a:lnTo>
                <a:lnTo>
                  <a:pt x="0" y="0"/>
                </a:lnTo>
                <a:lnTo>
                  <a:pt x="9" y="4"/>
                </a:lnTo>
                <a:lnTo>
                  <a:pt x="11" y="9"/>
                </a:lnTo>
                <a:lnTo>
                  <a:pt x="12" y="8"/>
                </a:lnTo>
                <a:lnTo>
                  <a:pt x="14" y="8"/>
                </a:lnTo>
                <a:lnTo>
                  <a:pt x="14" y="5"/>
                </a:lnTo>
                <a:lnTo>
                  <a:pt x="14" y="2"/>
                </a:lnTo>
                <a:lnTo>
                  <a:pt x="18" y="2"/>
                </a:lnTo>
                <a:lnTo>
                  <a:pt x="19" y="2"/>
                </a:lnTo>
                <a:lnTo>
                  <a:pt x="30" y="2"/>
                </a:lnTo>
                <a:lnTo>
                  <a:pt x="3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2" name="Freeform 1463"/>
          <p:cNvSpPr>
            <a:spLocks/>
          </p:cNvSpPr>
          <p:nvPr/>
        </p:nvSpPr>
        <p:spPr bwMode="auto">
          <a:xfrm>
            <a:off x="4183063" y="5100638"/>
            <a:ext cx="11113" cy="1588"/>
          </a:xfrm>
          <a:custGeom>
            <a:avLst/>
            <a:gdLst>
              <a:gd name="T0" fmla="*/ 0 w 7"/>
              <a:gd name="T1" fmla="*/ 1 h 1"/>
              <a:gd name="T2" fmla="*/ 6 w 7"/>
              <a:gd name="T3" fmla="*/ 1 h 1"/>
              <a:gd name="T4" fmla="*/ 7 w 7"/>
              <a:gd name="T5" fmla="*/ 1 h 1"/>
              <a:gd name="T6" fmla="*/ 7 w 7"/>
              <a:gd name="T7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">
                <a:moveTo>
                  <a:pt x="0" y="1"/>
                </a:moveTo>
                <a:lnTo>
                  <a:pt x="6" y="1"/>
                </a:lnTo>
                <a:lnTo>
                  <a:pt x="7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3" name="Freeform 1464"/>
          <p:cNvSpPr>
            <a:spLocks/>
          </p:cNvSpPr>
          <p:nvPr/>
        </p:nvSpPr>
        <p:spPr bwMode="auto">
          <a:xfrm>
            <a:off x="4170363" y="5097463"/>
            <a:ext cx="12700" cy="7938"/>
          </a:xfrm>
          <a:custGeom>
            <a:avLst/>
            <a:gdLst>
              <a:gd name="T0" fmla="*/ 0 w 8"/>
              <a:gd name="T1" fmla="*/ 0 h 5"/>
              <a:gd name="T2" fmla="*/ 3 w 8"/>
              <a:gd name="T3" fmla="*/ 5 h 5"/>
              <a:gd name="T4" fmla="*/ 8 w 8"/>
              <a:gd name="T5" fmla="*/ 3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5">
                <a:moveTo>
                  <a:pt x="0" y="0"/>
                </a:moveTo>
                <a:lnTo>
                  <a:pt x="3" y="5"/>
                </a:lnTo>
                <a:lnTo>
                  <a:pt x="8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4" name="Freeform 1465"/>
          <p:cNvSpPr>
            <a:spLocks/>
          </p:cNvSpPr>
          <p:nvPr/>
        </p:nvSpPr>
        <p:spPr bwMode="auto">
          <a:xfrm>
            <a:off x="4103688" y="5081588"/>
            <a:ext cx="92075" cy="30163"/>
          </a:xfrm>
          <a:custGeom>
            <a:avLst/>
            <a:gdLst>
              <a:gd name="T0" fmla="*/ 57 w 58"/>
              <a:gd name="T1" fmla="*/ 12 h 19"/>
              <a:gd name="T2" fmla="*/ 58 w 58"/>
              <a:gd name="T3" fmla="*/ 10 h 19"/>
              <a:gd name="T4" fmla="*/ 57 w 58"/>
              <a:gd name="T5" fmla="*/ 10 h 19"/>
              <a:gd name="T6" fmla="*/ 52 w 58"/>
              <a:gd name="T7" fmla="*/ 9 h 19"/>
              <a:gd name="T8" fmla="*/ 49 w 58"/>
              <a:gd name="T9" fmla="*/ 9 h 19"/>
              <a:gd name="T10" fmla="*/ 46 w 58"/>
              <a:gd name="T11" fmla="*/ 6 h 19"/>
              <a:gd name="T12" fmla="*/ 50 w 58"/>
              <a:gd name="T13" fmla="*/ 1 h 19"/>
              <a:gd name="T14" fmla="*/ 48 w 58"/>
              <a:gd name="T15" fmla="*/ 0 h 19"/>
              <a:gd name="T16" fmla="*/ 41 w 58"/>
              <a:gd name="T17" fmla="*/ 5 h 19"/>
              <a:gd name="T18" fmla="*/ 31 w 58"/>
              <a:gd name="T19" fmla="*/ 5 h 19"/>
              <a:gd name="T20" fmla="*/ 28 w 58"/>
              <a:gd name="T21" fmla="*/ 5 h 19"/>
              <a:gd name="T22" fmla="*/ 23 w 58"/>
              <a:gd name="T23" fmla="*/ 15 h 19"/>
              <a:gd name="T24" fmla="*/ 19 w 58"/>
              <a:gd name="T25" fmla="*/ 19 h 19"/>
              <a:gd name="T26" fmla="*/ 12 w 58"/>
              <a:gd name="T27" fmla="*/ 17 h 19"/>
              <a:gd name="T28" fmla="*/ 8 w 58"/>
              <a:gd name="T29" fmla="*/ 16 h 19"/>
              <a:gd name="T30" fmla="*/ 5 w 58"/>
              <a:gd name="T31" fmla="*/ 9 h 19"/>
              <a:gd name="T32" fmla="*/ 0 w 58"/>
              <a:gd name="T33" fmla="*/ 12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8" h="19">
                <a:moveTo>
                  <a:pt x="57" y="12"/>
                </a:moveTo>
                <a:lnTo>
                  <a:pt x="58" y="10"/>
                </a:lnTo>
                <a:lnTo>
                  <a:pt x="57" y="10"/>
                </a:lnTo>
                <a:lnTo>
                  <a:pt x="52" y="9"/>
                </a:lnTo>
                <a:lnTo>
                  <a:pt x="49" y="9"/>
                </a:lnTo>
                <a:lnTo>
                  <a:pt x="46" y="6"/>
                </a:lnTo>
                <a:lnTo>
                  <a:pt x="50" y="1"/>
                </a:lnTo>
                <a:lnTo>
                  <a:pt x="48" y="0"/>
                </a:lnTo>
                <a:lnTo>
                  <a:pt x="41" y="5"/>
                </a:lnTo>
                <a:lnTo>
                  <a:pt x="31" y="5"/>
                </a:lnTo>
                <a:lnTo>
                  <a:pt x="28" y="5"/>
                </a:lnTo>
                <a:lnTo>
                  <a:pt x="23" y="15"/>
                </a:lnTo>
                <a:lnTo>
                  <a:pt x="19" y="19"/>
                </a:lnTo>
                <a:lnTo>
                  <a:pt x="12" y="17"/>
                </a:lnTo>
                <a:lnTo>
                  <a:pt x="8" y="16"/>
                </a:lnTo>
                <a:lnTo>
                  <a:pt x="5" y="9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5" name="Freeform 1466"/>
          <p:cNvSpPr>
            <a:spLocks/>
          </p:cNvSpPr>
          <p:nvPr/>
        </p:nvSpPr>
        <p:spPr bwMode="auto">
          <a:xfrm>
            <a:off x="4502151" y="5067300"/>
            <a:ext cx="23813" cy="46038"/>
          </a:xfrm>
          <a:custGeom>
            <a:avLst/>
            <a:gdLst>
              <a:gd name="T0" fmla="*/ 15 w 15"/>
              <a:gd name="T1" fmla="*/ 29 h 29"/>
              <a:gd name="T2" fmla="*/ 15 w 15"/>
              <a:gd name="T3" fmla="*/ 28 h 29"/>
              <a:gd name="T4" fmla="*/ 7 w 15"/>
              <a:gd name="T5" fmla="*/ 24 h 29"/>
              <a:gd name="T6" fmla="*/ 3 w 15"/>
              <a:gd name="T7" fmla="*/ 19 h 29"/>
              <a:gd name="T8" fmla="*/ 0 w 15"/>
              <a:gd name="T9" fmla="*/ 6 h 29"/>
              <a:gd name="T10" fmla="*/ 0 w 15"/>
              <a:gd name="T11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29">
                <a:moveTo>
                  <a:pt x="15" y="29"/>
                </a:moveTo>
                <a:lnTo>
                  <a:pt x="15" y="28"/>
                </a:lnTo>
                <a:lnTo>
                  <a:pt x="7" y="24"/>
                </a:lnTo>
                <a:lnTo>
                  <a:pt x="3" y="19"/>
                </a:lnTo>
                <a:lnTo>
                  <a:pt x="0" y="6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6" name="Freeform 1467"/>
          <p:cNvSpPr>
            <a:spLocks/>
          </p:cNvSpPr>
          <p:nvPr/>
        </p:nvSpPr>
        <p:spPr bwMode="auto">
          <a:xfrm>
            <a:off x="4005263" y="5106988"/>
            <a:ext cx="14288" cy="14288"/>
          </a:xfrm>
          <a:custGeom>
            <a:avLst/>
            <a:gdLst>
              <a:gd name="T0" fmla="*/ 6 w 9"/>
              <a:gd name="T1" fmla="*/ 9 h 9"/>
              <a:gd name="T2" fmla="*/ 9 w 9"/>
              <a:gd name="T3" fmla="*/ 8 h 9"/>
              <a:gd name="T4" fmla="*/ 9 w 9"/>
              <a:gd name="T5" fmla="*/ 5 h 9"/>
              <a:gd name="T6" fmla="*/ 6 w 9"/>
              <a:gd name="T7" fmla="*/ 1 h 9"/>
              <a:gd name="T8" fmla="*/ 2 w 9"/>
              <a:gd name="T9" fmla="*/ 0 h 9"/>
              <a:gd name="T10" fmla="*/ 0 w 9"/>
              <a:gd name="T11" fmla="*/ 1 h 9"/>
              <a:gd name="T12" fmla="*/ 2 w 9"/>
              <a:gd name="T13" fmla="*/ 5 h 9"/>
              <a:gd name="T14" fmla="*/ 3 w 9"/>
              <a:gd name="T15" fmla="*/ 9 h 9"/>
              <a:gd name="T16" fmla="*/ 6 w 9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9">
                <a:moveTo>
                  <a:pt x="6" y="9"/>
                </a:moveTo>
                <a:lnTo>
                  <a:pt x="9" y="8"/>
                </a:lnTo>
                <a:lnTo>
                  <a:pt x="9" y="5"/>
                </a:lnTo>
                <a:lnTo>
                  <a:pt x="6" y="1"/>
                </a:lnTo>
                <a:lnTo>
                  <a:pt x="2" y="0"/>
                </a:lnTo>
                <a:lnTo>
                  <a:pt x="0" y="1"/>
                </a:lnTo>
                <a:lnTo>
                  <a:pt x="2" y="5"/>
                </a:lnTo>
                <a:lnTo>
                  <a:pt x="3" y="9"/>
                </a:lnTo>
                <a:lnTo>
                  <a:pt x="6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7" name="Line 1468"/>
          <p:cNvSpPr>
            <a:spLocks noChangeShapeType="1"/>
          </p:cNvSpPr>
          <p:nvPr/>
        </p:nvSpPr>
        <p:spPr bwMode="auto">
          <a:xfrm flipV="1">
            <a:off x="4451351" y="5121275"/>
            <a:ext cx="9525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8" name="Freeform 1469"/>
          <p:cNvSpPr>
            <a:spLocks/>
          </p:cNvSpPr>
          <p:nvPr/>
        </p:nvSpPr>
        <p:spPr bwMode="auto">
          <a:xfrm>
            <a:off x="4451351" y="5072063"/>
            <a:ext cx="39688" cy="52388"/>
          </a:xfrm>
          <a:custGeom>
            <a:avLst/>
            <a:gdLst>
              <a:gd name="T0" fmla="*/ 24 w 25"/>
              <a:gd name="T1" fmla="*/ 0 h 33"/>
              <a:gd name="T2" fmla="*/ 25 w 25"/>
              <a:gd name="T3" fmla="*/ 1 h 33"/>
              <a:gd name="T4" fmla="*/ 25 w 25"/>
              <a:gd name="T5" fmla="*/ 8 h 33"/>
              <a:gd name="T6" fmla="*/ 20 w 25"/>
              <a:gd name="T7" fmla="*/ 12 h 33"/>
              <a:gd name="T8" fmla="*/ 9 w 25"/>
              <a:gd name="T9" fmla="*/ 19 h 33"/>
              <a:gd name="T10" fmla="*/ 5 w 25"/>
              <a:gd name="T11" fmla="*/ 23 h 33"/>
              <a:gd name="T12" fmla="*/ 0 w 25"/>
              <a:gd name="T13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5" h="33">
                <a:moveTo>
                  <a:pt x="24" y="0"/>
                </a:moveTo>
                <a:lnTo>
                  <a:pt x="25" y="1"/>
                </a:lnTo>
                <a:lnTo>
                  <a:pt x="25" y="8"/>
                </a:lnTo>
                <a:lnTo>
                  <a:pt x="20" y="12"/>
                </a:lnTo>
                <a:lnTo>
                  <a:pt x="9" y="19"/>
                </a:lnTo>
                <a:lnTo>
                  <a:pt x="5" y="23"/>
                </a:lnTo>
                <a:lnTo>
                  <a:pt x="0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9" name="Freeform 1470"/>
          <p:cNvSpPr>
            <a:spLocks/>
          </p:cNvSpPr>
          <p:nvPr/>
        </p:nvSpPr>
        <p:spPr bwMode="auto">
          <a:xfrm>
            <a:off x="4519613" y="5113338"/>
            <a:ext cx="6350" cy="15875"/>
          </a:xfrm>
          <a:custGeom>
            <a:avLst/>
            <a:gdLst>
              <a:gd name="T0" fmla="*/ 0 w 4"/>
              <a:gd name="T1" fmla="*/ 10 h 10"/>
              <a:gd name="T2" fmla="*/ 1 w 4"/>
              <a:gd name="T3" fmla="*/ 10 h 10"/>
              <a:gd name="T4" fmla="*/ 2 w 4"/>
              <a:gd name="T5" fmla="*/ 4 h 10"/>
              <a:gd name="T6" fmla="*/ 4 w 4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0">
                <a:moveTo>
                  <a:pt x="0" y="10"/>
                </a:moveTo>
                <a:lnTo>
                  <a:pt x="1" y="10"/>
                </a:lnTo>
                <a:lnTo>
                  <a:pt x="2" y="4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0" name="Freeform 1471"/>
          <p:cNvSpPr>
            <a:spLocks/>
          </p:cNvSpPr>
          <p:nvPr/>
        </p:nvSpPr>
        <p:spPr bwMode="auto">
          <a:xfrm>
            <a:off x="4230688" y="5126038"/>
            <a:ext cx="0" cy="4763"/>
          </a:xfrm>
          <a:custGeom>
            <a:avLst/>
            <a:gdLst>
              <a:gd name="T0" fmla="*/ 3 h 3"/>
              <a:gd name="T1" fmla="*/ 0 h 3"/>
              <a:gd name="T2" fmla="*/ 2 h 3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3">
                <a:moveTo>
                  <a:pt x="0" y="3"/>
                </a:moveTo>
                <a:lnTo>
                  <a:pt x="0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1" name="Freeform 1472"/>
          <p:cNvSpPr>
            <a:spLocks/>
          </p:cNvSpPr>
          <p:nvPr/>
        </p:nvSpPr>
        <p:spPr bwMode="auto">
          <a:xfrm>
            <a:off x="4460876" y="5095875"/>
            <a:ext cx="52388" cy="36513"/>
          </a:xfrm>
          <a:custGeom>
            <a:avLst/>
            <a:gdLst>
              <a:gd name="T0" fmla="*/ 0 w 33"/>
              <a:gd name="T1" fmla="*/ 16 h 23"/>
              <a:gd name="T2" fmla="*/ 1 w 33"/>
              <a:gd name="T3" fmla="*/ 11 h 23"/>
              <a:gd name="T4" fmla="*/ 8 w 33"/>
              <a:gd name="T5" fmla="*/ 8 h 23"/>
              <a:gd name="T6" fmla="*/ 15 w 33"/>
              <a:gd name="T7" fmla="*/ 4 h 23"/>
              <a:gd name="T8" fmla="*/ 22 w 33"/>
              <a:gd name="T9" fmla="*/ 0 h 23"/>
              <a:gd name="T10" fmla="*/ 27 w 33"/>
              <a:gd name="T11" fmla="*/ 8 h 23"/>
              <a:gd name="T12" fmla="*/ 33 w 33"/>
              <a:gd name="T13" fmla="*/ 14 h 23"/>
              <a:gd name="T14" fmla="*/ 33 w 33"/>
              <a:gd name="T15" fmla="*/ 18 h 23"/>
              <a:gd name="T16" fmla="*/ 31 w 33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" h="23">
                <a:moveTo>
                  <a:pt x="0" y="16"/>
                </a:moveTo>
                <a:lnTo>
                  <a:pt x="1" y="11"/>
                </a:lnTo>
                <a:lnTo>
                  <a:pt x="8" y="8"/>
                </a:lnTo>
                <a:lnTo>
                  <a:pt x="15" y="4"/>
                </a:lnTo>
                <a:lnTo>
                  <a:pt x="22" y="0"/>
                </a:lnTo>
                <a:lnTo>
                  <a:pt x="27" y="8"/>
                </a:lnTo>
                <a:lnTo>
                  <a:pt x="33" y="14"/>
                </a:lnTo>
                <a:lnTo>
                  <a:pt x="33" y="18"/>
                </a:lnTo>
                <a:lnTo>
                  <a:pt x="31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2" name="Freeform 1473"/>
          <p:cNvSpPr>
            <a:spLocks/>
          </p:cNvSpPr>
          <p:nvPr/>
        </p:nvSpPr>
        <p:spPr bwMode="auto">
          <a:xfrm>
            <a:off x="4043363" y="5106988"/>
            <a:ext cx="15875" cy="28575"/>
          </a:xfrm>
          <a:custGeom>
            <a:avLst/>
            <a:gdLst>
              <a:gd name="T0" fmla="*/ 10 w 10"/>
              <a:gd name="T1" fmla="*/ 18 h 18"/>
              <a:gd name="T2" fmla="*/ 8 w 10"/>
              <a:gd name="T3" fmla="*/ 4 h 18"/>
              <a:gd name="T4" fmla="*/ 0 w 10"/>
              <a:gd name="T5" fmla="*/ 0 h 18"/>
              <a:gd name="T6" fmla="*/ 1 w 10"/>
              <a:gd name="T7" fmla="*/ 9 h 18"/>
              <a:gd name="T8" fmla="*/ 10 w 10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8">
                <a:moveTo>
                  <a:pt x="10" y="18"/>
                </a:moveTo>
                <a:lnTo>
                  <a:pt x="8" y="4"/>
                </a:lnTo>
                <a:lnTo>
                  <a:pt x="0" y="0"/>
                </a:lnTo>
                <a:lnTo>
                  <a:pt x="1" y="9"/>
                </a:lnTo>
                <a:lnTo>
                  <a:pt x="1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3" name="Freeform 1474"/>
          <p:cNvSpPr>
            <a:spLocks/>
          </p:cNvSpPr>
          <p:nvPr/>
        </p:nvSpPr>
        <p:spPr bwMode="auto">
          <a:xfrm>
            <a:off x="4229101" y="5130800"/>
            <a:ext cx="1588" cy="6350"/>
          </a:xfrm>
          <a:custGeom>
            <a:avLst/>
            <a:gdLst>
              <a:gd name="T0" fmla="*/ 0 w 1"/>
              <a:gd name="T1" fmla="*/ 4 h 4"/>
              <a:gd name="T2" fmla="*/ 1 w 1"/>
              <a:gd name="T3" fmla="*/ 1 h 4"/>
              <a:gd name="T4" fmla="*/ 1 w 1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4">
                <a:moveTo>
                  <a:pt x="0" y="4"/>
                </a:moveTo>
                <a:lnTo>
                  <a:pt x="1" y="1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4" name="Freeform 1475"/>
          <p:cNvSpPr>
            <a:spLocks/>
          </p:cNvSpPr>
          <p:nvPr/>
        </p:nvSpPr>
        <p:spPr bwMode="auto">
          <a:xfrm>
            <a:off x="4508501" y="5129213"/>
            <a:ext cx="11113" cy="14288"/>
          </a:xfrm>
          <a:custGeom>
            <a:avLst/>
            <a:gdLst>
              <a:gd name="T0" fmla="*/ 0 w 7"/>
              <a:gd name="T1" fmla="*/ 9 h 9"/>
              <a:gd name="T2" fmla="*/ 5 w 7"/>
              <a:gd name="T3" fmla="*/ 1 h 9"/>
              <a:gd name="T4" fmla="*/ 7 w 7"/>
              <a:gd name="T5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9">
                <a:moveTo>
                  <a:pt x="0" y="9"/>
                </a:moveTo>
                <a:lnTo>
                  <a:pt x="5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5" name="Freeform 1476"/>
          <p:cNvSpPr>
            <a:spLocks/>
          </p:cNvSpPr>
          <p:nvPr/>
        </p:nvSpPr>
        <p:spPr bwMode="auto">
          <a:xfrm>
            <a:off x="4506913" y="5132388"/>
            <a:ext cx="3175" cy="11113"/>
          </a:xfrm>
          <a:custGeom>
            <a:avLst/>
            <a:gdLst>
              <a:gd name="T0" fmla="*/ 2 w 2"/>
              <a:gd name="T1" fmla="*/ 0 h 7"/>
              <a:gd name="T2" fmla="*/ 0 w 2"/>
              <a:gd name="T3" fmla="*/ 4 h 7"/>
              <a:gd name="T4" fmla="*/ 1 w 2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7">
                <a:moveTo>
                  <a:pt x="2" y="0"/>
                </a:moveTo>
                <a:lnTo>
                  <a:pt x="0" y="4"/>
                </a:lnTo>
                <a:lnTo>
                  <a:pt x="1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6" name="Freeform 1477"/>
          <p:cNvSpPr>
            <a:spLocks/>
          </p:cNvSpPr>
          <p:nvPr/>
        </p:nvSpPr>
        <p:spPr bwMode="auto">
          <a:xfrm>
            <a:off x="4062413" y="5105400"/>
            <a:ext cx="46038" cy="44450"/>
          </a:xfrm>
          <a:custGeom>
            <a:avLst/>
            <a:gdLst>
              <a:gd name="T0" fmla="*/ 26 w 29"/>
              <a:gd name="T1" fmla="*/ 28 h 28"/>
              <a:gd name="T2" fmla="*/ 22 w 29"/>
              <a:gd name="T3" fmla="*/ 25 h 28"/>
              <a:gd name="T4" fmla="*/ 16 w 29"/>
              <a:gd name="T5" fmla="*/ 24 h 28"/>
              <a:gd name="T6" fmla="*/ 11 w 29"/>
              <a:gd name="T7" fmla="*/ 19 h 28"/>
              <a:gd name="T8" fmla="*/ 9 w 29"/>
              <a:gd name="T9" fmla="*/ 10 h 28"/>
              <a:gd name="T10" fmla="*/ 7 w 29"/>
              <a:gd name="T11" fmla="*/ 8 h 28"/>
              <a:gd name="T12" fmla="*/ 0 w 29"/>
              <a:gd name="T13" fmla="*/ 2 h 28"/>
              <a:gd name="T14" fmla="*/ 4 w 29"/>
              <a:gd name="T15" fmla="*/ 1 h 28"/>
              <a:gd name="T16" fmla="*/ 5 w 29"/>
              <a:gd name="T17" fmla="*/ 1 h 28"/>
              <a:gd name="T18" fmla="*/ 11 w 29"/>
              <a:gd name="T19" fmla="*/ 0 h 28"/>
              <a:gd name="T20" fmla="*/ 18 w 29"/>
              <a:gd name="T21" fmla="*/ 12 h 28"/>
              <a:gd name="T22" fmla="*/ 24 w 29"/>
              <a:gd name="T23" fmla="*/ 13 h 28"/>
              <a:gd name="T24" fmla="*/ 29 w 29"/>
              <a:gd name="T25" fmla="*/ 19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28">
                <a:moveTo>
                  <a:pt x="26" y="28"/>
                </a:moveTo>
                <a:lnTo>
                  <a:pt x="22" y="25"/>
                </a:lnTo>
                <a:lnTo>
                  <a:pt x="16" y="24"/>
                </a:lnTo>
                <a:lnTo>
                  <a:pt x="11" y="19"/>
                </a:lnTo>
                <a:lnTo>
                  <a:pt x="9" y="10"/>
                </a:lnTo>
                <a:lnTo>
                  <a:pt x="7" y="8"/>
                </a:lnTo>
                <a:lnTo>
                  <a:pt x="0" y="2"/>
                </a:lnTo>
                <a:lnTo>
                  <a:pt x="4" y="1"/>
                </a:lnTo>
                <a:lnTo>
                  <a:pt x="5" y="1"/>
                </a:lnTo>
                <a:lnTo>
                  <a:pt x="11" y="0"/>
                </a:lnTo>
                <a:lnTo>
                  <a:pt x="18" y="12"/>
                </a:lnTo>
                <a:lnTo>
                  <a:pt x="24" y="13"/>
                </a:lnTo>
                <a:lnTo>
                  <a:pt x="29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7" name="Line 1478"/>
          <p:cNvSpPr>
            <a:spLocks noChangeShapeType="1"/>
          </p:cNvSpPr>
          <p:nvPr/>
        </p:nvSpPr>
        <p:spPr bwMode="auto">
          <a:xfrm flipV="1">
            <a:off x="4217988" y="5137150"/>
            <a:ext cx="11113" cy="1270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8" name="Freeform 1479"/>
          <p:cNvSpPr>
            <a:spLocks/>
          </p:cNvSpPr>
          <p:nvPr/>
        </p:nvSpPr>
        <p:spPr bwMode="auto">
          <a:xfrm>
            <a:off x="4122738" y="5097463"/>
            <a:ext cx="33338" cy="61913"/>
          </a:xfrm>
          <a:custGeom>
            <a:avLst/>
            <a:gdLst>
              <a:gd name="T0" fmla="*/ 16 w 21"/>
              <a:gd name="T1" fmla="*/ 39 h 39"/>
              <a:gd name="T2" fmla="*/ 16 w 21"/>
              <a:gd name="T3" fmla="*/ 36 h 39"/>
              <a:gd name="T4" fmla="*/ 11 w 21"/>
              <a:gd name="T5" fmla="*/ 26 h 39"/>
              <a:gd name="T6" fmla="*/ 7 w 21"/>
              <a:gd name="T7" fmla="*/ 26 h 39"/>
              <a:gd name="T8" fmla="*/ 0 w 21"/>
              <a:gd name="T9" fmla="*/ 21 h 39"/>
              <a:gd name="T10" fmla="*/ 6 w 21"/>
              <a:gd name="T11" fmla="*/ 14 h 39"/>
              <a:gd name="T12" fmla="*/ 8 w 21"/>
              <a:gd name="T13" fmla="*/ 13 h 39"/>
              <a:gd name="T14" fmla="*/ 14 w 21"/>
              <a:gd name="T15" fmla="*/ 11 h 39"/>
              <a:gd name="T16" fmla="*/ 16 w 21"/>
              <a:gd name="T17" fmla="*/ 11 h 39"/>
              <a:gd name="T18" fmla="*/ 16 w 21"/>
              <a:gd name="T19" fmla="*/ 5 h 39"/>
              <a:gd name="T20" fmla="*/ 18 w 21"/>
              <a:gd name="T21" fmla="*/ 0 h 39"/>
              <a:gd name="T22" fmla="*/ 21 w 21"/>
              <a:gd name="T23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1" h="39">
                <a:moveTo>
                  <a:pt x="16" y="39"/>
                </a:moveTo>
                <a:lnTo>
                  <a:pt x="16" y="36"/>
                </a:lnTo>
                <a:lnTo>
                  <a:pt x="11" y="26"/>
                </a:lnTo>
                <a:lnTo>
                  <a:pt x="7" y="26"/>
                </a:lnTo>
                <a:lnTo>
                  <a:pt x="0" y="21"/>
                </a:lnTo>
                <a:lnTo>
                  <a:pt x="6" y="14"/>
                </a:lnTo>
                <a:lnTo>
                  <a:pt x="8" y="13"/>
                </a:lnTo>
                <a:lnTo>
                  <a:pt x="14" y="11"/>
                </a:lnTo>
                <a:lnTo>
                  <a:pt x="16" y="11"/>
                </a:lnTo>
                <a:lnTo>
                  <a:pt x="16" y="5"/>
                </a:lnTo>
                <a:lnTo>
                  <a:pt x="18" y="0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9" name="Freeform 1480"/>
          <p:cNvSpPr>
            <a:spLocks/>
          </p:cNvSpPr>
          <p:nvPr/>
        </p:nvSpPr>
        <p:spPr bwMode="auto">
          <a:xfrm>
            <a:off x="4148138" y="5159375"/>
            <a:ext cx="9525" cy="17463"/>
          </a:xfrm>
          <a:custGeom>
            <a:avLst/>
            <a:gdLst>
              <a:gd name="T0" fmla="*/ 6 w 6"/>
              <a:gd name="T1" fmla="*/ 11 h 11"/>
              <a:gd name="T2" fmla="*/ 5 w 6"/>
              <a:gd name="T3" fmla="*/ 2 h 11"/>
              <a:gd name="T4" fmla="*/ 0 w 6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11">
                <a:moveTo>
                  <a:pt x="6" y="11"/>
                </a:moveTo>
                <a:lnTo>
                  <a:pt x="5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0" name="Freeform 1481"/>
          <p:cNvSpPr>
            <a:spLocks/>
          </p:cNvSpPr>
          <p:nvPr/>
        </p:nvSpPr>
        <p:spPr bwMode="auto">
          <a:xfrm>
            <a:off x="4108451" y="5135563"/>
            <a:ext cx="49213" cy="47625"/>
          </a:xfrm>
          <a:custGeom>
            <a:avLst/>
            <a:gdLst>
              <a:gd name="T0" fmla="*/ 0 w 31"/>
              <a:gd name="T1" fmla="*/ 0 h 30"/>
              <a:gd name="T2" fmla="*/ 5 w 31"/>
              <a:gd name="T3" fmla="*/ 5 h 30"/>
              <a:gd name="T4" fmla="*/ 16 w 31"/>
              <a:gd name="T5" fmla="*/ 11 h 30"/>
              <a:gd name="T6" fmla="*/ 16 w 31"/>
              <a:gd name="T7" fmla="*/ 24 h 30"/>
              <a:gd name="T8" fmla="*/ 24 w 31"/>
              <a:gd name="T9" fmla="*/ 30 h 30"/>
              <a:gd name="T10" fmla="*/ 21 w 31"/>
              <a:gd name="T11" fmla="*/ 20 h 30"/>
              <a:gd name="T12" fmla="*/ 24 w 31"/>
              <a:gd name="T13" fmla="*/ 20 h 30"/>
              <a:gd name="T14" fmla="*/ 28 w 31"/>
              <a:gd name="T15" fmla="*/ 26 h 30"/>
              <a:gd name="T16" fmla="*/ 31 w 31"/>
              <a:gd name="T17" fmla="*/ 2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1" h="30">
                <a:moveTo>
                  <a:pt x="0" y="0"/>
                </a:moveTo>
                <a:lnTo>
                  <a:pt x="5" y="5"/>
                </a:lnTo>
                <a:lnTo>
                  <a:pt x="16" y="11"/>
                </a:lnTo>
                <a:lnTo>
                  <a:pt x="16" y="24"/>
                </a:lnTo>
                <a:lnTo>
                  <a:pt x="24" y="30"/>
                </a:lnTo>
                <a:lnTo>
                  <a:pt x="21" y="20"/>
                </a:lnTo>
                <a:lnTo>
                  <a:pt x="24" y="20"/>
                </a:lnTo>
                <a:lnTo>
                  <a:pt x="28" y="26"/>
                </a:lnTo>
                <a:lnTo>
                  <a:pt x="31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1" name="Freeform 1482"/>
          <p:cNvSpPr>
            <a:spLocks/>
          </p:cNvSpPr>
          <p:nvPr/>
        </p:nvSpPr>
        <p:spPr bwMode="auto">
          <a:xfrm>
            <a:off x="4011613" y="5156200"/>
            <a:ext cx="22225" cy="39688"/>
          </a:xfrm>
          <a:custGeom>
            <a:avLst/>
            <a:gdLst>
              <a:gd name="T0" fmla="*/ 9 w 14"/>
              <a:gd name="T1" fmla="*/ 25 h 25"/>
              <a:gd name="T2" fmla="*/ 13 w 14"/>
              <a:gd name="T3" fmla="*/ 17 h 25"/>
              <a:gd name="T4" fmla="*/ 14 w 14"/>
              <a:gd name="T5" fmla="*/ 15 h 25"/>
              <a:gd name="T6" fmla="*/ 7 w 14"/>
              <a:gd name="T7" fmla="*/ 13 h 25"/>
              <a:gd name="T8" fmla="*/ 10 w 14"/>
              <a:gd name="T9" fmla="*/ 8 h 25"/>
              <a:gd name="T10" fmla="*/ 3 w 14"/>
              <a:gd name="T11" fmla="*/ 0 h 25"/>
              <a:gd name="T12" fmla="*/ 0 w 14"/>
              <a:gd name="T13" fmla="*/ 21 h 25"/>
              <a:gd name="T14" fmla="*/ 9 w 14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25">
                <a:moveTo>
                  <a:pt x="9" y="25"/>
                </a:moveTo>
                <a:lnTo>
                  <a:pt x="13" y="17"/>
                </a:lnTo>
                <a:lnTo>
                  <a:pt x="14" y="15"/>
                </a:lnTo>
                <a:lnTo>
                  <a:pt x="7" y="13"/>
                </a:lnTo>
                <a:lnTo>
                  <a:pt x="10" y="8"/>
                </a:lnTo>
                <a:lnTo>
                  <a:pt x="3" y="0"/>
                </a:lnTo>
                <a:lnTo>
                  <a:pt x="0" y="21"/>
                </a:lnTo>
                <a:lnTo>
                  <a:pt x="9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2" name="Freeform 1483"/>
          <p:cNvSpPr>
            <a:spLocks/>
          </p:cNvSpPr>
          <p:nvPr/>
        </p:nvSpPr>
        <p:spPr bwMode="auto">
          <a:xfrm>
            <a:off x="4044951" y="5137150"/>
            <a:ext cx="52388" cy="69850"/>
          </a:xfrm>
          <a:custGeom>
            <a:avLst/>
            <a:gdLst>
              <a:gd name="T0" fmla="*/ 31 w 33"/>
              <a:gd name="T1" fmla="*/ 44 h 44"/>
              <a:gd name="T2" fmla="*/ 33 w 33"/>
              <a:gd name="T3" fmla="*/ 38 h 44"/>
              <a:gd name="T4" fmla="*/ 23 w 33"/>
              <a:gd name="T5" fmla="*/ 23 h 44"/>
              <a:gd name="T6" fmla="*/ 22 w 33"/>
              <a:gd name="T7" fmla="*/ 19 h 44"/>
              <a:gd name="T8" fmla="*/ 19 w 33"/>
              <a:gd name="T9" fmla="*/ 12 h 44"/>
              <a:gd name="T10" fmla="*/ 19 w 33"/>
              <a:gd name="T11" fmla="*/ 10 h 44"/>
              <a:gd name="T12" fmla="*/ 1 w 33"/>
              <a:gd name="T13" fmla="*/ 0 h 44"/>
              <a:gd name="T14" fmla="*/ 0 w 33"/>
              <a:gd name="T15" fmla="*/ 4 h 44"/>
              <a:gd name="T16" fmla="*/ 0 w 33"/>
              <a:gd name="T17" fmla="*/ 12 h 44"/>
              <a:gd name="T18" fmla="*/ 3 w 33"/>
              <a:gd name="T19" fmla="*/ 18 h 44"/>
              <a:gd name="T20" fmla="*/ 9 w 33"/>
              <a:gd name="T21" fmla="*/ 26 h 44"/>
              <a:gd name="T22" fmla="*/ 31 w 33"/>
              <a:gd name="T2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44">
                <a:moveTo>
                  <a:pt x="31" y="44"/>
                </a:moveTo>
                <a:lnTo>
                  <a:pt x="33" y="38"/>
                </a:lnTo>
                <a:lnTo>
                  <a:pt x="23" y="23"/>
                </a:lnTo>
                <a:lnTo>
                  <a:pt x="22" y="19"/>
                </a:lnTo>
                <a:lnTo>
                  <a:pt x="19" y="12"/>
                </a:lnTo>
                <a:lnTo>
                  <a:pt x="19" y="10"/>
                </a:lnTo>
                <a:lnTo>
                  <a:pt x="1" y="0"/>
                </a:lnTo>
                <a:lnTo>
                  <a:pt x="0" y="4"/>
                </a:lnTo>
                <a:lnTo>
                  <a:pt x="0" y="12"/>
                </a:lnTo>
                <a:lnTo>
                  <a:pt x="3" y="18"/>
                </a:lnTo>
                <a:lnTo>
                  <a:pt x="9" y="26"/>
                </a:lnTo>
                <a:lnTo>
                  <a:pt x="31" y="4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3" name="Freeform 1484"/>
          <p:cNvSpPr>
            <a:spLocks/>
          </p:cNvSpPr>
          <p:nvPr/>
        </p:nvSpPr>
        <p:spPr bwMode="auto">
          <a:xfrm>
            <a:off x="4051301" y="5189538"/>
            <a:ext cx="22225" cy="31750"/>
          </a:xfrm>
          <a:custGeom>
            <a:avLst/>
            <a:gdLst>
              <a:gd name="T0" fmla="*/ 14 w 14"/>
              <a:gd name="T1" fmla="*/ 7 h 20"/>
              <a:gd name="T2" fmla="*/ 5 w 14"/>
              <a:gd name="T3" fmla="*/ 4 h 20"/>
              <a:gd name="T4" fmla="*/ 0 w 14"/>
              <a:gd name="T5" fmla="*/ 0 h 20"/>
              <a:gd name="T6" fmla="*/ 5 w 14"/>
              <a:gd name="T7" fmla="*/ 16 h 20"/>
              <a:gd name="T8" fmla="*/ 11 w 14"/>
              <a:gd name="T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20">
                <a:moveTo>
                  <a:pt x="14" y="7"/>
                </a:moveTo>
                <a:lnTo>
                  <a:pt x="5" y="4"/>
                </a:lnTo>
                <a:lnTo>
                  <a:pt x="0" y="0"/>
                </a:lnTo>
                <a:lnTo>
                  <a:pt x="5" y="16"/>
                </a:lnTo>
                <a:lnTo>
                  <a:pt x="11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4" name="Freeform 1485"/>
          <p:cNvSpPr>
            <a:spLocks/>
          </p:cNvSpPr>
          <p:nvPr/>
        </p:nvSpPr>
        <p:spPr bwMode="auto">
          <a:xfrm>
            <a:off x="4092576" y="5129213"/>
            <a:ext cx="138113" cy="95250"/>
          </a:xfrm>
          <a:custGeom>
            <a:avLst/>
            <a:gdLst>
              <a:gd name="T0" fmla="*/ 87 w 87"/>
              <a:gd name="T1" fmla="*/ 0 h 60"/>
              <a:gd name="T2" fmla="*/ 80 w 87"/>
              <a:gd name="T3" fmla="*/ 5 h 60"/>
              <a:gd name="T4" fmla="*/ 74 w 87"/>
              <a:gd name="T5" fmla="*/ 12 h 60"/>
              <a:gd name="T6" fmla="*/ 70 w 87"/>
              <a:gd name="T7" fmla="*/ 19 h 60"/>
              <a:gd name="T8" fmla="*/ 68 w 87"/>
              <a:gd name="T9" fmla="*/ 20 h 60"/>
              <a:gd name="T10" fmla="*/ 67 w 87"/>
              <a:gd name="T11" fmla="*/ 20 h 60"/>
              <a:gd name="T12" fmla="*/ 60 w 87"/>
              <a:gd name="T13" fmla="*/ 25 h 60"/>
              <a:gd name="T14" fmla="*/ 56 w 87"/>
              <a:gd name="T15" fmla="*/ 27 h 60"/>
              <a:gd name="T16" fmla="*/ 53 w 87"/>
              <a:gd name="T17" fmla="*/ 25 h 60"/>
              <a:gd name="T18" fmla="*/ 52 w 87"/>
              <a:gd name="T19" fmla="*/ 25 h 60"/>
              <a:gd name="T20" fmla="*/ 52 w 87"/>
              <a:gd name="T21" fmla="*/ 27 h 60"/>
              <a:gd name="T22" fmla="*/ 53 w 87"/>
              <a:gd name="T23" fmla="*/ 35 h 60"/>
              <a:gd name="T24" fmla="*/ 50 w 87"/>
              <a:gd name="T25" fmla="*/ 40 h 60"/>
              <a:gd name="T26" fmla="*/ 45 w 87"/>
              <a:gd name="T27" fmla="*/ 43 h 60"/>
              <a:gd name="T28" fmla="*/ 35 w 87"/>
              <a:gd name="T29" fmla="*/ 47 h 60"/>
              <a:gd name="T30" fmla="*/ 29 w 87"/>
              <a:gd name="T31" fmla="*/ 49 h 60"/>
              <a:gd name="T32" fmla="*/ 26 w 87"/>
              <a:gd name="T33" fmla="*/ 49 h 60"/>
              <a:gd name="T34" fmla="*/ 27 w 87"/>
              <a:gd name="T35" fmla="*/ 57 h 60"/>
              <a:gd name="T36" fmla="*/ 14 w 87"/>
              <a:gd name="T37" fmla="*/ 60 h 60"/>
              <a:gd name="T38" fmla="*/ 12 w 87"/>
              <a:gd name="T39" fmla="*/ 58 h 60"/>
              <a:gd name="T40" fmla="*/ 8 w 87"/>
              <a:gd name="T41" fmla="*/ 57 h 60"/>
              <a:gd name="T42" fmla="*/ 8 w 87"/>
              <a:gd name="T43" fmla="*/ 43 h 60"/>
              <a:gd name="T44" fmla="*/ 3 w 87"/>
              <a:gd name="T45" fmla="*/ 34 h 60"/>
              <a:gd name="T46" fmla="*/ 0 w 87"/>
              <a:gd name="T47" fmla="*/ 30 h 60"/>
              <a:gd name="T48" fmla="*/ 1 w 87"/>
              <a:gd name="T49" fmla="*/ 27 h 60"/>
              <a:gd name="T50" fmla="*/ 1 w 87"/>
              <a:gd name="T51" fmla="*/ 27 h 60"/>
              <a:gd name="T52" fmla="*/ 5 w 87"/>
              <a:gd name="T53" fmla="*/ 31 h 60"/>
              <a:gd name="T54" fmla="*/ 10 w 87"/>
              <a:gd name="T55" fmla="*/ 36 h 60"/>
              <a:gd name="T56" fmla="*/ 11 w 87"/>
              <a:gd name="T57" fmla="*/ 30 h 60"/>
              <a:gd name="T58" fmla="*/ 10 w 87"/>
              <a:gd name="T59" fmla="*/ 27 h 60"/>
              <a:gd name="T60" fmla="*/ 1 w 87"/>
              <a:gd name="T61" fmla="*/ 15 h 60"/>
              <a:gd name="T62" fmla="*/ 8 w 87"/>
              <a:gd name="T63" fmla="*/ 15 h 60"/>
              <a:gd name="T64" fmla="*/ 8 w 87"/>
              <a:gd name="T65" fmla="*/ 13 h 60"/>
              <a:gd name="T66" fmla="*/ 7 w 87"/>
              <a:gd name="T67" fmla="*/ 13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7" h="60">
                <a:moveTo>
                  <a:pt x="87" y="0"/>
                </a:moveTo>
                <a:lnTo>
                  <a:pt x="80" y="5"/>
                </a:lnTo>
                <a:lnTo>
                  <a:pt x="74" y="12"/>
                </a:lnTo>
                <a:lnTo>
                  <a:pt x="70" y="19"/>
                </a:lnTo>
                <a:lnTo>
                  <a:pt x="68" y="20"/>
                </a:lnTo>
                <a:lnTo>
                  <a:pt x="67" y="20"/>
                </a:lnTo>
                <a:lnTo>
                  <a:pt x="60" y="25"/>
                </a:lnTo>
                <a:lnTo>
                  <a:pt x="56" y="27"/>
                </a:lnTo>
                <a:lnTo>
                  <a:pt x="53" y="25"/>
                </a:lnTo>
                <a:lnTo>
                  <a:pt x="52" y="25"/>
                </a:lnTo>
                <a:lnTo>
                  <a:pt x="52" y="27"/>
                </a:lnTo>
                <a:lnTo>
                  <a:pt x="53" y="35"/>
                </a:lnTo>
                <a:lnTo>
                  <a:pt x="50" y="40"/>
                </a:lnTo>
                <a:lnTo>
                  <a:pt x="45" y="43"/>
                </a:lnTo>
                <a:lnTo>
                  <a:pt x="35" y="47"/>
                </a:lnTo>
                <a:lnTo>
                  <a:pt x="29" y="49"/>
                </a:lnTo>
                <a:lnTo>
                  <a:pt x="26" y="49"/>
                </a:lnTo>
                <a:lnTo>
                  <a:pt x="27" y="57"/>
                </a:lnTo>
                <a:lnTo>
                  <a:pt x="14" y="60"/>
                </a:lnTo>
                <a:lnTo>
                  <a:pt x="12" y="58"/>
                </a:lnTo>
                <a:lnTo>
                  <a:pt x="8" y="57"/>
                </a:lnTo>
                <a:lnTo>
                  <a:pt x="8" y="43"/>
                </a:lnTo>
                <a:lnTo>
                  <a:pt x="3" y="34"/>
                </a:lnTo>
                <a:lnTo>
                  <a:pt x="0" y="30"/>
                </a:lnTo>
                <a:lnTo>
                  <a:pt x="1" y="27"/>
                </a:lnTo>
                <a:lnTo>
                  <a:pt x="1" y="27"/>
                </a:lnTo>
                <a:lnTo>
                  <a:pt x="5" y="31"/>
                </a:lnTo>
                <a:lnTo>
                  <a:pt x="10" y="36"/>
                </a:lnTo>
                <a:lnTo>
                  <a:pt x="11" y="30"/>
                </a:lnTo>
                <a:lnTo>
                  <a:pt x="10" y="27"/>
                </a:lnTo>
                <a:lnTo>
                  <a:pt x="1" y="15"/>
                </a:lnTo>
                <a:lnTo>
                  <a:pt x="8" y="15"/>
                </a:lnTo>
                <a:lnTo>
                  <a:pt x="8" y="13"/>
                </a:lnTo>
                <a:lnTo>
                  <a:pt x="7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5" name="Line 1486"/>
          <p:cNvSpPr>
            <a:spLocks noChangeShapeType="1"/>
          </p:cNvSpPr>
          <p:nvPr/>
        </p:nvSpPr>
        <p:spPr bwMode="auto">
          <a:xfrm flipV="1">
            <a:off x="4195763" y="5197475"/>
            <a:ext cx="7938" cy="269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6" name="Freeform 1487"/>
          <p:cNvSpPr>
            <a:spLocks/>
          </p:cNvSpPr>
          <p:nvPr/>
        </p:nvSpPr>
        <p:spPr bwMode="auto">
          <a:xfrm>
            <a:off x="4200526" y="5149850"/>
            <a:ext cx="22225" cy="84138"/>
          </a:xfrm>
          <a:custGeom>
            <a:avLst/>
            <a:gdLst>
              <a:gd name="T0" fmla="*/ 2 w 14"/>
              <a:gd name="T1" fmla="*/ 53 h 53"/>
              <a:gd name="T2" fmla="*/ 7 w 14"/>
              <a:gd name="T3" fmla="*/ 45 h 53"/>
              <a:gd name="T4" fmla="*/ 7 w 14"/>
              <a:gd name="T5" fmla="*/ 37 h 53"/>
              <a:gd name="T6" fmla="*/ 8 w 14"/>
              <a:gd name="T7" fmla="*/ 30 h 53"/>
              <a:gd name="T8" fmla="*/ 10 w 14"/>
              <a:gd name="T9" fmla="*/ 23 h 53"/>
              <a:gd name="T10" fmla="*/ 11 w 14"/>
              <a:gd name="T11" fmla="*/ 18 h 53"/>
              <a:gd name="T12" fmla="*/ 14 w 14"/>
              <a:gd name="T13" fmla="*/ 15 h 53"/>
              <a:gd name="T14" fmla="*/ 0 w 14"/>
              <a:gd name="T15" fmla="*/ 12 h 53"/>
              <a:gd name="T16" fmla="*/ 2 w 14"/>
              <a:gd name="T17" fmla="*/ 10 h 53"/>
              <a:gd name="T18" fmla="*/ 3 w 14"/>
              <a:gd name="T19" fmla="*/ 7 h 53"/>
              <a:gd name="T20" fmla="*/ 7 w 14"/>
              <a:gd name="T21" fmla="*/ 4 h 53"/>
              <a:gd name="T22" fmla="*/ 11 w 14"/>
              <a:gd name="T23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4" h="53">
                <a:moveTo>
                  <a:pt x="2" y="53"/>
                </a:moveTo>
                <a:lnTo>
                  <a:pt x="7" y="45"/>
                </a:lnTo>
                <a:lnTo>
                  <a:pt x="7" y="37"/>
                </a:lnTo>
                <a:lnTo>
                  <a:pt x="8" y="30"/>
                </a:lnTo>
                <a:lnTo>
                  <a:pt x="10" y="23"/>
                </a:lnTo>
                <a:lnTo>
                  <a:pt x="11" y="18"/>
                </a:lnTo>
                <a:lnTo>
                  <a:pt x="14" y="15"/>
                </a:lnTo>
                <a:lnTo>
                  <a:pt x="0" y="12"/>
                </a:lnTo>
                <a:lnTo>
                  <a:pt x="2" y="10"/>
                </a:lnTo>
                <a:lnTo>
                  <a:pt x="3" y="7"/>
                </a:lnTo>
                <a:lnTo>
                  <a:pt x="7" y="4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7" name="Line 1488"/>
          <p:cNvSpPr>
            <a:spLocks noChangeShapeType="1"/>
          </p:cNvSpPr>
          <p:nvPr/>
        </p:nvSpPr>
        <p:spPr bwMode="auto">
          <a:xfrm flipV="1">
            <a:off x="4192588" y="5224463"/>
            <a:ext cx="3175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8" name="Freeform 1489"/>
          <p:cNvSpPr>
            <a:spLocks/>
          </p:cNvSpPr>
          <p:nvPr/>
        </p:nvSpPr>
        <p:spPr bwMode="auto">
          <a:xfrm>
            <a:off x="4068763" y="5200650"/>
            <a:ext cx="31750" cy="38100"/>
          </a:xfrm>
          <a:custGeom>
            <a:avLst/>
            <a:gdLst>
              <a:gd name="T0" fmla="*/ 0 w 20"/>
              <a:gd name="T1" fmla="*/ 13 h 24"/>
              <a:gd name="T2" fmla="*/ 19 w 20"/>
              <a:gd name="T3" fmla="*/ 24 h 24"/>
              <a:gd name="T4" fmla="*/ 20 w 20"/>
              <a:gd name="T5" fmla="*/ 19 h 24"/>
              <a:gd name="T6" fmla="*/ 18 w 20"/>
              <a:gd name="T7" fmla="*/ 13 h 24"/>
              <a:gd name="T8" fmla="*/ 15 w 20"/>
              <a:gd name="T9" fmla="*/ 6 h 24"/>
              <a:gd name="T10" fmla="*/ 14 w 20"/>
              <a:gd name="T11" fmla="*/ 4 h 24"/>
              <a:gd name="T12" fmla="*/ 12 w 20"/>
              <a:gd name="T13" fmla="*/ 4 h 24"/>
              <a:gd name="T14" fmla="*/ 11 w 20"/>
              <a:gd name="T15" fmla="*/ 2 h 24"/>
              <a:gd name="T16" fmla="*/ 9 w 20"/>
              <a:gd name="T17" fmla="*/ 2 h 24"/>
              <a:gd name="T18" fmla="*/ 3 w 20"/>
              <a:gd name="T19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4">
                <a:moveTo>
                  <a:pt x="0" y="13"/>
                </a:moveTo>
                <a:lnTo>
                  <a:pt x="19" y="24"/>
                </a:lnTo>
                <a:lnTo>
                  <a:pt x="20" y="19"/>
                </a:lnTo>
                <a:lnTo>
                  <a:pt x="18" y="13"/>
                </a:lnTo>
                <a:lnTo>
                  <a:pt x="15" y="6"/>
                </a:lnTo>
                <a:lnTo>
                  <a:pt x="14" y="4"/>
                </a:lnTo>
                <a:lnTo>
                  <a:pt x="12" y="4"/>
                </a:lnTo>
                <a:lnTo>
                  <a:pt x="11" y="2"/>
                </a:lnTo>
                <a:lnTo>
                  <a:pt x="9" y="2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9" name="Freeform 1490"/>
          <p:cNvSpPr>
            <a:spLocks/>
          </p:cNvSpPr>
          <p:nvPr/>
        </p:nvSpPr>
        <p:spPr bwMode="auto">
          <a:xfrm>
            <a:off x="4019551" y="5197475"/>
            <a:ext cx="23813" cy="50800"/>
          </a:xfrm>
          <a:custGeom>
            <a:avLst/>
            <a:gdLst>
              <a:gd name="T0" fmla="*/ 15 w 15"/>
              <a:gd name="T1" fmla="*/ 32 h 32"/>
              <a:gd name="T2" fmla="*/ 5 w 15"/>
              <a:gd name="T3" fmla="*/ 22 h 32"/>
              <a:gd name="T4" fmla="*/ 0 w 15"/>
              <a:gd name="T5" fmla="*/ 4 h 32"/>
              <a:gd name="T6" fmla="*/ 5 w 15"/>
              <a:gd name="T7" fmla="*/ 0 h 32"/>
              <a:gd name="T8" fmla="*/ 15 w 15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2">
                <a:moveTo>
                  <a:pt x="15" y="32"/>
                </a:moveTo>
                <a:lnTo>
                  <a:pt x="5" y="22"/>
                </a:lnTo>
                <a:lnTo>
                  <a:pt x="0" y="4"/>
                </a:lnTo>
                <a:lnTo>
                  <a:pt x="5" y="0"/>
                </a:lnTo>
                <a:lnTo>
                  <a:pt x="1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0" name="Freeform 1491"/>
          <p:cNvSpPr>
            <a:spLocks/>
          </p:cNvSpPr>
          <p:nvPr/>
        </p:nvSpPr>
        <p:spPr bwMode="auto">
          <a:xfrm>
            <a:off x="4070351" y="5230813"/>
            <a:ext cx="23813" cy="31750"/>
          </a:xfrm>
          <a:custGeom>
            <a:avLst/>
            <a:gdLst>
              <a:gd name="T0" fmla="*/ 15 w 15"/>
              <a:gd name="T1" fmla="*/ 20 h 20"/>
              <a:gd name="T2" fmla="*/ 15 w 15"/>
              <a:gd name="T3" fmla="*/ 13 h 20"/>
              <a:gd name="T4" fmla="*/ 0 w 15"/>
              <a:gd name="T5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20">
                <a:moveTo>
                  <a:pt x="15" y="20"/>
                </a:moveTo>
                <a:lnTo>
                  <a:pt x="15" y="1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1" name="Freeform 1492"/>
          <p:cNvSpPr>
            <a:spLocks/>
          </p:cNvSpPr>
          <p:nvPr/>
        </p:nvSpPr>
        <p:spPr bwMode="auto">
          <a:xfrm>
            <a:off x="4127501" y="5176838"/>
            <a:ext cx="79375" cy="96838"/>
          </a:xfrm>
          <a:custGeom>
            <a:avLst/>
            <a:gdLst>
              <a:gd name="T0" fmla="*/ 48 w 50"/>
              <a:gd name="T1" fmla="*/ 13 h 61"/>
              <a:gd name="T2" fmla="*/ 50 w 50"/>
              <a:gd name="T3" fmla="*/ 5 h 61"/>
              <a:gd name="T4" fmla="*/ 46 w 50"/>
              <a:gd name="T5" fmla="*/ 0 h 61"/>
              <a:gd name="T6" fmla="*/ 45 w 50"/>
              <a:gd name="T7" fmla="*/ 0 h 61"/>
              <a:gd name="T8" fmla="*/ 33 w 50"/>
              <a:gd name="T9" fmla="*/ 19 h 61"/>
              <a:gd name="T10" fmla="*/ 13 w 50"/>
              <a:gd name="T11" fmla="*/ 25 h 61"/>
              <a:gd name="T12" fmla="*/ 13 w 50"/>
              <a:gd name="T13" fmla="*/ 31 h 61"/>
              <a:gd name="T14" fmla="*/ 0 w 50"/>
              <a:gd name="T15" fmla="*/ 35 h 61"/>
              <a:gd name="T16" fmla="*/ 7 w 50"/>
              <a:gd name="T17" fmla="*/ 46 h 61"/>
              <a:gd name="T18" fmla="*/ 19 w 50"/>
              <a:gd name="T19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0" h="61">
                <a:moveTo>
                  <a:pt x="48" y="13"/>
                </a:moveTo>
                <a:lnTo>
                  <a:pt x="50" y="5"/>
                </a:lnTo>
                <a:lnTo>
                  <a:pt x="46" y="0"/>
                </a:lnTo>
                <a:lnTo>
                  <a:pt x="45" y="0"/>
                </a:lnTo>
                <a:lnTo>
                  <a:pt x="33" y="19"/>
                </a:lnTo>
                <a:lnTo>
                  <a:pt x="13" y="25"/>
                </a:lnTo>
                <a:lnTo>
                  <a:pt x="13" y="31"/>
                </a:lnTo>
                <a:lnTo>
                  <a:pt x="0" y="35"/>
                </a:lnTo>
                <a:lnTo>
                  <a:pt x="7" y="46"/>
                </a:lnTo>
                <a:lnTo>
                  <a:pt x="19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2" name="Freeform 1493"/>
          <p:cNvSpPr>
            <a:spLocks/>
          </p:cNvSpPr>
          <p:nvPr/>
        </p:nvSpPr>
        <p:spPr bwMode="auto">
          <a:xfrm>
            <a:off x="4157663" y="5233988"/>
            <a:ext cx="34925" cy="44450"/>
          </a:xfrm>
          <a:custGeom>
            <a:avLst/>
            <a:gdLst>
              <a:gd name="T0" fmla="*/ 0 w 22"/>
              <a:gd name="T1" fmla="*/ 25 h 28"/>
              <a:gd name="T2" fmla="*/ 4 w 22"/>
              <a:gd name="T3" fmla="*/ 28 h 28"/>
              <a:gd name="T4" fmla="*/ 9 w 22"/>
              <a:gd name="T5" fmla="*/ 26 h 28"/>
              <a:gd name="T6" fmla="*/ 11 w 22"/>
              <a:gd name="T7" fmla="*/ 22 h 28"/>
              <a:gd name="T8" fmla="*/ 22 w 22"/>
              <a:gd name="T9" fmla="*/ 19 h 28"/>
              <a:gd name="T10" fmla="*/ 22 w 22"/>
              <a:gd name="T11" fmla="*/ 6 h 28"/>
              <a:gd name="T12" fmla="*/ 22 w 22"/>
              <a:gd name="T13" fmla="*/ 3 h 28"/>
              <a:gd name="T14" fmla="*/ 22 w 22"/>
              <a:gd name="T15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8">
                <a:moveTo>
                  <a:pt x="0" y="25"/>
                </a:moveTo>
                <a:lnTo>
                  <a:pt x="4" y="28"/>
                </a:lnTo>
                <a:lnTo>
                  <a:pt x="9" y="26"/>
                </a:lnTo>
                <a:lnTo>
                  <a:pt x="11" y="22"/>
                </a:lnTo>
                <a:lnTo>
                  <a:pt x="22" y="19"/>
                </a:lnTo>
                <a:lnTo>
                  <a:pt x="22" y="6"/>
                </a:lnTo>
                <a:lnTo>
                  <a:pt x="22" y="3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3" name="Freeform 1494"/>
          <p:cNvSpPr>
            <a:spLocks/>
          </p:cNvSpPr>
          <p:nvPr/>
        </p:nvSpPr>
        <p:spPr bwMode="auto">
          <a:xfrm>
            <a:off x="4105276" y="5237163"/>
            <a:ext cx="41275" cy="44450"/>
          </a:xfrm>
          <a:custGeom>
            <a:avLst/>
            <a:gdLst>
              <a:gd name="T0" fmla="*/ 0 w 26"/>
              <a:gd name="T1" fmla="*/ 4 h 28"/>
              <a:gd name="T2" fmla="*/ 4 w 26"/>
              <a:gd name="T3" fmla="*/ 1 h 28"/>
              <a:gd name="T4" fmla="*/ 4 w 26"/>
              <a:gd name="T5" fmla="*/ 0 h 28"/>
              <a:gd name="T6" fmla="*/ 12 w 26"/>
              <a:gd name="T7" fmla="*/ 4 h 28"/>
              <a:gd name="T8" fmla="*/ 17 w 26"/>
              <a:gd name="T9" fmla="*/ 12 h 28"/>
              <a:gd name="T10" fmla="*/ 22 w 26"/>
              <a:gd name="T11" fmla="*/ 20 h 28"/>
              <a:gd name="T12" fmla="*/ 26 w 26"/>
              <a:gd name="T13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8">
                <a:moveTo>
                  <a:pt x="0" y="4"/>
                </a:moveTo>
                <a:lnTo>
                  <a:pt x="4" y="1"/>
                </a:lnTo>
                <a:lnTo>
                  <a:pt x="4" y="0"/>
                </a:lnTo>
                <a:lnTo>
                  <a:pt x="12" y="4"/>
                </a:lnTo>
                <a:lnTo>
                  <a:pt x="17" y="12"/>
                </a:lnTo>
                <a:lnTo>
                  <a:pt x="22" y="20"/>
                </a:lnTo>
                <a:lnTo>
                  <a:pt x="26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4" name="Freeform 1495"/>
          <p:cNvSpPr>
            <a:spLocks/>
          </p:cNvSpPr>
          <p:nvPr/>
        </p:nvSpPr>
        <p:spPr bwMode="auto">
          <a:xfrm>
            <a:off x="4049713" y="5214938"/>
            <a:ext cx="47625" cy="69850"/>
          </a:xfrm>
          <a:custGeom>
            <a:avLst/>
            <a:gdLst>
              <a:gd name="T0" fmla="*/ 13 w 30"/>
              <a:gd name="T1" fmla="*/ 10 h 44"/>
              <a:gd name="T2" fmla="*/ 0 w 30"/>
              <a:gd name="T3" fmla="*/ 0 h 44"/>
              <a:gd name="T4" fmla="*/ 23 w 30"/>
              <a:gd name="T5" fmla="*/ 44 h 44"/>
              <a:gd name="T6" fmla="*/ 30 w 30"/>
              <a:gd name="T7" fmla="*/ 40 h 44"/>
              <a:gd name="T8" fmla="*/ 28 w 30"/>
              <a:gd name="T9" fmla="*/ 34 h 44"/>
              <a:gd name="T10" fmla="*/ 28 w 30"/>
              <a:gd name="T11" fmla="*/ 3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44">
                <a:moveTo>
                  <a:pt x="13" y="10"/>
                </a:moveTo>
                <a:lnTo>
                  <a:pt x="0" y="0"/>
                </a:lnTo>
                <a:lnTo>
                  <a:pt x="23" y="44"/>
                </a:lnTo>
                <a:lnTo>
                  <a:pt x="30" y="40"/>
                </a:lnTo>
                <a:lnTo>
                  <a:pt x="28" y="34"/>
                </a:lnTo>
                <a:lnTo>
                  <a:pt x="28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5" name="Freeform 1496"/>
          <p:cNvSpPr>
            <a:spLocks/>
          </p:cNvSpPr>
          <p:nvPr/>
        </p:nvSpPr>
        <p:spPr bwMode="auto">
          <a:xfrm>
            <a:off x="4146551" y="5233988"/>
            <a:ext cx="57150" cy="52388"/>
          </a:xfrm>
          <a:custGeom>
            <a:avLst/>
            <a:gdLst>
              <a:gd name="T0" fmla="*/ 0 w 36"/>
              <a:gd name="T1" fmla="*/ 30 h 33"/>
              <a:gd name="T2" fmla="*/ 4 w 36"/>
              <a:gd name="T3" fmla="*/ 33 h 33"/>
              <a:gd name="T4" fmla="*/ 7 w 36"/>
              <a:gd name="T5" fmla="*/ 33 h 33"/>
              <a:gd name="T6" fmla="*/ 12 w 36"/>
              <a:gd name="T7" fmla="*/ 33 h 33"/>
              <a:gd name="T8" fmla="*/ 16 w 36"/>
              <a:gd name="T9" fmla="*/ 32 h 33"/>
              <a:gd name="T10" fmla="*/ 18 w 36"/>
              <a:gd name="T11" fmla="*/ 32 h 33"/>
              <a:gd name="T12" fmla="*/ 19 w 36"/>
              <a:gd name="T13" fmla="*/ 30 h 33"/>
              <a:gd name="T14" fmla="*/ 21 w 36"/>
              <a:gd name="T15" fmla="*/ 28 h 33"/>
              <a:gd name="T16" fmla="*/ 26 w 36"/>
              <a:gd name="T17" fmla="*/ 25 h 33"/>
              <a:gd name="T18" fmla="*/ 31 w 36"/>
              <a:gd name="T19" fmla="*/ 26 h 33"/>
              <a:gd name="T20" fmla="*/ 33 w 36"/>
              <a:gd name="T21" fmla="*/ 24 h 33"/>
              <a:gd name="T22" fmla="*/ 34 w 36"/>
              <a:gd name="T23" fmla="*/ 19 h 33"/>
              <a:gd name="T24" fmla="*/ 34 w 36"/>
              <a:gd name="T25" fmla="*/ 3 h 33"/>
              <a:gd name="T26" fmla="*/ 36 w 36"/>
              <a:gd name="T27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" h="33">
                <a:moveTo>
                  <a:pt x="0" y="30"/>
                </a:moveTo>
                <a:lnTo>
                  <a:pt x="4" y="33"/>
                </a:lnTo>
                <a:lnTo>
                  <a:pt x="7" y="33"/>
                </a:lnTo>
                <a:lnTo>
                  <a:pt x="12" y="33"/>
                </a:lnTo>
                <a:lnTo>
                  <a:pt x="16" y="32"/>
                </a:lnTo>
                <a:lnTo>
                  <a:pt x="18" y="32"/>
                </a:lnTo>
                <a:lnTo>
                  <a:pt x="19" y="30"/>
                </a:lnTo>
                <a:lnTo>
                  <a:pt x="21" y="28"/>
                </a:lnTo>
                <a:lnTo>
                  <a:pt x="26" y="25"/>
                </a:lnTo>
                <a:lnTo>
                  <a:pt x="31" y="26"/>
                </a:lnTo>
                <a:lnTo>
                  <a:pt x="33" y="24"/>
                </a:lnTo>
                <a:lnTo>
                  <a:pt x="34" y="19"/>
                </a:lnTo>
                <a:lnTo>
                  <a:pt x="34" y="3"/>
                </a:lnTo>
                <a:lnTo>
                  <a:pt x="3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6" name="Freeform 1497"/>
          <p:cNvSpPr>
            <a:spLocks/>
          </p:cNvSpPr>
          <p:nvPr/>
        </p:nvSpPr>
        <p:spPr bwMode="auto">
          <a:xfrm>
            <a:off x="4483101" y="5297488"/>
            <a:ext cx="6350" cy="7938"/>
          </a:xfrm>
          <a:custGeom>
            <a:avLst/>
            <a:gdLst>
              <a:gd name="T0" fmla="*/ 0 w 4"/>
              <a:gd name="T1" fmla="*/ 5 h 5"/>
              <a:gd name="T2" fmla="*/ 4 w 4"/>
              <a:gd name="T3" fmla="*/ 3 h 5"/>
              <a:gd name="T4" fmla="*/ 2 w 4"/>
              <a:gd name="T5" fmla="*/ 0 h 5"/>
              <a:gd name="T6" fmla="*/ 0 w 4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5">
                <a:moveTo>
                  <a:pt x="0" y="5"/>
                </a:moveTo>
                <a:lnTo>
                  <a:pt x="4" y="3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7" name="Line 1498"/>
          <p:cNvSpPr>
            <a:spLocks noChangeShapeType="1"/>
          </p:cNvSpPr>
          <p:nvPr/>
        </p:nvSpPr>
        <p:spPr bwMode="auto">
          <a:xfrm flipV="1">
            <a:off x="4471988" y="5305425"/>
            <a:ext cx="11113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8" name="Freeform 1499"/>
          <p:cNvSpPr>
            <a:spLocks/>
          </p:cNvSpPr>
          <p:nvPr/>
        </p:nvSpPr>
        <p:spPr bwMode="auto">
          <a:xfrm>
            <a:off x="4379913" y="5260975"/>
            <a:ext cx="103188" cy="53975"/>
          </a:xfrm>
          <a:custGeom>
            <a:avLst/>
            <a:gdLst>
              <a:gd name="T0" fmla="*/ 65 w 65"/>
              <a:gd name="T1" fmla="*/ 23 h 34"/>
              <a:gd name="T2" fmla="*/ 60 w 65"/>
              <a:gd name="T3" fmla="*/ 22 h 34"/>
              <a:gd name="T4" fmla="*/ 52 w 65"/>
              <a:gd name="T5" fmla="*/ 19 h 34"/>
              <a:gd name="T6" fmla="*/ 48 w 65"/>
              <a:gd name="T7" fmla="*/ 20 h 34"/>
              <a:gd name="T8" fmla="*/ 47 w 65"/>
              <a:gd name="T9" fmla="*/ 20 h 34"/>
              <a:gd name="T10" fmla="*/ 43 w 65"/>
              <a:gd name="T11" fmla="*/ 20 h 34"/>
              <a:gd name="T12" fmla="*/ 48 w 65"/>
              <a:gd name="T13" fmla="*/ 11 h 34"/>
              <a:gd name="T14" fmla="*/ 54 w 65"/>
              <a:gd name="T15" fmla="*/ 5 h 34"/>
              <a:gd name="T16" fmla="*/ 56 w 65"/>
              <a:gd name="T17" fmla="*/ 2 h 34"/>
              <a:gd name="T18" fmla="*/ 54 w 65"/>
              <a:gd name="T19" fmla="*/ 0 h 34"/>
              <a:gd name="T20" fmla="*/ 50 w 65"/>
              <a:gd name="T21" fmla="*/ 4 h 34"/>
              <a:gd name="T22" fmla="*/ 44 w 65"/>
              <a:gd name="T23" fmla="*/ 9 h 34"/>
              <a:gd name="T24" fmla="*/ 45 w 65"/>
              <a:gd name="T25" fmla="*/ 4 h 34"/>
              <a:gd name="T26" fmla="*/ 41 w 65"/>
              <a:gd name="T27" fmla="*/ 5 h 34"/>
              <a:gd name="T28" fmla="*/ 40 w 65"/>
              <a:gd name="T29" fmla="*/ 11 h 34"/>
              <a:gd name="T30" fmla="*/ 41 w 65"/>
              <a:gd name="T31" fmla="*/ 13 h 34"/>
              <a:gd name="T32" fmla="*/ 36 w 65"/>
              <a:gd name="T33" fmla="*/ 22 h 34"/>
              <a:gd name="T34" fmla="*/ 36 w 65"/>
              <a:gd name="T35" fmla="*/ 23 h 34"/>
              <a:gd name="T36" fmla="*/ 30 w 65"/>
              <a:gd name="T37" fmla="*/ 20 h 34"/>
              <a:gd name="T38" fmla="*/ 24 w 65"/>
              <a:gd name="T39" fmla="*/ 23 h 34"/>
              <a:gd name="T40" fmla="*/ 18 w 65"/>
              <a:gd name="T41" fmla="*/ 24 h 34"/>
              <a:gd name="T42" fmla="*/ 11 w 65"/>
              <a:gd name="T43" fmla="*/ 34 h 34"/>
              <a:gd name="T44" fmla="*/ 6 w 65"/>
              <a:gd name="T45" fmla="*/ 31 h 34"/>
              <a:gd name="T46" fmla="*/ 2 w 65"/>
              <a:gd name="T47" fmla="*/ 26 h 34"/>
              <a:gd name="T48" fmla="*/ 5 w 65"/>
              <a:gd name="T49" fmla="*/ 23 h 34"/>
              <a:gd name="T50" fmla="*/ 13 w 65"/>
              <a:gd name="T51" fmla="*/ 17 h 34"/>
              <a:gd name="T52" fmla="*/ 17 w 65"/>
              <a:gd name="T53" fmla="*/ 11 h 34"/>
              <a:gd name="T54" fmla="*/ 14 w 65"/>
              <a:gd name="T55" fmla="*/ 9 h 34"/>
              <a:gd name="T56" fmla="*/ 10 w 65"/>
              <a:gd name="T57" fmla="*/ 15 h 34"/>
              <a:gd name="T58" fmla="*/ 5 w 65"/>
              <a:gd name="T59" fmla="*/ 20 h 34"/>
              <a:gd name="T60" fmla="*/ 0 w 65"/>
              <a:gd name="T61" fmla="*/ 22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65" h="34">
                <a:moveTo>
                  <a:pt x="65" y="23"/>
                </a:moveTo>
                <a:lnTo>
                  <a:pt x="60" y="22"/>
                </a:lnTo>
                <a:lnTo>
                  <a:pt x="52" y="19"/>
                </a:lnTo>
                <a:lnTo>
                  <a:pt x="48" y="20"/>
                </a:lnTo>
                <a:lnTo>
                  <a:pt x="47" y="20"/>
                </a:lnTo>
                <a:lnTo>
                  <a:pt x="43" y="20"/>
                </a:lnTo>
                <a:lnTo>
                  <a:pt x="48" y="11"/>
                </a:lnTo>
                <a:lnTo>
                  <a:pt x="54" y="5"/>
                </a:lnTo>
                <a:lnTo>
                  <a:pt x="56" y="2"/>
                </a:lnTo>
                <a:lnTo>
                  <a:pt x="54" y="0"/>
                </a:lnTo>
                <a:lnTo>
                  <a:pt x="50" y="4"/>
                </a:lnTo>
                <a:lnTo>
                  <a:pt x="44" y="9"/>
                </a:lnTo>
                <a:lnTo>
                  <a:pt x="45" y="4"/>
                </a:lnTo>
                <a:lnTo>
                  <a:pt x="41" y="5"/>
                </a:lnTo>
                <a:lnTo>
                  <a:pt x="40" y="11"/>
                </a:lnTo>
                <a:lnTo>
                  <a:pt x="41" y="13"/>
                </a:lnTo>
                <a:lnTo>
                  <a:pt x="36" y="22"/>
                </a:lnTo>
                <a:lnTo>
                  <a:pt x="36" y="23"/>
                </a:lnTo>
                <a:lnTo>
                  <a:pt x="30" y="20"/>
                </a:lnTo>
                <a:lnTo>
                  <a:pt x="24" y="23"/>
                </a:lnTo>
                <a:lnTo>
                  <a:pt x="18" y="24"/>
                </a:lnTo>
                <a:lnTo>
                  <a:pt x="11" y="34"/>
                </a:lnTo>
                <a:lnTo>
                  <a:pt x="6" y="31"/>
                </a:lnTo>
                <a:lnTo>
                  <a:pt x="2" y="26"/>
                </a:lnTo>
                <a:lnTo>
                  <a:pt x="5" y="23"/>
                </a:lnTo>
                <a:lnTo>
                  <a:pt x="13" y="17"/>
                </a:lnTo>
                <a:lnTo>
                  <a:pt x="17" y="11"/>
                </a:lnTo>
                <a:lnTo>
                  <a:pt x="14" y="9"/>
                </a:lnTo>
                <a:lnTo>
                  <a:pt x="10" y="15"/>
                </a:lnTo>
                <a:lnTo>
                  <a:pt x="5" y="20"/>
                </a:lnTo>
                <a:lnTo>
                  <a:pt x="0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9" name="Freeform 1500"/>
          <p:cNvSpPr>
            <a:spLocks/>
          </p:cNvSpPr>
          <p:nvPr/>
        </p:nvSpPr>
        <p:spPr bwMode="auto">
          <a:xfrm>
            <a:off x="4322763" y="5295900"/>
            <a:ext cx="57150" cy="19050"/>
          </a:xfrm>
          <a:custGeom>
            <a:avLst/>
            <a:gdLst>
              <a:gd name="T0" fmla="*/ 36 w 36"/>
              <a:gd name="T1" fmla="*/ 0 h 12"/>
              <a:gd name="T2" fmla="*/ 34 w 36"/>
              <a:gd name="T3" fmla="*/ 2 h 12"/>
              <a:gd name="T4" fmla="*/ 28 w 36"/>
              <a:gd name="T5" fmla="*/ 4 h 12"/>
              <a:gd name="T6" fmla="*/ 23 w 36"/>
              <a:gd name="T7" fmla="*/ 4 h 12"/>
              <a:gd name="T8" fmla="*/ 21 w 36"/>
              <a:gd name="T9" fmla="*/ 5 h 12"/>
              <a:gd name="T10" fmla="*/ 13 w 36"/>
              <a:gd name="T11" fmla="*/ 8 h 12"/>
              <a:gd name="T12" fmla="*/ 9 w 36"/>
              <a:gd name="T13" fmla="*/ 8 h 12"/>
              <a:gd name="T14" fmla="*/ 8 w 36"/>
              <a:gd name="T15" fmla="*/ 12 h 12"/>
              <a:gd name="T16" fmla="*/ 0 w 36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" h="12">
                <a:moveTo>
                  <a:pt x="36" y="0"/>
                </a:moveTo>
                <a:lnTo>
                  <a:pt x="34" y="2"/>
                </a:lnTo>
                <a:lnTo>
                  <a:pt x="28" y="4"/>
                </a:lnTo>
                <a:lnTo>
                  <a:pt x="23" y="4"/>
                </a:lnTo>
                <a:lnTo>
                  <a:pt x="21" y="5"/>
                </a:lnTo>
                <a:lnTo>
                  <a:pt x="13" y="8"/>
                </a:lnTo>
                <a:lnTo>
                  <a:pt x="9" y="8"/>
                </a:lnTo>
                <a:lnTo>
                  <a:pt x="8" y="1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0" name="Freeform 1501"/>
          <p:cNvSpPr>
            <a:spLocks/>
          </p:cNvSpPr>
          <p:nvPr/>
        </p:nvSpPr>
        <p:spPr bwMode="auto">
          <a:xfrm>
            <a:off x="4403726" y="5302250"/>
            <a:ext cx="68263" cy="20638"/>
          </a:xfrm>
          <a:custGeom>
            <a:avLst/>
            <a:gdLst>
              <a:gd name="T0" fmla="*/ 0 w 43"/>
              <a:gd name="T1" fmla="*/ 13 h 13"/>
              <a:gd name="T2" fmla="*/ 3 w 43"/>
              <a:gd name="T3" fmla="*/ 9 h 13"/>
              <a:gd name="T4" fmla="*/ 15 w 43"/>
              <a:gd name="T5" fmla="*/ 0 h 13"/>
              <a:gd name="T6" fmla="*/ 17 w 43"/>
              <a:gd name="T7" fmla="*/ 0 h 13"/>
              <a:gd name="T8" fmla="*/ 22 w 43"/>
              <a:gd name="T9" fmla="*/ 1 h 13"/>
              <a:gd name="T10" fmla="*/ 24 w 43"/>
              <a:gd name="T11" fmla="*/ 0 h 13"/>
              <a:gd name="T12" fmla="*/ 36 w 43"/>
              <a:gd name="T13" fmla="*/ 0 h 13"/>
              <a:gd name="T14" fmla="*/ 40 w 43"/>
              <a:gd name="T15" fmla="*/ 1 h 13"/>
              <a:gd name="T16" fmla="*/ 43 w 43"/>
              <a:gd name="T17" fmla="*/ 5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3" h="13">
                <a:moveTo>
                  <a:pt x="0" y="13"/>
                </a:moveTo>
                <a:lnTo>
                  <a:pt x="3" y="9"/>
                </a:lnTo>
                <a:lnTo>
                  <a:pt x="15" y="0"/>
                </a:lnTo>
                <a:lnTo>
                  <a:pt x="17" y="0"/>
                </a:lnTo>
                <a:lnTo>
                  <a:pt x="22" y="1"/>
                </a:lnTo>
                <a:lnTo>
                  <a:pt x="24" y="0"/>
                </a:lnTo>
                <a:lnTo>
                  <a:pt x="36" y="0"/>
                </a:lnTo>
                <a:lnTo>
                  <a:pt x="40" y="1"/>
                </a:lnTo>
                <a:lnTo>
                  <a:pt x="43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1" name="Freeform 1502"/>
          <p:cNvSpPr>
            <a:spLocks/>
          </p:cNvSpPr>
          <p:nvPr/>
        </p:nvSpPr>
        <p:spPr bwMode="auto">
          <a:xfrm>
            <a:off x="4365626" y="5310188"/>
            <a:ext cx="23813" cy="15875"/>
          </a:xfrm>
          <a:custGeom>
            <a:avLst/>
            <a:gdLst>
              <a:gd name="T0" fmla="*/ 0 w 15"/>
              <a:gd name="T1" fmla="*/ 1 h 10"/>
              <a:gd name="T2" fmla="*/ 3 w 15"/>
              <a:gd name="T3" fmla="*/ 0 h 10"/>
              <a:gd name="T4" fmla="*/ 8 w 15"/>
              <a:gd name="T5" fmla="*/ 3 h 10"/>
              <a:gd name="T6" fmla="*/ 15 w 15"/>
              <a:gd name="T7" fmla="*/ 10 h 10"/>
              <a:gd name="T8" fmla="*/ 14 w 15"/>
              <a:gd name="T9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10">
                <a:moveTo>
                  <a:pt x="0" y="1"/>
                </a:moveTo>
                <a:lnTo>
                  <a:pt x="3" y="0"/>
                </a:lnTo>
                <a:lnTo>
                  <a:pt x="8" y="3"/>
                </a:lnTo>
                <a:lnTo>
                  <a:pt x="15" y="10"/>
                </a:lnTo>
                <a:lnTo>
                  <a:pt x="14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2" name="Freeform 1503"/>
          <p:cNvSpPr>
            <a:spLocks/>
          </p:cNvSpPr>
          <p:nvPr/>
        </p:nvSpPr>
        <p:spPr bwMode="auto">
          <a:xfrm>
            <a:off x="4389438" y="5322888"/>
            <a:ext cx="14288" cy="17463"/>
          </a:xfrm>
          <a:custGeom>
            <a:avLst/>
            <a:gdLst>
              <a:gd name="T0" fmla="*/ 0 w 9"/>
              <a:gd name="T1" fmla="*/ 10 h 11"/>
              <a:gd name="T2" fmla="*/ 1 w 9"/>
              <a:gd name="T3" fmla="*/ 6 h 11"/>
              <a:gd name="T4" fmla="*/ 7 w 9"/>
              <a:gd name="T5" fmla="*/ 11 h 11"/>
              <a:gd name="T6" fmla="*/ 5 w 9"/>
              <a:gd name="T7" fmla="*/ 6 h 11"/>
              <a:gd name="T8" fmla="*/ 5 w 9"/>
              <a:gd name="T9" fmla="*/ 3 h 11"/>
              <a:gd name="T10" fmla="*/ 9 w 9"/>
              <a:gd name="T11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1">
                <a:moveTo>
                  <a:pt x="0" y="10"/>
                </a:moveTo>
                <a:lnTo>
                  <a:pt x="1" y="6"/>
                </a:lnTo>
                <a:lnTo>
                  <a:pt x="7" y="11"/>
                </a:lnTo>
                <a:lnTo>
                  <a:pt x="5" y="6"/>
                </a:lnTo>
                <a:lnTo>
                  <a:pt x="5" y="3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3" name="Freeform 1504"/>
          <p:cNvSpPr>
            <a:spLocks/>
          </p:cNvSpPr>
          <p:nvPr/>
        </p:nvSpPr>
        <p:spPr bwMode="auto">
          <a:xfrm>
            <a:off x="4094163" y="5340350"/>
            <a:ext cx="9525" cy="6350"/>
          </a:xfrm>
          <a:custGeom>
            <a:avLst/>
            <a:gdLst>
              <a:gd name="T0" fmla="*/ 6 w 6"/>
              <a:gd name="T1" fmla="*/ 4 h 4"/>
              <a:gd name="T2" fmla="*/ 6 w 6"/>
              <a:gd name="T3" fmla="*/ 0 h 4"/>
              <a:gd name="T4" fmla="*/ 0 w 6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4">
                <a:moveTo>
                  <a:pt x="6" y="4"/>
                </a:moveTo>
                <a:lnTo>
                  <a:pt x="6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4" name="Freeform 1505"/>
          <p:cNvSpPr>
            <a:spLocks/>
          </p:cNvSpPr>
          <p:nvPr/>
        </p:nvSpPr>
        <p:spPr bwMode="auto">
          <a:xfrm>
            <a:off x="4079876" y="5319713"/>
            <a:ext cx="14288" cy="31750"/>
          </a:xfrm>
          <a:custGeom>
            <a:avLst/>
            <a:gdLst>
              <a:gd name="T0" fmla="*/ 9 w 9"/>
              <a:gd name="T1" fmla="*/ 13 h 20"/>
              <a:gd name="T2" fmla="*/ 5 w 9"/>
              <a:gd name="T3" fmla="*/ 20 h 20"/>
              <a:gd name="T4" fmla="*/ 2 w 9"/>
              <a:gd name="T5" fmla="*/ 20 h 20"/>
              <a:gd name="T6" fmla="*/ 1 w 9"/>
              <a:gd name="T7" fmla="*/ 19 h 20"/>
              <a:gd name="T8" fmla="*/ 1 w 9"/>
              <a:gd name="T9" fmla="*/ 16 h 20"/>
              <a:gd name="T10" fmla="*/ 0 w 9"/>
              <a:gd name="T11" fmla="*/ 10 h 20"/>
              <a:gd name="T12" fmla="*/ 0 w 9"/>
              <a:gd name="T13" fmla="*/ 5 h 20"/>
              <a:gd name="T14" fmla="*/ 2 w 9"/>
              <a:gd name="T15" fmla="*/ 0 h 20"/>
              <a:gd name="T16" fmla="*/ 7 w 9"/>
              <a:gd name="T17" fmla="*/ 1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20">
                <a:moveTo>
                  <a:pt x="9" y="13"/>
                </a:moveTo>
                <a:lnTo>
                  <a:pt x="5" y="20"/>
                </a:lnTo>
                <a:lnTo>
                  <a:pt x="2" y="20"/>
                </a:lnTo>
                <a:lnTo>
                  <a:pt x="1" y="19"/>
                </a:lnTo>
                <a:lnTo>
                  <a:pt x="1" y="16"/>
                </a:lnTo>
                <a:lnTo>
                  <a:pt x="0" y="10"/>
                </a:lnTo>
                <a:lnTo>
                  <a:pt x="0" y="5"/>
                </a:lnTo>
                <a:lnTo>
                  <a:pt x="2" y="0"/>
                </a:lnTo>
                <a:lnTo>
                  <a:pt x="7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5" name="Freeform 1506"/>
          <p:cNvSpPr>
            <a:spLocks/>
          </p:cNvSpPr>
          <p:nvPr/>
        </p:nvSpPr>
        <p:spPr bwMode="auto">
          <a:xfrm>
            <a:off x="4267201" y="5311775"/>
            <a:ext cx="98425" cy="79375"/>
          </a:xfrm>
          <a:custGeom>
            <a:avLst/>
            <a:gdLst>
              <a:gd name="T0" fmla="*/ 0 w 62"/>
              <a:gd name="T1" fmla="*/ 50 h 50"/>
              <a:gd name="T2" fmla="*/ 3 w 62"/>
              <a:gd name="T3" fmla="*/ 48 h 50"/>
              <a:gd name="T4" fmla="*/ 10 w 62"/>
              <a:gd name="T5" fmla="*/ 45 h 50"/>
              <a:gd name="T6" fmla="*/ 11 w 62"/>
              <a:gd name="T7" fmla="*/ 41 h 50"/>
              <a:gd name="T8" fmla="*/ 15 w 62"/>
              <a:gd name="T9" fmla="*/ 37 h 50"/>
              <a:gd name="T10" fmla="*/ 18 w 62"/>
              <a:gd name="T11" fmla="*/ 29 h 50"/>
              <a:gd name="T12" fmla="*/ 26 w 62"/>
              <a:gd name="T13" fmla="*/ 26 h 50"/>
              <a:gd name="T14" fmla="*/ 33 w 62"/>
              <a:gd name="T15" fmla="*/ 22 h 50"/>
              <a:gd name="T16" fmla="*/ 33 w 62"/>
              <a:gd name="T17" fmla="*/ 20 h 50"/>
              <a:gd name="T18" fmla="*/ 35 w 62"/>
              <a:gd name="T19" fmla="*/ 13 h 50"/>
              <a:gd name="T20" fmla="*/ 37 w 62"/>
              <a:gd name="T21" fmla="*/ 13 h 50"/>
              <a:gd name="T22" fmla="*/ 39 w 62"/>
              <a:gd name="T23" fmla="*/ 13 h 50"/>
              <a:gd name="T24" fmla="*/ 45 w 62"/>
              <a:gd name="T25" fmla="*/ 13 h 50"/>
              <a:gd name="T26" fmla="*/ 52 w 62"/>
              <a:gd name="T27" fmla="*/ 10 h 50"/>
              <a:gd name="T28" fmla="*/ 56 w 62"/>
              <a:gd name="T29" fmla="*/ 7 h 50"/>
              <a:gd name="T30" fmla="*/ 62 w 62"/>
              <a:gd name="T31" fmla="*/ 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2" h="50">
                <a:moveTo>
                  <a:pt x="0" y="50"/>
                </a:moveTo>
                <a:lnTo>
                  <a:pt x="3" y="48"/>
                </a:lnTo>
                <a:lnTo>
                  <a:pt x="10" y="45"/>
                </a:lnTo>
                <a:lnTo>
                  <a:pt x="11" y="41"/>
                </a:lnTo>
                <a:lnTo>
                  <a:pt x="15" y="37"/>
                </a:lnTo>
                <a:lnTo>
                  <a:pt x="18" y="29"/>
                </a:lnTo>
                <a:lnTo>
                  <a:pt x="26" y="26"/>
                </a:lnTo>
                <a:lnTo>
                  <a:pt x="33" y="22"/>
                </a:lnTo>
                <a:lnTo>
                  <a:pt x="33" y="20"/>
                </a:lnTo>
                <a:lnTo>
                  <a:pt x="35" y="13"/>
                </a:lnTo>
                <a:lnTo>
                  <a:pt x="37" y="13"/>
                </a:lnTo>
                <a:lnTo>
                  <a:pt x="39" y="13"/>
                </a:lnTo>
                <a:lnTo>
                  <a:pt x="45" y="13"/>
                </a:lnTo>
                <a:lnTo>
                  <a:pt x="52" y="10"/>
                </a:lnTo>
                <a:lnTo>
                  <a:pt x="56" y="7"/>
                </a:lnTo>
                <a:lnTo>
                  <a:pt x="6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6" name="Freeform 1507"/>
          <p:cNvSpPr>
            <a:spLocks/>
          </p:cNvSpPr>
          <p:nvPr/>
        </p:nvSpPr>
        <p:spPr bwMode="auto">
          <a:xfrm>
            <a:off x="4230688" y="5284788"/>
            <a:ext cx="92075" cy="106363"/>
          </a:xfrm>
          <a:custGeom>
            <a:avLst/>
            <a:gdLst>
              <a:gd name="T0" fmla="*/ 58 w 58"/>
              <a:gd name="T1" fmla="*/ 19 h 67"/>
              <a:gd name="T2" fmla="*/ 48 w 58"/>
              <a:gd name="T3" fmla="*/ 23 h 67"/>
              <a:gd name="T4" fmla="*/ 48 w 58"/>
              <a:gd name="T5" fmla="*/ 22 h 67"/>
              <a:gd name="T6" fmla="*/ 47 w 58"/>
              <a:gd name="T7" fmla="*/ 13 h 67"/>
              <a:gd name="T8" fmla="*/ 45 w 58"/>
              <a:gd name="T9" fmla="*/ 11 h 67"/>
              <a:gd name="T10" fmla="*/ 45 w 58"/>
              <a:gd name="T11" fmla="*/ 0 h 67"/>
              <a:gd name="T12" fmla="*/ 41 w 58"/>
              <a:gd name="T13" fmla="*/ 2 h 67"/>
              <a:gd name="T14" fmla="*/ 43 w 58"/>
              <a:gd name="T15" fmla="*/ 15 h 67"/>
              <a:gd name="T16" fmla="*/ 45 w 58"/>
              <a:gd name="T17" fmla="*/ 20 h 67"/>
              <a:gd name="T18" fmla="*/ 47 w 58"/>
              <a:gd name="T19" fmla="*/ 23 h 67"/>
              <a:gd name="T20" fmla="*/ 47 w 58"/>
              <a:gd name="T21" fmla="*/ 26 h 67"/>
              <a:gd name="T22" fmla="*/ 36 w 58"/>
              <a:gd name="T23" fmla="*/ 26 h 67"/>
              <a:gd name="T24" fmla="*/ 32 w 58"/>
              <a:gd name="T25" fmla="*/ 26 h 67"/>
              <a:gd name="T26" fmla="*/ 37 w 58"/>
              <a:gd name="T27" fmla="*/ 34 h 67"/>
              <a:gd name="T28" fmla="*/ 38 w 58"/>
              <a:gd name="T29" fmla="*/ 38 h 67"/>
              <a:gd name="T30" fmla="*/ 34 w 58"/>
              <a:gd name="T31" fmla="*/ 39 h 67"/>
              <a:gd name="T32" fmla="*/ 32 w 58"/>
              <a:gd name="T33" fmla="*/ 41 h 67"/>
              <a:gd name="T34" fmla="*/ 32 w 58"/>
              <a:gd name="T35" fmla="*/ 43 h 67"/>
              <a:gd name="T36" fmla="*/ 33 w 58"/>
              <a:gd name="T37" fmla="*/ 50 h 67"/>
              <a:gd name="T38" fmla="*/ 26 w 58"/>
              <a:gd name="T39" fmla="*/ 58 h 67"/>
              <a:gd name="T40" fmla="*/ 25 w 58"/>
              <a:gd name="T41" fmla="*/ 58 h 67"/>
              <a:gd name="T42" fmla="*/ 13 w 58"/>
              <a:gd name="T43" fmla="*/ 49 h 67"/>
              <a:gd name="T44" fmla="*/ 11 w 58"/>
              <a:gd name="T45" fmla="*/ 52 h 67"/>
              <a:gd name="T46" fmla="*/ 10 w 58"/>
              <a:gd name="T47" fmla="*/ 53 h 67"/>
              <a:gd name="T48" fmla="*/ 7 w 58"/>
              <a:gd name="T49" fmla="*/ 58 h 67"/>
              <a:gd name="T50" fmla="*/ 0 w 58"/>
              <a:gd name="T51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8" h="67">
                <a:moveTo>
                  <a:pt x="58" y="19"/>
                </a:moveTo>
                <a:lnTo>
                  <a:pt x="48" y="23"/>
                </a:lnTo>
                <a:lnTo>
                  <a:pt x="48" y="22"/>
                </a:lnTo>
                <a:lnTo>
                  <a:pt x="47" y="13"/>
                </a:lnTo>
                <a:lnTo>
                  <a:pt x="45" y="11"/>
                </a:lnTo>
                <a:lnTo>
                  <a:pt x="45" y="0"/>
                </a:lnTo>
                <a:lnTo>
                  <a:pt x="41" y="2"/>
                </a:lnTo>
                <a:lnTo>
                  <a:pt x="43" y="15"/>
                </a:lnTo>
                <a:lnTo>
                  <a:pt x="45" y="20"/>
                </a:lnTo>
                <a:lnTo>
                  <a:pt x="47" y="23"/>
                </a:lnTo>
                <a:lnTo>
                  <a:pt x="47" y="26"/>
                </a:lnTo>
                <a:lnTo>
                  <a:pt x="36" y="26"/>
                </a:lnTo>
                <a:lnTo>
                  <a:pt x="32" y="26"/>
                </a:lnTo>
                <a:lnTo>
                  <a:pt x="37" y="34"/>
                </a:lnTo>
                <a:lnTo>
                  <a:pt x="38" y="38"/>
                </a:lnTo>
                <a:lnTo>
                  <a:pt x="34" y="39"/>
                </a:lnTo>
                <a:lnTo>
                  <a:pt x="32" y="41"/>
                </a:lnTo>
                <a:lnTo>
                  <a:pt x="32" y="43"/>
                </a:lnTo>
                <a:lnTo>
                  <a:pt x="33" y="50"/>
                </a:lnTo>
                <a:lnTo>
                  <a:pt x="26" y="58"/>
                </a:lnTo>
                <a:lnTo>
                  <a:pt x="25" y="58"/>
                </a:lnTo>
                <a:lnTo>
                  <a:pt x="13" y="49"/>
                </a:lnTo>
                <a:lnTo>
                  <a:pt x="11" y="52"/>
                </a:lnTo>
                <a:lnTo>
                  <a:pt x="10" y="53"/>
                </a:lnTo>
                <a:lnTo>
                  <a:pt x="7" y="58"/>
                </a:lnTo>
                <a:lnTo>
                  <a:pt x="0" y="6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7" name="Line 1508"/>
          <p:cNvSpPr>
            <a:spLocks noChangeShapeType="1"/>
          </p:cNvSpPr>
          <p:nvPr/>
        </p:nvSpPr>
        <p:spPr bwMode="auto">
          <a:xfrm flipV="1">
            <a:off x="4194176" y="5387975"/>
            <a:ext cx="9525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8" name="Freeform 1509"/>
          <p:cNvSpPr>
            <a:spLocks/>
          </p:cNvSpPr>
          <p:nvPr/>
        </p:nvSpPr>
        <p:spPr bwMode="auto">
          <a:xfrm>
            <a:off x="4254501" y="5391150"/>
            <a:ext cx="12700" cy="9525"/>
          </a:xfrm>
          <a:custGeom>
            <a:avLst/>
            <a:gdLst>
              <a:gd name="T0" fmla="*/ 2 w 8"/>
              <a:gd name="T1" fmla="*/ 6 h 6"/>
              <a:gd name="T2" fmla="*/ 0 w 8"/>
              <a:gd name="T3" fmla="*/ 5 h 6"/>
              <a:gd name="T4" fmla="*/ 4 w 8"/>
              <a:gd name="T5" fmla="*/ 0 h 6"/>
              <a:gd name="T6" fmla="*/ 8 w 8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6">
                <a:moveTo>
                  <a:pt x="2" y="6"/>
                </a:moveTo>
                <a:lnTo>
                  <a:pt x="0" y="5"/>
                </a:lnTo>
                <a:lnTo>
                  <a:pt x="4" y="0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9" name="Freeform 1510"/>
          <p:cNvSpPr>
            <a:spLocks/>
          </p:cNvSpPr>
          <p:nvPr/>
        </p:nvSpPr>
        <p:spPr bwMode="auto">
          <a:xfrm>
            <a:off x="4227513" y="5391150"/>
            <a:ext cx="3175" cy="9525"/>
          </a:xfrm>
          <a:custGeom>
            <a:avLst/>
            <a:gdLst>
              <a:gd name="T0" fmla="*/ 2 w 2"/>
              <a:gd name="T1" fmla="*/ 0 h 6"/>
              <a:gd name="T2" fmla="*/ 1 w 2"/>
              <a:gd name="T3" fmla="*/ 0 h 6"/>
              <a:gd name="T4" fmla="*/ 0 w 2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6">
                <a:moveTo>
                  <a:pt x="2" y="0"/>
                </a:moveTo>
                <a:lnTo>
                  <a:pt x="1" y="0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0" name="Freeform 1511"/>
          <p:cNvSpPr>
            <a:spLocks/>
          </p:cNvSpPr>
          <p:nvPr/>
        </p:nvSpPr>
        <p:spPr bwMode="auto">
          <a:xfrm>
            <a:off x="4086226" y="5297488"/>
            <a:ext cx="119063" cy="106363"/>
          </a:xfrm>
          <a:custGeom>
            <a:avLst/>
            <a:gdLst>
              <a:gd name="T0" fmla="*/ 74 w 75"/>
              <a:gd name="T1" fmla="*/ 57 h 67"/>
              <a:gd name="T2" fmla="*/ 75 w 75"/>
              <a:gd name="T3" fmla="*/ 56 h 67"/>
              <a:gd name="T4" fmla="*/ 74 w 75"/>
              <a:gd name="T5" fmla="*/ 53 h 67"/>
              <a:gd name="T6" fmla="*/ 60 w 75"/>
              <a:gd name="T7" fmla="*/ 57 h 67"/>
              <a:gd name="T8" fmla="*/ 53 w 75"/>
              <a:gd name="T9" fmla="*/ 61 h 67"/>
              <a:gd name="T10" fmla="*/ 50 w 75"/>
              <a:gd name="T11" fmla="*/ 65 h 67"/>
              <a:gd name="T12" fmla="*/ 42 w 75"/>
              <a:gd name="T13" fmla="*/ 65 h 67"/>
              <a:gd name="T14" fmla="*/ 41 w 75"/>
              <a:gd name="T15" fmla="*/ 60 h 67"/>
              <a:gd name="T16" fmla="*/ 44 w 75"/>
              <a:gd name="T17" fmla="*/ 50 h 67"/>
              <a:gd name="T18" fmla="*/ 50 w 75"/>
              <a:gd name="T19" fmla="*/ 48 h 67"/>
              <a:gd name="T20" fmla="*/ 52 w 75"/>
              <a:gd name="T21" fmla="*/ 46 h 67"/>
              <a:gd name="T22" fmla="*/ 63 w 75"/>
              <a:gd name="T23" fmla="*/ 46 h 67"/>
              <a:gd name="T24" fmla="*/ 63 w 75"/>
              <a:gd name="T25" fmla="*/ 44 h 67"/>
              <a:gd name="T26" fmla="*/ 52 w 75"/>
              <a:gd name="T27" fmla="*/ 41 h 67"/>
              <a:gd name="T28" fmla="*/ 56 w 75"/>
              <a:gd name="T29" fmla="*/ 33 h 67"/>
              <a:gd name="T30" fmla="*/ 49 w 75"/>
              <a:gd name="T31" fmla="*/ 35 h 67"/>
              <a:gd name="T32" fmla="*/ 53 w 75"/>
              <a:gd name="T33" fmla="*/ 29 h 67"/>
              <a:gd name="T34" fmla="*/ 54 w 75"/>
              <a:gd name="T35" fmla="*/ 26 h 67"/>
              <a:gd name="T36" fmla="*/ 56 w 75"/>
              <a:gd name="T37" fmla="*/ 22 h 67"/>
              <a:gd name="T38" fmla="*/ 57 w 75"/>
              <a:gd name="T39" fmla="*/ 19 h 67"/>
              <a:gd name="T40" fmla="*/ 63 w 75"/>
              <a:gd name="T41" fmla="*/ 14 h 67"/>
              <a:gd name="T42" fmla="*/ 63 w 75"/>
              <a:gd name="T43" fmla="*/ 12 h 67"/>
              <a:gd name="T44" fmla="*/ 64 w 75"/>
              <a:gd name="T45" fmla="*/ 12 h 67"/>
              <a:gd name="T46" fmla="*/ 69 w 75"/>
              <a:gd name="T47" fmla="*/ 9 h 67"/>
              <a:gd name="T48" fmla="*/ 72 w 75"/>
              <a:gd name="T49" fmla="*/ 5 h 67"/>
              <a:gd name="T50" fmla="*/ 71 w 75"/>
              <a:gd name="T51" fmla="*/ 3 h 67"/>
              <a:gd name="T52" fmla="*/ 69 w 75"/>
              <a:gd name="T53" fmla="*/ 0 h 67"/>
              <a:gd name="T54" fmla="*/ 68 w 75"/>
              <a:gd name="T55" fmla="*/ 1 h 67"/>
              <a:gd name="T56" fmla="*/ 65 w 75"/>
              <a:gd name="T57" fmla="*/ 7 h 67"/>
              <a:gd name="T58" fmla="*/ 59 w 75"/>
              <a:gd name="T59" fmla="*/ 7 h 67"/>
              <a:gd name="T60" fmla="*/ 52 w 75"/>
              <a:gd name="T61" fmla="*/ 18 h 67"/>
              <a:gd name="T62" fmla="*/ 46 w 75"/>
              <a:gd name="T63" fmla="*/ 29 h 67"/>
              <a:gd name="T64" fmla="*/ 44 w 75"/>
              <a:gd name="T65" fmla="*/ 33 h 67"/>
              <a:gd name="T66" fmla="*/ 41 w 75"/>
              <a:gd name="T67" fmla="*/ 35 h 67"/>
              <a:gd name="T68" fmla="*/ 39 w 75"/>
              <a:gd name="T69" fmla="*/ 37 h 67"/>
              <a:gd name="T70" fmla="*/ 39 w 75"/>
              <a:gd name="T71" fmla="*/ 44 h 67"/>
              <a:gd name="T72" fmla="*/ 37 w 75"/>
              <a:gd name="T73" fmla="*/ 50 h 67"/>
              <a:gd name="T74" fmla="*/ 35 w 75"/>
              <a:gd name="T75" fmla="*/ 50 h 67"/>
              <a:gd name="T76" fmla="*/ 34 w 75"/>
              <a:gd name="T77" fmla="*/ 52 h 67"/>
              <a:gd name="T78" fmla="*/ 29 w 75"/>
              <a:gd name="T79" fmla="*/ 54 h 67"/>
              <a:gd name="T80" fmla="*/ 26 w 75"/>
              <a:gd name="T81" fmla="*/ 56 h 67"/>
              <a:gd name="T82" fmla="*/ 24 w 75"/>
              <a:gd name="T83" fmla="*/ 56 h 67"/>
              <a:gd name="T84" fmla="*/ 22 w 75"/>
              <a:gd name="T85" fmla="*/ 67 h 67"/>
              <a:gd name="T86" fmla="*/ 19 w 75"/>
              <a:gd name="T87" fmla="*/ 61 h 67"/>
              <a:gd name="T88" fmla="*/ 19 w 75"/>
              <a:gd name="T89" fmla="*/ 60 h 67"/>
              <a:gd name="T90" fmla="*/ 15 w 75"/>
              <a:gd name="T91" fmla="*/ 53 h 67"/>
              <a:gd name="T92" fmla="*/ 8 w 75"/>
              <a:gd name="T93" fmla="*/ 50 h 67"/>
              <a:gd name="T94" fmla="*/ 14 w 75"/>
              <a:gd name="T95" fmla="*/ 46 h 67"/>
              <a:gd name="T96" fmla="*/ 12 w 75"/>
              <a:gd name="T97" fmla="*/ 42 h 67"/>
              <a:gd name="T98" fmla="*/ 12 w 75"/>
              <a:gd name="T99" fmla="*/ 41 h 67"/>
              <a:gd name="T100" fmla="*/ 4 w 75"/>
              <a:gd name="T101" fmla="*/ 44 h 67"/>
              <a:gd name="T102" fmla="*/ 3 w 75"/>
              <a:gd name="T103" fmla="*/ 42 h 67"/>
              <a:gd name="T104" fmla="*/ 0 w 75"/>
              <a:gd name="T105" fmla="*/ 41 h 67"/>
              <a:gd name="T106" fmla="*/ 1 w 75"/>
              <a:gd name="T107" fmla="*/ 37 h 67"/>
              <a:gd name="T108" fmla="*/ 4 w 75"/>
              <a:gd name="T109" fmla="*/ 37 h 67"/>
              <a:gd name="T110" fmla="*/ 7 w 75"/>
              <a:gd name="T111" fmla="*/ 34 h 67"/>
              <a:gd name="T112" fmla="*/ 11 w 75"/>
              <a:gd name="T113" fmla="*/ 31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5" h="67">
                <a:moveTo>
                  <a:pt x="74" y="57"/>
                </a:moveTo>
                <a:lnTo>
                  <a:pt x="75" y="56"/>
                </a:lnTo>
                <a:lnTo>
                  <a:pt x="74" y="53"/>
                </a:lnTo>
                <a:lnTo>
                  <a:pt x="60" y="57"/>
                </a:lnTo>
                <a:lnTo>
                  <a:pt x="53" y="61"/>
                </a:lnTo>
                <a:lnTo>
                  <a:pt x="50" y="65"/>
                </a:lnTo>
                <a:lnTo>
                  <a:pt x="42" y="65"/>
                </a:lnTo>
                <a:lnTo>
                  <a:pt x="41" y="60"/>
                </a:lnTo>
                <a:lnTo>
                  <a:pt x="44" y="50"/>
                </a:lnTo>
                <a:lnTo>
                  <a:pt x="50" y="48"/>
                </a:lnTo>
                <a:lnTo>
                  <a:pt x="52" y="46"/>
                </a:lnTo>
                <a:lnTo>
                  <a:pt x="63" y="46"/>
                </a:lnTo>
                <a:lnTo>
                  <a:pt x="63" y="44"/>
                </a:lnTo>
                <a:lnTo>
                  <a:pt x="52" y="41"/>
                </a:lnTo>
                <a:lnTo>
                  <a:pt x="56" y="33"/>
                </a:lnTo>
                <a:lnTo>
                  <a:pt x="49" y="35"/>
                </a:lnTo>
                <a:lnTo>
                  <a:pt x="53" y="29"/>
                </a:lnTo>
                <a:lnTo>
                  <a:pt x="54" y="26"/>
                </a:lnTo>
                <a:lnTo>
                  <a:pt x="56" y="22"/>
                </a:lnTo>
                <a:lnTo>
                  <a:pt x="57" y="19"/>
                </a:lnTo>
                <a:lnTo>
                  <a:pt x="63" y="14"/>
                </a:lnTo>
                <a:lnTo>
                  <a:pt x="63" y="12"/>
                </a:lnTo>
                <a:lnTo>
                  <a:pt x="64" y="12"/>
                </a:lnTo>
                <a:lnTo>
                  <a:pt x="69" y="9"/>
                </a:lnTo>
                <a:lnTo>
                  <a:pt x="72" y="5"/>
                </a:lnTo>
                <a:lnTo>
                  <a:pt x="71" y="3"/>
                </a:lnTo>
                <a:lnTo>
                  <a:pt x="69" y="0"/>
                </a:lnTo>
                <a:lnTo>
                  <a:pt x="68" y="1"/>
                </a:lnTo>
                <a:lnTo>
                  <a:pt x="65" y="7"/>
                </a:lnTo>
                <a:lnTo>
                  <a:pt x="59" y="7"/>
                </a:lnTo>
                <a:lnTo>
                  <a:pt x="52" y="18"/>
                </a:lnTo>
                <a:lnTo>
                  <a:pt x="46" y="29"/>
                </a:lnTo>
                <a:lnTo>
                  <a:pt x="44" y="33"/>
                </a:lnTo>
                <a:lnTo>
                  <a:pt x="41" y="35"/>
                </a:lnTo>
                <a:lnTo>
                  <a:pt x="39" y="37"/>
                </a:lnTo>
                <a:lnTo>
                  <a:pt x="39" y="44"/>
                </a:lnTo>
                <a:lnTo>
                  <a:pt x="37" y="50"/>
                </a:lnTo>
                <a:lnTo>
                  <a:pt x="35" y="50"/>
                </a:lnTo>
                <a:lnTo>
                  <a:pt x="34" y="52"/>
                </a:lnTo>
                <a:lnTo>
                  <a:pt x="29" y="54"/>
                </a:lnTo>
                <a:lnTo>
                  <a:pt x="26" y="56"/>
                </a:lnTo>
                <a:lnTo>
                  <a:pt x="24" y="56"/>
                </a:lnTo>
                <a:lnTo>
                  <a:pt x="22" y="67"/>
                </a:lnTo>
                <a:lnTo>
                  <a:pt x="19" y="61"/>
                </a:lnTo>
                <a:lnTo>
                  <a:pt x="19" y="60"/>
                </a:lnTo>
                <a:lnTo>
                  <a:pt x="15" y="53"/>
                </a:lnTo>
                <a:lnTo>
                  <a:pt x="8" y="50"/>
                </a:lnTo>
                <a:lnTo>
                  <a:pt x="14" y="46"/>
                </a:lnTo>
                <a:lnTo>
                  <a:pt x="12" y="42"/>
                </a:lnTo>
                <a:lnTo>
                  <a:pt x="12" y="41"/>
                </a:lnTo>
                <a:lnTo>
                  <a:pt x="4" y="44"/>
                </a:lnTo>
                <a:lnTo>
                  <a:pt x="3" y="42"/>
                </a:lnTo>
                <a:lnTo>
                  <a:pt x="0" y="41"/>
                </a:lnTo>
                <a:lnTo>
                  <a:pt x="1" y="37"/>
                </a:lnTo>
                <a:lnTo>
                  <a:pt x="4" y="37"/>
                </a:lnTo>
                <a:lnTo>
                  <a:pt x="7" y="34"/>
                </a:lnTo>
                <a:lnTo>
                  <a:pt x="11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1" name="Freeform 1512"/>
          <p:cNvSpPr>
            <a:spLocks/>
          </p:cNvSpPr>
          <p:nvPr/>
        </p:nvSpPr>
        <p:spPr bwMode="auto">
          <a:xfrm>
            <a:off x="4046538" y="5387975"/>
            <a:ext cx="12700" cy="19050"/>
          </a:xfrm>
          <a:custGeom>
            <a:avLst/>
            <a:gdLst>
              <a:gd name="T0" fmla="*/ 8 w 8"/>
              <a:gd name="T1" fmla="*/ 12 h 12"/>
              <a:gd name="T2" fmla="*/ 3 w 8"/>
              <a:gd name="T3" fmla="*/ 12 h 12"/>
              <a:gd name="T4" fmla="*/ 0 w 8"/>
              <a:gd name="T5" fmla="*/ 0 h 12"/>
              <a:gd name="T6" fmla="*/ 7 w 8"/>
              <a:gd name="T7" fmla="*/ 0 h 12"/>
              <a:gd name="T8" fmla="*/ 8 w 8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2">
                <a:moveTo>
                  <a:pt x="8" y="12"/>
                </a:moveTo>
                <a:lnTo>
                  <a:pt x="3" y="12"/>
                </a:lnTo>
                <a:lnTo>
                  <a:pt x="0" y="0"/>
                </a:lnTo>
                <a:lnTo>
                  <a:pt x="7" y="0"/>
                </a:lnTo>
                <a:lnTo>
                  <a:pt x="8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2" name="Freeform 1513"/>
          <p:cNvSpPr>
            <a:spLocks/>
          </p:cNvSpPr>
          <p:nvPr/>
        </p:nvSpPr>
        <p:spPr bwMode="auto">
          <a:xfrm>
            <a:off x="4211638" y="5400675"/>
            <a:ext cx="15875" cy="17463"/>
          </a:xfrm>
          <a:custGeom>
            <a:avLst/>
            <a:gdLst>
              <a:gd name="T0" fmla="*/ 10 w 10"/>
              <a:gd name="T1" fmla="*/ 0 h 11"/>
              <a:gd name="T2" fmla="*/ 10 w 10"/>
              <a:gd name="T3" fmla="*/ 4 h 11"/>
              <a:gd name="T4" fmla="*/ 1 w 10"/>
              <a:gd name="T5" fmla="*/ 4 h 11"/>
              <a:gd name="T6" fmla="*/ 0 w 10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11">
                <a:moveTo>
                  <a:pt x="10" y="0"/>
                </a:moveTo>
                <a:lnTo>
                  <a:pt x="10" y="4"/>
                </a:lnTo>
                <a:lnTo>
                  <a:pt x="1" y="4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3" name="Freeform 1514"/>
          <p:cNvSpPr>
            <a:spLocks/>
          </p:cNvSpPr>
          <p:nvPr/>
        </p:nvSpPr>
        <p:spPr bwMode="auto">
          <a:xfrm>
            <a:off x="4348163" y="5326063"/>
            <a:ext cx="39688" cy="103188"/>
          </a:xfrm>
          <a:custGeom>
            <a:avLst/>
            <a:gdLst>
              <a:gd name="T0" fmla="*/ 25 w 25"/>
              <a:gd name="T1" fmla="*/ 0 h 65"/>
              <a:gd name="T2" fmla="*/ 18 w 25"/>
              <a:gd name="T3" fmla="*/ 12 h 65"/>
              <a:gd name="T4" fmla="*/ 14 w 25"/>
              <a:gd name="T5" fmla="*/ 26 h 65"/>
              <a:gd name="T6" fmla="*/ 9 w 25"/>
              <a:gd name="T7" fmla="*/ 32 h 65"/>
              <a:gd name="T8" fmla="*/ 5 w 25"/>
              <a:gd name="T9" fmla="*/ 42 h 65"/>
              <a:gd name="T10" fmla="*/ 5 w 25"/>
              <a:gd name="T11" fmla="*/ 50 h 65"/>
              <a:gd name="T12" fmla="*/ 3 w 25"/>
              <a:gd name="T13" fmla="*/ 57 h 65"/>
              <a:gd name="T14" fmla="*/ 3 w 25"/>
              <a:gd name="T15" fmla="*/ 58 h 65"/>
              <a:gd name="T16" fmla="*/ 0 w 25"/>
              <a:gd name="T17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65">
                <a:moveTo>
                  <a:pt x="25" y="0"/>
                </a:moveTo>
                <a:lnTo>
                  <a:pt x="18" y="12"/>
                </a:lnTo>
                <a:lnTo>
                  <a:pt x="14" y="26"/>
                </a:lnTo>
                <a:lnTo>
                  <a:pt x="9" y="32"/>
                </a:lnTo>
                <a:lnTo>
                  <a:pt x="5" y="42"/>
                </a:lnTo>
                <a:lnTo>
                  <a:pt x="5" y="50"/>
                </a:lnTo>
                <a:lnTo>
                  <a:pt x="3" y="57"/>
                </a:lnTo>
                <a:lnTo>
                  <a:pt x="3" y="58"/>
                </a:lnTo>
                <a:lnTo>
                  <a:pt x="0" y="6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4" name="Freeform 1515"/>
          <p:cNvSpPr>
            <a:spLocks/>
          </p:cNvSpPr>
          <p:nvPr/>
        </p:nvSpPr>
        <p:spPr bwMode="auto">
          <a:xfrm>
            <a:off x="4257676" y="5400675"/>
            <a:ext cx="9525" cy="30163"/>
          </a:xfrm>
          <a:custGeom>
            <a:avLst/>
            <a:gdLst>
              <a:gd name="T0" fmla="*/ 6 w 6"/>
              <a:gd name="T1" fmla="*/ 19 h 19"/>
              <a:gd name="T2" fmla="*/ 6 w 6"/>
              <a:gd name="T3" fmla="*/ 18 h 19"/>
              <a:gd name="T4" fmla="*/ 2 w 6"/>
              <a:gd name="T5" fmla="*/ 11 h 19"/>
              <a:gd name="T6" fmla="*/ 0 w 6"/>
              <a:gd name="T7" fmla="*/ 0 h 19"/>
              <a:gd name="T8" fmla="*/ 0 w 6"/>
              <a:gd name="T9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19">
                <a:moveTo>
                  <a:pt x="6" y="19"/>
                </a:moveTo>
                <a:lnTo>
                  <a:pt x="6" y="18"/>
                </a:lnTo>
                <a:lnTo>
                  <a:pt x="2" y="11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5" name="Freeform 1516"/>
          <p:cNvSpPr>
            <a:spLocks/>
          </p:cNvSpPr>
          <p:nvPr/>
        </p:nvSpPr>
        <p:spPr bwMode="auto">
          <a:xfrm>
            <a:off x="4267201" y="5414963"/>
            <a:ext cx="31750" cy="19050"/>
          </a:xfrm>
          <a:custGeom>
            <a:avLst/>
            <a:gdLst>
              <a:gd name="T0" fmla="*/ 20 w 20"/>
              <a:gd name="T1" fmla="*/ 8 h 12"/>
              <a:gd name="T2" fmla="*/ 20 w 20"/>
              <a:gd name="T3" fmla="*/ 1 h 12"/>
              <a:gd name="T4" fmla="*/ 15 w 20"/>
              <a:gd name="T5" fmla="*/ 0 h 12"/>
              <a:gd name="T6" fmla="*/ 15 w 20"/>
              <a:gd name="T7" fmla="*/ 2 h 12"/>
              <a:gd name="T8" fmla="*/ 13 w 20"/>
              <a:gd name="T9" fmla="*/ 6 h 12"/>
              <a:gd name="T10" fmla="*/ 0 w 20"/>
              <a:gd name="T11" fmla="*/ 12 h 12"/>
              <a:gd name="T12" fmla="*/ 0 w 20"/>
              <a:gd name="T13" fmla="*/ 1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" h="12">
                <a:moveTo>
                  <a:pt x="20" y="8"/>
                </a:moveTo>
                <a:lnTo>
                  <a:pt x="20" y="1"/>
                </a:lnTo>
                <a:lnTo>
                  <a:pt x="15" y="0"/>
                </a:lnTo>
                <a:lnTo>
                  <a:pt x="15" y="2"/>
                </a:lnTo>
                <a:lnTo>
                  <a:pt x="13" y="6"/>
                </a:lnTo>
                <a:lnTo>
                  <a:pt x="0" y="12"/>
                </a:lnTo>
                <a:lnTo>
                  <a:pt x="0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6" name="Freeform 1517"/>
          <p:cNvSpPr>
            <a:spLocks/>
          </p:cNvSpPr>
          <p:nvPr/>
        </p:nvSpPr>
        <p:spPr bwMode="auto">
          <a:xfrm>
            <a:off x="4283076" y="5427663"/>
            <a:ext cx="15875" cy="11113"/>
          </a:xfrm>
          <a:custGeom>
            <a:avLst/>
            <a:gdLst>
              <a:gd name="T0" fmla="*/ 0 w 10"/>
              <a:gd name="T1" fmla="*/ 7 h 7"/>
              <a:gd name="T2" fmla="*/ 5 w 10"/>
              <a:gd name="T3" fmla="*/ 4 h 7"/>
              <a:gd name="T4" fmla="*/ 8 w 10"/>
              <a:gd name="T5" fmla="*/ 1 h 7"/>
              <a:gd name="T6" fmla="*/ 10 w 10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" h="7">
                <a:moveTo>
                  <a:pt x="0" y="7"/>
                </a:moveTo>
                <a:lnTo>
                  <a:pt x="5" y="4"/>
                </a:lnTo>
                <a:lnTo>
                  <a:pt x="8" y="1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7" name="Freeform 1518"/>
          <p:cNvSpPr>
            <a:spLocks/>
          </p:cNvSpPr>
          <p:nvPr/>
        </p:nvSpPr>
        <p:spPr bwMode="auto">
          <a:xfrm>
            <a:off x="4230688" y="5407025"/>
            <a:ext cx="17463" cy="33338"/>
          </a:xfrm>
          <a:custGeom>
            <a:avLst/>
            <a:gdLst>
              <a:gd name="T0" fmla="*/ 0 w 11"/>
              <a:gd name="T1" fmla="*/ 21 h 21"/>
              <a:gd name="T2" fmla="*/ 7 w 11"/>
              <a:gd name="T3" fmla="*/ 15 h 21"/>
              <a:gd name="T4" fmla="*/ 10 w 11"/>
              <a:gd name="T5" fmla="*/ 11 h 21"/>
              <a:gd name="T6" fmla="*/ 11 w 11"/>
              <a:gd name="T7" fmla="*/ 9 h 21"/>
              <a:gd name="T8" fmla="*/ 11 w 11"/>
              <a:gd name="T9" fmla="*/ 7 h 21"/>
              <a:gd name="T10" fmla="*/ 11 w 11"/>
              <a:gd name="T11" fmla="*/ 6 h 21"/>
              <a:gd name="T12" fmla="*/ 10 w 11"/>
              <a:gd name="T13" fmla="*/ 5 h 21"/>
              <a:gd name="T14" fmla="*/ 8 w 11"/>
              <a:gd name="T15" fmla="*/ 3 h 21"/>
              <a:gd name="T16" fmla="*/ 8 w 11"/>
              <a:gd name="T17" fmla="*/ 0 h 21"/>
              <a:gd name="T18" fmla="*/ 3 w 11"/>
              <a:gd name="T19" fmla="*/ 0 h 21"/>
              <a:gd name="T20" fmla="*/ 0 w 11"/>
              <a:gd name="T21" fmla="*/ 2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21">
                <a:moveTo>
                  <a:pt x="0" y="21"/>
                </a:moveTo>
                <a:lnTo>
                  <a:pt x="7" y="15"/>
                </a:lnTo>
                <a:lnTo>
                  <a:pt x="10" y="11"/>
                </a:lnTo>
                <a:lnTo>
                  <a:pt x="11" y="9"/>
                </a:lnTo>
                <a:lnTo>
                  <a:pt x="11" y="7"/>
                </a:lnTo>
                <a:lnTo>
                  <a:pt x="11" y="6"/>
                </a:lnTo>
                <a:lnTo>
                  <a:pt x="10" y="5"/>
                </a:lnTo>
                <a:lnTo>
                  <a:pt x="8" y="3"/>
                </a:lnTo>
                <a:lnTo>
                  <a:pt x="8" y="0"/>
                </a:lnTo>
                <a:lnTo>
                  <a:pt x="3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8" name="Line 1519"/>
          <p:cNvSpPr>
            <a:spLocks noChangeShapeType="1"/>
          </p:cNvSpPr>
          <p:nvPr/>
        </p:nvSpPr>
        <p:spPr bwMode="auto">
          <a:xfrm flipV="1">
            <a:off x="4275138" y="5438775"/>
            <a:ext cx="7938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9" name="Freeform 1520"/>
          <p:cNvSpPr>
            <a:spLocks/>
          </p:cNvSpPr>
          <p:nvPr/>
        </p:nvSpPr>
        <p:spPr bwMode="auto">
          <a:xfrm>
            <a:off x="4251326" y="5440363"/>
            <a:ext cx="23813" cy="1588"/>
          </a:xfrm>
          <a:custGeom>
            <a:avLst/>
            <a:gdLst>
              <a:gd name="T0" fmla="*/ 0 w 15"/>
              <a:gd name="T1" fmla="*/ 1 h 1"/>
              <a:gd name="T2" fmla="*/ 6 w 15"/>
              <a:gd name="T3" fmla="*/ 0 h 1"/>
              <a:gd name="T4" fmla="*/ 15 w 15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1">
                <a:moveTo>
                  <a:pt x="0" y="1"/>
                </a:moveTo>
                <a:lnTo>
                  <a:pt x="6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0" name="Freeform 1521"/>
          <p:cNvSpPr>
            <a:spLocks/>
          </p:cNvSpPr>
          <p:nvPr/>
        </p:nvSpPr>
        <p:spPr bwMode="auto">
          <a:xfrm>
            <a:off x="4219576" y="5410200"/>
            <a:ext cx="11113" cy="34925"/>
          </a:xfrm>
          <a:custGeom>
            <a:avLst/>
            <a:gdLst>
              <a:gd name="T0" fmla="*/ 7 w 7"/>
              <a:gd name="T1" fmla="*/ 0 h 22"/>
              <a:gd name="T2" fmla="*/ 0 w 7"/>
              <a:gd name="T3" fmla="*/ 4 h 22"/>
              <a:gd name="T4" fmla="*/ 5 w 7"/>
              <a:gd name="T5" fmla="*/ 22 h 22"/>
              <a:gd name="T6" fmla="*/ 7 w 7"/>
              <a:gd name="T7" fmla="*/ 19 h 22"/>
              <a:gd name="T8" fmla="*/ 7 w 7"/>
              <a:gd name="T9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22">
                <a:moveTo>
                  <a:pt x="7" y="0"/>
                </a:moveTo>
                <a:lnTo>
                  <a:pt x="0" y="4"/>
                </a:lnTo>
                <a:lnTo>
                  <a:pt x="5" y="22"/>
                </a:lnTo>
                <a:lnTo>
                  <a:pt x="7" y="19"/>
                </a:lnTo>
                <a:lnTo>
                  <a:pt x="7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1" name="Freeform 1522"/>
          <p:cNvSpPr>
            <a:spLocks/>
          </p:cNvSpPr>
          <p:nvPr/>
        </p:nvSpPr>
        <p:spPr bwMode="auto">
          <a:xfrm>
            <a:off x="4341813" y="5429250"/>
            <a:ext cx="6350" cy="17463"/>
          </a:xfrm>
          <a:custGeom>
            <a:avLst/>
            <a:gdLst>
              <a:gd name="T0" fmla="*/ 4 w 4"/>
              <a:gd name="T1" fmla="*/ 0 h 11"/>
              <a:gd name="T2" fmla="*/ 1 w 4"/>
              <a:gd name="T3" fmla="*/ 4 h 11"/>
              <a:gd name="T4" fmla="*/ 0 w 4"/>
              <a:gd name="T5" fmla="*/ 10 h 11"/>
              <a:gd name="T6" fmla="*/ 0 w 4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1">
                <a:moveTo>
                  <a:pt x="4" y="0"/>
                </a:moveTo>
                <a:lnTo>
                  <a:pt x="1" y="4"/>
                </a:lnTo>
                <a:lnTo>
                  <a:pt x="0" y="10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2" name="Freeform 1523"/>
          <p:cNvSpPr>
            <a:spLocks/>
          </p:cNvSpPr>
          <p:nvPr/>
        </p:nvSpPr>
        <p:spPr bwMode="auto">
          <a:xfrm>
            <a:off x="4062413" y="5403850"/>
            <a:ext cx="17463" cy="44450"/>
          </a:xfrm>
          <a:custGeom>
            <a:avLst/>
            <a:gdLst>
              <a:gd name="T0" fmla="*/ 11 w 11"/>
              <a:gd name="T1" fmla="*/ 7 h 28"/>
              <a:gd name="T2" fmla="*/ 8 w 11"/>
              <a:gd name="T3" fmla="*/ 0 h 28"/>
              <a:gd name="T4" fmla="*/ 4 w 11"/>
              <a:gd name="T5" fmla="*/ 1 h 28"/>
              <a:gd name="T6" fmla="*/ 0 w 11"/>
              <a:gd name="T7" fmla="*/ 15 h 28"/>
              <a:gd name="T8" fmla="*/ 1 w 11"/>
              <a:gd name="T9" fmla="*/ 24 h 28"/>
              <a:gd name="T10" fmla="*/ 4 w 11"/>
              <a:gd name="T1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8">
                <a:moveTo>
                  <a:pt x="11" y="7"/>
                </a:moveTo>
                <a:lnTo>
                  <a:pt x="8" y="0"/>
                </a:lnTo>
                <a:lnTo>
                  <a:pt x="4" y="1"/>
                </a:lnTo>
                <a:lnTo>
                  <a:pt x="0" y="15"/>
                </a:lnTo>
                <a:lnTo>
                  <a:pt x="1" y="24"/>
                </a:lnTo>
                <a:lnTo>
                  <a:pt x="4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3" name="Freeform 1524"/>
          <p:cNvSpPr>
            <a:spLocks/>
          </p:cNvSpPr>
          <p:nvPr/>
        </p:nvSpPr>
        <p:spPr bwMode="auto">
          <a:xfrm>
            <a:off x="4068763" y="5414963"/>
            <a:ext cx="17463" cy="39688"/>
          </a:xfrm>
          <a:custGeom>
            <a:avLst/>
            <a:gdLst>
              <a:gd name="T0" fmla="*/ 0 w 11"/>
              <a:gd name="T1" fmla="*/ 21 h 25"/>
              <a:gd name="T2" fmla="*/ 3 w 11"/>
              <a:gd name="T3" fmla="*/ 24 h 25"/>
              <a:gd name="T4" fmla="*/ 4 w 11"/>
              <a:gd name="T5" fmla="*/ 25 h 25"/>
              <a:gd name="T6" fmla="*/ 4 w 11"/>
              <a:gd name="T7" fmla="*/ 24 h 25"/>
              <a:gd name="T8" fmla="*/ 11 w 11"/>
              <a:gd name="T9" fmla="*/ 9 h 25"/>
              <a:gd name="T10" fmla="*/ 7 w 11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5">
                <a:moveTo>
                  <a:pt x="0" y="21"/>
                </a:moveTo>
                <a:lnTo>
                  <a:pt x="3" y="24"/>
                </a:lnTo>
                <a:lnTo>
                  <a:pt x="4" y="25"/>
                </a:lnTo>
                <a:lnTo>
                  <a:pt x="4" y="24"/>
                </a:lnTo>
                <a:lnTo>
                  <a:pt x="11" y="9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4" name="Freeform 1525"/>
          <p:cNvSpPr>
            <a:spLocks/>
          </p:cNvSpPr>
          <p:nvPr/>
        </p:nvSpPr>
        <p:spPr bwMode="auto">
          <a:xfrm>
            <a:off x="4346576" y="5338763"/>
            <a:ext cx="42863" cy="115888"/>
          </a:xfrm>
          <a:custGeom>
            <a:avLst/>
            <a:gdLst>
              <a:gd name="T0" fmla="*/ 0 w 27"/>
              <a:gd name="T1" fmla="*/ 73 h 73"/>
              <a:gd name="T2" fmla="*/ 4 w 27"/>
              <a:gd name="T3" fmla="*/ 63 h 73"/>
              <a:gd name="T4" fmla="*/ 6 w 27"/>
              <a:gd name="T5" fmla="*/ 58 h 73"/>
              <a:gd name="T6" fmla="*/ 6 w 27"/>
              <a:gd name="T7" fmla="*/ 53 h 73"/>
              <a:gd name="T8" fmla="*/ 6 w 27"/>
              <a:gd name="T9" fmla="*/ 52 h 73"/>
              <a:gd name="T10" fmla="*/ 15 w 27"/>
              <a:gd name="T11" fmla="*/ 33 h 73"/>
              <a:gd name="T12" fmla="*/ 17 w 27"/>
              <a:gd name="T13" fmla="*/ 23 h 73"/>
              <a:gd name="T14" fmla="*/ 23 w 27"/>
              <a:gd name="T15" fmla="*/ 8 h 73"/>
              <a:gd name="T16" fmla="*/ 27 w 27"/>
              <a:gd name="T17" fmla="*/ 0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" h="73">
                <a:moveTo>
                  <a:pt x="0" y="73"/>
                </a:moveTo>
                <a:lnTo>
                  <a:pt x="4" y="63"/>
                </a:lnTo>
                <a:lnTo>
                  <a:pt x="6" y="58"/>
                </a:lnTo>
                <a:lnTo>
                  <a:pt x="6" y="53"/>
                </a:lnTo>
                <a:lnTo>
                  <a:pt x="6" y="52"/>
                </a:lnTo>
                <a:lnTo>
                  <a:pt x="15" y="33"/>
                </a:lnTo>
                <a:lnTo>
                  <a:pt x="17" y="23"/>
                </a:lnTo>
                <a:lnTo>
                  <a:pt x="23" y="8"/>
                </a:lnTo>
                <a:lnTo>
                  <a:pt x="2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5" name="Freeform 1526"/>
          <p:cNvSpPr>
            <a:spLocks/>
          </p:cNvSpPr>
          <p:nvPr/>
        </p:nvSpPr>
        <p:spPr bwMode="auto">
          <a:xfrm>
            <a:off x="4341813" y="5446713"/>
            <a:ext cx="4763" cy="7938"/>
          </a:xfrm>
          <a:custGeom>
            <a:avLst/>
            <a:gdLst>
              <a:gd name="T0" fmla="*/ 0 w 3"/>
              <a:gd name="T1" fmla="*/ 0 h 5"/>
              <a:gd name="T2" fmla="*/ 1 w 3"/>
              <a:gd name="T3" fmla="*/ 4 h 5"/>
              <a:gd name="T4" fmla="*/ 3 w 3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0" y="0"/>
                </a:moveTo>
                <a:lnTo>
                  <a:pt x="1" y="4"/>
                </a:lnTo>
                <a:lnTo>
                  <a:pt x="3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6" name="Freeform 1527"/>
          <p:cNvSpPr>
            <a:spLocks/>
          </p:cNvSpPr>
          <p:nvPr/>
        </p:nvSpPr>
        <p:spPr bwMode="auto">
          <a:xfrm>
            <a:off x="4092576" y="5422900"/>
            <a:ext cx="23813" cy="34925"/>
          </a:xfrm>
          <a:custGeom>
            <a:avLst/>
            <a:gdLst>
              <a:gd name="T0" fmla="*/ 3 w 15"/>
              <a:gd name="T1" fmla="*/ 22 h 22"/>
              <a:gd name="T2" fmla="*/ 7 w 15"/>
              <a:gd name="T3" fmla="*/ 16 h 22"/>
              <a:gd name="T4" fmla="*/ 14 w 15"/>
              <a:gd name="T5" fmla="*/ 15 h 22"/>
              <a:gd name="T6" fmla="*/ 15 w 15"/>
              <a:gd name="T7" fmla="*/ 15 h 22"/>
              <a:gd name="T8" fmla="*/ 14 w 15"/>
              <a:gd name="T9" fmla="*/ 8 h 22"/>
              <a:gd name="T10" fmla="*/ 14 w 15"/>
              <a:gd name="T11" fmla="*/ 1 h 22"/>
              <a:gd name="T12" fmla="*/ 4 w 15"/>
              <a:gd name="T13" fmla="*/ 0 h 22"/>
              <a:gd name="T14" fmla="*/ 4 w 15"/>
              <a:gd name="T15" fmla="*/ 1 h 22"/>
              <a:gd name="T16" fmla="*/ 0 w 15"/>
              <a:gd name="T17" fmla="*/ 20 h 22"/>
              <a:gd name="T18" fmla="*/ 1 w 15"/>
              <a:gd name="T19" fmla="*/ 20 h 22"/>
              <a:gd name="T20" fmla="*/ 3 w 15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2">
                <a:moveTo>
                  <a:pt x="3" y="22"/>
                </a:moveTo>
                <a:lnTo>
                  <a:pt x="7" y="16"/>
                </a:lnTo>
                <a:lnTo>
                  <a:pt x="14" y="15"/>
                </a:lnTo>
                <a:lnTo>
                  <a:pt x="15" y="15"/>
                </a:lnTo>
                <a:lnTo>
                  <a:pt x="14" y="8"/>
                </a:lnTo>
                <a:lnTo>
                  <a:pt x="14" y="1"/>
                </a:lnTo>
                <a:lnTo>
                  <a:pt x="4" y="0"/>
                </a:lnTo>
                <a:lnTo>
                  <a:pt x="4" y="1"/>
                </a:lnTo>
                <a:lnTo>
                  <a:pt x="0" y="20"/>
                </a:lnTo>
                <a:lnTo>
                  <a:pt x="1" y="20"/>
                </a:lnTo>
                <a:lnTo>
                  <a:pt x="3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7" name="Freeform 1528"/>
          <p:cNvSpPr>
            <a:spLocks/>
          </p:cNvSpPr>
          <p:nvPr/>
        </p:nvSpPr>
        <p:spPr bwMode="auto">
          <a:xfrm>
            <a:off x="4040188" y="5441950"/>
            <a:ext cx="22225" cy="22225"/>
          </a:xfrm>
          <a:custGeom>
            <a:avLst/>
            <a:gdLst>
              <a:gd name="T0" fmla="*/ 2 w 14"/>
              <a:gd name="T1" fmla="*/ 14 h 14"/>
              <a:gd name="T2" fmla="*/ 12 w 14"/>
              <a:gd name="T3" fmla="*/ 13 h 14"/>
              <a:gd name="T4" fmla="*/ 14 w 14"/>
              <a:gd name="T5" fmla="*/ 8 h 14"/>
              <a:gd name="T6" fmla="*/ 14 w 14"/>
              <a:gd name="T7" fmla="*/ 3 h 14"/>
              <a:gd name="T8" fmla="*/ 11 w 14"/>
              <a:gd name="T9" fmla="*/ 2 h 14"/>
              <a:gd name="T10" fmla="*/ 11 w 14"/>
              <a:gd name="T11" fmla="*/ 0 h 14"/>
              <a:gd name="T12" fmla="*/ 0 w 14"/>
              <a:gd name="T13" fmla="*/ 4 h 14"/>
              <a:gd name="T14" fmla="*/ 2 w 14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" h="14">
                <a:moveTo>
                  <a:pt x="2" y="14"/>
                </a:moveTo>
                <a:lnTo>
                  <a:pt x="12" y="13"/>
                </a:lnTo>
                <a:lnTo>
                  <a:pt x="14" y="8"/>
                </a:lnTo>
                <a:lnTo>
                  <a:pt x="14" y="3"/>
                </a:lnTo>
                <a:lnTo>
                  <a:pt x="11" y="2"/>
                </a:lnTo>
                <a:lnTo>
                  <a:pt x="11" y="0"/>
                </a:lnTo>
                <a:lnTo>
                  <a:pt x="0" y="4"/>
                </a:lnTo>
                <a:lnTo>
                  <a:pt x="2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8" name="Freeform 1529"/>
          <p:cNvSpPr>
            <a:spLocks/>
          </p:cNvSpPr>
          <p:nvPr/>
        </p:nvSpPr>
        <p:spPr bwMode="auto">
          <a:xfrm>
            <a:off x="4230688" y="5441950"/>
            <a:ext cx="20638" cy="22225"/>
          </a:xfrm>
          <a:custGeom>
            <a:avLst/>
            <a:gdLst>
              <a:gd name="T0" fmla="*/ 0 w 13"/>
              <a:gd name="T1" fmla="*/ 14 h 14"/>
              <a:gd name="T2" fmla="*/ 4 w 13"/>
              <a:gd name="T3" fmla="*/ 7 h 14"/>
              <a:gd name="T4" fmla="*/ 11 w 13"/>
              <a:gd name="T5" fmla="*/ 2 h 14"/>
              <a:gd name="T6" fmla="*/ 13 w 13"/>
              <a:gd name="T7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14">
                <a:moveTo>
                  <a:pt x="0" y="14"/>
                </a:moveTo>
                <a:lnTo>
                  <a:pt x="4" y="7"/>
                </a:lnTo>
                <a:lnTo>
                  <a:pt x="11" y="2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9" name="Freeform 1530"/>
          <p:cNvSpPr>
            <a:spLocks/>
          </p:cNvSpPr>
          <p:nvPr/>
        </p:nvSpPr>
        <p:spPr bwMode="auto">
          <a:xfrm>
            <a:off x="4227513" y="5464175"/>
            <a:ext cx="3175" cy="6350"/>
          </a:xfrm>
          <a:custGeom>
            <a:avLst/>
            <a:gdLst>
              <a:gd name="T0" fmla="*/ 0 w 2"/>
              <a:gd name="T1" fmla="*/ 4 h 4"/>
              <a:gd name="T2" fmla="*/ 1 w 2"/>
              <a:gd name="T3" fmla="*/ 4 h 4"/>
              <a:gd name="T4" fmla="*/ 2 w 2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4">
                <a:moveTo>
                  <a:pt x="0" y="4"/>
                </a:moveTo>
                <a:lnTo>
                  <a:pt x="1" y="4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0" name="Freeform 1531"/>
          <p:cNvSpPr>
            <a:spLocks/>
          </p:cNvSpPr>
          <p:nvPr/>
        </p:nvSpPr>
        <p:spPr bwMode="auto">
          <a:xfrm>
            <a:off x="4175126" y="5394325"/>
            <a:ext cx="38100" cy="82550"/>
          </a:xfrm>
          <a:custGeom>
            <a:avLst/>
            <a:gdLst>
              <a:gd name="T0" fmla="*/ 23 w 24"/>
              <a:gd name="T1" fmla="*/ 15 h 52"/>
              <a:gd name="T2" fmla="*/ 24 w 24"/>
              <a:gd name="T3" fmla="*/ 21 h 52"/>
              <a:gd name="T4" fmla="*/ 24 w 24"/>
              <a:gd name="T5" fmla="*/ 23 h 52"/>
              <a:gd name="T6" fmla="*/ 23 w 24"/>
              <a:gd name="T7" fmla="*/ 33 h 52"/>
              <a:gd name="T8" fmla="*/ 23 w 24"/>
              <a:gd name="T9" fmla="*/ 37 h 52"/>
              <a:gd name="T10" fmla="*/ 20 w 24"/>
              <a:gd name="T11" fmla="*/ 41 h 52"/>
              <a:gd name="T12" fmla="*/ 16 w 24"/>
              <a:gd name="T13" fmla="*/ 48 h 52"/>
              <a:gd name="T14" fmla="*/ 13 w 24"/>
              <a:gd name="T15" fmla="*/ 51 h 52"/>
              <a:gd name="T16" fmla="*/ 9 w 24"/>
              <a:gd name="T17" fmla="*/ 52 h 52"/>
              <a:gd name="T18" fmla="*/ 9 w 24"/>
              <a:gd name="T19" fmla="*/ 45 h 52"/>
              <a:gd name="T20" fmla="*/ 4 w 24"/>
              <a:gd name="T21" fmla="*/ 51 h 52"/>
              <a:gd name="T22" fmla="*/ 3 w 24"/>
              <a:gd name="T23" fmla="*/ 52 h 52"/>
              <a:gd name="T24" fmla="*/ 0 w 24"/>
              <a:gd name="T25" fmla="*/ 52 h 52"/>
              <a:gd name="T26" fmla="*/ 0 w 24"/>
              <a:gd name="T27" fmla="*/ 49 h 52"/>
              <a:gd name="T28" fmla="*/ 0 w 24"/>
              <a:gd name="T29" fmla="*/ 45 h 52"/>
              <a:gd name="T30" fmla="*/ 1 w 24"/>
              <a:gd name="T31" fmla="*/ 40 h 52"/>
              <a:gd name="T32" fmla="*/ 0 w 24"/>
              <a:gd name="T33" fmla="*/ 33 h 52"/>
              <a:gd name="T34" fmla="*/ 0 w 24"/>
              <a:gd name="T35" fmla="*/ 29 h 52"/>
              <a:gd name="T36" fmla="*/ 5 w 24"/>
              <a:gd name="T37" fmla="*/ 30 h 52"/>
              <a:gd name="T38" fmla="*/ 9 w 24"/>
              <a:gd name="T39" fmla="*/ 32 h 52"/>
              <a:gd name="T40" fmla="*/ 12 w 24"/>
              <a:gd name="T41" fmla="*/ 23 h 52"/>
              <a:gd name="T42" fmla="*/ 9 w 24"/>
              <a:gd name="T43" fmla="*/ 23 h 52"/>
              <a:gd name="T44" fmla="*/ 7 w 24"/>
              <a:gd name="T45" fmla="*/ 25 h 52"/>
              <a:gd name="T46" fmla="*/ 4 w 24"/>
              <a:gd name="T47" fmla="*/ 23 h 52"/>
              <a:gd name="T48" fmla="*/ 4 w 24"/>
              <a:gd name="T49" fmla="*/ 17 h 52"/>
              <a:gd name="T50" fmla="*/ 5 w 24"/>
              <a:gd name="T51" fmla="*/ 4 h 52"/>
              <a:gd name="T52" fmla="*/ 12 w 24"/>
              <a:gd name="T53" fmla="*/ 0 h 52"/>
              <a:gd name="T54" fmla="*/ 12 w 24"/>
              <a:gd name="T55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4" h="52">
                <a:moveTo>
                  <a:pt x="23" y="15"/>
                </a:moveTo>
                <a:lnTo>
                  <a:pt x="24" y="21"/>
                </a:lnTo>
                <a:lnTo>
                  <a:pt x="24" y="23"/>
                </a:lnTo>
                <a:lnTo>
                  <a:pt x="23" y="33"/>
                </a:lnTo>
                <a:lnTo>
                  <a:pt x="23" y="37"/>
                </a:lnTo>
                <a:lnTo>
                  <a:pt x="20" y="41"/>
                </a:lnTo>
                <a:lnTo>
                  <a:pt x="16" y="48"/>
                </a:lnTo>
                <a:lnTo>
                  <a:pt x="13" y="51"/>
                </a:lnTo>
                <a:lnTo>
                  <a:pt x="9" y="52"/>
                </a:lnTo>
                <a:lnTo>
                  <a:pt x="9" y="45"/>
                </a:lnTo>
                <a:lnTo>
                  <a:pt x="4" y="51"/>
                </a:lnTo>
                <a:lnTo>
                  <a:pt x="3" y="52"/>
                </a:lnTo>
                <a:lnTo>
                  <a:pt x="0" y="52"/>
                </a:lnTo>
                <a:lnTo>
                  <a:pt x="0" y="49"/>
                </a:lnTo>
                <a:lnTo>
                  <a:pt x="0" y="45"/>
                </a:lnTo>
                <a:lnTo>
                  <a:pt x="1" y="40"/>
                </a:lnTo>
                <a:lnTo>
                  <a:pt x="0" y="33"/>
                </a:lnTo>
                <a:lnTo>
                  <a:pt x="0" y="29"/>
                </a:lnTo>
                <a:lnTo>
                  <a:pt x="5" y="30"/>
                </a:lnTo>
                <a:lnTo>
                  <a:pt x="9" y="32"/>
                </a:lnTo>
                <a:lnTo>
                  <a:pt x="12" y="23"/>
                </a:lnTo>
                <a:lnTo>
                  <a:pt x="9" y="23"/>
                </a:lnTo>
                <a:lnTo>
                  <a:pt x="7" y="25"/>
                </a:lnTo>
                <a:lnTo>
                  <a:pt x="4" y="23"/>
                </a:lnTo>
                <a:lnTo>
                  <a:pt x="4" y="17"/>
                </a:lnTo>
                <a:lnTo>
                  <a:pt x="5" y="4"/>
                </a:lnTo>
                <a:lnTo>
                  <a:pt x="12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1" name="Freeform 1532"/>
          <p:cNvSpPr>
            <a:spLocks/>
          </p:cNvSpPr>
          <p:nvPr/>
        </p:nvSpPr>
        <p:spPr bwMode="auto">
          <a:xfrm>
            <a:off x="4224338" y="5470525"/>
            <a:ext cx="6350" cy="12700"/>
          </a:xfrm>
          <a:custGeom>
            <a:avLst/>
            <a:gdLst>
              <a:gd name="T0" fmla="*/ 4 w 4"/>
              <a:gd name="T1" fmla="*/ 8 h 8"/>
              <a:gd name="T2" fmla="*/ 3 w 4"/>
              <a:gd name="T3" fmla="*/ 8 h 8"/>
              <a:gd name="T4" fmla="*/ 0 w 4"/>
              <a:gd name="T5" fmla="*/ 5 h 8"/>
              <a:gd name="T6" fmla="*/ 2 w 4"/>
              <a:gd name="T7" fmla="*/ 5 h 8"/>
              <a:gd name="T8" fmla="*/ 2 w 4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8">
                <a:moveTo>
                  <a:pt x="4" y="8"/>
                </a:moveTo>
                <a:lnTo>
                  <a:pt x="3" y="8"/>
                </a:lnTo>
                <a:lnTo>
                  <a:pt x="0" y="5"/>
                </a:lnTo>
                <a:lnTo>
                  <a:pt x="2" y="5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2" name="Freeform 1533"/>
          <p:cNvSpPr>
            <a:spLocks/>
          </p:cNvSpPr>
          <p:nvPr/>
        </p:nvSpPr>
        <p:spPr bwMode="auto">
          <a:xfrm>
            <a:off x="4217988" y="5483225"/>
            <a:ext cx="12700" cy="9525"/>
          </a:xfrm>
          <a:custGeom>
            <a:avLst/>
            <a:gdLst>
              <a:gd name="T0" fmla="*/ 0 w 8"/>
              <a:gd name="T1" fmla="*/ 6 h 6"/>
              <a:gd name="T2" fmla="*/ 3 w 8"/>
              <a:gd name="T3" fmla="*/ 6 h 6"/>
              <a:gd name="T4" fmla="*/ 4 w 8"/>
              <a:gd name="T5" fmla="*/ 4 h 6"/>
              <a:gd name="T6" fmla="*/ 8 w 8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6">
                <a:moveTo>
                  <a:pt x="0" y="6"/>
                </a:moveTo>
                <a:lnTo>
                  <a:pt x="3" y="6"/>
                </a:lnTo>
                <a:lnTo>
                  <a:pt x="4" y="4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3" name="Freeform 1534"/>
          <p:cNvSpPr>
            <a:spLocks/>
          </p:cNvSpPr>
          <p:nvPr/>
        </p:nvSpPr>
        <p:spPr bwMode="auto">
          <a:xfrm>
            <a:off x="4206876" y="5492750"/>
            <a:ext cx="11113" cy="3175"/>
          </a:xfrm>
          <a:custGeom>
            <a:avLst/>
            <a:gdLst>
              <a:gd name="T0" fmla="*/ 0 w 7"/>
              <a:gd name="T1" fmla="*/ 2 h 2"/>
              <a:gd name="T2" fmla="*/ 2 w 7"/>
              <a:gd name="T3" fmla="*/ 1 h 2"/>
              <a:gd name="T4" fmla="*/ 3 w 7"/>
              <a:gd name="T5" fmla="*/ 1 h 2"/>
              <a:gd name="T6" fmla="*/ 7 w 7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2">
                <a:moveTo>
                  <a:pt x="0" y="2"/>
                </a:moveTo>
                <a:lnTo>
                  <a:pt x="2" y="1"/>
                </a:lnTo>
                <a:lnTo>
                  <a:pt x="3" y="1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4" name="Freeform 1535"/>
          <p:cNvSpPr>
            <a:spLocks/>
          </p:cNvSpPr>
          <p:nvPr/>
        </p:nvSpPr>
        <p:spPr bwMode="auto">
          <a:xfrm>
            <a:off x="4200526" y="5495925"/>
            <a:ext cx="6350" cy="3175"/>
          </a:xfrm>
          <a:custGeom>
            <a:avLst/>
            <a:gdLst>
              <a:gd name="T0" fmla="*/ 0 w 4"/>
              <a:gd name="T1" fmla="*/ 2 h 2"/>
              <a:gd name="T2" fmla="*/ 0 w 4"/>
              <a:gd name="T3" fmla="*/ 2 h 2"/>
              <a:gd name="T4" fmla="*/ 4 w 4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2">
                <a:moveTo>
                  <a:pt x="0" y="2"/>
                </a:moveTo>
                <a:lnTo>
                  <a:pt x="0" y="2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5" name="Freeform 1536"/>
          <p:cNvSpPr>
            <a:spLocks/>
          </p:cNvSpPr>
          <p:nvPr/>
        </p:nvSpPr>
        <p:spPr bwMode="auto">
          <a:xfrm>
            <a:off x="4070351" y="5464175"/>
            <a:ext cx="47625" cy="52388"/>
          </a:xfrm>
          <a:custGeom>
            <a:avLst/>
            <a:gdLst>
              <a:gd name="T0" fmla="*/ 30 w 30"/>
              <a:gd name="T1" fmla="*/ 33 h 33"/>
              <a:gd name="T2" fmla="*/ 30 w 30"/>
              <a:gd name="T3" fmla="*/ 29 h 33"/>
              <a:gd name="T4" fmla="*/ 30 w 30"/>
              <a:gd name="T5" fmla="*/ 23 h 33"/>
              <a:gd name="T6" fmla="*/ 28 w 30"/>
              <a:gd name="T7" fmla="*/ 19 h 33"/>
              <a:gd name="T8" fmla="*/ 26 w 30"/>
              <a:gd name="T9" fmla="*/ 16 h 33"/>
              <a:gd name="T10" fmla="*/ 15 w 30"/>
              <a:gd name="T11" fmla="*/ 4 h 33"/>
              <a:gd name="T12" fmla="*/ 10 w 30"/>
              <a:gd name="T13" fmla="*/ 1 h 33"/>
              <a:gd name="T14" fmla="*/ 8 w 30"/>
              <a:gd name="T15" fmla="*/ 0 h 33"/>
              <a:gd name="T16" fmla="*/ 4 w 30"/>
              <a:gd name="T17" fmla="*/ 5 h 33"/>
              <a:gd name="T18" fmla="*/ 7 w 30"/>
              <a:gd name="T19" fmla="*/ 9 h 33"/>
              <a:gd name="T20" fmla="*/ 2 w 30"/>
              <a:gd name="T21" fmla="*/ 18 h 33"/>
              <a:gd name="T22" fmla="*/ 0 w 30"/>
              <a:gd name="T23" fmla="*/ 26 h 33"/>
              <a:gd name="T24" fmla="*/ 0 w 30"/>
              <a:gd name="T25" fmla="*/ 3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0" h="33">
                <a:moveTo>
                  <a:pt x="30" y="33"/>
                </a:moveTo>
                <a:lnTo>
                  <a:pt x="30" y="29"/>
                </a:lnTo>
                <a:lnTo>
                  <a:pt x="30" y="23"/>
                </a:lnTo>
                <a:lnTo>
                  <a:pt x="28" y="19"/>
                </a:lnTo>
                <a:lnTo>
                  <a:pt x="26" y="16"/>
                </a:lnTo>
                <a:lnTo>
                  <a:pt x="15" y="4"/>
                </a:lnTo>
                <a:lnTo>
                  <a:pt x="10" y="1"/>
                </a:lnTo>
                <a:lnTo>
                  <a:pt x="8" y="0"/>
                </a:lnTo>
                <a:lnTo>
                  <a:pt x="4" y="5"/>
                </a:lnTo>
                <a:lnTo>
                  <a:pt x="7" y="9"/>
                </a:lnTo>
                <a:lnTo>
                  <a:pt x="2" y="18"/>
                </a:lnTo>
                <a:lnTo>
                  <a:pt x="0" y="26"/>
                </a:lnTo>
                <a:lnTo>
                  <a:pt x="0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6" name="Freeform 1537"/>
          <p:cNvSpPr>
            <a:spLocks/>
          </p:cNvSpPr>
          <p:nvPr/>
        </p:nvSpPr>
        <p:spPr bwMode="auto">
          <a:xfrm>
            <a:off x="4103688" y="5434013"/>
            <a:ext cx="61913" cy="84138"/>
          </a:xfrm>
          <a:custGeom>
            <a:avLst/>
            <a:gdLst>
              <a:gd name="T0" fmla="*/ 23 w 39"/>
              <a:gd name="T1" fmla="*/ 53 h 53"/>
              <a:gd name="T2" fmla="*/ 24 w 39"/>
              <a:gd name="T3" fmla="*/ 50 h 53"/>
              <a:gd name="T4" fmla="*/ 30 w 39"/>
              <a:gd name="T5" fmla="*/ 43 h 53"/>
              <a:gd name="T6" fmla="*/ 28 w 39"/>
              <a:gd name="T7" fmla="*/ 41 h 53"/>
              <a:gd name="T8" fmla="*/ 26 w 39"/>
              <a:gd name="T9" fmla="*/ 37 h 53"/>
              <a:gd name="T10" fmla="*/ 33 w 39"/>
              <a:gd name="T11" fmla="*/ 28 h 53"/>
              <a:gd name="T12" fmla="*/ 39 w 39"/>
              <a:gd name="T13" fmla="*/ 1 h 53"/>
              <a:gd name="T14" fmla="*/ 39 w 39"/>
              <a:gd name="T15" fmla="*/ 0 h 53"/>
              <a:gd name="T16" fmla="*/ 18 w 39"/>
              <a:gd name="T17" fmla="*/ 4 h 53"/>
              <a:gd name="T18" fmla="*/ 15 w 39"/>
              <a:gd name="T19" fmla="*/ 4 h 53"/>
              <a:gd name="T20" fmla="*/ 11 w 39"/>
              <a:gd name="T21" fmla="*/ 15 h 53"/>
              <a:gd name="T22" fmla="*/ 8 w 39"/>
              <a:gd name="T23" fmla="*/ 19 h 53"/>
              <a:gd name="T24" fmla="*/ 5 w 39"/>
              <a:gd name="T25" fmla="*/ 18 h 53"/>
              <a:gd name="T26" fmla="*/ 1 w 39"/>
              <a:gd name="T27" fmla="*/ 16 h 53"/>
              <a:gd name="T28" fmla="*/ 0 w 39"/>
              <a:gd name="T29" fmla="*/ 23 h 53"/>
              <a:gd name="T30" fmla="*/ 0 w 39"/>
              <a:gd name="T31" fmla="*/ 26 h 53"/>
              <a:gd name="T32" fmla="*/ 8 w 39"/>
              <a:gd name="T33" fmla="*/ 31 h 53"/>
              <a:gd name="T34" fmla="*/ 11 w 39"/>
              <a:gd name="T35" fmla="*/ 30 h 53"/>
              <a:gd name="T36" fmla="*/ 13 w 39"/>
              <a:gd name="T37" fmla="*/ 45 h 53"/>
              <a:gd name="T38" fmla="*/ 16 w 39"/>
              <a:gd name="T39" fmla="*/ 48 h 53"/>
              <a:gd name="T40" fmla="*/ 18 w 39"/>
              <a:gd name="T41" fmla="*/ 48 h 53"/>
              <a:gd name="T42" fmla="*/ 19 w 39"/>
              <a:gd name="T43" fmla="*/ 49 h 53"/>
              <a:gd name="T44" fmla="*/ 23 w 39"/>
              <a:gd name="T45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9" h="53">
                <a:moveTo>
                  <a:pt x="23" y="53"/>
                </a:moveTo>
                <a:lnTo>
                  <a:pt x="24" y="50"/>
                </a:lnTo>
                <a:lnTo>
                  <a:pt x="30" y="43"/>
                </a:lnTo>
                <a:lnTo>
                  <a:pt x="28" y="41"/>
                </a:lnTo>
                <a:lnTo>
                  <a:pt x="26" y="37"/>
                </a:lnTo>
                <a:lnTo>
                  <a:pt x="33" y="28"/>
                </a:lnTo>
                <a:lnTo>
                  <a:pt x="39" y="1"/>
                </a:lnTo>
                <a:lnTo>
                  <a:pt x="39" y="0"/>
                </a:lnTo>
                <a:lnTo>
                  <a:pt x="18" y="4"/>
                </a:lnTo>
                <a:lnTo>
                  <a:pt x="15" y="4"/>
                </a:lnTo>
                <a:lnTo>
                  <a:pt x="11" y="15"/>
                </a:lnTo>
                <a:lnTo>
                  <a:pt x="8" y="19"/>
                </a:lnTo>
                <a:lnTo>
                  <a:pt x="5" y="18"/>
                </a:lnTo>
                <a:lnTo>
                  <a:pt x="1" y="16"/>
                </a:lnTo>
                <a:lnTo>
                  <a:pt x="0" y="23"/>
                </a:lnTo>
                <a:lnTo>
                  <a:pt x="0" y="26"/>
                </a:lnTo>
                <a:lnTo>
                  <a:pt x="8" y="31"/>
                </a:lnTo>
                <a:lnTo>
                  <a:pt x="11" y="30"/>
                </a:lnTo>
                <a:lnTo>
                  <a:pt x="13" y="45"/>
                </a:lnTo>
                <a:lnTo>
                  <a:pt x="16" y="48"/>
                </a:lnTo>
                <a:lnTo>
                  <a:pt x="18" y="48"/>
                </a:lnTo>
                <a:lnTo>
                  <a:pt x="19" y="49"/>
                </a:lnTo>
                <a:lnTo>
                  <a:pt x="23" y="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7" name="Freeform 1538"/>
          <p:cNvSpPr>
            <a:spLocks/>
          </p:cNvSpPr>
          <p:nvPr/>
        </p:nvSpPr>
        <p:spPr bwMode="auto">
          <a:xfrm>
            <a:off x="4124326" y="5516563"/>
            <a:ext cx="15875" cy="23813"/>
          </a:xfrm>
          <a:custGeom>
            <a:avLst/>
            <a:gdLst>
              <a:gd name="T0" fmla="*/ 5 w 10"/>
              <a:gd name="T1" fmla="*/ 15 h 15"/>
              <a:gd name="T2" fmla="*/ 7 w 10"/>
              <a:gd name="T3" fmla="*/ 12 h 15"/>
              <a:gd name="T4" fmla="*/ 7 w 10"/>
              <a:gd name="T5" fmla="*/ 11 h 15"/>
              <a:gd name="T6" fmla="*/ 10 w 10"/>
              <a:gd name="T7" fmla="*/ 6 h 15"/>
              <a:gd name="T8" fmla="*/ 7 w 10"/>
              <a:gd name="T9" fmla="*/ 2 h 15"/>
              <a:gd name="T10" fmla="*/ 5 w 10"/>
              <a:gd name="T11" fmla="*/ 0 h 15"/>
              <a:gd name="T12" fmla="*/ 0 w 10"/>
              <a:gd name="T13" fmla="*/ 2 h 15"/>
              <a:gd name="T14" fmla="*/ 2 w 10"/>
              <a:gd name="T15" fmla="*/ 12 h 15"/>
              <a:gd name="T16" fmla="*/ 3 w 10"/>
              <a:gd name="T17" fmla="*/ 15 h 15"/>
              <a:gd name="T18" fmla="*/ 5 w 10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5">
                <a:moveTo>
                  <a:pt x="5" y="15"/>
                </a:moveTo>
                <a:lnTo>
                  <a:pt x="7" y="12"/>
                </a:lnTo>
                <a:lnTo>
                  <a:pt x="7" y="11"/>
                </a:lnTo>
                <a:lnTo>
                  <a:pt x="10" y="6"/>
                </a:lnTo>
                <a:lnTo>
                  <a:pt x="7" y="2"/>
                </a:lnTo>
                <a:lnTo>
                  <a:pt x="5" y="0"/>
                </a:lnTo>
                <a:lnTo>
                  <a:pt x="0" y="2"/>
                </a:lnTo>
                <a:lnTo>
                  <a:pt x="2" y="12"/>
                </a:lnTo>
                <a:lnTo>
                  <a:pt x="3" y="15"/>
                </a:lnTo>
                <a:lnTo>
                  <a:pt x="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8" name="Freeform 1539"/>
          <p:cNvSpPr>
            <a:spLocks/>
          </p:cNvSpPr>
          <p:nvPr/>
        </p:nvSpPr>
        <p:spPr bwMode="auto">
          <a:xfrm>
            <a:off x="4070351" y="5511800"/>
            <a:ext cx="6350" cy="34925"/>
          </a:xfrm>
          <a:custGeom>
            <a:avLst/>
            <a:gdLst>
              <a:gd name="T0" fmla="*/ 0 w 4"/>
              <a:gd name="T1" fmla="*/ 0 h 22"/>
              <a:gd name="T2" fmla="*/ 3 w 4"/>
              <a:gd name="T3" fmla="*/ 15 h 22"/>
              <a:gd name="T4" fmla="*/ 4 w 4"/>
              <a:gd name="T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22">
                <a:moveTo>
                  <a:pt x="0" y="0"/>
                </a:moveTo>
                <a:lnTo>
                  <a:pt x="3" y="15"/>
                </a:lnTo>
                <a:lnTo>
                  <a:pt x="4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9" name="Line 1540"/>
          <p:cNvSpPr>
            <a:spLocks noChangeShapeType="1"/>
          </p:cNvSpPr>
          <p:nvPr/>
        </p:nvSpPr>
        <p:spPr bwMode="auto">
          <a:xfrm flipV="1">
            <a:off x="4117976" y="5516563"/>
            <a:ext cx="0" cy="301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0" name="Freeform 1541"/>
          <p:cNvSpPr>
            <a:spLocks/>
          </p:cNvSpPr>
          <p:nvPr/>
        </p:nvSpPr>
        <p:spPr bwMode="auto">
          <a:xfrm>
            <a:off x="4138613" y="5543550"/>
            <a:ext cx="20638" cy="4763"/>
          </a:xfrm>
          <a:custGeom>
            <a:avLst/>
            <a:gdLst>
              <a:gd name="T0" fmla="*/ 13 w 13"/>
              <a:gd name="T1" fmla="*/ 3 h 3"/>
              <a:gd name="T2" fmla="*/ 6 w 13"/>
              <a:gd name="T3" fmla="*/ 0 h 3"/>
              <a:gd name="T4" fmla="*/ 0 w 13"/>
              <a:gd name="T5" fmla="*/ 2 h 3"/>
              <a:gd name="T6" fmla="*/ 1 w 13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">
                <a:moveTo>
                  <a:pt x="13" y="3"/>
                </a:moveTo>
                <a:lnTo>
                  <a:pt x="6" y="0"/>
                </a:lnTo>
                <a:lnTo>
                  <a:pt x="0" y="2"/>
                </a:lnTo>
                <a:lnTo>
                  <a:pt x="1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1" name="Freeform 1542"/>
          <p:cNvSpPr>
            <a:spLocks/>
          </p:cNvSpPr>
          <p:nvPr/>
        </p:nvSpPr>
        <p:spPr bwMode="auto">
          <a:xfrm>
            <a:off x="4205288" y="5535613"/>
            <a:ext cx="11113" cy="14288"/>
          </a:xfrm>
          <a:custGeom>
            <a:avLst/>
            <a:gdLst>
              <a:gd name="T0" fmla="*/ 7 w 7"/>
              <a:gd name="T1" fmla="*/ 9 h 9"/>
              <a:gd name="T2" fmla="*/ 7 w 7"/>
              <a:gd name="T3" fmla="*/ 8 h 9"/>
              <a:gd name="T4" fmla="*/ 7 w 7"/>
              <a:gd name="T5" fmla="*/ 3 h 9"/>
              <a:gd name="T6" fmla="*/ 7 w 7"/>
              <a:gd name="T7" fmla="*/ 0 h 9"/>
              <a:gd name="T8" fmla="*/ 3 w 7"/>
              <a:gd name="T9" fmla="*/ 0 h 9"/>
              <a:gd name="T10" fmla="*/ 0 w 7"/>
              <a:gd name="T11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" h="9">
                <a:moveTo>
                  <a:pt x="7" y="9"/>
                </a:moveTo>
                <a:lnTo>
                  <a:pt x="7" y="8"/>
                </a:lnTo>
                <a:lnTo>
                  <a:pt x="7" y="3"/>
                </a:lnTo>
                <a:lnTo>
                  <a:pt x="7" y="0"/>
                </a:lnTo>
                <a:lnTo>
                  <a:pt x="3" y="0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2" name="Freeform 1543"/>
          <p:cNvSpPr>
            <a:spLocks/>
          </p:cNvSpPr>
          <p:nvPr/>
        </p:nvSpPr>
        <p:spPr bwMode="auto">
          <a:xfrm>
            <a:off x="4265613" y="5540375"/>
            <a:ext cx="30163" cy="12700"/>
          </a:xfrm>
          <a:custGeom>
            <a:avLst/>
            <a:gdLst>
              <a:gd name="T0" fmla="*/ 16 w 19"/>
              <a:gd name="T1" fmla="*/ 5 h 8"/>
              <a:gd name="T2" fmla="*/ 18 w 19"/>
              <a:gd name="T3" fmla="*/ 5 h 8"/>
              <a:gd name="T4" fmla="*/ 19 w 19"/>
              <a:gd name="T5" fmla="*/ 0 h 8"/>
              <a:gd name="T6" fmla="*/ 16 w 19"/>
              <a:gd name="T7" fmla="*/ 1 h 8"/>
              <a:gd name="T8" fmla="*/ 15 w 19"/>
              <a:gd name="T9" fmla="*/ 2 h 8"/>
              <a:gd name="T10" fmla="*/ 11 w 19"/>
              <a:gd name="T11" fmla="*/ 5 h 8"/>
              <a:gd name="T12" fmla="*/ 1 w 19"/>
              <a:gd name="T13" fmla="*/ 8 h 8"/>
              <a:gd name="T14" fmla="*/ 0 w 19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8">
                <a:moveTo>
                  <a:pt x="16" y="5"/>
                </a:moveTo>
                <a:lnTo>
                  <a:pt x="18" y="5"/>
                </a:lnTo>
                <a:lnTo>
                  <a:pt x="19" y="0"/>
                </a:lnTo>
                <a:lnTo>
                  <a:pt x="16" y="1"/>
                </a:lnTo>
                <a:lnTo>
                  <a:pt x="15" y="2"/>
                </a:lnTo>
                <a:lnTo>
                  <a:pt x="11" y="5"/>
                </a:lnTo>
                <a:lnTo>
                  <a:pt x="1" y="8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3" name="Line 1544"/>
          <p:cNvSpPr>
            <a:spLocks noChangeShapeType="1"/>
          </p:cNvSpPr>
          <p:nvPr/>
        </p:nvSpPr>
        <p:spPr bwMode="auto">
          <a:xfrm>
            <a:off x="4105276" y="5559425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4" name="Freeform 1545"/>
          <p:cNvSpPr>
            <a:spLocks/>
          </p:cNvSpPr>
          <p:nvPr/>
        </p:nvSpPr>
        <p:spPr bwMode="auto">
          <a:xfrm>
            <a:off x="4140201" y="5548313"/>
            <a:ext cx="19050" cy="15875"/>
          </a:xfrm>
          <a:custGeom>
            <a:avLst/>
            <a:gdLst>
              <a:gd name="T0" fmla="*/ 0 w 12"/>
              <a:gd name="T1" fmla="*/ 0 h 10"/>
              <a:gd name="T2" fmla="*/ 3 w 12"/>
              <a:gd name="T3" fmla="*/ 7 h 10"/>
              <a:gd name="T4" fmla="*/ 12 w 12"/>
              <a:gd name="T5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2" h="10">
                <a:moveTo>
                  <a:pt x="0" y="0"/>
                </a:moveTo>
                <a:lnTo>
                  <a:pt x="3" y="7"/>
                </a:lnTo>
                <a:lnTo>
                  <a:pt x="12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5" name="Freeform 1546"/>
          <p:cNvSpPr>
            <a:spLocks/>
          </p:cNvSpPr>
          <p:nvPr/>
        </p:nvSpPr>
        <p:spPr bwMode="auto">
          <a:xfrm>
            <a:off x="4248151" y="5553075"/>
            <a:ext cx="17463" cy="11113"/>
          </a:xfrm>
          <a:custGeom>
            <a:avLst/>
            <a:gdLst>
              <a:gd name="T0" fmla="*/ 11 w 11"/>
              <a:gd name="T1" fmla="*/ 0 h 7"/>
              <a:gd name="T2" fmla="*/ 4 w 11"/>
              <a:gd name="T3" fmla="*/ 4 h 7"/>
              <a:gd name="T4" fmla="*/ 0 w 11"/>
              <a:gd name="T5" fmla="*/ 7 h 7"/>
              <a:gd name="T6" fmla="*/ 0 w 11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7">
                <a:moveTo>
                  <a:pt x="11" y="0"/>
                </a:moveTo>
                <a:lnTo>
                  <a:pt x="4" y="4"/>
                </a:lnTo>
                <a:lnTo>
                  <a:pt x="0" y="7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6" name="Freeform 1547"/>
          <p:cNvSpPr>
            <a:spLocks/>
          </p:cNvSpPr>
          <p:nvPr/>
        </p:nvSpPr>
        <p:spPr bwMode="auto">
          <a:xfrm>
            <a:off x="4076701" y="5546725"/>
            <a:ext cx="28575" cy="19050"/>
          </a:xfrm>
          <a:custGeom>
            <a:avLst/>
            <a:gdLst>
              <a:gd name="T0" fmla="*/ 0 w 18"/>
              <a:gd name="T1" fmla="*/ 0 h 12"/>
              <a:gd name="T2" fmla="*/ 6 w 18"/>
              <a:gd name="T3" fmla="*/ 4 h 12"/>
              <a:gd name="T4" fmla="*/ 7 w 18"/>
              <a:gd name="T5" fmla="*/ 9 h 12"/>
              <a:gd name="T6" fmla="*/ 7 w 18"/>
              <a:gd name="T7" fmla="*/ 11 h 12"/>
              <a:gd name="T8" fmla="*/ 14 w 18"/>
              <a:gd name="T9" fmla="*/ 12 h 12"/>
              <a:gd name="T10" fmla="*/ 18 w 18"/>
              <a:gd name="T11" fmla="*/ 8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2">
                <a:moveTo>
                  <a:pt x="0" y="0"/>
                </a:moveTo>
                <a:lnTo>
                  <a:pt x="6" y="4"/>
                </a:lnTo>
                <a:lnTo>
                  <a:pt x="7" y="9"/>
                </a:lnTo>
                <a:lnTo>
                  <a:pt x="7" y="11"/>
                </a:lnTo>
                <a:lnTo>
                  <a:pt x="14" y="12"/>
                </a:lnTo>
                <a:lnTo>
                  <a:pt x="18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7" name="Freeform 1548"/>
          <p:cNvSpPr>
            <a:spLocks/>
          </p:cNvSpPr>
          <p:nvPr/>
        </p:nvSpPr>
        <p:spPr bwMode="auto">
          <a:xfrm>
            <a:off x="4159251" y="5548313"/>
            <a:ext cx="20638" cy="23813"/>
          </a:xfrm>
          <a:custGeom>
            <a:avLst/>
            <a:gdLst>
              <a:gd name="T0" fmla="*/ 11 w 13"/>
              <a:gd name="T1" fmla="*/ 15 h 15"/>
              <a:gd name="T2" fmla="*/ 13 w 13"/>
              <a:gd name="T3" fmla="*/ 14 h 15"/>
              <a:gd name="T4" fmla="*/ 0 w 13"/>
              <a:gd name="T5" fmla="*/ 0 h 15"/>
              <a:gd name="T6" fmla="*/ 0 w 13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15">
                <a:moveTo>
                  <a:pt x="11" y="15"/>
                </a:moveTo>
                <a:lnTo>
                  <a:pt x="13" y="14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8" name="Freeform 1549"/>
          <p:cNvSpPr>
            <a:spLocks/>
          </p:cNvSpPr>
          <p:nvPr/>
        </p:nvSpPr>
        <p:spPr bwMode="auto">
          <a:xfrm>
            <a:off x="4230688" y="5564188"/>
            <a:ext cx="17463" cy="12700"/>
          </a:xfrm>
          <a:custGeom>
            <a:avLst/>
            <a:gdLst>
              <a:gd name="T0" fmla="*/ 11 w 11"/>
              <a:gd name="T1" fmla="*/ 0 h 8"/>
              <a:gd name="T2" fmla="*/ 11 w 11"/>
              <a:gd name="T3" fmla="*/ 1 h 8"/>
              <a:gd name="T4" fmla="*/ 3 w 11"/>
              <a:gd name="T5" fmla="*/ 2 h 8"/>
              <a:gd name="T6" fmla="*/ 0 w 11"/>
              <a:gd name="T7" fmla="*/ 8 h 8"/>
              <a:gd name="T8" fmla="*/ 0 w 11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8">
                <a:moveTo>
                  <a:pt x="11" y="0"/>
                </a:moveTo>
                <a:lnTo>
                  <a:pt x="11" y="1"/>
                </a:lnTo>
                <a:lnTo>
                  <a:pt x="3" y="2"/>
                </a:lnTo>
                <a:lnTo>
                  <a:pt x="0" y="8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9" name="Freeform 1550"/>
          <p:cNvSpPr>
            <a:spLocks/>
          </p:cNvSpPr>
          <p:nvPr/>
        </p:nvSpPr>
        <p:spPr bwMode="auto">
          <a:xfrm>
            <a:off x="4205288" y="5549900"/>
            <a:ext cx="25400" cy="28575"/>
          </a:xfrm>
          <a:custGeom>
            <a:avLst/>
            <a:gdLst>
              <a:gd name="T0" fmla="*/ 16 w 16"/>
              <a:gd name="T1" fmla="*/ 17 h 18"/>
              <a:gd name="T2" fmla="*/ 8 w 16"/>
              <a:gd name="T3" fmla="*/ 18 h 18"/>
              <a:gd name="T4" fmla="*/ 5 w 16"/>
              <a:gd name="T5" fmla="*/ 17 h 18"/>
              <a:gd name="T6" fmla="*/ 0 w 16"/>
              <a:gd name="T7" fmla="*/ 11 h 18"/>
              <a:gd name="T8" fmla="*/ 4 w 16"/>
              <a:gd name="T9" fmla="*/ 6 h 18"/>
              <a:gd name="T10" fmla="*/ 7 w 16"/>
              <a:gd name="T11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8">
                <a:moveTo>
                  <a:pt x="16" y="17"/>
                </a:moveTo>
                <a:lnTo>
                  <a:pt x="8" y="18"/>
                </a:lnTo>
                <a:lnTo>
                  <a:pt x="5" y="17"/>
                </a:lnTo>
                <a:lnTo>
                  <a:pt x="0" y="11"/>
                </a:lnTo>
                <a:lnTo>
                  <a:pt x="4" y="6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0" name="Freeform 1551"/>
          <p:cNvSpPr>
            <a:spLocks/>
          </p:cNvSpPr>
          <p:nvPr/>
        </p:nvSpPr>
        <p:spPr bwMode="auto">
          <a:xfrm>
            <a:off x="4240213" y="5548313"/>
            <a:ext cx="50800" cy="36513"/>
          </a:xfrm>
          <a:custGeom>
            <a:avLst/>
            <a:gdLst>
              <a:gd name="T0" fmla="*/ 0 w 32"/>
              <a:gd name="T1" fmla="*/ 23 h 23"/>
              <a:gd name="T2" fmla="*/ 4 w 32"/>
              <a:gd name="T3" fmla="*/ 15 h 23"/>
              <a:gd name="T4" fmla="*/ 13 w 32"/>
              <a:gd name="T5" fmla="*/ 10 h 23"/>
              <a:gd name="T6" fmla="*/ 19 w 32"/>
              <a:gd name="T7" fmla="*/ 6 h 23"/>
              <a:gd name="T8" fmla="*/ 26 w 32"/>
              <a:gd name="T9" fmla="*/ 4 h 23"/>
              <a:gd name="T10" fmla="*/ 28 w 32"/>
              <a:gd name="T11" fmla="*/ 3 h 23"/>
              <a:gd name="T12" fmla="*/ 32 w 32"/>
              <a:gd name="T13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2" h="23">
                <a:moveTo>
                  <a:pt x="0" y="23"/>
                </a:moveTo>
                <a:lnTo>
                  <a:pt x="4" y="15"/>
                </a:lnTo>
                <a:lnTo>
                  <a:pt x="13" y="10"/>
                </a:lnTo>
                <a:lnTo>
                  <a:pt x="19" y="6"/>
                </a:lnTo>
                <a:lnTo>
                  <a:pt x="26" y="4"/>
                </a:lnTo>
                <a:lnTo>
                  <a:pt x="28" y="3"/>
                </a:lnTo>
                <a:lnTo>
                  <a:pt x="3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1" name="Freeform 1552"/>
          <p:cNvSpPr>
            <a:spLocks/>
          </p:cNvSpPr>
          <p:nvPr/>
        </p:nvSpPr>
        <p:spPr bwMode="auto">
          <a:xfrm>
            <a:off x="4230688" y="5584825"/>
            <a:ext cx="9525" cy="3175"/>
          </a:xfrm>
          <a:custGeom>
            <a:avLst/>
            <a:gdLst>
              <a:gd name="T0" fmla="*/ 0 w 6"/>
              <a:gd name="T1" fmla="*/ 2 h 2"/>
              <a:gd name="T2" fmla="*/ 2 w 6"/>
              <a:gd name="T3" fmla="*/ 2 h 2"/>
              <a:gd name="T4" fmla="*/ 4 w 6"/>
              <a:gd name="T5" fmla="*/ 2 h 2"/>
              <a:gd name="T6" fmla="*/ 6 w 6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2">
                <a:moveTo>
                  <a:pt x="0" y="2"/>
                </a:moveTo>
                <a:lnTo>
                  <a:pt x="2" y="2"/>
                </a:lnTo>
                <a:lnTo>
                  <a:pt x="4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2" name="Freeform 1553"/>
          <p:cNvSpPr>
            <a:spLocks/>
          </p:cNvSpPr>
          <p:nvPr/>
        </p:nvSpPr>
        <p:spPr bwMode="auto">
          <a:xfrm>
            <a:off x="4138613" y="5564188"/>
            <a:ext cx="38100" cy="25400"/>
          </a:xfrm>
          <a:custGeom>
            <a:avLst/>
            <a:gdLst>
              <a:gd name="T0" fmla="*/ 13 w 24"/>
              <a:gd name="T1" fmla="*/ 0 h 16"/>
              <a:gd name="T2" fmla="*/ 11 w 24"/>
              <a:gd name="T3" fmla="*/ 0 h 16"/>
              <a:gd name="T4" fmla="*/ 0 w 24"/>
              <a:gd name="T5" fmla="*/ 8 h 16"/>
              <a:gd name="T6" fmla="*/ 5 w 24"/>
              <a:gd name="T7" fmla="*/ 16 h 16"/>
              <a:gd name="T8" fmla="*/ 6 w 24"/>
              <a:gd name="T9" fmla="*/ 16 h 16"/>
              <a:gd name="T10" fmla="*/ 6 w 24"/>
              <a:gd name="T11" fmla="*/ 15 h 16"/>
              <a:gd name="T12" fmla="*/ 24 w 24"/>
              <a:gd name="T13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16">
                <a:moveTo>
                  <a:pt x="13" y="0"/>
                </a:moveTo>
                <a:lnTo>
                  <a:pt x="11" y="0"/>
                </a:lnTo>
                <a:lnTo>
                  <a:pt x="0" y="8"/>
                </a:lnTo>
                <a:lnTo>
                  <a:pt x="5" y="16"/>
                </a:lnTo>
                <a:lnTo>
                  <a:pt x="6" y="16"/>
                </a:lnTo>
                <a:lnTo>
                  <a:pt x="6" y="15"/>
                </a:lnTo>
                <a:lnTo>
                  <a:pt x="24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3" name="Freeform 1554"/>
          <p:cNvSpPr>
            <a:spLocks/>
          </p:cNvSpPr>
          <p:nvPr/>
        </p:nvSpPr>
        <p:spPr bwMode="auto">
          <a:xfrm>
            <a:off x="4025901" y="5507038"/>
            <a:ext cx="57150" cy="93663"/>
          </a:xfrm>
          <a:custGeom>
            <a:avLst/>
            <a:gdLst>
              <a:gd name="T0" fmla="*/ 24 w 36"/>
              <a:gd name="T1" fmla="*/ 53 h 59"/>
              <a:gd name="T2" fmla="*/ 24 w 36"/>
              <a:gd name="T3" fmla="*/ 55 h 59"/>
              <a:gd name="T4" fmla="*/ 32 w 36"/>
              <a:gd name="T5" fmla="*/ 52 h 59"/>
              <a:gd name="T6" fmla="*/ 36 w 36"/>
              <a:gd name="T7" fmla="*/ 48 h 59"/>
              <a:gd name="T8" fmla="*/ 31 w 36"/>
              <a:gd name="T9" fmla="*/ 36 h 59"/>
              <a:gd name="T10" fmla="*/ 31 w 36"/>
              <a:gd name="T11" fmla="*/ 30 h 59"/>
              <a:gd name="T12" fmla="*/ 28 w 36"/>
              <a:gd name="T13" fmla="*/ 27 h 59"/>
              <a:gd name="T14" fmla="*/ 28 w 36"/>
              <a:gd name="T15" fmla="*/ 19 h 59"/>
              <a:gd name="T16" fmla="*/ 23 w 36"/>
              <a:gd name="T17" fmla="*/ 14 h 59"/>
              <a:gd name="T18" fmla="*/ 21 w 36"/>
              <a:gd name="T19" fmla="*/ 8 h 59"/>
              <a:gd name="T20" fmla="*/ 15 w 36"/>
              <a:gd name="T21" fmla="*/ 0 h 59"/>
              <a:gd name="T22" fmla="*/ 0 w 36"/>
              <a:gd name="T23" fmla="*/ 0 h 59"/>
              <a:gd name="T24" fmla="*/ 0 w 36"/>
              <a:gd name="T25" fmla="*/ 25 h 59"/>
              <a:gd name="T26" fmla="*/ 6 w 36"/>
              <a:gd name="T27" fmla="*/ 26 h 59"/>
              <a:gd name="T28" fmla="*/ 12 w 36"/>
              <a:gd name="T29" fmla="*/ 36 h 59"/>
              <a:gd name="T30" fmla="*/ 5 w 36"/>
              <a:gd name="T31" fmla="*/ 40 h 59"/>
              <a:gd name="T32" fmla="*/ 5 w 36"/>
              <a:gd name="T33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6" h="59">
                <a:moveTo>
                  <a:pt x="24" y="53"/>
                </a:moveTo>
                <a:lnTo>
                  <a:pt x="24" y="55"/>
                </a:lnTo>
                <a:lnTo>
                  <a:pt x="32" y="52"/>
                </a:lnTo>
                <a:lnTo>
                  <a:pt x="36" y="48"/>
                </a:lnTo>
                <a:lnTo>
                  <a:pt x="31" y="36"/>
                </a:lnTo>
                <a:lnTo>
                  <a:pt x="31" y="30"/>
                </a:lnTo>
                <a:lnTo>
                  <a:pt x="28" y="27"/>
                </a:lnTo>
                <a:lnTo>
                  <a:pt x="28" y="19"/>
                </a:lnTo>
                <a:lnTo>
                  <a:pt x="23" y="14"/>
                </a:lnTo>
                <a:lnTo>
                  <a:pt x="21" y="8"/>
                </a:lnTo>
                <a:lnTo>
                  <a:pt x="15" y="0"/>
                </a:lnTo>
                <a:lnTo>
                  <a:pt x="0" y="0"/>
                </a:lnTo>
                <a:lnTo>
                  <a:pt x="0" y="25"/>
                </a:lnTo>
                <a:lnTo>
                  <a:pt x="6" y="26"/>
                </a:lnTo>
                <a:lnTo>
                  <a:pt x="12" y="36"/>
                </a:lnTo>
                <a:lnTo>
                  <a:pt x="5" y="40"/>
                </a:lnTo>
                <a:lnTo>
                  <a:pt x="5" y="5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4" name="Line 1555"/>
          <p:cNvSpPr>
            <a:spLocks noChangeShapeType="1"/>
          </p:cNvSpPr>
          <p:nvPr/>
        </p:nvSpPr>
        <p:spPr bwMode="auto">
          <a:xfrm flipH="1">
            <a:off x="4032251" y="5600700"/>
            <a:ext cx="1588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5" name="Freeform 1556"/>
          <p:cNvSpPr>
            <a:spLocks/>
          </p:cNvSpPr>
          <p:nvPr/>
        </p:nvSpPr>
        <p:spPr bwMode="auto">
          <a:xfrm>
            <a:off x="4043363" y="5559425"/>
            <a:ext cx="20638" cy="52388"/>
          </a:xfrm>
          <a:custGeom>
            <a:avLst/>
            <a:gdLst>
              <a:gd name="T0" fmla="*/ 0 w 13"/>
              <a:gd name="T1" fmla="*/ 33 h 33"/>
              <a:gd name="T2" fmla="*/ 1 w 13"/>
              <a:gd name="T3" fmla="*/ 18 h 33"/>
              <a:gd name="T4" fmla="*/ 10 w 13"/>
              <a:gd name="T5" fmla="*/ 0 h 33"/>
              <a:gd name="T6" fmla="*/ 13 w 13"/>
              <a:gd name="T7" fmla="*/ 12 h 33"/>
              <a:gd name="T8" fmla="*/ 13 w 13"/>
              <a:gd name="T9" fmla="*/ 2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3">
                <a:moveTo>
                  <a:pt x="0" y="33"/>
                </a:moveTo>
                <a:lnTo>
                  <a:pt x="1" y="18"/>
                </a:lnTo>
                <a:lnTo>
                  <a:pt x="10" y="0"/>
                </a:lnTo>
                <a:lnTo>
                  <a:pt x="13" y="12"/>
                </a:lnTo>
                <a:lnTo>
                  <a:pt x="13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6" name="Freeform 1557"/>
          <p:cNvSpPr>
            <a:spLocks/>
          </p:cNvSpPr>
          <p:nvPr/>
        </p:nvSpPr>
        <p:spPr bwMode="auto">
          <a:xfrm>
            <a:off x="4164013" y="5572125"/>
            <a:ext cx="66675" cy="53975"/>
          </a:xfrm>
          <a:custGeom>
            <a:avLst/>
            <a:gdLst>
              <a:gd name="T0" fmla="*/ 0 w 42"/>
              <a:gd name="T1" fmla="*/ 34 h 34"/>
              <a:gd name="T2" fmla="*/ 0 w 42"/>
              <a:gd name="T3" fmla="*/ 33 h 34"/>
              <a:gd name="T4" fmla="*/ 0 w 42"/>
              <a:gd name="T5" fmla="*/ 30 h 34"/>
              <a:gd name="T6" fmla="*/ 5 w 42"/>
              <a:gd name="T7" fmla="*/ 31 h 34"/>
              <a:gd name="T8" fmla="*/ 14 w 42"/>
              <a:gd name="T9" fmla="*/ 31 h 34"/>
              <a:gd name="T10" fmla="*/ 19 w 42"/>
              <a:gd name="T11" fmla="*/ 27 h 34"/>
              <a:gd name="T12" fmla="*/ 19 w 42"/>
              <a:gd name="T13" fmla="*/ 23 h 34"/>
              <a:gd name="T14" fmla="*/ 8 w 42"/>
              <a:gd name="T15" fmla="*/ 26 h 34"/>
              <a:gd name="T16" fmla="*/ 0 w 42"/>
              <a:gd name="T17" fmla="*/ 27 h 34"/>
              <a:gd name="T18" fmla="*/ 1 w 42"/>
              <a:gd name="T19" fmla="*/ 21 h 34"/>
              <a:gd name="T20" fmla="*/ 7 w 42"/>
              <a:gd name="T21" fmla="*/ 15 h 34"/>
              <a:gd name="T22" fmla="*/ 12 w 42"/>
              <a:gd name="T23" fmla="*/ 11 h 34"/>
              <a:gd name="T24" fmla="*/ 20 w 42"/>
              <a:gd name="T25" fmla="*/ 8 h 34"/>
              <a:gd name="T26" fmla="*/ 22 w 42"/>
              <a:gd name="T27" fmla="*/ 6 h 34"/>
              <a:gd name="T28" fmla="*/ 23 w 42"/>
              <a:gd name="T29" fmla="*/ 3 h 34"/>
              <a:gd name="T30" fmla="*/ 23 w 42"/>
              <a:gd name="T31" fmla="*/ 0 h 34"/>
              <a:gd name="T32" fmla="*/ 26 w 42"/>
              <a:gd name="T33" fmla="*/ 6 h 34"/>
              <a:gd name="T34" fmla="*/ 29 w 42"/>
              <a:gd name="T35" fmla="*/ 8 h 34"/>
              <a:gd name="T36" fmla="*/ 42 w 42"/>
              <a:gd name="T37" fmla="*/ 1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2" h="34">
                <a:moveTo>
                  <a:pt x="0" y="34"/>
                </a:moveTo>
                <a:lnTo>
                  <a:pt x="0" y="33"/>
                </a:lnTo>
                <a:lnTo>
                  <a:pt x="0" y="30"/>
                </a:lnTo>
                <a:lnTo>
                  <a:pt x="5" y="31"/>
                </a:lnTo>
                <a:lnTo>
                  <a:pt x="14" y="31"/>
                </a:lnTo>
                <a:lnTo>
                  <a:pt x="19" y="27"/>
                </a:lnTo>
                <a:lnTo>
                  <a:pt x="19" y="23"/>
                </a:lnTo>
                <a:lnTo>
                  <a:pt x="8" y="26"/>
                </a:lnTo>
                <a:lnTo>
                  <a:pt x="0" y="27"/>
                </a:lnTo>
                <a:lnTo>
                  <a:pt x="1" y="21"/>
                </a:lnTo>
                <a:lnTo>
                  <a:pt x="7" y="15"/>
                </a:lnTo>
                <a:lnTo>
                  <a:pt x="12" y="11"/>
                </a:lnTo>
                <a:lnTo>
                  <a:pt x="20" y="8"/>
                </a:lnTo>
                <a:lnTo>
                  <a:pt x="22" y="6"/>
                </a:lnTo>
                <a:lnTo>
                  <a:pt x="23" y="3"/>
                </a:lnTo>
                <a:lnTo>
                  <a:pt x="23" y="0"/>
                </a:lnTo>
                <a:lnTo>
                  <a:pt x="26" y="6"/>
                </a:lnTo>
                <a:lnTo>
                  <a:pt x="29" y="8"/>
                </a:lnTo>
                <a:lnTo>
                  <a:pt x="42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7" name="Freeform 1558"/>
          <p:cNvSpPr>
            <a:spLocks/>
          </p:cNvSpPr>
          <p:nvPr/>
        </p:nvSpPr>
        <p:spPr bwMode="auto">
          <a:xfrm>
            <a:off x="4032251" y="5602288"/>
            <a:ext cx="11113" cy="26988"/>
          </a:xfrm>
          <a:custGeom>
            <a:avLst/>
            <a:gdLst>
              <a:gd name="T0" fmla="*/ 0 w 7"/>
              <a:gd name="T1" fmla="*/ 0 h 17"/>
              <a:gd name="T2" fmla="*/ 0 w 7"/>
              <a:gd name="T3" fmla="*/ 17 h 17"/>
              <a:gd name="T4" fmla="*/ 7 w 7"/>
              <a:gd name="T5" fmla="*/ 14 h 17"/>
              <a:gd name="T6" fmla="*/ 7 w 7"/>
              <a:gd name="T7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7">
                <a:moveTo>
                  <a:pt x="0" y="0"/>
                </a:moveTo>
                <a:lnTo>
                  <a:pt x="0" y="17"/>
                </a:lnTo>
                <a:lnTo>
                  <a:pt x="7" y="14"/>
                </a:lnTo>
                <a:lnTo>
                  <a:pt x="7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8" name="Freeform 1559"/>
          <p:cNvSpPr>
            <a:spLocks/>
          </p:cNvSpPr>
          <p:nvPr/>
        </p:nvSpPr>
        <p:spPr bwMode="auto">
          <a:xfrm>
            <a:off x="4152901" y="5614988"/>
            <a:ext cx="4763" cy="17463"/>
          </a:xfrm>
          <a:custGeom>
            <a:avLst/>
            <a:gdLst>
              <a:gd name="T0" fmla="*/ 0 w 3"/>
              <a:gd name="T1" fmla="*/ 0 h 11"/>
              <a:gd name="T2" fmla="*/ 3 w 3"/>
              <a:gd name="T3" fmla="*/ 6 h 11"/>
              <a:gd name="T4" fmla="*/ 0 w 3"/>
              <a:gd name="T5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1">
                <a:moveTo>
                  <a:pt x="0" y="0"/>
                </a:moveTo>
                <a:lnTo>
                  <a:pt x="3" y="6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9" name="Freeform 1560"/>
          <p:cNvSpPr>
            <a:spLocks/>
          </p:cNvSpPr>
          <p:nvPr/>
        </p:nvSpPr>
        <p:spPr bwMode="auto">
          <a:xfrm>
            <a:off x="4151313" y="5626100"/>
            <a:ext cx="12700" cy="11113"/>
          </a:xfrm>
          <a:custGeom>
            <a:avLst/>
            <a:gdLst>
              <a:gd name="T0" fmla="*/ 0 w 8"/>
              <a:gd name="T1" fmla="*/ 7 h 7"/>
              <a:gd name="T2" fmla="*/ 8 w 8"/>
              <a:gd name="T3" fmla="*/ 6 h 7"/>
              <a:gd name="T4" fmla="*/ 8 w 8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7">
                <a:moveTo>
                  <a:pt x="0" y="7"/>
                </a:moveTo>
                <a:lnTo>
                  <a:pt x="8" y="6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0" name="Freeform 1561"/>
          <p:cNvSpPr>
            <a:spLocks/>
          </p:cNvSpPr>
          <p:nvPr/>
        </p:nvSpPr>
        <p:spPr bwMode="auto">
          <a:xfrm>
            <a:off x="4151313" y="5632450"/>
            <a:ext cx="1588" cy="4763"/>
          </a:xfrm>
          <a:custGeom>
            <a:avLst/>
            <a:gdLst>
              <a:gd name="T0" fmla="*/ 1 w 1"/>
              <a:gd name="T1" fmla="*/ 0 h 3"/>
              <a:gd name="T2" fmla="*/ 0 w 1"/>
              <a:gd name="T3" fmla="*/ 2 h 3"/>
              <a:gd name="T4" fmla="*/ 0 w 1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3">
                <a:moveTo>
                  <a:pt x="1" y="0"/>
                </a:moveTo>
                <a:lnTo>
                  <a:pt x="0" y="2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1" name="Freeform 1562"/>
          <p:cNvSpPr>
            <a:spLocks/>
          </p:cNvSpPr>
          <p:nvPr/>
        </p:nvSpPr>
        <p:spPr bwMode="auto">
          <a:xfrm>
            <a:off x="5191126" y="5630863"/>
            <a:ext cx="17463" cy="22225"/>
          </a:xfrm>
          <a:custGeom>
            <a:avLst/>
            <a:gdLst>
              <a:gd name="T0" fmla="*/ 0 w 11"/>
              <a:gd name="T1" fmla="*/ 14 h 14"/>
              <a:gd name="T2" fmla="*/ 1 w 11"/>
              <a:gd name="T3" fmla="*/ 8 h 14"/>
              <a:gd name="T4" fmla="*/ 4 w 11"/>
              <a:gd name="T5" fmla="*/ 5 h 14"/>
              <a:gd name="T6" fmla="*/ 5 w 11"/>
              <a:gd name="T7" fmla="*/ 0 h 14"/>
              <a:gd name="T8" fmla="*/ 9 w 11"/>
              <a:gd name="T9" fmla="*/ 0 h 14"/>
              <a:gd name="T10" fmla="*/ 9 w 11"/>
              <a:gd name="T11" fmla="*/ 3 h 14"/>
              <a:gd name="T12" fmla="*/ 11 w 11"/>
              <a:gd name="T13" fmla="*/ 8 h 14"/>
              <a:gd name="T14" fmla="*/ 11 w 11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4">
                <a:moveTo>
                  <a:pt x="0" y="14"/>
                </a:moveTo>
                <a:lnTo>
                  <a:pt x="1" y="8"/>
                </a:lnTo>
                <a:lnTo>
                  <a:pt x="4" y="5"/>
                </a:lnTo>
                <a:lnTo>
                  <a:pt x="5" y="0"/>
                </a:lnTo>
                <a:lnTo>
                  <a:pt x="9" y="0"/>
                </a:lnTo>
                <a:lnTo>
                  <a:pt x="9" y="3"/>
                </a:lnTo>
                <a:lnTo>
                  <a:pt x="11" y="8"/>
                </a:lnTo>
                <a:lnTo>
                  <a:pt x="1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2" name="Freeform 1563"/>
          <p:cNvSpPr>
            <a:spLocks/>
          </p:cNvSpPr>
          <p:nvPr/>
        </p:nvSpPr>
        <p:spPr bwMode="auto">
          <a:xfrm>
            <a:off x="4067176" y="5573713"/>
            <a:ext cx="44450" cy="80963"/>
          </a:xfrm>
          <a:custGeom>
            <a:avLst/>
            <a:gdLst>
              <a:gd name="T0" fmla="*/ 0 w 28"/>
              <a:gd name="T1" fmla="*/ 25 h 51"/>
              <a:gd name="T2" fmla="*/ 4 w 28"/>
              <a:gd name="T3" fmla="*/ 22 h 51"/>
              <a:gd name="T4" fmla="*/ 6 w 28"/>
              <a:gd name="T5" fmla="*/ 21 h 51"/>
              <a:gd name="T6" fmla="*/ 8 w 28"/>
              <a:gd name="T7" fmla="*/ 22 h 51"/>
              <a:gd name="T8" fmla="*/ 9 w 28"/>
              <a:gd name="T9" fmla="*/ 30 h 51"/>
              <a:gd name="T10" fmla="*/ 12 w 28"/>
              <a:gd name="T11" fmla="*/ 33 h 51"/>
              <a:gd name="T12" fmla="*/ 17 w 28"/>
              <a:gd name="T13" fmla="*/ 30 h 51"/>
              <a:gd name="T14" fmla="*/ 16 w 28"/>
              <a:gd name="T15" fmla="*/ 24 h 51"/>
              <a:gd name="T16" fmla="*/ 13 w 28"/>
              <a:gd name="T17" fmla="*/ 18 h 51"/>
              <a:gd name="T18" fmla="*/ 17 w 28"/>
              <a:gd name="T19" fmla="*/ 11 h 51"/>
              <a:gd name="T20" fmla="*/ 20 w 28"/>
              <a:gd name="T21" fmla="*/ 9 h 51"/>
              <a:gd name="T22" fmla="*/ 24 w 28"/>
              <a:gd name="T23" fmla="*/ 5 h 51"/>
              <a:gd name="T24" fmla="*/ 27 w 28"/>
              <a:gd name="T25" fmla="*/ 3 h 51"/>
              <a:gd name="T26" fmla="*/ 28 w 28"/>
              <a:gd name="T27" fmla="*/ 0 h 51"/>
              <a:gd name="T28" fmla="*/ 28 w 28"/>
              <a:gd name="T29" fmla="*/ 3 h 51"/>
              <a:gd name="T30" fmla="*/ 27 w 28"/>
              <a:gd name="T31" fmla="*/ 13 h 51"/>
              <a:gd name="T32" fmla="*/ 24 w 28"/>
              <a:gd name="T33" fmla="*/ 21 h 51"/>
              <a:gd name="T34" fmla="*/ 21 w 28"/>
              <a:gd name="T35" fmla="*/ 32 h 51"/>
              <a:gd name="T36" fmla="*/ 21 w 28"/>
              <a:gd name="T37" fmla="*/ 43 h 51"/>
              <a:gd name="T38" fmla="*/ 17 w 28"/>
              <a:gd name="T39" fmla="*/ 50 h 51"/>
              <a:gd name="T40" fmla="*/ 13 w 28"/>
              <a:gd name="T41" fmla="*/ 5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8" h="51">
                <a:moveTo>
                  <a:pt x="0" y="25"/>
                </a:moveTo>
                <a:lnTo>
                  <a:pt x="4" y="22"/>
                </a:lnTo>
                <a:lnTo>
                  <a:pt x="6" y="21"/>
                </a:lnTo>
                <a:lnTo>
                  <a:pt x="8" y="22"/>
                </a:lnTo>
                <a:lnTo>
                  <a:pt x="9" y="30"/>
                </a:lnTo>
                <a:lnTo>
                  <a:pt x="12" y="33"/>
                </a:lnTo>
                <a:lnTo>
                  <a:pt x="17" y="30"/>
                </a:lnTo>
                <a:lnTo>
                  <a:pt x="16" y="24"/>
                </a:lnTo>
                <a:lnTo>
                  <a:pt x="13" y="18"/>
                </a:lnTo>
                <a:lnTo>
                  <a:pt x="17" y="11"/>
                </a:lnTo>
                <a:lnTo>
                  <a:pt x="20" y="9"/>
                </a:lnTo>
                <a:lnTo>
                  <a:pt x="24" y="5"/>
                </a:lnTo>
                <a:lnTo>
                  <a:pt x="27" y="3"/>
                </a:lnTo>
                <a:lnTo>
                  <a:pt x="28" y="0"/>
                </a:lnTo>
                <a:lnTo>
                  <a:pt x="28" y="3"/>
                </a:lnTo>
                <a:lnTo>
                  <a:pt x="27" y="13"/>
                </a:lnTo>
                <a:lnTo>
                  <a:pt x="24" y="21"/>
                </a:lnTo>
                <a:lnTo>
                  <a:pt x="21" y="32"/>
                </a:lnTo>
                <a:lnTo>
                  <a:pt x="21" y="43"/>
                </a:lnTo>
                <a:lnTo>
                  <a:pt x="17" y="50"/>
                </a:lnTo>
                <a:lnTo>
                  <a:pt x="13" y="5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3" name="Freeform 1564"/>
          <p:cNvSpPr>
            <a:spLocks/>
          </p:cNvSpPr>
          <p:nvPr/>
        </p:nvSpPr>
        <p:spPr bwMode="auto">
          <a:xfrm>
            <a:off x="4270376" y="5638800"/>
            <a:ext cx="11113" cy="30163"/>
          </a:xfrm>
          <a:custGeom>
            <a:avLst/>
            <a:gdLst>
              <a:gd name="T0" fmla="*/ 0 w 7"/>
              <a:gd name="T1" fmla="*/ 19 h 19"/>
              <a:gd name="T2" fmla="*/ 0 w 7"/>
              <a:gd name="T3" fmla="*/ 18 h 19"/>
              <a:gd name="T4" fmla="*/ 3 w 7"/>
              <a:gd name="T5" fmla="*/ 14 h 19"/>
              <a:gd name="T6" fmla="*/ 5 w 7"/>
              <a:gd name="T7" fmla="*/ 2 h 19"/>
              <a:gd name="T8" fmla="*/ 7 w 7"/>
              <a:gd name="T9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19">
                <a:moveTo>
                  <a:pt x="0" y="19"/>
                </a:moveTo>
                <a:lnTo>
                  <a:pt x="0" y="18"/>
                </a:lnTo>
                <a:lnTo>
                  <a:pt x="3" y="14"/>
                </a:lnTo>
                <a:lnTo>
                  <a:pt x="5" y="2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4" name="Freeform 1565"/>
          <p:cNvSpPr>
            <a:spLocks/>
          </p:cNvSpPr>
          <p:nvPr/>
        </p:nvSpPr>
        <p:spPr bwMode="auto">
          <a:xfrm>
            <a:off x="5162551" y="5611813"/>
            <a:ext cx="63500" cy="57150"/>
          </a:xfrm>
          <a:custGeom>
            <a:avLst/>
            <a:gdLst>
              <a:gd name="T0" fmla="*/ 40 w 40"/>
              <a:gd name="T1" fmla="*/ 19 h 36"/>
              <a:gd name="T2" fmla="*/ 40 w 40"/>
              <a:gd name="T3" fmla="*/ 16 h 36"/>
              <a:gd name="T4" fmla="*/ 38 w 40"/>
              <a:gd name="T5" fmla="*/ 9 h 36"/>
              <a:gd name="T6" fmla="*/ 37 w 40"/>
              <a:gd name="T7" fmla="*/ 5 h 36"/>
              <a:gd name="T8" fmla="*/ 31 w 40"/>
              <a:gd name="T9" fmla="*/ 2 h 36"/>
              <a:gd name="T10" fmla="*/ 27 w 40"/>
              <a:gd name="T11" fmla="*/ 1 h 36"/>
              <a:gd name="T12" fmla="*/ 26 w 40"/>
              <a:gd name="T13" fmla="*/ 0 h 36"/>
              <a:gd name="T14" fmla="*/ 23 w 40"/>
              <a:gd name="T15" fmla="*/ 4 h 36"/>
              <a:gd name="T16" fmla="*/ 19 w 40"/>
              <a:gd name="T17" fmla="*/ 9 h 36"/>
              <a:gd name="T18" fmla="*/ 16 w 40"/>
              <a:gd name="T19" fmla="*/ 6 h 36"/>
              <a:gd name="T20" fmla="*/ 15 w 40"/>
              <a:gd name="T21" fmla="*/ 5 h 36"/>
              <a:gd name="T22" fmla="*/ 8 w 40"/>
              <a:gd name="T23" fmla="*/ 8 h 36"/>
              <a:gd name="T24" fmla="*/ 7 w 40"/>
              <a:gd name="T25" fmla="*/ 9 h 36"/>
              <a:gd name="T26" fmla="*/ 5 w 40"/>
              <a:gd name="T27" fmla="*/ 9 h 36"/>
              <a:gd name="T28" fmla="*/ 3 w 40"/>
              <a:gd name="T29" fmla="*/ 13 h 36"/>
              <a:gd name="T30" fmla="*/ 1 w 40"/>
              <a:gd name="T31" fmla="*/ 19 h 36"/>
              <a:gd name="T32" fmla="*/ 0 w 40"/>
              <a:gd name="T33" fmla="*/ 26 h 36"/>
              <a:gd name="T34" fmla="*/ 1 w 40"/>
              <a:gd name="T35" fmla="*/ 34 h 36"/>
              <a:gd name="T36" fmla="*/ 3 w 40"/>
              <a:gd name="T37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0" h="36">
                <a:moveTo>
                  <a:pt x="40" y="19"/>
                </a:moveTo>
                <a:lnTo>
                  <a:pt x="40" y="16"/>
                </a:lnTo>
                <a:lnTo>
                  <a:pt x="38" y="9"/>
                </a:lnTo>
                <a:lnTo>
                  <a:pt x="37" y="5"/>
                </a:lnTo>
                <a:lnTo>
                  <a:pt x="31" y="2"/>
                </a:lnTo>
                <a:lnTo>
                  <a:pt x="27" y="1"/>
                </a:lnTo>
                <a:lnTo>
                  <a:pt x="26" y="0"/>
                </a:lnTo>
                <a:lnTo>
                  <a:pt x="23" y="4"/>
                </a:lnTo>
                <a:lnTo>
                  <a:pt x="19" y="9"/>
                </a:lnTo>
                <a:lnTo>
                  <a:pt x="16" y="6"/>
                </a:lnTo>
                <a:lnTo>
                  <a:pt x="15" y="5"/>
                </a:lnTo>
                <a:lnTo>
                  <a:pt x="8" y="8"/>
                </a:lnTo>
                <a:lnTo>
                  <a:pt x="7" y="9"/>
                </a:lnTo>
                <a:lnTo>
                  <a:pt x="5" y="9"/>
                </a:lnTo>
                <a:lnTo>
                  <a:pt x="3" y="13"/>
                </a:lnTo>
                <a:lnTo>
                  <a:pt x="1" y="19"/>
                </a:lnTo>
                <a:lnTo>
                  <a:pt x="0" y="26"/>
                </a:lnTo>
                <a:lnTo>
                  <a:pt x="1" y="34"/>
                </a:lnTo>
                <a:lnTo>
                  <a:pt x="3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5" name="Freeform 1566"/>
          <p:cNvSpPr>
            <a:spLocks/>
          </p:cNvSpPr>
          <p:nvPr/>
        </p:nvSpPr>
        <p:spPr bwMode="auto">
          <a:xfrm>
            <a:off x="4081463" y="5653088"/>
            <a:ext cx="26988" cy="15875"/>
          </a:xfrm>
          <a:custGeom>
            <a:avLst/>
            <a:gdLst>
              <a:gd name="T0" fmla="*/ 4 w 17"/>
              <a:gd name="T1" fmla="*/ 1 h 10"/>
              <a:gd name="T2" fmla="*/ 1 w 17"/>
              <a:gd name="T3" fmla="*/ 2 h 10"/>
              <a:gd name="T4" fmla="*/ 0 w 17"/>
              <a:gd name="T5" fmla="*/ 10 h 10"/>
              <a:gd name="T6" fmla="*/ 1 w 17"/>
              <a:gd name="T7" fmla="*/ 10 h 10"/>
              <a:gd name="T8" fmla="*/ 11 w 17"/>
              <a:gd name="T9" fmla="*/ 6 h 10"/>
              <a:gd name="T10" fmla="*/ 17 w 17"/>
              <a:gd name="T11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10">
                <a:moveTo>
                  <a:pt x="4" y="1"/>
                </a:moveTo>
                <a:lnTo>
                  <a:pt x="1" y="2"/>
                </a:lnTo>
                <a:lnTo>
                  <a:pt x="0" y="10"/>
                </a:lnTo>
                <a:lnTo>
                  <a:pt x="1" y="10"/>
                </a:lnTo>
                <a:lnTo>
                  <a:pt x="11" y="6"/>
                </a:lnTo>
                <a:lnTo>
                  <a:pt x="1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6" name="Freeform 1567"/>
          <p:cNvSpPr>
            <a:spLocks/>
          </p:cNvSpPr>
          <p:nvPr/>
        </p:nvSpPr>
        <p:spPr bwMode="auto">
          <a:xfrm>
            <a:off x="4162426" y="5662613"/>
            <a:ext cx="9525" cy="9525"/>
          </a:xfrm>
          <a:custGeom>
            <a:avLst/>
            <a:gdLst>
              <a:gd name="T0" fmla="*/ 6 w 6"/>
              <a:gd name="T1" fmla="*/ 4 h 6"/>
              <a:gd name="T2" fmla="*/ 6 w 6"/>
              <a:gd name="T3" fmla="*/ 0 h 6"/>
              <a:gd name="T4" fmla="*/ 0 w 6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6">
                <a:moveTo>
                  <a:pt x="6" y="4"/>
                </a:moveTo>
                <a:lnTo>
                  <a:pt x="6" y="0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7" name="Freeform 1568"/>
          <p:cNvSpPr>
            <a:spLocks/>
          </p:cNvSpPr>
          <p:nvPr/>
        </p:nvSpPr>
        <p:spPr bwMode="auto">
          <a:xfrm>
            <a:off x="4114801" y="5676900"/>
            <a:ext cx="3175" cy="6350"/>
          </a:xfrm>
          <a:custGeom>
            <a:avLst/>
            <a:gdLst>
              <a:gd name="T0" fmla="*/ 2 w 2"/>
              <a:gd name="T1" fmla="*/ 4 h 4"/>
              <a:gd name="T2" fmla="*/ 2 w 2"/>
              <a:gd name="T3" fmla="*/ 0 h 4"/>
              <a:gd name="T4" fmla="*/ 0 w 2"/>
              <a:gd name="T5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4">
                <a:moveTo>
                  <a:pt x="2" y="4"/>
                </a:move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8" name="Freeform 1569"/>
          <p:cNvSpPr>
            <a:spLocks/>
          </p:cNvSpPr>
          <p:nvPr/>
        </p:nvSpPr>
        <p:spPr bwMode="auto">
          <a:xfrm>
            <a:off x="4259263" y="5668963"/>
            <a:ext cx="52388" cy="20638"/>
          </a:xfrm>
          <a:custGeom>
            <a:avLst/>
            <a:gdLst>
              <a:gd name="T0" fmla="*/ 12 w 33"/>
              <a:gd name="T1" fmla="*/ 13 h 13"/>
              <a:gd name="T2" fmla="*/ 20 w 33"/>
              <a:gd name="T3" fmla="*/ 10 h 13"/>
              <a:gd name="T4" fmla="*/ 29 w 33"/>
              <a:gd name="T5" fmla="*/ 7 h 13"/>
              <a:gd name="T6" fmla="*/ 33 w 33"/>
              <a:gd name="T7" fmla="*/ 6 h 13"/>
              <a:gd name="T8" fmla="*/ 26 w 33"/>
              <a:gd name="T9" fmla="*/ 3 h 13"/>
              <a:gd name="T10" fmla="*/ 12 w 33"/>
              <a:gd name="T11" fmla="*/ 7 h 13"/>
              <a:gd name="T12" fmla="*/ 0 w 33"/>
              <a:gd name="T13" fmla="*/ 10 h 13"/>
              <a:gd name="T14" fmla="*/ 7 w 33"/>
              <a:gd name="T1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13">
                <a:moveTo>
                  <a:pt x="12" y="13"/>
                </a:moveTo>
                <a:lnTo>
                  <a:pt x="20" y="10"/>
                </a:lnTo>
                <a:lnTo>
                  <a:pt x="29" y="7"/>
                </a:lnTo>
                <a:lnTo>
                  <a:pt x="33" y="6"/>
                </a:lnTo>
                <a:lnTo>
                  <a:pt x="26" y="3"/>
                </a:lnTo>
                <a:lnTo>
                  <a:pt x="12" y="7"/>
                </a:lnTo>
                <a:lnTo>
                  <a:pt x="0" y="10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9" name="Freeform 1570"/>
          <p:cNvSpPr>
            <a:spLocks/>
          </p:cNvSpPr>
          <p:nvPr/>
        </p:nvSpPr>
        <p:spPr bwMode="auto">
          <a:xfrm>
            <a:off x="5205413" y="5641975"/>
            <a:ext cx="20638" cy="50800"/>
          </a:xfrm>
          <a:custGeom>
            <a:avLst/>
            <a:gdLst>
              <a:gd name="T0" fmla="*/ 2 w 13"/>
              <a:gd name="T1" fmla="*/ 7 h 32"/>
              <a:gd name="T2" fmla="*/ 2 w 13"/>
              <a:gd name="T3" fmla="*/ 8 h 32"/>
              <a:gd name="T4" fmla="*/ 0 w 13"/>
              <a:gd name="T5" fmla="*/ 17 h 32"/>
              <a:gd name="T6" fmla="*/ 0 w 13"/>
              <a:gd name="T7" fmla="*/ 19 h 32"/>
              <a:gd name="T8" fmla="*/ 0 w 13"/>
              <a:gd name="T9" fmla="*/ 26 h 32"/>
              <a:gd name="T10" fmla="*/ 2 w 13"/>
              <a:gd name="T11" fmla="*/ 31 h 32"/>
              <a:gd name="T12" fmla="*/ 3 w 13"/>
              <a:gd name="T13" fmla="*/ 32 h 32"/>
              <a:gd name="T14" fmla="*/ 4 w 13"/>
              <a:gd name="T15" fmla="*/ 31 h 32"/>
              <a:gd name="T16" fmla="*/ 6 w 13"/>
              <a:gd name="T17" fmla="*/ 31 h 32"/>
              <a:gd name="T18" fmla="*/ 7 w 13"/>
              <a:gd name="T19" fmla="*/ 27 h 32"/>
              <a:gd name="T20" fmla="*/ 6 w 13"/>
              <a:gd name="T21" fmla="*/ 23 h 32"/>
              <a:gd name="T22" fmla="*/ 6 w 13"/>
              <a:gd name="T23" fmla="*/ 22 h 32"/>
              <a:gd name="T24" fmla="*/ 6 w 13"/>
              <a:gd name="T25" fmla="*/ 16 h 32"/>
              <a:gd name="T26" fmla="*/ 7 w 13"/>
              <a:gd name="T27" fmla="*/ 11 h 32"/>
              <a:gd name="T28" fmla="*/ 10 w 13"/>
              <a:gd name="T29" fmla="*/ 4 h 32"/>
              <a:gd name="T30" fmla="*/ 11 w 13"/>
              <a:gd name="T31" fmla="*/ 2 h 32"/>
              <a:gd name="T32" fmla="*/ 13 w 13"/>
              <a:gd name="T33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32">
                <a:moveTo>
                  <a:pt x="2" y="7"/>
                </a:moveTo>
                <a:lnTo>
                  <a:pt x="2" y="8"/>
                </a:lnTo>
                <a:lnTo>
                  <a:pt x="0" y="17"/>
                </a:lnTo>
                <a:lnTo>
                  <a:pt x="0" y="19"/>
                </a:lnTo>
                <a:lnTo>
                  <a:pt x="0" y="26"/>
                </a:lnTo>
                <a:lnTo>
                  <a:pt x="2" y="31"/>
                </a:lnTo>
                <a:lnTo>
                  <a:pt x="3" y="32"/>
                </a:lnTo>
                <a:lnTo>
                  <a:pt x="4" y="31"/>
                </a:lnTo>
                <a:lnTo>
                  <a:pt x="6" y="31"/>
                </a:lnTo>
                <a:lnTo>
                  <a:pt x="7" y="27"/>
                </a:lnTo>
                <a:lnTo>
                  <a:pt x="6" y="23"/>
                </a:lnTo>
                <a:lnTo>
                  <a:pt x="6" y="22"/>
                </a:lnTo>
                <a:lnTo>
                  <a:pt x="6" y="16"/>
                </a:lnTo>
                <a:lnTo>
                  <a:pt x="7" y="11"/>
                </a:lnTo>
                <a:lnTo>
                  <a:pt x="10" y="4"/>
                </a:lnTo>
                <a:lnTo>
                  <a:pt x="11" y="2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0" name="Freeform 1571"/>
          <p:cNvSpPr>
            <a:spLocks/>
          </p:cNvSpPr>
          <p:nvPr/>
        </p:nvSpPr>
        <p:spPr bwMode="auto">
          <a:xfrm>
            <a:off x="4241801" y="5637213"/>
            <a:ext cx="46038" cy="58738"/>
          </a:xfrm>
          <a:custGeom>
            <a:avLst/>
            <a:gdLst>
              <a:gd name="T0" fmla="*/ 25 w 29"/>
              <a:gd name="T1" fmla="*/ 1 h 37"/>
              <a:gd name="T2" fmla="*/ 29 w 29"/>
              <a:gd name="T3" fmla="*/ 0 h 37"/>
              <a:gd name="T4" fmla="*/ 22 w 29"/>
              <a:gd name="T5" fmla="*/ 0 h 37"/>
              <a:gd name="T6" fmla="*/ 15 w 29"/>
              <a:gd name="T7" fmla="*/ 8 h 37"/>
              <a:gd name="T8" fmla="*/ 12 w 29"/>
              <a:gd name="T9" fmla="*/ 18 h 37"/>
              <a:gd name="T10" fmla="*/ 12 w 29"/>
              <a:gd name="T11" fmla="*/ 19 h 37"/>
              <a:gd name="T12" fmla="*/ 7 w 29"/>
              <a:gd name="T13" fmla="*/ 26 h 37"/>
              <a:gd name="T14" fmla="*/ 1 w 29"/>
              <a:gd name="T15" fmla="*/ 33 h 37"/>
              <a:gd name="T16" fmla="*/ 0 w 29"/>
              <a:gd name="T1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" h="37">
                <a:moveTo>
                  <a:pt x="25" y="1"/>
                </a:moveTo>
                <a:lnTo>
                  <a:pt x="29" y="0"/>
                </a:lnTo>
                <a:lnTo>
                  <a:pt x="22" y="0"/>
                </a:lnTo>
                <a:lnTo>
                  <a:pt x="15" y="8"/>
                </a:lnTo>
                <a:lnTo>
                  <a:pt x="12" y="18"/>
                </a:lnTo>
                <a:lnTo>
                  <a:pt x="12" y="19"/>
                </a:lnTo>
                <a:lnTo>
                  <a:pt x="7" y="26"/>
                </a:lnTo>
                <a:lnTo>
                  <a:pt x="1" y="33"/>
                </a:lnTo>
                <a:lnTo>
                  <a:pt x="0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1" name="Freeform 1572"/>
          <p:cNvSpPr>
            <a:spLocks/>
          </p:cNvSpPr>
          <p:nvPr/>
        </p:nvSpPr>
        <p:spPr bwMode="auto">
          <a:xfrm>
            <a:off x="4171951" y="5668963"/>
            <a:ext cx="58738" cy="26988"/>
          </a:xfrm>
          <a:custGeom>
            <a:avLst/>
            <a:gdLst>
              <a:gd name="T0" fmla="*/ 37 w 37"/>
              <a:gd name="T1" fmla="*/ 17 h 17"/>
              <a:gd name="T2" fmla="*/ 26 w 37"/>
              <a:gd name="T3" fmla="*/ 17 h 17"/>
              <a:gd name="T4" fmla="*/ 6 w 37"/>
              <a:gd name="T5" fmla="*/ 14 h 17"/>
              <a:gd name="T6" fmla="*/ 5 w 37"/>
              <a:gd name="T7" fmla="*/ 14 h 17"/>
              <a:gd name="T8" fmla="*/ 3 w 37"/>
              <a:gd name="T9" fmla="*/ 14 h 17"/>
              <a:gd name="T10" fmla="*/ 2 w 37"/>
              <a:gd name="T11" fmla="*/ 11 h 17"/>
              <a:gd name="T12" fmla="*/ 2 w 37"/>
              <a:gd name="T13" fmla="*/ 7 h 17"/>
              <a:gd name="T14" fmla="*/ 0 w 37"/>
              <a:gd name="T15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7" h="17">
                <a:moveTo>
                  <a:pt x="37" y="17"/>
                </a:moveTo>
                <a:lnTo>
                  <a:pt x="26" y="17"/>
                </a:lnTo>
                <a:lnTo>
                  <a:pt x="6" y="14"/>
                </a:lnTo>
                <a:lnTo>
                  <a:pt x="5" y="14"/>
                </a:lnTo>
                <a:lnTo>
                  <a:pt x="3" y="14"/>
                </a:lnTo>
                <a:lnTo>
                  <a:pt x="2" y="11"/>
                </a:lnTo>
                <a:lnTo>
                  <a:pt x="2" y="7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2" name="Freeform 1573"/>
          <p:cNvSpPr>
            <a:spLocks/>
          </p:cNvSpPr>
          <p:nvPr/>
        </p:nvSpPr>
        <p:spPr bwMode="auto">
          <a:xfrm>
            <a:off x="5102226" y="5673725"/>
            <a:ext cx="26988" cy="28575"/>
          </a:xfrm>
          <a:custGeom>
            <a:avLst/>
            <a:gdLst>
              <a:gd name="T0" fmla="*/ 13 w 17"/>
              <a:gd name="T1" fmla="*/ 4 h 18"/>
              <a:gd name="T2" fmla="*/ 12 w 17"/>
              <a:gd name="T3" fmla="*/ 3 h 18"/>
              <a:gd name="T4" fmla="*/ 7 w 17"/>
              <a:gd name="T5" fmla="*/ 2 h 18"/>
              <a:gd name="T6" fmla="*/ 5 w 17"/>
              <a:gd name="T7" fmla="*/ 0 h 18"/>
              <a:gd name="T8" fmla="*/ 4 w 17"/>
              <a:gd name="T9" fmla="*/ 2 h 18"/>
              <a:gd name="T10" fmla="*/ 0 w 17"/>
              <a:gd name="T11" fmla="*/ 3 h 18"/>
              <a:gd name="T12" fmla="*/ 0 w 17"/>
              <a:gd name="T13" fmla="*/ 4 h 18"/>
              <a:gd name="T14" fmla="*/ 1 w 17"/>
              <a:gd name="T15" fmla="*/ 6 h 18"/>
              <a:gd name="T16" fmla="*/ 4 w 17"/>
              <a:gd name="T17" fmla="*/ 8 h 18"/>
              <a:gd name="T18" fmla="*/ 15 w 17"/>
              <a:gd name="T19" fmla="*/ 17 h 18"/>
              <a:gd name="T20" fmla="*/ 17 w 17"/>
              <a:gd name="T2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18">
                <a:moveTo>
                  <a:pt x="13" y="4"/>
                </a:moveTo>
                <a:lnTo>
                  <a:pt x="12" y="3"/>
                </a:lnTo>
                <a:lnTo>
                  <a:pt x="7" y="2"/>
                </a:lnTo>
                <a:lnTo>
                  <a:pt x="5" y="0"/>
                </a:lnTo>
                <a:lnTo>
                  <a:pt x="4" y="2"/>
                </a:lnTo>
                <a:lnTo>
                  <a:pt x="0" y="3"/>
                </a:lnTo>
                <a:lnTo>
                  <a:pt x="0" y="4"/>
                </a:lnTo>
                <a:lnTo>
                  <a:pt x="1" y="6"/>
                </a:lnTo>
                <a:lnTo>
                  <a:pt x="4" y="8"/>
                </a:lnTo>
                <a:lnTo>
                  <a:pt x="15" y="17"/>
                </a:lnTo>
                <a:lnTo>
                  <a:pt x="1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3" name="Freeform 1574"/>
          <p:cNvSpPr>
            <a:spLocks/>
          </p:cNvSpPr>
          <p:nvPr/>
        </p:nvSpPr>
        <p:spPr bwMode="auto">
          <a:xfrm>
            <a:off x="4230688" y="5695950"/>
            <a:ext cx="3175" cy="6350"/>
          </a:xfrm>
          <a:custGeom>
            <a:avLst/>
            <a:gdLst>
              <a:gd name="T0" fmla="*/ 0 w 2"/>
              <a:gd name="T1" fmla="*/ 4 h 4"/>
              <a:gd name="T2" fmla="*/ 2 w 2"/>
              <a:gd name="T3" fmla="*/ 1 h 4"/>
              <a:gd name="T4" fmla="*/ 2 w 2"/>
              <a:gd name="T5" fmla="*/ 0 h 4"/>
              <a:gd name="T6" fmla="*/ 0 w 2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4">
                <a:moveTo>
                  <a:pt x="0" y="4"/>
                </a:moveTo>
                <a:lnTo>
                  <a:pt x="2" y="1"/>
                </a:ln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4" name="Freeform 1575"/>
          <p:cNvSpPr>
            <a:spLocks/>
          </p:cNvSpPr>
          <p:nvPr/>
        </p:nvSpPr>
        <p:spPr bwMode="auto">
          <a:xfrm>
            <a:off x="4251326" y="5689600"/>
            <a:ext cx="26988" cy="12700"/>
          </a:xfrm>
          <a:custGeom>
            <a:avLst/>
            <a:gdLst>
              <a:gd name="T0" fmla="*/ 1 w 17"/>
              <a:gd name="T1" fmla="*/ 8 h 8"/>
              <a:gd name="T2" fmla="*/ 0 w 17"/>
              <a:gd name="T3" fmla="*/ 5 h 8"/>
              <a:gd name="T4" fmla="*/ 2 w 17"/>
              <a:gd name="T5" fmla="*/ 1 h 8"/>
              <a:gd name="T6" fmla="*/ 17 w 17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8">
                <a:moveTo>
                  <a:pt x="1" y="8"/>
                </a:moveTo>
                <a:lnTo>
                  <a:pt x="0" y="5"/>
                </a:lnTo>
                <a:lnTo>
                  <a:pt x="2" y="1"/>
                </a:lnTo>
                <a:lnTo>
                  <a:pt x="1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5" name="Freeform 1576"/>
          <p:cNvSpPr>
            <a:spLocks/>
          </p:cNvSpPr>
          <p:nvPr/>
        </p:nvSpPr>
        <p:spPr bwMode="auto">
          <a:xfrm>
            <a:off x="4116388" y="5683250"/>
            <a:ext cx="1588" cy="23813"/>
          </a:xfrm>
          <a:custGeom>
            <a:avLst/>
            <a:gdLst>
              <a:gd name="T0" fmla="*/ 0 w 1"/>
              <a:gd name="T1" fmla="*/ 15 h 15"/>
              <a:gd name="T2" fmla="*/ 0 w 1"/>
              <a:gd name="T3" fmla="*/ 5 h 15"/>
              <a:gd name="T4" fmla="*/ 1 w 1"/>
              <a:gd name="T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5">
                <a:moveTo>
                  <a:pt x="0" y="15"/>
                </a:moveTo>
                <a:lnTo>
                  <a:pt x="0" y="5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6" name="Freeform 1577"/>
          <p:cNvSpPr>
            <a:spLocks/>
          </p:cNvSpPr>
          <p:nvPr/>
        </p:nvSpPr>
        <p:spPr bwMode="auto">
          <a:xfrm>
            <a:off x="4135438" y="5672138"/>
            <a:ext cx="28575" cy="38100"/>
          </a:xfrm>
          <a:custGeom>
            <a:avLst/>
            <a:gdLst>
              <a:gd name="T0" fmla="*/ 17 w 18"/>
              <a:gd name="T1" fmla="*/ 0 h 24"/>
              <a:gd name="T2" fmla="*/ 17 w 18"/>
              <a:gd name="T3" fmla="*/ 4 h 24"/>
              <a:gd name="T4" fmla="*/ 18 w 18"/>
              <a:gd name="T5" fmla="*/ 13 h 24"/>
              <a:gd name="T6" fmla="*/ 8 w 18"/>
              <a:gd name="T7" fmla="*/ 19 h 24"/>
              <a:gd name="T8" fmla="*/ 8 w 18"/>
              <a:gd name="T9" fmla="*/ 18 h 24"/>
              <a:gd name="T10" fmla="*/ 6 w 18"/>
              <a:gd name="T11" fmla="*/ 13 h 24"/>
              <a:gd name="T12" fmla="*/ 3 w 18"/>
              <a:gd name="T13" fmla="*/ 15 h 24"/>
              <a:gd name="T14" fmla="*/ 4 w 18"/>
              <a:gd name="T15" fmla="*/ 20 h 24"/>
              <a:gd name="T16" fmla="*/ 0 w 18"/>
              <a:gd name="T1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24">
                <a:moveTo>
                  <a:pt x="17" y="0"/>
                </a:moveTo>
                <a:lnTo>
                  <a:pt x="17" y="4"/>
                </a:lnTo>
                <a:lnTo>
                  <a:pt x="18" y="13"/>
                </a:lnTo>
                <a:lnTo>
                  <a:pt x="8" y="19"/>
                </a:lnTo>
                <a:lnTo>
                  <a:pt x="8" y="18"/>
                </a:lnTo>
                <a:lnTo>
                  <a:pt x="6" y="13"/>
                </a:lnTo>
                <a:lnTo>
                  <a:pt x="3" y="15"/>
                </a:lnTo>
                <a:lnTo>
                  <a:pt x="4" y="20"/>
                </a:lnTo>
                <a:lnTo>
                  <a:pt x="0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7" name="Freeform 1578"/>
          <p:cNvSpPr>
            <a:spLocks/>
          </p:cNvSpPr>
          <p:nvPr/>
        </p:nvSpPr>
        <p:spPr bwMode="auto">
          <a:xfrm>
            <a:off x="5181601" y="5653088"/>
            <a:ext cx="9525" cy="60325"/>
          </a:xfrm>
          <a:custGeom>
            <a:avLst/>
            <a:gdLst>
              <a:gd name="T0" fmla="*/ 4 w 6"/>
              <a:gd name="T1" fmla="*/ 38 h 38"/>
              <a:gd name="T2" fmla="*/ 3 w 6"/>
              <a:gd name="T3" fmla="*/ 30 h 38"/>
              <a:gd name="T4" fmla="*/ 2 w 6"/>
              <a:gd name="T5" fmla="*/ 24 h 38"/>
              <a:gd name="T6" fmla="*/ 2 w 6"/>
              <a:gd name="T7" fmla="*/ 23 h 38"/>
              <a:gd name="T8" fmla="*/ 2 w 6"/>
              <a:gd name="T9" fmla="*/ 20 h 38"/>
              <a:gd name="T10" fmla="*/ 0 w 6"/>
              <a:gd name="T11" fmla="*/ 17 h 38"/>
              <a:gd name="T12" fmla="*/ 3 w 6"/>
              <a:gd name="T13" fmla="*/ 10 h 38"/>
              <a:gd name="T14" fmla="*/ 4 w 6"/>
              <a:gd name="T15" fmla="*/ 1 h 38"/>
              <a:gd name="T16" fmla="*/ 6 w 6"/>
              <a:gd name="T17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" h="38">
                <a:moveTo>
                  <a:pt x="4" y="38"/>
                </a:moveTo>
                <a:lnTo>
                  <a:pt x="3" y="30"/>
                </a:lnTo>
                <a:lnTo>
                  <a:pt x="2" y="24"/>
                </a:lnTo>
                <a:lnTo>
                  <a:pt x="2" y="23"/>
                </a:lnTo>
                <a:lnTo>
                  <a:pt x="2" y="20"/>
                </a:lnTo>
                <a:lnTo>
                  <a:pt x="0" y="17"/>
                </a:lnTo>
                <a:lnTo>
                  <a:pt x="3" y="10"/>
                </a:lnTo>
                <a:lnTo>
                  <a:pt x="4" y="1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8" name="Freeform 1579"/>
          <p:cNvSpPr>
            <a:spLocks/>
          </p:cNvSpPr>
          <p:nvPr/>
        </p:nvSpPr>
        <p:spPr bwMode="auto">
          <a:xfrm>
            <a:off x="4230688" y="5695950"/>
            <a:ext cx="11113" cy="19050"/>
          </a:xfrm>
          <a:custGeom>
            <a:avLst/>
            <a:gdLst>
              <a:gd name="T0" fmla="*/ 7 w 7"/>
              <a:gd name="T1" fmla="*/ 0 h 12"/>
              <a:gd name="T2" fmla="*/ 7 w 7"/>
              <a:gd name="T3" fmla="*/ 1 h 12"/>
              <a:gd name="T4" fmla="*/ 7 w 7"/>
              <a:gd name="T5" fmla="*/ 5 h 12"/>
              <a:gd name="T6" fmla="*/ 3 w 7"/>
              <a:gd name="T7" fmla="*/ 11 h 12"/>
              <a:gd name="T8" fmla="*/ 0 w 7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" h="12">
                <a:moveTo>
                  <a:pt x="7" y="0"/>
                </a:moveTo>
                <a:lnTo>
                  <a:pt x="7" y="1"/>
                </a:lnTo>
                <a:lnTo>
                  <a:pt x="7" y="5"/>
                </a:lnTo>
                <a:lnTo>
                  <a:pt x="3" y="11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9" name="Freeform 1580"/>
          <p:cNvSpPr>
            <a:spLocks/>
          </p:cNvSpPr>
          <p:nvPr/>
        </p:nvSpPr>
        <p:spPr bwMode="auto">
          <a:xfrm>
            <a:off x="5129213" y="5702300"/>
            <a:ext cx="9525" cy="14288"/>
          </a:xfrm>
          <a:custGeom>
            <a:avLst/>
            <a:gdLst>
              <a:gd name="T0" fmla="*/ 0 w 6"/>
              <a:gd name="T1" fmla="*/ 0 h 9"/>
              <a:gd name="T2" fmla="*/ 5 w 6"/>
              <a:gd name="T3" fmla="*/ 3 h 9"/>
              <a:gd name="T4" fmla="*/ 6 w 6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9">
                <a:moveTo>
                  <a:pt x="0" y="0"/>
                </a:moveTo>
                <a:lnTo>
                  <a:pt x="5" y="3"/>
                </a:lnTo>
                <a:lnTo>
                  <a:pt x="6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0" name="Freeform 1581"/>
          <p:cNvSpPr>
            <a:spLocks/>
          </p:cNvSpPr>
          <p:nvPr/>
        </p:nvSpPr>
        <p:spPr bwMode="auto">
          <a:xfrm>
            <a:off x="4129088" y="5710238"/>
            <a:ext cx="6350" cy="9525"/>
          </a:xfrm>
          <a:custGeom>
            <a:avLst/>
            <a:gdLst>
              <a:gd name="T0" fmla="*/ 4 w 4"/>
              <a:gd name="T1" fmla="*/ 0 h 6"/>
              <a:gd name="T2" fmla="*/ 2 w 4"/>
              <a:gd name="T3" fmla="*/ 2 h 6"/>
              <a:gd name="T4" fmla="*/ 0 w 4"/>
              <a:gd name="T5" fmla="*/ 2 h 6"/>
              <a:gd name="T6" fmla="*/ 2 w 4"/>
              <a:gd name="T7" fmla="*/ 6 h 6"/>
              <a:gd name="T8" fmla="*/ 4 w 4"/>
              <a:gd name="T9" fmla="*/ 4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" h="6">
                <a:moveTo>
                  <a:pt x="4" y="0"/>
                </a:moveTo>
                <a:lnTo>
                  <a:pt x="2" y="2"/>
                </a:lnTo>
                <a:lnTo>
                  <a:pt x="0" y="2"/>
                </a:lnTo>
                <a:lnTo>
                  <a:pt x="2" y="6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1" name="Freeform 1582"/>
          <p:cNvSpPr>
            <a:spLocks/>
          </p:cNvSpPr>
          <p:nvPr/>
        </p:nvSpPr>
        <p:spPr bwMode="auto">
          <a:xfrm>
            <a:off x="5187951" y="5713413"/>
            <a:ext cx="0" cy="7938"/>
          </a:xfrm>
          <a:custGeom>
            <a:avLst/>
            <a:gdLst>
              <a:gd name="T0" fmla="*/ 5 h 5"/>
              <a:gd name="T1" fmla="*/ 0 h 5"/>
              <a:gd name="T2" fmla="*/ 0 h 5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5">
                <a:moveTo>
                  <a:pt x="0" y="5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2" name="Freeform 1583"/>
          <p:cNvSpPr>
            <a:spLocks/>
          </p:cNvSpPr>
          <p:nvPr/>
        </p:nvSpPr>
        <p:spPr bwMode="auto">
          <a:xfrm>
            <a:off x="4210051" y="5715000"/>
            <a:ext cx="20638" cy="9525"/>
          </a:xfrm>
          <a:custGeom>
            <a:avLst/>
            <a:gdLst>
              <a:gd name="T0" fmla="*/ 13 w 13"/>
              <a:gd name="T1" fmla="*/ 0 h 6"/>
              <a:gd name="T2" fmla="*/ 8 w 13"/>
              <a:gd name="T3" fmla="*/ 6 h 6"/>
              <a:gd name="T4" fmla="*/ 0 w 13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6">
                <a:moveTo>
                  <a:pt x="13" y="0"/>
                </a:moveTo>
                <a:lnTo>
                  <a:pt x="8" y="6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3" name="Freeform 1584"/>
          <p:cNvSpPr>
            <a:spLocks/>
          </p:cNvSpPr>
          <p:nvPr/>
        </p:nvSpPr>
        <p:spPr bwMode="auto">
          <a:xfrm>
            <a:off x="4083051" y="5676900"/>
            <a:ext cx="31750" cy="47625"/>
          </a:xfrm>
          <a:custGeom>
            <a:avLst/>
            <a:gdLst>
              <a:gd name="T0" fmla="*/ 20 w 20"/>
              <a:gd name="T1" fmla="*/ 0 h 30"/>
              <a:gd name="T2" fmla="*/ 18 w 20"/>
              <a:gd name="T3" fmla="*/ 1 h 30"/>
              <a:gd name="T4" fmla="*/ 14 w 20"/>
              <a:gd name="T5" fmla="*/ 1 h 30"/>
              <a:gd name="T6" fmla="*/ 13 w 20"/>
              <a:gd name="T7" fmla="*/ 2 h 30"/>
              <a:gd name="T8" fmla="*/ 5 w 20"/>
              <a:gd name="T9" fmla="*/ 9 h 30"/>
              <a:gd name="T10" fmla="*/ 0 w 20"/>
              <a:gd name="T11" fmla="*/ 6 h 30"/>
              <a:gd name="T12" fmla="*/ 2 w 20"/>
              <a:gd name="T13" fmla="*/ 12 h 30"/>
              <a:gd name="T14" fmla="*/ 7 w 20"/>
              <a:gd name="T15" fmla="*/ 15 h 30"/>
              <a:gd name="T16" fmla="*/ 16 w 20"/>
              <a:gd name="T17" fmla="*/ 6 h 30"/>
              <a:gd name="T18" fmla="*/ 16 w 20"/>
              <a:gd name="T19" fmla="*/ 19 h 30"/>
              <a:gd name="T20" fmla="*/ 16 w 20"/>
              <a:gd name="T21" fmla="*/ 28 h 30"/>
              <a:gd name="T22" fmla="*/ 16 w 20"/>
              <a:gd name="T2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" h="30">
                <a:moveTo>
                  <a:pt x="20" y="0"/>
                </a:moveTo>
                <a:lnTo>
                  <a:pt x="18" y="1"/>
                </a:lnTo>
                <a:lnTo>
                  <a:pt x="14" y="1"/>
                </a:lnTo>
                <a:lnTo>
                  <a:pt x="13" y="2"/>
                </a:lnTo>
                <a:lnTo>
                  <a:pt x="5" y="9"/>
                </a:lnTo>
                <a:lnTo>
                  <a:pt x="0" y="6"/>
                </a:lnTo>
                <a:lnTo>
                  <a:pt x="2" y="12"/>
                </a:lnTo>
                <a:lnTo>
                  <a:pt x="7" y="15"/>
                </a:lnTo>
                <a:lnTo>
                  <a:pt x="16" y="6"/>
                </a:lnTo>
                <a:lnTo>
                  <a:pt x="16" y="19"/>
                </a:lnTo>
                <a:lnTo>
                  <a:pt x="16" y="28"/>
                </a:lnTo>
                <a:lnTo>
                  <a:pt x="16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4" name="Freeform 1585"/>
          <p:cNvSpPr>
            <a:spLocks/>
          </p:cNvSpPr>
          <p:nvPr/>
        </p:nvSpPr>
        <p:spPr bwMode="auto">
          <a:xfrm>
            <a:off x="4230688" y="5702300"/>
            <a:ext cx="22225" cy="23813"/>
          </a:xfrm>
          <a:custGeom>
            <a:avLst/>
            <a:gdLst>
              <a:gd name="T0" fmla="*/ 0 w 14"/>
              <a:gd name="T1" fmla="*/ 15 h 15"/>
              <a:gd name="T2" fmla="*/ 7 w 14"/>
              <a:gd name="T3" fmla="*/ 9 h 15"/>
              <a:gd name="T4" fmla="*/ 11 w 14"/>
              <a:gd name="T5" fmla="*/ 7 h 15"/>
              <a:gd name="T6" fmla="*/ 13 w 14"/>
              <a:gd name="T7" fmla="*/ 5 h 15"/>
              <a:gd name="T8" fmla="*/ 13 w 14"/>
              <a:gd name="T9" fmla="*/ 1 h 15"/>
              <a:gd name="T10" fmla="*/ 14 w 14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5">
                <a:moveTo>
                  <a:pt x="0" y="15"/>
                </a:moveTo>
                <a:lnTo>
                  <a:pt x="7" y="9"/>
                </a:lnTo>
                <a:lnTo>
                  <a:pt x="11" y="7"/>
                </a:lnTo>
                <a:lnTo>
                  <a:pt x="13" y="5"/>
                </a:lnTo>
                <a:lnTo>
                  <a:pt x="13" y="1"/>
                </a:lnTo>
                <a:lnTo>
                  <a:pt x="1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5" name="Freeform 1586"/>
          <p:cNvSpPr>
            <a:spLocks/>
          </p:cNvSpPr>
          <p:nvPr/>
        </p:nvSpPr>
        <p:spPr bwMode="auto">
          <a:xfrm>
            <a:off x="5122863" y="5680075"/>
            <a:ext cx="23813" cy="53975"/>
          </a:xfrm>
          <a:custGeom>
            <a:avLst/>
            <a:gdLst>
              <a:gd name="T0" fmla="*/ 15 w 15"/>
              <a:gd name="T1" fmla="*/ 34 h 34"/>
              <a:gd name="T2" fmla="*/ 15 w 15"/>
              <a:gd name="T3" fmla="*/ 28 h 34"/>
              <a:gd name="T4" fmla="*/ 15 w 15"/>
              <a:gd name="T5" fmla="*/ 22 h 34"/>
              <a:gd name="T6" fmla="*/ 14 w 15"/>
              <a:gd name="T7" fmla="*/ 18 h 34"/>
              <a:gd name="T8" fmla="*/ 11 w 15"/>
              <a:gd name="T9" fmla="*/ 11 h 34"/>
              <a:gd name="T10" fmla="*/ 6 w 15"/>
              <a:gd name="T11" fmla="*/ 7 h 34"/>
              <a:gd name="T12" fmla="*/ 4 w 15"/>
              <a:gd name="T13" fmla="*/ 7 h 34"/>
              <a:gd name="T14" fmla="*/ 2 w 15"/>
              <a:gd name="T15" fmla="*/ 4 h 34"/>
              <a:gd name="T16" fmla="*/ 2 w 15"/>
              <a:gd name="T17" fmla="*/ 2 h 34"/>
              <a:gd name="T18" fmla="*/ 0 w 15"/>
              <a:gd name="T19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34">
                <a:moveTo>
                  <a:pt x="15" y="34"/>
                </a:moveTo>
                <a:lnTo>
                  <a:pt x="15" y="28"/>
                </a:lnTo>
                <a:lnTo>
                  <a:pt x="15" y="22"/>
                </a:lnTo>
                <a:lnTo>
                  <a:pt x="14" y="18"/>
                </a:lnTo>
                <a:lnTo>
                  <a:pt x="11" y="11"/>
                </a:lnTo>
                <a:lnTo>
                  <a:pt x="6" y="7"/>
                </a:lnTo>
                <a:lnTo>
                  <a:pt x="4" y="7"/>
                </a:lnTo>
                <a:lnTo>
                  <a:pt x="2" y="4"/>
                </a:ln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6" name="Line 1587"/>
          <p:cNvSpPr>
            <a:spLocks noChangeShapeType="1"/>
          </p:cNvSpPr>
          <p:nvPr/>
        </p:nvSpPr>
        <p:spPr bwMode="auto">
          <a:xfrm flipH="1">
            <a:off x="4105276" y="5724525"/>
            <a:ext cx="3175" cy="142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7" name="Freeform 1588"/>
          <p:cNvSpPr>
            <a:spLocks/>
          </p:cNvSpPr>
          <p:nvPr/>
        </p:nvSpPr>
        <p:spPr bwMode="auto">
          <a:xfrm>
            <a:off x="3938588" y="5721350"/>
            <a:ext cx="22225" cy="19050"/>
          </a:xfrm>
          <a:custGeom>
            <a:avLst/>
            <a:gdLst>
              <a:gd name="T0" fmla="*/ 12 w 14"/>
              <a:gd name="T1" fmla="*/ 12 h 12"/>
              <a:gd name="T2" fmla="*/ 12 w 14"/>
              <a:gd name="T3" fmla="*/ 11 h 12"/>
              <a:gd name="T4" fmla="*/ 14 w 14"/>
              <a:gd name="T5" fmla="*/ 4 h 12"/>
              <a:gd name="T6" fmla="*/ 8 w 14"/>
              <a:gd name="T7" fmla="*/ 0 h 12"/>
              <a:gd name="T8" fmla="*/ 0 w 14"/>
              <a:gd name="T9" fmla="*/ 6 h 12"/>
              <a:gd name="T10" fmla="*/ 6 w 14"/>
              <a:gd name="T11" fmla="*/ 12 h 12"/>
              <a:gd name="T12" fmla="*/ 12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12" y="12"/>
                </a:moveTo>
                <a:lnTo>
                  <a:pt x="12" y="11"/>
                </a:lnTo>
                <a:lnTo>
                  <a:pt x="14" y="4"/>
                </a:lnTo>
                <a:lnTo>
                  <a:pt x="8" y="0"/>
                </a:lnTo>
                <a:lnTo>
                  <a:pt x="0" y="6"/>
                </a:lnTo>
                <a:lnTo>
                  <a:pt x="6" y="12"/>
                </a:lnTo>
                <a:lnTo>
                  <a:pt x="12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8" name="Freeform 1589"/>
          <p:cNvSpPr>
            <a:spLocks/>
          </p:cNvSpPr>
          <p:nvPr/>
        </p:nvSpPr>
        <p:spPr bwMode="auto">
          <a:xfrm>
            <a:off x="4176713" y="5702300"/>
            <a:ext cx="53975" cy="42863"/>
          </a:xfrm>
          <a:custGeom>
            <a:avLst/>
            <a:gdLst>
              <a:gd name="T0" fmla="*/ 21 w 34"/>
              <a:gd name="T1" fmla="*/ 14 h 27"/>
              <a:gd name="T2" fmla="*/ 14 w 34"/>
              <a:gd name="T3" fmla="*/ 15 h 27"/>
              <a:gd name="T4" fmla="*/ 10 w 34"/>
              <a:gd name="T5" fmla="*/ 20 h 27"/>
              <a:gd name="T6" fmla="*/ 6 w 34"/>
              <a:gd name="T7" fmla="*/ 27 h 27"/>
              <a:gd name="T8" fmla="*/ 2 w 34"/>
              <a:gd name="T9" fmla="*/ 26 h 27"/>
              <a:gd name="T10" fmla="*/ 2 w 34"/>
              <a:gd name="T11" fmla="*/ 23 h 27"/>
              <a:gd name="T12" fmla="*/ 0 w 34"/>
              <a:gd name="T13" fmla="*/ 4 h 27"/>
              <a:gd name="T14" fmla="*/ 15 w 34"/>
              <a:gd name="T15" fmla="*/ 3 h 27"/>
              <a:gd name="T16" fmla="*/ 34 w 34"/>
              <a:gd name="T17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" h="27">
                <a:moveTo>
                  <a:pt x="21" y="14"/>
                </a:moveTo>
                <a:lnTo>
                  <a:pt x="14" y="15"/>
                </a:lnTo>
                <a:lnTo>
                  <a:pt x="10" y="20"/>
                </a:lnTo>
                <a:lnTo>
                  <a:pt x="6" y="27"/>
                </a:lnTo>
                <a:lnTo>
                  <a:pt x="2" y="26"/>
                </a:lnTo>
                <a:lnTo>
                  <a:pt x="2" y="23"/>
                </a:lnTo>
                <a:lnTo>
                  <a:pt x="0" y="4"/>
                </a:lnTo>
                <a:lnTo>
                  <a:pt x="15" y="3"/>
                </a:lnTo>
                <a:lnTo>
                  <a:pt x="3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9" name="Freeform 1590"/>
          <p:cNvSpPr>
            <a:spLocks/>
          </p:cNvSpPr>
          <p:nvPr/>
        </p:nvSpPr>
        <p:spPr bwMode="auto">
          <a:xfrm>
            <a:off x="5145088" y="5734050"/>
            <a:ext cx="1588" cy="14288"/>
          </a:xfrm>
          <a:custGeom>
            <a:avLst/>
            <a:gdLst>
              <a:gd name="T0" fmla="*/ 0 w 1"/>
              <a:gd name="T1" fmla="*/ 9 h 9"/>
              <a:gd name="T2" fmla="*/ 1 w 1"/>
              <a:gd name="T3" fmla="*/ 6 h 9"/>
              <a:gd name="T4" fmla="*/ 1 w 1"/>
              <a:gd name="T5" fmla="*/ 2 h 9"/>
              <a:gd name="T6" fmla="*/ 1 w 1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" h="9">
                <a:moveTo>
                  <a:pt x="0" y="9"/>
                </a:moveTo>
                <a:lnTo>
                  <a:pt x="1" y="6"/>
                </a:lnTo>
                <a:lnTo>
                  <a:pt x="1" y="2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0" name="Freeform 1591"/>
          <p:cNvSpPr>
            <a:spLocks/>
          </p:cNvSpPr>
          <p:nvPr/>
        </p:nvSpPr>
        <p:spPr bwMode="auto">
          <a:xfrm>
            <a:off x="4194176" y="5726113"/>
            <a:ext cx="36513" cy="36513"/>
          </a:xfrm>
          <a:custGeom>
            <a:avLst/>
            <a:gdLst>
              <a:gd name="T0" fmla="*/ 23 w 23"/>
              <a:gd name="T1" fmla="*/ 20 h 23"/>
              <a:gd name="T2" fmla="*/ 19 w 23"/>
              <a:gd name="T3" fmla="*/ 23 h 23"/>
              <a:gd name="T4" fmla="*/ 11 w 23"/>
              <a:gd name="T5" fmla="*/ 20 h 23"/>
              <a:gd name="T6" fmla="*/ 11 w 23"/>
              <a:gd name="T7" fmla="*/ 14 h 23"/>
              <a:gd name="T8" fmla="*/ 7 w 23"/>
              <a:gd name="T9" fmla="*/ 19 h 23"/>
              <a:gd name="T10" fmla="*/ 1 w 23"/>
              <a:gd name="T11" fmla="*/ 16 h 23"/>
              <a:gd name="T12" fmla="*/ 0 w 23"/>
              <a:gd name="T13" fmla="*/ 16 h 23"/>
              <a:gd name="T14" fmla="*/ 6 w 23"/>
              <a:gd name="T15" fmla="*/ 9 h 23"/>
              <a:gd name="T16" fmla="*/ 7 w 23"/>
              <a:gd name="T17" fmla="*/ 7 h 23"/>
              <a:gd name="T18" fmla="*/ 16 w 23"/>
              <a:gd name="T19" fmla="*/ 5 h 23"/>
              <a:gd name="T20" fmla="*/ 23 w 23"/>
              <a:gd name="T2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3" h="23">
                <a:moveTo>
                  <a:pt x="23" y="20"/>
                </a:moveTo>
                <a:lnTo>
                  <a:pt x="19" y="23"/>
                </a:lnTo>
                <a:lnTo>
                  <a:pt x="11" y="20"/>
                </a:lnTo>
                <a:lnTo>
                  <a:pt x="11" y="14"/>
                </a:lnTo>
                <a:lnTo>
                  <a:pt x="7" y="19"/>
                </a:lnTo>
                <a:lnTo>
                  <a:pt x="1" y="16"/>
                </a:lnTo>
                <a:lnTo>
                  <a:pt x="0" y="16"/>
                </a:lnTo>
                <a:lnTo>
                  <a:pt x="6" y="9"/>
                </a:lnTo>
                <a:lnTo>
                  <a:pt x="7" y="7"/>
                </a:lnTo>
                <a:lnTo>
                  <a:pt x="16" y="5"/>
                </a:lnTo>
                <a:lnTo>
                  <a:pt x="2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1" name="Freeform 1592"/>
          <p:cNvSpPr>
            <a:spLocks/>
          </p:cNvSpPr>
          <p:nvPr/>
        </p:nvSpPr>
        <p:spPr bwMode="auto">
          <a:xfrm>
            <a:off x="4033838" y="5613400"/>
            <a:ext cx="71438" cy="150813"/>
          </a:xfrm>
          <a:custGeom>
            <a:avLst/>
            <a:gdLst>
              <a:gd name="T0" fmla="*/ 45 w 45"/>
              <a:gd name="T1" fmla="*/ 79 h 95"/>
              <a:gd name="T2" fmla="*/ 45 w 45"/>
              <a:gd name="T3" fmla="*/ 82 h 95"/>
              <a:gd name="T4" fmla="*/ 40 w 45"/>
              <a:gd name="T5" fmla="*/ 90 h 95"/>
              <a:gd name="T6" fmla="*/ 36 w 45"/>
              <a:gd name="T7" fmla="*/ 95 h 95"/>
              <a:gd name="T8" fmla="*/ 26 w 45"/>
              <a:gd name="T9" fmla="*/ 94 h 95"/>
              <a:gd name="T10" fmla="*/ 26 w 45"/>
              <a:gd name="T11" fmla="*/ 91 h 95"/>
              <a:gd name="T12" fmla="*/ 26 w 45"/>
              <a:gd name="T13" fmla="*/ 83 h 95"/>
              <a:gd name="T14" fmla="*/ 21 w 45"/>
              <a:gd name="T15" fmla="*/ 86 h 95"/>
              <a:gd name="T16" fmla="*/ 16 w 45"/>
              <a:gd name="T17" fmla="*/ 83 h 95"/>
              <a:gd name="T18" fmla="*/ 18 w 45"/>
              <a:gd name="T19" fmla="*/ 67 h 95"/>
              <a:gd name="T20" fmla="*/ 19 w 45"/>
              <a:gd name="T21" fmla="*/ 59 h 95"/>
              <a:gd name="T22" fmla="*/ 15 w 45"/>
              <a:gd name="T23" fmla="*/ 56 h 95"/>
              <a:gd name="T24" fmla="*/ 15 w 45"/>
              <a:gd name="T25" fmla="*/ 59 h 95"/>
              <a:gd name="T26" fmla="*/ 15 w 45"/>
              <a:gd name="T27" fmla="*/ 63 h 95"/>
              <a:gd name="T28" fmla="*/ 12 w 45"/>
              <a:gd name="T29" fmla="*/ 65 h 95"/>
              <a:gd name="T30" fmla="*/ 12 w 45"/>
              <a:gd name="T31" fmla="*/ 72 h 95"/>
              <a:gd name="T32" fmla="*/ 11 w 45"/>
              <a:gd name="T33" fmla="*/ 74 h 95"/>
              <a:gd name="T34" fmla="*/ 8 w 45"/>
              <a:gd name="T35" fmla="*/ 75 h 95"/>
              <a:gd name="T36" fmla="*/ 7 w 45"/>
              <a:gd name="T37" fmla="*/ 71 h 95"/>
              <a:gd name="T38" fmla="*/ 6 w 45"/>
              <a:gd name="T39" fmla="*/ 67 h 95"/>
              <a:gd name="T40" fmla="*/ 6 w 45"/>
              <a:gd name="T41" fmla="*/ 64 h 95"/>
              <a:gd name="T42" fmla="*/ 6 w 45"/>
              <a:gd name="T43" fmla="*/ 63 h 95"/>
              <a:gd name="T44" fmla="*/ 4 w 45"/>
              <a:gd name="T45" fmla="*/ 59 h 95"/>
              <a:gd name="T46" fmla="*/ 4 w 45"/>
              <a:gd name="T47" fmla="*/ 55 h 95"/>
              <a:gd name="T48" fmla="*/ 1 w 45"/>
              <a:gd name="T49" fmla="*/ 49 h 95"/>
              <a:gd name="T50" fmla="*/ 0 w 45"/>
              <a:gd name="T51" fmla="*/ 33 h 95"/>
              <a:gd name="T52" fmla="*/ 6 w 45"/>
              <a:gd name="T53" fmla="*/ 33 h 95"/>
              <a:gd name="T54" fmla="*/ 7 w 45"/>
              <a:gd name="T55" fmla="*/ 26 h 95"/>
              <a:gd name="T56" fmla="*/ 3 w 45"/>
              <a:gd name="T57" fmla="*/ 22 h 95"/>
              <a:gd name="T58" fmla="*/ 6 w 45"/>
              <a:gd name="T59" fmla="*/ 18 h 95"/>
              <a:gd name="T60" fmla="*/ 11 w 45"/>
              <a:gd name="T61" fmla="*/ 11 h 95"/>
              <a:gd name="T62" fmla="*/ 16 w 45"/>
              <a:gd name="T63" fmla="*/ 3 h 95"/>
              <a:gd name="T64" fmla="*/ 21 w 45"/>
              <a:gd name="T65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5" h="95">
                <a:moveTo>
                  <a:pt x="45" y="79"/>
                </a:moveTo>
                <a:lnTo>
                  <a:pt x="45" y="82"/>
                </a:lnTo>
                <a:lnTo>
                  <a:pt x="40" y="90"/>
                </a:lnTo>
                <a:lnTo>
                  <a:pt x="36" y="95"/>
                </a:lnTo>
                <a:lnTo>
                  <a:pt x="26" y="94"/>
                </a:lnTo>
                <a:lnTo>
                  <a:pt x="26" y="91"/>
                </a:lnTo>
                <a:lnTo>
                  <a:pt x="26" y="83"/>
                </a:lnTo>
                <a:lnTo>
                  <a:pt x="21" y="86"/>
                </a:lnTo>
                <a:lnTo>
                  <a:pt x="16" y="83"/>
                </a:lnTo>
                <a:lnTo>
                  <a:pt x="18" y="67"/>
                </a:lnTo>
                <a:lnTo>
                  <a:pt x="19" y="59"/>
                </a:lnTo>
                <a:lnTo>
                  <a:pt x="15" y="56"/>
                </a:lnTo>
                <a:lnTo>
                  <a:pt x="15" y="59"/>
                </a:lnTo>
                <a:lnTo>
                  <a:pt x="15" y="63"/>
                </a:lnTo>
                <a:lnTo>
                  <a:pt x="12" y="65"/>
                </a:lnTo>
                <a:lnTo>
                  <a:pt x="12" y="72"/>
                </a:lnTo>
                <a:lnTo>
                  <a:pt x="11" y="74"/>
                </a:lnTo>
                <a:lnTo>
                  <a:pt x="8" y="75"/>
                </a:lnTo>
                <a:lnTo>
                  <a:pt x="7" y="71"/>
                </a:lnTo>
                <a:lnTo>
                  <a:pt x="6" y="67"/>
                </a:lnTo>
                <a:lnTo>
                  <a:pt x="6" y="64"/>
                </a:lnTo>
                <a:lnTo>
                  <a:pt x="6" y="63"/>
                </a:lnTo>
                <a:lnTo>
                  <a:pt x="4" y="59"/>
                </a:lnTo>
                <a:lnTo>
                  <a:pt x="4" y="55"/>
                </a:lnTo>
                <a:lnTo>
                  <a:pt x="1" y="49"/>
                </a:lnTo>
                <a:lnTo>
                  <a:pt x="0" y="33"/>
                </a:lnTo>
                <a:lnTo>
                  <a:pt x="6" y="33"/>
                </a:lnTo>
                <a:lnTo>
                  <a:pt x="7" y="26"/>
                </a:lnTo>
                <a:lnTo>
                  <a:pt x="3" y="22"/>
                </a:lnTo>
                <a:lnTo>
                  <a:pt x="6" y="18"/>
                </a:lnTo>
                <a:lnTo>
                  <a:pt x="11" y="11"/>
                </a:lnTo>
                <a:lnTo>
                  <a:pt x="16" y="3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2" name="Freeform 1593"/>
          <p:cNvSpPr>
            <a:spLocks/>
          </p:cNvSpPr>
          <p:nvPr/>
        </p:nvSpPr>
        <p:spPr bwMode="auto">
          <a:xfrm>
            <a:off x="5099051" y="5716588"/>
            <a:ext cx="41275" cy="52388"/>
          </a:xfrm>
          <a:custGeom>
            <a:avLst/>
            <a:gdLst>
              <a:gd name="T0" fmla="*/ 25 w 26"/>
              <a:gd name="T1" fmla="*/ 0 h 33"/>
              <a:gd name="T2" fmla="*/ 26 w 26"/>
              <a:gd name="T3" fmla="*/ 9 h 33"/>
              <a:gd name="T4" fmla="*/ 24 w 26"/>
              <a:gd name="T5" fmla="*/ 22 h 33"/>
              <a:gd name="T6" fmla="*/ 24 w 26"/>
              <a:gd name="T7" fmla="*/ 29 h 33"/>
              <a:gd name="T8" fmla="*/ 24 w 26"/>
              <a:gd name="T9" fmla="*/ 30 h 33"/>
              <a:gd name="T10" fmla="*/ 21 w 26"/>
              <a:gd name="T11" fmla="*/ 33 h 33"/>
              <a:gd name="T12" fmla="*/ 17 w 26"/>
              <a:gd name="T13" fmla="*/ 32 h 33"/>
              <a:gd name="T14" fmla="*/ 7 w 26"/>
              <a:gd name="T15" fmla="*/ 25 h 33"/>
              <a:gd name="T16" fmla="*/ 3 w 26"/>
              <a:gd name="T17" fmla="*/ 20 h 33"/>
              <a:gd name="T18" fmla="*/ 0 w 26"/>
              <a:gd name="T19" fmla="*/ 21 h 33"/>
              <a:gd name="T20" fmla="*/ 3 w 26"/>
              <a:gd name="T21" fmla="*/ 28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33">
                <a:moveTo>
                  <a:pt x="25" y="0"/>
                </a:moveTo>
                <a:lnTo>
                  <a:pt x="26" y="9"/>
                </a:lnTo>
                <a:lnTo>
                  <a:pt x="24" y="22"/>
                </a:lnTo>
                <a:lnTo>
                  <a:pt x="24" y="29"/>
                </a:lnTo>
                <a:lnTo>
                  <a:pt x="24" y="30"/>
                </a:lnTo>
                <a:lnTo>
                  <a:pt x="21" y="33"/>
                </a:lnTo>
                <a:lnTo>
                  <a:pt x="17" y="32"/>
                </a:lnTo>
                <a:lnTo>
                  <a:pt x="7" y="25"/>
                </a:lnTo>
                <a:lnTo>
                  <a:pt x="3" y="20"/>
                </a:lnTo>
                <a:lnTo>
                  <a:pt x="0" y="21"/>
                </a:lnTo>
                <a:lnTo>
                  <a:pt x="3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3" name="Freeform 1594"/>
          <p:cNvSpPr>
            <a:spLocks/>
          </p:cNvSpPr>
          <p:nvPr/>
        </p:nvSpPr>
        <p:spPr bwMode="auto">
          <a:xfrm>
            <a:off x="4110038" y="5707063"/>
            <a:ext cx="58738" cy="61913"/>
          </a:xfrm>
          <a:custGeom>
            <a:avLst/>
            <a:gdLst>
              <a:gd name="T0" fmla="*/ 16 w 37"/>
              <a:gd name="T1" fmla="*/ 6 h 39"/>
              <a:gd name="T2" fmla="*/ 24 w 37"/>
              <a:gd name="T3" fmla="*/ 2 h 39"/>
              <a:gd name="T4" fmla="*/ 31 w 37"/>
              <a:gd name="T5" fmla="*/ 1 h 39"/>
              <a:gd name="T6" fmla="*/ 35 w 37"/>
              <a:gd name="T7" fmla="*/ 21 h 39"/>
              <a:gd name="T8" fmla="*/ 37 w 37"/>
              <a:gd name="T9" fmla="*/ 23 h 39"/>
              <a:gd name="T10" fmla="*/ 35 w 37"/>
              <a:gd name="T11" fmla="*/ 23 h 39"/>
              <a:gd name="T12" fmla="*/ 24 w 37"/>
              <a:gd name="T13" fmla="*/ 26 h 39"/>
              <a:gd name="T14" fmla="*/ 20 w 37"/>
              <a:gd name="T15" fmla="*/ 28 h 39"/>
              <a:gd name="T16" fmla="*/ 16 w 37"/>
              <a:gd name="T17" fmla="*/ 23 h 39"/>
              <a:gd name="T18" fmla="*/ 12 w 37"/>
              <a:gd name="T19" fmla="*/ 28 h 39"/>
              <a:gd name="T20" fmla="*/ 0 w 37"/>
              <a:gd name="T21" fmla="*/ 39 h 39"/>
              <a:gd name="T22" fmla="*/ 1 w 37"/>
              <a:gd name="T23" fmla="*/ 30 h 39"/>
              <a:gd name="T24" fmla="*/ 3 w 37"/>
              <a:gd name="T25" fmla="*/ 27 h 39"/>
              <a:gd name="T26" fmla="*/ 5 w 37"/>
              <a:gd name="T27" fmla="*/ 23 h 39"/>
              <a:gd name="T28" fmla="*/ 5 w 37"/>
              <a:gd name="T29" fmla="*/ 21 h 39"/>
              <a:gd name="T30" fmla="*/ 4 w 37"/>
              <a:gd name="T31" fmla="*/ 8 h 39"/>
              <a:gd name="T32" fmla="*/ 4 w 37"/>
              <a:gd name="T33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" h="39">
                <a:moveTo>
                  <a:pt x="16" y="6"/>
                </a:moveTo>
                <a:lnTo>
                  <a:pt x="24" y="2"/>
                </a:lnTo>
                <a:lnTo>
                  <a:pt x="31" y="1"/>
                </a:lnTo>
                <a:lnTo>
                  <a:pt x="35" y="21"/>
                </a:lnTo>
                <a:lnTo>
                  <a:pt x="37" y="23"/>
                </a:lnTo>
                <a:lnTo>
                  <a:pt x="35" y="23"/>
                </a:lnTo>
                <a:lnTo>
                  <a:pt x="24" y="26"/>
                </a:lnTo>
                <a:lnTo>
                  <a:pt x="20" y="28"/>
                </a:lnTo>
                <a:lnTo>
                  <a:pt x="16" y="23"/>
                </a:lnTo>
                <a:lnTo>
                  <a:pt x="12" y="28"/>
                </a:lnTo>
                <a:lnTo>
                  <a:pt x="0" y="39"/>
                </a:lnTo>
                <a:lnTo>
                  <a:pt x="1" y="30"/>
                </a:lnTo>
                <a:lnTo>
                  <a:pt x="3" y="27"/>
                </a:lnTo>
                <a:lnTo>
                  <a:pt x="5" y="23"/>
                </a:lnTo>
                <a:lnTo>
                  <a:pt x="5" y="21"/>
                </a:lnTo>
                <a:lnTo>
                  <a:pt x="4" y="8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4" name="Freeform 1595"/>
          <p:cNvSpPr>
            <a:spLocks/>
          </p:cNvSpPr>
          <p:nvPr/>
        </p:nvSpPr>
        <p:spPr bwMode="auto">
          <a:xfrm>
            <a:off x="4230688" y="5751513"/>
            <a:ext cx="17463" cy="23813"/>
          </a:xfrm>
          <a:custGeom>
            <a:avLst/>
            <a:gdLst>
              <a:gd name="T0" fmla="*/ 0 w 11"/>
              <a:gd name="T1" fmla="*/ 14 h 15"/>
              <a:gd name="T2" fmla="*/ 6 w 11"/>
              <a:gd name="T3" fmla="*/ 14 h 15"/>
              <a:gd name="T4" fmla="*/ 7 w 11"/>
              <a:gd name="T5" fmla="*/ 14 h 15"/>
              <a:gd name="T6" fmla="*/ 11 w 11"/>
              <a:gd name="T7" fmla="*/ 15 h 15"/>
              <a:gd name="T8" fmla="*/ 8 w 11"/>
              <a:gd name="T9" fmla="*/ 7 h 15"/>
              <a:gd name="T10" fmla="*/ 7 w 11"/>
              <a:gd name="T11" fmla="*/ 2 h 15"/>
              <a:gd name="T12" fmla="*/ 6 w 11"/>
              <a:gd name="T13" fmla="*/ 0 h 15"/>
              <a:gd name="T14" fmla="*/ 3 w 11"/>
              <a:gd name="T15" fmla="*/ 4 h 15"/>
              <a:gd name="T16" fmla="*/ 0 w 11"/>
              <a:gd name="T17" fmla="*/ 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15">
                <a:moveTo>
                  <a:pt x="0" y="14"/>
                </a:moveTo>
                <a:lnTo>
                  <a:pt x="6" y="14"/>
                </a:lnTo>
                <a:lnTo>
                  <a:pt x="7" y="14"/>
                </a:lnTo>
                <a:lnTo>
                  <a:pt x="11" y="15"/>
                </a:lnTo>
                <a:lnTo>
                  <a:pt x="8" y="7"/>
                </a:lnTo>
                <a:lnTo>
                  <a:pt x="7" y="2"/>
                </a:lnTo>
                <a:lnTo>
                  <a:pt x="6" y="0"/>
                </a:lnTo>
                <a:lnTo>
                  <a:pt x="3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5" name="Freeform 1596"/>
          <p:cNvSpPr>
            <a:spLocks/>
          </p:cNvSpPr>
          <p:nvPr/>
        </p:nvSpPr>
        <p:spPr bwMode="auto">
          <a:xfrm>
            <a:off x="4260851" y="5773738"/>
            <a:ext cx="15875" cy="1588"/>
          </a:xfrm>
          <a:custGeom>
            <a:avLst/>
            <a:gdLst>
              <a:gd name="T0" fmla="*/ 10 w 10"/>
              <a:gd name="T1" fmla="*/ 0 h 1"/>
              <a:gd name="T2" fmla="*/ 3 w 10"/>
              <a:gd name="T3" fmla="*/ 0 h 1"/>
              <a:gd name="T4" fmla="*/ 0 w 10"/>
              <a:gd name="T5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1">
                <a:moveTo>
                  <a:pt x="10" y="0"/>
                </a:moveTo>
                <a:lnTo>
                  <a:pt x="3" y="0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6" name="Freeform 1597"/>
          <p:cNvSpPr>
            <a:spLocks/>
          </p:cNvSpPr>
          <p:nvPr/>
        </p:nvSpPr>
        <p:spPr bwMode="auto">
          <a:xfrm>
            <a:off x="5138738" y="5668963"/>
            <a:ext cx="47625" cy="106363"/>
          </a:xfrm>
          <a:custGeom>
            <a:avLst/>
            <a:gdLst>
              <a:gd name="T0" fmla="*/ 18 w 30"/>
              <a:gd name="T1" fmla="*/ 0 h 67"/>
              <a:gd name="T2" fmla="*/ 20 w 30"/>
              <a:gd name="T3" fmla="*/ 2 h 67"/>
              <a:gd name="T4" fmla="*/ 19 w 30"/>
              <a:gd name="T5" fmla="*/ 10 h 67"/>
              <a:gd name="T6" fmla="*/ 19 w 30"/>
              <a:gd name="T7" fmla="*/ 14 h 67"/>
              <a:gd name="T8" fmla="*/ 18 w 30"/>
              <a:gd name="T9" fmla="*/ 18 h 67"/>
              <a:gd name="T10" fmla="*/ 19 w 30"/>
              <a:gd name="T11" fmla="*/ 24 h 67"/>
              <a:gd name="T12" fmla="*/ 25 w 30"/>
              <a:gd name="T13" fmla="*/ 26 h 67"/>
              <a:gd name="T14" fmla="*/ 27 w 30"/>
              <a:gd name="T15" fmla="*/ 30 h 67"/>
              <a:gd name="T16" fmla="*/ 29 w 30"/>
              <a:gd name="T17" fmla="*/ 32 h 67"/>
              <a:gd name="T18" fmla="*/ 30 w 30"/>
              <a:gd name="T19" fmla="*/ 44 h 67"/>
              <a:gd name="T20" fmla="*/ 30 w 30"/>
              <a:gd name="T21" fmla="*/ 54 h 67"/>
              <a:gd name="T22" fmla="*/ 23 w 30"/>
              <a:gd name="T23" fmla="*/ 62 h 67"/>
              <a:gd name="T24" fmla="*/ 12 w 30"/>
              <a:gd name="T25" fmla="*/ 67 h 67"/>
              <a:gd name="T26" fmla="*/ 8 w 30"/>
              <a:gd name="T27" fmla="*/ 67 h 67"/>
              <a:gd name="T28" fmla="*/ 1 w 30"/>
              <a:gd name="T29" fmla="*/ 65 h 67"/>
              <a:gd name="T30" fmla="*/ 0 w 30"/>
              <a:gd name="T31" fmla="*/ 65 h 67"/>
              <a:gd name="T32" fmla="*/ 1 w 30"/>
              <a:gd name="T33" fmla="*/ 65 h 67"/>
              <a:gd name="T34" fmla="*/ 1 w 30"/>
              <a:gd name="T35" fmla="*/ 55 h 67"/>
              <a:gd name="T36" fmla="*/ 4 w 30"/>
              <a:gd name="T37" fmla="*/ 5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67">
                <a:moveTo>
                  <a:pt x="18" y="0"/>
                </a:moveTo>
                <a:lnTo>
                  <a:pt x="20" y="2"/>
                </a:lnTo>
                <a:lnTo>
                  <a:pt x="19" y="10"/>
                </a:lnTo>
                <a:lnTo>
                  <a:pt x="19" y="14"/>
                </a:lnTo>
                <a:lnTo>
                  <a:pt x="18" y="18"/>
                </a:lnTo>
                <a:lnTo>
                  <a:pt x="19" y="24"/>
                </a:lnTo>
                <a:lnTo>
                  <a:pt x="25" y="26"/>
                </a:lnTo>
                <a:lnTo>
                  <a:pt x="27" y="30"/>
                </a:lnTo>
                <a:lnTo>
                  <a:pt x="29" y="32"/>
                </a:lnTo>
                <a:lnTo>
                  <a:pt x="30" y="44"/>
                </a:lnTo>
                <a:lnTo>
                  <a:pt x="30" y="54"/>
                </a:lnTo>
                <a:lnTo>
                  <a:pt x="23" y="62"/>
                </a:lnTo>
                <a:lnTo>
                  <a:pt x="12" y="67"/>
                </a:lnTo>
                <a:lnTo>
                  <a:pt x="8" y="67"/>
                </a:lnTo>
                <a:lnTo>
                  <a:pt x="1" y="65"/>
                </a:lnTo>
                <a:lnTo>
                  <a:pt x="0" y="65"/>
                </a:lnTo>
                <a:lnTo>
                  <a:pt x="1" y="65"/>
                </a:lnTo>
                <a:lnTo>
                  <a:pt x="1" y="55"/>
                </a:lnTo>
                <a:lnTo>
                  <a:pt x="4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7" name="Freeform 1598"/>
          <p:cNvSpPr>
            <a:spLocks/>
          </p:cNvSpPr>
          <p:nvPr/>
        </p:nvSpPr>
        <p:spPr bwMode="auto">
          <a:xfrm>
            <a:off x="4276726" y="5773738"/>
            <a:ext cx="12700" cy="4763"/>
          </a:xfrm>
          <a:custGeom>
            <a:avLst/>
            <a:gdLst>
              <a:gd name="T0" fmla="*/ 8 w 8"/>
              <a:gd name="T1" fmla="*/ 3 h 3"/>
              <a:gd name="T2" fmla="*/ 4 w 8"/>
              <a:gd name="T3" fmla="*/ 0 h 3"/>
              <a:gd name="T4" fmla="*/ 0 w 8"/>
              <a:gd name="T5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3">
                <a:moveTo>
                  <a:pt x="8" y="3"/>
                </a:moveTo>
                <a:lnTo>
                  <a:pt x="4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8" name="Freeform 1599"/>
          <p:cNvSpPr>
            <a:spLocks/>
          </p:cNvSpPr>
          <p:nvPr/>
        </p:nvSpPr>
        <p:spPr bwMode="auto">
          <a:xfrm>
            <a:off x="4284663" y="5778500"/>
            <a:ext cx="4763" cy="1588"/>
          </a:xfrm>
          <a:custGeom>
            <a:avLst/>
            <a:gdLst>
              <a:gd name="T0" fmla="*/ 0 w 3"/>
              <a:gd name="T1" fmla="*/ 1 h 1"/>
              <a:gd name="T2" fmla="*/ 3 w 3"/>
              <a:gd name="T3" fmla="*/ 0 h 1"/>
              <a:gd name="T4" fmla="*/ 3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0" y="1"/>
                </a:moveTo>
                <a:lnTo>
                  <a:pt x="3" y="0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9" name="Freeform 1600"/>
          <p:cNvSpPr>
            <a:spLocks/>
          </p:cNvSpPr>
          <p:nvPr/>
        </p:nvSpPr>
        <p:spPr bwMode="auto">
          <a:xfrm>
            <a:off x="5103813" y="5761038"/>
            <a:ext cx="15875" cy="20638"/>
          </a:xfrm>
          <a:custGeom>
            <a:avLst/>
            <a:gdLst>
              <a:gd name="T0" fmla="*/ 0 w 10"/>
              <a:gd name="T1" fmla="*/ 0 h 13"/>
              <a:gd name="T2" fmla="*/ 1 w 10"/>
              <a:gd name="T3" fmla="*/ 1 h 13"/>
              <a:gd name="T4" fmla="*/ 4 w 10"/>
              <a:gd name="T5" fmla="*/ 5 h 13"/>
              <a:gd name="T6" fmla="*/ 7 w 10"/>
              <a:gd name="T7" fmla="*/ 9 h 13"/>
              <a:gd name="T8" fmla="*/ 10 w 10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13">
                <a:moveTo>
                  <a:pt x="0" y="0"/>
                </a:moveTo>
                <a:lnTo>
                  <a:pt x="1" y="1"/>
                </a:lnTo>
                <a:lnTo>
                  <a:pt x="4" y="5"/>
                </a:lnTo>
                <a:lnTo>
                  <a:pt x="7" y="9"/>
                </a:lnTo>
                <a:lnTo>
                  <a:pt x="1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0" name="Freeform 1601"/>
          <p:cNvSpPr>
            <a:spLocks/>
          </p:cNvSpPr>
          <p:nvPr/>
        </p:nvSpPr>
        <p:spPr bwMode="auto">
          <a:xfrm>
            <a:off x="4230688" y="5775325"/>
            <a:ext cx="30163" cy="11113"/>
          </a:xfrm>
          <a:custGeom>
            <a:avLst/>
            <a:gdLst>
              <a:gd name="T0" fmla="*/ 19 w 19"/>
              <a:gd name="T1" fmla="*/ 0 h 7"/>
              <a:gd name="T2" fmla="*/ 15 w 19"/>
              <a:gd name="T3" fmla="*/ 3 h 7"/>
              <a:gd name="T4" fmla="*/ 11 w 19"/>
              <a:gd name="T5" fmla="*/ 4 h 7"/>
              <a:gd name="T6" fmla="*/ 8 w 19"/>
              <a:gd name="T7" fmla="*/ 4 h 7"/>
              <a:gd name="T8" fmla="*/ 3 w 19"/>
              <a:gd name="T9" fmla="*/ 6 h 7"/>
              <a:gd name="T10" fmla="*/ 2 w 19"/>
              <a:gd name="T11" fmla="*/ 6 h 7"/>
              <a:gd name="T12" fmla="*/ 0 w 19"/>
              <a:gd name="T13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" h="7">
                <a:moveTo>
                  <a:pt x="19" y="0"/>
                </a:moveTo>
                <a:lnTo>
                  <a:pt x="15" y="3"/>
                </a:lnTo>
                <a:lnTo>
                  <a:pt x="11" y="4"/>
                </a:lnTo>
                <a:lnTo>
                  <a:pt x="8" y="4"/>
                </a:lnTo>
                <a:lnTo>
                  <a:pt x="3" y="6"/>
                </a:lnTo>
                <a:lnTo>
                  <a:pt x="2" y="6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1" name="Freeform 1602"/>
          <p:cNvSpPr>
            <a:spLocks/>
          </p:cNvSpPr>
          <p:nvPr/>
        </p:nvSpPr>
        <p:spPr bwMode="auto">
          <a:xfrm>
            <a:off x="4213226" y="5772150"/>
            <a:ext cx="17463" cy="15875"/>
          </a:xfrm>
          <a:custGeom>
            <a:avLst/>
            <a:gdLst>
              <a:gd name="T0" fmla="*/ 11 w 11"/>
              <a:gd name="T1" fmla="*/ 9 h 10"/>
              <a:gd name="T2" fmla="*/ 6 w 11"/>
              <a:gd name="T3" fmla="*/ 10 h 10"/>
              <a:gd name="T4" fmla="*/ 0 w 11"/>
              <a:gd name="T5" fmla="*/ 1 h 10"/>
              <a:gd name="T6" fmla="*/ 3 w 11"/>
              <a:gd name="T7" fmla="*/ 0 h 10"/>
              <a:gd name="T8" fmla="*/ 4 w 11"/>
              <a:gd name="T9" fmla="*/ 0 h 10"/>
              <a:gd name="T10" fmla="*/ 7 w 11"/>
              <a:gd name="T11" fmla="*/ 0 h 10"/>
              <a:gd name="T12" fmla="*/ 10 w 11"/>
              <a:gd name="T13" fmla="*/ 1 h 10"/>
              <a:gd name="T14" fmla="*/ 11 w 11"/>
              <a:gd name="T15" fmla="*/ 1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" h="10">
                <a:moveTo>
                  <a:pt x="11" y="9"/>
                </a:moveTo>
                <a:lnTo>
                  <a:pt x="6" y="10"/>
                </a:lnTo>
                <a:lnTo>
                  <a:pt x="0" y="1"/>
                </a:lnTo>
                <a:lnTo>
                  <a:pt x="3" y="0"/>
                </a:lnTo>
                <a:lnTo>
                  <a:pt x="4" y="0"/>
                </a:lnTo>
                <a:lnTo>
                  <a:pt x="7" y="0"/>
                </a:lnTo>
                <a:lnTo>
                  <a:pt x="10" y="1"/>
                </a:lnTo>
                <a:lnTo>
                  <a:pt x="11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2" name="Freeform 1603"/>
          <p:cNvSpPr>
            <a:spLocks/>
          </p:cNvSpPr>
          <p:nvPr/>
        </p:nvSpPr>
        <p:spPr bwMode="auto">
          <a:xfrm>
            <a:off x="4251326" y="5780088"/>
            <a:ext cx="33338" cy="11113"/>
          </a:xfrm>
          <a:custGeom>
            <a:avLst/>
            <a:gdLst>
              <a:gd name="T0" fmla="*/ 0 w 21"/>
              <a:gd name="T1" fmla="*/ 7 h 7"/>
              <a:gd name="T2" fmla="*/ 5 w 21"/>
              <a:gd name="T3" fmla="*/ 4 h 7"/>
              <a:gd name="T4" fmla="*/ 21 w 21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" h="7">
                <a:moveTo>
                  <a:pt x="0" y="7"/>
                </a:moveTo>
                <a:lnTo>
                  <a:pt x="5" y="4"/>
                </a:lnTo>
                <a:lnTo>
                  <a:pt x="2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3" name="Freeform 1604"/>
          <p:cNvSpPr>
            <a:spLocks/>
          </p:cNvSpPr>
          <p:nvPr/>
        </p:nvSpPr>
        <p:spPr bwMode="auto">
          <a:xfrm>
            <a:off x="4237038" y="5791200"/>
            <a:ext cx="14288" cy="1588"/>
          </a:xfrm>
          <a:custGeom>
            <a:avLst/>
            <a:gdLst>
              <a:gd name="T0" fmla="*/ 0 w 9"/>
              <a:gd name="T1" fmla="*/ 1 h 1"/>
              <a:gd name="T2" fmla="*/ 6 w 9"/>
              <a:gd name="T3" fmla="*/ 1 h 1"/>
              <a:gd name="T4" fmla="*/ 9 w 9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1">
                <a:moveTo>
                  <a:pt x="0" y="1"/>
                </a:moveTo>
                <a:lnTo>
                  <a:pt x="6" y="1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4" name="Freeform 1605"/>
          <p:cNvSpPr>
            <a:spLocks/>
          </p:cNvSpPr>
          <p:nvPr/>
        </p:nvSpPr>
        <p:spPr bwMode="auto">
          <a:xfrm>
            <a:off x="4171951" y="5773738"/>
            <a:ext cx="34925" cy="19050"/>
          </a:xfrm>
          <a:custGeom>
            <a:avLst/>
            <a:gdLst>
              <a:gd name="T0" fmla="*/ 3 w 22"/>
              <a:gd name="T1" fmla="*/ 12 h 12"/>
              <a:gd name="T2" fmla="*/ 6 w 22"/>
              <a:gd name="T3" fmla="*/ 12 h 12"/>
              <a:gd name="T4" fmla="*/ 22 w 22"/>
              <a:gd name="T5" fmla="*/ 9 h 12"/>
              <a:gd name="T6" fmla="*/ 18 w 22"/>
              <a:gd name="T7" fmla="*/ 0 h 12"/>
              <a:gd name="T8" fmla="*/ 18 w 22"/>
              <a:gd name="T9" fmla="*/ 0 h 12"/>
              <a:gd name="T10" fmla="*/ 9 w 22"/>
              <a:gd name="T11" fmla="*/ 1 h 12"/>
              <a:gd name="T12" fmla="*/ 0 w 22"/>
              <a:gd name="T13" fmla="*/ 3 h 12"/>
              <a:gd name="T14" fmla="*/ 2 w 22"/>
              <a:gd name="T15" fmla="*/ 12 h 12"/>
              <a:gd name="T16" fmla="*/ 3 w 22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" h="12">
                <a:moveTo>
                  <a:pt x="3" y="12"/>
                </a:moveTo>
                <a:lnTo>
                  <a:pt x="6" y="12"/>
                </a:lnTo>
                <a:lnTo>
                  <a:pt x="22" y="9"/>
                </a:lnTo>
                <a:lnTo>
                  <a:pt x="18" y="0"/>
                </a:lnTo>
                <a:lnTo>
                  <a:pt x="18" y="0"/>
                </a:lnTo>
                <a:lnTo>
                  <a:pt x="9" y="1"/>
                </a:lnTo>
                <a:lnTo>
                  <a:pt x="0" y="3"/>
                </a:lnTo>
                <a:lnTo>
                  <a:pt x="2" y="12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5" name="Freeform 1606"/>
          <p:cNvSpPr>
            <a:spLocks/>
          </p:cNvSpPr>
          <p:nvPr/>
        </p:nvSpPr>
        <p:spPr bwMode="auto">
          <a:xfrm>
            <a:off x="4230688" y="5792788"/>
            <a:ext cx="6350" cy="3175"/>
          </a:xfrm>
          <a:custGeom>
            <a:avLst/>
            <a:gdLst>
              <a:gd name="T0" fmla="*/ 0 w 4"/>
              <a:gd name="T1" fmla="*/ 2 h 2"/>
              <a:gd name="T2" fmla="*/ 2 w 4"/>
              <a:gd name="T3" fmla="*/ 0 h 2"/>
              <a:gd name="T4" fmla="*/ 4 w 4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2">
                <a:moveTo>
                  <a:pt x="0" y="2"/>
                </a:moveTo>
                <a:lnTo>
                  <a:pt x="2" y="0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6" name="Freeform 1607"/>
          <p:cNvSpPr>
            <a:spLocks/>
          </p:cNvSpPr>
          <p:nvPr/>
        </p:nvSpPr>
        <p:spPr bwMode="auto">
          <a:xfrm>
            <a:off x="5119688" y="5781675"/>
            <a:ext cx="6350" cy="14288"/>
          </a:xfrm>
          <a:custGeom>
            <a:avLst/>
            <a:gdLst>
              <a:gd name="T0" fmla="*/ 0 w 4"/>
              <a:gd name="T1" fmla="*/ 0 h 9"/>
              <a:gd name="T2" fmla="*/ 2 w 4"/>
              <a:gd name="T3" fmla="*/ 7 h 9"/>
              <a:gd name="T4" fmla="*/ 2 w 4"/>
              <a:gd name="T5" fmla="*/ 9 h 9"/>
              <a:gd name="T6" fmla="*/ 4 w 4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9">
                <a:moveTo>
                  <a:pt x="0" y="0"/>
                </a:moveTo>
                <a:lnTo>
                  <a:pt x="2" y="7"/>
                </a:lnTo>
                <a:lnTo>
                  <a:pt x="2" y="9"/>
                </a:lnTo>
                <a:lnTo>
                  <a:pt x="4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7" name="Freeform 1608"/>
          <p:cNvSpPr>
            <a:spLocks/>
          </p:cNvSpPr>
          <p:nvPr/>
        </p:nvSpPr>
        <p:spPr bwMode="auto">
          <a:xfrm>
            <a:off x="4002088" y="5702300"/>
            <a:ext cx="41275" cy="96838"/>
          </a:xfrm>
          <a:custGeom>
            <a:avLst/>
            <a:gdLst>
              <a:gd name="T0" fmla="*/ 19 w 26"/>
              <a:gd name="T1" fmla="*/ 61 h 61"/>
              <a:gd name="T2" fmla="*/ 26 w 26"/>
              <a:gd name="T3" fmla="*/ 39 h 61"/>
              <a:gd name="T4" fmla="*/ 23 w 26"/>
              <a:gd name="T5" fmla="*/ 30 h 61"/>
              <a:gd name="T6" fmla="*/ 24 w 26"/>
              <a:gd name="T7" fmla="*/ 9 h 61"/>
              <a:gd name="T8" fmla="*/ 20 w 26"/>
              <a:gd name="T9" fmla="*/ 0 h 61"/>
              <a:gd name="T10" fmla="*/ 16 w 26"/>
              <a:gd name="T11" fmla="*/ 0 h 61"/>
              <a:gd name="T12" fmla="*/ 15 w 26"/>
              <a:gd name="T13" fmla="*/ 9 h 61"/>
              <a:gd name="T14" fmla="*/ 6 w 26"/>
              <a:gd name="T15" fmla="*/ 30 h 61"/>
              <a:gd name="T16" fmla="*/ 0 w 26"/>
              <a:gd name="T17" fmla="*/ 52 h 61"/>
              <a:gd name="T18" fmla="*/ 1 w 26"/>
              <a:gd name="T19" fmla="*/ 56 h 61"/>
              <a:gd name="T20" fmla="*/ 1 w 26"/>
              <a:gd name="T21" fmla="*/ 60 h 61"/>
              <a:gd name="T22" fmla="*/ 1 w 26"/>
              <a:gd name="T23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6" h="61">
                <a:moveTo>
                  <a:pt x="19" y="61"/>
                </a:moveTo>
                <a:lnTo>
                  <a:pt x="26" y="39"/>
                </a:lnTo>
                <a:lnTo>
                  <a:pt x="23" y="30"/>
                </a:lnTo>
                <a:lnTo>
                  <a:pt x="24" y="9"/>
                </a:lnTo>
                <a:lnTo>
                  <a:pt x="20" y="0"/>
                </a:lnTo>
                <a:lnTo>
                  <a:pt x="16" y="0"/>
                </a:lnTo>
                <a:lnTo>
                  <a:pt x="15" y="9"/>
                </a:lnTo>
                <a:lnTo>
                  <a:pt x="6" y="30"/>
                </a:lnTo>
                <a:lnTo>
                  <a:pt x="0" y="52"/>
                </a:lnTo>
                <a:lnTo>
                  <a:pt x="1" y="56"/>
                </a:lnTo>
                <a:lnTo>
                  <a:pt x="1" y="60"/>
                </a:lnTo>
                <a:lnTo>
                  <a:pt x="1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8" name="Freeform 1609"/>
          <p:cNvSpPr>
            <a:spLocks/>
          </p:cNvSpPr>
          <p:nvPr/>
        </p:nvSpPr>
        <p:spPr bwMode="auto">
          <a:xfrm>
            <a:off x="4049713" y="5778500"/>
            <a:ext cx="19050" cy="20638"/>
          </a:xfrm>
          <a:custGeom>
            <a:avLst/>
            <a:gdLst>
              <a:gd name="T0" fmla="*/ 11 w 12"/>
              <a:gd name="T1" fmla="*/ 13 h 13"/>
              <a:gd name="T2" fmla="*/ 12 w 12"/>
              <a:gd name="T3" fmla="*/ 8 h 13"/>
              <a:gd name="T4" fmla="*/ 11 w 12"/>
              <a:gd name="T5" fmla="*/ 6 h 13"/>
              <a:gd name="T6" fmla="*/ 4 w 12"/>
              <a:gd name="T7" fmla="*/ 0 h 13"/>
              <a:gd name="T8" fmla="*/ 0 w 12"/>
              <a:gd name="T9" fmla="*/ 9 h 13"/>
              <a:gd name="T10" fmla="*/ 2 w 12"/>
              <a:gd name="T1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3">
                <a:moveTo>
                  <a:pt x="11" y="13"/>
                </a:moveTo>
                <a:lnTo>
                  <a:pt x="12" y="8"/>
                </a:lnTo>
                <a:lnTo>
                  <a:pt x="11" y="6"/>
                </a:lnTo>
                <a:lnTo>
                  <a:pt x="4" y="0"/>
                </a:lnTo>
                <a:lnTo>
                  <a:pt x="0" y="9"/>
                </a:lnTo>
                <a:lnTo>
                  <a:pt x="2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9" name="Freeform 1610"/>
          <p:cNvSpPr>
            <a:spLocks/>
          </p:cNvSpPr>
          <p:nvPr/>
        </p:nvSpPr>
        <p:spPr bwMode="auto">
          <a:xfrm>
            <a:off x="4217988" y="5795963"/>
            <a:ext cx="12700" cy="3175"/>
          </a:xfrm>
          <a:custGeom>
            <a:avLst/>
            <a:gdLst>
              <a:gd name="T0" fmla="*/ 0 w 8"/>
              <a:gd name="T1" fmla="*/ 2 h 2"/>
              <a:gd name="T2" fmla="*/ 6 w 8"/>
              <a:gd name="T3" fmla="*/ 0 h 2"/>
              <a:gd name="T4" fmla="*/ 8 w 8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2">
                <a:moveTo>
                  <a:pt x="0" y="2"/>
                </a:moveTo>
                <a:lnTo>
                  <a:pt x="6" y="0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0" name="Line 1611"/>
          <p:cNvSpPr>
            <a:spLocks noChangeShapeType="1"/>
          </p:cNvSpPr>
          <p:nvPr/>
        </p:nvSpPr>
        <p:spPr bwMode="auto">
          <a:xfrm>
            <a:off x="5126038" y="5795963"/>
            <a:ext cx="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1613"/>
          <p:cNvSpPr>
            <a:spLocks/>
          </p:cNvSpPr>
          <p:nvPr/>
        </p:nvSpPr>
        <p:spPr bwMode="auto">
          <a:xfrm>
            <a:off x="5181600" y="5784851"/>
            <a:ext cx="11113" cy="14288"/>
          </a:xfrm>
          <a:custGeom>
            <a:avLst/>
            <a:gdLst>
              <a:gd name="T0" fmla="*/ 0 w 7"/>
              <a:gd name="T1" fmla="*/ 9 h 9"/>
              <a:gd name="T2" fmla="*/ 4 w 7"/>
              <a:gd name="T3" fmla="*/ 0 h 9"/>
              <a:gd name="T4" fmla="*/ 7 w 7"/>
              <a:gd name="T5" fmla="*/ 4 h 9"/>
              <a:gd name="T6" fmla="*/ 6 w 7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9">
                <a:moveTo>
                  <a:pt x="0" y="9"/>
                </a:moveTo>
                <a:lnTo>
                  <a:pt x="4" y="0"/>
                </a:lnTo>
                <a:lnTo>
                  <a:pt x="7" y="4"/>
                </a:lnTo>
                <a:lnTo>
                  <a:pt x="6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1614"/>
          <p:cNvSpPr>
            <a:spLocks/>
          </p:cNvSpPr>
          <p:nvPr/>
        </p:nvSpPr>
        <p:spPr bwMode="auto">
          <a:xfrm>
            <a:off x="5187950" y="5721351"/>
            <a:ext cx="11113" cy="77788"/>
          </a:xfrm>
          <a:custGeom>
            <a:avLst/>
            <a:gdLst>
              <a:gd name="T0" fmla="*/ 6 w 7"/>
              <a:gd name="T1" fmla="*/ 49 h 49"/>
              <a:gd name="T2" fmla="*/ 7 w 7"/>
              <a:gd name="T3" fmla="*/ 47 h 49"/>
              <a:gd name="T4" fmla="*/ 7 w 7"/>
              <a:gd name="T5" fmla="*/ 47 h 49"/>
              <a:gd name="T6" fmla="*/ 6 w 7"/>
              <a:gd name="T7" fmla="*/ 44 h 49"/>
              <a:gd name="T8" fmla="*/ 6 w 7"/>
              <a:gd name="T9" fmla="*/ 38 h 49"/>
              <a:gd name="T10" fmla="*/ 4 w 7"/>
              <a:gd name="T11" fmla="*/ 36 h 49"/>
              <a:gd name="T12" fmla="*/ 0 w 7"/>
              <a:gd name="T13" fmla="*/ 27 h 49"/>
              <a:gd name="T14" fmla="*/ 2 w 7"/>
              <a:gd name="T15" fmla="*/ 21 h 49"/>
              <a:gd name="T16" fmla="*/ 3 w 7"/>
              <a:gd name="T17" fmla="*/ 15 h 49"/>
              <a:gd name="T18" fmla="*/ 3 w 7"/>
              <a:gd name="T19" fmla="*/ 10 h 49"/>
              <a:gd name="T20" fmla="*/ 2 w 7"/>
              <a:gd name="T21" fmla="*/ 4 h 49"/>
              <a:gd name="T22" fmla="*/ 0 w 7"/>
              <a:gd name="T2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" h="49">
                <a:moveTo>
                  <a:pt x="6" y="49"/>
                </a:moveTo>
                <a:lnTo>
                  <a:pt x="7" y="47"/>
                </a:lnTo>
                <a:lnTo>
                  <a:pt x="7" y="47"/>
                </a:lnTo>
                <a:lnTo>
                  <a:pt x="6" y="44"/>
                </a:lnTo>
                <a:lnTo>
                  <a:pt x="6" y="38"/>
                </a:lnTo>
                <a:lnTo>
                  <a:pt x="4" y="36"/>
                </a:lnTo>
                <a:lnTo>
                  <a:pt x="0" y="27"/>
                </a:lnTo>
                <a:lnTo>
                  <a:pt x="2" y="21"/>
                </a:lnTo>
                <a:lnTo>
                  <a:pt x="3" y="15"/>
                </a:lnTo>
                <a:lnTo>
                  <a:pt x="3" y="10"/>
                </a:lnTo>
                <a:lnTo>
                  <a:pt x="2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Line 1615"/>
          <p:cNvSpPr>
            <a:spLocks noChangeShapeType="1"/>
          </p:cNvSpPr>
          <p:nvPr/>
        </p:nvSpPr>
        <p:spPr bwMode="auto">
          <a:xfrm>
            <a:off x="4217988" y="5799138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1616"/>
          <p:cNvSpPr>
            <a:spLocks/>
          </p:cNvSpPr>
          <p:nvPr/>
        </p:nvSpPr>
        <p:spPr bwMode="auto">
          <a:xfrm>
            <a:off x="5126038" y="5799138"/>
            <a:ext cx="17463" cy="9525"/>
          </a:xfrm>
          <a:custGeom>
            <a:avLst/>
            <a:gdLst>
              <a:gd name="T0" fmla="*/ 0 w 11"/>
              <a:gd name="T1" fmla="*/ 0 h 6"/>
              <a:gd name="T2" fmla="*/ 1 w 11"/>
              <a:gd name="T3" fmla="*/ 2 h 6"/>
              <a:gd name="T4" fmla="*/ 2 w 11"/>
              <a:gd name="T5" fmla="*/ 3 h 6"/>
              <a:gd name="T6" fmla="*/ 7 w 11"/>
              <a:gd name="T7" fmla="*/ 4 h 6"/>
              <a:gd name="T8" fmla="*/ 11 w 11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6">
                <a:moveTo>
                  <a:pt x="0" y="0"/>
                </a:moveTo>
                <a:lnTo>
                  <a:pt x="1" y="2"/>
                </a:lnTo>
                <a:lnTo>
                  <a:pt x="2" y="3"/>
                </a:lnTo>
                <a:lnTo>
                  <a:pt x="7" y="4"/>
                </a:lnTo>
                <a:lnTo>
                  <a:pt x="1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1617"/>
          <p:cNvSpPr>
            <a:spLocks/>
          </p:cNvSpPr>
          <p:nvPr/>
        </p:nvSpPr>
        <p:spPr bwMode="auto">
          <a:xfrm>
            <a:off x="4052888" y="5799138"/>
            <a:ext cx="14288" cy="11113"/>
          </a:xfrm>
          <a:custGeom>
            <a:avLst/>
            <a:gdLst>
              <a:gd name="T0" fmla="*/ 0 w 9"/>
              <a:gd name="T1" fmla="*/ 0 h 7"/>
              <a:gd name="T2" fmla="*/ 6 w 9"/>
              <a:gd name="T3" fmla="*/ 7 h 7"/>
              <a:gd name="T4" fmla="*/ 6 w 9"/>
              <a:gd name="T5" fmla="*/ 4 h 7"/>
              <a:gd name="T6" fmla="*/ 9 w 9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7">
                <a:moveTo>
                  <a:pt x="0" y="0"/>
                </a:moveTo>
                <a:lnTo>
                  <a:pt x="6" y="7"/>
                </a:lnTo>
                <a:lnTo>
                  <a:pt x="6" y="4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1618"/>
          <p:cNvSpPr>
            <a:spLocks/>
          </p:cNvSpPr>
          <p:nvPr/>
        </p:nvSpPr>
        <p:spPr bwMode="auto">
          <a:xfrm>
            <a:off x="4003675" y="5799138"/>
            <a:ext cx="28575" cy="12700"/>
          </a:xfrm>
          <a:custGeom>
            <a:avLst/>
            <a:gdLst>
              <a:gd name="T0" fmla="*/ 0 w 18"/>
              <a:gd name="T1" fmla="*/ 0 h 8"/>
              <a:gd name="T2" fmla="*/ 0 w 18"/>
              <a:gd name="T3" fmla="*/ 6 h 8"/>
              <a:gd name="T4" fmla="*/ 4 w 18"/>
              <a:gd name="T5" fmla="*/ 7 h 8"/>
              <a:gd name="T6" fmla="*/ 8 w 18"/>
              <a:gd name="T7" fmla="*/ 8 h 8"/>
              <a:gd name="T8" fmla="*/ 12 w 18"/>
              <a:gd name="T9" fmla="*/ 8 h 8"/>
              <a:gd name="T10" fmla="*/ 16 w 18"/>
              <a:gd name="T11" fmla="*/ 7 h 8"/>
              <a:gd name="T12" fmla="*/ 18 w 18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" h="8">
                <a:moveTo>
                  <a:pt x="0" y="0"/>
                </a:moveTo>
                <a:lnTo>
                  <a:pt x="0" y="6"/>
                </a:lnTo>
                <a:lnTo>
                  <a:pt x="4" y="7"/>
                </a:lnTo>
                <a:lnTo>
                  <a:pt x="8" y="8"/>
                </a:lnTo>
                <a:lnTo>
                  <a:pt x="12" y="8"/>
                </a:lnTo>
                <a:lnTo>
                  <a:pt x="16" y="7"/>
                </a:lnTo>
                <a:lnTo>
                  <a:pt x="1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1619"/>
          <p:cNvSpPr>
            <a:spLocks/>
          </p:cNvSpPr>
          <p:nvPr/>
        </p:nvSpPr>
        <p:spPr bwMode="auto">
          <a:xfrm>
            <a:off x="5191125" y="5799138"/>
            <a:ext cx="6350" cy="15875"/>
          </a:xfrm>
          <a:custGeom>
            <a:avLst/>
            <a:gdLst>
              <a:gd name="T0" fmla="*/ 0 w 4"/>
              <a:gd name="T1" fmla="*/ 10 h 10"/>
              <a:gd name="T2" fmla="*/ 1 w 4"/>
              <a:gd name="T3" fmla="*/ 8 h 10"/>
              <a:gd name="T4" fmla="*/ 4 w 4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0">
                <a:moveTo>
                  <a:pt x="0" y="10"/>
                </a:moveTo>
                <a:lnTo>
                  <a:pt x="1" y="8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1620"/>
          <p:cNvSpPr>
            <a:spLocks/>
          </p:cNvSpPr>
          <p:nvPr/>
        </p:nvSpPr>
        <p:spPr bwMode="auto">
          <a:xfrm>
            <a:off x="5173663" y="5799138"/>
            <a:ext cx="17463" cy="20638"/>
          </a:xfrm>
          <a:custGeom>
            <a:avLst/>
            <a:gdLst>
              <a:gd name="T0" fmla="*/ 11 w 11"/>
              <a:gd name="T1" fmla="*/ 0 h 13"/>
              <a:gd name="T2" fmla="*/ 9 w 11"/>
              <a:gd name="T3" fmla="*/ 10 h 13"/>
              <a:gd name="T4" fmla="*/ 0 w 11"/>
              <a:gd name="T5" fmla="*/ 13 h 13"/>
              <a:gd name="T6" fmla="*/ 5 w 11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13">
                <a:moveTo>
                  <a:pt x="11" y="0"/>
                </a:moveTo>
                <a:lnTo>
                  <a:pt x="9" y="10"/>
                </a:lnTo>
                <a:lnTo>
                  <a:pt x="0" y="13"/>
                </a:lnTo>
                <a:lnTo>
                  <a:pt x="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1621"/>
          <p:cNvSpPr>
            <a:spLocks/>
          </p:cNvSpPr>
          <p:nvPr/>
        </p:nvSpPr>
        <p:spPr bwMode="auto">
          <a:xfrm>
            <a:off x="4200525" y="5799138"/>
            <a:ext cx="17463" cy="20638"/>
          </a:xfrm>
          <a:custGeom>
            <a:avLst/>
            <a:gdLst>
              <a:gd name="T0" fmla="*/ 0 w 11"/>
              <a:gd name="T1" fmla="*/ 13 h 13"/>
              <a:gd name="T2" fmla="*/ 3 w 11"/>
              <a:gd name="T3" fmla="*/ 4 h 13"/>
              <a:gd name="T4" fmla="*/ 11 w 11"/>
              <a:gd name="T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13">
                <a:moveTo>
                  <a:pt x="0" y="13"/>
                </a:moveTo>
                <a:lnTo>
                  <a:pt x="3" y="4"/>
                </a:lnTo>
                <a:lnTo>
                  <a:pt x="1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1622"/>
          <p:cNvSpPr>
            <a:spLocks/>
          </p:cNvSpPr>
          <p:nvPr/>
        </p:nvSpPr>
        <p:spPr bwMode="auto">
          <a:xfrm>
            <a:off x="4133850" y="5803901"/>
            <a:ext cx="23813" cy="25400"/>
          </a:xfrm>
          <a:custGeom>
            <a:avLst/>
            <a:gdLst>
              <a:gd name="T0" fmla="*/ 8 w 15"/>
              <a:gd name="T1" fmla="*/ 16 h 16"/>
              <a:gd name="T2" fmla="*/ 15 w 15"/>
              <a:gd name="T3" fmla="*/ 8 h 16"/>
              <a:gd name="T4" fmla="*/ 9 w 15"/>
              <a:gd name="T5" fmla="*/ 0 h 16"/>
              <a:gd name="T6" fmla="*/ 0 w 15"/>
              <a:gd name="T7" fmla="*/ 8 h 16"/>
              <a:gd name="T8" fmla="*/ 1 w 15"/>
              <a:gd name="T9" fmla="*/ 16 h 16"/>
              <a:gd name="T10" fmla="*/ 3 w 15"/>
              <a:gd name="T11" fmla="*/ 16 h 16"/>
              <a:gd name="T12" fmla="*/ 8 w 15"/>
              <a:gd name="T1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6">
                <a:moveTo>
                  <a:pt x="8" y="16"/>
                </a:moveTo>
                <a:lnTo>
                  <a:pt x="15" y="8"/>
                </a:lnTo>
                <a:lnTo>
                  <a:pt x="9" y="0"/>
                </a:lnTo>
                <a:lnTo>
                  <a:pt x="0" y="8"/>
                </a:lnTo>
                <a:lnTo>
                  <a:pt x="1" y="16"/>
                </a:lnTo>
                <a:lnTo>
                  <a:pt x="3" y="16"/>
                </a:lnTo>
                <a:lnTo>
                  <a:pt x="8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1623"/>
          <p:cNvSpPr>
            <a:spLocks/>
          </p:cNvSpPr>
          <p:nvPr/>
        </p:nvSpPr>
        <p:spPr bwMode="auto">
          <a:xfrm>
            <a:off x="5187950" y="5815013"/>
            <a:ext cx="3175" cy="14288"/>
          </a:xfrm>
          <a:custGeom>
            <a:avLst/>
            <a:gdLst>
              <a:gd name="T0" fmla="*/ 0 w 2"/>
              <a:gd name="T1" fmla="*/ 9 h 9"/>
              <a:gd name="T2" fmla="*/ 0 w 2"/>
              <a:gd name="T3" fmla="*/ 4 h 9"/>
              <a:gd name="T4" fmla="*/ 0 w 2"/>
              <a:gd name="T5" fmla="*/ 3 h 9"/>
              <a:gd name="T6" fmla="*/ 2 w 2"/>
              <a:gd name="T7" fmla="*/ 0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9">
                <a:moveTo>
                  <a:pt x="0" y="9"/>
                </a:moveTo>
                <a:lnTo>
                  <a:pt x="0" y="4"/>
                </a:lnTo>
                <a:lnTo>
                  <a:pt x="0" y="3"/>
                </a:lnTo>
                <a:lnTo>
                  <a:pt x="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1624"/>
          <p:cNvSpPr>
            <a:spLocks/>
          </p:cNvSpPr>
          <p:nvPr/>
        </p:nvSpPr>
        <p:spPr bwMode="auto">
          <a:xfrm>
            <a:off x="5143500" y="5808663"/>
            <a:ext cx="9525" cy="25400"/>
          </a:xfrm>
          <a:custGeom>
            <a:avLst/>
            <a:gdLst>
              <a:gd name="T0" fmla="*/ 0 w 6"/>
              <a:gd name="T1" fmla="*/ 0 h 16"/>
              <a:gd name="T2" fmla="*/ 5 w 6"/>
              <a:gd name="T3" fmla="*/ 2 h 16"/>
              <a:gd name="T4" fmla="*/ 6 w 6"/>
              <a:gd name="T5" fmla="*/ 5 h 16"/>
              <a:gd name="T6" fmla="*/ 6 w 6"/>
              <a:gd name="T7" fmla="*/ 7 h 16"/>
              <a:gd name="T8" fmla="*/ 4 w 6"/>
              <a:gd name="T9" fmla="*/ 12 h 16"/>
              <a:gd name="T10" fmla="*/ 2 w 6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16">
                <a:moveTo>
                  <a:pt x="0" y="0"/>
                </a:moveTo>
                <a:lnTo>
                  <a:pt x="5" y="2"/>
                </a:lnTo>
                <a:lnTo>
                  <a:pt x="6" y="5"/>
                </a:lnTo>
                <a:lnTo>
                  <a:pt x="6" y="7"/>
                </a:lnTo>
                <a:lnTo>
                  <a:pt x="4" y="12"/>
                </a:lnTo>
                <a:lnTo>
                  <a:pt x="2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1625"/>
          <p:cNvSpPr>
            <a:spLocks/>
          </p:cNvSpPr>
          <p:nvPr/>
        </p:nvSpPr>
        <p:spPr bwMode="auto">
          <a:xfrm>
            <a:off x="4187825" y="5819776"/>
            <a:ext cx="15875" cy="20638"/>
          </a:xfrm>
          <a:custGeom>
            <a:avLst/>
            <a:gdLst>
              <a:gd name="T0" fmla="*/ 10 w 10"/>
              <a:gd name="T1" fmla="*/ 13 h 13"/>
              <a:gd name="T2" fmla="*/ 8 w 10"/>
              <a:gd name="T3" fmla="*/ 9 h 13"/>
              <a:gd name="T4" fmla="*/ 3 w 10"/>
              <a:gd name="T5" fmla="*/ 9 h 13"/>
              <a:gd name="T6" fmla="*/ 1 w 10"/>
              <a:gd name="T7" fmla="*/ 8 h 13"/>
              <a:gd name="T8" fmla="*/ 0 w 10"/>
              <a:gd name="T9" fmla="*/ 6 h 13"/>
              <a:gd name="T10" fmla="*/ 5 w 10"/>
              <a:gd name="T11" fmla="*/ 1 h 13"/>
              <a:gd name="T12" fmla="*/ 7 w 10"/>
              <a:gd name="T13" fmla="*/ 1 h 13"/>
              <a:gd name="T14" fmla="*/ 8 w 10"/>
              <a:gd name="T1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3">
                <a:moveTo>
                  <a:pt x="10" y="13"/>
                </a:moveTo>
                <a:lnTo>
                  <a:pt x="8" y="9"/>
                </a:lnTo>
                <a:lnTo>
                  <a:pt x="3" y="9"/>
                </a:lnTo>
                <a:lnTo>
                  <a:pt x="1" y="8"/>
                </a:lnTo>
                <a:lnTo>
                  <a:pt x="0" y="6"/>
                </a:lnTo>
                <a:lnTo>
                  <a:pt x="5" y="1"/>
                </a:lnTo>
                <a:lnTo>
                  <a:pt x="7" y="1"/>
                </a:lnTo>
                <a:lnTo>
                  <a:pt x="8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1626"/>
          <p:cNvSpPr>
            <a:spLocks/>
          </p:cNvSpPr>
          <p:nvPr/>
        </p:nvSpPr>
        <p:spPr bwMode="auto">
          <a:xfrm>
            <a:off x="5146675" y="5834063"/>
            <a:ext cx="0" cy="11113"/>
          </a:xfrm>
          <a:custGeom>
            <a:avLst/>
            <a:gdLst>
              <a:gd name="T0" fmla="*/ 0 h 7"/>
              <a:gd name="T1" fmla="*/ 3 h 7"/>
              <a:gd name="T2" fmla="*/ 7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0"/>
                </a:moveTo>
                <a:lnTo>
                  <a:pt x="0" y="3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1627"/>
          <p:cNvSpPr>
            <a:spLocks/>
          </p:cNvSpPr>
          <p:nvPr/>
        </p:nvSpPr>
        <p:spPr bwMode="auto">
          <a:xfrm>
            <a:off x="4043363" y="5846763"/>
            <a:ext cx="6350" cy="4763"/>
          </a:xfrm>
          <a:custGeom>
            <a:avLst/>
            <a:gdLst>
              <a:gd name="T0" fmla="*/ 4 w 4"/>
              <a:gd name="T1" fmla="*/ 3 h 3"/>
              <a:gd name="T2" fmla="*/ 4 w 4"/>
              <a:gd name="T3" fmla="*/ 2 h 3"/>
              <a:gd name="T4" fmla="*/ 4 w 4"/>
              <a:gd name="T5" fmla="*/ 0 h 3"/>
              <a:gd name="T6" fmla="*/ 2 w 4"/>
              <a:gd name="T7" fmla="*/ 0 h 3"/>
              <a:gd name="T8" fmla="*/ 1 w 4"/>
              <a:gd name="T9" fmla="*/ 0 h 3"/>
              <a:gd name="T10" fmla="*/ 0 w 4"/>
              <a:gd name="T11" fmla="*/ 2 h 3"/>
              <a:gd name="T12" fmla="*/ 0 w 4"/>
              <a:gd name="T13" fmla="*/ 3 h 3"/>
              <a:gd name="T14" fmla="*/ 2 w 4"/>
              <a:gd name="T15" fmla="*/ 3 h 3"/>
              <a:gd name="T16" fmla="*/ 4 w 4"/>
              <a:gd name="T1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" h="3">
                <a:moveTo>
                  <a:pt x="4" y="3"/>
                </a:moveTo>
                <a:lnTo>
                  <a:pt x="4" y="2"/>
                </a:lnTo>
                <a:lnTo>
                  <a:pt x="4" y="0"/>
                </a:lnTo>
                <a:lnTo>
                  <a:pt x="2" y="0"/>
                </a:lnTo>
                <a:lnTo>
                  <a:pt x="1" y="0"/>
                </a:lnTo>
                <a:lnTo>
                  <a:pt x="0" y="2"/>
                </a:lnTo>
                <a:lnTo>
                  <a:pt x="0" y="3"/>
                </a:lnTo>
                <a:lnTo>
                  <a:pt x="2" y="3"/>
                </a:lnTo>
                <a:lnTo>
                  <a:pt x="4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1628"/>
          <p:cNvSpPr>
            <a:spLocks/>
          </p:cNvSpPr>
          <p:nvPr/>
        </p:nvSpPr>
        <p:spPr bwMode="auto">
          <a:xfrm>
            <a:off x="5146675" y="5845176"/>
            <a:ext cx="3175" cy="7938"/>
          </a:xfrm>
          <a:custGeom>
            <a:avLst/>
            <a:gdLst>
              <a:gd name="T0" fmla="*/ 0 w 2"/>
              <a:gd name="T1" fmla="*/ 0 h 5"/>
              <a:gd name="T2" fmla="*/ 0 w 2"/>
              <a:gd name="T3" fmla="*/ 1 h 5"/>
              <a:gd name="T4" fmla="*/ 0 w 2"/>
              <a:gd name="T5" fmla="*/ 4 h 5"/>
              <a:gd name="T6" fmla="*/ 2 w 2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" h="5">
                <a:moveTo>
                  <a:pt x="0" y="0"/>
                </a:moveTo>
                <a:lnTo>
                  <a:pt x="0" y="1"/>
                </a:lnTo>
                <a:lnTo>
                  <a:pt x="0" y="4"/>
                </a:lnTo>
                <a:lnTo>
                  <a:pt x="2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1629"/>
          <p:cNvSpPr>
            <a:spLocks/>
          </p:cNvSpPr>
          <p:nvPr/>
        </p:nvSpPr>
        <p:spPr bwMode="auto">
          <a:xfrm>
            <a:off x="4087813" y="5822951"/>
            <a:ext cx="44450" cy="34925"/>
          </a:xfrm>
          <a:custGeom>
            <a:avLst/>
            <a:gdLst>
              <a:gd name="T0" fmla="*/ 22 w 28"/>
              <a:gd name="T1" fmla="*/ 22 h 22"/>
              <a:gd name="T2" fmla="*/ 26 w 28"/>
              <a:gd name="T3" fmla="*/ 21 h 22"/>
              <a:gd name="T4" fmla="*/ 28 w 28"/>
              <a:gd name="T5" fmla="*/ 13 h 22"/>
              <a:gd name="T6" fmla="*/ 23 w 28"/>
              <a:gd name="T7" fmla="*/ 10 h 22"/>
              <a:gd name="T8" fmla="*/ 4 w 28"/>
              <a:gd name="T9" fmla="*/ 2 h 22"/>
              <a:gd name="T10" fmla="*/ 4 w 28"/>
              <a:gd name="T11" fmla="*/ 0 h 22"/>
              <a:gd name="T12" fmla="*/ 2 w 28"/>
              <a:gd name="T13" fmla="*/ 0 h 22"/>
              <a:gd name="T14" fmla="*/ 0 w 28"/>
              <a:gd name="T15" fmla="*/ 4 h 22"/>
              <a:gd name="T16" fmla="*/ 0 w 28"/>
              <a:gd name="T17" fmla="*/ 7 h 22"/>
              <a:gd name="T18" fmla="*/ 14 w 28"/>
              <a:gd name="T19" fmla="*/ 17 h 22"/>
              <a:gd name="T20" fmla="*/ 22 w 28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8" h="22">
                <a:moveTo>
                  <a:pt x="22" y="22"/>
                </a:moveTo>
                <a:lnTo>
                  <a:pt x="26" y="21"/>
                </a:lnTo>
                <a:lnTo>
                  <a:pt x="28" y="13"/>
                </a:lnTo>
                <a:lnTo>
                  <a:pt x="23" y="10"/>
                </a:lnTo>
                <a:lnTo>
                  <a:pt x="4" y="2"/>
                </a:lnTo>
                <a:lnTo>
                  <a:pt x="4" y="0"/>
                </a:lnTo>
                <a:lnTo>
                  <a:pt x="2" y="0"/>
                </a:lnTo>
                <a:lnTo>
                  <a:pt x="0" y="4"/>
                </a:lnTo>
                <a:lnTo>
                  <a:pt x="0" y="7"/>
                </a:lnTo>
                <a:lnTo>
                  <a:pt x="14" y="17"/>
                </a:lnTo>
                <a:lnTo>
                  <a:pt x="22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1630"/>
          <p:cNvSpPr>
            <a:spLocks/>
          </p:cNvSpPr>
          <p:nvPr/>
        </p:nvSpPr>
        <p:spPr bwMode="auto">
          <a:xfrm>
            <a:off x="5202238" y="5853113"/>
            <a:ext cx="7938" cy="9525"/>
          </a:xfrm>
          <a:custGeom>
            <a:avLst/>
            <a:gdLst>
              <a:gd name="T0" fmla="*/ 5 w 5"/>
              <a:gd name="T1" fmla="*/ 6 h 6"/>
              <a:gd name="T2" fmla="*/ 4 w 5"/>
              <a:gd name="T3" fmla="*/ 6 h 6"/>
              <a:gd name="T4" fmla="*/ 1 w 5"/>
              <a:gd name="T5" fmla="*/ 3 h 6"/>
              <a:gd name="T6" fmla="*/ 0 w 5"/>
              <a:gd name="T7" fmla="*/ 0 h 6"/>
              <a:gd name="T8" fmla="*/ 0 w 5"/>
              <a:gd name="T9" fmla="*/ 2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" h="6">
                <a:moveTo>
                  <a:pt x="5" y="6"/>
                </a:moveTo>
                <a:lnTo>
                  <a:pt x="4" y="6"/>
                </a:lnTo>
                <a:lnTo>
                  <a:pt x="1" y="3"/>
                </a:lnTo>
                <a:lnTo>
                  <a:pt x="0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1631"/>
          <p:cNvSpPr>
            <a:spLocks/>
          </p:cNvSpPr>
          <p:nvPr/>
        </p:nvSpPr>
        <p:spPr bwMode="auto">
          <a:xfrm>
            <a:off x="5186363" y="5829301"/>
            <a:ext cx="15875" cy="39688"/>
          </a:xfrm>
          <a:custGeom>
            <a:avLst/>
            <a:gdLst>
              <a:gd name="T0" fmla="*/ 10 w 10"/>
              <a:gd name="T1" fmla="*/ 17 h 25"/>
              <a:gd name="T2" fmla="*/ 3 w 10"/>
              <a:gd name="T3" fmla="*/ 24 h 25"/>
              <a:gd name="T4" fmla="*/ 1 w 10"/>
              <a:gd name="T5" fmla="*/ 25 h 25"/>
              <a:gd name="T6" fmla="*/ 1 w 10"/>
              <a:gd name="T7" fmla="*/ 22 h 25"/>
              <a:gd name="T8" fmla="*/ 0 w 10"/>
              <a:gd name="T9" fmla="*/ 14 h 25"/>
              <a:gd name="T10" fmla="*/ 0 w 10"/>
              <a:gd name="T11" fmla="*/ 3 h 25"/>
              <a:gd name="T12" fmla="*/ 1 w 10"/>
              <a:gd name="T13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25">
                <a:moveTo>
                  <a:pt x="10" y="17"/>
                </a:moveTo>
                <a:lnTo>
                  <a:pt x="3" y="24"/>
                </a:lnTo>
                <a:lnTo>
                  <a:pt x="1" y="25"/>
                </a:lnTo>
                <a:lnTo>
                  <a:pt x="1" y="22"/>
                </a:lnTo>
                <a:lnTo>
                  <a:pt x="0" y="14"/>
                </a:lnTo>
                <a:lnTo>
                  <a:pt x="0" y="3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1632"/>
          <p:cNvSpPr>
            <a:spLocks/>
          </p:cNvSpPr>
          <p:nvPr/>
        </p:nvSpPr>
        <p:spPr bwMode="auto">
          <a:xfrm>
            <a:off x="5149850" y="5853113"/>
            <a:ext cx="6350" cy="22225"/>
          </a:xfrm>
          <a:custGeom>
            <a:avLst/>
            <a:gdLst>
              <a:gd name="T0" fmla="*/ 0 w 4"/>
              <a:gd name="T1" fmla="*/ 0 h 14"/>
              <a:gd name="T2" fmla="*/ 2 w 4"/>
              <a:gd name="T3" fmla="*/ 4 h 14"/>
              <a:gd name="T4" fmla="*/ 4 w 4"/>
              <a:gd name="T5" fmla="*/ 7 h 14"/>
              <a:gd name="T6" fmla="*/ 0 w 4"/>
              <a:gd name="T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4">
                <a:moveTo>
                  <a:pt x="0" y="0"/>
                </a:moveTo>
                <a:lnTo>
                  <a:pt x="2" y="4"/>
                </a:lnTo>
                <a:lnTo>
                  <a:pt x="4" y="7"/>
                </a:lnTo>
                <a:lnTo>
                  <a:pt x="0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1633"/>
          <p:cNvSpPr>
            <a:spLocks/>
          </p:cNvSpPr>
          <p:nvPr/>
        </p:nvSpPr>
        <p:spPr bwMode="auto">
          <a:xfrm>
            <a:off x="4151313" y="5840413"/>
            <a:ext cx="52388" cy="53975"/>
          </a:xfrm>
          <a:custGeom>
            <a:avLst/>
            <a:gdLst>
              <a:gd name="T0" fmla="*/ 20 w 33"/>
              <a:gd name="T1" fmla="*/ 34 h 34"/>
              <a:gd name="T2" fmla="*/ 18 w 33"/>
              <a:gd name="T3" fmla="*/ 30 h 34"/>
              <a:gd name="T4" fmla="*/ 7 w 33"/>
              <a:gd name="T5" fmla="*/ 26 h 34"/>
              <a:gd name="T6" fmla="*/ 3 w 33"/>
              <a:gd name="T7" fmla="*/ 21 h 34"/>
              <a:gd name="T8" fmla="*/ 3 w 33"/>
              <a:gd name="T9" fmla="*/ 17 h 34"/>
              <a:gd name="T10" fmla="*/ 1 w 33"/>
              <a:gd name="T11" fmla="*/ 15 h 34"/>
              <a:gd name="T12" fmla="*/ 0 w 33"/>
              <a:gd name="T13" fmla="*/ 14 h 34"/>
              <a:gd name="T14" fmla="*/ 3 w 33"/>
              <a:gd name="T15" fmla="*/ 8 h 34"/>
              <a:gd name="T16" fmla="*/ 15 w 33"/>
              <a:gd name="T17" fmla="*/ 2 h 34"/>
              <a:gd name="T18" fmla="*/ 20 w 33"/>
              <a:gd name="T19" fmla="*/ 4 h 34"/>
              <a:gd name="T20" fmla="*/ 30 w 33"/>
              <a:gd name="T21" fmla="*/ 2 h 34"/>
              <a:gd name="T22" fmla="*/ 33 w 33"/>
              <a:gd name="T23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34">
                <a:moveTo>
                  <a:pt x="20" y="34"/>
                </a:moveTo>
                <a:lnTo>
                  <a:pt x="18" y="30"/>
                </a:lnTo>
                <a:lnTo>
                  <a:pt x="7" y="26"/>
                </a:lnTo>
                <a:lnTo>
                  <a:pt x="3" y="21"/>
                </a:lnTo>
                <a:lnTo>
                  <a:pt x="3" y="17"/>
                </a:lnTo>
                <a:lnTo>
                  <a:pt x="1" y="15"/>
                </a:lnTo>
                <a:lnTo>
                  <a:pt x="0" y="14"/>
                </a:lnTo>
                <a:lnTo>
                  <a:pt x="3" y="8"/>
                </a:lnTo>
                <a:lnTo>
                  <a:pt x="15" y="2"/>
                </a:lnTo>
                <a:lnTo>
                  <a:pt x="20" y="4"/>
                </a:lnTo>
                <a:lnTo>
                  <a:pt x="30" y="2"/>
                </a:lnTo>
                <a:lnTo>
                  <a:pt x="3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Line 1634"/>
          <p:cNvSpPr>
            <a:spLocks noChangeShapeType="1"/>
          </p:cNvSpPr>
          <p:nvPr/>
        </p:nvSpPr>
        <p:spPr bwMode="auto">
          <a:xfrm flipH="1">
            <a:off x="4224338" y="5899151"/>
            <a:ext cx="635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1635"/>
          <p:cNvSpPr>
            <a:spLocks/>
          </p:cNvSpPr>
          <p:nvPr/>
        </p:nvSpPr>
        <p:spPr bwMode="auto">
          <a:xfrm>
            <a:off x="4230688" y="5892801"/>
            <a:ext cx="58738" cy="6350"/>
          </a:xfrm>
          <a:custGeom>
            <a:avLst/>
            <a:gdLst>
              <a:gd name="T0" fmla="*/ 26 w 37"/>
              <a:gd name="T1" fmla="*/ 4 h 4"/>
              <a:gd name="T2" fmla="*/ 30 w 37"/>
              <a:gd name="T3" fmla="*/ 4 h 4"/>
              <a:gd name="T4" fmla="*/ 37 w 37"/>
              <a:gd name="T5" fmla="*/ 3 h 4"/>
              <a:gd name="T6" fmla="*/ 33 w 37"/>
              <a:gd name="T7" fmla="*/ 0 h 4"/>
              <a:gd name="T8" fmla="*/ 19 w 37"/>
              <a:gd name="T9" fmla="*/ 1 h 4"/>
              <a:gd name="T10" fmla="*/ 14 w 37"/>
              <a:gd name="T11" fmla="*/ 3 h 4"/>
              <a:gd name="T12" fmla="*/ 11 w 37"/>
              <a:gd name="T13" fmla="*/ 4 h 4"/>
              <a:gd name="T14" fmla="*/ 0 w 37"/>
              <a:gd name="T1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7" h="4">
                <a:moveTo>
                  <a:pt x="26" y="4"/>
                </a:moveTo>
                <a:lnTo>
                  <a:pt x="30" y="4"/>
                </a:lnTo>
                <a:lnTo>
                  <a:pt x="37" y="3"/>
                </a:lnTo>
                <a:lnTo>
                  <a:pt x="33" y="0"/>
                </a:lnTo>
                <a:lnTo>
                  <a:pt x="19" y="1"/>
                </a:lnTo>
                <a:lnTo>
                  <a:pt x="14" y="3"/>
                </a:lnTo>
                <a:lnTo>
                  <a:pt x="11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Line 1636"/>
          <p:cNvSpPr>
            <a:spLocks noChangeShapeType="1"/>
          </p:cNvSpPr>
          <p:nvPr/>
        </p:nvSpPr>
        <p:spPr bwMode="auto">
          <a:xfrm flipH="1">
            <a:off x="4217988" y="5899151"/>
            <a:ext cx="635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1637"/>
          <p:cNvSpPr>
            <a:spLocks/>
          </p:cNvSpPr>
          <p:nvPr/>
        </p:nvSpPr>
        <p:spPr bwMode="auto">
          <a:xfrm>
            <a:off x="4230688" y="5899151"/>
            <a:ext cx="41275" cy="6350"/>
          </a:xfrm>
          <a:custGeom>
            <a:avLst/>
            <a:gdLst>
              <a:gd name="T0" fmla="*/ 0 w 26"/>
              <a:gd name="T1" fmla="*/ 4 h 4"/>
              <a:gd name="T2" fmla="*/ 7 w 26"/>
              <a:gd name="T3" fmla="*/ 4 h 4"/>
              <a:gd name="T4" fmla="*/ 19 w 26"/>
              <a:gd name="T5" fmla="*/ 3 h 4"/>
              <a:gd name="T6" fmla="*/ 26 w 26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6" h="4">
                <a:moveTo>
                  <a:pt x="0" y="4"/>
                </a:moveTo>
                <a:lnTo>
                  <a:pt x="7" y="4"/>
                </a:lnTo>
                <a:lnTo>
                  <a:pt x="19" y="3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1638"/>
          <p:cNvSpPr>
            <a:spLocks/>
          </p:cNvSpPr>
          <p:nvPr/>
        </p:nvSpPr>
        <p:spPr bwMode="auto">
          <a:xfrm>
            <a:off x="4224338" y="5905501"/>
            <a:ext cx="6350" cy="1588"/>
          </a:xfrm>
          <a:custGeom>
            <a:avLst/>
            <a:gdLst>
              <a:gd name="T0" fmla="*/ 0 w 4"/>
              <a:gd name="T1" fmla="*/ 1 h 1"/>
              <a:gd name="T2" fmla="*/ 3 w 4"/>
              <a:gd name="T3" fmla="*/ 1 h 1"/>
              <a:gd name="T4" fmla="*/ 4 w 4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1">
                <a:moveTo>
                  <a:pt x="0" y="1"/>
                </a:moveTo>
                <a:lnTo>
                  <a:pt x="3" y="1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1639"/>
          <p:cNvSpPr>
            <a:spLocks/>
          </p:cNvSpPr>
          <p:nvPr/>
        </p:nvSpPr>
        <p:spPr bwMode="auto">
          <a:xfrm>
            <a:off x="5126038" y="5880101"/>
            <a:ext cx="14288" cy="30163"/>
          </a:xfrm>
          <a:custGeom>
            <a:avLst/>
            <a:gdLst>
              <a:gd name="T0" fmla="*/ 0 w 9"/>
              <a:gd name="T1" fmla="*/ 12 h 19"/>
              <a:gd name="T2" fmla="*/ 0 w 9"/>
              <a:gd name="T3" fmla="*/ 5 h 19"/>
              <a:gd name="T4" fmla="*/ 1 w 9"/>
              <a:gd name="T5" fmla="*/ 1 h 19"/>
              <a:gd name="T6" fmla="*/ 1 w 9"/>
              <a:gd name="T7" fmla="*/ 0 h 19"/>
              <a:gd name="T8" fmla="*/ 4 w 9"/>
              <a:gd name="T9" fmla="*/ 2 h 19"/>
              <a:gd name="T10" fmla="*/ 7 w 9"/>
              <a:gd name="T11" fmla="*/ 5 h 19"/>
              <a:gd name="T12" fmla="*/ 8 w 9"/>
              <a:gd name="T13" fmla="*/ 11 h 19"/>
              <a:gd name="T14" fmla="*/ 9 w 9"/>
              <a:gd name="T1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9" h="19">
                <a:moveTo>
                  <a:pt x="0" y="12"/>
                </a:moveTo>
                <a:lnTo>
                  <a:pt x="0" y="5"/>
                </a:lnTo>
                <a:lnTo>
                  <a:pt x="1" y="1"/>
                </a:lnTo>
                <a:lnTo>
                  <a:pt x="1" y="0"/>
                </a:lnTo>
                <a:lnTo>
                  <a:pt x="4" y="2"/>
                </a:lnTo>
                <a:lnTo>
                  <a:pt x="7" y="5"/>
                </a:lnTo>
                <a:lnTo>
                  <a:pt x="8" y="11"/>
                </a:lnTo>
                <a:lnTo>
                  <a:pt x="9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Line 1640"/>
          <p:cNvSpPr>
            <a:spLocks noChangeShapeType="1"/>
          </p:cNvSpPr>
          <p:nvPr/>
        </p:nvSpPr>
        <p:spPr bwMode="auto">
          <a:xfrm flipH="1">
            <a:off x="5232400" y="5916613"/>
            <a:ext cx="3175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1641"/>
          <p:cNvSpPr>
            <a:spLocks/>
          </p:cNvSpPr>
          <p:nvPr/>
        </p:nvSpPr>
        <p:spPr bwMode="auto">
          <a:xfrm>
            <a:off x="5119688" y="5899151"/>
            <a:ext cx="20638" cy="23813"/>
          </a:xfrm>
          <a:custGeom>
            <a:avLst/>
            <a:gdLst>
              <a:gd name="T0" fmla="*/ 13 w 13"/>
              <a:gd name="T1" fmla="*/ 7 h 15"/>
              <a:gd name="T2" fmla="*/ 13 w 13"/>
              <a:gd name="T3" fmla="*/ 10 h 15"/>
              <a:gd name="T4" fmla="*/ 12 w 13"/>
              <a:gd name="T5" fmla="*/ 14 h 15"/>
              <a:gd name="T6" fmla="*/ 9 w 13"/>
              <a:gd name="T7" fmla="*/ 15 h 15"/>
              <a:gd name="T8" fmla="*/ 2 w 13"/>
              <a:gd name="T9" fmla="*/ 14 h 15"/>
              <a:gd name="T10" fmla="*/ 1 w 13"/>
              <a:gd name="T11" fmla="*/ 14 h 15"/>
              <a:gd name="T12" fmla="*/ 0 w 13"/>
              <a:gd name="T13" fmla="*/ 4 h 15"/>
              <a:gd name="T14" fmla="*/ 4 w 13"/>
              <a:gd name="T15" fmla="*/ 1 h 15"/>
              <a:gd name="T16" fmla="*/ 4 w 13"/>
              <a:gd name="T1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15">
                <a:moveTo>
                  <a:pt x="13" y="7"/>
                </a:moveTo>
                <a:lnTo>
                  <a:pt x="13" y="10"/>
                </a:lnTo>
                <a:lnTo>
                  <a:pt x="12" y="14"/>
                </a:lnTo>
                <a:lnTo>
                  <a:pt x="9" y="15"/>
                </a:lnTo>
                <a:lnTo>
                  <a:pt x="2" y="14"/>
                </a:lnTo>
                <a:lnTo>
                  <a:pt x="1" y="14"/>
                </a:lnTo>
                <a:lnTo>
                  <a:pt x="0" y="4"/>
                </a:lnTo>
                <a:lnTo>
                  <a:pt x="4" y="1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1642"/>
          <p:cNvSpPr>
            <a:spLocks/>
          </p:cNvSpPr>
          <p:nvPr/>
        </p:nvSpPr>
        <p:spPr bwMode="auto">
          <a:xfrm>
            <a:off x="5199063" y="5862638"/>
            <a:ext cx="33338" cy="66675"/>
          </a:xfrm>
          <a:custGeom>
            <a:avLst/>
            <a:gdLst>
              <a:gd name="T0" fmla="*/ 21 w 21"/>
              <a:gd name="T1" fmla="*/ 34 h 42"/>
              <a:gd name="T2" fmla="*/ 21 w 21"/>
              <a:gd name="T3" fmla="*/ 35 h 42"/>
              <a:gd name="T4" fmla="*/ 19 w 21"/>
              <a:gd name="T5" fmla="*/ 37 h 42"/>
              <a:gd name="T6" fmla="*/ 17 w 21"/>
              <a:gd name="T7" fmla="*/ 41 h 42"/>
              <a:gd name="T8" fmla="*/ 14 w 21"/>
              <a:gd name="T9" fmla="*/ 42 h 42"/>
              <a:gd name="T10" fmla="*/ 11 w 21"/>
              <a:gd name="T11" fmla="*/ 39 h 42"/>
              <a:gd name="T12" fmla="*/ 10 w 21"/>
              <a:gd name="T13" fmla="*/ 38 h 42"/>
              <a:gd name="T14" fmla="*/ 10 w 21"/>
              <a:gd name="T15" fmla="*/ 34 h 42"/>
              <a:gd name="T16" fmla="*/ 10 w 21"/>
              <a:gd name="T17" fmla="*/ 33 h 42"/>
              <a:gd name="T18" fmla="*/ 7 w 21"/>
              <a:gd name="T19" fmla="*/ 26 h 42"/>
              <a:gd name="T20" fmla="*/ 0 w 21"/>
              <a:gd name="T21" fmla="*/ 23 h 42"/>
              <a:gd name="T22" fmla="*/ 0 w 21"/>
              <a:gd name="T23" fmla="*/ 16 h 42"/>
              <a:gd name="T24" fmla="*/ 2 w 21"/>
              <a:gd name="T25" fmla="*/ 12 h 42"/>
              <a:gd name="T26" fmla="*/ 4 w 21"/>
              <a:gd name="T27" fmla="*/ 8 h 42"/>
              <a:gd name="T28" fmla="*/ 6 w 21"/>
              <a:gd name="T29" fmla="*/ 5 h 42"/>
              <a:gd name="T30" fmla="*/ 11 w 21"/>
              <a:gd name="T31" fmla="*/ 0 h 42"/>
              <a:gd name="T32" fmla="*/ 7 w 21"/>
              <a:gd name="T33" fmla="*/ 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1" h="42">
                <a:moveTo>
                  <a:pt x="21" y="34"/>
                </a:moveTo>
                <a:lnTo>
                  <a:pt x="21" y="35"/>
                </a:lnTo>
                <a:lnTo>
                  <a:pt x="19" y="37"/>
                </a:lnTo>
                <a:lnTo>
                  <a:pt x="17" y="41"/>
                </a:lnTo>
                <a:lnTo>
                  <a:pt x="14" y="42"/>
                </a:lnTo>
                <a:lnTo>
                  <a:pt x="11" y="39"/>
                </a:lnTo>
                <a:lnTo>
                  <a:pt x="10" y="38"/>
                </a:lnTo>
                <a:lnTo>
                  <a:pt x="10" y="34"/>
                </a:lnTo>
                <a:lnTo>
                  <a:pt x="10" y="33"/>
                </a:lnTo>
                <a:lnTo>
                  <a:pt x="7" y="26"/>
                </a:lnTo>
                <a:lnTo>
                  <a:pt x="0" y="23"/>
                </a:lnTo>
                <a:lnTo>
                  <a:pt x="0" y="16"/>
                </a:lnTo>
                <a:lnTo>
                  <a:pt x="2" y="12"/>
                </a:lnTo>
                <a:lnTo>
                  <a:pt x="4" y="8"/>
                </a:lnTo>
                <a:lnTo>
                  <a:pt x="6" y="5"/>
                </a:lnTo>
                <a:lnTo>
                  <a:pt x="11" y="0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1643"/>
          <p:cNvSpPr>
            <a:spLocks/>
          </p:cNvSpPr>
          <p:nvPr/>
        </p:nvSpPr>
        <p:spPr bwMode="auto">
          <a:xfrm>
            <a:off x="4168775" y="5894388"/>
            <a:ext cx="49213" cy="36513"/>
          </a:xfrm>
          <a:custGeom>
            <a:avLst/>
            <a:gdLst>
              <a:gd name="T0" fmla="*/ 31 w 31"/>
              <a:gd name="T1" fmla="*/ 4 h 23"/>
              <a:gd name="T2" fmla="*/ 26 w 31"/>
              <a:gd name="T3" fmla="*/ 7 h 23"/>
              <a:gd name="T4" fmla="*/ 13 w 31"/>
              <a:gd name="T5" fmla="*/ 14 h 23"/>
              <a:gd name="T6" fmla="*/ 9 w 31"/>
              <a:gd name="T7" fmla="*/ 19 h 23"/>
              <a:gd name="T8" fmla="*/ 7 w 31"/>
              <a:gd name="T9" fmla="*/ 23 h 23"/>
              <a:gd name="T10" fmla="*/ 2 w 31"/>
              <a:gd name="T11" fmla="*/ 15 h 23"/>
              <a:gd name="T12" fmla="*/ 0 w 31"/>
              <a:gd name="T13" fmla="*/ 8 h 23"/>
              <a:gd name="T14" fmla="*/ 0 w 31"/>
              <a:gd name="T15" fmla="*/ 7 h 23"/>
              <a:gd name="T16" fmla="*/ 11 w 31"/>
              <a:gd name="T17" fmla="*/ 3 h 23"/>
              <a:gd name="T18" fmla="*/ 9 w 31"/>
              <a:gd name="T19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1" h="23">
                <a:moveTo>
                  <a:pt x="31" y="4"/>
                </a:moveTo>
                <a:lnTo>
                  <a:pt x="26" y="7"/>
                </a:lnTo>
                <a:lnTo>
                  <a:pt x="13" y="14"/>
                </a:lnTo>
                <a:lnTo>
                  <a:pt x="9" y="19"/>
                </a:lnTo>
                <a:lnTo>
                  <a:pt x="7" y="23"/>
                </a:lnTo>
                <a:lnTo>
                  <a:pt x="2" y="15"/>
                </a:lnTo>
                <a:lnTo>
                  <a:pt x="0" y="8"/>
                </a:lnTo>
                <a:lnTo>
                  <a:pt x="0" y="7"/>
                </a:lnTo>
                <a:lnTo>
                  <a:pt x="11" y="3"/>
                </a:lnTo>
                <a:lnTo>
                  <a:pt x="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1644"/>
          <p:cNvSpPr>
            <a:spLocks/>
          </p:cNvSpPr>
          <p:nvPr/>
        </p:nvSpPr>
        <p:spPr bwMode="auto">
          <a:xfrm>
            <a:off x="5287963" y="5921376"/>
            <a:ext cx="9525" cy="14288"/>
          </a:xfrm>
          <a:custGeom>
            <a:avLst/>
            <a:gdLst>
              <a:gd name="T0" fmla="*/ 4 w 6"/>
              <a:gd name="T1" fmla="*/ 5 h 9"/>
              <a:gd name="T2" fmla="*/ 6 w 6"/>
              <a:gd name="T3" fmla="*/ 1 h 9"/>
              <a:gd name="T4" fmla="*/ 6 w 6"/>
              <a:gd name="T5" fmla="*/ 0 h 9"/>
              <a:gd name="T6" fmla="*/ 1 w 6"/>
              <a:gd name="T7" fmla="*/ 0 h 9"/>
              <a:gd name="T8" fmla="*/ 1 w 6"/>
              <a:gd name="T9" fmla="*/ 8 h 9"/>
              <a:gd name="T10" fmla="*/ 0 w 6"/>
              <a:gd name="T11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9">
                <a:moveTo>
                  <a:pt x="4" y="5"/>
                </a:moveTo>
                <a:lnTo>
                  <a:pt x="6" y="1"/>
                </a:lnTo>
                <a:lnTo>
                  <a:pt x="6" y="0"/>
                </a:lnTo>
                <a:lnTo>
                  <a:pt x="1" y="0"/>
                </a:lnTo>
                <a:lnTo>
                  <a:pt x="1" y="8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1645"/>
          <p:cNvSpPr>
            <a:spLocks/>
          </p:cNvSpPr>
          <p:nvPr/>
        </p:nvSpPr>
        <p:spPr bwMode="auto">
          <a:xfrm>
            <a:off x="4953000" y="5924551"/>
            <a:ext cx="9525" cy="11113"/>
          </a:xfrm>
          <a:custGeom>
            <a:avLst/>
            <a:gdLst>
              <a:gd name="T0" fmla="*/ 6 w 6"/>
              <a:gd name="T1" fmla="*/ 7 h 7"/>
              <a:gd name="T2" fmla="*/ 5 w 6"/>
              <a:gd name="T3" fmla="*/ 7 h 7"/>
              <a:gd name="T4" fmla="*/ 2 w 6"/>
              <a:gd name="T5" fmla="*/ 0 h 7"/>
              <a:gd name="T6" fmla="*/ 1 w 6"/>
              <a:gd name="T7" fmla="*/ 0 h 7"/>
              <a:gd name="T8" fmla="*/ 0 w 6"/>
              <a:gd name="T9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7">
                <a:moveTo>
                  <a:pt x="6" y="7"/>
                </a:moveTo>
                <a:lnTo>
                  <a:pt x="5" y="7"/>
                </a:lnTo>
                <a:lnTo>
                  <a:pt x="2" y="0"/>
                </a:lnTo>
                <a:lnTo>
                  <a:pt x="1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1646"/>
          <p:cNvSpPr>
            <a:spLocks/>
          </p:cNvSpPr>
          <p:nvPr/>
        </p:nvSpPr>
        <p:spPr bwMode="auto">
          <a:xfrm>
            <a:off x="5240338" y="5924551"/>
            <a:ext cx="23813" cy="17463"/>
          </a:xfrm>
          <a:custGeom>
            <a:avLst/>
            <a:gdLst>
              <a:gd name="T0" fmla="*/ 15 w 15"/>
              <a:gd name="T1" fmla="*/ 11 h 11"/>
              <a:gd name="T2" fmla="*/ 14 w 15"/>
              <a:gd name="T3" fmla="*/ 10 h 11"/>
              <a:gd name="T4" fmla="*/ 11 w 15"/>
              <a:gd name="T5" fmla="*/ 3 h 11"/>
              <a:gd name="T6" fmla="*/ 10 w 15"/>
              <a:gd name="T7" fmla="*/ 0 h 11"/>
              <a:gd name="T8" fmla="*/ 4 w 15"/>
              <a:gd name="T9" fmla="*/ 0 h 11"/>
              <a:gd name="T10" fmla="*/ 0 w 15"/>
              <a:gd name="T11" fmla="*/ 9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1">
                <a:moveTo>
                  <a:pt x="15" y="11"/>
                </a:moveTo>
                <a:lnTo>
                  <a:pt x="14" y="10"/>
                </a:lnTo>
                <a:lnTo>
                  <a:pt x="11" y="3"/>
                </a:lnTo>
                <a:lnTo>
                  <a:pt x="10" y="0"/>
                </a:lnTo>
                <a:lnTo>
                  <a:pt x="4" y="0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1647"/>
          <p:cNvSpPr>
            <a:spLocks/>
          </p:cNvSpPr>
          <p:nvPr/>
        </p:nvSpPr>
        <p:spPr bwMode="auto">
          <a:xfrm>
            <a:off x="5235575" y="5916613"/>
            <a:ext cx="4763" cy="25400"/>
          </a:xfrm>
          <a:custGeom>
            <a:avLst/>
            <a:gdLst>
              <a:gd name="T0" fmla="*/ 3 w 3"/>
              <a:gd name="T1" fmla="*/ 14 h 16"/>
              <a:gd name="T2" fmla="*/ 3 w 3"/>
              <a:gd name="T3" fmla="*/ 16 h 16"/>
              <a:gd name="T4" fmla="*/ 0 w 3"/>
              <a:gd name="T5" fmla="*/ 15 h 16"/>
              <a:gd name="T6" fmla="*/ 0 w 3"/>
              <a:gd name="T7" fmla="*/ 9 h 16"/>
              <a:gd name="T8" fmla="*/ 0 w 3"/>
              <a:gd name="T9" fmla="*/ 4 h 16"/>
              <a:gd name="T10" fmla="*/ 0 w 3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16">
                <a:moveTo>
                  <a:pt x="3" y="14"/>
                </a:moveTo>
                <a:lnTo>
                  <a:pt x="3" y="16"/>
                </a:lnTo>
                <a:lnTo>
                  <a:pt x="0" y="15"/>
                </a:lnTo>
                <a:lnTo>
                  <a:pt x="0" y="9"/>
                </a:lnTo>
                <a:lnTo>
                  <a:pt x="0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1648"/>
          <p:cNvSpPr>
            <a:spLocks/>
          </p:cNvSpPr>
          <p:nvPr/>
        </p:nvSpPr>
        <p:spPr bwMode="auto">
          <a:xfrm>
            <a:off x="5264150" y="5935663"/>
            <a:ext cx="23813" cy="15875"/>
          </a:xfrm>
          <a:custGeom>
            <a:avLst/>
            <a:gdLst>
              <a:gd name="T0" fmla="*/ 15 w 15"/>
              <a:gd name="T1" fmla="*/ 0 h 10"/>
              <a:gd name="T2" fmla="*/ 11 w 15"/>
              <a:gd name="T3" fmla="*/ 2 h 10"/>
              <a:gd name="T4" fmla="*/ 11 w 15"/>
              <a:gd name="T5" fmla="*/ 3 h 10"/>
              <a:gd name="T6" fmla="*/ 4 w 15"/>
              <a:gd name="T7" fmla="*/ 10 h 10"/>
              <a:gd name="T8" fmla="*/ 3 w 15"/>
              <a:gd name="T9" fmla="*/ 8 h 10"/>
              <a:gd name="T10" fmla="*/ 0 w 15"/>
              <a:gd name="T11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10">
                <a:moveTo>
                  <a:pt x="15" y="0"/>
                </a:moveTo>
                <a:lnTo>
                  <a:pt x="11" y="2"/>
                </a:lnTo>
                <a:lnTo>
                  <a:pt x="11" y="3"/>
                </a:lnTo>
                <a:lnTo>
                  <a:pt x="4" y="10"/>
                </a:lnTo>
                <a:lnTo>
                  <a:pt x="3" y="8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1649"/>
          <p:cNvSpPr>
            <a:spLocks/>
          </p:cNvSpPr>
          <p:nvPr/>
        </p:nvSpPr>
        <p:spPr bwMode="auto">
          <a:xfrm>
            <a:off x="4962525" y="5935663"/>
            <a:ext cx="22225" cy="22225"/>
          </a:xfrm>
          <a:custGeom>
            <a:avLst/>
            <a:gdLst>
              <a:gd name="T0" fmla="*/ 14 w 14"/>
              <a:gd name="T1" fmla="*/ 11 h 14"/>
              <a:gd name="T2" fmla="*/ 13 w 14"/>
              <a:gd name="T3" fmla="*/ 11 h 14"/>
              <a:gd name="T4" fmla="*/ 11 w 14"/>
              <a:gd name="T5" fmla="*/ 6 h 14"/>
              <a:gd name="T6" fmla="*/ 11 w 14"/>
              <a:gd name="T7" fmla="*/ 0 h 14"/>
              <a:gd name="T8" fmla="*/ 6 w 14"/>
              <a:gd name="T9" fmla="*/ 0 h 14"/>
              <a:gd name="T10" fmla="*/ 7 w 14"/>
              <a:gd name="T11" fmla="*/ 14 h 14"/>
              <a:gd name="T12" fmla="*/ 2 w 14"/>
              <a:gd name="T13" fmla="*/ 11 h 14"/>
              <a:gd name="T14" fmla="*/ 0 w 14"/>
              <a:gd name="T15" fmla="*/ 11 h 14"/>
              <a:gd name="T16" fmla="*/ 0 w 14"/>
              <a:gd name="T17" fmla="*/ 10 h 14"/>
              <a:gd name="T18" fmla="*/ 0 w 14"/>
              <a:gd name="T19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4">
                <a:moveTo>
                  <a:pt x="14" y="11"/>
                </a:moveTo>
                <a:lnTo>
                  <a:pt x="13" y="11"/>
                </a:lnTo>
                <a:lnTo>
                  <a:pt x="11" y="6"/>
                </a:lnTo>
                <a:lnTo>
                  <a:pt x="11" y="0"/>
                </a:lnTo>
                <a:lnTo>
                  <a:pt x="6" y="0"/>
                </a:lnTo>
                <a:lnTo>
                  <a:pt x="7" y="14"/>
                </a:lnTo>
                <a:lnTo>
                  <a:pt x="2" y="11"/>
                </a:lnTo>
                <a:lnTo>
                  <a:pt x="0" y="11"/>
                </a:lnTo>
                <a:lnTo>
                  <a:pt x="0" y="1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1650"/>
          <p:cNvSpPr>
            <a:spLocks/>
          </p:cNvSpPr>
          <p:nvPr/>
        </p:nvSpPr>
        <p:spPr bwMode="auto">
          <a:xfrm>
            <a:off x="4186238" y="5907088"/>
            <a:ext cx="38100" cy="52388"/>
          </a:xfrm>
          <a:custGeom>
            <a:avLst/>
            <a:gdLst>
              <a:gd name="T0" fmla="*/ 9 w 24"/>
              <a:gd name="T1" fmla="*/ 33 h 33"/>
              <a:gd name="T2" fmla="*/ 2 w 24"/>
              <a:gd name="T3" fmla="*/ 28 h 33"/>
              <a:gd name="T4" fmla="*/ 0 w 24"/>
              <a:gd name="T5" fmla="*/ 22 h 33"/>
              <a:gd name="T6" fmla="*/ 5 w 24"/>
              <a:gd name="T7" fmla="*/ 11 h 33"/>
              <a:gd name="T8" fmla="*/ 13 w 24"/>
              <a:gd name="T9" fmla="*/ 6 h 33"/>
              <a:gd name="T10" fmla="*/ 24 w 24"/>
              <a:gd name="T11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3">
                <a:moveTo>
                  <a:pt x="9" y="33"/>
                </a:moveTo>
                <a:lnTo>
                  <a:pt x="2" y="28"/>
                </a:lnTo>
                <a:lnTo>
                  <a:pt x="0" y="22"/>
                </a:lnTo>
                <a:lnTo>
                  <a:pt x="5" y="11"/>
                </a:lnTo>
                <a:lnTo>
                  <a:pt x="13" y="6"/>
                </a:lnTo>
                <a:lnTo>
                  <a:pt x="2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1651"/>
          <p:cNvSpPr>
            <a:spLocks/>
          </p:cNvSpPr>
          <p:nvPr/>
        </p:nvSpPr>
        <p:spPr bwMode="auto">
          <a:xfrm>
            <a:off x="5097463" y="5948363"/>
            <a:ext cx="4763" cy="11113"/>
          </a:xfrm>
          <a:custGeom>
            <a:avLst/>
            <a:gdLst>
              <a:gd name="T0" fmla="*/ 3 w 3"/>
              <a:gd name="T1" fmla="*/ 7 h 7"/>
              <a:gd name="T2" fmla="*/ 0 w 3"/>
              <a:gd name="T3" fmla="*/ 0 h 7"/>
              <a:gd name="T4" fmla="*/ 0 w 3"/>
              <a:gd name="T5" fmla="*/ 2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7">
                <a:moveTo>
                  <a:pt x="3" y="7"/>
                </a:moveTo>
                <a:lnTo>
                  <a:pt x="0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1652"/>
          <p:cNvSpPr>
            <a:spLocks/>
          </p:cNvSpPr>
          <p:nvPr/>
        </p:nvSpPr>
        <p:spPr bwMode="auto">
          <a:xfrm>
            <a:off x="5081588" y="5935663"/>
            <a:ext cx="7938" cy="26988"/>
          </a:xfrm>
          <a:custGeom>
            <a:avLst/>
            <a:gdLst>
              <a:gd name="T0" fmla="*/ 5 w 5"/>
              <a:gd name="T1" fmla="*/ 4 h 17"/>
              <a:gd name="T2" fmla="*/ 5 w 5"/>
              <a:gd name="T3" fmla="*/ 2 h 17"/>
              <a:gd name="T4" fmla="*/ 5 w 5"/>
              <a:gd name="T5" fmla="*/ 0 h 17"/>
              <a:gd name="T6" fmla="*/ 0 w 5"/>
              <a:gd name="T7" fmla="*/ 10 h 17"/>
              <a:gd name="T8" fmla="*/ 0 w 5"/>
              <a:gd name="T9" fmla="*/ 10 h 17"/>
              <a:gd name="T10" fmla="*/ 0 w 5"/>
              <a:gd name="T11" fmla="*/ 14 h 17"/>
              <a:gd name="T12" fmla="*/ 2 w 5"/>
              <a:gd name="T1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17">
                <a:moveTo>
                  <a:pt x="5" y="4"/>
                </a:moveTo>
                <a:lnTo>
                  <a:pt x="5" y="2"/>
                </a:lnTo>
                <a:lnTo>
                  <a:pt x="5" y="0"/>
                </a:lnTo>
                <a:lnTo>
                  <a:pt x="0" y="10"/>
                </a:lnTo>
                <a:lnTo>
                  <a:pt x="0" y="10"/>
                </a:lnTo>
                <a:lnTo>
                  <a:pt x="0" y="14"/>
                </a:lnTo>
                <a:lnTo>
                  <a:pt x="2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1653"/>
          <p:cNvSpPr>
            <a:spLocks/>
          </p:cNvSpPr>
          <p:nvPr/>
        </p:nvSpPr>
        <p:spPr bwMode="auto">
          <a:xfrm>
            <a:off x="4200525" y="5959476"/>
            <a:ext cx="17463" cy="4763"/>
          </a:xfrm>
          <a:custGeom>
            <a:avLst/>
            <a:gdLst>
              <a:gd name="T0" fmla="*/ 11 w 11"/>
              <a:gd name="T1" fmla="*/ 3 h 3"/>
              <a:gd name="T2" fmla="*/ 7 w 11"/>
              <a:gd name="T3" fmla="*/ 2 h 3"/>
              <a:gd name="T4" fmla="*/ 3 w 11"/>
              <a:gd name="T5" fmla="*/ 0 h 3"/>
              <a:gd name="T6" fmla="*/ 0 w 11"/>
              <a:gd name="T7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3">
                <a:moveTo>
                  <a:pt x="11" y="3"/>
                </a:moveTo>
                <a:lnTo>
                  <a:pt x="7" y="2"/>
                </a:ln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Line 1654"/>
          <p:cNvSpPr>
            <a:spLocks noChangeShapeType="1"/>
          </p:cNvSpPr>
          <p:nvPr/>
        </p:nvSpPr>
        <p:spPr bwMode="auto">
          <a:xfrm flipH="1" flipV="1">
            <a:off x="5089525" y="5942013"/>
            <a:ext cx="3175" cy="222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1655"/>
          <p:cNvSpPr>
            <a:spLocks/>
          </p:cNvSpPr>
          <p:nvPr/>
        </p:nvSpPr>
        <p:spPr bwMode="auto">
          <a:xfrm>
            <a:off x="5292725" y="5929313"/>
            <a:ext cx="14288" cy="34925"/>
          </a:xfrm>
          <a:custGeom>
            <a:avLst/>
            <a:gdLst>
              <a:gd name="T0" fmla="*/ 9 w 9"/>
              <a:gd name="T1" fmla="*/ 19 h 22"/>
              <a:gd name="T2" fmla="*/ 8 w 9"/>
              <a:gd name="T3" fmla="*/ 22 h 22"/>
              <a:gd name="T4" fmla="*/ 7 w 9"/>
              <a:gd name="T5" fmla="*/ 22 h 22"/>
              <a:gd name="T6" fmla="*/ 5 w 9"/>
              <a:gd name="T7" fmla="*/ 22 h 22"/>
              <a:gd name="T8" fmla="*/ 4 w 9"/>
              <a:gd name="T9" fmla="*/ 21 h 22"/>
              <a:gd name="T10" fmla="*/ 4 w 9"/>
              <a:gd name="T11" fmla="*/ 14 h 22"/>
              <a:gd name="T12" fmla="*/ 0 w 9"/>
              <a:gd name="T13" fmla="*/ 12 h 22"/>
              <a:gd name="T14" fmla="*/ 1 w 9"/>
              <a:gd name="T15" fmla="*/ 3 h 22"/>
              <a:gd name="T16" fmla="*/ 1 w 9"/>
              <a:gd name="T17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" h="22">
                <a:moveTo>
                  <a:pt x="9" y="19"/>
                </a:moveTo>
                <a:lnTo>
                  <a:pt x="8" y="22"/>
                </a:lnTo>
                <a:lnTo>
                  <a:pt x="7" y="22"/>
                </a:lnTo>
                <a:lnTo>
                  <a:pt x="5" y="22"/>
                </a:lnTo>
                <a:lnTo>
                  <a:pt x="4" y="21"/>
                </a:lnTo>
                <a:lnTo>
                  <a:pt x="4" y="14"/>
                </a:lnTo>
                <a:lnTo>
                  <a:pt x="0" y="12"/>
                </a:lnTo>
                <a:lnTo>
                  <a:pt x="1" y="3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Line 1656"/>
          <p:cNvSpPr>
            <a:spLocks noChangeShapeType="1"/>
          </p:cNvSpPr>
          <p:nvPr/>
        </p:nvSpPr>
        <p:spPr bwMode="auto">
          <a:xfrm>
            <a:off x="5084763" y="5962651"/>
            <a:ext cx="0" cy="317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1657"/>
          <p:cNvSpPr>
            <a:spLocks/>
          </p:cNvSpPr>
          <p:nvPr/>
        </p:nvSpPr>
        <p:spPr bwMode="auto">
          <a:xfrm>
            <a:off x="5102225" y="5873751"/>
            <a:ext cx="47625" cy="92075"/>
          </a:xfrm>
          <a:custGeom>
            <a:avLst/>
            <a:gdLst>
              <a:gd name="T0" fmla="*/ 30 w 30"/>
              <a:gd name="T1" fmla="*/ 1 h 58"/>
              <a:gd name="T2" fmla="*/ 30 w 30"/>
              <a:gd name="T3" fmla="*/ 2 h 58"/>
              <a:gd name="T4" fmla="*/ 26 w 30"/>
              <a:gd name="T5" fmla="*/ 11 h 58"/>
              <a:gd name="T6" fmla="*/ 20 w 30"/>
              <a:gd name="T7" fmla="*/ 5 h 58"/>
              <a:gd name="T8" fmla="*/ 16 w 30"/>
              <a:gd name="T9" fmla="*/ 0 h 58"/>
              <a:gd name="T10" fmla="*/ 15 w 30"/>
              <a:gd name="T11" fmla="*/ 0 h 58"/>
              <a:gd name="T12" fmla="*/ 13 w 30"/>
              <a:gd name="T13" fmla="*/ 5 h 58"/>
              <a:gd name="T14" fmla="*/ 12 w 30"/>
              <a:gd name="T15" fmla="*/ 9 h 58"/>
              <a:gd name="T16" fmla="*/ 11 w 30"/>
              <a:gd name="T17" fmla="*/ 16 h 58"/>
              <a:gd name="T18" fmla="*/ 8 w 30"/>
              <a:gd name="T19" fmla="*/ 19 h 58"/>
              <a:gd name="T20" fmla="*/ 5 w 30"/>
              <a:gd name="T21" fmla="*/ 28 h 58"/>
              <a:gd name="T22" fmla="*/ 4 w 30"/>
              <a:gd name="T23" fmla="*/ 36 h 58"/>
              <a:gd name="T24" fmla="*/ 1 w 30"/>
              <a:gd name="T25" fmla="*/ 41 h 58"/>
              <a:gd name="T26" fmla="*/ 2 w 30"/>
              <a:gd name="T27" fmla="*/ 49 h 58"/>
              <a:gd name="T28" fmla="*/ 1 w 30"/>
              <a:gd name="T29" fmla="*/ 58 h 58"/>
              <a:gd name="T30" fmla="*/ 0 w 30"/>
              <a:gd name="T31" fmla="*/ 54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0" h="58">
                <a:moveTo>
                  <a:pt x="30" y="1"/>
                </a:moveTo>
                <a:lnTo>
                  <a:pt x="30" y="2"/>
                </a:lnTo>
                <a:lnTo>
                  <a:pt x="26" y="11"/>
                </a:lnTo>
                <a:lnTo>
                  <a:pt x="20" y="5"/>
                </a:lnTo>
                <a:lnTo>
                  <a:pt x="16" y="0"/>
                </a:lnTo>
                <a:lnTo>
                  <a:pt x="15" y="0"/>
                </a:lnTo>
                <a:lnTo>
                  <a:pt x="13" y="5"/>
                </a:lnTo>
                <a:lnTo>
                  <a:pt x="12" y="9"/>
                </a:lnTo>
                <a:lnTo>
                  <a:pt x="11" y="16"/>
                </a:lnTo>
                <a:lnTo>
                  <a:pt x="8" y="19"/>
                </a:lnTo>
                <a:lnTo>
                  <a:pt x="5" y="28"/>
                </a:lnTo>
                <a:lnTo>
                  <a:pt x="4" y="36"/>
                </a:lnTo>
                <a:lnTo>
                  <a:pt x="1" y="41"/>
                </a:lnTo>
                <a:lnTo>
                  <a:pt x="2" y="49"/>
                </a:lnTo>
                <a:lnTo>
                  <a:pt x="1" y="58"/>
                </a:lnTo>
                <a:lnTo>
                  <a:pt x="0" y="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1658"/>
          <p:cNvSpPr>
            <a:spLocks/>
          </p:cNvSpPr>
          <p:nvPr/>
        </p:nvSpPr>
        <p:spPr bwMode="auto">
          <a:xfrm>
            <a:off x="5116513" y="5930901"/>
            <a:ext cx="20638" cy="38100"/>
          </a:xfrm>
          <a:custGeom>
            <a:avLst/>
            <a:gdLst>
              <a:gd name="T0" fmla="*/ 6 w 13"/>
              <a:gd name="T1" fmla="*/ 24 h 24"/>
              <a:gd name="T2" fmla="*/ 3 w 13"/>
              <a:gd name="T3" fmla="*/ 22 h 24"/>
              <a:gd name="T4" fmla="*/ 2 w 13"/>
              <a:gd name="T5" fmla="*/ 14 h 24"/>
              <a:gd name="T6" fmla="*/ 0 w 13"/>
              <a:gd name="T7" fmla="*/ 14 h 24"/>
              <a:gd name="T8" fmla="*/ 0 w 13"/>
              <a:gd name="T9" fmla="*/ 9 h 24"/>
              <a:gd name="T10" fmla="*/ 0 w 13"/>
              <a:gd name="T11" fmla="*/ 6 h 24"/>
              <a:gd name="T12" fmla="*/ 2 w 13"/>
              <a:gd name="T13" fmla="*/ 2 h 24"/>
              <a:gd name="T14" fmla="*/ 3 w 13"/>
              <a:gd name="T15" fmla="*/ 0 h 24"/>
              <a:gd name="T16" fmla="*/ 10 w 13"/>
              <a:gd name="T17" fmla="*/ 0 h 24"/>
              <a:gd name="T18" fmla="*/ 8 w 13"/>
              <a:gd name="T19" fmla="*/ 9 h 24"/>
              <a:gd name="T20" fmla="*/ 11 w 13"/>
              <a:gd name="T21" fmla="*/ 13 h 24"/>
              <a:gd name="T22" fmla="*/ 13 w 13"/>
              <a:gd name="T23" fmla="*/ 14 h 24"/>
              <a:gd name="T24" fmla="*/ 13 w 13"/>
              <a:gd name="T25" fmla="*/ 18 h 24"/>
              <a:gd name="T26" fmla="*/ 13 w 13"/>
              <a:gd name="T27" fmla="*/ 22 h 24"/>
              <a:gd name="T28" fmla="*/ 11 w 13"/>
              <a:gd name="T29" fmla="*/ 22 h 24"/>
              <a:gd name="T30" fmla="*/ 7 w 13"/>
              <a:gd name="T31" fmla="*/ 18 h 24"/>
              <a:gd name="T32" fmla="*/ 7 w 13"/>
              <a:gd name="T33" fmla="*/ 14 h 24"/>
              <a:gd name="T34" fmla="*/ 6 w 13"/>
              <a:gd name="T35" fmla="*/ 15 h 24"/>
              <a:gd name="T36" fmla="*/ 6 w 13"/>
              <a:gd name="T37" fmla="*/ 21 h 24"/>
              <a:gd name="T38" fmla="*/ 6 w 13"/>
              <a:gd name="T3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" h="24">
                <a:moveTo>
                  <a:pt x="6" y="24"/>
                </a:moveTo>
                <a:lnTo>
                  <a:pt x="3" y="22"/>
                </a:lnTo>
                <a:lnTo>
                  <a:pt x="2" y="14"/>
                </a:lnTo>
                <a:lnTo>
                  <a:pt x="0" y="14"/>
                </a:lnTo>
                <a:lnTo>
                  <a:pt x="0" y="9"/>
                </a:lnTo>
                <a:lnTo>
                  <a:pt x="0" y="6"/>
                </a:lnTo>
                <a:lnTo>
                  <a:pt x="2" y="2"/>
                </a:lnTo>
                <a:lnTo>
                  <a:pt x="3" y="0"/>
                </a:lnTo>
                <a:lnTo>
                  <a:pt x="10" y="0"/>
                </a:lnTo>
                <a:lnTo>
                  <a:pt x="8" y="9"/>
                </a:lnTo>
                <a:lnTo>
                  <a:pt x="11" y="13"/>
                </a:lnTo>
                <a:lnTo>
                  <a:pt x="13" y="14"/>
                </a:lnTo>
                <a:lnTo>
                  <a:pt x="13" y="18"/>
                </a:lnTo>
                <a:lnTo>
                  <a:pt x="13" y="22"/>
                </a:lnTo>
                <a:lnTo>
                  <a:pt x="11" y="22"/>
                </a:lnTo>
                <a:lnTo>
                  <a:pt x="7" y="18"/>
                </a:lnTo>
                <a:lnTo>
                  <a:pt x="7" y="14"/>
                </a:lnTo>
                <a:lnTo>
                  <a:pt x="6" y="15"/>
                </a:lnTo>
                <a:lnTo>
                  <a:pt x="6" y="21"/>
                </a:lnTo>
                <a:lnTo>
                  <a:pt x="6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1659"/>
          <p:cNvSpPr>
            <a:spLocks/>
          </p:cNvSpPr>
          <p:nvPr/>
        </p:nvSpPr>
        <p:spPr bwMode="auto">
          <a:xfrm>
            <a:off x="4132263" y="5907088"/>
            <a:ext cx="87313" cy="63500"/>
          </a:xfrm>
          <a:custGeom>
            <a:avLst/>
            <a:gdLst>
              <a:gd name="T0" fmla="*/ 0 w 55"/>
              <a:gd name="T1" fmla="*/ 7 h 40"/>
              <a:gd name="T2" fmla="*/ 5 w 55"/>
              <a:gd name="T3" fmla="*/ 2 h 40"/>
              <a:gd name="T4" fmla="*/ 6 w 55"/>
              <a:gd name="T5" fmla="*/ 0 h 40"/>
              <a:gd name="T6" fmla="*/ 10 w 55"/>
              <a:gd name="T7" fmla="*/ 0 h 40"/>
              <a:gd name="T8" fmla="*/ 16 w 55"/>
              <a:gd name="T9" fmla="*/ 6 h 40"/>
              <a:gd name="T10" fmla="*/ 19 w 55"/>
              <a:gd name="T11" fmla="*/ 9 h 40"/>
              <a:gd name="T12" fmla="*/ 20 w 55"/>
              <a:gd name="T13" fmla="*/ 11 h 40"/>
              <a:gd name="T14" fmla="*/ 27 w 55"/>
              <a:gd name="T15" fmla="*/ 21 h 40"/>
              <a:gd name="T16" fmla="*/ 28 w 55"/>
              <a:gd name="T17" fmla="*/ 22 h 40"/>
              <a:gd name="T18" fmla="*/ 32 w 55"/>
              <a:gd name="T19" fmla="*/ 28 h 40"/>
              <a:gd name="T20" fmla="*/ 32 w 55"/>
              <a:gd name="T21" fmla="*/ 29 h 40"/>
              <a:gd name="T22" fmla="*/ 35 w 55"/>
              <a:gd name="T23" fmla="*/ 35 h 40"/>
              <a:gd name="T24" fmla="*/ 43 w 55"/>
              <a:gd name="T25" fmla="*/ 39 h 40"/>
              <a:gd name="T26" fmla="*/ 49 w 55"/>
              <a:gd name="T27" fmla="*/ 40 h 40"/>
              <a:gd name="T28" fmla="*/ 55 w 55"/>
              <a:gd name="T29" fmla="*/ 39 h 40"/>
              <a:gd name="T30" fmla="*/ 54 w 55"/>
              <a:gd name="T31" fmla="*/ 36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5" h="40">
                <a:moveTo>
                  <a:pt x="0" y="7"/>
                </a:moveTo>
                <a:lnTo>
                  <a:pt x="5" y="2"/>
                </a:lnTo>
                <a:lnTo>
                  <a:pt x="6" y="0"/>
                </a:lnTo>
                <a:lnTo>
                  <a:pt x="10" y="0"/>
                </a:lnTo>
                <a:lnTo>
                  <a:pt x="16" y="6"/>
                </a:lnTo>
                <a:lnTo>
                  <a:pt x="19" y="9"/>
                </a:lnTo>
                <a:lnTo>
                  <a:pt x="20" y="11"/>
                </a:lnTo>
                <a:lnTo>
                  <a:pt x="27" y="21"/>
                </a:lnTo>
                <a:lnTo>
                  <a:pt x="28" y="22"/>
                </a:lnTo>
                <a:lnTo>
                  <a:pt x="32" y="28"/>
                </a:lnTo>
                <a:lnTo>
                  <a:pt x="32" y="29"/>
                </a:lnTo>
                <a:lnTo>
                  <a:pt x="35" y="35"/>
                </a:lnTo>
                <a:lnTo>
                  <a:pt x="43" y="39"/>
                </a:lnTo>
                <a:lnTo>
                  <a:pt x="49" y="40"/>
                </a:lnTo>
                <a:lnTo>
                  <a:pt x="55" y="39"/>
                </a:lnTo>
                <a:lnTo>
                  <a:pt x="54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1660"/>
          <p:cNvSpPr>
            <a:spLocks/>
          </p:cNvSpPr>
          <p:nvPr/>
        </p:nvSpPr>
        <p:spPr bwMode="auto">
          <a:xfrm>
            <a:off x="5092700" y="5951538"/>
            <a:ext cx="6350" cy="19050"/>
          </a:xfrm>
          <a:custGeom>
            <a:avLst/>
            <a:gdLst>
              <a:gd name="T0" fmla="*/ 3 w 4"/>
              <a:gd name="T1" fmla="*/ 0 h 12"/>
              <a:gd name="T2" fmla="*/ 4 w 4"/>
              <a:gd name="T3" fmla="*/ 11 h 12"/>
              <a:gd name="T4" fmla="*/ 2 w 4"/>
              <a:gd name="T5" fmla="*/ 12 h 12"/>
              <a:gd name="T6" fmla="*/ 0 w 4"/>
              <a:gd name="T7" fmla="*/ 8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12">
                <a:moveTo>
                  <a:pt x="3" y="0"/>
                </a:moveTo>
                <a:lnTo>
                  <a:pt x="4" y="11"/>
                </a:lnTo>
                <a:lnTo>
                  <a:pt x="2" y="12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1661"/>
          <p:cNvSpPr>
            <a:spLocks/>
          </p:cNvSpPr>
          <p:nvPr/>
        </p:nvSpPr>
        <p:spPr bwMode="auto">
          <a:xfrm>
            <a:off x="5340350" y="5957888"/>
            <a:ext cx="1588" cy="17463"/>
          </a:xfrm>
          <a:custGeom>
            <a:avLst/>
            <a:gdLst>
              <a:gd name="T0" fmla="*/ 1 w 1"/>
              <a:gd name="T1" fmla="*/ 11 h 11"/>
              <a:gd name="T2" fmla="*/ 0 w 1"/>
              <a:gd name="T3" fmla="*/ 3 h 11"/>
              <a:gd name="T4" fmla="*/ 0 w 1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11">
                <a:moveTo>
                  <a:pt x="1" y="11"/>
                </a:move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1662"/>
          <p:cNvSpPr>
            <a:spLocks/>
          </p:cNvSpPr>
          <p:nvPr/>
        </p:nvSpPr>
        <p:spPr bwMode="auto">
          <a:xfrm>
            <a:off x="5080000" y="5965826"/>
            <a:ext cx="4763" cy="12700"/>
          </a:xfrm>
          <a:custGeom>
            <a:avLst/>
            <a:gdLst>
              <a:gd name="T0" fmla="*/ 3 w 3"/>
              <a:gd name="T1" fmla="*/ 0 h 8"/>
              <a:gd name="T2" fmla="*/ 3 w 3"/>
              <a:gd name="T3" fmla="*/ 4 h 8"/>
              <a:gd name="T4" fmla="*/ 0 w 3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8">
                <a:moveTo>
                  <a:pt x="3" y="0"/>
                </a:moveTo>
                <a:lnTo>
                  <a:pt x="3" y="4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1663"/>
          <p:cNvSpPr>
            <a:spLocks/>
          </p:cNvSpPr>
          <p:nvPr/>
        </p:nvSpPr>
        <p:spPr bwMode="auto">
          <a:xfrm>
            <a:off x="4984750" y="5953126"/>
            <a:ext cx="19050" cy="28575"/>
          </a:xfrm>
          <a:custGeom>
            <a:avLst/>
            <a:gdLst>
              <a:gd name="T0" fmla="*/ 12 w 12"/>
              <a:gd name="T1" fmla="*/ 18 h 18"/>
              <a:gd name="T2" fmla="*/ 8 w 12"/>
              <a:gd name="T3" fmla="*/ 8 h 18"/>
              <a:gd name="T4" fmla="*/ 7 w 12"/>
              <a:gd name="T5" fmla="*/ 7 h 18"/>
              <a:gd name="T6" fmla="*/ 6 w 12"/>
              <a:gd name="T7" fmla="*/ 0 h 18"/>
              <a:gd name="T8" fmla="*/ 3 w 12"/>
              <a:gd name="T9" fmla="*/ 0 h 18"/>
              <a:gd name="T10" fmla="*/ 0 w 12"/>
              <a:gd name="T11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8">
                <a:moveTo>
                  <a:pt x="12" y="18"/>
                </a:moveTo>
                <a:lnTo>
                  <a:pt x="8" y="8"/>
                </a:lnTo>
                <a:lnTo>
                  <a:pt x="7" y="7"/>
                </a:lnTo>
                <a:lnTo>
                  <a:pt x="6" y="0"/>
                </a:lnTo>
                <a:lnTo>
                  <a:pt x="3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Line 1664"/>
          <p:cNvSpPr>
            <a:spLocks noChangeShapeType="1"/>
          </p:cNvSpPr>
          <p:nvPr/>
        </p:nvSpPr>
        <p:spPr bwMode="auto">
          <a:xfrm flipH="1" flipV="1">
            <a:off x="5341938" y="5975351"/>
            <a:ext cx="3175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1665"/>
          <p:cNvSpPr>
            <a:spLocks/>
          </p:cNvSpPr>
          <p:nvPr/>
        </p:nvSpPr>
        <p:spPr bwMode="auto">
          <a:xfrm>
            <a:off x="5065713" y="5976938"/>
            <a:ext cx="14288" cy="6350"/>
          </a:xfrm>
          <a:custGeom>
            <a:avLst/>
            <a:gdLst>
              <a:gd name="T0" fmla="*/ 9 w 9"/>
              <a:gd name="T1" fmla="*/ 1 h 4"/>
              <a:gd name="T2" fmla="*/ 2 w 9"/>
              <a:gd name="T3" fmla="*/ 4 h 4"/>
              <a:gd name="T4" fmla="*/ 0 w 9"/>
              <a:gd name="T5" fmla="*/ 1 h 4"/>
              <a:gd name="T6" fmla="*/ 1 w 9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4">
                <a:moveTo>
                  <a:pt x="9" y="1"/>
                </a:moveTo>
                <a:lnTo>
                  <a:pt x="2" y="4"/>
                </a:lnTo>
                <a:lnTo>
                  <a:pt x="0" y="1"/>
                </a:lnTo>
                <a:lnTo>
                  <a:pt x="1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1666"/>
          <p:cNvSpPr>
            <a:spLocks/>
          </p:cNvSpPr>
          <p:nvPr/>
        </p:nvSpPr>
        <p:spPr bwMode="auto">
          <a:xfrm>
            <a:off x="4995863" y="5965826"/>
            <a:ext cx="73025" cy="34925"/>
          </a:xfrm>
          <a:custGeom>
            <a:avLst/>
            <a:gdLst>
              <a:gd name="T0" fmla="*/ 45 w 46"/>
              <a:gd name="T1" fmla="*/ 7 h 22"/>
              <a:gd name="T2" fmla="*/ 46 w 46"/>
              <a:gd name="T3" fmla="*/ 6 h 22"/>
              <a:gd name="T4" fmla="*/ 45 w 46"/>
              <a:gd name="T5" fmla="*/ 3 h 22"/>
              <a:gd name="T6" fmla="*/ 41 w 46"/>
              <a:gd name="T7" fmla="*/ 4 h 22"/>
              <a:gd name="T8" fmla="*/ 35 w 46"/>
              <a:gd name="T9" fmla="*/ 8 h 22"/>
              <a:gd name="T10" fmla="*/ 34 w 46"/>
              <a:gd name="T11" fmla="*/ 2 h 22"/>
              <a:gd name="T12" fmla="*/ 33 w 46"/>
              <a:gd name="T13" fmla="*/ 2 h 22"/>
              <a:gd name="T14" fmla="*/ 27 w 46"/>
              <a:gd name="T15" fmla="*/ 0 h 22"/>
              <a:gd name="T16" fmla="*/ 31 w 46"/>
              <a:gd name="T17" fmla="*/ 11 h 22"/>
              <a:gd name="T18" fmla="*/ 31 w 46"/>
              <a:gd name="T19" fmla="*/ 14 h 22"/>
              <a:gd name="T20" fmla="*/ 29 w 46"/>
              <a:gd name="T21" fmla="*/ 18 h 22"/>
              <a:gd name="T22" fmla="*/ 5 w 46"/>
              <a:gd name="T23" fmla="*/ 22 h 22"/>
              <a:gd name="T24" fmla="*/ 0 w 46"/>
              <a:gd name="T25" fmla="*/ 18 h 22"/>
              <a:gd name="T26" fmla="*/ 5 w 46"/>
              <a:gd name="T27" fmla="*/ 10 h 22"/>
              <a:gd name="T28" fmla="*/ 5 w 46"/>
              <a:gd name="T29" fmla="*/ 1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6" h="22">
                <a:moveTo>
                  <a:pt x="45" y="7"/>
                </a:moveTo>
                <a:lnTo>
                  <a:pt x="46" y="6"/>
                </a:lnTo>
                <a:lnTo>
                  <a:pt x="45" y="3"/>
                </a:lnTo>
                <a:lnTo>
                  <a:pt x="41" y="4"/>
                </a:lnTo>
                <a:lnTo>
                  <a:pt x="35" y="8"/>
                </a:lnTo>
                <a:lnTo>
                  <a:pt x="34" y="2"/>
                </a:lnTo>
                <a:lnTo>
                  <a:pt x="33" y="2"/>
                </a:lnTo>
                <a:lnTo>
                  <a:pt x="27" y="0"/>
                </a:lnTo>
                <a:lnTo>
                  <a:pt x="31" y="11"/>
                </a:lnTo>
                <a:lnTo>
                  <a:pt x="31" y="14"/>
                </a:lnTo>
                <a:lnTo>
                  <a:pt x="29" y="18"/>
                </a:lnTo>
                <a:lnTo>
                  <a:pt x="5" y="22"/>
                </a:lnTo>
                <a:lnTo>
                  <a:pt x="0" y="18"/>
                </a:lnTo>
                <a:lnTo>
                  <a:pt x="5" y="10"/>
                </a:lnTo>
                <a:lnTo>
                  <a:pt x="5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1667"/>
          <p:cNvSpPr>
            <a:spLocks/>
          </p:cNvSpPr>
          <p:nvPr/>
        </p:nvSpPr>
        <p:spPr bwMode="auto">
          <a:xfrm>
            <a:off x="5345113" y="5983288"/>
            <a:ext cx="9525" cy="28575"/>
          </a:xfrm>
          <a:custGeom>
            <a:avLst/>
            <a:gdLst>
              <a:gd name="T0" fmla="*/ 4 w 6"/>
              <a:gd name="T1" fmla="*/ 17 h 18"/>
              <a:gd name="T2" fmla="*/ 5 w 6"/>
              <a:gd name="T3" fmla="*/ 18 h 18"/>
              <a:gd name="T4" fmla="*/ 6 w 6"/>
              <a:gd name="T5" fmla="*/ 18 h 18"/>
              <a:gd name="T6" fmla="*/ 6 w 6"/>
              <a:gd name="T7" fmla="*/ 17 h 18"/>
              <a:gd name="T8" fmla="*/ 6 w 6"/>
              <a:gd name="T9" fmla="*/ 15 h 18"/>
              <a:gd name="T10" fmla="*/ 6 w 6"/>
              <a:gd name="T11" fmla="*/ 14 h 18"/>
              <a:gd name="T12" fmla="*/ 4 w 6"/>
              <a:gd name="T13" fmla="*/ 10 h 18"/>
              <a:gd name="T14" fmla="*/ 1 w 6"/>
              <a:gd name="T15" fmla="*/ 3 h 18"/>
              <a:gd name="T16" fmla="*/ 0 w 6"/>
              <a:gd name="T17" fmla="*/ 2 h 18"/>
              <a:gd name="T18" fmla="*/ 0 w 6"/>
              <a:gd name="T19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" h="18">
                <a:moveTo>
                  <a:pt x="4" y="17"/>
                </a:moveTo>
                <a:lnTo>
                  <a:pt x="5" y="18"/>
                </a:lnTo>
                <a:lnTo>
                  <a:pt x="6" y="18"/>
                </a:lnTo>
                <a:lnTo>
                  <a:pt x="6" y="17"/>
                </a:lnTo>
                <a:lnTo>
                  <a:pt x="6" y="15"/>
                </a:lnTo>
                <a:lnTo>
                  <a:pt x="6" y="14"/>
                </a:lnTo>
                <a:lnTo>
                  <a:pt x="4" y="10"/>
                </a:lnTo>
                <a:lnTo>
                  <a:pt x="1" y="3"/>
                </a:lnTo>
                <a:lnTo>
                  <a:pt x="0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1668"/>
          <p:cNvSpPr>
            <a:spLocks/>
          </p:cNvSpPr>
          <p:nvPr/>
        </p:nvSpPr>
        <p:spPr bwMode="auto">
          <a:xfrm>
            <a:off x="4110038" y="6118226"/>
            <a:ext cx="25400" cy="20638"/>
          </a:xfrm>
          <a:custGeom>
            <a:avLst/>
            <a:gdLst>
              <a:gd name="T0" fmla="*/ 16 w 16"/>
              <a:gd name="T1" fmla="*/ 13 h 13"/>
              <a:gd name="T2" fmla="*/ 9 w 16"/>
              <a:gd name="T3" fmla="*/ 12 h 13"/>
              <a:gd name="T4" fmla="*/ 8 w 16"/>
              <a:gd name="T5" fmla="*/ 5 h 13"/>
              <a:gd name="T6" fmla="*/ 3 w 16"/>
              <a:gd name="T7" fmla="*/ 7 h 13"/>
              <a:gd name="T8" fmla="*/ 1 w 16"/>
              <a:gd name="T9" fmla="*/ 7 h 13"/>
              <a:gd name="T10" fmla="*/ 0 w 16"/>
              <a:gd name="T11" fmla="*/ 1 h 13"/>
              <a:gd name="T12" fmla="*/ 14 w 16"/>
              <a:gd name="T13" fmla="*/ 0 h 13"/>
              <a:gd name="T14" fmla="*/ 16 w 16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3">
                <a:moveTo>
                  <a:pt x="16" y="13"/>
                </a:moveTo>
                <a:lnTo>
                  <a:pt x="9" y="12"/>
                </a:lnTo>
                <a:lnTo>
                  <a:pt x="8" y="5"/>
                </a:lnTo>
                <a:lnTo>
                  <a:pt x="3" y="7"/>
                </a:lnTo>
                <a:lnTo>
                  <a:pt x="1" y="7"/>
                </a:lnTo>
                <a:lnTo>
                  <a:pt x="0" y="1"/>
                </a:lnTo>
                <a:lnTo>
                  <a:pt x="14" y="0"/>
                </a:lnTo>
                <a:lnTo>
                  <a:pt x="16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1669"/>
          <p:cNvSpPr>
            <a:spLocks/>
          </p:cNvSpPr>
          <p:nvPr/>
        </p:nvSpPr>
        <p:spPr bwMode="auto">
          <a:xfrm>
            <a:off x="4772025" y="5924551"/>
            <a:ext cx="207963" cy="242888"/>
          </a:xfrm>
          <a:custGeom>
            <a:avLst/>
            <a:gdLst>
              <a:gd name="T0" fmla="*/ 114 w 131"/>
              <a:gd name="T1" fmla="*/ 0 h 153"/>
              <a:gd name="T2" fmla="*/ 104 w 131"/>
              <a:gd name="T3" fmla="*/ 0 h 153"/>
              <a:gd name="T4" fmla="*/ 103 w 131"/>
              <a:gd name="T5" fmla="*/ 0 h 153"/>
              <a:gd name="T6" fmla="*/ 110 w 131"/>
              <a:gd name="T7" fmla="*/ 7 h 153"/>
              <a:gd name="T8" fmla="*/ 114 w 131"/>
              <a:gd name="T9" fmla="*/ 11 h 153"/>
              <a:gd name="T10" fmla="*/ 114 w 131"/>
              <a:gd name="T11" fmla="*/ 17 h 153"/>
              <a:gd name="T12" fmla="*/ 119 w 131"/>
              <a:gd name="T13" fmla="*/ 22 h 153"/>
              <a:gd name="T14" fmla="*/ 123 w 131"/>
              <a:gd name="T15" fmla="*/ 24 h 153"/>
              <a:gd name="T16" fmla="*/ 125 w 131"/>
              <a:gd name="T17" fmla="*/ 24 h 153"/>
              <a:gd name="T18" fmla="*/ 130 w 131"/>
              <a:gd name="T19" fmla="*/ 30 h 153"/>
              <a:gd name="T20" fmla="*/ 131 w 131"/>
              <a:gd name="T21" fmla="*/ 37 h 153"/>
              <a:gd name="T22" fmla="*/ 125 w 131"/>
              <a:gd name="T23" fmla="*/ 36 h 153"/>
              <a:gd name="T24" fmla="*/ 122 w 131"/>
              <a:gd name="T25" fmla="*/ 40 h 153"/>
              <a:gd name="T26" fmla="*/ 119 w 131"/>
              <a:gd name="T27" fmla="*/ 44 h 153"/>
              <a:gd name="T28" fmla="*/ 114 w 131"/>
              <a:gd name="T29" fmla="*/ 48 h 153"/>
              <a:gd name="T30" fmla="*/ 110 w 131"/>
              <a:gd name="T31" fmla="*/ 49 h 153"/>
              <a:gd name="T32" fmla="*/ 101 w 131"/>
              <a:gd name="T33" fmla="*/ 52 h 153"/>
              <a:gd name="T34" fmla="*/ 97 w 131"/>
              <a:gd name="T35" fmla="*/ 49 h 153"/>
              <a:gd name="T36" fmla="*/ 96 w 131"/>
              <a:gd name="T37" fmla="*/ 49 h 153"/>
              <a:gd name="T38" fmla="*/ 95 w 131"/>
              <a:gd name="T39" fmla="*/ 52 h 153"/>
              <a:gd name="T40" fmla="*/ 89 w 131"/>
              <a:gd name="T41" fmla="*/ 59 h 153"/>
              <a:gd name="T42" fmla="*/ 85 w 131"/>
              <a:gd name="T43" fmla="*/ 56 h 153"/>
              <a:gd name="T44" fmla="*/ 85 w 131"/>
              <a:gd name="T45" fmla="*/ 60 h 153"/>
              <a:gd name="T46" fmla="*/ 85 w 131"/>
              <a:gd name="T47" fmla="*/ 66 h 153"/>
              <a:gd name="T48" fmla="*/ 82 w 131"/>
              <a:gd name="T49" fmla="*/ 69 h 153"/>
              <a:gd name="T50" fmla="*/ 75 w 131"/>
              <a:gd name="T51" fmla="*/ 69 h 153"/>
              <a:gd name="T52" fmla="*/ 73 w 131"/>
              <a:gd name="T53" fmla="*/ 66 h 153"/>
              <a:gd name="T54" fmla="*/ 67 w 131"/>
              <a:gd name="T55" fmla="*/ 62 h 153"/>
              <a:gd name="T56" fmla="*/ 64 w 131"/>
              <a:gd name="T57" fmla="*/ 74 h 153"/>
              <a:gd name="T58" fmla="*/ 74 w 131"/>
              <a:gd name="T59" fmla="*/ 74 h 153"/>
              <a:gd name="T60" fmla="*/ 84 w 131"/>
              <a:gd name="T61" fmla="*/ 73 h 153"/>
              <a:gd name="T62" fmla="*/ 85 w 131"/>
              <a:gd name="T63" fmla="*/ 73 h 153"/>
              <a:gd name="T64" fmla="*/ 85 w 131"/>
              <a:gd name="T65" fmla="*/ 74 h 153"/>
              <a:gd name="T66" fmla="*/ 85 w 131"/>
              <a:gd name="T67" fmla="*/ 79 h 153"/>
              <a:gd name="T68" fmla="*/ 74 w 131"/>
              <a:gd name="T69" fmla="*/ 89 h 153"/>
              <a:gd name="T70" fmla="*/ 73 w 131"/>
              <a:gd name="T71" fmla="*/ 92 h 153"/>
              <a:gd name="T72" fmla="*/ 66 w 131"/>
              <a:gd name="T73" fmla="*/ 96 h 153"/>
              <a:gd name="T74" fmla="*/ 59 w 131"/>
              <a:gd name="T75" fmla="*/ 97 h 153"/>
              <a:gd name="T76" fmla="*/ 48 w 131"/>
              <a:gd name="T77" fmla="*/ 96 h 153"/>
              <a:gd name="T78" fmla="*/ 37 w 131"/>
              <a:gd name="T79" fmla="*/ 94 h 153"/>
              <a:gd name="T80" fmla="*/ 33 w 131"/>
              <a:gd name="T81" fmla="*/ 94 h 153"/>
              <a:gd name="T82" fmla="*/ 32 w 131"/>
              <a:gd name="T83" fmla="*/ 100 h 153"/>
              <a:gd name="T84" fmla="*/ 41 w 131"/>
              <a:gd name="T85" fmla="*/ 104 h 153"/>
              <a:gd name="T86" fmla="*/ 41 w 131"/>
              <a:gd name="T87" fmla="*/ 101 h 153"/>
              <a:gd name="T88" fmla="*/ 49 w 131"/>
              <a:gd name="T89" fmla="*/ 101 h 153"/>
              <a:gd name="T90" fmla="*/ 56 w 131"/>
              <a:gd name="T91" fmla="*/ 103 h 153"/>
              <a:gd name="T92" fmla="*/ 55 w 131"/>
              <a:gd name="T93" fmla="*/ 108 h 153"/>
              <a:gd name="T94" fmla="*/ 47 w 131"/>
              <a:gd name="T95" fmla="*/ 109 h 153"/>
              <a:gd name="T96" fmla="*/ 51 w 131"/>
              <a:gd name="T97" fmla="*/ 114 h 153"/>
              <a:gd name="T98" fmla="*/ 44 w 131"/>
              <a:gd name="T99" fmla="*/ 119 h 153"/>
              <a:gd name="T100" fmla="*/ 43 w 131"/>
              <a:gd name="T101" fmla="*/ 119 h 153"/>
              <a:gd name="T102" fmla="*/ 32 w 131"/>
              <a:gd name="T103" fmla="*/ 124 h 153"/>
              <a:gd name="T104" fmla="*/ 24 w 131"/>
              <a:gd name="T105" fmla="*/ 130 h 153"/>
              <a:gd name="T106" fmla="*/ 18 w 131"/>
              <a:gd name="T107" fmla="*/ 131 h 153"/>
              <a:gd name="T108" fmla="*/ 13 w 131"/>
              <a:gd name="T109" fmla="*/ 126 h 153"/>
              <a:gd name="T110" fmla="*/ 13 w 131"/>
              <a:gd name="T111" fmla="*/ 137 h 153"/>
              <a:gd name="T112" fmla="*/ 13 w 131"/>
              <a:gd name="T113" fmla="*/ 142 h 153"/>
              <a:gd name="T114" fmla="*/ 7 w 131"/>
              <a:gd name="T115" fmla="*/ 146 h 153"/>
              <a:gd name="T116" fmla="*/ 2 w 131"/>
              <a:gd name="T117" fmla="*/ 150 h 153"/>
              <a:gd name="T118" fmla="*/ 0 w 131"/>
              <a:gd name="T119" fmla="*/ 153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1" h="153">
                <a:moveTo>
                  <a:pt x="114" y="0"/>
                </a:moveTo>
                <a:lnTo>
                  <a:pt x="104" y="0"/>
                </a:lnTo>
                <a:lnTo>
                  <a:pt x="103" y="0"/>
                </a:lnTo>
                <a:lnTo>
                  <a:pt x="110" y="7"/>
                </a:lnTo>
                <a:lnTo>
                  <a:pt x="114" y="11"/>
                </a:lnTo>
                <a:lnTo>
                  <a:pt x="114" y="17"/>
                </a:lnTo>
                <a:lnTo>
                  <a:pt x="119" y="22"/>
                </a:lnTo>
                <a:lnTo>
                  <a:pt x="123" y="24"/>
                </a:lnTo>
                <a:lnTo>
                  <a:pt x="125" y="24"/>
                </a:lnTo>
                <a:lnTo>
                  <a:pt x="130" y="30"/>
                </a:lnTo>
                <a:lnTo>
                  <a:pt x="131" y="37"/>
                </a:lnTo>
                <a:lnTo>
                  <a:pt x="125" y="36"/>
                </a:lnTo>
                <a:lnTo>
                  <a:pt x="122" y="40"/>
                </a:lnTo>
                <a:lnTo>
                  <a:pt x="119" y="44"/>
                </a:lnTo>
                <a:lnTo>
                  <a:pt x="114" y="48"/>
                </a:lnTo>
                <a:lnTo>
                  <a:pt x="110" y="49"/>
                </a:lnTo>
                <a:lnTo>
                  <a:pt x="101" y="52"/>
                </a:lnTo>
                <a:lnTo>
                  <a:pt x="97" y="49"/>
                </a:lnTo>
                <a:lnTo>
                  <a:pt x="96" y="49"/>
                </a:lnTo>
                <a:lnTo>
                  <a:pt x="95" y="52"/>
                </a:lnTo>
                <a:lnTo>
                  <a:pt x="89" y="59"/>
                </a:lnTo>
                <a:lnTo>
                  <a:pt x="85" y="56"/>
                </a:lnTo>
                <a:lnTo>
                  <a:pt x="85" y="60"/>
                </a:lnTo>
                <a:lnTo>
                  <a:pt x="85" y="66"/>
                </a:lnTo>
                <a:lnTo>
                  <a:pt x="82" y="69"/>
                </a:lnTo>
                <a:lnTo>
                  <a:pt x="75" y="69"/>
                </a:lnTo>
                <a:lnTo>
                  <a:pt x="73" y="66"/>
                </a:lnTo>
                <a:lnTo>
                  <a:pt x="67" y="62"/>
                </a:lnTo>
                <a:lnTo>
                  <a:pt x="64" y="74"/>
                </a:lnTo>
                <a:lnTo>
                  <a:pt x="74" y="74"/>
                </a:lnTo>
                <a:lnTo>
                  <a:pt x="84" y="73"/>
                </a:lnTo>
                <a:lnTo>
                  <a:pt x="85" y="73"/>
                </a:lnTo>
                <a:lnTo>
                  <a:pt x="85" y="74"/>
                </a:lnTo>
                <a:lnTo>
                  <a:pt x="85" y="79"/>
                </a:lnTo>
                <a:lnTo>
                  <a:pt x="74" y="89"/>
                </a:lnTo>
                <a:lnTo>
                  <a:pt x="73" y="92"/>
                </a:lnTo>
                <a:lnTo>
                  <a:pt x="66" y="96"/>
                </a:lnTo>
                <a:lnTo>
                  <a:pt x="59" y="97"/>
                </a:lnTo>
                <a:lnTo>
                  <a:pt x="48" y="96"/>
                </a:lnTo>
                <a:lnTo>
                  <a:pt x="37" y="94"/>
                </a:lnTo>
                <a:lnTo>
                  <a:pt x="33" y="94"/>
                </a:lnTo>
                <a:lnTo>
                  <a:pt x="32" y="100"/>
                </a:lnTo>
                <a:lnTo>
                  <a:pt x="41" y="104"/>
                </a:lnTo>
                <a:lnTo>
                  <a:pt x="41" y="101"/>
                </a:lnTo>
                <a:lnTo>
                  <a:pt x="49" y="101"/>
                </a:lnTo>
                <a:lnTo>
                  <a:pt x="56" y="103"/>
                </a:lnTo>
                <a:lnTo>
                  <a:pt x="55" y="108"/>
                </a:lnTo>
                <a:lnTo>
                  <a:pt x="47" y="109"/>
                </a:lnTo>
                <a:lnTo>
                  <a:pt x="51" y="114"/>
                </a:lnTo>
                <a:lnTo>
                  <a:pt x="44" y="119"/>
                </a:lnTo>
                <a:lnTo>
                  <a:pt x="43" y="119"/>
                </a:lnTo>
                <a:lnTo>
                  <a:pt x="32" y="124"/>
                </a:lnTo>
                <a:lnTo>
                  <a:pt x="24" y="130"/>
                </a:lnTo>
                <a:lnTo>
                  <a:pt x="18" y="131"/>
                </a:lnTo>
                <a:lnTo>
                  <a:pt x="13" y="126"/>
                </a:lnTo>
                <a:lnTo>
                  <a:pt x="13" y="137"/>
                </a:lnTo>
                <a:lnTo>
                  <a:pt x="13" y="142"/>
                </a:lnTo>
                <a:lnTo>
                  <a:pt x="7" y="146"/>
                </a:lnTo>
                <a:lnTo>
                  <a:pt x="2" y="150"/>
                </a:lnTo>
                <a:lnTo>
                  <a:pt x="0" y="15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1670"/>
          <p:cNvSpPr>
            <a:spLocks/>
          </p:cNvSpPr>
          <p:nvPr/>
        </p:nvSpPr>
        <p:spPr bwMode="auto">
          <a:xfrm>
            <a:off x="4772025" y="6156326"/>
            <a:ext cx="23813" cy="34925"/>
          </a:xfrm>
          <a:custGeom>
            <a:avLst/>
            <a:gdLst>
              <a:gd name="T0" fmla="*/ 6 w 15"/>
              <a:gd name="T1" fmla="*/ 8 h 22"/>
              <a:gd name="T2" fmla="*/ 6 w 15"/>
              <a:gd name="T3" fmla="*/ 6 h 22"/>
              <a:gd name="T4" fmla="*/ 15 w 15"/>
              <a:gd name="T5" fmla="*/ 0 h 22"/>
              <a:gd name="T6" fmla="*/ 14 w 15"/>
              <a:gd name="T7" fmla="*/ 7 h 22"/>
              <a:gd name="T8" fmla="*/ 0 w 15"/>
              <a:gd name="T9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22">
                <a:moveTo>
                  <a:pt x="6" y="8"/>
                </a:moveTo>
                <a:lnTo>
                  <a:pt x="6" y="6"/>
                </a:lnTo>
                <a:lnTo>
                  <a:pt x="15" y="0"/>
                </a:lnTo>
                <a:lnTo>
                  <a:pt x="14" y="7"/>
                </a:lnTo>
                <a:lnTo>
                  <a:pt x="0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1671"/>
          <p:cNvSpPr>
            <a:spLocks/>
          </p:cNvSpPr>
          <p:nvPr/>
        </p:nvSpPr>
        <p:spPr bwMode="auto">
          <a:xfrm>
            <a:off x="4181475" y="6178551"/>
            <a:ext cx="19050" cy="17463"/>
          </a:xfrm>
          <a:custGeom>
            <a:avLst/>
            <a:gdLst>
              <a:gd name="T0" fmla="*/ 12 w 12"/>
              <a:gd name="T1" fmla="*/ 11 h 11"/>
              <a:gd name="T2" fmla="*/ 11 w 12"/>
              <a:gd name="T3" fmla="*/ 8 h 11"/>
              <a:gd name="T4" fmla="*/ 0 w 12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2" h="11">
                <a:moveTo>
                  <a:pt x="12" y="11"/>
                </a:moveTo>
                <a:lnTo>
                  <a:pt x="11" y="8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1672"/>
          <p:cNvSpPr>
            <a:spLocks/>
          </p:cNvSpPr>
          <p:nvPr/>
        </p:nvSpPr>
        <p:spPr bwMode="auto">
          <a:xfrm>
            <a:off x="4745038" y="6169026"/>
            <a:ext cx="36513" cy="28575"/>
          </a:xfrm>
          <a:custGeom>
            <a:avLst/>
            <a:gdLst>
              <a:gd name="T0" fmla="*/ 0 w 23"/>
              <a:gd name="T1" fmla="*/ 18 h 18"/>
              <a:gd name="T2" fmla="*/ 13 w 23"/>
              <a:gd name="T3" fmla="*/ 10 h 18"/>
              <a:gd name="T4" fmla="*/ 16 w 23"/>
              <a:gd name="T5" fmla="*/ 6 h 18"/>
              <a:gd name="T6" fmla="*/ 23 w 23"/>
              <a:gd name="T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" h="18">
                <a:moveTo>
                  <a:pt x="0" y="18"/>
                </a:moveTo>
                <a:lnTo>
                  <a:pt x="13" y="10"/>
                </a:lnTo>
                <a:lnTo>
                  <a:pt x="16" y="6"/>
                </a:lnTo>
                <a:lnTo>
                  <a:pt x="2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1673"/>
          <p:cNvSpPr>
            <a:spLocks/>
          </p:cNvSpPr>
          <p:nvPr/>
        </p:nvSpPr>
        <p:spPr bwMode="auto">
          <a:xfrm>
            <a:off x="4751388" y="6191251"/>
            <a:ext cx="20638" cy="12700"/>
          </a:xfrm>
          <a:custGeom>
            <a:avLst/>
            <a:gdLst>
              <a:gd name="T0" fmla="*/ 13 w 13"/>
              <a:gd name="T1" fmla="*/ 0 h 8"/>
              <a:gd name="T2" fmla="*/ 4 w 13"/>
              <a:gd name="T3" fmla="*/ 7 h 8"/>
              <a:gd name="T4" fmla="*/ 0 w 13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8">
                <a:moveTo>
                  <a:pt x="13" y="0"/>
                </a:moveTo>
                <a:lnTo>
                  <a:pt x="4" y="7"/>
                </a:lnTo>
                <a:lnTo>
                  <a:pt x="0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1674"/>
          <p:cNvSpPr>
            <a:spLocks/>
          </p:cNvSpPr>
          <p:nvPr/>
        </p:nvSpPr>
        <p:spPr bwMode="auto">
          <a:xfrm>
            <a:off x="4738688" y="6197601"/>
            <a:ext cx="12700" cy="11113"/>
          </a:xfrm>
          <a:custGeom>
            <a:avLst/>
            <a:gdLst>
              <a:gd name="T0" fmla="*/ 8 w 8"/>
              <a:gd name="T1" fmla="*/ 4 h 7"/>
              <a:gd name="T2" fmla="*/ 2 w 8"/>
              <a:gd name="T3" fmla="*/ 7 h 7"/>
              <a:gd name="T4" fmla="*/ 0 w 8"/>
              <a:gd name="T5" fmla="*/ 2 h 7"/>
              <a:gd name="T6" fmla="*/ 4 w 8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7">
                <a:moveTo>
                  <a:pt x="8" y="4"/>
                </a:moveTo>
                <a:lnTo>
                  <a:pt x="2" y="7"/>
                </a:lnTo>
                <a:lnTo>
                  <a:pt x="0" y="2"/>
                </a:lnTo>
                <a:lnTo>
                  <a:pt x="4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1675"/>
          <p:cNvSpPr>
            <a:spLocks/>
          </p:cNvSpPr>
          <p:nvPr/>
        </p:nvSpPr>
        <p:spPr bwMode="auto">
          <a:xfrm>
            <a:off x="4200525" y="6196013"/>
            <a:ext cx="30163" cy="19050"/>
          </a:xfrm>
          <a:custGeom>
            <a:avLst/>
            <a:gdLst>
              <a:gd name="T0" fmla="*/ 19 w 19"/>
              <a:gd name="T1" fmla="*/ 12 h 12"/>
              <a:gd name="T2" fmla="*/ 12 w 19"/>
              <a:gd name="T3" fmla="*/ 9 h 12"/>
              <a:gd name="T4" fmla="*/ 8 w 19"/>
              <a:gd name="T5" fmla="*/ 8 h 12"/>
              <a:gd name="T6" fmla="*/ 7 w 19"/>
              <a:gd name="T7" fmla="*/ 7 h 12"/>
              <a:gd name="T8" fmla="*/ 0 w 19"/>
              <a:gd name="T9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2">
                <a:moveTo>
                  <a:pt x="19" y="12"/>
                </a:moveTo>
                <a:lnTo>
                  <a:pt x="12" y="9"/>
                </a:lnTo>
                <a:lnTo>
                  <a:pt x="8" y="8"/>
                </a:lnTo>
                <a:lnTo>
                  <a:pt x="7" y="7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Line 1676"/>
          <p:cNvSpPr>
            <a:spLocks noChangeShapeType="1"/>
          </p:cNvSpPr>
          <p:nvPr/>
        </p:nvSpPr>
        <p:spPr bwMode="auto">
          <a:xfrm flipH="1" flipV="1">
            <a:off x="4230688" y="6215063"/>
            <a:ext cx="635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1677"/>
          <p:cNvSpPr>
            <a:spLocks/>
          </p:cNvSpPr>
          <p:nvPr/>
        </p:nvSpPr>
        <p:spPr bwMode="auto">
          <a:xfrm>
            <a:off x="4271963" y="6210301"/>
            <a:ext cx="6350" cy="11113"/>
          </a:xfrm>
          <a:custGeom>
            <a:avLst/>
            <a:gdLst>
              <a:gd name="T0" fmla="*/ 4 w 4"/>
              <a:gd name="T1" fmla="*/ 7 h 7"/>
              <a:gd name="T2" fmla="*/ 2 w 4"/>
              <a:gd name="T3" fmla="*/ 0 h 7"/>
              <a:gd name="T4" fmla="*/ 0 w 4"/>
              <a:gd name="T5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7"/>
                </a:moveTo>
                <a:lnTo>
                  <a:pt x="2" y="0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1678"/>
          <p:cNvSpPr>
            <a:spLocks/>
          </p:cNvSpPr>
          <p:nvPr/>
        </p:nvSpPr>
        <p:spPr bwMode="auto">
          <a:xfrm>
            <a:off x="4727575" y="6167438"/>
            <a:ext cx="44450" cy="57150"/>
          </a:xfrm>
          <a:custGeom>
            <a:avLst/>
            <a:gdLst>
              <a:gd name="T0" fmla="*/ 28 w 28"/>
              <a:gd name="T1" fmla="*/ 0 h 36"/>
              <a:gd name="T2" fmla="*/ 23 w 28"/>
              <a:gd name="T3" fmla="*/ 7 h 36"/>
              <a:gd name="T4" fmla="*/ 17 w 28"/>
              <a:gd name="T5" fmla="*/ 10 h 36"/>
              <a:gd name="T6" fmla="*/ 13 w 28"/>
              <a:gd name="T7" fmla="*/ 14 h 36"/>
              <a:gd name="T8" fmla="*/ 5 w 28"/>
              <a:gd name="T9" fmla="*/ 16 h 36"/>
              <a:gd name="T10" fmla="*/ 2 w 28"/>
              <a:gd name="T11" fmla="*/ 21 h 36"/>
              <a:gd name="T12" fmla="*/ 4 w 28"/>
              <a:gd name="T13" fmla="*/ 27 h 36"/>
              <a:gd name="T14" fmla="*/ 4 w 28"/>
              <a:gd name="T15" fmla="*/ 30 h 36"/>
              <a:gd name="T16" fmla="*/ 4 w 28"/>
              <a:gd name="T17" fmla="*/ 33 h 36"/>
              <a:gd name="T18" fmla="*/ 0 w 28"/>
              <a:gd name="T19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8" h="36">
                <a:moveTo>
                  <a:pt x="28" y="0"/>
                </a:moveTo>
                <a:lnTo>
                  <a:pt x="23" y="7"/>
                </a:lnTo>
                <a:lnTo>
                  <a:pt x="17" y="10"/>
                </a:lnTo>
                <a:lnTo>
                  <a:pt x="13" y="14"/>
                </a:lnTo>
                <a:lnTo>
                  <a:pt x="5" y="16"/>
                </a:lnTo>
                <a:lnTo>
                  <a:pt x="2" y="21"/>
                </a:lnTo>
                <a:lnTo>
                  <a:pt x="4" y="27"/>
                </a:lnTo>
                <a:lnTo>
                  <a:pt x="4" y="30"/>
                </a:lnTo>
                <a:lnTo>
                  <a:pt x="4" y="33"/>
                </a:lnTo>
                <a:lnTo>
                  <a:pt x="0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1679"/>
          <p:cNvSpPr>
            <a:spLocks/>
          </p:cNvSpPr>
          <p:nvPr/>
        </p:nvSpPr>
        <p:spPr bwMode="auto">
          <a:xfrm>
            <a:off x="4237038" y="6215063"/>
            <a:ext cx="34925" cy="12700"/>
          </a:xfrm>
          <a:custGeom>
            <a:avLst/>
            <a:gdLst>
              <a:gd name="T0" fmla="*/ 22 w 22"/>
              <a:gd name="T1" fmla="*/ 0 h 8"/>
              <a:gd name="T2" fmla="*/ 21 w 22"/>
              <a:gd name="T3" fmla="*/ 1 h 8"/>
              <a:gd name="T4" fmla="*/ 22 w 22"/>
              <a:gd name="T5" fmla="*/ 8 h 8"/>
              <a:gd name="T6" fmla="*/ 15 w 22"/>
              <a:gd name="T7" fmla="*/ 7 h 8"/>
              <a:gd name="T8" fmla="*/ 13 w 22"/>
              <a:gd name="T9" fmla="*/ 7 h 8"/>
              <a:gd name="T10" fmla="*/ 7 w 22"/>
              <a:gd name="T11" fmla="*/ 4 h 8"/>
              <a:gd name="T12" fmla="*/ 0 w 22"/>
              <a:gd name="T13" fmla="*/ 1 h 8"/>
              <a:gd name="T14" fmla="*/ 0 w 22"/>
              <a:gd name="T15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8">
                <a:moveTo>
                  <a:pt x="22" y="0"/>
                </a:moveTo>
                <a:lnTo>
                  <a:pt x="21" y="1"/>
                </a:lnTo>
                <a:lnTo>
                  <a:pt x="22" y="8"/>
                </a:lnTo>
                <a:lnTo>
                  <a:pt x="15" y="7"/>
                </a:lnTo>
                <a:lnTo>
                  <a:pt x="13" y="7"/>
                </a:lnTo>
                <a:lnTo>
                  <a:pt x="7" y="4"/>
                </a:lnTo>
                <a:lnTo>
                  <a:pt x="0" y="1"/>
                </a:lnTo>
                <a:lnTo>
                  <a:pt x="0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Line 1680"/>
          <p:cNvSpPr>
            <a:spLocks noChangeShapeType="1"/>
          </p:cNvSpPr>
          <p:nvPr/>
        </p:nvSpPr>
        <p:spPr bwMode="auto">
          <a:xfrm flipH="1">
            <a:off x="4714875" y="6224588"/>
            <a:ext cx="12700" cy="9525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1681"/>
          <p:cNvSpPr>
            <a:spLocks/>
          </p:cNvSpPr>
          <p:nvPr/>
        </p:nvSpPr>
        <p:spPr bwMode="auto">
          <a:xfrm>
            <a:off x="4699000" y="6234113"/>
            <a:ext cx="15875" cy="9525"/>
          </a:xfrm>
          <a:custGeom>
            <a:avLst/>
            <a:gdLst>
              <a:gd name="T0" fmla="*/ 10 w 10"/>
              <a:gd name="T1" fmla="*/ 0 h 6"/>
              <a:gd name="T2" fmla="*/ 3 w 10"/>
              <a:gd name="T3" fmla="*/ 3 h 6"/>
              <a:gd name="T4" fmla="*/ 0 w 10"/>
              <a:gd name="T5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6">
                <a:moveTo>
                  <a:pt x="10" y="0"/>
                </a:moveTo>
                <a:lnTo>
                  <a:pt x="3" y="3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Line 1682"/>
          <p:cNvSpPr>
            <a:spLocks noChangeShapeType="1"/>
          </p:cNvSpPr>
          <p:nvPr/>
        </p:nvSpPr>
        <p:spPr bwMode="auto">
          <a:xfrm flipH="1">
            <a:off x="4697413" y="6243638"/>
            <a:ext cx="1588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1683"/>
          <p:cNvSpPr>
            <a:spLocks/>
          </p:cNvSpPr>
          <p:nvPr/>
        </p:nvSpPr>
        <p:spPr bwMode="auto">
          <a:xfrm>
            <a:off x="4243388" y="6226176"/>
            <a:ext cx="22225" cy="23813"/>
          </a:xfrm>
          <a:custGeom>
            <a:avLst/>
            <a:gdLst>
              <a:gd name="T0" fmla="*/ 13 w 14"/>
              <a:gd name="T1" fmla="*/ 15 h 15"/>
              <a:gd name="T2" fmla="*/ 6 w 14"/>
              <a:gd name="T3" fmla="*/ 11 h 15"/>
              <a:gd name="T4" fmla="*/ 6 w 14"/>
              <a:gd name="T5" fmla="*/ 7 h 15"/>
              <a:gd name="T6" fmla="*/ 5 w 14"/>
              <a:gd name="T7" fmla="*/ 8 h 15"/>
              <a:gd name="T8" fmla="*/ 0 w 14"/>
              <a:gd name="T9" fmla="*/ 8 h 15"/>
              <a:gd name="T10" fmla="*/ 0 w 14"/>
              <a:gd name="T11" fmla="*/ 1 h 15"/>
              <a:gd name="T12" fmla="*/ 0 w 14"/>
              <a:gd name="T13" fmla="*/ 0 h 15"/>
              <a:gd name="T14" fmla="*/ 11 w 14"/>
              <a:gd name="T15" fmla="*/ 4 h 15"/>
              <a:gd name="T16" fmla="*/ 14 w 14"/>
              <a:gd name="T17" fmla="*/ 8 h 15"/>
              <a:gd name="T18" fmla="*/ 13 w 14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5">
                <a:moveTo>
                  <a:pt x="13" y="15"/>
                </a:moveTo>
                <a:lnTo>
                  <a:pt x="6" y="11"/>
                </a:lnTo>
                <a:lnTo>
                  <a:pt x="6" y="7"/>
                </a:lnTo>
                <a:lnTo>
                  <a:pt x="5" y="8"/>
                </a:lnTo>
                <a:lnTo>
                  <a:pt x="0" y="8"/>
                </a:lnTo>
                <a:lnTo>
                  <a:pt x="0" y="1"/>
                </a:lnTo>
                <a:lnTo>
                  <a:pt x="0" y="0"/>
                </a:lnTo>
                <a:lnTo>
                  <a:pt x="11" y="4"/>
                </a:lnTo>
                <a:lnTo>
                  <a:pt x="14" y="8"/>
                </a:lnTo>
                <a:lnTo>
                  <a:pt x="13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1684"/>
          <p:cNvSpPr>
            <a:spLocks/>
          </p:cNvSpPr>
          <p:nvPr/>
        </p:nvSpPr>
        <p:spPr bwMode="auto">
          <a:xfrm>
            <a:off x="4254500" y="6221413"/>
            <a:ext cx="69850" cy="46038"/>
          </a:xfrm>
          <a:custGeom>
            <a:avLst/>
            <a:gdLst>
              <a:gd name="T0" fmla="*/ 0 w 44"/>
              <a:gd name="T1" fmla="*/ 29 h 29"/>
              <a:gd name="T2" fmla="*/ 3 w 44"/>
              <a:gd name="T3" fmla="*/ 22 h 29"/>
              <a:gd name="T4" fmla="*/ 13 w 44"/>
              <a:gd name="T5" fmla="*/ 23 h 29"/>
              <a:gd name="T6" fmla="*/ 13 w 44"/>
              <a:gd name="T7" fmla="*/ 19 h 29"/>
              <a:gd name="T8" fmla="*/ 22 w 44"/>
              <a:gd name="T9" fmla="*/ 15 h 29"/>
              <a:gd name="T10" fmla="*/ 26 w 44"/>
              <a:gd name="T11" fmla="*/ 12 h 29"/>
              <a:gd name="T12" fmla="*/ 29 w 44"/>
              <a:gd name="T13" fmla="*/ 12 h 29"/>
              <a:gd name="T14" fmla="*/ 30 w 44"/>
              <a:gd name="T15" fmla="*/ 11 h 29"/>
              <a:gd name="T16" fmla="*/ 38 w 44"/>
              <a:gd name="T17" fmla="*/ 6 h 29"/>
              <a:gd name="T18" fmla="*/ 40 w 44"/>
              <a:gd name="T19" fmla="*/ 4 h 29"/>
              <a:gd name="T20" fmla="*/ 44 w 44"/>
              <a:gd name="T21" fmla="*/ 3 h 29"/>
              <a:gd name="T22" fmla="*/ 43 w 44"/>
              <a:gd name="T23" fmla="*/ 0 h 29"/>
              <a:gd name="T24" fmla="*/ 36 w 44"/>
              <a:gd name="T25" fmla="*/ 2 h 29"/>
              <a:gd name="T26" fmla="*/ 32 w 44"/>
              <a:gd name="T27" fmla="*/ 3 h 29"/>
              <a:gd name="T28" fmla="*/ 21 w 44"/>
              <a:gd name="T29" fmla="*/ 11 h 29"/>
              <a:gd name="T30" fmla="*/ 19 w 44"/>
              <a:gd name="T31" fmla="*/ 11 h 29"/>
              <a:gd name="T32" fmla="*/ 15 w 44"/>
              <a:gd name="T3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4" h="29">
                <a:moveTo>
                  <a:pt x="0" y="29"/>
                </a:moveTo>
                <a:lnTo>
                  <a:pt x="3" y="22"/>
                </a:lnTo>
                <a:lnTo>
                  <a:pt x="13" y="23"/>
                </a:lnTo>
                <a:lnTo>
                  <a:pt x="13" y="19"/>
                </a:lnTo>
                <a:lnTo>
                  <a:pt x="22" y="15"/>
                </a:lnTo>
                <a:lnTo>
                  <a:pt x="26" y="12"/>
                </a:lnTo>
                <a:lnTo>
                  <a:pt x="29" y="12"/>
                </a:lnTo>
                <a:lnTo>
                  <a:pt x="30" y="11"/>
                </a:lnTo>
                <a:lnTo>
                  <a:pt x="38" y="6"/>
                </a:lnTo>
                <a:lnTo>
                  <a:pt x="40" y="4"/>
                </a:lnTo>
                <a:lnTo>
                  <a:pt x="44" y="3"/>
                </a:lnTo>
                <a:lnTo>
                  <a:pt x="43" y="0"/>
                </a:lnTo>
                <a:lnTo>
                  <a:pt x="36" y="2"/>
                </a:lnTo>
                <a:lnTo>
                  <a:pt x="32" y="3"/>
                </a:lnTo>
                <a:lnTo>
                  <a:pt x="21" y="11"/>
                </a:lnTo>
                <a:lnTo>
                  <a:pt x="19" y="11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1685"/>
          <p:cNvSpPr>
            <a:spLocks/>
          </p:cNvSpPr>
          <p:nvPr/>
        </p:nvSpPr>
        <p:spPr bwMode="auto">
          <a:xfrm>
            <a:off x="4676775" y="6248401"/>
            <a:ext cx="20638" cy="20638"/>
          </a:xfrm>
          <a:custGeom>
            <a:avLst/>
            <a:gdLst>
              <a:gd name="T0" fmla="*/ 13 w 13"/>
              <a:gd name="T1" fmla="*/ 0 h 13"/>
              <a:gd name="T2" fmla="*/ 11 w 13"/>
              <a:gd name="T3" fmla="*/ 2 h 13"/>
              <a:gd name="T4" fmla="*/ 4 w 13"/>
              <a:gd name="T5" fmla="*/ 5 h 13"/>
              <a:gd name="T6" fmla="*/ 7 w 13"/>
              <a:gd name="T7" fmla="*/ 9 h 13"/>
              <a:gd name="T8" fmla="*/ 0 w 13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3">
                <a:moveTo>
                  <a:pt x="13" y="0"/>
                </a:moveTo>
                <a:lnTo>
                  <a:pt x="11" y="2"/>
                </a:lnTo>
                <a:lnTo>
                  <a:pt x="4" y="5"/>
                </a:lnTo>
                <a:lnTo>
                  <a:pt x="7" y="9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1686"/>
          <p:cNvSpPr>
            <a:spLocks/>
          </p:cNvSpPr>
          <p:nvPr/>
        </p:nvSpPr>
        <p:spPr bwMode="auto">
          <a:xfrm>
            <a:off x="4573588" y="6264276"/>
            <a:ext cx="11113" cy="11113"/>
          </a:xfrm>
          <a:custGeom>
            <a:avLst/>
            <a:gdLst>
              <a:gd name="T0" fmla="*/ 7 w 7"/>
              <a:gd name="T1" fmla="*/ 7 h 7"/>
              <a:gd name="T2" fmla="*/ 1 w 7"/>
              <a:gd name="T3" fmla="*/ 0 h 7"/>
              <a:gd name="T4" fmla="*/ 0 w 7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7">
                <a:moveTo>
                  <a:pt x="7" y="7"/>
                </a:moveTo>
                <a:lnTo>
                  <a:pt x="1" y="0"/>
                </a:lnTo>
                <a:lnTo>
                  <a:pt x="0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1687"/>
          <p:cNvSpPr>
            <a:spLocks/>
          </p:cNvSpPr>
          <p:nvPr/>
        </p:nvSpPr>
        <p:spPr bwMode="auto">
          <a:xfrm>
            <a:off x="4645025" y="6267451"/>
            <a:ext cx="31750" cy="7938"/>
          </a:xfrm>
          <a:custGeom>
            <a:avLst/>
            <a:gdLst>
              <a:gd name="T0" fmla="*/ 20 w 20"/>
              <a:gd name="T1" fmla="*/ 1 h 5"/>
              <a:gd name="T2" fmla="*/ 15 w 20"/>
              <a:gd name="T3" fmla="*/ 1 h 5"/>
              <a:gd name="T4" fmla="*/ 14 w 20"/>
              <a:gd name="T5" fmla="*/ 1 h 5"/>
              <a:gd name="T6" fmla="*/ 8 w 20"/>
              <a:gd name="T7" fmla="*/ 0 h 5"/>
              <a:gd name="T8" fmla="*/ 4 w 20"/>
              <a:gd name="T9" fmla="*/ 4 h 5"/>
              <a:gd name="T10" fmla="*/ 0 w 20"/>
              <a:gd name="T11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" h="5">
                <a:moveTo>
                  <a:pt x="20" y="1"/>
                </a:moveTo>
                <a:lnTo>
                  <a:pt x="15" y="1"/>
                </a:lnTo>
                <a:lnTo>
                  <a:pt x="14" y="1"/>
                </a:lnTo>
                <a:lnTo>
                  <a:pt x="8" y="0"/>
                </a:lnTo>
                <a:lnTo>
                  <a:pt x="4" y="4"/>
                </a:lnTo>
                <a:lnTo>
                  <a:pt x="0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Freeform 1688"/>
          <p:cNvSpPr>
            <a:spLocks/>
          </p:cNvSpPr>
          <p:nvPr/>
        </p:nvSpPr>
        <p:spPr bwMode="auto">
          <a:xfrm>
            <a:off x="4308475" y="6267451"/>
            <a:ext cx="17463" cy="12700"/>
          </a:xfrm>
          <a:custGeom>
            <a:avLst/>
            <a:gdLst>
              <a:gd name="T0" fmla="*/ 11 w 11"/>
              <a:gd name="T1" fmla="*/ 8 h 8"/>
              <a:gd name="T2" fmla="*/ 3 w 11"/>
              <a:gd name="T3" fmla="*/ 5 h 8"/>
              <a:gd name="T4" fmla="*/ 3 w 11"/>
              <a:gd name="T5" fmla="*/ 4 h 8"/>
              <a:gd name="T6" fmla="*/ 0 w 11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1" h="8">
                <a:moveTo>
                  <a:pt x="11" y="8"/>
                </a:moveTo>
                <a:lnTo>
                  <a:pt x="3" y="5"/>
                </a:lnTo>
                <a:lnTo>
                  <a:pt x="3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1689"/>
          <p:cNvSpPr>
            <a:spLocks/>
          </p:cNvSpPr>
          <p:nvPr/>
        </p:nvSpPr>
        <p:spPr bwMode="auto">
          <a:xfrm>
            <a:off x="4287838" y="6256338"/>
            <a:ext cx="23813" cy="39688"/>
          </a:xfrm>
          <a:custGeom>
            <a:avLst/>
            <a:gdLst>
              <a:gd name="T0" fmla="*/ 13 w 15"/>
              <a:gd name="T1" fmla="*/ 7 h 25"/>
              <a:gd name="T2" fmla="*/ 11 w 15"/>
              <a:gd name="T3" fmla="*/ 0 h 25"/>
              <a:gd name="T4" fmla="*/ 8 w 15"/>
              <a:gd name="T5" fmla="*/ 4 h 25"/>
              <a:gd name="T6" fmla="*/ 9 w 15"/>
              <a:gd name="T7" fmla="*/ 8 h 25"/>
              <a:gd name="T8" fmla="*/ 11 w 15"/>
              <a:gd name="T9" fmla="*/ 11 h 25"/>
              <a:gd name="T10" fmla="*/ 15 w 15"/>
              <a:gd name="T11" fmla="*/ 15 h 25"/>
              <a:gd name="T12" fmla="*/ 12 w 15"/>
              <a:gd name="T13" fmla="*/ 19 h 25"/>
              <a:gd name="T14" fmla="*/ 4 w 15"/>
              <a:gd name="T15" fmla="*/ 20 h 25"/>
              <a:gd name="T16" fmla="*/ 0 w 15"/>
              <a:gd name="T17" fmla="*/ 20 h 25"/>
              <a:gd name="T18" fmla="*/ 5 w 15"/>
              <a:gd name="T19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25">
                <a:moveTo>
                  <a:pt x="13" y="7"/>
                </a:moveTo>
                <a:lnTo>
                  <a:pt x="11" y="0"/>
                </a:lnTo>
                <a:lnTo>
                  <a:pt x="8" y="4"/>
                </a:lnTo>
                <a:lnTo>
                  <a:pt x="9" y="8"/>
                </a:lnTo>
                <a:lnTo>
                  <a:pt x="11" y="11"/>
                </a:lnTo>
                <a:lnTo>
                  <a:pt x="15" y="15"/>
                </a:lnTo>
                <a:lnTo>
                  <a:pt x="12" y="19"/>
                </a:lnTo>
                <a:lnTo>
                  <a:pt x="4" y="20"/>
                </a:lnTo>
                <a:lnTo>
                  <a:pt x="0" y="20"/>
                </a:lnTo>
                <a:lnTo>
                  <a:pt x="5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1690"/>
          <p:cNvSpPr>
            <a:spLocks/>
          </p:cNvSpPr>
          <p:nvPr/>
        </p:nvSpPr>
        <p:spPr bwMode="auto">
          <a:xfrm>
            <a:off x="4575175" y="6275388"/>
            <a:ext cx="11113" cy="30163"/>
          </a:xfrm>
          <a:custGeom>
            <a:avLst/>
            <a:gdLst>
              <a:gd name="T0" fmla="*/ 0 w 7"/>
              <a:gd name="T1" fmla="*/ 19 h 19"/>
              <a:gd name="T2" fmla="*/ 4 w 7"/>
              <a:gd name="T3" fmla="*/ 15 h 19"/>
              <a:gd name="T4" fmla="*/ 7 w 7"/>
              <a:gd name="T5" fmla="*/ 11 h 19"/>
              <a:gd name="T6" fmla="*/ 7 w 7"/>
              <a:gd name="T7" fmla="*/ 8 h 19"/>
              <a:gd name="T8" fmla="*/ 7 w 7"/>
              <a:gd name="T9" fmla="*/ 7 h 19"/>
              <a:gd name="T10" fmla="*/ 6 w 7"/>
              <a:gd name="T11" fmla="*/ 2 h 19"/>
              <a:gd name="T12" fmla="*/ 6 w 7"/>
              <a:gd name="T1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19">
                <a:moveTo>
                  <a:pt x="0" y="19"/>
                </a:moveTo>
                <a:lnTo>
                  <a:pt x="4" y="15"/>
                </a:lnTo>
                <a:lnTo>
                  <a:pt x="7" y="11"/>
                </a:lnTo>
                <a:lnTo>
                  <a:pt x="7" y="8"/>
                </a:lnTo>
                <a:lnTo>
                  <a:pt x="7" y="7"/>
                </a:lnTo>
                <a:lnTo>
                  <a:pt x="6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1691"/>
          <p:cNvSpPr>
            <a:spLocks/>
          </p:cNvSpPr>
          <p:nvPr/>
        </p:nvSpPr>
        <p:spPr bwMode="auto">
          <a:xfrm>
            <a:off x="4243388" y="6267451"/>
            <a:ext cx="55563" cy="41275"/>
          </a:xfrm>
          <a:custGeom>
            <a:avLst/>
            <a:gdLst>
              <a:gd name="T0" fmla="*/ 33 w 35"/>
              <a:gd name="T1" fmla="*/ 18 h 26"/>
              <a:gd name="T2" fmla="*/ 35 w 35"/>
              <a:gd name="T3" fmla="*/ 19 h 26"/>
              <a:gd name="T4" fmla="*/ 35 w 35"/>
              <a:gd name="T5" fmla="*/ 26 h 26"/>
              <a:gd name="T6" fmla="*/ 17 w 35"/>
              <a:gd name="T7" fmla="*/ 23 h 26"/>
              <a:gd name="T8" fmla="*/ 6 w 35"/>
              <a:gd name="T9" fmla="*/ 18 h 26"/>
              <a:gd name="T10" fmla="*/ 3 w 35"/>
              <a:gd name="T11" fmla="*/ 18 h 26"/>
              <a:gd name="T12" fmla="*/ 0 w 35"/>
              <a:gd name="T13" fmla="*/ 7 h 26"/>
              <a:gd name="T14" fmla="*/ 6 w 35"/>
              <a:gd name="T15" fmla="*/ 4 h 26"/>
              <a:gd name="T16" fmla="*/ 7 w 35"/>
              <a:gd name="T17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5" h="26">
                <a:moveTo>
                  <a:pt x="33" y="18"/>
                </a:moveTo>
                <a:lnTo>
                  <a:pt x="35" y="19"/>
                </a:lnTo>
                <a:lnTo>
                  <a:pt x="35" y="26"/>
                </a:lnTo>
                <a:lnTo>
                  <a:pt x="17" y="23"/>
                </a:lnTo>
                <a:lnTo>
                  <a:pt x="6" y="18"/>
                </a:lnTo>
                <a:lnTo>
                  <a:pt x="3" y="18"/>
                </a:lnTo>
                <a:lnTo>
                  <a:pt x="0" y="7"/>
                </a:lnTo>
                <a:lnTo>
                  <a:pt x="6" y="4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1692"/>
          <p:cNvSpPr>
            <a:spLocks/>
          </p:cNvSpPr>
          <p:nvPr/>
        </p:nvSpPr>
        <p:spPr bwMode="auto">
          <a:xfrm>
            <a:off x="4305300" y="6280151"/>
            <a:ext cx="47625" cy="36513"/>
          </a:xfrm>
          <a:custGeom>
            <a:avLst/>
            <a:gdLst>
              <a:gd name="T0" fmla="*/ 21 w 30"/>
              <a:gd name="T1" fmla="*/ 23 h 23"/>
              <a:gd name="T2" fmla="*/ 28 w 30"/>
              <a:gd name="T3" fmla="*/ 15 h 23"/>
              <a:gd name="T4" fmla="*/ 20 w 30"/>
              <a:gd name="T5" fmla="*/ 19 h 23"/>
              <a:gd name="T6" fmla="*/ 19 w 30"/>
              <a:gd name="T7" fmla="*/ 20 h 23"/>
              <a:gd name="T8" fmla="*/ 15 w 30"/>
              <a:gd name="T9" fmla="*/ 22 h 23"/>
              <a:gd name="T10" fmla="*/ 11 w 30"/>
              <a:gd name="T11" fmla="*/ 22 h 23"/>
              <a:gd name="T12" fmla="*/ 15 w 30"/>
              <a:gd name="T13" fmla="*/ 12 h 23"/>
              <a:gd name="T14" fmla="*/ 12 w 30"/>
              <a:gd name="T15" fmla="*/ 11 h 23"/>
              <a:gd name="T16" fmla="*/ 8 w 30"/>
              <a:gd name="T17" fmla="*/ 15 h 23"/>
              <a:gd name="T18" fmla="*/ 0 w 30"/>
              <a:gd name="T19" fmla="*/ 11 h 23"/>
              <a:gd name="T20" fmla="*/ 0 w 30"/>
              <a:gd name="T21" fmla="*/ 11 h 23"/>
              <a:gd name="T22" fmla="*/ 9 w 30"/>
              <a:gd name="T23" fmla="*/ 4 h 23"/>
              <a:gd name="T24" fmla="*/ 15 w 30"/>
              <a:gd name="T25" fmla="*/ 5 h 23"/>
              <a:gd name="T26" fmla="*/ 16 w 30"/>
              <a:gd name="T27" fmla="*/ 7 h 23"/>
              <a:gd name="T28" fmla="*/ 30 w 30"/>
              <a:gd name="T29" fmla="*/ 5 h 23"/>
              <a:gd name="T30" fmla="*/ 28 w 30"/>
              <a:gd name="T31" fmla="*/ 0 h 23"/>
              <a:gd name="T32" fmla="*/ 17 w 30"/>
              <a:gd name="T33" fmla="*/ 3 h 23"/>
              <a:gd name="T34" fmla="*/ 13 w 30"/>
              <a:gd name="T35" fmla="*/ 0 h 23"/>
              <a:gd name="T36" fmla="*/ 13 w 30"/>
              <a:gd name="T37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23">
                <a:moveTo>
                  <a:pt x="21" y="23"/>
                </a:moveTo>
                <a:lnTo>
                  <a:pt x="28" y="15"/>
                </a:lnTo>
                <a:lnTo>
                  <a:pt x="20" y="19"/>
                </a:lnTo>
                <a:lnTo>
                  <a:pt x="19" y="20"/>
                </a:lnTo>
                <a:lnTo>
                  <a:pt x="15" y="22"/>
                </a:lnTo>
                <a:lnTo>
                  <a:pt x="11" y="22"/>
                </a:lnTo>
                <a:lnTo>
                  <a:pt x="15" y="12"/>
                </a:lnTo>
                <a:lnTo>
                  <a:pt x="12" y="11"/>
                </a:lnTo>
                <a:lnTo>
                  <a:pt x="8" y="15"/>
                </a:lnTo>
                <a:lnTo>
                  <a:pt x="0" y="11"/>
                </a:lnTo>
                <a:lnTo>
                  <a:pt x="0" y="11"/>
                </a:lnTo>
                <a:lnTo>
                  <a:pt x="9" y="4"/>
                </a:lnTo>
                <a:lnTo>
                  <a:pt x="15" y="5"/>
                </a:lnTo>
                <a:lnTo>
                  <a:pt x="16" y="7"/>
                </a:lnTo>
                <a:lnTo>
                  <a:pt x="30" y="5"/>
                </a:lnTo>
                <a:lnTo>
                  <a:pt x="28" y="0"/>
                </a:lnTo>
                <a:lnTo>
                  <a:pt x="17" y="3"/>
                </a:lnTo>
                <a:lnTo>
                  <a:pt x="13" y="0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1693"/>
          <p:cNvSpPr>
            <a:spLocks/>
          </p:cNvSpPr>
          <p:nvPr/>
        </p:nvSpPr>
        <p:spPr bwMode="auto">
          <a:xfrm>
            <a:off x="4360863" y="6296026"/>
            <a:ext cx="19050" cy="25400"/>
          </a:xfrm>
          <a:custGeom>
            <a:avLst/>
            <a:gdLst>
              <a:gd name="T0" fmla="*/ 0 w 12"/>
              <a:gd name="T1" fmla="*/ 16 h 16"/>
              <a:gd name="T2" fmla="*/ 8 w 12"/>
              <a:gd name="T3" fmla="*/ 15 h 16"/>
              <a:gd name="T4" fmla="*/ 12 w 12"/>
              <a:gd name="T5" fmla="*/ 4 h 16"/>
              <a:gd name="T6" fmla="*/ 12 w 12"/>
              <a:gd name="T7" fmla="*/ 2 h 16"/>
              <a:gd name="T8" fmla="*/ 12 w 12"/>
              <a:gd name="T9" fmla="*/ 0 h 16"/>
              <a:gd name="T10" fmla="*/ 7 w 12"/>
              <a:gd name="T11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6">
                <a:moveTo>
                  <a:pt x="0" y="16"/>
                </a:moveTo>
                <a:lnTo>
                  <a:pt x="8" y="15"/>
                </a:lnTo>
                <a:lnTo>
                  <a:pt x="12" y="4"/>
                </a:lnTo>
                <a:lnTo>
                  <a:pt x="12" y="2"/>
                </a:lnTo>
                <a:lnTo>
                  <a:pt x="12" y="0"/>
                </a:lnTo>
                <a:lnTo>
                  <a:pt x="7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1694"/>
          <p:cNvSpPr>
            <a:spLocks/>
          </p:cNvSpPr>
          <p:nvPr/>
        </p:nvSpPr>
        <p:spPr bwMode="auto">
          <a:xfrm>
            <a:off x="4575175" y="6275388"/>
            <a:ext cx="69850" cy="47625"/>
          </a:xfrm>
          <a:custGeom>
            <a:avLst/>
            <a:gdLst>
              <a:gd name="T0" fmla="*/ 44 w 44"/>
              <a:gd name="T1" fmla="*/ 0 h 30"/>
              <a:gd name="T2" fmla="*/ 43 w 44"/>
              <a:gd name="T3" fmla="*/ 2 h 30"/>
              <a:gd name="T4" fmla="*/ 38 w 44"/>
              <a:gd name="T5" fmla="*/ 3 h 30"/>
              <a:gd name="T6" fmla="*/ 30 w 44"/>
              <a:gd name="T7" fmla="*/ 6 h 30"/>
              <a:gd name="T8" fmla="*/ 37 w 44"/>
              <a:gd name="T9" fmla="*/ 11 h 30"/>
              <a:gd name="T10" fmla="*/ 29 w 44"/>
              <a:gd name="T11" fmla="*/ 18 h 30"/>
              <a:gd name="T12" fmla="*/ 26 w 44"/>
              <a:gd name="T13" fmla="*/ 15 h 30"/>
              <a:gd name="T14" fmla="*/ 29 w 44"/>
              <a:gd name="T15" fmla="*/ 25 h 30"/>
              <a:gd name="T16" fmla="*/ 22 w 44"/>
              <a:gd name="T17" fmla="*/ 26 h 30"/>
              <a:gd name="T18" fmla="*/ 22 w 44"/>
              <a:gd name="T19" fmla="*/ 25 h 30"/>
              <a:gd name="T20" fmla="*/ 22 w 44"/>
              <a:gd name="T21" fmla="*/ 18 h 30"/>
              <a:gd name="T22" fmla="*/ 18 w 44"/>
              <a:gd name="T23" fmla="*/ 19 h 30"/>
              <a:gd name="T24" fmla="*/ 18 w 44"/>
              <a:gd name="T25" fmla="*/ 22 h 30"/>
              <a:gd name="T26" fmla="*/ 14 w 44"/>
              <a:gd name="T27" fmla="*/ 30 h 30"/>
              <a:gd name="T28" fmla="*/ 2 w 44"/>
              <a:gd name="T29" fmla="*/ 23 h 30"/>
              <a:gd name="T30" fmla="*/ 0 w 44"/>
              <a:gd name="T31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4" h="30">
                <a:moveTo>
                  <a:pt x="44" y="0"/>
                </a:moveTo>
                <a:lnTo>
                  <a:pt x="43" y="2"/>
                </a:lnTo>
                <a:lnTo>
                  <a:pt x="38" y="3"/>
                </a:lnTo>
                <a:lnTo>
                  <a:pt x="30" y="6"/>
                </a:lnTo>
                <a:lnTo>
                  <a:pt x="37" y="11"/>
                </a:lnTo>
                <a:lnTo>
                  <a:pt x="29" y="18"/>
                </a:lnTo>
                <a:lnTo>
                  <a:pt x="26" y="15"/>
                </a:lnTo>
                <a:lnTo>
                  <a:pt x="29" y="25"/>
                </a:lnTo>
                <a:lnTo>
                  <a:pt x="22" y="26"/>
                </a:lnTo>
                <a:lnTo>
                  <a:pt x="22" y="25"/>
                </a:lnTo>
                <a:lnTo>
                  <a:pt x="22" y="18"/>
                </a:lnTo>
                <a:lnTo>
                  <a:pt x="18" y="19"/>
                </a:lnTo>
                <a:lnTo>
                  <a:pt x="18" y="22"/>
                </a:lnTo>
                <a:lnTo>
                  <a:pt x="14" y="30"/>
                </a:lnTo>
                <a:lnTo>
                  <a:pt x="2" y="23"/>
                </a:lnTo>
                <a:lnTo>
                  <a:pt x="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1695"/>
          <p:cNvSpPr>
            <a:spLocks/>
          </p:cNvSpPr>
          <p:nvPr/>
        </p:nvSpPr>
        <p:spPr bwMode="auto">
          <a:xfrm>
            <a:off x="4335463" y="6303963"/>
            <a:ext cx="36513" cy="22225"/>
          </a:xfrm>
          <a:custGeom>
            <a:avLst/>
            <a:gdLst>
              <a:gd name="T0" fmla="*/ 23 w 23"/>
              <a:gd name="T1" fmla="*/ 0 h 14"/>
              <a:gd name="T2" fmla="*/ 22 w 23"/>
              <a:gd name="T3" fmla="*/ 5 h 14"/>
              <a:gd name="T4" fmla="*/ 15 w 23"/>
              <a:gd name="T5" fmla="*/ 7 h 14"/>
              <a:gd name="T6" fmla="*/ 11 w 23"/>
              <a:gd name="T7" fmla="*/ 8 h 14"/>
              <a:gd name="T8" fmla="*/ 7 w 23"/>
              <a:gd name="T9" fmla="*/ 12 h 14"/>
              <a:gd name="T10" fmla="*/ 0 w 23"/>
              <a:gd name="T11" fmla="*/ 14 h 14"/>
              <a:gd name="T12" fmla="*/ 1 w 23"/>
              <a:gd name="T13" fmla="*/ 10 h 14"/>
              <a:gd name="T14" fmla="*/ 2 w 23"/>
              <a:gd name="T15" fmla="*/ 8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" h="14">
                <a:moveTo>
                  <a:pt x="23" y="0"/>
                </a:moveTo>
                <a:lnTo>
                  <a:pt x="22" y="5"/>
                </a:lnTo>
                <a:lnTo>
                  <a:pt x="15" y="7"/>
                </a:lnTo>
                <a:lnTo>
                  <a:pt x="11" y="8"/>
                </a:lnTo>
                <a:lnTo>
                  <a:pt x="7" y="12"/>
                </a:lnTo>
                <a:lnTo>
                  <a:pt x="0" y="14"/>
                </a:lnTo>
                <a:lnTo>
                  <a:pt x="1" y="10"/>
                </a:lnTo>
                <a:lnTo>
                  <a:pt x="2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1696"/>
          <p:cNvSpPr>
            <a:spLocks/>
          </p:cNvSpPr>
          <p:nvPr/>
        </p:nvSpPr>
        <p:spPr bwMode="auto">
          <a:xfrm>
            <a:off x="4513263" y="6275388"/>
            <a:ext cx="61913" cy="57150"/>
          </a:xfrm>
          <a:custGeom>
            <a:avLst/>
            <a:gdLst>
              <a:gd name="T0" fmla="*/ 38 w 39"/>
              <a:gd name="T1" fmla="*/ 0 h 36"/>
              <a:gd name="T2" fmla="*/ 39 w 39"/>
              <a:gd name="T3" fmla="*/ 10 h 36"/>
              <a:gd name="T4" fmla="*/ 36 w 39"/>
              <a:gd name="T5" fmla="*/ 14 h 36"/>
              <a:gd name="T6" fmla="*/ 32 w 39"/>
              <a:gd name="T7" fmla="*/ 21 h 36"/>
              <a:gd name="T8" fmla="*/ 28 w 39"/>
              <a:gd name="T9" fmla="*/ 22 h 36"/>
              <a:gd name="T10" fmla="*/ 28 w 39"/>
              <a:gd name="T11" fmla="*/ 30 h 36"/>
              <a:gd name="T12" fmla="*/ 30 w 39"/>
              <a:gd name="T13" fmla="*/ 33 h 36"/>
              <a:gd name="T14" fmla="*/ 27 w 39"/>
              <a:gd name="T15" fmla="*/ 36 h 36"/>
              <a:gd name="T16" fmla="*/ 23 w 39"/>
              <a:gd name="T17" fmla="*/ 36 h 36"/>
              <a:gd name="T18" fmla="*/ 21 w 39"/>
              <a:gd name="T19" fmla="*/ 36 h 36"/>
              <a:gd name="T20" fmla="*/ 11 w 39"/>
              <a:gd name="T21" fmla="*/ 33 h 36"/>
              <a:gd name="T22" fmla="*/ 0 w 39"/>
              <a:gd name="T23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9" h="36">
                <a:moveTo>
                  <a:pt x="38" y="0"/>
                </a:moveTo>
                <a:lnTo>
                  <a:pt x="39" y="10"/>
                </a:lnTo>
                <a:lnTo>
                  <a:pt x="36" y="14"/>
                </a:lnTo>
                <a:lnTo>
                  <a:pt x="32" y="21"/>
                </a:lnTo>
                <a:lnTo>
                  <a:pt x="28" y="22"/>
                </a:lnTo>
                <a:lnTo>
                  <a:pt x="28" y="30"/>
                </a:lnTo>
                <a:lnTo>
                  <a:pt x="30" y="33"/>
                </a:lnTo>
                <a:lnTo>
                  <a:pt x="27" y="36"/>
                </a:lnTo>
                <a:lnTo>
                  <a:pt x="23" y="36"/>
                </a:lnTo>
                <a:lnTo>
                  <a:pt x="21" y="36"/>
                </a:lnTo>
                <a:lnTo>
                  <a:pt x="11" y="33"/>
                </a:lnTo>
                <a:lnTo>
                  <a:pt x="0" y="3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1697"/>
          <p:cNvSpPr>
            <a:spLocks/>
          </p:cNvSpPr>
          <p:nvPr/>
        </p:nvSpPr>
        <p:spPr bwMode="auto">
          <a:xfrm>
            <a:off x="4379913" y="6327776"/>
            <a:ext cx="47625" cy="15875"/>
          </a:xfrm>
          <a:custGeom>
            <a:avLst/>
            <a:gdLst>
              <a:gd name="T0" fmla="*/ 30 w 30"/>
              <a:gd name="T1" fmla="*/ 10 h 10"/>
              <a:gd name="T2" fmla="*/ 28 w 30"/>
              <a:gd name="T3" fmla="*/ 10 h 10"/>
              <a:gd name="T4" fmla="*/ 20 w 30"/>
              <a:gd name="T5" fmla="*/ 7 h 10"/>
              <a:gd name="T6" fmla="*/ 18 w 30"/>
              <a:gd name="T7" fmla="*/ 5 h 10"/>
              <a:gd name="T8" fmla="*/ 10 w 30"/>
              <a:gd name="T9" fmla="*/ 0 h 10"/>
              <a:gd name="T10" fmla="*/ 0 w 30"/>
              <a:gd name="T11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0" h="10">
                <a:moveTo>
                  <a:pt x="30" y="10"/>
                </a:moveTo>
                <a:lnTo>
                  <a:pt x="28" y="10"/>
                </a:lnTo>
                <a:lnTo>
                  <a:pt x="20" y="7"/>
                </a:lnTo>
                <a:lnTo>
                  <a:pt x="18" y="5"/>
                </a:lnTo>
                <a:lnTo>
                  <a:pt x="10" y="0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1698"/>
          <p:cNvSpPr>
            <a:spLocks/>
          </p:cNvSpPr>
          <p:nvPr/>
        </p:nvSpPr>
        <p:spPr bwMode="auto">
          <a:xfrm>
            <a:off x="4427538" y="6340476"/>
            <a:ext cx="14288" cy="4763"/>
          </a:xfrm>
          <a:custGeom>
            <a:avLst/>
            <a:gdLst>
              <a:gd name="T0" fmla="*/ 9 w 9"/>
              <a:gd name="T1" fmla="*/ 3 h 3"/>
              <a:gd name="T2" fmla="*/ 7 w 9"/>
              <a:gd name="T3" fmla="*/ 2 h 3"/>
              <a:gd name="T4" fmla="*/ 6 w 9"/>
              <a:gd name="T5" fmla="*/ 0 h 3"/>
              <a:gd name="T6" fmla="*/ 0 w 9"/>
              <a:gd name="T7" fmla="*/ 2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3">
                <a:moveTo>
                  <a:pt x="9" y="3"/>
                </a:moveTo>
                <a:lnTo>
                  <a:pt x="7" y="2"/>
                </a:lnTo>
                <a:lnTo>
                  <a:pt x="6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1699"/>
          <p:cNvSpPr>
            <a:spLocks/>
          </p:cNvSpPr>
          <p:nvPr/>
        </p:nvSpPr>
        <p:spPr bwMode="auto">
          <a:xfrm>
            <a:off x="4341813" y="6321426"/>
            <a:ext cx="38100" cy="28575"/>
          </a:xfrm>
          <a:custGeom>
            <a:avLst/>
            <a:gdLst>
              <a:gd name="T0" fmla="*/ 24 w 24"/>
              <a:gd name="T1" fmla="*/ 4 h 18"/>
              <a:gd name="T2" fmla="*/ 16 w 24"/>
              <a:gd name="T3" fmla="*/ 5 h 18"/>
              <a:gd name="T4" fmla="*/ 11 w 24"/>
              <a:gd name="T5" fmla="*/ 11 h 18"/>
              <a:gd name="T6" fmla="*/ 4 w 24"/>
              <a:gd name="T7" fmla="*/ 18 h 18"/>
              <a:gd name="T8" fmla="*/ 0 w 24"/>
              <a:gd name="T9" fmla="*/ 15 h 18"/>
              <a:gd name="T10" fmla="*/ 3 w 24"/>
              <a:gd name="T11" fmla="*/ 8 h 18"/>
              <a:gd name="T12" fmla="*/ 7 w 24"/>
              <a:gd name="T13" fmla="*/ 3 h 18"/>
              <a:gd name="T14" fmla="*/ 9 w 24"/>
              <a:gd name="T15" fmla="*/ 0 h 18"/>
              <a:gd name="T16" fmla="*/ 12 w 24"/>
              <a:gd name="T1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18">
                <a:moveTo>
                  <a:pt x="24" y="4"/>
                </a:moveTo>
                <a:lnTo>
                  <a:pt x="16" y="5"/>
                </a:lnTo>
                <a:lnTo>
                  <a:pt x="11" y="11"/>
                </a:lnTo>
                <a:lnTo>
                  <a:pt x="4" y="18"/>
                </a:lnTo>
                <a:lnTo>
                  <a:pt x="0" y="15"/>
                </a:lnTo>
                <a:lnTo>
                  <a:pt x="3" y="8"/>
                </a:lnTo>
                <a:lnTo>
                  <a:pt x="7" y="3"/>
                </a:lnTo>
                <a:lnTo>
                  <a:pt x="9" y="0"/>
                </a:lnTo>
                <a:lnTo>
                  <a:pt x="1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1700"/>
          <p:cNvSpPr>
            <a:spLocks/>
          </p:cNvSpPr>
          <p:nvPr/>
        </p:nvSpPr>
        <p:spPr bwMode="auto">
          <a:xfrm>
            <a:off x="4441825" y="6327776"/>
            <a:ext cx="71438" cy="23813"/>
          </a:xfrm>
          <a:custGeom>
            <a:avLst/>
            <a:gdLst>
              <a:gd name="T0" fmla="*/ 45 w 45"/>
              <a:gd name="T1" fmla="*/ 0 h 15"/>
              <a:gd name="T2" fmla="*/ 42 w 45"/>
              <a:gd name="T3" fmla="*/ 0 h 15"/>
              <a:gd name="T4" fmla="*/ 32 w 45"/>
              <a:gd name="T5" fmla="*/ 3 h 15"/>
              <a:gd name="T6" fmla="*/ 28 w 45"/>
              <a:gd name="T7" fmla="*/ 10 h 15"/>
              <a:gd name="T8" fmla="*/ 27 w 45"/>
              <a:gd name="T9" fmla="*/ 11 h 15"/>
              <a:gd name="T10" fmla="*/ 24 w 45"/>
              <a:gd name="T11" fmla="*/ 15 h 15"/>
              <a:gd name="T12" fmla="*/ 21 w 45"/>
              <a:gd name="T13" fmla="*/ 8 h 15"/>
              <a:gd name="T14" fmla="*/ 17 w 45"/>
              <a:gd name="T15" fmla="*/ 15 h 15"/>
              <a:gd name="T16" fmla="*/ 8 w 45"/>
              <a:gd name="T17" fmla="*/ 14 h 15"/>
              <a:gd name="T18" fmla="*/ 2 w 45"/>
              <a:gd name="T19" fmla="*/ 11 h 15"/>
              <a:gd name="T20" fmla="*/ 0 w 45"/>
              <a:gd name="T21" fmla="*/ 11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" h="15">
                <a:moveTo>
                  <a:pt x="45" y="0"/>
                </a:moveTo>
                <a:lnTo>
                  <a:pt x="42" y="0"/>
                </a:lnTo>
                <a:lnTo>
                  <a:pt x="32" y="3"/>
                </a:lnTo>
                <a:lnTo>
                  <a:pt x="28" y="10"/>
                </a:lnTo>
                <a:lnTo>
                  <a:pt x="27" y="11"/>
                </a:lnTo>
                <a:lnTo>
                  <a:pt x="24" y="15"/>
                </a:lnTo>
                <a:lnTo>
                  <a:pt x="21" y="8"/>
                </a:lnTo>
                <a:lnTo>
                  <a:pt x="17" y="15"/>
                </a:lnTo>
                <a:lnTo>
                  <a:pt x="8" y="14"/>
                </a:lnTo>
                <a:lnTo>
                  <a:pt x="2" y="11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1701"/>
          <p:cNvSpPr>
            <a:spLocks/>
          </p:cNvSpPr>
          <p:nvPr/>
        </p:nvSpPr>
        <p:spPr bwMode="auto">
          <a:xfrm>
            <a:off x="7224713" y="1111251"/>
            <a:ext cx="30163" cy="61913"/>
          </a:xfrm>
          <a:custGeom>
            <a:avLst/>
            <a:gdLst>
              <a:gd name="T0" fmla="*/ 19 w 19"/>
              <a:gd name="T1" fmla="*/ 36 h 39"/>
              <a:gd name="T2" fmla="*/ 13 w 19"/>
              <a:gd name="T3" fmla="*/ 39 h 39"/>
              <a:gd name="T4" fmla="*/ 4 w 19"/>
              <a:gd name="T5" fmla="*/ 36 h 39"/>
              <a:gd name="T6" fmla="*/ 4 w 19"/>
              <a:gd name="T7" fmla="*/ 30 h 39"/>
              <a:gd name="T8" fmla="*/ 4 w 19"/>
              <a:gd name="T9" fmla="*/ 28 h 39"/>
              <a:gd name="T10" fmla="*/ 4 w 19"/>
              <a:gd name="T11" fmla="*/ 27 h 39"/>
              <a:gd name="T12" fmla="*/ 0 w 19"/>
              <a:gd name="T13" fmla="*/ 17 h 39"/>
              <a:gd name="T14" fmla="*/ 3 w 19"/>
              <a:gd name="T15" fmla="*/ 11 h 39"/>
              <a:gd name="T16" fmla="*/ 11 w 19"/>
              <a:gd name="T17" fmla="*/ 4 h 39"/>
              <a:gd name="T18" fmla="*/ 15 w 19"/>
              <a:gd name="T19" fmla="*/ 0 h 39"/>
              <a:gd name="T20" fmla="*/ 19 w 19"/>
              <a:gd name="T21" fmla="*/ 1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9" h="39">
                <a:moveTo>
                  <a:pt x="19" y="36"/>
                </a:moveTo>
                <a:lnTo>
                  <a:pt x="13" y="39"/>
                </a:lnTo>
                <a:lnTo>
                  <a:pt x="4" y="36"/>
                </a:lnTo>
                <a:lnTo>
                  <a:pt x="4" y="30"/>
                </a:lnTo>
                <a:lnTo>
                  <a:pt x="4" y="28"/>
                </a:lnTo>
                <a:lnTo>
                  <a:pt x="4" y="27"/>
                </a:lnTo>
                <a:lnTo>
                  <a:pt x="0" y="17"/>
                </a:lnTo>
                <a:lnTo>
                  <a:pt x="3" y="11"/>
                </a:lnTo>
                <a:lnTo>
                  <a:pt x="11" y="4"/>
                </a:lnTo>
                <a:lnTo>
                  <a:pt x="15" y="0"/>
                </a:lnTo>
                <a:lnTo>
                  <a:pt x="19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Freeform 1702"/>
          <p:cNvSpPr>
            <a:spLocks/>
          </p:cNvSpPr>
          <p:nvPr/>
        </p:nvSpPr>
        <p:spPr bwMode="auto">
          <a:xfrm>
            <a:off x="7254875" y="1054101"/>
            <a:ext cx="73025" cy="149225"/>
          </a:xfrm>
          <a:custGeom>
            <a:avLst/>
            <a:gdLst>
              <a:gd name="T0" fmla="*/ 0 w 46"/>
              <a:gd name="T1" fmla="*/ 37 h 94"/>
              <a:gd name="T2" fmla="*/ 4 w 46"/>
              <a:gd name="T3" fmla="*/ 40 h 94"/>
              <a:gd name="T4" fmla="*/ 5 w 46"/>
              <a:gd name="T5" fmla="*/ 36 h 94"/>
              <a:gd name="T6" fmla="*/ 7 w 46"/>
              <a:gd name="T7" fmla="*/ 34 h 94"/>
              <a:gd name="T8" fmla="*/ 1 w 46"/>
              <a:gd name="T9" fmla="*/ 27 h 94"/>
              <a:gd name="T10" fmla="*/ 5 w 46"/>
              <a:gd name="T11" fmla="*/ 22 h 94"/>
              <a:gd name="T12" fmla="*/ 11 w 46"/>
              <a:gd name="T13" fmla="*/ 34 h 94"/>
              <a:gd name="T14" fmla="*/ 12 w 46"/>
              <a:gd name="T15" fmla="*/ 23 h 94"/>
              <a:gd name="T16" fmla="*/ 29 w 46"/>
              <a:gd name="T17" fmla="*/ 15 h 94"/>
              <a:gd name="T18" fmla="*/ 18 w 46"/>
              <a:gd name="T19" fmla="*/ 4 h 94"/>
              <a:gd name="T20" fmla="*/ 31 w 46"/>
              <a:gd name="T21" fmla="*/ 0 h 94"/>
              <a:gd name="T22" fmla="*/ 37 w 46"/>
              <a:gd name="T23" fmla="*/ 15 h 94"/>
              <a:gd name="T24" fmla="*/ 37 w 46"/>
              <a:gd name="T25" fmla="*/ 25 h 94"/>
              <a:gd name="T26" fmla="*/ 44 w 46"/>
              <a:gd name="T27" fmla="*/ 29 h 94"/>
              <a:gd name="T28" fmla="*/ 46 w 46"/>
              <a:gd name="T29" fmla="*/ 44 h 94"/>
              <a:gd name="T30" fmla="*/ 44 w 46"/>
              <a:gd name="T31" fmla="*/ 47 h 94"/>
              <a:gd name="T32" fmla="*/ 34 w 46"/>
              <a:gd name="T33" fmla="*/ 59 h 94"/>
              <a:gd name="T34" fmla="*/ 20 w 46"/>
              <a:gd name="T35" fmla="*/ 75 h 94"/>
              <a:gd name="T36" fmla="*/ 25 w 46"/>
              <a:gd name="T37" fmla="*/ 81 h 94"/>
              <a:gd name="T38" fmla="*/ 22 w 46"/>
              <a:gd name="T39" fmla="*/ 83 h 94"/>
              <a:gd name="T40" fmla="*/ 11 w 46"/>
              <a:gd name="T41" fmla="*/ 94 h 94"/>
              <a:gd name="T42" fmla="*/ 4 w 46"/>
              <a:gd name="T43" fmla="*/ 89 h 94"/>
              <a:gd name="T44" fmla="*/ 7 w 46"/>
              <a:gd name="T45" fmla="*/ 64 h 94"/>
              <a:gd name="T46" fmla="*/ 0 w 46"/>
              <a:gd name="T47" fmla="*/ 7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6" h="94">
                <a:moveTo>
                  <a:pt x="0" y="37"/>
                </a:moveTo>
                <a:lnTo>
                  <a:pt x="4" y="40"/>
                </a:lnTo>
                <a:lnTo>
                  <a:pt x="5" y="36"/>
                </a:lnTo>
                <a:lnTo>
                  <a:pt x="7" y="34"/>
                </a:lnTo>
                <a:lnTo>
                  <a:pt x="1" y="27"/>
                </a:lnTo>
                <a:lnTo>
                  <a:pt x="5" y="22"/>
                </a:lnTo>
                <a:lnTo>
                  <a:pt x="11" y="34"/>
                </a:lnTo>
                <a:lnTo>
                  <a:pt x="12" y="23"/>
                </a:lnTo>
                <a:lnTo>
                  <a:pt x="29" y="15"/>
                </a:lnTo>
                <a:lnTo>
                  <a:pt x="18" y="4"/>
                </a:lnTo>
                <a:lnTo>
                  <a:pt x="31" y="0"/>
                </a:lnTo>
                <a:lnTo>
                  <a:pt x="37" y="15"/>
                </a:lnTo>
                <a:lnTo>
                  <a:pt x="37" y="25"/>
                </a:lnTo>
                <a:lnTo>
                  <a:pt x="44" y="29"/>
                </a:lnTo>
                <a:lnTo>
                  <a:pt x="46" y="44"/>
                </a:lnTo>
                <a:lnTo>
                  <a:pt x="44" y="47"/>
                </a:lnTo>
                <a:lnTo>
                  <a:pt x="34" y="59"/>
                </a:lnTo>
                <a:lnTo>
                  <a:pt x="20" y="75"/>
                </a:lnTo>
                <a:lnTo>
                  <a:pt x="25" y="81"/>
                </a:lnTo>
                <a:lnTo>
                  <a:pt x="22" y="83"/>
                </a:lnTo>
                <a:lnTo>
                  <a:pt x="11" y="94"/>
                </a:lnTo>
                <a:lnTo>
                  <a:pt x="4" y="89"/>
                </a:lnTo>
                <a:lnTo>
                  <a:pt x="7" y="64"/>
                </a:lnTo>
                <a:lnTo>
                  <a:pt x="0" y="7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1" name="Freeform 1703"/>
          <p:cNvSpPr>
            <a:spLocks/>
          </p:cNvSpPr>
          <p:nvPr/>
        </p:nvSpPr>
        <p:spPr bwMode="auto">
          <a:xfrm>
            <a:off x="6745288" y="1416051"/>
            <a:ext cx="11113" cy="31750"/>
          </a:xfrm>
          <a:custGeom>
            <a:avLst/>
            <a:gdLst>
              <a:gd name="T0" fmla="*/ 0 w 7"/>
              <a:gd name="T1" fmla="*/ 20 h 20"/>
              <a:gd name="T2" fmla="*/ 2 w 7"/>
              <a:gd name="T3" fmla="*/ 15 h 20"/>
              <a:gd name="T4" fmla="*/ 7 w 7"/>
              <a:gd name="T5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20">
                <a:moveTo>
                  <a:pt x="0" y="20"/>
                </a:moveTo>
                <a:lnTo>
                  <a:pt x="2" y="15"/>
                </a:lnTo>
                <a:lnTo>
                  <a:pt x="7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2" name="Freeform 1704"/>
          <p:cNvSpPr>
            <a:spLocks/>
          </p:cNvSpPr>
          <p:nvPr/>
        </p:nvSpPr>
        <p:spPr bwMode="auto">
          <a:xfrm>
            <a:off x="4108450" y="5546726"/>
            <a:ext cx="9525" cy="12700"/>
          </a:xfrm>
          <a:custGeom>
            <a:avLst/>
            <a:gdLst>
              <a:gd name="T0" fmla="*/ 0 w 6"/>
              <a:gd name="T1" fmla="*/ 8 h 8"/>
              <a:gd name="T2" fmla="*/ 2 w 6"/>
              <a:gd name="T3" fmla="*/ 7 h 8"/>
              <a:gd name="T4" fmla="*/ 4 w 6"/>
              <a:gd name="T5" fmla="*/ 5 h 8"/>
              <a:gd name="T6" fmla="*/ 6 w 6"/>
              <a:gd name="T7" fmla="*/ 2 h 8"/>
              <a:gd name="T8" fmla="*/ 6 w 6"/>
              <a:gd name="T9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8">
                <a:moveTo>
                  <a:pt x="0" y="8"/>
                </a:moveTo>
                <a:lnTo>
                  <a:pt x="2" y="7"/>
                </a:lnTo>
                <a:lnTo>
                  <a:pt x="4" y="5"/>
                </a:lnTo>
                <a:lnTo>
                  <a:pt x="6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3" name="Freeform 1705"/>
          <p:cNvSpPr>
            <a:spLocks/>
          </p:cNvSpPr>
          <p:nvPr/>
        </p:nvSpPr>
        <p:spPr bwMode="auto">
          <a:xfrm>
            <a:off x="4152900" y="5499101"/>
            <a:ext cx="52388" cy="71438"/>
          </a:xfrm>
          <a:custGeom>
            <a:avLst/>
            <a:gdLst>
              <a:gd name="T0" fmla="*/ 33 w 33"/>
              <a:gd name="T1" fmla="*/ 31 h 45"/>
              <a:gd name="T2" fmla="*/ 30 w 33"/>
              <a:gd name="T3" fmla="*/ 38 h 45"/>
              <a:gd name="T4" fmla="*/ 27 w 33"/>
              <a:gd name="T5" fmla="*/ 42 h 45"/>
              <a:gd name="T6" fmla="*/ 23 w 33"/>
              <a:gd name="T7" fmla="*/ 45 h 45"/>
              <a:gd name="T8" fmla="*/ 21 w 33"/>
              <a:gd name="T9" fmla="*/ 41 h 45"/>
              <a:gd name="T10" fmla="*/ 17 w 33"/>
              <a:gd name="T11" fmla="*/ 37 h 45"/>
              <a:gd name="T12" fmla="*/ 17 w 33"/>
              <a:gd name="T13" fmla="*/ 32 h 45"/>
              <a:gd name="T14" fmla="*/ 15 w 33"/>
              <a:gd name="T15" fmla="*/ 27 h 45"/>
              <a:gd name="T16" fmla="*/ 10 w 33"/>
              <a:gd name="T17" fmla="*/ 23 h 45"/>
              <a:gd name="T18" fmla="*/ 3 w 33"/>
              <a:gd name="T19" fmla="*/ 24 h 45"/>
              <a:gd name="T20" fmla="*/ 0 w 33"/>
              <a:gd name="T21" fmla="*/ 23 h 45"/>
              <a:gd name="T22" fmla="*/ 2 w 33"/>
              <a:gd name="T23" fmla="*/ 17 h 45"/>
              <a:gd name="T24" fmla="*/ 8 w 33"/>
              <a:gd name="T25" fmla="*/ 16 h 45"/>
              <a:gd name="T26" fmla="*/ 11 w 33"/>
              <a:gd name="T27" fmla="*/ 12 h 45"/>
              <a:gd name="T28" fmla="*/ 12 w 33"/>
              <a:gd name="T29" fmla="*/ 7 h 45"/>
              <a:gd name="T30" fmla="*/ 15 w 33"/>
              <a:gd name="T31" fmla="*/ 2 h 45"/>
              <a:gd name="T32" fmla="*/ 17 w 33"/>
              <a:gd name="T33" fmla="*/ 2 h 45"/>
              <a:gd name="T34" fmla="*/ 22 w 33"/>
              <a:gd name="T35" fmla="*/ 1 h 45"/>
              <a:gd name="T36" fmla="*/ 23 w 33"/>
              <a:gd name="T37" fmla="*/ 1 h 45"/>
              <a:gd name="T38" fmla="*/ 27 w 33"/>
              <a:gd name="T39" fmla="*/ 0 h 45"/>
              <a:gd name="T40" fmla="*/ 30 w 33"/>
              <a:gd name="T41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3" h="45">
                <a:moveTo>
                  <a:pt x="33" y="31"/>
                </a:moveTo>
                <a:lnTo>
                  <a:pt x="30" y="38"/>
                </a:lnTo>
                <a:lnTo>
                  <a:pt x="27" y="42"/>
                </a:lnTo>
                <a:lnTo>
                  <a:pt x="23" y="45"/>
                </a:lnTo>
                <a:lnTo>
                  <a:pt x="21" y="41"/>
                </a:lnTo>
                <a:lnTo>
                  <a:pt x="17" y="37"/>
                </a:lnTo>
                <a:lnTo>
                  <a:pt x="17" y="32"/>
                </a:lnTo>
                <a:lnTo>
                  <a:pt x="15" y="27"/>
                </a:lnTo>
                <a:lnTo>
                  <a:pt x="10" y="23"/>
                </a:lnTo>
                <a:lnTo>
                  <a:pt x="3" y="24"/>
                </a:lnTo>
                <a:lnTo>
                  <a:pt x="0" y="23"/>
                </a:lnTo>
                <a:lnTo>
                  <a:pt x="2" y="17"/>
                </a:lnTo>
                <a:lnTo>
                  <a:pt x="8" y="16"/>
                </a:lnTo>
                <a:lnTo>
                  <a:pt x="11" y="12"/>
                </a:lnTo>
                <a:lnTo>
                  <a:pt x="12" y="7"/>
                </a:lnTo>
                <a:lnTo>
                  <a:pt x="15" y="2"/>
                </a:lnTo>
                <a:lnTo>
                  <a:pt x="17" y="2"/>
                </a:lnTo>
                <a:lnTo>
                  <a:pt x="22" y="1"/>
                </a:lnTo>
                <a:lnTo>
                  <a:pt x="23" y="1"/>
                </a:lnTo>
                <a:lnTo>
                  <a:pt x="27" y="0"/>
                </a:lnTo>
                <a:lnTo>
                  <a:pt x="3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4" name="Freeform 1706"/>
          <p:cNvSpPr>
            <a:spLocks/>
          </p:cNvSpPr>
          <p:nvPr/>
        </p:nvSpPr>
        <p:spPr bwMode="auto">
          <a:xfrm>
            <a:off x="4108450" y="5595938"/>
            <a:ext cx="44450" cy="57150"/>
          </a:xfrm>
          <a:custGeom>
            <a:avLst/>
            <a:gdLst>
              <a:gd name="T0" fmla="*/ 0 w 28"/>
              <a:gd name="T1" fmla="*/ 36 h 36"/>
              <a:gd name="T2" fmla="*/ 4 w 28"/>
              <a:gd name="T3" fmla="*/ 31 h 36"/>
              <a:gd name="T4" fmla="*/ 2 w 28"/>
              <a:gd name="T5" fmla="*/ 19 h 36"/>
              <a:gd name="T6" fmla="*/ 6 w 28"/>
              <a:gd name="T7" fmla="*/ 7 h 36"/>
              <a:gd name="T8" fmla="*/ 10 w 28"/>
              <a:gd name="T9" fmla="*/ 0 h 36"/>
              <a:gd name="T10" fmla="*/ 12 w 28"/>
              <a:gd name="T11" fmla="*/ 1 h 36"/>
              <a:gd name="T12" fmla="*/ 16 w 28"/>
              <a:gd name="T13" fmla="*/ 4 h 36"/>
              <a:gd name="T14" fmla="*/ 28 w 28"/>
              <a:gd name="T15" fmla="*/ 12 h 36"/>
              <a:gd name="T16" fmla="*/ 28 w 28"/>
              <a:gd name="T17" fmla="*/ 1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36">
                <a:moveTo>
                  <a:pt x="0" y="36"/>
                </a:moveTo>
                <a:lnTo>
                  <a:pt x="4" y="31"/>
                </a:lnTo>
                <a:lnTo>
                  <a:pt x="2" y="19"/>
                </a:lnTo>
                <a:lnTo>
                  <a:pt x="6" y="7"/>
                </a:lnTo>
                <a:lnTo>
                  <a:pt x="10" y="0"/>
                </a:lnTo>
                <a:lnTo>
                  <a:pt x="12" y="1"/>
                </a:lnTo>
                <a:lnTo>
                  <a:pt x="16" y="4"/>
                </a:lnTo>
                <a:lnTo>
                  <a:pt x="28" y="12"/>
                </a:lnTo>
                <a:lnTo>
                  <a:pt x="28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5" name="Freeform 1707"/>
          <p:cNvSpPr>
            <a:spLocks/>
          </p:cNvSpPr>
          <p:nvPr/>
        </p:nvSpPr>
        <p:spPr bwMode="auto">
          <a:xfrm>
            <a:off x="4325938" y="4465638"/>
            <a:ext cx="52388" cy="69850"/>
          </a:xfrm>
          <a:custGeom>
            <a:avLst/>
            <a:gdLst>
              <a:gd name="T0" fmla="*/ 33 w 33"/>
              <a:gd name="T1" fmla="*/ 19 h 44"/>
              <a:gd name="T2" fmla="*/ 28 w 33"/>
              <a:gd name="T3" fmla="*/ 14 h 44"/>
              <a:gd name="T4" fmla="*/ 28 w 33"/>
              <a:gd name="T5" fmla="*/ 0 h 44"/>
              <a:gd name="T6" fmla="*/ 19 w 33"/>
              <a:gd name="T7" fmla="*/ 0 h 44"/>
              <a:gd name="T8" fmla="*/ 6 w 33"/>
              <a:gd name="T9" fmla="*/ 3 h 44"/>
              <a:gd name="T10" fmla="*/ 0 w 33"/>
              <a:gd name="T11" fmla="*/ 15 h 44"/>
              <a:gd name="T12" fmla="*/ 6 w 33"/>
              <a:gd name="T13" fmla="*/ 19 h 44"/>
              <a:gd name="T14" fmla="*/ 3 w 33"/>
              <a:gd name="T15" fmla="*/ 30 h 44"/>
              <a:gd name="T16" fmla="*/ 3 w 33"/>
              <a:gd name="T17" fmla="*/ 33 h 44"/>
              <a:gd name="T18" fmla="*/ 2 w 33"/>
              <a:gd name="T19" fmla="*/ 34 h 44"/>
              <a:gd name="T20" fmla="*/ 0 w 33"/>
              <a:gd name="T21" fmla="*/ 40 h 44"/>
              <a:gd name="T22" fmla="*/ 4 w 33"/>
              <a:gd name="T23" fmla="*/ 44 h 44"/>
              <a:gd name="T24" fmla="*/ 6 w 33"/>
              <a:gd name="T25" fmla="*/ 43 h 44"/>
              <a:gd name="T26" fmla="*/ 13 w 33"/>
              <a:gd name="T27" fmla="*/ 37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44">
                <a:moveTo>
                  <a:pt x="33" y="19"/>
                </a:moveTo>
                <a:lnTo>
                  <a:pt x="28" y="14"/>
                </a:lnTo>
                <a:lnTo>
                  <a:pt x="28" y="0"/>
                </a:lnTo>
                <a:lnTo>
                  <a:pt x="19" y="0"/>
                </a:lnTo>
                <a:lnTo>
                  <a:pt x="6" y="3"/>
                </a:lnTo>
                <a:lnTo>
                  <a:pt x="0" y="15"/>
                </a:lnTo>
                <a:lnTo>
                  <a:pt x="6" y="19"/>
                </a:lnTo>
                <a:lnTo>
                  <a:pt x="3" y="30"/>
                </a:lnTo>
                <a:lnTo>
                  <a:pt x="3" y="33"/>
                </a:lnTo>
                <a:lnTo>
                  <a:pt x="2" y="34"/>
                </a:lnTo>
                <a:lnTo>
                  <a:pt x="0" y="40"/>
                </a:lnTo>
                <a:lnTo>
                  <a:pt x="4" y="44"/>
                </a:lnTo>
                <a:lnTo>
                  <a:pt x="6" y="43"/>
                </a:lnTo>
                <a:lnTo>
                  <a:pt x="13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1708"/>
          <p:cNvSpPr>
            <a:spLocks/>
          </p:cNvSpPr>
          <p:nvPr/>
        </p:nvSpPr>
        <p:spPr bwMode="auto">
          <a:xfrm>
            <a:off x="4349750" y="4549776"/>
            <a:ext cx="58738" cy="71438"/>
          </a:xfrm>
          <a:custGeom>
            <a:avLst/>
            <a:gdLst>
              <a:gd name="T0" fmla="*/ 36 w 37"/>
              <a:gd name="T1" fmla="*/ 45 h 45"/>
              <a:gd name="T2" fmla="*/ 37 w 37"/>
              <a:gd name="T3" fmla="*/ 40 h 45"/>
              <a:gd name="T4" fmla="*/ 29 w 37"/>
              <a:gd name="T5" fmla="*/ 37 h 45"/>
              <a:gd name="T6" fmla="*/ 19 w 37"/>
              <a:gd name="T7" fmla="*/ 32 h 45"/>
              <a:gd name="T8" fmla="*/ 13 w 37"/>
              <a:gd name="T9" fmla="*/ 26 h 45"/>
              <a:gd name="T10" fmla="*/ 13 w 37"/>
              <a:gd name="T11" fmla="*/ 25 h 45"/>
              <a:gd name="T12" fmla="*/ 10 w 37"/>
              <a:gd name="T13" fmla="*/ 20 h 45"/>
              <a:gd name="T14" fmla="*/ 7 w 37"/>
              <a:gd name="T15" fmla="*/ 17 h 45"/>
              <a:gd name="T16" fmla="*/ 4 w 37"/>
              <a:gd name="T17" fmla="*/ 13 h 45"/>
              <a:gd name="T18" fmla="*/ 3 w 37"/>
              <a:gd name="T19" fmla="*/ 9 h 45"/>
              <a:gd name="T20" fmla="*/ 2 w 37"/>
              <a:gd name="T21" fmla="*/ 6 h 45"/>
              <a:gd name="T22" fmla="*/ 2 w 37"/>
              <a:gd name="T23" fmla="*/ 3 h 45"/>
              <a:gd name="T24" fmla="*/ 2 w 37"/>
              <a:gd name="T25" fmla="*/ 2 h 45"/>
              <a:gd name="T26" fmla="*/ 0 w 37"/>
              <a:gd name="T27" fmla="*/ 0 h 45"/>
              <a:gd name="T28" fmla="*/ 2 w 37"/>
              <a:gd name="T29" fmla="*/ 0 h 45"/>
              <a:gd name="T30" fmla="*/ 11 w 37"/>
              <a:gd name="T31" fmla="*/ 7 h 45"/>
              <a:gd name="T32" fmla="*/ 13 w 37"/>
              <a:gd name="T33" fmla="*/ 7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" h="45">
                <a:moveTo>
                  <a:pt x="36" y="45"/>
                </a:moveTo>
                <a:lnTo>
                  <a:pt x="37" y="40"/>
                </a:lnTo>
                <a:lnTo>
                  <a:pt x="29" y="37"/>
                </a:lnTo>
                <a:lnTo>
                  <a:pt x="19" y="32"/>
                </a:lnTo>
                <a:lnTo>
                  <a:pt x="13" y="26"/>
                </a:lnTo>
                <a:lnTo>
                  <a:pt x="13" y="25"/>
                </a:lnTo>
                <a:lnTo>
                  <a:pt x="10" y="20"/>
                </a:lnTo>
                <a:lnTo>
                  <a:pt x="7" y="17"/>
                </a:lnTo>
                <a:lnTo>
                  <a:pt x="4" y="13"/>
                </a:lnTo>
                <a:lnTo>
                  <a:pt x="3" y="9"/>
                </a:lnTo>
                <a:lnTo>
                  <a:pt x="2" y="6"/>
                </a:lnTo>
                <a:lnTo>
                  <a:pt x="2" y="3"/>
                </a:lnTo>
                <a:lnTo>
                  <a:pt x="2" y="2"/>
                </a:lnTo>
                <a:lnTo>
                  <a:pt x="0" y="0"/>
                </a:lnTo>
                <a:lnTo>
                  <a:pt x="2" y="0"/>
                </a:lnTo>
                <a:lnTo>
                  <a:pt x="11" y="7"/>
                </a:lnTo>
                <a:lnTo>
                  <a:pt x="13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1709"/>
          <p:cNvSpPr>
            <a:spLocks/>
          </p:cNvSpPr>
          <p:nvPr/>
        </p:nvSpPr>
        <p:spPr bwMode="auto">
          <a:xfrm>
            <a:off x="5307013" y="5953126"/>
            <a:ext cx="33338" cy="6350"/>
          </a:xfrm>
          <a:custGeom>
            <a:avLst/>
            <a:gdLst>
              <a:gd name="T0" fmla="*/ 21 w 21"/>
              <a:gd name="T1" fmla="*/ 3 h 4"/>
              <a:gd name="T2" fmla="*/ 19 w 21"/>
              <a:gd name="T3" fmla="*/ 0 h 4"/>
              <a:gd name="T4" fmla="*/ 14 w 21"/>
              <a:gd name="T5" fmla="*/ 0 h 4"/>
              <a:gd name="T6" fmla="*/ 9 w 21"/>
              <a:gd name="T7" fmla="*/ 1 h 4"/>
              <a:gd name="T8" fmla="*/ 6 w 21"/>
              <a:gd name="T9" fmla="*/ 3 h 4"/>
              <a:gd name="T10" fmla="*/ 2 w 21"/>
              <a:gd name="T11" fmla="*/ 4 h 4"/>
              <a:gd name="T12" fmla="*/ 0 w 21"/>
              <a:gd name="T13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" h="4">
                <a:moveTo>
                  <a:pt x="21" y="3"/>
                </a:moveTo>
                <a:lnTo>
                  <a:pt x="19" y="0"/>
                </a:lnTo>
                <a:lnTo>
                  <a:pt x="14" y="0"/>
                </a:lnTo>
                <a:lnTo>
                  <a:pt x="9" y="1"/>
                </a:lnTo>
                <a:lnTo>
                  <a:pt x="6" y="3"/>
                </a:lnTo>
                <a:lnTo>
                  <a:pt x="2" y="4"/>
                </a:lnTo>
                <a:lnTo>
                  <a:pt x="0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Freeform 1710"/>
          <p:cNvSpPr>
            <a:spLocks/>
          </p:cNvSpPr>
          <p:nvPr/>
        </p:nvSpPr>
        <p:spPr bwMode="auto">
          <a:xfrm>
            <a:off x="6019800" y="2493963"/>
            <a:ext cx="87313" cy="65088"/>
          </a:xfrm>
          <a:custGeom>
            <a:avLst/>
            <a:gdLst>
              <a:gd name="T0" fmla="*/ 55 w 55"/>
              <a:gd name="T1" fmla="*/ 26 h 41"/>
              <a:gd name="T2" fmla="*/ 53 w 55"/>
              <a:gd name="T3" fmla="*/ 26 h 41"/>
              <a:gd name="T4" fmla="*/ 44 w 55"/>
              <a:gd name="T5" fmla="*/ 27 h 41"/>
              <a:gd name="T6" fmla="*/ 49 w 55"/>
              <a:gd name="T7" fmla="*/ 30 h 41"/>
              <a:gd name="T8" fmla="*/ 37 w 55"/>
              <a:gd name="T9" fmla="*/ 38 h 41"/>
              <a:gd name="T10" fmla="*/ 34 w 55"/>
              <a:gd name="T11" fmla="*/ 40 h 41"/>
              <a:gd name="T12" fmla="*/ 34 w 55"/>
              <a:gd name="T13" fmla="*/ 41 h 41"/>
              <a:gd name="T14" fmla="*/ 34 w 55"/>
              <a:gd name="T15" fmla="*/ 40 h 41"/>
              <a:gd name="T16" fmla="*/ 34 w 55"/>
              <a:gd name="T17" fmla="*/ 30 h 41"/>
              <a:gd name="T18" fmla="*/ 37 w 55"/>
              <a:gd name="T19" fmla="*/ 22 h 41"/>
              <a:gd name="T20" fmla="*/ 21 w 55"/>
              <a:gd name="T21" fmla="*/ 31 h 41"/>
              <a:gd name="T22" fmla="*/ 4 w 55"/>
              <a:gd name="T23" fmla="*/ 34 h 41"/>
              <a:gd name="T24" fmla="*/ 2 w 55"/>
              <a:gd name="T25" fmla="*/ 35 h 41"/>
              <a:gd name="T26" fmla="*/ 0 w 55"/>
              <a:gd name="T27" fmla="*/ 31 h 41"/>
              <a:gd name="T28" fmla="*/ 0 w 55"/>
              <a:gd name="T29" fmla="*/ 30 h 41"/>
              <a:gd name="T30" fmla="*/ 2 w 55"/>
              <a:gd name="T31" fmla="*/ 30 h 41"/>
              <a:gd name="T32" fmla="*/ 2 w 55"/>
              <a:gd name="T33" fmla="*/ 29 h 41"/>
              <a:gd name="T34" fmla="*/ 10 w 55"/>
              <a:gd name="T35" fmla="*/ 19 h 41"/>
              <a:gd name="T36" fmla="*/ 19 w 55"/>
              <a:gd name="T37" fmla="*/ 11 h 41"/>
              <a:gd name="T38" fmla="*/ 28 w 55"/>
              <a:gd name="T39" fmla="*/ 1 h 41"/>
              <a:gd name="T40" fmla="*/ 26 w 55"/>
              <a:gd name="T41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5" h="41">
                <a:moveTo>
                  <a:pt x="55" y="26"/>
                </a:moveTo>
                <a:lnTo>
                  <a:pt x="53" y="26"/>
                </a:lnTo>
                <a:lnTo>
                  <a:pt x="44" y="27"/>
                </a:lnTo>
                <a:lnTo>
                  <a:pt x="49" y="30"/>
                </a:lnTo>
                <a:lnTo>
                  <a:pt x="37" y="38"/>
                </a:lnTo>
                <a:lnTo>
                  <a:pt x="34" y="40"/>
                </a:lnTo>
                <a:lnTo>
                  <a:pt x="34" y="41"/>
                </a:lnTo>
                <a:lnTo>
                  <a:pt x="34" y="40"/>
                </a:lnTo>
                <a:lnTo>
                  <a:pt x="34" y="30"/>
                </a:lnTo>
                <a:lnTo>
                  <a:pt x="37" y="22"/>
                </a:lnTo>
                <a:lnTo>
                  <a:pt x="21" y="31"/>
                </a:lnTo>
                <a:lnTo>
                  <a:pt x="4" y="34"/>
                </a:lnTo>
                <a:lnTo>
                  <a:pt x="2" y="35"/>
                </a:lnTo>
                <a:lnTo>
                  <a:pt x="0" y="31"/>
                </a:lnTo>
                <a:lnTo>
                  <a:pt x="0" y="30"/>
                </a:lnTo>
                <a:lnTo>
                  <a:pt x="2" y="30"/>
                </a:lnTo>
                <a:lnTo>
                  <a:pt x="2" y="29"/>
                </a:lnTo>
                <a:lnTo>
                  <a:pt x="10" y="19"/>
                </a:lnTo>
                <a:lnTo>
                  <a:pt x="19" y="11"/>
                </a:lnTo>
                <a:lnTo>
                  <a:pt x="28" y="1"/>
                </a:lnTo>
                <a:lnTo>
                  <a:pt x="2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1711"/>
          <p:cNvSpPr>
            <a:spLocks/>
          </p:cNvSpPr>
          <p:nvPr/>
        </p:nvSpPr>
        <p:spPr bwMode="auto">
          <a:xfrm>
            <a:off x="5781675" y="2963863"/>
            <a:ext cx="34925" cy="34925"/>
          </a:xfrm>
          <a:custGeom>
            <a:avLst/>
            <a:gdLst>
              <a:gd name="T0" fmla="*/ 12 w 22"/>
              <a:gd name="T1" fmla="*/ 19 h 22"/>
              <a:gd name="T2" fmla="*/ 7 w 22"/>
              <a:gd name="T3" fmla="*/ 22 h 22"/>
              <a:gd name="T4" fmla="*/ 2 w 22"/>
              <a:gd name="T5" fmla="*/ 20 h 22"/>
              <a:gd name="T6" fmla="*/ 0 w 22"/>
              <a:gd name="T7" fmla="*/ 18 h 22"/>
              <a:gd name="T8" fmla="*/ 0 w 22"/>
              <a:gd name="T9" fmla="*/ 16 h 22"/>
              <a:gd name="T10" fmla="*/ 11 w 22"/>
              <a:gd name="T11" fmla="*/ 9 h 22"/>
              <a:gd name="T12" fmla="*/ 18 w 22"/>
              <a:gd name="T13" fmla="*/ 4 h 22"/>
              <a:gd name="T14" fmla="*/ 22 w 22"/>
              <a:gd name="T15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2">
                <a:moveTo>
                  <a:pt x="12" y="19"/>
                </a:moveTo>
                <a:lnTo>
                  <a:pt x="7" y="22"/>
                </a:lnTo>
                <a:lnTo>
                  <a:pt x="2" y="20"/>
                </a:lnTo>
                <a:lnTo>
                  <a:pt x="0" y="18"/>
                </a:lnTo>
                <a:lnTo>
                  <a:pt x="0" y="16"/>
                </a:lnTo>
                <a:lnTo>
                  <a:pt x="11" y="9"/>
                </a:lnTo>
                <a:lnTo>
                  <a:pt x="18" y="4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1712"/>
          <p:cNvSpPr>
            <a:spLocks/>
          </p:cNvSpPr>
          <p:nvPr/>
        </p:nvSpPr>
        <p:spPr bwMode="auto">
          <a:xfrm>
            <a:off x="5708650" y="3097213"/>
            <a:ext cx="20638" cy="69850"/>
          </a:xfrm>
          <a:custGeom>
            <a:avLst/>
            <a:gdLst>
              <a:gd name="T0" fmla="*/ 11 w 13"/>
              <a:gd name="T1" fmla="*/ 44 h 44"/>
              <a:gd name="T2" fmla="*/ 9 w 13"/>
              <a:gd name="T3" fmla="*/ 40 h 44"/>
              <a:gd name="T4" fmla="*/ 11 w 13"/>
              <a:gd name="T5" fmla="*/ 32 h 44"/>
              <a:gd name="T6" fmla="*/ 9 w 13"/>
              <a:gd name="T7" fmla="*/ 28 h 44"/>
              <a:gd name="T8" fmla="*/ 4 w 13"/>
              <a:gd name="T9" fmla="*/ 30 h 44"/>
              <a:gd name="T10" fmla="*/ 3 w 13"/>
              <a:gd name="T11" fmla="*/ 30 h 44"/>
              <a:gd name="T12" fmla="*/ 0 w 13"/>
              <a:gd name="T13" fmla="*/ 30 h 44"/>
              <a:gd name="T14" fmla="*/ 3 w 13"/>
              <a:gd name="T15" fmla="*/ 25 h 44"/>
              <a:gd name="T16" fmla="*/ 5 w 13"/>
              <a:gd name="T17" fmla="*/ 17 h 44"/>
              <a:gd name="T18" fmla="*/ 7 w 13"/>
              <a:gd name="T19" fmla="*/ 10 h 44"/>
              <a:gd name="T20" fmla="*/ 8 w 13"/>
              <a:gd name="T21" fmla="*/ 7 h 44"/>
              <a:gd name="T22" fmla="*/ 13 w 13"/>
              <a:gd name="T23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44">
                <a:moveTo>
                  <a:pt x="11" y="44"/>
                </a:moveTo>
                <a:lnTo>
                  <a:pt x="9" y="40"/>
                </a:lnTo>
                <a:lnTo>
                  <a:pt x="11" y="32"/>
                </a:lnTo>
                <a:lnTo>
                  <a:pt x="9" y="28"/>
                </a:lnTo>
                <a:lnTo>
                  <a:pt x="4" y="30"/>
                </a:lnTo>
                <a:lnTo>
                  <a:pt x="3" y="30"/>
                </a:lnTo>
                <a:lnTo>
                  <a:pt x="0" y="30"/>
                </a:lnTo>
                <a:lnTo>
                  <a:pt x="3" y="25"/>
                </a:lnTo>
                <a:lnTo>
                  <a:pt x="5" y="17"/>
                </a:lnTo>
                <a:lnTo>
                  <a:pt x="7" y="10"/>
                </a:lnTo>
                <a:lnTo>
                  <a:pt x="8" y="7"/>
                </a:lnTo>
                <a:lnTo>
                  <a:pt x="1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1713"/>
          <p:cNvSpPr>
            <a:spLocks/>
          </p:cNvSpPr>
          <p:nvPr/>
        </p:nvSpPr>
        <p:spPr bwMode="auto">
          <a:xfrm>
            <a:off x="5697538" y="3154363"/>
            <a:ext cx="28575" cy="65088"/>
          </a:xfrm>
          <a:custGeom>
            <a:avLst/>
            <a:gdLst>
              <a:gd name="T0" fmla="*/ 15 w 18"/>
              <a:gd name="T1" fmla="*/ 41 h 41"/>
              <a:gd name="T2" fmla="*/ 11 w 18"/>
              <a:gd name="T3" fmla="*/ 39 h 41"/>
              <a:gd name="T4" fmla="*/ 11 w 18"/>
              <a:gd name="T5" fmla="*/ 38 h 41"/>
              <a:gd name="T6" fmla="*/ 12 w 18"/>
              <a:gd name="T7" fmla="*/ 31 h 41"/>
              <a:gd name="T8" fmla="*/ 12 w 18"/>
              <a:gd name="T9" fmla="*/ 30 h 41"/>
              <a:gd name="T10" fmla="*/ 7 w 18"/>
              <a:gd name="T11" fmla="*/ 24 h 41"/>
              <a:gd name="T12" fmla="*/ 0 w 18"/>
              <a:gd name="T13" fmla="*/ 15 h 41"/>
              <a:gd name="T14" fmla="*/ 5 w 18"/>
              <a:gd name="T15" fmla="*/ 8 h 41"/>
              <a:gd name="T16" fmla="*/ 7 w 18"/>
              <a:gd name="T17" fmla="*/ 5 h 41"/>
              <a:gd name="T18" fmla="*/ 10 w 18"/>
              <a:gd name="T19" fmla="*/ 0 h 41"/>
              <a:gd name="T20" fmla="*/ 14 w 18"/>
              <a:gd name="T21" fmla="*/ 8 h 41"/>
              <a:gd name="T22" fmla="*/ 16 w 18"/>
              <a:gd name="T23" fmla="*/ 9 h 41"/>
              <a:gd name="T24" fmla="*/ 18 w 18"/>
              <a:gd name="T25" fmla="*/ 9 h 41"/>
              <a:gd name="T26" fmla="*/ 18 w 18"/>
              <a:gd name="T27" fmla="*/ 8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41">
                <a:moveTo>
                  <a:pt x="15" y="41"/>
                </a:moveTo>
                <a:lnTo>
                  <a:pt x="11" y="39"/>
                </a:lnTo>
                <a:lnTo>
                  <a:pt x="11" y="38"/>
                </a:lnTo>
                <a:lnTo>
                  <a:pt x="12" y="31"/>
                </a:lnTo>
                <a:lnTo>
                  <a:pt x="12" y="30"/>
                </a:lnTo>
                <a:lnTo>
                  <a:pt x="7" y="24"/>
                </a:lnTo>
                <a:lnTo>
                  <a:pt x="0" y="15"/>
                </a:lnTo>
                <a:lnTo>
                  <a:pt x="5" y="8"/>
                </a:lnTo>
                <a:lnTo>
                  <a:pt x="7" y="5"/>
                </a:lnTo>
                <a:lnTo>
                  <a:pt x="10" y="0"/>
                </a:lnTo>
                <a:lnTo>
                  <a:pt x="14" y="8"/>
                </a:lnTo>
                <a:lnTo>
                  <a:pt x="16" y="9"/>
                </a:lnTo>
                <a:lnTo>
                  <a:pt x="18" y="9"/>
                </a:lnTo>
                <a:lnTo>
                  <a:pt x="18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1714"/>
          <p:cNvSpPr>
            <a:spLocks/>
          </p:cNvSpPr>
          <p:nvPr/>
        </p:nvSpPr>
        <p:spPr bwMode="auto">
          <a:xfrm>
            <a:off x="5721350" y="3219451"/>
            <a:ext cx="22225" cy="23813"/>
          </a:xfrm>
          <a:custGeom>
            <a:avLst/>
            <a:gdLst>
              <a:gd name="T0" fmla="*/ 14 w 14"/>
              <a:gd name="T1" fmla="*/ 15 h 15"/>
              <a:gd name="T2" fmla="*/ 8 w 14"/>
              <a:gd name="T3" fmla="*/ 9 h 15"/>
              <a:gd name="T4" fmla="*/ 8 w 14"/>
              <a:gd name="T5" fmla="*/ 4 h 15"/>
              <a:gd name="T6" fmla="*/ 4 w 14"/>
              <a:gd name="T7" fmla="*/ 3 h 15"/>
              <a:gd name="T8" fmla="*/ 3 w 14"/>
              <a:gd name="T9" fmla="*/ 1 h 15"/>
              <a:gd name="T10" fmla="*/ 0 w 14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5">
                <a:moveTo>
                  <a:pt x="14" y="15"/>
                </a:moveTo>
                <a:lnTo>
                  <a:pt x="8" y="9"/>
                </a:lnTo>
                <a:lnTo>
                  <a:pt x="8" y="4"/>
                </a:lnTo>
                <a:lnTo>
                  <a:pt x="4" y="3"/>
                </a:lnTo>
                <a:lnTo>
                  <a:pt x="3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Freeform 1715"/>
          <p:cNvSpPr>
            <a:spLocks/>
          </p:cNvSpPr>
          <p:nvPr/>
        </p:nvSpPr>
        <p:spPr bwMode="auto">
          <a:xfrm>
            <a:off x="5661025" y="3189288"/>
            <a:ext cx="42863" cy="79375"/>
          </a:xfrm>
          <a:custGeom>
            <a:avLst/>
            <a:gdLst>
              <a:gd name="T0" fmla="*/ 12 w 27"/>
              <a:gd name="T1" fmla="*/ 49 h 50"/>
              <a:gd name="T2" fmla="*/ 7 w 27"/>
              <a:gd name="T3" fmla="*/ 50 h 50"/>
              <a:gd name="T4" fmla="*/ 4 w 27"/>
              <a:gd name="T5" fmla="*/ 45 h 50"/>
              <a:gd name="T6" fmla="*/ 4 w 27"/>
              <a:gd name="T7" fmla="*/ 41 h 50"/>
              <a:gd name="T8" fmla="*/ 4 w 27"/>
              <a:gd name="T9" fmla="*/ 39 h 50"/>
              <a:gd name="T10" fmla="*/ 2 w 27"/>
              <a:gd name="T11" fmla="*/ 37 h 50"/>
              <a:gd name="T12" fmla="*/ 2 w 27"/>
              <a:gd name="T13" fmla="*/ 37 h 50"/>
              <a:gd name="T14" fmla="*/ 0 w 27"/>
              <a:gd name="T15" fmla="*/ 31 h 50"/>
              <a:gd name="T16" fmla="*/ 0 w 27"/>
              <a:gd name="T17" fmla="*/ 23 h 50"/>
              <a:gd name="T18" fmla="*/ 5 w 27"/>
              <a:gd name="T19" fmla="*/ 12 h 50"/>
              <a:gd name="T20" fmla="*/ 12 w 27"/>
              <a:gd name="T21" fmla="*/ 4 h 50"/>
              <a:gd name="T22" fmla="*/ 13 w 27"/>
              <a:gd name="T23" fmla="*/ 4 h 50"/>
              <a:gd name="T24" fmla="*/ 17 w 27"/>
              <a:gd name="T25" fmla="*/ 0 h 50"/>
              <a:gd name="T26" fmla="*/ 26 w 27"/>
              <a:gd name="T27" fmla="*/ 8 h 50"/>
              <a:gd name="T28" fmla="*/ 27 w 27"/>
              <a:gd name="T29" fmla="*/ 9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7" h="50">
                <a:moveTo>
                  <a:pt x="12" y="49"/>
                </a:moveTo>
                <a:lnTo>
                  <a:pt x="7" y="50"/>
                </a:lnTo>
                <a:lnTo>
                  <a:pt x="4" y="45"/>
                </a:lnTo>
                <a:lnTo>
                  <a:pt x="4" y="41"/>
                </a:lnTo>
                <a:lnTo>
                  <a:pt x="4" y="39"/>
                </a:lnTo>
                <a:lnTo>
                  <a:pt x="2" y="37"/>
                </a:lnTo>
                <a:lnTo>
                  <a:pt x="2" y="37"/>
                </a:lnTo>
                <a:lnTo>
                  <a:pt x="0" y="31"/>
                </a:lnTo>
                <a:lnTo>
                  <a:pt x="0" y="23"/>
                </a:lnTo>
                <a:lnTo>
                  <a:pt x="5" y="12"/>
                </a:lnTo>
                <a:lnTo>
                  <a:pt x="12" y="4"/>
                </a:lnTo>
                <a:lnTo>
                  <a:pt x="13" y="4"/>
                </a:lnTo>
                <a:lnTo>
                  <a:pt x="17" y="0"/>
                </a:lnTo>
                <a:lnTo>
                  <a:pt x="26" y="8"/>
                </a:lnTo>
                <a:lnTo>
                  <a:pt x="2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4" name="Freeform 1716"/>
          <p:cNvSpPr>
            <a:spLocks/>
          </p:cNvSpPr>
          <p:nvPr/>
        </p:nvSpPr>
        <p:spPr bwMode="auto">
          <a:xfrm>
            <a:off x="5675313" y="3248026"/>
            <a:ext cx="26988" cy="30163"/>
          </a:xfrm>
          <a:custGeom>
            <a:avLst/>
            <a:gdLst>
              <a:gd name="T0" fmla="*/ 17 w 17"/>
              <a:gd name="T1" fmla="*/ 13 h 19"/>
              <a:gd name="T2" fmla="*/ 14 w 17"/>
              <a:gd name="T3" fmla="*/ 12 h 19"/>
              <a:gd name="T4" fmla="*/ 14 w 17"/>
              <a:gd name="T5" fmla="*/ 9 h 19"/>
              <a:gd name="T6" fmla="*/ 14 w 17"/>
              <a:gd name="T7" fmla="*/ 0 h 19"/>
              <a:gd name="T8" fmla="*/ 11 w 17"/>
              <a:gd name="T9" fmla="*/ 8 h 19"/>
              <a:gd name="T10" fmla="*/ 10 w 17"/>
              <a:gd name="T11" fmla="*/ 10 h 19"/>
              <a:gd name="T12" fmla="*/ 10 w 17"/>
              <a:gd name="T13" fmla="*/ 17 h 19"/>
              <a:gd name="T14" fmla="*/ 6 w 17"/>
              <a:gd name="T15" fmla="*/ 19 h 19"/>
              <a:gd name="T16" fmla="*/ 4 w 17"/>
              <a:gd name="T17" fmla="*/ 19 h 19"/>
              <a:gd name="T18" fmla="*/ 0 w 17"/>
              <a:gd name="T19" fmla="*/ 17 h 19"/>
              <a:gd name="T20" fmla="*/ 0 w 17"/>
              <a:gd name="T21" fmla="*/ 16 h 19"/>
              <a:gd name="T22" fmla="*/ 6 w 17"/>
              <a:gd name="T23" fmla="*/ 9 h 19"/>
              <a:gd name="T24" fmla="*/ 3 w 17"/>
              <a:gd name="T25" fmla="*/ 12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7" h="19">
                <a:moveTo>
                  <a:pt x="17" y="13"/>
                </a:moveTo>
                <a:lnTo>
                  <a:pt x="14" y="12"/>
                </a:lnTo>
                <a:lnTo>
                  <a:pt x="14" y="9"/>
                </a:lnTo>
                <a:lnTo>
                  <a:pt x="14" y="0"/>
                </a:lnTo>
                <a:lnTo>
                  <a:pt x="11" y="8"/>
                </a:lnTo>
                <a:lnTo>
                  <a:pt x="10" y="10"/>
                </a:lnTo>
                <a:lnTo>
                  <a:pt x="10" y="17"/>
                </a:lnTo>
                <a:lnTo>
                  <a:pt x="6" y="19"/>
                </a:lnTo>
                <a:lnTo>
                  <a:pt x="4" y="19"/>
                </a:lnTo>
                <a:lnTo>
                  <a:pt x="0" y="17"/>
                </a:lnTo>
                <a:lnTo>
                  <a:pt x="0" y="16"/>
                </a:lnTo>
                <a:lnTo>
                  <a:pt x="6" y="9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5" name="Freeform 1717"/>
          <p:cNvSpPr>
            <a:spLocks/>
          </p:cNvSpPr>
          <p:nvPr/>
        </p:nvSpPr>
        <p:spPr bwMode="auto">
          <a:xfrm>
            <a:off x="5692775" y="3268663"/>
            <a:ext cx="30163" cy="30163"/>
          </a:xfrm>
          <a:custGeom>
            <a:avLst/>
            <a:gdLst>
              <a:gd name="T0" fmla="*/ 19 w 19"/>
              <a:gd name="T1" fmla="*/ 19 h 19"/>
              <a:gd name="T2" fmla="*/ 10 w 19"/>
              <a:gd name="T3" fmla="*/ 19 h 19"/>
              <a:gd name="T4" fmla="*/ 7 w 19"/>
              <a:gd name="T5" fmla="*/ 17 h 19"/>
              <a:gd name="T6" fmla="*/ 7 w 19"/>
              <a:gd name="T7" fmla="*/ 15 h 19"/>
              <a:gd name="T8" fmla="*/ 6 w 19"/>
              <a:gd name="T9" fmla="*/ 15 h 19"/>
              <a:gd name="T10" fmla="*/ 3 w 19"/>
              <a:gd name="T11" fmla="*/ 11 h 19"/>
              <a:gd name="T12" fmla="*/ 0 w 19"/>
              <a:gd name="T13" fmla="*/ 8 h 19"/>
              <a:gd name="T14" fmla="*/ 3 w 19"/>
              <a:gd name="T15" fmla="*/ 7 h 19"/>
              <a:gd name="T16" fmla="*/ 7 w 19"/>
              <a:gd name="T17" fmla="*/ 7 h 19"/>
              <a:gd name="T18" fmla="*/ 10 w 19"/>
              <a:gd name="T19" fmla="*/ 2 h 19"/>
              <a:gd name="T20" fmla="*/ 8 w 19"/>
              <a:gd name="T21" fmla="*/ 2 h 19"/>
              <a:gd name="T22" fmla="*/ 6 w 19"/>
              <a:gd name="T2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9">
                <a:moveTo>
                  <a:pt x="19" y="19"/>
                </a:moveTo>
                <a:lnTo>
                  <a:pt x="10" y="19"/>
                </a:lnTo>
                <a:lnTo>
                  <a:pt x="7" y="17"/>
                </a:lnTo>
                <a:lnTo>
                  <a:pt x="7" y="15"/>
                </a:lnTo>
                <a:lnTo>
                  <a:pt x="6" y="15"/>
                </a:lnTo>
                <a:lnTo>
                  <a:pt x="3" y="11"/>
                </a:lnTo>
                <a:lnTo>
                  <a:pt x="0" y="8"/>
                </a:lnTo>
                <a:lnTo>
                  <a:pt x="3" y="7"/>
                </a:lnTo>
                <a:lnTo>
                  <a:pt x="7" y="7"/>
                </a:lnTo>
                <a:lnTo>
                  <a:pt x="10" y="2"/>
                </a:lnTo>
                <a:lnTo>
                  <a:pt x="8" y="2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6" name="Freeform 1718"/>
          <p:cNvSpPr>
            <a:spLocks/>
          </p:cNvSpPr>
          <p:nvPr/>
        </p:nvSpPr>
        <p:spPr bwMode="auto">
          <a:xfrm>
            <a:off x="5218113" y="5946776"/>
            <a:ext cx="23813" cy="36513"/>
          </a:xfrm>
          <a:custGeom>
            <a:avLst/>
            <a:gdLst>
              <a:gd name="T0" fmla="*/ 15 w 15"/>
              <a:gd name="T1" fmla="*/ 23 h 23"/>
              <a:gd name="T2" fmla="*/ 14 w 15"/>
              <a:gd name="T3" fmla="*/ 23 h 23"/>
              <a:gd name="T4" fmla="*/ 2 w 15"/>
              <a:gd name="T5" fmla="*/ 12 h 23"/>
              <a:gd name="T6" fmla="*/ 0 w 15"/>
              <a:gd name="T7" fmla="*/ 4 h 23"/>
              <a:gd name="T8" fmla="*/ 0 w 15"/>
              <a:gd name="T9" fmla="*/ 3 h 23"/>
              <a:gd name="T10" fmla="*/ 5 w 15"/>
              <a:gd name="T11" fmla="*/ 0 h 23"/>
              <a:gd name="T12" fmla="*/ 6 w 15"/>
              <a:gd name="T13" fmla="*/ 0 h 23"/>
              <a:gd name="T14" fmla="*/ 14 w 15"/>
              <a:gd name="T15" fmla="*/ 5 h 23"/>
              <a:gd name="T16" fmla="*/ 15 w 15"/>
              <a:gd name="T17" fmla="*/ 11 h 23"/>
              <a:gd name="T18" fmla="*/ 15 w 15"/>
              <a:gd name="T19" fmla="*/ 22 h 23"/>
              <a:gd name="T20" fmla="*/ 15 w 15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3">
                <a:moveTo>
                  <a:pt x="15" y="23"/>
                </a:moveTo>
                <a:lnTo>
                  <a:pt x="14" y="23"/>
                </a:lnTo>
                <a:lnTo>
                  <a:pt x="2" y="12"/>
                </a:lnTo>
                <a:lnTo>
                  <a:pt x="0" y="4"/>
                </a:lnTo>
                <a:lnTo>
                  <a:pt x="0" y="3"/>
                </a:lnTo>
                <a:lnTo>
                  <a:pt x="5" y="0"/>
                </a:lnTo>
                <a:lnTo>
                  <a:pt x="6" y="0"/>
                </a:lnTo>
                <a:lnTo>
                  <a:pt x="14" y="5"/>
                </a:lnTo>
                <a:lnTo>
                  <a:pt x="15" y="11"/>
                </a:lnTo>
                <a:lnTo>
                  <a:pt x="15" y="22"/>
                </a:lnTo>
                <a:lnTo>
                  <a:pt x="15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7" name="Freeform 1719"/>
          <p:cNvSpPr>
            <a:spLocks/>
          </p:cNvSpPr>
          <p:nvPr/>
        </p:nvSpPr>
        <p:spPr bwMode="auto">
          <a:xfrm>
            <a:off x="5249863" y="5959476"/>
            <a:ext cx="25400" cy="33338"/>
          </a:xfrm>
          <a:custGeom>
            <a:avLst/>
            <a:gdLst>
              <a:gd name="T0" fmla="*/ 5 w 16"/>
              <a:gd name="T1" fmla="*/ 21 h 21"/>
              <a:gd name="T2" fmla="*/ 2 w 16"/>
              <a:gd name="T3" fmla="*/ 21 h 21"/>
              <a:gd name="T4" fmla="*/ 1 w 16"/>
              <a:gd name="T5" fmla="*/ 21 h 21"/>
              <a:gd name="T6" fmla="*/ 1 w 16"/>
              <a:gd name="T7" fmla="*/ 19 h 21"/>
              <a:gd name="T8" fmla="*/ 1 w 16"/>
              <a:gd name="T9" fmla="*/ 18 h 21"/>
              <a:gd name="T10" fmla="*/ 0 w 16"/>
              <a:gd name="T11" fmla="*/ 17 h 21"/>
              <a:gd name="T12" fmla="*/ 0 w 16"/>
              <a:gd name="T13" fmla="*/ 11 h 21"/>
              <a:gd name="T14" fmla="*/ 0 w 16"/>
              <a:gd name="T15" fmla="*/ 10 h 21"/>
              <a:gd name="T16" fmla="*/ 0 w 16"/>
              <a:gd name="T17" fmla="*/ 4 h 21"/>
              <a:gd name="T18" fmla="*/ 6 w 16"/>
              <a:gd name="T19" fmla="*/ 2 h 21"/>
              <a:gd name="T20" fmla="*/ 6 w 16"/>
              <a:gd name="T21" fmla="*/ 0 h 21"/>
              <a:gd name="T22" fmla="*/ 8 w 16"/>
              <a:gd name="T23" fmla="*/ 2 h 21"/>
              <a:gd name="T24" fmla="*/ 8 w 16"/>
              <a:gd name="T25" fmla="*/ 6 h 21"/>
              <a:gd name="T26" fmla="*/ 12 w 16"/>
              <a:gd name="T27" fmla="*/ 6 h 21"/>
              <a:gd name="T28" fmla="*/ 12 w 16"/>
              <a:gd name="T29" fmla="*/ 3 h 21"/>
              <a:gd name="T30" fmla="*/ 13 w 16"/>
              <a:gd name="T31" fmla="*/ 3 h 21"/>
              <a:gd name="T32" fmla="*/ 15 w 16"/>
              <a:gd name="T33" fmla="*/ 4 h 21"/>
              <a:gd name="T34" fmla="*/ 16 w 16"/>
              <a:gd name="T35" fmla="*/ 6 h 21"/>
              <a:gd name="T36" fmla="*/ 15 w 16"/>
              <a:gd name="T37" fmla="*/ 7 h 21"/>
              <a:gd name="T38" fmla="*/ 10 w 16"/>
              <a:gd name="T39" fmla="*/ 12 h 21"/>
              <a:gd name="T40" fmla="*/ 9 w 16"/>
              <a:gd name="T41" fmla="*/ 17 h 21"/>
              <a:gd name="T42" fmla="*/ 5 w 16"/>
              <a:gd name="T4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6" h="21">
                <a:moveTo>
                  <a:pt x="5" y="21"/>
                </a:moveTo>
                <a:lnTo>
                  <a:pt x="2" y="21"/>
                </a:lnTo>
                <a:lnTo>
                  <a:pt x="1" y="21"/>
                </a:lnTo>
                <a:lnTo>
                  <a:pt x="1" y="19"/>
                </a:lnTo>
                <a:lnTo>
                  <a:pt x="1" y="18"/>
                </a:lnTo>
                <a:lnTo>
                  <a:pt x="0" y="17"/>
                </a:lnTo>
                <a:lnTo>
                  <a:pt x="0" y="11"/>
                </a:lnTo>
                <a:lnTo>
                  <a:pt x="0" y="10"/>
                </a:lnTo>
                <a:lnTo>
                  <a:pt x="0" y="4"/>
                </a:lnTo>
                <a:lnTo>
                  <a:pt x="6" y="2"/>
                </a:lnTo>
                <a:lnTo>
                  <a:pt x="6" y="0"/>
                </a:lnTo>
                <a:lnTo>
                  <a:pt x="8" y="2"/>
                </a:lnTo>
                <a:lnTo>
                  <a:pt x="8" y="6"/>
                </a:lnTo>
                <a:lnTo>
                  <a:pt x="12" y="6"/>
                </a:lnTo>
                <a:lnTo>
                  <a:pt x="12" y="3"/>
                </a:lnTo>
                <a:lnTo>
                  <a:pt x="13" y="3"/>
                </a:lnTo>
                <a:lnTo>
                  <a:pt x="15" y="4"/>
                </a:lnTo>
                <a:lnTo>
                  <a:pt x="16" y="6"/>
                </a:lnTo>
                <a:lnTo>
                  <a:pt x="15" y="7"/>
                </a:lnTo>
                <a:lnTo>
                  <a:pt x="10" y="12"/>
                </a:lnTo>
                <a:lnTo>
                  <a:pt x="9" y="17"/>
                </a:lnTo>
                <a:lnTo>
                  <a:pt x="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1720"/>
          <p:cNvSpPr>
            <a:spLocks/>
          </p:cNvSpPr>
          <p:nvPr/>
        </p:nvSpPr>
        <p:spPr bwMode="auto">
          <a:xfrm>
            <a:off x="4729163" y="4208463"/>
            <a:ext cx="33338" cy="12700"/>
          </a:xfrm>
          <a:custGeom>
            <a:avLst/>
            <a:gdLst>
              <a:gd name="T0" fmla="*/ 7 w 21"/>
              <a:gd name="T1" fmla="*/ 8 h 8"/>
              <a:gd name="T2" fmla="*/ 15 w 21"/>
              <a:gd name="T3" fmla="*/ 8 h 8"/>
              <a:gd name="T4" fmla="*/ 21 w 21"/>
              <a:gd name="T5" fmla="*/ 8 h 8"/>
              <a:gd name="T6" fmla="*/ 19 w 21"/>
              <a:gd name="T7" fmla="*/ 0 h 8"/>
              <a:gd name="T8" fmla="*/ 6 w 21"/>
              <a:gd name="T9" fmla="*/ 0 h 8"/>
              <a:gd name="T10" fmla="*/ 3 w 21"/>
              <a:gd name="T11" fmla="*/ 1 h 8"/>
              <a:gd name="T12" fmla="*/ 0 w 21"/>
              <a:gd name="T13" fmla="*/ 4 h 8"/>
              <a:gd name="T14" fmla="*/ 4 w 21"/>
              <a:gd name="T15" fmla="*/ 5 h 8"/>
              <a:gd name="T16" fmla="*/ 4 w 21"/>
              <a:gd name="T17" fmla="*/ 7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15" y="8"/>
                </a:lnTo>
                <a:lnTo>
                  <a:pt x="21" y="8"/>
                </a:lnTo>
                <a:lnTo>
                  <a:pt x="19" y="0"/>
                </a:lnTo>
                <a:lnTo>
                  <a:pt x="6" y="0"/>
                </a:lnTo>
                <a:lnTo>
                  <a:pt x="3" y="1"/>
                </a:lnTo>
                <a:lnTo>
                  <a:pt x="0" y="4"/>
                </a:lnTo>
                <a:lnTo>
                  <a:pt x="4" y="5"/>
                </a:lnTo>
                <a:lnTo>
                  <a:pt x="4" y="7"/>
                </a:lnTo>
                <a:lnTo>
                  <a:pt x="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1721"/>
          <p:cNvSpPr>
            <a:spLocks/>
          </p:cNvSpPr>
          <p:nvPr/>
        </p:nvSpPr>
        <p:spPr bwMode="auto">
          <a:xfrm>
            <a:off x="4664075" y="4214813"/>
            <a:ext cx="57150" cy="46038"/>
          </a:xfrm>
          <a:custGeom>
            <a:avLst/>
            <a:gdLst>
              <a:gd name="T0" fmla="*/ 36 w 36"/>
              <a:gd name="T1" fmla="*/ 11 h 29"/>
              <a:gd name="T2" fmla="*/ 36 w 36"/>
              <a:gd name="T3" fmla="*/ 10 h 29"/>
              <a:gd name="T4" fmla="*/ 36 w 36"/>
              <a:gd name="T5" fmla="*/ 8 h 29"/>
              <a:gd name="T6" fmla="*/ 36 w 36"/>
              <a:gd name="T7" fmla="*/ 7 h 29"/>
              <a:gd name="T8" fmla="*/ 36 w 36"/>
              <a:gd name="T9" fmla="*/ 0 h 29"/>
              <a:gd name="T10" fmla="*/ 29 w 36"/>
              <a:gd name="T11" fmla="*/ 0 h 29"/>
              <a:gd name="T12" fmla="*/ 27 w 36"/>
              <a:gd name="T13" fmla="*/ 12 h 29"/>
              <a:gd name="T14" fmla="*/ 19 w 36"/>
              <a:gd name="T15" fmla="*/ 14 h 29"/>
              <a:gd name="T16" fmla="*/ 15 w 36"/>
              <a:gd name="T17" fmla="*/ 10 h 29"/>
              <a:gd name="T18" fmla="*/ 7 w 36"/>
              <a:gd name="T19" fmla="*/ 14 h 29"/>
              <a:gd name="T20" fmla="*/ 4 w 36"/>
              <a:gd name="T21" fmla="*/ 23 h 29"/>
              <a:gd name="T22" fmla="*/ 3 w 36"/>
              <a:gd name="T23" fmla="*/ 23 h 29"/>
              <a:gd name="T24" fmla="*/ 0 w 36"/>
              <a:gd name="T25" fmla="*/ 26 h 29"/>
              <a:gd name="T26" fmla="*/ 0 w 36"/>
              <a:gd name="T27" fmla="*/ 27 h 29"/>
              <a:gd name="T28" fmla="*/ 0 w 36"/>
              <a:gd name="T2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6" h="29">
                <a:moveTo>
                  <a:pt x="36" y="11"/>
                </a:moveTo>
                <a:lnTo>
                  <a:pt x="36" y="10"/>
                </a:lnTo>
                <a:lnTo>
                  <a:pt x="36" y="8"/>
                </a:lnTo>
                <a:lnTo>
                  <a:pt x="36" y="7"/>
                </a:lnTo>
                <a:lnTo>
                  <a:pt x="36" y="0"/>
                </a:lnTo>
                <a:lnTo>
                  <a:pt x="29" y="0"/>
                </a:lnTo>
                <a:lnTo>
                  <a:pt x="27" y="12"/>
                </a:lnTo>
                <a:lnTo>
                  <a:pt x="19" y="14"/>
                </a:lnTo>
                <a:lnTo>
                  <a:pt x="15" y="10"/>
                </a:lnTo>
                <a:lnTo>
                  <a:pt x="7" y="14"/>
                </a:lnTo>
                <a:lnTo>
                  <a:pt x="4" y="23"/>
                </a:lnTo>
                <a:lnTo>
                  <a:pt x="3" y="23"/>
                </a:lnTo>
                <a:lnTo>
                  <a:pt x="0" y="26"/>
                </a:lnTo>
                <a:lnTo>
                  <a:pt x="0" y="27"/>
                </a:lnTo>
                <a:lnTo>
                  <a:pt x="0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1722"/>
          <p:cNvSpPr>
            <a:spLocks/>
          </p:cNvSpPr>
          <p:nvPr/>
        </p:nvSpPr>
        <p:spPr bwMode="auto">
          <a:xfrm>
            <a:off x="8231188" y="1268413"/>
            <a:ext cx="9525" cy="15875"/>
          </a:xfrm>
          <a:custGeom>
            <a:avLst/>
            <a:gdLst>
              <a:gd name="T0" fmla="*/ 0 w 6"/>
              <a:gd name="T1" fmla="*/ 10 h 10"/>
              <a:gd name="T2" fmla="*/ 3 w 6"/>
              <a:gd name="T3" fmla="*/ 6 h 10"/>
              <a:gd name="T4" fmla="*/ 4 w 6"/>
              <a:gd name="T5" fmla="*/ 3 h 10"/>
              <a:gd name="T6" fmla="*/ 6 w 6"/>
              <a:gd name="T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0">
                <a:moveTo>
                  <a:pt x="0" y="10"/>
                </a:moveTo>
                <a:lnTo>
                  <a:pt x="3" y="6"/>
                </a:lnTo>
                <a:lnTo>
                  <a:pt x="4" y="3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1723"/>
          <p:cNvSpPr>
            <a:spLocks/>
          </p:cNvSpPr>
          <p:nvPr/>
        </p:nvSpPr>
        <p:spPr bwMode="auto">
          <a:xfrm>
            <a:off x="8212138" y="1268413"/>
            <a:ext cx="11113" cy="6350"/>
          </a:xfrm>
          <a:custGeom>
            <a:avLst/>
            <a:gdLst>
              <a:gd name="T0" fmla="*/ 5 w 7"/>
              <a:gd name="T1" fmla="*/ 0 h 4"/>
              <a:gd name="T2" fmla="*/ 0 w 7"/>
              <a:gd name="T3" fmla="*/ 3 h 4"/>
              <a:gd name="T4" fmla="*/ 7 w 7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4">
                <a:moveTo>
                  <a:pt x="5" y="0"/>
                </a:moveTo>
                <a:lnTo>
                  <a:pt x="0" y="3"/>
                </a:lnTo>
                <a:lnTo>
                  <a:pt x="7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Line 1724"/>
          <p:cNvSpPr>
            <a:spLocks noChangeShapeType="1"/>
          </p:cNvSpPr>
          <p:nvPr/>
        </p:nvSpPr>
        <p:spPr bwMode="auto">
          <a:xfrm>
            <a:off x="8223250" y="1274763"/>
            <a:ext cx="0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1725"/>
          <p:cNvSpPr>
            <a:spLocks/>
          </p:cNvSpPr>
          <p:nvPr/>
        </p:nvSpPr>
        <p:spPr bwMode="auto">
          <a:xfrm>
            <a:off x="7740650" y="1035051"/>
            <a:ext cx="15875" cy="55563"/>
          </a:xfrm>
          <a:custGeom>
            <a:avLst/>
            <a:gdLst>
              <a:gd name="T0" fmla="*/ 0 w 10"/>
              <a:gd name="T1" fmla="*/ 0 h 35"/>
              <a:gd name="T2" fmla="*/ 0 w 10"/>
              <a:gd name="T3" fmla="*/ 5 h 35"/>
              <a:gd name="T4" fmla="*/ 0 w 10"/>
              <a:gd name="T5" fmla="*/ 27 h 35"/>
              <a:gd name="T6" fmla="*/ 0 w 10"/>
              <a:gd name="T7" fmla="*/ 35 h 35"/>
              <a:gd name="T8" fmla="*/ 5 w 10"/>
              <a:gd name="T9" fmla="*/ 26 h 35"/>
              <a:gd name="T10" fmla="*/ 8 w 10"/>
              <a:gd name="T11" fmla="*/ 16 h 35"/>
              <a:gd name="T12" fmla="*/ 10 w 10"/>
              <a:gd name="T13" fmla="*/ 16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35">
                <a:moveTo>
                  <a:pt x="0" y="0"/>
                </a:moveTo>
                <a:lnTo>
                  <a:pt x="0" y="5"/>
                </a:lnTo>
                <a:lnTo>
                  <a:pt x="0" y="27"/>
                </a:lnTo>
                <a:lnTo>
                  <a:pt x="0" y="35"/>
                </a:lnTo>
                <a:lnTo>
                  <a:pt x="5" y="26"/>
                </a:lnTo>
                <a:lnTo>
                  <a:pt x="8" y="16"/>
                </a:lnTo>
                <a:lnTo>
                  <a:pt x="10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1726"/>
          <p:cNvSpPr>
            <a:spLocks/>
          </p:cNvSpPr>
          <p:nvPr/>
        </p:nvSpPr>
        <p:spPr bwMode="auto">
          <a:xfrm>
            <a:off x="7740650" y="995363"/>
            <a:ext cx="0" cy="39688"/>
          </a:xfrm>
          <a:custGeom>
            <a:avLst/>
            <a:gdLst>
              <a:gd name="T0" fmla="*/ 0 h 25"/>
              <a:gd name="T1" fmla="*/ 11 h 25"/>
              <a:gd name="T2" fmla="*/ 25 h 25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25">
                <a:moveTo>
                  <a:pt x="0" y="0"/>
                </a:moveTo>
                <a:lnTo>
                  <a:pt x="0" y="11"/>
                </a:lnTo>
                <a:lnTo>
                  <a:pt x="0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1727"/>
          <p:cNvSpPr>
            <a:spLocks/>
          </p:cNvSpPr>
          <p:nvPr/>
        </p:nvSpPr>
        <p:spPr bwMode="auto">
          <a:xfrm>
            <a:off x="6630988" y="1582738"/>
            <a:ext cx="69850" cy="76200"/>
          </a:xfrm>
          <a:custGeom>
            <a:avLst/>
            <a:gdLst>
              <a:gd name="T0" fmla="*/ 44 w 44"/>
              <a:gd name="T1" fmla="*/ 48 h 48"/>
              <a:gd name="T2" fmla="*/ 42 w 44"/>
              <a:gd name="T3" fmla="*/ 46 h 48"/>
              <a:gd name="T4" fmla="*/ 34 w 44"/>
              <a:gd name="T5" fmla="*/ 46 h 48"/>
              <a:gd name="T6" fmla="*/ 18 w 44"/>
              <a:gd name="T7" fmla="*/ 39 h 48"/>
              <a:gd name="T8" fmla="*/ 12 w 44"/>
              <a:gd name="T9" fmla="*/ 31 h 48"/>
              <a:gd name="T10" fmla="*/ 5 w 44"/>
              <a:gd name="T11" fmla="*/ 22 h 48"/>
              <a:gd name="T12" fmla="*/ 3 w 44"/>
              <a:gd name="T13" fmla="*/ 22 h 48"/>
              <a:gd name="T14" fmla="*/ 1 w 44"/>
              <a:gd name="T15" fmla="*/ 18 h 48"/>
              <a:gd name="T16" fmla="*/ 3 w 44"/>
              <a:gd name="T17" fmla="*/ 11 h 48"/>
              <a:gd name="T18" fmla="*/ 0 w 44"/>
              <a:gd name="T19" fmla="*/ 5 h 48"/>
              <a:gd name="T20" fmla="*/ 0 w 44"/>
              <a:gd name="T21" fmla="*/ 3 h 48"/>
              <a:gd name="T22" fmla="*/ 4 w 44"/>
              <a:gd name="T23" fmla="*/ 1 h 48"/>
              <a:gd name="T24" fmla="*/ 10 w 44"/>
              <a:gd name="T25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4" h="48">
                <a:moveTo>
                  <a:pt x="44" y="48"/>
                </a:moveTo>
                <a:lnTo>
                  <a:pt x="42" y="46"/>
                </a:lnTo>
                <a:lnTo>
                  <a:pt x="34" y="46"/>
                </a:lnTo>
                <a:lnTo>
                  <a:pt x="18" y="39"/>
                </a:lnTo>
                <a:lnTo>
                  <a:pt x="12" y="31"/>
                </a:lnTo>
                <a:lnTo>
                  <a:pt x="5" y="22"/>
                </a:lnTo>
                <a:lnTo>
                  <a:pt x="3" y="22"/>
                </a:lnTo>
                <a:lnTo>
                  <a:pt x="1" y="18"/>
                </a:lnTo>
                <a:lnTo>
                  <a:pt x="3" y="11"/>
                </a:lnTo>
                <a:lnTo>
                  <a:pt x="0" y="5"/>
                </a:lnTo>
                <a:lnTo>
                  <a:pt x="0" y="3"/>
                </a:lnTo>
                <a:lnTo>
                  <a:pt x="4" y="1"/>
                </a:lnTo>
                <a:lnTo>
                  <a:pt x="1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Freeform 1728"/>
          <p:cNvSpPr>
            <a:spLocks/>
          </p:cNvSpPr>
          <p:nvPr/>
        </p:nvSpPr>
        <p:spPr bwMode="auto">
          <a:xfrm>
            <a:off x="6686550" y="1590676"/>
            <a:ext cx="82550" cy="106363"/>
          </a:xfrm>
          <a:custGeom>
            <a:avLst/>
            <a:gdLst>
              <a:gd name="T0" fmla="*/ 0 w 52"/>
              <a:gd name="T1" fmla="*/ 0 h 67"/>
              <a:gd name="T2" fmla="*/ 5 w 52"/>
              <a:gd name="T3" fmla="*/ 2 h 67"/>
              <a:gd name="T4" fmla="*/ 6 w 52"/>
              <a:gd name="T5" fmla="*/ 2 h 67"/>
              <a:gd name="T6" fmla="*/ 7 w 52"/>
              <a:gd name="T7" fmla="*/ 9 h 67"/>
              <a:gd name="T8" fmla="*/ 7 w 52"/>
              <a:gd name="T9" fmla="*/ 13 h 67"/>
              <a:gd name="T10" fmla="*/ 13 w 52"/>
              <a:gd name="T11" fmla="*/ 19 h 67"/>
              <a:gd name="T12" fmla="*/ 14 w 52"/>
              <a:gd name="T13" fmla="*/ 29 h 67"/>
              <a:gd name="T14" fmla="*/ 21 w 52"/>
              <a:gd name="T15" fmla="*/ 36 h 67"/>
              <a:gd name="T16" fmla="*/ 33 w 52"/>
              <a:gd name="T17" fmla="*/ 40 h 67"/>
              <a:gd name="T18" fmla="*/ 41 w 52"/>
              <a:gd name="T19" fmla="*/ 36 h 67"/>
              <a:gd name="T20" fmla="*/ 48 w 52"/>
              <a:gd name="T21" fmla="*/ 40 h 67"/>
              <a:gd name="T22" fmla="*/ 50 w 52"/>
              <a:gd name="T23" fmla="*/ 45 h 67"/>
              <a:gd name="T24" fmla="*/ 46 w 52"/>
              <a:gd name="T25" fmla="*/ 52 h 67"/>
              <a:gd name="T26" fmla="*/ 43 w 52"/>
              <a:gd name="T27" fmla="*/ 62 h 67"/>
              <a:gd name="T28" fmla="*/ 43 w 52"/>
              <a:gd name="T29" fmla="*/ 67 h 67"/>
              <a:gd name="T30" fmla="*/ 50 w 52"/>
              <a:gd name="T31" fmla="*/ 67 h 67"/>
              <a:gd name="T32" fmla="*/ 52 w 52"/>
              <a:gd name="T33" fmla="*/ 64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2" h="67">
                <a:moveTo>
                  <a:pt x="0" y="0"/>
                </a:moveTo>
                <a:lnTo>
                  <a:pt x="5" y="2"/>
                </a:lnTo>
                <a:lnTo>
                  <a:pt x="6" y="2"/>
                </a:lnTo>
                <a:lnTo>
                  <a:pt x="7" y="9"/>
                </a:lnTo>
                <a:lnTo>
                  <a:pt x="7" y="13"/>
                </a:lnTo>
                <a:lnTo>
                  <a:pt x="13" y="19"/>
                </a:lnTo>
                <a:lnTo>
                  <a:pt x="14" y="29"/>
                </a:lnTo>
                <a:lnTo>
                  <a:pt x="21" y="36"/>
                </a:lnTo>
                <a:lnTo>
                  <a:pt x="33" y="40"/>
                </a:lnTo>
                <a:lnTo>
                  <a:pt x="41" y="36"/>
                </a:lnTo>
                <a:lnTo>
                  <a:pt x="48" y="40"/>
                </a:lnTo>
                <a:lnTo>
                  <a:pt x="50" y="45"/>
                </a:lnTo>
                <a:lnTo>
                  <a:pt x="46" y="52"/>
                </a:lnTo>
                <a:lnTo>
                  <a:pt x="43" y="62"/>
                </a:lnTo>
                <a:lnTo>
                  <a:pt x="43" y="67"/>
                </a:lnTo>
                <a:lnTo>
                  <a:pt x="50" y="67"/>
                </a:lnTo>
                <a:lnTo>
                  <a:pt x="52" y="6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7" name="Freeform 1729"/>
          <p:cNvSpPr>
            <a:spLocks/>
          </p:cNvSpPr>
          <p:nvPr/>
        </p:nvSpPr>
        <p:spPr bwMode="auto">
          <a:xfrm>
            <a:off x="6646863" y="1565276"/>
            <a:ext cx="42863" cy="25400"/>
          </a:xfrm>
          <a:custGeom>
            <a:avLst/>
            <a:gdLst>
              <a:gd name="T0" fmla="*/ 0 w 27"/>
              <a:gd name="T1" fmla="*/ 11 h 16"/>
              <a:gd name="T2" fmla="*/ 10 w 27"/>
              <a:gd name="T3" fmla="*/ 7 h 16"/>
              <a:gd name="T4" fmla="*/ 17 w 27"/>
              <a:gd name="T5" fmla="*/ 4 h 16"/>
              <a:gd name="T6" fmla="*/ 21 w 27"/>
              <a:gd name="T7" fmla="*/ 3 h 16"/>
              <a:gd name="T8" fmla="*/ 24 w 27"/>
              <a:gd name="T9" fmla="*/ 0 h 16"/>
              <a:gd name="T10" fmla="*/ 27 w 27"/>
              <a:gd name="T11" fmla="*/ 11 h 16"/>
              <a:gd name="T12" fmla="*/ 27 w 27"/>
              <a:gd name="T13" fmla="*/ 12 h 16"/>
              <a:gd name="T14" fmla="*/ 25 w 27"/>
              <a:gd name="T1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7" h="16">
                <a:moveTo>
                  <a:pt x="0" y="11"/>
                </a:moveTo>
                <a:lnTo>
                  <a:pt x="10" y="7"/>
                </a:lnTo>
                <a:lnTo>
                  <a:pt x="17" y="4"/>
                </a:lnTo>
                <a:lnTo>
                  <a:pt x="21" y="3"/>
                </a:lnTo>
                <a:lnTo>
                  <a:pt x="24" y="0"/>
                </a:lnTo>
                <a:lnTo>
                  <a:pt x="27" y="11"/>
                </a:lnTo>
                <a:lnTo>
                  <a:pt x="27" y="12"/>
                </a:lnTo>
                <a:lnTo>
                  <a:pt x="2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8" name="Freeform 1730"/>
          <p:cNvSpPr>
            <a:spLocks/>
          </p:cNvSpPr>
          <p:nvPr/>
        </p:nvSpPr>
        <p:spPr bwMode="auto">
          <a:xfrm>
            <a:off x="5810250" y="2855913"/>
            <a:ext cx="22225" cy="31750"/>
          </a:xfrm>
          <a:custGeom>
            <a:avLst/>
            <a:gdLst>
              <a:gd name="T0" fmla="*/ 0 w 14"/>
              <a:gd name="T1" fmla="*/ 0 h 20"/>
              <a:gd name="T2" fmla="*/ 3 w 14"/>
              <a:gd name="T3" fmla="*/ 2 h 20"/>
              <a:gd name="T4" fmla="*/ 3 w 14"/>
              <a:gd name="T5" fmla="*/ 4 h 20"/>
              <a:gd name="T6" fmla="*/ 5 w 14"/>
              <a:gd name="T7" fmla="*/ 9 h 20"/>
              <a:gd name="T8" fmla="*/ 8 w 14"/>
              <a:gd name="T9" fmla="*/ 13 h 20"/>
              <a:gd name="T10" fmla="*/ 5 w 14"/>
              <a:gd name="T11" fmla="*/ 20 h 20"/>
              <a:gd name="T12" fmla="*/ 14 w 14"/>
              <a:gd name="T1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20">
                <a:moveTo>
                  <a:pt x="0" y="0"/>
                </a:moveTo>
                <a:lnTo>
                  <a:pt x="3" y="2"/>
                </a:lnTo>
                <a:lnTo>
                  <a:pt x="3" y="4"/>
                </a:lnTo>
                <a:lnTo>
                  <a:pt x="5" y="9"/>
                </a:lnTo>
                <a:lnTo>
                  <a:pt x="8" y="13"/>
                </a:lnTo>
                <a:lnTo>
                  <a:pt x="5" y="20"/>
                </a:lnTo>
                <a:lnTo>
                  <a:pt x="1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1731"/>
          <p:cNvSpPr>
            <a:spLocks/>
          </p:cNvSpPr>
          <p:nvPr/>
        </p:nvSpPr>
        <p:spPr bwMode="auto">
          <a:xfrm>
            <a:off x="5781675" y="2898776"/>
            <a:ext cx="30163" cy="42863"/>
          </a:xfrm>
          <a:custGeom>
            <a:avLst/>
            <a:gdLst>
              <a:gd name="T0" fmla="*/ 17 w 19"/>
              <a:gd name="T1" fmla="*/ 26 h 27"/>
              <a:gd name="T2" fmla="*/ 17 w 19"/>
              <a:gd name="T3" fmla="*/ 25 h 27"/>
              <a:gd name="T4" fmla="*/ 10 w 19"/>
              <a:gd name="T5" fmla="*/ 27 h 27"/>
              <a:gd name="T6" fmla="*/ 0 w 19"/>
              <a:gd name="T7" fmla="*/ 23 h 27"/>
              <a:gd name="T8" fmla="*/ 2 w 19"/>
              <a:gd name="T9" fmla="*/ 16 h 27"/>
              <a:gd name="T10" fmla="*/ 18 w 19"/>
              <a:gd name="T11" fmla="*/ 8 h 27"/>
              <a:gd name="T12" fmla="*/ 19 w 19"/>
              <a:gd name="T13" fmla="*/ 1 h 27"/>
              <a:gd name="T14" fmla="*/ 19 w 19"/>
              <a:gd name="T15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7">
                <a:moveTo>
                  <a:pt x="17" y="26"/>
                </a:moveTo>
                <a:lnTo>
                  <a:pt x="17" y="25"/>
                </a:lnTo>
                <a:lnTo>
                  <a:pt x="10" y="27"/>
                </a:lnTo>
                <a:lnTo>
                  <a:pt x="0" y="23"/>
                </a:lnTo>
                <a:lnTo>
                  <a:pt x="2" y="16"/>
                </a:lnTo>
                <a:lnTo>
                  <a:pt x="18" y="8"/>
                </a:lnTo>
                <a:lnTo>
                  <a:pt x="19" y="1"/>
                </a:lnTo>
                <a:lnTo>
                  <a:pt x="19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1732"/>
          <p:cNvSpPr>
            <a:spLocks/>
          </p:cNvSpPr>
          <p:nvPr/>
        </p:nvSpPr>
        <p:spPr bwMode="auto">
          <a:xfrm>
            <a:off x="5808663" y="2935288"/>
            <a:ext cx="38100" cy="12700"/>
          </a:xfrm>
          <a:custGeom>
            <a:avLst/>
            <a:gdLst>
              <a:gd name="T0" fmla="*/ 24 w 24"/>
              <a:gd name="T1" fmla="*/ 0 h 8"/>
              <a:gd name="T2" fmla="*/ 21 w 24"/>
              <a:gd name="T3" fmla="*/ 3 h 8"/>
              <a:gd name="T4" fmla="*/ 8 w 24"/>
              <a:gd name="T5" fmla="*/ 6 h 8"/>
              <a:gd name="T6" fmla="*/ 4 w 24"/>
              <a:gd name="T7" fmla="*/ 7 h 8"/>
              <a:gd name="T8" fmla="*/ 0 w 24"/>
              <a:gd name="T9" fmla="*/ 8 h 8"/>
              <a:gd name="T10" fmla="*/ 0 w 24"/>
              <a:gd name="T11" fmla="*/ 3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8">
                <a:moveTo>
                  <a:pt x="24" y="0"/>
                </a:moveTo>
                <a:lnTo>
                  <a:pt x="21" y="3"/>
                </a:lnTo>
                <a:lnTo>
                  <a:pt x="8" y="6"/>
                </a:lnTo>
                <a:lnTo>
                  <a:pt x="4" y="7"/>
                </a:lnTo>
                <a:lnTo>
                  <a:pt x="0" y="8"/>
                </a:lnTo>
                <a:lnTo>
                  <a:pt x="0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1733"/>
          <p:cNvSpPr>
            <a:spLocks/>
          </p:cNvSpPr>
          <p:nvPr/>
        </p:nvSpPr>
        <p:spPr bwMode="auto">
          <a:xfrm>
            <a:off x="5829300" y="2851151"/>
            <a:ext cx="34925" cy="23813"/>
          </a:xfrm>
          <a:custGeom>
            <a:avLst/>
            <a:gdLst>
              <a:gd name="T0" fmla="*/ 3 w 22"/>
              <a:gd name="T1" fmla="*/ 15 h 15"/>
              <a:gd name="T2" fmla="*/ 3 w 22"/>
              <a:gd name="T3" fmla="*/ 8 h 15"/>
              <a:gd name="T4" fmla="*/ 0 w 22"/>
              <a:gd name="T5" fmla="*/ 3 h 15"/>
              <a:gd name="T6" fmla="*/ 14 w 22"/>
              <a:gd name="T7" fmla="*/ 1 h 15"/>
              <a:gd name="T8" fmla="*/ 22 w 22"/>
              <a:gd name="T9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15">
                <a:moveTo>
                  <a:pt x="3" y="15"/>
                </a:moveTo>
                <a:lnTo>
                  <a:pt x="3" y="8"/>
                </a:lnTo>
                <a:lnTo>
                  <a:pt x="0" y="3"/>
                </a:lnTo>
                <a:lnTo>
                  <a:pt x="14" y="1"/>
                </a:lnTo>
                <a:lnTo>
                  <a:pt x="22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2" name="Freeform 1734"/>
          <p:cNvSpPr>
            <a:spLocks/>
          </p:cNvSpPr>
          <p:nvPr/>
        </p:nvSpPr>
        <p:spPr bwMode="auto">
          <a:xfrm>
            <a:off x="5780088" y="2846388"/>
            <a:ext cx="31750" cy="44450"/>
          </a:xfrm>
          <a:custGeom>
            <a:avLst/>
            <a:gdLst>
              <a:gd name="T0" fmla="*/ 18 w 20"/>
              <a:gd name="T1" fmla="*/ 28 h 28"/>
              <a:gd name="T2" fmla="*/ 12 w 20"/>
              <a:gd name="T3" fmla="*/ 23 h 28"/>
              <a:gd name="T4" fmla="*/ 20 w 20"/>
              <a:gd name="T5" fmla="*/ 23 h 28"/>
              <a:gd name="T6" fmla="*/ 12 w 20"/>
              <a:gd name="T7" fmla="*/ 15 h 28"/>
              <a:gd name="T8" fmla="*/ 7 w 20"/>
              <a:gd name="T9" fmla="*/ 11 h 28"/>
              <a:gd name="T10" fmla="*/ 0 w 20"/>
              <a:gd name="T11" fmla="*/ 6 h 28"/>
              <a:gd name="T12" fmla="*/ 4 w 20"/>
              <a:gd name="T13" fmla="*/ 4 h 28"/>
              <a:gd name="T14" fmla="*/ 5 w 20"/>
              <a:gd name="T15" fmla="*/ 4 h 28"/>
              <a:gd name="T16" fmla="*/ 15 w 20"/>
              <a:gd name="T17" fmla="*/ 0 h 28"/>
              <a:gd name="T18" fmla="*/ 16 w 20"/>
              <a:gd name="T19" fmla="*/ 2 h 28"/>
              <a:gd name="T20" fmla="*/ 19 w 20"/>
              <a:gd name="T21" fmla="*/ 6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" h="28">
                <a:moveTo>
                  <a:pt x="18" y="28"/>
                </a:moveTo>
                <a:lnTo>
                  <a:pt x="12" y="23"/>
                </a:lnTo>
                <a:lnTo>
                  <a:pt x="20" y="23"/>
                </a:lnTo>
                <a:lnTo>
                  <a:pt x="12" y="15"/>
                </a:lnTo>
                <a:lnTo>
                  <a:pt x="7" y="11"/>
                </a:lnTo>
                <a:lnTo>
                  <a:pt x="0" y="6"/>
                </a:lnTo>
                <a:lnTo>
                  <a:pt x="4" y="4"/>
                </a:lnTo>
                <a:lnTo>
                  <a:pt x="5" y="4"/>
                </a:lnTo>
                <a:lnTo>
                  <a:pt x="15" y="0"/>
                </a:lnTo>
                <a:lnTo>
                  <a:pt x="16" y="2"/>
                </a:lnTo>
                <a:lnTo>
                  <a:pt x="19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3" name="Freeform 1735"/>
          <p:cNvSpPr>
            <a:spLocks/>
          </p:cNvSpPr>
          <p:nvPr/>
        </p:nvSpPr>
        <p:spPr bwMode="auto">
          <a:xfrm>
            <a:off x="5808663" y="2890838"/>
            <a:ext cx="3175" cy="7938"/>
          </a:xfrm>
          <a:custGeom>
            <a:avLst/>
            <a:gdLst>
              <a:gd name="T0" fmla="*/ 2 w 2"/>
              <a:gd name="T1" fmla="*/ 5 h 5"/>
              <a:gd name="T2" fmla="*/ 0 w 2"/>
              <a:gd name="T3" fmla="*/ 1 h 5"/>
              <a:gd name="T4" fmla="*/ 0 w 2"/>
              <a:gd name="T5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5">
                <a:moveTo>
                  <a:pt x="2" y="5"/>
                </a:move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1736"/>
          <p:cNvSpPr>
            <a:spLocks/>
          </p:cNvSpPr>
          <p:nvPr/>
        </p:nvSpPr>
        <p:spPr bwMode="auto">
          <a:xfrm>
            <a:off x="5821363" y="2819401"/>
            <a:ext cx="90488" cy="25400"/>
          </a:xfrm>
          <a:custGeom>
            <a:avLst/>
            <a:gdLst>
              <a:gd name="T0" fmla="*/ 37 w 57"/>
              <a:gd name="T1" fmla="*/ 16 h 16"/>
              <a:gd name="T2" fmla="*/ 34 w 57"/>
              <a:gd name="T3" fmla="*/ 15 h 16"/>
              <a:gd name="T4" fmla="*/ 28 w 57"/>
              <a:gd name="T5" fmla="*/ 13 h 16"/>
              <a:gd name="T6" fmla="*/ 38 w 57"/>
              <a:gd name="T7" fmla="*/ 8 h 16"/>
              <a:gd name="T8" fmla="*/ 39 w 57"/>
              <a:gd name="T9" fmla="*/ 8 h 16"/>
              <a:gd name="T10" fmla="*/ 47 w 57"/>
              <a:gd name="T11" fmla="*/ 5 h 16"/>
              <a:gd name="T12" fmla="*/ 57 w 57"/>
              <a:gd name="T13" fmla="*/ 6 h 16"/>
              <a:gd name="T14" fmla="*/ 54 w 57"/>
              <a:gd name="T15" fmla="*/ 2 h 16"/>
              <a:gd name="T16" fmla="*/ 46 w 57"/>
              <a:gd name="T17" fmla="*/ 0 h 16"/>
              <a:gd name="T18" fmla="*/ 39 w 57"/>
              <a:gd name="T19" fmla="*/ 1 h 16"/>
              <a:gd name="T20" fmla="*/ 37 w 57"/>
              <a:gd name="T21" fmla="*/ 1 h 16"/>
              <a:gd name="T22" fmla="*/ 26 w 57"/>
              <a:gd name="T23" fmla="*/ 13 h 16"/>
              <a:gd name="T24" fmla="*/ 9 w 57"/>
              <a:gd name="T25" fmla="*/ 13 h 16"/>
              <a:gd name="T26" fmla="*/ 0 w 57"/>
              <a:gd name="T27" fmla="*/ 15 h 16"/>
              <a:gd name="T28" fmla="*/ 4 w 57"/>
              <a:gd name="T29" fmla="*/ 4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7" h="16">
                <a:moveTo>
                  <a:pt x="37" y="16"/>
                </a:moveTo>
                <a:lnTo>
                  <a:pt x="34" y="15"/>
                </a:lnTo>
                <a:lnTo>
                  <a:pt x="28" y="13"/>
                </a:lnTo>
                <a:lnTo>
                  <a:pt x="38" y="8"/>
                </a:lnTo>
                <a:lnTo>
                  <a:pt x="39" y="8"/>
                </a:lnTo>
                <a:lnTo>
                  <a:pt x="47" y="5"/>
                </a:lnTo>
                <a:lnTo>
                  <a:pt x="57" y="6"/>
                </a:lnTo>
                <a:lnTo>
                  <a:pt x="54" y="2"/>
                </a:lnTo>
                <a:lnTo>
                  <a:pt x="46" y="0"/>
                </a:lnTo>
                <a:lnTo>
                  <a:pt x="39" y="1"/>
                </a:lnTo>
                <a:lnTo>
                  <a:pt x="37" y="1"/>
                </a:lnTo>
                <a:lnTo>
                  <a:pt x="26" y="13"/>
                </a:lnTo>
                <a:lnTo>
                  <a:pt x="9" y="13"/>
                </a:lnTo>
                <a:lnTo>
                  <a:pt x="0" y="15"/>
                </a:lnTo>
                <a:lnTo>
                  <a:pt x="4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1737"/>
          <p:cNvSpPr>
            <a:spLocks/>
          </p:cNvSpPr>
          <p:nvPr/>
        </p:nvSpPr>
        <p:spPr bwMode="auto">
          <a:xfrm>
            <a:off x="5864225" y="2849563"/>
            <a:ext cx="28575" cy="12700"/>
          </a:xfrm>
          <a:custGeom>
            <a:avLst/>
            <a:gdLst>
              <a:gd name="T0" fmla="*/ 0 w 18"/>
              <a:gd name="T1" fmla="*/ 1 h 8"/>
              <a:gd name="T2" fmla="*/ 1 w 18"/>
              <a:gd name="T3" fmla="*/ 0 h 8"/>
              <a:gd name="T4" fmla="*/ 18 w 18"/>
              <a:gd name="T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8" h="8">
                <a:moveTo>
                  <a:pt x="0" y="1"/>
                </a:moveTo>
                <a:lnTo>
                  <a:pt x="1" y="0"/>
                </a:lnTo>
                <a:lnTo>
                  <a:pt x="18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1738"/>
          <p:cNvSpPr>
            <a:spLocks/>
          </p:cNvSpPr>
          <p:nvPr/>
        </p:nvSpPr>
        <p:spPr bwMode="auto">
          <a:xfrm>
            <a:off x="5880100" y="2844801"/>
            <a:ext cx="12700" cy="17463"/>
          </a:xfrm>
          <a:custGeom>
            <a:avLst/>
            <a:gdLst>
              <a:gd name="T0" fmla="*/ 8 w 8"/>
              <a:gd name="T1" fmla="*/ 11 h 11"/>
              <a:gd name="T2" fmla="*/ 8 w 8"/>
              <a:gd name="T3" fmla="*/ 4 h 11"/>
              <a:gd name="T4" fmla="*/ 0 w 8"/>
              <a:gd name="T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1">
                <a:moveTo>
                  <a:pt x="8" y="11"/>
                </a:moveTo>
                <a:lnTo>
                  <a:pt x="8" y="4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Line 1739"/>
          <p:cNvSpPr>
            <a:spLocks noChangeShapeType="1"/>
          </p:cNvSpPr>
          <p:nvPr/>
        </p:nvSpPr>
        <p:spPr bwMode="auto">
          <a:xfrm flipH="1" flipV="1">
            <a:off x="5840413" y="2876551"/>
            <a:ext cx="11113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Line 1740"/>
          <p:cNvSpPr>
            <a:spLocks noChangeShapeType="1"/>
          </p:cNvSpPr>
          <p:nvPr/>
        </p:nvSpPr>
        <p:spPr bwMode="auto">
          <a:xfrm flipH="1" flipV="1">
            <a:off x="5834063" y="2874963"/>
            <a:ext cx="635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9" name="Freeform 1741"/>
          <p:cNvSpPr>
            <a:spLocks/>
          </p:cNvSpPr>
          <p:nvPr/>
        </p:nvSpPr>
        <p:spPr bwMode="auto">
          <a:xfrm>
            <a:off x="4652963" y="4349751"/>
            <a:ext cx="63500" cy="23813"/>
          </a:xfrm>
          <a:custGeom>
            <a:avLst/>
            <a:gdLst>
              <a:gd name="T0" fmla="*/ 2 w 40"/>
              <a:gd name="T1" fmla="*/ 15 h 15"/>
              <a:gd name="T2" fmla="*/ 2 w 40"/>
              <a:gd name="T3" fmla="*/ 11 h 15"/>
              <a:gd name="T4" fmla="*/ 0 w 40"/>
              <a:gd name="T5" fmla="*/ 11 h 15"/>
              <a:gd name="T6" fmla="*/ 17 w 40"/>
              <a:gd name="T7" fmla="*/ 8 h 15"/>
              <a:gd name="T8" fmla="*/ 40 w 40"/>
              <a:gd name="T9" fmla="*/ 2 h 15"/>
              <a:gd name="T10" fmla="*/ 36 w 40"/>
              <a:gd name="T11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15">
                <a:moveTo>
                  <a:pt x="2" y="15"/>
                </a:moveTo>
                <a:lnTo>
                  <a:pt x="2" y="11"/>
                </a:lnTo>
                <a:lnTo>
                  <a:pt x="0" y="11"/>
                </a:lnTo>
                <a:lnTo>
                  <a:pt x="17" y="8"/>
                </a:lnTo>
                <a:lnTo>
                  <a:pt x="40" y="2"/>
                </a:lnTo>
                <a:lnTo>
                  <a:pt x="3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0" name="Freeform 1742"/>
          <p:cNvSpPr>
            <a:spLocks/>
          </p:cNvSpPr>
          <p:nvPr/>
        </p:nvSpPr>
        <p:spPr bwMode="auto">
          <a:xfrm>
            <a:off x="4579938" y="4325938"/>
            <a:ext cx="120650" cy="33338"/>
          </a:xfrm>
          <a:custGeom>
            <a:avLst/>
            <a:gdLst>
              <a:gd name="T0" fmla="*/ 76 w 76"/>
              <a:gd name="T1" fmla="*/ 15 h 21"/>
              <a:gd name="T2" fmla="*/ 60 w 76"/>
              <a:gd name="T3" fmla="*/ 15 h 21"/>
              <a:gd name="T4" fmla="*/ 60 w 76"/>
              <a:gd name="T5" fmla="*/ 16 h 21"/>
              <a:gd name="T6" fmla="*/ 48 w 76"/>
              <a:gd name="T7" fmla="*/ 17 h 21"/>
              <a:gd name="T8" fmla="*/ 37 w 76"/>
              <a:gd name="T9" fmla="*/ 19 h 21"/>
              <a:gd name="T10" fmla="*/ 29 w 76"/>
              <a:gd name="T11" fmla="*/ 20 h 21"/>
              <a:gd name="T12" fmla="*/ 27 w 76"/>
              <a:gd name="T13" fmla="*/ 20 h 21"/>
              <a:gd name="T14" fmla="*/ 19 w 76"/>
              <a:gd name="T15" fmla="*/ 21 h 21"/>
              <a:gd name="T16" fmla="*/ 18 w 76"/>
              <a:gd name="T17" fmla="*/ 21 h 21"/>
              <a:gd name="T18" fmla="*/ 11 w 76"/>
              <a:gd name="T19" fmla="*/ 21 h 21"/>
              <a:gd name="T20" fmla="*/ 1 w 76"/>
              <a:gd name="T21" fmla="*/ 21 h 21"/>
              <a:gd name="T22" fmla="*/ 0 w 76"/>
              <a:gd name="T23" fmla="*/ 16 h 21"/>
              <a:gd name="T24" fmla="*/ 0 w 76"/>
              <a:gd name="T25" fmla="*/ 13 h 21"/>
              <a:gd name="T26" fmla="*/ 1 w 76"/>
              <a:gd name="T27" fmla="*/ 8 h 21"/>
              <a:gd name="T28" fmla="*/ 1 w 76"/>
              <a:gd name="T29" fmla="*/ 6 h 21"/>
              <a:gd name="T30" fmla="*/ 5 w 76"/>
              <a:gd name="T31" fmla="*/ 0 h 21"/>
              <a:gd name="T32" fmla="*/ 12 w 76"/>
              <a:gd name="T33" fmla="*/ 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76" h="21">
                <a:moveTo>
                  <a:pt x="76" y="15"/>
                </a:moveTo>
                <a:lnTo>
                  <a:pt x="60" y="15"/>
                </a:lnTo>
                <a:lnTo>
                  <a:pt x="60" y="16"/>
                </a:lnTo>
                <a:lnTo>
                  <a:pt x="48" y="17"/>
                </a:lnTo>
                <a:lnTo>
                  <a:pt x="37" y="19"/>
                </a:lnTo>
                <a:lnTo>
                  <a:pt x="29" y="20"/>
                </a:lnTo>
                <a:lnTo>
                  <a:pt x="27" y="20"/>
                </a:lnTo>
                <a:lnTo>
                  <a:pt x="19" y="21"/>
                </a:lnTo>
                <a:lnTo>
                  <a:pt x="18" y="21"/>
                </a:lnTo>
                <a:lnTo>
                  <a:pt x="11" y="21"/>
                </a:lnTo>
                <a:lnTo>
                  <a:pt x="1" y="21"/>
                </a:lnTo>
                <a:lnTo>
                  <a:pt x="0" y="16"/>
                </a:lnTo>
                <a:lnTo>
                  <a:pt x="0" y="13"/>
                </a:lnTo>
                <a:lnTo>
                  <a:pt x="1" y="8"/>
                </a:lnTo>
                <a:lnTo>
                  <a:pt x="1" y="6"/>
                </a:lnTo>
                <a:lnTo>
                  <a:pt x="5" y="0"/>
                </a:lnTo>
                <a:lnTo>
                  <a:pt x="12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1" name="Freeform 1743"/>
          <p:cNvSpPr>
            <a:spLocks/>
          </p:cNvSpPr>
          <p:nvPr/>
        </p:nvSpPr>
        <p:spPr bwMode="auto">
          <a:xfrm>
            <a:off x="4700588" y="4346576"/>
            <a:ext cx="9525" cy="3175"/>
          </a:xfrm>
          <a:custGeom>
            <a:avLst/>
            <a:gdLst>
              <a:gd name="T0" fmla="*/ 6 w 6"/>
              <a:gd name="T1" fmla="*/ 2 h 2"/>
              <a:gd name="T2" fmla="*/ 3 w 6"/>
              <a:gd name="T3" fmla="*/ 0 h 2"/>
              <a:gd name="T4" fmla="*/ 0 w 6"/>
              <a:gd name="T5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2">
                <a:moveTo>
                  <a:pt x="6" y="2"/>
                </a:moveTo>
                <a:lnTo>
                  <a:pt x="3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2" name="Freeform 1744"/>
          <p:cNvSpPr>
            <a:spLocks/>
          </p:cNvSpPr>
          <p:nvPr/>
        </p:nvSpPr>
        <p:spPr bwMode="auto">
          <a:xfrm>
            <a:off x="4194175" y="4887913"/>
            <a:ext cx="34925" cy="9525"/>
          </a:xfrm>
          <a:custGeom>
            <a:avLst/>
            <a:gdLst>
              <a:gd name="T0" fmla="*/ 0 w 22"/>
              <a:gd name="T1" fmla="*/ 0 h 6"/>
              <a:gd name="T2" fmla="*/ 10 w 22"/>
              <a:gd name="T3" fmla="*/ 3 h 6"/>
              <a:gd name="T4" fmla="*/ 14 w 22"/>
              <a:gd name="T5" fmla="*/ 4 h 6"/>
              <a:gd name="T6" fmla="*/ 16 w 22"/>
              <a:gd name="T7" fmla="*/ 6 h 6"/>
              <a:gd name="T8" fmla="*/ 22 w 22"/>
              <a:gd name="T9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2" h="6">
                <a:moveTo>
                  <a:pt x="0" y="0"/>
                </a:moveTo>
                <a:lnTo>
                  <a:pt x="10" y="3"/>
                </a:lnTo>
                <a:lnTo>
                  <a:pt x="14" y="4"/>
                </a:lnTo>
                <a:lnTo>
                  <a:pt x="16" y="6"/>
                </a:lnTo>
                <a:lnTo>
                  <a:pt x="22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3" name="Line 1745"/>
          <p:cNvSpPr>
            <a:spLocks noChangeShapeType="1"/>
          </p:cNvSpPr>
          <p:nvPr/>
        </p:nvSpPr>
        <p:spPr bwMode="auto">
          <a:xfrm>
            <a:off x="4229100" y="4897438"/>
            <a:ext cx="1588" cy="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4" name="Freeform 1746"/>
          <p:cNvSpPr>
            <a:spLocks/>
          </p:cNvSpPr>
          <p:nvPr/>
        </p:nvSpPr>
        <p:spPr bwMode="auto">
          <a:xfrm>
            <a:off x="4984750" y="4019551"/>
            <a:ext cx="25400" cy="22225"/>
          </a:xfrm>
          <a:custGeom>
            <a:avLst/>
            <a:gdLst>
              <a:gd name="T0" fmla="*/ 16 w 16"/>
              <a:gd name="T1" fmla="*/ 14 h 14"/>
              <a:gd name="T2" fmla="*/ 7 w 16"/>
              <a:gd name="T3" fmla="*/ 10 h 14"/>
              <a:gd name="T4" fmla="*/ 4 w 16"/>
              <a:gd name="T5" fmla="*/ 2 h 14"/>
              <a:gd name="T6" fmla="*/ 0 w 16"/>
              <a:gd name="T7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14">
                <a:moveTo>
                  <a:pt x="16" y="14"/>
                </a:moveTo>
                <a:lnTo>
                  <a:pt x="7" y="10"/>
                </a:lnTo>
                <a:lnTo>
                  <a:pt x="4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5" name="Freeform 1747"/>
          <p:cNvSpPr>
            <a:spLocks/>
          </p:cNvSpPr>
          <p:nvPr/>
        </p:nvSpPr>
        <p:spPr bwMode="auto">
          <a:xfrm>
            <a:off x="5010150" y="4046538"/>
            <a:ext cx="23813" cy="23813"/>
          </a:xfrm>
          <a:custGeom>
            <a:avLst/>
            <a:gdLst>
              <a:gd name="T0" fmla="*/ 0 w 15"/>
              <a:gd name="T1" fmla="*/ 15 h 15"/>
              <a:gd name="T2" fmla="*/ 15 w 15"/>
              <a:gd name="T3" fmla="*/ 8 h 15"/>
              <a:gd name="T4" fmla="*/ 9 w 15"/>
              <a:gd name="T5" fmla="*/ 0 h 15"/>
              <a:gd name="T6" fmla="*/ 6 w 15"/>
              <a:gd name="T7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" h="15">
                <a:moveTo>
                  <a:pt x="0" y="15"/>
                </a:moveTo>
                <a:lnTo>
                  <a:pt x="15" y="8"/>
                </a:lnTo>
                <a:lnTo>
                  <a:pt x="9" y="0"/>
                </a:lnTo>
                <a:lnTo>
                  <a:pt x="6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6" name="Line 1748"/>
          <p:cNvSpPr>
            <a:spLocks noChangeShapeType="1"/>
          </p:cNvSpPr>
          <p:nvPr/>
        </p:nvSpPr>
        <p:spPr bwMode="auto">
          <a:xfrm flipH="1" flipV="1">
            <a:off x="5010150" y="4041776"/>
            <a:ext cx="9525" cy="4763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7" name="Line 1749"/>
          <p:cNvSpPr>
            <a:spLocks noChangeShapeType="1"/>
          </p:cNvSpPr>
          <p:nvPr/>
        </p:nvSpPr>
        <p:spPr bwMode="auto">
          <a:xfrm flipV="1">
            <a:off x="4906963" y="4087813"/>
            <a:ext cx="22225" cy="793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8" name="Freeform 1750"/>
          <p:cNvSpPr>
            <a:spLocks/>
          </p:cNvSpPr>
          <p:nvPr/>
        </p:nvSpPr>
        <p:spPr bwMode="auto">
          <a:xfrm>
            <a:off x="4859338" y="4048126"/>
            <a:ext cx="65088" cy="53975"/>
          </a:xfrm>
          <a:custGeom>
            <a:avLst/>
            <a:gdLst>
              <a:gd name="T0" fmla="*/ 41 w 41"/>
              <a:gd name="T1" fmla="*/ 1 h 34"/>
              <a:gd name="T2" fmla="*/ 33 w 41"/>
              <a:gd name="T3" fmla="*/ 3 h 34"/>
              <a:gd name="T4" fmla="*/ 20 w 41"/>
              <a:gd name="T5" fmla="*/ 0 h 34"/>
              <a:gd name="T6" fmla="*/ 0 w 41"/>
              <a:gd name="T7" fmla="*/ 19 h 34"/>
              <a:gd name="T8" fmla="*/ 16 w 41"/>
              <a:gd name="T9" fmla="*/ 34 h 34"/>
              <a:gd name="T10" fmla="*/ 18 w 41"/>
              <a:gd name="T11" fmla="*/ 34 h 34"/>
              <a:gd name="T12" fmla="*/ 26 w 41"/>
              <a:gd name="T13" fmla="*/ 31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1" h="34">
                <a:moveTo>
                  <a:pt x="41" y="1"/>
                </a:moveTo>
                <a:lnTo>
                  <a:pt x="33" y="3"/>
                </a:lnTo>
                <a:lnTo>
                  <a:pt x="20" y="0"/>
                </a:lnTo>
                <a:lnTo>
                  <a:pt x="0" y="19"/>
                </a:lnTo>
                <a:lnTo>
                  <a:pt x="16" y="34"/>
                </a:lnTo>
                <a:lnTo>
                  <a:pt x="18" y="34"/>
                </a:lnTo>
                <a:lnTo>
                  <a:pt x="2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9" name="Line 1751"/>
          <p:cNvSpPr>
            <a:spLocks noChangeShapeType="1"/>
          </p:cNvSpPr>
          <p:nvPr/>
        </p:nvSpPr>
        <p:spPr bwMode="auto">
          <a:xfrm flipV="1">
            <a:off x="4900613" y="4095751"/>
            <a:ext cx="6350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0" name="Freeform 1752"/>
          <p:cNvSpPr>
            <a:spLocks/>
          </p:cNvSpPr>
          <p:nvPr/>
        </p:nvSpPr>
        <p:spPr bwMode="auto">
          <a:xfrm>
            <a:off x="4929188" y="4084638"/>
            <a:ext cx="47625" cy="3175"/>
          </a:xfrm>
          <a:custGeom>
            <a:avLst/>
            <a:gdLst>
              <a:gd name="T0" fmla="*/ 0 w 30"/>
              <a:gd name="T1" fmla="*/ 2 h 2"/>
              <a:gd name="T2" fmla="*/ 4 w 30"/>
              <a:gd name="T3" fmla="*/ 0 h 2"/>
              <a:gd name="T4" fmla="*/ 24 w 30"/>
              <a:gd name="T5" fmla="*/ 2 h 2"/>
              <a:gd name="T6" fmla="*/ 30 w 30"/>
              <a:gd name="T7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2">
                <a:moveTo>
                  <a:pt x="0" y="2"/>
                </a:moveTo>
                <a:lnTo>
                  <a:pt x="4" y="0"/>
                </a:lnTo>
                <a:lnTo>
                  <a:pt x="24" y="2"/>
                </a:lnTo>
                <a:lnTo>
                  <a:pt x="3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1" name="Line 1753"/>
          <p:cNvSpPr>
            <a:spLocks noChangeShapeType="1"/>
          </p:cNvSpPr>
          <p:nvPr/>
        </p:nvSpPr>
        <p:spPr bwMode="auto">
          <a:xfrm flipV="1">
            <a:off x="4976813" y="4078288"/>
            <a:ext cx="7938" cy="6350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2" name="Freeform 1754"/>
          <p:cNvSpPr>
            <a:spLocks/>
          </p:cNvSpPr>
          <p:nvPr/>
        </p:nvSpPr>
        <p:spPr bwMode="auto">
          <a:xfrm>
            <a:off x="5399088" y="3856038"/>
            <a:ext cx="42863" cy="49213"/>
          </a:xfrm>
          <a:custGeom>
            <a:avLst/>
            <a:gdLst>
              <a:gd name="T0" fmla="*/ 27 w 27"/>
              <a:gd name="T1" fmla="*/ 0 h 31"/>
              <a:gd name="T2" fmla="*/ 26 w 27"/>
              <a:gd name="T3" fmla="*/ 1 h 31"/>
              <a:gd name="T4" fmla="*/ 24 w 27"/>
              <a:gd name="T5" fmla="*/ 1 h 31"/>
              <a:gd name="T6" fmla="*/ 16 w 27"/>
              <a:gd name="T7" fmla="*/ 7 h 31"/>
              <a:gd name="T8" fmla="*/ 12 w 27"/>
              <a:gd name="T9" fmla="*/ 9 h 31"/>
              <a:gd name="T10" fmla="*/ 11 w 27"/>
              <a:gd name="T11" fmla="*/ 19 h 31"/>
              <a:gd name="T12" fmla="*/ 11 w 27"/>
              <a:gd name="T13" fmla="*/ 23 h 31"/>
              <a:gd name="T14" fmla="*/ 5 w 27"/>
              <a:gd name="T15" fmla="*/ 27 h 31"/>
              <a:gd name="T16" fmla="*/ 4 w 27"/>
              <a:gd name="T17" fmla="*/ 28 h 31"/>
              <a:gd name="T18" fmla="*/ 0 w 27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31">
                <a:moveTo>
                  <a:pt x="27" y="0"/>
                </a:moveTo>
                <a:lnTo>
                  <a:pt x="26" y="1"/>
                </a:lnTo>
                <a:lnTo>
                  <a:pt x="24" y="1"/>
                </a:lnTo>
                <a:lnTo>
                  <a:pt x="16" y="7"/>
                </a:lnTo>
                <a:lnTo>
                  <a:pt x="12" y="9"/>
                </a:lnTo>
                <a:lnTo>
                  <a:pt x="11" y="19"/>
                </a:lnTo>
                <a:lnTo>
                  <a:pt x="11" y="23"/>
                </a:lnTo>
                <a:lnTo>
                  <a:pt x="5" y="27"/>
                </a:lnTo>
                <a:lnTo>
                  <a:pt x="4" y="28"/>
                </a:lnTo>
                <a:lnTo>
                  <a:pt x="0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3" name="Freeform 1755"/>
          <p:cNvSpPr>
            <a:spLocks/>
          </p:cNvSpPr>
          <p:nvPr/>
        </p:nvSpPr>
        <p:spPr bwMode="auto">
          <a:xfrm>
            <a:off x="5443538" y="3894138"/>
            <a:ext cx="30163" cy="17463"/>
          </a:xfrm>
          <a:custGeom>
            <a:avLst/>
            <a:gdLst>
              <a:gd name="T0" fmla="*/ 0 w 19"/>
              <a:gd name="T1" fmla="*/ 11 h 11"/>
              <a:gd name="T2" fmla="*/ 6 w 19"/>
              <a:gd name="T3" fmla="*/ 10 h 11"/>
              <a:gd name="T4" fmla="*/ 15 w 19"/>
              <a:gd name="T5" fmla="*/ 6 h 11"/>
              <a:gd name="T6" fmla="*/ 17 w 19"/>
              <a:gd name="T7" fmla="*/ 6 h 11"/>
              <a:gd name="T8" fmla="*/ 18 w 19"/>
              <a:gd name="T9" fmla="*/ 4 h 11"/>
              <a:gd name="T10" fmla="*/ 19 w 19"/>
              <a:gd name="T11" fmla="*/ 2 h 11"/>
              <a:gd name="T12" fmla="*/ 17 w 19"/>
              <a:gd name="T13" fmla="*/ 0 h 11"/>
              <a:gd name="T14" fmla="*/ 15 w 19"/>
              <a:gd name="T15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11">
                <a:moveTo>
                  <a:pt x="0" y="11"/>
                </a:moveTo>
                <a:lnTo>
                  <a:pt x="6" y="10"/>
                </a:lnTo>
                <a:lnTo>
                  <a:pt x="15" y="6"/>
                </a:lnTo>
                <a:lnTo>
                  <a:pt x="17" y="6"/>
                </a:lnTo>
                <a:lnTo>
                  <a:pt x="18" y="4"/>
                </a:lnTo>
                <a:lnTo>
                  <a:pt x="19" y="2"/>
                </a:lnTo>
                <a:lnTo>
                  <a:pt x="17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4" name="Line 1756"/>
          <p:cNvSpPr>
            <a:spLocks noChangeShapeType="1"/>
          </p:cNvSpPr>
          <p:nvPr/>
        </p:nvSpPr>
        <p:spPr bwMode="auto">
          <a:xfrm flipH="1" flipV="1">
            <a:off x="5464175" y="3892551"/>
            <a:ext cx="3175" cy="1588"/>
          </a:xfrm>
          <a:prstGeom prst="line">
            <a:avLst/>
          </a:pr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5" name="Freeform 1757"/>
          <p:cNvSpPr>
            <a:spLocks/>
          </p:cNvSpPr>
          <p:nvPr/>
        </p:nvSpPr>
        <p:spPr bwMode="auto">
          <a:xfrm>
            <a:off x="5441950" y="3852863"/>
            <a:ext cx="11113" cy="14288"/>
          </a:xfrm>
          <a:custGeom>
            <a:avLst/>
            <a:gdLst>
              <a:gd name="T0" fmla="*/ 4 w 7"/>
              <a:gd name="T1" fmla="*/ 9 h 9"/>
              <a:gd name="T2" fmla="*/ 7 w 7"/>
              <a:gd name="T3" fmla="*/ 6 h 9"/>
              <a:gd name="T4" fmla="*/ 4 w 7"/>
              <a:gd name="T5" fmla="*/ 2 h 9"/>
              <a:gd name="T6" fmla="*/ 4 w 7"/>
              <a:gd name="T7" fmla="*/ 0 h 9"/>
              <a:gd name="T8" fmla="*/ 3 w 7"/>
              <a:gd name="T9" fmla="*/ 0 h 9"/>
              <a:gd name="T10" fmla="*/ 0 w 7"/>
              <a:gd name="T11" fmla="*/ 2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" h="9">
                <a:moveTo>
                  <a:pt x="4" y="9"/>
                </a:moveTo>
                <a:lnTo>
                  <a:pt x="7" y="6"/>
                </a:lnTo>
                <a:lnTo>
                  <a:pt x="4" y="2"/>
                </a:lnTo>
                <a:lnTo>
                  <a:pt x="4" y="0"/>
                </a:lnTo>
                <a:lnTo>
                  <a:pt x="3" y="0"/>
                </a:lnTo>
                <a:lnTo>
                  <a:pt x="0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6" name="Freeform 1758"/>
          <p:cNvSpPr>
            <a:spLocks/>
          </p:cNvSpPr>
          <p:nvPr/>
        </p:nvSpPr>
        <p:spPr bwMode="auto">
          <a:xfrm>
            <a:off x="5443538" y="3867151"/>
            <a:ext cx="4763" cy="1588"/>
          </a:xfrm>
          <a:custGeom>
            <a:avLst/>
            <a:gdLst>
              <a:gd name="T0" fmla="*/ 0 w 3"/>
              <a:gd name="T1" fmla="*/ 1 h 1"/>
              <a:gd name="T2" fmla="*/ 2 w 3"/>
              <a:gd name="T3" fmla="*/ 1 h 1"/>
              <a:gd name="T4" fmla="*/ 3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0" y="1"/>
                </a:moveTo>
                <a:lnTo>
                  <a:pt x="2" y="1"/>
                </a:lnTo>
                <a:lnTo>
                  <a:pt x="3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7" name="Freeform 1759"/>
          <p:cNvSpPr>
            <a:spLocks/>
          </p:cNvSpPr>
          <p:nvPr/>
        </p:nvSpPr>
        <p:spPr bwMode="auto">
          <a:xfrm>
            <a:off x="5322888" y="3905251"/>
            <a:ext cx="76200" cy="49213"/>
          </a:xfrm>
          <a:custGeom>
            <a:avLst/>
            <a:gdLst>
              <a:gd name="T0" fmla="*/ 48 w 48"/>
              <a:gd name="T1" fmla="*/ 0 h 31"/>
              <a:gd name="T2" fmla="*/ 41 w 48"/>
              <a:gd name="T3" fmla="*/ 6 h 31"/>
              <a:gd name="T4" fmla="*/ 33 w 48"/>
              <a:gd name="T5" fmla="*/ 11 h 31"/>
              <a:gd name="T6" fmla="*/ 26 w 48"/>
              <a:gd name="T7" fmla="*/ 16 h 31"/>
              <a:gd name="T8" fmla="*/ 16 w 48"/>
              <a:gd name="T9" fmla="*/ 23 h 31"/>
              <a:gd name="T10" fmla="*/ 12 w 48"/>
              <a:gd name="T11" fmla="*/ 27 h 31"/>
              <a:gd name="T12" fmla="*/ 4 w 48"/>
              <a:gd name="T13" fmla="*/ 27 h 31"/>
              <a:gd name="T14" fmla="*/ 0 w 48"/>
              <a:gd name="T15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31">
                <a:moveTo>
                  <a:pt x="48" y="0"/>
                </a:moveTo>
                <a:lnTo>
                  <a:pt x="41" y="6"/>
                </a:lnTo>
                <a:lnTo>
                  <a:pt x="33" y="11"/>
                </a:lnTo>
                <a:lnTo>
                  <a:pt x="26" y="16"/>
                </a:lnTo>
                <a:lnTo>
                  <a:pt x="16" y="23"/>
                </a:lnTo>
                <a:lnTo>
                  <a:pt x="12" y="27"/>
                </a:lnTo>
                <a:lnTo>
                  <a:pt x="4" y="27"/>
                </a:lnTo>
                <a:lnTo>
                  <a:pt x="0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8" name="Freeform 1760"/>
          <p:cNvSpPr>
            <a:spLocks/>
          </p:cNvSpPr>
          <p:nvPr/>
        </p:nvSpPr>
        <p:spPr bwMode="auto">
          <a:xfrm>
            <a:off x="5300663" y="3954463"/>
            <a:ext cx="22225" cy="17463"/>
          </a:xfrm>
          <a:custGeom>
            <a:avLst/>
            <a:gdLst>
              <a:gd name="T0" fmla="*/ 14 w 14"/>
              <a:gd name="T1" fmla="*/ 0 h 11"/>
              <a:gd name="T2" fmla="*/ 10 w 14"/>
              <a:gd name="T3" fmla="*/ 3 h 11"/>
              <a:gd name="T4" fmla="*/ 3 w 14"/>
              <a:gd name="T5" fmla="*/ 7 h 11"/>
              <a:gd name="T6" fmla="*/ 2 w 14"/>
              <a:gd name="T7" fmla="*/ 10 h 11"/>
              <a:gd name="T8" fmla="*/ 0 w 14"/>
              <a:gd name="T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" h="11">
                <a:moveTo>
                  <a:pt x="14" y="0"/>
                </a:moveTo>
                <a:lnTo>
                  <a:pt x="10" y="3"/>
                </a:lnTo>
                <a:lnTo>
                  <a:pt x="3" y="7"/>
                </a:lnTo>
                <a:lnTo>
                  <a:pt x="2" y="10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9" name="Freeform 1761"/>
          <p:cNvSpPr>
            <a:spLocks/>
          </p:cNvSpPr>
          <p:nvPr/>
        </p:nvSpPr>
        <p:spPr bwMode="auto">
          <a:xfrm>
            <a:off x="6367463" y="2144713"/>
            <a:ext cx="12700" cy="11113"/>
          </a:xfrm>
          <a:custGeom>
            <a:avLst/>
            <a:gdLst>
              <a:gd name="T0" fmla="*/ 0 w 8"/>
              <a:gd name="T1" fmla="*/ 0 h 7"/>
              <a:gd name="T2" fmla="*/ 2 w 8"/>
              <a:gd name="T3" fmla="*/ 3 h 7"/>
              <a:gd name="T4" fmla="*/ 8 w 8"/>
              <a:gd name="T5" fmla="*/ 7 h 7"/>
              <a:gd name="T6" fmla="*/ 8 w 8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7">
                <a:moveTo>
                  <a:pt x="0" y="0"/>
                </a:moveTo>
                <a:lnTo>
                  <a:pt x="2" y="3"/>
                </a:lnTo>
                <a:lnTo>
                  <a:pt x="8" y="7"/>
                </a:lnTo>
                <a:lnTo>
                  <a:pt x="8" y="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0" name="Freeform 1762"/>
          <p:cNvSpPr>
            <a:spLocks/>
          </p:cNvSpPr>
          <p:nvPr/>
        </p:nvSpPr>
        <p:spPr bwMode="auto">
          <a:xfrm>
            <a:off x="6357938" y="2152651"/>
            <a:ext cx="11113" cy="9525"/>
          </a:xfrm>
          <a:custGeom>
            <a:avLst/>
            <a:gdLst>
              <a:gd name="T0" fmla="*/ 7 w 7"/>
              <a:gd name="T1" fmla="*/ 6 h 6"/>
              <a:gd name="T2" fmla="*/ 7 w 7"/>
              <a:gd name="T3" fmla="*/ 5 h 6"/>
              <a:gd name="T4" fmla="*/ 4 w 7"/>
              <a:gd name="T5" fmla="*/ 2 h 6"/>
              <a:gd name="T6" fmla="*/ 0 w 7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6">
                <a:moveTo>
                  <a:pt x="7" y="6"/>
                </a:moveTo>
                <a:lnTo>
                  <a:pt x="7" y="5"/>
                </a:lnTo>
                <a:lnTo>
                  <a:pt x="4" y="2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1" name="Freeform 1763"/>
          <p:cNvSpPr>
            <a:spLocks/>
          </p:cNvSpPr>
          <p:nvPr/>
        </p:nvSpPr>
        <p:spPr bwMode="auto">
          <a:xfrm>
            <a:off x="6329363" y="2155826"/>
            <a:ext cx="39688" cy="11113"/>
          </a:xfrm>
          <a:custGeom>
            <a:avLst/>
            <a:gdLst>
              <a:gd name="T0" fmla="*/ 0 w 25"/>
              <a:gd name="T1" fmla="*/ 6 h 7"/>
              <a:gd name="T2" fmla="*/ 6 w 25"/>
              <a:gd name="T3" fmla="*/ 7 h 7"/>
              <a:gd name="T4" fmla="*/ 13 w 25"/>
              <a:gd name="T5" fmla="*/ 6 h 7"/>
              <a:gd name="T6" fmla="*/ 10 w 25"/>
              <a:gd name="T7" fmla="*/ 0 h 7"/>
              <a:gd name="T8" fmla="*/ 15 w 25"/>
              <a:gd name="T9" fmla="*/ 2 h 7"/>
              <a:gd name="T10" fmla="*/ 18 w 25"/>
              <a:gd name="T11" fmla="*/ 3 h 7"/>
              <a:gd name="T12" fmla="*/ 21 w 25"/>
              <a:gd name="T13" fmla="*/ 3 h 7"/>
              <a:gd name="T14" fmla="*/ 24 w 25"/>
              <a:gd name="T15" fmla="*/ 4 h 7"/>
              <a:gd name="T16" fmla="*/ 25 w 25"/>
              <a:gd name="T17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7">
                <a:moveTo>
                  <a:pt x="0" y="6"/>
                </a:moveTo>
                <a:lnTo>
                  <a:pt x="6" y="7"/>
                </a:lnTo>
                <a:lnTo>
                  <a:pt x="13" y="6"/>
                </a:lnTo>
                <a:lnTo>
                  <a:pt x="10" y="0"/>
                </a:lnTo>
                <a:lnTo>
                  <a:pt x="15" y="2"/>
                </a:lnTo>
                <a:lnTo>
                  <a:pt x="18" y="3"/>
                </a:lnTo>
                <a:lnTo>
                  <a:pt x="21" y="3"/>
                </a:lnTo>
                <a:lnTo>
                  <a:pt x="24" y="4"/>
                </a:lnTo>
                <a:lnTo>
                  <a:pt x="25" y="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2" name="Freeform 1764"/>
          <p:cNvSpPr>
            <a:spLocks/>
          </p:cNvSpPr>
          <p:nvPr/>
        </p:nvSpPr>
        <p:spPr bwMode="auto">
          <a:xfrm>
            <a:off x="6323013" y="2176463"/>
            <a:ext cx="39688" cy="23813"/>
          </a:xfrm>
          <a:custGeom>
            <a:avLst/>
            <a:gdLst>
              <a:gd name="T0" fmla="*/ 25 w 25"/>
              <a:gd name="T1" fmla="*/ 6 h 15"/>
              <a:gd name="T2" fmla="*/ 22 w 25"/>
              <a:gd name="T3" fmla="*/ 5 h 15"/>
              <a:gd name="T4" fmla="*/ 19 w 25"/>
              <a:gd name="T5" fmla="*/ 0 h 15"/>
              <a:gd name="T6" fmla="*/ 14 w 25"/>
              <a:gd name="T7" fmla="*/ 2 h 15"/>
              <a:gd name="T8" fmla="*/ 14 w 25"/>
              <a:gd name="T9" fmla="*/ 4 h 15"/>
              <a:gd name="T10" fmla="*/ 11 w 25"/>
              <a:gd name="T11" fmla="*/ 8 h 15"/>
              <a:gd name="T12" fmla="*/ 11 w 25"/>
              <a:gd name="T13" fmla="*/ 9 h 15"/>
              <a:gd name="T14" fmla="*/ 8 w 25"/>
              <a:gd name="T15" fmla="*/ 15 h 15"/>
              <a:gd name="T16" fmla="*/ 6 w 25"/>
              <a:gd name="T17" fmla="*/ 15 h 15"/>
              <a:gd name="T18" fmla="*/ 0 w 25"/>
              <a:gd name="T19" fmla="*/ 6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5" h="15">
                <a:moveTo>
                  <a:pt x="25" y="6"/>
                </a:moveTo>
                <a:lnTo>
                  <a:pt x="22" y="5"/>
                </a:lnTo>
                <a:lnTo>
                  <a:pt x="19" y="0"/>
                </a:lnTo>
                <a:lnTo>
                  <a:pt x="14" y="2"/>
                </a:lnTo>
                <a:lnTo>
                  <a:pt x="14" y="4"/>
                </a:lnTo>
                <a:lnTo>
                  <a:pt x="11" y="8"/>
                </a:lnTo>
                <a:lnTo>
                  <a:pt x="11" y="9"/>
                </a:lnTo>
                <a:lnTo>
                  <a:pt x="8" y="15"/>
                </a:lnTo>
                <a:lnTo>
                  <a:pt x="6" y="15"/>
                </a:lnTo>
                <a:lnTo>
                  <a:pt x="0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3" name="Freeform 1765"/>
          <p:cNvSpPr>
            <a:spLocks/>
          </p:cNvSpPr>
          <p:nvPr/>
        </p:nvSpPr>
        <p:spPr bwMode="auto">
          <a:xfrm>
            <a:off x="4379913" y="4397376"/>
            <a:ext cx="23813" cy="38100"/>
          </a:xfrm>
          <a:custGeom>
            <a:avLst/>
            <a:gdLst>
              <a:gd name="T0" fmla="*/ 10 w 15"/>
              <a:gd name="T1" fmla="*/ 24 h 24"/>
              <a:gd name="T2" fmla="*/ 13 w 15"/>
              <a:gd name="T3" fmla="*/ 23 h 24"/>
              <a:gd name="T4" fmla="*/ 14 w 15"/>
              <a:gd name="T5" fmla="*/ 23 h 24"/>
              <a:gd name="T6" fmla="*/ 15 w 15"/>
              <a:gd name="T7" fmla="*/ 0 h 24"/>
              <a:gd name="T8" fmla="*/ 9 w 15"/>
              <a:gd name="T9" fmla="*/ 0 h 24"/>
              <a:gd name="T10" fmla="*/ 7 w 15"/>
              <a:gd name="T11" fmla="*/ 4 h 24"/>
              <a:gd name="T12" fmla="*/ 2 w 15"/>
              <a:gd name="T13" fmla="*/ 4 h 24"/>
              <a:gd name="T14" fmla="*/ 0 w 15"/>
              <a:gd name="T15" fmla="*/ 11 h 24"/>
              <a:gd name="T16" fmla="*/ 9 w 15"/>
              <a:gd name="T17" fmla="*/ 11 h 24"/>
              <a:gd name="T18" fmla="*/ 9 w 15"/>
              <a:gd name="T19" fmla="*/ 16 h 24"/>
              <a:gd name="T20" fmla="*/ 10 w 15"/>
              <a:gd name="T21" fmla="*/ 21 h 24"/>
              <a:gd name="T22" fmla="*/ 10 w 15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5" h="24">
                <a:moveTo>
                  <a:pt x="10" y="24"/>
                </a:moveTo>
                <a:lnTo>
                  <a:pt x="13" y="23"/>
                </a:lnTo>
                <a:lnTo>
                  <a:pt x="14" y="23"/>
                </a:lnTo>
                <a:lnTo>
                  <a:pt x="15" y="0"/>
                </a:lnTo>
                <a:lnTo>
                  <a:pt x="9" y="0"/>
                </a:lnTo>
                <a:lnTo>
                  <a:pt x="7" y="4"/>
                </a:lnTo>
                <a:lnTo>
                  <a:pt x="2" y="4"/>
                </a:lnTo>
                <a:lnTo>
                  <a:pt x="0" y="11"/>
                </a:lnTo>
                <a:lnTo>
                  <a:pt x="9" y="11"/>
                </a:lnTo>
                <a:lnTo>
                  <a:pt x="9" y="16"/>
                </a:lnTo>
                <a:lnTo>
                  <a:pt x="10" y="21"/>
                </a:lnTo>
                <a:lnTo>
                  <a:pt x="10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4" name="Freeform 1766"/>
          <p:cNvSpPr>
            <a:spLocks/>
          </p:cNvSpPr>
          <p:nvPr/>
        </p:nvSpPr>
        <p:spPr bwMode="auto">
          <a:xfrm>
            <a:off x="4383088" y="4445001"/>
            <a:ext cx="60325" cy="26988"/>
          </a:xfrm>
          <a:custGeom>
            <a:avLst/>
            <a:gdLst>
              <a:gd name="T0" fmla="*/ 38 w 38"/>
              <a:gd name="T1" fmla="*/ 17 h 17"/>
              <a:gd name="T2" fmla="*/ 37 w 38"/>
              <a:gd name="T3" fmla="*/ 15 h 17"/>
              <a:gd name="T4" fmla="*/ 34 w 38"/>
              <a:gd name="T5" fmla="*/ 8 h 17"/>
              <a:gd name="T6" fmla="*/ 19 w 38"/>
              <a:gd name="T7" fmla="*/ 6 h 17"/>
              <a:gd name="T8" fmla="*/ 15 w 38"/>
              <a:gd name="T9" fmla="*/ 6 h 17"/>
              <a:gd name="T10" fmla="*/ 12 w 38"/>
              <a:gd name="T11" fmla="*/ 5 h 17"/>
              <a:gd name="T12" fmla="*/ 0 w 38"/>
              <a:gd name="T13" fmla="*/ 4 h 17"/>
              <a:gd name="T14" fmla="*/ 4 w 38"/>
              <a:gd name="T15" fmla="*/ 0 h 17"/>
              <a:gd name="T16" fmla="*/ 15 w 38"/>
              <a:gd name="T17" fmla="*/ 0 h 17"/>
              <a:gd name="T18" fmla="*/ 16 w 38"/>
              <a:gd name="T19" fmla="*/ 0 h 17"/>
              <a:gd name="T20" fmla="*/ 31 w 38"/>
              <a:gd name="T21" fmla="*/ 4 h 17"/>
              <a:gd name="T22" fmla="*/ 37 w 38"/>
              <a:gd name="T23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8" h="17">
                <a:moveTo>
                  <a:pt x="38" y="17"/>
                </a:moveTo>
                <a:lnTo>
                  <a:pt x="37" y="15"/>
                </a:lnTo>
                <a:lnTo>
                  <a:pt x="34" y="8"/>
                </a:lnTo>
                <a:lnTo>
                  <a:pt x="19" y="6"/>
                </a:lnTo>
                <a:lnTo>
                  <a:pt x="15" y="6"/>
                </a:lnTo>
                <a:lnTo>
                  <a:pt x="12" y="5"/>
                </a:lnTo>
                <a:lnTo>
                  <a:pt x="0" y="4"/>
                </a:lnTo>
                <a:lnTo>
                  <a:pt x="4" y="0"/>
                </a:lnTo>
                <a:lnTo>
                  <a:pt x="15" y="0"/>
                </a:lnTo>
                <a:lnTo>
                  <a:pt x="16" y="0"/>
                </a:lnTo>
                <a:lnTo>
                  <a:pt x="31" y="4"/>
                </a:lnTo>
                <a:lnTo>
                  <a:pt x="37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5" name="Freeform 1767"/>
          <p:cNvSpPr>
            <a:spLocks/>
          </p:cNvSpPr>
          <p:nvPr/>
        </p:nvSpPr>
        <p:spPr bwMode="auto">
          <a:xfrm>
            <a:off x="4081463" y="5243513"/>
            <a:ext cx="30163" cy="84138"/>
          </a:xfrm>
          <a:custGeom>
            <a:avLst/>
            <a:gdLst>
              <a:gd name="T0" fmla="*/ 6 w 19"/>
              <a:gd name="T1" fmla="*/ 49 h 53"/>
              <a:gd name="T2" fmla="*/ 8 w 19"/>
              <a:gd name="T3" fmla="*/ 49 h 53"/>
              <a:gd name="T4" fmla="*/ 10 w 19"/>
              <a:gd name="T5" fmla="*/ 50 h 53"/>
              <a:gd name="T6" fmla="*/ 12 w 19"/>
              <a:gd name="T7" fmla="*/ 52 h 53"/>
              <a:gd name="T8" fmla="*/ 15 w 19"/>
              <a:gd name="T9" fmla="*/ 53 h 53"/>
              <a:gd name="T10" fmla="*/ 17 w 19"/>
              <a:gd name="T11" fmla="*/ 53 h 53"/>
              <a:gd name="T12" fmla="*/ 18 w 19"/>
              <a:gd name="T13" fmla="*/ 50 h 53"/>
              <a:gd name="T14" fmla="*/ 19 w 19"/>
              <a:gd name="T15" fmla="*/ 45 h 53"/>
              <a:gd name="T16" fmla="*/ 18 w 19"/>
              <a:gd name="T17" fmla="*/ 45 h 53"/>
              <a:gd name="T18" fmla="*/ 14 w 19"/>
              <a:gd name="T19" fmla="*/ 46 h 53"/>
              <a:gd name="T20" fmla="*/ 8 w 19"/>
              <a:gd name="T21" fmla="*/ 45 h 53"/>
              <a:gd name="T22" fmla="*/ 4 w 19"/>
              <a:gd name="T23" fmla="*/ 41 h 53"/>
              <a:gd name="T24" fmla="*/ 0 w 19"/>
              <a:gd name="T25" fmla="*/ 39 h 53"/>
              <a:gd name="T26" fmla="*/ 0 w 19"/>
              <a:gd name="T27" fmla="*/ 35 h 53"/>
              <a:gd name="T28" fmla="*/ 1 w 19"/>
              <a:gd name="T29" fmla="*/ 34 h 53"/>
              <a:gd name="T30" fmla="*/ 3 w 19"/>
              <a:gd name="T31" fmla="*/ 30 h 53"/>
              <a:gd name="T32" fmla="*/ 8 w 19"/>
              <a:gd name="T33" fmla="*/ 30 h 53"/>
              <a:gd name="T34" fmla="*/ 14 w 19"/>
              <a:gd name="T35" fmla="*/ 31 h 53"/>
              <a:gd name="T36" fmla="*/ 18 w 19"/>
              <a:gd name="T37" fmla="*/ 28 h 53"/>
              <a:gd name="T38" fmla="*/ 19 w 19"/>
              <a:gd name="T39" fmla="*/ 28 h 53"/>
              <a:gd name="T40" fmla="*/ 18 w 19"/>
              <a:gd name="T41" fmla="*/ 23 h 53"/>
              <a:gd name="T42" fmla="*/ 18 w 19"/>
              <a:gd name="T43" fmla="*/ 22 h 53"/>
              <a:gd name="T44" fmla="*/ 17 w 19"/>
              <a:gd name="T45" fmla="*/ 22 h 53"/>
              <a:gd name="T46" fmla="*/ 15 w 19"/>
              <a:gd name="T47" fmla="*/ 18 h 53"/>
              <a:gd name="T48" fmla="*/ 15 w 19"/>
              <a:gd name="T49" fmla="*/ 11 h 53"/>
              <a:gd name="T50" fmla="*/ 14 w 19"/>
              <a:gd name="T51" fmla="*/ 5 h 53"/>
              <a:gd name="T52" fmla="*/ 15 w 19"/>
              <a:gd name="T53" fmla="*/ 0 h 53"/>
              <a:gd name="T54" fmla="*/ 15 w 19"/>
              <a:gd name="T55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9" h="53">
                <a:moveTo>
                  <a:pt x="6" y="49"/>
                </a:moveTo>
                <a:lnTo>
                  <a:pt x="8" y="49"/>
                </a:lnTo>
                <a:lnTo>
                  <a:pt x="10" y="50"/>
                </a:lnTo>
                <a:lnTo>
                  <a:pt x="12" y="52"/>
                </a:lnTo>
                <a:lnTo>
                  <a:pt x="15" y="53"/>
                </a:lnTo>
                <a:lnTo>
                  <a:pt x="17" y="53"/>
                </a:lnTo>
                <a:lnTo>
                  <a:pt x="18" y="50"/>
                </a:lnTo>
                <a:lnTo>
                  <a:pt x="19" y="45"/>
                </a:lnTo>
                <a:lnTo>
                  <a:pt x="18" y="45"/>
                </a:lnTo>
                <a:lnTo>
                  <a:pt x="14" y="46"/>
                </a:lnTo>
                <a:lnTo>
                  <a:pt x="8" y="45"/>
                </a:lnTo>
                <a:lnTo>
                  <a:pt x="4" y="41"/>
                </a:lnTo>
                <a:lnTo>
                  <a:pt x="0" y="39"/>
                </a:lnTo>
                <a:lnTo>
                  <a:pt x="0" y="35"/>
                </a:lnTo>
                <a:lnTo>
                  <a:pt x="1" y="34"/>
                </a:lnTo>
                <a:lnTo>
                  <a:pt x="3" y="30"/>
                </a:lnTo>
                <a:lnTo>
                  <a:pt x="8" y="30"/>
                </a:lnTo>
                <a:lnTo>
                  <a:pt x="14" y="31"/>
                </a:lnTo>
                <a:lnTo>
                  <a:pt x="18" y="28"/>
                </a:lnTo>
                <a:lnTo>
                  <a:pt x="19" y="28"/>
                </a:lnTo>
                <a:lnTo>
                  <a:pt x="18" y="23"/>
                </a:lnTo>
                <a:lnTo>
                  <a:pt x="18" y="22"/>
                </a:lnTo>
                <a:lnTo>
                  <a:pt x="17" y="22"/>
                </a:lnTo>
                <a:lnTo>
                  <a:pt x="15" y="18"/>
                </a:lnTo>
                <a:lnTo>
                  <a:pt x="15" y="11"/>
                </a:lnTo>
                <a:lnTo>
                  <a:pt x="14" y="5"/>
                </a:lnTo>
                <a:lnTo>
                  <a:pt x="15" y="0"/>
                </a:lnTo>
                <a:lnTo>
                  <a:pt x="15" y="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6" name="Freeform 1768"/>
          <p:cNvSpPr>
            <a:spLocks/>
          </p:cNvSpPr>
          <p:nvPr/>
        </p:nvSpPr>
        <p:spPr bwMode="auto">
          <a:xfrm>
            <a:off x="4027488" y="5251451"/>
            <a:ext cx="42863" cy="125413"/>
          </a:xfrm>
          <a:custGeom>
            <a:avLst/>
            <a:gdLst>
              <a:gd name="T0" fmla="*/ 18 w 27"/>
              <a:gd name="T1" fmla="*/ 79 h 79"/>
              <a:gd name="T2" fmla="*/ 26 w 27"/>
              <a:gd name="T3" fmla="*/ 70 h 79"/>
              <a:gd name="T4" fmla="*/ 22 w 27"/>
              <a:gd name="T5" fmla="*/ 56 h 79"/>
              <a:gd name="T6" fmla="*/ 16 w 27"/>
              <a:gd name="T7" fmla="*/ 55 h 79"/>
              <a:gd name="T8" fmla="*/ 16 w 27"/>
              <a:gd name="T9" fmla="*/ 52 h 79"/>
              <a:gd name="T10" fmla="*/ 19 w 27"/>
              <a:gd name="T11" fmla="*/ 52 h 79"/>
              <a:gd name="T12" fmla="*/ 20 w 27"/>
              <a:gd name="T13" fmla="*/ 52 h 79"/>
              <a:gd name="T14" fmla="*/ 22 w 27"/>
              <a:gd name="T15" fmla="*/ 52 h 79"/>
              <a:gd name="T16" fmla="*/ 26 w 27"/>
              <a:gd name="T17" fmla="*/ 47 h 79"/>
              <a:gd name="T18" fmla="*/ 25 w 27"/>
              <a:gd name="T19" fmla="*/ 45 h 79"/>
              <a:gd name="T20" fmla="*/ 25 w 27"/>
              <a:gd name="T21" fmla="*/ 40 h 79"/>
              <a:gd name="T22" fmla="*/ 27 w 27"/>
              <a:gd name="T23" fmla="*/ 36 h 79"/>
              <a:gd name="T24" fmla="*/ 27 w 27"/>
              <a:gd name="T25" fmla="*/ 29 h 79"/>
              <a:gd name="T26" fmla="*/ 18 w 27"/>
              <a:gd name="T27" fmla="*/ 23 h 79"/>
              <a:gd name="T28" fmla="*/ 11 w 27"/>
              <a:gd name="T29" fmla="*/ 7 h 79"/>
              <a:gd name="T30" fmla="*/ 10 w 27"/>
              <a:gd name="T31" fmla="*/ 2 h 79"/>
              <a:gd name="T32" fmla="*/ 8 w 27"/>
              <a:gd name="T33" fmla="*/ 2 h 79"/>
              <a:gd name="T34" fmla="*/ 7 w 27"/>
              <a:gd name="T35" fmla="*/ 0 h 79"/>
              <a:gd name="T36" fmla="*/ 5 w 27"/>
              <a:gd name="T37" fmla="*/ 3 h 79"/>
              <a:gd name="T38" fmla="*/ 7 w 27"/>
              <a:gd name="T39" fmla="*/ 14 h 79"/>
              <a:gd name="T40" fmla="*/ 5 w 27"/>
              <a:gd name="T41" fmla="*/ 26 h 79"/>
              <a:gd name="T42" fmla="*/ 8 w 27"/>
              <a:gd name="T43" fmla="*/ 45 h 79"/>
              <a:gd name="T44" fmla="*/ 1 w 27"/>
              <a:gd name="T45" fmla="*/ 41 h 79"/>
              <a:gd name="T46" fmla="*/ 1 w 27"/>
              <a:gd name="T47" fmla="*/ 43 h 79"/>
              <a:gd name="T48" fmla="*/ 0 w 27"/>
              <a:gd name="T49" fmla="*/ 62 h 79"/>
              <a:gd name="T50" fmla="*/ 7 w 27"/>
              <a:gd name="T51" fmla="*/ 67 h 79"/>
              <a:gd name="T52" fmla="*/ 11 w 27"/>
              <a:gd name="T53" fmla="*/ 63 h 79"/>
              <a:gd name="T54" fmla="*/ 14 w 27"/>
              <a:gd name="T55" fmla="*/ 78 h 79"/>
              <a:gd name="T56" fmla="*/ 18 w 27"/>
              <a:gd name="T5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7" h="79">
                <a:moveTo>
                  <a:pt x="18" y="79"/>
                </a:moveTo>
                <a:lnTo>
                  <a:pt x="26" y="70"/>
                </a:lnTo>
                <a:lnTo>
                  <a:pt x="22" y="56"/>
                </a:lnTo>
                <a:lnTo>
                  <a:pt x="16" y="55"/>
                </a:lnTo>
                <a:lnTo>
                  <a:pt x="16" y="52"/>
                </a:lnTo>
                <a:lnTo>
                  <a:pt x="19" y="52"/>
                </a:lnTo>
                <a:lnTo>
                  <a:pt x="20" y="52"/>
                </a:lnTo>
                <a:lnTo>
                  <a:pt x="22" y="52"/>
                </a:lnTo>
                <a:lnTo>
                  <a:pt x="26" y="47"/>
                </a:lnTo>
                <a:lnTo>
                  <a:pt x="25" y="45"/>
                </a:lnTo>
                <a:lnTo>
                  <a:pt x="25" y="40"/>
                </a:lnTo>
                <a:lnTo>
                  <a:pt x="27" y="36"/>
                </a:lnTo>
                <a:lnTo>
                  <a:pt x="27" y="29"/>
                </a:lnTo>
                <a:lnTo>
                  <a:pt x="18" y="23"/>
                </a:lnTo>
                <a:lnTo>
                  <a:pt x="11" y="7"/>
                </a:lnTo>
                <a:lnTo>
                  <a:pt x="10" y="2"/>
                </a:lnTo>
                <a:lnTo>
                  <a:pt x="8" y="2"/>
                </a:lnTo>
                <a:lnTo>
                  <a:pt x="7" y="0"/>
                </a:lnTo>
                <a:lnTo>
                  <a:pt x="5" y="3"/>
                </a:lnTo>
                <a:lnTo>
                  <a:pt x="7" y="14"/>
                </a:lnTo>
                <a:lnTo>
                  <a:pt x="5" y="26"/>
                </a:lnTo>
                <a:lnTo>
                  <a:pt x="8" y="45"/>
                </a:lnTo>
                <a:lnTo>
                  <a:pt x="1" y="41"/>
                </a:lnTo>
                <a:lnTo>
                  <a:pt x="1" y="43"/>
                </a:lnTo>
                <a:lnTo>
                  <a:pt x="0" y="62"/>
                </a:lnTo>
                <a:lnTo>
                  <a:pt x="7" y="67"/>
                </a:lnTo>
                <a:lnTo>
                  <a:pt x="11" y="63"/>
                </a:lnTo>
                <a:lnTo>
                  <a:pt x="14" y="78"/>
                </a:lnTo>
                <a:lnTo>
                  <a:pt x="18" y="7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7" name="Freeform 1769"/>
          <p:cNvSpPr>
            <a:spLocks/>
          </p:cNvSpPr>
          <p:nvPr/>
        </p:nvSpPr>
        <p:spPr bwMode="auto">
          <a:xfrm>
            <a:off x="4044950" y="5868988"/>
            <a:ext cx="136525" cy="309563"/>
          </a:xfrm>
          <a:custGeom>
            <a:avLst/>
            <a:gdLst>
              <a:gd name="T0" fmla="*/ 86 w 86"/>
              <a:gd name="T1" fmla="*/ 195 h 195"/>
              <a:gd name="T2" fmla="*/ 78 w 86"/>
              <a:gd name="T3" fmla="*/ 191 h 195"/>
              <a:gd name="T4" fmla="*/ 72 w 86"/>
              <a:gd name="T5" fmla="*/ 187 h 195"/>
              <a:gd name="T6" fmla="*/ 65 w 86"/>
              <a:gd name="T7" fmla="*/ 183 h 195"/>
              <a:gd name="T8" fmla="*/ 63 w 86"/>
              <a:gd name="T9" fmla="*/ 179 h 195"/>
              <a:gd name="T10" fmla="*/ 60 w 86"/>
              <a:gd name="T11" fmla="*/ 170 h 195"/>
              <a:gd name="T12" fmla="*/ 59 w 86"/>
              <a:gd name="T13" fmla="*/ 159 h 195"/>
              <a:gd name="T14" fmla="*/ 59 w 86"/>
              <a:gd name="T15" fmla="*/ 157 h 195"/>
              <a:gd name="T16" fmla="*/ 57 w 86"/>
              <a:gd name="T17" fmla="*/ 154 h 195"/>
              <a:gd name="T18" fmla="*/ 55 w 86"/>
              <a:gd name="T19" fmla="*/ 154 h 195"/>
              <a:gd name="T20" fmla="*/ 52 w 86"/>
              <a:gd name="T21" fmla="*/ 153 h 195"/>
              <a:gd name="T22" fmla="*/ 49 w 86"/>
              <a:gd name="T23" fmla="*/ 153 h 195"/>
              <a:gd name="T24" fmla="*/ 42 w 86"/>
              <a:gd name="T25" fmla="*/ 151 h 195"/>
              <a:gd name="T26" fmla="*/ 38 w 86"/>
              <a:gd name="T27" fmla="*/ 150 h 195"/>
              <a:gd name="T28" fmla="*/ 35 w 86"/>
              <a:gd name="T29" fmla="*/ 150 h 195"/>
              <a:gd name="T30" fmla="*/ 31 w 86"/>
              <a:gd name="T31" fmla="*/ 146 h 195"/>
              <a:gd name="T32" fmla="*/ 31 w 86"/>
              <a:gd name="T33" fmla="*/ 138 h 195"/>
              <a:gd name="T34" fmla="*/ 26 w 86"/>
              <a:gd name="T35" fmla="*/ 134 h 195"/>
              <a:gd name="T36" fmla="*/ 20 w 86"/>
              <a:gd name="T37" fmla="*/ 131 h 195"/>
              <a:gd name="T38" fmla="*/ 15 w 86"/>
              <a:gd name="T39" fmla="*/ 128 h 195"/>
              <a:gd name="T40" fmla="*/ 14 w 86"/>
              <a:gd name="T41" fmla="*/ 125 h 195"/>
              <a:gd name="T42" fmla="*/ 12 w 86"/>
              <a:gd name="T43" fmla="*/ 116 h 195"/>
              <a:gd name="T44" fmla="*/ 11 w 86"/>
              <a:gd name="T45" fmla="*/ 110 h 195"/>
              <a:gd name="T46" fmla="*/ 7 w 86"/>
              <a:gd name="T47" fmla="*/ 98 h 195"/>
              <a:gd name="T48" fmla="*/ 4 w 86"/>
              <a:gd name="T49" fmla="*/ 90 h 195"/>
              <a:gd name="T50" fmla="*/ 4 w 86"/>
              <a:gd name="T51" fmla="*/ 89 h 195"/>
              <a:gd name="T52" fmla="*/ 1 w 86"/>
              <a:gd name="T53" fmla="*/ 79 h 195"/>
              <a:gd name="T54" fmla="*/ 0 w 86"/>
              <a:gd name="T55" fmla="*/ 72 h 195"/>
              <a:gd name="T56" fmla="*/ 8 w 86"/>
              <a:gd name="T57" fmla="*/ 60 h 195"/>
              <a:gd name="T58" fmla="*/ 11 w 86"/>
              <a:gd name="T59" fmla="*/ 52 h 195"/>
              <a:gd name="T60" fmla="*/ 11 w 86"/>
              <a:gd name="T61" fmla="*/ 52 h 195"/>
              <a:gd name="T62" fmla="*/ 16 w 86"/>
              <a:gd name="T63" fmla="*/ 41 h 195"/>
              <a:gd name="T64" fmla="*/ 16 w 86"/>
              <a:gd name="T65" fmla="*/ 35 h 195"/>
              <a:gd name="T66" fmla="*/ 16 w 86"/>
              <a:gd name="T67" fmla="*/ 27 h 195"/>
              <a:gd name="T68" fmla="*/ 18 w 86"/>
              <a:gd name="T69" fmla="*/ 20 h 195"/>
              <a:gd name="T70" fmla="*/ 20 w 86"/>
              <a:gd name="T71" fmla="*/ 23 h 195"/>
              <a:gd name="T72" fmla="*/ 22 w 86"/>
              <a:gd name="T73" fmla="*/ 26 h 195"/>
              <a:gd name="T74" fmla="*/ 26 w 86"/>
              <a:gd name="T75" fmla="*/ 31 h 195"/>
              <a:gd name="T76" fmla="*/ 30 w 86"/>
              <a:gd name="T77" fmla="*/ 29 h 195"/>
              <a:gd name="T78" fmla="*/ 31 w 86"/>
              <a:gd name="T79" fmla="*/ 27 h 195"/>
              <a:gd name="T80" fmla="*/ 29 w 86"/>
              <a:gd name="T81" fmla="*/ 24 h 195"/>
              <a:gd name="T82" fmla="*/ 26 w 86"/>
              <a:gd name="T83" fmla="*/ 20 h 195"/>
              <a:gd name="T84" fmla="*/ 24 w 86"/>
              <a:gd name="T85" fmla="*/ 19 h 195"/>
              <a:gd name="T86" fmla="*/ 23 w 86"/>
              <a:gd name="T87" fmla="*/ 19 h 195"/>
              <a:gd name="T88" fmla="*/ 23 w 86"/>
              <a:gd name="T89" fmla="*/ 18 h 195"/>
              <a:gd name="T90" fmla="*/ 22 w 86"/>
              <a:gd name="T91" fmla="*/ 16 h 195"/>
              <a:gd name="T92" fmla="*/ 22 w 86"/>
              <a:gd name="T93" fmla="*/ 12 h 195"/>
              <a:gd name="T94" fmla="*/ 23 w 86"/>
              <a:gd name="T95" fmla="*/ 0 h 195"/>
              <a:gd name="T96" fmla="*/ 27 w 86"/>
              <a:gd name="T97" fmla="*/ 3 h 195"/>
              <a:gd name="T98" fmla="*/ 30 w 86"/>
              <a:gd name="T99" fmla="*/ 4 h 195"/>
              <a:gd name="T100" fmla="*/ 31 w 86"/>
              <a:gd name="T101" fmla="*/ 4 h 195"/>
              <a:gd name="T102" fmla="*/ 33 w 86"/>
              <a:gd name="T103" fmla="*/ 8 h 195"/>
              <a:gd name="T104" fmla="*/ 33 w 86"/>
              <a:gd name="T105" fmla="*/ 9 h 195"/>
              <a:gd name="T106" fmla="*/ 38 w 86"/>
              <a:gd name="T107" fmla="*/ 18 h 195"/>
              <a:gd name="T108" fmla="*/ 42 w 86"/>
              <a:gd name="T109" fmla="*/ 18 h 195"/>
              <a:gd name="T110" fmla="*/ 44 w 86"/>
              <a:gd name="T111" fmla="*/ 19 h 195"/>
              <a:gd name="T112" fmla="*/ 45 w 86"/>
              <a:gd name="T113" fmla="*/ 19 h 195"/>
              <a:gd name="T114" fmla="*/ 44 w 86"/>
              <a:gd name="T115" fmla="*/ 22 h 195"/>
              <a:gd name="T116" fmla="*/ 44 w 86"/>
              <a:gd name="T117" fmla="*/ 29 h 195"/>
              <a:gd name="T118" fmla="*/ 38 w 86"/>
              <a:gd name="T119" fmla="*/ 41 h 195"/>
              <a:gd name="T120" fmla="*/ 42 w 86"/>
              <a:gd name="T121" fmla="*/ 44 h 195"/>
              <a:gd name="T122" fmla="*/ 48 w 86"/>
              <a:gd name="T123" fmla="*/ 30 h 195"/>
              <a:gd name="T124" fmla="*/ 55 w 86"/>
              <a:gd name="T125" fmla="*/ 31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6" h="195">
                <a:moveTo>
                  <a:pt x="86" y="195"/>
                </a:moveTo>
                <a:lnTo>
                  <a:pt x="78" y="191"/>
                </a:lnTo>
                <a:lnTo>
                  <a:pt x="72" y="187"/>
                </a:lnTo>
                <a:lnTo>
                  <a:pt x="65" y="183"/>
                </a:lnTo>
                <a:lnTo>
                  <a:pt x="63" y="179"/>
                </a:lnTo>
                <a:lnTo>
                  <a:pt x="60" y="170"/>
                </a:lnTo>
                <a:lnTo>
                  <a:pt x="59" y="159"/>
                </a:lnTo>
                <a:lnTo>
                  <a:pt x="59" y="157"/>
                </a:lnTo>
                <a:lnTo>
                  <a:pt x="57" y="154"/>
                </a:lnTo>
                <a:lnTo>
                  <a:pt x="55" y="154"/>
                </a:lnTo>
                <a:lnTo>
                  <a:pt x="52" y="153"/>
                </a:lnTo>
                <a:lnTo>
                  <a:pt x="49" y="153"/>
                </a:lnTo>
                <a:lnTo>
                  <a:pt x="42" y="151"/>
                </a:lnTo>
                <a:lnTo>
                  <a:pt x="38" y="150"/>
                </a:lnTo>
                <a:lnTo>
                  <a:pt x="35" y="150"/>
                </a:lnTo>
                <a:lnTo>
                  <a:pt x="31" y="146"/>
                </a:lnTo>
                <a:lnTo>
                  <a:pt x="31" y="138"/>
                </a:lnTo>
                <a:lnTo>
                  <a:pt x="26" y="134"/>
                </a:lnTo>
                <a:lnTo>
                  <a:pt x="20" y="131"/>
                </a:lnTo>
                <a:lnTo>
                  <a:pt x="15" y="128"/>
                </a:lnTo>
                <a:lnTo>
                  <a:pt x="14" y="125"/>
                </a:lnTo>
                <a:lnTo>
                  <a:pt x="12" y="116"/>
                </a:lnTo>
                <a:lnTo>
                  <a:pt x="11" y="110"/>
                </a:lnTo>
                <a:lnTo>
                  <a:pt x="7" y="98"/>
                </a:lnTo>
                <a:lnTo>
                  <a:pt x="4" y="90"/>
                </a:lnTo>
                <a:lnTo>
                  <a:pt x="4" y="89"/>
                </a:lnTo>
                <a:lnTo>
                  <a:pt x="1" y="79"/>
                </a:lnTo>
                <a:lnTo>
                  <a:pt x="0" y="72"/>
                </a:lnTo>
                <a:lnTo>
                  <a:pt x="8" y="60"/>
                </a:lnTo>
                <a:lnTo>
                  <a:pt x="11" y="52"/>
                </a:lnTo>
                <a:lnTo>
                  <a:pt x="11" y="52"/>
                </a:lnTo>
                <a:lnTo>
                  <a:pt x="16" y="41"/>
                </a:lnTo>
                <a:lnTo>
                  <a:pt x="16" y="35"/>
                </a:lnTo>
                <a:lnTo>
                  <a:pt x="16" y="27"/>
                </a:lnTo>
                <a:lnTo>
                  <a:pt x="18" y="20"/>
                </a:lnTo>
                <a:lnTo>
                  <a:pt x="20" y="23"/>
                </a:lnTo>
                <a:lnTo>
                  <a:pt x="22" y="26"/>
                </a:lnTo>
                <a:lnTo>
                  <a:pt x="26" y="31"/>
                </a:lnTo>
                <a:lnTo>
                  <a:pt x="30" y="29"/>
                </a:lnTo>
                <a:lnTo>
                  <a:pt x="31" y="27"/>
                </a:lnTo>
                <a:lnTo>
                  <a:pt x="29" y="24"/>
                </a:lnTo>
                <a:lnTo>
                  <a:pt x="26" y="20"/>
                </a:lnTo>
                <a:lnTo>
                  <a:pt x="24" y="19"/>
                </a:lnTo>
                <a:lnTo>
                  <a:pt x="23" y="19"/>
                </a:lnTo>
                <a:lnTo>
                  <a:pt x="23" y="18"/>
                </a:lnTo>
                <a:lnTo>
                  <a:pt x="22" y="16"/>
                </a:lnTo>
                <a:lnTo>
                  <a:pt x="22" y="12"/>
                </a:lnTo>
                <a:lnTo>
                  <a:pt x="23" y="0"/>
                </a:lnTo>
                <a:lnTo>
                  <a:pt x="27" y="3"/>
                </a:lnTo>
                <a:lnTo>
                  <a:pt x="30" y="4"/>
                </a:lnTo>
                <a:lnTo>
                  <a:pt x="31" y="4"/>
                </a:lnTo>
                <a:lnTo>
                  <a:pt x="33" y="8"/>
                </a:lnTo>
                <a:lnTo>
                  <a:pt x="33" y="9"/>
                </a:lnTo>
                <a:lnTo>
                  <a:pt x="38" y="18"/>
                </a:lnTo>
                <a:lnTo>
                  <a:pt x="42" y="18"/>
                </a:lnTo>
                <a:lnTo>
                  <a:pt x="44" y="19"/>
                </a:lnTo>
                <a:lnTo>
                  <a:pt x="45" y="19"/>
                </a:lnTo>
                <a:lnTo>
                  <a:pt x="44" y="22"/>
                </a:lnTo>
                <a:lnTo>
                  <a:pt x="44" y="29"/>
                </a:lnTo>
                <a:lnTo>
                  <a:pt x="38" y="41"/>
                </a:lnTo>
                <a:lnTo>
                  <a:pt x="42" y="44"/>
                </a:lnTo>
                <a:lnTo>
                  <a:pt x="48" y="30"/>
                </a:lnTo>
                <a:lnTo>
                  <a:pt x="55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8" name="Freeform 1770"/>
          <p:cNvSpPr>
            <a:spLocks/>
          </p:cNvSpPr>
          <p:nvPr/>
        </p:nvSpPr>
        <p:spPr bwMode="auto">
          <a:xfrm>
            <a:off x="4438650" y="6067426"/>
            <a:ext cx="33338" cy="276225"/>
          </a:xfrm>
          <a:custGeom>
            <a:avLst/>
            <a:gdLst>
              <a:gd name="T0" fmla="*/ 0 w 21"/>
              <a:gd name="T1" fmla="*/ 174 h 174"/>
              <a:gd name="T2" fmla="*/ 2 w 21"/>
              <a:gd name="T3" fmla="*/ 171 h 174"/>
              <a:gd name="T4" fmla="*/ 2 w 21"/>
              <a:gd name="T5" fmla="*/ 169 h 174"/>
              <a:gd name="T6" fmla="*/ 6 w 21"/>
              <a:gd name="T7" fmla="*/ 167 h 174"/>
              <a:gd name="T8" fmla="*/ 13 w 21"/>
              <a:gd name="T9" fmla="*/ 156 h 174"/>
              <a:gd name="T10" fmla="*/ 14 w 21"/>
              <a:gd name="T11" fmla="*/ 145 h 174"/>
              <a:gd name="T12" fmla="*/ 15 w 21"/>
              <a:gd name="T13" fmla="*/ 142 h 174"/>
              <a:gd name="T14" fmla="*/ 18 w 21"/>
              <a:gd name="T15" fmla="*/ 135 h 174"/>
              <a:gd name="T16" fmla="*/ 18 w 21"/>
              <a:gd name="T17" fmla="*/ 134 h 174"/>
              <a:gd name="T18" fmla="*/ 14 w 21"/>
              <a:gd name="T19" fmla="*/ 130 h 174"/>
              <a:gd name="T20" fmla="*/ 14 w 21"/>
              <a:gd name="T21" fmla="*/ 116 h 174"/>
              <a:gd name="T22" fmla="*/ 18 w 21"/>
              <a:gd name="T23" fmla="*/ 96 h 174"/>
              <a:gd name="T24" fmla="*/ 19 w 21"/>
              <a:gd name="T25" fmla="*/ 81 h 174"/>
              <a:gd name="T26" fmla="*/ 21 w 21"/>
              <a:gd name="T27" fmla="*/ 69 h 174"/>
              <a:gd name="T28" fmla="*/ 18 w 21"/>
              <a:gd name="T29" fmla="*/ 64 h 174"/>
              <a:gd name="T30" fmla="*/ 14 w 21"/>
              <a:gd name="T31" fmla="*/ 60 h 174"/>
              <a:gd name="T32" fmla="*/ 14 w 21"/>
              <a:gd name="T33" fmla="*/ 52 h 174"/>
              <a:gd name="T34" fmla="*/ 10 w 21"/>
              <a:gd name="T35" fmla="*/ 49 h 174"/>
              <a:gd name="T36" fmla="*/ 10 w 21"/>
              <a:gd name="T37" fmla="*/ 39 h 174"/>
              <a:gd name="T38" fmla="*/ 4 w 21"/>
              <a:gd name="T39" fmla="*/ 33 h 174"/>
              <a:gd name="T40" fmla="*/ 6 w 21"/>
              <a:gd name="T41" fmla="*/ 26 h 174"/>
              <a:gd name="T42" fmla="*/ 13 w 21"/>
              <a:gd name="T43" fmla="*/ 15 h 174"/>
              <a:gd name="T44" fmla="*/ 13 w 21"/>
              <a:gd name="T45" fmla="*/ 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" h="174">
                <a:moveTo>
                  <a:pt x="0" y="174"/>
                </a:moveTo>
                <a:lnTo>
                  <a:pt x="2" y="171"/>
                </a:lnTo>
                <a:lnTo>
                  <a:pt x="2" y="169"/>
                </a:lnTo>
                <a:lnTo>
                  <a:pt x="6" y="167"/>
                </a:lnTo>
                <a:lnTo>
                  <a:pt x="13" y="156"/>
                </a:lnTo>
                <a:lnTo>
                  <a:pt x="14" y="145"/>
                </a:lnTo>
                <a:lnTo>
                  <a:pt x="15" y="142"/>
                </a:lnTo>
                <a:lnTo>
                  <a:pt x="18" y="135"/>
                </a:lnTo>
                <a:lnTo>
                  <a:pt x="18" y="134"/>
                </a:lnTo>
                <a:lnTo>
                  <a:pt x="14" y="130"/>
                </a:lnTo>
                <a:lnTo>
                  <a:pt x="14" y="116"/>
                </a:lnTo>
                <a:lnTo>
                  <a:pt x="18" y="96"/>
                </a:lnTo>
                <a:lnTo>
                  <a:pt x="19" y="81"/>
                </a:lnTo>
                <a:lnTo>
                  <a:pt x="21" y="69"/>
                </a:lnTo>
                <a:lnTo>
                  <a:pt x="18" y="64"/>
                </a:lnTo>
                <a:lnTo>
                  <a:pt x="14" y="60"/>
                </a:lnTo>
                <a:lnTo>
                  <a:pt x="14" y="52"/>
                </a:lnTo>
                <a:lnTo>
                  <a:pt x="10" y="49"/>
                </a:lnTo>
                <a:lnTo>
                  <a:pt x="10" y="39"/>
                </a:lnTo>
                <a:lnTo>
                  <a:pt x="4" y="33"/>
                </a:lnTo>
                <a:lnTo>
                  <a:pt x="6" y="26"/>
                </a:lnTo>
                <a:lnTo>
                  <a:pt x="13" y="15"/>
                </a:lnTo>
                <a:lnTo>
                  <a:pt x="1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9" name="Freeform 1771"/>
          <p:cNvSpPr>
            <a:spLocks/>
          </p:cNvSpPr>
          <p:nvPr/>
        </p:nvSpPr>
        <p:spPr bwMode="auto">
          <a:xfrm>
            <a:off x="4692650" y="5983288"/>
            <a:ext cx="46038" cy="227013"/>
          </a:xfrm>
          <a:custGeom>
            <a:avLst/>
            <a:gdLst>
              <a:gd name="T0" fmla="*/ 24 w 29"/>
              <a:gd name="T1" fmla="*/ 137 h 143"/>
              <a:gd name="T2" fmla="*/ 23 w 29"/>
              <a:gd name="T3" fmla="*/ 138 h 143"/>
              <a:gd name="T4" fmla="*/ 20 w 29"/>
              <a:gd name="T5" fmla="*/ 141 h 143"/>
              <a:gd name="T6" fmla="*/ 18 w 29"/>
              <a:gd name="T7" fmla="*/ 143 h 143"/>
              <a:gd name="T8" fmla="*/ 11 w 29"/>
              <a:gd name="T9" fmla="*/ 142 h 143"/>
              <a:gd name="T10" fmla="*/ 12 w 29"/>
              <a:gd name="T11" fmla="*/ 131 h 143"/>
              <a:gd name="T12" fmla="*/ 12 w 29"/>
              <a:gd name="T13" fmla="*/ 130 h 143"/>
              <a:gd name="T14" fmla="*/ 18 w 29"/>
              <a:gd name="T15" fmla="*/ 115 h 143"/>
              <a:gd name="T16" fmla="*/ 18 w 29"/>
              <a:gd name="T17" fmla="*/ 113 h 143"/>
              <a:gd name="T18" fmla="*/ 19 w 29"/>
              <a:gd name="T19" fmla="*/ 111 h 143"/>
              <a:gd name="T20" fmla="*/ 26 w 29"/>
              <a:gd name="T21" fmla="*/ 101 h 143"/>
              <a:gd name="T22" fmla="*/ 27 w 29"/>
              <a:gd name="T23" fmla="*/ 97 h 143"/>
              <a:gd name="T24" fmla="*/ 29 w 29"/>
              <a:gd name="T25" fmla="*/ 92 h 143"/>
              <a:gd name="T26" fmla="*/ 26 w 29"/>
              <a:gd name="T27" fmla="*/ 82 h 143"/>
              <a:gd name="T28" fmla="*/ 19 w 29"/>
              <a:gd name="T29" fmla="*/ 77 h 143"/>
              <a:gd name="T30" fmla="*/ 18 w 29"/>
              <a:gd name="T31" fmla="*/ 74 h 143"/>
              <a:gd name="T32" fmla="*/ 16 w 29"/>
              <a:gd name="T33" fmla="*/ 67 h 143"/>
              <a:gd name="T34" fmla="*/ 9 w 29"/>
              <a:gd name="T35" fmla="*/ 59 h 143"/>
              <a:gd name="T36" fmla="*/ 1 w 29"/>
              <a:gd name="T37" fmla="*/ 49 h 143"/>
              <a:gd name="T38" fmla="*/ 0 w 29"/>
              <a:gd name="T39" fmla="*/ 48 h 143"/>
              <a:gd name="T40" fmla="*/ 5 w 29"/>
              <a:gd name="T41" fmla="*/ 41 h 143"/>
              <a:gd name="T42" fmla="*/ 5 w 29"/>
              <a:gd name="T43" fmla="*/ 36 h 143"/>
              <a:gd name="T44" fmla="*/ 15 w 29"/>
              <a:gd name="T45" fmla="*/ 25 h 143"/>
              <a:gd name="T46" fmla="*/ 18 w 29"/>
              <a:gd name="T47" fmla="*/ 15 h 143"/>
              <a:gd name="T48" fmla="*/ 14 w 29"/>
              <a:gd name="T49" fmla="*/ 8 h 143"/>
              <a:gd name="T50" fmla="*/ 9 w 29"/>
              <a:gd name="T51" fmla="*/ 0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9" h="143">
                <a:moveTo>
                  <a:pt x="24" y="137"/>
                </a:moveTo>
                <a:lnTo>
                  <a:pt x="23" y="138"/>
                </a:lnTo>
                <a:lnTo>
                  <a:pt x="20" y="141"/>
                </a:lnTo>
                <a:lnTo>
                  <a:pt x="18" y="143"/>
                </a:lnTo>
                <a:lnTo>
                  <a:pt x="11" y="142"/>
                </a:lnTo>
                <a:lnTo>
                  <a:pt x="12" y="131"/>
                </a:lnTo>
                <a:lnTo>
                  <a:pt x="12" y="130"/>
                </a:lnTo>
                <a:lnTo>
                  <a:pt x="18" y="115"/>
                </a:lnTo>
                <a:lnTo>
                  <a:pt x="18" y="113"/>
                </a:lnTo>
                <a:lnTo>
                  <a:pt x="19" y="111"/>
                </a:lnTo>
                <a:lnTo>
                  <a:pt x="26" y="101"/>
                </a:lnTo>
                <a:lnTo>
                  <a:pt x="27" y="97"/>
                </a:lnTo>
                <a:lnTo>
                  <a:pt x="29" y="92"/>
                </a:lnTo>
                <a:lnTo>
                  <a:pt x="26" y="82"/>
                </a:lnTo>
                <a:lnTo>
                  <a:pt x="19" y="77"/>
                </a:lnTo>
                <a:lnTo>
                  <a:pt x="18" y="74"/>
                </a:lnTo>
                <a:lnTo>
                  <a:pt x="16" y="67"/>
                </a:lnTo>
                <a:lnTo>
                  <a:pt x="9" y="59"/>
                </a:lnTo>
                <a:lnTo>
                  <a:pt x="1" y="49"/>
                </a:lnTo>
                <a:lnTo>
                  <a:pt x="0" y="48"/>
                </a:lnTo>
                <a:lnTo>
                  <a:pt x="5" y="41"/>
                </a:lnTo>
                <a:lnTo>
                  <a:pt x="5" y="36"/>
                </a:lnTo>
                <a:lnTo>
                  <a:pt x="15" y="25"/>
                </a:lnTo>
                <a:lnTo>
                  <a:pt x="18" y="15"/>
                </a:lnTo>
                <a:lnTo>
                  <a:pt x="14" y="8"/>
                </a:lnTo>
                <a:lnTo>
                  <a:pt x="9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0" name="Freeform 1772"/>
          <p:cNvSpPr>
            <a:spLocks/>
          </p:cNvSpPr>
          <p:nvPr/>
        </p:nvSpPr>
        <p:spPr bwMode="auto">
          <a:xfrm>
            <a:off x="4211638" y="6197601"/>
            <a:ext cx="30163" cy="9525"/>
          </a:xfrm>
          <a:custGeom>
            <a:avLst/>
            <a:gdLst>
              <a:gd name="T0" fmla="*/ 19 w 19"/>
              <a:gd name="T1" fmla="*/ 0 h 6"/>
              <a:gd name="T2" fmla="*/ 15 w 19"/>
              <a:gd name="T3" fmla="*/ 2 h 6"/>
              <a:gd name="T4" fmla="*/ 12 w 19"/>
              <a:gd name="T5" fmla="*/ 2 h 6"/>
              <a:gd name="T6" fmla="*/ 8 w 19"/>
              <a:gd name="T7" fmla="*/ 3 h 6"/>
              <a:gd name="T8" fmla="*/ 5 w 19"/>
              <a:gd name="T9" fmla="*/ 3 h 6"/>
              <a:gd name="T10" fmla="*/ 0 w 19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" h="6">
                <a:moveTo>
                  <a:pt x="19" y="0"/>
                </a:moveTo>
                <a:lnTo>
                  <a:pt x="15" y="2"/>
                </a:lnTo>
                <a:lnTo>
                  <a:pt x="12" y="2"/>
                </a:lnTo>
                <a:lnTo>
                  <a:pt x="8" y="3"/>
                </a:lnTo>
                <a:lnTo>
                  <a:pt x="5" y="3"/>
                </a:lnTo>
                <a:lnTo>
                  <a:pt x="0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1" name="Freeform 1773"/>
          <p:cNvSpPr>
            <a:spLocks/>
          </p:cNvSpPr>
          <p:nvPr/>
        </p:nvSpPr>
        <p:spPr bwMode="auto">
          <a:xfrm>
            <a:off x="4270375" y="6149976"/>
            <a:ext cx="12700" cy="9525"/>
          </a:xfrm>
          <a:custGeom>
            <a:avLst/>
            <a:gdLst>
              <a:gd name="T0" fmla="*/ 0 w 8"/>
              <a:gd name="T1" fmla="*/ 6 h 6"/>
              <a:gd name="T2" fmla="*/ 1 w 8"/>
              <a:gd name="T3" fmla="*/ 6 h 6"/>
              <a:gd name="T4" fmla="*/ 5 w 8"/>
              <a:gd name="T5" fmla="*/ 6 h 6"/>
              <a:gd name="T6" fmla="*/ 7 w 8"/>
              <a:gd name="T7" fmla="*/ 3 h 6"/>
              <a:gd name="T8" fmla="*/ 8 w 8"/>
              <a:gd name="T9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6">
                <a:moveTo>
                  <a:pt x="0" y="6"/>
                </a:moveTo>
                <a:lnTo>
                  <a:pt x="1" y="6"/>
                </a:lnTo>
                <a:lnTo>
                  <a:pt x="5" y="6"/>
                </a:lnTo>
                <a:lnTo>
                  <a:pt x="7" y="3"/>
                </a:lnTo>
                <a:lnTo>
                  <a:pt x="8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2" name="Freeform 1774"/>
          <p:cNvSpPr>
            <a:spLocks/>
          </p:cNvSpPr>
          <p:nvPr/>
        </p:nvSpPr>
        <p:spPr bwMode="auto">
          <a:xfrm>
            <a:off x="4530725" y="6084888"/>
            <a:ext cx="33338" cy="219075"/>
          </a:xfrm>
          <a:custGeom>
            <a:avLst/>
            <a:gdLst>
              <a:gd name="T0" fmla="*/ 9 w 21"/>
              <a:gd name="T1" fmla="*/ 0 h 138"/>
              <a:gd name="T2" fmla="*/ 8 w 21"/>
              <a:gd name="T3" fmla="*/ 4 h 138"/>
              <a:gd name="T4" fmla="*/ 5 w 21"/>
              <a:gd name="T5" fmla="*/ 8 h 138"/>
              <a:gd name="T6" fmla="*/ 5 w 21"/>
              <a:gd name="T7" fmla="*/ 13 h 138"/>
              <a:gd name="T8" fmla="*/ 9 w 21"/>
              <a:gd name="T9" fmla="*/ 15 h 138"/>
              <a:gd name="T10" fmla="*/ 2 w 21"/>
              <a:gd name="T11" fmla="*/ 22 h 138"/>
              <a:gd name="T12" fmla="*/ 4 w 21"/>
              <a:gd name="T13" fmla="*/ 29 h 138"/>
              <a:gd name="T14" fmla="*/ 0 w 21"/>
              <a:gd name="T15" fmla="*/ 43 h 138"/>
              <a:gd name="T16" fmla="*/ 2 w 21"/>
              <a:gd name="T17" fmla="*/ 52 h 138"/>
              <a:gd name="T18" fmla="*/ 2 w 21"/>
              <a:gd name="T19" fmla="*/ 53 h 138"/>
              <a:gd name="T20" fmla="*/ 1 w 21"/>
              <a:gd name="T21" fmla="*/ 62 h 138"/>
              <a:gd name="T22" fmla="*/ 1 w 21"/>
              <a:gd name="T23" fmla="*/ 63 h 138"/>
              <a:gd name="T24" fmla="*/ 1 w 21"/>
              <a:gd name="T25" fmla="*/ 66 h 138"/>
              <a:gd name="T26" fmla="*/ 2 w 21"/>
              <a:gd name="T27" fmla="*/ 66 h 138"/>
              <a:gd name="T28" fmla="*/ 5 w 21"/>
              <a:gd name="T29" fmla="*/ 67 h 138"/>
              <a:gd name="T30" fmla="*/ 6 w 21"/>
              <a:gd name="T31" fmla="*/ 70 h 138"/>
              <a:gd name="T32" fmla="*/ 8 w 21"/>
              <a:gd name="T33" fmla="*/ 73 h 138"/>
              <a:gd name="T34" fmla="*/ 13 w 21"/>
              <a:gd name="T35" fmla="*/ 74 h 138"/>
              <a:gd name="T36" fmla="*/ 15 w 21"/>
              <a:gd name="T37" fmla="*/ 77 h 138"/>
              <a:gd name="T38" fmla="*/ 13 w 21"/>
              <a:gd name="T39" fmla="*/ 83 h 138"/>
              <a:gd name="T40" fmla="*/ 19 w 21"/>
              <a:gd name="T41" fmla="*/ 92 h 138"/>
              <a:gd name="T42" fmla="*/ 21 w 21"/>
              <a:gd name="T43" fmla="*/ 94 h 138"/>
              <a:gd name="T44" fmla="*/ 21 w 21"/>
              <a:gd name="T45" fmla="*/ 101 h 138"/>
              <a:gd name="T46" fmla="*/ 20 w 21"/>
              <a:gd name="T47" fmla="*/ 104 h 138"/>
              <a:gd name="T48" fmla="*/ 19 w 21"/>
              <a:gd name="T49" fmla="*/ 109 h 138"/>
              <a:gd name="T50" fmla="*/ 16 w 21"/>
              <a:gd name="T51" fmla="*/ 112 h 138"/>
              <a:gd name="T52" fmla="*/ 15 w 21"/>
              <a:gd name="T53" fmla="*/ 116 h 138"/>
              <a:gd name="T54" fmla="*/ 13 w 21"/>
              <a:gd name="T55" fmla="*/ 120 h 138"/>
              <a:gd name="T56" fmla="*/ 16 w 21"/>
              <a:gd name="T57" fmla="*/ 126 h 138"/>
              <a:gd name="T58" fmla="*/ 19 w 21"/>
              <a:gd name="T59" fmla="*/ 133 h 138"/>
              <a:gd name="T60" fmla="*/ 20 w 21"/>
              <a:gd name="T61" fmla="*/ 134 h 138"/>
              <a:gd name="T62" fmla="*/ 21 w 21"/>
              <a:gd name="T63" fmla="*/ 137 h 138"/>
              <a:gd name="T64" fmla="*/ 21 w 21"/>
              <a:gd name="T65" fmla="*/ 138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1" h="138">
                <a:moveTo>
                  <a:pt x="9" y="0"/>
                </a:moveTo>
                <a:lnTo>
                  <a:pt x="8" y="4"/>
                </a:lnTo>
                <a:lnTo>
                  <a:pt x="5" y="8"/>
                </a:lnTo>
                <a:lnTo>
                  <a:pt x="5" y="13"/>
                </a:lnTo>
                <a:lnTo>
                  <a:pt x="9" y="15"/>
                </a:lnTo>
                <a:lnTo>
                  <a:pt x="2" y="22"/>
                </a:lnTo>
                <a:lnTo>
                  <a:pt x="4" y="29"/>
                </a:lnTo>
                <a:lnTo>
                  <a:pt x="0" y="43"/>
                </a:lnTo>
                <a:lnTo>
                  <a:pt x="2" y="52"/>
                </a:lnTo>
                <a:lnTo>
                  <a:pt x="2" y="53"/>
                </a:lnTo>
                <a:lnTo>
                  <a:pt x="1" y="62"/>
                </a:lnTo>
                <a:lnTo>
                  <a:pt x="1" y="63"/>
                </a:lnTo>
                <a:lnTo>
                  <a:pt x="1" y="66"/>
                </a:lnTo>
                <a:lnTo>
                  <a:pt x="2" y="66"/>
                </a:lnTo>
                <a:lnTo>
                  <a:pt x="5" y="67"/>
                </a:lnTo>
                <a:lnTo>
                  <a:pt x="6" y="70"/>
                </a:lnTo>
                <a:lnTo>
                  <a:pt x="8" y="73"/>
                </a:lnTo>
                <a:lnTo>
                  <a:pt x="13" y="74"/>
                </a:lnTo>
                <a:lnTo>
                  <a:pt x="15" y="77"/>
                </a:lnTo>
                <a:lnTo>
                  <a:pt x="13" y="83"/>
                </a:lnTo>
                <a:lnTo>
                  <a:pt x="19" y="92"/>
                </a:lnTo>
                <a:lnTo>
                  <a:pt x="21" y="94"/>
                </a:lnTo>
                <a:lnTo>
                  <a:pt x="21" y="101"/>
                </a:lnTo>
                <a:lnTo>
                  <a:pt x="20" y="104"/>
                </a:lnTo>
                <a:lnTo>
                  <a:pt x="19" y="109"/>
                </a:lnTo>
                <a:lnTo>
                  <a:pt x="16" y="112"/>
                </a:lnTo>
                <a:lnTo>
                  <a:pt x="15" y="116"/>
                </a:lnTo>
                <a:lnTo>
                  <a:pt x="13" y="120"/>
                </a:lnTo>
                <a:lnTo>
                  <a:pt x="16" y="126"/>
                </a:lnTo>
                <a:lnTo>
                  <a:pt x="19" y="133"/>
                </a:lnTo>
                <a:lnTo>
                  <a:pt x="20" y="134"/>
                </a:lnTo>
                <a:lnTo>
                  <a:pt x="21" y="137"/>
                </a:lnTo>
                <a:lnTo>
                  <a:pt x="21" y="13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3" name="Freeform 1775"/>
          <p:cNvSpPr>
            <a:spLocks/>
          </p:cNvSpPr>
          <p:nvPr/>
        </p:nvSpPr>
        <p:spPr bwMode="auto">
          <a:xfrm>
            <a:off x="4322763" y="6013451"/>
            <a:ext cx="55563" cy="207963"/>
          </a:xfrm>
          <a:custGeom>
            <a:avLst/>
            <a:gdLst>
              <a:gd name="T0" fmla="*/ 35 w 35"/>
              <a:gd name="T1" fmla="*/ 0 h 131"/>
              <a:gd name="T2" fmla="*/ 34 w 35"/>
              <a:gd name="T3" fmla="*/ 6 h 131"/>
              <a:gd name="T4" fmla="*/ 32 w 35"/>
              <a:gd name="T5" fmla="*/ 7 h 131"/>
              <a:gd name="T6" fmla="*/ 25 w 35"/>
              <a:gd name="T7" fmla="*/ 11 h 131"/>
              <a:gd name="T8" fmla="*/ 21 w 35"/>
              <a:gd name="T9" fmla="*/ 15 h 131"/>
              <a:gd name="T10" fmla="*/ 21 w 35"/>
              <a:gd name="T11" fmla="*/ 22 h 131"/>
              <a:gd name="T12" fmla="*/ 20 w 35"/>
              <a:gd name="T13" fmla="*/ 28 h 131"/>
              <a:gd name="T14" fmla="*/ 21 w 35"/>
              <a:gd name="T15" fmla="*/ 33 h 131"/>
              <a:gd name="T16" fmla="*/ 16 w 35"/>
              <a:gd name="T17" fmla="*/ 43 h 131"/>
              <a:gd name="T18" fmla="*/ 13 w 35"/>
              <a:gd name="T19" fmla="*/ 56 h 131"/>
              <a:gd name="T20" fmla="*/ 13 w 35"/>
              <a:gd name="T21" fmla="*/ 68 h 131"/>
              <a:gd name="T22" fmla="*/ 13 w 35"/>
              <a:gd name="T23" fmla="*/ 70 h 131"/>
              <a:gd name="T24" fmla="*/ 13 w 35"/>
              <a:gd name="T25" fmla="*/ 78 h 131"/>
              <a:gd name="T26" fmla="*/ 10 w 35"/>
              <a:gd name="T27" fmla="*/ 90 h 131"/>
              <a:gd name="T28" fmla="*/ 12 w 35"/>
              <a:gd name="T29" fmla="*/ 101 h 131"/>
              <a:gd name="T30" fmla="*/ 12 w 35"/>
              <a:gd name="T31" fmla="*/ 104 h 131"/>
              <a:gd name="T32" fmla="*/ 13 w 35"/>
              <a:gd name="T33" fmla="*/ 111 h 131"/>
              <a:gd name="T34" fmla="*/ 12 w 35"/>
              <a:gd name="T35" fmla="*/ 124 h 131"/>
              <a:gd name="T36" fmla="*/ 0 w 35"/>
              <a:gd name="T37" fmla="*/ 1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" h="131">
                <a:moveTo>
                  <a:pt x="35" y="0"/>
                </a:moveTo>
                <a:lnTo>
                  <a:pt x="34" y="6"/>
                </a:lnTo>
                <a:lnTo>
                  <a:pt x="32" y="7"/>
                </a:lnTo>
                <a:lnTo>
                  <a:pt x="25" y="11"/>
                </a:lnTo>
                <a:lnTo>
                  <a:pt x="21" y="15"/>
                </a:lnTo>
                <a:lnTo>
                  <a:pt x="21" y="22"/>
                </a:lnTo>
                <a:lnTo>
                  <a:pt x="20" y="28"/>
                </a:lnTo>
                <a:lnTo>
                  <a:pt x="21" y="33"/>
                </a:lnTo>
                <a:lnTo>
                  <a:pt x="16" y="43"/>
                </a:lnTo>
                <a:lnTo>
                  <a:pt x="13" y="56"/>
                </a:lnTo>
                <a:lnTo>
                  <a:pt x="13" y="68"/>
                </a:lnTo>
                <a:lnTo>
                  <a:pt x="13" y="70"/>
                </a:lnTo>
                <a:lnTo>
                  <a:pt x="13" y="78"/>
                </a:lnTo>
                <a:lnTo>
                  <a:pt x="10" y="90"/>
                </a:lnTo>
                <a:lnTo>
                  <a:pt x="12" y="101"/>
                </a:lnTo>
                <a:lnTo>
                  <a:pt x="12" y="104"/>
                </a:lnTo>
                <a:lnTo>
                  <a:pt x="13" y="111"/>
                </a:lnTo>
                <a:lnTo>
                  <a:pt x="12" y="124"/>
                </a:lnTo>
                <a:lnTo>
                  <a:pt x="0" y="13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4" name="Freeform 1776"/>
          <p:cNvSpPr>
            <a:spLocks/>
          </p:cNvSpPr>
          <p:nvPr/>
        </p:nvSpPr>
        <p:spPr bwMode="auto">
          <a:xfrm>
            <a:off x="4305300" y="5995988"/>
            <a:ext cx="20638" cy="58738"/>
          </a:xfrm>
          <a:custGeom>
            <a:avLst/>
            <a:gdLst>
              <a:gd name="T0" fmla="*/ 13 w 13"/>
              <a:gd name="T1" fmla="*/ 0 h 37"/>
              <a:gd name="T2" fmla="*/ 11 w 13"/>
              <a:gd name="T3" fmla="*/ 4 h 37"/>
              <a:gd name="T4" fmla="*/ 8 w 13"/>
              <a:gd name="T5" fmla="*/ 19 h 37"/>
              <a:gd name="T6" fmla="*/ 8 w 13"/>
              <a:gd name="T7" fmla="*/ 21 h 37"/>
              <a:gd name="T8" fmla="*/ 2 w 13"/>
              <a:gd name="T9" fmla="*/ 26 h 37"/>
              <a:gd name="T10" fmla="*/ 2 w 13"/>
              <a:gd name="T11" fmla="*/ 34 h 37"/>
              <a:gd name="T12" fmla="*/ 1 w 13"/>
              <a:gd name="T13" fmla="*/ 34 h 37"/>
              <a:gd name="T14" fmla="*/ 1 w 13"/>
              <a:gd name="T15" fmla="*/ 36 h 37"/>
              <a:gd name="T16" fmla="*/ 0 w 13"/>
              <a:gd name="T1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" h="37">
                <a:moveTo>
                  <a:pt x="13" y="0"/>
                </a:moveTo>
                <a:lnTo>
                  <a:pt x="11" y="4"/>
                </a:lnTo>
                <a:lnTo>
                  <a:pt x="8" y="19"/>
                </a:lnTo>
                <a:lnTo>
                  <a:pt x="8" y="21"/>
                </a:lnTo>
                <a:lnTo>
                  <a:pt x="2" y="26"/>
                </a:lnTo>
                <a:lnTo>
                  <a:pt x="2" y="34"/>
                </a:lnTo>
                <a:lnTo>
                  <a:pt x="1" y="34"/>
                </a:lnTo>
                <a:lnTo>
                  <a:pt x="1" y="36"/>
                </a:lnTo>
                <a:lnTo>
                  <a:pt x="0" y="3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5" name="Freeform 1777"/>
          <p:cNvSpPr>
            <a:spLocks/>
          </p:cNvSpPr>
          <p:nvPr/>
        </p:nvSpPr>
        <p:spPr bwMode="auto">
          <a:xfrm>
            <a:off x="4706938" y="5951538"/>
            <a:ext cx="14288" cy="31750"/>
          </a:xfrm>
          <a:custGeom>
            <a:avLst/>
            <a:gdLst>
              <a:gd name="T0" fmla="*/ 0 w 9"/>
              <a:gd name="T1" fmla="*/ 20 h 20"/>
              <a:gd name="T2" fmla="*/ 2 w 9"/>
              <a:gd name="T3" fmla="*/ 17 h 20"/>
              <a:gd name="T4" fmla="*/ 6 w 9"/>
              <a:gd name="T5" fmla="*/ 12 h 20"/>
              <a:gd name="T6" fmla="*/ 9 w 9"/>
              <a:gd name="T7" fmla="*/ 4 h 20"/>
              <a:gd name="T8" fmla="*/ 7 w 9"/>
              <a:gd name="T9" fmla="*/ 4 h 20"/>
              <a:gd name="T10" fmla="*/ 5 w 9"/>
              <a:gd name="T11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20">
                <a:moveTo>
                  <a:pt x="0" y="20"/>
                </a:moveTo>
                <a:lnTo>
                  <a:pt x="2" y="17"/>
                </a:lnTo>
                <a:lnTo>
                  <a:pt x="6" y="12"/>
                </a:lnTo>
                <a:lnTo>
                  <a:pt x="9" y="4"/>
                </a:lnTo>
                <a:lnTo>
                  <a:pt x="7" y="4"/>
                </a:lnTo>
                <a:lnTo>
                  <a:pt x="5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6" name="Freeform 1778"/>
          <p:cNvSpPr>
            <a:spLocks/>
          </p:cNvSpPr>
          <p:nvPr/>
        </p:nvSpPr>
        <p:spPr bwMode="auto">
          <a:xfrm>
            <a:off x="4659313" y="5946776"/>
            <a:ext cx="47625" cy="36513"/>
          </a:xfrm>
          <a:custGeom>
            <a:avLst/>
            <a:gdLst>
              <a:gd name="T0" fmla="*/ 30 w 30"/>
              <a:gd name="T1" fmla="*/ 23 h 23"/>
              <a:gd name="T2" fmla="*/ 22 w 30"/>
              <a:gd name="T3" fmla="*/ 19 h 23"/>
              <a:gd name="T4" fmla="*/ 15 w 30"/>
              <a:gd name="T5" fmla="*/ 18 h 23"/>
              <a:gd name="T6" fmla="*/ 10 w 30"/>
              <a:gd name="T7" fmla="*/ 20 h 23"/>
              <a:gd name="T8" fmla="*/ 9 w 30"/>
              <a:gd name="T9" fmla="*/ 19 h 23"/>
              <a:gd name="T10" fmla="*/ 6 w 30"/>
              <a:gd name="T11" fmla="*/ 11 h 23"/>
              <a:gd name="T12" fmla="*/ 0 w 30"/>
              <a:gd name="T13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23">
                <a:moveTo>
                  <a:pt x="30" y="23"/>
                </a:moveTo>
                <a:lnTo>
                  <a:pt x="22" y="19"/>
                </a:lnTo>
                <a:lnTo>
                  <a:pt x="15" y="18"/>
                </a:lnTo>
                <a:lnTo>
                  <a:pt x="10" y="20"/>
                </a:lnTo>
                <a:lnTo>
                  <a:pt x="9" y="19"/>
                </a:lnTo>
                <a:lnTo>
                  <a:pt x="6" y="1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7" name="Freeform 1779"/>
          <p:cNvSpPr>
            <a:spLocks/>
          </p:cNvSpPr>
          <p:nvPr/>
        </p:nvSpPr>
        <p:spPr bwMode="auto">
          <a:xfrm>
            <a:off x="4852988" y="5411788"/>
            <a:ext cx="198438" cy="557213"/>
          </a:xfrm>
          <a:custGeom>
            <a:avLst/>
            <a:gdLst>
              <a:gd name="T0" fmla="*/ 124 w 125"/>
              <a:gd name="T1" fmla="*/ 349 h 351"/>
              <a:gd name="T2" fmla="*/ 124 w 125"/>
              <a:gd name="T3" fmla="*/ 345 h 351"/>
              <a:gd name="T4" fmla="*/ 125 w 125"/>
              <a:gd name="T5" fmla="*/ 338 h 351"/>
              <a:gd name="T6" fmla="*/ 125 w 125"/>
              <a:gd name="T7" fmla="*/ 336 h 351"/>
              <a:gd name="T8" fmla="*/ 124 w 125"/>
              <a:gd name="T9" fmla="*/ 327 h 351"/>
              <a:gd name="T10" fmla="*/ 120 w 125"/>
              <a:gd name="T11" fmla="*/ 321 h 351"/>
              <a:gd name="T12" fmla="*/ 114 w 125"/>
              <a:gd name="T13" fmla="*/ 303 h 351"/>
              <a:gd name="T14" fmla="*/ 110 w 125"/>
              <a:gd name="T15" fmla="*/ 288 h 351"/>
              <a:gd name="T16" fmla="*/ 106 w 125"/>
              <a:gd name="T17" fmla="*/ 281 h 351"/>
              <a:gd name="T18" fmla="*/ 108 w 125"/>
              <a:gd name="T19" fmla="*/ 276 h 351"/>
              <a:gd name="T20" fmla="*/ 113 w 125"/>
              <a:gd name="T21" fmla="*/ 266 h 351"/>
              <a:gd name="T22" fmla="*/ 121 w 125"/>
              <a:gd name="T23" fmla="*/ 250 h 351"/>
              <a:gd name="T24" fmla="*/ 124 w 125"/>
              <a:gd name="T25" fmla="*/ 243 h 351"/>
              <a:gd name="T26" fmla="*/ 124 w 125"/>
              <a:gd name="T27" fmla="*/ 237 h 351"/>
              <a:gd name="T28" fmla="*/ 116 w 125"/>
              <a:gd name="T29" fmla="*/ 231 h 351"/>
              <a:gd name="T30" fmla="*/ 104 w 125"/>
              <a:gd name="T31" fmla="*/ 225 h 351"/>
              <a:gd name="T32" fmla="*/ 98 w 125"/>
              <a:gd name="T33" fmla="*/ 212 h 351"/>
              <a:gd name="T34" fmla="*/ 97 w 125"/>
              <a:gd name="T35" fmla="*/ 199 h 351"/>
              <a:gd name="T36" fmla="*/ 89 w 125"/>
              <a:gd name="T37" fmla="*/ 198 h 351"/>
              <a:gd name="T38" fmla="*/ 82 w 125"/>
              <a:gd name="T39" fmla="*/ 194 h 351"/>
              <a:gd name="T40" fmla="*/ 80 w 125"/>
              <a:gd name="T41" fmla="*/ 186 h 351"/>
              <a:gd name="T42" fmla="*/ 80 w 125"/>
              <a:gd name="T43" fmla="*/ 179 h 351"/>
              <a:gd name="T44" fmla="*/ 76 w 125"/>
              <a:gd name="T45" fmla="*/ 167 h 351"/>
              <a:gd name="T46" fmla="*/ 75 w 125"/>
              <a:gd name="T47" fmla="*/ 162 h 351"/>
              <a:gd name="T48" fmla="*/ 72 w 125"/>
              <a:gd name="T49" fmla="*/ 135 h 351"/>
              <a:gd name="T50" fmla="*/ 59 w 125"/>
              <a:gd name="T51" fmla="*/ 130 h 351"/>
              <a:gd name="T52" fmla="*/ 50 w 125"/>
              <a:gd name="T53" fmla="*/ 123 h 351"/>
              <a:gd name="T54" fmla="*/ 46 w 125"/>
              <a:gd name="T55" fmla="*/ 115 h 351"/>
              <a:gd name="T56" fmla="*/ 45 w 125"/>
              <a:gd name="T57" fmla="*/ 108 h 351"/>
              <a:gd name="T58" fmla="*/ 45 w 125"/>
              <a:gd name="T59" fmla="*/ 102 h 351"/>
              <a:gd name="T60" fmla="*/ 38 w 125"/>
              <a:gd name="T61" fmla="*/ 86 h 351"/>
              <a:gd name="T62" fmla="*/ 35 w 125"/>
              <a:gd name="T63" fmla="*/ 82 h 351"/>
              <a:gd name="T64" fmla="*/ 33 w 125"/>
              <a:gd name="T65" fmla="*/ 78 h 351"/>
              <a:gd name="T66" fmla="*/ 22 w 125"/>
              <a:gd name="T67" fmla="*/ 72 h 351"/>
              <a:gd name="T68" fmla="*/ 18 w 125"/>
              <a:gd name="T69" fmla="*/ 66 h 351"/>
              <a:gd name="T70" fmla="*/ 15 w 125"/>
              <a:gd name="T71" fmla="*/ 63 h 351"/>
              <a:gd name="T72" fmla="*/ 15 w 125"/>
              <a:gd name="T73" fmla="*/ 62 h 351"/>
              <a:gd name="T74" fmla="*/ 8 w 125"/>
              <a:gd name="T75" fmla="*/ 44 h 351"/>
              <a:gd name="T76" fmla="*/ 8 w 125"/>
              <a:gd name="T77" fmla="*/ 18 h 351"/>
              <a:gd name="T78" fmla="*/ 5 w 125"/>
              <a:gd name="T79" fmla="*/ 14 h 351"/>
              <a:gd name="T80" fmla="*/ 0 w 125"/>
              <a:gd name="T81" fmla="*/ 0 h 3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5" h="351">
                <a:moveTo>
                  <a:pt x="123" y="351"/>
                </a:moveTo>
                <a:lnTo>
                  <a:pt x="124" y="349"/>
                </a:lnTo>
                <a:lnTo>
                  <a:pt x="124" y="348"/>
                </a:lnTo>
                <a:lnTo>
                  <a:pt x="124" y="345"/>
                </a:lnTo>
                <a:lnTo>
                  <a:pt x="125" y="340"/>
                </a:lnTo>
                <a:lnTo>
                  <a:pt x="125" y="338"/>
                </a:lnTo>
                <a:lnTo>
                  <a:pt x="125" y="337"/>
                </a:lnTo>
                <a:lnTo>
                  <a:pt x="125" y="336"/>
                </a:lnTo>
                <a:lnTo>
                  <a:pt x="124" y="330"/>
                </a:lnTo>
                <a:lnTo>
                  <a:pt x="124" y="327"/>
                </a:lnTo>
                <a:lnTo>
                  <a:pt x="123" y="323"/>
                </a:lnTo>
                <a:lnTo>
                  <a:pt x="120" y="321"/>
                </a:lnTo>
                <a:lnTo>
                  <a:pt x="116" y="310"/>
                </a:lnTo>
                <a:lnTo>
                  <a:pt x="114" y="303"/>
                </a:lnTo>
                <a:lnTo>
                  <a:pt x="112" y="291"/>
                </a:lnTo>
                <a:lnTo>
                  <a:pt x="110" y="288"/>
                </a:lnTo>
                <a:lnTo>
                  <a:pt x="109" y="284"/>
                </a:lnTo>
                <a:lnTo>
                  <a:pt x="106" y="281"/>
                </a:lnTo>
                <a:lnTo>
                  <a:pt x="106" y="280"/>
                </a:lnTo>
                <a:lnTo>
                  <a:pt x="108" y="276"/>
                </a:lnTo>
                <a:lnTo>
                  <a:pt x="108" y="274"/>
                </a:lnTo>
                <a:lnTo>
                  <a:pt x="113" y="266"/>
                </a:lnTo>
                <a:lnTo>
                  <a:pt x="120" y="252"/>
                </a:lnTo>
                <a:lnTo>
                  <a:pt x="121" y="250"/>
                </a:lnTo>
                <a:lnTo>
                  <a:pt x="124" y="244"/>
                </a:lnTo>
                <a:lnTo>
                  <a:pt x="124" y="243"/>
                </a:lnTo>
                <a:lnTo>
                  <a:pt x="124" y="240"/>
                </a:lnTo>
                <a:lnTo>
                  <a:pt x="124" y="237"/>
                </a:lnTo>
                <a:lnTo>
                  <a:pt x="123" y="233"/>
                </a:lnTo>
                <a:lnTo>
                  <a:pt x="116" y="231"/>
                </a:lnTo>
                <a:lnTo>
                  <a:pt x="110" y="228"/>
                </a:lnTo>
                <a:lnTo>
                  <a:pt x="104" y="225"/>
                </a:lnTo>
                <a:lnTo>
                  <a:pt x="98" y="213"/>
                </a:lnTo>
                <a:lnTo>
                  <a:pt x="98" y="212"/>
                </a:lnTo>
                <a:lnTo>
                  <a:pt x="98" y="209"/>
                </a:lnTo>
                <a:lnTo>
                  <a:pt x="97" y="199"/>
                </a:lnTo>
                <a:lnTo>
                  <a:pt x="93" y="199"/>
                </a:lnTo>
                <a:lnTo>
                  <a:pt x="89" y="198"/>
                </a:lnTo>
                <a:lnTo>
                  <a:pt x="83" y="195"/>
                </a:lnTo>
                <a:lnTo>
                  <a:pt x="82" y="194"/>
                </a:lnTo>
                <a:lnTo>
                  <a:pt x="82" y="192"/>
                </a:lnTo>
                <a:lnTo>
                  <a:pt x="80" y="186"/>
                </a:lnTo>
                <a:lnTo>
                  <a:pt x="80" y="184"/>
                </a:lnTo>
                <a:lnTo>
                  <a:pt x="80" y="179"/>
                </a:lnTo>
                <a:lnTo>
                  <a:pt x="80" y="176"/>
                </a:lnTo>
                <a:lnTo>
                  <a:pt x="76" y="167"/>
                </a:lnTo>
                <a:lnTo>
                  <a:pt x="75" y="164"/>
                </a:lnTo>
                <a:lnTo>
                  <a:pt x="75" y="162"/>
                </a:lnTo>
                <a:lnTo>
                  <a:pt x="74" y="150"/>
                </a:lnTo>
                <a:lnTo>
                  <a:pt x="72" y="135"/>
                </a:lnTo>
                <a:lnTo>
                  <a:pt x="67" y="134"/>
                </a:lnTo>
                <a:lnTo>
                  <a:pt x="59" y="130"/>
                </a:lnTo>
                <a:lnTo>
                  <a:pt x="54" y="126"/>
                </a:lnTo>
                <a:lnTo>
                  <a:pt x="50" y="123"/>
                </a:lnTo>
                <a:lnTo>
                  <a:pt x="48" y="116"/>
                </a:lnTo>
                <a:lnTo>
                  <a:pt x="46" y="115"/>
                </a:lnTo>
                <a:lnTo>
                  <a:pt x="46" y="112"/>
                </a:lnTo>
                <a:lnTo>
                  <a:pt x="45" y="108"/>
                </a:lnTo>
                <a:lnTo>
                  <a:pt x="45" y="104"/>
                </a:lnTo>
                <a:lnTo>
                  <a:pt x="45" y="102"/>
                </a:lnTo>
                <a:lnTo>
                  <a:pt x="39" y="92"/>
                </a:lnTo>
                <a:lnTo>
                  <a:pt x="38" y="86"/>
                </a:lnTo>
                <a:lnTo>
                  <a:pt x="37" y="85"/>
                </a:lnTo>
                <a:lnTo>
                  <a:pt x="35" y="82"/>
                </a:lnTo>
                <a:lnTo>
                  <a:pt x="34" y="79"/>
                </a:lnTo>
                <a:lnTo>
                  <a:pt x="33" y="78"/>
                </a:lnTo>
                <a:lnTo>
                  <a:pt x="30" y="78"/>
                </a:lnTo>
                <a:lnTo>
                  <a:pt x="22" y="72"/>
                </a:lnTo>
                <a:lnTo>
                  <a:pt x="20" y="71"/>
                </a:lnTo>
                <a:lnTo>
                  <a:pt x="18" y="66"/>
                </a:lnTo>
                <a:lnTo>
                  <a:pt x="16" y="64"/>
                </a:lnTo>
                <a:lnTo>
                  <a:pt x="15" y="63"/>
                </a:lnTo>
                <a:lnTo>
                  <a:pt x="15" y="63"/>
                </a:lnTo>
                <a:lnTo>
                  <a:pt x="15" y="62"/>
                </a:lnTo>
                <a:lnTo>
                  <a:pt x="11" y="55"/>
                </a:lnTo>
                <a:lnTo>
                  <a:pt x="8" y="44"/>
                </a:lnTo>
                <a:lnTo>
                  <a:pt x="9" y="26"/>
                </a:lnTo>
                <a:lnTo>
                  <a:pt x="8" y="18"/>
                </a:lnTo>
                <a:lnTo>
                  <a:pt x="5" y="15"/>
                </a:lnTo>
                <a:lnTo>
                  <a:pt x="5" y="14"/>
                </a:lnTo>
                <a:lnTo>
                  <a:pt x="4" y="7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8" name="Freeform 1780"/>
          <p:cNvSpPr>
            <a:spLocks/>
          </p:cNvSpPr>
          <p:nvPr/>
        </p:nvSpPr>
        <p:spPr bwMode="auto">
          <a:xfrm>
            <a:off x="4471988" y="5791201"/>
            <a:ext cx="58738" cy="163513"/>
          </a:xfrm>
          <a:custGeom>
            <a:avLst/>
            <a:gdLst>
              <a:gd name="T0" fmla="*/ 37 w 37"/>
              <a:gd name="T1" fmla="*/ 103 h 103"/>
              <a:gd name="T2" fmla="*/ 37 w 37"/>
              <a:gd name="T3" fmla="*/ 101 h 103"/>
              <a:gd name="T4" fmla="*/ 34 w 37"/>
              <a:gd name="T5" fmla="*/ 98 h 103"/>
              <a:gd name="T6" fmla="*/ 26 w 37"/>
              <a:gd name="T7" fmla="*/ 98 h 103"/>
              <a:gd name="T8" fmla="*/ 20 w 37"/>
              <a:gd name="T9" fmla="*/ 97 h 103"/>
              <a:gd name="T10" fmla="*/ 20 w 37"/>
              <a:gd name="T11" fmla="*/ 93 h 103"/>
              <a:gd name="T12" fmla="*/ 23 w 37"/>
              <a:gd name="T13" fmla="*/ 87 h 103"/>
              <a:gd name="T14" fmla="*/ 23 w 37"/>
              <a:gd name="T15" fmla="*/ 86 h 103"/>
              <a:gd name="T16" fmla="*/ 26 w 37"/>
              <a:gd name="T17" fmla="*/ 80 h 103"/>
              <a:gd name="T18" fmla="*/ 26 w 37"/>
              <a:gd name="T19" fmla="*/ 72 h 103"/>
              <a:gd name="T20" fmla="*/ 24 w 37"/>
              <a:gd name="T21" fmla="*/ 68 h 103"/>
              <a:gd name="T22" fmla="*/ 20 w 37"/>
              <a:gd name="T23" fmla="*/ 61 h 103"/>
              <a:gd name="T24" fmla="*/ 23 w 37"/>
              <a:gd name="T25" fmla="*/ 56 h 103"/>
              <a:gd name="T26" fmla="*/ 23 w 37"/>
              <a:gd name="T27" fmla="*/ 54 h 103"/>
              <a:gd name="T28" fmla="*/ 24 w 37"/>
              <a:gd name="T29" fmla="*/ 45 h 103"/>
              <a:gd name="T30" fmla="*/ 24 w 37"/>
              <a:gd name="T31" fmla="*/ 37 h 103"/>
              <a:gd name="T32" fmla="*/ 24 w 37"/>
              <a:gd name="T33" fmla="*/ 35 h 103"/>
              <a:gd name="T34" fmla="*/ 26 w 37"/>
              <a:gd name="T35" fmla="*/ 31 h 103"/>
              <a:gd name="T36" fmla="*/ 26 w 37"/>
              <a:gd name="T37" fmla="*/ 30 h 103"/>
              <a:gd name="T38" fmla="*/ 20 w 37"/>
              <a:gd name="T39" fmla="*/ 28 h 103"/>
              <a:gd name="T40" fmla="*/ 20 w 37"/>
              <a:gd name="T41" fmla="*/ 26 h 103"/>
              <a:gd name="T42" fmla="*/ 17 w 37"/>
              <a:gd name="T43" fmla="*/ 19 h 103"/>
              <a:gd name="T44" fmla="*/ 16 w 37"/>
              <a:gd name="T45" fmla="*/ 19 h 103"/>
              <a:gd name="T46" fmla="*/ 13 w 37"/>
              <a:gd name="T47" fmla="*/ 18 h 103"/>
              <a:gd name="T48" fmla="*/ 11 w 37"/>
              <a:gd name="T49" fmla="*/ 18 h 103"/>
              <a:gd name="T50" fmla="*/ 9 w 37"/>
              <a:gd name="T51" fmla="*/ 16 h 103"/>
              <a:gd name="T52" fmla="*/ 9 w 37"/>
              <a:gd name="T53" fmla="*/ 15 h 103"/>
              <a:gd name="T54" fmla="*/ 8 w 37"/>
              <a:gd name="T55" fmla="*/ 12 h 103"/>
              <a:gd name="T56" fmla="*/ 8 w 37"/>
              <a:gd name="T57" fmla="*/ 11 h 103"/>
              <a:gd name="T58" fmla="*/ 7 w 37"/>
              <a:gd name="T59" fmla="*/ 11 h 103"/>
              <a:gd name="T60" fmla="*/ 1 w 37"/>
              <a:gd name="T61" fmla="*/ 5 h 103"/>
              <a:gd name="T62" fmla="*/ 0 w 37"/>
              <a:gd name="T63" fmla="*/ 3 h 103"/>
              <a:gd name="T64" fmla="*/ 0 w 37"/>
              <a:gd name="T65" fmla="*/ 3 h 103"/>
              <a:gd name="T66" fmla="*/ 0 w 37"/>
              <a:gd name="T67" fmla="*/ 1 h 103"/>
              <a:gd name="T68" fmla="*/ 0 w 37"/>
              <a:gd name="T69" fmla="*/ 0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7" h="103">
                <a:moveTo>
                  <a:pt x="37" y="103"/>
                </a:moveTo>
                <a:lnTo>
                  <a:pt x="37" y="101"/>
                </a:lnTo>
                <a:lnTo>
                  <a:pt x="34" y="98"/>
                </a:lnTo>
                <a:lnTo>
                  <a:pt x="26" y="98"/>
                </a:lnTo>
                <a:lnTo>
                  <a:pt x="20" y="97"/>
                </a:lnTo>
                <a:lnTo>
                  <a:pt x="20" y="93"/>
                </a:lnTo>
                <a:lnTo>
                  <a:pt x="23" y="87"/>
                </a:lnTo>
                <a:lnTo>
                  <a:pt x="23" y="86"/>
                </a:lnTo>
                <a:lnTo>
                  <a:pt x="26" y="80"/>
                </a:lnTo>
                <a:lnTo>
                  <a:pt x="26" y="72"/>
                </a:lnTo>
                <a:lnTo>
                  <a:pt x="24" y="68"/>
                </a:lnTo>
                <a:lnTo>
                  <a:pt x="20" y="61"/>
                </a:lnTo>
                <a:lnTo>
                  <a:pt x="23" y="56"/>
                </a:lnTo>
                <a:lnTo>
                  <a:pt x="23" y="54"/>
                </a:lnTo>
                <a:lnTo>
                  <a:pt x="24" y="45"/>
                </a:lnTo>
                <a:lnTo>
                  <a:pt x="24" y="37"/>
                </a:lnTo>
                <a:lnTo>
                  <a:pt x="24" y="35"/>
                </a:lnTo>
                <a:lnTo>
                  <a:pt x="26" y="31"/>
                </a:lnTo>
                <a:lnTo>
                  <a:pt x="26" y="30"/>
                </a:lnTo>
                <a:lnTo>
                  <a:pt x="20" y="28"/>
                </a:lnTo>
                <a:lnTo>
                  <a:pt x="20" y="26"/>
                </a:lnTo>
                <a:lnTo>
                  <a:pt x="17" y="19"/>
                </a:lnTo>
                <a:lnTo>
                  <a:pt x="16" y="19"/>
                </a:lnTo>
                <a:lnTo>
                  <a:pt x="13" y="18"/>
                </a:lnTo>
                <a:lnTo>
                  <a:pt x="11" y="18"/>
                </a:lnTo>
                <a:lnTo>
                  <a:pt x="9" y="16"/>
                </a:lnTo>
                <a:lnTo>
                  <a:pt x="9" y="15"/>
                </a:lnTo>
                <a:lnTo>
                  <a:pt x="8" y="12"/>
                </a:lnTo>
                <a:lnTo>
                  <a:pt x="8" y="11"/>
                </a:lnTo>
                <a:lnTo>
                  <a:pt x="7" y="11"/>
                </a:lnTo>
                <a:lnTo>
                  <a:pt x="1" y="5"/>
                </a:lnTo>
                <a:lnTo>
                  <a:pt x="0" y="3"/>
                </a:lnTo>
                <a:lnTo>
                  <a:pt x="0" y="3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9" name="Freeform 1781"/>
          <p:cNvSpPr>
            <a:spLocks/>
          </p:cNvSpPr>
          <p:nvPr/>
        </p:nvSpPr>
        <p:spPr bwMode="auto">
          <a:xfrm>
            <a:off x="5337175" y="5951538"/>
            <a:ext cx="15875" cy="1588"/>
          </a:xfrm>
          <a:custGeom>
            <a:avLst/>
            <a:gdLst>
              <a:gd name="T0" fmla="*/ 0 w 10"/>
              <a:gd name="T1" fmla="*/ 1 h 1"/>
              <a:gd name="T2" fmla="*/ 2 w 10"/>
              <a:gd name="T3" fmla="*/ 1 h 1"/>
              <a:gd name="T4" fmla="*/ 3 w 10"/>
              <a:gd name="T5" fmla="*/ 1 h 1"/>
              <a:gd name="T6" fmla="*/ 5 w 10"/>
              <a:gd name="T7" fmla="*/ 0 h 1"/>
              <a:gd name="T8" fmla="*/ 6 w 10"/>
              <a:gd name="T9" fmla="*/ 0 h 1"/>
              <a:gd name="T10" fmla="*/ 10 w 10"/>
              <a:gd name="T11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" h="1">
                <a:moveTo>
                  <a:pt x="0" y="1"/>
                </a:moveTo>
                <a:lnTo>
                  <a:pt x="2" y="1"/>
                </a:lnTo>
                <a:lnTo>
                  <a:pt x="3" y="1"/>
                </a:lnTo>
                <a:lnTo>
                  <a:pt x="5" y="0"/>
                </a:lnTo>
                <a:lnTo>
                  <a:pt x="6" y="0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0" name="Freeform 1782"/>
          <p:cNvSpPr>
            <a:spLocks/>
          </p:cNvSpPr>
          <p:nvPr/>
        </p:nvSpPr>
        <p:spPr bwMode="auto">
          <a:xfrm>
            <a:off x="5370513" y="5946776"/>
            <a:ext cx="25400" cy="1588"/>
          </a:xfrm>
          <a:custGeom>
            <a:avLst/>
            <a:gdLst>
              <a:gd name="T0" fmla="*/ 0 w 16"/>
              <a:gd name="T1" fmla="*/ 0 h 1"/>
              <a:gd name="T2" fmla="*/ 8 w 16"/>
              <a:gd name="T3" fmla="*/ 1 h 1"/>
              <a:gd name="T4" fmla="*/ 12 w 16"/>
              <a:gd name="T5" fmla="*/ 0 h 1"/>
              <a:gd name="T6" fmla="*/ 15 w 16"/>
              <a:gd name="T7" fmla="*/ 0 h 1"/>
              <a:gd name="T8" fmla="*/ 16 w 16"/>
              <a:gd name="T9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">
                <a:moveTo>
                  <a:pt x="0" y="0"/>
                </a:moveTo>
                <a:lnTo>
                  <a:pt x="8" y="1"/>
                </a:lnTo>
                <a:lnTo>
                  <a:pt x="12" y="0"/>
                </a:lnTo>
                <a:lnTo>
                  <a:pt x="15" y="0"/>
                </a:lnTo>
                <a:lnTo>
                  <a:pt x="16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1" name="Freeform 1783"/>
          <p:cNvSpPr>
            <a:spLocks/>
          </p:cNvSpPr>
          <p:nvPr/>
        </p:nvSpPr>
        <p:spPr bwMode="auto">
          <a:xfrm>
            <a:off x="5402263" y="5916613"/>
            <a:ext cx="4763" cy="12700"/>
          </a:xfrm>
          <a:custGeom>
            <a:avLst/>
            <a:gdLst>
              <a:gd name="T0" fmla="*/ 3 w 3"/>
              <a:gd name="T1" fmla="*/ 8 h 8"/>
              <a:gd name="T2" fmla="*/ 2 w 3"/>
              <a:gd name="T3" fmla="*/ 4 h 8"/>
              <a:gd name="T4" fmla="*/ 0 w 3"/>
              <a:gd name="T5" fmla="*/ 3 h 8"/>
              <a:gd name="T6" fmla="*/ 0 w 3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8">
                <a:moveTo>
                  <a:pt x="3" y="8"/>
                </a:moveTo>
                <a:lnTo>
                  <a:pt x="2" y="4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2" name="Freeform 1784"/>
          <p:cNvSpPr>
            <a:spLocks/>
          </p:cNvSpPr>
          <p:nvPr/>
        </p:nvSpPr>
        <p:spPr bwMode="auto">
          <a:xfrm>
            <a:off x="4932363" y="5888038"/>
            <a:ext cx="30163" cy="36513"/>
          </a:xfrm>
          <a:custGeom>
            <a:avLst/>
            <a:gdLst>
              <a:gd name="T0" fmla="*/ 0 w 19"/>
              <a:gd name="T1" fmla="*/ 0 h 23"/>
              <a:gd name="T2" fmla="*/ 6 w 19"/>
              <a:gd name="T3" fmla="*/ 3 h 23"/>
              <a:gd name="T4" fmla="*/ 13 w 19"/>
              <a:gd name="T5" fmla="*/ 6 h 23"/>
              <a:gd name="T6" fmla="*/ 17 w 19"/>
              <a:gd name="T7" fmla="*/ 7 h 23"/>
              <a:gd name="T8" fmla="*/ 18 w 19"/>
              <a:gd name="T9" fmla="*/ 12 h 23"/>
              <a:gd name="T10" fmla="*/ 19 w 19"/>
              <a:gd name="T11" fmla="*/ 18 h 23"/>
              <a:gd name="T12" fmla="*/ 19 w 19"/>
              <a:gd name="T13" fmla="*/ 19 h 23"/>
              <a:gd name="T14" fmla="*/ 15 w 19"/>
              <a:gd name="T1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3">
                <a:moveTo>
                  <a:pt x="0" y="0"/>
                </a:moveTo>
                <a:lnTo>
                  <a:pt x="6" y="3"/>
                </a:lnTo>
                <a:lnTo>
                  <a:pt x="13" y="6"/>
                </a:lnTo>
                <a:lnTo>
                  <a:pt x="17" y="7"/>
                </a:lnTo>
                <a:lnTo>
                  <a:pt x="18" y="12"/>
                </a:lnTo>
                <a:lnTo>
                  <a:pt x="19" y="18"/>
                </a:lnTo>
                <a:lnTo>
                  <a:pt x="19" y="19"/>
                </a:lnTo>
                <a:lnTo>
                  <a:pt x="15" y="2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3" name="Line 1785"/>
          <p:cNvSpPr>
            <a:spLocks noChangeShapeType="1"/>
          </p:cNvSpPr>
          <p:nvPr/>
        </p:nvSpPr>
        <p:spPr bwMode="auto">
          <a:xfrm>
            <a:off x="5399088" y="5875338"/>
            <a:ext cx="0" cy="793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4" name="Freeform 1786"/>
          <p:cNvSpPr>
            <a:spLocks/>
          </p:cNvSpPr>
          <p:nvPr/>
        </p:nvSpPr>
        <p:spPr bwMode="auto">
          <a:xfrm>
            <a:off x="4819650" y="5834063"/>
            <a:ext cx="63500" cy="17463"/>
          </a:xfrm>
          <a:custGeom>
            <a:avLst/>
            <a:gdLst>
              <a:gd name="T0" fmla="*/ 40 w 40"/>
              <a:gd name="T1" fmla="*/ 11 h 11"/>
              <a:gd name="T2" fmla="*/ 36 w 40"/>
              <a:gd name="T3" fmla="*/ 10 h 11"/>
              <a:gd name="T4" fmla="*/ 33 w 40"/>
              <a:gd name="T5" fmla="*/ 7 h 11"/>
              <a:gd name="T6" fmla="*/ 28 w 40"/>
              <a:gd name="T7" fmla="*/ 7 h 11"/>
              <a:gd name="T8" fmla="*/ 21 w 40"/>
              <a:gd name="T9" fmla="*/ 6 h 11"/>
              <a:gd name="T10" fmla="*/ 19 w 40"/>
              <a:gd name="T11" fmla="*/ 7 h 11"/>
              <a:gd name="T12" fmla="*/ 13 w 40"/>
              <a:gd name="T13" fmla="*/ 8 h 11"/>
              <a:gd name="T14" fmla="*/ 10 w 40"/>
              <a:gd name="T15" fmla="*/ 3 h 11"/>
              <a:gd name="T16" fmla="*/ 9 w 40"/>
              <a:gd name="T17" fmla="*/ 0 h 11"/>
              <a:gd name="T18" fmla="*/ 0 w 40"/>
              <a:gd name="T19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0" h="11">
                <a:moveTo>
                  <a:pt x="40" y="11"/>
                </a:moveTo>
                <a:lnTo>
                  <a:pt x="36" y="10"/>
                </a:lnTo>
                <a:lnTo>
                  <a:pt x="33" y="7"/>
                </a:lnTo>
                <a:lnTo>
                  <a:pt x="28" y="7"/>
                </a:lnTo>
                <a:lnTo>
                  <a:pt x="21" y="6"/>
                </a:lnTo>
                <a:lnTo>
                  <a:pt x="19" y="7"/>
                </a:lnTo>
                <a:lnTo>
                  <a:pt x="13" y="8"/>
                </a:lnTo>
                <a:lnTo>
                  <a:pt x="10" y="3"/>
                </a:lnTo>
                <a:lnTo>
                  <a:pt x="9" y="0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5" name="Freeform 1787"/>
          <p:cNvSpPr>
            <a:spLocks/>
          </p:cNvSpPr>
          <p:nvPr/>
        </p:nvSpPr>
        <p:spPr bwMode="auto">
          <a:xfrm>
            <a:off x="4752975" y="5826126"/>
            <a:ext cx="12700" cy="9525"/>
          </a:xfrm>
          <a:custGeom>
            <a:avLst/>
            <a:gdLst>
              <a:gd name="T0" fmla="*/ 8 w 8"/>
              <a:gd name="T1" fmla="*/ 6 h 6"/>
              <a:gd name="T2" fmla="*/ 7 w 8"/>
              <a:gd name="T3" fmla="*/ 1 h 6"/>
              <a:gd name="T4" fmla="*/ 0 w 8"/>
              <a:gd name="T5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6">
                <a:moveTo>
                  <a:pt x="8" y="6"/>
                </a:moveTo>
                <a:lnTo>
                  <a:pt x="7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6" name="Freeform 1788"/>
          <p:cNvSpPr>
            <a:spLocks/>
          </p:cNvSpPr>
          <p:nvPr/>
        </p:nvSpPr>
        <p:spPr bwMode="auto">
          <a:xfrm>
            <a:off x="4848225" y="5665788"/>
            <a:ext cx="53975" cy="144463"/>
          </a:xfrm>
          <a:custGeom>
            <a:avLst/>
            <a:gdLst>
              <a:gd name="T0" fmla="*/ 25 w 34"/>
              <a:gd name="T1" fmla="*/ 91 h 91"/>
              <a:gd name="T2" fmla="*/ 26 w 34"/>
              <a:gd name="T3" fmla="*/ 88 h 91"/>
              <a:gd name="T4" fmla="*/ 29 w 34"/>
              <a:gd name="T5" fmla="*/ 86 h 91"/>
              <a:gd name="T6" fmla="*/ 30 w 34"/>
              <a:gd name="T7" fmla="*/ 84 h 91"/>
              <a:gd name="T8" fmla="*/ 33 w 34"/>
              <a:gd name="T9" fmla="*/ 82 h 91"/>
              <a:gd name="T10" fmla="*/ 34 w 34"/>
              <a:gd name="T11" fmla="*/ 75 h 91"/>
              <a:gd name="T12" fmla="*/ 34 w 34"/>
              <a:gd name="T13" fmla="*/ 62 h 91"/>
              <a:gd name="T14" fmla="*/ 33 w 34"/>
              <a:gd name="T15" fmla="*/ 58 h 91"/>
              <a:gd name="T16" fmla="*/ 31 w 34"/>
              <a:gd name="T17" fmla="*/ 52 h 91"/>
              <a:gd name="T18" fmla="*/ 27 w 34"/>
              <a:gd name="T19" fmla="*/ 46 h 91"/>
              <a:gd name="T20" fmla="*/ 29 w 34"/>
              <a:gd name="T21" fmla="*/ 45 h 91"/>
              <a:gd name="T22" fmla="*/ 29 w 34"/>
              <a:gd name="T23" fmla="*/ 43 h 91"/>
              <a:gd name="T24" fmla="*/ 31 w 34"/>
              <a:gd name="T25" fmla="*/ 31 h 91"/>
              <a:gd name="T26" fmla="*/ 29 w 34"/>
              <a:gd name="T27" fmla="*/ 28 h 91"/>
              <a:gd name="T28" fmla="*/ 26 w 34"/>
              <a:gd name="T29" fmla="*/ 26 h 91"/>
              <a:gd name="T30" fmla="*/ 25 w 34"/>
              <a:gd name="T31" fmla="*/ 19 h 91"/>
              <a:gd name="T32" fmla="*/ 19 w 34"/>
              <a:gd name="T33" fmla="*/ 16 h 91"/>
              <a:gd name="T34" fmla="*/ 16 w 34"/>
              <a:gd name="T35" fmla="*/ 11 h 91"/>
              <a:gd name="T36" fmla="*/ 11 w 34"/>
              <a:gd name="T37" fmla="*/ 9 h 91"/>
              <a:gd name="T38" fmla="*/ 10 w 34"/>
              <a:gd name="T39" fmla="*/ 8 h 91"/>
              <a:gd name="T40" fmla="*/ 6 w 34"/>
              <a:gd name="T41" fmla="*/ 9 h 91"/>
              <a:gd name="T42" fmla="*/ 3 w 34"/>
              <a:gd name="T43" fmla="*/ 9 h 91"/>
              <a:gd name="T44" fmla="*/ 1 w 34"/>
              <a:gd name="T45" fmla="*/ 8 h 91"/>
              <a:gd name="T46" fmla="*/ 0 w 34"/>
              <a:gd name="T47" fmla="*/ 4 h 91"/>
              <a:gd name="T48" fmla="*/ 1 w 34"/>
              <a:gd name="T49" fmla="*/ 0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4" h="91">
                <a:moveTo>
                  <a:pt x="25" y="91"/>
                </a:moveTo>
                <a:lnTo>
                  <a:pt x="26" y="88"/>
                </a:lnTo>
                <a:lnTo>
                  <a:pt x="29" y="86"/>
                </a:lnTo>
                <a:lnTo>
                  <a:pt x="30" y="84"/>
                </a:lnTo>
                <a:lnTo>
                  <a:pt x="33" y="82"/>
                </a:lnTo>
                <a:lnTo>
                  <a:pt x="34" y="75"/>
                </a:lnTo>
                <a:lnTo>
                  <a:pt x="34" y="62"/>
                </a:lnTo>
                <a:lnTo>
                  <a:pt x="33" y="58"/>
                </a:lnTo>
                <a:lnTo>
                  <a:pt x="31" y="52"/>
                </a:lnTo>
                <a:lnTo>
                  <a:pt x="27" y="46"/>
                </a:lnTo>
                <a:lnTo>
                  <a:pt x="29" y="45"/>
                </a:lnTo>
                <a:lnTo>
                  <a:pt x="29" y="43"/>
                </a:lnTo>
                <a:lnTo>
                  <a:pt x="31" y="31"/>
                </a:lnTo>
                <a:lnTo>
                  <a:pt x="29" y="28"/>
                </a:lnTo>
                <a:lnTo>
                  <a:pt x="26" y="26"/>
                </a:lnTo>
                <a:lnTo>
                  <a:pt x="25" y="19"/>
                </a:lnTo>
                <a:lnTo>
                  <a:pt x="19" y="16"/>
                </a:lnTo>
                <a:lnTo>
                  <a:pt x="16" y="11"/>
                </a:lnTo>
                <a:lnTo>
                  <a:pt x="11" y="9"/>
                </a:lnTo>
                <a:lnTo>
                  <a:pt x="10" y="8"/>
                </a:lnTo>
                <a:lnTo>
                  <a:pt x="6" y="9"/>
                </a:lnTo>
                <a:lnTo>
                  <a:pt x="3" y="9"/>
                </a:lnTo>
                <a:lnTo>
                  <a:pt x="1" y="8"/>
                </a:lnTo>
                <a:lnTo>
                  <a:pt x="0" y="4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7" name="Freeform 1789"/>
          <p:cNvSpPr>
            <a:spLocks/>
          </p:cNvSpPr>
          <p:nvPr/>
        </p:nvSpPr>
        <p:spPr bwMode="auto">
          <a:xfrm>
            <a:off x="5400675" y="5803901"/>
            <a:ext cx="0" cy="11113"/>
          </a:xfrm>
          <a:custGeom>
            <a:avLst/>
            <a:gdLst>
              <a:gd name="T0" fmla="*/ 0 h 7"/>
              <a:gd name="T1" fmla="*/ 4 h 7"/>
              <a:gd name="T2" fmla="*/ 7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0"/>
                </a:moveTo>
                <a:lnTo>
                  <a:pt x="0" y="4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8" name="Freeform 1790"/>
          <p:cNvSpPr>
            <a:spLocks/>
          </p:cNvSpPr>
          <p:nvPr/>
        </p:nvSpPr>
        <p:spPr bwMode="auto">
          <a:xfrm>
            <a:off x="4714875" y="5795963"/>
            <a:ext cx="14288" cy="9525"/>
          </a:xfrm>
          <a:custGeom>
            <a:avLst/>
            <a:gdLst>
              <a:gd name="T0" fmla="*/ 0 w 9"/>
              <a:gd name="T1" fmla="*/ 0 h 6"/>
              <a:gd name="T2" fmla="*/ 4 w 9"/>
              <a:gd name="T3" fmla="*/ 1 h 6"/>
              <a:gd name="T4" fmla="*/ 4 w 9"/>
              <a:gd name="T5" fmla="*/ 2 h 6"/>
              <a:gd name="T6" fmla="*/ 6 w 9"/>
              <a:gd name="T7" fmla="*/ 4 h 6"/>
              <a:gd name="T8" fmla="*/ 8 w 9"/>
              <a:gd name="T9" fmla="*/ 5 h 6"/>
              <a:gd name="T10" fmla="*/ 9 w 9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6">
                <a:moveTo>
                  <a:pt x="0" y="0"/>
                </a:moveTo>
                <a:lnTo>
                  <a:pt x="4" y="1"/>
                </a:lnTo>
                <a:lnTo>
                  <a:pt x="4" y="2"/>
                </a:lnTo>
                <a:lnTo>
                  <a:pt x="6" y="4"/>
                </a:lnTo>
                <a:lnTo>
                  <a:pt x="8" y="5"/>
                </a:lnTo>
                <a:lnTo>
                  <a:pt x="9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9" name="Freeform 1791"/>
          <p:cNvSpPr>
            <a:spLocks/>
          </p:cNvSpPr>
          <p:nvPr/>
        </p:nvSpPr>
        <p:spPr bwMode="auto">
          <a:xfrm>
            <a:off x="4800600" y="5781676"/>
            <a:ext cx="73025" cy="33338"/>
          </a:xfrm>
          <a:custGeom>
            <a:avLst/>
            <a:gdLst>
              <a:gd name="T0" fmla="*/ 0 w 46"/>
              <a:gd name="T1" fmla="*/ 0 h 21"/>
              <a:gd name="T2" fmla="*/ 1 w 46"/>
              <a:gd name="T3" fmla="*/ 2 h 21"/>
              <a:gd name="T4" fmla="*/ 7 w 46"/>
              <a:gd name="T5" fmla="*/ 6 h 21"/>
              <a:gd name="T6" fmla="*/ 11 w 46"/>
              <a:gd name="T7" fmla="*/ 7 h 21"/>
              <a:gd name="T8" fmla="*/ 12 w 46"/>
              <a:gd name="T9" fmla="*/ 9 h 21"/>
              <a:gd name="T10" fmla="*/ 15 w 46"/>
              <a:gd name="T11" fmla="*/ 9 h 21"/>
              <a:gd name="T12" fmla="*/ 22 w 46"/>
              <a:gd name="T13" fmla="*/ 7 h 21"/>
              <a:gd name="T14" fmla="*/ 30 w 46"/>
              <a:gd name="T15" fmla="*/ 6 h 21"/>
              <a:gd name="T16" fmla="*/ 36 w 46"/>
              <a:gd name="T17" fmla="*/ 10 h 21"/>
              <a:gd name="T18" fmla="*/ 37 w 46"/>
              <a:gd name="T19" fmla="*/ 10 h 21"/>
              <a:gd name="T20" fmla="*/ 38 w 46"/>
              <a:gd name="T21" fmla="*/ 11 h 21"/>
              <a:gd name="T22" fmla="*/ 41 w 46"/>
              <a:gd name="T23" fmla="*/ 13 h 21"/>
              <a:gd name="T24" fmla="*/ 42 w 46"/>
              <a:gd name="T25" fmla="*/ 13 h 21"/>
              <a:gd name="T26" fmla="*/ 42 w 46"/>
              <a:gd name="T27" fmla="*/ 14 h 21"/>
              <a:gd name="T28" fmla="*/ 46 w 46"/>
              <a:gd name="T2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6" h="21">
                <a:moveTo>
                  <a:pt x="0" y="0"/>
                </a:moveTo>
                <a:lnTo>
                  <a:pt x="1" y="2"/>
                </a:lnTo>
                <a:lnTo>
                  <a:pt x="7" y="6"/>
                </a:lnTo>
                <a:lnTo>
                  <a:pt x="11" y="7"/>
                </a:lnTo>
                <a:lnTo>
                  <a:pt x="12" y="9"/>
                </a:lnTo>
                <a:lnTo>
                  <a:pt x="15" y="9"/>
                </a:lnTo>
                <a:lnTo>
                  <a:pt x="22" y="7"/>
                </a:lnTo>
                <a:lnTo>
                  <a:pt x="30" y="6"/>
                </a:lnTo>
                <a:lnTo>
                  <a:pt x="36" y="10"/>
                </a:lnTo>
                <a:lnTo>
                  <a:pt x="37" y="10"/>
                </a:lnTo>
                <a:lnTo>
                  <a:pt x="38" y="11"/>
                </a:lnTo>
                <a:lnTo>
                  <a:pt x="41" y="13"/>
                </a:lnTo>
                <a:lnTo>
                  <a:pt x="42" y="13"/>
                </a:lnTo>
                <a:lnTo>
                  <a:pt x="42" y="14"/>
                </a:lnTo>
                <a:lnTo>
                  <a:pt x="46" y="2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0" name="Freeform 1792"/>
          <p:cNvSpPr>
            <a:spLocks/>
          </p:cNvSpPr>
          <p:nvPr/>
        </p:nvSpPr>
        <p:spPr bwMode="auto">
          <a:xfrm>
            <a:off x="5245100" y="5726113"/>
            <a:ext cx="68263" cy="198438"/>
          </a:xfrm>
          <a:custGeom>
            <a:avLst/>
            <a:gdLst>
              <a:gd name="T0" fmla="*/ 43 w 43"/>
              <a:gd name="T1" fmla="*/ 0 h 125"/>
              <a:gd name="T2" fmla="*/ 39 w 43"/>
              <a:gd name="T3" fmla="*/ 1 h 125"/>
              <a:gd name="T4" fmla="*/ 38 w 43"/>
              <a:gd name="T5" fmla="*/ 1 h 125"/>
              <a:gd name="T6" fmla="*/ 37 w 43"/>
              <a:gd name="T7" fmla="*/ 4 h 125"/>
              <a:gd name="T8" fmla="*/ 33 w 43"/>
              <a:gd name="T9" fmla="*/ 9 h 125"/>
              <a:gd name="T10" fmla="*/ 33 w 43"/>
              <a:gd name="T11" fmla="*/ 11 h 125"/>
              <a:gd name="T12" fmla="*/ 31 w 43"/>
              <a:gd name="T13" fmla="*/ 11 h 125"/>
              <a:gd name="T14" fmla="*/ 30 w 43"/>
              <a:gd name="T15" fmla="*/ 12 h 125"/>
              <a:gd name="T16" fmla="*/ 28 w 43"/>
              <a:gd name="T17" fmla="*/ 15 h 125"/>
              <a:gd name="T18" fmla="*/ 27 w 43"/>
              <a:gd name="T19" fmla="*/ 15 h 125"/>
              <a:gd name="T20" fmla="*/ 27 w 43"/>
              <a:gd name="T21" fmla="*/ 16 h 125"/>
              <a:gd name="T22" fmla="*/ 27 w 43"/>
              <a:gd name="T23" fmla="*/ 20 h 125"/>
              <a:gd name="T24" fmla="*/ 31 w 43"/>
              <a:gd name="T25" fmla="*/ 29 h 125"/>
              <a:gd name="T26" fmla="*/ 34 w 43"/>
              <a:gd name="T27" fmla="*/ 31 h 125"/>
              <a:gd name="T28" fmla="*/ 38 w 43"/>
              <a:gd name="T29" fmla="*/ 31 h 125"/>
              <a:gd name="T30" fmla="*/ 39 w 43"/>
              <a:gd name="T31" fmla="*/ 37 h 125"/>
              <a:gd name="T32" fmla="*/ 42 w 43"/>
              <a:gd name="T33" fmla="*/ 45 h 125"/>
              <a:gd name="T34" fmla="*/ 42 w 43"/>
              <a:gd name="T35" fmla="*/ 46 h 125"/>
              <a:gd name="T36" fmla="*/ 37 w 43"/>
              <a:gd name="T37" fmla="*/ 67 h 125"/>
              <a:gd name="T38" fmla="*/ 35 w 43"/>
              <a:gd name="T39" fmla="*/ 67 h 125"/>
              <a:gd name="T40" fmla="*/ 33 w 43"/>
              <a:gd name="T41" fmla="*/ 78 h 125"/>
              <a:gd name="T42" fmla="*/ 31 w 43"/>
              <a:gd name="T43" fmla="*/ 82 h 125"/>
              <a:gd name="T44" fmla="*/ 27 w 43"/>
              <a:gd name="T45" fmla="*/ 98 h 125"/>
              <a:gd name="T46" fmla="*/ 27 w 43"/>
              <a:gd name="T47" fmla="*/ 99 h 125"/>
              <a:gd name="T48" fmla="*/ 24 w 43"/>
              <a:gd name="T49" fmla="*/ 105 h 125"/>
              <a:gd name="T50" fmla="*/ 23 w 43"/>
              <a:gd name="T51" fmla="*/ 105 h 125"/>
              <a:gd name="T52" fmla="*/ 18 w 43"/>
              <a:gd name="T53" fmla="*/ 105 h 125"/>
              <a:gd name="T54" fmla="*/ 11 w 43"/>
              <a:gd name="T55" fmla="*/ 105 h 125"/>
              <a:gd name="T56" fmla="*/ 9 w 43"/>
              <a:gd name="T57" fmla="*/ 109 h 125"/>
              <a:gd name="T58" fmla="*/ 3 w 43"/>
              <a:gd name="T59" fmla="*/ 114 h 125"/>
              <a:gd name="T60" fmla="*/ 0 w 43"/>
              <a:gd name="T61" fmla="*/ 121 h 125"/>
              <a:gd name="T62" fmla="*/ 1 w 43"/>
              <a:gd name="T63" fmla="*/ 125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3" h="125">
                <a:moveTo>
                  <a:pt x="43" y="0"/>
                </a:moveTo>
                <a:lnTo>
                  <a:pt x="39" y="1"/>
                </a:lnTo>
                <a:lnTo>
                  <a:pt x="38" y="1"/>
                </a:lnTo>
                <a:lnTo>
                  <a:pt x="37" y="4"/>
                </a:lnTo>
                <a:lnTo>
                  <a:pt x="33" y="9"/>
                </a:lnTo>
                <a:lnTo>
                  <a:pt x="33" y="11"/>
                </a:lnTo>
                <a:lnTo>
                  <a:pt x="31" y="11"/>
                </a:lnTo>
                <a:lnTo>
                  <a:pt x="30" y="12"/>
                </a:lnTo>
                <a:lnTo>
                  <a:pt x="28" y="15"/>
                </a:lnTo>
                <a:lnTo>
                  <a:pt x="27" y="15"/>
                </a:lnTo>
                <a:lnTo>
                  <a:pt x="27" y="16"/>
                </a:lnTo>
                <a:lnTo>
                  <a:pt x="27" y="20"/>
                </a:lnTo>
                <a:lnTo>
                  <a:pt x="31" y="29"/>
                </a:lnTo>
                <a:lnTo>
                  <a:pt x="34" y="31"/>
                </a:lnTo>
                <a:lnTo>
                  <a:pt x="38" y="31"/>
                </a:lnTo>
                <a:lnTo>
                  <a:pt x="39" y="37"/>
                </a:lnTo>
                <a:lnTo>
                  <a:pt x="42" y="45"/>
                </a:lnTo>
                <a:lnTo>
                  <a:pt x="42" y="46"/>
                </a:lnTo>
                <a:lnTo>
                  <a:pt x="37" y="67"/>
                </a:lnTo>
                <a:lnTo>
                  <a:pt x="35" y="67"/>
                </a:lnTo>
                <a:lnTo>
                  <a:pt x="33" y="78"/>
                </a:lnTo>
                <a:lnTo>
                  <a:pt x="31" y="82"/>
                </a:lnTo>
                <a:lnTo>
                  <a:pt x="27" y="98"/>
                </a:lnTo>
                <a:lnTo>
                  <a:pt x="27" y="99"/>
                </a:lnTo>
                <a:lnTo>
                  <a:pt x="24" y="105"/>
                </a:lnTo>
                <a:lnTo>
                  <a:pt x="23" y="105"/>
                </a:lnTo>
                <a:lnTo>
                  <a:pt x="18" y="105"/>
                </a:lnTo>
                <a:lnTo>
                  <a:pt x="11" y="105"/>
                </a:lnTo>
                <a:lnTo>
                  <a:pt x="9" y="109"/>
                </a:lnTo>
                <a:lnTo>
                  <a:pt x="3" y="114"/>
                </a:lnTo>
                <a:lnTo>
                  <a:pt x="0" y="121"/>
                </a:lnTo>
                <a:lnTo>
                  <a:pt x="1" y="12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1" name="Freeform 1793"/>
          <p:cNvSpPr>
            <a:spLocks/>
          </p:cNvSpPr>
          <p:nvPr/>
        </p:nvSpPr>
        <p:spPr bwMode="auto">
          <a:xfrm>
            <a:off x="4251325" y="5695951"/>
            <a:ext cx="73025" cy="19050"/>
          </a:xfrm>
          <a:custGeom>
            <a:avLst/>
            <a:gdLst>
              <a:gd name="T0" fmla="*/ 46 w 46"/>
              <a:gd name="T1" fmla="*/ 0 h 12"/>
              <a:gd name="T2" fmla="*/ 35 w 46"/>
              <a:gd name="T3" fmla="*/ 7 h 12"/>
              <a:gd name="T4" fmla="*/ 32 w 46"/>
              <a:gd name="T5" fmla="*/ 5 h 12"/>
              <a:gd name="T6" fmla="*/ 28 w 46"/>
              <a:gd name="T7" fmla="*/ 8 h 12"/>
              <a:gd name="T8" fmla="*/ 25 w 46"/>
              <a:gd name="T9" fmla="*/ 7 h 12"/>
              <a:gd name="T10" fmla="*/ 23 w 46"/>
              <a:gd name="T11" fmla="*/ 11 h 12"/>
              <a:gd name="T12" fmla="*/ 20 w 46"/>
              <a:gd name="T13" fmla="*/ 12 h 12"/>
              <a:gd name="T14" fmla="*/ 19 w 46"/>
              <a:gd name="T15" fmla="*/ 12 h 12"/>
              <a:gd name="T16" fmla="*/ 17 w 46"/>
              <a:gd name="T17" fmla="*/ 12 h 12"/>
              <a:gd name="T18" fmla="*/ 10 w 46"/>
              <a:gd name="T19" fmla="*/ 11 h 12"/>
              <a:gd name="T20" fmla="*/ 9 w 46"/>
              <a:gd name="T21" fmla="*/ 8 h 12"/>
              <a:gd name="T22" fmla="*/ 4 w 46"/>
              <a:gd name="T23" fmla="*/ 3 h 12"/>
              <a:gd name="T24" fmla="*/ 2 w 46"/>
              <a:gd name="T25" fmla="*/ 4 h 12"/>
              <a:gd name="T26" fmla="*/ 1 w 46"/>
              <a:gd name="T27" fmla="*/ 4 h 12"/>
              <a:gd name="T28" fmla="*/ 1 w 46"/>
              <a:gd name="T29" fmla="*/ 4 h 12"/>
              <a:gd name="T30" fmla="*/ 0 w 46"/>
              <a:gd name="T31" fmla="*/ 5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6" h="12">
                <a:moveTo>
                  <a:pt x="46" y="0"/>
                </a:moveTo>
                <a:lnTo>
                  <a:pt x="35" y="7"/>
                </a:lnTo>
                <a:lnTo>
                  <a:pt x="32" y="5"/>
                </a:lnTo>
                <a:lnTo>
                  <a:pt x="28" y="8"/>
                </a:lnTo>
                <a:lnTo>
                  <a:pt x="25" y="7"/>
                </a:lnTo>
                <a:lnTo>
                  <a:pt x="23" y="11"/>
                </a:lnTo>
                <a:lnTo>
                  <a:pt x="20" y="12"/>
                </a:lnTo>
                <a:lnTo>
                  <a:pt x="19" y="12"/>
                </a:lnTo>
                <a:lnTo>
                  <a:pt x="17" y="12"/>
                </a:lnTo>
                <a:lnTo>
                  <a:pt x="10" y="11"/>
                </a:lnTo>
                <a:lnTo>
                  <a:pt x="9" y="8"/>
                </a:lnTo>
                <a:lnTo>
                  <a:pt x="4" y="3"/>
                </a:lnTo>
                <a:lnTo>
                  <a:pt x="2" y="4"/>
                </a:lnTo>
                <a:lnTo>
                  <a:pt x="1" y="4"/>
                </a:lnTo>
                <a:lnTo>
                  <a:pt x="1" y="4"/>
                </a:lnTo>
                <a:lnTo>
                  <a:pt x="0" y="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2" name="Freeform 1794"/>
          <p:cNvSpPr>
            <a:spLocks/>
          </p:cNvSpPr>
          <p:nvPr/>
        </p:nvSpPr>
        <p:spPr bwMode="auto">
          <a:xfrm>
            <a:off x="4610100" y="5672138"/>
            <a:ext cx="25400" cy="90488"/>
          </a:xfrm>
          <a:custGeom>
            <a:avLst/>
            <a:gdLst>
              <a:gd name="T0" fmla="*/ 16 w 16"/>
              <a:gd name="T1" fmla="*/ 0 h 57"/>
              <a:gd name="T2" fmla="*/ 12 w 16"/>
              <a:gd name="T3" fmla="*/ 7 h 57"/>
              <a:gd name="T4" fmla="*/ 10 w 16"/>
              <a:gd name="T5" fmla="*/ 16 h 57"/>
              <a:gd name="T6" fmla="*/ 10 w 16"/>
              <a:gd name="T7" fmla="*/ 22 h 57"/>
              <a:gd name="T8" fmla="*/ 10 w 16"/>
              <a:gd name="T9" fmla="*/ 24 h 57"/>
              <a:gd name="T10" fmla="*/ 10 w 16"/>
              <a:gd name="T11" fmla="*/ 26 h 57"/>
              <a:gd name="T12" fmla="*/ 8 w 16"/>
              <a:gd name="T13" fmla="*/ 28 h 57"/>
              <a:gd name="T14" fmla="*/ 8 w 16"/>
              <a:gd name="T15" fmla="*/ 31 h 57"/>
              <a:gd name="T16" fmla="*/ 8 w 16"/>
              <a:gd name="T17" fmla="*/ 35 h 57"/>
              <a:gd name="T18" fmla="*/ 7 w 16"/>
              <a:gd name="T19" fmla="*/ 38 h 57"/>
              <a:gd name="T20" fmla="*/ 7 w 16"/>
              <a:gd name="T21" fmla="*/ 41 h 57"/>
              <a:gd name="T22" fmla="*/ 0 w 16"/>
              <a:gd name="T23" fmla="*/ 49 h 57"/>
              <a:gd name="T24" fmla="*/ 0 w 16"/>
              <a:gd name="T25" fmla="*/ 50 h 57"/>
              <a:gd name="T26" fmla="*/ 1 w 16"/>
              <a:gd name="T27" fmla="*/ 54 h 57"/>
              <a:gd name="T28" fmla="*/ 5 w 16"/>
              <a:gd name="T29" fmla="*/ 56 h 57"/>
              <a:gd name="T30" fmla="*/ 10 w 16"/>
              <a:gd name="T31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6" h="57">
                <a:moveTo>
                  <a:pt x="16" y="0"/>
                </a:moveTo>
                <a:lnTo>
                  <a:pt x="12" y="7"/>
                </a:lnTo>
                <a:lnTo>
                  <a:pt x="10" y="16"/>
                </a:lnTo>
                <a:lnTo>
                  <a:pt x="10" y="22"/>
                </a:lnTo>
                <a:lnTo>
                  <a:pt x="10" y="24"/>
                </a:lnTo>
                <a:lnTo>
                  <a:pt x="10" y="26"/>
                </a:lnTo>
                <a:lnTo>
                  <a:pt x="8" y="28"/>
                </a:lnTo>
                <a:lnTo>
                  <a:pt x="8" y="31"/>
                </a:lnTo>
                <a:lnTo>
                  <a:pt x="8" y="35"/>
                </a:lnTo>
                <a:lnTo>
                  <a:pt x="7" y="38"/>
                </a:lnTo>
                <a:lnTo>
                  <a:pt x="7" y="41"/>
                </a:lnTo>
                <a:lnTo>
                  <a:pt x="0" y="49"/>
                </a:lnTo>
                <a:lnTo>
                  <a:pt x="0" y="50"/>
                </a:lnTo>
                <a:lnTo>
                  <a:pt x="1" y="54"/>
                </a:lnTo>
                <a:lnTo>
                  <a:pt x="5" y="56"/>
                </a:lnTo>
                <a:lnTo>
                  <a:pt x="10" y="5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3" name="Freeform 1795"/>
          <p:cNvSpPr>
            <a:spLocks/>
          </p:cNvSpPr>
          <p:nvPr/>
        </p:nvSpPr>
        <p:spPr bwMode="auto">
          <a:xfrm>
            <a:off x="5033963" y="5594351"/>
            <a:ext cx="68263" cy="84138"/>
          </a:xfrm>
          <a:custGeom>
            <a:avLst/>
            <a:gdLst>
              <a:gd name="T0" fmla="*/ 13 w 43"/>
              <a:gd name="T1" fmla="*/ 0 h 53"/>
              <a:gd name="T2" fmla="*/ 10 w 43"/>
              <a:gd name="T3" fmla="*/ 4 h 53"/>
              <a:gd name="T4" fmla="*/ 5 w 43"/>
              <a:gd name="T5" fmla="*/ 11 h 53"/>
              <a:gd name="T6" fmla="*/ 3 w 43"/>
              <a:gd name="T7" fmla="*/ 15 h 53"/>
              <a:gd name="T8" fmla="*/ 2 w 43"/>
              <a:gd name="T9" fmla="*/ 17 h 53"/>
              <a:gd name="T10" fmla="*/ 2 w 43"/>
              <a:gd name="T11" fmla="*/ 19 h 53"/>
              <a:gd name="T12" fmla="*/ 2 w 43"/>
              <a:gd name="T13" fmla="*/ 26 h 53"/>
              <a:gd name="T14" fmla="*/ 2 w 43"/>
              <a:gd name="T15" fmla="*/ 31 h 53"/>
              <a:gd name="T16" fmla="*/ 0 w 43"/>
              <a:gd name="T17" fmla="*/ 34 h 53"/>
              <a:gd name="T18" fmla="*/ 2 w 43"/>
              <a:gd name="T19" fmla="*/ 37 h 53"/>
              <a:gd name="T20" fmla="*/ 3 w 43"/>
              <a:gd name="T21" fmla="*/ 41 h 53"/>
              <a:gd name="T22" fmla="*/ 3 w 43"/>
              <a:gd name="T23" fmla="*/ 42 h 53"/>
              <a:gd name="T24" fmla="*/ 9 w 43"/>
              <a:gd name="T25" fmla="*/ 43 h 53"/>
              <a:gd name="T26" fmla="*/ 10 w 43"/>
              <a:gd name="T27" fmla="*/ 45 h 53"/>
              <a:gd name="T28" fmla="*/ 18 w 43"/>
              <a:gd name="T29" fmla="*/ 47 h 53"/>
              <a:gd name="T30" fmla="*/ 28 w 43"/>
              <a:gd name="T31" fmla="*/ 49 h 53"/>
              <a:gd name="T32" fmla="*/ 32 w 43"/>
              <a:gd name="T33" fmla="*/ 50 h 53"/>
              <a:gd name="T34" fmla="*/ 36 w 43"/>
              <a:gd name="T35" fmla="*/ 52 h 53"/>
              <a:gd name="T36" fmla="*/ 43 w 43"/>
              <a:gd name="T37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3" h="53">
                <a:moveTo>
                  <a:pt x="13" y="0"/>
                </a:moveTo>
                <a:lnTo>
                  <a:pt x="10" y="4"/>
                </a:lnTo>
                <a:lnTo>
                  <a:pt x="5" y="11"/>
                </a:lnTo>
                <a:lnTo>
                  <a:pt x="3" y="15"/>
                </a:lnTo>
                <a:lnTo>
                  <a:pt x="2" y="17"/>
                </a:lnTo>
                <a:lnTo>
                  <a:pt x="2" y="19"/>
                </a:lnTo>
                <a:lnTo>
                  <a:pt x="2" y="26"/>
                </a:lnTo>
                <a:lnTo>
                  <a:pt x="2" y="31"/>
                </a:lnTo>
                <a:lnTo>
                  <a:pt x="0" y="34"/>
                </a:lnTo>
                <a:lnTo>
                  <a:pt x="2" y="37"/>
                </a:lnTo>
                <a:lnTo>
                  <a:pt x="3" y="41"/>
                </a:lnTo>
                <a:lnTo>
                  <a:pt x="3" y="42"/>
                </a:lnTo>
                <a:lnTo>
                  <a:pt x="9" y="43"/>
                </a:lnTo>
                <a:lnTo>
                  <a:pt x="10" y="45"/>
                </a:lnTo>
                <a:lnTo>
                  <a:pt x="18" y="47"/>
                </a:lnTo>
                <a:lnTo>
                  <a:pt x="28" y="49"/>
                </a:lnTo>
                <a:lnTo>
                  <a:pt x="32" y="50"/>
                </a:lnTo>
                <a:lnTo>
                  <a:pt x="36" y="52"/>
                </a:lnTo>
                <a:lnTo>
                  <a:pt x="43" y="5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4" name="Freeform 1796"/>
          <p:cNvSpPr>
            <a:spLocks/>
          </p:cNvSpPr>
          <p:nvPr/>
        </p:nvSpPr>
        <p:spPr bwMode="auto">
          <a:xfrm>
            <a:off x="5054600" y="5583238"/>
            <a:ext cx="11113" cy="11113"/>
          </a:xfrm>
          <a:custGeom>
            <a:avLst/>
            <a:gdLst>
              <a:gd name="T0" fmla="*/ 0 w 7"/>
              <a:gd name="T1" fmla="*/ 7 h 7"/>
              <a:gd name="T2" fmla="*/ 2 w 7"/>
              <a:gd name="T3" fmla="*/ 7 h 7"/>
              <a:gd name="T4" fmla="*/ 5 w 7"/>
              <a:gd name="T5" fmla="*/ 3 h 7"/>
              <a:gd name="T6" fmla="*/ 7 w 7"/>
              <a:gd name="T7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7">
                <a:moveTo>
                  <a:pt x="0" y="7"/>
                </a:moveTo>
                <a:lnTo>
                  <a:pt x="2" y="7"/>
                </a:lnTo>
                <a:lnTo>
                  <a:pt x="5" y="3"/>
                </a:lnTo>
                <a:lnTo>
                  <a:pt x="7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5" name="Freeform 1797"/>
          <p:cNvSpPr>
            <a:spLocks/>
          </p:cNvSpPr>
          <p:nvPr/>
        </p:nvSpPr>
        <p:spPr bwMode="auto">
          <a:xfrm>
            <a:off x="4703763" y="5573713"/>
            <a:ext cx="103188" cy="34925"/>
          </a:xfrm>
          <a:custGeom>
            <a:avLst/>
            <a:gdLst>
              <a:gd name="T0" fmla="*/ 65 w 65"/>
              <a:gd name="T1" fmla="*/ 0 h 22"/>
              <a:gd name="T2" fmla="*/ 64 w 65"/>
              <a:gd name="T3" fmla="*/ 0 h 22"/>
              <a:gd name="T4" fmla="*/ 61 w 65"/>
              <a:gd name="T5" fmla="*/ 0 h 22"/>
              <a:gd name="T6" fmla="*/ 50 w 65"/>
              <a:gd name="T7" fmla="*/ 10 h 22"/>
              <a:gd name="T8" fmla="*/ 41 w 65"/>
              <a:gd name="T9" fmla="*/ 10 h 22"/>
              <a:gd name="T10" fmla="*/ 28 w 65"/>
              <a:gd name="T11" fmla="*/ 10 h 22"/>
              <a:gd name="T12" fmla="*/ 22 w 65"/>
              <a:gd name="T13" fmla="*/ 13 h 22"/>
              <a:gd name="T14" fmla="*/ 11 w 65"/>
              <a:gd name="T15" fmla="*/ 20 h 22"/>
              <a:gd name="T16" fmla="*/ 11 w 65"/>
              <a:gd name="T17" fmla="*/ 20 h 22"/>
              <a:gd name="T18" fmla="*/ 5 w 65"/>
              <a:gd name="T19" fmla="*/ 21 h 22"/>
              <a:gd name="T20" fmla="*/ 0 w 65"/>
              <a:gd name="T2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5" h="22">
                <a:moveTo>
                  <a:pt x="65" y="0"/>
                </a:moveTo>
                <a:lnTo>
                  <a:pt x="64" y="0"/>
                </a:lnTo>
                <a:lnTo>
                  <a:pt x="61" y="0"/>
                </a:lnTo>
                <a:lnTo>
                  <a:pt x="50" y="10"/>
                </a:lnTo>
                <a:lnTo>
                  <a:pt x="41" y="10"/>
                </a:lnTo>
                <a:lnTo>
                  <a:pt x="28" y="10"/>
                </a:lnTo>
                <a:lnTo>
                  <a:pt x="22" y="13"/>
                </a:lnTo>
                <a:lnTo>
                  <a:pt x="11" y="20"/>
                </a:lnTo>
                <a:lnTo>
                  <a:pt x="11" y="20"/>
                </a:lnTo>
                <a:lnTo>
                  <a:pt x="5" y="21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6" name="Freeform 1798"/>
          <p:cNvSpPr>
            <a:spLocks/>
          </p:cNvSpPr>
          <p:nvPr/>
        </p:nvSpPr>
        <p:spPr bwMode="auto">
          <a:xfrm>
            <a:off x="5305425" y="5526088"/>
            <a:ext cx="71438" cy="92075"/>
          </a:xfrm>
          <a:custGeom>
            <a:avLst/>
            <a:gdLst>
              <a:gd name="T0" fmla="*/ 45 w 45"/>
              <a:gd name="T1" fmla="*/ 0 h 58"/>
              <a:gd name="T2" fmla="*/ 41 w 45"/>
              <a:gd name="T3" fmla="*/ 10 h 58"/>
              <a:gd name="T4" fmla="*/ 34 w 45"/>
              <a:gd name="T5" fmla="*/ 14 h 58"/>
              <a:gd name="T6" fmla="*/ 31 w 45"/>
              <a:gd name="T7" fmla="*/ 21 h 58"/>
              <a:gd name="T8" fmla="*/ 27 w 45"/>
              <a:gd name="T9" fmla="*/ 26 h 58"/>
              <a:gd name="T10" fmla="*/ 19 w 45"/>
              <a:gd name="T11" fmla="*/ 36 h 58"/>
              <a:gd name="T12" fmla="*/ 18 w 45"/>
              <a:gd name="T13" fmla="*/ 39 h 58"/>
              <a:gd name="T14" fmla="*/ 11 w 45"/>
              <a:gd name="T15" fmla="*/ 39 h 58"/>
              <a:gd name="T16" fmla="*/ 10 w 45"/>
              <a:gd name="T17" fmla="*/ 41 h 58"/>
              <a:gd name="T18" fmla="*/ 7 w 45"/>
              <a:gd name="T19" fmla="*/ 44 h 58"/>
              <a:gd name="T20" fmla="*/ 7 w 45"/>
              <a:gd name="T21" fmla="*/ 45 h 58"/>
              <a:gd name="T22" fmla="*/ 5 w 45"/>
              <a:gd name="T23" fmla="*/ 48 h 58"/>
              <a:gd name="T24" fmla="*/ 3 w 45"/>
              <a:gd name="T25" fmla="*/ 54 h 58"/>
              <a:gd name="T26" fmla="*/ 1 w 45"/>
              <a:gd name="T27" fmla="*/ 56 h 58"/>
              <a:gd name="T28" fmla="*/ 0 w 45"/>
              <a:gd name="T2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5" h="58">
                <a:moveTo>
                  <a:pt x="45" y="0"/>
                </a:moveTo>
                <a:lnTo>
                  <a:pt x="41" y="10"/>
                </a:lnTo>
                <a:lnTo>
                  <a:pt x="34" y="14"/>
                </a:lnTo>
                <a:lnTo>
                  <a:pt x="31" y="21"/>
                </a:lnTo>
                <a:lnTo>
                  <a:pt x="27" y="26"/>
                </a:lnTo>
                <a:lnTo>
                  <a:pt x="19" y="36"/>
                </a:lnTo>
                <a:lnTo>
                  <a:pt x="18" y="39"/>
                </a:lnTo>
                <a:lnTo>
                  <a:pt x="11" y="39"/>
                </a:lnTo>
                <a:lnTo>
                  <a:pt x="10" y="41"/>
                </a:lnTo>
                <a:lnTo>
                  <a:pt x="7" y="44"/>
                </a:lnTo>
                <a:lnTo>
                  <a:pt x="7" y="45"/>
                </a:lnTo>
                <a:lnTo>
                  <a:pt x="5" y="48"/>
                </a:lnTo>
                <a:lnTo>
                  <a:pt x="3" y="54"/>
                </a:lnTo>
                <a:lnTo>
                  <a:pt x="1" y="56"/>
                </a:lnTo>
                <a:lnTo>
                  <a:pt x="0" y="5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7" name="Freeform 1799"/>
          <p:cNvSpPr>
            <a:spLocks/>
          </p:cNvSpPr>
          <p:nvPr/>
        </p:nvSpPr>
        <p:spPr bwMode="auto">
          <a:xfrm>
            <a:off x="5114925" y="5499101"/>
            <a:ext cx="14288" cy="20638"/>
          </a:xfrm>
          <a:custGeom>
            <a:avLst/>
            <a:gdLst>
              <a:gd name="T0" fmla="*/ 0 w 9"/>
              <a:gd name="T1" fmla="*/ 13 h 13"/>
              <a:gd name="T2" fmla="*/ 1 w 9"/>
              <a:gd name="T3" fmla="*/ 13 h 13"/>
              <a:gd name="T4" fmla="*/ 4 w 9"/>
              <a:gd name="T5" fmla="*/ 13 h 13"/>
              <a:gd name="T6" fmla="*/ 4 w 9"/>
              <a:gd name="T7" fmla="*/ 11 h 13"/>
              <a:gd name="T8" fmla="*/ 3 w 9"/>
              <a:gd name="T9" fmla="*/ 8 h 13"/>
              <a:gd name="T10" fmla="*/ 4 w 9"/>
              <a:gd name="T11" fmla="*/ 5 h 13"/>
              <a:gd name="T12" fmla="*/ 4 w 9"/>
              <a:gd name="T13" fmla="*/ 4 h 13"/>
              <a:gd name="T14" fmla="*/ 5 w 9"/>
              <a:gd name="T15" fmla="*/ 2 h 13"/>
              <a:gd name="T16" fmla="*/ 7 w 9"/>
              <a:gd name="T17" fmla="*/ 4 h 13"/>
              <a:gd name="T18" fmla="*/ 8 w 9"/>
              <a:gd name="T19" fmla="*/ 4 h 13"/>
              <a:gd name="T20" fmla="*/ 9 w 9"/>
              <a:gd name="T2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9" h="13">
                <a:moveTo>
                  <a:pt x="0" y="13"/>
                </a:moveTo>
                <a:lnTo>
                  <a:pt x="1" y="13"/>
                </a:lnTo>
                <a:lnTo>
                  <a:pt x="4" y="13"/>
                </a:lnTo>
                <a:lnTo>
                  <a:pt x="4" y="11"/>
                </a:lnTo>
                <a:lnTo>
                  <a:pt x="3" y="8"/>
                </a:lnTo>
                <a:lnTo>
                  <a:pt x="4" y="5"/>
                </a:lnTo>
                <a:lnTo>
                  <a:pt x="4" y="4"/>
                </a:lnTo>
                <a:lnTo>
                  <a:pt x="5" y="2"/>
                </a:lnTo>
                <a:lnTo>
                  <a:pt x="7" y="4"/>
                </a:lnTo>
                <a:lnTo>
                  <a:pt x="8" y="4"/>
                </a:lnTo>
                <a:lnTo>
                  <a:pt x="9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8" name="Freeform 1800"/>
          <p:cNvSpPr>
            <a:spLocks/>
          </p:cNvSpPr>
          <p:nvPr/>
        </p:nvSpPr>
        <p:spPr bwMode="auto">
          <a:xfrm>
            <a:off x="5024438" y="5511801"/>
            <a:ext cx="30163" cy="82550"/>
          </a:xfrm>
          <a:custGeom>
            <a:avLst/>
            <a:gdLst>
              <a:gd name="T0" fmla="*/ 0 w 19"/>
              <a:gd name="T1" fmla="*/ 0 h 52"/>
              <a:gd name="T2" fmla="*/ 2 w 19"/>
              <a:gd name="T3" fmla="*/ 7 h 52"/>
              <a:gd name="T4" fmla="*/ 4 w 19"/>
              <a:gd name="T5" fmla="*/ 8 h 52"/>
              <a:gd name="T6" fmla="*/ 5 w 19"/>
              <a:gd name="T7" fmla="*/ 11 h 52"/>
              <a:gd name="T8" fmla="*/ 8 w 19"/>
              <a:gd name="T9" fmla="*/ 16 h 52"/>
              <a:gd name="T10" fmla="*/ 6 w 19"/>
              <a:gd name="T11" fmla="*/ 22 h 52"/>
              <a:gd name="T12" fmla="*/ 8 w 19"/>
              <a:gd name="T13" fmla="*/ 29 h 52"/>
              <a:gd name="T14" fmla="*/ 11 w 19"/>
              <a:gd name="T15" fmla="*/ 34 h 52"/>
              <a:gd name="T16" fmla="*/ 16 w 19"/>
              <a:gd name="T17" fmla="*/ 41 h 52"/>
              <a:gd name="T18" fmla="*/ 19 w 19"/>
              <a:gd name="T19" fmla="*/ 48 h 52"/>
              <a:gd name="T20" fmla="*/ 19 w 19"/>
              <a:gd name="T21" fmla="*/ 49 h 52"/>
              <a:gd name="T22" fmla="*/ 19 w 19"/>
              <a:gd name="T23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52">
                <a:moveTo>
                  <a:pt x="0" y="0"/>
                </a:moveTo>
                <a:lnTo>
                  <a:pt x="2" y="7"/>
                </a:lnTo>
                <a:lnTo>
                  <a:pt x="4" y="8"/>
                </a:lnTo>
                <a:lnTo>
                  <a:pt x="5" y="11"/>
                </a:lnTo>
                <a:lnTo>
                  <a:pt x="8" y="16"/>
                </a:lnTo>
                <a:lnTo>
                  <a:pt x="6" y="22"/>
                </a:lnTo>
                <a:lnTo>
                  <a:pt x="8" y="29"/>
                </a:lnTo>
                <a:lnTo>
                  <a:pt x="11" y="34"/>
                </a:lnTo>
                <a:lnTo>
                  <a:pt x="16" y="41"/>
                </a:lnTo>
                <a:lnTo>
                  <a:pt x="19" y="48"/>
                </a:lnTo>
                <a:lnTo>
                  <a:pt x="19" y="49"/>
                </a:lnTo>
                <a:lnTo>
                  <a:pt x="19" y="5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9" name="Freeform 1801"/>
          <p:cNvSpPr>
            <a:spLocks/>
          </p:cNvSpPr>
          <p:nvPr/>
        </p:nvSpPr>
        <p:spPr bwMode="auto">
          <a:xfrm>
            <a:off x="5092700" y="5411788"/>
            <a:ext cx="36513" cy="87313"/>
          </a:xfrm>
          <a:custGeom>
            <a:avLst/>
            <a:gdLst>
              <a:gd name="T0" fmla="*/ 23 w 23"/>
              <a:gd name="T1" fmla="*/ 55 h 55"/>
              <a:gd name="T2" fmla="*/ 22 w 23"/>
              <a:gd name="T3" fmla="*/ 53 h 55"/>
              <a:gd name="T4" fmla="*/ 19 w 23"/>
              <a:gd name="T5" fmla="*/ 51 h 55"/>
              <a:gd name="T6" fmla="*/ 19 w 23"/>
              <a:gd name="T7" fmla="*/ 47 h 55"/>
              <a:gd name="T8" fmla="*/ 19 w 23"/>
              <a:gd name="T9" fmla="*/ 45 h 55"/>
              <a:gd name="T10" fmla="*/ 18 w 23"/>
              <a:gd name="T11" fmla="*/ 42 h 55"/>
              <a:gd name="T12" fmla="*/ 14 w 23"/>
              <a:gd name="T13" fmla="*/ 40 h 55"/>
              <a:gd name="T14" fmla="*/ 13 w 23"/>
              <a:gd name="T15" fmla="*/ 36 h 55"/>
              <a:gd name="T16" fmla="*/ 10 w 23"/>
              <a:gd name="T17" fmla="*/ 32 h 55"/>
              <a:gd name="T18" fmla="*/ 11 w 23"/>
              <a:gd name="T19" fmla="*/ 26 h 55"/>
              <a:gd name="T20" fmla="*/ 13 w 23"/>
              <a:gd name="T21" fmla="*/ 23 h 55"/>
              <a:gd name="T22" fmla="*/ 4 w 23"/>
              <a:gd name="T23" fmla="*/ 11 h 55"/>
              <a:gd name="T24" fmla="*/ 2 w 23"/>
              <a:gd name="T25" fmla="*/ 11 h 55"/>
              <a:gd name="T26" fmla="*/ 3 w 23"/>
              <a:gd name="T27" fmla="*/ 6 h 55"/>
              <a:gd name="T28" fmla="*/ 0 w 23"/>
              <a:gd name="T29" fmla="*/ 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3" h="55">
                <a:moveTo>
                  <a:pt x="23" y="55"/>
                </a:moveTo>
                <a:lnTo>
                  <a:pt x="22" y="53"/>
                </a:lnTo>
                <a:lnTo>
                  <a:pt x="19" y="51"/>
                </a:lnTo>
                <a:lnTo>
                  <a:pt x="19" y="47"/>
                </a:lnTo>
                <a:lnTo>
                  <a:pt x="19" y="45"/>
                </a:lnTo>
                <a:lnTo>
                  <a:pt x="18" y="42"/>
                </a:lnTo>
                <a:lnTo>
                  <a:pt x="14" y="40"/>
                </a:lnTo>
                <a:lnTo>
                  <a:pt x="13" y="36"/>
                </a:lnTo>
                <a:lnTo>
                  <a:pt x="10" y="32"/>
                </a:lnTo>
                <a:lnTo>
                  <a:pt x="11" y="26"/>
                </a:lnTo>
                <a:lnTo>
                  <a:pt x="13" y="23"/>
                </a:lnTo>
                <a:lnTo>
                  <a:pt x="4" y="11"/>
                </a:lnTo>
                <a:lnTo>
                  <a:pt x="2" y="11"/>
                </a:lnTo>
                <a:lnTo>
                  <a:pt x="3" y="6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0" name="Freeform 1802"/>
          <p:cNvSpPr>
            <a:spLocks/>
          </p:cNvSpPr>
          <p:nvPr/>
        </p:nvSpPr>
        <p:spPr bwMode="auto">
          <a:xfrm>
            <a:off x="5129213" y="5470526"/>
            <a:ext cx="23813" cy="28575"/>
          </a:xfrm>
          <a:custGeom>
            <a:avLst/>
            <a:gdLst>
              <a:gd name="T0" fmla="*/ 15 w 15"/>
              <a:gd name="T1" fmla="*/ 0 h 18"/>
              <a:gd name="T2" fmla="*/ 14 w 15"/>
              <a:gd name="T3" fmla="*/ 1 h 18"/>
              <a:gd name="T4" fmla="*/ 11 w 15"/>
              <a:gd name="T5" fmla="*/ 5 h 18"/>
              <a:gd name="T6" fmla="*/ 7 w 15"/>
              <a:gd name="T7" fmla="*/ 10 h 18"/>
              <a:gd name="T8" fmla="*/ 3 w 15"/>
              <a:gd name="T9" fmla="*/ 15 h 18"/>
              <a:gd name="T10" fmla="*/ 2 w 15"/>
              <a:gd name="T11" fmla="*/ 16 h 18"/>
              <a:gd name="T12" fmla="*/ 0 w 15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18">
                <a:moveTo>
                  <a:pt x="15" y="0"/>
                </a:moveTo>
                <a:lnTo>
                  <a:pt x="14" y="1"/>
                </a:lnTo>
                <a:lnTo>
                  <a:pt x="11" y="5"/>
                </a:lnTo>
                <a:lnTo>
                  <a:pt x="7" y="10"/>
                </a:lnTo>
                <a:lnTo>
                  <a:pt x="3" y="15"/>
                </a:lnTo>
                <a:lnTo>
                  <a:pt x="2" y="16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1" name="Freeform 1803"/>
          <p:cNvSpPr>
            <a:spLocks/>
          </p:cNvSpPr>
          <p:nvPr/>
        </p:nvSpPr>
        <p:spPr bwMode="auto">
          <a:xfrm>
            <a:off x="5337175" y="5418138"/>
            <a:ext cx="39688" cy="107950"/>
          </a:xfrm>
          <a:custGeom>
            <a:avLst/>
            <a:gdLst>
              <a:gd name="T0" fmla="*/ 0 w 25"/>
              <a:gd name="T1" fmla="*/ 0 h 68"/>
              <a:gd name="T2" fmla="*/ 2 w 25"/>
              <a:gd name="T3" fmla="*/ 2 h 68"/>
              <a:gd name="T4" fmla="*/ 0 w 25"/>
              <a:gd name="T5" fmla="*/ 17 h 68"/>
              <a:gd name="T6" fmla="*/ 3 w 25"/>
              <a:gd name="T7" fmla="*/ 19 h 68"/>
              <a:gd name="T8" fmla="*/ 3 w 25"/>
              <a:gd name="T9" fmla="*/ 21 h 68"/>
              <a:gd name="T10" fmla="*/ 6 w 25"/>
              <a:gd name="T11" fmla="*/ 34 h 68"/>
              <a:gd name="T12" fmla="*/ 7 w 25"/>
              <a:gd name="T13" fmla="*/ 37 h 68"/>
              <a:gd name="T14" fmla="*/ 10 w 25"/>
              <a:gd name="T15" fmla="*/ 48 h 68"/>
              <a:gd name="T16" fmla="*/ 14 w 25"/>
              <a:gd name="T17" fmla="*/ 53 h 68"/>
              <a:gd name="T18" fmla="*/ 18 w 25"/>
              <a:gd name="T19" fmla="*/ 62 h 68"/>
              <a:gd name="T20" fmla="*/ 20 w 25"/>
              <a:gd name="T21" fmla="*/ 64 h 68"/>
              <a:gd name="T22" fmla="*/ 25 w 25"/>
              <a:gd name="T23" fmla="*/ 68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" h="68">
                <a:moveTo>
                  <a:pt x="0" y="0"/>
                </a:moveTo>
                <a:lnTo>
                  <a:pt x="2" y="2"/>
                </a:lnTo>
                <a:lnTo>
                  <a:pt x="0" y="17"/>
                </a:lnTo>
                <a:lnTo>
                  <a:pt x="3" y="19"/>
                </a:lnTo>
                <a:lnTo>
                  <a:pt x="3" y="21"/>
                </a:lnTo>
                <a:lnTo>
                  <a:pt x="6" y="34"/>
                </a:lnTo>
                <a:lnTo>
                  <a:pt x="7" y="37"/>
                </a:lnTo>
                <a:lnTo>
                  <a:pt x="10" y="48"/>
                </a:lnTo>
                <a:lnTo>
                  <a:pt x="14" y="53"/>
                </a:lnTo>
                <a:lnTo>
                  <a:pt x="18" y="62"/>
                </a:lnTo>
                <a:lnTo>
                  <a:pt x="20" y="64"/>
                </a:lnTo>
                <a:lnTo>
                  <a:pt x="25" y="6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2" name="Freeform 1804"/>
          <p:cNvSpPr>
            <a:spLocks/>
          </p:cNvSpPr>
          <p:nvPr/>
        </p:nvSpPr>
        <p:spPr bwMode="auto">
          <a:xfrm>
            <a:off x="4703763" y="5254626"/>
            <a:ext cx="287338" cy="144463"/>
          </a:xfrm>
          <a:custGeom>
            <a:avLst/>
            <a:gdLst>
              <a:gd name="T0" fmla="*/ 181 w 181"/>
              <a:gd name="T1" fmla="*/ 91 h 91"/>
              <a:gd name="T2" fmla="*/ 177 w 181"/>
              <a:gd name="T3" fmla="*/ 88 h 91"/>
              <a:gd name="T4" fmla="*/ 177 w 181"/>
              <a:gd name="T5" fmla="*/ 87 h 91"/>
              <a:gd name="T6" fmla="*/ 174 w 181"/>
              <a:gd name="T7" fmla="*/ 86 h 91"/>
              <a:gd name="T8" fmla="*/ 170 w 181"/>
              <a:gd name="T9" fmla="*/ 80 h 91"/>
              <a:gd name="T10" fmla="*/ 165 w 181"/>
              <a:gd name="T11" fmla="*/ 73 h 91"/>
              <a:gd name="T12" fmla="*/ 159 w 181"/>
              <a:gd name="T13" fmla="*/ 75 h 91"/>
              <a:gd name="T14" fmla="*/ 151 w 181"/>
              <a:gd name="T15" fmla="*/ 76 h 91"/>
              <a:gd name="T16" fmla="*/ 147 w 181"/>
              <a:gd name="T17" fmla="*/ 69 h 91"/>
              <a:gd name="T18" fmla="*/ 142 w 181"/>
              <a:gd name="T19" fmla="*/ 65 h 91"/>
              <a:gd name="T20" fmla="*/ 133 w 181"/>
              <a:gd name="T21" fmla="*/ 56 h 91"/>
              <a:gd name="T22" fmla="*/ 131 w 181"/>
              <a:gd name="T23" fmla="*/ 45 h 91"/>
              <a:gd name="T24" fmla="*/ 125 w 181"/>
              <a:gd name="T25" fmla="*/ 36 h 91"/>
              <a:gd name="T26" fmla="*/ 120 w 181"/>
              <a:gd name="T27" fmla="*/ 21 h 91"/>
              <a:gd name="T28" fmla="*/ 118 w 181"/>
              <a:gd name="T29" fmla="*/ 15 h 91"/>
              <a:gd name="T30" fmla="*/ 118 w 181"/>
              <a:gd name="T31" fmla="*/ 13 h 91"/>
              <a:gd name="T32" fmla="*/ 118 w 181"/>
              <a:gd name="T33" fmla="*/ 12 h 91"/>
              <a:gd name="T34" fmla="*/ 113 w 181"/>
              <a:gd name="T35" fmla="*/ 0 h 91"/>
              <a:gd name="T36" fmla="*/ 109 w 181"/>
              <a:gd name="T37" fmla="*/ 0 h 91"/>
              <a:gd name="T38" fmla="*/ 109 w 181"/>
              <a:gd name="T39" fmla="*/ 1 h 91"/>
              <a:gd name="T40" fmla="*/ 92 w 181"/>
              <a:gd name="T41" fmla="*/ 4 h 91"/>
              <a:gd name="T42" fmla="*/ 87 w 181"/>
              <a:gd name="T43" fmla="*/ 5 h 91"/>
              <a:gd name="T44" fmla="*/ 68 w 181"/>
              <a:gd name="T45" fmla="*/ 11 h 91"/>
              <a:gd name="T46" fmla="*/ 67 w 181"/>
              <a:gd name="T47" fmla="*/ 11 h 91"/>
              <a:gd name="T48" fmla="*/ 62 w 181"/>
              <a:gd name="T49" fmla="*/ 9 h 91"/>
              <a:gd name="T50" fmla="*/ 37 w 181"/>
              <a:gd name="T51" fmla="*/ 24 h 91"/>
              <a:gd name="T52" fmla="*/ 34 w 181"/>
              <a:gd name="T53" fmla="*/ 23 h 91"/>
              <a:gd name="T54" fmla="*/ 27 w 181"/>
              <a:gd name="T55" fmla="*/ 21 h 91"/>
              <a:gd name="T56" fmla="*/ 19 w 181"/>
              <a:gd name="T57" fmla="*/ 27 h 91"/>
              <a:gd name="T58" fmla="*/ 13 w 181"/>
              <a:gd name="T59" fmla="*/ 31 h 91"/>
              <a:gd name="T60" fmla="*/ 11 w 181"/>
              <a:gd name="T61" fmla="*/ 32 h 91"/>
              <a:gd name="T62" fmla="*/ 7 w 181"/>
              <a:gd name="T63" fmla="*/ 35 h 91"/>
              <a:gd name="T64" fmla="*/ 4 w 181"/>
              <a:gd name="T65" fmla="*/ 36 h 91"/>
              <a:gd name="T66" fmla="*/ 0 w 181"/>
              <a:gd name="T67" fmla="*/ 36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1" h="91">
                <a:moveTo>
                  <a:pt x="181" y="91"/>
                </a:moveTo>
                <a:lnTo>
                  <a:pt x="177" y="88"/>
                </a:lnTo>
                <a:lnTo>
                  <a:pt x="177" y="87"/>
                </a:lnTo>
                <a:lnTo>
                  <a:pt x="174" y="86"/>
                </a:lnTo>
                <a:lnTo>
                  <a:pt x="170" y="80"/>
                </a:lnTo>
                <a:lnTo>
                  <a:pt x="165" y="73"/>
                </a:lnTo>
                <a:lnTo>
                  <a:pt x="159" y="75"/>
                </a:lnTo>
                <a:lnTo>
                  <a:pt x="151" y="76"/>
                </a:lnTo>
                <a:lnTo>
                  <a:pt x="147" y="69"/>
                </a:lnTo>
                <a:lnTo>
                  <a:pt x="142" y="65"/>
                </a:lnTo>
                <a:lnTo>
                  <a:pt x="133" y="56"/>
                </a:lnTo>
                <a:lnTo>
                  <a:pt x="131" y="45"/>
                </a:lnTo>
                <a:lnTo>
                  <a:pt x="125" y="36"/>
                </a:lnTo>
                <a:lnTo>
                  <a:pt x="120" y="21"/>
                </a:lnTo>
                <a:lnTo>
                  <a:pt x="118" y="15"/>
                </a:lnTo>
                <a:lnTo>
                  <a:pt x="118" y="13"/>
                </a:lnTo>
                <a:lnTo>
                  <a:pt x="118" y="12"/>
                </a:lnTo>
                <a:lnTo>
                  <a:pt x="113" y="0"/>
                </a:lnTo>
                <a:lnTo>
                  <a:pt x="109" y="0"/>
                </a:lnTo>
                <a:lnTo>
                  <a:pt x="109" y="1"/>
                </a:lnTo>
                <a:lnTo>
                  <a:pt x="92" y="4"/>
                </a:lnTo>
                <a:lnTo>
                  <a:pt x="87" y="5"/>
                </a:lnTo>
                <a:lnTo>
                  <a:pt x="68" y="11"/>
                </a:lnTo>
                <a:lnTo>
                  <a:pt x="67" y="11"/>
                </a:lnTo>
                <a:lnTo>
                  <a:pt x="62" y="9"/>
                </a:lnTo>
                <a:lnTo>
                  <a:pt x="37" y="24"/>
                </a:lnTo>
                <a:lnTo>
                  <a:pt x="34" y="23"/>
                </a:lnTo>
                <a:lnTo>
                  <a:pt x="27" y="21"/>
                </a:lnTo>
                <a:lnTo>
                  <a:pt x="19" y="27"/>
                </a:lnTo>
                <a:lnTo>
                  <a:pt x="13" y="31"/>
                </a:lnTo>
                <a:lnTo>
                  <a:pt x="11" y="32"/>
                </a:lnTo>
                <a:lnTo>
                  <a:pt x="7" y="35"/>
                </a:lnTo>
                <a:lnTo>
                  <a:pt x="4" y="36"/>
                </a:lnTo>
                <a:lnTo>
                  <a:pt x="0" y="3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3" name="Line 1805"/>
          <p:cNvSpPr>
            <a:spLocks noChangeShapeType="1"/>
          </p:cNvSpPr>
          <p:nvPr/>
        </p:nvSpPr>
        <p:spPr bwMode="auto">
          <a:xfrm flipH="1">
            <a:off x="4816475" y="5356226"/>
            <a:ext cx="635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4" name="Freeform 1806"/>
          <p:cNvSpPr>
            <a:spLocks/>
          </p:cNvSpPr>
          <p:nvPr/>
        </p:nvSpPr>
        <p:spPr bwMode="auto">
          <a:xfrm>
            <a:off x="5019675" y="5159376"/>
            <a:ext cx="96838" cy="71438"/>
          </a:xfrm>
          <a:custGeom>
            <a:avLst/>
            <a:gdLst>
              <a:gd name="T0" fmla="*/ 61 w 61"/>
              <a:gd name="T1" fmla="*/ 45 h 45"/>
              <a:gd name="T2" fmla="*/ 56 w 61"/>
              <a:gd name="T3" fmla="*/ 39 h 45"/>
              <a:gd name="T4" fmla="*/ 50 w 61"/>
              <a:gd name="T5" fmla="*/ 38 h 45"/>
              <a:gd name="T6" fmla="*/ 46 w 61"/>
              <a:gd name="T7" fmla="*/ 36 h 45"/>
              <a:gd name="T8" fmla="*/ 37 w 61"/>
              <a:gd name="T9" fmla="*/ 35 h 45"/>
              <a:gd name="T10" fmla="*/ 27 w 61"/>
              <a:gd name="T11" fmla="*/ 35 h 45"/>
              <a:gd name="T12" fmla="*/ 22 w 61"/>
              <a:gd name="T13" fmla="*/ 36 h 45"/>
              <a:gd name="T14" fmla="*/ 20 w 61"/>
              <a:gd name="T15" fmla="*/ 36 h 45"/>
              <a:gd name="T16" fmla="*/ 16 w 61"/>
              <a:gd name="T17" fmla="*/ 35 h 45"/>
              <a:gd name="T18" fmla="*/ 12 w 61"/>
              <a:gd name="T19" fmla="*/ 34 h 45"/>
              <a:gd name="T20" fmla="*/ 8 w 61"/>
              <a:gd name="T21" fmla="*/ 24 h 45"/>
              <a:gd name="T22" fmla="*/ 1 w 61"/>
              <a:gd name="T23" fmla="*/ 19 h 45"/>
              <a:gd name="T24" fmla="*/ 0 w 61"/>
              <a:gd name="T25" fmla="*/ 9 h 45"/>
              <a:gd name="T26" fmla="*/ 0 w 61"/>
              <a:gd name="T27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1" h="45">
                <a:moveTo>
                  <a:pt x="61" y="45"/>
                </a:moveTo>
                <a:lnTo>
                  <a:pt x="56" y="39"/>
                </a:lnTo>
                <a:lnTo>
                  <a:pt x="50" y="38"/>
                </a:lnTo>
                <a:lnTo>
                  <a:pt x="46" y="36"/>
                </a:lnTo>
                <a:lnTo>
                  <a:pt x="37" y="35"/>
                </a:lnTo>
                <a:lnTo>
                  <a:pt x="27" y="35"/>
                </a:lnTo>
                <a:lnTo>
                  <a:pt x="22" y="36"/>
                </a:lnTo>
                <a:lnTo>
                  <a:pt x="20" y="36"/>
                </a:lnTo>
                <a:lnTo>
                  <a:pt x="16" y="35"/>
                </a:lnTo>
                <a:lnTo>
                  <a:pt x="12" y="34"/>
                </a:lnTo>
                <a:lnTo>
                  <a:pt x="8" y="24"/>
                </a:lnTo>
                <a:lnTo>
                  <a:pt x="1" y="19"/>
                </a:lnTo>
                <a:lnTo>
                  <a:pt x="0" y="9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5" name="Freeform 1807"/>
          <p:cNvSpPr>
            <a:spLocks/>
          </p:cNvSpPr>
          <p:nvPr/>
        </p:nvSpPr>
        <p:spPr bwMode="auto">
          <a:xfrm>
            <a:off x="5448300" y="4775201"/>
            <a:ext cx="184150" cy="381000"/>
          </a:xfrm>
          <a:custGeom>
            <a:avLst/>
            <a:gdLst>
              <a:gd name="T0" fmla="*/ 116 w 116"/>
              <a:gd name="T1" fmla="*/ 240 h 240"/>
              <a:gd name="T2" fmla="*/ 112 w 116"/>
              <a:gd name="T3" fmla="*/ 231 h 240"/>
              <a:gd name="T4" fmla="*/ 112 w 116"/>
              <a:gd name="T5" fmla="*/ 228 h 240"/>
              <a:gd name="T6" fmla="*/ 109 w 116"/>
              <a:gd name="T7" fmla="*/ 224 h 240"/>
              <a:gd name="T8" fmla="*/ 106 w 116"/>
              <a:gd name="T9" fmla="*/ 217 h 240"/>
              <a:gd name="T10" fmla="*/ 98 w 116"/>
              <a:gd name="T11" fmla="*/ 213 h 240"/>
              <a:gd name="T12" fmla="*/ 98 w 116"/>
              <a:gd name="T13" fmla="*/ 213 h 240"/>
              <a:gd name="T14" fmla="*/ 98 w 116"/>
              <a:gd name="T15" fmla="*/ 212 h 240"/>
              <a:gd name="T16" fmla="*/ 97 w 116"/>
              <a:gd name="T17" fmla="*/ 206 h 240"/>
              <a:gd name="T18" fmla="*/ 96 w 116"/>
              <a:gd name="T19" fmla="*/ 201 h 240"/>
              <a:gd name="T20" fmla="*/ 86 w 116"/>
              <a:gd name="T21" fmla="*/ 190 h 240"/>
              <a:gd name="T22" fmla="*/ 86 w 116"/>
              <a:gd name="T23" fmla="*/ 188 h 240"/>
              <a:gd name="T24" fmla="*/ 81 w 116"/>
              <a:gd name="T25" fmla="*/ 182 h 240"/>
              <a:gd name="T26" fmla="*/ 78 w 116"/>
              <a:gd name="T27" fmla="*/ 178 h 240"/>
              <a:gd name="T28" fmla="*/ 74 w 116"/>
              <a:gd name="T29" fmla="*/ 171 h 240"/>
              <a:gd name="T30" fmla="*/ 74 w 116"/>
              <a:gd name="T31" fmla="*/ 169 h 240"/>
              <a:gd name="T32" fmla="*/ 71 w 116"/>
              <a:gd name="T33" fmla="*/ 164 h 240"/>
              <a:gd name="T34" fmla="*/ 70 w 116"/>
              <a:gd name="T35" fmla="*/ 161 h 240"/>
              <a:gd name="T36" fmla="*/ 71 w 116"/>
              <a:gd name="T37" fmla="*/ 156 h 240"/>
              <a:gd name="T38" fmla="*/ 68 w 116"/>
              <a:gd name="T39" fmla="*/ 150 h 240"/>
              <a:gd name="T40" fmla="*/ 64 w 116"/>
              <a:gd name="T41" fmla="*/ 145 h 240"/>
              <a:gd name="T42" fmla="*/ 61 w 116"/>
              <a:gd name="T43" fmla="*/ 138 h 240"/>
              <a:gd name="T44" fmla="*/ 60 w 116"/>
              <a:gd name="T45" fmla="*/ 134 h 240"/>
              <a:gd name="T46" fmla="*/ 59 w 116"/>
              <a:gd name="T47" fmla="*/ 124 h 240"/>
              <a:gd name="T48" fmla="*/ 53 w 116"/>
              <a:gd name="T49" fmla="*/ 115 h 240"/>
              <a:gd name="T50" fmla="*/ 44 w 116"/>
              <a:gd name="T51" fmla="*/ 111 h 240"/>
              <a:gd name="T52" fmla="*/ 34 w 116"/>
              <a:gd name="T53" fmla="*/ 92 h 240"/>
              <a:gd name="T54" fmla="*/ 29 w 116"/>
              <a:gd name="T55" fmla="*/ 85 h 240"/>
              <a:gd name="T56" fmla="*/ 26 w 116"/>
              <a:gd name="T57" fmla="*/ 82 h 240"/>
              <a:gd name="T58" fmla="*/ 22 w 116"/>
              <a:gd name="T59" fmla="*/ 77 h 240"/>
              <a:gd name="T60" fmla="*/ 11 w 116"/>
              <a:gd name="T61" fmla="*/ 66 h 240"/>
              <a:gd name="T62" fmla="*/ 10 w 116"/>
              <a:gd name="T63" fmla="*/ 62 h 240"/>
              <a:gd name="T64" fmla="*/ 0 w 116"/>
              <a:gd name="T65" fmla="*/ 41 h 240"/>
              <a:gd name="T66" fmla="*/ 10 w 116"/>
              <a:gd name="T67" fmla="*/ 32 h 240"/>
              <a:gd name="T68" fmla="*/ 12 w 116"/>
              <a:gd name="T69" fmla="*/ 23 h 240"/>
              <a:gd name="T70" fmla="*/ 14 w 116"/>
              <a:gd name="T71" fmla="*/ 15 h 240"/>
              <a:gd name="T72" fmla="*/ 19 w 116"/>
              <a:gd name="T73" fmla="*/ 7 h 240"/>
              <a:gd name="T74" fmla="*/ 23 w 116"/>
              <a:gd name="T75" fmla="*/ 2 h 240"/>
              <a:gd name="T76" fmla="*/ 27 w 116"/>
              <a:gd name="T77" fmla="*/ 0 h 240"/>
              <a:gd name="T78" fmla="*/ 33 w 116"/>
              <a:gd name="T79" fmla="*/ 0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16" h="240">
                <a:moveTo>
                  <a:pt x="116" y="240"/>
                </a:moveTo>
                <a:lnTo>
                  <a:pt x="112" y="231"/>
                </a:lnTo>
                <a:lnTo>
                  <a:pt x="112" y="228"/>
                </a:lnTo>
                <a:lnTo>
                  <a:pt x="109" y="224"/>
                </a:lnTo>
                <a:lnTo>
                  <a:pt x="106" y="217"/>
                </a:lnTo>
                <a:lnTo>
                  <a:pt x="98" y="213"/>
                </a:lnTo>
                <a:lnTo>
                  <a:pt x="98" y="213"/>
                </a:lnTo>
                <a:lnTo>
                  <a:pt x="98" y="212"/>
                </a:lnTo>
                <a:lnTo>
                  <a:pt x="97" y="206"/>
                </a:lnTo>
                <a:lnTo>
                  <a:pt x="96" y="201"/>
                </a:lnTo>
                <a:lnTo>
                  <a:pt x="86" y="190"/>
                </a:lnTo>
                <a:lnTo>
                  <a:pt x="86" y="188"/>
                </a:lnTo>
                <a:lnTo>
                  <a:pt x="81" y="182"/>
                </a:lnTo>
                <a:lnTo>
                  <a:pt x="78" y="178"/>
                </a:lnTo>
                <a:lnTo>
                  <a:pt x="74" y="171"/>
                </a:lnTo>
                <a:lnTo>
                  <a:pt x="74" y="169"/>
                </a:lnTo>
                <a:lnTo>
                  <a:pt x="71" y="164"/>
                </a:lnTo>
                <a:lnTo>
                  <a:pt x="70" y="161"/>
                </a:lnTo>
                <a:lnTo>
                  <a:pt x="71" y="156"/>
                </a:lnTo>
                <a:lnTo>
                  <a:pt x="68" y="150"/>
                </a:lnTo>
                <a:lnTo>
                  <a:pt x="64" y="145"/>
                </a:lnTo>
                <a:lnTo>
                  <a:pt x="61" y="138"/>
                </a:lnTo>
                <a:lnTo>
                  <a:pt x="60" y="134"/>
                </a:lnTo>
                <a:lnTo>
                  <a:pt x="59" y="124"/>
                </a:lnTo>
                <a:lnTo>
                  <a:pt x="53" y="115"/>
                </a:lnTo>
                <a:lnTo>
                  <a:pt x="44" y="111"/>
                </a:lnTo>
                <a:lnTo>
                  <a:pt x="34" y="92"/>
                </a:lnTo>
                <a:lnTo>
                  <a:pt x="29" y="85"/>
                </a:lnTo>
                <a:lnTo>
                  <a:pt x="26" y="82"/>
                </a:lnTo>
                <a:lnTo>
                  <a:pt x="22" y="77"/>
                </a:lnTo>
                <a:lnTo>
                  <a:pt x="11" y="66"/>
                </a:lnTo>
                <a:lnTo>
                  <a:pt x="10" y="62"/>
                </a:lnTo>
                <a:lnTo>
                  <a:pt x="0" y="41"/>
                </a:lnTo>
                <a:lnTo>
                  <a:pt x="10" y="32"/>
                </a:lnTo>
                <a:lnTo>
                  <a:pt x="12" y="23"/>
                </a:lnTo>
                <a:lnTo>
                  <a:pt x="14" y="15"/>
                </a:lnTo>
                <a:lnTo>
                  <a:pt x="19" y="7"/>
                </a:lnTo>
                <a:lnTo>
                  <a:pt x="23" y="2"/>
                </a:lnTo>
                <a:lnTo>
                  <a:pt x="27" y="0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6" name="Freeform 1808"/>
          <p:cNvSpPr>
            <a:spLocks/>
          </p:cNvSpPr>
          <p:nvPr/>
        </p:nvSpPr>
        <p:spPr bwMode="auto">
          <a:xfrm>
            <a:off x="4949825" y="5148263"/>
            <a:ext cx="134938" cy="184150"/>
          </a:xfrm>
          <a:custGeom>
            <a:avLst/>
            <a:gdLst>
              <a:gd name="T0" fmla="*/ 0 w 85"/>
              <a:gd name="T1" fmla="*/ 0 h 116"/>
              <a:gd name="T2" fmla="*/ 2 w 85"/>
              <a:gd name="T3" fmla="*/ 1 h 116"/>
              <a:gd name="T4" fmla="*/ 4 w 85"/>
              <a:gd name="T5" fmla="*/ 7 h 116"/>
              <a:gd name="T6" fmla="*/ 13 w 85"/>
              <a:gd name="T7" fmla="*/ 12 h 116"/>
              <a:gd name="T8" fmla="*/ 21 w 85"/>
              <a:gd name="T9" fmla="*/ 24 h 116"/>
              <a:gd name="T10" fmla="*/ 22 w 85"/>
              <a:gd name="T11" fmla="*/ 27 h 116"/>
              <a:gd name="T12" fmla="*/ 23 w 85"/>
              <a:gd name="T13" fmla="*/ 28 h 116"/>
              <a:gd name="T14" fmla="*/ 29 w 85"/>
              <a:gd name="T15" fmla="*/ 39 h 116"/>
              <a:gd name="T16" fmla="*/ 33 w 85"/>
              <a:gd name="T17" fmla="*/ 42 h 116"/>
              <a:gd name="T18" fmla="*/ 34 w 85"/>
              <a:gd name="T19" fmla="*/ 42 h 116"/>
              <a:gd name="T20" fmla="*/ 34 w 85"/>
              <a:gd name="T21" fmla="*/ 48 h 116"/>
              <a:gd name="T22" fmla="*/ 45 w 85"/>
              <a:gd name="T23" fmla="*/ 60 h 116"/>
              <a:gd name="T24" fmla="*/ 49 w 85"/>
              <a:gd name="T25" fmla="*/ 61 h 116"/>
              <a:gd name="T26" fmla="*/ 52 w 85"/>
              <a:gd name="T27" fmla="*/ 63 h 116"/>
              <a:gd name="T28" fmla="*/ 52 w 85"/>
              <a:gd name="T29" fmla="*/ 72 h 116"/>
              <a:gd name="T30" fmla="*/ 55 w 85"/>
              <a:gd name="T31" fmla="*/ 79 h 116"/>
              <a:gd name="T32" fmla="*/ 55 w 85"/>
              <a:gd name="T33" fmla="*/ 86 h 116"/>
              <a:gd name="T34" fmla="*/ 66 w 85"/>
              <a:gd name="T35" fmla="*/ 87 h 116"/>
              <a:gd name="T36" fmla="*/ 75 w 85"/>
              <a:gd name="T37" fmla="*/ 97 h 116"/>
              <a:gd name="T38" fmla="*/ 83 w 85"/>
              <a:gd name="T39" fmla="*/ 102 h 116"/>
              <a:gd name="T40" fmla="*/ 83 w 85"/>
              <a:gd name="T41" fmla="*/ 106 h 116"/>
              <a:gd name="T42" fmla="*/ 83 w 85"/>
              <a:gd name="T43" fmla="*/ 109 h 116"/>
              <a:gd name="T44" fmla="*/ 85 w 85"/>
              <a:gd name="T45" fmla="*/ 112 h 116"/>
              <a:gd name="T46" fmla="*/ 85 w 85"/>
              <a:gd name="T47" fmla="*/ 113 h 116"/>
              <a:gd name="T48" fmla="*/ 85 w 85"/>
              <a:gd name="T49" fmla="*/ 11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85" h="116">
                <a:moveTo>
                  <a:pt x="0" y="0"/>
                </a:moveTo>
                <a:lnTo>
                  <a:pt x="2" y="1"/>
                </a:lnTo>
                <a:lnTo>
                  <a:pt x="4" y="7"/>
                </a:lnTo>
                <a:lnTo>
                  <a:pt x="13" y="12"/>
                </a:lnTo>
                <a:lnTo>
                  <a:pt x="21" y="24"/>
                </a:lnTo>
                <a:lnTo>
                  <a:pt x="22" y="27"/>
                </a:lnTo>
                <a:lnTo>
                  <a:pt x="23" y="28"/>
                </a:lnTo>
                <a:lnTo>
                  <a:pt x="29" y="39"/>
                </a:lnTo>
                <a:lnTo>
                  <a:pt x="33" y="42"/>
                </a:lnTo>
                <a:lnTo>
                  <a:pt x="34" y="42"/>
                </a:lnTo>
                <a:lnTo>
                  <a:pt x="34" y="48"/>
                </a:lnTo>
                <a:lnTo>
                  <a:pt x="45" y="60"/>
                </a:lnTo>
                <a:lnTo>
                  <a:pt x="49" y="61"/>
                </a:lnTo>
                <a:lnTo>
                  <a:pt x="52" y="63"/>
                </a:lnTo>
                <a:lnTo>
                  <a:pt x="52" y="72"/>
                </a:lnTo>
                <a:lnTo>
                  <a:pt x="55" y="79"/>
                </a:lnTo>
                <a:lnTo>
                  <a:pt x="55" y="86"/>
                </a:lnTo>
                <a:lnTo>
                  <a:pt x="66" y="87"/>
                </a:lnTo>
                <a:lnTo>
                  <a:pt x="75" y="97"/>
                </a:lnTo>
                <a:lnTo>
                  <a:pt x="83" y="102"/>
                </a:lnTo>
                <a:lnTo>
                  <a:pt x="83" y="106"/>
                </a:lnTo>
                <a:lnTo>
                  <a:pt x="83" y="109"/>
                </a:lnTo>
                <a:lnTo>
                  <a:pt x="85" y="112"/>
                </a:lnTo>
                <a:lnTo>
                  <a:pt x="85" y="113"/>
                </a:lnTo>
                <a:lnTo>
                  <a:pt x="85" y="11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7" name="Freeform 1809"/>
          <p:cNvSpPr>
            <a:spLocks/>
          </p:cNvSpPr>
          <p:nvPr/>
        </p:nvSpPr>
        <p:spPr bwMode="auto">
          <a:xfrm>
            <a:off x="5376863" y="5105401"/>
            <a:ext cx="131763" cy="420688"/>
          </a:xfrm>
          <a:custGeom>
            <a:avLst/>
            <a:gdLst>
              <a:gd name="T0" fmla="*/ 4 w 83"/>
              <a:gd name="T1" fmla="*/ 4 h 265"/>
              <a:gd name="T2" fmla="*/ 3 w 83"/>
              <a:gd name="T3" fmla="*/ 8 h 265"/>
              <a:gd name="T4" fmla="*/ 3 w 83"/>
              <a:gd name="T5" fmla="*/ 12 h 265"/>
              <a:gd name="T6" fmla="*/ 3 w 83"/>
              <a:gd name="T7" fmla="*/ 25 h 265"/>
              <a:gd name="T8" fmla="*/ 5 w 83"/>
              <a:gd name="T9" fmla="*/ 36 h 265"/>
              <a:gd name="T10" fmla="*/ 14 w 83"/>
              <a:gd name="T11" fmla="*/ 47 h 265"/>
              <a:gd name="T12" fmla="*/ 20 w 83"/>
              <a:gd name="T13" fmla="*/ 65 h 265"/>
              <a:gd name="T14" fmla="*/ 22 w 83"/>
              <a:gd name="T15" fmla="*/ 68 h 265"/>
              <a:gd name="T16" fmla="*/ 22 w 83"/>
              <a:gd name="T17" fmla="*/ 73 h 265"/>
              <a:gd name="T18" fmla="*/ 26 w 83"/>
              <a:gd name="T19" fmla="*/ 80 h 265"/>
              <a:gd name="T20" fmla="*/ 27 w 83"/>
              <a:gd name="T21" fmla="*/ 84 h 265"/>
              <a:gd name="T22" fmla="*/ 33 w 83"/>
              <a:gd name="T23" fmla="*/ 92 h 265"/>
              <a:gd name="T24" fmla="*/ 38 w 83"/>
              <a:gd name="T25" fmla="*/ 95 h 265"/>
              <a:gd name="T26" fmla="*/ 45 w 83"/>
              <a:gd name="T27" fmla="*/ 107 h 265"/>
              <a:gd name="T28" fmla="*/ 53 w 83"/>
              <a:gd name="T29" fmla="*/ 124 h 265"/>
              <a:gd name="T30" fmla="*/ 64 w 83"/>
              <a:gd name="T31" fmla="*/ 139 h 265"/>
              <a:gd name="T32" fmla="*/ 66 w 83"/>
              <a:gd name="T33" fmla="*/ 144 h 265"/>
              <a:gd name="T34" fmla="*/ 78 w 83"/>
              <a:gd name="T35" fmla="*/ 147 h 265"/>
              <a:gd name="T36" fmla="*/ 79 w 83"/>
              <a:gd name="T37" fmla="*/ 158 h 265"/>
              <a:gd name="T38" fmla="*/ 82 w 83"/>
              <a:gd name="T39" fmla="*/ 163 h 265"/>
              <a:gd name="T40" fmla="*/ 83 w 83"/>
              <a:gd name="T41" fmla="*/ 181 h 265"/>
              <a:gd name="T42" fmla="*/ 79 w 83"/>
              <a:gd name="T43" fmla="*/ 181 h 265"/>
              <a:gd name="T44" fmla="*/ 79 w 83"/>
              <a:gd name="T45" fmla="*/ 192 h 265"/>
              <a:gd name="T46" fmla="*/ 78 w 83"/>
              <a:gd name="T47" fmla="*/ 196 h 265"/>
              <a:gd name="T48" fmla="*/ 79 w 83"/>
              <a:gd name="T49" fmla="*/ 204 h 265"/>
              <a:gd name="T50" fmla="*/ 79 w 83"/>
              <a:gd name="T51" fmla="*/ 207 h 265"/>
              <a:gd name="T52" fmla="*/ 81 w 83"/>
              <a:gd name="T53" fmla="*/ 215 h 265"/>
              <a:gd name="T54" fmla="*/ 75 w 83"/>
              <a:gd name="T55" fmla="*/ 231 h 265"/>
              <a:gd name="T56" fmla="*/ 78 w 83"/>
              <a:gd name="T57" fmla="*/ 238 h 265"/>
              <a:gd name="T58" fmla="*/ 75 w 83"/>
              <a:gd name="T59" fmla="*/ 253 h 265"/>
              <a:gd name="T60" fmla="*/ 74 w 83"/>
              <a:gd name="T61" fmla="*/ 256 h 265"/>
              <a:gd name="T62" fmla="*/ 66 w 83"/>
              <a:gd name="T63" fmla="*/ 252 h 265"/>
              <a:gd name="T64" fmla="*/ 61 w 83"/>
              <a:gd name="T65" fmla="*/ 250 h 265"/>
              <a:gd name="T66" fmla="*/ 55 w 83"/>
              <a:gd name="T67" fmla="*/ 250 h 265"/>
              <a:gd name="T68" fmla="*/ 44 w 83"/>
              <a:gd name="T69" fmla="*/ 241 h 265"/>
              <a:gd name="T70" fmla="*/ 30 w 83"/>
              <a:gd name="T71" fmla="*/ 238 h 265"/>
              <a:gd name="T72" fmla="*/ 23 w 83"/>
              <a:gd name="T73" fmla="*/ 248 h 265"/>
              <a:gd name="T74" fmla="*/ 14 w 83"/>
              <a:gd name="T75" fmla="*/ 253 h 265"/>
              <a:gd name="T76" fmla="*/ 5 w 83"/>
              <a:gd name="T77" fmla="*/ 259 h 265"/>
              <a:gd name="T78" fmla="*/ 0 w 83"/>
              <a:gd name="T79" fmla="*/ 265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83" h="265">
                <a:moveTo>
                  <a:pt x="5" y="0"/>
                </a:moveTo>
                <a:lnTo>
                  <a:pt x="4" y="4"/>
                </a:lnTo>
                <a:lnTo>
                  <a:pt x="3" y="8"/>
                </a:lnTo>
                <a:lnTo>
                  <a:pt x="3" y="8"/>
                </a:lnTo>
                <a:lnTo>
                  <a:pt x="4" y="10"/>
                </a:lnTo>
                <a:lnTo>
                  <a:pt x="3" y="12"/>
                </a:lnTo>
                <a:lnTo>
                  <a:pt x="1" y="16"/>
                </a:lnTo>
                <a:lnTo>
                  <a:pt x="3" y="25"/>
                </a:lnTo>
                <a:lnTo>
                  <a:pt x="4" y="31"/>
                </a:lnTo>
                <a:lnTo>
                  <a:pt x="5" y="36"/>
                </a:lnTo>
                <a:lnTo>
                  <a:pt x="12" y="42"/>
                </a:lnTo>
                <a:lnTo>
                  <a:pt x="14" y="47"/>
                </a:lnTo>
                <a:lnTo>
                  <a:pt x="18" y="62"/>
                </a:lnTo>
                <a:lnTo>
                  <a:pt x="20" y="65"/>
                </a:lnTo>
                <a:lnTo>
                  <a:pt x="22" y="66"/>
                </a:lnTo>
                <a:lnTo>
                  <a:pt x="22" y="68"/>
                </a:lnTo>
                <a:lnTo>
                  <a:pt x="22" y="69"/>
                </a:lnTo>
                <a:lnTo>
                  <a:pt x="22" y="73"/>
                </a:lnTo>
                <a:lnTo>
                  <a:pt x="23" y="77"/>
                </a:lnTo>
                <a:lnTo>
                  <a:pt x="26" y="80"/>
                </a:lnTo>
                <a:lnTo>
                  <a:pt x="26" y="81"/>
                </a:lnTo>
                <a:lnTo>
                  <a:pt x="27" y="84"/>
                </a:lnTo>
                <a:lnTo>
                  <a:pt x="29" y="88"/>
                </a:lnTo>
                <a:lnTo>
                  <a:pt x="33" y="92"/>
                </a:lnTo>
                <a:lnTo>
                  <a:pt x="37" y="91"/>
                </a:lnTo>
                <a:lnTo>
                  <a:pt x="38" y="95"/>
                </a:lnTo>
                <a:lnTo>
                  <a:pt x="45" y="106"/>
                </a:lnTo>
                <a:lnTo>
                  <a:pt x="45" y="107"/>
                </a:lnTo>
                <a:lnTo>
                  <a:pt x="48" y="117"/>
                </a:lnTo>
                <a:lnTo>
                  <a:pt x="53" y="124"/>
                </a:lnTo>
                <a:lnTo>
                  <a:pt x="53" y="132"/>
                </a:lnTo>
                <a:lnTo>
                  <a:pt x="64" y="139"/>
                </a:lnTo>
                <a:lnTo>
                  <a:pt x="66" y="143"/>
                </a:lnTo>
                <a:lnTo>
                  <a:pt x="66" y="144"/>
                </a:lnTo>
                <a:lnTo>
                  <a:pt x="71" y="148"/>
                </a:lnTo>
                <a:lnTo>
                  <a:pt x="78" y="147"/>
                </a:lnTo>
                <a:lnTo>
                  <a:pt x="79" y="151"/>
                </a:lnTo>
                <a:lnTo>
                  <a:pt x="79" y="158"/>
                </a:lnTo>
                <a:lnTo>
                  <a:pt x="82" y="162"/>
                </a:lnTo>
                <a:lnTo>
                  <a:pt x="82" y="163"/>
                </a:lnTo>
                <a:lnTo>
                  <a:pt x="83" y="178"/>
                </a:lnTo>
                <a:lnTo>
                  <a:pt x="83" y="181"/>
                </a:lnTo>
                <a:lnTo>
                  <a:pt x="82" y="181"/>
                </a:lnTo>
                <a:lnTo>
                  <a:pt x="79" y="181"/>
                </a:lnTo>
                <a:lnTo>
                  <a:pt x="79" y="189"/>
                </a:lnTo>
                <a:lnTo>
                  <a:pt x="79" y="192"/>
                </a:lnTo>
                <a:lnTo>
                  <a:pt x="78" y="195"/>
                </a:lnTo>
                <a:lnTo>
                  <a:pt x="78" y="196"/>
                </a:lnTo>
                <a:lnTo>
                  <a:pt x="78" y="199"/>
                </a:lnTo>
                <a:lnTo>
                  <a:pt x="79" y="204"/>
                </a:lnTo>
                <a:lnTo>
                  <a:pt x="79" y="205"/>
                </a:lnTo>
                <a:lnTo>
                  <a:pt x="79" y="207"/>
                </a:lnTo>
                <a:lnTo>
                  <a:pt x="81" y="214"/>
                </a:lnTo>
                <a:lnTo>
                  <a:pt x="81" y="215"/>
                </a:lnTo>
                <a:lnTo>
                  <a:pt x="76" y="220"/>
                </a:lnTo>
                <a:lnTo>
                  <a:pt x="75" y="231"/>
                </a:lnTo>
                <a:lnTo>
                  <a:pt x="78" y="235"/>
                </a:lnTo>
                <a:lnTo>
                  <a:pt x="78" y="238"/>
                </a:lnTo>
                <a:lnTo>
                  <a:pt x="76" y="246"/>
                </a:lnTo>
                <a:lnTo>
                  <a:pt x="75" y="253"/>
                </a:lnTo>
                <a:lnTo>
                  <a:pt x="75" y="256"/>
                </a:lnTo>
                <a:lnTo>
                  <a:pt x="74" y="256"/>
                </a:lnTo>
                <a:lnTo>
                  <a:pt x="72" y="257"/>
                </a:lnTo>
                <a:lnTo>
                  <a:pt x="66" y="252"/>
                </a:lnTo>
                <a:lnTo>
                  <a:pt x="64" y="250"/>
                </a:lnTo>
                <a:lnTo>
                  <a:pt x="61" y="250"/>
                </a:lnTo>
                <a:lnTo>
                  <a:pt x="60" y="250"/>
                </a:lnTo>
                <a:lnTo>
                  <a:pt x="55" y="250"/>
                </a:lnTo>
                <a:lnTo>
                  <a:pt x="51" y="245"/>
                </a:lnTo>
                <a:lnTo>
                  <a:pt x="44" y="241"/>
                </a:lnTo>
                <a:lnTo>
                  <a:pt x="33" y="237"/>
                </a:lnTo>
                <a:lnTo>
                  <a:pt x="30" y="238"/>
                </a:lnTo>
                <a:lnTo>
                  <a:pt x="29" y="244"/>
                </a:lnTo>
                <a:lnTo>
                  <a:pt x="23" y="248"/>
                </a:lnTo>
                <a:lnTo>
                  <a:pt x="16" y="252"/>
                </a:lnTo>
                <a:lnTo>
                  <a:pt x="14" y="253"/>
                </a:lnTo>
                <a:lnTo>
                  <a:pt x="12" y="259"/>
                </a:lnTo>
                <a:lnTo>
                  <a:pt x="5" y="259"/>
                </a:lnTo>
                <a:lnTo>
                  <a:pt x="1" y="261"/>
                </a:lnTo>
                <a:lnTo>
                  <a:pt x="0" y="26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8" name="Freeform 1810"/>
          <p:cNvSpPr>
            <a:spLocks/>
          </p:cNvSpPr>
          <p:nvPr/>
        </p:nvSpPr>
        <p:spPr bwMode="auto">
          <a:xfrm>
            <a:off x="5030788" y="4814888"/>
            <a:ext cx="161925" cy="274638"/>
          </a:xfrm>
          <a:custGeom>
            <a:avLst/>
            <a:gdLst>
              <a:gd name="T0" fmla="*/ 97 w 102"/>
              <a:gd name="T1" fmla="*/ 173 h 173"/>
              <a:gd name="T2" fmla="*/ 98 w 102"/>
              <a:gd name="T3" fmla="*/ 169 h 173"/>
              <a:gd name="T4" fmla="*/ 98 w 102"/>
              <a:gd name="T5" fmla="*/ 166 h 173"/>
              <a:gd name="T6" fmla="*/ 99 w 102"/>
              <a:gd name="T7" fmla="*/ 163 h 173"/>
              <a:gd name="T8" fmla="*/ 99 w 102"/>
              <a:gd name="T9" fmla="*/ 162 h 173"/>
              <a:gd name="T10" fmla="*/ 102 w 102"/>
              <a:gd name="T11" fmla="*/ 155 h 173"/>
              <a:gd name="T12" fmla="*/ 102 w 102"/>
              <a:gd name="T13" fmla="*/ 151 h 173"/>
              <a:gd name="T14" fmla="*/ 102 w 102"/>
              <a:gd name="T15" fmla="*/ 147 h 173"/>
              <a:gd name="T16" fmla="*/ 101 w 102"/>
              <a:gd name="T17" fmla="*/ 146 h 173"/>
              <a:gd name="T18" fmla="*/ 99 w 102"/>
              <a:gd name="T19" fmla="*/ 144 h 173"/>
              <a:gd name="T20" fmla="*/ 99 w 102"/>
              <a:gd name="T21" fmla="*/ 143 h 173"/>
              <a:gd name="T22" fmla="*/ 99 w 102"/>
              <a:gd name="T23" fmla="*/ 143 h 173"/>
              <a:gd name="T24" fmla="*/ 98 w 102"/>
              <a:gd name="T25" fmla="*/ 139 h 173"/>
              <a:gd name="T26" fmla="*/ 88 w 102"/>
              <a:gd name="T27" fmla="*/ 139 h 173"/>
              <a:gd name="T28" fmla="*/ 86 w 102"/>
              <a:gd name="T29" fmla="*/ 136 h 173"/>
              <a:gd name="T30" fmla="*/ 86 w 102"/>
              <a:gd name="T31" fmla="*/ 133 h 173"/>
              <a:gd name="T32" fmla="*/ 86 w 102"/>
              <a:gd name="T33" fmla="*/ 128 h 173"/>
              <a:gd name="T34" fmla="*/ 86 w 102"/>
              <a:gd name="T35" fmla="*/ 125 h 173"/>
              <a:gd name="T36" fmla="*/ 84 w 102"/>
              <a:gd name="T37" fmla="*/ 114 h 173"/>
              <a:gd name="T38" fmla="*/ 83 w 102"/>
              <a:gd name="T39" fmla="*/ 112 h 173"/>
              <a:gd name="T40" fmla="*/ 82 w 102"/>
              <a:gd name="T41" fmla="*/ 110 h 173"/>
              <a:gd name="T42" fmla="*/ 77 w 102"/>
              <a:gd name="T43" fmla="*/ 103 h 173"/>
              <a:gd name="T44" fmla="*/ 72 w 102"/>
              <a:gd name="T45" fmla="*/ 80 h 173"/>
              <a:gd name="T46" fmla="*/ 72 w 102"/>
              <a:gd name="T47" fmla="*/ 79 h 173"/>
              <a:gd name="T48" fmla="*/ 72 w 102"/>
              <a:gd name="T49" fmla="*/ 78 h 173"/>
              <a:gd name="T50" fmla="*/ 68 w 102"/>
              <a:gd name="T51" fmla="*/ 71 h 173"/>
              <a:gd name="T52" fmla="*/ 61 w 102"/>
              <a:gd name="T53" fmla="*/ 68 h 173"/>
              <a:gd name="T54" fmla="*/ 56 w 102"/>
              <a:gd name="T55" fmla="*/ 65 h 173"/>
              <a:gd name="T56" fmla="*/ 47 w 102"/>
              <a:gd name="T57" fmla="*/ 64 h 173"/>
              <a:gd name="T58" fmla="*/ 45 w 102"/>
              <a:gd name="T59" fmla="*/ 60 h 173"/>
              <a:gd name="T60" fmla="*/ 39 w 102"/>
              <a:gd name="T61" fmla="*/ 58 h 173"/>
              <a:gd name="T62" fmla="*/ 34 w 102"/>
              <a:gd name="T63" fmla="*/ 54 h 173"/>
              <a:gd name="T64" fmla="*/ 34 w 102"/>
              <a:gd name="T65" fmla="*/ 53 h 173"/>
              <a:gd name="T66" fmla="*/ 30 w 102"/>
              <a:gd name="T67" fmla="*/ 53 h 173"/>
              <a:gd name="T68" fmla="*/ 24 w 102"/>
              <a:gd name="T69" fmla="*/ 49 h 173"/>
              <a:gd name="T70" fmla="*/ 23 w 102"/>
              <a:gd name="T71" fmla="*/ 48 h 173"/>
              <a:gd name="T72" fmla="*/ 22 w 102"/>
              <a:gd name="T73" fmla="*/ 46 h 173"/>
              <a:gd name="T74" fmla="*/ 20 w 102"/>
              <a:gd name="T75" fmla="*/ 42 h 173"/>
              <a:gd name="T76" fmla="*/ 22 w 102"/>
              <a:gd name="T77" fmla="*/ 34 h 173"/>
              <a:gd name="T78" fmla="*/ 23 w 102"/>
              <a:gd name="T79" fmla="*/ 31 h 173"/>
              <a:gd name="T80" fmla="*/ 20 w 102"/>
              <a:gd name="T81" fmla="*/ 31 h 173"/>
              <a:gd name="T82" fmla="*/ 9 w 102"/>
              <a:gd name="T83" fmla="*/ 30 h 173"/>
              <a:gd name="T84" fmla="*/ 1 w 102"/>
              <a:gd name="T85" fmla="*/ 28 h 173"/>
              <a:gd name="T86" fmla="*/ 1 w 102"/>
              <a:gd name="T87" fmla="*/ 27 h 173"/>
              <a:gd name="T88" fmla="*/ 0 w 102"/>
              <a:gd name="T89" fmla="*/ 24 h 173"/>
              <a:gd name="T90" fmla="*/ 0 w 102"/>
              <a:gd name="T91" fmla="*/ 20 h 173"/>
              <a:gd name="T92" fmla="*/ 1 w 102"/>
              <a:gd name="T93" fmla="*/ 1 h 173"/>
              <a:gd name="T94" fmla="*/ 1 w 102"/>
              <a:gd name="T95" fmla="*/ 0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02" h="173">
                <a:moveTo>
                  <a:pt x="97" y="173"/>
                </a:moveTo>
                <a:lnTo>
                  <a:pt x="98" y="169"/>
                </a:lnTo>
                <a:lnTo>
                  <a:pt x="98" y="166"/>
                </a:lnTo>
                <a:lnTo>
                  <a:pt x="99" y="163"/>
                </a:lnTo>
                <a:lnTo>
                  <a:pt x="99" y="162"/>
                </a:lnTo>
                <a:lnTo>
                  <a:pt x="102" y="155"/>
                </a:lnTo>
                <a:lnTo>
                  <a:pt x="102" y="151"/>
                </a:lnTo>
                <a:lnTo>
                  <a:pt x="102" y="147"/>
                </a:lnTo>
                <a:lnTo>
                  <a:pt x="101" y="146"/>
                </a:lnTo>
                <a:lnTo>
                  <a:pt x="99" y="144"/>
                </a:lnTo>
                <a:lnTo>
                  <a:pt x="99" y="143"/>
                </a:lnTo>
                <a:lnTo>
                  <a:pt x="99" y="143"/>
                </a:lnTo>
                <a:lnTo>
                  <a:pt x="98" y="139"/>
                </a:lnTo>
                <a:lnTo>
                  <a:pt x="88" y="139"/>
                </a:lnTo>
                <a:lnTo>
                  <a:pt x="86" y="136"/>
                </a:lnTo>
                <a:lnTo>
                  <a:pt x="86" y="133"/>
                </a:lnTo>
                <a:lnTo>
                  <a:pt x="86" y="128"/>
                </a:lnTo>
                <a:lnTo>
                  <a:pt x="86" y="125"/>
                </a:lnTo>
                <a:lnTo>
                  <a:pt x="84" y="114"/>
                </a:lnTo>
                <a:lnTo>
                  <a:pt x="83" y="112"/>
                </a:lnTo>
                <a:lnTo>
                  <a:pt x="82" y="110"/>
                </a:lnTo>
                <a:lnTo>
                  <a:pt x="77" y="103"/>
                </a:lnTo>
                <a:lnTo>
                  <a:pt x="72" y="80"/>
                </a:lnTo>
                <a:lnTo>
                  <a:pt x="72" y="79"/>
                </a:lnTo>
                <a:lnTo>
                  <a:pt x="72" y="78"/>
                </a:lnTo>
                <a:lnTo>
                  <a:pt x="68" y="71"/>
                </a:lnTo>
                <a:lnTo>
                  <a:pt x="61" y="68"/>
                </a:lnTo>
                <a:lnTo>
                  <a:pt x="56" y="65"/>
                </a:lnTo>
                <a:lnTo>
                  <a:pt x="47" y="64"/>
                </a:lnTo>
                <a:lnTo>
                  <a:pt x="45" y="60"/>
                </a:lnTo>
                <a:lnTo>
                  <a:pt x="39" y="58"/>
                </a:lnTo>
                <a:lnTo>
                  <a:pt x="34" y="54"/>
                </a:lnTo>
                <a:lnTo>
                  <a:pt x="34" y="53"/>
                </a:lnTo>
                <a:lnTo>
                  <a:pt x="30" y="53"/>
                </a:lnTo>
                <a:lnTo>
                  <a:pt x="24" y="49"/>
                </a:lnTo>
                <a:lnTo>
                  <a:pt x="23" y="48"/>
                </a:lnTo>
                <a:lnTo>
                  <a:pt x="22" y="46"/>
                </a:lnTo>
                <a:lnTo>
                  <a:pt x="20" y="42"/>
                </a:lnTo>
                <a:lnTo>
                  <a:pt x="22" y="34"/>
                </a:lnTo>
                <a:lnTo>
                  <a:pt x="23" y="31"/>
                </a:lnTo>
                <a:lnTo>
                  <a:pt x="20" y="31"/>
                </a:lnTo>
                <a:lnTo>
                  <a:pt x="9" y="30"/>
                </a:lnTo>
                <a:lnTo>
                  <a:pt x="1" y="28"/>
                </a:lnTo>
                <a:lnTo>
                  <a:pt x="1" y="27"/>
                </a:lnTo>
                <a:lnTo>
                  <a:pt x="0" y="24"/>
                </a:lnTo>
                <a:lnTo>
                  <a:pt x="0" y="20"/>
                </a:lnTo>
                <a:lnTo>
                  <a:pt x="1" y="1"/>
                </a:lnTo>
                <a:lnTo>
                  <a:pt x="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9" name="Freeform 1811"/>
          <p:cNvSpPr>
            <a:spLocks/>
          </p:cNvSpPr>
          <p:nvPr/>
        </p:nvSpPr>
        <p:spPr bwMode="auto">
          <a:xfrm>
            <a:off x="4830763" y="5057776"/>
            <a:ext cx="41275" cy="12700"/>
          </a:xfrm>
          <a:custGeom>
            <a:avLst/>
            <a:gdLst>
              <a:gd name="T0" fmla="*/ 0 w 26"/>
              <a:gd name="T1" fmla="*/ 0 h 8"/>
              <a:gd name="T2" fmla="*/ 6 w 26"/>
              <a:gd name="T3" fmla="*/ 1 h 8"/>
              <a:gd name="T4" fmla="*/ 12 w 26"/>
              <a:gd name="T5" fmla="*/ 1 h 8"/>
              <a:gd name="T6" fmla="*/ 12 w 26"/>
              <a:gd name="T7" fmla="*/ 2 h 8"/>
              <a:gd name="T8" fmla="*/ 15 w 26"/>
              <a:gd name="T9" fmla="*/ 5 h 8"/>
              <a:gd name="T10" fmla="*/ 19 w 26"/>
              <a:gd name="T11" fmla="*/ 5 h 8"/>
              <a:gd name="T12" fmla="*/ 21 w 26"/>
              <a:gd name="T13" fmla="*/ 6 h 8"/>
              <a:gd name="T14" fmla="*/ 26 w 26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6" h="8">
                <a:moveTo>
                  <a:pt x="0" y="0"/>
                </a:moveTo>
                <a:lnTo>
                  <a:pt x="6" y="1"/>
                </a:lnTo>
                <a:lnTo>
                  <a:pt x="12" y="1"/>
                </a:lnTo>
                <a:lnTo>
                  <a:pt x="12" y="2"/>
                </a:lnTo>
                <a:lnTo>
                  <a:pt x="15" y="5"/>
                </a:lnTo>
                <a:lnTo>
                  <a:pt x="19" y="5"/>
                </a:lnTo>
                <a:lnTo>
                  <a:pt x="21" y="6"/>
                </a:lnTo>
                <a:lnTo>
                  <a:pt x="26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0" name="Freeform 1812"/>
          <p:cNvSpPr>
            <a:spLocks/>
          </p:cNvSpPr>
          <p:nvPr/>
        </p:nvSpPr>
        <p:spPr bwMode="auto">
          <a:xfrm>
            <a:off x="4587875" y="5054601"/>
            <a:ext cx="95250" cy="34925"/>
          </a:xfrm>
          <a:custGeom>
            <a:avLst/>
            <a:gdLst>
              <a:gd name="T0" fmla="*/ 0 w 60"/>
              <a:gd name="T1" fmla="*/ 0 h 22"/>
              <a:gd name="T2" fmla="*/ 4 w 60"/>
              <a:gd name="T3" fmla="*/ 2 h 22"/>
              <a:gd name="T4" fmla="*/ 4 w 60"/>
              <a:gd name="T5" fmla="*/ 4 h 22"/>
              <a:gd name="T6" fmla="*/ 4 w 60"/>
              <a:gd name="T7" fmla="*/ 7 h 22"/>
              <a:gd name="T8" fmla="*/ 4 w 60"/>
              <a:gd name="T9" fmla="*/ 10 h 22"/>
              <a:gd name="T10" fmla="*/ 7 w 60"/>
              <a:gd name="T11" fmla="*/ 14 h 22"/>
              <a:gd name="T12" fmla="*/ 17 w 60"/>
              <a:gd name="T13" fmla="*/ 17 h 22"/>
              <a:gd name="T14" fmla="*/ 28 w 60"/>
              <a:gd name="T15" fmla="*/ 15 h 22"/>
              <a:gd name="T16" fmla="*/ 29 w 60"/>
              <a:gd name="T17" fmla="*/ 15 h 22"/>
              <a:gd name="T18" fmla="*/ 36 w 60"/>
              <a:gd name="T19" fmla="*/ 17 h 22"/>
              <a:gd name="T20" fmla="*/ 41 w 60"/>
              <a:gd name="T21" fmla="*/ 22 h 22"/>
              <a:gd name="T22" fmla="*/ 45 w 60"/>
              <a:gd name="T23" fmla="*/ 17 h 22"/>
              <a:gd name="T24" fmla="*/ 48 w 60"/>
              <a:gd name="T25" fmla="*/ 11 h 22"/>
              <a:gd name="T26" fmla="*/ 51 w 60"/>
              <a:gd name="T27" fmla="*/ 8 h 22"/>
              <a:gd name="T28" fmla="*/ 55 w 60"/>
              <a:gd name="T29" fmla="*/ 12 h 22"/>
              <a:gd name="T30" fmla="*/ 56 w 60"/>
              <a:gd name="T31" fmla="*/ 12 h 22"/>
              <a:gd name="T32" fmla="*/ 60 w 60"/>
              <a:gd name="T33" fmla="*/ 14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0" h="22">
                <a:moveTo>
                  <a:pt x="0" y="0"/>
                </a:moveTo>
                <a:lnTo>
                  <a:pt x="4" y="2"/>
                </a:lnTo>
                <a:lnTo>
                  <a:pt x="4" y="4"/>
                </a:lnTo>
                <a:lnTo>
                  <a:pt x="4" y="7"/>
                </a:lnTo>
                <a:lnTo>
                  <a:pt x="4" y="10"/>
                </a:lnTo>
                <a:lnTo>
                  <a:pt x="7" y="14"/>
                </a:lnTo>
                <a:lnTo>
                  <a:pt x="17" y="17"/>
                </a:lnTo>
                <a:lnTo>
                  <a:pt x="28" y="15"/>
                </a:lnTo>
                <a:lnTo>
                  <a:pt x="29" y="15"/>
                </a:lnTo>
                <a:lnTo>
                  <a:pt x="36" y="17"/>
                </a:lnTo>
                <a:lnTo>
                  <a:pt x="41" y="22"/>
                </a:lnTo>
                <a:lnTo>
                  <a:pt x="45" y="17"/>
                </a:lnTo>
                <a:lnTo>
                  <a:pt x="48" y="11"/>
                </a:lnTo>
                <a:lnTo>
                  <a:pt x="51" y="8"/>
                </a:lnTo>
                <a:lnTo>
                  <a:pt x="55" y="12"/>
                </a:lnTo>
                <a:lnTo>
                  <a:pt x="56" y="12"/>
                </a:lnTo>
                <a:lnTo>
                  <a:pt x="60" y="1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814"/>
          <p:cNvSpPr>
            <a:spLocks/>
          </p:cNvSpPr>
          <p:nvPr/>
        </p:nvSpPr>
        <p:spPr bwMode="auto">
          <a:xfrm>
            <a:off x="5384800" y="4999038"/>
            <a:ext cx="22225" cy="106363"/>
          </a:xfrm>
          <a:custGeom>
            <a:avLst/>
            <a:gdLst>
              <a:gd name="T0" fmla="*/ 0 w 14"/>
              <a:gd name="T1" fmla="*/ 0 h 67"/>
              <a:gd name="T2" fmla="*/ 2 w 14"/>
              <a:gd name="T3" fmla="*/ 7 h 67"/>
              <a:gd name="T4" fmla="*/ 5 w 14"/>
              <a:gd name="T5" fmla="*/ 15 h 67"/>
              <a:gd name="T6" fmla="*/ 11 w 14"/>
              <a:gd name="T7" fmla="*/ 28 h 67"/>
              <a:gd name="T8" fmla="*/ 11 w 14"/>
              <a:gd name="T9" fmla="*/ 30 h 67"/>
              <a:gd name="T10" fmla="*/ 14 w 14"/>
              <a:gd name="T11" fmla="*/ 42 h 67"/>
              <a:gd name="T12" fmla="*/ 13 w 14"/>
              <a:gd name="T13" fmla="*/ 52 h 67"/>
              <a:gd name="T14" fmla="*/ 9 w 14"/>
              <a:gd name="T15" fmla="*/ 60 h 67"/>
              <a:gd name="T16" fmla="*/ 0 w 14"/>
              <a:gd name="T17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67">
                <a:moveTo>
                  <a:pt x="0" y="0"/>
                </a:moveTo>
                <a:lnTo>
                  <a:pt x="2" y="7"/>
                </a:lnTo>
                <a:lnTo>
                  <a:pt x="5" y="15"/>
                </a:lnTo>
                <a:lnTo>
                  <a:pt x="11" y="28"/>
                </a:lnTo>
                <a:lnTo>
                  <a:pt x="11" y="30"/>
                </a:lnTo>
                <a:lnTo>
                  <a:pt x="14" y="42"/>
                </a:lnTo>
                <a:lnTo>
                  <a:pt x="13" y="52"/>
                </a:lnTo>
                <a:lnTo>
                  <a:pt x="9" y="60"/>
                </a:lnTo>
                <a:lnTo>
                  <a:pt x="0" y="6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815"/>
          <p:cNvSpPr>
            <a:spLocks/>
          </p:cNvSpPr>
          <p:nvPr/>
        </p:nvSpPr>
        <p:spPr bwMode="auto">
          <a:xfrm>
            <a:off x="4643438" y="4972050"/>
            <a:ext cx="85725" cy="34925"/>
          </a:xfrm>
          <a:custGeom>
            <a:avLst/>
            <a:gdLst>
              <a:gd name="T0" fmla="*/ 54 w 54"/>
              <a:gd name="T1" fmla="*/ 15 h 22"/>
              <a:gd name="T2" fmla="*/ 51 w 54"/>
              <a:gd name="T3" fmla="*/ 17 h 22"/>
              <a:gd name="T4" fmla="*/ 49 w 54"/>
              <a:gd name="T5" fmla="*/ 17 h 22"/>
              <a:gd name="T6" fmla="*/ 42 w 54"/>
              <a:gd name="T7" fmla="*/ 15 h 22"/>
              <a:gd name="T8" fmla="*/ 32 w 54"/>
              <a:gd name="T9" fmla="*/ 14 h 22"/>
              <a:gd name="T10" fmla="*/ 28 w 54"/>
              <a:gd name="T11" fmla="*/ 9 h 22"/>
              <a:gd name="T12" fmla="*/ 25 w 54"/>
              <a:gd name="T13" fmla="*/ 6 h 22"/>
              <a:gd name="T14" fmla="*/ 24 w 54"/>
              <a:gd name="T15" fmla="*/ 3 h 22"/>
              <a:gd name="T16" fmla="*/ 16 w 54"/>
              <a:gd name="T17" fmla="*/ 0 h 22"/>
              <a:gd name="T18" fmla="*/ 8 w 54"/>
              <a:gd name="T19" fmla="*/ 4 h 22"/>
              <a:gd name="T20" fmla="*/ 4 w 54"/>
              <a:gd name="T21" fmla="*/ 14 h 22"/>
              <a:gd name="T22" fmla="*/ 0 w 54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4" h="22">
                <a:moveTo>
                  <a:pt x="54" y="15"/>
                </a:moveTo>
                <a:lnTo>
                  <a:pt x="51" y="17"/>
                </a:lnTo>
                <a:lnTo>
                  <a:pt x="49" y="17"/>
                </a:lnTo>
                <a:lnTo>
                  <a:pt x="42" y="15"/>
                </a:lnTo>
                <a:lnTo>
                  <a:pt x="32" y="14"/>
                </a:lnTo>
                <a:lnTo>
                  <a:pt x="28" y="9"/>
                </a:lnTo>
                <a:lnTo>
                  <a:pt x="25" y="6"/>
                </a:lnTo>
                <a:lnTo>
                  <a:pt x="24" y="3"/>
                </a:lnTo>
                <a:lnTo>
                  <a:pt x="16" y="0"/>
                </a:lnTo>
                <a:lnTo>
                  <a:pt x="8" y="4"/>
                </a:lnTo>
                <a:lnTo>
                  <a:pt x="4" y="14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816"/>
          <p:cNvSpPr>
            <a:spLocks/>
          </p:cNvSpPr>
          <p:nvPr/>
        </p:nvSpPr>
        <p:spPr bwMode="auto">
          <a:xfrm>
            <a:off x="4281488" y="4857750"/>
            <a:ext cx="53975" cy="22225"/>
          </a:xfrm>
          <a:custGeom>
            <a:avLst/>
            <a:gdLst>
              <a:gd name="T0" fmla="*/ 34 w 34"/>
              <a:gd name="T1" fmla="*/ 0 h 14"/>
              <a:gd name="T2" fmla="*/ 30 w 34"/>
              <a:gd name="T3" fmla="*/ 0 h 14"/>
              <a:gd name="T4" fmla="*/ 24 w 34"/>
              <a:gd name="T5" fmla="*/ 4 h 14"/>
              <a:gd name="T6" fmla="*/ 21 w 34"/>
              <a:gd name="T7" fmla="*/ 6 h 14"/>
              <a:gd name="T8" fmla="*/ 19 w 34"/>
              <a:gd name="T9" fmla="*/ 10 h 14"/>
              <a:gd name="T10" fmla="*/ 19 w 34"/>
              <a:gd name="T11" fmla="*/ 11 h 14"/>
              <a:gd name="T12" fmla="*/ 15 w 34"/>
              <a:gd name="T13" fmla="*/ 14 h 14"/>
              <a:gd name="T14" fmla="*/ 11 w 34"/>
              <a:gd name="T15" fmla="*/ 12 h 14"/>
              <a:gd name="T16" fmla="*/ 9 w 34"/>
              <a:gd name="T17" fmla="*/ 11 h 14"/>
              <a:gd name="T18" fmla="*/ 6 w 34"/>
              <a:gd name="T19" fmla="*/ 4 h 14"/>
              <a:gd name="T20" fmla="*/ 1 w 34"/>
              <a:gd name="T21" fmla="*/ 4 h 14"/>
              <a:gd name="T22" fmla="*/ 0 w 34"/>
              <a:gd name="T23" fmla="*/ 1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4" h="14">
                <a:moveTo>
                  <a:pt x="34" y="0"/>
                </a:moveTo>
                <a:lnTo>
                  <a:pt x="30" y="0"/>
                </a:lnTo>
                <a:lnTo>
                  <a:pt x="24" y="4"/>
                </a:lnTo>
                <a:lnTo>
                  <a:pt x="21" y="6"/>
                </a:lnTo>
                <a:lnTo>
                  <a:pt x="19" y="10"/>
                </a:lnTo>
                <a:lnTo>
                  <a:pt x="19" y="11"/>
                </a:lnTo>
                <a:lnTo>
                  <a:pt x="15" y="14"/>
                </a:lnTo>
                <a:lnTo>
                  <a:pt x="11" y="12"/>
                </a:lnTo>
                <a:lnTo>
                  <a:pt x="9" y="11"/>
                </a:lnTo>
                <a:lnTo>
                  <a:pt x="6" y="4"/>
                </a:lnTo>
                <a:lnTo>
                  <a:pt x="1" y="4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817"/>
          <p:cNvSpPr>
            <a:spLocks/>
          </p:cNvSpPr>
          <p:nvPr/>
        </p:nvSpPr>
        <p:spPr bwMode="auto">
          <a:xfrm>
            <a:off x="4562475" y="4775200"/>
            <a:ext cx="55563" cy="149225"/>
          </a:xfrm>
          <a:custGeom>
            <a:avLst/>
            <a:gdLst>
              <a:gd name="T0" fmla="*/ 35 w 35"/>
              <a:gd name="T1" fmla="*/ 0 h 94"/>
              <a:gd name="T2" fmla="*/ 31 w 35"/>
              <a:gd name="T3" fmla="*/ 7 h 94"/>
              <a:gd name="T4" fmla="*/ 23 w 35"/>
              <a:gd name="T5" fmla="*/ 10 h 94"/>
              <a:gd name="T6" fmla="*/ 22 w 35"/>
              <a:gd name="T7" fmla="*/ 10 h 94"/>
              <a:gd name="T8" fmla="*/ 20 w 35"/>
              <a:gd name="T9" fmla="*/ 11 h 94"/>
              <a:gd name="T10" fmla="*/ 20 w 35"/>
              <a:gd name="T11" fmla="*/ 13 h 94"/>
              <a:gd name="T12" fmla="*/ 19 w 35"/>
              <a:gd name="T13" fmla="*/ 14 h 94"/>
              <a:gd name="T14" fmla="*/ 14 w 35"/>
              <a:gd name="T15" fmla="*/ 19 h 94"/>
              <a:gd name="T16" fmla="*/ 14 w 35"/>
              <a:gd name="T17" fmla="*/ 25 h 94"/>
              <a:gd name="T18" fmla="*/ 8 w 35"/>
              <a:gd name="T19" fmla="*/ 26 h 94"/>
              <a:gd name="T20" fmla="*/ 7 w 35"/>
              <a:gd name="T21" fmla="*/ 34 h 94"/>
              <a:gd name="T22" fmla="*/ 8 w 35"/>
              <a:gd name="T23" fmla="*/ 40 h 94"/>
              <a:gd name="T24" fmla="*/ 8 w 35"/>
              <a:gd name="T25" fmla="*/ 49 h 94"/>
              <a:gd name="T26" fmla="*/ 7 w 35"/>
              <a:gd name="T27" fmla="*/ 56 h 94"/>
              <a:gd name="T28" fmla="*/ 3 w 35"/>
              <a:gd name="T29" fmla="*/ 62 h 94"/>
              <a:gd name="T30" fmla="*/ 3 w 35"/>
              <a:gd name="T31" fmla="*/ 68 h 94"/>
              <a:gd name="T32" fmla="*/ 1 w 35"/>
              <a:gd name="T33" fmla="*/ 75 h 94"/>
              <a:gd name="T34" fmla="*/ 1 w 35"/>
              <a:gd name="T35" fmla="*/ 79 h 94"/>
              <a:gd name="T36" fmla="*/ 0 w 35"/>
              <a:gd name="T37" fmla="*/ 85 h 94"/>
              <a:gd name="T38" fmla="*/ 1 w 35"/>
              <a:gd name="T39" fmla="*/ 92 h 94"/>
              <a:gd name="T40" fmla="*/ 1 w 35"/>
              <a:gd name="T41" fmla="*/ 94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5" h="94">
                <a:moveTo>
                  <a:pt x="35" y="0"/>
                </a:moveTo>
                <a:lnTo>
                  <a:pt x="31" y="7"/>
                </a:lnTo>
                <a:lnTo>
                  <a:pt x="23" y="10"/>
                </a:lnTo>
                <a:lnTo>
                  <a:pt x="22" y="10"/>
                </a:lnTo>
                <a:lnTo>
                  <a:pt x="20" y="11"/>
                </a:lnTo>
                <a:lnTo>
                  <a:pt x="20" y="13"/>
                </a:lnTo>
                <a:lnTo>
                  <a:pt x="19" y="14"/>
                </a:lnTo>
                <a:lnTo>
                  <a:pt x="14" y="19"/>
                </a:lnTo>
                <a:lnTo>
                  <a:pt x="14" y="25"/>
                </a:lnTo>
                <a:lnTo>
                  <a:pt x="8" y="26"/>
                </a:lnTo>
                <a:lnTo>
                  <a:pt x="7" y="34"/>
                </a:lnTo>
                <a:lnTo>
                  <a:pt x="8" y="40"/>
                </a:lnTo>
                <a:lnTo>
                  <a:pt x="8" y="49"/>
                </a:lnTo>
                <a:lnTo>
                  <a:pt x="7" y="56"/>
                </a:lnTo>
                <a:lnTo>
                  <a:pt x="3" y="62"/>
                </a:lnTo>
                <a:lnTo>
                  <a:pt x="3" y="68"/>
                </a:lnTo>
                <a:lnTo>
                  <a:pt x="1" y="75"/>
                </a:lnTo>
                <a:lnTo>
                  <a:pt x="1" y="79"/>
                </a:lnTo>
                <a:lnTo>
                  <a:pt x="0" y="85"/>
                </a:lnTo>
                <a:lnTo>
                  <a:pt x="1" y="92"/>
                </a:lnTo>
                <a:lnTo>
                  <a:pt x="1" y="9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818"/>
          <p:cNvSpPr>
            <a:spLocks/>
          </p:cNvSpPr>
          <p:nvPr/>
        </p:nvSpPr>
        <p:spPr bwMode="auto">
          <a:xfrm>
            <a:off x="4965700" y="4768850"/>
            <a:ext cx="66675" cy="46038"/>
          </a:xfrm>
          <a:custGeom>
            <a:avLst/>
            <a:gdLst>
              <a:gd name="T0" fmla="*/ 0 w 42"/>
              <a:gd name="T1" fmla="*/ 0 h 29"/>
              <a:gd name="T2" fmla="*/ 5 w 42"/>
              <a:gd name="T3" fmla="*/ 3 h 29"/>
              <a:gd name="T4" fmla="*/ 8 w 42"/>
              <a:gd name="T5" fmla="*/ 7 h 29"/>
              <a:gd name="T6" fmla="*/ 9 w 42"/>
              <a:gd name="T7" fmla="*/ 8 h 29"/>
              <a:gd name="T8" fmla="*/ 9 w 42"/>
              <a:gd name="T9" fmla="*/ 12 h 29"/>
              <a:gd name="T10" fmla="*/ 11 w 42"/>
              <a:gd name="T11" fmla="*/ 15 h 29"/>
              <a:gd name="T12" fmla="*/ 11 w 42"/>
              <a:gd name="T13" fmla="*/ 17 h 29"/>
              <a:gd name="T14" fmla="*/ 12 w 42"/>
              <a:gd name="T15" fmla="*/ 18 h 29"/>
              <a:gd name="T16" fmla="*/ 20 w 42"/>
              <a:gd name="T17" fmla="*/ 23 h 29"/>
              <a:gd name="T18" fmla="*/ 22 w 42"/>
              <a:gd name="T19" fmla="*/ 23 h 29"/>
              <a:gd name="T20" fmla="*/ 28 w 42"/>
              <a:gd name="T21" fmla="*/ 23 h 29"/>
              <a:gd name="T22" fmla="*/ 34 w 42"/>
              <a:gd name="T23" fmla="*/ 26 h 29"/>
              <a:gd name="T24" fmla="*/ 42 w 42"/>
              <a:gd name="T25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2" h="29">
                <a:moveTo>
                  <a:pt x="0" y="0"/>
                </a:moveTo>
                <a:lnTo>
                  <a:pt x="5" y="3"/>
                </a:lnTo>
                <a:lnTo>
                  <a:pt x="8" y="7"/>
                </a:lnTo>
                <a:lnTo>
                  <a:pt x="9" y="8"/>
                </a:lnTo>
                <a:lnTo>
                  <a:pt x="9" y="12"/>
                </a:lnTo>
                <a:lnTo>
                  <a:pt x="11" y="15"/>
                </a:lnTo>
                <a:lnTo>
                  <a:pt x="11" y="17"/>
                </a:lnTo>
                <a:lnTo>
                  <a:pt x="12" y="18"/>
                </a:lnTo>
                <a:lnTo>
                  <a:pt x="20" y="23"/>
                </a:lnTo>
                <a:lnTo>
                  <a:pt x="22" y="23"/>
                </a:lnTo>
                <a:lnTo>
                  <a:pt x="28" y="23"/>
                </a:lnTo>
                <a:lnTo>
                  <a:pt x="34" y="26"/>
                </a:lnTo>
                <a:lnTo>
                  <a:pt x="42" y="2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819"/>
          <p:cNvSpPr>
            <a:spLocks/>
          </p:cNvSpPr>
          <p:nvPr/>
        </p:nvSpPr>
        <p:spPr bwMode="auto">
          <a:xfrm>
            <a:off x="4714875" y="4708525"/>
            <a:ext cx="158750" cy="55563"/>
          </a:xfrm>
          <a:custGeom>
            <a:avLst/>
            <a:gdLst>
              <a:gd name="T0" fmla="*/ 0 w 100"/>
              <a:gd name="T1" fmla="*/ 0 h 35"/>
              <a:gd name="T2" fmla="*/ 4 w 100"/>
              <a:gd name="T3" fmla="*/ 1 h 35"/>
              <a:gd name="T4" fmla="*/ 12 w 100"/>
              <a:gd name="T5" fmla="*/ 4 h 35"/>
              <a:gd name="T6" fmla="*/ 15 w 100"/>
              <a:gd name="T7" fmla="*/ 10 h 35"/>
              <a:gd name="T8" fmla="*/ 23 w 100"/>
              <a:gd name="T9" fmla="*/ 11 h 35"/>
              <a:gd name="T10" fmla="*/ 32 w 100"/>
              <a:gd name="T11" fmla="*/ 14 h 35"/>
              <a:gd name="T12" fmla="*/ 40 w 100"/>
              <a:gd name="T13" fmla="*/ 19 h 35"/>
              <a:gd name="T14" fmla="*/ 42 w 100"/>
              <a:gd name="T15" fmla="*/ 20 h 35"/>
              <a:gd name="T16" fmla="*/ 43 w 100"/>
              <a:gd name="T17" fmla="*/ 25 h 35"/>
              <a:gd name="T18" fmla="*/ 49 w 100"/>
              <a:gd name="T19" fmla="*/ 23 h 35"/>
              <a:gd name="T20" fmla="*/ 51 w 100"/>
              <a:gd name="T21" fmla="*/ 23 h 35"/>
              <a:gd name="T22" fmla="*/ 62 w 100"/>
              <a:gd name="T23" fmla="*/ 25 h 35"/>
              <a:gd name="T24" fmla="*/ 70 w 100"/>
              <a:gd name="T25" fmla="*/ 29 h 35"/>
              <a:gd name="T26" fmla="*/ 72 w 100"/>
              <a:gd name="T27" fmla="*/ 29 h 35"/>
              <a:gd name="T28" fmla="*/ 80 w 100"/>
              <a:gd name="T29" fmla="*/ 35 h 35"/>
              <a:gd name="T30" fmla="*/ 91 w 100"/>
              <a:gd name="T31" fmla="*/ 34 h 35"/>
              <a:gd name="T32" fmla="*/ 100 w 100"/>
              <a:gd name="T33" fmla="*/ 3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00" h="35">
                <a:moveTo>
                  <a:pt x="0" y="0"/>
                </a:moveTo>
                <a:lnTo>
                  <a:pt x="4" y="1"/>
                </a:lnTo>
                <a:lnTo>
                  <a:pt x="12" y="4"/>
                </a:lnTo>
                <a:lnTo>
                  <a:pt x="15" y="10"/>
                </a:lnTo>
                <a:lnTo>
                  <a:pt x="23" y="11"/>
                </a:lnTo>
                <a:lnTo>
                  <a:pt x="32" y="14"/>
                </a:lnTo>
                <a:lnTo>
                  <a:pt x="40" y="19"/>
                </a:lnTo>
                <a:lnTo>
                  <a:pt x="42" y="20"/>
                </a:lnTo>
                <a:lnTo>
                  <a:pt x="43" y="25"/>
                </a:lnTo>
                <a:lnTo>
                  <a:pt x="49" y="23"/>
                </a:lnTo>
                <a:lnTo>
                  <a:pt x="51" y="23"/>
                </a:lnTo>
                <a:lnTo>
                  <a:pt x="62" y="25"/>
                </a:lnTo>
                <a:lnTo>
                  <a:pt x="70" y="29"/>
                </a:lnTo>
                <a:lnTo>
                  <a:pt x="72" y="29"/>
                </a:lnTo>
                <a:lnTo>
                  <a:pt x="80" y="35"/>
                </a:lnTo>
                <a:lnTo>
                  <a:pt x="91" y="34"/>
                </a:lnTo>
                <a:lnTo>
                  <a:pt x="100" y="3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820"/>
          <p:cNvSpPr>
            <a:spLocks/>
          </p:cNvSpPr>
          <p:nvPr/>
        </p:nvSpPr>
        <p:spPr bwMode="auto">
          <a:xfrm>
            <a:off x="4335463" y="4678363"/>
            <a:ext cx="26988" cy="1588"/>
          </a:xfrm>
          <a:custGeom>
            <a:avLst/>
            <a:gdLst>
              <a:gd name="T0" fmla="*/ 17 w 17"/>
              <a:gd name="T1" fmla="*/ 1 h 1"/>
              <a:gd name="T2" fmla="*/ 13 w 17"/>
              <a:gd name="T3" fmla="*/ 0 h 1"/>
              <a:gd name="T4" fmla="*/ 7 w 17"/>
              <a:gd name="T5" fmla="*/ 1 h 1"/>
              <a:gd name="T6" fmla="*/ 2 w 17"/>
              <a:gd name="T7" fmla="*/ 1 h 1"/>
              <a:gd name="T8" fmla="*/ 0 w 17"/>
              <a:gd name="T9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">
                <a:moveTo>
                  <a:pt x="17" y="1"/>
                </a:moveTo>
                <a:lnTo>
                  <a:pt x="13" y="0"/>
                </a:lnTo>
                <a:lnTo>
                  <a:pt x="7" y="1"/>
                </a:ln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1821"/>
          <p:cNvSpPr>
            <a:spLocks/>
          </p:cNvSpPr>
          <p:nvPr/>
        </p:nvSpPr>
        <p:spPr bwMode="auto">
          <a:xfrm>
            <a:off x="4848225" y="4624388"/>
            <a:ext cx="185738" cy="190500"/>
          </a:xfrm>
          <a:custGeom>
            <a:avLst/>
            <a:gdLst>
              <a:gd name="T0" fmla="*/ 0 w 117"/>
              <a:gd name="T1" fmla="*/ 0 h 120"/>
              <a:gd name="T2" fmla="*/ 10 w 117"/>
              <a:gd name="T3" fmla="*/ 5 h 120"/>
              <a:gd name="T4" fmla="*/ 18 w 117"/>
              <a:gd name="T5" fmla="*/ 16 h 120"/>
              <a:gd name="T6" fmla="*/ 33 w 117"/>
              <a:gd name="T7" fmla="*/ 24 h 120"/>
              <a:gd name="T8" fmla="*/ 44 w 117"/>
              <a:gd name="T9" fmla="*/ 23 h 120"/>
              <a:gd name="T10" fmla="*/ 53 w 117"/>
              <a:gd name="T11" fmla="*/ 27 h 120"/>
              <a:gd name="T12" fmla="*/ 64 w 117"/>
              <a:gd name="T13" fmla="*/ 38 h 120"/>
              <a:gd name="T14" fmla="*/ 74 w 117"/>
              <a:gd name="T15" fmla="*/ 49 h 120"/>
              <a:gd name="T16" fmla="*/ 82 w 117"/>
              <a:gd name="T17" fmla="*/ 61 h 120"/>
              <a:gd name="T18" fmla="*/ 85 w 117"/>
              <a:gd name="T19" fmla="*/ 68 h 120"/>
              <a:gd name="T20" fmla="*/ 86 w 117"/>
              <a:gd name="T21" fmla="*/ 69 h 120"/>
              <a:gd name="T22" fmla="*/ 89 w 117"/>
              <a:gd name="T23" fmla="*/ 72 h 120"/>
              <a:gd name="T24" fmla="*/ 98 w 117"/>
              <a:gd name="T25" fmla="*/ 83 h 120"/>
              <a:gd name="T26" fmla="*/ 100 w 117"/>
              <a:gd name="T27" fmla="*/ 86 h 120"/>
              <a:gd name="T28" fmla="*/ 102 w 117"/>
              <a:gd name="T29" fmla="*/ 91 h 120"/>
              <a:gd name="T30" fmla="*/ 102 w 117"/>
              <a:gd name="T31" fmla="*/ 98 h 120"/>
              <a:gd name="T32" fmla="*/ 116 w 117"/>
              <a:gd name="T33" fmla="*/ 106 h 120"/>
              <a:gd name="T34" fmla="*/ 117 w 117"/>
              <a:gd name="T35" fmla="*/ 112 h 120"/>
              <a:gd name="T36" fmla="*/ 116 w 117"/>
              <a:gd name="T37" fmla="*/ 12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17" h="120">
                <a:moveTo>
                  <a:pt x="0" y="0"/>
                </a:moveTo>
                <a:lnTo>
                  <a:pt x="10" y="5"/>
                </a:lnTo>
                <a:lnTo>
                  <a:pt x="18" y="16"/>
                </a:lnTo>
                <a:lnTo>
                  <a:pt x="33" y="24"/>
                </a:lnTo>
                <a:lnTo>
                  <a:pt x="44" y="23"/>
                </a:lnTo>
                <a:lnTo>
                  <a:pt x="53" y="27"/>
                </a:lnTo>
                <a:lnTo>
                  <a:pt x="64" y="38"/>
                </a:lnTo>
                <a:lnTo>
                  <a:pt x="74" y="49"/>
                </a:lnTo>
                <a:lnTo>
                  <a:pt x="82" y="61"/>
                </a:lnTo>
                <a:lnTo>
                  <a:pt x="85" y="68"/>
                </a:lnTo>
                <a:lnTo>
                  <a:pt x="86" y="69"/>
                </a:lnTo>
                <a:lnTo>
                  <a:pt x="89" y="72"/>
                </a:lnTo>
                <a:lnTo>
                  <a:pt x="98" y="83"/>
                </a:lnTo>
                <a:lnTo>
                  <a:pt x="100" y="86"/>
                </a:lnTo>
                <a:lnTo>
                  <a:pt x="102" y="91"/>
                </a:lnTo>
                <a:lnTo>
                  <a:pt x="102" y="98"/>
                </a:lnTo>
                <a:lnTo>
                  <a:pt x="116" y="106"/>
                </a:lnTo>
                <a:lnTo>
                  <a:pt x="117" y="112"/>
                </a:lnTo>
                <a:lnTo>
                  <a:pt x="116" y="12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1822"/>
          <p:cNvSpPr>
            <a:spLocks/>
          </p:cNvSpPr>
          <p:nvPr/>
        </p:nvSpPr>
        <p:spPr bwMode="auto">
          <a:xfrm>
            <a:off x="4703763" y="4452938"/>
            <a:ext cx="120650" cy="152400"/>
          </a:xfrm>
          <a:custGeom>
            <a:avLst/>
            <a:gdLst>
              <a:gd name="T0" fmla="*/ 76 w 76"/>
              <a:gd name="T1" fmla="*/ 96 h 96"/>
              <a:gd name="T2" fmla="*/ 68 w 76"/>
              <a:gd name="T3" fmla="*/ 94 h 96"/>
              <a:gd name="T4" fmla="*/ 62 w 76"/>
              <a:gd name="T5" fmla="*/ 91 h 96"/>
              <a:gd name="T6" fmla="*/ 54 w 76"/>
              <a:gd name="T7" fmla="*/ 91 h 96"/>
              <a:gd name="T8" fmla="*/ 50 w 76"/>
              <a:gd name="T9" fmla="*/ 83 h 96"/>
              <a:gd name="T10" fmla="*/ 45 w 76"/>
              <a:gd name="T11" fmla="*/ 79 h 96"/>
              <a:gd name="T12" fmla="*/ 43 w 76"/>
              <a:gd name="T13" fmla="*/ 78 h 96"/>
              <a:gd name="T14" fmla="*/ 43 w 76"/>
              <a:gd name="T15" fmla="*/ 74 h 96"/>
              <a:gd name="T16" fmla="*/ 37 w 76"/>
              <a:gd name="T17" fmla="*/ 60 h 96"/>
              <a:gd name="T18" fmla="*/ 32 w 76"/>
              <a:gd name="T19" fmla="*/ 46 h 96"/>
              <a:gd name="T20" fmla="*/ 32 w 76"/>
              <a:gd name="T21" fmla="*/ 38 h 96"/>
              <a:gd name="T22" fmla="*/ 32 w 76"/>
              <a:gd name="T23" fmla="*/ 37 h 96"/>
              <a:gd name="T24" fmla="*/ 31 w 76"/>
              <a:gd name="T25" fmla="*/ 37 h 96"/>
              <a:gd name="T26" fmla="*/ 26 w 76"/>
              <a:gd name="T27" fmla="*/ 36 h 96"/>
              <a:gd name="T28" fmla="*/ 22 w 76"/>
              <a:gd name="T29" fmla="*/ 36 h 96"/>
              <a:gd name="T30" fmla="*/ 17 w 76"/>
              <a:gd name="T31" fmla="*/ 33 h 96"/>
              <a:gd name="T32" fmla="*/ 13 w 76"/>
              <a:gd name="T33" fmla="*/ 31 h 96"/>
              <a:gd name="T34" fmla="*/ 12 w 76"/>
              <a:gd name="T35" fmla="*/ 29 h 96"/>
              <a:gd name="T36" fmla="*/ 8 w 76"/>
              <a:gd name="T37" fmla="*/ 22 h 96"/>
              <a:gd name="T38" fmla="*/ 7 w 76"/>
              <a:gd name="T39" fmla="*/ 19 h 96"/>
              <a:gd name="T40" fmla="*/ 5 w 76"/>
              <a:gd name="T41" fmla="*/ 16 h 96"/>
              <a:gd name="T42" fmla="*/ 7 w 76"/>
              <a:gd name="T43" fmla="*/ 14 h 96"/>
              <a:gd name="T44" fmla="*/ 5 w 76"/>
              <a:gd name="T45" fmla="*/ 7 h 96"/>
              <a:gd name="T46" fmla="*/ 5 w 76"/>
              <a:gd name="T47" fmla="*/ 6 h 96"/>
              <a:gd name="T48" fmla="*/ 4 w 76"/>
              <a:gd name="T49" fmla="*/ 6 h 96"/>
              <a:gd name="T50" fmla="*/ 1 w 76"/>
              <a:gd name="T51" fmla="*/ 6 h 96"/>
              <a:gd name="T52" fmla="*/ 1 w 76"/>
              <a:gd name="T53" fmla="*/ 4 h 96"/>
              <a:gd name="T54" fmla="*/ 1 w 76"/>
              <a:gd name="T55" fmla="*/ 1 h 96"/>
              <a:gd name="T56" fmla="*/ 0 w 76"/>
              <a:gd name="T57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6" h="96">
                <a:moveTo>
                  <a:pt x="76" y="96"/>
                </a:moveTo>
                <a:lnTo>
                  <a:pt x="68" y="94"/>
                </a:lnTo>
                <a:lnTo>
                  <a:pt x="62" y="91"/>
                </a:lnTo>
                <a:lnTo>
                  <a:pt x="54" y="91"/>
                </a:lnTo>
                <a:lnTo>
                  <a:pt x="50" y="83"/>
                </a:lnTo>
                <a:lnTo>
                  <a:pt x="45" y="79"/>
                </a:lnTo>
                <a:lnTo>
                  <a:pt x="43" y="78"/>
                </a:lnTo>
                <a:lnTo>
                  <a:pt x="43" y="74"/>
                </a:lnTo>
                <a:lnTo>
                  <a:pt x="37" y="60"/>
                </a:lnTo>
                <a:lnTo>
                  <a:pt x="32" y="46"/>
                </a:lnTo>
                <a:lnTo>
                  <a:pt x="32" y="38"/>
                </a:lnTo>
                <a:lnTo>
                  <a:pt x="32" y="37"/>
                </a:lnTo>
                <a:lnTo>
                  <a:pt x="31" y="37"/>
                </a:lnTo>
                <a:lnTo>
                  <a:pt x="26" y="36"/>
                </a:lnTo>
                <a:lnTo>
                  <a:pt x="22" y="36"/>
                </a:lnTo>
                <a:lnTo>
                  <a:pt x="17" y="33"/>
                </a:lnTo>
                <a:lnTo>
                  <a:pt x="13" y="31"/>
                </a:lnTo>
                <a:lnTo>
                  <a:pt x="12" y="29"/>
                </a:lnTo>
                <a:lnTo>
                  <a:pt x="8" y="22"/>
                </a:lnTo>
                <a:lnTo>
                  <a:pt x="7" y="19"/>
                </a:lnTo>
                <a:lnTo>
                  <a:pt x="5" y="16"/>
                </a:lnTo>
                <a:lnTo>
                  <a:pt x="7" y="14"/>
                </a:lnTo>
                <a:lnTo>
                  <a:pt x="5" y="7"/>
                </a:lnTo>
                <a:lnTo>
                  <a:pt x="5" y="6"/>
                </a:lnTo>
                <a:lnTo>
                  <a:pt x="4" y="6"/>
                </a:lnTo>
                <a:lnTo>
                  <a:pt x="1" y="6"/>
                </a:lnTo>
                <a:lnTo>
                  <a:pt x="1" y="4"/>
                </a:lnTo>
                <a:lnTo>
                  <a:pt x="1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1823"/>
          <p:cNvSpPr>
            <a:spLocks/>
          </p:cNvSpPr>
          <p:nvPr/>
        </p:nvSpPr>
        <p:spPr bwMode="auto">
          <a:xfrm>
            <a:off x="5048250" y="4462463"/>
            <a:ext cx="33338" cy="109538"/>
          </a:xfrm>
          <a:custGeom>
            <a:avLst/>
            <a:gdLst>
              <a:gd name="T0" fmla="*/ 15 w 21"/>
              <a:gd name="T1" fmla="*/ 69 h 69"/>
              <a:gd name="T2" fmla="*/ 16 w 21"/>
              <a:gd name="T3" fmla="*/ 61 h 69"/>
              <a:gd name="T4" fmla="*/ 16 w 21"/>
              <a:gd name="T5" fmla="*/ 53 h 69"/>
              <a:gd name="T6" fmla="*/ 16 w 21"/>
              <a:gd name="T7" fmla="*/ 53 h 69"/>
              <a:gd name="T8" fmla="*/ 16 w 21"/>
              <a:gd name="T9" fmla="*/ 51 h 69"/>
              <a:gd name="T10" fmla="*/ 13 w 21"/>
              <a:gd name="T11" fmla="*/ 50 h 69"/>
              <a:gd name="T12" fmla="*/ 9 w 21"/>
              <a:gd name="T13" fmla="*/ 43 h 69"/>
              <a:gd name="T14" fmla="*/ 9 w 21"/>
              <a:gd name="T15" fmla="*/ 36 h 69"/>
              <a:gd name="T16" fmla="*/ 15 w 21"/>
              <a:gd name="T17" fmla="*/ 23 h 69"/>
              <a:gd name="T18" fmla="*/ 16 w 21"/>
              <a:gd name="T19" fmla="*/ 20 h 69"/>
              <a:gd name="T20" fmla="*/ 19 w 21"/>
              <a:gd name="T21" fmla="*/ 19 h 69"/>
              <a:gd name="T22" fmla="*/ 20 w 21"/>
              <a:gd name="T23" fmla="*/ 13 h 69"/>
              <a:gd name="T24" fmla="*/ 21 w 21"/>
              <a:gd name="T25" fmla="*/ 8 h 69"/>
              <a:gd name="T26" fmla="*/ 20 w 21"/>
              <a:gd name="T27" fmla="*/ 5 h 69"/>
              <a:gd name="T28" fmla="*/ 15 w 21"/>
              <a:gd name="T29" fmla="*/ 2 h 69"/>
              <a:gd name="T30" fmla="*/ 4 w 21"/>
              <a:gd name="T31" fmla="*/ 2 h 69"/>
              <a:gd name="T32" fmla="*/ 0 w 21"/>
              <a:gd name="T33" fmla="*/ 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1" h="69">
                <a:moveTo>
                  <a:pt x="15" y="69"/>
                </a:moveTo>
                <a:lnTo>
                  <a:pt x="16" y="61"/>
                </a:lnTo>
                <a:lnTo>
                  <a:pt x="16" y="53"/>
                </a:lnTo>
                <a:lnTo>
                  <a:pt x="16" y="53"/>
                </a:lnTo>
                <a:lnTo>
                  <a:pt x="16" y="51"/>
                </a:lnTo>
                <a:lnTo>
                  <a:pt x="13" y="50"/>
                </a:lnTo>
                <a:lnTo>
                  <a:pt x="9" y="43"/>
                </a:lnTo>
                <a:lnTo>
                  <a:pt x="9" y="36"/>
                </a:lnTo>
                <a:lnTo>
                  <a:pt x="15" y="23"/>
                </a:lnTo>
                <a:lnTo>
                  <a:pt x="16" y="20"/>
                </a:lnTo>
                <a:lnTo>
                  <a:pt x="19" y="19"/>
                </a:lnTo>
                <a:lnTo>
                  <a:pt x="20" y="13"/>
                </a:lnTo>
                <a:lnTo>
                  <a:pt x="21" y="8"/>
                </a:lnTo>
                <a:lnTo>
                  <a:pt x="20" y="5"/>
                </a:lnTo>
                <a:lnTo>
                  <a:pt x="15" y="2"/>
                </a:lnTo>
                <a:lnTo>
                  <a:pt x="4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1824"/>
          <p:cNvSpPr>
            <a:spLocks/>
          </p:cNvSpPr>
          <p:nvPr/>
        </p:nvSpPr>
        <p:spPr bwMode="auto">
          <a:xfrm>
            <a:off x="5048250" y="4441825"/>
            <a:ext cx="3175" cy="20638"/>
          </a:xfrm>
          <a:custGeom>
            <a:avLst/>
            <a:gdLst>
              <a:gd name="T0" fmla="*/ 0 w 2"/>
              <a:gd name="T1" fmla="*/ 13 h 13"/>
              <a:gd name="T2" fmla="*/ 0 w 2"/>
              <a:gd name="T3" fmla="*/ 11 h 13"/>
              <a:gd name="T4" fmla="*/ 2 w 2"/>
              <a:gd name="T5" fmla="*/ 7 h 13"/>
              <a:gd name="T6" fmla="*/ 2 w 2"/>
              <a:gd name="T7" fmla="*/ 4 h 13"/>
              <a:gd name="T8" fmla="*/ 2 w 2"/>
              <a:gd name="T9" fmla="*/ 2 h 13"/>
              <a:gd name="T10" fmla="*/ 2 w 2"/>
              <a:gd name="T11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" h="13">
                <a:moveTo>
                  <a:pt x="0" y="13"/>
                </a:moveTo>
                <a:lnTo>
                  <a:pt x="0" y="11"/>
                </a:lnTo>
                <a:lnTo>
                  <a:pt x="2" y="7"/>
                </a:lnTo>
                <a:lnTo>
                  <a:pt x="2" y="4"/>
                </a:lnTo>
                <a:lnTo>
                  <a:pt x="2" y="2"/>
                </a:lnTo>
                <a:lnTo>
                  <a:pt x="2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1825"/>
          <p:cNvSpPr>
            <a:spLocks/>
          </p:cNvSpPr>
          <p:nvPr/>
        </p:nvSpPr>
        <p:spPr bwMode="auto">
          <a:xfrm>
            <a:off x="5253038" y="4462463"/>
            <a:ext cx="182563" cy="642938"/>
          </a:xfrm>
          <a:custGeom>
            <a:avLst/>
            <a:gdLst>
              <a:gd name="T0" fmla="*/ 112 w 115"/>
              <a:gd name="T1" fmla="*/ 2 h 405"/>
              <a:gd name="T2" fmla="*/ 107 w 115"/>
              <a:gd name="T3" fmla="*/ 8 h 405"/>
              <a:gd name="T4" fmla="*/ 103 w 115"/>
              <a:gd name="T5" fmla="*/ 13 h 405"/>
              <a:gd name="T6" fmla="*/ 90 w 115"/>
              <a:gd name="T7" fmla="*/ 36 h 405"/>
              <a:gd name="T8" fmla="*/ 90 w 115"/>
              <a:gd name="T9" fmla="*/ 38 h 405"/>
              <a:gd name="T10" fmla="*/ 77 w 115"/>
              <a:gd name="T11" fmla="*/ 46 h 405"/>
              <a:gd name="T12" fmla="*/ 67 w 115"/>
              <a:gd name="T13" fmla="*/ 58 h 405"/>
              <a:gd name="T14" fmla="*/ 60 w 115"/>
              <a:gd name="T15" fmla="*/ 64 h 405"/>
              <a:gd name="T16" fmla="*/ 59 w 115"/>
              <a:gd name="T17" fmla="*/ 65 h 405"/>
              <a:gd name="T18" fmla="*/ 48 w 115"/>
              <a:gd name="T19" fmla="*/ 75 h 405"/>
              <a:gd name="T20" fmla="*/ 40 w 115"/>
              <a:gd name="T21" fmla="*/ 83 h 405"/>
              <a:gd name="T22" fmla="*/ 30 w 115"/>
              <a:gd name="T23" fmla="*/ 96 h 405"/>
              <a:gd name="T24" fmla="*/ 15 w 115"/>
              <a:gd name="T25" fmla="*/ 102 h 405"/>
              <a:gd name="T26" fmla="*/ 7 w 115"/>
              <a:gd name="T27" fmla="*/ 114 h 405"/>
              <a:gd name="T28" fmla="*/ 2 w 115"/>
              <a:gd name="T29" fmla="*/ 128 h 405"/>
              <a:gd name="T30" fmla="*/ 3 w 115"/>
              <a:gd name="T31" fmla="*/ 144 h 405"/>
              <a:gd name="T32" fmla="*/ 7 w 115"/>
              <a:gd name="T33" fmla="*/ 151 h 405"/>
              <a:gd name="T34" fmla="*/ 14 w 115"/>
              <a:gd name="T35" fmla="*/ 162 h 405"/>
              <a:gd name="T36" fmla="*/ 26 w 115"/>
              <a:gd name="T37" fmla="*/ 174 h 405"/>
              <a:gd name="T38" fmla="*/ 32 w 115"/>
              <a:gd name="T39" fmla="*/ 182 h 405"/>
              <a:gd name="T40" fmla="*/ 28 w 115"/>
              <a:gd name="T41" fmla="*/ 200 h 405"/>
              <a:gd name="T42" fmla="*/ 32 w 115"/>
              <a:gd name="T43" fmla="*/ 212 h 405"/>
              <a:gd name="T44" fmla="*/ 32 w 115"/>
              <a:gd name="T45" fmla="*/ 215 h 405"/>
              <a:gd name="T46" fmla="*/ 23 w 115"/>
              <a:gd name="T47" fmla="*/ 229 h 405"/>
              <a:gd name="T48" fmla="*/ 22 w 115"/>
              <a:gd name="T49" fmla="*/ 242 h 405"/>
              <a:gd name="T50" fmla="*/ 22 w 115"/>
              <a:gd name="T51" fmla="*/ 246 h 405"/>
              <a:gd name="T52" fmla="*/ 29 w 115"/>
              <a:gd name="T53" fmla="*/ 256 h 405"/>
              <a:gd name="T54" fmla="*/ 26 w 115"/>
              <a:gd name="T55" fmla="*/ 265 h 405"/>
              <a:gd name="T56" fmla="*/ 32 w 115"/>
              <a:gd name="T57" fmla="*/ 276 h 405"/>
              <a:gd name="T58" fmla="*/ 41 w 115"/>
              <a:gd name="T59" fmla="*/ 286 h 405"/>
              <a:gd name="T60" fmla="*/ 43 w 115"/>
              <a:gd name="T61" fmla="*/ 293 h 405"/>
              <a:gd name="T62" fmla="*/ 45 w 115"/>
              <a:gd name="T63" fmla="*/ 312 h 405"/>
              <a:gd name="T64" fmla="*/ 47 w 115"/>
              <a:gd name="T65" fmla="*/ 325 h 405"/>
              <a:gd name="T66" fmla="*/ 64 w 115"/>
              <a:gd name="T67" fmla="*/ 347 h 405"/>
              <a:gd name="T68" fmla="*/ 70 w 115"/>
              <a:gd name="T69" fmla="*/ 361 h 405"/>
              <a:gd name="T70" fmla="*/ 75 w 115"/>
              <a:gd name="T71" fmla="*/ 373 h 405"/>
              <a:gd name="T72" fmla="*/ 77 w 115"/>
              <a:gd name="T73" fmla="*/ 376 h 405"/>
              <a:gd name="T74" fmla="*/ 79 w 115"/>
              <a:gd name="T75" fmla="*/ 381 h 405"/>
              <a:gd name="T76" fmla="*/ 78 w 115"/>
              <a:gd name="T77" fmla="*/ 385 h 405"/>
              <a:gd name="T78" fmla="*/ 81 w 115"/>
              <a:gd name="T79" fmla="*/ 396 h 4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15" h="405">
                <a:moveTo>
                  <a:pt x="115" y="0"/>
                </a:moveTo>
                <a:lnTo>
                  <a:pt x="112" y="2"/>
                </a:lnTo>
                <a:lnTo>
                  <a:pt x="109" y="1"/>
                </a:lnTo>
                <a:lnTo>
                  <a:pt x="107" y="8"/>
                </a:lnTo>
                <a:lnTo>
                  <a:pt x="104" y="10"/>
                </a:lnTo>
                <a:lnTo>
                  <a:pt x="103" y="13"/>
                </a:lnTo>
                <a:lnTo>
                  <a:pt x="98" y="20"/>
                </a:lnTo>
                <a:lnTo>
                  <a:pt x="90" y="36"/>
                </a:lnTo>
                <a:lnTo>
                  <a:pt x="90" y="36"/>
                </a:lnTo>
                <a:lnTo>
                  <a:pt x="90" y="38"/>
                </a:lnTo>
                <a:lnTo>
                  <a:pt x="90" y="39"/>
                </a:lnTo>
                <a:lnTo>
                  <a:pt x="77" y="46"/>
                </a:lnTo>
                <a:lnTo>
                  <a:pt x="74" y="53"/>
                </a:lnTo>
                <a:lnTo>
                  <a:pt x="67" y="58"/>
                </a:lnTo>
                <a:lnTo>
                  <a:pt x="66" y="60"/>
                </a:lnTo>
                <a:lnTo>
                  <a:pt x="60" y="64"/>
                </a:lnTo>
                <a:lnTo>
                  <a:pt x="60" y="65"/>
                </a:lnTo>
                <a:lnTo>
                  <a:pt x="59" y="65"/>
                </a:lnTo>
                <a:lnTo>
                  <a:pt x="55" y="65"/>
                </a:lnTo>
                <a:lnTo>
                  <a:pt x="48" y="75"/>
                </a:lnTo>
                <a:lnTo>
                  <a:pt x="41" y="77"/>
                </a:lnTo>
                <a:lnTo>
                  <a:pt x="40" y="83"/>
                </a:lnTo>
                <a:lnTo>
                  <a:pt x="38" y="84"/>
                </a:lnTo>
                <a:lnTo>
                  <a:pt x="30" y="96"/>
                </a:lnTo>
                <a:lnTo>
                  <a:pt x="25" y="100"/>
                </a:lnTo>
                <a:lnTo>
                  <a:pt x="15" y="102"/>
                </a:lnTo>
                <a:lnTo>
                  <a:pt x="10" y="106"/>
                </a:lnTo>
                <a:lnTo>
                  <a:pt x="7" y="114"/>
                </a:lnTo>
                <a:lnTo>
                  <a:pt x="6" y="117"/>
                </a:lnTo>
                <a:lnTo>
                  <a:pt x="2" y="128"/>
                </a:lnTo>
                <a:lnTo>
                  <a:pt x="0" y="137"/>
                </a:lnTo>
                <a:lnTo>
                  <a:pt x="3" y="144"/>
                </a:lnTo>
                <a:lnTo>
                  <a:pt x="3" y="147"/>
                </a:lnTo>
                <a:lnTo>
                  <a:pt x="7" y="151"/>
                </a:lnTo>
                <a:lnTo>
                  <a:pt x="8" y="152"/>
                </a:lnTo>
                <a:lnTo>
                  <a:pt x="14" y="162"/>
                </a:lnTo>
                <a:lnTo>
                  <a:pt x="25" y="169"/>
                </a:lnTo>
                <a:lnTo>
                  <a:pt x="26" y="174"/>
                </a:lnTo>
                <a:lnTo>
                  <a:pt x="32" y="178"/>
                </a:lnTo>
                <a:lnTo>
                  <a:pt x="32" y="182"/>
                </a:lnTo>
                <a:lnTo>
                  <a:pt x="30" y="195"/>
                </a:lnTo>
                <a:lnTo>
                  <a:pt x="28" y="200"/>
                </a:lnTo>
                <a:lnTo>
                  <a:pt x="30" y="205"/>
                </a:lnTo>
                <a:lnTo>
                  <a:pt x="32" y="212"/>
                </a:lnTo>
                <a:lnTo>
                  <a:pt x="32" y="214"/>
                </a:lnTo>
                <a:lnTo>
                  <a:pt x="32" y="215"/>
                </a:lnTo>
                <a:lnTo>
                  <a:pt x="25" y="220"/>
                </a:lnTo>
                <a:lnTo>
                  <a:pt x="23" y="229"/>
                </a:lnTo>
                <a:lnTo>
                  <a:pt x="21" y="235"/>
                </a:lnTo>
                <a:lnTo>
                  <a:pt x="22" y="242"/>
                </a:lnTo>
                <a:lnTo>
                  <a:pt x="22" y="244"/>
                </a:lnTo>
                <a:lnTo>
                  <a:pt x="22" y="246"/>
                </a:lnTo>
                <a:lnTo>
                  <a:pt x="26" y="250"/>
                </a:lnTo>
                <a:lnTo>
                  <a:pt x="29" y="256"/>
                </a:lnTo>
                <a:lnTo>
                  <a:pt x="28" y="261"/>
                </a:lnTo>
                <a:lnTo>
                  <a:pt x="26" y="265"/>
                </a:lnTo>
                <a:lnTo>
                  <a:pt x="28" y="274"/>
                </a:lnTo>
                <a:lnTo>
                  <a:pt x="32" y="276"/>
                </a:lnTo>
                <a:lnTo>
                  <a:pt x="37" y="279"/>
                </a:lnTo>
                <a:lnTo>
                  <a:pt x="41" y="286"/>
                </a:lnTo>
                <a:lnTo>
                  <a:pt x="43" y="289"/>
                </a:lnTo>
                <a:lnTo>
                  <a:pt x="43" y="293"/>
                </a:lnTo>
                <a:lnTo>
                  <a:pt x="48" y="305"/>
                </a:lnTo>
                <a:lnTo>
                  <a:pt x="45" y="312"/>
                </a:lnTo>
                <a:lnTo>
                  <a:pt x="43" y="315"/>
                </a:lnTo>
                <a:lnTo>
                  <a:pt x="47" y="325"/>
                </a:lnTo>
                <a:lnTo>
                  <a:pt x="53" y="335"/>
                </a:lnTo>
                <a:lnTo>
                  <a:pt x="64" y="347"/>
                </a:lnTo>
                <a:lnTo>
                  <a:pt x="70" y="353"/>
                </a:lnTo>
                <a:lnTo>
                  <a:pt x="70" y="361"/>
                </a:lnTo>
                <a:lnTo>
                  <a:pt x="73" y="366"/>
                </a:lnTo>
                <a:lnTo>
                  <a:pt x="75" y="373"/>
                </a:lnTo>
                <a:lnTo>
                  <a:pt x="77" y="375"/>
                </a:lnTo>
                <a:lnTo>
                  <a:pt x="77" y="376"/>
                </a:lnTo>
                <a:lnTo>
                  <a:pt x="79" y="380"/>
                </a:lnTo>
                <a:lnTo>
                  <a:pt x="79" y="381"/>
                </a:lnTo>
                <a:lnTo>
                  <a:pt x="78" y="384"/>
                </a:lnTo>
                <a:lnTo>
                  <a:pt x="78" y="385"/>
                </a:lnTo>
                <a:lnTo>
                  <a:pt x="78" y="390"/>
                </a:lnTo>
                <a:lnTo>
                  <a:pt x="81" y="396"/>
                </a:lnTo>
                <a:lnTo>
                  <a:pt x="83" y="40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1826"/>
          <p:cNvSpPr>
            <a:spLocks/>
          </p:cNvSpPr>
          <p:nvPr/>
        </p:nvSpPr>
        <p:spPr bwMode="auto">
          <a:xfrm>
            <a:off x="4873625" y="4421188"/>
            <a:ext cx="174625" cy="61913"/>
          </a:xfrm>
          <a:custGeom>
            <a:avLst/>
            <a:gdLst>
              <a:gd name="T0" fmla="*/ 0 w 110"/>
              <a:gd name="T1" fmla="*/ 0 h 39"/>
              <a:gd name="T2" fmla="*/ 6 w 110"/>
              <a:gd name="T3" fmla="*/ 4 h 39"/>
              <a:gd name="T4" fmla="*/ 21 w 110"/>
              <a:gd name="T5" fmla="*/ 9 h 39"/>
              <a:gd name="T6" fmla="*/ 39 w 110"/>
              <a:gd name="T7" fmla="*/ 16 h 39"/>
              <a:gd name="T8" fmla="*/ 44 w 110"/>
              <a:gd name="T9" fmla="*/ 21 h 39"/>
              <a:gd name="T10" fmla="*/ 46 w 110"/>
              <a:gd name="T11" fmla="*/ 21 h 39"/>
              <a:gd name="T12" fmla="*/ 51 w 110"/>
              <a:gd name="T13" fmla="*/ 24 h 39"/>
              <a:gd name="T14" fmla="*/ 52 w 110"/>
              <a:gd name="T15" fmla="*/ 26 h 39"/>
              <a:gd name="T16" fmla="*/ 58 w 110"/>
              <a:gd name="T17" fmla="*/ 31 h 39"/>
              <a:gd name="T18" fmla="*/ 63 w 110"/>
              <a:gd name="T19" fmla="*/ 39 h 39"/>
              <a:gd name="T20" fmla="*/ 66 w 110"/>
              <a:gd name="T21" fmla="*/ 38 h 39"/>
              <a:gd name="T22" fmla="*/ 66 w 110"/>
              <a:gd name="T23" fmla="*/ 35 h 39"/>
              <a:gd name="T24" fmla="*/ 69 w 110"/>
              <a:gd name="T25" fmla="*/ 32 h 39"/>
              <a:gd name="T26" fmla="*/ 70 w 110"/>
              <a:gd name="T27" fmla="*/ 32 h 39"/>
              <a:gd name="T28" fmla="*/ 77 w 110"/>
              <a:gd name="T29" fmla="*/ 32 h 39"/>
              <a:gd name="T30" fmla="*/ 80 w 110"/>
              <a:gd name="T31" fmla="*/ 32 h 39"/>
              <a:gd name="T32" fmla="*/ 88 w 110"/>
              <a:gd name="T33" fmla="*/ 32 h 39"/>
              <a:gd name="T34" fmla="*/ 95 w 110"/>
              <a:gd name="T35" fmla="*/ 35 h 39"/>
              <a:gd name="T36" fmla="*/ 100 w 110"/>
              <a:gd name="T37" fmla="*/ 34 h 39"/>
              <a:gd name="T38" fmla="*/ 106 w 110"/>
              <a:gd name="T39" fmla="*/ 28 h 39"/>
              <a:gd name="T40" fmla="*/ 110 w 110"/>
              <a:gd name="T41" fmla="*/ 26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0" h="39">
                <a:moveTo>
                  <a:pt x="0" y="0"/>
                </a:moveTo>
                <a:lnTo>
                  <a:pt x="6" y="4"/>
                </a:lnTo>
                <a:lnTo>
                  <a:pt x="21" y="9"/>
                </a:lnTo>
                <a:lnTo>
                  <a:pt x="39" y="16"/>
                </a:lnTo>
                <a:lnTo>
                  <a:pt x="44" y="21"/>
                </a:lnTo>
                <a:lnTo>
                  <a:pt x="46" y="21"/>
                </a:lnTo>
                <a:lnTo>
                  <a:pt x="51" y="24"/>
                </a:lnTo>
                <a:lnTo>
                  <a:pt x="52" y="26"/>
                </a:lnTo>
                <a:lnTo>
                  <a:pt x="58" y="31"/>
                </a:lnTo>
                <a:lnTo>
                  <a:pt x="63" y="39"/>
                </a:lnTo>
                <a:lnTo>
                  <a:pt x="66" y="38"/>
                </a:lnTo>
                <a:lnTo>
                  <a:pt x="66" y="35"/>
                </a:lnTo>
                <a:lnTo>
                  <a:pt x="69" y="32"/>
                </a:lnTo>
                <a:lnTo>
                  <a:pt x="70" y="32"/>
                </a:lnTo>
                <a:lnTo>
                  <a:pt x="77" y="32"/>
                </a:lnTo>
                <a:lnTo>
                  <a:pt x="80" y="32"/>
                </a:lnTo>
                <a:lnTo>
                  <a:pt x="88" y="32"/>
                </a:lnTo>
                <a:lnTo>
                  <a:pt x="95" y="35"/>
                </a:lnTo>
                <a:lnTo>
                  <a:pt x="100" y="34"/>
                </a:lnTo>
                <a:lnTo>
                  <a:pt x="106" y="28"/>
                </a:lnTo>
                <a:lnTo>
                  <a:pt x="110" y="2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1827"/>
          <p:cNvSpPr>
            <a:spLocks/>
          </p:cNvSpPr>
          <p:nvPr/>
        </p:nvSpPr>
        <p:spPr bwMode="auto">
          <a:xfrm>
            <a:off x="5359400" y="4225925"/>
            <a:ext cx="153988" cy="106363"/>
          </a:xfrm>
          <a:custGeom>
            <a:avLst/>
            <a:gdLst>
              <a:gd name="T0" fmla="*/ 0 w 97"/>
              <a:gd name="T1" fmla="*/ 0 h 67"/>
              <a:gd name="T2" fmla="*/ 1 w 97"/>
              <a:gd name="T3" fmla="*/ 3 h 67"/>
              <a:gd name="T4" fmla="*/ 6 w 97"/>
              <a:gd name="T5" fmla="*/ 5 h 67"/>
              <a:gd name="T6" fmla="*/ 14 w 97"/>
              <a:gd name="T7" fmla="*/ 5 h 67"/>
              <a:gd name="T8" fmla="*/ 19 w 97"/>
              <a:gd name="T9" fmla="*/ 9 h 67"/>
              <a:gd name="T10" fmla="*/ 25 w 97"/>
              <a:gd name="T11" fmla="*/ 15 h 67"/>
              <a:gd name="T12" fmla="*/ 26 w 97"/>
              <a:gd name="T13" fmla="*/ 19 h 67"/>
              <a:gd name="T14" fmla="*/ 27 w 97"/>
              <a:gd name="T15" fmla="*/ 22 h 67"/>
              <a:gd name="T16" fmla="*/ 30 w 97"/>
              <a:gd name="T17" fmla="*/ 30 h 67"/>
              <a:gd name="T18" fmla="*/ 41 w 97"/>
              <a:gd name="T19" fmla="*/ 30 h 67"/>
              <a:gd name="T20" fmla="*/ 45 w 97"/>
              <a:gd name="T21" fmla="*/ 34 h 67"/>
              <a:gd name="T22" fmla="*/ 48 w 97"/>
              <a:gd name="T23" fmla="*/ 37 h 67"/>
              <a:gd name="T24" fmla="*/ 51 w 97"/>
              <a:gd name="T25" fmla="*/ 39 h 67"/>
              <a:gd name="T26" fmla="*/ 49 w 97"/>
              <a:gd name="T27" fmla="*/ 45 h 67"/>
              <a:gd name="T28" fmla="*/ 53 w 97"/>
              <a:gd name="T29" fmla="*/ 49 h 67"/>
              <a:gd name="T30" fmla="*/ 60 w 97"/>
              <a:gd name="T31" fmla="*/ 46 h 67"/>
              <a:gd name="T32" fmla="*/ 66 w 97"/>
              <a:gd name="T33" fmla="*/ 48 h 67"/>
              <a:gd name="T34" fmla="*/ 70 w 97"/>
              <a:gd name="T35" fmla="*/ 52 h 67"/>
              <a:gd name="T36" fmla="*/ 72 w 97"/>
              <a:gd name="T37" fmla="*/ 53 h 67"/>
              <a:gd name="T38" fmla="*/ 81 w 97"/>
              <a:gd name="T39" fmla="*/ 52 h 67"/>
              <a:gd name="T40" fmla="*/ 89 w 97"/>
              <a:gd name="T41" fmla="*/ 52 h 67"/>
              <a:gd name="T42" fmla="*/ 89 w 97"/>
              <a:gd name="T43" fmla="*/ 56 h 67"/>
              <a:gd name="T44" fmla="*/ 90 w 97"/>
              <a:gd name="T45" fmla="*/ 64 h 67"/>
              <a:gd name="T46" fmla="*/ 97 w 97"/>
              <a:gd name="T47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7" h="67">
                <a:moveTo>
                  <a:pt x="0" y="0"/>
                </a:moveTo>
                <a:lnTo>
                  <a:pt x="1" y="3"/>
                </a:lnTo>
                <a:lnTo>
                  <a:pt x="6" y="5"/>
                </a:lnTo>
                <a:lnTo>
                  <a:pt x="14" y="5"/>
                </a:lnTo>
                <a:lnTo>
                  <a:pt x="19" y="9"/>
                </a:lnTo>
                <a:lnTo>
                  <a:pt x="25" y="15"/>
                </a:lnTo>
                <a:lnTo>
                  <a:pt x="26" y="19"/>
                </a:lnTo>
                <a:lnTo>
                  <a:pt x="27" y="22"/>
                </a:lnTo>
                <a:lnTo>
                  <a:pt x="30" y="30"/>
                </a:lnTo>
                <a:lnTo>
                  <a:pt x="41" y="30"/>
                </a:lnTo>
                <a:lnTo>
                  <a:pt x="45" y="34"/>
                </a:lnTo>
                <a:lnTo>
                  <a:pt x="48" y="37"/>
                </a:lnTo>
                <a:lnTo>
                  <a:pt x="51" y="39"/>
                </a:lnTo>
                <a:lnTo>
                  <a:pt x="49" y="45"/>
                </a:lnTo>
                <a:lnTo>
                  <a:pt x="53" y="49"/>
                </a:lnTo>
                <a:lnTo>
                  <a:pt x="60" y="46"/>
                </a:lnTo>
                <a:lnTo>
                  <a:pt x="66" y="48"/>
                </a:lnTo>
                <a:lnTo>
                  <a:pt x="70" y="52"/>
                </a:lnTo>
                <a:lnTo>
                  <a:pt x="72" y="53"/>
                </a:lnTo>
                <a:lnTo>
                  <a:pt x="81" y="52"/>
                </a:lnTo>
                <a:lnTo>
                  <a:pt x="89" y="52"/>
                </a:lnTo>
                <a:lnTo>
                  <a:pt x="89" y="56"/>
                </a:lnTo>
                <a:lnTo>
                  <a:pt x="90" y="64"/>
                </a:lnTo>
                <a:lnTo>
                  <a:pt x="97" y="6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1828"/>
          <p:cNvSpPr>
            <a:spLocks/>
          </p:cNvSpPr>
          <p:nvPr/>
        </p:nvSpPr>
        <p:spPr bwMode="auto">
          <a:xfrm>
            <a:off x="5246688" y="4129088"/>
            <a:ext cx="19050" cy="79375"/>
          </a:xfrm>
          <a:custGeom>
            <a:avLst/>
            <a:gdLst>
              <a:gd name="T0" fmla="*/ 12 w 12"/>
              <a:gd name="T1" fmla="*/ 49 h 50"/>
              <a:gd name="T2" fmla="*/ 8 w 12"/>
              <a:gd name="T3" fmla="*/ 50 h 50"/>
              <a:gd name="T4" fmla="*/ 7 w 12"/>
              <a:gd name="T5" fmla="*/ 43 h 50"/>
              <a:gd name="T6" fmla="*/ 8 w 12"/>
              <a:gd name="T7" fmla="*/ 38 h 50"/>
              <a:gd name="T8" fmla="*/ 6 w 12"/>
              <a:gd name="T9" fmla="*/ 30 h 50"/>
              <a:gd name="T10" fmla="*/ 6 w 12"/>
              <a:gd name="T11" fmla="*/ 28 h 50"/>
              <a:gd name="T12" fmla="*/ 4 w 12"/>
              <a:gd name="T13" fmla="*/ 21 h 50"/>
              <a:gd name="T14" fmla="*/ 3 w 12"/>
              <a:gd name="T15" fmla="*/ 16 h 50"/>
              <a:gd name="T16" fmla="*/ 0 w 12"/>
              <a:gd name="T17" fmla="*/ 12 h 50"/>
              <a:gd name="T18" fmla="*/ 2 w 12"/>
              <a:gd name="T19" fmla="*/ 1 h 50"/>
              <a:gd name="T20" fmla="*/ 4 w 12"/>
              <a:gd name="T21" fmla="*/ 1 h 50"/>
              <a:gd name="T22" fmla="*/ 6 w 12"/>
              <a:gd name="T23" fmla="*/ 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" h="50">
                <a:moveTo>
                  <a:pt x="12" y="49"/>
                </a:moveTo>
                <a:lnTo>
                  <a:pt x="8" y="50"/>
                </a:lnTo>
                <a:lnTo>
                  <a:pt x="7" y="43"/>
                </a:lnTo>
                <a:lnTo>
                  <a:pt x="8" y="38"/>
                </a:lnTo>
                <a:lnTo>
                  <a:pt x="6" y="30"/>
                </a:lnTo>
                <a:lnTo>
                  <a:pt x="6" y="28"/>
                </a:lnTo>
                <a:lnTo>
                  <a:pt x="4" y="21"/>
                </a:lnTo>
                <a:lnTo>
                  <a:pt x="3" y="16"/>
                </a:lnTo>
                <a:lnTo>
                  <a:pt x="0" y="12"/>
                </a:lnTo>
                <a:lnTo>
                  <a:pt x="2" y="1"/>
                </a:lnTo>
                <a:lnTo>
                  <a:pt x="4" y="1"/>
                </a:lnTo>
                <a:lnTo>
                  <a:pt x="6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1829"/>
          <p:cNvSpPr>
            <a:spLocks/>
          </p:cNvSpPr>
          <p:nvPr/>
        </p:nvSpPr>
        <p:spPr bwMode="auto">
          <a:xfrm>
            <a:off x="5092700" y="4173538"/>
            <a:ext cx="68263" cy="255588"/>
          </a:xfrm>
          <a:custGeom>
            <a:avLst/>
            <a:gdLst>
              <a:gd name="T0" fmla="*/ 30 w 43"/>
              <a:gd name="T1" fmla="*/ 0 h 161"/>
              <a:gd name="T2" fmla="*/ 29 w 43"/>
              <a:gd name="T3" fmla="*/ 4 h 161"/>
              <a:gd name="T4" fmla="*/ 26 w 43"/>
              <a:gd name="T5" fmla="*/ 11 h 161"/>
              <a:gd name="T6" fmla="*/ 25 w 43"/>
              <a:gd name="T7" fmla="*/ 14 h 161"/>
              <a:gd name="T8" fmla="*/ 22 w 43"/>
              <a:gd name="T9" fmla="*/ 18 h 161"/>
              <a:gd name="T10" fmla="*/ 22 w 43"/>
              <a:gd name="T11" fmla="*/ 26 h 161"/>
              <a:gd name="T12" fmla="*/ 22 w 43"/>
              <a:gd name="T13" fmla="*/ 29 h 161"/>
              <a:gd name="T14" fmla="*/ 21 w 43"/>
              <a:gd name="T15" fmla="*/ 33 h 161"/>
              <a:gd name="T16" fmla="*/ 19 w 43"/>
              <a:gd name="T17" fmla="*/ 36 h 161"/>
              <a:gd name="T18" fmla="*/ 17 w 43"/>
              <a:gd name="T19" fmla="*/ 38 h 161"/>
              <a:gd name="T20" fmla="*/ 14 w 43"/>
              <a:gd name="T21" fmla="*/ 38 h 161"/>
              <a:gd name="T22" fmla="*/ 7 w 43"/>
              <a:gd name="T23" fmla="*/ 38 h 161"/>
              <a:gd name="T24" fmla="*/ 7 w 43"/>
              <a:gd name="T25" fmla="*/ 40 h 161"/>
              <a:gd name="T26" fmla="*/ 4 w 43"/>
              <a:gd name="T27" fmla="*/ 42 h 161"/>
              <a:gd name="T28" fmla="*/ 0 w 43"/>
              <a:gd name="T29" fmla="*/ 49 h 161"/>
              <a:gd name="T30" fmla="*/ 0 w 43"/>
              <a:gd name="T31" fmla="*/ 59 h 161"/>
              <a:gd name="T32" fmla="*/ 7 w 43"/>
              <a:gd name="T33" fmla="*/ 67 h 161"/>
              <a:gd name="T34" fmla="*/ 10 w 43"/>
              <a:gd name="T35" fmla="*/ 70 h 161"/>
              <a:gd name="T36" fmla="*/ 11 w 43"/>
              <a:gd name="T37" fmla="*/ 71 h 161"/>
              <a:gd name="T38" fmla="*/ 11 w 43"/>
              <a:gd name="T39" fmla="*/ 71 h 161"/>
              <a:gd name="T40" fmla="*/ 11 w 43"/>
              <a:gd name="T41" fmla="*/ 72 h 161"/>
              <a:gd name="T42" fmla="*/ 13 w 43"/>
              <a:gd name="T43" fmla="*/ 82 h 161"/>
              <a:gd name="T44" fmla="*/ 17 w 43"/>
              <a:gd name="T45" fmla="*/ 86 h 161"/>
              <a:gd name="T46" fmla="*/ 18 w 43"/>
              <a:gd name="T47" fmla="*/ 89 h 161"/>
              <a:gd name="T48" fmla="*/ 19 w 43"/>
              <a:gd name="T49" fmla="*/ 89 h 161"/>
              <a:gd name="T50" fmla="*/ 17 w 43"/>
              <a:gd name="T51" fmla="*/ 98 h 161"/>
              <a:gd name="T52" fmla="*/ 22 w 43"/>
              <a:gd name="T53" fmla="*/ 122 h 161"/>
              <a:gd name="T54" fmla="*/ 32 w 43"/>
              <a:gd name="T55" fmla="*/ 128 h 161"/>
              <a:gd name="T56" fmla="*/ 38 w 43"/>
              <a:gd name="T57" fmla="*/ 131 h 161"/>
              <a:gd name="T58" fmla="*/ 40 w 43"/>
              <a:gd name="T59" fmla="*/ 137 h 161"/>
              <a:gd name="T60" fmla="*/ 36 w 43"/>
              <a:gd name="T61" fmla="*/ 150 h 161"/>
              <a:gd name="T62" fmla="*/ 37 w 43"/>
              <a:gd name="T63" fmla="*/ 154 h 161"/>
              <a:gd name="T64" fmla="*/ 43 w 43"/>
              <a:gd name="T65" fmla="*/ 161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3" h="161">
                <a:moveTo>
                  <a:pt x="30" y="0"/>
                </a:moveTo>
                <a:lnTo>
                  <a:pt x="29" y="4"/>
                </a:lnTo>
                <a:lnTo>
                  <a:pt x="26" y="11"/>
                </a:lnTo>
                <a:lnTo>
                  <a:pt x="25" y="14"/>
                </a:lnTo>
                <a:lnTo>
                  <a:pt x="22" y="18"/>
                </a:lnTo>
                <a:lnTo>
                  <a:pt x="22" y="26"/>
                </a:lnTo>
                <a:lnTo>
                  <a:pt x="22" y="29"/>
                </a:lnTo>
                <a:lnTo>
                  <a:pt x="21" y="33"/>
                </a:lnTo>
                <a:lnTo>
                  <a:pt x="19" y="36"/>
                </a:lnTo>
                <a:lnTo>
                  <a:pt x="17" y="38"/>
                </a:lnTo>
                <a:lnTo>
                  <a:pt x="14" y="38"/>
                </a:lnTo>
                <a:lnTo>
                  <a:pt x="7" y="38"/>
                </a:lnTo>
                <a:lnTo>
                  <a:pt x="7" y="40"/>
                </a:lnTo>
                <a:lnTo>
                  <a:pt x="4" y="42"/>
                </a:lnTo>
                <a:lnTo>
                  <a:pt x="0" y="49"/>
                </a:lnTo>
                <a:lnTo>
                  <a:pt x="0" y="59"/>
                </a:lnTo>
                <a:lnTo>
                  <a:pt x="7" y="67"/>
                </a:lnTo>
                <a:lnTo>
                  <a:pt x="10" y="70"/>
                </a:lnTo>
                <a:lnTo>
                  <a:pt x="11" y="71"/>
                </a:lnTo>
                <a:lnTo>
                  <a:pt x="11" y="71"/>
                </a:lnTo>
                <a:lnTo>
                  <a:pt x="11" y="72"/>
                </a:lnTo>
                <a:lnTo>
                  <a:pt x="13" y="82"/>
                </a:lnTo>
                <a:lnTo>
                  <a:pt x="17" y="86"/>
                </a:lnTo>
                <a:lnTo>
                  <a:pt x="18" y="89"/>
                </a:lnTo>
                <a:lnTo>
                  <a:pt x="19" y="89"/>
                </a:lnTo>
                <a:lnTo>
                  <a:pt x="17" y="98"/>
                </a:lnTo>
                <a:lnTo>
                  <a:pt x="22" y="122"/>
                </a:lnTo>
                <a:lnTo>
                  <a:pt x="32" y="128"/>
                </a:lnTo>
                <a:lnTo>
                  <a:pt x="38" y="131"/>
                </a:lnTo>
                <a:lnTo>
                  <a:pt x="40" y="137"/>
                </a:lnTo>
                <a:lnTo>
                  <a:pt x="36" y="150"/>
                </a:lnTo>
                <a:lnTo>
                  <a:pt x="37" y="154"/>
                </a:lnTo>
                <a:lnTo>
                  <a:pt x="43" y="16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1830"/>
          <p:cNvSpPr>
            <a:spLocks/>
          </p:cNvSpPr>
          <p:nvPr/>
        </p:nvSpPr>
        <p:spPr bwMode="auto">
          <a:xfrm>
            <a:off x="5210175" y="4167188"/>
            <a:ext cx="177800" cy="261938"/>
          </a:xfrm>
          <a:custGeom>
            <a:avLst/>
            <a:gdLst>
              <a:gd name="T0" fmla="*/ 7 w 112"/>
              <a:gd name="T1" fmla="*/ 0 h 165"/>
              <a:gd name="T2" fmla="*/ 10 w 112"/>
              <a:gd name="T3" fmla="*/ 4 h 165"/>
              <a:gd name="T4" fmla="*/ 10 w 112"/>
              <a:gd name="T5" fmla="*/ 6 h 165"/>
              <a:gd name="T6" fmla="*/ 10 w 112"/>
              <a:gd name="T7" fmla="*/ 11 h 165"/>
              <a:gd name="T8" fmla="*/ 10 w 112"/>
              <a:gd name="T9" fmla="*/ 18 h 165"/>
              <a:gd name="T10" fmla="*/ 5 w 112"/>
              <a:gd name="T11" fmla="*/ 25 h 165"/>
              <a:gd name="T12" fmla="*/ 10 w 112"/>
              <a:gd name="T13" fmla="*/ 31 h 165"/>
              <a:gd name="T14" fmla="*/ 10 w 112"/>
              <a:gd name="T15" fmla="*/ 42 h 165"/>
              <a:gd name="T16" fmla="*/ 8 w 112"/>
              <a:gd name="T17" fmla="*/ 42 h 165"/>
              <a:gd name="T18" fmla="*/ 8 w 112"/>
              <a:gd name="T19" fmla="*/ 44 h 165"/>
              <a:gd name="T20" fmla="*/ 7 w 112"/>
              <a:gd name="T21" fmla="*/ 51 h 165"/>
              <a:gd name="T22" fmla="*/ 1 w 112"/>
              <a:gd name="T23" fmla="*/ 57 h 165"/>
              <a:gd name="T24" fmla="*/ 1 w 112"/>
              <a:gd name="T25" fmla="*/ 61 h 165"/>
              <a:gd name="T26" fmla="*/ 0 w 112"/>
              <a:gd name="T27" fmla="*/ 64 h 165"/>
              <a:gd name="T28" fmla="*/ 0 w 112"/>
              <a:gd name="T29" fmla="*/ 66 h 165"/>
              <a:gd name="T30" fmla="*/ 1 w 112"/>
              <a:gd name="T31" fmla="*/ 68 h 165"/>
              <a:gd name="T32" fmla="*/ 3 w 112"/>
              <a:gd name="T33" fmla="*/ 71 h 165"/>
              <a:gd name="T34" fmla="*/ 3 w 112"/>
              <a:gd name="T35" fmla="*/ 72 h 165"/>
              <a:gd name="T36" fmla="*/ 7 w 112"/>
              <a:gd name="T37" fmla="*/ 75 h 165"/>
              <a:gd name="T38" fmla="*/ 8 w 112"/>
              <a:gd name="T39" fmla="*/ 75 h 165"/>
              <a:gd name="T40" fmla="*/ 8 w 112"/>
              <a:gd name="T41" fmla="*/ 76 h 165"/>
              <a:gd name="T42" fmla="*/ 8 w 112"/>
              <a:gd name="T43" fmla="*/ 78 h 165"/>
              <a:gd name="T44" fmla="*/ 8 w 112"/>
              <a:gd name="T45" fmla="*/ 82 h 165"/>
              <a:gd name="T46" fmla="*/ 7 w 112"/>
              <a:gd name="T47" fmla="*/ 83 h 165"/>
              <a:gd name="T48" fmla="*/ 12 w 112"/>
              <a:gd name="T49" fmla="*/ 87 h 165"/>
              <a:gd name="T50" fmla="*/ 19 w 112"/>
              <a:gd name="T51" fmla="*/ 87 h 165"/>
              <a:gd name="T52" fmla="*/ 25 w 112"/>
              <a:gd name="T53" fmla="*/ 89 h 165"/>
              <a:gd name="T54" fmla="*/ 30 w 112"/>
              <a:gd name="T55" fmla="*/ 94 h 165"/>
              <a:gd name="T56" fmla="*/ 37 w 112"/>
              <a:gd name="T57" fmla="*/ 96 h 165"/>
              <a:gd name="T58" fmla="*/ 40 w 112"/>
              <a:gd name="T59" fmla="*/ 102 h 165"/>
              <a:gd name="T60" fmla="*/ 46 w 112"/>
              <a:gd name="T61" fmla="*/ 108 h 165"/>
              <a:gd name="T62" fmla="*/ 50 w 112"/>
              <a:gd name="T63" fmla="*/ 108 h 165"/>
              <a:gd name="T64" fmla="*/ 52 w 112"/>
              <a:gd name="T65" fmla="*/ 108 h 165"/>
              <a:gd name="T66" fmla="*/ 57 w 112"/>
              <a:gd name="T67" fmla="*/ 106 h 165"/>
              <a:gd name="T68" fmla="*/ 64 w 112"/>
              <a:gd name="T69" fmla="*/ 108 h 165"/>
              <a:gd name="T70" fmla="*/ 70 w 112"/>
              <a:gd name="T71" fmla="*/ 106 h 165"/>
              <a:gd name="T72" fmla="*/ 78 w 112"/>
              <a:gd name="T73" fmla="*/ 105 h 165"/>
              <a:gd name="T74" fmla="*/ 83 w 112"/>
              <a:gd name="T75" fmla="*/ 101 h 165"/>
              <a:gd name="T76" fmla="*/ 85 w 112"/>
              <a:gd name="T77" fmla="*/ 104 h 165"/>
              <a:gd name="T78" fmla="*/ 85 w 112"/>
              <a:gd name="T79" fmla="*/ 106 h 165"/>
              <a:gd name="T80" fmla="*/ 91 w 112"/>
              <a:gd name="T81" fmla="*/ 108 h 165"/>
              <a:gd name="T82" fmla="*/ 98 w 112"/>
              <a:gd name="T83" fmla="*/ 113 h 165"/>
              <a:gd name="T84" fmla="*/ 102 w 112"/>
              <a:gd name="T85" fmla="*/ 117 h 165"/>
              <a:gd name="T86" fmla="*/ 106 w 112"/>
              <a:gd name="T87" fmla="*/ 119 h 165"/>
              <a:gd name="T88" fmla="*/ 109 w 112"/>
              <a:gd name="T89" fmla="*/ 119 h 165"/>
              <a:gd name="T90" fmla="*/ 112 w 112"/>
              <a:gd name="T91" fmla="*/ 124 h 165"/>
              <a:gd name="T92" fmla="*/ 110 w 112"/>
              <a:gd name="T93" fmla="*/ 134 h 165"/>
              <a:gd name="T94" fmla="*/ 109 w 112"/>
              <a:gd name="T95" fmla="*/ 141 h 165"/>
              <a:gd name="T96" fmla="*/ 109 w 112"/>
              <a:gd name="T97" fmla="*/ 150 h 165"/>
              <a:gd name="T98" fmla="*/ 109 w 112"/>
              <a:gd name="T99" fmla="*/ 160 h 165"/>
              <a:gd name="T100" fmla="*/ 104 w 112"/>
              <a:gd name="T101" fmla="*/ 165 h 165"/>
              <a:gd name="T102" fmla="*/ 97 w 112"/>
              <a:gd name="T103" fmla="*/ 165 h 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2" h="165">
                <a:moveTo>
                  <a:pt x="7" y="0"/>
                </a:moveTo>
                <a:lnTo>
                  <a:pt x="10" y="4"/>
                </a:lnTo>
                <a:lnTo>
                  <a:pt x="10" y="6"/>
                </a:lnTo>
                <a:lnTo>
                  <a:pt x="10" y="11"/>
                </a:lnTo>
                <a:lnTo>
                  <a:pt x="10" y="18"/>
                </a:lnTo>
                <a:lnTo>
                  <a:pt x="5" y="25"/>
                </a:lnTo>
                <a:lnTo>
                  <a:pt x="10" y="31"/>
                </a:lnTo>
                <a:lnTo>
                  <a:pt x="10" y="42"/>
                </a:lnTo>
                <a:lnTo>
                  <a:pt x="8" y="42"/>
                </a:lnTo>
                <a:lnTo>
                  <a:pt x="8" y="44"/>
                </a:lnTo>
                <a:lnTo>
                  <a:pt x="7" y="51"/>
                </a:lnTo>
                <a:lnTo>
                  <a:pt x="1" y="57"/>
                </a:lnTo>
                <a:lnTo>
                  <a:pt x="1" y="61"/>
                </a:lnTo>
                <a:lnTo>
                  <a:pt x="0" y="64"/>
                </a:lnTo>
                <a:lnTo>
                  <a:pt x="0" y="66"/>
                </a:lnTo>
                <a:lnTo>
                  <a:pt x="1" y="68"/>
                </a:lnTo>
                <a:lnTo>
                  <a:pt x="3" y="71"/>
                </a:lnTo>
                <a:lnTo>
                  <a:pt x="3" y="72"/>
                </a:lnTo>
                <a:lnTo>
                  <a:pt x="7" y="75"/>
                </a:lnTo>
                <a:lnTo>
                  <a:pt x="8" y="75"/>
                </a:lnTo>
                <a:lnTo>
                  <a:pt x="8" y="76"/>
                </a:lnTo>
                <a:lnTo>
                  <a:pt x="8" y="78"/>
                </a:lnTo>
                <a:lnTo>
                  <a:pt x="8" y="82"/>
                </a:lnTo>
                <a:lnTo>
                  <a:pt x="7" y="83"/>
                </a:lnTo>
                <a:lnTo>
                  <a:pt x="12" y="87"/>
                </a:lnTo>
                <a:lnTo>
                  <a:pt x="19" y="87"/>
                </a:lnTo>
                <a:lnTo>
                  <a:pt x="25" y="89"/>
                </a:lnTo>
                <a:lnTo>
                  <a:pt x="30" y="94"/>
                </a:lnTo>
                <a:lnTo>
                  <a:pt x="37" y="96"/>
                </a:lnTo>
                <a:lnTo>
                  <a:pt x="40" y="102"/>
                </a:lnTo>
                <a:lnTo>
                  <a:pt x="46" y="108"/>
                </a:lnTo>
                <a:lnTo>
                  <a:pt x="50" y="108"/>
                </a:lnTo>
                <a:lnTo>
                  <a:pt x="52" y="108"/>
                </a:lnTo>
                <a:lnTo>
                  <a:pt x="57" y="106"/>
                </a:lnTo>
                <a:lnTo>
                  <a:pt x="64" y="108"/>
                </a:lnTo>
                <a:lnTo>
                  <a:pt x="70" y="106"/>
                </a:lnTo>
                <a:lnTo>
                  <a:pt x="78" y="105"/>
                </a:lnTo>
                <a:lnTo>
                  <a:pt x="83" y="101"/>
                </a:lnTo>
                <a:lnTo>
                  <a:pt x="85" y="104"/>
                </a:lnTo>
                <a:lnTo>
                  <a:pt x="85" y="106"/>
                </a:lnTo>
                <a:lnTo>
                  <a:pt x="91" y="108"/>
                </a:lnTo>
                <a:lnTo>
                  <a:pt x="98" y="113"/>
                </a:lnTo>
                <a:lnTo>
                  <a:pt x="102" y="117"/>
                </a:lnTo>
                <a:lnTo>
                  <a:pt x="106" y="119"/>
                </a:lnTo>
                <a:lnTo>
                  <a:pt x="109" y="119"/>
                </a:lnTo>
                <a:lnTo>
                  <a:pt x="112" y="124"/>
                </a:lnTo>
                <a:lnTo>
                  <a:pt x="110" y="134"/>
                </a:lnTo>
                <a:lnTo>
                  <a:pt x="109" y="141"/>
                </a:lnTo>
                <a:lnTo>
                  <a:pt x="109" y="150"/>
                </a:lnTo>
                <a:lnTo>
                  <a:pt x="109" y="160"/>
                </a:lnTo>
                <a:lnTo>
                  <a:pt x="104" y="165"/>
                </a:lnTo>
                <a:lnTo>
                  <a:pt x="97" y="16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1831"/>
          <p:cNvSpPr>
            <a:spLocks/>
          </p:cNvSpPr>
          <p:nvPr/>
        </p:nvSpPr>
        <p:spPr bwMode="auto">
          <a:xfrm>
            <a:off x="5348288" y="4125913"/>
            <a:ext cx="52388" cy="4763"/>
          </a:xfrm>
          <a:custGeom>
            <a:avLst/>
            <a:gdLst>
              <a:gd name="T0" fmla="*/ 0 w 33"/>
              <a:gd name="T1" fmla="*/ 3 h 3"/>
              <a:gd name="T2" fmla="*/ 2 w 33"/>
              <a:gd name="T3" fmla="*/ 3 h 3"/>
              <a:gd name="T4" fmla="*/ 3 w 33"/>
              <a:gd name="T5" fmla="*/ 3 h 3"/>
              <a:gd name="T6" fmla="*/ 13 w 33"/>
              <a:gd name="T7" fmla="*/ 3 h 3"/>
              <a:gd name="T8" fmla="*/ 25 w 33"/>
              <a:gd name="T9" fmla="*/ 0 h 3"/>
              <a:gd name="T10" fmla="*/ 33 w 33"/>
              <a:gd name="T11" fmla="*/ 0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" h="3">
                <a:moveTo>
                  <a:pt x="0" y="3"/>
                </a:moveTo>
                <a:lnTo>
                  <a:pt x="2" y="3"/>
                </a:lnTo>
                <a:lnTo>
                  <a:pt x="3" y="3"/>
                </a:lnTo>
                <a:lnTo>
                  <a:pt x="13" y="3"/>
                </a:lnTo>
                <a:lnTo>
                  <a:pt x="25" y="0"/>
                </a:lnTo>
                <a:lnTo>
                  <a:pt x="3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1832"/>
          <p:cNvSpPr>
            <a:spLocks/>
          </p:cNvSpPr>
          <p:nvPr/>
        </p:nvSpPr>
        <p:spPr bwMode="auto">
          <a:xfrm>
            <a:off x="5400675" y="4125913"/>
            <a:ext cx="112713" cy="22225"/>
          </a:xfrm>
          <a:custGeom>
            <a:avLst/>
            <a:gdLst>
              <a:gd name="T0" fmla="*/ 0 w 71"/>
              <a:gd name="T1" fmla="*/ 0 h 14"/>
              <a:gd name="T2" fmla="*/ 1 w 71"/>
              <a:gd name="T3" fmla="*/ 3 h 14"/>
              <a:gd name="T4" fmla="*/ 3 w 71"/>
              <a:gd name="T5" fmla="*/ 4 h 14"/>
              <a:gd name="T6" fmla="*/ 5 w 71"/>
              <a:gd name="T7" fmla="*/ 7 h 14"/>
              <a:gd name="T8" fmla="*/ 8 w 71"/>
              <a:gd name="T9" fmla="*/ 6 h 14"/>
              <a:gd name="T10" fmla="*/ 12 w 71"/>
              <a:gd name="T11" fmla="*/ 4 h 14"/>
              <a:gd name="T12" fmla="*/ 14 w 71"/>
              <a:gd name="T13" fmla="*/ 3 h 14"/>
              <a:gd name="T14" fmla="*/ 23 w 71"/>
              <a:gd name="T15" fmla="*/ 3 h 14"/>
              <a:gd name="T16" fmla="*/ 31 w 71"/>
              <a:gd name="T17" fmla="*/ 3 h 14"/>
              <a:gd name="T18" fmla="*/ 37 w 71"/>
              <a:gd name="T19" fmla="*/ 3 h 14"/>
              <a:gd name="T20" fmla="*/ 41 w 71"/>
              <a:gd name="T21" fmla="*/ 3 h 14"/>
              <a:gd name="T22" fmla="*/ 46 w 71"/>
              <a:gd name="T23" fmla="*/ 4 h 14"/>
              <a:gd name="T24" fmla="*/ 52 w 71"/>
              <a:gd name="T25" fmla="*/ 8 h 14"/>
              <a:gd name="T26" fmla="*/ 55 w 71"/>
              <a:gd name="T27" fmla="*/ 10 h 14"/>
              <a:gd name="T28" fmla="*/ 59 w 71"/>
              <a:gd name="T29" fmla="*/ 10 h 14"/>
              <a:gd name="T30" fmla="*/ 63 w 71"/>
              <a:gd name="T31" fmla="*/ 12 h 14"/>
              <a:gd name="T32" fmla="*/ 63 w 71"/>
              <a:gd name="T33" fmla="*/ 14 h 14"/>
              <a:gd name="T34" fmla="*/ 66 w 71"/>
              <a:gd name="T35" fmla="*/ 11 h 14"/>
              <a:gd name="T36" fmla="*/ 68 w 71"/>
              <a:gd name="T37" fmla="*/ 8 h 14"/>
              <a:gd name="T38" fmla="*/ 70 w 71"/>
              <a:gd name="T39" fmla="*/ 4 h 14"/>
              <a:gd name="T40" fmla="*/ 71 w 71"/>
              <a:gd name="T41" fmla="*/ 0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1" h="14">
                <a:moveTo>
                  <a:pt x="0" y="0"/>
                </a:moveTo>
                <a:lnTo>
                  <a:pt x="1" y="3"/>
                </a:lnTo>
                <a:lnTo>
                  <a:pt x="3" y="4"/>
                </a:lnTo>
                <a:lnTo>
                  <a:pt x="5" y="7"/>
                </a:lnTo>
                <a:lnTo>
                  <a:pt x="8" y="6"/>
                </a:lnTo>
                <a:lnTo>
                  <a:pt x="12" y="4"/>
                </a:lnTo>
                <a:lnTo>
                  <a:pt x="14" y="3"/>
                </a:lnTo>
                <a:lnTo>
                  <a:pt x="23" y="3"/>
                </a:lnTo>
                <a:lnTo>
                  <a:pt x="31" y="3"/>
                </a:lnTo>
                <a:lnTo>
                  <a:pt x="37" y="3"/>
                </a:lnTo>
                <a:lnTo>
                  <a:pt x="41" y="3"/>
                </a:lnTo>
                <a:lnTo>
                  <a:pt x="46" y="4"/>
                </a:lnTo>
                <a:lnTo>
                  <a:pt x="52" y="8"/>
                </a:lnTo>
                <a:lnTo>
                  <a:pt x="55" y="10"/>
                </a:lnTo>
                <a:lnTo>
                  <a:pt x="59" y="10"/>
                </a:lnTo>
                <a:lnTo>
                  <a:pt x="63" y="12"/>
                </a:lnTo>
                <a:lnTo>
                  <a:pt x="63" y="14"/>
                </a:lnTo>
                <a:lnTo>
                  <a:pt x="66" y="11"/>
                </a:lnTo>
                <a:lnTo>
                  <a:pt x="68" y="8"/>
                </a:lnTo>
                <a:lnTo>
                  <a:pt x="70" y="4"/>
                </a:lnTo>
                <a:lnTo>
                  <a:pt x="7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1833"/>
          <p:cNvSpPr>
            <a:spLocks/>
          </p:cNvSpPr>
          <p:nvPr/>
        </p:nvSpPr>
        <p:spPr bwMode="auto">
          <a:xfrm>
            <a:off x="5400675" y="4073525"/>
            <a:ext cx="106363" cy="52388"/>
          </a:xfrm>
          <a:custGeom>
            <a:avLst/>
            <a:gdLst>
              <a:gd name="T0" fmla="*/ 0 w 67"/>
              <a:gd name="T1" fmla="*/ 33 h 33"/>
              <a:gd name="T2" fmla="*/ 1 w 67"/>
              <a:gd name="T3" fmla="*/ 33 h 33"/>
              <a:gd name="T4" fmla="*/ 8 w 67"/>
              <a:gd name="T5" fmla="*/ 28 h 33"/>
              <a:gd name="T6" fmla="*/ 22 w 67"/>
              <a:gd name="T7" fmla="*/ 28 h 33"/>
              <a:gd name="T8" fmla="*/ 29 w 67"/>
              <a:gd name="T9" fmla="*/ 28 h 33"/>
              <a:gd name="T10" fmla="*/ 30 w 67"/>
              <a:gd name="T11" fmla="*/ 22 h 33"/>
              <a:gd name="T12" fmla="*/ 36 w 67"/>
              <a:gd name="T13" fmla="*/ 15 h 33"/>
              <a:gd name="T14" fmla="*/ 40 w 67"/>
              <a:gd name="T15" fmla="*/ 5 h 33"/>
              <a:gd name="T16" fmla="*/ 44 w 67"/>
              <a:gd name="T17" fmla="*/ 2 h 33"/>
              <a:gd name="T18" fmla="*/ 45 w 67"/>
              <a:gd name="T19" fmla="*/ 0 h 33"/>
              <a:gd name="T20" fmla="*/ 46 w 67"/>
              <a:gd name="T21" fmla="*/ 0 h 33"/>
              <a:gd name="T22" fmla="*/ 52 w 67"/>
              <a:gd name="T23" fmla="*/ 3 h 33"/>
              <a:gd name="T24" fmla="*/ 57 w 67"/>
              <a:gd name="T25" fmla="*/ 2 h 33"/>
              <a:gd name="T26" fmla="*/ 59 w 67"/>
              <a:gd name="T27" fmla="*/ 0 h 33"/>
              <a:gd name="T28" fmla="*/ 63 w 67"/>
              <a:gd name="T29" fmla="*/ 3 h 33"/>
              <a:gd name="T30" fmla="*/ 66 w 67"/>
              <a:gd name="T31" fmla="*/ 3 h 33"/>
              <a:gd name="T32" fmla="*/ 67 w 67"/>
              <a:gd name="T33" fmla="*/ 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7" h="33">
                <a:moveTo>
                  <a:pt x="0" y="33"/>
                </a:moveTo>
                <a:lnTo>
                  <a:pt x="1" y="33"/>
                </a:lnTo>
                <a:lnTo>
                  <a:pt x="8" y="28"/>
                </a:lnTo>
                <a:lnTo>
                  <a:pt x="22" y="28"/>
                </a:lnTo>
                <a:lnTo>
                  <a:pt x="29" y="28"/>
                </a:lnTo>
                <a:lnTo>
                  <a:pt x="30" y="22"/>
                </a:lnTo>
                <a:lnTo>
                  <a:pt x="36" y="15"/>
                </a:lnTo>
                <a:lnTo>
                  <a:pt x="40" y="5"/>
                </a:lnTo>
                <a:lnTo>
                  <a:pt x="44" y="2"/>
                </a:lnTo>
                <a:lnTo>
                  <a:pt x="45" y="0"/>
                </a:lnTo>
                <a:lnTo>
                  <a:pt x="46" y="0"/>
                </a:lnTo>
                <a:lnTo>
                  <a:pt x="52" y="3"/>
                </a:lnTo>
                <a:lnTo>
                  <a:pt x="57" y="2"/>
                </a:lnTo>
                <a:lnTo>
                  <a:pt x="59" y="0"/>
                </a:lnTo>
                <a:lnTo>
                  <a:pt x="63" y="3"/>
                </a:lnTo>
                <a:lnTo>
                  <a:pt x="66" y="3"/>
                </a:lnTo>
                <a:lnTo>
                  <a:pt x="67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1834"/>
          <p:cNvSpPr>
            <a:spLocks/>
          </p:cNvSpPr>
          <p:nvPr/>
        </p:nvSpPr>
        <p:spPr bwMode="auto">
          <a:xfrm>
            <a:off x="5473700" y="3868738"/>
            <a:ext cx="26988" cy="28575"/>
          </a:xfrm>
          <a:custGeom>
            <a:avLst/>
            <a:gdLst>
              <a:gd name="T0" fmla="*/ 15 w 17"/>
              <a:gd name="T1" fmla="*/ 0 h 18"/>
              <a:gd name="T2" fmla="*/ 17 w 17"/>
              <a:gd name="T3" fmla="*/ 1 h 18"/>
              <a:gd name="T4" fmla="*/ 17 w 17"/>
              <a:gd name="T5" fmla="*/ 3 h 18"/>
              <a:gd name="T6" fmla="*/ 13 w 17"/>
              <a:gd name="T7" fmla="*/ 11 h 18"/>
              <a:gd name="T8" fmla="*/ 11 w 17"/>
              <a:gd name="T9" fmla="*/ 11 h 18"/>
              <a:gd name="T10" fmla="*/ 9 w 17"/>
              <a:gd name="T11" fmla="*/ 12 h 18"/>
              <a:gd name="T12" fmla="*/ 5 w 17"/>
              <a:gd name="T13" fmla="*/ 14 h 18"/>
              <a:gd name="T14" fmla="*/ 2 w 17"/>
              <a:gd name="T15" fmla="*/ 15 h 18"/>
              <a:gd name="T16" fmla="*/ 0 w 17"/>
              <a:gd name="T17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8">
                <a:moveTo>
                  <a:pt x="15" y="0"/>
                </a:moveTo>
                <a:lnTo>
                  <a:pt x="17" y="1"/>
                </a:lnTo>
                <a:lnTo>
                  <a:pt x="17" y="3"/>
                </a:lnTo>
                <a:lnTo>
                  <a:pt x="13" y="11"/>
                </a:lnTo>
                <a:lnTo>
                  <a:pt x="11" y="11"/>
                </a:lnTo>
                <a:lnTo>
                  <a:pt x="9" y="12"/>
                </a:lnTo>
                <a:lnTo>
                  <a:pt x="5" y="14"/>
                </a:lnTo>
                <a:lnTo>
                  <a:pt x="2" y="15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1835"/>
          <p:cNvSpPr>
            <a:spLocks/>
          </p:cNvSpPr>
          <p:nvPr/>
        </p:nvSpPr>
        <p:spPr bwMode="auto">
          <a:xfrm>
            <a:off x="5626100" y="3708400"/>
            <a:ext cx="225425" cy="39688"/>
          </a:xfrm>
          <a:custGeom>
            <a:avLst/>
            <a:gdLst>
              <a:gd name="T0" fmla="*/ 142 w 142"/>
              <a:gd name="T1" fmla="*/ 10 h 25"/>
              <a:gd name="T2" fmla="*/ 135 w 142"/>
              <a:gd name="T3" fmla="*/ 4 h 25"/>
              <a:gd name="T4" fmla="*/ 128 w 142"/>
              <a:gd name="T5" fmla="*/ 4 h 25"/>
              <a:gd name="T6" fmla="*/ 124 w 142"/>
              <a:gd name="T7" fmla="*/ 3 h 25"/>
              <a:gd name="T8" fmla="*/ 117 w 142"/>
              <a:gd name="T9" fmla="*/ 3 h 25"/>
              <a:gd name="T10" fmla="*/ 100 w 142"/>
              <a:gd name="T11" fmla="*/ 0 h 25"/>
              <a:gd name="T12" fmla="*/ 93 w 142"/>
              <a:gd name="T13" fmla="*/ 1 h 25"/>
              <a:gd name="T14" fmla="*/ 90 w 142"/>
              <a:gd name="T15" fmla="*/ 1 h 25"/>
              <a:gd name="T16" fmla="*/ 78 w 142"/>
              <a:gd name="T17" fmla="*/ 5 h 25"/>
              <a:gd name="T18" fmla="*/ 74 w 142"/>
              <a:gd name="T19" fmla="*/ 5 h 25"/>
              <a:gd name="T20" fmla="*/ 68 w 142"/>
              <a:gd name="T21" fmla="*/ 5 h 25"/>
              <a:gd name="T22" fmla="*/ 44 w 142"/>
              <a:gd name="T23" fmla="*/ 7 h 25"/>
              <a:gd name="T24" fmla="*/ 39 w 142"/>
              <a:gd name="T25" fmla="*/ 8 h 25"/>
              <a:gd name="T26" fmla="*/ 29 w 142"/>
              <a:gd name="T27" fmla="*/ 11 h 25"/>
              <a:gd name="T28" fmla="*/ 23 w 142"/>
              <a:gd name="T29" fmla="*/ 14 h 25"/>
              <a:gd name="T30" fmla="*/ 18 w 142"/>
              <a:gd name="T31" fmla="*/ 20 h 25"/>
              <a:gd name="T32" fmla="*/ 9 w 142"/>
              <a:gd name="T33" fmla="*/ 25 h 25"/>
              <a:gd name="T34" fmla="*/ 8 w 142"/>
              <a:gd name="T35" fmla="*/ 23 h 25"/>
              <a:gd name="T36" fmla="*/ 7 w 142"/>
              <a:gd name="T37" fmla="*/ 23 h 25"/>
              <a:gd name="T38" fmla="*/ 5 w 142"/>
              <a:gd name="T39" fmla="*/ 22 h 25"/>
              <a:gd name="T40" fmla="*/ 4 w 142"/>
              <a:gd name="T41" fmla="*/ 15 h 25"/>
              <a:gd name="T42" fmla="*/ 4 w 142"/>
              <a:gd name="T43" fmla="*/ 14 h 25"/>
              <a:gd name="T44" fmla="*/ 5 w 142"/>
              <a:gd name="T45" fmla="*/ 10 h 25"/>
              <a:gd name="T46" fmla="*/ 4 w 142"/>
              <a:gd name="T47" fmla="*/ 8 h 25"/>
              <a:gd name="T48" fmla="*/ 1 w 142"/>
              <a:gd name="T49" fmla="*/ 5 h 25"/>
              <a:gd name="T50" fmla="*/ 0 w 142"/>
              <a:gd name="T51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2" h="25">
                <a:moveTo>
                  <a:pt x="142" y="10"/>
                </a:moveTo>
                <a:lnTo>
                  <a:pt x="135" y="4"/>
                </a:lnTo>
                <a:lnTo>
                  <a:pt x="128" y="4"/>
                </a:lnTo>
                <a:lnTo>
                  <a:pt x="124" y="3"/>
                </a:lnTo>
                <a:lnTo>
                  <a:pt x="117" y="3"/>
                </a:lnTo>
                <a:lnTo>
                  <a:pt x="100" y="0"/>
                </a:lnTo>
                <a:lnTo>
                  <a:pt x="93" y="1"/>
                </a:lnTo>
                <a:lnTo>
                  <a:pt x="90" y="1"/>
                </a:lnTo>
                <a:lnTo>
                  <a:pt x="78" y="5"/>
                </a:lnTo>
                <a:lnTo>
                  <a:pt x="74" y="5"/>
                </a:lnTo>
                <a:lnTo>
                  <a:pt x="68" y="5"/>
                </a:lnTo>
                <a:lnTo>
                  <a:pt x="44" y="7"/>
                </a:lnTo>
                <a:lnTo>
                  <a:pt x="39" y="8"/>
                </a:lnTo>
                <a:lnTo>
                  <a:pt x="29" y="11"/>
                </a:lnTo>
                <a:lnTo>
                  <a:pt x="23" y="14"/>
                </a:lnTo>
                <a:lnTo>
                  <a:pt x="18" y="20"/>
                </a:lnTo>
                <a:lnTo>
                  <a:pt x="9" y="25"/>
                </a:lnTo>
                <a:lnTo>
                  <a:pt x="8" y="23"/>
                </a:lnTo>
                <a:lnTo>
                  <a:pt x="7" y="23"/>
                </a:lnTo>
                <a:lnTo>
                  <a:pt x="5" y="22"/>
                </a:lnTo>
                <a:lnTo>
                  <a:pt x="4" y="15"/>
                </a:lnTo>
                <a:lnTo>
                  <a:pt x="4" y="14"/>
                </a:lnTo>
                <a:lnTo>
                  <a:pt x="5" y="10"/>
                </a:lnTo>
                <a:lnTo>
                  <a:pt x="4" y="8"/>
                </a:lnTo>
                <a:lnTo>
                  <a:pt x="1" y="5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1836"/>
          <p:cNvSpPr>
            <a:spLocks/>
          </p:cNvSpPr>
          <p:nvPr/>
        </p:nvSpPr>
        <p:spPr bwMode="auto">
          <a:xfrm>
            <a:off x="5502275" y="3702050"/>
            <a:ext cx="123825" cy="17463"/>
          </a:xfrm>
          <a:custGeom>
            <a:avLst/>
            <a:gdLst>
              <a:gd name="T0" fmla="*/ 78 w 78"/>
              <a:gd name="T1" fmla="*/ 8 h 11"/>
              <a:gd name="T2" fmla="*/ 75 w 78"/>
              <a:gd name="T3" fmla="*/ 8 h 11"/>
              <a:gd name="T4" fmla="*/ 67 w 78"/>
              <a:gd name="T5" fmla="*/ 11 h 11"/>
              <a:gd name="T6" fmla="*/ 62 w 78"/>
              <a:gd name="T7" fmla="*/ 8 h 11"/>
              <a:gd name="T8" fmla="*/ 56 w 78"/>
              <a:gd name="T9" fmla="*/ 7 h 11"/>
              <a:gd name="T10" fmla="*/ 48 w 78"/>
              <a:gd name="T11" fmla="*/ 7 h 11"/>
              <a:gd name="T12" fmla="*/ 47 w 78"/>
              <a:gd name="T13" fmla="*/ 3 h 11"/>
              <a:gd name="T14" fmla="*/ 38 w 78"/>
              <a:gd name="T15" fmla="*/ 0 h 11"/>
              <a:gd name="T16" fmla="*/ 33 w 78"/>
              <a:gd name="T17" fmla="*/ 4 h 11"/>
              <a:gd name="T18" fmla="*/ 36 w 78"/>
              <a:gd name="T19" fmla="*/ 9 h 11"/>
              <a:gd name="T20" fmla="*/ 27 w 78"/>
              <a:gd name="T21" fmla="*/ 11 h 11"/>
              <a:gd name="T22" fmla="*/ 21 w 78"/>
              <a:gd name="T23" fmla="*/ 11 h 11"/>
              <a:gd name="T24" fmla="*/ 19 w 78"/>
              <a:gd name="T25" fmla="*/ 11 h 11"/>
              <a:gd name="T26" fmla="*/ 14 w 78"/>
              <a:gd name="T27" fmla="*/ 8 h 11"/>
              <a:gd name="T28" fmla="*/ 11 w 78"/>
              <a:gd name="T29" fmla="*/ 7 h 11"/>
              <a:gd name="T30" fmla="*/ 8 w 78"/>
              <a:gd name="T31" fmla="*/ 4 h 11"/>
              <a:gd name="T32" fmla="*/ 3 w 78"/>
              <a:gd name="T33" fmla="*/ 3 h 11"/>
              <a:gd name="T34" fmla="*/ 0 w 78"/>
              <a:gd name="T35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8" h="11">
                <a:moveTo>
                  <a:pt x="78" y="8"/>
                </a:moveTo>
                <a:lnTo>
                  <a:pt x="75" y="8"/>
                </a:lnTo>
                <a:lnTo>
                  <a:pt x="67" y="11"/>
                </a:lnTo>
                <a:lnTo>
                  <a:pt x="62" y="8"/>
                </a:lnTo>
                <a:lnTo>
                  <a:pt x="56" y="7"/>
                </a:lnTo>
                <a:lnTo>
                  <a:pt x="48" y="7"/>
                </a:lnTo>
                <a:lnTo>
                  <a:pt x="47" y="3"/>
                </a:lnTo>
                <a:lnTo>
                  <a:pt x="38" y="0"/>
                </a:lnTo>
                <a:lnTo>
                  <a:pt x="33" y="4"/>
                </a:lnTo>
                <a:lnTo>
                  <a:pt x="36" y="9"/>
                </a:lnTo>
                <a:lnTo>
                  <a:pt x="27" y="11"/>
                </a:lnTo>
                <a:lnTo>
                  <a:pt x="21" y="11"/>
                </a:lnTo>
                <a:lnTo>
                  <a:pt x="19" y="11"/>
                </a:lnTo>
                <a:lnTo>
                  <a:pt x="14" y="8"/>
                </a:lnTo>
                <a:lnTo>
                  <a:pt x="11" y="7"/>
                </a:lnTo>
                <a:lnTo>
                  <a:pt x="8" y="4"/>
                </a:lnTo>
                <a:lnTo>
                  <a:pt x="3" y="3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1837"/>
          <p:cNvSpPr>
            <a:spLocks/>
          </p:cNvSpPr>
          <p:nvPr/>
        </p:nvSpPr>
        <p:spPr bwMode="auto">
          <a:xfrm>
            <a:off x="5719763" y="3611563"/>
            <a:ext cx="77788" cy="17463"/>
          </a:xfrm>
          <a:custGeom>
            <a:avLst/>
            <a:gdLst>
              <a:gd name="T0" fmla="*/ 49 w 49"/>
              <a:gd name="T1" fmla="*/ 9 h 11"/>
              <a:gd name="T2" fmla="*/ 41 w 49"/>
              <a:gd name="T3" fmla="*/ 11 h 11"/>
              <a:gd name="T4" fmla="*/ 35 w 49"/>
              <a:gd name="T5" fmla="*/ 9 h 11"/>
              <a:gd name="T6" fmla="*/ 30 w 49"/>
              <a:gd name="T7" fmla="*/ 8 h 11"/>
              <a:gd name="T8" fmla="*/ 30 w 49"/>
              <a:gd name="T9" fmla="*/ 5 h 11"/>
              <a:gd name="T10" fmla="*/ 30 w 49"/>
              <a:gd name="T11" fmla="*/ 0 h 11"/>
              <a:gd name="T12" fmla="*/ 27 w 49"/>
              <a:gd name="T13" fmla="*/ 0 h 11"/>
              <a:gd name="T14" fmla="*/ 15 w 49"/>
              <a:gd name="T15" fmla="*/ 1 h 11"/>
              <a:gd name="T16" fmla="*/ 2 w 49"/>
              <a:gd name="T17" fmla="*/ 1 h 11"/>
              <a:gd name="T18" fmla="*/ 0 w 49"/>
              <a:gd name="T19" fmla="*/ 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11">
                <a:moveTo>
                  <a:pt x="49" y="9"/>
                </a:moveTo>
                <a:lnTo>
                  <a:pt x="41" y="11"/>
                </a:lnTo>
                <a:lnTo>
                  <a:pt x="35" y="9"/>
                </a:lnTo>
                <a:lnTo>
                  <a:pt x="30" y="8"/>
                </a:lnTo>
                <a:lnTo>
                  <a:pt x="30" y="5"/>
                </a:lnTo>
                <a:lnTo>
                  <a:pt x="30" y="0"/>
                </a:lnTo>
                <a:lnTo>
                  <a:pt x="27" y="0"/>
                </a:lnTo>
                <a:lnTo>
                  <a:pt x="15" y="1"/>
                </a:ln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1838"/>
          <p:cNvSpPr>
            <a:spLocks/>
          </p:cNvSpPr>
          <p:nvPr/>
        </p:nvSpPr>
        <p:spPr bwMode="auto">
          <a:xfrm>
            <a:off x="5626100" y="3613150"/>
            <a:ext cx="93663" cy="101600"/>
          </a:xfrm>
          <a:custGeom>
            <a:avLst/>
            <a:gdLst>
              <a:gd name="T0" fmla="*/ 59 w 59"/>
              <a:gd name="T1" fmla="*/ 0 h 64"/>
              <a:gd name="T2" fmla="*/ 50 w 59"/>
              <a:gd name="T3" fmla="*/ 8 h 64"/>
              <a:gd name="T4" fmla="*/ 48 w 59"/>
              <a:gd name="T5" fmla="*/ 10 h 64"/>
              <a:gd name="T6" fmla="*/ 41 w 59"/>
              <a:gd name="T7" fmla="*/ 19 h 64"/>
              <a:gd name="T8" fmla="*/ 37 w 59"/>
              <a:gd name="T9" fmla="*/ 25 h 64"/>
              <a:gd name="T10" fmla="*/ 33 w 59"/>
              <a:gd name="T11" fmla="*/ 29 h 64"/>
              <a:gd name="T12" fmla="*/ 30 w 59"/>
              <a:gd name="T13" fmla="*/ 30 h 64"/>
              <a:gd name="T14" fmla="*/ 29 w 59"/>
              <a:gd name="T15" fmla="*/ 31 h 64"/>
              <a:gd name="T16" fmla="*/ 24 w 59"/>
              <a:gd name="T17" fmla="*/ 40 h 64"/>
              <a:gd name="T18" fmla="*/ 23 w 59"/>
              <a:gd name="T19" fmla="*/ 44 h 64"/>
              <a:gd name="T20" fmla="*/ 19 w 59"/>
              <a:gd name="T21" fmla="*/ 49 h 64"/>
              <a:gd name="T22" fmla="*/ 12 w 59"/>
              <a:gd name="T23" fmla="*/ 53 h 64"/>
              <a:gd name="T24" fmla="*/ 9 w 59"/>
              <a:gd name="T25" fmla="*/ 56 h 64"/>
              <a:gd name="T26" fmla="*/ 5 w 59"/>
              <a:gd name="T27" fmla="*/ 61 h 64"/>
              <a:gd name="T28" fmla="*/ 4 w 59"/>
              <a:gd name="T29" fmla="*/ 61 h 64"/>
              <a:gd name="T30" fmla="*/ 0 w 59"/>
              <a:gd name="T31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9" h="64">
                <a:moveTo>
                  <a:pt x="59" y="0"/>
                </a:moveTo>
                <a:lnTo>
                  <a:pt x="50" y="8"/>
                </a:lnTo>
                <a:lnTo>
                  <a:pt x="48" y="10"/>
                </a:lnTo>
                <a:lnTo>
                  <a:pt x="41" y="19"/>
                </a:lnTo>
                <a:lnTo>
                  <a:pt x="37" y="25"/>
                </a:lnTo>
                <a:lnTo>
                  <a:pt x="33" y="29"/>
                </a:lnTo>
                <a:lnTo>
                  <a:pt x="30" y="30"/>
                </a:lnTo>
                <a:lnTo>
                  <a:pt x="29" y="31"/>
                </a:lnTo>
                <a:lnTo>
                  <a:pt x="24" y="40"/>
                </a:lnTo>
                <a:lnTo>
                  <a:pt x="23" y="44"/>
                </a:lnTo>
                <a:lnTo>
                  <a:pt x="19" y="49"/>
                </a:lnTo>
                <a:lnTo>
                  <a:pt x="12" y="53"/>
                </a:lnTo>
                <a:lnTo>
                  <a:pt x="9" y="56"/>
                </a:lnTo>
                <a:lnTo>
                  <a:pt x="5" y="61"/>
                </a:lnTo>
                <a:lnTo>
                  <a:pt x="4" y="61"/>
                </a:lnTo>
                <a:lnTo>
                  <a:pt x="0" y="6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1839"/>
          <p:cNvSpPr>
            <a:spLocks/>
          </p:cNvSpPr>
          <p:nvPr/>
        </p:nvSpPr>
        <p:spPr bwMode="auto">
          <a:xfrm>
            <a:off x="5719763" y="3463925"/>
            <a:ext cx="142875" cy="149225"/>
          </a:xfrm>
          <a:custGeom>
            <a:avLst/>
            <a:gdLst>
              <a:gd name="T0" fmla="*/ 0 w 90"/>
              <a:gd name="T1" fmla="*/ 94 h 94"/>
              <a:gd name="T2" fmla="*/ 2 w 90"/>
              <a:gd name="T3" fmla="*/ 91 h 94"/>
              <a:gd name="T4" fmla="*/ 9 w 90"/>
              <a:gd name="T5" fmla="*/ 84 h 94"/>
              <a:gd name="T6" fmla="*/ 9 w 90"/>
              <a:gd name="T7" fmla="*/ 83 h 94"/>
              <a:gd name="T8" fmla="*/ 15 w 90"/>
              <a:gd name="T9" fmla="*/ 78 h 94"/>
              <a:gd name="T10" fmla="*/ 19 w 90"/>
              <a:gd name="T11" fmla="*/ 72 h 94"/>
              <a:gd name="T12" fmla="*/ 27 w 90"/>
              <a:gd name="T13" fmla="*/ 60 h 94"/>
              <a:gd name="T14" fmla="*/ 32 w 90"/>
              <a:gd name="T15" fmla="*/ 53 h 94"/>
              <a:gd name="T16" fmla="*/ 35 w 90"/>
              <a:gd name="T17" fmla="*/ 44 h 94"/>
              <a:gd name="T18" fmla="*/ 39 w 90"/>
              <a:gd name="T19" fmla="*/ 38 h 94"/>
              <a:gd name="T20" fmla="*/ 43 w 90"/>
              <a:gd name="T21" fmla="*/ 38 h 94"/>
              <a:gd name="T22" fmla="*/ 49 w 90"/>
              <a:gd name="T23" fmla="*/ 31 h 94"/>
              <a:gd name="T24" fmla="*/ 56 w 90"/>
              <a:gd name="T25" fmla="*/ 20 h 94"/>
              <a:gd name="T26" fmla="*/ 56 w 90"/>
              <a:gd name="T27" fmla="*/ 19 h 94"/>
              <a:gd name="T28" fmla="*/ 60 w 90"/>
              <a:gd name="T29" fmla="*/ 9 h 94"/>
              <a:gd name="T30" fmla="*/ 65 w 90"/>
              <a:gd name="T31" fmla="*/ 3 h 94"/>
              <a:gd name="T32" fmla="*/ 66 w 90"/>
              <a:gd name="T33" fmla="*/ 3 h 94"/>
              <a:gd name="T34" fmla="*/ 71 w 90"/>
              <a:gd name="T35" fmla="*/ 0 h 94"/>
              <a:gd name="T36" fmla="*/ 72 w 90"/>
              <a:gd name="T37" fmla="*/ 0 h 94"/>
              <a:gd name="T38" fmla="*/ 77 w 90"/>
              <a:gd name="T39" fmla="*/ 1 h 94"/>
              <a:gd name="T40" fmla="*/ 80 w 90"/>
              <a:gd name="T41" fmla="*/ 7 h 94"/>
              <a:gd name="T42" fmla="*/ 80 w 90"/>
              <a:gd name="T43" fmla="*/ 8 h 94"/>
              <a:gd name="T44" fmla="*/ 83 w 90"/>
              <a:gd name="T45" fmla="*/ 12 h 94"/>
              <a:gd name="T46" fmla="*/ 84 w 90"/>
              <a:gd name="T47" fmla="*/ 14 h 94"/>
              <a:gd name="T48" fmla="*/ 90 w 90"/>
              <a:gd name="T49" fmla="*/ 19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0" h="94">
                <a:moveTo>
                  <a:pt x="0" y="94"/>
                </a:moveTo>
                <a:lnTo>
                  <a:pt x="2" y="91"/>
                </a:lnTo>
                <a:lnTo>
                  <a:pt x="9" y="84"/>
                </a:lnTo>
                <a:lnTo>
                  <a:pt x="9" y="83"/>
                </a:lnTo>
                <a:lnTo>
                  <a:pt x="15" y="78"/>
                </a:lnTo>
                <a:lnTo>
                  <a:pt x="19" y="72"/>
                </a:lnTo>
                <a:lnTo>
                  <a:pt x="27" y="60"/>
                </a:lnTo>
                <a:lnTo>
                  <a:pt x="32" y="53"/>
                </a:lnTo>
                <a:lnTo>
                  <a:pt x="35" y="44"/>
                </a:lnTo>
                <a:lnTo>
                  <a:pt x="39" y="38"/>
                </a:lnTo>
                <a:lnTo>
                  <a:pt x="43" y="38"/>
                </a:lnTo>
                <a:lnTo>
                  <a:pt x="49" y="31"/>
                </a:lnTo>
                <a:lnTo>
                  <a:pt x="56" y="20"/>
                </a:lnTo>
                <a:lnTo>
                  <a:pt x="56" y="19"/>
                </a:lnTo>
                <a:lnTo>
                  <a:pt x="60" y="9"/>
                </a:lnTo>
                <a:lnTo>
                  <a:pt x="65" y="3"/>
                </a:lnTo>
                <a:lnTo>
                  <a:pt x="66" y="3"/>
                </a:lnTo>
                <a:lnTo>
                  <a:pt x="71" y="0"/>
                </a:lnTo>
                <a:lnTo>
                  <a:pt x="72" y="0"/>
                </a:lnTo>
                <a:lnTo>
                  <a:pt x="77" y="1"/>
                </a:lnTo>
                <a:lnTo>
                  <a:pt x="80" y="7"/>
                </a:lnTo>
                <a:lnTo>
                  <a:pt x="80" y="8"/>
                </a:lnTo>
                <a:lnTo>
                  <a:pt x="83" y="12"/>
                </a:lnTo>
                <a:lnTo>
                  <a:pt x="84" y="14"/>
                </a:lnTo>
                <a:lnTo>
                  <a:pt x="90" y="1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1840"/>
          <p:cNvSpPr>
            <a:spLocks/>
          </p:cNvSpPr>
          <p:nvPr/>
        </p:nvSpPr>
        <p:spPr bwMode="auto">
          <a:xfrm>
            <a:off x="5821363" y="3275013"/>
            <a:ext cx="20638" cy="141288"/>
          </a:xfrm>
          <a:custGeom>
            <a:avLst/>
            <a:gdLst>
              <a:gd name="T0" fmla="*/ 13 w 13"/>
              <a:gd name="T1" fmla="*/ 0 h 89"/>
              <a:gd name="T2" fmla="*/ 13 w 13"/>
              <a:gd name="T3" fmla="*/ 14 h 89"/>
              <a:gd name="T4" fmla="*/ 12 w 13"/>
              <a:gd name="T5" fmla="*/ 30 h 89"/>
              <a:gd name="T6" fmla="*/ 9 w 13"/>
              <a:gd name="T7" fmla="*/ 36 h 89"/>
              <a:gd name="T8" fmla="*/ 8 w 13"/>
              <a:gd name="T9" fmla="*/ 41 h 89"/>
              <a:gd name="T10" fmla="*/ 8 w 13"/>
              <a:gd name="T11" fmla="*/ 43 h 89"/>
              <a:gd name="T12" fmla="*/ 5 w 13"/>
              <a:gd name="T13" fmla="*/ 53 h 89"/>
              <a:gd name="T14" fmla="*/ 2 w 13"/>
              <a:gd name="T15" fmla="*/ 66 h 89"/>
              <a:gd name="T16" fmla="*/ 2 w 13"/>
              <a:gd name="T17" fmla="*/ 68 h 89"/>
              <a:gd name="T18" fmla="*/ 2 w 13"/>
              <a:gd name="T19" fmla="*/ 73 h 89"/>
              <a:gd name="T20" fmla="*/ 1 w 13"/>
              <a:gd name="T21" fmla="*/ 77 h 89"/>
              <a:gd name="T22" fmla="*/ 2 w 13"/>
              <a:gd name="T23" fmla="*/ 82 h 89"/>
              <a:gd name="T24" fmla="*/ 0 w 13"/>
              <a:gd name="T25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" h="89">
                <a:moveTo>
                  <a:pt x="13" y="0"/>
                </a:moveTo>
                <a:lnTo>
                  <a:pt x="13" y="14"/>
                </a:lnTo>
                <a:lnTo>
                  <a:pt x="12" y="30"/>
                </a:lnTo>
                <a:lnTo>
                  <a:pt x="9" y="36"/>
                </a:lnTo>
                <a:lnTo>
                  <a:pt x="8" y="41"/>
                </a:lnTo>
                <a:lnTo>
                  <a:pt x="8" y="43"/>
                </a:lnTo>
                <a:lnTo>
                  <a:pt x="5" y="53"/>
                </a:lnTo>
                <a:lnTo>
                  <a:pt x="2" y="66"/>
                </a:lnTo>
                <a:lnTo>
                  <a:pt x="2" y="68"/>
                </a:lnTo>
                <a:lnTo>
                  <a:pt x="2" y="73"/>
                </a:lnTo>
                <a:lnTo>
                  <a:pt x="1" y="77"/>
                </a:lnTo>
                <a:lnTo>
                  <a:pt x="2" y="82"/>
                </a:lnTo>
                <a:lnTo>
                  <a:pt x="0" y="8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1841"/>
          <p:cNvSpPr>
            <a:spLocks/>
          </p:cNvSpPr>
          <p:nvPr/>
        </p:nvSpPr>
        <p:spPr bwMode="auto">
          <a:xfrm>
            <a:off x="5842000" y="3251200"/>
            <a:ext cx="106363" cy="71438"/>
          </a:xfrm>
          <a:custGeom>
            <a:avLst/>
            <a:gdLst>
              <a:gd name="T0" fmla="*/ 0 w 67"/>
              <a:gd name="T1" fmla="*/ 15 h 45"/>
              <a:gd name="T2" fmla="*/ 2 w 67"/>
              <a:gd name="T3" fmla="*/ 15 h 45"/>
              <a:gd name="T4" fmla="*/ 9 w 67"/>
              <a:gd name="T5" fmla="*/ 17 h 45"/>
              <a:gd name="T6" fmla="*/ 19 w 67"/>
              <a:gd name="T7" fmla="*/ 19 h 45"/>
              <a:gd name="T8" fmla="*/ 32 w 67"/>
              <a:gd name="T9" fmla="*/ 19 h 45"/>
              <a:gd name="T10" fmla="*/ 36 w 67"/>
              <a:gd name="T11" fmla="*/ 15 h 45"/>
              <a:gd name="T12" fmla="*/ 39 w 67"/>
              <a:gd name="T13" fmla="*/ 13 h 45"/>
              <a:gd name="T14" fmla="*/ 51 w 67"/>
              <a:gd name="T15" fmla="*/ 4 h 45"/>
              <a:gd name="T16" fmla="*/ 59 w 67"/>
              <a:gd name="T17" fmla="*/ 0 h 45"/>
              <a:gd name="T18" fmla="*/ 66 w 67"/>
              <a:gd name="T19" fmla="*/ 4 h 45"/>
              <a:gd name="T20" fmla="*/ 67 w 67"/>
              <a:gd name="T21" fmla="*/ 17 h 45"/>
              <a:gd name="T22" fmla="*/ 67 w 67"/>
              <a:gd name="T23" fmla="*/ 32 h 45"/>
              <a:gd name="T24" fmla="*/ 62 w 67"/>
              <a:gd name="T25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7" h="45">
                <a:moveTo>
                  <a:pt x="0" y="15"/>
                </a:moveTo>
                <a:lnTo>
                  <a:pt x="2" y="15"/>
                </a:lnTo>
                <a:lnTo>
                  <a:pt x="9" y="17"/>
                </a:lnTo>
                <a:lnTo>
                  <a:pt x="19" y="19"/>
                </a:lnTo>
                <a:lnTo>
                  <a:pt x="32" y="19"/>
                </a:lnTo>
                <a:lnTo>
                  <a:pt x="36" y="15"/>
                </a:lnTo>
                <a:lnTo>
                  <a:pt x="39" y="13"/>
                </a:lnTo>
                <a:lnTo>
                  <a:pt x="51" y="4"/>
                </a:lnTo>
                <a:lnTo>
                  <a:pt x="59" y="0"/>
                </a:lnTo>
                <a:lnTo>
                  <a:pt x="66" y="4"/>
                </a:lnTo>
                <a:lnTo>
                  <a:pt x="67" y="17"/>
                </a:lnTo>
                <a:lnTo>
                  <a:pt x="67" y="32"/>
                </a:lnTo>
                <a:lnTo>
                  <a:pt x="62" y="4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1842"/>
          <p:cNvSpPr>
            <a:spLocks/>
          </p:cNvSpPr>
          <p:nvPr/>
        </p:nvSpPr>
        <p:spPr bwMode="auto">
          <a:xfrm>
            <a:off x="5805488" y="3149600"/>
            <a:ext cx="36513" cy="125413"/>
          </a:xfrm>
          <a:custGeom>
            <a:avLst/>
            <a:gdLst>
              <a:gd name="T0" fmla="*/ 0 w 23"/>
              <a:gd name="T1" fmla="*/ 0 h 79"/>
              <a:gd name="T2" fmla="*/ 4 w 23"/>
              <a:gd name="T3" fmla="*/ 8 h 79"/>
              <a:gd name="T4" fmla="*/ 6 w 23"/>
              <a:gd name="T5" fmla="*/ 17 h 79"/>
              <a:gd name="T6" fmla="*/ 7 w 23"/>
              <a:gd name="T7" fmla="*/ 22 h 79"/>
              <a:gd name="T8" fmla="*/ 4 w 23"/>
              <a:gd name="T9" fmla="*/ 29 h 79"/>
              <a:gd name="T10" fmla="*/ 7 w 23"/>
              <a:gd name="T11" fmla="*/ 36 h 79"/>
              <a:gd name="T12" fmla="*/ 10 w 23"/>
              <a:gd name="T13" fmla="*/ 47 h 79"/>
              <a:gd name="T14" fmla="*/ 10 w 23"/>
              <a:gd name="T15" fmla="*/ 53 h 79"/>
              <a:gd name="T16" fmla="*/ 21 w 23"/>
              <a:gd name="T17" fmla="*/ 62 h 79"/>
              <a:gd name="T18" fmla="*/ 23 w 23"/>
              <a:gd name="T19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79">
                <a:moveTo>
                  <a:pt x="0" y="0"/>
                </a:moveTo>
                <a:lnTo>
                  <a:pt x="4" y="8"/>
                </a:lnTo>
                <a:lnTo>
                  <a:pt x="6" y="17"/>
                </a:lnTo>
                <a:lnTo>
                  <a:pt x="7" y="22"/>
                </a:lnTo>
                <a:lnTo>
                  <a:pt x="4" y="29"/>
                </a:lnTo>
                <a:lnTo>
                  <a:pt x="7" y="36"/>
                </a:lnTo>
                <a:lnTo>
                  <a:pt x="10" y="47"/>
                </a:lnTo>
                <a:lnTo>
                  <a:pt x="10" y="53"/>
                </a:lnTo>
                <a:lnTo>
                  <a:pt x="21" y="62"/>
                </a:lnTo>
                <a:lnTo>
                  <a:pt x="23" y="79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1843"/>
          <p:cNvSpPr>
            <a:spLocks/>
          </p:cNvSpPr>
          <p:nvPr/>
        </p:nvSpPr>
        <p:spPr bwMode="auto">
          <a:xfrm>
            <a:off x="5911850" y="3017838"/>
            <a:ext cx="7938" cy="101600"/>
          </a:xfrm>
          <a:custGeom>
            <a:avLst/>
            <a:gdLst>
              <a:gd name="T0" fmla="*/ 0 w 5"/>
              <a:gd name="T1" fmla="*/ 64 h 64"/>
              <a:gd name="T2" fmla="*/ 3 w 5"/>
              <a:gd name="T3" fmla="*/ 55 h 64"/>
              <a:gd name="T4" fmla="*/ 4 w 5"/>
              <a:gd name="T5" fmla="*/ 42 h 64"/>
              <a:gd name="T6" fmla="*/ 4 w 5"/>
              <a:gd name="T7" fmla="*/ 27 h 64"/>
              <a:gd name="T8" fmla="*/ 5 w 5"/>
              <a:gd name="T9" fmla="*/ 18 h 64"/>
              <a:gd name="T10" fmla="*/ 4 w 5"/>
              <a:gd name="T11" fmla="*/ 16 h 64"/>
              <a:gd name="T12" fmla="*/ 3 w 5"/>
              <a:gd name="T13" fmla="*/ 14 h 64"/>
              <a:gd name="T14" fmla="*/ 1 w 5"/>
              <a:gd name="T15" fmla="*/ 12 h 64"/>
              <a:gd name="T16" fmla="*/ 3 w 5"/>
              <a:gd name="T17" fmla="*/ 1 h 64"/>
              <a:gd name="T18" fmla="*/ 3 w 5"/>
              <a:gd name="T1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64">
                <a:moveTo>
                  <a:pt x="0" y="64"/>
                </a:moveTo>
                <a:lnTo>
                  <a:pt x="3" y="55"/>
                </a:lnTo>
                <a:lnTo>
                  <a:pt x="4" y="42"/>
                </a:lnTo>
                <a:lnTo>
                  <a:pt x="4" y="27"/>
                </a:lnTo>
                <a:lnTo>
                  <a:pt x="5" y="18"/>
                </a:lnTo>
                <a:lnTo>
                  <a:pt x="4" y="16"/>
                </a:lnTo>
                <a:lnTo>
                  <a:pt x="3" y="14"/>
                </a:lnTo>
                <a:lnTo>
                  <a:pt x="1" y="12"/>
                </a:lnTo>
                <a:lnTo>
                  <a:pt x="3" y="1"/>
                </a:lnTo>
                <a:lnTo>
                  <a:pt x="3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1844"/>
          <p:cNvSpPr>
            <a:spLocks/>
          </p:cNvSpPr>
          <p:nvPr/>
        </p:nvSpPr>
        <p:spPr bwMode="auto">
          <a:xfrm>
            <a:off x="5975350" y="2747963"/>
            <a:ext cx="155575" cy="198438"/>
          </a:xfrm>
          <a:custGeom>
            <a:avLst/>
            <a:gdLst>
              <a:gd name="T0" fmla="*/ 0 w 98"/>
              <a:gd name="T1" fmla="*/ 121 h 125"/>
              <a:gd name="T2" fmla="*/ 2 w 98"/>
              <a:gd name="T3" fmla="*/ 124 h 125"/>
              <a:gd name="T4" fmla="*/ 4 w 98"/>
              <a:gd name="T5" fmla="*/ 124 h 125"/>
              <a:gd name="T6" fmla="*/ 9 w 98"/>
              <a:gd name="T7" fmla="*/ 125 h 125"/>
              <a:gd name="T8" fmla="*/ 11 w 98"/>
              <a:gd name="T9" fmla="*/ 125 h 125"/>
              <a:gd name="T10" fmla="*/ 12 w 98"/>
              <a:gd name="T11" fmla="*/ 125 h 125"/>
              <a:gd name="T12" fmla="*/ 15 w 98"/>
              <a:gd name="T13" fmla="*/ 121 h 125"/>
              <a:gd name="T14" fmla="*/ 20 w 98"/>
              <a:gd name="T15" fmla="*/ 118 h 125"/>
              <a:gd name="T16" fmla="*/ 21 w 98"/>
              <a:gd name="T17" fmla="*/ 117 h 125"/>
              <a:gd name="T18" fmla="*/ 30 w 98"/>
              <a:gd name="T19" fmla="*/ 106 h 125"/>
              <a:gd name="T20" fmla="*/ 35 w 98"/>
              <a:gd name="T21" fmla="*/ 103 h 125"/>
              <a:gd name="T22" fmla="*/ 42 w 98"/>
              <a:gd name="T23" fmla="*/ 105 h 125"/>
              <a:gd name="T24" fmla="*/ 49 w 98"/>
              <a:gd name="T25" fmla="*/ 110 h 125"/>
              <a:gd name="T26" fmla="*/ 62 w 98"/>
              <a:gd name="T27" fmla="*/ 102 h 125"/>
              <a:gd name="T28" fmla="*/ 72 w 98"/>
              <a:gd name="T29" fmla="*/ 92 h 125"/>
              <a:gd name="T30" fmla="*/ 76 w 98"/>
              <a:gd name="T31" fmla="*/ 84 h 125"/>
              <a:gd name="T32" fmla="*/ 81 w 98"/>
              <a:gd name="T33" fmla="*/ 76 h 125"/>
              <a:gd name="T34" fmla="*/ 88 w 98"/>
              <a:gd name="T35" fmla="*/ 75 h 125"/>
              <a:gd name="T36" fmla="*/ 90 w 98"/>
              <a:gd name="T37" fmla="*/ 75 h 125"/>
              <a:gd name="T38" fmla="*/ 91 w 98"/>
              <a:gd name="T39" fmla="*/ 68 h 125"/>
              <a:gd name="T40" fmla="*/ 95 w 98"/>
              <a:gd name="T41" fmla="*/ 61 h 125"/>
              <a:gd name="T42" fmla="*/ 95 w 98"/>
              <a:gd name="T43" fmla="*/ 55 h 125"/>
              <a:gd name="T44" fmla="*/ 96 w 98"/>
              <a:gd name="T45" fmla="*/ 54 h 125"/>
              <a:gd name="T46" fmla="*/ 95 w 98"/>
              <a:gd name="T47" fmla="*/ 46 h 125"/>
              <a:gd name="T48" fmla="*/ 96 w 98"/>
              <a:gd name="T49" fmla="*/ 39 h 125"/>
              <a:gd name="T50" fmla="*/ 98 w 98"/>
              <a:gd name="T51" fmla="*/ 28 h 125"/>
              <a:gd name="T52" fmla="*/ 95 w 98"/>
              <a:gd name="T53" fmla="*/ 25 h 125"/>
              <a:gd name="T54" fmla="*/ 95 w 98"/>
              <a:gd name="T55" fmla="*/ 20 h 125"/>
              <a:gd name="T56" fmla="*/ 95 w 98"/>
              <a:gd name="T57" fmla="*/ 19 h 125"/>
              <a:gd name="T58" fmla="*/ 95 w 98"/>
              <a:gd name="T59" fmla="*/ 10 h 125"/>
              <a:gd name="T60" fmla="*/ 94 w 98"/>
              <a:gd name="T61" fmla="*/ 5 h 125"/>
              <a:gd name="T62" fmla="*/ 94 w 98"/>
              <a:gd name="T63" fmla="*/ 4 h 125"/>
              <a:gd name="T64" fmla="*/ 94 w 98"/>
              <a:gd name="T65" fmla="*/ 0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8" h="125">
                <a:moveTo>
                  <a:pt x="0" y="121"/>
                </a:moveTo>
                <a:lnTo>
                  <a:pt x="2" y="124"/>
                </a:lnTo>
                <a:lnTo>
                  <a:pt x="4" y="124"/>
                </a:lnTo>
                <a:lnTo>
                  <a:pt x="9" y="125"/>
                </a:lnTo>
                <a:lnTo>
                  <a:pt x="11" y="125"/>
                </a:lnTo>
                <a:lnTo>
                  <a:pt x="12" y="125"/>
                </a:lnTo>
                <a:lnTo>
                  <a:pt x="15" y="121"/>
                </a:lnTo>
                <a:lnTo>
                  <a:pt x="20" y="118"/>
                </a:lnTo>
                <a:lnTo>
                  <a:pt x="21" y="117"/>
                </a:lnTo>
                <a:lnTo>
                  <a:pt x="30" y="106"/>
                </a:lnTo>
                <a:lnTo>
                  <a:pt x="35" y="103"/>
                </a:lnTo>
                <a:lnTo>
                  <a:pt x="42" y="105"/>
                </a:lnTo>
                <a:lnTo>
                  <a:pt x="49" y="110"/>
                </a:lnTo>
                <a:lnTo>
                  <a:pt x="62" y="102"/>
                </a:lnTo>
                <a:lnTo>
                  <a:pt x="72" y="92"/>
                </a:lnTo>
                <a:lnTo>
                  <a:pt x="76" y="84"/>
                </a:lnTo>
                <a:lnTo>
                  <a:pt x="81" y="76"/>
                </a:lnTo>
                <a:lnTo>
                  <a:pt x="88" y="75"/>
                </a:lnTo>
                <a:lnTo>
                  <a:pt x="90" y="75"/>
                </a:lnTo>
                <a:lnTo>
                  <a:pt x="91" y="68"/>
                </a:lnTo>
                <a:lnTo>
                  <a:pt x="95" y="61"/>
                </a:lnTo>
                <a:lnTo>
                  <a:pt x="95" y="55"/>
                </a:lnTo>
                <a:lnTo>
                  <a:pt x="96" y="54"/>
                </a:lnTo>
                <a:lnTo>
                  <a:pt x="95" y="46"/>
                </a:lnTo>
                <a:lnTo>
                  <a:pt x="96" y="39"/>
                </a:lnTo>
                <a:lnTo>
                  <a:pt x="98" y="28"/>
                </a:lnTo>
                <a:lnTo>
                  <a:pt x="95" y="25"/>
                </a:lnTo>
                <a:lnTo>
                  <a:pt x="95" y="20"/>
                </a:lnTo>
                <a:lnTo>
                  <a:pt x="95" y="19"/>
                </a:lnTo>
                <a:lnTo>
                  <a:pt x="95" y="10"/>
                </a:lnTo>
                <a:lnTo>
                  <a:pt x="94" y="5"/>
                </a:lnTo>
                <a:lnTo>
                  <a:pt x="94" y="4"/>
                </a:lnTo>
                <a:lnTo>
                  <a:pt x="94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1845"/>
          <p:cNvSpPr>
            <a:spLocks/>
          </p:cNvSpPr>
          <p:nvPr/>
        </p:nvSpPr>
        <p:spPr bwMode="auto">
          <a:xfrm>
            <a:off x="6167438" y="2617788"/>
            <a:ext cx="63500" cy="139700"/>
          </a:xfrm>
          <a:custGeom>
            <a:avLst/>
            <a:gdLst>
              <a:gd name="T0" fmla="*/ 40 w 40"/>
              <a:gd name="T1" fmla="*/ 88 h 88"/>
              <a:gd name="T2" fmla="*/ 35 w 40"/>
              <a:gd name="T3" fmla="*/ 84 h 88"/>
              <a:gd name="T4" fmla="*/ 31 w 40"/>
              <a:gd name="T5" fmla="*/ 82 h 88"/>
              <a:gd name="T6" fmla="*/ 29 w 40"/>
              <a:gd name="T7" fmla="*/ 79 h 88"/>
              <a:gd name="T8" fmla="*/ 25 w 40"/>
              <a:gd name="T9" fmla="*/ 73 h 88"/>
              <a:gd name="T10" fmla="*/ 18 w 40"/>
              <a:gd name="T11" fmla="*/ 73 h 88"/>
              <a:gd name="T12" fmla="*/ 12 w 40"/>
              <a:gd name="T13" fmla="*/ 76 h 88"/>
              <a:gd name="T14" fmla="*/ 10 w 40"/>
              <a:gd name="T15" fmla="*/ 76 h 88"/>
              <a:gd name="T16" fmla="*/ 1 w 40"/>
              <a:gd name="T17" fmla="*/ 67 h 88"/>
              <a:gd name="T18" fmla="*/ 0 w 40"/>
              <a:gd name="T19" fmla="*/ 62 h 88"/>
              <a:gd name="T20" fmla="*/ 1 w 40"/>
              <a:gd name="T21" fmla="*/ 56 h 88"/>
              <a:gd name="T22" fmla="*/ 4 w 40"/>
              <a:gd name="T23" fmla="*/ 49 h 88"/>
              <a:gd name="T24" fmla="*/ 3 w 40"/>
              <a:gd name="T25" fmla="*/ 42 h 88"/>
              <a:gd name="T26" fmla="*/ 4 w 40"/>
              <a:gd name="T27" fmla="*/ 35 h 88"/>
              <a:gd name="T28" fmla="*/ 7 w 40"/>
              <a:gd name="T29" fmla="*/ 23 h 88"/>
              <a:gd name="T30" fmla="*/ 11 w 40"/>
              <a:gd name="T31" fmla="*/ 11 h 88"/>
              <a:gd name="T32" fmla="*/ 12 w 40"/>
              <a:gd name="T33" fmla="*/ 2 h 88"/>
              <a:gd name="T34" fmla="*/ 14 w 40"/>
              <a:gd name="T35" fmla="*/ 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0" h="88">
                <a:moveTo>
                  <a:pt x="40" y="88"/>
                </a:moveTo>
                <a:lnTo>
                  <a:pt x="35" y="84"/>
                </a:lnTo>
                <a:lnTo>
                  <a:pt x="31" y="82"/>
                </a:lnTo>
                <a:lnTo>
                  <a:pt x="29" y="79"/>
                </a:lnTo>
                <a:lnTo>
                  <a:pt x="25" y="73"/>
                </a:lnTo>
                <a:lnTo>
                  <a:pt x="18" y="73"/>
                </a:lnTo>
                <a:lnTo>
                  <a:pt x="12" y="76"/>
                </a:lnTo>
                <a:lnTo>
                  <a:pt x="10" y="76"/>
                </a:lnTo>
                <a:lnTo>
                  <a:pt x="1" y="67"/>
                </a:lnTo>
                <a:lnTo>
                  <a:pt x="0" y="62"/>
                </a:lnTo>
                <a:lnTo>
                  <a:pt x="1" y="56"/>
                </a:lnTo>
                <a:lnTo>
                  <a:pt x="4" y="49"/>
                </a:lnTo>
                <a:lnTo>
                  <a:pt x="3" y="42"/>
                </a:lnTo>
                <a:lnTo>
                  <a:pt x="4" y="35"/>
                </a:lnTo>
                <a:lnTo>
                  <a:pt x="7" y="23"/>
                </a:lnTo>
                <a:lnTo>
                  <a:pt x="11" y="11"/>
                </a:lnTo>
                <a:lnTo>
                  <a:pt x="12" y="2"/>
                </a:lnTo>
                <a:lnTo>
                  <a:pt x="14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Line 1846"/>
          <p:cNvSpPr>
            <a:spLocks noChangeShapeType="1"/>
          </p:cNvSpPr>
          <p:nvPr/>
        </p:nvSpPr>
        <p:spPr bwMode="auto">
          <a:xfrm>
            <a:off x="6843713" y="2001838"/>
            <a:ext cx="3175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1847"/>
          <p:cNvSpPr>
            <a:spLocks/>
          </p:cNvSpPr>
          <p:nvPr/>
        </p:nvSpPr>
        <p:spPr bwMode="auto">
          <a:xfrm>
            <a:off x="6630988" y="1779588"/>
            <a:ext cx="95250" cy="166688"/>
          </a:xfrm>
          <a:custGeom>
            <a:avLst/>
            <a:gdLst>
              <a:gd name="T0" fmla="*/ 60 w 60"/>
              <a:gd name="T1" fmla="*/ 102 h 105"/>
              <a:gd name="T2" fmla="*/ 53 w 60"/>
              <a:gd name="T3" fmla="*/ 105 h 105"/>
              <a:gd name="T4" fmla="*/ 48 w 60"/>
              <a:gd name="T5" fmla="*/ 105 h 105"/>
              <a:gd name="T6" fmla="*/ 41 w 60"/>
              <a:gd name="T7" fmla="*/ 101 h 105"/>
              <a:gd name="T8" fmla="*/ 35 w 60"/>
              <a:gd name="T9" fmla="*/ 95 h 105"/>
              <a:gd name="T10" fmla="*/ 33 w 60"/>
              <a:gd name="T11" fmla="*/ 94 h 105"/>
              <a:gd name="T12" fmla="*/ 33 w 60"/>
              <a:gd name="T13" fmla="*/ 93 h 105"/>
              <a:gd name="T14" fmla="*/ 29 w 60"/>
              <a:gd name="T15" fmla="*/ 85 h 105"/>
              <a:gd name="T16" fmla="*/ 22 w 60"/>
              <a:gd name="T17" fmla="*/ 78 h 105"/>
              <a:gd name="T18" fmla="*/ 14 w 60"/>
              <a:gd name="T19" fmla="*/ 67 h 105"/>
              <a:gd name="T20" fmla="*/ 7 w 60"/>
              <a:gd name="T21" fmla="*/ 59 h 105"/>
              <a:gd name="T22" fmla="*/ 0 w 60"/>
              <a:gd name="T23" fmla="*/ 49 h 105"/>
              <a:gd name="T24" fmla="*/ 7 w 60"/>
              <a:gd name="T25" fmla="*/ 38 h 105"/>
              <a:gd name="T26" fmla="*/ 7 w 60"/>
              <a:gd name="T27" fmla="*/ 37 h 105"/>
              <a:gd name="T28" fmla="*/ 10 w 60"/>
              <a:gd name="T29" fmla="*/ 29 h 105"/>
              <a:gd name="T30" fmla="*/ 11 w 60"/>
              <a:gd name="T31" fmla="*/ 22 h 105"/>
              <a:gd name="T32" fmla="*/ 12 w 60"/>
              <a:gd name="T33" fmla="*/ 19 h 105"/>
              <a:gd name="T34" fmla="*/ 12 w 60"/>
              <a:gd name="T35" fmla="*/ 18 h 105"/>
              <a:gd name="T36" fmla="*/ 14 w 60"/>
              <a:gd name="T37" fmla="*/ 15 h 105"/>
              <a:gd name="T38" fmla="*/ 12 w 60"/>
              <a:gd name="T39" fmla="*/ 12 h 105"/>
              <a:gd name="T40" fmla="*/ 11 w 60"/>
              <a:gd name="T41" fmla="*/ 10 h 105"/>
              <a:gd name="T42" fmla="*/ 14 w 60"/>
              <a:gd name="T43" fmla="*/ 3 h 105"/>
              <a:gd name="T44" fmla="*/ 18 w 60"/>
              <a:gd name="T45" fmla="*/ 4 h 105"/>
              <a:gd name="T46" fmla="*/ 19 w 60"/>
              <a:gd name="T47" fmla="*/ 4 h 105"/>
              <a:gd name="T48" fmla="*/ 23 w 60"/>
              <a:gd name="T49" fmla="*/ 4 h 105"/>
              <a:gd name="T50" fmla="*/ 22 w 60"/>
              <a:gd name="T51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0" h="105">
                <a:moveTo>
                  <a:pt x="60" y="102"/>
                </a:moveTo>
                <a:lnTo>
                  <a:pt x="53" y="105"/>
                </a:lnTo>
                <a:lnTo>
                  <a:pt x="48" y="105"/>
                </a:lnTo>
                <a:lnTo>
                  <a:pt x="41" y="101"/>
                </a:lnTo>
                <a:lnTo>
                  <a:pt x="35" y="95"/>
                </a:lnTo>
                <a:lnTo>
                  <a:pt x="33" y="94"/>
                </a:lnTo>
                <a:lnTo>
                  <a:pt x="33" y="93"/>
                </a:lnTo>
                <a:lnTo>
                  <a:pt x="29" y="85"/>
                </a:lnTo>
                <a:lnTo>
                  <a:pt x="22" y="78"/>
                </a:lnTo>
                <a:lnTo>
                  <a:pt x="14" y="67"/>
                </a:lnTo>
                <a:lnTo>
                  <a:pt x="7" y="59"/>
                </a:lnTo>
                <a:lnTo>
                  <a:pt x="0" y="49"/>
                </a:lnTo>
                <a:lnTo>
                  <a:pt x="7" y="38"/>
                </a:lnTo>
                <a:lnTo>
                  <a:pt x="7" y="37"/>
                </a:lnTo>
                <a:lnTo>
                  <a:pt x="10" y="29"/>
                </a:lnTo>
                <a:lnTo>
                  <a:pt x="11" y="22"/>
                </a:lnTo>
                <a:lnTo>
                  <a:pt x="12" y="19"/>
                </a:lnTo>
                <a:lnTo>
                  <a:pt x="12" y="18"/>
                </a:lnTo>
                <a:lnTo>
                  <a:pt x="14" y="15"/>
                </a:lnTo>
                <a:lnTo>
                  <a:pt x="12" y="12"/>
                </a:lnTo>
                <a:lnTo>
                  <a:pt x="11" y="10"/>
                </a:lnTo>
                <a:lnTo>
                  <a:pt x="14" y="3"/>
                </a:lnTo>
                <a:lnTo>
                  <a:pt x="18" y="4"/>
                </a:lnTo>
                <a:lnTo>
                  <a:pt x="19" y="4"/>
                </a:lnTo>
                <a:lnTo>
                  <a:pt x="23" y="4"/>
                </a:lnTo>
                <a:lnTo>
                  <a:pt x="22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1848"/>
          <p:cNvSpPr>
            <a:spLocks/>
          </p:cNvSpPr>
          <p:nvPr/>
        </p:nvSpPr>
        <p:spPr bwMode="auto">
          <a:xfrm>
            <a:off x="7331075" y="1700213"/>
            <a:ext cx="30163" cy="95250"/>
          </a:xfrm>
          <a:custGeom>
            <a:avLst/>
            <a:gdLst>
              <a:gd name="T0" fmla="*/ 19 w 19"/>
              <a:gd name="T1" fmla="*/ 60 h 60"/>
              <a:gd name="T2" fmla="*/ 15 w 19"/>
              <a:gd name="T3" fmla="*/ 60 h 60"/>
              <a:gd name="T4" fmla="*/ 12 w 19"/>
              <a:gd name="T5" fmla="*/ 55 h 60"/>
              <a:gd name="T6" fmla="*/ 11 w 19"/>
              <a:gd name="T7" fmla="*/ 53 h 60"/>
              <a:gd name="T8" fmla="*/ 9 w 19"/>
              <a:gd name="T9" fmla="*/ 49 h 60"/>
              <a:gd name="T10" fmla="*/ 7 w 19"/>
              <a:gd name="T11" fmla="*/ 40 h 60"/>
              <a:gd name="T12" fmla="*/ 4 w 19"/>
              <a:gd name="T13" fmla="*/ 32 h 60"/>
              <a:gd name="T14" fmla="*/ 0 w 19"/>
              <a:gd name="T15" fmla="*/ 27 h 60"/>
              <a:gd name="T16" fmla="*/ 1 w 19"/>
              <a:gd name="T17" fmla="*/ 25 h 60"/>
              <a:gd name="T18" fmla="*/ 5 w 19"/>
              <a:gd name="T19" fmla="*/ 15 h 60"/>
              <a:gd name="T20" fmla="*/ 11 w 19"/>
              <a:gd name="T21" fmla="*/ 6 h 60"/>
              <a:gd name="T22" fmla="*/ 15 w 19"/>
              <a:gd name="T23" fmla="*/ 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60">
                <a:moveTo>
                  <a:pt x="19" y="60"/>
                </a:moveTo>
                <a:lnTo>
                  <a:pt x="15" y="60"/>
                </a:lnTo>
                <a:lnTo>
                  <a:pt x="12" y="55"/>
                </a:lnTo>
                <a:lnTo>
                  <a:pt x="11" y="53"/>
                </a:lnTo>
                <a:lnTo>
                  <a:pt x="9" y="49"/>
                </a:lnTo>
                <a:lnTo>
                  <a:pt x="7" y="40"/>
                </a:lnTo>
                <a:lnTo>
                  <a:pt x="4" y="32"/>
                </a:lnTo>
                <a:lnTo>
                  <a:pt x="0" y="27"/>
                </a:lnTo>
                <a:lnTo>
                  <a:pt x="1" y="25"/>
                </a:lnTo>
                <a:lnTo>
                  <a:pt x="5" y="15"/>
                </a:lnTo>
                <a:lnTo>
                  <a:pt x="11" y="6"/>
                </a:lnTo>
                <a:lnTo>
                  <a:pt x="15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1849"/>
          <p:cNvSpPr>
            <a:spLocks/>
          </p:cNvSpPr>
          <p:nvPr/>
        </p:nvSpPr>
        <p:spPr bwMode="auto">
          <a:xfrm>
            <a:off x="6665913" y="1779588"/>
            <a:ext cx="131763" cy="15875"/>
          </a:xfrm>
          <a:custGeom>
            <a:avLst/>
            <a:gdLst>
              <a:gd name="T0" fmla="*/ 83 w 83"/>
              <a:gd name="T1" fmla="*/ 3 h 10"/>
              <a:gd name="T2" fmla="*/ 80 w 83"/>
              <a:gd name="T3" fmla="*/ 3 h 10"/>
              <a:gd name="T4" fmla="*/ 79 w 83"/>
              <a:gd name="T5" fmla="*/ 4 h 10"/>
              <a:gd name="T6" fmla="*/ 78 w 83"/>
              <a:gd name="T7" fmla="*/ 5 h 10"/>
              <a:gd name="T8" fmla="*/ 75 w 83"/>
              <a:gd name="T9" fmla="*/ 7 h 10"/>
              <a:gd name="T10" fmla="*/ 68 w 83"/>
              <a:gd name="T11" fmla="*/ 7 h 10"/>
              <a:gd name="T12" fmla="*/ 63 w 83"/>
              <a:gd name="T13" fmla="*/ 8 h 10"/>
              <a:gd name="T14" fmla="*/ 61 w 83"/>
              <a:gd name="T15" fmla="*/ 8 h 10"/>
              <a:gd name="T16" fmla="*/ 61 w 83"/>
              <a:gd name="T17" fmla="*/ 10 h 10"/>
              <a:gd name="T18" fmla="*/ 60 w 83"/>
              <a:gd name="T19" fmla="*/ 10 h 10"/>
              <a:gd name="T20" fmla="*/ 49 w 83"/>
              <a:gd name="T21" fmla="*/ 10 h 10"/>
              <a:gd name="T22" fmla="*/ 45 w 83"/>
              <a:gd name="T23" fmla="*/ 10 h 10"/>
              <a:gd name="T24" fmla="*/ 35 w 83"/>
              <a:gd name="T25" fmla="*/ 8 h 10"/>
              <a:gd name="T26" fmla="*/ 33 w 83"/>
              <a:gd name="T27" fmla="*/ 8 h 10"/>
              <a:gd name="T28" fmla="*/ 26 w 83"/>
              <a:gd name="T29" fmla="*/ 8 h 10"/>
              <a:gd name="T30" fmla="*/ 24 w 83"/>
              <a:gd name="T31" fmla="*/ 8 h 10"/>
              <a:gd name="T32" fmla="*/ 16 w 83"/>
              <a:gd name="T33" fmla="*/ 7 h 10"/>
              <a:gd name="T34" fmla="*/ 9 w 83"/>
              <a:gd name="T35" fmla="*/ 5 h 10"/>
              <a:gd name="T36" fmla="*/ 0 w 83"/>
              <a:gd name="T3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3" h="10">
                <a:moveTo>
                  <a:pt x="83" y="3"/>
                </a:moveTo>
                <a:lnTo>
                  <a:pt x="80" y="3"/>
                </a:lnTo>
                <a:lnTo>
                  <a:pt x="79" y="4"/>
                </a:lnTo>
                <a:lnTo>
                  <a:pt x="78" y="5"/>
                </a:lnTo>
                <a:lnTo>
                  <a:pt x="75" y="7"/>
                </a:lnTo>
                <a:lnTo>
                  <a:pt x="68" y="7"/>
                </a:lnTo>
                <a:lnTo>
                  <a:pt x="63" y="8"/>
                </a:lnTo>
                <a:lnTo>
                  <a:pt x="61" y="8"/>
                </a:lnTo>
                <a:lnTo>
                  <a:pt x="61" y="10"/>
                </a:lnTo>
                <a:lnTo>
                  <a:pt x="60" y="10"/>
                </a:lnTo>
                <a:lnTo>
                  <a:pt x="49" y="10"/>
                </a:lnTo>
                <a:lnTo>
                  <a:pt x="45" y="10"/>
                </a:lnTo>
                <a:lnTo>
                  <a:pt x="35" y="8"/>
                </a:lnTo>
                <a:lnTo>
                  <a:pt x="33" y="8"/>
                </a:lnTo>
                <a:lnTo>
                  <a:pt x="26" y="8"/>
                </a:lnTo>
                <a:lnTo>
                  <a:pt x="24" y="8"/>
                </a:lnTo>
                <a:lnTo>
                  <a:pt x="16" y="7"/>
                </a:lnTo>
                <a:lnTo>
                  <a:pt x="9" y="5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1850"/>
          <p:cNvSpPr>
            <a:spLocks/>
          </p:cNvSpPr>
          <p:nvPr/>
        </p:nvSpPr>
        <p:spPr bwMode="auto">
          <a:xfrm>
            <a:off x="6638925" y="1708150"/>
            <a:ext cx="26988" cy="71438"/>
          </a:xfrm>
          <a:custGeom>
            <a:avLst/>
            <a:gdLst>
              <a:gd name="T0" fmla="*/ 17 w 17"/>
              <a:gd name="T1" fmla="*/ 45 h 45"/>
              <a:gd name="T2" fmla="*/ 15 w 17"/>
              <a:gd name="T3" fmla="*/ 42 h 45"/>
              <a:gd name="T4" fmla="*/ 11 w 17"/>
              <a:gd name="T5" fmla="*/ 38 h 45"/>
              <a:gd name="T6" fmla="*/ 13 w 17"/>
              <a:gd name="T7" fmla="*/ 34 h 45"/>
              <a:gd name="T8" fmla="*/ 14 w 17"/>
              <a:gd name="T9" fmla="*/ 31 h 45"/>
              <a:gd name="T10" fmla="*/ 14 w 17"/>
              <a:gd name="T11" fmla="*/ 30 h 45"/>
              <a:gd name="T12" fmla="*/ 11 w 17"/>
              <a:gd name="T13" fmla="*/ 22 h 45"/>
              <a:gd name="T14" fmla="*/ 7 w 17"/>
              <a:gd name="T15" fmla="*/ 12 h 45"/>
              <a:gd name="T16" fmla="*/ 3 w 17"/>
              <a:gd name="T17" fmla="*/ 7 h 45"/>
              <a:gd name="T18" fmla="*/ 3 w 17"/>
              <a:gd name="T19" fmla="*/ 5 h 45"/>
              <a:gd name="T20" fmla="*/ 2 w 17"/>
              <a:gd name="T21" fmla="*/ 4 h 45"/>
              <a:gd name="T22" fmla="*/ 0 w 17"/>
              <a:gd name="T23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45">
                <a:moveTo>
                  <a:pt x="17" y="45"/>
                </a:moveTo>
                <a:lnTo>
                  <a:pt x="15" y="42"/>
                </a:lnTo>
                <a:lnTo>
                  <a:pt x="11" y="38"/>
                </a:lnTo>
                <a:lnTo>
                  <a:pt x="13" y="34"/>
                </a:lnTo>
                <a:lnTo>
                  <a:pt x="14" y="31"/>
                </a:lnTo>
                <a:lnTo>
                  <a:pt x="14" y="30"/>
                </a:lnTo>
                <a:lnTo>
                  <a:pt x="11" y="22"/>
                </a:lnTo>
                <a:lnTo>
                  <a:pt x="7" y="12"/>
                </a:lnTo>
                <a:lnTo>
                  <a:pt x="3" y="7"/>
                </a:lnTo>
                <a:lnTo>
                  <a:pt x="3" y="5"/>
                </a:lnTo>
                <a:lnTo>
                  <a:pt x="2" y="4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1851"/>
          <p:cNvSpPr>
            <a:spLocks/>
          </p:cNvSpPr>
          <p:nvPr/>
        </p:nvSpPr>
        <p:spPr bwMode="auto">
          <a:xfrm>
            <a:off x="7688263" y="1731963"/>
            <a:ext cx="4763" cy="6350"/>
          </a:xfrm>
          <a:custGeom>
            <a:avLst/>
            <a:gdLst>
              <a:gd name="T0" fmla="*/ 3 w 3"/>
              <a:gd name="T1" fmla="*/ 0 h 4"/>
              <a:gd name="T2" fmla="*/ 1 w 3"/>
              <a:gd name="T3" fmla="*/ 1 h 4"/>
              <a:gd name="T4" fmla="*/ 0 w 3"/>
              <a:gd name="T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4">
                <a:moveTo>
                  <a:pt x="3" y="0"/>
                </a:moveTo>
                <a:lnTo>
                  <a:pt x="1" y="1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1852"/>
          <p:cNvSpPr>
            <a:spLocks/>
          </p:cNvSpPr>
          <p:nvPr/>
        </p:nvSpPr>
        <p:spPr bwMode="auto">
          <a:xfrm>
            <a:off x="7702550" y="1724025"/>
            <a:ext cx="17463" cy="3175"/>
          </a:xfrm>
          <a:custGeom>
            <a:avLst/>
            <a:gdLst>
              <a:gd name="T0" fmla="*/ 11 w 11"/>
              <a:gd name="T1" fmla="*/ 2 h 2"/>
              <a:gd name="T2" fmla="*/ 2 w 11"/>
              <a:gd name="T3" fmla="*/ 0 h 2"/>
              <a:gd name="T4" fmla="*/ 0 w 11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2">
                <a:moveTo>
                  <a:pt x="11" y="2"/>
                </a:moveTo>
                <a:lnTo>
                  <a:pt x="2" y="0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Line 1853"/>
          <p:cNvSpPr>
            <a:spLocks noChangeShapeType="1"/>
          </p:cNvSpPr>
          <p:nvPr/>
        </p:nvSpPr>
        <p:spPr bwMode="auto">
          <a:xfrm flipH="1">
            <a:off x="7723188" y="1720850"/>
            <a:ext cx="6350" cy="635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Line 1854"/>
          <p:cNvSpPr>
            <a:spLocks noChangeShapeType="1"/>
          </p:cNvSpPr>
          <p:nvPr/>
        </p:nvSpPr>
        <p:spPr bwMode="auto">
          <a:xfrm>
            <a:off x="7731125" y="1714500"/>
            <a:ext cx="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1855"/>
          <p:cNvSpPr>
            <a:spLocks/>
          </p:cNvSpPr>
          <p:nvPr/>
        </p:nvSpPr>
        <p:spPr bwMode="auto">
          <a:xfrm>
            <a:off x="7302500" y="1700213"/>
            <a:ext cx="52388" cy="20638"/>
          </a:xfrm>
          <a:custGeom>
            <a:avLst/>
            <a:gdLst>
              <a:gd name="T0" fmla="*/ 33 w 33"/>
              <a:gd name="T1" fmla="*/ 0 h 13"/>
              <a:gd name="T2" fmla="*/ 30 w 33"/>
              <a:gd name="T3" fmla="*/ 1 h 13"/>
              <a:gd name="T4" fmla="*/ 27 w 33"/>
              <a:gd name="T5" fmla="*/ 2 h 13"/>
              <a:gd name="T6" fmla="*/ 22 w 33"/>
              <a:gd name="T7" fmla="*/ 9 h 13"/>
              <a:gd name="T8" fmla="*/ 12 w 33"/>
              <a:gd name="T9" fmla="*/ 9 h 13"/>
              <a:gd name="T10" fmla="*/ 7 w 33"/>
              <a:gd name="T11" fmla="*/ 13 h 13"/>
              <a:gd name="T12" fmla="*/ 3 w 33"/>
              <a:gd name="T13" fmla="*/ 12 h 13"/>
              <a:gd name="T14" fmla="*/ 0 w 33"/>
              <a:gd name="T15" fmla="*/ 6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13">
                <a:moveTo>
                  <a:pt x="33" y="0"/>
                </a:moveTo>
                <a:lnTo>
                  <a:pt x="30" y="1"/>
                </a:lnTo>
                <a:lnTo>
                  <a:pt x="27" y="2"/>
                </a:lnTo>
                <a:lnTo>
                  <a:pt x="22" y="9"/>
                </a:lnTo>
                <a:lnTo>
                  <a:pt x="12" y="9"/>
                </a:lnTo>
                <a:lnTo>
                  <a:pt x="7" y="13"/>
                </a:lnTo>
                <a:lnTo>
                  <a:pt x="3" y="12"/>
                </a:lnTo>
                <a:lnTo>
                  <a:pt x="0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1856"/>
          <p:cNvSpPr>
            <a:spLocks/>
          </p:cNvSpPr>
          <p:nvPr/>
        </p:nvSpPr>
        <p:spPr bwMode="auto">
          <a:xfrm>
            <a:off x="7310438" y="1322388"/>
            <a:ext cx="95250" cy="377825"/>
          </a:xfrm>
          <a:custGeom>
            <a:avLst/>
            <a:gdLst>
              <a:gd name="T0" fmla="*/ 28 w 60"/>
              <a:gd name="T1" fmla="*/ 238 h 238"/>
              <a:gd name="T2" fmla="*/ 32 w 60"/>
              <a:gd name="T3" fmla="*/ 227 h 238"/>
              <a:gd name="T4" fmla="*/ 36 w 60"/>
              <a:gd name="T5" fmla="*/ 224 h 238"/>
              <a:gd name="T6" fmla="*/ 41 w 60"/>
              <a:gd name="T7" fmla="*/ 220 h 238"/>
              <a:gd name="T8" fmla="*/ 44 w 60"/>
              <a:gd name="T9" fmla="*/ 214 h 238"/>
              <a:gd name="T10" fmla="*/ 45 w 60"/>
              <a:gd name="T11" fmla="*/ 213 h 238"/>
              <a:gd name="T12" fmla="*/ 52 w 60"/>
              <a:gd name="T13" fmla="*/ 206 h 238"/>
              <a:gd name="T14" fmla="*/ 55 w 60"/>
              <a:gd name="T15" fmla="*/ 205 h 238"/>
              <a:gd name="T16" fmla="*/ 56 w 60"/>
              <a:gd name="T17" fmla="*/ 203 h 238"/>
              <a:gd name="T18" fmla="*/ 58 w 60"/>
              <a:gd name="T19" fmla="*/ 191 h 238"/>
              <a:gd name="T20" fmla="*/ 55 w 60"/>
              <a:gd name="T21" fmla="*/ 182 h 238"/>
              <a:gd name="T22" fmla="*/ 52 w 60"/>
              <a:gd name="T23" fmla="*/ 173 h 238"/>
              <a:gd name="T24" fmla="*/ 52 w 60"/>
              <a:gd name="T25" fmla="*/ 172 h 238"/>
              <a:gd name="T26" fmla="*/ 52 w 60"/>
              <a:gd name="T27" fmla="*/ 156 h 238"/>
              <a:gd name="T28" fmla="*/ 54 w 60"/>
              <a:gd name="T29" fmla="*/ 143 h 238"/>
              <a:gd name="T30" fmla="*/ 60 w 60"/>
              <a:gd name="T31" fmla="*/ 126 h 238"/>
              <a:gd name="T32" fmla="*/ 55 w 60"/>
              <a:gd name="T33" fmla="*/ 109 h 238"/>
              <a:gd name="T34" fmla="*/ 58 w 60"/>
              <a:gd name="T35" fmla="*/ 101 h 238"/>
              <a:gd name="T36" fmla="*/ 59 w 60"/>
              <a:gd name="T37" fmla="*/ 100 h 238"/>
              <a:gd name="T38" fmla="*/ 59 w 60"/>
              <a:gd name="T39" fmla="*/ 94 h 238"/>
              <a:gd name="T40" fmla="*/ 59 w 60"/>
              <a:gd name="T41" fmla="*/ 81 h 238"/>
              <a:gd name="T42" fmla="*/ 59 w 60"/>
              <a:gd name="T43" fmla="*/ 70 h 238"/>
              <a:gd name="T44" fmla="*/ 59 w 60"/>
              <a:gd name="T45" fmla="*/ 68 h 238"/>
              <a:gd name="T46" fmla="*/ 51 w 60"/>
              <a:gd name="T47" fmla="*/ 56 h 238"/>
              <a:gd name="T48" fmla="*/ 43 w 60"/>
              <a:gd name="T49" fmla="*/ 49 h 238"/>
              <a:gd name="T50" fmla="*/ 37 w 60"/>
              <a:gd name="T51" fmla="*/ 38 h 238"/>
              <a:gd name="T52" fmla="*/ 10 w 60"/>
              <a:gd name="T53" fmla="*/ 33 h 238"/>
              <a:gd name="T54" fmla="*/ 3 w 60"/>
              <a:gd name="T55" fmla="*/ 26 h 238"/>
              <a:gd name="T56" fmla="*/ 3 w 60"/>
              <a:gd name="T57" fmla="*/ 23 h 238"/>
              <a:gd name="T58" fmla="*/ 3 w 60"/>
              <a:gd name="T59" fmla="*/ 22 h 238"/>
              <a:gd name="T60" fmla="*/ 5 w 60"/>
              <a:gd name="T61" fmla="*/ 15 h 238"/>
              <a:gd name="T62" fmla="*/ 0 w 60"/>
              <a:gd name="T63" fmla="*/ 13 h 238"/>
              <a:gd name="T64" fmla="*/ 2 w 60"/>
              <a:gd name="T65" fmla="*/ 11 h 238"/>
              <a:gd name="T66" fmla="*/ 3 w 60"/>
              <a:gd name="T67" fmla="*/ 8 h 238"/>
              <a:gd name="T68" fmla="*/ 9 w 60"/>
              <a:gd name="T69" fmla="*/ 2 h 238"/>
              <a:gd name="T70" fmla="*/ 10 w 60"/>
              <a:gd name="T71" fmla="*/ 0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0" h="238">
                <a:moveTo>
                  <a:pt x="28" y="238"/>
                </a:moveTo>
                <a:lnTo>
                  <a:pt x="32" y="227"/>
                </a:lnTo>
                <a:lnTo>
                  <a:pt x="36" y="224"/>
                </a:lnTo>
                <a:lnTo>
                  <a:pt x="41" y="220"/>
                </a:lnTo>
                <a:lnTo>
                  <a:pt x="44" y="214"/>
                </a:lnTo>
                <a:lnTo>
                  <a:pt x="45" y="213"/>
                </a:lnTo>
                <a:lnTo>
                  <a:pt x="52" y="206"/>
                </a:lnTo>
                <a:lnTo>
                  <a:pt x="55" y="205"/>
                </a:lnTo>
                <a:lnTo>
                  <a:pt x="56" y="203"/>
                </a:lnTo>
                <a:lnTo>
                  <a:pt x="58" y="191"/>
                </a:lnTo>
                <a:lnTo>
                  <a:pt x="55" y="182"/>
                </a:lnTo>
                <a:lnTo>
                  <a:pt x="52" y="173"/>
                </a:lnTo>
                <a:lnTo>
                  <a:pt x="52" y="172"/>
                </a:lnTo>
                <a:lnTo>
                  <a:pt x="52" y="156"/>
                </a:lnTo>
                <a:lnTo>
                  <a:pt x="54" y="143"/>
                </a:lnTo>
                <a:lnTo>
                  <a:pt x="60" y="126"/>
                </a:lnTo>
                <a:lnTo>
                  <a:pt x="55" y="109"/>
                </a:lnTo>
                <a:lnTo>
                  <a:pt x="58" y="101"/>
                </a:lnTo>
                <a:lnTo>
                  <a:pt x="59" y="100"/>
                </a:lnTo>
                <a:lnTo>
                  <a:pt x="59" y="94"/>
                </a:lnTo>
                <a:lnTo>
                  <a:pt x="59" y="81"/>
                </a:lnTo>
                <a:lnTo>
                  <a:pt x="59" y="70"/>
                </a:lnTo>
                <a:lnTo>
                  <a:pt x="59" y="68"/>
                </a:lnTo>
                <a:lnTo>
                  <a:pt x="51" y="56"/>
                </a:lnTo>
                <a:lnTo>
                  <a:pt x="43" y="49"/>
                </a:lnTo>
                <a:lnTo>
                  <a:pt x="37" y="38"/>
                </a:lnTo>
                <a:lnTo>
                  <a:pt x="10" y="33"/>
                </a:lnTo>
                <a:lnTo>
                  <a:pt x="3" y="26"/>
                </a:lnTo>
                <a:lnTo>
                  <a:pt x="3" y="23"/>
                </a:lnTo>
                <a:lnTo>
                  <a:pt x="3" y="22"/>
                </a:lnTo>
                <a:lnTo>
                  <a:pt x="5" y="15"/>
                </a:lnTo>
                <a:lnTo>
                  <a:pt x="0" y="13"/>
                </a:lnTo>
                <a:lnTo>
                  <a:pt x="2" y="11"/>
                </a:lnTo>
                <a:lnTo>
                  <a:pt x="3" y="8"/>
                </a:lnTo>
                <a:lnTo>
                  <a:pt x="9" y="2"/>
                </a:lnTo>
                <a:lnTo>
                  <a:pt x="1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1857"/>
          <p:cNvSpPr>
            <a:spLocks/>
          </p:cNvSpPr>
          <p:nvPr/>
        </p:nvSpPr>
        <p:spPr bwMode="auto">
          <a:xfrm>
            <a:off x="7508875" y="1509713"/>
            <a:ext cx="112713" cy="158750"/>
          </a:xfrm>
          <a:custGeom>
            <a:avLst/>
            <a:gdLst>
              <a:gd name="T0" fmla="*/ 0 w 71"/>
              <a:gd name="T1" fmla="*/ 100 h 100"/>
              <a:gd name="T2" fmla="*/ 13 w 71"/>
              <a:gd name="T3" fmla="*/ 87 h 100"/>
              <a:gd name="T4" fmla="*/ 28 w 71"/>
              <a:gd name="T5" fmla="*/ 80 h 100"/>
              <a:gd name="T6" fmla="*/ 36 w 71"/>
              <a:gd name="T7" fmla="*/ 76 h 100"/>
              <a:gd name="T8" fmla="*/ 42 w 71"/>
              <a:gd name="T9" fmla="*/ 68 h 100"/>
              <a:gd name="T10" fmla="*/ 43 w 71"/>
              <a:gd name="T11" fmla="*/ 47 h 100"/>
              <a:gd name="T12" fmla="*/ 47 w 71"/>
              <a:gd name="T13" fmla="*/ 36 h 100"/>
              <a:gd name="T14" fmla="*/ 53 w 71"/>
              <a:gd name="T15" fmla="*/ 38 h 100"/>
              <a:gd name="T16" fmla="*/ 57 w 71"/>
              <a:gd name="T17" fmla="*/ 34 h 100"/>
              <a:gd name="T18" fmla="*/ 61 w 71"/>
              <a:gd name="T19" fmla="*/ 28 h 100"/>
              <a:gd name="T20" fmla="*/ 69 w 71"/>
              <a:gd name="T21" fmla="*/ 25 h 100"/>
              <a:gd name="T22" fmla="*/ 71 w 71"/>
              <a:gd name="T23" fmla="*/ 17 h 100"/>
              <a:gd name="T24" fmla="*/ 69 w 71"/>
              <a:gd name="T25" fmla="*/ 4 h 100"/>
              <a:gd name="T26" fmla="*/ 71 w 71"/>
              <a:gd name="T27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1" h="100">
                <a:moveTo>
                  <a:pt x="0" y="100"/>
                </a:moveTo>
                <a:lnTo>
                  <a:pt x="13" y="87"/>
                </a:lnTo>
                <a:lnTo>
                  <a:pt x="28" y="80"/>
                </a:lnTo>
                <a:lnTo>
                  <a:pt x="36" y="76"/>
                </a:lnTo>
                <a:lnTo>
                  <a:pt x="42" y="68"/>
                </a:lnTo>
                <a:lnTo>
                  <a:pt x="43" y="47"/>
                </a:lnTo>
                <a:lnTo>
                  <a:pt x="47" y="36"/>
                </a:lnTo>
                <a:lnTo>
                  <a:pt x="53" y="38"/>
                </a:lnTo>
                <a:lnTo>
                  <a:pt x="57" y="34"/>
                </a:lnTo>
                <a:lnTo>
                  <a:pt x="61" y="28"/>
                </a:lnTo>
                <a:lnTo>
                  <a:pt x="69" y="25"/>
                </a:lnTo>
                <a:lnTo>
                  <a:pt x="71" y="17"/>
                </a:lnTo>
                <a:lnTo>
                  <a:pt x="69" y="4"/>
                </a:lnTo>
                <a:lnTo>
                  <a:pt x="71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1858"/>
          <p:cNvSpPr>
            <a:spLocks/>
          </p:cNvSpPr>
          <p:nvPr/>
        </p:nvSpPr>
        <p:spPr bwMode="auto">
          <a:xfrm>
            <a:off x="7740650" y="1662113"/>
            <a:ext cx="0" cy="11113"/>
          </a:xfrm>
          <a:custGeom>
            <a:avLst/>
            <a:gdLst>
              <a:gd name="T0" fmla="*/ 0 h 7"/>
              <a:gd name="T1" fmla="*/ 3 h 7"/>
              <a:gd name="T2" fmla="*/ 7 h 7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7">
                <a:moveTo>
                  <a:pt x="0" y="0"/>
                </a:moveTo>
                <a:lnTo>
                  <a:pt x="0" y="3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Line 1859"/>
          <p:cNvSpPr>
            <a:spLocks noChangeShapeType="1"/>
          </p:cNvSpPr>
          <p:nvPr/>
        </p:nvSpPr>
        <p:spPr bwMode="auto">
          <a:xfrm>
            <a:off x="7729538" y="1643063"/>
            <a:ext cx="6350" cy="111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Line 1860"/>
          <p:cNvSpPr>
            <a:spLocks noChangeShapeType="1"/>
          </p:cNvSpPr>
          <p:nvPr/>
        </p:nvSpPr>
        <p:spPr bwMode="auto">
          <a:xfrm>
            <a:off x="7726363" y="1631950"/>
            <a:ext cx="3175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1861"/>
          <p:cNvSpPr>
            <a:spLocks/>
          </p:cNvSpPr>
          <p:nvPr/>
        </p:nvSpPr>
        <p:spPr bwMode="auto">
          <a:xfrm>
            <a:off x="6992938" y="1444625"/>
            <a:ext cx="136525" cy="163513"/>
          </a:xfrm>
          <a:custGeom>
            <a:avLst/>
            <a:gdLst>
              <a:gd name="T0" fmla="*/ 86 w 86"/>
              <a:gd name="T1" fmla="*/ 103 h 103"/>
              <a:gd name="T2" fmla="*/ 79 w 86"/>
              <a:gd name="T3" fmla="*/ 96 h 103"/>
              <a:gd name="T4" fmla="*/ 76 w 86"/>
              <a:gd name="T5" fmla="*/ 95 h 103"/>
              <a:gd name="T6" fmla="*/ 64 w 86"/>
              <a:gd name="T7" fmla="*/ 87 h 103"/>
              <a:gd name="T8" fmla="*/ 54 w 86"/>
              <a:gd name="T9" fmla="*/ 80 h 103"/>
              <a:gd name="T10" fmla="*/ 50 w 86"/>
              <a:gd name="T11" fmla="*/ 72 h 103"/>
              <a:gd name="T12" fmla="*/ 35 w 86"/>
              <a:gd name="T13" fmla="*/ 58 h 103"/>
              <a:gd name="T14" fmla="*/ 33 w 86"/>
              <a:gd name="T15" fmla="*/ 49 h 103"/>
              <a:gd name="T16" fmla="*/ 30 w 86"/>
              <a:gd name="T17" fmla="*/ 32 h 103"/>
              <a:gd name="T18" fmla="*/ 27 w 86"/>
              <a:gd name="T19" fmla="*/ 27 h 103"/>
              <a:gd name="T20" fmla="*/ 22 w 86"/>
              <a:gd name="T21" fmla="*/ 23 h 103"/>
              <a:gd name="T22" fmla="*/ 18 w 86"/>
              <a:gd name="T23" fmla="*/ 15 h 103"/>
              <a:gd name="T24" fmla="*/ 11 w 86"/>
              <a:gd name="T25" fmla="*/ 11 h 103"/>
              <a:gd name="T26" fmla="*/ 4 w 86"/>
              <a:gd name="T27" fmla="*/ 11 h 103"/>
              <a:gd name="T28" fmla="*/ 1 w 86"/>
              <a:gd name="T29" fmla="*/ 4 h 103"/>
              <a:gd name="T30" fmla="*/ 0 w 86"/>
              <a:gd name="T31" fmla="*/ 0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6" h="103">
                <a:moveTo>
                  <a:pt x="86" y="103"/>
                </a:moveTo>
                <a:lnTo>
                  <a:pt x="79" y="96"/>
                </a:lnTo>
                <a:lnTo>
                  <a:pt x="76" y="95"/>
                </a:lnTo>
                <a:lnTo>
                  <a:pt x="64" y="87"/>
                </a:lnTo>
                <a:lnTo>
                  <a:pt x="54" y="80"/>
                </a:lnTo>
                <a:lnTo>
                  <a:pt x="50" y="72"/>
                </a:lnTo>
                <a:lnTo>
                  <a:pt x="35" y="58"/>
                </a:lnTo>
                <a:lnTo>
                  <a:pt x="33" y="49"/>
                </a:lnTo>
                <a:lnTo>
                  <a:pt x="30" y="32"/>
                </a:lnTo>
                <a:lnTo>
                  <a:pt x="27" y="27"/>
                </a:lnTo>
                <a:lnTo>
                  <a:pt x="22" y="23"/>
                </a:lnTo>
                <a:lnTo>
                  <a:pt x="18" y="15"/>
                </a:lnTo>
                <a:lnTo>
                  <a:pt x="11" y="11"/>
                </a:lnTo>
                <a:lnTo>
                  <a:pt x="4" y="11"/>
                </a:lnTo>
                <a:lnTo>
                  <a:pt x="1" y="4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1862"/>
          <p:cNvSpPr>
            <a:spLocks/>
          </p:cNvSpPr>
          <p:nvPr/>
        </p:nvSpPr>
        <p:spPr bwMode="auto">
          <a:xfrm>
            <a:off x="7723188" y="1608138"/>
            <a:ext cx="3175" cy="20638"/>
          </a:xfrm>
          <a:custGeom>
            <a:avLst/>
            <a:gdLst>
              <a:gd name="T0" fmla="*/ 0 w 2"/>
              <a:gd name="T1" fmla="*/ 0 h 13"/>
              <a:gd name="T2" fmla="*/ 0 w 2"/>
              <a:gd name="T3" fmla="*/ 2 h 13"/>
              <a:gd name="T4" fmla="*/ 2 w 2"/>
              <a:gd name="T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13">
                <a:moveTo>
                  <a:pt x="0" y="0"/>
                </a:moveTo>
                <a:lnTo>
                  <a:pt x="0" y="2"/>
                </a:lnTo>
                <a:lnTo>
                  <a:pt x="2" y="1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Line 1863"/>
          <p:cNvSpPr>
            <a:spLocks noChangeShapeType="1"/>
          </p:cNvSpPr>
          <p:nvPr/>
        </p:nvSpPr>
        <p:spPr bwMode="auto">
          <a:xfrm flipH="1">
            <a:off x="8224838" y="1560513"/>
            <a:ext cx="4763" cy="111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Line 1864"/>
          <p:cNvSpPr>
            <a:spLocks noChangeShapeType="1"/>
          </p:cNvSpPr>
          <p:nvPr/>
        </p:nvSpPr>
        <p:spPr bwMode="auto">
          <a:xfrm flipH="1">
            <a:off x="7712075" y="1546225"/>
            <a:ext cx="1588" cy="254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Line 1865"/>
          <p:cNvSpPr>
            <a:spLocks noChangeShapeType="1"/>
          </p:cNvSpPr>
          <p:nvPr/>
        </p:nvSpPr>
        <p:spPr bwMode="auto">
          <a:xfrm>
            <a:off x="7713663" y="1533525"/>
            <a:ext cx="0" cy="127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Line 1866"/>
          <p:cNvSpPr>
            <a:spLocks noChangeShapeType="1"/>
          </p:cNvSpPr>
          <p:nvPr/>
        </p:nvSpPr>
        <p:spPr bwMode="auto">
          <a:xfrm flipH="1">
            <a:off x="8235950" y="1522413"/>
            <a:ext cx="7938" cy="2381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Line 1867"/>
          <p:cNvSpPr>
            <a:spLocks noChangeShapeType="1"/>
          </p:cNvSpPr>
          <p:nvPr/>
        </p:nvSpPr>
        <p:spPr bwMode="auto">
          <a:xfrm flipH="1">
            <a:off x="7713663" y="1519238"/>
            <a:ext cx="6350" cy="142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1868"/>
          <p:cNvSpPr>
            <a:spLocks/>
          </p:cNvSpPr>
          <p:nvPr/>
        </p:nvSpPr>
        <p:spPr bwMode="auto">
          <a:xfrm>
            <a:off x="7621588" y="1489075"/>
            <a:ext cx="92075" cy="20638"/>
          </a:xfrm>
          <a:custGeom>
            <a:avLst/>
            <a:gdLst>
              <a:gd name="T0" fmla="*/ 0 w 58"/>
              <a:gd name="T1" fmla="*/ 13 h 13"/>
              <a:gd name="T2" fmla="*/ 9 w 58"/>
              <a:gd name="T3" fmla="*/ 8 h 13"/>
              <a:gd name="T4" fmla="*/ 9 w 58"/>
              <a:gd name="T5" fmla="*/ 8 h 13"/>
              <a:gd name="T6" fmla="*/ 13 w 58"/>
              <a:gd name="T7" fmla="*/ 7 h 13"/>
              <a:gd name="T8" fmla="*/ 15 w 58"/>
              <a:gd name="T9" fmla="*/ 7 h 13"/>
              <a:gd name="T10" fmla="*/ 23 w 58"/>
              <a:gd name="T11" fmla="*/ 4 h 13"/>
              <a:gd name="T12" fmla="*/ 31 w 58"/>
              <a:gd name="T13" fmla="*/ 2 h 13"/>
              <a:gd name="T14" fmla="*/ 36 w 58"/>
              <a:gd name="T15" fmla="*/ 0 h 13"/>
              <a:gd name="T16" fmla="*/ 49 w 58"/>
              <a:gd name="T17" fmla="*/ 3 h 13"/>
              <a:gd name="T18" fmla="*/ 58 w 58"/>
              <a:gd name="T19" fmla="*/ 6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8" h="13">
                <a:moveTo>
                  <a:pt x="0" y="13"/>
                </a:moveTo>
                <a:lnTo>
                  <a:pt x="9" y="8"/>
                </a:lnTo>
                <a:lnTo>
                  <a:pt x="9" y="8"/>
                </a:lnTo>
                <a:lnTo>
                  <a:pt x="13" y="7"/>
                </a:lnTo>
                <a:lnTo>
                  <a:pt x="15" y="7"/>
                </a:lnTo>
                <a:lnTo>
                  <a:pt x="23" y="4"/>
                </a:lnTo>
                <a:lnTo>
                  <a:pt x="31" y="2"/>
                </a:lnTo>
                <a:lnTo>
                  <a:pt x="36" y="0"/>
                </a:lnTo>
                <a:lnTo>
                  <a:pt x="49" y="3"/>
                </a:lnTo>
                <a:lnTo>
                  <a:pt x="58" y="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1869"/>
          <p:cNvSpPr>
            <a:spLocks/>
          </p:cNvSpPr>
          <p:nvPr/>
        </p:nvSpPr>
        <p:spPr bwMode="auto">
          <a:xfrm>
            <a:off x="7481888" y="1458913"/>
            <a:ext cx="139700" cy="98425"/>
          </a:xfrm>
          <a:custGeom>
            <a:avLst/>
            <a:gdLst>
              <a:gd name="T0" fmla="*/ 88 w 88"/>
              <a:gd name="T1" fmla="*/ 32 h 62"/>
              <a:gd name="T2" fmla="*/ 85 w 88"/>
              <a:gd name="T3" fmla="*/ 33 h 62"/>
              <a:gd name="T4" fmla="*/ 82 w 88"/>
              <a:gd name="T5" fmla="*/ 34 h 62"/>
              <a:gd name="T6" fmla="*/ 81 w 88"/>
              <a:gd name="T7" fmla="*/ 36 h 62"/>
              <a:gd name="T8" fmla="*/ 78 w 88"/>
              <a:gd name="T9" fmla="*/ 36 h 62"/>
              <a:gd name="T10" fmla="*/ 74 w 88"/>
              <a:gd name="T11" fmla="*/ 33 h 62"/>
              <a:gd name="T12" fmla="*/ 67 w 88"/>
              <a:gd name="T13" fmla="*/ 37 h 62"/>
              <a:gd name="T14" fmla="*/ 64 w 88"/>
              <a:gd name="T15" fmla="*/ 37 h 62"/>
              <a:gd name="T16" fmla="*/ 59 w 88"/>
              <a:gd name="T17" fmla="*/ 40 h 62"/>
              <a:gd name="T18" fmla="*/ 58 w 88"/>
              <a:gd name="T19" fmla="*/ 40 h 62"/>
              <a:gd name="T20" fmla="*/ 58 w 88"/>
              <a:gd name="T21" fmla="*/ 41 h 62"/>
              <a:gd name="T22" fmla="*/ 45 w 88"/>
              <a:gd name="T23" fmla="*/ 47 h 62"/>
              <a:gd name="T24" fmla="*/ 40 w 88"/>
              <a:gd name="T25" fmla="*/ 51 h 62"/>
              <a:gd name="T26" fmla="*/ 40 w 88"/>
              <a:gd name="T27" fmla="*/ 59 h 62"/>
              <a:gd name="T28" fmla="*/ 37 w 88"/>
              <a:gd name="T29" fmla="*/ 62 h 62"/>
              <a:gd name="T30" fmla="*/ 30 w 88"/>
              <a:gd name="T31" fmla="*/ 59 h 62"/>
              <a:gd name="T32" fmla="*/ 19 w 88"/>
              <a:gd name="T33" fmla="*/ 59 h 62"/>
              <a:gd name="T34" fmla="*/ 8 w 88"/>
              <a:gd name="T35" fmla="*/ 60 h 62"/>
              <a:gd name="T36" fmla="*/ 6 w 88"/>
              <a:gd name="T37" fmla="*/ 59 h 62"/>
              <a:gd name="T38" fmla="*/ 4 w 88"/>
              <a:gd name="T39" fmla="*/ 56 h 62"/>
              <a:gd name="T40" fmla="*/ 3 w 88"/>
              <a:gd name="T41" fmla="*/ 52 h 62"/>
              <a:gd name="T42" fmla="*/ 6 w 88"/>
              <a:gd name="T43" fmla="*/ 40 h 62"/>
              <a:gd name="T44" fmla="*/ 6 w 88"/>
              <a:gd name="T45" fmla="*/ 36 h 62"/>
              <a:gd name="T46" fmla="*/ 11 w 88"/>
              <a:gd name="T47" fmla="*/ 12 h 62"/>
              <a:gd name="T48" fmla="*/ 7 w 88"/>
              <a:gd name="T49" fmla="*/ 8 h 62"/>
              <a:gd name="T50" fmla="*/ 4 w 88"/>
              <a:gd name="T51" fmla="*/ 6 h 62"/>
              <a:gd name="T52" fmla="*/ 3 w 88"/>
              <a:gd name="T53" fmla="*/ 4 h 62"/>
              <a:gd name="T54" fmla="*/ 2 w 88"/>
              <a:gd name="T55" fmla="*/ 2 h 62"/>
              <a:gd name="T56" fmla="*/ 0 w 88"/>
              <a:gd name="T57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8" h="62">
                <a:moveTo>
                  <a:pt x="88" y="32"/>
                </a:moveTo>
                <a:lnTo>
                  <a:pt x="85" y="33"/>
                </a:lnTo>
                <a:lnTo>
                  <a:pt x="82" y="34"/>
                </a:lnTo>
                <a:lnTo>
                  <a:pt x="81" y="36"/>
                </a:lnTo>
                <a:lnTo>
                  <a:pt x="78" y="36"/>
                </a:lnTo>
                <a:lnTo>
                  <a:pt x="74" y="33"/>
                </a:lnTo>
                <a:lnTo>
                  <a:pt x="67" y="37"/>
                </a:lnTo>
                <a:lnTo>
                  <a:pt x="64" y="37"/>
                </a:lnTo>
                <a:lnTo>
                  <a:pt x="59" y="40"/>
                </a:lnTo>
                <a:lnTo>
                  <a:pt x="58" y="40"/>
                </a:lnTo>
                <a:lnTo>
                  <a:pt x="58" y="41"/>
                </a:lnTo>
                <a:lnTo>
                  <a:pt x="45" y="47"/>
                </a:lnTo>
                <a:lnTo>
                  <a:pt x="40" y="51"/>
                </a:lnTo>
                <a:lnTo>
                  <a:pt x="40" y="59"/>
                </a:lnTo>
                <a:lnTo>
                  <a:pt x="37" y="62"/>
                </a:lnTo>
                <a:lnTo>
                  <a:pt x="30" y="59"/>
                </a:lnTo>
                <a:lnTo>
                  <a:pt x="19" y="59"/>
                </a:lnTo>
                <a:lnTo>
                  <a:pt x="8" y="60"/>
                </a:lnTo>
                <a:lnTo>
                  <a:pt x="6" y="59"/>
                </a:lnTo>
                <a:lnTo>
                  <a:pt x="4" y="56"/>
                </a:lnTo>
                <a:lnTo>
                  <a:pt x="3" y="52"/>
                </a:lnTo>
                <a:lnTo>
                  <a:pt x="6" y="40"/>
                </a:lnTo>
                <a:lnTo>
                  <a:pt x="6" y="36"/>
                </a:lnTo>
                <a:lnTo>
                  <a:pt x="11" y="12"/>
                </a:lnTo>
                <a:lnTo>
                  <a:pt x="7" y="8"/>
                </a:lnTo>
                <a:lnTo>
                  <a:pt x="4" y="6"/>
                </a:lnTo>
                <a:lnTo>
                  <a:pt x="3" y="4"/>
                </a:ln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1870"/>
          <p:cNvSpPr>
            <a:spLocks/>
          </p:cNvSpPr>
          <p:nvPr/>
        </p:nvSpPr>
        <p:spPr bwMode="auto">
          <a:xfrm>
            <a:off x="7718425" y="1504950"/>
            <a:ext cx="4763" cy="6350"/>
          </a:xfrm>
          <a:custGeom>
            <a:avLst/>
            <a:gdLst>
              <a:gd name="T0" fmla="*/ 0 w 3"/>
              <a:gd name="T1" fmla="*/ 0 h 4"/>
              <a:gd name="T2" fmla="*/ 1 w 3"/>
              <a:gd name="T3" fmla="*/ 1 h 4"/>
              <a:gd name="T4" fmla="*/ 3 w 3"/>
              <a:gd name="T5" fmla="*/ 3 h 4"/>
              <a:gd name="T6" fmla="*/ 3 w 3"/>
              <a:gd name="T7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4">
                <a:moveTo>
                  <a:pt x="0" y="0"/>
                </a:moveTo>
                <a:lnTo>
                  <a:pt x="1" y="1"/>
                </a:lnTo>
                <a:lnTo>
                  <a:pt x="3" y="3"/>
                </a:lnTo>
                <a:lnTo>
                  <a:pt x="3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Line 1871"/>
          <p:cNvSpPr>
            <a:spLocks noChangeShapeType="1"/>
          </p:cNvSpPr>
          <p:nvPr/>
        </p:nvSpPr>
        <p:spPr bwMode="auto">
          <a:xfrm>
            <a:off x="7713663" y="1500188"/>
            <a:ext cx="3175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Line 1872"/>
          <p:cNvSpPr>
            <a:spLocks noChangeShapeType="1"/>
          </p:cNvSpPr>
          <p:nvPr/>
        </p:nvSpPr>
        <p:spPr bwMode="auto">
          <a:xfrm>
            <a:off x="7713663" y="1493838"/>
            <a:ext cx="0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1873"/>
          <p:cNvSpPr>
            <a:spLocks/>
          </p:cNvSpPr>
          <p:nvPr/>
        </p:nvSpPr>
        <p:spPr bwMode="auto">
          <a:xfrm>
            <a:off x="8243888" y="1485900"/>
            <a:ext cx="0" cy="12700"/>
          </a:xfrm>
          <a:custGeom>
            <a:avLst/>
            <a:gdLst>
              <a:gd name="T0" fmla="*/ 0 h 8"/>
              <a:gd name="T1" fmla="*/ 6 h 8"/>
              <a:gd name="T2" fmla="*/ 8 h 8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8">
                <a:moveTo>
                  <a:pt x="0" y="0"/>
                </a:moveTo>
                <a:lnTo>
                  <a:pt x="0" y="6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1874"/>
          <p:cNvSpPr>
            <a:spLocks/>
          </p:cNvSpPr>
          <p:nvPr/>
        </p:nvSpPr>
        <p:spPr bwMode="auto">
          <a:xfrm>
            <a:off x="7716838" y="1482725"/>
            <a:ext cx="0" cy="6350"/>
          </a:xfrm>
          <a:custGeom>
            <a:avLst/>
            <a:gdLst>
              <a:gd name="T0" fmla="*/ 0 h 4"/>
              <a:gd name="T1" fmla="*/ 3 h 4"/>
              <a:gd name="T2" fmla="*/ 4 h 4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4">
                <a:moveTo>
                  <a:pt x="0" y="0"/>
                </a:moveTo>
                <a:lnTo>
                  <a:pt x="0" y="3"/>
                </a:lnTo>
                <a:lnTo>
                  <a:pt x="0" y="4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Line 1875"/>
          <p:cNvSpPr>
            <a:spLocks noChangeShapeType="1"/>
          </p:cNvSpPr>
          <p:nvPr/>
        </p:nvSpPr>
        <p:spPr bwMode="auto">
          <a:xfrm>
            <a:off x="7716838" y="1470025"/>
            <a:ext cx="0" cy="793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1876"/>
          <p:cNvSpPr>
            <a:spLocks/>
          </p:cNvSpPr>
          <p:nvPr/>
        </p:nvSpPr>
        <p:spPr bwMode="auto">
          <a:xfrm>
            <a:off x="7713663" y="1450975"/>
            <a:ext cx="4763" cy="7938"/>
          </a:xfrm>
          <a:custGeom>
            <a:avLst/>
            <a:gdLst>
              <a:gd name="T0" fmla="*/ 0 w 3"/>
              <a:gd name="T1" fmla="*/ 0 h 5"/>
              <a:gd name="T2" fmla="*/ 3 w 3"/>
              <a:gd name="T3" fmla="*/ 2 h 5"/>
              <a:gd name="T4" fmla="*/ 3 w 3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5">
                <a:moveTo>
                  <a:pt x="0" y="0"/>
                </a:moveTo>
                <a:lnTo>
                  <a:pt x="3" y="2"/>
                </a:lnTo>
                <a:lnTo>
                  <a:pt x="3" y="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1877"/>
          <p:cNvSpPr>
            <a:spLocks/>
          </p:cNvSpPr>
          <p:nvPr/>
        </p:nvSpPr>
        <p:spPr bwMode="auto">
          <a:xfrm>
            <a:off x="8247063" y="1423988"/>
            <a:ext cx="19050" cy="4763"/>
          </a:xfrm>
          <a:custGeom>
            <a:avLst/>
            <a:gdLst>
              <a:gd name="T0" fmla="*/ 12 w 12"/>
              <a:gd name="T1" fmla="*/ 0 h 3"/>
              <a:gd name="T2" fmla="*/ 11 w 12"/>
              <a:gd name="T3" fmla="*/ 0 h 3"/>
              <a:gd name="T4" fmla="*/ 7 w 12"/>
              <a:gd name="T5" fmla="*/ 2 h 3"/>
              <a:gd name="T6" fmla="*/ 0 w 12"/>
              <a:gd name="T7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">
                <a:moveTo>
                  <a:pt x="12" y="0"/>
                </a:moveTo>
                <a:lnTo>
                  <a:pt x="11" y="0"/>
                </a:lnTo>
                <a:lnTo>
                  <a:pt x="7" y="2"/>
                </a:lnTo>
                <a:lnTo>
                  <a:pt x="0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1878"/>
          <p:cNvSpPr>
            <a:spLocks/>
          </p:cNvSpPr>
          <p:nvPr/>
        </p:nvSpPr>
        <p:spPr bwMode="auto">
          <a:xfrm>
            <a:off x="7712075" y="1416050"/>
            <a:ext cx="12700" cy="28575"/>
          </a:xfrm>
          <a:custGeom>
            <a:avLst/>
            <a:gdLst>
              <a:gd name="T0" fmla="*/ 8 w 8"/>
              <a:gd name="T1" fmla="*/ 0 h 18"/>
              <a:gd name="T2" fmla="*/ 7 w 8"/>
              <a:gd name="T3" fmla="*/ 9 h 18"/>
              <a:gd name="T4" fmla="*/ 0 w 8"/>
              <a:gd name="T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18">
                <a:moveTo>
                  <a:pt x="8" y="0"/>
                </a:moveTo>
                <a:lnTo>
                  <a:pt x="7" y="9"/>
                </a:lnTo>
                <a:lnTo>
                  <a:pt x="0" y="1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Line 1879"/>
          <p:cNvSpPr>
            <a:spLocks noChangeShapeType="1"/>
          </p:cNvSpPr>
          <p:nvPr/>
        </p:nvSpPr>
        <p:spPr bwMode="auto">
          <a:xfrm>
            <a:off x="7712075" y="1398588"/>
            <a:ext cx="11113" cy="1270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Line 1880"/>
          <p:cNvSpPr>
            <a:spLocks noChangeShapeType="1"/>
          </p:cNvSpPr>
          <p:nvPr/>
        </p:nvSpPr>
        <p:spPr bwMode="auto">
          <a:xfrm flipH="1">
            <a:off x="7708900" y="1379538"/>
            <a:ext cx="7938" cy="142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1881"/>
          <p:cNvSpPr>
            <a:spLocks/>
          </p:cNvSpPr>
          <p:nvPr/>
        </p:nvSpPr>
        <p:spPr bwMode="auto">
          <a:xfrm>
            <a:off x="8285163" y="1374775"/>
            <a:ext cx="17463" cy="23813"/>
          </a:xfrm>
          <a:custGeom>
            <a:avLst/>
            <a:gdLst>
              <a:gd name="T0" fmla="*/ 11 w 11"/>
              <a:gd name="T1" fmla="*/ 0 h 15"/>
              <a:gd name="T2" fmla="*/ 2 w 11"/>
              <a:gd name="T3" fmla="*/ 11 h 15"/>
              <a:gd name="T4" fmla="*/ 0 w 11"/>
              <a:gd name="T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15">
                <a:moveTo>
                  <a:pt x="11" y="0"/>
                </a:moveTo>
                <a:lnTo>
                  <a:pt x="2" y="11"/>
                </a:lnTo>
                <a:lnTo>
                  <a:pt x="0" y="15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1882"/>
          <p:cNvSpPr>
            <a:spLocks/>
          </p:cNvSpPr>
          <p:nvPr/>
        </p:nvSpPr>
        <p:spPr bwMode="auto">
          <a:xfrm>
            <a:off x="7716838" y="1368425"/>
            <a:ext cx="6350" cy="11113"/>
          </a:xfrm>
          <a:custGeom>
            <a:avLst/>
            <a:gdLst>
              <a:gd name="T0" fmla="*/ 4 w 4"/>
              <a:gd name="T1" fmla="*/ 0 h 7"/>
              <a:gd name="T2" fmla="*/ 2 w 4"/>
              <a:gd name="T3" fmla="*/ 1 h 7"/>
              <a:gd name="T4" fmla="*/ 0 w 4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" h="7">
                <a:moveTo>
                  <a:pt x="4" y="0"/>
                </a:moveTo>
                <a:lnTo>
                  <a:pt x="2" y="1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1883"/>
          <p:cNvSpPr>
            <a:spLocks/>
          </p:cNvSpPr>
          <p:nvPr/>
        </p:nvSpPr>
        <p:spPr bwMode="auto">
          <a:xfrm>
            <a:off x="7723188" y="1363663"/>
            <a:ext cx="12700" cy="4763"/>
          </a:xfrm>
          <a:custGeom>
            <a:avLst/>
            <a:gdLst>
              <a:gd name="T0" fmla="*/ 8 w 8"/>
              <a:gd name="T1" fmla="*/ 0 h 3"/>
              <a:gd name="T2" fmla="*/ 2 w 8"/>
              <a:gd name="T3" fmla="*/ 3 h 3"/>
              <a:gd name="T4" fmla="*/ 0 w 8"/>
              <a:gd name="T5" fmla="*/ 3 h 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3">
                <a:moveTo>
                  <a:pt x="8" y="0"/>
                </a:moveTo>
                <a:lnTo>
                  <a:pt x="2" y="3"/>
                </a:lnTo>
                <a:lnTo>
                  <a:pt x="0" y="3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Line 1884"/>
          <p:cNvSpPr>
            <a:spLocks noChangeShapeType="1"/>
          </p:cNvSpPr>
          <p:nvPr/>
        </p:nvSpPr>
        <p:spPr bwMode="auto">
          <a:xfrm flipH="1">
            <a:off x="7737475" y="1355725"/>
            <a:ext cx="3175" cy="317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1885"/>
          <p:cNvSpPr>
            <a:spLocks/>
          </p:cNvSpPr>
          <p:nvPr/>
        </p:nvSpPr>
        <p:spPr bwMode="auto">
          <a:xfrm>
            <a:off x="7740650" y="1325563"/>
            <a:ext cx="7938" cy="25400"/>
          </a:xfrm>
          <a:custGeom>
            <a:avLst/>
            <a:gdLst>
              <a:gd name="T0" fmla="*/ 5 w 5"/>
              <a:gd name="T1" fmla="*/ 0 h 16"/>
              <a:gd name="T2" fmla="*/ 4 w 5"/>
              <a:gd name="T3" fmla="*/ 4 h 16"/>
              <a:gd name="T4" fmla="*/ 0 w 5"/>
              <a:gd name="T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16">
                <a:moveTo>
                  <a:pt x="5" y="0"/>
                </a:moveTo>
                <a:lnTo>
                  <a:pt x="4" y="4"/>
                </a:lnTo>
                <a:lnTo>
                  <a:pt x="0" y="16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Line 1886"/>
          <p:cNvSpPr>
            <a:spLocks noChangeShapeType="1"/>
          </p:cNvSpPr>
          <p:nvPr/>
        </p:nvSpPr>
        <p:spPr bwMode="auto">
          <a:xfrm flipH="1" flipV="1">
            <a:off x="8329613" y="1287463"/>
            <a:ext cx="3175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1887"/>
          <p:cNvSpPr>
            <a:spLocks/>
          </p:cNvSpPr>
          <p:nvPr/>
        </p:nvSpPr>
        <p:spPr bwMode="auto">
          <a:xfrm>
            <a:off x="7748588" y="1287463"/>
            <a:ext cx="19050" cy="34925"/>
          </a:xfrm>
          <a:custGeom>
            <a:avLst/>
            <a:gdLst>
              <a:gd name="T0" fmla="*/ 12 w 12"/>
              <a:gd name="T1" fmla="*/ 0 h 22"/>
              <a:gd name="T2" fmla="*/ 11 w 12"/>
              <a:gd name="T3" fmla="*/ 3 h 22"/>
              <a:gd name="T4" fmla="*/ 11 w 12"/>
              <a:gd name="T5" fmla="*/ 10 h 22"/>
              <a:gd name="T6" fmla="*/ 0 w 12"/>
              <a:gd name="T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22">
                <a:moveTo>
                  <a:pt x="12" y="0"/>
                </a:moveTo>
                <a:lnTo>
                  <a:pt x="11" y="3"/>
                </a:lnTo>
                <a:lnTo>
                  <a:pt x="11" y="10"/>
                </a:lnTo>
                <a:lnTo>
                  <a:pt x="0" y="2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1888"/>
          <p:cNvSpPr>
            <a:spLocks/>
          </p:cNvSpPr>
          <p:nvPr/>
        </p:nvSpPr>
        <p:spPr bwMode="auto">
          <a:xfrm>
            <a:off x="7767638" y="1266825"/>
            <a:ext cx="3175" cy="11113"/>
          </a:xfrm>
          <a:custGeom>
            <a:avLst/>
            <a:gdLst>
              <a:gd name="T0" fmla="*/ 2 w 2"/>
              <a:gd name="T1" fmla="*/ 0 h 7"/>
              <a:gd name="T2" fmla="*/ 2 w 2"/>
              <a:gd name="T3" fmla="*/ 1 h 7"/>
              <a:gd name="T4" fmla="*/ 0 w 2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" h="7">
                <a:moveTo>
                  <a:pt x="2" y="0"/>
                </a:moveTo>
                <a:lnTo>
                  <a:pt x="2" y="1"/>
                </a:lnTo>
                <a:lnTo>
                  <a:pt x="0" y="7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Line 1889"/>
          <p:cNvSpPr>
            <a:spLocks noChangeShapeType="1"/>
          </p:cNvSpPr>
          <p:nvPr/>
        </p:nvSpPr>
        <p:spPr bwMode="auto">
          <a:xfrm flipH="1" flipV="1">
            <a:off x="8313738" y="1262063"/>
            <a:ext cx="1588" cy="4763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1890"/>
          <p:cNvSpPr>
            <a:spLocks/>
          </p:cNvSpPr>
          <p:nvPr/>
        </p:nvSpPr>
        <p:spPr bwMode="auto">
          <a:xfrm>
            <a:off x="7850188" y="1260475"/>
            <a:ext cx="4763" cy="1588"/>
          </a:xfrm>
          <a:custGeom>
            <a:avLst/>
            <a:gdLst>
              <a:gd name="T0" fmla="*/ 3 w 3"/>
              <a:gd name="T1" fmla="*/ 1 h 1"/>
              <a:gd name="T2" fmla="*/ 2 w 3"/>
              <a:gd name="T3" fmla="*/ 1 h 1"/>
              <a:gd name="T4" fmla="*/ 0 w 3"/>
              <a:gd name="T5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">
                <a:moveTo>
                  <a:pt x="3" y="1"/>
                </a:moveTo>
                <a:lnTo>
                  <a:pt x="2" y="1"/>
                </a:lnTo>
                <a:lnTo>
                  <a:pt x="0" y="0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Line 1891"/>
          <p:cNvSpPr>
            <a:spLocks noChangeShapeType="1"/>
          </p:cNvSpPr>
          <p:nvPr/>
        </p:nvSpPr>
        <p:spPr bwMode="auto">
          <a:xfrm flipH="1" flipV="1">
            <a:off x="7824788" y="1247775"/>
            <a:ext cx="4763" cy="952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1892"/>
          <p:cNvSpPr>
            <a:spLocks/>
          </p:cNvSpPr>
          <p:nvPr/>
        </p:nvSpPr>
        <p:spPr bwMode="auto">
          <a:xfrm>
            <a:off x="7778750" y="1249363"/>
            <a:ext cx="25400" cy="12700"/>
          </a:xfrm>
          <a:custGeom>
            <a:avLst/>
            <a:gdLst>
              <a:gd name="T0" fmla="*/ 16 w 16"/>
              <a:gd name="T1" fmla="*/ 5 h 8"/>
              <a:gd name="T2" fmla="*/ 12 w 16"/>
              <a:gd name="T3" fmla="*/ 0 h 8"/>
              <a:gd name="T4" fmla="*/ 8 w 16"/>
              <a:gd name="T5" fmla="*/ 3 h 8"/>
              <a:gd name="T6" fmla="*/ 1 w 16"/>
              <a:gd name="T7" fmla="*/ 8 h 8"/>
              <a:gd name="T8" fmla="*/ 0 w 16"/>
              <a:gd name="T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8">
                <a:moveTo>
                  <a:pt x="16" y="5"/>
                </a:moveTo>
                <a:lnTo>
                  <a:pt x="12" y="0"/>
                </a:lnTo>
                <a:lnTo>
                  <a:pt x="8" y="3"/>
                </a:lnTo>
                <a:lnTo>
                  <a:pt x="1" y="8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Line 1893"/>
          <p:cNvSpPr>
            <a:spLocks noChangeShapeType="1"/>
          </p:cNvSpPr>
          <p:nvPr/>
        </p:nvSpPr>
        <p:spPr bwMode="auto">
          <a:xfrm flipH="1">
            <a:off x="7859713" y="1255713"/>
            <a:ext cx="3175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Line 1894"/>
          <p:cNvSpPr>
            <a:spLocks noChangeShapeType="1"/>
          </p:cNvSpPr>
          <p:nvPr/>
        </p:nvSpPr>
        <p:spPr bwMode="auto">
          <a:xfrm flipH="1">
            <a:off x="7829550" y="1255713"/>
            <a:ext cx="7938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Line 1895"/>
          <p:cNvSpPr>
            <a:spLocks noChangeShapeType="1"/>
          </p:cNvSpPr>
          <p:nvPr/>
        </p:nvSpPr>
        <p:spPr bwMode="auto">
          <a:xfrm flipH="1">
            <a:off x="7842250" y="1254125"/>
            <a:ext cx="1588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Line 1896"/>
          <p:cNvSpPr>
            <a:spLocks noChangeShapeType="1"/>
          </p:cNvSpPr>
          <p:nvPr/>
        </p:nvSpPr>
        <p:spPr bwMode="auto">
          <a:xfrm flipH="1">
            <a:off x="7885113" y="1236663"/>
            <a:ext cx="1588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Line 1897"/>
          <p:cNvSpPr>
            <a:spLocks noChangeShapeType="1"/>
          </p:cNvSpPr>
          <p:nvPr/>
        </p:nvSpPr>
        <p:spPr bwMode="auto">
          <a:xfrm>
            <a:off x="7885113" y="1230313"/>
            <a:ext cx="1588" cy="635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1898"/>
          <p:cNvSpPr>
            <a:spLocks/>
          </p:cNvSpPr>
          <p:nvPr/>
        </p:nvSpPr>
        <p:spPr bwMode="auto">
          <a:xfrm>
            <a:off x="7886700" y="1208088"/>
            <a:ext cx="14288" cy="12700"/>
          </a:xfrm>
          <a:custGeom>
            <a:avLst/>
            <a:gdLst>
              <a:gd name="T0" fmla="*/ 9 w 9"/>
              <a:gd name="T1" fmla="*/ 0 h 8"/>
              <a:gd name="T2" fmla="*/ 6 w 9"/>
              <a:gd name="T3" fmla="*/ 4 h 8"/>
              <a:gd name="T4" fmla="*/ 2 w 9"/>
              <a:gd name="T5" fmla="*/ 8 h 8"/>
              <a:gd name="T6" fmla="*/ 0 w 9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" h="8">
                <a:moveTo>
                  <a:pt x="9" y="0"/>
                </a:moveTo>
                <a:lnTo>
                  <a:pt x="6" y="4"/>
                </a:lnTo>
                <a:lnTo>
                  <a:pt x="2" y="8"/>
                </a:lnTo>
                <a:lnTo>
                  <a:pt x="0" y="8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Line 1899"/>
          <p:cNvSpPr>
            <a:spLocks noChangeShapeType="1"/>
          </p:cNvSpPr>
          <p:nvPr/>
        </p:nvSpPr>
        <p:spPr bwMode="auto">
          <a:xfrm flipH="1">
            <a:off x="7900988" y="1203325"/>
            <a:ext cx="6350" cy="3175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Line 1900"/>
          <p:cNvSpPr>
            <a:spLocks noChangeShapeType="1"/>
          </p:cNvSpPr>
          <p:nvPr/>
        </p:nvSpPr>
        <p:spPr bwMode="auto">
          <a:xfrm>
            <a:off x="7913688" y="1200150"/>
            <a:ext cx="0" cy="1588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Line 1901"/>
          <p:cNvSpPr>
            <a:spLocks noChangeShapeType="1"/>
          </p:cNvSpPr>
          <p:nvPr/>
        </p:nvSpPr>
        <p:spPr bwMode="auto">
          <a:xfrm flipH="1">
            <a:off x="7915275" y="1184275"/>
            <a:ext cx="1588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Line 1902"/>
          <p:cNvSpPr>
            <a:spLocks noChangeShapeType="1"/>
          </p:cNvSpPr>
          <p:nvPr/>
        </p:nvSpPr>
        <p:spPr bwMode="auto">
          <a:xfrm flipH="1">
            <a:off x="7927975" y="1173163"/>
            <a:ext cx="3175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1903"/>
          <p:cNvSpPr>
            <a:spLocks/>
          </p:cNvSpPr>
          <p:nvPr/>
        </p:nvSpPr>
        <p:spPr bwMode="auto">
          <a:xfrm>
            <a:off x="7967663" y="1111250"/>
            <a:ext cx="31750" cy="55563"/>
          </a:xfrm>
          <a:custGeom>
            <a:avLst/>
            <a:gdLst>
              <a:gd name="T0" fmla="*/ 16 w 20"/>
              <a:gd name="T1" fmla="*/ 0 h 35"/>
              <a:gd name="T2" fmla="*/ 20 w 20"/>
              <a:gd name="T3" fmla="*/ 9 h 35"/>
              <a:gd name="T4" fmla="*/ 16 w 20"/>
              <a:gd name="T5" fmla="*/ 17 h 35"/>
              <a:gd name="T6" fmla="*/ 11 w 20"/>
              <a:gd name="T7" fmla="*/ 32 h 35"/>
              <a:gd name="T8" fmla="*/ 8 w 20"/>
              <a:gd name="T9" fmla="*/ 35 h 35"/>
              <a:gd name="T10" fmla="*/ 7 w 20"/>
              <a:gd name="T11" fmla="*/ 35 h 35"/>
              <a:gd name="T12" fmla="*/ 1 w 20"/>
              <a:gd name="T13" fmla="*/ 31 h 35"/>
              <a:gd name="T14" fmla="*/ 0 w 20"/>
              <a:gd name="T15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35">
                <a:moveTo>
                  <a:pt x="16" y="0"/>
                </a:moveTo>
                <a:lnTo>
                  <a:pt x="20" y="9"/>
                </a:lnTo>
                <a:lnTo>
                  <a:pt x="16" y="17"/>
                </a:lnTo>
                <a:lnTo>
                  <a:pt x="11" y="32"/>
                </a:lnTo>
                <a:lnTo>
                  <a:pt x="8" y="35"/>
                </a:lnTo>
                <a:lnTo>
                  <a:pt x="7" y="35"/>
                </a:lnTo>
                <a:lnTo>
                  <a:pt x="1" y="31"/>
                </a:lnTo>
                <a:lnTo>
                  <a:pt x="0" y="32"/>
                </a:lnTo>
              </a:path>
            </a:pathLst>
          </a:cu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1904"/>
          <p:cNvSpPr>
            <a:spLocks/>
          </p:cNvSpPr>
          <p:nvPr/>
        </p:nvSpPr>
        <p:spPr bwMode="auto">
          <a:xfrm>
            <a:off x="5348288" y="1501775"/>
            <a:ext cx="2392363" cy="4556125"/>
          </a:xfrm>
          <a:custGeom>
            <a:avLst/>
            <a:gdLst>
              <a:gd name="T0" fmla="*/ 11 w 1507"/>
              <a:gd name="T1" fmla="*/ 2870 h 2870"/>
              <a:gd name="T2" fmla="*/ 30 w 1507"/>
              <a:gd name="T3" fmla="*/ 2856 h 2870"/>
              <a:gd name="T4" fmla="*/ 43 w 1507"/>
              <a:gd name="T5" fmla="*/ 2822 h 2870"/>
              <a:gd name="T6" fmla="*/ 48 w 1507"/>
              <a:gd name="T7" fmla="*/ 2789 h 2870"/>
              <a:gd name="T8" fmla="*/ 51 w 1507"/>
              <a:gd name="T9" fmla="*/ 2737 h 2870"/>
              <a:gd name="T10" fmla="*/ 47 w 1507"/>
              <a:gd name="T11" fmla="*/ 2673 h 2870"/>
              <a:gd name="T12" fmla="*/ 77 w 1507"/>
              <a:gd name="T13" fmla="*/ 2655 h 2870"/>
              <a:gd name="T14" fmla="*/ 73 w 1507"/>
              <a:gd name="T15" fmla="*/ 2625 h 2870"/>
              <a:gd name="T16" fmla="*/ 77 w 1507"/>
              <a:gd name="T17" fmla="*/ 2608 h 2870"/>
              <a:gd name="T18" fmla="*/ 112 w 1507"/>
              <a:gd name="T19" fmla="*/ 2604 h 2870"/>
              <a:gd name="T20" fmla="*/ 156 w 1507"/>
              <a:gd name="T21" fmla="*/ 2553 h 2870"/>
              <a:gd name="T22" fmla="*/ 161 w 1507"/>
              <a:gd name="T23" fmla="*/ 2490 h 2870"/>
              <a:gd name="T24" fmla="*/ 164 w 1507"/>
              <a:gd name="T25" fmla="*/ 2424 h 2870"/>
              <a:gd name="T26" fmla="*/ 142 w 1507"/>
              <a:gd name="T27" fmla="*/ 2343 h 2870"/>
              <a:gd name="T28" fmla="*/ 163 w 1507"/>
              <a:gd name="T29" fmla="*/ 2301 h 2870"/>
              <a:gd name="T30" fmla="*/ 204 w 1507"/>
              <a:gd name="T31" fmla="*/ 2263 h 2870"/>
              <a:gd name="T32" fmla="*/ 190 w 1507"/>
              <a:gd name="T33" fmla="*/ 2180 h 2870"/>
              <a:gd name="T34" fmla="*/ 139 w 1507"/>
              <a:gd name="T35" fmla="*/ 2139 h 2870"/>
              <a:gd name="T36" fmla="*/ 137 w 1507"/>
              <a:gd name="T37" fmla="*/ 2061 h 2870"/>
              <a:gd name="T38" fmla="*/ 153 w 1507"/>
              <a:gd name="T39" fmla="*/ 1978 h 2870"/>
              <a:gd name="T40" fmla="*/ 129 w 1507"/>
              <a:gd name="T41" fmla="*/ 1878 h 2870"/>
              <a:gd name="T42" fmla="*/ 152 w 1507"/>
              <a:gd name="T43" fmla="*/ 1783 h 2870"/>
              <a:gd name="T44" fmla="*/ 133 w 1507"/>
              <a:gd name="T45" fmla="*/ 1697 h 2870"/>
              <a:gd name="T46" fmla="*/ 163 w 1507"/>
              <a:gd name="T47" fmla="*/ 1611 h 2870"/>
              <a:gd name="T48" fmla="*/ 214 w 1507"/>
              <a:gd name="T49" fmla="*/ 1529 h 2870"/>
              <a:gd name="T50" fmla="*/ 317 w 1507"/>
              <a:gd name="T51" fmla="*/ 1506 h 2870"/>
              <a:gd name="T52" fmla="*/ 381 w 1507"/>
              <a:gd name="T53" fmla="*/ 1490 h 2870"/>
              <a:gd name="T54" fmla="*/ 366 w 1507"/>
              <a:gd name="T55" fmla="*/ 1393 h 2870"/>
              <a:gd name="T56" fmla="*/ 365 w 1507"/>
              <a:gd name="T57" fmla="*/ 1305 h 2870"/>
              <a:gd name="T58" fmla="*/ 415 w 1507"/>
              <a:gd name="T59" fmla="*/ 1207 h 2870"/>
              <a:gd name="T60" fmla="*/ 433 w 1507"/>
              <a:gd name="T61" fmla="*/ 1104 h 2870"/>
              <a:gd name="T62" fmla="*/ 440 w 1507"/>
              <a:gd name="T63" fmla="*/ 1001 h 2870"/>
              <a:gd name="T64" fmla="*/ 511 w 1507"/>
              <a:gd name="T65" fmla="*/ 939 h 2870"/>
              <a:gd name="T66" fmla="*/ 545 w 1507"/>
              <a:gd name="T67" fmla="*/ 843 h 2870"/>
              <a:gd name="T68" fmla="*/ 603 w 1507"/>
              <a:gd name="T69" fmla="*/ 740 h 2870"/>
              <a:gd name="T70" fmla="*/ 622 w 1507"/>
              <a:gd name="T71" fmla="*/ 659 h 2870"/>
              <a:gd name="T72" fmla="*/ 644 w 1507"/>
              <a:gd name="T73" fmla="*/ 555 h 2870"/>
              <a:gd name="T74" fmla="*/ 689 w 1507"/>
              <a:gd name="T75" fmla="*/ 457 h 2870"/>
              <a:gd name="T76" fmla="*/ 775 w 1507"/>
              <a:gd name="T77" fmla="*/ 465 h 2870"/>
              <a:gd name="T78" fmla="*/ 794 w 1507"/>
              <a:gd name="T79" fmla="*/ 388 h 2870"/>
              <a:gd name="T80" fmla="*/ 800 w 1507"/>
              <a:gd name="T81" fmla="*/ 310 h 2870"/>
              <a:gd name="T82" fmla="*/ 902 w 1507"/>
              <a:gd name="T83" fmla="*/ 325 h 2870"/>
              <a:gd name="T84" fmla="*/ 984 w 1507"/>
              <a:gd name="T85" fmla="*/ 325 h 2870"/>
              <a:gd name="T86" fmla="*/ 996 w 1507"/>
              <a:gd name="T87" fmla="*/ 235 h 2870"/>
              <a:gd name="T88" fmla="*/ 999 w 1507"/>
              <a:gd name="T89" fmla="*/ 161 h 2870"/>
              <a:gd name="T90" fmla="*/ 1032 w 1507"/>
              <a:gd name="T91" fmla="*/ 145 h 2870"/>
              <a:gd name="T92" fmla="*/ 1059 w 1507"/>
              <a:gd name="T93" fmla="*/ 101 h 2870"/>
              <a:gd name="T94" fmla="*/ 1133 w 1507"/>
              <a:gd name="T95" fmla="*/ 125 h 2870"/>
              <a:gd name="T96" fmla="*/ 1179 w 1507"/>
              <a:gd name="T97" fmla="*/ 190 h 2870"/>
              <a:gd name="T98" fmla="*/ 1226 w 1507"/>
              <a:gd name="T99" fmla="*/ 230 h 2870"/>
              <a:gd name="T100" fmla="*/ 1280 w 1507"/>
              <a:gd name="T101" fmla="*/ 240 h 2870"/>
              <a:gd name="T102" fmla="*/ 1335 w 1507"/>
              <a:gd name="T103" fmla="*/ 182 h 2870"/>
              <a:gd name="T104" fmla="*/ 1400 w 1507"/>
              <a:gd name="T105" fmla="*/ 209 h 2870"/>
              <a:gd name="T106" fmla="*/ 1444 w 1507"/>
              <a:gd name="T107" fmla="*/ 236 h 2870"/>
              <a:gd name="T108" fmla="*/ 1456 w 1507"/>
              <a:gd name="T109" fmla="*/ 219 h 2870"/>
              <a:gd name="T110" fmla="*/ 1459 w 1507"/>
              <a:gd name="T111" fmla="*/ 172 h 2870"/>
              <a:gd name="T112" fmla="*/ 1496 w 1507"/>
              <a:gd name="T113" fmla="*/ 142 h 2870"/>
              <a:gd name="T114" fmla="*/ 1504 w 1507"/>
              <a:gd name="T115" fmla="*/ 96 h 2870"/>
              <a:gd name="T116" fmla="*/ 1492 w 1507"/>
              <a:gd name="T117" fmla="*/ 37 h 2870"/>
              <a:gd name="T118" fmla="*/ 1496 w 1507"/>
              <a:gd name="T119" fmla="*/ 3 h 28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07" h="2870">
                <a:moveTo>
                  <a:pt x="2" y="2840"/>
                </a:moveTo>
                <a:lnTo>
                  <a:pt x="0" y="2841"/>
                </a:lnTo>
                <a:lnTo>
                  <a:pt x="2" y="2842"/>
                </a:lnTo>
                <a:lnTo>
                  <a:pt x="2" y="2844"/>
                </a:lnTo>
                <a:lnTo>
                  <a:pt x="2" y="2849"/>
                </a:lnTo>
                <a:lnTo>
                  <a:pt x="2" y="2852"/>
                </a:lnTo>
                <a:lnTo>
                  <a:pt x="2" y="2853"/>
                </a:lnTo>
                <a:lnTo>
                  <a:pt x="2" y="2855"/>
                </a:lnTo>
                <a:lnTo>
                  <a:pt x="0" y="2860"/>
                </a:lnTo>
                <a:lnTo>
                  <a:pt x="0" y="2867"/>
                </a:lnTo>
                <a:lnTo>
                  <a:pt x="3" y="2867"/>
                </a:lnTo>
                <a:lnTo>
                  <a:pt x="4" y="2867"/>
                </a:lnTo>
                <a:lnTo>
                  <a:pt x="6" y="2867"/>
                </a:lnTo>
                <a:lnTo>
                  <a:pt x="7" y="2868"/>
                </a:lnTo>
                <a:lnTo>
                  <a:pt x="8" y="2868"/>
                </a:lnTo>
                <a:lnTo>
                  <a:pt x="10" y="2870"/>
                </a:lnTo>
                <a:lnTo>
                  <a:pt x="11" y="2870"/>
                </a:lnTo>
                <a:lnTo>
                  <a:pt x="11" y="2868"/>
                </a:lnTo>
                <a:lnTo>
                  <a:pt x="11" y="2868"/>
                </a:lnTo>
                <a:lnTo>
                  <a:pt x="13" y="2867"/>
                </a:lnTo>
                <a:lnTo>
                  <a:pt x="14" y="2865"/>
                </a:lnTo>
                <a:lnTo>
                  <a:pt x="15" y="2868"/>
                </a:lnTo>
                <a:lnTo>
                  <a:pt x="17" y="2868"/>
                </a:lnTo>
                <a:lnTo>
                  <a:pt x="17" y="2865"/>
                </a:lnTo>
                <a:lnTo>
                  <a:pt x="18" y="2867"/>
                </a:lnTo>
                <a:lnTo>
                  <a:pt x="19" y="2867"/>
                </a:lnTo>
                <a:lnTo>
                  <a:pt x="21" y="2865"/>
                </a:lnTo>
                <a:lnTo>
                  <a:pt x="22" y="2865"/>
                </a:lnTo>
                <a:lnTo>
                  <a:pt x="23" y="2864"/>
                </a:lnTo>
                <a:lnTo>
                  <a:pt x="25" y="2863"/>
                </a:lnTo>
                <a:lnTo>
                  <a:pt x="28" y="2864"/>
                </a:lnTo>
                <a:lnTo>
                  <a:pt x="29" y="2857"/>
                </a:lnTo>
                <a:lnTo>
                  <a:pt x="30" y="2856"/>
                </a:lnTo>
                <a:lnTo>
                  <a:pt x="30" y="2856"/>
                </a:lnTo>
                <a:lnTo>
                  <a:pt x="30" y="2855"/>
                </a:lnTo>
                <a:lnTo>
                  <a:pt x="32" y="2852"/>
                </a:lnTo>
                <a:lnTo>
                  <a:pt x="33" y="2850"/>
                </a:lnTo>
                <a:lnTo>
                  <a:pt x="32" y="2845"/>
                </a:lnTo>
                <a:lnTo>
                  <a:pt x="33" y="2845"/>
                </a:lnTo>
                <a:lnTo>
                  <a:pt x="33" y="2844"/>
                </a:lnTo>
                <a:lnTo>
                  <a:pt x="33" y="2842"/>
                </a:lnTo>
                <a:lnTo>
                  <a:pt x="32" y="2841"/>
                </a:lnTo>
                <a:lnTo>
                  <a:pt x="33" y="2841"/>
                </a:lnTo>
                <a:lnTo>
                  <a:pt x="33" y="2840"/>
                </a:lnTo>
                <a:lnTo>
                  <a:pt x="34" y="2838"/>
                </a:lnTo>
                <a:lnTo>
                  <a:pt x="36" y="2835"/>
                </a:lnTo>
                <a:lnTo>
                  <a:pt x="36" y="2835"/>
                </a:lnTo>
                <a:lnTo>
                  <a:pt x="37" y="2830"/>
                </a:lnTo>
                <a:lnTo>
                  <a:pt x="38" y="2829"/>
                </a:lnTo>
                <a:lnTo>
                  <a:pt x="41" y="2826"/>
                </a:lnTo>
                <a:lnTo>
                  <a:pt x="43" y="2822"/>
                </a:lnTo>
                <a:lnTo>
                  <a:pt x="43" y="2820"/>
                </a:lnTo>
                <a:lnTo>
                  <a:pt x="47" y="2816"/>
                </a:lnTo>
                <a:lnTo>
                  <a:pt x="47" y="2815"/>
                </a:lnTo>
                <a:lnTo>
                  <a:pt x="47" y="2812"/>
                </a:lnTo>
                <a:lnTo>
                  <a:pt x="47" y="2810"/>
                </a:lnTo>
                <a:lnTo>
                  <a:pt x="45" y="2808"/>
                </a:lnTo>
                <a:lnTo>
                  <a:pt x="45" y="2807"/>
                </a:lnTo>
                <a:lnTo>
                  <a:pt x="47" y="2805"/>
                </a:lnTo>
                <a:lnTo>
                  <a:pt x="48" y="2803"/>
                </a:lnTo>
                <a:lnTo>
                  <a:pt x="48" y="2803"/>
                </a:lnTo>
                <a:lnTo>
                  <a:pt x="47" y="2801"/>
                </a:lnTo>
                <a:lnTo>
                  <a:pt x="48" y="2799"/>
                </a:lnTo>
                <a:lnTo>
                  <a:pt x="48" y="2797"/>
                </a:lnTo>
                <a:lnTo>
                  <a:pt x="48" y="2796"/>
                </a:lnTo>
                <a:lnTo>
                  <a:pt x="48" y="2795"/>
                </a:lnTo>
                <a:lnTo>
                  <a:pt x="48" y="2792"/>
                </a:lnTo>
                <a:lnTo>
                  <a:pt x="48" y="2789"/>
                </a:lnTo>
                <a:lnTo>
                  <a:pt x="49" y="2788"/>
                </a:lnTo>
                <a:lnTo>
                  <a:pt x="49" y="2786"/>
                </a:lnTo>
                <a:lnTo>
                  <a:pt x="49" y="2784"/>
                </a:lnTo>
                <a:lnTo>
                  <a:pt x="52" y="2780"/>
                </a:lnTo>
                <a:lnTo>
                  <a:pt x="52" y="2778"/>
                </a:lnTo>
                <a:lnTo>
                  <a:pt x="54" y="2778"/>
                </a:lnTo>
                <a:lnTo>
                  <a:pt x="56" y="2777"/>
                </a:lnTo>
                <a:lnTo>
                  <a:pt x="56" y="2775"/>
                </a:lnTo>
                <a:lnTo>
                  <a:pt x="56" y="2770"/>
                </a:lnTo>
                <a:lnTo>
                  <a:pt x="56" y="2760"/>
                </a:lnTo>
                <a:lnTo>
                  <a:pt x="56" y="2759"/>
                </a:lnTo>
                <a:lnTo>
                  <a:pt x="56" y="2758"/>
                </a:lnTo>
                <a:lnTo>
                  <a:pt x="56" y="2751"/>
                </a:lnTo>
                <a:lnTo>
                  <a:pt x="56" y="2748"/>
                </a:lnTo>
                <a:lnTo>
                  <a:pt x="55" y="2745"/>
                </a:lnTo>
                <a:lnTo>
                  <a:pt x="52" y="2740"/>
                </a:lnTo>
                <a:lnTo>
                  <a:pt x="51" y="2737"/>
                </a:lnTo>
                <a:lnTo>
                  <a:pt x="51" y="2735"/>
                </a:lnTo>
                <a:lnTo>
                  <a:pt x="51" y="2730"/>
                </a:lnTo>
                <a:lnTo>
                  <a:pt x="49" y="2726"/>
                </a:lnTo>
                <a:lnTo>
                  <a:pt x="49" y="2718"/>
                </a:lnTo>
                <a:lnTo>
                  <a:pt x="48" y="2711"/>
                </a:lnTo>
                <a:lnTo>
                  <a:pt x="48" y="2709"/>
                </a:lnTo>
                <a:lnTo>
                  <a:pt x="47" y="2707"/>
                </a:lnTo>
                <a:lnTo>
                  <a:pt x="45" y="2705"/>
                </a:lnTo>
                <a:lnTo>
                  <a:pt x="44" y="2696"/>
                </a:lnTo>
                <a:lnTo>
                  <a:pt x="43" y="2690"/>
                </a:lnTo>
                <a:lnTo>
                  <a:pt x="43" y="2687"/>
                </a:lnTo>
                <a:lnTo>
                  <a:pt x="41" y="2683"/>
                </a:lnTo>
                <a:lnTo>
                  <a:pt x="43" y="2680"/>
                </a:lnTo>
                <a:lnTo>
                  <a:pt x="43" y="2677"/>
                </a:lnTo>
                <a:lnTo>
                  <a:pt x="44" y="2675"/>
                </a:lnTo>
                <a:lnTo>
                  <a:pt x="45" y="2673"/>
                </a:lnTo>
                <a:lnTo>
                  <a:pt x="47" y="2673"/>
                </a:lnTo>
                <a:lnTo>
                  <a:pt x="48" y="2672"/>
                </a:lnTo>
                <a:lnTo>
                  <a:pt x="52" y="2670"/>
                </a:lnTo>
                <a:lnTo>
                  <a:pt x="54" y="2670"/>
                </a:lnTo>
                <a:lnTo>
                  <a:pt x="55" y="2669"/>
                </a:lnTo>
                <a:lnTo>
                  <a:pt x="56" y="2669"/>
                </a:lnTo>
                <a:lnTo>
                  <a:pt x="59" y="2669"/>
                </a:lnTo>
                <a:lnTo>
                  <a:pt x="62" y="2669"/>
                </a:lnTo>
                <a:lnTo>
                  <a:pt x="63" y="2669"/>
                </a:lnTo>
                <a:lnTo>
                  <a:pt x="64" y="2669"/>
                </a:lnTo>
                <a:lnTo>
                  <a:pt x="64" y="2668"/>
                </a:lnTo>
                <a:lnTo>
                  <a:pt x="66" y="2665"/>
                </a:lnTo>
                <a:lnTo>
                  <a:pt x="67" y="2662"/>
                </a:lnTo>
                <a:lnTo>
                  <a:pt x="67" y="2660"/>
                </a:lnTo>
                <a:lnTo>
                  <a:pt x="69" y="2657"/>
                </a:lnTo>
                <a:lnTo>
                  <a:pt x="75" y="2657"/>
                </a:lnTo>
                <a:lnTo>
                  <a:pt x="77" y="2657"/>
                </a:lnTo>
                <a:lnTo>
                  <a:pt x="77" y="2655"/>
                </a:lnTo>
                <a:lnTo>
                  <a:pt x="77" y="2654"/>
                </a:lnTo>
                <a:lnTo>
                  <a:pt x="75" y="2654"/>
                </a:lnTo>
                <a:lnTo>
                  <a:pt x="75" y="2651"/>
                </a:lnTo>
                <a:lnTo>
                  <a:pt x="77" y="2647"/>
                </a:lnTo>
                <a:lnTo>
                  <a:pt x="75" y="2646"/>
                </a:lnTo>
                <a:lnTo>
                  <a:pt x="75" y="2645"/>
                </a:lnTo>
                <a:lnTo>
                  <a:pt x="75" y="2642"/>
                </a:lnTo>
                <a:lnTo>
                  <a:pt x="74" y="2640"/>
                </a:lnTo>
                <a:lnTo>
                  <a:pt x="75" y="2640"/>
                </a:lnTo>
                <a:lnTo>
                  <a:pt x="75" y="2639"/>
                </a:lnTo>
                <a:lnTo>
                  <a:pt x="77" y="2639"/>
                </a:lnTo>
                <a:lnTo>
                  <a:pt x="75" y="2636"/>
                </a:lnTo>
                <a:lnTo>
                  <a:pt x="75" y="2632"/>
                </a:lnTo>
                <a:lnTo>
                  <a:pt x="75" y="2631"/>
                </a:lnTo>
                <a:lnTo>
                  <a:pt x="74" y="2628"/>
                </a:lnTo>
                <a:lnTo>
                  <a:pt x="73" y="2627"/>
                </a:lnTo>
                <a:lnTo>
                  <a:pt x="73" y="2625"/>
                </a:lnTo>
                <a:lnTo>
                  <a:pt x="71" y="2624"/>
                </a:lnTo>
                <a:lnTo>
                  <a:pt x="70" y="2621"/>
                </a:lnTo>
                <a:lnTo>
                  <a:pt x="69" y="2620"/>
                </a:lnTo>
                <a:lnTo>
                  <a:pt x="67" y="2620"/>
                </a:lnTo>
                <a:lnTo>
                  <a:pt x="66" y="2620"/>
                </a:lnTo>
                <a:lnTo>
                  <a:pt x="66" y="2619"/>
                </a:lnTo>
                <a:lnTo>
                  <a:pt x="64" y="2617"/>
                </a:lnTo>
                <a:lnTo>
                  <a:pt x="64" y="2616"/>
                </a:lnTo>
                <a:lnTo>
                  <a:pt x="69" y="2615"/>
                </a:lnTo>
                <a:lnTo>
                  <a:pt x="71" y="2613"/>
                </a:lnTo>
                <a:lnTo>
                  <a:pt x="71" y="2612"/>
                </a:lnTo>
                <a:lnTo>
                  <a:pt x="70" y="2610"/>
                </a:lnTo>
                <a:lnTo>
                  <a:pt x="70" y="2609"/>
                </a:lnTo>
                <a:lnTo>
                  <a:pt x="71" y="2609"/>
                </a:lnTo>
                <a:lnTo>
                  <a:pt x="74" y="2609"/>
                </a:lnTo>
                <a:lnTo>
                  <a:pt x="75" y="2609"/>
                </a:lnTo>
                <a:lnTo>
                  <a:pt x="77" y="2608"/>
                </a:lnTo>
                <a:lnTo>
                  <a:pt x="75" y="2606"/>
                </a:lnTo>
                <a:lnTo>
                  <a:pt x="77" y="2606"/>
                </a:lnTo>
                <a:lnTo>
                  <a:pt x="77" y="2606"/>
                </a:lnTo>
                <a:lnTo>
                  <a:pt x="78" y="2606"/>
                </a:lnTo>
                <a:lnTo>
                  <a:pt x="79" y="2605"/>
                </a:lnTo>
                <a:lnTo>
                  <a:pt x="85" y="2602"/>
                </a:lnTo>
                <a:lnTo>
                  <a:pt x="85" y="2604"/>
                </a:lnTo>
                <a:lnTo>
                  <a:pt x="90" y="2605"/>
                </a:lnTo>
                <a:lnTo>
                  <a:pt x="90" y="2606"/>
                </a:lnTo>
                <a:lnTo>
                  <a:pt x="92" y="2606"/>
                </a:lnTo>
                <a:lnTo>
                  <a:pt x="93" y="2606"/>
                </a:lnTo>
                <a:lnTo>
                  <a:pt x="94" y="2606"/>
                </a:lnTo>
                <a:lnTo>
                  <a:pt x="100" y="2606"/>
                </a:lnTo>
                <a:lnTo>
                  <a:pt x="103" y="2605"/>
                </a:lnTo>
                <a:lnTo>
                  <a:pt x="107" y="2606"/>
                </a:lnTo>
                <a:lnTo>
                  <a:pt x="109" y="2606"/>
                </a:lnTo>
                <a:lnTo>
                  <a:pt x="112" y="2604"/>
                </a:lnTo>
                <a:lnTo>
                  <a:pt x="115" y="2601"/>
                </a:lnTo>
                <a:lnTo>
                  <a:pt x="118" y="2597"/>
                </a:lnTo>
                <a:lnTo>
                  <a:pt x="119" y="2595"/>
                </a:lnTo>
                <a:lnTo>
                  <a:pt x="120" y="2595"/>
                </a:lnTo>
                <a:lnTo>
                  <a:pt x="124" y="2593"/>
                </a:lnTo>
                <a:lnTo>
                  <a:pt x="130" y="2589"/>
                </a:lnTo>
                <a:lnTo>
                  <a:pt x="133" y="2587"/>
                </a:lnTo>
                <a:lnTo>
                  <a:pt x="135" y="2582"/>
                </a:lnTo>
                <a:lnTo>
                  <a:pt x="137" y="2580"/>
                </a:lnTo>
                <a:lnTo>
                  <a:pt x="138" y="2578"/>
                </a:lnTo>
                <a:lnTo>
                  <a:pt x="138" y="2576"/>
                </a:lnTo>
                <a:lnTo>
                  <a:pt x="141" y="2574"/>
                </a:lnTo>
                <a:lnTo>
                  <a:pt x="145" y="2572"/>
                </a:lnTo>
                <a:lnTo>
                  <a:pt x="148" y="2568"/>
                </a:lnTo>
                <a:lnTo>
                  <a:pt x="150" y="2565"/>
                </a:lnTo>
                <a:lnTo>
                  <a:pt x="153" y="2559"/>
                </a:lnTo>
                <a:lnTo>
                  <a:pt x="156" y="2553"/>
                </a:lnTo>
                <a:lnTo>
                  <a:pt x="156" y="2552"/>
                </a:lnTo>
                <a:lnTo>
                  <a:pt x="156" y="2550"/>
                </a:lnTo>
                <a:lnTo>
                  <a:pt x="157" y="2549"/>
                </a:lnTo>
                <a:lnTo>
                  <a:pt x="159" y="2542"/>
                </a:lnTo>
                <a:lnTo>
                  <a:pt x="160" y="2540"/>
                </a:lnTo>
                <a:lnTo>
                  <a:pt x="160" y="2535"/>
                </a:lnTo>
                <a:lnTo>
                  <a:pt x="161" y="2527"/>
                </a:lnTo>
                <a:lnTo>
                  <a:pt x="160" y="2519"/>
                </a:lnTo>
                <a:lnTo>
                  <a:pt x="160" y="2515"/>
                </a:lnTo>
                <a:lnTo>
                  <a:pt x="160" y="2511"/>
                </a:lnTo>
                <a:lnTo>
                  <a:pt x="159" y="2507"/>
                </a:lnTo>
                <a:lnTo>
                  <a:pt x="159" y="2505"/>
                </a:lnTo>
                <a:lnTo>
                  <a:pt x="159" y="2504"/>
                </a:lnTo>
                <a:lnTo>
                  <a:pt x="159" y="2500"/>
                </a:lnTo>
                <a:lnTo>
                  <a:pt x="159" y="2497"/>
                </a:lnTo>
                <a:lnTo>
                  <a:pt x="159" y="2493"/>
                </a:lnTo>
                <a:lnTo>
                  <a:pt x="161" y="2490"/>
                </a:lnTo>
                <a:lnTo>
                  <a:pt x="161" y="2488"/>
                </a:lnTo>
                <a:lnTo>
                  <a:pt x="163" y="2488"/>
                </a:lnTo>
                <a:lnTo>
                  <a:pt x="164" y="2486"/>
                </a:lnTo>
                <a:lnTo>
                  <a:pt x="167" y="2481"/>
                </a:lnTo>
                <a:lnTo>
                  <a:pt x="169" y="2477"/>
                </a:lnTo>
                <a:lnTo>
                  <a:pt x="172" y="2473"/>
                </a:lnTo>
                <a:lnTo>
                  <a:pt x="172" y="2466"/>
                </a:lnTo>
                <a:lnTo>
                  <a:pt x="172" y="2462"/>
                </a:lnTo>
                <a:lnTo>
                  <a:pt x="172" y="2455"/>
                </a:lnTo>
                <a:lnTo>
                  <a:pt x="172" y="2452"/>
                </a:lnTo>
                <a:lnTo>
                  <a:pt x="174" y="2448"/>
                </a:lnTo>
                <a:lnTo>
                  <a:pt x="174" y="2443"/>
                </a:lnTo>
                <a:lnTo>
                  <a:pt x="172" y="2440"/>
                </a:lnTo>
                <a:lnTo>
                  <a:pt x="171" y="2433"/>
                </a:lnTo>
                <a:lnTo>
                  <a:pt x="168" y="2430"/>
                </a:lnTo>
                <a:lnTo>
                  <a:pt x="167" y="2426"/>
                </a:lnTo>
                <a:lnTo>
                  <a:pt x="164" y="2424"/>
                </a:lnTo>
                <a:lnTo>
                  <a:pt x="161" y="2420"/>
                </a:lnTo>
                <a:lnTo>
                  <a:pt x="161" y="2413"/>
                </a:lnTo>
                <a:lnTo>
                  <a:pt x="161" y="2409"/>
                </a:lnTo>
                <a:lnTo>
                  <a:pt x="160" y="2402"/>
                </a:lnTo>
                <a:lnTo>
                  <a:pt x="157" y="2398"/>
                </a:lnTo>
                <a:lnTo>
                  <a:pt x="153" y="2391"/>
                </a:lnTo>
                <a:lnTo>
                  <a:pt x="150" y="2387"/>
                </a:lnTo>
                <a:lnTo>
                  <a:pt x="148" y="2383"/>
                </a:lnTo>
                <a:lnTo>
                  <a:pt x="146" y="2376"/>
                </a:lnTo>
                <a:lnTo>
                  <a:pt x="146" y="2375"/>
                </a:lnTo>
                <a:lnTo>
                  <a:pt x="145" y="2369"/>
                </a:lnTo>
                <a:lnTo>
                  <a:pt x="144" y="2361"/>
                </a:lnTo>
                <a:lnTo>
                  <a:pt x="142" y="2355"/>
                </a:lnTo>
                <a:lnTo>
                  <a:pt x="142" y="2354"/>
                </a:lnTo>
                <a:lnTo>
                  <a:pt x="141" y="2351"/>
                </a:lnTo>
                <a:lnTo>
                  <a:pt x="142" y="2345"/>
                </a:lnTo>
                <a:lnTo>
                  <a:pt x="142" y="2343"/>
                </a:lnTo>
                <a:lnTo>
                  <a:pt x="141" y="2340"/>
                </a:lnTo>
                <a:lnTo>
                  <a:pt x="139" y="2338"/>
                </a:lnTo>
                <a:lnTo>
                  <a:pt x="138" y="2334"/>
                </a:lnTo>
                <a:lnTo>
                  <a:pt x="135" y="2328"/>
                </a:lnTo>
                <a:lnTo>
                  <a:pt x="134" y="2323"/>
                </a:lnTo>
                <a:lnTo>
                  <a:pt x="133" y="2317"/>
                </a:lnTo>
                <a:lnTo>
                  <a:pt x="130" y="2312"/>
                </a:lnTo>
                <a:lnTo>
                  <a:pt x="129" y="2309"/>
                </a:lnTo>
                <a:lnTo>
                  <a:pt x="130" y="2308"/>
                </a:lnTo>
                <a:lnTo>
                  <a:pt x="131" y="2308"/>
                </a:lnTo>
                <a:lnTo>
                  <a:pt x="133" y="2308"/>
                </a:lnTo>
                <a:lnTo>
                  <a:pt x="138" y="2306"/>
                </a:lnTo>
                <a:lnTo>
                  <a:pt x="145" y="2304"/>
                </a:lnTo>
                <a:lnTo>
                  <a:pt x="149" y="2302"/>
                </a:lnTo>
                <a:lnTo>
                  <a:pt x="152" y="2302"/>
                </a:lnTo>
                <a:lnTo>
                  <a:pt x="159" y="2301"/>
                </a:lnTo>
                <a:lnTo>
                  <a:pt x="163" y="2301"/>
                </a:lnTo>
                <a:lnTo>
                  <a:pt x="169" y="2301"/>
                </a:lnTo>
                <a:lnTo>
                  <a:pt x="178" y="2302"/>
                </a:lnTo>
                <a:lnTo>
                  <a:pt x="179" y="2302"/>
                </a:lnTo>
                <a:lnTo>
                  <a:pt x="184" y="2301"/>
                </a:lnTo>
                <a:lnTo>
                  <a:pt x="186" y="2301"/>
                </a:lnTo>
                <a:lnTo>
                  <a:pt x="187" y="2301"/>
                </a:lnTo>
                <a:lnTo>
                  <a:pt x="187" y="2300"/>
                </a:lnTo>
                <a:lnTo>
                  <a:pt x="189" y="2300"/>
                </a:lnTo>
                <a:lnTo>
                  <a:pt x="189" y="2298"/>
                </a:lnTo>
                <a:lnTo>
                  <a:pt x="190" y="2294"/>
                </a:lnTo>
                <a:lnTo>
                  <a:pt x="191" y="2287"/>
                </a:lnTo>
                <a:lnTo>
                  <a:pt x="193" y="2282"/>
                </a:lnTo>
                <a:lnTo>
                  <a:pt x="193" y="2278"/>
                </a:lnTo>
                <a:lnTo>
                  <a:pt x="197" y="2272"/>
                </a:lnTo>
                <a:lnTo>
                  <a:pt x="198" y="2270"/>
                </a:lnTo>
                <a:lnTo>
                  <a:pt x="201" y="2267"/>
                </a:lnTo>
                <a:lnTo>
                  <a:pt x="204" y="2263"/>
                </a:lnTo>
                <a:lnTo>
                  <a:pt x="206" y="2256"/>
                </a:lnTo>
                <a:lnTo>
                  <a:pt x="208" y="2250"/>
                </a:lnTo>
                <a:lnTo>
                  <a:pt x="209" y="2246"/>
                </a:lnTo>
                <a:lnTo>
                  <a:pt x="210" y="2245"/>
                </a:lnTo>
                <a:lnTo>
                  <a:pt x="212" y="2240"/>
                </a:lnTo>
                <a:lnTo>
                  <a:pt x="213" y="2234"/>
                </a:lnTo>
                <a:lnTo>
                  <a:pt x="213" y="2231"/>
                </a:lnTo>
                <a:lnTo>
                  <a:pt x="213" y="2229"/>
                </a:lnTo>
                <a:lnTo>
                  <a:pt x="216" y="2220"/>
                </a:lnTo>
                <a:lnTo>
                  <a:pt x="212" y="2215"/>
                </a:lnTo>
                <a:lnTo>
                  <a:pt x="208" y="2208"/>
                </a:lnTo>
                <a:lnTo>
                  <a:pt x="202" y="2201"/>
                </a:lnTo>
                <a:lnTo>
                  <a:pt x="199" y="2197"/>
                </a:lnTo>
                <a:lnTo>
                  <a:pt x="198" y="2193"/>
                </a:lnTo>
                <a:lnTo>
                  <a:pt x="197" y="2192"/>
                </a:lnTo>
                <a:lnTo>
                  <a:pt x="193" y="2184"/>
                </a:lnTo>
                <a:lnTo>
                  <a:pt x="190" y="2180"/>
                </a:lnTo>
                <a:lnTo>
                  <a:pt x="187" y="2175"/>
                </a:lnTo>
                <a:lnTo>
                  <a:pt x="186" y="2174"/>
                </a:lnTo>
                <a:lnTo>
                  <a:pt x="183" y="2169"/>
                </a:lnTo>
                <a:lnTo>
                  <a:pt x="179" y="2163"/>
                </a:lnTo>
                <a:lnTo>
                  <a:pt x="172" y="2163"/>
                </a:lnTo>
                <a:lnTo>
                  <a:pt x="169" y="2163"/>
                </a:lnTo>
                <a:lnTo>
                  <a:pt x="167" y="2163"/>
                </a:lnTo>
                <a:lnTo>
                  <a:pt x="163" y="2163"/>
                </a:lnTo>
                <a:lnTo>
                  <a:pt x="160" y="2165"/>
                </a:lnTo>
                <a:lnTo>
                  <a:pt x="157" y="2159"/>
                </a:lnTo>
                <a:lnTo>
                  <a:pt x="156" y="2158"/>
                </a:lnTo>
                <a:lnTo>
                  <a:pt x="153" y="2154"/>
                </a:lnTo>
                <a:lnTo>
                  <a:pt x="150" y="2150"/>
                </a:lnTo>
                <a:lnTo>
                  <a:pt x="150" y="2148"/>
                </a:lnTo>
                <a:lnTo>
                  <a:pt x="148" y="2147"/>
                </a:lnTo>
                <a:lnTo>
                  <a:pt x="142" y="2144"/>
                </a:lnTo>
                <a:lnTo>
                  <a:pt x="139" y="2139"/>
                </a:lnTo>
                <a:lnTo>
                  <a:pt x="137" y="2135"/>
                </a:lnTo>
                <a:lnTo>
                  <a:pt x="135" y="2135"/>
                </a:lnTo>
                <a:lnTo>
                  <a:pt x="131" y="2128"/>
                </a:lnTo>
                <a:lnTo>
                  <a:pt x="127" y="2120"/>
                </a:lnTo>
                <a:lnTo>
                  <a:pt x="129" y="2114"/>
                </a:lnTo>
                <a:lnTo>
                  <a:pt x="129" y="2113"/>
                </a:lnTo>
                <a:lnTo>
                  <a:pt x="129" y="2110"/>
                </a:lnTo>
                <a:lnTo>
                  <a:pt x="130" y="2100"/>
                </a:lnTo>
                <a:lnTo>
                  <a:pt x="131" y="2094"/>
                </a:lnTo>
                <a:lnTo>
                  <a:pt x="131" y="2091"/>
                </a:lnTo>
                <a:lnTo>
                  <a:pt x="133" y="2085"/>
                </a:lnTo>
                <a:lnTo>
                  <a:pt x="133" y="2081"/>
                </a:lnTo>
                <a:lnTo>
                  <a:pt x="134" y="2080"/>
                </a:lnTo>
                <a:lnTo>
                  <a:pt x="134" y="2076"/>
                </a:lnTo>
                <a:lnTo>
                  <a:pt x="135" y="2072"/>
                </a:lnTo>
                <a:lnTo>
                  <a:pt x="137" y="2065"/>
                </a:lnTo>
                <a:lnTo>
                  <a:pt x="137" y="2061"/>
                </a:lnTo>
                <a:lnTo>
                  <a:pt x="138" y="2053"/>
                </a:lnTo>
                <a:lnTo>
                  <a:pt x="139" y="2049"/>
                </a:lnTo>
                <a:lnTo>
                  <a:pt x="139" y="2047"/>
                </a:lnTo>
                <a:lnTo>
                  <a:pt x="141" y="2043"/>
                </a:lnTo>
                <a:lnTo>
                  <a:pt x="142" y="2036"/>
                </a:lnTo>
                <a:lnTo>
                  <a:pt x="142" y="2031"/>
                </a:lnTo>
                <a:lnTo>
                  <a:pt x="144" y="2028"/>
                </a:lnTo>
                <a:lnTo>
                  <a:pt x="144" y="2024"/>
                </a:lnTo>
                <a:lnTo>
                  <a:pt x="146" y="2015"/>
                </a:lnTo>
                <a:lnTo>
                  <a:pt x="146" y="2012"/>
                </a:lnTo>
                <a:lnTo>
                  <a:pt x="146" y="2010"/>
                </a:lnTo>
                <a:lnTo>
                  <a:pt x="148" y="2004"/>
                </a:lnTo>
                <a:lnTo>
                  <a:pt x="148" y="2002"/>
                </a:lnTo>
                <a:lnTo>
                  <a:pt x="149" y="1995"/>
                </a:lnTo>
                <a:lnTo>
                  <a:pt x="150" y="1989"/>
                </a:lnTo>
                <a:lnTo>
                  <a:pt x="152" y="1985"/>
                </a:lnTo>
                <a:lnTo>
                  <a:pt x="153" y="1978"/>
                </a:lnTo>
                <a:lnTo>
                  <a:pt x="152" y="1974"/>
                </a:lnTo>
                <a:lnTo>
                  <a:pt x="150" y="1970"/>
                </a:lnTo>
                <a:lnTo>
                  <a:pt x="149" y="1963"/>
                </a:lnTo>
                <a:lnTo>
                  <a:pt x="148" y="1960"/>
                </a:lnTo>
                <a:lnTo>
                  <a:pt x="146" y="1956"/>
                </a:lnTo>
                <a:lnTo>
                  <a:pt x="145" y="1950"/>
                </a:lnTo>
                <a:lnTo>
                  <a:pt x="144" y="1948"/>
                </a:lnTo>
                <a:lnTo>
                  <a:pt x="142" y="1941"/>
                </a:lnTo>
                <a:lnTo>
                  <a:pt x="139" y="1933"/>
                </a:lnTo>
                <a:lnTo>
                  <a:pt x="138" y="1926"/>
                </a:lnTo>
                <a:lnTo>
                  <a:pt x="135" y="1918"/>
                </a:lnTo>
                <a:lnTo>
                  <a:pt x="131" y="1904"/>
                </a:lnTo>
                <a:lnTo>
                  <a:pt x="130" y="1897"/>
                </a:lnTo>
                <a:lnTo>
                  <a:pt x="129" y="1889"/>
                </a:lnTo>
                <a:lnTo>
                  <a:pt x="127" y="1885"/>
                </a:lnTo>
                <a:lnTo>
                  <a:pt x="129" y="1881"/>
                </a:lnTo>
                <a:lnTo>
                  <a:pt x="129" y="1878"/>
                </a:lnTo>
                <a:lnTo>
                  <a:pt x="129" y="1877"/>
                </a:lnTo>
                <a:lnTo>
                  <a:pt x="130" y="1874"/>
                </a:lnTo>
                <a:lnTo>
                  <a:pt x="131" y="1869"/>
                </a:lnTo>
                <a:lnTo>
                  <a:pt x="133" y="1866"/>
                </a:lnTo>
                <a:lnTo>
                  <a:pt x="134" y="1859"/>
                </a:lnTo>
                <a:lnTo>
                  <a:pt x="135" y="1858"/>
                </a:lnTo>
                <a:lnTo>
                  <a:pt x="138" y="1850"/>
                </a:lnTo>
                <a:lnTo>
                  <a:pt x="135" y="1836"/>
                </a:lnTo>
                <a:lnTo>
                  <a:pt x="134" y="1826"/>
                </a:lnTo>
                <a:lnTo>
                  <a:pt x="134" y="1824"/>
                </a:lnTo>
                <a:lnTo>
                  <a:pt x="134" y="1820"/>
                </a:lnTo>
                <a:lnTo>
                  <a:pt x="131" y="1807"/>
                </a:lnTo>
                <a:lnTo>
                  <a:pt x="135" y="1803"/>
                </a:lnTo>
                <a:lnTo>
                  <a:pt x="139" y="1796"/>
                </a:lnTo>
                <a:lnTo>
                  <a:pt x="142" y="1794"/>
                </a:lnTo>
                <a:lnTo>
                  <a:pt x="145" y="1791"/>
                </a:lnTo>
                <a:lnTo>
                  <a:pt x="152" y="1783"/>
                </a:lnTo>
                <a:lnTo>
                  <a:pt x="149" y="1777"/>
                </a:lnTo>
                <a:lnTo>
                  <a:pt x="146" y="1768"/>
                </a:lnTo>
                <a:lnTo>
                  <a:pt x="142" y="1760"/>
                </a:lnTo>
                <a:lnTo>
                  <a:pt x="141" y="1755"/>
                </a:lnTo>
                <a:lnTo>
                  <a:pt x="139" y="1753"/>
                </a:lnTo>
                <a:lnTo>
                  <a:pt x="138" y="1747"/>
                </a:lnTo>
                <a:lnTo>
                  <a:pt x="137" y="1746"/>
                </a:lnTo>
                <a:lnTo>
                  <a:pt x="135" y="1739"/>
                </a:lnTo>
                <a:lnTo>
                  <a:pt x="133" y="1734"/>
                </a:lnTo>
                <a:lnTo>
                  <a:pt x="133" y="1731"/>
                </a:lnTo>
                <a:lnTo>
                  <a:pt x="131" y="1730"/>
                </a:lnTo>
                <a:lnTo>
                  <a:pt x="130" y="1724"/>
                </a:lnTo>
                <a:lnTo>
                  <a:pt x="129" y="1717"/>
                </a:lnTo>
                <a:lnTo>
                  <a:pt x="126" y="1710"/>
                </a:lnTo>
                <a:lnTo>
                  <a:pt x="130" y="1701"/>
                </a:lnTo>
                <a:lnTo>
                  <a:pt x="133" y="1698"/>
                </a:lnTo>
                <a:lnTo>
                  <a:pt x="133" y="1697"/>
                </a:lnTo>
                <a:lnTo>
                  <a:pt x="135" y="1693"/>
                </a:lnTo>
                <a:lnTo>
                  <a:pt x="135" y="1691"/>
                </a:lnTo>
                <a:lnTo>
                  <a:pt x="137" y="1689"/>
                </a:lnTo>
                <a:lnTo>
                  <a:pt x="139" y="1689"/>
                </a:lnTo>
                <a:lnTo>
                  <a:pt x="141" y="1685"/>
                </a:lnTo>
                <a:lnTo>
                  <a:pt x="146" y="1674"/>
                </a:lnTo>
                <a:lnTo>
                  <a:pt x="150" y="1665"/>
                </a:lnTo>
                <a:lnTo>
                  <a:pt x="153" y="1660"/>
                </a:lnTo>
                <a:lnTo>
                  <a:pt x="156" y="1656"/>
                </a:lnTo>
                <a:lnTo>
                  <a:pt x="154" y="1646"/>
                </a:lnTo>
                <a:lnTo>
                  <a:pt x="153" y="1641"/>
                </a:lnTo>
                <a:lnTo>
                  <a:pt x="150" y="1629"/>
                </a:lnTo>
                <a:lnTo>
                  <a:pt x="150" y="1625"/>
                </a:lnTo>
                <a:lnTo>
                  <a:pt x="153" y="1623"/>
                </a:lnTo>
                <a:lnTo>
                  <a:pt x="156" y="1619"/>
                </a:lnTo>
                <a:lnTo>
                  <a:pt x="160" y="1616"/>
                </a:lnTo>
                <a:lnTo>
                  <a:pt x="163" y="1611"/>
                </a:lnTo>
                <a:lnTo>
                  <a:pt x="168" y="1605"/>
                </a:lnTo>
                <a:lnTo>
                  <a:pt x="169" y="1600"/>
                </a:lnTo>
                <a:lnTo>
                  <a:pt x="172" y="1593"/>
                </a:lnTo>
                <a:lnTo>
                  <a:pt x="174" y="1590"/>
                </a:lnTo>
                <a:lnTo>
                  <a:pt x="175" y="1590"/>
                </a:lnTo>
                <a:lnTo>
                  <a:pt x="179" y="1585"/>
                </a:lnTo>
                <a:lnTo>
                  <a:pt x="182" y="1581"/>
                </a:lnTo>
                <a:lnTo>
                  <a:pt x="184" y="1578"/>
                </a:lnTo>
                <a:lnTo>
                  <a:pt x="186" y="1574"/>
                </a:lnTo>
                <a:lnTo>
                  <a:pt x="191" y="1567"/>
                </a:lnTo>
                <a:lnTo>
                  <a:pt x="194" y="1563"/>
                </a:lnTo>
                <a:lnTo>
                  <a:pt x="195" y="1559"/>
                </a:lnTo>
                <a:lnTo>
                  <a:pt x="198" y="1556"/>
                </a:lnTo>
                <a:lnTo>
                  <a:pt x="202" y="1548"/>
                </a:lnTo>
                <a:lnTo>
                  <a:pt x="208" y="1541"/>
                </a:lnTo>
                <a:lnTo>
                  <a:pt x="212" y="1533"/>
                </a:lnTo>
                <a:lnTo>
                  <a:pt x="214" y="1529"/>
                </a:lnTo>
                <a:lnTo>
                  <a:pt x="217" y="1526"/>
                </a:lnTo>
                <a:lnTo>
                  <a:pt x="223" y="1522"/>
                </a:lnTo>
                <a:lnTo>
                  <a:pt x="225" y="1521"/>
                </a:lnTo>
                <a:lnTo>
                  <a:pt x="234" y="1514"/>
                </a:lnTo>
                <a:lnTo>
                  <a:pt x="239" y="1510"/>
                </a:lnTo>
                <a:lnTo>
                  <a:pt x="246" y="1506"/>
                </a:lnTo>
                <a:lnTo>
                  <a:pt x="249" y="1505"/>
                </a:lnTo>
                <a:lnTo>
                  <a:pt x="254" y="1503"/>
                </a:lnTo>
                <a:lnTo>
                  <a:pt x="264" y="1500"/>
                </a:lnTo>
                <a:lnTo>
                  <a:pt x="265" y="1500"/>
                </a:lnTo>
                <a:lnTo>
                  <a:pt x="270" y="1498"/>
                </a:lnTo>
                <a:lnTo>
                  <a:pt x="273" y="1498"/>
                </a:lnTo>
                <a:lnTo>
                  <a:pt x="279" y="1496"/>
                </a:lnTo>
                <a:lnTo>
                  <a:pt x="290" y="1499"/>
                </a:lnTo>
                <a:lnTo>
                  <a:pt x="298" y="1500"/>
                </a:lnTo>
                <a:lnTo>
                  <a:pt x="306" y="1503"/>
                </a:lnTo>
                <a:lnTo>
                  <a:pt x="317" y="1506"/>
                </a:lnTo>
                <a:lnTo>
                  <a:pt x="326" y="1509"/>
                </a:lnTo>
                <a:lnTo>
                  <a:pt x="330" y="1510"/>
                </a:lnTo>
                <a:lnTo>
                  <a:pt x="336" y="1511"/>
                </a:lnTo>
                <a:lnTo>
                  <a:pt x="337" y="1511"/>
                </a:lnTo>
                <a:lnTo>
                  <a:pt x="347" y="1515"/>
                </a:lnTo>
                <a:lnTo>
                  <a:pt x="351" y="1517"/>
                </a:lnTo>
                <a:lnTo>
                  <a:pt x="352" y="1517"/>
                </a:lnTo>
                <a:lnTo>
                  <a:pt x="358" y="1520"/>
                </a:lnTo>
                <a:lnTo>
                  <a:pt x="359" y="1520"/>
                </a:lnTo>
                <a:lnTo>
                  <a:pt x="360" y="1521"/>
                </a:lnTo>
                <a:lnTo>
                  <a:pt x="366" y="1522"/>
                </a:lnTo>
                <a:lnTo>
                  <a:pt x="369" y="1517"/>
                </a:lnTo>
                <a:lnTo>
                  <a:pt x="371" y="1511"/>
                </a:lnTo>
                <a:lnTo>
                  <a:pt x="373" y="1507"/>
                </a:lnTo>
                <a:lnTo>
                  <a:pt x="377" y="1499"/>
                </a:lnTo>
                <a:lnTo>
                  <a:pt x="378" y="1495"/>
                </a:lnTo>
                <a:lnTo>
                  <a:pt x="381" y="1490"/>
                </a:lnTo>
                <a:lnTo>
                  <a:pt x="384" y="1485"/>
                </a:lnTo>
                <a:lnTo>
                  <a:pt x="385" y="1481"/>
                </a:lnTo>
                <a:lnTo>
                  <a:pt x="389" y="1473"/>
                </a:lnTo>
                <a:lnTo>
                  <a:pt x="389" y="1472"/>
                </a:lnTo>
                <a:lnTo>
                  <a:pt x="389" y="1464"/>
                </a:lnTo>
                <a:lnTo>
                  <a:pt x="389" y="1457"/>
                </a:lnTo>
                <a:lnTo>
                  <a:pt x="388" y="1449"/>
                </a:lnTo>
                <a:lnTo>
                  <a:pt x="388" y="1440"/>
                </a:lnTo>
                <a:lnTo>
                  <a:pt x="386" y="1425"/>
                </a:lnTo>
                <a:lnTo>
                  <a:pt x="386" y="1424"/>
                </a:lnTo>
                <a:lnTo>
                  <a:pt x="386" y="1419"/>
                </a:lnTo>
                <a:lnTo>
                  <a:pt x="385" y="1409"/>
                </a:lnTo>
                <a:lnTo>
                  <a:pt x="385" y="1408"/>
                </a:lnTo>
                <a:lnTo>
                  <a:pt x="385" y="1401"/>
                </a:lnTo>
                <a:lnTo>
                  <a:pt x="382" y="1397"/>
                </a:lnTo>
                <a:lnTo>
                  <a:pt x="378" y="1395"/>
                </a:lnTo>
                <a:lnTo>
                  <a:pt x="366" y="1393"/>
                </a:lnTo>
                <a:lnTo>
                  <a:pt x="359" y="1390"/>
                </a:lnTo>
                <a:lnTo>
                  <a:pt x="354" y="1386"/>
                </a:lnTo>
                <a:lnTo>
                  <a:pt x="348" y="1380"/>
                </a:lnTo>
                <a:lnTo>
                  <a:pt x="344" y="1378"/>
                </a:lnTo>
                <a:lnTo>
                  <a:pt x="337" y="1374"/>
                </a:lnTo>
                <a:lnTo>
                  <a:pt x="332" y="1370"/>
                </a:lnTo>
                <a:lnTo>
                  <a:pt x="336" y="1361"/>
                </a:lnTo>
                <a:lnTo>
                  <a:pt x="339" y="1355"/>
                </a:lnTo>
                <a:lnTo>
                  <a:pt x="345" y="1342"/>
                </a:lnTo>
                <a:lnTo>
                  <a:pt x="350" y="1334"/>
                </a:lnTo>
                <a:lnTo>
                  <a:pt x="352" y="1330"/>
                </a:lnTo>
                <a:lnTo>
                  <a:pt x="356" y="1323"/>
                </a:lnTo>
                <a:lnTo>
                  <a:pt x="358" y="1322"/>
                </a:lnTo>
                <a:lnTo>
                  <a:pt x="359" y="1318"/>
                </a:lnTo>
                <a:lnTo>
                  <a:pt x="362" y="1312"/>
                </a:lnTo>
                <a:lnTo>
                  <a:pt x="363" y="1310"/>
                </a:lnTo>
                <a:lnTo>
                  <a:pt x="365" y="1305"/>
                </a:lnTo>
                <a:lnTo>
                  <a:pt x="370" y="1296"/>
                </a:lnTo>
                <a:lnTo>
                  <a:pt x="375" y="1289"/>
                </a:lnTo>
                <a:lnTo>
                  <a:pt x="380" y="1282"/>
                </a:lnTo>
                <a:lnTo>
                  <a:pt x="380" y="1280"/>
                </a:lnTo>
                <a:lnTo>
                  <a:pt x="381" y="1280"/>
                </a:lnTo>
                <a:lnTo>
                  <a:pt x="382" y="1275"/>
                </a:lnTo>
                <a:lnTo>
                  <a:pt x="385" y="1271"/>
                </a:lnTo>
                <a:lnTo>
                  <a:pt x="388" y="1266"/>
                </a:lnTo>
                <a:lnTo>
                  <a:pt x="389" y="1265"/>
                </a:lnTo>
                <a:lnTo>
                  <a:pt x="393" y="1256"/>
                </a:lnTo>
                <a:lnTo>
                  <a:pt x="399" y="1247"/>
                </a:lnTo>
                <a:lnTo>
                  <a:pt x="401" y="1243"/>
                </a:lnTo>
                <a:lnTo>
                  <a:pt x="407" y="1233"/>
                </a:lnTo>
                <a:lnTo>
                  <a:pt x="411" y="1228"/>
                </a:lnTo>
                <a:lnTo>
                  <a:pt x="412" y="1222"/>
                </a:lnTo>
                <a:lnTo>
                  <a:pt x="414" y="1217"/>
                </a:lnTo>
                <a:lnTo>
                  <a:pt x="415" y="1207"/>
                </a:lnTo>
                <a:lnTo>
                  <a:pt x="416" y="1202"/>
                </a:lnTo>
                <a:lnTo>
                  <a:pt x="418" y="1194"/>
                </a:lnTo>
                <a:lnTo>
                  <a:pt x="422" y="1190"/>
                </a:lnTo>
                <a:lnTo>
                  <a:pt x="427" y="1181"/>
                </a:lnTo>
                <a:lnTo>
                  <a:pt x="431" y="1177"/>
                </a:lnTo>
                <a:lnTo>
                  <a:pt x="431" y="1166"/>
                </a:lnTo>
                <a:lnTo>
                  <a:pt x="430" y="1161"/>
                </a:lnTo>
                <a:lnTo>
                  <a:pt x="430" y="1149"/>
                </a:lnTo>
                <a:lnTo>
                  <a:pt x="430" y="1145"/>
                </a:lnTo>
                <a:lnTo>
                  <a:pt x="430" y="1142"/>
                </a:lnTo>
                <a:lnTo>
                  <a:pt x="430" y="1140"/>
                </a:lnTo>
                <a:lnTo>
                  <a:pt x="430" y="1138"/>
                </a:lnTo>
                <a:lnTo>
                  <a:pt x="430" y="1130"/>
                </a:lnTo>
                <a:lnTo>
                  <a:pt x="430" y="1121"/>
                </a:lnTo>
                <a:lnTo>
                  <a:pt x="431" y="1117"/>
                </a:lnTo>
                <a:lnTo>
                  <a:pt x="431" y="1113"/>
                </a:lnTo>
                <a:lnTo>
                  <a:pt x="433" y="1104"/>
                </a:lnTo>
                <a:lnTo>
                  <a:pt x="433" y="1098"/>
                </a:lnTo>
                <a:lnTo>
                  <a:pt x="434" y="1087"/>
                </a:lnTo>
                <a:lnTo>
                  <a:pt x="436" y="1079"/>
                </a:lnTo>
                <a:lnTo>
                  <a:pt x="436" y="1074"/>
                </a:lnTo>
                <a:lnTo>
                  <a:pt x="438" y="1065"/>
                </a:lnTo>
                <a:lnTo>
                  <a:pt x="440" y="1061"/>
                </a:lnTo>
                <a:lnTo>
                  <a:pt x="441" y="1060"/>
                </a:lnTo>
                <a:lnTo>
                  <a:pt x="442" y="1053"/>
                </a:lnTo>
                <a:lnTo>
                  <a:pt x="445" y="1044"/>
                </a:lnTo>
                <a:lnTo>
                  <a:pt x="444" y="1034"/>
                </a:lnTo>
                <a:lnTo>
                  <a:pt x="444" y="1031"/>
                </a:lnTo>
                <a:lnTo>
                  <a:pt x="442" y="1026"/>
                </a:lnTo>
                <a:lnTo>
                  <a:pt x="441" y="1020"/>
                </a:lnTo>
                <a:lnTo>
                  <a:pt x="441" y="1016"/>
                </a:lnTo>
                <a:lnTo>
                  <a:pt x="441" y="1014"/>
                </a:lnTo>
                <a:lnTo>
                  <a:pt x="440" y="1005"/>
                </a:lnTo>
                <a:lnTo>
                  <a:pt x="440" y="1001"/>
                </a:lnTo>
                <a:lnTo>
                  <a:pt x="438" y="995"/>
                </a:lnTo>
                <a:lnTo>
                  <a:pt x="438" y="989"/>
                </a:lnTo>
                <a:lnTo>
                  <a:pt x="437" y="984"/>
                </a:lnTo>
                <a:lnTo>
                  <a:pt x="437" y="980"/>
                </a:lnTo>
                <a:lnTo>
                  <a:pt x="436" y="969"/>
                </a:lnTo>
                <a:lnTo>
                  <a:pt x="434" y="959"/>
                </a:lnTo>
                <a:lnTo>
                  <a:pt x="442" y="959"/>
                </a:lnTo>
                <a:lnTo>
                  <a:pt x="445" y="959"/>
                </a:lnTo>
                <a:lnTo>
                  <a:pt x="453" y="958"/>
                </a:lnTo>
                <a:lnTo>
                  <a:pt x="459" y="958"/>
                </a:lnTo>
                <a:lnTo>
                  <a:pt x="466" y="956"/>
                </a:lnTo>
                <a:lnTo>
                  <a:pt x="471" y="956"/>
                </a:lnTo>
                <a:lnTo>
                  <a:pt x="478" y="955"/>
                </a:lnTo>
                <a:lnTo>
                  <a:pt x="490" y="954"/>
                </a:lnTo>
                <a:lnTo>
                  <a:pt x="500" y="947"/>
                </a:lnTo>
                <a:lnTo>
                  <a:pt x="508" y="941"/>
                </a:lnTo>
                <a:lnTo>
                  <a:pt x="511" y="939"/>
                </a:lnTo>
                <a:lnTo>
                  <a:pt x="520" y="933"/>
                </a:lnTo>
                <a:lnTo>
                  <a:pt x="523" y="930"/>
                </a:lnTo>
                <a:lnTo>
                  <a:pt x="531" y="924"/>
                </a:lnTo>
                <a:lnTo>
                  <a:pt x="534" y="922"/>
                </a:lnTo>
                <a:lnTo>
                  <a:pt x="538" y="920"/>
                </a:lnTo>
                <a:lnTo>
                  <a:pt x="536" y="914"/>
                </a:lnTo>
                <a:lnTo>
                  <a:pt x="534" y="903"/>
                </a:lnTo>
                <a:lnTo>
                  <a:pt x="532" y="896"/>
                </a:lnTo>
                <a:lnTo>
                  <a:pt x="532" y="891"/>
                </a:lnTo>
                <a:lnTo>
                  <a:pt x="530" y="880"/>
                </a:lnTo>
                <a:lnTo>
                  <a:pt x="527" y="870"/>
                </a:lnTo>
                <a:lnTo>
                  <a:pt x="526" y="866"/>
                </a:lnTo>
                <a:lnTo>
                  <a:pt x="531" y="858"/>
                </a:lnTo>
                <a:lnTo>
                  <a:pt x="534" y="855"/>
                </a:lnTo>
                <a:lnTo>
                  <a:pt x="541" y="849"/>
                </a:lnTo>
                <a:lnTo>
                  <a:pt x="543" y="846"/>
                </a:lnTo>
                <a:lnTo>
                  <a:pt x="545" y="843"/>
                </a:lnTo>
                <a:lnTo>
                  <a:pt x="553" y="838"/>
                </a:lnTo>
                <a:lnTo>
                  <a:pt x="556" y="831"/>
                </a:lnTo>
                <a:lnTo>
                  <a:pt x="560" y="821"/>
                </a:lnTo>
                <a:lnTo>
                  <a:pt x="561" y="817"/>
                </a:lnTo>
                <a:lnTo>
                  <a:pt x="564" y="813"/>
                </a:lnTo>
                <a:lnTo>
                  <a:pt x="567" y="806"/>
                </a:lnTo>
                <a:lnTo>
                  <a:pt x="568" y="805"/>
                </a:lnTo>
                <a:lnTo>
                  <a:pt x="571" y="800"/>
                </a:lnTo>
                <a:lnTo>
                  <a:pt x="575" y="791"/>
                </a:lnTo>
                <a:lnTo>
                  <a:pt x="576" y="789"/>
                </a:lnTo>
                <a:lnTo>
                  <a:pt x="582" y="779"/>
                </a:lnTo>
                <a:lnTo>
                  <a:pt x="583" y="775"/>
                </a:lnTo>
                <a:lnTo>
                  <a:pt x="587" y="771"/>
                </a:lnTo>
                <a:lnTo>
                  <a:pt x="590" y="763"/>
                </a:lnTo>
                <a:lnTo>
                  <a:pt x="594" y="752"/>
                </a:lnTo>
                <a:lnTo>
                  <a:pt x="598" y="746"/>
                </a:lnTo>
                <a:lnTo>
                  <a:pt x="603" y="740"/>
                </a:lnTo>
                <a:lnTo>
                  <a:pt x="606" y="740"/>
                </a:lnTo>
                <a:lnTo>
                  <a:pt x="610" y="733"/>
                </a:lnTo>
                <a:lnTo>
                  <a:pt x="620" y="726"/>
                </a:lnTo>
                <a:lnTo>
                  <a:pt x="621" y="723"/>
                </a:lnTo>
                <a:lnTo>
                  <a:pt x="627" y="718"/>
                </a:lnTo>
                <a:lnTo>
                  <a:pt x="628" y="718"/>
                </a:lnTo>
                <a:lnTo>
                  <a:pt x="629" y="715"/>
                </a:lnTo>
                <a:lnTo>
                  <a:pt x="629" y="710"/>
                </a:lnTo>
                <a:lnTo>
                  <a:pt x="629" y="707"/>
                </a:lnTo>
                <a:lnTo>
                  <a:pt x="629" y="701"/>
                </a:lnTo>
                <a:lnTo>
                  <a:pt x="629" y="699"/>
                </a:lnTo>
                <a:lnTo>
                  <a:pt x="631" y="686"/>
                </a:lnTo>
                <a:lnTo>
                  <a:pt x="631" y="681"/>
                </a:lnTo>
                <a:lnTo>
                  <a:pt x="631" y="680"/>
                </a:lnTo>
                <a:lnTo>
                  <a:pt x="631" y="674"/>
                </a:lnTo>
                <a:lnTo>
                  <a:pt x="627" y="666"/>
                </a:lnTo>
                <a:lnTo>
                  <a:pt x="622" y="659"/>
                </a:lnTo>
                <a:lnTo>
                  <a:pt x="620" y="651"/>
                </a:lnTo>
                <a:lnTo>
                  <a:pt x="616" y="645"/>
                </a:lnTo>
                <a:lnTo>
                  <a:pt x="610" y="636"/>
                </a:lnTo>
                <a:lnTo>
                  <a:pt x="607" y="630"/>
                </a:lnTo>
                <a:lnTo>
                  <a:pt x="603" y="625"/>
                </a:lnTo>
                <a:lnTo>
                  <a:pt x="597" y="613"/>
                </a:lnTo>
                <a:lnTo>
                  <a:pt x="599" y="606"/>
                </a:lnTo>
                <a:lnTo>
                  <a:pt x="601" y="599"/>
                </a:lnTo>
                <a:lnTo>
                  <a:pt x="603" y="591"/>
                </a:lnTo>
                <a:lnTo>
                  <a:pt x="613" y="588"/>
                </a:lnTo>
                <a:lnTo>
                  <a:pt x="617" y="588"/>
                </a:lnTo>
                <a:lnTo>
                  <a:pt x="625" y="587"/>
                </a:lnTo>
                <a:lnTo>
                  <a:pt x="629" y="585"/>
                </a:lnTo>
                <a:lnTo>
                  <a:pt x="632" y="579"/>
                </a:lnTo>
                <a:lnTo>
                  <a:pt x="637" y="570"/>
                </a:lnTo>
                <a:lnTo>
                  <a:pt x="640" y="565"/>
                </a:lnTo>
                <a:lnTo>
                  <a:pt x="644" y="555"/>
                </a:lnTo>
                <a:lnTo>
                  <a:pt x="646" y="546"/>
                </a:lnTo>
                <a:lnTo>
                  <a:pt x="648" y="539"/>
                </a:lnTo>
                <a:lnTo>
                  <a:pt x="650" y="532"/>
                </a:lnTo>
                <a:lnTo>
                  <a:pt x="651" y="524"/>
                </a:lnTo>
                <a:lnTo>
                  <a:pt x="652" y="517"/>
                </a:lnTo>
                <a:lnTo>
                  <a:pt x="654" y="509"/>
                </a:lnTo>
                <a:lnTo>
                  <a:pt x="655" y="504"/>
                </a:lnTo>
                <a:lnTo>
                  <a:pt x="657" y="498"/>
                </a:lnTo>
                <a:lnTo>
                  <a:pt x="658" y="490"/>
                </a:lnTo>
                <a:lnTo>
                  <a:pt x="659" y="485"/>
                </a:lnTo>
                <a:lnTo>
                  <a:pt x="665" y="479"/>
                </a:lnTo>
                <a:lnTo>
                  <a:pt x="669" y="476"/>
                </a:lnTo>
                <a:lnTo>
                  <a:pt x="677" y="470"/>
                </a:lnTo>
                <a:lnTo>
                  <a:pt x="678" y="468"/>
                </a:lnTo>
                <a:lnTo>
                  <a:pt x="681" y="465"/>
                </a:lnTo>
                <a:lnTo>
                  <a:pt x="687" y="460"/>
                </a:lnTo>
                <a:lnTo>
                  <a:pt x="689" y="457"/>
                </a:lnTo>
                <a:lnTo>
                  <a:pt x="696" y="452"/>
                </a:lnTo>
                <a:lnTo>
                  <a:pt x="703" y="446"/>
                </a:lnTo>
                <a:lnTo>
                  <a:pt x="706" y="442"/>
                </a:lnTo>
                <a:lnTo>
                  <a:pt x="710" y="434"/>
                </a:lnTo>
                <a:lnTo>
                  <a:pt x="712" y="429"/>
                </a:lnTo>
                <a:lnTo>
                  <a:pt x="719" y="433"/>
                </a:lnTo>
                <a:lnTo>
                  <a:pt x="719" y="433"/>
                </a:lnTo>
                <a:lnTo>
                  <a:pt x="723" y="435"/>
                </a:lnTo>
                <a:lnTo>
                  <a:pt x="728" y="437"/>
                </a:lnTo>
                <a:lnTo>
                  <a:pt x="733" y="440"/>
                </a:lnTo>
                <a:lnTo>
                  <a:pt x="738" y="442"/>
                </a:lnTo>
                <a:lnTo>
                  <a:pt x="745" y="445"/>
                </a:lnTo>
                <a:lnTo>
                  <a:pt x="752" y="448"/>
                </a:lnTo>
                <a:lnTo>
                  <a:pt x="755" y="452"/>
                </a:lnTo>
                <a:lnTo>
                  <a:pt x="763" y="457"/>
                </a:lnTo>
                <a:lnTo>
                  <a:pt x="770" y="461"/>
                </a:lnTo>
                <a:lnTo>
                  <a:pt x="775" y="465"/>
                </a:lnTo>
                <a:lnTo>
                  <a:pt x="777" y="460"/>
                </a:lnTo>
                <a:lnTo>
                  <a:pt x="781" y="452"/>
                </a:lnTo>
                <a:lnTo>
                  <a:pt x="782" y="446"/>
                </a:lnTo>
                <a:lnTo>
                  <a:pt x="783" y="444"/>
                </a:lnTo>
                <a:lnTo>
                  <a:pt x="785" y="438"/>
                </a:lnTo>
                <a:lnTo>
                  <a:pt x="785" y="438"/>
                </a:lnTo>
                <a:lnTo>
                  <a:pt x="786" y="433"/>
                </a:lnTo>
                <a:lnTo>
                  <a:pt x="788" y="431"/>
                </a:lnTo>
                <a:lnTo>
                  <a:pt x="788" y="429"/>
                </a:lnTo>
                <a:lnTo>
                  <a:pt x="789" y="426"/>
                </a:lnTo>
                <a:lnTo>
                  <a:pt x="792" y="418"/>
                </a:lnTo>
                <a:lnTo>
                  <a:pt x="794" y="411"/>
                </a:lnTo>
                <a:lnTo>
                  <a:pt x="796" y="407"/>
                </a:lnTo>
                <a:lnTo>
                  <a:pt x="797" y="404"/>
                </a:lnTo>
                <a:lnTo>
                  <a:pt x="796" y="396"/>
                </a:lnTo>
                <a:lnTo>
                  <a:pt x="794" y="390"/>
                </a:lnTo>
                <a:lnTo>
                  <a:pt x="794" y="388"/>
                </a:lnTo>
                <a:lnTo>
                  <a:pt x="794" y="385"/>
                </a:lnTo>
                <a:lnTo>
                  <a:pt x="793" y="380"/>
                </a:lnTo>
                <a:lnTo>
                  <a:pt x="793" y="375"/>
                </a:lnTo>
                <a:lnTo>
                  <a:pt x="792" y="366"/>
                </a:lnTo>
                <a:lnTo>
                  <a:pt x="790" y="358"/>
                </a:lnTo>
                <a:lnTo>
                  <a:pt x="789" y="348"/>
                </a:lnTo>
                <a:lnTo>
                  <a:pt x="789" y="347"/>
                </a:lnTo>
                <a:lnTo>
                  <a:pt x="789" y="345"/>
                </a:lnTo>
                <a:lnTo>
                  <a:pt x="789" y="343"/>
                </a:lnTo>
                <a:lnTo>
                  <a:pt x="789" y="341"/>
                </a:lnTo>
                <a:lnTo>
                  <a:pt x="789" y="336"/>
                </a:lnTo>
                <a:lnTo>
                  <a:pt x="789" y="333"/>
                </a:lnTo>
                <a:lnTo>
                  <a:pt x="789" y="328"/>
                </a:lnTo>
                <a:lnTo>
                  <a:pt x="789" y="326"/>
                </a:lnTo>
                <a:lnTo>
                  <a:pt x="789" y="322"/>
                </a:lnTo>
                <a:lnTo>
                  <a:pt x="789" y="314"/>
                </a:lnTo>
                <a:lnTo>
                  <a:pt x="800" y="310"/>
                </a:lnTo>
                <a:lnTo>
                  <a:pt x="807" y="306"/>
                </a:lnTo>
                <a:lnTo>
                  <a:pt x="809" y="305"/>
                </a:lnTo>
                <a:lnTo>
                  <a:pt x="818" y="300"/>
                </a:lnTo>
                <a:lnTo>
                  <a:pt x="819" y="303"/>
                </a:lnTo>
                <a:lnTo>
                  <a:pt x="824" y="307"/>
                </a:lnTo>
                <a:lnTo>
                  <a:pt x="831" y="314"/>
                </a:lnTo>
                <a:lnTo>
                  <a:pt x="838" y="320"/>
                </a:lnTo>
                <a:lnTo>
                  <a:pt x="845" y="318"/>
                </a:lnTo>
                <a:lnTo>
                  <a:pt x="850" y="317"/>
                </a:lnTo>
                <a:lnTo>
                  <a:pt x="858" y="315"/>
                </a:lnTo>
                <a:lnTo>
                  <a:pt x="865" y="315"/>
                </a:lnTo>
                <a:lnTo>
                  <a:pt x="873" y="314"/>
                </a:lnTo>
                <a:lnTo>
                  <a:pt x="879" y="315"/>
                </a:lnTo>
                <a:lnTo>
                  <a:pt x="883" y="318"/>
                </a:lnTo>
                <a:lnTo>
                  <a:pt x="889" y="320"/>
                </a:lnTo>
                <a:lnTo>
                  <a:pt x="898" y="324"/>
                </a:lnTo>
                <a:lnTo>
                  <a:pt x="902" y="325"/>
                </a:lnTo>
                <a:lnTo>
                  <a:pt x="910" y="328"/>
                </a:lnTo>
                <a:lnTo>
                  <a:pt x="910" y="329"/>
                </a:lnTo>
                <a:lnTo>
                  <a:pt x="920" y="332"/>
                </a:lnTo>
                <a:lnTo>
                  <a:pt x="925" y="335"/>
                </a:lnTo>
                <a:lnTo>
                  <a:pt x="931" y="336"/>
                </a:lnTo>
                <a:lnTo>
                  <a:pt x="942" y="340"/>
                </a:lnTo>
                <a:lnTo>
                  <a:pt x="947" y="343"/>
                </a:lnTo>
                <a:lnTo>
                  <a:pt x="951" y="345"/>
                </a:lnTo>
                <a:lnTo>
                  <a:pt x="953" y="345"/>
                </a:lnTo>
                <a:lnTo>
                  <a:pt x="958" y="347"/>
                </a:lnTo>
                <a:lnTo>
                  <a:pt x="968" y="350"/>
                </a:lnTo>
                <a:lnTo>
                  <a:pt x="972" y="345"/>
                </a:lnTo>
                <a:lnTo>
                  <a:pt x="973" y="343"/>
                </a:lnTo>
                <a:lnTo>
                  <a:pt x="976" y="339"/>
                </a:lnTo>
                <a:lnTo>
                  <a:pt x="981" y="330"/>
                </a:lnTo>
                <a:lnTo>
                  <a:pt x="983" y="328"/>
                </a:lnTo>
                <a:lnTo>
                  <a:pt x="984" y="325"/>
                </a:lnTo>
                <a:lnTo>
                  <a:pt x="988" y="321"/>
                </a:lnTo>
                <a:lnTo>
                  <a:pt x="995" y="313"/>
                </a:lnTo>
                <a:lnTo>
                  <a:pt x="985" y="309"/>
                </a:lnTo>
                <a:lnTo>
                  <a:pt x="979" y="306"/>
                </a:lnTo>
                <a:lnTo>
                  <a:pt x="974" y="303"/>
                </a:lnTo>
                <a:lnTo>
                  <a:pt x="972" y="302"/>
                </a:lnTo>
                <a:lnTo>
                  <a:pt x="965" y="296"/>
                </a:lnTo>
                <a:lnTo>
                  <a:pt x="970" y="292"/>
                </a:lnTo>
                <a:lnTo>
                  <a:pt x="976" y="287"/>
                </a:lnTo>
                <a:lnTo>
                  <a:pt x="979" y="283"/>
                </a:lnTo>
                <a:lnTo>
                  <a:pt x="984" y="272"/>
                </a:lnTo>
                <a:lnTo>
                  <a:pt x="988" y="266"/>
                </a:lnTo>
                <a:lnTo>
                  <a:pt x="989" y="262"/>
                </a:lnTo>
                <a:lnTo>
                  <a:pt x="991" y="253"/>
                </a:lnTo>
                <a:lnTo>
                  <a:pt x="994" y="247"/>
                </a:lnTo>
                <a:lnTo>
                  <a:pt x="995" y="239"/>
                </a:lnTo>
                <a:lnTo>
                  <a:pt x="996" y="235"/>
                </a:lnTo>
                <a:lnTo>
                  <a:pt x="998" y="230"/>
                </a:lnTo>
                <a:lnTo>
                  <a:pt x="996" y="223"/>
                </a:lnTo>
                <a:lnTo>
                  <a:pt x="996" y="216"/>
                </a:lnTo>
                <a:lnTo>
                  <a:pt x="995" y="216"/>
                </a:lnTo>
                <a:lnTo>
                  <a:pt x="994" y="205"/>
                </a:lnTo>
                <a:lnTo>
                  <a:pt x="994" y="200"/>
                </a:lnTo>
                <a:lnTo>
                  <a:pt x="992" y="197"/>
                </a:lnTo>
                <a:lnTo>
                  <a:pt x="988" y="191"/>
                </a:lnTo>
                <a:lnTo>
                  <a:pt x="985" y="189"/>
                </a:lnTo>
                <a:lnTo>
                  <a:pt x="981" y="183"/>
                </a:lnTo>
                <a:lnTo>
                  <a:pt x="974" y="176"/>
                </a:lnTo>
                <a:lnTo>
                  <a:pt x="972" y="174"/>
                </a:lnTo>
                <a:lnTo>
                  <a:pt x="966" y="167"/>
                </a:lnTo>
                <a:lnTo>
                  <a:pt x="974" y="165"/>
                </a:lnTo>
                <a:lnTo>
                  <a:pt x="980" y="165"/>
                </a:lnTo>
                <a:lnTo>
                  <a:pt x="989" y="163"/>
                </a:lnTo>
                <a:lnTo>
                  <a:pt x="999" y="161"/>
                </a:lnTo>
                <a:lnTo>
                  <a:pt x="1002" y="161"/>
                </a:lnTo>
                <a:lnTo>
                  <a:pt x="1006" y="160"/>
                </a:lnTo>
                <a:lnTo>
                  <a:pt x="1013" y="159"/>
                </a:lnTo>
                <a:lnTo>
                  <a:pt x="1014" y="159"/>
                </a:lnTo>
                <a:lnTo>
                  <a:pt x="1014" y="157"/>
                </a:lnTo>
                <a:lnTo>
                  <a:pt x="1015" y="155"/>
                </a:lnTo>
                <a:lnTo>
                  <a:pt x="1018" y="152"/>
                </a:lnTo>
                <a:lnTo>
                  <a:pt x="1019" y="150"/>
                </a:lnTo>
                <a:lnTo>
                  <a:pt x="1019" y="150"/>
                </a:lnTo>
                <a:lnTo>
                  <a:pt x="1021" y="149"/>
                </a:lnTo>
                <a:lnTo>
                  <a:pt x="1022" y="148"/>
                </a:lnTo>
                <a:lnTo>
                  <a:pt x="1025" y="144"/>
                </a:lnTo>
                <a:lnTo>
                  <a:pt x="1026" y="144"/>
                </a:lnTo>
                <a:lnTo>
                  <a:pt x="1026" y="142"/>
                </a:lnTo>
                <a:lnTo>
                  <a:pt x="1029" y="144"/>
                </a:lnTo>
                <a:lnTo>
                  <a:pt x="1030" y="144"/>
                </a:lnTo>
                <a:lnTo>
                  <a:pt x="1032" y="145"/>
                </a:lnTo>
                <a:lnTo>
                  <a:pt x="1039" y="149"/>
                </a:lnTo>
                <a:lnTo>
                  <a:pt x="1044" y="150"/>
                </a:lnTo>
                <a:lnTo>
                  <a:pt x="1054" y="157"/>
                </a:lnTo>
                <a:lnTo>
                  <a:pt x="1060" y="161"/>
                </a:lnTo>
                <a:lnTo>
                  <a:pt x="1062" y="152"/>
                </a:lnTo>
                <a:lnTo>
                  <a:pt x="1065" y="144"/>
                </a:lnTo>
                <a:lnTo>
                  <a:pt x="1059" y="138"/>
                </a:lnTo>
                <a:lnTo>
                  <a:pt x="1058" y="134"/>
                </a:lnTo>
                <a:lnTo>
                  <a:pt x="1055" y="130"/>
                </a:lnTo>
                <a:lnTo>
                  <a:pt x="1052" y="125"/>
                </a:lnTo>
                <a:lnTo>
                  <a:pt x="1049" y="120"/>
                </a:lnTo>
                <a:lnTo>
                  <a:pt x="1051" y="116"/>
                </a:lnTo>
                <a:lnTo>
                  <a:pt x="1051" y="114"/>
                </a:lnTo>
                <a:lnTo>
                  <a:pt x="1051" y="112"/>
                </a:lnTo>
                <a:lnTo>
                  <a:pt x="1052" y="110"/>
                </a:lnTo>
                <a:lnTo>
                  <a:pt x="1054" y="110"/>
                </a:lnTo>
                <a:lnTo>
                  <a:pt x="1059" y="101"/>
                </a:lnTo>
                <a:lnTo>
                  <a:pt x="1069" y="92"/>
                </a:lnTo>
                <a:lnTo>
                  <a:pt x="1074" y="86"/>
                </a:lnTo>
                <a:lnTo>
                  <a:pt x="1075" y="85"/>
                </a:lnTo>
                <a:lnTo>
                  <a:pt x="1082" y="88"/>
                </a:lnTo>
                <a:lnTo>
                  <a:pt x="1090" y="89"/>
                </a:lnTo>
                <a:lnTo>
                  <a:pt x="1097" y="89"/>
                </a:lnTo>
                <a:lnTo>
                  <a:pt x="1101" y="90"/>
                </a:lnTo>
                <a:lnTo>
                  <a:pt x="1104" y="90"/>
                </a:lnTo>
                <a:lnTo>
                  <a:pt x="1108" y="92"/>
                </a:lnTo>
                <a:lnTo>
                  <a:pt x="1112" y="97"/>
                </a:lnTo>
                <a:lnTo>
                  <a:pt x="1114" y="101"/>
                </a:lnTo>
                <a:lnTo>
                  <a:pt x="1115" y="103"/>
                </a:lnTo>
                <a:lnTo>
                  <a:pt x="1119" y="108"/>
                </a:lnTo>
                <a:lnTo>
                  <a:pt x="1123" y="115"/>
                </a:lnTo>
                <a:lnTo>
                  <a:pt x="1126" y="118"/>
                </a:lnTo>
                <a:lnTo>
                  <a:pt x="1129" y="119"/>
                </a:lnTo>
                <a:lnTo>
                  <a:pt x="1133" y="125"/>
                </a:lnTo>
                <a:lnTo>
                  <a:pt x="1140" y="131"/>
                </a:lnTo>
                <a:lnTo>
                  <a:pt x="1141" y="134"/>
                </a:lnTo>
                <a:lnTo>
                  <a:pt x="1144" y="137"/>
                </a:lnTo>
                <a:lnTo>
                  <a:pt x="1145" y="141"/>
                </a:lnTo>
                <a:lnTo>
                  <a:pt x="1146" y="141"/>
                </a:lnTo>
                <a:lnTo>
                  <a:pt x="1146" y="142"/>
                </a:lnTo>
                <a:lnTo>
                  <a:pt x="1150" y="146"/>
                </a:lnTo>
                <a:lnTo>
                  <a:pt x="1152" y="149"/>
                </a:lnTo>
                <a:lnTo>
                  <a:pt x="1155" y="152"/>
                </a:lnTo>
                <a:lnTo>
                  <a:pt x="1159" y="156"/>
                </a:lnTo>
                <a:lnTo>
                  <a:pt x="1160" y="157"/>
                </a:lnTo>
                <a:lnTo>
                  <a:pt x="1168" y="168"/>
                </a:lnTo>
                <a:lnTo>
                  <a:pt x="1170" y="171"/>
                </a:lnTo>
                <a:lnTo>
                  <a:pt x="1171" y="176"/>
                </a:lnTo>
                <a:lnTo>
                  <a:pt x="1172" y="178"/>
                </a:lnTo>
                <a:lnTo>
                  <a:pt x="1172" y="180"/>
                </a:lnTo>
                <a:lnTo>
                  <a:pt x="1179" y="190"/>
                </a:lnTo>
                <a:lnTo>
                  <a:pt x="1180" y="191"/>
                </a:lnTo>
                <a:lnTo>
                  <a:pt x="1189" y="202"/>
                </a:lnTo>
                <a:lnTo>
                  <a:pt x="1189" y="204"/>
                </a:lnTo>
                <a:lnTo>
                  <a:pt x="1190" y="209"/>
                </a:lnTo>
                <a:lnTo>
                  <a:pt x="1191" y="213"/>
                </a:lnTo>
                <a:lnTo>
                  <a:pt x="1194" y="223"/>
                </a:lnTo>
                <a:lnTo>
                  <a:pt x="1194" y="225"/>
                </a:lnTo>
                <a:lnTo>
                  <a:pt x="1195" y="231"/>
                </a:lnTo>
                <a:lnTo>
                  <a:pt x="1198" y="230"/>
                </a:lnTo>
                <a:lnTo>
                  <a:pt x="1201" y="228"/>
                </a:lnTo>
                <a:lnTo>
                  <a:pt x="1206" y="224"/>
                </a:lnTo>
                <a:lnTo>
                  <a:pt x="1210" y="221"/>
                </a:lnTo>
                <a:lnTo>
                  <a:pt x="1216" y="225"/>
                </a:lnTo>
                <a:lnTo>
                  <a:pt x="1217" y="225"/>
                </a:lnTo>
                <a:lnTo>
                  <a:pt x="1220" y="227"/>
                </a:lnTo>
                <a:lnTo>
                  <a:pt x="1223" y="228"/>
                </a:lnTo>
                <a:lnTo>
                  <a:pt x="1226" y="230"/>
                </a:lnTo>
                <a:lnTo>
                  <a:pt x="1227" y="230"/>
                </a:lnTo>
                <a:lnTo>
                  <a:pt x="1230" y="231"/>
                </a:lnTo>
                <a:lnTo>
                  <a:pt x="1231" y="231"/>
                </a:lnTo>
                <a:lnTo>
                  <a:pt x="1232" y="232"/>
                </a:lnTo>
                <a:lnTo>
                  <a:pt x="1238" y="234"/>
                </a:lnTo>
                <a:lnTo>
                  <a:pt x="1245" y="234"/>
                </a:lnTo>
                <a:lnTo>
                  <a:pt x="1251" y="232"/>
                </a:lnTo>
                <a:lnTo>
                  <a:pt x="1258" y="231"/>
                </a:lnTo>
                <a:lnTo>
                  <a:pt x="1261" y="231"/>
                </a:lnTo>
                <a:lnTo>
                  <a:pt x="1262" y="232"/>
                </a:lnTo>
                <a:lnTo>
                  <a:pt x="1264" y="234"/>
                </a:lnTo>
                <a:lnTo>
                  <a:pt x="1268" y="238"/>
                </a:lnTo>
                <a:lnTo>
                  <a:pt x="1272" y="242"/>
                </a:lnTo>
                <a:lnTo>
                  <a:pt x="1276" y="246"/>
                </a:lnTo>
                <a:lnTo>
                  <a:pt x="1277" y="242"/>
                </a:lnTo>
                <a:lnTo>
                  <a:pt x="1279" y="242"/>
                </a:lnTo>
                <a:lnTo>
                  <a:pt x="1280" y="240"/>
                </a:lnTo>
                <a:lnTo>
                  <a:pt x="1287" y="234"/>
                </a:lnTo>
                <a:lnTo>
                  <a:pt x="1288" y="234"/>
                </a:lnTo>
                <a:lnTo>
                  <a:pt x="1290" y="232"/>
                </a:lnTo>
                <a:lnTo>
                  <a:pt x="1292" y="230"/>
                </a:lnTo>
                <a:lnTo>
                  <a:pt x="1294" y="228"/>
                </a:lnTo>
                <a:lnTo>
                  <a:pt x="1299" y="224"/>
                </a:lnTo>
                <a:lnTo>
                  <a:pt x="1306" y="223"/>
                </a:lnTo>
                <a:lnTo>
                  <a:pt x="1309" y="221"/>
                </a:lnTo>
                <a:lnTo>
                  <a:pt x="1313" y="220"/>
                </a:lnTo>
                <a:lnTo>
                  <a:pt x="1317" y="219"/>
                </a:lnTo>
                <a:lnTo>
                  <a:pt x="1321" y="217"/>
                </a:lnTo>
                <a:lnTo>
                  <a:pt x="1324" y="206"/>
                </a:lnTo>
                <a:lnTo>
                  <a:pt x="1325" y="201"/>
                </a:lnTo>
                <a:lnTo>
                  <a:pt x="1325" y="195"/>
                </a:lnTo>
                <a:lnTo>
                  <a:pt x="1326" y="186"/>
                </a:lnTo>
                <a:lnTo>
                  <a:pt x="1329" y="185"/>
                </a:lnTo>
                <a:lnTo>
                  <a:pt x="1335" y="182"/>
                </a:lnTo>
                <a:lnTo>
                  <a:pt x="1343" y="182"/>
                </a:lnTo>
                <a:lnTo>
                  <a:pt x="1346" y="183"/>
                </a:lnTo>
                <a:lnTo>
                  <a:pt x="1348" y="185"/>
                </a:lnTo>
                <a:lnTo>
                  <a:pt x="1356" y="193"/>
                </a:lnTo>
                <a:lnTo>
                  <a:pt x="1363" y="189"/>
                </a:lnTo>
                <a:lnTo>
                  <a:pt x="1365" y="198"/>
                </a:lnTo>
                <a:lnTo>
                  <a:pt x="1367" y="200"/>
                </a:lnTo>
                <a:lnTo>
                  <a:pt x="1370" y="201"/>
                </a:lnTo>
                <a:lnTo>
                  <a:pt x="1373" y="202"/>
                </a:lnTo>
                <a:lnTo>
                  <a:pt x="1376" y="205"/>
                </a:lnTo>
                <a:lnTo>
                  <a:pt x="1377" y="205"/>
                </a:lnTo>
                <a:lnTo>
                  <a:pt x="1380" y="206"/>
                </a:lnTo>
                <a:lnTo>
                  <a:pt x="1382" y="206"/>
                </a:lnTo>
                <a:lnTo>
                  <a:pt x="1391" y="208"/>
                </a:lnTo>
                <a:lnTo>
                  <a:pt x="1393" y="208"/>
                </a:lnTo>
                <a:lnTo>
                  <a:pt x="1397" y="209"/>
                </a:lnTo>
                <a:lnTo>
                  <a:pt x="1400" y="209"/>
                </a:lnTo>
                <a:lnTo>
                  <a:pt x="1402" y="209"/>
                </a:lnTo>
                <a:lnTo>
                  <a:pt x="1408" y="210"/>
                </a:lnTo>
                <a:lnTo>
                  <a:pt x="1410" y="212"/>
                </a:lnTo>
                <a:lnTo>
                  <a:pt x="1412" y="212"/>
                </a:lnTo>
                <a:lnTo>
                  <a:pt x="1418" y="215"/>
                </a:lnTo>
                <a:lnTo>
                  <a:pt x="1421" y="216"/>
                </a:lnTo>
                <a:lnTo>
                  <a:pt x="1422" y="216"/>
                </a:lnTo>
                <a:lnTo>
                  <a:pt x="1430" y="220"/>
                </a:lnTo>
                <a:lnTo>
                  <a:pt x="1430" y="221"/>
                </a:lnTo>
                <a:lnTo>
                  <a:pt x="1432" y="223"/>
                </a:lnTo>
                <a:lnTo>
                  <a:pt x="1432" y="224"/>
                </a:lnTo>
                <a:lnTo>
                  <a:pt x="1433" y="224"/>
                </a:lnTo>
                <a:lnTo>
                  <a:pt x="1434" y="227"/>
                </a:lnTo>
                <a:lnTo>
                  <a:pt x="1436" y="231"/>
                </a:lnTo>
                <a:lnTo>
                  <a:pt x="1441" y="239"/>
                </a:lnTo>
                <a:lnTo>
                  <a:pt x="1444" y="240"/>
                </a:lnTo>
                <a:lnTo>
                  <a:pt x="1444" y="236"/>
                </a:lnTo>
                <a:lnTo>
                  <a:pt x="1444" y="234"/>
                </a:lnTo>
                <a:lnTo>
                  <a:pt x="1442" y="232"/>
                </a:lnTo>
                <a:lnTo>
                  <a:pt x="1442" y="227"/>
                </a:lnTo>
                <a:lnTo>
                  <a:pt x="1442" y="225"/>
                </a:lnTo>
                <a:lnTo>
                  <a:pt x="1444" y="225"/>
                </a:lnTo>
                <a:lnTo>
                  <a:pt x="1444" y="224"/>
                </a:lnTo>
                <a:lnTo>
                  <a:pt x="1445" y="224"/>
                </a:lnTo>
                <a:lnTo>
                  <a:pt x="1445" y="223"/>
                </a:lnTo>
                <a:lnTo>
                  <a:pt x="1447" y="223"/>
                </a:lnTo>
                <a:lnTo>
                  <a:pt x="1448" y="223"/>
                </a:lnTo>
                <a:lnTo>
                  <a:pt x="1449" y="221"/>
                </a:lnTo>
                <a:lnTo>
                  <a:pt x="1449" y="223"/>
                </a:lnTo>
                <a:lnTo>
                  <a:pt x="1451" y="223"/>
                </a:lnTo>
                <a:lnTo>
                  <a:pt x="1452" y="223"/>
                </a:lnTo>
                <a:lnTo>
                  <a:pt x="1452" y="221"/>
                </a:lnTo>
                <a:lnTo>
                  <a:pt x="1453" y="220"/>
                </a:lnTo>
                <a:lnTo>
                  <a:pt x="1456" y="219"/>
                </a:lnTo>
                <a:lnTo>
                  <a:pt x="1457" y="220"/>
                </a:lnTo>
                <a:lnTo>
                  <a:pt x="1457" y="219"/>
                </a:lnTo>
                <a:lnTo>
                  <a:pt x="1459" y="219"/>
                </a:lnTo>
                <a:lnTo>
                  <a:pt x="1459" y="217"/>
                </a:lnTo>
                <a:lnTo>
                  <a:pt x="1459" y="216"/>
                </a:lnTo>
                <a:lnTo>
                  <a:pt x="1462" y="215"/>
                </a:lnTo>
                <a:lnTo>
                  <a:pt x="1460" y="208"/>
                </a:lnTo>
                <a:lnTo>
                  <a:pt x="1460" y="206"/>
                </a:lnTo>
                <a:lnTo>
                  <a:pt x="1459" y="205"/>
                </a:lnTo>
                <a:lnTo>
                  <a:pt x="1459" y="201"/>
                </a:lnTo>
                <a:lnTo>
                  <a:pt x="1457" y="198"/>
                </a:lnTo>
                <a:lnTo>
                  <a:pt x="1459" y="197"/>
                </a:lnTo>
                <a:lnTo>
                  <a:pt x="1459" y="194"/>
                </a:lnTo>
                <a:lnTo>
                  <a:pt x="1459" y="191"/>
                </a:lnTo>
                <a:lnTo>
                  <a:pt x="1457" y="190"/>
                </a:lnTo>
                <a:lnTo>
                  <a:pt x="1457" y="185"/>
                </a:lnTo>
                <a:lnTo>
                  <a:pt x="1459" y="172"/>
                </a:lnTo>
                <a:lnTo>
                  <a:pt x="1459" y="171"/>
                </a:lnTo>
                <a:lnTo>
                  <a:pt x="1462" y="168"/>
                </a:lnTo>
                <a:lnTo>
                  <a:pt x="1463" y="165"/>
                </a:lnTo>
                <a:lnTo>
                  <a:pt x="1463" y="164"/>
                </a:lnTo>
                <a:lnTo>
                  <a:pt x="1464" y="161"/>
                </a:lnTo>
                <a:lnTo>
                  <a:pt x="1464" y="160"/>
                </a:lnTo>
                <a:lnTo>
                  <a:pt x="1467" y="156"/>
                </a:lnTo>
                <a:lnTo>
                  <a:pt x="1468" y="155"/>
                </a:lnTo>
                <a:lnTo>
                  <a:pt x="1474" y="149"/>
                </a:lnTo>
                <a:lnTo>
                  <a:pt x="1477" y="146"/>
                </a:lnTo>
                <a:lnTo>
                  <a:pt x="1477" y="145"/>
                </a:lnTo>
                <a:lnTo>
                  <a:pt x="1478" y="144"/>
                </a:lnTo>
                <a:lnTo>
                  <a:pt x="1483" y="140"/>
                </a:lnTo>
                <a:lnTo>
                  <a:pt x="1485" y="140"/>
                </a:lnTo>
                <a:lnTo>
                  <a:pt x="1490" y="142"/>
                </a:lnTo>
                <a:lnTo>
                  <a:pt x="1494" y="142"/>
                </a:lnTo>
                <a:lnTo>
                  <a:pt x="1496" y="142"/>
                </a:lnTo>
                <a:lnTo>
                  <a:pt x="1497" y="142"/>
                </a:lnTo>
                <a:lnTo>
                  <a:pt x="1498" y="140"/>
                </a:lnTo>
                <a:lnTo>
                  <a:pt x="1500" y="138"/>
                </a:lnTo>
                <a:lnTo>
                  <a:pt x="1500" y="137"/>
                </a:lnTo>
                <a:lnTo>
                  <a:pt x="1501" y="135"/>
                </a:lnTo>
                <a:lnTo>
                  <a:pt x="1501" y="134"/>
                </a:lnTo>
                <a:lnTo>
                  <a:pt x="1502" y="122"/>
                </a:lnTo>
                <a:lnTo>
                  <a:pt x="1504" y="118"/>
                </a:lnTo>
                <a:lnTo>
                  <a:pt x="1502" y="116"/>
                </a:lnTo>
                <a:lnTo>
                  <a:pt x="1505" y="110"/>
                </a:lnTo>
                <a:lnTo>
                  <a:pt x="1507" y="108"/>
                </a:lnTo>
                <a:lnTo>
                  <a:pt x="1507" y="107"/>
                </a:lnTo>
                <a:lnTo>
                  <a:pt x="1507" y="104"/>
                </a:lnTo>
                <a:lnTo>
                  <a:pt x="1507" y="103"/>
                </a:lnTo>
                <a:lnTo>
                  <a:pt x="1507" y="101"/>
                </a:lnTo>
                <a:lnTo>
                  <a:pt x="1504" y="101"/>
                </a:lnTo>
                <a:lnTo>
                  <a:pt x="1504" y="96"/>
                </a:lnTo>
                <a:lnTo>
                  <a:pt x="1504" y="95"/>
                </a:lnTo>
                <a:lnTo>
                  <a:pt x="1500" y="89"/>
                </a:lnTo>
                <a:lnTo>
                  <a:pt x="1500" y="88"/>
                </a:lnTo>
                <a:lnTo>
                  <a:pt x="1498" y="84"/>
                </a:lnTo>
                <a:lnTo>
                  <a:pt x="1498" y="82"/>
                </a:lnTo>
                <a:lnTo>
                  <a:pt x="1497" y="82"/>
                </a:lnTo>
                <a:lnTo>
                  <a:pt x="1498" y="80"/>
                </a:lnTo>
                <a:lnTo>
                  <a:pt x="1498" y="74"/>
                </a:lnTo>
                <a:lnTo>
                  <a:pt x="1496" y="69"/>
                </a:lnTo>
                <a:lnTo>
                  <a:pt x="1496" y="67"/>
                </a:lnTo>
                <a:lnTo>
                  <a:pt x="1490" y="59"/>
                </a:lnTo>
                <a:lnTo>
                  <a:pt x="1490" y="56"/>
                </a:lnTo>
                <a:lnTo>
                  <a:pt x="1492" y="54"/>
                </a:lnTo>
                <a:lnTo>
                  <a:pt x="1489" y="44"/>
                </a:lnTo>
                <a:lnTo>
                  <a:pt x="1490" y="43"/>
                </a:lnTo>
                <a:lnTo>
                  <a:pt x="1490" y="39"/>
                </a:lnTo>
                <a:lnTo>
                  <a:pt x="1492" y="37"/>
                </a:lnTo>
                <a:lnTo>
                  <a:pt x="1492" y="35"/>
                </a:lnTo>
                <a:lnTo>
                  <a:pt x="1490" y="32"/>
                </a:lnTo>
                <a:lnTo>
                  <a:pt x="1490" y="29"/>
                </a:lnTo>
                <a:lnTo>
                  <a:pt x="1490" y="28"/>
                </a:lnTo>
                <a:lnTo>
                  <a:pt x="1490" y="26"/>
                </a:lnTo>
                <a:lnTo>
                  <a:pt x="1490" y="24"/>
                </a:lnTo>
                <a:lnTo>
                  <a:pt x="1490" y="20"/>
                </a:lnTo>
                <a:lnTo>
                  <a:pt x="1492" y="20"/>
                </a:lnTo>
                <a:lnTo>
                  <a:pt x="1492" y="17"/>
                </a:lnTo>
                <a:lnTo>
                  <a:pt x="1493" y="15"/>
                </a:lnTo>
                <a:lnTo>
                  <a:pt x="1494" y="14"/>
                </a:lnTo>
                <a:lnTo>
                  <a:pt x="1494" y="11"/>
                </a:lnTo>
                <a:lnTo>
                  <a:pt x="1493" y="10"/>
                </a:lnTo>
                <a:lnTo>
                  <a:pt x="1494" y="6"/>
                </a:lnTo>
                <a:lnTo>
                  <a:pt x="1496" y="6"/>
                </a:lnTo>
                <a:lnTo>
                  <a:pt x="1496" y="5"/>
                </a:lnTo>
                <a:lnTo>
                  <a:pt x="1496" y="3"/>
                </a:lnTo>
                <a:lnTo>
                  <a:pt x="1494" y="2"/>
                </a:lnTo>
                <a:lnTo>
                  <a:pt x="1493" y="2"/>
                </a:lnTo>
                <a:lnTo>
                  <a:pt x="1492" y="2"/>
                </a:lnTo>
                <a:lnTo>
                  <a:pt x="1492" y="0"/>
                </a:lnTo>
              </a:path>
            </a:pathLst>
          </a:custGeom>
          <a:noFill/>
          <a:ln w="7938" cap="flat">
            <a:solidFill>
              <a:srgbClr val="BCBEC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1905"/>
          <p:cNvSpPr>
            <a:spLocks/>
          </p:cNvSpPr>
          <p:nvPr/>
        </p:nvSpPr>
        <p:spPr bwMode="auto">
          <a:xfrm>
            <a:off x="7708900" y="1160463"/>
            <a:ext cx="735013" cy="411163"/>
          </a:xfrm>
          <a:custGeom>
            <a:avLst/>
            <a:gdLst>
              <a:gd name="T0" fmla="*/ 3 w 463"/>
              <a:gd name="T1" fmla="*/ 211 h 259"/>
              <a:gd name="T2" fmla="*/ 5 w 463"/>
              <a:gd name="T3" fmla="*/ 202 h 259"/>
              <a:gd name="T4" fmla="*/ 6 w 463"/>
              <a:gd name="T5" fmla="*/ 188 h 259"/>
              <a:gd name="T6" fmla="*/ 0 w 463"/>
              <a:gd name="T7" fmla="*/ 181 h 259"/>
              <a:gd name="T8" fmla="*/ 11 w 463"/>
              <a:gd name="T9" fmla="*/ 161 h 259"/>
              <a:gd name="T10" fmla="*/ 2 w 463"/>
              <a:gd name="T11" fmla="*/ 150 h 259"/>
              <a:gd name="T12" fmla="*/ 9 w 463"/>
              <a:gd name="T13" fmla="*/ 131 h 259"/>
              <a:gd name="T14" fmla="*/ 20 w 463"/>
              <a:gd name="T15" fmla="*/ 123 h 259"/>
              <a:gd name="T16" fmla="*/ 24 w 463"/>
              <a:gd name="T17" fmla="*/ 112 h 259"/>
              <a:gd name="T18" fmla="*/ 24 w 463"/>
              <a:gd name="T19" fmla="*/ 104 h 259"/>
              <a:gd name="T20" fmla="*/ 37 w 463"/>
              <a:gd name="T21" fmla="*/ 80 h 259"/>
              <a:gd name="T22" fmla="*/ 39 w 463"/>
              <a:gd name="T23" fmla="*/ 67 h 259"/>
              <a:gd name="T24" fmla="*/ 56 w 463"/>
              <a:gd name="T25" fmla="*/ 56 h 259"/>
              <a:gd name="T26" fmla="*/ 76 w 463"/>
              <a:gd name="T27" fmla="*/ 61 h 259"/>
              <a:gd name="T28" fmla="*/ 84 w 463"/>
              <a:gd name="T29" fmla="*/ 59 h 259"/>
              <a:gd name="T30" fmla="*/ 92 w 463"/>
              <a:gd name="T31" fmla="*/ 64 h 259"/>
              <a:gd name="T32" fmla="*/ 99 w 463"/>
              <a:gd name="T33" fmla="*/ 57 h 259"/>
              <a:gd name="T34" fmla="*/ 112 w 463"/>
              <a:gd name="T35" fmla="*/ 48 h 259"/>
              <a:gd name="T36" fmla="*/ 110 w 463"/>
              <a:gd name="T37" fmla="*/ 41 h 259"/>
              <a:gd name="T38" fmla="*/ 121 w 463"/>
              <a:gd name="T39" fmla="*/ 30 h 259"/>
              <a:gd name="T40" fmla="*/ 129 w 463"/>
              <a:gd name="T41" fmla="*/ 25 h 259"/>
              <a:gd name="T42" fmla="*/ 138 w 463"/>
              <a:gd name="T43" fmla="*/ 8 h 259"/>
              <a:gd name="T44" fmla="*/ 163 w 463"/>
              <a:gd name="T45" fmla="*/ 0 h 259"/>
              <a:gd name="T46" fmla="*/ 167 w 463"/>
              <a:gd name="T47" fmla="*/ 10 h 259"/>
              <a:gd name="T48" fmla="*/ 176 w 463"/>
              <a:gd name="T49" fmla="*/ 26 h 259"/>
              <a:gd name="T50" fmla="*/ 201 w 463"/>
              <a:gd name="T51" fmla="*/ 44 h 259"/>
              <a:gd name="T52" fmla="*/ 211 w 463"/>
              <a:gd name="T53" fmla="*/ 56 h 259"/>
              <a:gd name="T54" fmla="*/ 230 w 463"/>
              <a:gd name="T55" fmla="*/ 65 h 259"/>
              <a:gd name="T56" fmla="*/ 254 w 463"/>
              <a:gd name="T57" fmla="*/ 71 h 259"/>
              <a:gd name="T58" fmla="*/ 282 w 463"/>
              <a:gd name="T59" fmla="*/ 76 h 259"/>
              <a:gd name="T60" fmla="*/ 295 w 463"/>
              <a:gd name="T61" fmla="*/ 86 h 259"/>
              <a:gd name="T62" fmla="*/ 303 w 463"/>
              <a:gd name="T63" fmla="*/ 101 h 259"/>
              <a:gd name="T64" fmla="*/ 314 w 463"/>
              <a:gd name="T65" fmla="*/ 116 h 259"/>
              <a:gd name="T66" fmla="*/ 321 w 463"/>
              <a:gd name="T67" fmla="*/ 140 h 259"/>
              <a:gd name="T68" fmla="*/ 312 w 463"/>
              <a:gd name="T69" fmla="*/ 169 h 259"/>
              <a:gd name="T70" fmla="*/ 292 w 463"/>
              <a:gd name="T71" fmla="*/ 207 h 259"/>
              <a:gd name="T72" fmla="*/ 297 w 463"/>
              <a:gd name="T73" fmla="*/ 235 h 259"/>
              <a:gd name="T74" fmla="*/ 313 w 463"/>
              <a:gd name="T75" fmla="*/ 251 h 259"/>
              <a:gd name="T76" fmla="*/ 320 w 463"/>
              <a:gd name="T77" fmla="*/ 254 h 259"/>
              <a:gd name="T78" fmla="*/ 325 w 463"/>
              <a:gd name="T79" fmla="*/ 259 h 259"/>
              <a:gd name="T80" fmla="*/ 333 w 463"/>
              <a:gd name="T81" fmla="*/ 241 h 259"/>
              <a:gd name="T82" fmla="*/ 336 w 463"/>
              <a:gd name="T83" fmla="*/ 215 h 259"/>
              <a:gd name="T84" fmla="*/ 337 w 463"/>
              <a:gd name="T85" fmla="*/ 205 h 259"/>
              <a:gd name="T86" fmla="*/ 335 w 463"/>
              <a:gd name="T87" fmla="*/ 192 h 259"/>
              <a:gd name="T88" fmla="*/ 339 w 463"/>
              <a:gd name="T89" fmla="*/ 169 h 259"/>
              <a:gd name="T90" fmla="*/ 355 w 463"/>
              <a:gd name="T91" fmla="*/ 168 h 259"/>
              <a:gd name="T92" fmla="*/ 370 w 463"/>
              <a:gd name="T93" fmla="*/ 142 h 259"/>
              <a:gd name="T94" fmla="*/ 381 w 463"/>
              <a:gd name="T95" fmla="*/ 136 h 259"/>
              <a:gd name="T96" fmla="*/ 391 w 463"/>
              <a:gd name="T97" fmla="*/ 127 h 259"/>
              <a:gd name="T98" fmla="*/ 392 w 463"/>
              <a:gd name="T99" fmla="*/ 104 h 259"/>
              <a:gd name="T100" fmla="*/ 395 w 463"/>
              <a:gd name="T101" fmla="*/ 89 h 259"/>
              <a:gd name="T102" fmla="*/ 381 w 463"/>
              <a:gd name="T103" fmla="*/ 71 h 259"/>
              <a:gd name="T104" fmla="*/ 396 w 463"/>
              <a:gd name="T105" fmla="*/ 68 h 259"/>
              <a:gd name="T106" fmla="*/ 444 w 463"/>
              <a:gd name="T107" fmla="*/ 85 h 259"/>
              <a:gd name="T108" fmla="*/ 463 w 463"/>
              <a:gd name="T109" fmla="*/ 70 h 259"/>
              <a:gd name="T110" fmla="*/ 458 w 463"/>
              <a:gd name="T111" fmla="*/ 50 h 259"/>
              <a:gd name="T112" fmla="*/ 453 w 463"/>
              <a:gd name="T113" fmla="*/ 40 h 259"/>
              <a:gd name="T114" fmla="*/ 448 w 463"/>
              <a:gd name="T115" fmla="*/ 34 h 259"/>
              <a:gd name="T116" fmla="*/ 444 w 463"/>
              <a:gd name="T117" fmla="*/ 23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63" h="259">
                <a:moveTo>
                  <a:pt x="5" y="215"/>
                </a:moveTo>
                <a:lnTo>
                  <a:pt x="6" y="214"/>
                </a:lnTo>
                <a:lnTo>
                  <a:pt x="3" y="214"/>
                </a:lnTo>
                <a:lnTo>
                  <a:pt x="3" y="213"/>
                </a:lnTo>
                <a:lnTo>
                  <a:pt x="3" y="211"/>
                </a:lnTo>
                <a:lnTo>
                  <a:pt x="3" y="210"/>
                </a:lnTo>
                <a:lnTo>
                  <a:pt x="5" y="207"/>
                </a:lnTo>
                <a:lnTo>
                  <a:pt x="5" y="206"/>
                </a:lnTo>
                <a:lnTo>
                  <a:pt x="5" y="203"/>
                </a:lnTo>
                <a:lnTo>
                  <a:pt x="5" y="202"/>
                </a:lnTo>
                <a:lnTo>
                  <a:pt x="5" y="200"/>
                </a:lnTo>
                <a:lnTo>
                  <a:pt x="7" y="199"/>
                </a:lnTo>
                <a:lnTo>
                  <a:pt x="5" y="196"/>
                </a:lnTo>
                <a:lnTo>
                  <a:pt x="5" y="195"/>
                </a:lnTo>
                <a:lnTo>
                  <a:pt x="6" y="188"/>
                </a:lnTo>
                <a:lnTo>
                  <a:pt x="6" y="187"/>
                </a:lnTo>
                <a:lnTo>
                  <a:pt x="6" y="185"/>
                </a:lnTo>
                <a:lnTo>
                  <a:pt x="5" y="183"/>
                </a:lnTo>
                <a:lnTo>
                  <a:pt x="3" y="183"/>
                </a:lnTo>
                <a:lnTo>
                  <a:pt x="0" y="181"/>
                </a:lnTo>
                <a:lnTo>
                  <a:pt x="0" y="179"/>
                </a:lnTo>
                <a:lnTo>
                  <a:pt x="2" y="179"/>
                </a:lnTo>
                <a:lnTo>
                  <a:pt x="3" y="177"/>
                </a:lnTo>
                <a:lnTo>
                  <a:pt x="9" y="170"/>
                </a:lnTo>
                <a:lnTo>
                  <a:pt x="11" y="161"/>
                </a:lnTo>
                <a:lnTo>
                  <a:pt x="10" y="161"/>
                </a:lnTo>
                <a:lnTo>
                  <a:pt x="9" y="158"/>
                </a:lnTo>
                <a:lnTo>
                  <a:pt x="7" y="151"/>
                </a:lnTo>
                <a:lnTo>
                  <a:pt x="5" y="150"/>
                </a:lnTo>
                <a:lnTo>
                  <a:pt x="2" y="150"/>
                </a:lnTo>
                <a:lnTo>
                  <a:pt x="0" y="147"/>
                </a:lnTo>
                <a:lnTo>
                  <a:pt x="3" y="142"/>
                </a:lnTo>
                <a:lnTo>
                  <a:pt x="5" y="138"/>
                </a:lnTo>
                <a:lnTo>
                  <a:pt x="7" y="132"/>
                </a:lnTo>
                <a:lnTo>
                  <a:pt x="9" y="131"/>
                </a:lnTo>
                <a:lnTo>
                  <a:pt x="13" y="131"/>
                </a:lnTo>
                <a:lnTo>
                  <a:pt x="17" y="128"/>
                </a:lnTo>
                <a:lnTo>
                  <a:pt x="18" y="125"/>
                </a:lnTo>
                <a:lnTo>
                  <a:pt x="20" y="125"/>
                </a:lnTo>
                <a:lnTo>
                  <a:pt x="20" y="123"/>
                </a:lnTo>
                <a:lnTo>
                  <a:pt x="20" y="120"/>
                </a:lnTo>
                <a:lnTo>
                  <a:pt x="20" y="120"/>
                </a:lnTo>
                <a:lnTo>
                  <a:pt x="21" y="119"/>
                </a:lnTo>
                <a:lnTo>
                  <a:pt x="21" y="113"/>
                </a:lnTo>
                <a:lnTo>
                  <a:pt x="24" y="112"/>
                </a:lnTo>
                <a:lnTo>
                  <a:pt x="24" y="109"/>
                </a:lnTo>
                <a:lnTo>
                  <a:pt x="25" y="109"/>
                </a:lnTo>
                <a:lnTo>
                  <a:pt x="25" y="108"/>
                </a:lnTo>
                <a:lnTo>
                  <a:pt x="25" y="104"/>
                </a:lnTo>
                <a:lnTo>
                  <a:pt x="24" y="104"/>
                </a:lnTo>
                <a:lnTo>
                  <a:pt x="25" y="102"/>
                </a:lnTo>
                <a:lnTo>
                  <a:pt x="26" y="102"/>
                </a:lnTo>
                <a:lnTo>
                  <a:pt x="36" y="90"/>
                </a:lnTo>
                <a:lnTo>
                  <a:pt x="36" y="83"/>
                </a:lnTo>
                <a:lnTo>
                  <a:pt x="37" y="80"/>
                </a:lnTo>
                <a:lnTo>
                  <a:pt x="36" y="78"/>
                </a:lnTo>
                <a:lnTo>
                  <a:pt x="37" y="74"/>
                </a:lnTo>
                <a:lnTo>
                  <a:pt x="39" y="72"/>
                </a:lnTo>
                <a:lnTo>
                  <a:pt x="39" y="68"/>
                </a:lnTo>
                <a:lnTo>
                  <a:pt x="39" y="67"/>
                </a:lnTo>
                <a:lnTo>
                  <a:pt x="41" y="65"/>
                </a:lnTo>
                <a:lnTo>
                  <a:pt x="44" y="64"/>
                </a:lnTo>
                <a:lnTo>
                  <a:pt x="47" y="64"/>
                </a:lnTo>
                <a:lnTo>
                  <a:pt x="56" y="57"/>
                </a:lnTo>
                <a:lnTo>
                  <a:pt x="56" y="56"/>
                </a:lnTo>
                <a:lnTo>
                  <a:pt x="60" y="61"/>
                </a:lnTo>
                <a:lnTo>
                  <a:pt x="66" y="56"/>
                </a:lnTo>
                <a:lnTo>
                  <a:pt x="73" y="55"/>
                </a:lnTo>
                <a:lnTo>
                  <a:pt x="74" y="60"/>
                </a:lnTo>
                <a:lnTo>
                  <a:pt x="76" y="61"/>
                </a:lnTo>
                <a:lnTo>
                  <a:pt x="77" y="61"/>
                </a:lnTo>
                <a:lnTo>
                  <a:pt x="78" y="61"/>
                </a:lnTo>
                <a:lnTo>
                  <a:pt x="81" y="60"/>
                </a:lnTo>
                <a:lnTo>
                  <a:pt x="82" y="59"/>
                </a:lnTo>
                <a:lnTo>
                  <a:pt x="84" y="59"/>
                </a:lnTo>
                <a:lnTo>
                  <a:pt x="85" y="59"/>
                </a:lnTo>
                <a:lnTo>
                  <a:pt x="85" y="59"/>
                </a:lnTo>
                <a:lnTo>
                  <a:pt x="89" y="63"/>
                </a:lnTo>
                <a:lnTo>
                  <a:pt x="91" y="64"/>
                </a:lnTo>
                <a:lnTo>
                  <a:pt x="92" y="64"/>
                </a:lnTo>
                <a:lnTo>
                  <a:pt x="93" y="63"/>
                </a:lnTo>
                <a:lnTo>
                  <a:pt x="95" y="61"/>
                </a:lnTo>
                <a:lnTo>
                  <a:pt x="96" y="61"/>
                </a:lnTo>
                <a:lnTo>
                  <a:pt x="97" y="60"/>
                </a:lnTo>
                <a:lnTo>
                  <a:pt x="99" y="57"/>
                </a:lnTo>
                <a:lnTo>
                  <a:pt x="101" y="56"/>
                </a:lnTo>
                <a:lnTo>
                  <a:pt x="107" y="50"/>
                </a:lnTo>
                <a:lnTo>
                  <a:pt x="111" y="49"/>
                </a:lnTo>
                <a:lnTo>
                  <a:pt x="112" y="49"/>
                </a:lnTo>
                <a:lnTo>
                  <a:pt x="112" y="48"/>
                </a:lnTo>
                <a:lnTo>
                  <a:pt x="114" y="46"/>
                </a:lnTo>
                <a:lnTo>
                  <a:pt x="111" y="45"/>
                </a:lnTo>
                <a:lnTo>
                  <a:pt x="111" y="44"/>
                </a:lnTo>
                <a:lnTo>
                  <a:pt x="110" y="42"/>
                </a:lnTo>
                <a:lnTo>
                  <a:pt x="110" y="41"/>
                </a:lnTo>
                <a:lnTo>
                  <a:pt x="110" y="40"/>
                </a:lnTo>
                <a:lnTo>
                  <a:pt x="111" y="40"/>
                </a:lnTo>
                <a:lnTo>
                  <a:pt x="112" y="38"/>
                </a:lnTo>
                <a:lnTo>
                  <a:pt x="116" y="38"/>
                </a:lnTo>
                <a:lnTo>
                  <a:pt x="121" y="30"/>
                </a:lnTo>
                <a:lnTo>
                  <a:pt x="121" y="29"/>
                </a:lnTo>
                <a:lnTo>
                  <a:pt x="123" y="27"/>
                </a:lnTo>
                <a:lnTo>
                  <a:pt x="125" y="27"/>
                </a:lnTo>
                <a:lnTo>
                  <a:pt x="129" y="26"/>
                </a:lnTo>
                <a:lnTo>
                  <a:pt x="129" y="25"/>
                </a:lnTo>
                <a:lnTo>
                  <a:pt x="130" y="15"/>
                </a:lnTo>
                <a:lnTo>
                  <a:pt x="131" y="15"/>
                </a:lnTo>
                <a:lnTo>
                  <a:pt x="131" y="14"/>
                </a:lnTo>
                <a:lnTo>
                  <a:pt x="134" y="11"/>
                </a:lnTo>
                <a:lnTo>
                  <a:pt x="138" y="8"/>
                </a:lnTo>
                <a:lnTo>
                  <a:pt x="140" y="8"/>
                </a:lnTo>
                <a:lnTo>
                  <a:pt x="142" y="8"/>
                </a:lnTo>
                <a:lnTo>
                  <a:pt x="146" y="11"/>
                </a:lnTo>
                <a:lnTo>
                  <a:pt x="151" y="7"/>
                </a:lnTo>
                <a:lnTo>
                  <a:pt x="163" y="0"/>
                </a:lnTo>
                <a:lnTo>
                  <a:pt x="163" y="1"/>
                </a:lnTo>
                <a:lnTo>
                  <a:pt x="164" y="1"/>
                </a:lnTo>
                <a:lnTo>
                  <a:pt x="164" y="3"/>
                </a:lnTo>
                <a:lnTo>
                  <a:pt x="167" y="7"/>
                </a:lnTo>
                <a:lnTo>
                  <a:pt x="167" y="10"/>
                </a:lnTo>
                <a:lnTo>
                  <a:pt x="170" y="16"/>
                </a:lnTo>
                <a:lnTo>
                  <a:pt x="171" y="19"/>
                </a:lnTo>
                <a:lnTo>
                  <a:pt x="174" y="23"/>
                </a:lnTo>
                <a:lnTo>
                  <a:pt x="175" y="25"/>
                </a:lnTo>
                <a:lnTo>
                  <a:pt x="176" y="26"/>
                </a:lnTo>
                <a:lnTo>
                  <a:pt x="181" y="30"/>
                </a:lnTo>
                <a:lnTo>
                  <a:pt x="185" y="35"/>
                </a:lnTo>
                <a:lnTo>
                  <a:pt x="189" y="38"/>
                </a:lnTo>
                <a:lnTo>
                  <a:pt x="191" y="40"/>
                </a:lnTo>
                <a:lnTo>
                  <a:pt x="201" y="44"/>
                </a:lnTo>
                <a:lnTo>
                  <a:pt x="202" y="44"/>
                </a:lnTo>
                <a:lnTo>
                  <a:pt x="205" y="45"/>
                </a:lnTo>
                <a:lnTo>
                  <a:pt x="211" y="46"/>
                </a:lnTo>
                <a:lnTo>
                  <a:pt x="211" y="50"/>
                </a:lnTo>
                <a:lnTo>
                  <a:pt x="211" y="56"/>
                </a:lnTo>
                <a:lnTo>
                  <a:pt x="216" y="61"/>
                </a:lnTo>
                <a:lnTo>
                  <a:pt x="219" y="63"/>
                </a:lnTo>
                <a:lnTo>
                  <a:pt x="223" y="64"/>
                </a:lnTo>
                <a:lnTo>
                  <a:pt x="227" y="64"/>
                </a:lnTo>
                <a:lnTo>
                  <a:pt x="230" y="65"/>
                </a:lnTo>
                <a:lnTo>
                  <a:pt x="239" y="67"/>
                </a:lnTo>
                <a:lnTo>
                  <a:pt x="242" y="68"/>
                </a:lnTo>
                <a:lnTo>
                  <a:pt x="243" y="68"/>
                </a:lnTo>
                <a:lnTo>
                  <a:pt x="247" y="70"/>
                </a:lnTo>
                <a:lnTo>
                  <a:pt x="254" y="71"/>
                </a:lnTo>
                <a:lnTo>
                  <a:pt x="258" y="71"/>
                </a:lnTo>
                <a:lnTo>
                  <a:pt x="268" y="74"/>
                </a:lnTo>
                <a:lnTo>
                  <a:pt x="271" y="74"/>
                </a:lnTo>
                <a:lnTo>
                  <a:pt x="279" y="76"/>
                </a:lnTo>
                <a:lnTo>
                  <a:pt x="282" y="76"/>
                </a:lnTo>
                <a:lnTo>
                  <a:pt x="290" y="78"/>
                </a:lnTo>
                <a:lnTo>
                  <a:pt x="291" y="79"/>
                </a:lnTo>
                <a:lnTo>
                  <a:pt x="292" y="79"/>
                </a:lnTo>
                <a:lnTo>
                  <a:pt x="294" y="83"/>
                </a:lnTo>
                <a:lnTo>
                  <a:pt x="295" y="86"/>
                </a:lnTo>
                <a:lnTo>
                  <a:pt x="297" y="89"/>
                </a:lnTo>
                <a:lnTo>
                  <a:pt x="299" y="93"/>
                </a:lnTo>
                <a:lnTo>
                  <a:pt x="301" y="95"/>
                </a:lnTo>
                <a:lnTo>
                  <a:pt x="302" y="98"/>
                </a:lnTo>
                <a:lnTo>
                  <a:pt x="303" y="101"/>
                </a:lnTo>
                <a:lnTo>
                  <a:pt x="306" y="104"/>
                </a:lnTo>
                <a:lnTo>
                  <a:pt x="309" y="106"/>
                </a:lnTo>
                <a:lnTo>
                  <a:pt x="312" y="112"/>
                </a:lnTo>
                <a:lnTo>
                  <a:pt x="314" y="115"/>
                </a:lnTo>
                <a:lnTo>
                  <a:pt x="314" y="116"/>
                </a:lnTo>
                <a:lnTo>
                  <a:pt x="316" y="120"/>
                </a:lnTo>
                <a:lnTo>
                  <a:pt x="320" y="127"/>
                </a:lnTo>
                <a:lnTo>
                  <a:pt x="324" y="131"/>
                </a:lnTo>
                <a:lnTo>
                  <a:pt x="321" y="139"/>
                </a:lnTo>
                <a:lnTo>
                  <a:pt x="321" y="140"/>
                </a:lnTo>
                <a:lnTo>
                  <a:pt x="320" y="145"/>
                </a:lnTo>
                <a:lnTo>
                  <a:pt x="317" y="154"/>
                </a:lnTo>
                <a:lnTo>
                  <a:pt x="314" y="164"/>
                </a:lnTo>
                <a:lnTo>
                  <a:pt x="312" y="169"/>
                </a:lnTo>
                <a:lnTo>
                  <a:pt x="312" y="169"/>
                </a:lnTo>
                <a:lnTo>
                  <a:pt x="307" y="176"/>
                </a:lnTo>
                <a:lnTo>
                  <a:pt x="303" y="185"/>
                </a:lnTo>
                <a:lnTo>
                  <a:pt x="299" y="195"/>
                </a:lnTo>
                <a:lnTo>
                  <a:pt x="297" y="200"/>
                </a:lnTo>
                <a:lnTo>
                  <a:pt x="292" y="207"/>
                </a:lnTo>
                <a:lnTo>
                  <a:pt x="294" y="211"/>
                </a:lnTo>
                <a:lnTo>
                  <a:pt x="295" y="217"/>
                </a:lnTo>
                <a:lnTo>
                  <a:pt x="297" y="221"/>
                </a:lnTo>
                <a:lnTo>
                  <a:pt x="297" y="225"/>
                </a:lnTo>
                <a:lnTo>
                  <a:pt x="297" y="235"/>
                </a:lnTo>
                <a:lnTo>
                  <a:pt x="298" y="237"/>
                </a:lnTo>
                <a:lnTo>
                  <a:pt x="302" y="243"/>
                </a:lnTo>
                <a:lnTo>
                  <a:pt x="305" y="245"/>
                </a:lnTo>
                <a:lnTo>
                  <a:pt x="307" y="247"/>
                </a:lnTo>
                <a:lnTo>
                  <a:pt x="313" y="251"/>
                </a:lnTo>
                <a:lnTo>
                  <a:pt x="314" y="251"/>
                </a:lnTo>
                <a:lnTo>
                  <a:pt x="316" y="252"/>
                </a:lnTo>
                <a:lnTo>
                  <a:pt x="317" y="252"/>
                </a:lnTo>
                <a:lnTo>
                  <a:pt x="318" y="254"/>
                </a:lnTo>
                <a:lnTo>
                  <a:pt x="320" y="254"/>
                </a:lnTo>
                <a:lnTo>
                  <a:pt x="320" y="255"/>
                </a:lnTo>
                <a:lnTo>
                  <a:pt x="322" y="255"/>
                </a:lnTo>
                <a:lnTo>
                  <a:pt x="322" y="256"/>
                </a:lnTo>
                <a:lnTo>
                  <a:pt x="324" y="256"/>
                </a:lnTo>
                <a:lnTo>
                  <a:pt x="325" y="259"/>
                </a:lnTo>
                <a:lnTo>
                  <a:pt x="327" y="258"/>
                </a:lnTo>
                <a:lnTo>
                  <a:pt x="328" y="252"/>
                </a:lnTo>
                <a:lnTo>
                  <a:pt x="328" y="250"/>
                </a:lnTo>
                <a:lnTo>
                  <a:pt x="332" y="243"/>
                </a:lnTo>
                <a:lnTo>
                  <a:pt x="333" y="241"/>
                </a:lnTo>
                <a:lnTo>
                  <a:pt x="337" y="228"/>
                </a:lnTo>
                <a:lnTo>
                  <a:pt x="337" y="226"/>
                </a:lnTo>
                <a:lnTo>
                  <a:pt x="336" y="221"/>
                </a:lnTo>
                <a:lnTo>
                  <a:pt x="337" y="217"/>
                </a:lnTo>
                <a:lnTo>
                  <a:pt x="336" y="215"/>
                </a:lnTo>
                <a:lnTo>
                  <a:pt x="337" y="213"/>
                </a:lnTo>
                <a:lnTo>
                  <a:pt x="337" y="210"/>
                </a:lnTo>
                <a:lnTo>
                  <a:pt x="339" y="210"/>
                </a:lnTo>
                <a:lnTo>
                  <a:pt x="337" y="206"/>
                </a:lnTo>
                <a:lnTo>
                  <a:pt x="337" y="205"/>
                </a:lnTo>
                <a:lnTo>
                  <a:pt x="337" y="202"/>
                </a:lnTo>
                <a:lnTo>
                  <a:pt x="337" y="202"/>
                </a:lnTo>
                <a:lnTo>
                  <a:pt x="337" y="196"/>
                </a:lnTo>
                <a:lnTo>
                  <a:pt x="337" y="194"/>
                </a:lnTo>
                <a:lnTo>
                  <a:pt x="335" y="192"/>
                </a:lnTo>
                <a:lnTo>
                  <a:pt x="333" y="192"/>
                </a:lnTo>
                <a:lnTo>
                  <a:pt x="332" y="190"/>
                </a:lnTo>
                <a:lnTo>
                  <a:pt x="331" y="179"/>
                </a:lnTo>
                <a:lnTo>
                  <a:pt x="335" y="175"/>
                </a:lnTo>
                <a:lnTo>
                  <a:pt x="339" y="169"/>
                </a:lnTo>
                <a:lnTo>
                  <a:pt x="342" y="170"/>
                </a:lnTo>
                <a:lnTo>
                  <a:pt x="347" y="169"/>
                </a:lnTo>
                <a:lnTo>
                  <a:pt x="350" y="166"/>
                </a:lnTo>
                <a:lnTo>
                  <a:pt x="351" y="169"/>
                </a:lnTo>
                <a:lnTo>
                  <a:pt x="355" y="168"/>
                </a:lnTo>
                <a:lnTo>
                  <a:pt x="363" y="153"/>
                </a:lnTo>
                <a:lnTo>
                  <a:pt x="363" y="150"/>
                </a:lnTo>
                <a:lnTo>
                  <a:pt x="365" y="147"/>
                </a:lnTo>
                <a:lnTo>
                  <a:pt x="365" y="145"/>
                </a:lnTo>
                <a:lnTo>
                  <a:pt x="370" y="142"/>
                </a:lnTo>
                <a:lnTo>
                  <a:pt x="370" y="139"/>
                </a:lnTo>
                <a:lnTo>
                  <a:pt x="374" y="135"/>
                </a:lnTo>
                <a:lnTo>
                  <a:pt x="376" y="134"/>
                </a:lnTo>
                <a:lnTo>
                  <a:pt x="380" y="134"/>
                </a:lnTo>
                <a:lnTo>
                  <a:pt x="381" y="136"/>
                </a:lnTo>
                <a:lnTo>
                  <a:pt x="382" y="136"/>
                </a:lnTo>
                <a:lnTo>
                  <a:pt x="384" y="136"/>
                </a:lnTo>
                <a:lnTo>
                  <a:pt x="388" y="132"/>
                </a:lnTo>
                <a:lnTo>
                  <a:pt x="389" y="132"/>
                </a:lnTo>
                <a:lnTo>
                  <a:pt x="391" y="127"/>
                </a:lnTo>
                <a:lnTo>
                  <a:pt x="395" y="116"/>
                </a:lnTo>
                <a:lnTo>
                  <a:pt x="393" y="112"/>
                </a:lnTo>
                <a:lnTo>
                  <a:pt x="393" y="106"/>
                </a:lnTo>
                <a:lnTo>
                  <a:pt x="392" y="104"/>
                </a:lnTo>
                <a:lnTo>
                  <a:pt x="392" y="104"/>
                </a:lnTo>
                <a:lnTo>
                  <a:pt x="393" y="102"/>
                </a:lnTo>
                <a:lnTo>
                  <a:pt x="396" y="97"/>
                </a:lnTo>
                <a:lnTo>
                  <a:pt x="396" y="94"/>
                </a:lnTo>
                <a:lnTo>
                  <a:pt x="396" y="93"/>
                </a:lnTo>
                <a:lnTo>
                  <a:pt x="395" y="89"/>
                </a:lnTo>
                <a:lnTo>
                  <a:pt x="393" y="86"/>
                </a:lnTo>
                <a:lnTo>
                  <a:pt x="391" y="80"/>
                </a:lnTo>
                <a:lnTo>
                  <a:pt x="389" y="79"/>
                </a:lnTo>
                <a:lnTo>
                  <a:pt x="385" y="71"/>
                </a:lnTo>
                <a:lnTo>
                  <a:pt x="381" y="71"/>
                </a:lnTo>
                <a:lnTo>
                  <a:pt x="380" y="68"/>
                </a:lnTo>
                <a:lnTo>
                  <a:pt x="382" y="67"/>
                </a:lnTo>
                <a:lnTo>
                  <a:pt x="385" y="64"/>
                </a:lnTo>
                <a:lnTo>
                  <a:pt x="393" y="67"/>
                </a:lnTo>
                <a:lnTo>
                  <a:pt x="396" y="68"/>
                </a:lnTo>
                <a:lnTo>
                  <a:pt x="408" y="74"/>
                </a:lnTo>
                <a:lnTo>
                  <a:pt x="414" y="78"/>
                </a:lnTo>
                <a:lnTo>
                  <a:pt x="426" y="89"/>
                </a:lnTo>
                <a:lnTo>
                  <a:pt x="436" y="86"/>
                </a:lnTo>
                <a:lnTo>
                  <a:pt x="444" y="85"/>
                </a:lnTo>
                <a:lnTo>
                  <a:pt x="445" y="85"/>
                </a:lnTo>
                <a:lnTo>
                  <a:pt x="447" y="85"/>
                </a:lnTo>
                <a:lnTo>
                  <a:pt x="455" y="85"/>
                </a:lnTo>
                <a:lnTo>
                  <a:pt x="463" y="72"/>
                </a:lnTo>
                <a:lnTo>
                  <a:pt x="463" y="70"/>
                </a:lnTo>
                <a:lnTo>
                  <a:pt x="463" y="68"/>
                </a:lnTo>
                <a:lnTo>
                  <a:pt x="460" y="64"/>
                </a:lnTo>
                <a:lnTo>
                  <a:pt x="462" y="63"/>
                </a:lnTo>
                <a:lnTo>
                  <a:pt x="460" y="55"/>
                </a:lnTo>
                <a:lnTo>
                  <a:pt x="458" y="50"/>
                </a:lnTo>
                <a:lnTo>
                  <a:pt x="455" y="45"/>
                </a:lnTo>
                <a:lnTo>
                  <a:pt x="455" y="42"/>
                </a:lnTo>
                <a:lnTo>
                  <a:pt x="456" y="44"/>
                </a:lnTo>
                <a:lnTo>
                  <a:pt x="455" y="41"/>
                </a:lnTo>
                <a:lnTo>
                  <a:pt x="453" y="40"/>
                </a:lnTo>
                <a:lnTo>
                  <a:pt x="453" y="41"/>
                </a:lnTo>
                <a:lnTo>
                  <a:pt x="451" y="38"/>
                </a:lnTo>
                <a:lnTo>
                  <a:pt x="449" y="38"/>
                </a:lnTo>
                <a:lnTo>
                  <a:pt x="447" y="35"/>
                </a:lnTo>
                <a:lnTo>
                  <a:pt x="448" y="34"/>
                </a:lnTo>
                <a:lnTo>
                  <a:pt x="447" y="29"/>
                </a:lnTo>
                <a:lnTo>
                  <a:pt x="445" y="29"/>
                </a:lnTo>
                <a:lnTo>
                  <a:pt x="445" y="25"/>
                </a:lnTo>
                <a:lnTo>
                  <a:pt x="444" y="26"/>
                </a:lnTo>
                <a:lnTo>
                  <a:pt x="444" y="23"/>
                </a:lnTo>
                <a:lnTo>
                  <a:pt x="443" y="23"/>
                </a:lnTo>
                <a:lnTo>
                  <a:pt x="441" y="22"/>
                </a:lnTo>
                <a:lnTo>
                  <a:pt x="438" y="19"/>
                </a:lnTo>
                <a:lnTo>
                  <a:pt x="438" y="18"/>
                </a:lnTo>
              </a:path>
            </a:pathLst>
          </a:custGeom>
          <a:noFill/>
          <a:ln w="7938" cap="flat">
            <a:solidFill>
              <a:srgbClr val="BCBEC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1906"/>
          <p:cNvSpPr>
            <a:spLocks/>
          </p:cNvSpPr>
          <p:nvPr/>
        </p:nvSpPr>
        <p:spPr bwMode="auto">
          <a:xfrm>
            <a:off x="4198938" y="742950"/>
            <a:ext cx="136525" cy="173038"/>
          </a:xfrm>
          <a:custGeom>
            <a:avLst/>
            <a:gdLst>
              <a:gd name="T0" fmla="*/ 13 w 86"/>
              <a:gd name="T1" fmla="*/ 109 h 109"/>
              <a:gd name="T2" fmla="*/ 13 w 86"/>
              <a:gd name="T3" fmla="*/ 57 h 109"/>
              <a:gd name="T4" fmla="*/ 71 w 86"/>
              <a:gd name="T5" fmla="*/ 57 h 109"/>
              <a:gd name="T6" fmla="*/ 71 w 86"/>
              <a:gd name="T7" fmla="*/ 109 h 109"/>
              <a:gd name="T8" fmla="*/ 86 w 86"/>
              <a:gd name="T9" fmla="*/ 109 h 109"/>
              <a:gd name="T10" fmla="*/ 86 w 86"/>
              <a:gd name="T11" fmla="*/ 0 h 109"/>
              <a:gd name="T12" fmla="*/ 71 w 86"/>
              <a:gd name="T13" fmla="*/ 0 h 109"/>
              <a:gd name="T14" fmla="*/ 71 w 86"/>
              <a:gd name="T15" fmla="*/ 45 h 109"/>
              <a:gd name="T16" fmla="*/ 13 w 86"/>
              <a:gd name="T17" fmla="*/ 45 h 109"/>
              <a:gd name="T18" fmla="*/ 13 w 86"/>
              <a:gd name="T19" fmla="*/ 0 h 109"/>
              <a:gd name="T20" fmla="*/ 0 w 86"/>
              <a:gd name="T21" fmla="*/ 0 h 109"/>
              <a:gd name="T22" fmla="*/ 0 w 86"/>
              <a:gd name="T23" fmla="*/ 109 h 109"/>
              <a:gd name="T24" fmla="*/ 13 w 86"/>
              <a:gd name="T25" fmla="*/ 109 h 109"/>
              <a:gd name="T26" fmla="*/ 13 w 86"/>
              <a:gd name="T2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6" h="109">
                <a:moveTo>
                  <a:pt x="13" y="109"/>
                </a:moveTo>
                <a:lnTo>
                  <a:pt x="13" y="57"/>
                </a:lnTo>
                <a:lnTo>
                  <a:pt x="71" y="57"/>
                </a:lnTo>
                <a:lnTo>
                  <a:pt x="71" y="109"/>
                </a:lnTo>
                <a:lnTo>
                  <a:pt x="86" y="109"/>
                </a:lnTo>
                <a:lnTo>
                  <a:pt x="86" y="0"/>
                </a:lnTo>
                <a:lnTo>
                  <a:pt x="71" y="0"/>
                </a:lnTo>
                <a:lnTo>
                  <a:pt x="71" y="45"/>
                </a:lnTo>
                <a:lnTo>
                  <a:pt x="13" y="45"/>
                </a:lnTo>
                <a:lnTo>
                  <a:pt x="13" y="0"/>
                </a:lnTo>
                <a:lnTo>
                  <a:pt x="0" y="0"/>
                </a:lnTo>
                <a:lnTo>
                  <a:pt x="0" y="109"/>
                </a:lnTo>
                <a:lnTo>
                  <a:pt x="13" y="109"/>
                </a:lnTo>
                <a:lnTo>
                  <a:pt x="13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1907"/>
          <p:cNvSpPr>
            <a:spLocks noEditPoints="1"/>
          </p:cNvSpPr>
          <p:nvPr/>
        </p:nvSpPr>
        <p:spPr bwMode="auto">
          <a:xfrm>
            <a:off x="4370388" y="781050"/>
            <a:ext cx="119063" cy="146050"/>
          </a:xfrm>
          <a:custGeom>
            <a:avLst/>
            <a:gdLst>
              <a:gd name="T0" fmla="*/ 35 w 55"/>
              <a:gd name="T1" fmla="*/ 4 h 67"/>
              <a:gd name="T2" fmla="*/ 27 w 55"/>
              <a:gd name="T3" fmla="*/ 3 h 67"/>
              <a:gd name="T4" fmla="*/ 8 w 55"/>
              <a:gd name="T5" fmla="*/ 10 h 67"/>
              <a:gd name="T6" fmla="*/ 0 w 55"/>
              <a:gd name="T7" fmla="*/ 34 h 67"/>
              <a:gd name="T8" fmla="*/ 2 w 55"/>
              <a:gd name="T9" fmla="*/ 48 h 67"/>
              <a:gd name="T10" fmla="*/ 7 w 55"/>
              <a:gd name="T11" fmla="*/ 55 h 67"/>
              <a:gd name="T12" fmla="*/ 1 w 55"/>
              <a:gd name="T13" fmla="*/ 63 h 67"/>
              <a:gd name="T14" fmla="*/ 6 w 55"/>
              <a:gd name="T15" fmla="*/ 67 h 67"/>
              <a:gd name="T16" fmla="*/ 12 w 55"/>
              <a:gd name="T17" fmla="*/ 59 h 67"/>
              <a:gd name="T18" fmla="*/ 27 w 55"/>
              <a:gd name="T19" fmla="*/ 64 h 67"/>
              <a:gd name="T20" fmla="*/ 45 w 55"/>
              <a:gd name="T21" fmla="*/ 57 h 67"/>
              <a:gd name="T22" fmla="*/ 55 w 55"/>
              <a:gd name="T23" fmla="*/ 33 h 67"/>
              <a:gd name="T24" fmla="*/ 53 w 55"/>
              <a:gd name="T25" fmla="*/ 20 h 67"/>
              <a:gd name="T26" fmla="*/ 48 w 55"/>
              <a:gd name="T27" fmla="*/ 12 h 67"/>
              <a:gd name="T28" fmla="*/ 54 w 55"/>
              <a:gd name="T29" fmla="*/ 4 h 67"/>
              <a:gd name="T30" fmla="*/ 49 w 55"/>
              <a:gd name="T31" fmla="*/ 0 h 67"/>
              <a:gd name="T32" fmla="*/ 43 w 55"/>
              <a:gd name="T33" fmla="*/ 7 h 67"/>
              <a:gd name="T34" fmla="*/ 35 w 55"/>
              <a:gd name="T35" fmla="*/ 4 h 67"/>
              <a:gd name="T36" fmla="*/ 13 w 55"/>
              <a:gd name="T37" fmla="*/ 47 h 67"/>
              <a:gd name="T38" fmla="*/ 10 w 55"/>
              <a:gd name="T39" fmla="*/ 33 h 67"/>
              <a:gd name="T40" fmla="*/ 15 w 55"/>
              <a:gd name="T41" fmla="*/ 16 h 67"/>
              <a:gd name="T42" fmla="*/ 27 w 55"/>
              <a:gd name="T43" fmla="*/ 11 h 67"/>
              <a:gd name="T44" fmla="*/ 38 w 55"/>
              <a:gd name="T45" fmla="*/ 15 h 67"/>
              <a:gd name="T46" fmla="*/ 13 w 55"/>
              <a:gd name="T47" fmla="*/ 47 h 67"/>
              <a:gd name="T48" fmla="*/ 44 w 55"/>
              <a:gd name="T49" fmla="*/ 26 h 67"/>
              <a:gd name="T50" fmla="*/ 45 w 55"/>
              <a:gd name="T51" fmla="*/ 33 h 67"/>
              <a:gd name="T52" fmla="*/ 40 w 55"/>
              <a:gd name="T53" fmla="*/ 50 h 67"/>
              <a:gd name="T54" fmla="*/ 27 w 55"/>
              <a:gd name="T55" fmla="*/ 55 h 67"/>
              <a:gd name="T56" fmla="*/ 17 w 55"/>
              <a:gd name="T57" fmla="*/ 52 h 67"/>
              <a:gd name="T58" fmla="*/ 42 w 55"/>
              <a:gd name="T59" fmla="*/ 20 h 67"/>
              <a:gd name="T60" fmla="*/ 44 w 55"/>
              <a:gd name="T61" fmla="*/ 26 h 67"/>
              <a:gd name="T62" fmla="*/ 44 w 55"/>
              <a:gd name="T63" fmla="*/ 26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5" h="67">
                <a:moveTo>
                  <a:pt x="35" y="4"/>
                </a:moveTo>
                <a:cubicBezTo>
                  <a:pt x="33" y="3"/>
                  <a:pt x="30" y="3"/>
                  <a:pt x="27" y="3"/>
                </a:cubicBezTo>
                <a:cubicBezTo>
                  <a:pt x="20" y="3"/>
                  <a:pt x="13" y="5"/>
                  <a:pt x="8" y="10"/>
                </a:cubicBezTo>
                <a:cubicBezTo>
                  <a:pt x="3" y="15"/>
                  <a:pt x="0" y="23"/>
                  <a:pt x="0" y="34"/>
                </a:cubicBezTo>
                <a:cubicBezTo>
                  <a:pt x="0" y="39"/>
                  <a:pt x="1" y="44"/>
                  <a:pt x="2" y="48"/>
                </a:cubicBezTo>
                <a:cubicBezTo>
                  <a:pt x="3" y="50"/>
                  <a:pt x="5" y="53"/>
                  <a:pt x="7" y="55"/>
                </a:cubicBezTo>
                <a:cubicBezTo>
                  <a:pt x="1" y="63"/>
                  <a:pt x="1" y="63"/>
                  <a:pt x="1" y="63"/>
                </a:cubicBezTo>
                <a:cubicBezTo>
                  <a:pt x="6" y="67"/>
                  <a:pt x="6" y="67"/>
                  <a:pt x="6" y="67"/>
                </a:cubicBezTo>
                <a:cubicBezTo>
                  <a:pt x="12" y="59"/>
                  <a:pt x="12" y="59"/>
                  <a:pt x="12" y="59"/>
                </a:cubicBezTo>
                <a:cubicBezTo>
                  <a:pt x="16" y="62"/>
                  <a:pt x="21" y="64"/>
                  <a:pt x="27" y="64"/>
                </a:cubicBezTo>
                <a:cubicBezTo>
                  <a:pt x="34" y="64"/>
                  <a:pt x="40" y="62"/>
                  <a:pt x="45" y="57"/>
                </a:cubicBezTo>
                <a:cubicBezTo>
                  <a:pt x="52" y="52"/>
                  <a:pt x="55" y="44"/>
                  <a:pt x="55" y="33"/>
                </a:cubicBezTo>
                <a:cubicBezTo>
                  <a:pt x="55" y="28"/>
                  <a:pt x="54" y="24"/>
                  <a:pt x="53" y="20"/>
                </a:cubicBezTo>
                <a:cubicBezTo>
                  <a:pt x="52" y="18"/>
                  <a:pt x="50" y="15"/>
                  <a:pt x="48" y="12"/>
                </a:cubicBezTo>
                <a:cubicBezTo>
                  <a:pt x="54" y="4"/>
                  <a:pt x="54" y="4"/>
                  <a:pt x="54" y="4"/>
                </a:cubicBezTo>
                <a:cubicBezTo>
                  <a:pt x="49" y="0"/>
                  <a:pt x="49" y="0"/>
                  <a:pt x="49" y="0"/>
                </a:cubicBezTo>
                <a:cubicBezTo>
                  <a:pt x="43" y="7"/>
                  <a:pt x="43" y="7"/>
                  <a:pt x="43" y="7"/>
                </a:cubicBezTo>
                <a:cubicBezTo>
                  <a:pt x="41" y="6"/>
                  <a:pt x="38" y="5"/>
                  <a:pt x="35" y="4"/>
                </a:cubicBezTo>
                <a:close/>
                <a:moveTo>
                  <a:pt x="13" y="47"/>
                </a:moveTo>
                <a:cubicBezTo>
                  <a:pt x="11" y="43"/>
                  <a:pt x="10" y="39"/>
                  <a:pt x="10" y="33"/>
                </a:cubicBezTo>
                <a:cubicBezTo>
                  <a:pt x="10" y="26"/>
                  <a:pt x="12" y="20"/>
                  <a:pt x="15" y="16"/>
                </a:cubicBezTo>
                <a:cubicBezTo>
                  <a:pt x="18" y="13"/>
                  <a:pt x="22" y="11"/>
                  <a:pt x="27" y="11"/>
                </a:cubicBezTo>
                <a:cubicBezTo>
                  <a:pt x="31" y="11"/>
                  <a:pt x="34" y="12"/>
                  <a:pt x="38" y="15"/>
                </a:cubicBezTo>
                <a:cubicBezTo>
                  <a:pt x="13" y="47"/>
                  <a:pt x="13" y="47"/>
                  <a:pt x="13" y="47"/>
                </a:cubicBezTo>
                <a:close/>
                <a:moveTo>
                  <a:pt x="44" y="26"/>
                </a:moveTo>
                <a:cubicBezTo>
                  <a:pt x="44" y="28"/>
                  <a:pt x="45" y="30"/>
                  <a:pt x="45" y="33"/>
                </a:cubicBezTo>
                <a:cubicBezTo>
                  <a:pt x="45" y="41"/>
                  <a:pt x="43" y="46"/>
                  <a:pt x="40" y="50"/>
                </a:cubicBezTo>
                <a:cubicBezTo>
                  <a:pt x="36" y="54"/>
                  <a:pt x="32" y="55"/>
                  <a:pt x="27" y="55"/>
                </a:cubicBezTo>
                <a:cubicBezTo>
                  <a:pt x="23" y="55"/>
                  <a:pt x="20" y="54"/>
                  <a:pt x="17" y="52"/>
                </a:cubicBezTo>
                <a:cubicBezTo>
                  <a:pt x="42" y="20"/>
                  <a:pt x="42" y="20"/>
                  <a:pt x="42" y="20"/>
                </a:cubicBezTo>
                <a:cubicBezTo>
                  <a:pt x="43" y="22"/>
                  <a:pt x="44" y="24"/>
                  <a:pt x="44" y="26"/>
                </a:cubicBezTo>
                <a:cubicBezTo>
                  <a:pt x="44" y="26"/>
                  <a:pt x="44" y="26"/>
                  <a:pt x="44" y="2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1908"/>
          <p:cNvSpPr>
            <a:spLocks/>
          </p:cNvSpPr>
          <p:nvPr/>
        </p:nvSpPr>
        <p:spPr bwMode="auto">
          <a:xfrm>
            <a:off x="4506913" y="790575"/>
            <a:ext cx="115888" cy="177800"/>
          </a:xfrm>
          <a:custGeom>
            <a:avLst/>
            <a:gdLst>
              <a:gd name="T0" fmla="*/ 12 w 54"/>
              <a:gd name="T1" fmla="*/ 82 h 82"/>
              <a:gd name="T2" fmla="*/ 20 w 54"/>
              <a:gd name="T3" fmla="*/ 80 h 82"/>
              <a:gd name="T4" fmla="*/ 26 w 54"/>
              <a:gd name="T5" fmla="*/ 72 h 82"/>
              <a:gd name="T6" fmla="*/ 32 w 54"/>
              <a:gd name="T7" fmla="*/ 59 h 82"/>
              <a:gd name="T8" fmla="*/ 54 w 54"/>
              <a:gd name="T9" fmla="*/ 0 h 82"/>
              <a:gd name="T10" fmla="*/ 44 w 54"/>
              <a:gd name="T11" fmla="*/ 0 h 82"/>
              <a:gd name="T12" fmla="*/ 31 w 54"/>
              <a:gd name="T13" fmla="*/ 34 h 82"/>
              <a:gd name="T14" fmla="*/ 27 w 54"/>
              <a:gd name="T15" fmla="*/ 47 h 82"/>
              <a:gd name="T16" fmla="*/ 23 w 54"/>
              <a:gd name="T17" fmla="*/ 34 h 82"/>
              <a:gd name="T18" fmla="*/ 11 w 54"/>
              <a:gd name="T19" fmla="*/ 0 h 82"/>
              <a:gd name="T20" fmla="*/ 0 w 54"/>
              <a:gd name="T21" fmla="*/ 0 h 82"/>
              <a:gd name="T22" fmla="*/ 22 w 54"/>
              <a:gd name="T23" fmla="*/ 58 h 82"/>
              <a:gd name="T24" fmla="*/ 22 w 54"/>
              <a:gd name="T25" fmla="*/ 61 h 82"/>
              <a:gd name="T26" fmla="*/ 19 w 54"/>
              <a:gd name="T27" fmla="*/ 68 h 82"/>
              <a:gd name="T28" fmla="*/ 15 w 54"/>
              <a:gd name="T29" fmla="*/ 71 h 82"/>
              <a:gd name="T30" fmla="*/ 10 w 54"/>
              <a:gd name="T31" fmla="*/ 72 h 82"/>
              <a:gd name="T32" fmla="*/ 4 w 54"/>
              <a:gd name="T33" fmla="*/ 71 h 82"/>
              <a:gd name="T34" fmla="*/ 6 w 54"/>
              <a:gd name="T35" fmla="*/ 81 h 82"/>
              <a:gd name="T36" fmla="*/ 12 w 54"/>
              <a:gd name="T37" fmla="*/ 82 h 82"/>
              <a:gd name="T38" fmla="*/ 12 w 54"/>
              <a:gd name="T39" fmla="*/ 8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4" h="82">
                <a:moveTo>
                  <a:pt x="12" y="82"/>
                </a:moveTo>
                <a:cubicBezTo>
                  <a:pt x="15" y="82"/>
                  <a:pt x="18" y="81"/>
                  <a:pt x="20" y="80"/>
                </a:cubicBezTo>
                <a:cubicBezTo>
                  <a:pt x="22" y="78"/>
                  <a:pt x="24" y="76"/>
                  <a:pt x="26" y="72"/>
                </a:cubicBezTo>
                <a:cubicBezTo>
                  <a:pt x="27" y="70"/>
                  <a:pt x="29" y="66"/>
                  <a:pt x="32" y="59"/>
                </a:cubicBezTo>
                <a:cubicBezTo>
                  <a:pt x="54" y="0"/>
                  <a:pt x="54" y="0"/>
                  <a:pt x="54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31" y="34"/>
                  <a:pt x="31" y="34"/>
                  <a:pt x="31" y="34"/>
                </a:cubicBezTo>
                <a:cubicBezTo>
                  <a:pt x="30" y="38"/>
                  <a:pt x="28" y="43"/>
                  <a:pt x="27" y="47"/>
                </a:cubicBezTo>
                <a:cubicBezTo>
                  <a:pt x="26" y="43"/>
                  <a:pt x="25" y="38"/>
                  <a:pt x="23" y="34"/>
                </a:cubicBezTo>
                <a:cubicBezTo>
                  <a:pt x="11" y="0"/>
                  <a:pt x="11" y="0"/>
                  <a:pt x="11" y="0"/>
                </a:cubicBezTo>
                <a:cubicBezTo>
                  <a:pt x="0" y="0"/>
                  <a:pt x="0" y="0"/>
                  <a:pt x="0" y="0"/>
                </a:cubicBezTo>
                <a:cubicBezTo>
                  <a:pt x="22" y="58"/>
                  <a:pt x="22" y="58"/>
                  <a:pt x="22" y="58"/>
                </a:cubicBezTo>
                <a:cubicBezTo>
                  <a:pt x="22" y="59"/>
                  <a:pt x="22" y="60"/>
                  <a:pt x="22" y="61"/>
                </a:cubicBezTo>
                <a:cubicBezTo>
                  <a:pt x="20" y="65"/>
                  <a:pt x="19" y="67"/>
                  <a:pt x="19" y="68"/>
                </a:cubicBezTo>
                <a:cubicBezTo>
                  <a:pt x="18" y="69"/>
                  <a:pt x="17" y="70"/>
                  <a:pt x="15" y="71"/>
                </a:cubicBezTo>
                <a:cubicBezTo>
                  <a:pt x="14" y="72"/>
                  <a:pt x="12" y="72"/>
                  <a:pt x="10" y="72"/>
                </a:cubicBezTo>
                <a:cubicBezTo>
                  <a:pt x="8" y="72"/>
                  <a:pt x="7" y="72"/>
                  <a:pt x="4" y="71"/>
                </a:cubicBezTo>
                <a:cubicBezTo>
                  <a:pt x="6" y="81"/>
                  <a:pt x="6" y="81"/>
                  <a:pt x="6" y="81"/>
                </a:cubicBezTo>
                <a:cubicBezTo>
                  <a:pt x="8" y="82"/>
                  <a:pt x="10" y="82"/>
                  <a:pt x="12" y="82"/>
                </a:cubicBezTo>
                <a:cubicBezTo>
                  <a:pt x="12" y="82"/>
                  <a:pt x="12" y="82"/>
                  <a:pt x="12" y="8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1909"/>
          <p:cNvSpPr>
            <a:spLocks noEditPoints="1"/>
          </p:cNvSpPr>
          <p:nvPr/>
        </p:nvSpPr>
        <p:spPr bwMode="auto">
          <a:xfrm>
            <a:off x="4633913" y="742950"/>
            <a:ext cx="107950" cy="177800"/>
          </a:xfrm>
          <a:custGeom>
            <a:avLst/>
            <a:gdLst>
              <a:gd name="T0" fmla="*/ 50 w 50"/>
              <a:gd name="T1" fmla="*/ 80 h 82"/>
              <a:gd name="T2" fmla="*/ 50 w 50"/>
              <a:gd name="T3" fmla="*/ 0 h 82"/>
              <a:gd name="T4" fmla="*/ 40 w 50"/>
              <a:gd name="T5" fmla="*/ 0 h 82"/>
              <a:gd name="T6" fmla="*/ 40 w 50"/>
              <a:gd name="T7" fmla="*/ 29 h 82"/>
              <a:gd name="T8" fmla="*/ 34 w 50"/>
              <a:gd name="T9" fmla="*/ 23 h 82"/>
              <a:gd name="T10" fmla="*/ 24 w 50"/>
              <a:gd name="T11" fmla="*/ 21 h 82"/>
              <a:gd name="T12" fmla="*/ 11 w 50"/>
              <a:gd name="T13" fmla="*/ 25 h 82"/>
              <a:gd name="T14" fmla="*/ 2 w 50"/>
              <a:gd name="T15" fmla="*/ 35 h 82"/>
              <a:gd name="T16" fmla="*/ 0 w 50"/>
              <a:gd name="T17" fmla="*/ 51 h 82"/>
              <a:gd name="T18" fmla="*/ 3 w 50"/>
              <a:gd name="T19" fmla="*/ 67 h 82"/>
              <a:gd name="T20" fmla="*/ 12 w 50"/>
              <a:gd name="T21" fmla="*/ 78 h 82"/>
              <a:gd name="T22" fmla="*/ 25 w 50"/>
              <a:gd name="T23" fmla="*/ 82 h 82"/>
              <a:gd name="T24" fmla="*/ 41 w 50"/>
              <a:gd name="T25" fmla="*/ 73 h 82"/>
              <a:gd name="T26" fmla="*/ 41 w 50"/>
              <a:gd name="T27" fmla="*/ 80 h 82"/>
              <a:gd name="T28" fmla="*/ 50 w 50"/>
              <a:gd name="T29" fmla="*/ 80 h 82"/>
              <a:gd name="T30" fmla="*/ 14 w 50"/>
              <a:gd name="T31" fmla="*/ 34 h 82"/>
              <a:gd name="T32" fmla="*/ 25 w 50"/>
              <a:gd name="T33" fmla="*/ 29 h 82"/>
              <a:gd name="T34" fmla="*/ 36 w 50"/>
              <a:gd name="T35" fmla="*/ 34 h 82"/>
              <a:gd name="T36" fmla="*/ 41 w 50"/>
              <a:gd name="T37" fmla="*/ 52 h 82"/>
              <a:gd name="T38" fmla="*/ 37 w 50"/>
              <a:gd name="T39" fmla="*/ 68 h 82"/>
              <a:gd name="T40" fmla="*/ 26 w 50"/>
              <a:gd name="T41" fmla="*/ 73 h 82"/>
              <a:gd name="T42" fmla="*/ 14 w 50"/>
              <a:gd name="T43" fmla="*/ 68 h 82"/>
              <a:gd name="T44" fmla="*/ 10 w 50"/>
              <a:gd name="T45" fmla="*/ 51 h 82"/>
              <a:gd name="T46" fmla="*/ 14 w 50"/>
              <a:gd name="T47" fmla="*/ 34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0" h="82">
                <a:moveTo>
                  <a:pt x="50" y="80"/>
                </a:moveTo>
                <a:cubicBezTo>
                  <a:pt x="50" y="0"/>
                  <a:pt x="50" y="0"/>
                  <a:pt x="50" y="0"/>
                </a:cubicBezTo>
                <a:cubicBezTo>
                  <a:pt x="40" y="0"/>
                  <a:pt x="40" y="0"/>
                  <a:pt x="40" y="0"/>
                </a:cubicBezTo>
                <a:cubicBezTo>
                  <a:pt x="40" y="29"/>
                  <a:pt x="40" y="29"/>
                  <a:pt x="40" y="29"/>
                </a:cubicBezTo>
                <a:cubicBezTo>
                  <a:pt x="39" y="26"/>
                  <a:pt x="36" y="24"/>
                  <a:pt x="34" y="23"/>
                </a:cubicBezTo>
                <a:cubicBezTo>
                  <a:pt x="31" y="21"/>
                  <a:pt x="28" y="21"/>
                  <a:pt x="24" y="21"/>
                </a:cubicBezTo>
                <a:cubicBezTo>
                  <a:pt x="19" y="21"/>
                  <a:pt x="15" y="22"/>
                  <a:pt x="11" y="25"/>
                </a:cubicBezTo>
                <a:cubicBezTo>
                  <a:pt x="7" y="27"/>
                  <a:pt x="4" y="31"/>
                  <a:pt x="2" y="35"/>
                </a:cubicBezTo>
                <a:cubicBezTo>
                  <a:pt x="1" y="40"/>
                  <a:pt x="0" y="45"/>
                  <a:pt x="0" y="51"/>
                </a:cubicBezTo>
                <a:cubicBezTo>
                  <a:pt x="0" y="57"/>
                  <a:pt x="1" y="62"/>
                  <a:pt x="3" y="67"/>
                </a:cubicBezTo>
                <a:cubicBezTo>
                  <a:pt x="5" y="72"/>
                  <a:pt x="8" y="75"/>
                  <a:pt x="12" y="78"/>
                </a:cubicBezTo>
                <a:cubicBezTo>
                  <a:pt x="16" y="80"/>
                  <a:pt x="20" y="82"/>
                  <a:pt x="25" y="82"/>
                </a:cubicBezTo>
                <a:cubicBezTo>
                  <a:pt x="32" y="82"/>
                  <a:pt x="37" y="79"/>
                  <a:pt x="41" y="73"/>
                </a:cubicBezTo>
                <a:cubicBezTo>
                  <a:pt x="41" y="80"/>
                  <a:pt x="41" y="80"/>
                  <a:pt x="41" y="80"/>
                </a:cubicBezTo>
                <a:cubicBezTo>
                  <a:pt x="50" y="80"/>
                  <a:pt x="50" y="80"/>
                  <a:pt x="50" y="80"/>
                </a:cubicBezTo>
                <a:close/>
                <a:moveTo>
                  <a:pt x="14" y="34"/>
                </a:moveTo>
                <a:cubicBezTo>
                  <a:pt x="17" y="31"/>
                  <a:pt x="21" y="29"/>
                  <a:pt x="25" y="29"/>
                </a:cubicBezTo>
                <a:cubicBezTo>
                  <a:pt x="30" y="29"/>
                  <a:pt x="33" y="31"/>
                  <a:pt x="36" y="34"/>
                </a:cubicBezTo>
                <a:cubicBezTo>
                  <a:pt x="40" y="38"/>
                  <a:pt x="41" y="44"/>
                  <a:pt x="41" y="52"/>
                </a:cubicBezTo>
                <a:cubicBezTo>
                  <a:pt x="41" y="59"/>
                  <a:pt x="40" y="65"/>
                  <a:pt x="37" y="68"/>
                </a:cubicBezTo>
                <a:cubicBezTo>
                  <a:pt x="34" y="72"/>
                  <a:pt x="30" y="73"/>
                  <a:pt x="26" y="73"/>
                </a:cubicBezTo>
                <a:cubicBezTo>
                  <a:pt x="21" y="73"/>
                  <a:pt x="18" y="72"/>
                  <a:pt x="14" y="68"/>
                </a:cubicBezTo>
                <a:cubicBezTo>
                  <a:pt x="11" y="64"/>
                  <a:pt x="10" y="59"/>
                  <a:pt x="10" y="51"/>
                </a:cubicBezTo>
                <a:cubicBezTo>
                  <a:pt x="10" y="44"/>
                  <a:pt x="11" y="38"/>
                  <a:pt x="14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1910"/>
          <p:cNvSpPr>
            <a:spLocks noEditPoints="1"/>
          </p:cNvSpPr>
          <p:nvPr/>
        </p:nvSpPr>
        <p:spPr bwMode="auto">
          <a:xfrm>
            <a:off x="4768850" y="787400"/>
            <a:ext cx="115888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1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7 w 54"/>
              <a:gd name="T13" fmla="*/ 8 h 61"/>
              <a:gd name="T14" fmla="*/ 28 w 54"/>
              <a:gd name="T15" fmla="*/ 0 h 61"/>
              <a:gd name="T16" fmla="*/ 8 w 54"/>
              <a:gd name="T17" fmla="*/ 8 h 61"/>
              <a:gd name="T18" fmla="*/ 0 w 54"/>
              <a:gd name="T19" fmla="*/ 31 h 61"/>
              <a:gd name="T20" fmla="*/ 8 w 54"/>
              <a:gd name="T21" fmla="*/ 53 h 61"/>
              <a:gd name="T22" fmla="*/ 28 w 54"/>
              <a:gd name="T23" fmla="*/ 61 h 61"/>
              <a:gd name="T24" fmla="*/ 45 w 54"/>
              <a:gd name="T25" fmla="*/ 56 h 61"/>
              <a:gd name="T26" fmla="*/ 54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8 w 54"/>
              <a:gd name="T35" fmla="*/ 8 h 61"/>
              <a:gd name="T36" fmla="*/ 40 w 54"/>
              <a:gd name="T37" fmla="*/ 14 h 61"/>
              <a:gd name="T38" fmla="*/ 44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5" y="52"/>
                  <a:pt x="32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3" y="44"/>
                  <a:pt x="11" y="39"/>
                  <a:pt x="11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2" y="13"/>
                  <a:pt x="47" y="8"/>
                </a:cubicBezTo>
                <a:cubicBezTo>
                  <a:pt x="42" y="2"/>
                  <a:pt x="35" y="0"/>
                  <a:pt x="28" y="0"/>
                </a:cubicBezTo>
                <a:cubicBezTo>
                  <a:pt x="19" y="0"/>
                  <a:pt x="13" y="2"/>
                  <a:pt x="8" y="8"/>
                </a:cubicBezTo>
                <a:cubicBezTo>
                  <a:pt x="3" y="13"/>
                  <a:pt x="0" y="21"/>
                  <a:pt x="0" y="31"/>
                </a:cubicBezTo>
                <a:cubicBezTo>
                  <a:pt x="0" y="40"/>
                  <a:pt x="3" y="47"/>
                  <a:pt x="8" y="53"/>
                </a:cubicBezTo>
                <a:cubicBezTo>
                  <a:pt x="13" y="58"/>
                  <a:pt x="20" y="61"/>
                  <a:pt x="28" y="61"/>
                </a:cubicBezTo>
                <a:cubicBezTo>
                  <a:pt x="35" y="61"/>
                  <a:pt x="40" y="59"/>
                  <a:pt x="45" y="56"/>
                </a:cubicBezTo>
                <a:cubicBezTo>
                  <a:pt x="49" y="52"/>
                  <a:pt x="52" y="48"/>
                  <a:pt x="54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8" y="8"/>
                </a:cubicBezTo>
                <a:cubicBezTo>
                  <a:pt x="33" y="8"/>
                  <a:pt x="37" y="10"/>
                  <a:pt x="40" y="14"/>
                </a:cubicBezTo>
                <a:cubicBezTo>
                  <a:pt x="42" y="16"/>
                  <a:pt x="43" y="20"/>
                  <a:pt x="44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1911"/>
          <p:cNvSpPr>
            <a:spLocks/>
          </p:cNvSpPr>
          <p:nvPr/>
        </p:nvSpPr>
        <p:spPr bwMode="auto">
          <a:xfrm>
            <a:off x="4911725" y="742950"/>
            <a:ext cx="20638" cy="173038"/>
          </a:xfrm>
          <a:custGeom>
            <a:avLst/>
            <a:gdLst>
              <a:gd name="T0" fmla="*/ 13 w 13"/>
              <a:gd name="T1" fmla="*/ 109 h 109"/>
              <a:gd name="T2" fmla="*/ 13 w 13"/>
              <a:gd name="T3" fmla="*/ 0 h 109"/>
              <a:gd name="T4" fmla="*/ 0 w 13"/>
              <a:gd name="T5" fmla="*/ 0 h 109"/>
              <a:gd name="T6" fmla="*/ 0 w 13"/>
              <a:gd name="T7" fmla="*/ 109 h 109"/>
              <a:gd name="T8" fmla="*/ 13 w 13"/>
              <a:gd name="T9" fmla="*/ 109 h 109"/>
              <a:gd name="T10" fmla="*/ 13 w 13"/>
              <a:gd name="T11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109">
                <a:moveTo>
                  <a:pt x="13" y="109"/>
                </a:moveTo>
                <a:lnTo>
                  <a:pt x="13" y="0"/>
                </a:lnTo>
                <a:lnTo>
                  <a:pt x="0" y="0"/>
                </a:lnTo>
                <a:lnTo>
                  <a:pt x="0" y="109"/>
                </a:lnTo>
                <a:lnTo>
                  <a:pt x="13" y="109"/>
                </a:lnTo>
                <a:lnTo>
                  <a:pt x="13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1912"/>
          <p:cNvSpPr>
            <a:spLocks noEditPoints="1"/>
          </p:cNvSpPr>
          <p:nvPr/>
        </p:nvSpPr>
        <p:spPr bwMode="auto">
          <a:xfrm>
            <a:off x="4959350" y="787400"/>
            <a:ext cx="114300" cy="133350"/>
          </a:xfrm>
          <a:custGeom>
            <a:avLst/>
            <a:gdLst>
              <a:gd name="T0" fmla="*/ 43 w 53"/>
              <a:gd name="T1" fmla="*/ 59 h 61"/>
              <a:gd name="T2" fmla="*/ 53 w 53"/>
              <a:gd name="T3" fmla="*/ 59 h 61"/>
              <a:gd name="T4" fmla="*/ 51 w 53"/>
              <a:gd name="T5" fmla="*/ 52 h 61"/>
              <a:gd name="T6" fmla="*/ 50 w 53"/>
              <a:gd name="T7" fmla="*/ 35 h 61"/>
              <a:gd name="T8" fmla="*/ 50 w 53"/>
              <a:gd name="T9" fmla="*/ 22 h 61"/>
              <a:gd name="T10" fmla="*/ 50 w 53"/>
              <a:gd name="T11" fmla="*/ 13 h 61"/>
              <a:gd name="T12" fmla="*/ 47 w 53"/>
              <a:gd name="T13" fmla="*/ 6 h 61"/>
              <a:gd name="T14" fmla="*/ 40 w 53"/>
              <a:gd name="T15" fmla="*/ 1 h 61"/>
              <a:gd name="T16" fmla="*/ 28 w 53"/>
              <a:gd name="T17" fmla="*/ 0 h 61"/>
              <a:gd name="T18" fmla="*/ 14 w 53"/>
              <a:gd name="T19" fmla="*/ 2 h 61"/>
              <a:gd name="T20" fmla="*/ 6 w 53"/>
              <a:gd name="T21" fmla="*/ 8 h 61"/>
              <a:gd name="T22" fmla="*/ 1 w 53"/>
              <a:gd name="T23" fmla="*/ 18 h 61"/>
              <a:gd name="T24" fmla="*/ 11 w 53"/>
              <a:gd name="T25" fmla="*/ 19 h 61"/>
              <a:gd name="T26" fmla="*/ 16 w 53"/>
              <a:gd name="T27" fmla="*/ 10 h 61"/>
              <a:gd name="T28" fmla="*/ 26 w 53"/>
              <a:gd name="T29" fmla="*/ 8 h 61"/>
              <a:gd name="T30" fmla="*/ 37 w 53"/>
              <a:gd name="T31" fmla="*/ 11 h 61"/>
              <a:gd name="T32" fmla="*/ 40 w 53"/>
              <a:gd name="T33" fmla="*/ 20 h 61"/>
              <a:gd name="T34" fmla="*/ 40 w 53"/>
              <a:gd name="T35" fmla="*/ 22 h 61"/>
              <a:gd name="T36" fmla="*/ 23 w 53"/>
              <a:gd name="T37" fmla="*/ 26 h 61"/>
              <a:gd name="T38" fmla="*/ 14 w 53"/>
              <a:gd name="T39" fmla="*/ 27 h 61"/>
              <a:gd name="T40" fmla="*/ 7 w 53"/>
              <a:gd name="T41" fmla="*/ 30 h 61"/>
              <a:gd name="T42" fmla="*/ 2 w 53"/>
              <a:gd name="T43" fmla="*/ 36 h 61"/>
              <a:gd name="T44" fmla="*/ 0 w 53"/>
              <a:gd name="T45" fmla="*/ 44 h 61"/>
              <a:gd name="T46" fmla="*/ 5 w 53"/>
              <a:gd name="T47" fmla="*/ 56 h 61"/>
              <a:gd name="T48" fmla="*/ 20 w 53"/>
              <a:gd name="T49" fmla="*/ 61 h 61"/>
              <a:gd name="T50" fmla="*/ 30 w 53"/>
              <a:gd name="T51" fmla="*/ 59 h 61"/>
              <a:gd name="T52" fmla="*/ 41 w 53"/>
              <a:gd name="T53" fmla="*/ 52 h 61"/>
              <a:gd name="T54" fmla="*/ 43 w 53"/>
              <a:gd name="T55" fmla="*/ 59 h 61"/>
              <a:gd name="T56" fmla="*/ 43 w 53"/>
              <a:gd name="T57" fmla="*/ 59 h 61"/>
              <a:gd name="T58" fmla="*/ 40 w 53"/>
              <a:gd name="T59" fmla="*/ 34 h 61"/>
              <a:gd name="T60" fmla="*/ 39 w 53"/>
              <a:gd name="T61" fmla="*/ 44 h 61"/>
              <a:gd name="T62" fmla="*/ 32 w 53"/>
              <a:gd name="T63" fmla="*/ 50 h 61"/>
              <a:gd name="T64" fmla="*/ 22 w 53"/>
              <a:gd name="T65" fmla="*/ 53 h 61"/>
              <a:gd name="T66" fmla="*/ 13 w 53"/>
              <a:gd name="T67" fmla="*/ 50 h 61"/>
              <a:gd name="T68" fmla="*/ 10 w 53"/>
              <a:gd name="T69" fmla="*/ 44 h 61"/>
              <a:gd name="T70" fmla="*/ 12 w 53"/>
              <a:gd name="T71" fmla="*/ 39 h 61"/>
              <a:gd name="T72" fmla="*/ 15 w 53"/>
              <a:gd name="T73" fmla="*/ 36 h 61"/>
              <a:gd name="T74" fmla="*/ 24 w 53"/>
              <a:gd name="T75" fmla="*/ 34 h 61"/>
              <a:gd name="T76" fmla="*/ 40 w 53"/>
              <a:gd name="T77" fmla="*/ 30 h 61"/>
              <a:gd name="T78" fmla="*/ 40 w 53"/>
              <a:gd name="T79" fmla="*/ 34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3" h="61">
                <a:moveTo>
                  <a:pt x="43" y="59"/>
                </a:moveTo>
                <a:cubicBezTo>
                  <a:pt x="53" y="59"/>
                  <a:pt x="53" y="59"/>
                  <a:pt x="53" y="59"/>
                </a:cubicBezTo>
                <a:cubicBezTo>
                  <a:pt x="52" y="57"/>
                  <a:pt x="51" y="55"/>
                  <a:pt x="51" y="52"/>
                </a:cubicBezTo>
                <a:cubicBezTo>
                  <a:pt x="50" y="50"/>
                  <a:pt x="50" y="44"/>
                  <a:pt x="50" y="35"/>
                </a:cubicBezTo>
                <a:cubicBezTo>
                  <a:pt x="50" y="22"/>
                  <a:pt x="50" y="22"/>
                  <a:pt x="50" y="22"/>
                </a:cubicBezTo>
                <a:cubicBezTo>
                  <a:pt x="50" y="17"/>
                  <a:pt x="50" y="14"/>
                  <a:pt x="50" y="13"/>
                </a:cubicBezTo>
                <a:cubicBezTo>
                  <a:pt x="49" y="10"/>
                  <a:pt x="48" y="8"/>
                  <a:pt x="47" y="6"/>
                </a:cubicBezTo>
                <a:cubicBezTo>
                  <a:pt x="45" y="4"/>
                  <a:pt x="43" y="3"/>
                  <a:pt x="40" y="1"/>
                </a:cubicBezTo>
                <a:cubicBezTo>
                  <a:pt x="37" y="0"/>
                  <a:pt x="33" y="0"/>
                  <a:pt x="28" y="0"/>
                </a:cubicBezTo>
                <a:cubicBezTo>
                  <a:pt x="23" y="0"/>
                  <a:pt x="18" y="0"/>
                  <a:pt x="14" y="2"/>
                </a:cubicBezTo>
                <a:cubicBezTo>
                  <a:pt x="11" y="3"/>
                  <a:pt x="8" y="5"/>
                  <a:pt x="6" y="8"/>
                </a:cubicBezTo>
                <a:cubicBezTo>
                  <a:pt x="4" y="10"/>
                  <a:pt x="2" y="14"/>
                  <a:pt x="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2" y="15"/>
                  <a:pt x="14" y="12"/>
                  <a:pt x="16" y="10"/>
                </a:cubicBezTo>
                <a:cubicBezTo>
                  <a:pt x="18" y="9"/>
                  <a:pt x="22" y="8"/>
                  <a:pt x="26" y="8"/>
                </a:cubicBezTo>
                <a:cubicBezTo>
                  <a:pt x="31" y="8"/>
                  <a:pt x="35" y="9"/>
                  <a:pt x="37" y="11"/>
                </a:cubicBezTo>
                <a:cubicBezTo>
                  <a:pt x="39" y="13"/>
                  <a:pt x="40" y="16"/>
                  <a:pt x="40" y="20"/>
                </a:cubicBezTo>
                <a:cubicBezTo>
                  <a:pt x="40" y="20"/>
                  <a:pt x="40" y="21"/>
                  <a:pt x="40" y="22"/>
                </a:cubicBezTo>
                <a:cubicBezTo>
                  <a:pt x="36" y="24"/>
                  <a:pt x="31" y="25"/>
                  <a:pt x="23" y="26"/>
                </a:cubicBezTo>
                <a:cubicBezTo>
                  <a:pt x="19" y="26"/>
                  <a:pt x="16" y="27"/>
                  <a:pt x="14" y="27"/>
                </a:cubicBezTo>
                <a:cubicBezTo>
                  <a:pt x="11" y="28"/>
                  <a:pt x="9" y="29"/>
                  <a:pt x="7" y="30"/>
                </a:cubicBezTo>
                <a:cubicBezTo>
                  <a:pt x="5" y="32"/>
                  <a:pt x="3" y="34"/>
                  <a:pt x="2" y="36"/>
                </a:cubicBezTo>
                <a:cubicBezTo>
                  <a:pt x="0" y="38"/>
                  <a:pt x="0" y="41"/>
                  <a:pt x="0" y="44"/>
                </a:cubicBezTo>
                <a:cubicBezTo>
                  <a:pt x="0" y="49"/>
                  <a:pt x="1" y="53"/>
                  <a:pt x="5" y="56"/>
                </a:cubicBezTo>
                <a:cubicBezTo>
                  <a:pt x="8" y="59"/>
                  <a:pt x="13" y="61"/>
                  <a:pt x="20" y="61"/>
                </a:cubicBezTo>
                <a:cubicBezTo>
                  <a:pt x="23" y="61"/>
                  <a:pt x="27" y="60"/>
                  <a:pt x="30" y="59"/>
                </a:cubicBezTo>
                <a:cubicBezTo>
                  <a:pt x="34" y="57"/>
                  <a:pt x="37" y="55"/>
                  <a:pt x="41" y="52"/>
                </a:cubicBezTo>
                <a:cubicBezTo>
                  <a:pt x="41" y="55"/>
                  <a:pt x="42" y="57"/>
                  <a:pt x="43" y="59"/>
                </a:cubicBezTo>
                <a:cubicBezTo>
                  <a:pt x="43" y="59"/>
                  <a:pt x="43" y="59"/>
                  <a:pt x="43" y="59"/>
                </a:cubicBezTo>
                <a:close/>
                <a:moveTo>
                  <a:pt x="40" y="34"/>
                </a:moveTo>
                <a:cubicBezTo>
                  <a:pt x="40" y="38"/>
                  <a:pt x="40" y="41"/>
                  <a:pt x="39" y="44"/>
                </a:cubicBezTo>
                <a:cubicBezTo>
                  <a:pt x="37" y="46"/>
                  <a:pt x="35" y="49"/>
                  <a:pt x="32" y="50"/>
                </a:cubicBezTo>
                <a:cubicBezTo>
                  <a:pt x="29" y="52"/>
                  <a:pt x="26" y="53"/>
                  <a:pt x="22" y="53"/>
                </a:cubicBezTo>
                <a:cubicBezTo>
                  <a:pt x="18" y="53"/>
                  <a:pt x="15" y="52"/>
                  <a:pt x="13" y="50"/>
                </a:cubicBezTo>
                <a:cubicBezTo>
                  <a:pt x="11" y="48"/>
                  <a:pt x="10" y="46"/>
                  <a:pt x="10" y="44"/>
                </a:cubicBezTo>
                <a:cubicBezTo>
                  <a:pt x="10" y="42"/>
                  <a:pt x="11" y="40"/>
                  <a:pt x="12" y="39"/>
                </a:cubicBezTo>
                <a:cubicBezTo>
                  <a:pt x="12" y="38"/>
                  <a:pt x="14" y="36"/>
                  <a:pt x="15" y="36"/>
                </a:cubicBezTo>
                <a:cubicBezTo>
                  <a:pt x="17" y="35"/>
                  <a:pt x="20" y="34"/>
                  <a:pt x="24" y="34"/>
                </a:cubicBezTo>
                <a:cubicBezTo>
                  <a:pt x="31" y="33"/>
                  <a:pt x="37" y="32"/>
                  <a:pt x="40" y="30"/>
                </a:cubicBezTo>
                <a:cubicBezTo>
                  <a:pt x="40" y="34"/>
                  <a:pt x="40" y="34"/>
                  <a:pt x="40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1913"/>
          <p:cNvSpPr>
            <a:spLocks noEditPoints="1"/>
          </p:cNvSpPr>
          <p:nvPr/>
        </p:nvSpPr>
        <p:spPr bwMode="auto">
          <a:xfrm>
            <a:off x="5092700" y="787400"/>
            <a:ext cx="111125" cy="180975"/>
          </a:xfrm>
          <a:custGeom>
            <a:avLst/>
            <a:gdLst>
              <a:gd name="T0" fmla="*/ 8 w 51"/>
              <a:gd name="T1" fmla="*/ 78 h 83"/>
              <a:gd name="T2" fmla="*/ 25 w 51"/>
              <a:gd name="T3" fmla="*/ 83 h 83"/>
              <a:gd name="T4" fmla="*/ 40 w 51"/>
              <a:gd name="T5" fmla="*/ 80 h 83"/>
              <a:gd name="T6" fmla="*/ 48 w 51"/>
              <a:gd name="T7" fmla="*/ 71 h 83"/>
              <a:gd name="T8" fmla="*/ 51 w 51"/>
              <a:gd name="T9" fmla="*/ 51 h 83"/>
              <a:gd name="T10" fmla="*/ 51 w 51"/>
              <a:gd name="T11" fmla="*/ 1 h 83"/>
              <a:gd name="T12" fmla="*/ 42 w 51"/>
              <a:gd name="T13" fmla="*/ 1 h 83"/>
              <a:gd name="T14" fmla="*/ 42 w 51"/>
              <a:gd name="T15" fmla="*/ 8 h 83"/>
              <a:gd name="T16" fmla="*/ 25 w 51"/>
              <a:gd name="T17" fmla="*/ 0 h 83"/>
              <a:gd name="T18" fmla="*/ 11 w 51"/>
              <a:gd name="T19" fmla="*/ 4 h 83"/>
              <a:gd name="T20" fmla="*/ 3 w 51"/>
              <a:gd name="T21" fmla="*/ 14 h 83"/>
              <a:gd name="T22" fmla="*/ 0 w 51"/>
              <a:gd name="T23" fmla="*/ 30 h 83"/>
              <a:gd name="T24" fmla="*/ 6 w 51"/>
              <a:gd name="T25" fmla="*/ 51 h 83"/>
              <a:gd name="T26" fmla="*/ 25 w 51"/>
              <a:gd name="T27" fmla="*/ 59 h 83"/>
              <a:gd name="T28" fmla="*/ 41 w 51"/>
              <a:gd name="T29" fmla="*/ 52 h 83"/>
              <a:gd name="T30" fmla="*/ 40 w 51"/>
              <a:gd name="T31" fmla="*/ 64 h 83"/>
              <a:gd name="T32" fmla="*/ 35 w 51"/>
              <a:gd name="T33" fmla="*/ 72 h 83"/>
              <a:gd name="T34" fmla="*/ 25 w 51"/>
              <a:gd name="T35" fmla="*/ 75 h 83"/>
              <a:gd name="T36" fmla="*/ 15 w 51"/>
              <a:gd name="T37" fmla="*/ 72 h 83"/>
              <a:gd name="T38" fmla="*/ 11 w 51"/>
              <a:gd name="T39" fmla="*/ 66 h 83"/>
              <a:gd name="T40" fmla="*/ 2 w 51"/>
              <a:gd name="T41" fmla="*/ 64 h 83"/>
              <a:gd name="T42" fmla="*/ 8 w 51"/>
              <a:gd name="T43" fmla="*/ 78 h 83"/>
              <a:gd name="T44" fmla="*/ 14 w 51"/>
              <a:gd name="T45" fmla="*/ 13 h 83"/>
              <a:gd name="T46" fmla="*/ 26 w 51"/>
              <a:gd name="T47" fmla="*/ 8 h 83"/>
              <a:gd name="T48" fmla="*/ 37 w 51"/>
              <a:gd name="T49" fmla="*/ 13 h 83"/>
              <a:gd name="T50" fmla="*/ 42 w 51"/>
              <a:gd name="T51" fmla="*/ 29 h 83"/>
              <a:gd name="T52" fmla="*/ 37 w 51"/>
              <a:gd name="T53" fmla="*/ 46 h 83"/>
              <a:gd name="T54" fmla="*/ 26 w 51"/>
              <a:gd name="T55" fmla="*/ 51 h 83"/>
              <a:gd name="T56" fmla="*/ 14 w 51"/>
              <a:gd name="T57" fmla="*/ 46 h 83"/>
              <a:gd name="T58" fmla="*/ 10 w 51"/>
              <a:gd name="T59" fmla="*/ 29 h 83"/>
              <a:gd name="T60" fmla="*/ 14 w 51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1" h="83">
                <a:moveTo>
                  <a:pt x="8" y="78"/>
                </a:moveTo>
                <a:cubicBezTo>
                  <a:pt x="12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6" y="74"/>
                  <a:pt x="48" y="71"/>
                </a:cubicBezTo>
                <a:cubicBezTo>
                  <a:pt x="50" y="67"/>
                  <a:pt x="51" y="60"/>
                  <a:pt x="51" y="51"/>
                </a:cubicBezTo>
                <a:cubicBezTo>
                  <a:pt x="51" y="1"/>
                  <a:pt x="51" y="1"/>
                  <a:pt x="51" y="1"/>
                </a:cubicBezTo>
                <a:cubicBezTo>
                  <a:pt x="42" y="1"/>
                  <a:pt x="42" y="1"/>
                  <a:pt x="42" y="1"/>
                </a:cubicBezTo>
                <a:cubicBezTo>
                  <a:pt x="42" y="8"/>
                  <a:pt x="42" y="8"/>
                  <a:pt x="42" y="8"/>
                </a:cubicBezTo>
                <a:cubicBezTo>
                  <a:pt x="37" y="3"/>
                  <a:pt x="32" y="0"/>
                  <a:pt x="25" y="0"/>
                </a:cubicBezTo>
                <a:cubicBezTo>
                  <a:pt x="20" y="0"/>
                  <a:pt x="15" y="1"/>
                  <a:pt x="11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2" y="45"/>
                  <a:pt x="6" y="51"/>
                </a:cubicBezTo>
                <a:cubicBezTo>
                  <a:pt x="11" y="56"/>
                  <a:pt x="17" y="59"/>
                  <a:pt x="25" y="59"/>
                </a:cubicBezTo>
                <a:cubicBezTo>
                  <a:pt x="31" y="59"/>
                  <a:pt x="37" y="57"/>
                  <a:pt x="41" y="52"/>
                </a:cubicBezTo>
                <a:cubicBezTo>
                  <a:pt x="41" y="58"/>
                  <a:pt x="41" y="62"/>
                  <a:pt x="40" y="64"/>
                </a:cubicBezTo>
                <a:cubicBezTo>
                  <a:pt x="39" y="68"/>
                  <a:pt x="38" y="70"/>
                  <a:pt x="35" y="72"/>
                </a:cubicBezTo>
                <a:cubicBezTo>
                  <a:pt x="33" y="74"/>
                  <a:pt x="29" y="75"/>
                  <a:pt x="25" y="75"/>
                </a:cubicBezTo>
                <a:cubicBezTo>
                  <a:pt x="20" y="75"/>
                  <a:pt x="17" y="74"/>
                  <a:pt x="15" y="72"/>
                </a:cubicBezTo>
                <a:cubicBezTo>
                  <a:pt x="13" y="71"/>
                  <a:pt x="12" y="68"/>
                  <a:pt x="11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8" y="78"/>
                </a:cubicBezTo>
                <a:close/>
                <a:moveTo>
                  <a:pt x="14" y="13"/>
                </a:moveTo>
                <a:cubicBezTo>
                  <a:pt x="18" y="10"/>
                  <a:pt x="21" y="8"/>
                  <a:pt x="26" y="8"/>
                </a:cubicBezTo>
                <a:cubicBezTo>
                  <a:pt x="30" y="8"/>
                  <a:pt x="34" y="10"/>
                  <a:pt x="37" y="13"/>
                </a:cubicBezTo>
                <a:cubicBezTo>
                  <a:pt x="40" y="17"/>
                  <a:pt x="42" y="22"/>
                  <a:pt x="42" y="29"/>
                </a:cubicBezTo>
                <a:cubicBezTo>
                  <a:pt x="42" y="37"/>
                  <a:pt x="40" y="42"/>
                  <a:pt x="37" y="46"/>
                </a:cubicBezTo>
                <a:cubicBezTo>
                  <a:pt x="34" y="49"/>
                  <a:pt x="30" y="51"/>
                  <a:pt x="26" y="51"/>
                </a:cubicBezTo>
                <a:cubicBezTo>
                  <a:pt x="21" y="51"/>
                  <a:pt x="17" y="49"/>
                  <a:pt x="14" y="46"/>
                </a:cubicBezTo>
                <a:cubicBezTo>
                  <a:pt x="11" y="42"/>
                  <a:pt x="10" y="37"/>
                  <a:pt x="10" y="29"/>
                </a:cubicBezTo>
                <a:cubicBezTo>
                  <a:pt x="10" y="22"/>
                  <a:pt x="11" y="17"/>
                  <a:pt x="14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1914"/>
          <p:cNvSpPr>
            <a:spLocks noEditPoints="1"/>
          </p:cNvSpPr>
          <p:nvPr/>
        </p:nvSpPr>
        <p:spPr bwMode="auto">
          <a:xfrm>
            <a:off x="5297488" y="787400"/>
            <a:ext cx="115888" cy="133350"/>
          </a:xfrm>
          <a:custGeom>
            <a:avLst/>
            <a:gdLst>
              <a:gd name="T0" fmla="*/ 7 w 54"/>
              <a:gd name="T1" fmla="*/ 53 h 61"/>
              <a:gd name="T2" fmla="*/ 27 w 54"/>
              <a:gd name="T3" fmla="*/ 61 h 61"/>
              <a:gd name="T4" fmla="*/ 41 w 54"/>
              <a:gd name="T5" fmla="*/ 57 h 61"/>
              <a:gd name="T6" fmla="*/ 51 w 54"/>
              <a:gd name="T7" fmla="*/ 47 h 61"/>
              <a:gd name="T8" fmla="*/ 54 w 54"/>
              <a:gd name="T9" fmla="*/ 29 h 61"/>
              <a:gd name="T10" fmla="*/ 46 w 54"/>
              <a:gd name="T11" fmla="*/ 8 h 61"/>
              <a:gd name="T12" fmla="*/ 27 w 54"/>
              <a:gd name="T13" fmla="*/ 0 h 61"/>
              <a:gd name="T14" fmla="*/ 8 w 54"/>
              <a:gd name="T15" fmla="*/ 6 h 61"/>
              <a:gd name="T16" fmla="*/ 0 w 54"/>
              <a:gd name="T17" fmla="*/ 30 h 61"/>
              <a:gd name="T18" fmla="*/ 7 w 54"/>
              <a:gd name="T19" fmla="*/ 53 h 61"/>
              <a:gd name="T20" fmla="*/ 15 w 54"/>
              <a:gd name="T21" fmla="*/ 13 h 61"/>
              <a:gd name="T22" fmla="*/ 27 w 54"/>
              <a:gd name="T23" fmla="*/ 8 h 61"/>
              <a:gd name="T24" fmla="*/ 39 w 54"/>
              <a:gd name="T25" fmla="*/ 13 h 61"/>
              <a:gd name="T26" fmla="*/ 44 w 54"/>
              <a:gd name="T27" fmla="*/ 30 h 61"/>
              <a:gd name="T28" fmla="*/ 39 w 54"/>
              <a:gd name="T29" fmla="*/ 47 h 61"/>
              <a:gd name="T30" fmla="*/ 27 w 54"/>
              <a:gd name="T31" fmla="*/ 52 h 61"/>
              <a:gd name="T32" fmla="*/ 15 w 54"/>
              <a:gd name="T33" fmla="*/ 47 h 61"/>
              <a:gd name="T34" fmla="*/ 10 w 54"/>
              <a:gd name="T35" fmla="*/ 30 h 61"/>
              <a:gd name="T36" fmla="*/ 15 w 54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4" h="61">
                <a:moveTo>
                  <a:pt x="7" y="53"/>
                </a:moveTo>
                <a:cubicBezTo>
                  <a:pt x="12" y="58"/>
                  <a:pt x="19" y="61"/>
                  <a:pt x="27" y="61"/>
                </a:cubicBezTo>
                <a:cubicBezTo>
                  <a:pt x="32" y="61"/>
                  <a:pt x="37" y="59"/>
                  <a:pt x="41" y="57"/>
                </a:cubicBezTo>
                <a:cubicBezTo>
                  <a:pt x="45" y="55"/>
                  <a:pt x="48" y="51"/>
                  <a:pt x="51" y="47"/>
                </a:cubicBezTo>
                <a:cubicBezTo>
                  <a:pt x="53" y="43"/>
                  <a:pt x="54" y="37"/>
                  <a:pt x="54" y="29"/>
                </a:cubicBezTo>
                <a:cubicBezTo>
                  <a:pt x="54" y="20"/>
                  <a:pt x="52" y="13"/>
                  <a:pt x="46" y="8"/>
                </a:cubicBezTo>
                <a:cubicBezTo>
                  <a:pt x="41" y="2"/>
                  <a:pt x="35" y="0"/>
                  <a:pt x="27" y="0"/>
                </a:cubicBezTo>
                <a:cubicBezTo>
                  <a:pt x="20" y="0"/>
                  <a:pt x="14" y="2"/>
                  <a:pt x="8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2" y="48"/>
                  <a:pt x="7" y="53"/>
                </a:cubicBezTo>
                <a:close/>
                <a:moveTo>
                  <a:pt x="15" y="13"/>
                </a:moveTo>
                <a:cubicBezTo>
                  <a:pt x="18" y="10"/>
                  <a:pt x="22" y="8"/>
                  <a:pt x="27" y="8"/>
                </a:cubicBezTo>
                <a:cubicBezTo>
                  <a:pt x="32" y="8"/>
                  <a:pt x="36" y="10"/>
                  <a:pt x="39" y="13"/>
                </a:cubicBezTo>
                <a:cubicBezTo>
                  <a:pt x="42" y="17"/>
                  <a:pt x="44" y="23"/>
                  <a:pt x="44" y="30"/>
                </a:cubicBezTo>
                <a:cubicBezTo>
                  <a:pt x="44" y="37"/>
                  <a:pt x="42" y="43"/>
                  <a:pt x="39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2" y="52"/>
                  <a:pt x="18" y="51"/>
                  <a:pt x="15" y="47"/>
                </a:cubicBezTo>
                <a:cubicBezTo>
                  <a:pt x="11" y="43"/>
                  <a:pt x="10" y="38"/>
                  <a:pt x="10" y="30"/>
                </a:cubicBezTo>
                <a:cubicBezTo>
                  <a:pt x="10" y="23"/>
                  <a:pt x="11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1915"/>
          <p:cNvSpPr>
            <a:spLocks noEditPoints="1"/>
          </p:cNvSpPr>
          <p:nvPr/>
        </p:nvSpPr>
        <p:spPr bwMode="auto">
          <a:xfrm>
            <a:off x="5430838" y="787400"/>
            <a:ext cx="111125" cy="180975"/>
          </a:xfrm>
          <a:custGeom>
            <a:avLst/>
            <a:gdLst>
              <a:gd name="T0" fmla="*/ 8 w 51"/>
              <a:gd name="T1" fmla="*/ 78 h 83"/>
              <a:gd name="T2" fmla="*/ 25 w 51"/>
              <a:gd name="T3" fmla="*/ 83 h 83"/>
              <a:gd name="T4" fmla="*/ 40 w 51"/>
              <a:gd name="T5" fmla="*/ 80 h 83"/>
              <a:gd name="T6" fmla="*/ 48 w 51"/>
              <a:gd name="T7" fmla="*/ 71 h 83"/>
              <a:gd name="T8" fmla="*/ 51 w 51"/>
              <a:gd name="T9" fmla="*/ 51 h 83"/>
              <a:gd name="T10" fmla="*/ 51 w 51"/>
              <a:gd name="T11" fmla="*/ 1 h 83"/>
              <a:gd name="T12" fmla="*/ 42 w 51"/>
              <a:gd name="T13" fmla="*/ 1 h 83"/>
              <a:gd name="T14" fmla="*/ 42 w 51"/>
              <a:gd name="T15" fmla="*/ 8 h 83"/>
              <a:gd name="T16" fmla="*/ 25 w 51"/>
              <a:gd name="T17" fmla="*/ 0 h 83"/>
              <a:gd name="T18" fmla="*/ 12 w 51"/>
              <a:gd name="T19" fmla="*/ 4 h 83"/>
              <a:gd name="T20" fmla="*/ 3 w 51"/>
              <a:gd name="T21" fmla="*/ 14 h 83"/>
              <a:gd name="T22" fmla="*/ 0 w 51"/>
              <a:gd name="T23" fmla="*/ 30 h 83"/>
              <a:gd name="T24" fmla="*/ 6 w 51"/>
              <a:gd name="T25" fmla="*/ 51 h 83"/>
              <a:gd name="T26" fmla="*/ 25 w 51"/>
              <a:gd name="T27" fmla="*/ 59 h 83"/>
              <a:gd name="T28" fmla="*/ 41 w 51"/>
              <a:gd name="T29" fmla="*/ 52 h 83"/>
              <a:gd name="T30" fmla="*/ 40 w 51"/>
              <a:gd name="T31" fmla="*/ 64 h 83"/>
              <a:gd name="T32" fmla="*/ 35 w 51"/>
              <a:gd name="T33" fmla="*/ 72 h 83"/>
              <a:gd name="T34" fmla="*/ 25 w 51"/>
              <a:gd name="T35" fmla="*/ 75 h 83"/>
              <a:gd name="T36" fmla="*/ 15 w 51"/>
              <a:gd name="T37" fmla="*/ 72 h 83"/>
              <a:gd name="T38" fmla="*/ 11 w 51"/>
              <a:gd name="T39" fmla="*/ 66 h 83"/>
              <a:gd name="T40" fmla="*/ 2 w 51"/>
              <a:gd name="T41" fmla="*/ 64 h 83"/>
              <a:gd name="T42" fmla="*/ 8 w 51"/>
              <a:gd name="T43" fmla="*/ 78 h 83"/>
              <a:gd name="T44" fmla="*/ 15 w 51"/>
              <a:gd name="T45" fmla="*/ 13 h 83"/>
              <a:gd name="T46" fmla="*/ 26 w 51"/>
              <a:gd name="T47" fmla="*/ 8 h 83"/>
              <a:gd name="T48" fmla="*/ 37 w 51"/>
              <a:gd name="T49" fmla="*/ 13 h 83"/>
              <a:gd name="T50" fmla="*/ 42 w 51"/>
              <a:gd name="T51" fmla="*/ 29 h 83"/>
              <a:gd name="T52" fmla="*/ 37 w 51"/>
              <a:gd name="T53" fmla="*/ 46 h 83"/>
              <a:gd name="T54" fmla="*/ 26 w 51"/>
              <a:gd name="T55" fmla="*/ 51 h 83"/>
              <a:gd name="T56" fmla="*/ 15 w 51"/>
              <a:gd name="T57" fmla="*/ 46 h 83"/>
              <a:gd name="T58" fmla="*/ 10 w 51"/>
              <a:gd name="T59" fmla="*/ 29 h 83"/>
              <a:gd name="T60" fmla="*/ 15 w 51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1" h="83">
                <a:moveTo>
                  <a:pt x="8" y="78"/>
                </a:moveTo>
                <a:cubicBezTo>
                  <a:pt x="12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8" y="71"/>
                </a:cubicBezTo>
                <a:cubicBezTo>
                  <a:pt x="50" y="67"/>
                  <a:pt x="51" y="60"/>
                  <a:pt x="51" y="51"/>
                </a:cubicBezTo>
                <a:cubicBezTo>
                  <a:pt x="51" y="1"/>
                  <a:pt x="51" y="1"/>
                  <a:pt x="51" y="1"/>
                </a:cubicBezTo>
                <a:cubicBezTo>
                  <a:pt x="42" y="1"/>
                  <a:pt x="42" y="1"/>
                  <a:pt x="42" y="1"/>
                </a:cubicBezTo>
                <a:cubicBezTo>
                  <a:pt x="42" y="8"/>
                  <a:pt x="42" y="8"/>
                  <a:pt x="42" y="8"/>
                </a:cubicBezTo>
                <a:cubicBezTo>
                  <a:pt x="38" y="3"/>
                  <a:pt x="32" y="0"/>
                  <a:pt x="25" y="0"/>
                </a:cubicBezTo>
                <a:cubicBezTo>
                  <a:pt x="20" y="0"/>
                  <a:pt x="15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2" y="45"/>
                  <a:pt x="6" y="51"/>
                </a:cubicBezTo>
                <a:cubicBezTo>
                  <a:pt x="11" y="56"/>
                  <a:pt x="17" y="59"/>
                  <a:pt x="25" y="59"/>
                </a:cubicBezTo>
                <a:cubicBezTo>
                  <a:pt x="31" y="59"/>
                  <a:pt x="37" y="57"/>
                  <a:pt x="41" y="52"/>
                </a:cubicBezTo>
                <a:cubicBezTo>
                  <a:pt x="41" y="58"/>
                  <a:pt x="41" y="62"/>
                  <a:pt x="40" y="64"/>
                </a:cubicBezTo>
                <a:cubicBezTo>
                  <a:pt x="40" y="68"/>
                  <a:pt x="38" y="70"/>
                  <a:pt x="35" y="72"/>
                </a:cubicBezTo>
                <a:cubicBezTo>
                  <a:pt x="33" y="74"/>
                  <a:pt x="29" y="75"/>
                  <a:pt x="25" y="75"/>
                </a:cubicBezTo>
                <a:cubicBezTo>
                  <a:pt x="21" y="75"/>
                  <a:pt x="17" y="74"/>
                  <a:pt x="15" y="72"/>
                </a:cubicBezTo>
                <a:cubicBezTo>
                  <a:pt x="13" y="71"/>
                  <a:pt x="12" y="68"/>
                  <a:pt x="11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8" y="78"/>
                </a:cubicBezTo>
                <a:close/>
                <a:moveTo>
                  <a:pt x="15" y="13"/>
                </a:moveTo>
                <a:cubicBezTo>
                  <a:pt x="18" y="10"/>
                  <a:pt x="21" y="8"/>
                  <a:pt x="26" y="8"/>
                </a:cubicBezTo>
                <a:cubicBezTo>
                  <a:pt x="30" y="8"/>
                  <a:pt x="34" y="10"/>
                  <a:pt x="37" y="13"/>
                </a:cubicBezTo>
                <a:cubicBezTo>
                  <a:pt x="40" y="17"/>
                  <a:pt x="42" y="22"/>
                  <a:pt x="42" y="29"/>
                </a:cubicBezTo>
                <a:cubicBezTo>
                  <a:pt x="42" y="37"/>
                  <a:pt x="40" y="42"/>
                  <a:pt x="37" y="46"/>
                </a:cubicBezTo>
                <a:cubicBezTo>
                  <a:pt x="34" y="49"/>
                  <a:pt x="31" y="51"/>
                  <a:pt x="26" y="51"/>
                </a:cubicBezTo>
                <a:cubicBezTo>
                  <a:pt x="21" y="51"/>
                  <a:pt x="18" y="49"/>
                  <a:pt x="15" y="46"/>
                </a:cubicBezTo>
                <a:cubicBezTo>
                  <a:pt x="12" y="42"/>
                  <a:pt x="10" y="37"/>
                  <a:pt x="10" y="29"/>
                </a:cubicBezTo>
                <a:cubicBezTo>
                  <a:pt x="10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916"/>
          <p:cNvSpPr>
            <a:spLocks/>
          </p:cNvSpPr>
          <p:nvPr/>
        </p:nvSpPr>
        <p:spPr bwMode="auto">
          <a:xfrm>
            <a:off x="5627688" y="790575"/>
            <a:ext cx="117475" cy="125413"/>
          </a:xfrm>
          <a:custGeom>
            <a:avLst/>
            <a:gdLst>
              <a:gd name="T0" fmla="*/ 32 w 54"/>
              <a:gd name="T1" fmla="*/ 58 h 58"/>
              <a:gd name="T2" fmla="*/ 54 w 54"/>
              <a:gd name="T3" fmla="*/ 0 h 58"/>
              <a:gd name="T4" fmla="*/ 44 w 54"/>
              <a:gd name="T5" fmla="*/ 0 h 58"/>
              <a:gd name="T6" fmla="*/ 31 w 54"/>
              <a:gd name="T7" fmla="*/ 36 h 58"/>
              <a:gd name="T8" fmla="*/ 27 w 54"/>
              <a:gd name="T9" fmla="*/ 47 h 58"/>
              <a:gd name="T10" fmla="*/ 23 w 54"/>
              <a:gd name="T11" fmla="*/ 35 h 58"/>
              <a:gd name="T12" fmla="*/ 11 w 54"/>
              <a:gd name="T13" fmla="*/ 0 h 58"/>
              <a:gd name="T14" fmla="*/ 0 w 54"/>
              <a:gd name="T15" fmla="*/ 0 h 58"/>
              <a:gd name="T16" fmla="*/ 23 w 54"/>
              <a:gd name="T17" fmla="*/ 58 h 58"/>
              <a:gd name="T18" fmla="*/ 32 w 54"/>
              <a:gd name="T1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4" h="58">
                <a:moveTo>
                  <a:pt x="32" y="58"/>
                </a:moveTo>
                <a:cubicBezTo>
                  <a:pt x="54" y="0"/>
                  <a:pt x="54" y="0"/>
                  <a:pt x="54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31" y="36"/>
                  <a:pt x="31" y="36"/>
                  <a:pt x="31" y="36"/>
                </a:cubicBezTo>
                <a:cubicBezTo>
                  <a:pt x="29" y="40"/>
                  <a:pt x="28" y="44"/>
                  <a:pt x="27" y="47"/>
                </a:cubicBezTo>
                <a:cubicBezTo>
                  <a:pt x="26" y="43"/>
                  <a:pt x="25" y="39"/>
                  <a:pt x="23" y="35"/>
                </a:cubicBezTo>
                <a:cubicBezTo>
                  <a:pt x="11" y="0"/>
                  <a:pt x="11" y="0"/>
                  <a:pt x="11" y="0"/>
                </a:cubicBezTo>
                <a:cubicBezTo>
                  <a:pt x="0" y="0"/>
                  <a:pt x="0" y="0"/>
                  <a:pt x="0" y="0"/>
                </a:cubicBezTo>
                <a:cubicBezTo>
                  <a:pt x="23" y="58"/>
                  <a:pt x="23" y="58"/>
                  <a:pt x="23" y="58"/>
                </a:cubicBezTo>
                <a:cubicBezTo>
                  <a:pt x="32" y="58"/>
                  <a:pt x="32" y="58"/>
                  <a:pt x="32" y="5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917"/>
          <p:cNvSpPr>
            <a:spLocks noEditPoints="1"/>
          </p:cNvSpPr>
          <p:nvPr/>
        </p:nvSpPr>
        <p:spPr bwMode="auto">
          <a:xfrm>
            <a:off x="5756275" y="787400"/>
            <a:ext cx="115888" cy="133350"/>
          </a:xfrm>
          <a:custGeom>
            <a:avLst/>
            <a:gdLst>
              <a:gd name="T0" fmla="*/ 43 w 54"/>
              <a:gd name="T1" fmla="*/ 59 h 61"/>
              <a:gd name="T2" fmla="*/ 54 w 54"/>
              <a:gd name="T3" fmla="*/ 59 h 61"/>
              <a:gd name="T4" fmla="*/ 51 w 54"/>
              <a:gd name="T5" fmla="*/ 52 h 61"/>
              <a:gd name="T6" fmla="*/ 51 w 54"/>
              <a:gd name="T7" fmla="*/ 35 h 61"/>
              <a:gd name="T8" fmla="*/ 51 w 54"/>
              <a:gd name="T9" fmla="*/ 22 h 61"/>
              <a:gd name="T10" fmla="*/ 50 w 54"/>
              <a:gd name="T11" fmla="*/ 13 h 61"/>
              <a:gd name="T12" fmla="*/ 47 w 54"/>
              <a:gd name="T13" fmla="*/ 6 h 61"/>
              <a:gd name="T14" fmla="*/ 40 w 54"/>
              <a:gd name="T15" fmla="*/ 1 h 61"/>
              <a:gd name="T16" fmla="*/ 28 w 54"/>
              <a:gd name="T17" fmla="*/ 0 h 61"/>
              <a:gd name="T18" fmla="*/ 15 w 54"/>
              <a:gd name="T19" fmla="*/ 2 h 61"/>
              <a:gd name="T20" fmla="*/ 6 w 54"/>
              <a:gd name="T21" fmla="*/ 8 h 61"/>
              <a:gd name="T22" fmla="*/ 2 w 54"/>
              <a:gd name="T23" fmla="*/ 18 h 61"/>
              <a:gd name="T24" fmla="*/ 11 w 54"/>
              <a:gd name="T25" fmla="*/ 19 h 61"/>
              <a:gd name="T26" fmla="*/ 16 w 54"/>
              <a:gd name="T27" fmla="*/ 10 h 61"/>
              <a:gd name="T28" fmla="*/ 27 w 54"/>
              <a:gd name="T29" fmla="*/ 8 h 61"/>
              <a:gd name="T30" fmla="*/ 38 w 54"/>
              <a:gd name="T31" fmla="*/ 11 h 61"/>
              <a:gd name="T32" fmla="*/ 41 w 54"/>
              <a:gd name="T33" fmla="*/ 20 h 61"/>
              <a:gd name="T34" fmla="*/ 41 w 54"/>
              <a:gd name="T35" fmla="*/ 22 h 61"/>
              <a:gd name="T36" fmla="*/ 23 w 54"/>
              <a:gd name="T37" fmla="*/ 26 h 61"/>
              <a:gd name="T38" fmla="*/ 14 w 54"/>
              <a:gd name="T39" fmla="*/ 27 h 61"/>
              <a:gd name="T40" fmla="*/ 7 w 54"/>
              <a:gd name="T41" fmla="*/ 30 h 61"/>
              <a:gd name="T42" fmla="*/ 2 w 54"/>
              <a:gd name="T43" fmla="*/ 36 h 61"/>
              <a:gd name="T44" fmla="*/ 0 w 54"/>
              <a:gd name="T45" fmla="*/ 44 h 61"/>
              <a:gd name="T46" fmla="*/ 5 w 54"/>
              <a:gd name="T47" fmla="*/ 56 h 61"/>
              <a:gd name="T48" fmla="*/ 20 w 54"/>
              <a:gd name="T49" fmla="*/ 61 h 61"/>
              <a:gd name="T50" fmla="*/ 31 w 54"/>
              <a:gd name="T51" fmla="*/ 59 h 61"/>
              <a:gd name="T52" fmla="*/ 42 w 54"/>
              <a:gd name="T53" fmla="*/ 52 h 61"/>
              <a:gd name="T54" fmla="*/ 43 w 54"/>
              <a:gd name="T55" fmla="*/ 59 h 61"/>
              <a:gd name="T56" fmla="*/ 43 w 54"/>
              <a:gd name="T57" fmla="*/ 59 h 61"/>
              <a:gd name="T58" fmla="*/ 41 w 54"/>
              <a:gd name="T59" fmla="*/ 34 h 61"/>
              <a:gd name="T60" fmla="*/ 39 w 54"/>
              <a:gd name="T61" fmla="*/ 44 h 61"/>
              <a:gd name="T62" fmla="*/ 33 w 54"/>
              <a:gd name="T63" fmla="*/ 50 h 61"/>
              <a:gd name="T64" fmla="*/ 22 w 54"/>
              <a:gd name="T65" fmla="*/ 53 h 61"/>
              <a:gd name="T66" fmla="*/ 14 w 54"/>
              <a:gd name="T67" fmla="*/ 50 h 61"/>
              <a:gd name="T68" fmla="*/ 11 w 54"/>
              <a:gd name="T69" fmla="*/ 44 h 61"/>
              <a:gd name="T70" fmla="*/ 12 w 54"/>
              <a:gd name="T71" fmla="*/ 39 h 61"/>
              <a:gd name="T72" fmla="*/ 16 w 54"/>
              <a:gd name="T73" fmla="*/ 36 h 61"/>
              <a:gd name="T74" fmla="*/ 25 w 54"/>
              <a:gd name="T75" fmla="*/ 34 h 61"/>
              <a:gd name="T76" fmla="*/ 41 w 54"/>
              <a:gd name="T77" fmla="*/ 30 h 61"/>
              <a:gd name="T78" fmla="*/ 41 w 54"/>
              <a:gd name="T79" fmla="*/ 34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4" h="61">
                <a:moveTo>
                  <a:pt x="43" y="59"/>
                </a:moveTo>
                <a:cubicBezTo>
                  <a:pt x="54" y="59"/>
                  <a:pt x="54" y="59"/>
                  <a:pt x="54" y="59"/>
                </a:cubicBezTo>
                <a:cubicBezTo>
                  <a:pt x="53" y="57"/>
                  <a:pt x="52" y="55"/>
                  <a:pt x="51" y="52"/>
                </a:cubicBezTo>
                <a:cubicBezTo>
                  <a:pt x="51" y="50"/>
                  <a:pt x="51" y="44"/>
                  <a:pt x="51" y="35"/>
                </a:cubicBezTo>
                <a:cubicBezTo>
                  <a:pt x="51" y="22"/>
                  <a:pt x="51" y="22"/>
                  <a:pt x="51" y="22"/>
                </a:cubicBezTo>
                <a:cubicBezTo>
                  <a:pt x="51" y="17"/>
                  <a:pt x="50" y="14"/>
                  <a:pt x="50" y="13"/>
                </a:cubicBezTo>
                <a:cubicBezTo>
                  <a:pt x="50" y="10"/>
                  <a:pt x="49" y="8"/>
                  <a:pt x="47" y="6"/>
                </a:cubicBezTo>
                <a:cubicBezTo>
                  <a:pt x="46" y="4"/>
                  <a:pt x="43" y="3"/>
                  <a:pt x="40" y="1"/>
                </a:cubicBezTo>
                <a:cubicBezTo>
                  <a:pt x="37" y="0"/>
                  <a:pt x="33" y="0"/>
                  <a:pt x="28" y="0"/>
                </a:cubicBezTo>
                <a:cubicBezTo>
                  <a:pt x="23" y="0"/>
                  <a:pt x="19" y="0"/>
                  <a:pt x="15" y="2"/>
                </a:cubicBezTo>
                <a:cubicBezTo>
                  <a:pt x="11" y="3"/>
                  <a:pt x="8" y="5"/>
                  <a:pt x="6" y="8"/>
                </a:cubicBezTo>
                <a:cubicBezTo>
                  <a:pt x="4" y="10"/>
                  <a:pt x="3" y="14"/>
                  <a:pt x="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3" y="15"/>
                  <a:pt x="14" y="12"/>
                  <a:pt x="16" y="10"/>
                </a:cubicBezTo>
                <a:cubicBezTo>
                  <a:pt x="19" y="9"/>
                  <a:pt x="22" y="8"/>
                  <a:pt x="27" y="8"/>
                </a:cubicBezTo>
                <a:cubicBezTo>
                  <a:pt x="32" y="8"/>
                  <a:pt x="35" y="9"/>
                  <a:pt x="38" y="11"/>
                </a:cubicBezTo>
                <a:cubicBezTo>
                  <a:pt x="40" y="13"/>
                  <a:pt x="41" y="16"/>
                  <a:pt x="41" y="20"/>
                </a:cubicBezTo>
                <a:cubicBezTo>
                  <a:pt x="41" y="20"/>
                  <a:pt x="41" y="21"/>
                  <a:pt x="41" y="22"/>
                </a:cubicBezTo>
                <a:cubicBezTo>
                  <a:pt x="37" y="24"/>
                  <a:pt x="31" y="25"/>
                  <a:pt x="23" y="26"/>
                </a:cubicBezTo>
                <a:cubicBezTo>
                  <a:pt x="19" y="26"/>
                  <a:pt x="16" y="27"/>
                  <a:pt x="14" y="27"/>
                </a:cubicBezTo>
                <a:cubicBezTo>
                  <a:pt x="12" y="28"/>
                  <a:pt x="9" y="29"/>
                  <a:pt x="7" y="30"/>
                </a:cubicBezTo>
                <a:cubicBezTo>
                  <a:pt x="5" y="32"/>
                  <a:pt x="3" y="34"/>
                  <a:pt x="2" y="36"/>
                </a:cubicBezTo>
                <a:cubicBezTo>
                  <a:pt x="1" y="38"/>
                  <a:pt x="0" y="41"/>
                  <a:pt x="0" y="44"/>
                </a:cubicBezTo>
                <a:cubicBezTo>
                  <a:pt x="0" y="49"/>
                  <a:pt x="2" y="53"/>
                  <a:pt x="5" y="56"/>
                </a:cubicBezTo>
                <a:cubicBezTo>
                  <a:pt x="9" y="59"/>
                  <a:pt x="14" y="61"/>
                  <a:pt x="20" y="61"/>
                </a:cubicBezTo>
                <a:cubicBezTo>
                  <a:pt x="24" y="61"/>
                  <a:pt x="28" y="60"/>
                  <a:pt x="31" y="59"/>
                </a:cubicBezTo>
                <a:cubicBezTo>
                  <a:pt x="34" y="57"/>
                  <a:pt x="38" y="55"/>
                  <a:pt x="42" y="52"/>
                </a:cubicBezTo>
                <a:cubicBezTo>
                  <a:pt x="42" y="55"/>
                  <a:pt x="42" y="57"/>
                  <a:pt x="43" y="59"/>
                </a:cubicBezTo>
                <a:cubicBezTo>
                  <a:pt x="43" y="59"/>
                  <a:pt x="43" y="59"/>
                  <a:pt x="43" y="59"/>
                </a:cubicBezTo>
                <a:close/>
                <a:moveTo>
                  <a:pt x="41" y="34"/>
                </a:moveTo>
                <a:cubicBezTo>
                  <a:pt x="41" y="38"/>
                  <a:pt x="40" y="41"/>
                  <a:pt x="39" y="44"/>
                </a:cubicBezTo>
                <a:cubicBezTo>
                  <a:pt x="38" y="46"/>
                  <a:pt x="36" y="49"/>
                  <a:pt x="33" y="50"/>
                </a:cubicBezTo>
                <a:cubicBezTo>
                  <a:pt x="30" y="52"/>
                  <a:pt x="26" y="53"/>
                  <a:pt x="22" y="53"/>
                </a:cubicBezTo>
                <a:cubicBezTo>
                  <a:pt x="19" y="53"/>
                  <a:pt x="16" y="52"/>
                  <a:pt x="14" y="50"/>
                </a:cubicBezTo>
                <a:cubicBezTo>
                  <a:pt x="12" y="48"/>
                  <a:pt x="11" y="46"/>
                  <a:pt x="11" y="44"/>
                </a:cubicBezTo>
                <a:cubicBezTo>
                  <a:pt x="11" y="42"/>
                  <a:pt x="11" y="40"/>
                  <a:pt x="12" y="39"/>
                </a:cubicBezTo>
                <a:cubicBezTo>
                  <a:pt x="13" y="38"/>
                  <a:pt x="14" y="36"/>
                  <a:pt x="16" y="36"/>
                </a:cubicBezTo>
                <a:cubicBezTo>
                  <a:pt x="18" y="35"/>
                  <a:pt x="20" y="34"/>
                  <a:pt x="25" y="34"/>
                </a:cubicBezTo>
                <a:cubicBezTo>
                  <a:pt x="32" y="33"/>
                  <a:pt x="37" y="32"/>
                  <a:pt x="41" y="30"/>
                </a:cubicBezTo>
                <a:cubicBezTo>
                  <a:pt x="41" y="34"/>
                  <a:pt x="41" y="34"/>
                  <a:pt x="41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918"/>
          <p:cNvSpPr>
            <a:spLocks/>
          </p:cNvSpPr>
          <p:nvPr/>
        </p:nvSpPr>
        <p:spPr bwMode="auto">
          <a:xfrm>
            <a:off x="5899150" y="787400"/>
            <a:ext cx="101600" cy="128588"/>
          </a:xfrm>
          <a:custGeom>
            <a:avLst/>
            <a:gdLst>
              <a:gd name="T0" fmla="*/ 10 w 47"/>
              <a:gd name="T1" fmla="*/ 59 h 59"/>
              <a:gd name="T2" fmla="*/ 10 w 47"/>
              <a:gd name="T3" fmla="*/ 27 h 59"/>
              <a:gd name="T4" fmla="*/ 14 w 47"/>
              <a:gd name="T5" fmla="*/ 12 h 59"/>
              <a:gd name="T6" fmla="*/ 25 w 47"/>
              <a:gd name="T7" fmla="*/ 8 h 59"/>
              <a:gd name="T8" fmla="*/ 32 w 47"/>
              <a:gd name="T9" fmla="*/ 10 h 59"/>
              <a:gd name="T10" fmla="*/ 36 w 47"/>
              <a:gd name="T11" fmla="*/ 15 h 59"/>
              <a:gd name="T12" fmla="*/ 37 w 47"/>
              <a:gd name="T13" fmla="*/ 24 h 59"/>
              <a:gd name="T14" fmla="*/ 37 w 47"/>
              <a:gd name="T15" fmla="*/ 59 h 59"/>
              <a:gd name="T16" fmla="*/ 47 w 47"/>
              <a:gd name="T17" fmla="*/ 59 h 59"/>
              <a:gd name="T18" fmla="*/ 47 w 47"/>
              <a:gd name="T19" fmla="*/ 23 h 59"/>
              <a:gd name="T20" fmla="*/ 47 w 47"/>
              <a:gd name="T21" fmla="*/ 14 h 59"/>
              <a:gd name="T22" fmla="*/ 44 w 47"/>
              <a:gd name="T23" fmla="*/ 7 h 59"/>
              <a:gd name="T24" fmla="*/ 37 w 47"/>
              <a:gd name="T25" fmla="*/ 2 h 59"/>
              <a:gd name="T26" fmla="*/ 27 w 47"/>
              <a:gd name="T27" fmla="*/ 0 h 59"/>
              <a:gd name="T28" fmla="*/ 9 w 47"/>
              <a:gd name="T29" fmla="*/ 9 h 59"/>
              <a:gd name="T30" fmla="*/ 9 w 47"/>
              <a:gd name="T31" fmla="*/ 1 h 59"/>
              <a:gd name="T32" fmla="*/ 0 w 47"/>
              <a:gd name="T33" fmla="*/ 1 h 59"/>
              <a:gd name="T34" fmla="*/ 0 w 47"/>
              <a:gd name="T35" fmla="*/ 59 h 59"/>
              <a:gd name="T36" fmla="*/ 10 w 47"/>
              <a:gd name="T3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7" h="59">
                <a:moveTo>
                  <a:pt x="10" y="59"/>
                </a:moveTo>
                <a:cubicBezTo>
                  <a:pt x="10" y="27"/>
                  <a:pt x="10" y="27"/>
                  <a:pt x="10" y="27"/>
                </a:cubicBezTo>
                <a:cubicBezTo>
                  <a:pt x="10" y="20"/>
                  <a:pt x="11" y="15"/>
                  <a:pt x="14" y="12"/>
                </a:cubicBezTo>
                <a:cubicBezTo>
                  <a:pt x="17" y="10"/>
                  <a:pt x="21" y="8"/>
                  <a:pt x="25" y="8"/>
                </a:cubicBezTo>
                <a:cubicBezTo>
                  <a:pt x="28" y="8"/>
                  <a:pt x="30" y="9"/>
                  <a:pt x="32" y="10"/>
                </a:cubicBezTo>
                <a:cubicBezTo>
                  <a:pt x="34" y="11"/>
                  <a:pt x="36" y="13"/>
                  <a:pt x="36" y="15"/>
                </a:cubicBezTo>
                <a:cubicBezTo>
                  <a:pt x="37" y="17"/>
                  <a:pt x="37" y="20"/>
                  <a:pt x="37" y="24"/>
                </a:cubicBezTo>
                <a:cubicBezTo>
                  <a:pt x="37" y="59"/>
                  <a:pt x="37" y="59"/>
                  <a:pt x="37" y="59"/>
                </a:cubicBezTo>
                <a:cubicBezTo>
                  <a:pt x="47" y="59"/>
                  <a:pt x="47" y="59"/>
                  <a:pt x="47" y="59"/>
                </a:cubicBezTo>
                <a:cubicBezTo>
                  <a:pt x="47" y="23"/>
                  <a:pt x="47" y="23"/>
                  <a:pt x="47" y="23"/>
                </a:cubicBezTo>
                <a:cubicBezTo>
                  <a:pt x="47" y="19"/>
                  <a:pt x="47" y="16"/>
                  <a:pt x="47" y="14"/>
                </a:cubicBezTo>
                <a:cubicBezTo>
                  <a:pt x="46" y="11"/>
                  <a:pt x="45" y="9"/>
                  <a:pt x="44" y="7"/>
                </a:cubicBezTo>
                <a:cubicBezTo>
                  <a:pt x="42" y="5"/>
                  <a:pt x="40" y="3"/>
                  <a:pt x="37" y="2"/>
                </a:cubicBezTo>
                <a:cubicBezTo>
                  <a:pt x="34" y="0"/>
                  <a:pt x="31" y="0"/>
                  <a:pt x="27" y="0"/>
                </a:cubicBezTo>
                <a:cubicBezTo>
                  <a:pt x="19" y="0"/>
                  <a:pt x="13" y="3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919"/>
          <p:cNvSpPr>
            <a:spLocks/>
          </p:cNvSpPr>
          <p:nvPr/>
        </p:nvSpPr>
        <p:spPr bwMode="auto">
          <a:xfrm>
            <a:off x="6032500" y="787400"/>
            <a:ext cx="104775" cy="128588"/>
          </a:xfrm>
          <a:custGeom>
            <a:avLst/>
            <a:gdLst>
              <a:gd name="T0" fmla="*/ 10 w 48"/>
              <a:gd name="T1" fmla="*/ 59 h 59"/>
              <a:gd name="T2" fmla="*/ 10 w 48"/>
              <a:gd name="T3" fmla="*/ 27 h 59"/>
              <a:gd name="T4" fmla="*/ 15 w 48"/>
              <a:gd name="T5" fmla="*/ 12 h 59"/>
              <a:gd name="T6" fmla="*/ 26 w 48"/>
              <a:gd name="T7" fmla="*/ 8 h 59"/>
              <a:gd name="T8" fmla="*/ 33 w 48"/>
              <a:gd name="T9" fmla="*/ 10 h 59"/>
              <a:gd name="T10" fmla="*/ 37 w 48"/>
              <a:gd name="T11" fmla="*/ 15 h 59"/>
              <a:gd name="T12" fmla="*/ 38 w 48"/>
              <a:gd name="T13" fmla="*/ 24 h 59"/>
              <a:gd name="T14" fmla="*/ 38 w 48"/>
              <a:gd name="T15" fmla="*/ 59 h 59"/>
              <a:gd name="T16" fmla="*/ 48 w 48"/>
              <a:gd name="T17" fmla="*/ 59 h 59"/>
              <a:gd name="T18" fmla="*/ 48 w 48"/>
              <a:gd name="T19" fmla="*/ 23 h 59"/>
              <a:gd name="T20" fmla="*/ 47 w 48"/>
              <a:gd name="T21" fmla="*/ 14 h 59"/>
              <a:gd name="T22" fmla="*/ 44 w 48"/>
              <a:gd name="T23" fmla="*/ 7 h 59"/>
              <a:gd name="T24" fmla="*/ 38 w 48"/>
              <a:gd name="T25" fmla="*/ 2 h 59"/>
              <a:gd name="T26" fmla="*/ 28 w 48"/>
              <a:gd name="T27" fmla="*/ 0 h 59"/>
              <a:gd name="T28" fmla="*/ 9 w 48"/>
              <a:gd name="T29" fmla="*/ 9 h 59"/>
              <a:gd name="T30" fmla="*/ 9 w 48"/>
              <a:gd name="T31" fmla="*/ 1 h 59"/>
              <a:gd name="T32" fmla="*/ 0 w 48"/>
              <a:gd name="T33" fmla="*/ 1 h 59"/>
              <a:gd name="T34" fmla="*/ 0 w 48"/>
              <a:gd name="T35" fmla="*/ 59 h 59"/>
              <a:gd name="T36" fmla="*/ 10 w 48"/>
              <a:gd name="T3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8" h="59">
                <a:moveTo>
                  <a:pt x="10" y="59"/>
                </a:moveTo>
                <a:cubicBezTo>
                  <a:pt x="10" y="27"/>
                  <a:pt x="10" y="27"/>
                  <a:pt x="10" y="27"/>
                </a:cubicBezTo>
                <a:cubicBezTo>
                  <a:pt x="10" y="20"/>
                  <a:pt x="12" y="15"/>
                  <a:pt x="15" y="12"/>
                </a:cubicBezTo>
                <a:cubicBezTo>
                  <a:pt x="18" y="10"/>
                  <a:pt x="22" y="8"/>
                  <a:pt x="26" y="8"/>
                </a:cubicBezTo>
                <a:cubicBezTo>
                  <a:pt x="28" y="8"/>
                  <a:pt x="31" y="9"/>
                  <a:pt x="33" y="10"/>
                </a:cubicBezTo>
                <a:cubicBezTo>
                  <a:pt x="35" y="11"/>
                  <a:pt x="36" y="13"/>
                  <a:pt x="37" y="15"/>
                </a:cubicBezTo>
                <a:cubicBezTo>
                  <a:pt x="38" y="17"/>
                  <a:pt x="38" y="20"/>
                  <a:pt x="38" y="24"/>
                </a:cubicBezTo>
                <a:cubicBezTo>
                  <a:pt x="38" y="59"/>
                  <a:pt x="38" y="59"/>
                  <a:pt x="38" y="59"/>
                </a:cubicBezTo>
                <a:cubicBezTo>
                  <a:pt x="48" y="59"/>
                  <a:pt x="48" y="59"/>
                  <a:pt x="48" y="59"/>
                </a:cubicBezTo>
                <a:cubicBezTo>
                  <a:pt x="48" y="23"/>
                  <a:pt x="48" y="23"/>
                  <a:pt x="48" y="23"/>
                </a:cubicBezTo>
                <a:cubicBezTo>
                  <a:pt x="48" y="19"/>
                  <a:pt x="48" y="16"/>
                  <a:pt x="47" y="14"/>
                </a:cubicBezTo>
                <a:cubicBezTo>
                  <a:pt x="47" y="11"/>
                  <a:pt x="46" y="9"/>
                  <a:pt x="44" y="7"/>
                </a:cubicBezTo>
                <a:cubicBezTo>
                  <a:pt x="43" y="5"/>
                  <a:pt x="40" y="3"/>
                  <a:pt x="38" y="2"/>
                </a:cubicBezTo>
                <a:cubicBezTo>
                  <a:pt x="35" y="0"/>
                  <a:pt x="31" y="0"/>
                  <a:pt x="28" y="0"/>
                </a:cubicBezTo>
                <a:cubicBezTo>
                  <a:pt x="20" y="0"/>
                  <a:pt x="14" y="3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920"/>
          <p:cNvSpPr>
            <a:spLocks/>
          </p:cNvSpPr>
          <p:nvPr/>
        </p:nvSpPr>
        <p:spPr bwMode="auto">
          <a:xfrm>
            <a:off x="6161088" y="787400"/>
            <a:ext cx="103188" cy="133350"/>
          </a:xfrm>
          <a:custGeom>
            <a:avLst/>
            <a:gdLst>
              <a:gd name="T0" fmla="*/ 8 w 48"/>
              <a:gd name="T1" fmla="*/ 56 h 61"/>
              <a:gd name="T2" fmla="*/ 25 w 48"/>
              <a:gd name="T3" fmla="*/ 61 h 61"/>
              <a:gd name="T4" fmla="*/ 37 w 48"/>
              <a:gd name="T5" fmla="*/ 58 h 61"/>
              <a:gd name="T6" fmla="*/ 45 w 48"/>
              <a:gd name="T7" fmla="*/ 51 h 61"/>
              <a:gd name="T8" fmla="*/ 48 w 48"/>
              <a:gd name="T9" fmla="*/ 42 h 61"/>
              <a:gd name="T10" fmla="*/ 46 w 48"/>
              <a:gd name="T11" fmla="*/ 34 h 61"/>
              <a:gd name="T12" fmla="*/ 39 w 48"/>
              <a:gd name="T13" fmla="*/ 29 h 61"/>
              <a:gd name="T14" fmla="*/ 25 w 48"/>
              <a:gd name="T15" fmla="*/ 24 h 61"/>
              <a:gd name="T16" fmla="*/ 16 w 48"/>
              <a:gd name="T17" fmla="*/ 21 h 61"/>
              <a:gd name="T18" fmla="*/ 12 w 48"/>
              <a:gd name="T19" fmla="*/ 19 h 61"/>
              <a:gd name="T20" fmla="*/ 11 w 48"/>
              <a:gd name="T21" fmla="*/ 15 h 61"/>
              <a:gd name="T22" fmla="*/ 14 w 48"/>
              <a:gd name="T23" fmla="*/ 10 h 61"/>
              <a:gd name="T24" fmla="*/ 24 w 48"/>
              <a:gd name="T25" fmla="*/ 8 h 61"/>
              <a:gd name="T26" fmla="*/ 33 w 48"/>
              <a:gd name="T27" fmla="*/ 10 h 61"/>
              <a:gd name="T28" fmla="*/ 36 w 48"/>
              <a:gd name="T29" fmla="*/ 17 h 61"/>
              <a:gd name="T30" fmla="*/ 46 w 48"/>
              <a:gd name="T31" fmla="*/ 16 h 61"/>
              <a:gd name="T32" fmla="*/ 43 w 48"/>
              <a:gd name="T33" fmla="*/ 7 h 61"/>
              <a:gd name="T34" fmla="*/ 35 w 48"/>
              <a:gd name="T35" fmla="*/ 2 h 61"/>
              <a:gd name="T36" fmla="*/ 23 w 48"/>
              <a:gd name="T37" fmla="*/ 0 h 61"/>
              <a:gd name="T38" fmla="*/ 15 w 48"/>
              <a:gd name="T39" fmla="*/ 1 h 61"/>
              <a:gd name="T40" fmla="*/ 8 w 48"/>
              <a:gd name="T41" fmla="*/ 4 h 61"/>
              <a:gd name="T42" fmla="*/ 3 w 48"/>
              <a:gd name="T43" fmla="*/ 9 h 61"/>
              <a:gd name="T44" fmla="*/ 2 w 48"/>
              <a:gd name="T45" fmla="*/ 17 h 61"/>
              <a:gd name="T46" fmla="*/ 4 w 48"/>
              <a:gd name="T47" fmla="*/ 24 h 61"/>
              <a:gd name="T48" fmla="*/ 10 w 48"/>
              <a:gd name="T49" fmla="*/ 30 h 61"/>
              <a:gd name="T50" fmla="*/ 25 w 48"/>
              <a:gd name="T51" fmla="*/ 35 h 61"/>
              <a:gd name="T52" fmla="*/ 35 w 48"/>
              <a:gd name="T53" fmla="*/ 38 h 61"/>
              <a:gd name="T54" fmla="*/ 38 w 48"/>
              <a:gd name="T55" fmla="*/ 43 h 61"/>
              <a:gd name="T56" fmla="*/ 35 w 48"/>
              <a:gd name="T57" fmla="*/ 50 h 61"/>
              <a:gd name="T58" fmla="*/ 25 w 48"/>
              <a:gd name="T59" fmla="*/ 52 h 61"/>
              <a:gd name="T60" fmla="*/ 14 w 48"/>
              <a:gd name="T61" fmla="*/ 49 h 61"/>
              <a:gd name="T62" fmla="*/ 10 w 48"/>
              <a:gd name="T63" fmla="*/ 40 h 61"/>
              <a:gd name="T64" fmla="*/ 0 w 48"/>
              <a:gd name="T65" fmla="*/ 42 h 61"/>
              <a:gd name="T66" fmla="*/ 8 w 48"/>
              <a:gd name="T67" fmla="*/ 5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8" h="61">
                <a:moveTo>
                  <a:pt x="8" y="56"/>
                </a:moveTo>
                <a:cubicBezTo>
                  <a:pt x="12" y="59"/>
                  <a:pt x="17" y="61"/>
                  <a:pt x="25" y="61"/>
                </a:cubicBezTo>
                <a:cubicBezTo>
                  <a:pt x="29" y="61"/>
                  <a:pt x="34" y="60"/>
                  <a:pt x="37" y="58"/>
                </a:cubicBezTo>
                <a:cubicBezTo>
                  <a:pt x="41" y="57"/>
                  <a:pt x="44" y="54"/>
                  <a:pt x="45" y="51"/>
                </a:cubicBezTo>
                <a:cubicBezTo>
                  <a:pt x="47" y="49"/>
                  <a:pt x="48" y="45"/>
                  <a:pt x="48" y="42"/>
                </a:cubicBezTo>
                <a:cubicBezTo>
                  <a:pt x="48" y="39"/>
                  <a:pt x="48" y="36"/>
                  <a:pt x="46" y="34"/>
                </a:cubicBezTo>
                <a:cubicBezTo>
                  <a:pt x="44" y="31"/>
                  <a:pt x="42" y="30"/>
                  <a:pt x="39" y="29"/>
                </a:cubicBezTo>
                <a:cubicBezTo>
                  <a:pt x="37" y="27"/>
                  <a:pt x="32" y="26"/>
                  <a:pt x="25" y="24"/>
                </a:cubicBezTo>
                <a:cubicBezTo>
                  <a:pt x="20" y="23"/>
                  <a:pt x="17" y="22"/>
                  <a:pt x="16" y="21"/>
                </a:cubicBezTo>
                <a:cubicBezTo>
                  <a:pt x="14" y="21"/>
                  <a:pt x="13" y="20"/>
                  <a:pt x="12" y="19"/>
                </a:cubicBezTo>
                <a:cubicBezTo>
                  <a:pt x="12" y="18"/>
                  <a:pt x="11" y="17"/>
                  <a:pt x="11" y="15"/>
                </a:cubicBezTo>
                <a:cubicBezTo>
                  <a:pt x="11" y="13"/>
                  <a:pt x="12" y="12"/>
                  <a:pt x="14" y="10"/>
                </a:cubicBezTo>
                <a:cubicBezTo>
                  <a:pt x="16" y="9"/>
                  <a:pt x="19" y="8"/>
                  <a:pt x="24" y="8"/>
                </a:cubicBezTo>
                <a:cubicBezTo>
                  <a:pt x="28" y="8"/>
                  <a:pt x="31" y="9"/>
                  <a:pt x="33" y="10"/>
                </a:cubicBezTo>
                <a:cubicBezTo>
                  <a:pt x="35" y="12"/>
                  <a:pt x="36" y="14"/>
                  <a:pt x="36" y="17"/>
                </a:cubicBezTo>
                <a:cubicBezTo>
                  <a:pt x="46" y="16"/>
                  <a:pt x="46" y="16"/>
                  <a:pt x="46" y="16"/>
                </a:cubicBezTo>
                <a:cubicBezTo>
                  <a:pt x="46" y="12"/>
                  <a:pt x="44" y="9"/>
                  <a:pt x="43" y="7"/>
                </a:cubicBezTo>
                <a:cubicBezTo>
                  <a:pt x="41" y="5"/>
                  <a:pt x="39" y="3"/>
                  <a:pt x="35" y="2"/>
                </a:cubicBezTo>
                <a:cubicBezTo>
                  <a:pt x="32" y="0"/>
                  <a:pt x="28" y="0"/>
                  <a:pt x="23" y="0"/>
                </a:cubicBezTo>
                <a:cubicBezTo>
                  <a:pt x="20" y="0"/>
                  <a:pt x="17" y="0"/>
                  <a:pt x="15" y="1"/>
                </a:cubicBezTo>
                <a:cubicBezTo>
                  <a:pt x="12" y="2"/>
                  <a:pt x="10" y="3"/>
                  <a:pt x="8" y="4"/>
                </a:cubicBezTo>
                <a:cubicBezTo>
                  <a:pt x="6" y="5"/>
                  <a:pt x="5" y="7"/>
                  <a:pt x="3" y="9"/>
                </a:cubicBezTo>
                <a:cubicBezTo>
                  <a:pt x="2" y="12"/>
                  <a:pt x="2" y="14"/>
                  <a:pt x="2" y="17"/>
                </a:cubicBezTo>
                <a:cubicBezTo>
                  <a:pt x="2" y="19"/>
                  <a:pt x="2" y="22"/>
                  <a:pt x="4" y="24"/>
                </a:cubicBezTo>
                <a:cubicBezTo>
                  <a:pt x="5" y="27"/>
                  <a:pt x="7" y="29"/>
                  <a:pt x="10" y="30"/>
                </a:cubicBezTo>
                <a:cubicBezTo>
                  <a:pt x="13" y="31"/>
                  <a:pt x="18" y="33"/>
                  <a:pt x="25" y="35"/>
                </a:cubicBezTo>
                <a:cubicBezTo>
                  <a:pt x="31" y="36"/>
                  <a:pt x="34" y="37"/>
                  <a:pt x="35" y="38"/>
                </a:cubicBezTo>
                <a:cubicBezTo>
                  <a:pt x="37" y="39"/>
                  <a:pt x="38" y="41"/>
                  <a:pt x="38" y="43"/>
                </a:cubicBezTo>
                <a:cubicBezTo>
                  <a:pt x="38" y="46"/>
                  <a:pt x="37" y="48"/>
                  <a:pt x="35" y="50"/>
                </a:cubicBezTo>
                <a:cubicBezTo>
                  <a:pt x="33" y="52"/>
                  <a:pt x="29" y="52"/>
                  <a:pt x="25" y="52"/>
                </a:cubicBezTo>
                <a:cubicBezTo>
                  <a:pt x="20" y="52"/>
                  <a:pt x="17" y="51"/>
                  <a:pt x="14" y="49"/>
                </a:cubicBezTo>
                <a:cubicBezTo>
                  <a:pt x="12" y="47"/>
                  <a:pt x="10" y="44"/>
                  <a:pt x="10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1" y="48"/>
                  <a:pt x="4" y="53"/>
                  <a:pt x="8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1921"/>
          <p:cNvSpPr>
            <a:spLocks/>
          </p:cNvSpPr>
          <p:nvPr/>
        </p:nvSpPr>
        <p:spPr bwMode="auto">
          <a:xfrm>
            <a:off x="6278563" y="790575"/>
            <a:ext cx="115888" cy="177800"/>
          </a:xfrm>
          <a:custGeom>
            <a:avLst/>
            <a:gdLst>
              <a:gd name="T0" fmla="*/ 12 w 54"/>
              <a:gd name="T1" fmla="*/ 82 h 82"/>
              <a:gd name="T2" fmla="*/ 20 w 54"/>
              <a:gd name="T3" fmla="*/ 80 h 82"/>
              <a:gd name="T4" fmla="*/ 26 w 54"/>
              <a:gd name="T5" fmla="*/ 72 h 82"/>
              <a:gd name="T6" fmla="*/ 32 w 54"/>
              <a:gd name="T7" fmla="*/ 59 h 82"/>
              <a:gd name="T8" fmla="*/ 54 w 54"/>
              <a:gd name="T9" fmla="*/ 0 h 82"/>
              <a:gd name="T10" fmla="*/ 44 w 54"/>
              <a:gd name="T11" fmla="*/ 0 h 82"/>
              <a:gd name="T12" fmla="*/ 32 w 54"/>
              <a:gd name="T13" fmla="*/ 34 h 82"/>
              <a:gd name="T14" fmla="*/ 27 w 54"/>
              <a:gd name="T15" fmla="*/ 47 h 82"/>
              <a:gd name="T16" fmla="*/ 23 w 54"/>
              <a:gd name="T17" fmla="*/ 34 h 82"/>
              <a:gd name="T18" fmla="*/ 11 w 54"/>
              <a:gd name="T19" fmla="*/ 0 h 82"/>
              <a:gd name="T20" fmla="*/ 0 w 54"/>
              <a:gd name="T21" fmla="*/ 0 h 82"/>
              <a:gd name="T22" fmla="*/ 23 w 54"/>
              <a:gd name="T23" fmla="*/ 58 h 82"/>
              <a:gd name="T24" fmla="*/ 22 w 54"/>
              <a:gd name="T25" fmla="*/ 61 h 82"/>
              <a:gd name="T26" fmla="*/ 19 w 54"/>
              <a:gd name="T27" fmla="*/ 68 h 82"/>
              <a:gd name="T28" fmla="*/ 15 w 54"/>
              <a:gd name="T29" fmla="*/ 71 h 82"/>
              <a:gd name="T30" fmla="*/ 10 w 54"/>
              <a:gd name="T31" fmla="*/ 72 h 82"/>
              <a:gd name="T32" fmla="*/ 5 w 54"/>
              <a:gd name="T33" fmla="*/ 71 h 82"/>
              <a:gd name="T34" fmla="*/ 6 w 54"/>
              <a:gd name="T35" fmla="*/ 81 h 82"/>
              <a:gd name="T36" fmla="*/ 12 w 54"/>
              <a:gd name="T37" fmla="*/ 82 h 82"/>
              <a:gd name="T38" fmla="*/ 12 w 54"/>
              <a:gd name="T39" fmla="*/ 8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4" h="82">
                <a:moveTo>
                  <a:pt x="12" y="82"/>
                </a:moveTo>
                <a:cubicBezTo>
                  <a:pt x="15" y="82"/>
                  <a:pt x="18" y="81"/>
                  <a:pt x="20" y="80"/>
                </a:cubicBezTo>
                <a:cubicBezTo>
                  <a:pt x="22" y="78"/>
                  <a:pt x="24" y="76"/>
                  <a:pt x="26" y="72"/>
                </a:cubicBezTo>
                <a:cubicBezTo>
                  <a:pt x="27" y="70"/>
                  <a:pt x="29" y="66"/>
                  <a:pt x="32" y="59"/>
                </a:cubicBezTo>
                <a:cubicBezTo>
                  <a:pt x="54" y="0"/>
                  <a:pt x="54" y="0"/>
                  <a:pt x="54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32" y="34"/>
                  <a:pt x="32" y="34"/>
                  <a:pt x="32" y="34"/>
                </a:cubicBezTo>
                <a:cubicBezTo>
                  <a:pt x="30" y="38"/>
                  <a:pt x="29" y="43"/>
                  <a:pt x="27" y="47"/>
                </a:cubicBezTo>
                <a:cubicBezTo>
                  <a:pt x="26" y="43"/>
                  <a:pt x="25" y="38"/>
                  <a:pt x="23" y="34"/>
                </a:cubicBezTo>
                <a:cubicBezTo>
                  <a:pt x="11" y="0"/>
                  <a:pt x="11" y="0"/>
                  <a:pt x="11" y="0"/>
                </a:cubicBezTo>
                <a:cubicBezTo>
                  <a:pt x="0" y="0"/>
                  <a:pt x="0" y="0"/>
                  <a:pt x="0" y="0"/>
                </a:cubicBezTo>
                <a:cubicBezTo>
                  <a:pt x="23" y="58"/>
                  <a:pt x="23" y="58"/>
                  <a:pt x="23" y="58"/>
                </a:cubicBezTo>
                <a:cubicBezTo>
                  <a:pt x="22" y="59"/>
                  <a:pt x="22" y="60"/>
                  <a:pt x="22" y="61"/>
                </a:cubicBezTo>
                <a:cubicBezTo>
                  <a:pt x="20" y="65"/>
                  <a:pt x="19" y="67"/>
                  <a:pt x="19" y="68"/>
                </a:cubicBezTo>
                <a:cubicBezTo>
                  <a:pt x="18" y="69"/>
                  <a:pt x="17" y="70"/>
                  <a:pt x="15" y="71"/>
                </a:cubicBezTo>
                <a:cubicBezTo>
                  <a:pt x="14" y="72"/>
                  <a:pt x="12" y="72"/>
                  <a:pt x="10" y="72"/>
                </a:cubicBezTo>
                <a:cubicBezTo>
                  <a:pt x="9" y="72"/>
                  <a:pt x="7" y="72"/>
                  <a:pt x="5" y="71"/>
                </a:cubicBezTo>
                <a:cubicBezTo>
                  <a:pt x="6" y="81"/>
                  <a:pt x="6" y="81"/>
                  <a:pt x="6" y="81"/>
                </a:cubicBezTo>
                <a:cubicBezTo>
                  <a:pt x="8" y="82"/>
                  <a:pt x="10" y="82"/>
                  <a:pt x="12" y="82"/>
                </a:cubicBezTo>
                <a:cubicBezTo>
                  <a:pt x="12" y="82"/>
                  <a:pt x="12" y="82"/>
                  <a:pt x="12" y="8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922"/>
          <p:cNvSpPr>
            <a:spLocks/>
          </p:cNvSpPr>
          <p:nvPr/>
        </p:nvSpPr>
        <p:spPr bwMode="auto">
          <a:xfrm>
            <a:off x="6403975" y="787400"/>
            <a:ext cx="106363" cy="133350"/>
          </a:xfrm>
          <a:custGeom>
            <a:avLst/>
            <a:gdLst>
              <a:gd name="T0" fmla="*/ 8 w 49"/>
              <a:gd name="T1" fmla="*/ 56 h 61"/>
              <a:gd name="T2" fmla="*/ 25 w 49"/>
              <a:gd name="T3" fmla="*/ 61 h 61"/>
              <a:gd name="T4" fmla="*/ 37 w 49"/>
              <a:gd name="T5" fmla="*/ 58 h 61"/>
              <a:gd name="T6" fmla="*/ 46 w 49"/>
              <a:gd name="T7" fmla="*/ 51 h 61"/>
              <a:gd name="T8" fmla="*/ 49 w 49"/>
              <a:gd name="T9" fmla="*/ 42 h 61"/>
              <a:gd name="T10" fmla="*/ 46 w 49"/>
              <a:gd name="T11" fmla="*/ 34 h 61"/>
              <a:gd name="T12" fmla="*/ 40 w 49"/>
              <a:gd name="T13" fmla="*/ 29 h 61"/>
              <a:gd name="T14" fmla="*/ 25 w 49"/>
              <a:gd name="T15" fmla="*/ 24 h 61"/>
              <a:gd name="T16" fmla="*/ 16 w 49"/>
              <a:gd name="T17" fmla="*/ 21 h 61"/>
              <a:gd name="T18" fmla="*/ 13 w 49"/>
              <a:gd name="T19" fmla="*/ 19 h 61"/>
              <a:gd name="T20" fmla="*/ 11 w 49"/>
              <a:gd name="T21" fmla="*/ 15 h 61"/>
              <a:gd name="T22" fmla="*/ 14 w 49"/>
              <a:gd name="T23" fmla="*/ 10 h 61"/>
              <a:gd name="T24" fmla="*/ 24 w 49"/>
              <a:gd name="T25" fmla="*/ 8 h 61"/>
              <a:gd name="T26" fmla="*/ 33 w 49"/>
              <a:gd name="T27" fmla="*/ 10 h 61"/>
              <a:gd name="T28" fmla="*/ 37 w 49"/>
              <a:gd name="T29" fmla="*/ 17 h 61"/>
              <a:gd name="T30" fmla="*/ 46 w 49"/>
              <a:gd name="T31" fmla="*/ 16 h 61"/>
              <a:gd name="T32" fmla="*/ 43 w 49"/>
              <a:gd name="T33" fmla="*/ 7 h 61"/>
              <a:gd name="T34" fmla="*/ 35 w 49"/>
              <a:gd name="T35" fmla="*/ 2 h 61"/>
              <a:gd name="T36" fmla="*/ 23 w 49"/>
              <a:gd name="T37" fmla="*/ 0 h 61"/>
              <a:gd name="T38" fmla="*/ 15 w 49"/>
              <a:gd name="T39" fmla="*/ 1 h 61"/>
              <a:gd name="T40" fmla="*/ 9 w 49"/>
              <a:gd name="T41" fmla="*/ 4 h 61"/>
              <a:gd name="T42" fmla="*/ 4 w 49"/>
              <a:gd name="T43" fmla="*/ 9 h 61"/>
              <a:gd name="T44" fmla="*/ 2 w 49"/>
              <a:gd name="T45" fmla="*/ 17 h 61"/>
              <a:gd name="T46" fmla="*/ 4 w 49"/>
              <a:gd name="T47" fmla="*/ 24 h 61"/>
              <a:gd name="T48" fmla="*/ 10 w 49"/>
              <a:gd name="T49" fmla="*/ 30 h 61"/>
              <a:gd name="T50" fmla="*/ 26 w 49"/>
              <a:gd name="T51" fmla="*/ 35 h 61"/>
              <a:gd name="T52" fmla="*/ 36 w 49"/>
              <a:gd name="T53" fmla="*/ 38 h 61"/>
              <a:gd name="T54" fmla="*/ 39 w 49"/>
              <a:gd name="T55" fmla="*/ 43 h 61"/>
              <a:gd name="T56" fmla="*/ 35 w 49"/>
              <a:gd name="T57" fmla="*/ 50 h 61"/>
              <a:gd name="T58" fmla="*/ 25 w 49"/>
              <a:gd name="T59" fmla="*/ 52 h 61"/>
              <a:gd name="T60" fmla="*/ 15 w 49"/>
              <a:gd name="T61" fmla="*/ 49 h 61"/>
              <a:gd name="T62" fmla="*/ 10 w 49"/>
              <a:gd name="T63" fmla="*/ 40 h 61"/>
              <a:gd name="T64" fmla="*/ 0 w 49"/>
              <a:gd name="T65" fmla="*/ 42 h 61"/>
              <a:gd name="T66" fmla="*/ 8 w 49"/>
              <a:gd name="T67" fmla="*/ 5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9" h="61">
                <a:moveTo>
                  <a:pt x="8" y="56"/>
                </a:moveTo>
                <a:cubicBezTo>
                  <a:pt x="12" y="59"/>
                  <a:pt x="18" y="61"/>
                  <a:pt x="25" y="61"/>
                </a:cubicBezTo>
                <a:cubicBezTo>
                  <a:pt x="30" y="61"/>
                  <a:pt x="34" y="60"/>
                  <a:pt x="37" y="58"/>
                </a:cubicBezTo>
                <a:cubicBezTo>
                  <a:pt x="41" y="57"/>
                  <a:pt x="44" y="54"/>
                  <a:pt x="46" y="51"/>
                </a:cubicBezTo>
                <a:cubicBezTo>
                  <a:pt x="48" y="49"/>
                  <a:pt x="49" y="45"/>
                  <a:pt x="49" y="42"/>
                </a:cubicBezTo>
                <a:cubicBezTo>
                  <a:pt x="49" y="39"/>
                  <a:pt x="48" y="36"/>
                  <a:pt x="46" y="34"/>
                </a:cubicBezTo>
                <a:cubicBezTo>
                  <a:pt x="45" y="31"/>
                  <a:pt x="43" y="30"/>
                  <a:pt x="40" y="29"/>
                </a:cubicBezTo>
                <a:cubicBezTo>
                  <a:pt x="37" y="27"/>
                  <a:pt x="32" y="26"/>
                  <a:pt x="25" y="24"/>
                </a:cubicBezTo>
                <a:cubicBezTo>
                  <a:pt x="20" y="23"/>
                  <a:pt x="17" y="22"/>
                  <a:pt x="16" y="21"/>
                </a:cubicBezTo>
                <a:cubicBezTo>
                  <a:pt x="15" y="21"/>
                  <a:pt x="13" y="20"/>
                  <a:pt x="13" y="19"/>
                </a:cubicBezTo>
                <a:cubicBezTo>
                  <a:pt x="12" y="18"/>
                  <a:pt x="11" y="17"/>
                  <a:pt x="11" y="15"/>
                </a:cubicBezTo>
                <a:cubicBezTo>
                  <a:pt x="11" y="13"/>
                  <a:pt x="12" y="12"/>
                  <a:pt x="14" y="10"/>
                </a:cubicBezTo>
                <a:cubicBezTo>
                  <a:pt x="16" y="9"/>
                  <a:pt x="20" y="8"/>
                  <a:pt x="24" y="8"/>
                </a:cubicBezTo>
                <a:cubicBezTo>
                  <a:pt x="28" y="8"/>
                  <a:pt x="31" y="9"/>
                  <a:pt x="33" y="10"/>
                </a:cubicBezTo>
                <a:cubicBezTo>
                  <a:pt x="35" y="12"/>
                  <a:pt x="36" y="14"/>
                  <a:pt x="37" y="17"/>
                </a:cubicBezTo>
                <a:cubicBezTo>
                  <a:pt x="46" y="16"/>
                  <a:pt x="46" y="16"/>
                  <a:pt x="46" y="16"/>
                </a:cubicBezTo>
                <a:cubicBezTo>
                  <a:pt x="46" y="12"/>
                  <a:pt x="45" y="9"/>
                  <a:pt x="43" y="7"/>
                </a:cubicBezTo>
                <a:cubicBezTo>
                  <a:pt x="41" y="5"/>
                  <a:pt x="39" y="3"/>
                  <a:pt x="35" y="2"/>
                </a:cubicBezTo>
                <a:cubicBezTo>
                  <a:pt x="32" y="0"/>
                  <a:pt x="28" y="0"/>
                  <a:pt x="23" y="0"/>
                </a:cubicBezTo>
                <a:cubicBezTo>
                  <a:pt x="20" y="0"/>
                  <a:pt x="17" y="0"/>
                  <a:pt x="15" y="1"/>
                </a:cubicBezTo>
                <a:cubicBezTo>
                  <a:pt x="12" y="2"/>
                  <a:pt x="10" y="3"/>
                  <a:pt x="9" y="4"/>
                </a:cubicBezTo>
                <a:cubicBezTo>
                  <a:pt x="7" y="5"/>
                  <a:pt x="5" y="7"/>
                  <a:pt x="4" y="9"/>
                </a:cubicBezTo>
                <a:cubicBezTo>
                  <a:pt x="3" y="12"/>
                  <a:pt x="2" y="14"/>
                  <a:pt x="2" y="17"/>
                </a:cubicBezTo>
                <a:cubicBezTo>
                  <a:pt x="2" y="19"/>
                  <a:pt x="3" y="22"/>
                  <a:pt x="4" y="24"/>
                </a:cubicBezTo>
                <a:cubicBezTo>
                  <a:pt x="6" y="27"/>
                  <a:pt x="8" y="29"/>
                  <a:pt x="10" y="30"/>
                </a:cubicBezTo>
                <a:cubicBezTo>
                  <a:pt x="13" y="31"/>
                  <a:pt x="18" y="33"/>
                  <a:pt x="26" y="35"/>
                </a:cubicBezTo>
                <a:cubicBezTo>
                  <a:pt x="31" y="36"/>
                  <a:pt x="34" y="37"/>
                  <a:pt x="36" y="38"/>
                </a:cubicBezTo>
                <a:cubicBezTo>
                  <a:pt x="38" y="39"/>
                  <a:pt x="39" y="41"/>
                  <a:pt x="39" y="43"/>
                </a:cubicBezTo>
                <a:cubicBezTo>
                  <a:pt x="39" y="46"/>
                  <a:pt x="37" y="48"/>
                  <a:pt x="35" y="50"/>
                </a:cubicBezTo>
                <a:cubicBezTo>
                  <a:pt x="33" y="52"/>
                  <a:pt x="30" y="52"/>
                  <a:pt x="25" y="52"/>
                </a:cubicBezTo>
                <a:cubicBezTo>
                  <a:pt x="21" y="52"/>
                  <a:pt x="17" y="51"/>
                  <a:pt x="15" y="49"/>
                </a:cubicBezTo>
                <a:cubicBezTo>
                  <a:pt x="12" y="47"/>
                  <a:pt x="11" y="44"/>
                  <a:pt x="10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1" y="48"/>
                  <a:pt x="4" y="53"/>
                  <a:pt x="8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923"/>
          <p:cNvSpPr>
            <a:spLocks/>
          </p:cNvSpPr>
          <p:nvPr/>
        </p:nvSpPr>
        <p:spPr bwMode="auto">
          <a:xfrm>
            <a:off x="6523038" y="747713"/>
            <a:ext cx="60325" cy="169863"/>
          </a:xfrm>
          <a:custGeom>
            <a:avLst/>
            <a:gdLst>
              <a:gd name="T0" fmla="*/ 23 w 28"/>
              <a:gd name="T1" fmla="*/ 70 h 79"/>
              <a:gd name="T2" fmla="*/ 19 w 28"/>
              <a:gd name="T3" fmla="*/ 69 h 79"/>
              <a:gd name="T4" fmla="*/ 18 w 28"/>
              <a:gd name="T5" fmla="*/ 67 h 79"/>
              <a:gd name="T6" fmla="*/ 17 w 28"/>
              <a:gd name="T7" fmla="*/ 62 h 79"/>
              <a:gd name="T8" fmla="*/ 17 w 28"/>
              <a:gd name="T9" fmla="*/ 28 h 79"/>
              <a:gd name="T10" fmla="*/ 27 w 28"/>
              <a:gd name="T11" fmla="*/ 28 h 79"/>
              <a:gd name="T12" fmla="*/ 27 w 28"/>
              <a:gd name="T13" fmla="*/ 20 h 79"/>
              <a:gd name="T14" fmla="*/ 17 w 28"/>
              <a:gd name="T15" fmla="*/ 20 h 79"/>
              <a:gd name="T16" fmla="*/ 17 w 28"/>
              <a:gd name="T17" fmla="*/ 0 h 79"/>
              <a:gd name="T18" fmla="*/ 7 w 28"/>
              <a:gd name="T19" fmla="*/ 6 h 79"/>
              <a:gd name="T20" fmla="*/ 7 w 28"/>
              <a:gd name="T21" fmla="*/ 20 h 79"/>
              <a:gd name="T22" fmla="*/ 0 w 28"/>
              <a:gd name="T23" fmla="*/ 20 h 79"/>
              <a:gd name="T24" fmla="*/ 0 w 28"/>
              <a:gd name="T25" fmla="*/ 28 h 79"/>
              <a:gd name="T26" fmla="*/ 7 w 28"/>
              <a:gd name="T27" fmla="*/ 28 h 79"/>
              <a:gd name="T28" fmla="*/ 7 w 28"/>
              <a:gd name="T29" fmla="*/ 61 h 79"/>
              <a:gd name="T30" fmla="*/ 8 w 28"/>
              <a:gd name="T31" fmla="*/ 73 h 79"/>
              <a:gd name="T32" fmla="*/ 13 w 28"/>
              <a:gd name="T33" fmla="*/ 77 h 79"/>
              <a:gd name="T34" fmla="*/ 21 w 28"/>
              <a:gd name="T35" fmla="*/ 79 h 79"/>
              <a:gd name="T36" fmla="*/ 28 w 28"/>
              <a:gd name="T37" fmla="*/ 78 h 79"/>
              <a:gd name="T38" fmla="*/ 27 w 28"/>
              <a:gd name="T39" fmla="*/ 69 h 79"/>
              <a:gd name="T40" fmla="*/ 23 w 28"/>
              <a:gd name="T41" fmla="*/ 70 h 79"/>
              <a:gd name="T42" fmla="*/ 23 w 28"/>
              <a:gd name="T43" fmla="*/ 7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8" h="79">
                <a:moveTo>
                  <a:pt x="23" y="70"/>
                </a:moveTo>
                <a:cubicBezTo>
                  <a:pt x="21" y="70"/>
                  <a:pt x="20" y="70"/>
                  <a:pt x="19" y="69"/>
                </a:cubicBezTo>
                <a:cubicBezTo>
                  <a:pt x="18" y="69"/>
                  <a:pt x="18" y="68"/>
                  <a:pt x="18" y="67"/>
                </a:cubicBezTo>
                <a:cubicBezTo>
                  <a:pt x="17" y="66"/>
                  <a:pt x="17" y="65"/>
                  <a:pt x="17" y="62"/>
                </a:cubicBezTo>
                <a:cubicBezTo>
                  <a:pt x="17" y="28"/>
                  <a:pt x="17" y="28"/>
                  <a:pt x="17" y="28"/>
                </a:cubicBezTo>
                <a:cubicBezTo>
                  <a:pt x="27" y="28"/>
                  <a:pt x="27" y="28"/>
                  <a:pt x="27" y="28"/>
                </a:cubicBezTo>
                <a:cubicBezTo>
                  <a:pt x="27" y="20"/>
                  <a:pt x="27" y="20"/>
                  <a:pt x="2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0"/>
                  <a:pt x="17" y="0"/>
                  <a:pt x="17" y="0"/>
                </a:cubicBezTo>
                <a:cubicBezTo>
                  <a:pt x="7" y="6"/>
                  <a:pt x="7" y="6"/>
                  <a:pt x="7" y="6"/>
                </a:cubicBezTo>
                <a:cubicBezTo>
                  <a:pt x="7" y="20"/>
                  <a:pt x="7" y="20"/>
                  <a:pt x="7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8"/>
                  <a:pt x="0" y="28"/>
                  <a:pt x="0" y="28"/>
                </a:cubicBezTo>
                <a:cubicBezTo>
                  <a:pt x="7" y="28"/>
                  <a:pt x="7" y="28"/>
                  <a:pt x="7" y="28"/>
                </a:cubicBezTo>
                <a:cubicBezTo>
                  <a:pt x="7" y="61"/>
                  <a:pt x="7" y="61"/>
                  <a:pt x="7" y="61"/>
                </a:cubicBezTo>
                <a:cubicBezTo>
                  <a:pt x="7" y="67"/>
                  <a:pt x="8" y="71"/>
                  <a:pt x="8" y="73"/>
                </a:cubicBezTo>
                <a:cubicBezTo>
                  <a:pt x="9" y="75"/>
                  <a:pt x="11" y="76"/>
                  <a:pt x="13" y="77"/>
                </a:cubicBezTo>
                <a:cubicBezTo>
                  <a:pt x="15" y="78"/>
                  <a:pt x="17" y="79"/>
                  <a:pt x="21" y="79"/>
                </a:cubicBezTo>
                <a:cubicBezTo>
                  <a:pt x="23" y="79"/>
                  <a:pt x="26" y="79"/>
                  <a:pt x="28" y="78"/>
                </a:cubicBezTo>
                <a:cubicBezTo>
                  <a:pt x="27" y="69"/>
                  <a:pt x="27" y="69"/>
                  <a:pt x="27" y="69"/>
                </a:cubicBezTo>
                <a:cubicBezTo>
                  <a:pt x="25" y="70"/>
                  <a:pt x="24" y="70"/>
                  <a:pt x="23" y="70"/>
                </a:cubicBezTo>
                <a:cubicBezTo>
                  <a:pt x="23" y="70"/>
                  <a:pt x="23" y="70"/>
                  <a:pt x="23" y="7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924"/>
          <p:cNvSpPr>
            <a:spLocks noEditPoints="1"/>
          </p:cNvSpPr>
          <p:nvPr/>
        </p:nvSpPr>
        <p:spPr bwMode="auto">
          <a:xfrm>
            <a:off x="6594475" y="787400"/>
            <a:ext cx="115888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1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7 w 54"/>
              <a:gd name="T13" fmla="*/ 8 h 61"/>
              <a:gd name="T14" fmla="*/ 28 w 54"/>
              <a:gd name="T15" fmla="*/ 0 h 61"/>
              <a:gd name="T16" fmla="*/ 8 w 54"/>
              <a:gd name="T17" fmla="*/ 8 h 61"/>
              <a:gd name="T18" fmla="*/ 0 w 54"/>
              <a:gd name="T19" fmla="*/ 31 h 61"/>
              <a:gd name="T20" fmla="*/ 8 w 54"/>
              <a:gd name="T21" fmla="*/ 53 h 61"/>
              <a:gd name="T22" fmla="*/ 28 w 54"/>
              <a:gd name="T23" fmla="*/ 61 h 61"/>
              <a:gd name="T24" fmla="*/ 45 w 54"/>
              <a:gd name="T25" fmla="*/ 56 h 61"/>
              <a:gd name="T26" fmla="*/ 54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8 w 54"/>
              <a:gd name="T35" fmla="*/ 8 h 61"/>
              <a:gd name="T36" fmla="*/ 40 w 54"/>
              <a:gd name="T37" fmla="*/ 14 h 61"/>
              <a:gd name="T38" fmla="*/ 44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5" y="52"/>
                  <a:pt x="32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3" y="44"/>
                  <a:pt x="11" y="39"/>
                  <a:pt x="11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2" y="13"/>
                  <a:pt x="47" y="8"/>
                </a:cubicBezTo>
                <a:cubicBezTo>
                  <a:pt x="42" y="2"/>
                  <a:pt x="35" y="0"/>
                  <a:pt x="28" y="0"/>
                </a:cubicBezTo>
                <a:cubicBezTo>
                  <a:pt x="19" y="0"/>
                  <a:pt x="13" y="2"/>
                  <a:pt x="8" y="8"/>
                </a:cubicBezTo>
                <a:cubicBezTo>
                  <a:pt x="3" y="13"/>
                  <a:pt x="0" y="21"/>
                  <a:pt x="0" y="31"/>
                </a:cubicBezTo>
                <a:cubicBezTo>
                  <a:pt x="0" y="40"/>
                  <a:pt x="3" y="47"/>
                  <a:pt x="8" y="53"/>
                </a:cubicBezTo>
                <a:cubicBezTo>
                  <a:pt x="13" y="58"/>
                  <a:pt x="20" y="61"/>
                  <a:pt x="28" y="61"/>
                </a:cubicBezTo>
                <a:cubicBezTo>
                  <a:pt x="35" y="61"/>
                  <a:pt x="40" y="59"/>
                  <a:pt x="45" y="56"/>
                </a:cubicBezTo>
                <a:cubicBezTo>
                  <a:pt x="49" y="52"/>
                  <a:pt x="52" y="48"/>
                  <a:pt x="54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8" y="8"/>
                </a:cubicBezTo>
                <a:cubicBezTo>
                  <a:pt x="33" y="8"/>
                  <a:pt x="37" y="10"/>
                  <a:pt x="40" y="14"/>
                </a:cubicBezTo>
                <a:cubicBezTo>
                  <a:pt x="42" y="16"/>
                  <a:pt x="43" y="20"/>
                  <a:pt x="44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1925"/>
          <p:cNvSpPr>
            <a:spLocks/>
          </p:cNvSpPr>
          <p:nvPr/>
        </p:nvSpPr>
        <p:spPr bwMode="auto">
          <a:xfrm>
            <a:off x="6737350" y="787400"/>
            <a:ext cx="171450" cy="128588"/>
          </a:xfrm>
          <a:custGeom>
            <a:avLst/>
            <a:gdLst>
              <a:gd name="T0" fmla="*/ 10 w 79"/>
              <a:gd name="T1" fmla="*/ 59 h 59"/>
              <a:gd name="T2" fmla="*/ 10 w 79"/>
              <a:gd name="T3" fmla="*/ 29 h 59"/>
              <a:gd name="T4" fmla="*/ 12 w 79"/>
              <a:gd name="T5" fmla="*/ 17 h 59"/>
              <a:gd name="T6" fmla="*/ 17 w 79"/>
              <a:gd name="T7" fmla="*/ 10 h 59"/>
              <a:gd name="T8" fmla="*/ 24 w 79"/>
              <a:gd name="T9" fmla="*/ 8 h 59"/>
              <a:gd name="T10" fmla="*/ 32 w 79"/>
              <a:gd name="T11" fmla="*/ 12 h 59"/>
              <a:gd name="T12" fmla="*/ 35 w 79"/>
              <a:gd name="T13" fmla="*/ 21 h 59"/>
              <a:gd name="T14" fmla="*/ 35 w 79"/>
              <a:gd name="T15" fmla="*/ 59 h 59"/>
              <a:gd name="T16" fmla="*/ 45 w 79"/>
              <a:gd name="T17" fmla="*/ 59 h 59"/>
              <a:gd name="T18" fmla="*/ 45 w 79"/>
              <a:gd name="T19" fmla="*/ 25 h 59"/>
              <a:gd name="T20" fmla="*/ 49 w 79"/>
              <a:gd name="T21" fmla="*/ 12 h 59"/>
              <a:gd name="T22" fmla="*/ 59 w 79"/>
              <a:gd name="T23" fmla="*/ 8 h 59"/>
              <a:gd name="T24" fmla="*/ 65 w 79"/>
              <a:gd name="T25" fmla="*/ 10 h 59"/>
              <a:gd name="T26" fmla="*/ 68 w 79"/>
              <a:gd name="T27" fmla="*/ 14 h 59"/>
              <a:gd name="T28" fmla="*/ 69 w 79"/>
              <a:gd name="T29" fmla="*/ 23 h 59"/>
              <a:gd name="T30" fmla="*/ 69 w 79"/>
              <a:gd name="T31" fmla="*/ 59 h 59"/>
              <a:gd name="T32" fmla="*/ 79 w 79"/>
              <a:gd name="T33" fmla="*/ 59 h 59"/>
              <a:gd name="T34" fmla="*/ 79 w 79"/>
              <a:gd name="T35" fmla="*/ 19 h 59"/>
              <a:gd name="T36" fmla="*/ 74 w 79"/>
              <a:gd name="T37" fmla="*/ 5 h 59"/>
              <a:gd name="T38" fmla="*/ 61 w 79"/>
              <a:gd name="T39" fmla="*/ 0 h 59"/>
              <a:gd name="T40" fmla="*/ 43 w 79"/>
              <a:gd name="T41" fmla="*/ 10 h 59"/>
              <a:gd name="T42" fmla="*/ 37 w 79"/>
              <a:gd name="T43" fmla="*/ 2 h 59"/>
              <a:gd name="T44" fmla="*/ 27 w 79"/>
              <a:gd name="T45" fmla="*/ 0 h 59"/>
              <a:gd name="T46" fmla="*/ 16 w 79"/>
              <a:gd name="T47" fmla="*/ 2 h 59"/>
              <a:gd name="T48" fmla="*/ 9 w 79"/>
              <a:gd name="T49" fmla="*/ 9 h 59"/>
              <a:gd name="T50" fmla="*/ 9 w 79"/>
              <a:gd name="T51" fmla="*/ 1 h 59"/>
              <a:gd name="T52" fmla="*/ 0 w 79"/>
              <a:gd name="T53" fmla="*/ 1 h 59"/>
              <a:gd name="T54" fmla="*/ 0 w 79"/>
              <a:gd name="T55" fmla="*/ 59 h 59"/>
              <a:gd name="T56" fmla="*/ 10 w 79"/>
              <a:gd name="T5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79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4"/>
                  <a:pt x="10" y="20"/>
                  <a:pt x="12" y="17"/>
                </a:cubicBezTo>
                <a:cubicBezTo>
                  <a:pt x="13" y="14"/>
                  <a:pt x="14" y="12"/>
                  <a:pt x="17" y="10"/>
                </a:cubicBezTo>
                <a:cubicBezTo>
                  <a:pt x="19" y="9"/>
                  <a:pt x="22" y="8"/>
                  <a:pt x="24" y="8"/>
                </a:cubicBezTo>
                <a:cubicBezTo>
                  <a:pt x="28" y="8"/>
                  <a:pt x="31" y="9"/>
                  <a:pt x="32" y="12"/>
                </a:cubicBezTo>
                <a:cubicBezTo>
                  <a:pt x="34" y="14"/>
                  <a:pt x="35" y="17"/>
                  <a:pt x="35" y="21"/>
                </a:cubicBezTo>
                <a:cubicBezTo>
                  <a:pt x="35" y="59"/>
                  <a:pt x="35" y="59"/>
                  <a:pt x="35" y="59"/>
                </a:cubicBezTo>
                <a:cubicBezTo>
                  <a:pt x="45" y="59"/>
                  <a:pt x="45" y="59"/>
                  <a:pt x="45" y="59"/>
                </a:cubicBezTo>
                <a:cubicBezTo>
                  <a:pt x="45" y="25"/>
                  <a:pt x="45" y="25"/>
                  <a:pt x="45" y="25"/>
                </a:cubicBezTo>
                <a:cubicBezTo>
                  <a:pt x="45" y="19"/>
                  <a:pt x="46" y="15"/>
                  <a:pt x="49" y="12"/>
                </a:cubicBezTo>
                <a:cubicBezTo>
                  <a:pt x="51" y="10"/>
                  <a:pt x="55" y="8"/>
                  <a:pt x="59" y="8"/>
                </a:cubicBezTo>
                <a:cubicBezTo>
                  <a:pt x="61" y="8"/>
                  <a:pt x="63" y="9"/>
                  <a:pt x="65" y="10"/>
                </a:cubicBezTo>
                <a:cubicBezTo>
                  <a:pt x="66" y="11"/>
                  <a:pt x="68" y="12"/>
                  <a:pt x="68" y="14"/>
                </a:cubicBezTo>
                <a:cubicBezTo>
                  <a:pt x="69" y="16"/>
                  <a:pt x="69" y="19"/>
                  <a:pt x="69" y="23"/>
                </a:cubicBezTo>
                <a:cubicBezTo>
                  <a:pt x="69" y="59"/>
                  <a:pt x="69" y="59"/>
                  <a:pt x="69" y="59"/>
                </a:cubicBezTo>
                <a:cubicBezTo>
                  <a:pt x="79" y="59"/>
                  <a:pt x="79" y="59"/>
                  <a:pt x="79" y="59"/>
                </a:cubicBezTo>
                <a:cubicBezTo>
                  <a:pt x="79" y="19"/>
                  <a:pt x="79" y="19"/>
                  <a:pt x="79" y="19"/>
                </a:cubicBezTo>
                <a:cubicBezTo>
                  <a:pt x="79" y="13"/>
                  <a:pt x="77" y="8"/>
                  <a:pt x="74" y="5"/>
                </a:cubicBezTo>
                <a:cubicBezTo>
                  <a:pt x="71" y="1"/>
                  <a:pt x="67" y="0"/>
                  <a:pt x="61" y="0"/>
                </a:cubicBezTo>
                <a:cubicBezTo>
                  <a:pt x="54" y="0"/>
                  <a:pt x="48" y="3"/>
                  <a:pt x="43" y="10"/>
                </a:cubicBezTo>
                <a:cubicBezTo>
                  <a:pt x="42" y="7"/>
                  <a:pt x="40" y="4"/>
                  <a:pt x="37" y="2"/>
                </a:cubicBezTo>
                <a:cubicBezTo>
                  <a:pt x="34" y="1"/>
                  <a:pt x="31" y="0"/>
                  <a:pt x="27" y="0"/>
                </a:cubicBezTo>
                <a:cubicBezTo>
                  <a:pt x="23" y="0"/>
                  <a:pt x="19" y="1"/>
                  <a:pt x="16" y="2"/>
                </a:cubicBezTo>
                <a:cubicBezTo>
                  <a:pt x="13" y="4"/>
                  <a:pt x="11" y="6"/>
                  <a:pt x="9" y="9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Rectangle 1926"/>
          <p:cNvSpPr>
            <a:spLocks noChangeArrowheads="1"/>
          </p:cNvSpPr>
          <p:nvPr/>
        </p:nvSpPr>
        <p:spPr bwMode="auto">
          <a:xfrm>
            <a:off x="6637338" y="4589463"/>
            <a:ext cx="260350" cy="127000"/>
          </a:xfrm>
          <a:prstGeom prst="rect">
            <a:avLst/>
          </a:prstGeom>
          <a:solidFill>
            <a:srgbClr val="F3DB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1927"/>
          <p:cNvSpPr>
            <a:spLocks noEditPoints="1"/>
          </p:cNvSpPr>
          <p:nvPr/>
        </p:nvSpPr>
        <p:spPr bwMode="auto">
          <a:xfrm>
            <a:off x="6946900" y="4624388"/>
            <a:ext cx="41275" cy="61913"/>
          </a:xfrm>
          <a:custGeom>
            <a:avLst/>
            <a:gdLst>
              <a:gd name="T0" fmla="*/ 16 w 19"/>
              <a:gd name="T1" fmla="*/ 2 h 29"/>
              <a:gd name="T2" fmla="*/ 11 w 19"/>
              <a:gd name="T3" fmla="*/ 0 h 29"/>
              <a:gd name="T4" fmla="*/ 3 w 19"/>
              <a:gd name="T5" fmla="*/ 3 h 29"/>
              <a:gd name="T6" fmla="*/ 0 w 19"/>
              <a:gd name="T7" fmla="*/ 15 h 29"/>
              <a:gd name="T8" fmla="*/ 3 w 19"/>
              <a:gd name="T9" fmla="*/ 26 h 29"/>
              <a:gd name="T10" fmla="*/ 10 w 19"/>
              <a:gd name="T11" fmla="*/ 29 h 29"/>
              <a:gd name="T12" fmla="*/ 15 w 19"/>
              <a:gd name="T13" fmla="*/ 28 h 29"/>
              <a:gd name="T14" fmla="*/ 18 w 19"/>
              <a:gd name="T15" fmla="*/ 24 h 29"/>
              <a:gd name="T16" fmla="*/ 19 w 19"/>
              <a:gd name="T17" fmla="*/ 19 h 29"/>
              <a:gd name="T18" fmla="*/ 17 w 19"/>
              <a:gd name="T19" fmla="*/ 13 h 29"/>
              <a:gd name="T20" fmla="*/ 11 w 19"/>
              <a:gd name="T21" fmla="*/ 10 h 29"/>
              <a:gd name="T22" fmla="*/ 7 w 19"/>
              <a:gd name="T23" fmla="*/ 11 h 29"/>
              <a:gd name="T24" fmla="*/ 4 w 19"/>
              <a:gd name="T25" fmla="*/ 14 h 29"/>
              <a:gd name="T26" fmla="*/ 5 w 19"/>
              <a:gd name="T27" fmla="*/ 7 h 29"/>
              <a:gd name="T28" fmla="*/ 7 w 19"/>
              <a:gd name="T29" fmla="*/ 4 h 29"/>
              <a:gd name="T30" fmla="*/ 10 w 19"/>
              <a:gd name="T31" fmla="*/ 3 h 29"/>
              <a:gd name="T32" fmla="*/ 14 w 19"/>
              <a:gd name="T33" fmla="*/ 4 h 29"/>
              <a:gd name="T34" fmla="*/ 15 w 19"/>
              <a:gd name="T35" fmla="*/ 7 h 29"/>
              <a:gd name="T36" fmla="*/ 19 w 19"/>
              <a:gd name="T37" fmla="*/ 7 h 29"/>
              <a:gd name="T38" fmla="*/ 16 w 19"/>
              <a:gd name="T39" fmla="*/ 2 h 29"/>
              <a:gd name="T40" fmla="*/ 6 w 19"/>
              <a:gd name="T41" fmla="*/ 15 h 29"/>
              <a:gd name="T42" fmla="*/ 10 w 19"/>
              <a:gd name="T43" fmla="*/ 13 h 29"/>
              <a:gd name="T44" fmla="*/ 14 w 19"/>
              <a:gd name="T45" fmla="*/ 15 h 29"/>
              <a:gd name="T46" fmla="*/ 16 w 19"/>
              <a:gd name="T47" fmla="*/ 20 h 29"/>
              <a:gd name="T48" fmla="*/ 14 w 19"/>
              <a:gd name="T49" fmla="*/ 25 h 29"/>
              <a:gd name="T50" fmla="*/ 10 w 19"/>
              <a:gd name="T51" fmla="*/ 26 h 29"/>
              <a:gd name="T52" fmla="*/ 7 w 19"/>
              <a:gd name="T53" fmla="*/ 26 h 29"/>
              <a:gd name="T54" fmla="*/ 5 w 19"/>
              <a:gd name="T55" fmla="*/ 23 h 29"/>
              <a:gd name="T56" fmla="*/ 4 w 19"/>
              <a:gd name="T57" fmla="*/ 19 h 29"/>
              <a:gd name="T58" fmla="*/ 6 w 19"/>
              <a:gd name="T59" fmla="*/ 1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9" h="29">
                <a:moveTo>
                  <a:pt x="16" y="2"/>
                </a:moveTo>
                <a:cubicBezTo>
                  <a:pt x="15" y="0"/>
                  <a:pt x="13" y="0"/>
                  <a:pt x="11" y="0"/>
                </a:cubicBezTo>
                <a:cubicBezTo>
                  <a:pt x="8" y="0"/>
                  <a:pt x="5" y="1"/>
                  <a:pt x="3" y="3"/>
                </a:cubicBezTo>
                <a:cubicBezTo>
                  <a:pt x="1" y="6"/>
                  <a:pt x="0" y="10"/>
                  <a:pt x="0" y="15"/>
                </a:cubicBezTo>
                <a:cubicBezTo>
                  <a:pt x="0" y="20"/>
                  <a:pt x="1" y="24"/>
                  <a:pt x="3" y="26"/>
                </a:cubicBezTo>
                <a:cubicBezTo>
                  <a:pt x="5" y="28"/>
                  <a:pt x="7" y="29"/>
                  <a:pt x="10" y="29"/>
                </a:cubicBezTo>
                <a:cubicBezTo>
                  <a:pt x="12" y="29"/>
                  <a:pt x="14" y="29"/>
                  <a:pt x="15" y="28"/>
                </a:cubicBezTo>
                <a:cubicBezTo>
                  <a:pt x="16" y="27"/>
                  <a:pt x="17" y="26"/>
                  <a:pt x="18" y="24"/>
                </a:cubicBezTo>
                <a:cubicBezTo>
                  <a:pt x="19" y="23"/>
                  <a:pt x="19" y="21"/>
                  <a:pt x="19" y="19"/>
                </a:cubicBezTo>
                <a:cubicBezTo>
                  <a:pt x="19" y="17"/>
                  <a:pt x="19" y="14"/>
                  <a:pt x="17" y="13"/>
                </a:cubicBezTo>
                <a:cubicBezTo>
                  <a:pt x="15" y="11"/>
                  <a:pt x="13" y="10"/>
                  <a:pt x="11" y="10"/>
                </a:cubicBezTo>
                <a:cubicBezTo>
                  <a:pt x="9" y="10"/>
                  <a:pt x="8" y="10"/>
                  <a:pt x="7" y="11"/>
                </a:cubicBezTo>
                <a:cubicBezTo>
                  <a:pt x="6" y="12"/>
                  <a:pt x="5" y="13"/>
                  <a:pt x="4" y="14"/>
                </a:cubicBezTo>
                <a:cubicBezTo>
                  <a:pt x="4" y="11"/>
                  <a:pt x="4" y="9"/>
                  <a:pt x="5" y="7"/>
                </a:cubicBezTo>
                <a:cubicBezTo>
                  <a:pt x="5" y="6"/>
                  <a:pt x="6" y="5"/>
                  <a:pt x="7" y="4"/>
                </a:cubicBezTo>
                <a:cubicBezTo>
                  <a:pt x="8" y="3"/>
                  <a:pt x="9" y="3"/>
                  <a:pt x="10" y="3"/>
                </a:cubicBezTo>
                <a:cubicBezTo>
                  <a:pt x="12" y="3"/>
                  <a:pt x="13" y="3"/>
                  <a:pt x="14" y="4"/>
                </a:cubicBezTo>
                <a:cubicBezTo>
                  <a:pt x="15" y="5"/>
                  <a:pt x="15" y="6"/>
                  <a:pt x="15" y="7"/>
                </a:cubicBezTo>
                <a:cubicBezTo>
                  <a:pt x="19" y="7"/>
                  <a:pt x="19" y="7"/>
                  <a:pt x="19" y="7"/>
                </a:cubicBezTo>
                <a:cubicBezTo>
                  <a:pt x="19" y="5"/>
                  <a:pt x="18" y="3"/>
                  <a:pt x="16" y="2"/>
                </a:cubicBezTo>
                <a:close/>
                <a:moveTo>
                  <a:pt x="6" y="15"/>
                </a:moveTo>
                <a:cubicBezTo>
                  <a:pt x="7" y="14"/>
                  <a:pt x="9" y="13"/>
                  <a:pt x="10" y="13"/>
                </a:cubicBezTo>
                <a:cubicBezTo>
                  <a:pt x="12" y="13"/>
                  <a:pt x="13" y="14"/>
                  <a:pt x="14" y="15"/>
                </a:cubicBezTo>
                <a:cubicBezTo>
                  <a:pt x="15" y="16"/>
                  <a:pt x="16" y="18"/>
                  <a:pt x="16" y="20"/>
                </a:cubicBezTo>
                <a:cubicBezTo>
                  <a:pt x="16" y="22"/>
                  <a:pt x="15" y="23"/>
                  <a:pt x="14" y="25"/>
                </a:cubicBezTo>
                <a:cubicBezTo>
                  <a:pt x="13" y="26"/>
                  <a:pt x="12" y="26"/>
                  <a:pt x="10" y="26"/>
                </a:cubicBezTo>
                <a:cubicBezTo>
                  <a:pt x="9" y="26"/>
                  <a:pt x="8" y="26"/>
                  <a:pt x="7" y="26"/>
                </a:cubicBezTo>
                <a:cubicBezTo>
                  <a:pt x="6" y="25"/>
                  <a:pt x="6" y="24"/>
                  <a:pt x="5" y="23"/>
                </a:cubicBezTo>
                <a:cubicBezTo>
                  <a:pt x="5" y="22"/>
                  <a:pt x="4" y="21"/>
                  <a:pt x="4" y="19"/>
                </a:cubicBezTo>
                <a:cubicBezTo>
                  <a:pt x="4" y="18"/>
                  <a:pt x="5" y="16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1928"/>
          <p:cNvSpPr>
            <a:spLocks noEditPoints="1"/>
          </p:cNvSpPr>
          <p:nvPr/>
        </p:nvSpPr>
        <p:spPr bwMode="auto">
          <a:xfrm>
            <a:off x="6997700" y="4624388"/>
            <a:ext cx="41275" cy="61913"/>
          </a:xfrm>
          <a:custGeom>
            <a:avLst/>
            <a:gdLst>
              <a:gd name="T0" fmla="*/ 3 w 19"/>
              <a:gd name="T1" fmla="*/ 26 h 29"/>
              <a:gd name="T2" fmla="*/ 9 w 19"/>
              <a:gd name="T3" fmla="*/ 29 h 29"/>
              <a:gd name="T4" fmla="*/ 15 w 19"/>
              <a:gd name="T5" fmla="*/ 28 h 29"/>
              <a:gd name="T6" fmla="*/ 18 w 19"/>
              <a:gd name="T7" fmla="*/ 23 h 29"/>
              <a:gd name="T8" fmla="*/ 19 w 19"/>
              <a:gd name="T9" fmla="*/ 15 h 29"/>
              <a:gd name="T10" fmla="*/ 18 w 19"/>
              <a:gd name="T11" fmla="*/ 8 h 29"/>
              <a:gd name="T12" fmla="*/ 16 w 19"/>
              <a:gd name="T13" fmla="*/ 3 h 29"/>
              <a:gd name="T14" fmla="*/ 14 w 19"/>
              <a:gd name="T15" fmla="*/ 1 h 29"/>
              <a:gd name="T16" fmla="*/ 9 w 19"/>
              <a:gd name="T17" fmla="*/ 0 h 29"/>
              <a:gd name="T18" fmla="*/ 4 w 19"/>
              <a:gd name="T19" fmla="*/ 2 h 29"/>
              <a:gd name="T20" fmla="*/ 1 w 19"/>
              <a:gd name="T21" fmla="*/ 6 h 29"/>
              <a:gd name="T22" fmla="*/ 0 w 19"/>
              <a:gd name="T23" fmla="*/ 15 h 29"/>
              <a:gd name="T24" fmla="*/ 3 w 19"/>
              <a:gd name="T25" fmla="*/ 26 h 29"/>
              <a:gd name="T26" fmla="*/ 3 w 19"/>
              <a:gd name="T27" fmla="*/ 26 h 29"/>
              <a:gd name="T28" fmla="*/ 6 w 19"/>
              <a:gd name="T29" fmla="*/ 5 h 29"/>
              <a:gd name="T30" fmla="*/ 9 w 19"/>
              <a:gd name="T31" fmla="*/ 3 h 29"/>
              <a:gd name="T32" fmla="*/ 14 w 19"/>
              <a:gd name="T33" fmla="*/ 5 h 29"/>
              <a:gd name="T34" fmla="*/ 15 w 19"/>
              <a:gd name="T35" fmla="*/ 15 h 29"/>
              <a:gd name="T36" fmla="*/ 14 w 19"/>
              <a:gd name="T37" fmla="*/ 24 h 29"/>
              <a:gd name="T38" fmla="*/ 9 w 19"/>
              <a:gd name="T39" fmla="*/ 26 h 29"/>
              <a:gd name="T40" fmla="*/ 5 w 19"/>
              <a:gd name="T41" fmla="*/ 24 h 29"/>
              <a:gd name="T42" fmla="*/ 4 w 19"/>
              <a:gd name="T43" fmla="*/ 15 h 29"/>
              <a:gd name="T44" fmla="*/ 6 w 19"/>
              <a:gd name="T45" fmla="*/ 5 h 29"/>
              <a:gd name="T46" fmla="*/ 6 w 19"/>
              <a:gd name="T47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29">
                <a:moveTo>
                  <a:pt x="3" y="26"/>
                </a:moveTo>
                <a:cubicBezTo>
                  <a:pt x="4" y="28"/>
                  <a:pt x="7" y="29"/>
                  <a:pt x="9" y="29"/>
                </a:cubicBezTo>
                <a:cubicBezTo>
                  <a:pt x="12" y="29"/>
                  <a:pt x="13" y="29"/>
                  <a:pt x="15" y="28"/>
                </a:cubicBezTo>
                <a:cubicBezTo>
                  <a:pt x="16" y="26"/>
                  <a:pt x="17" y="25"/>
                  <a:pt x="18" y="23"/>
                </a:cubicBezTo>
                <a:cubicBezTo>
                  <a:pt x="19" y="21"/>
                  <a:pt x="19" y="18"/>
                  <a:pt x="19" y="15"/>
                </a:cubicBezTo>
                <a:cubicBezTo>
                  <a:pt x="19" y="12"/>
                  <a:pt x="19" y="9"/>
                  <a:pt x="18" y="8"/>
                </a:cubicBezTo>
                <a:cubicBezTo>
                  <a:pt x="18" y="6"/>
                  <a:pt x="17" y="5"/>
                  <a:pt x="16" y="3"/>
                </a:cubicBezTo>
                <a:cubicBezTo>
                  <a:pt x="16" y="2"/>
                  <a:pt x="15" y="1"/>
                  <a:pt x="14" y="1"/>
                </a:cubicBezTo>
                <a:cubicBezTo>
                  <a:pt x="12" y="0"/>
                  <a:pt x="11" y="0"/>
                  <a:pt x="9" y="0"/>
                </a:cubicBezTo>
                <a:cubicBezTo>
                  <a:pt x="7" y="0"/>
                  <a:pt x="6" y="0"/>
                  <a:pt x="4" y="2"/>
                </a:cubicBezTo>
                <a:cubicBezTo>
                  <a:pt x="3" y="3"/>
                  <a:pt x="2" y="4"/>
                  <a:pt x="1" y="6"/>
                </a:cubicBezTo>
                <a:cubicBezTo>
                  <a:pt x="0" y="8"/>
                  <a:pt x="0" y="11"/>
                  <a:pt x="0" y="15"/>
                </a:cubicBezTo>
                <a:cubicBezTo>
                  <a:pt x="0" y="20"/>
                  <a:pt x="1" y="24"/>
                  <a:pt x="3" y="26"/>
                </a:cubicBezTo>
                <a:cubicBezTo>
                  <a:pt x="3" y="26"/>
                  <a:pt x="3" y="26"/>
                  <a:pt x="3" y="26"/>
                </a:cubicBezTo>
                <a:close/>
                <a:moveTo>
                  <a:pt x="6" y="5"/>
                </a:moveTo>
                <a:cubicBezTo>
                  <a:pt x="6" y="3"/>
                  <a:pt x="8" y="3"/>
                  <a:pt x="9" y="3"/>
                </a:cubicBezTo>
                <a:cubicBezTo>
                  <a:pt x="11" y="3"/>
                  <a:pt x="12" y="4"/>
                  <a:pt x="14" y="5"/>
                </a:cubicBezTo>
                <a:cubicBezTo>
                  <a:pt x="15" y="7"/>
                  <a:pt x="15" y="10"/>
                  <a:pt x="15" y="15"/>
                </a:cubicBezTo>
                <a:cubicBezTo>
                  <a:pt x="15" y="19"/>
                  <a:pt x="15" y="22"/>
                  <a:pt x="14" y="24"/>
                </a:cubicBezTo>
                <a:cubicBezTo>
                  <a:pt x="12" y="26"/>
                  <a:pt x="11" y="26"/>
                  <a:pt x="9" y="26"/>
                </a:cubicBezTo>
                <a:cubicBezTo>
                  <a:pt x="8" y="26"/>
                  <a:pt x="6" y="26"/>
                  <a:pt x="5" y="24"/>
                </a:cubicBezTo>
                <a:cubicBezTo>
                  <a:pt x="4" y="22"/>
                  <a:pt x="4" y="19"/>
                  <a:pt x="4" y="15"/>
                </a:cubicBezTo>
                <a:cubicBezTo>
                  <a:pt x="4" y="10"/>
                  <a:pt x="4" y="7"/>
                  <a:pt x="6" y="5"/>
                </a:cubicBezTo>
                <a:cubicBezTo>
                  <a:pt x="6" y="5"/>
                  <a:pt x="6" y="5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1929"/>
          <p:cNvSpPr>
            <a:spLocks/>
          </p:cNvSpPr>
          <p:nvPr/>
        </p:nvSpPr>
        <p:spPr bwMode="auto">
          <a:xfrm>
            <a:off x="7051675" y="4624388"/>
            <a:ext cx="23813" cy="61913"/>
          </a:xfrm>
          <a:custGeom>
            <a:avLst/>
            <a:gdLst>
              <a:gd name="T0" fmla="*/ 11 w 11"/>
              <a:gd name="T1" fmla="*/ 0 h 29"/>
              <a:gd name="T2" fmla="*/ 9 w 11"/>
              <a:gd name="T3" fmla="*/ 0 h 29"/>
              <a:gd name="T4" fmla="*/ 6 w 11"/>
              <a:gd name="T5" fmla="*/ 4 h 29"/>
              <a:gd name="T6" fmla="*/ 0 w 11"/>
              <a:gd name="T7" fmla="*/ 7 h 29"/>
              <a:gd name="T8" fmla="*/ 0 w 11"/>
              <a:gd name="T9" fmla="*/ 11 h 29"/>
              <a:gd name="T10" fmla="*/ 4 w 11"/>
              <a:gd name="T11" fmla="*/ 9 h 29"/>
              <a:gd name="T12" fmla="*/ 7 w 11"/>
              <a:gd name="T13" fmla="*/ 6 h 29"/>
              <a:gd name="T14" fmla="*/ 7 w 11"/>
              <a:gd name="T15" fmla="*/ 29 h 29"/>
              <a:gd name="T16" fmla="*/ 11 w 11"/>
              <a:gd name="T17" fmla="*/ 29 h 29"/>
              <a:gd name="T18" fmla="*/ 11 w 11"/>
              <a:gd name="T19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29">
                <a:moveTo>
                  <a:pt x="11" y="0"/>
                </a:moveTo>
                <a:cubicBezTo>
                  <a:pt x="9" y="0"/>
                  <a:pt x="9" y="0"/>
                  <a:pt x="9" y="0"/>
                </a:cubicBezTo>
                <a:cubicBezTo>
                  <a:pt x="8" y="1"/>
                  <a:pt x="7" y="2"/>
                  <a:pt x="6" y="4"/>
                </a:cubicBezTo>
                <a:cubicBezTo>
                  <a:pt x="4" y="5"/>
                  <a:pt x="2" y="6"/>
                  <a:pt x="0" y="7"/>
                </a:cubicBezTo>
                <a:cubicBezTo>
                  <a:pt x="0" y="11"/>
                  <a:pt x="0" y="11"/>
                  <a:pt x="0" y="11"/>
                </a:cubicBezTo>
                <a:cubicBezTo>
                  <a:pt x="1" y="10"/>
                  <a:pt x="3" y="9"/>
                  <a:pt x="4" y="9"/>
                </a:cubicBezTo>
                <a:cubicBezTo>
                  <a:pt x="5" y="8"/>
                  <a:pt x="7" y="7"/>
                  <a:pt x="7" y="6"/>
                </a:cubicBezTo>
                <a:cubicBezTo>
                  <a:pt x="7" y="29"/>
                  <a:pt x="7" y="29"/>
                  <a:pt x="7" y="29"/>
                </a:cubicBezTo>
                <a:cubicBezTo>
                  <a:pt x="11" y="29"/>
                  <a:pt x="11" y="29"/>
                  <a:pt x="11" y="29"/>
                </a:cubicBezTo>
                <a:cubicBezTo>
                  <a:pt x="11" y="0"/>
                  <a:pt x="11" y="0"/>
                  <a:pt x="11" y="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1930"/>
          <p:cNvSpPr>
            <a:spLocks/>
          </p:cNvSpPr>
          <p:nvPr/>
        </p:nvSpPr>
        <p:spPr bwMode="auto">
          <a:xfrm>
            <a:off x="7118350" y="4660900"/>
            <a:ext cx="23813" cy="6350"/>
          </a:xfrm>
          <a:custGeom>
            <a:avLst/>
            <a:gdLst>
              <a:gd name="T0" fmla="*/ 15 w 15"/>
              <a:gd name="T1" fmla="*/ 4 h 4"/>
              <a:gd name="T2" fmla="*/ 15 w 15"/>
              <a:gd name="T3" fmla="*/ 0 h 4"/>
              <a:gd name="T4" fmla="*/ 0 w 15"/>
              <a:gd name="T5" fmla="*/ 0 h 4"/>
              <a:gd name="T6" fmla="*/ 0 w 15"/>
              <a:gd name="T7" fmla="*/ 4 h 4"/>
              <a:gd name="T8" fmla="*/ 15 w 15"/>
              <a:gd name="T9" fmla="*/ 4 h 4"/>
              <a:gd name="T10" fmla="*/ 15 w 15"/>
              <a:gd name="T11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4">
                <a:moveTo>
                  <a:pt x="15" y="4"/>
                </a:moveTo>
                <a:lnTo>
                  <a:pt x="15" y="0"/>
                </a:lnTo>
                <a:lnTo>
                  <a:pt x="0" y="0"/>
                </a:lnTo>
                <a:lnTo>
                  <a:pt x="0" y="4"/>
                </a:lnTo>
                <a:lnTo>
                  <a:pt x="15" y="4"/>
                </a:lnTo>
                <a:lnTo>
                  <a:pt x="15" y="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1931"/>
          <p:cNvSpPr>
            <a:spLocks/>
          </p:cNvSpPr>
          <p:nvPr/>
        </p:nvSpPr>
        <p:spPr bwMode="auto">
          <a:xfrm>
            <a:off x="7178675" y="4624388"/>
            <a:ext cx="23813" cy="61913"/>
          </a:xfrm>
          <a:custGeom>
            <a:avLst/>
            <a:gdLst>
              <a:gd name="T0" fmla="*/ 11 w 11"/>
              <a:gd name="T1" fmla="*/ 0 h 29"/>
              <a:gd name="T2" fmla="*/ 9 w 11"/>
              <a:gd name="T3" fmla="*/ 0 h 29"/>
              <a:gd name="T4" fmla="*/ 5 w 11"/>
              <a:gd name="T5" fmla="*/ 4 h 29"/>
              <a:gd name="T6" fmla="*/ 0 w 11"/>
              <a:gd name="T7" fmla="*/ 7 h 29"/>
              <a:gd name="T8" fmla="*/ 0 w 11"/>
              <a:gd name="T9" fmla="*/ 11 h 29"/>
              <a:gd name="T10" fmla="*/ 4 w 11"/>
              <a:gd name="T11" fmla="*/ 9 h 29"/>
              <a:gd name="T12" fmla="*/ 7 w 11"/>
              <a:gd name="T13" fmla="*/ 6 h 29"/>
              <a:gd name="T14" fmla="*/ 7 w 11"/>
              <a:gd name="T15" fmla="*/ 29 h 29"/>
              <a:gd name="T16" fmla="*/ 11 w 11"/>
              <a:gd name="T17" fmla="*/ 29 h 29"/>
              <a:gd name="T18" fmla="*/ 11 w 11"/>
              <a:gd name="T19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29">
                <a:moveTo>
                  <a:pt x="11" y="0"/>
                </a:moveTo>
                <a:cubicBezTo>
                  <a:pt x="9" y="0"/>
                  <a:pt x="9" y="0"/>
                  <a:pt x="9" y="0"/>
                </a:cubicBezTo>
                <a:cubicBezTo>
                  <a:pt x="8" y="1"/>
                  <a:pt x="7" y="2"/>
                  <a:pt x="5" y="4"/>
                </a:cubicBezTo>
                <a:cubicBezTo>
                  <a:pt x="4" y="5"/>
                  <a:pt x="2" y="6"/>
                  <a:pt x="0" y="7"/>
                </a:cubicBezTo>
                <a:cubicBezTo>
                  <a:pt x="0" y="11"/>
                  <a:pt x="0" y="11"/>
                  <a:pt x="0" y="11"/>
                </a:cubicBezTo>
                <a:cubicBezTo>
                  <a:pt x="1" y="10"/>
                  <a:pt x="3" y="9"/>
                  <a:pt x="4" y="9"/>
                </a:cubicBezTo>
                <a:cubicBezTo>
                  <a:pt x="5" y="8"/>
                  <a:pt x="6" y="7"/>
                  <a:pt x="7" y="6"/>
                </a:cubicBezTo>
                <a:cubicBezTo>
                  <a:pt x="7" y="29"/>
                  <a:pt x="7" y="29"/>
                  <a:pt x="7" y="29"/>
                </a:cubicBezTo>
                <a:cubicBezTo>
                  <a:pt x="11" y="29"/>
                  <a:pt x="11" y="29"/>
                  <a:pt x="11" y="29"/>
                </a:cubicBezTo>
                <a:cubicBezTo>
                  <a:pt x="11" y="0"/>
                  <a:pt x="11" y="0"/>
                  <a:pt x="11" y="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1932"/>
          <p:cNvSpPr>
            <a:spLocks/>
          </p:cNvSpPr>
          <p:nvPr/>
        </p:nvSpPr>
        <p:spPr bwMode="auto">
          <a:xfrm>
            <a:off x="7221538" y="4624388"/>
            <a:ext cx="41275" cy="61913"/>
          </a:xfrm>
          <a:custGeom>
            <a:avLst/>
            <a:gdLst>
              <a:gd name="T0" fmla="*/ 5 w 19"/>
              <a:gd name="T1" fmla="*/ 25 h 29"/>
              <a:gd name="T2" fmla="*/ 6 w 19"/>
              <a:gd name="T3" fmla="*/ 23 h 29"/>
              <a:gd name="T4" fmla="*/ 10 w 19"/>
              <a:gd name="T5" fmla="*/ 20 h 29"/>
              <a:gd name="T6" fmla="*/ 16 w 19"/>
              <a:gd name="T7" fmla="*/ 15 h 29"/>
              <a:gd name="T8" fmla="*/ 18 w 19"/>
              <a:gd name="T9" fmla="*/ 11 h 29"/>
              <a:gd name="T10" fmla="*/ 19 w 19"/>
              <a:gd name="T11" fmla="*/ 8 h 29"/>
              <a:gd name="T12" fmla="*/ 16 w 19"/>
              <a:gd name="T13" fmla="*/ 2 h 29"/>
              <a:gd name="T14" fmla="*/ 10 w 19"/>
              <a:gd name="T15" fmla="*/ 0 h 29"/>
              <a:gd name="T16" fmla="*/ 3 w 19"/>
              <a:gd name="T17" fmla="*/ 2 h 29"/>
              <a:gd name="T18" fmla="*/ 0 w 19"/>
              <a:gd name="T19" fmla="*/ 8 h 29"/>
              <a:gd name="T20" fmla="*/ 4 w 19"/>
              <a:gd name="T21" fmla="*/ 9 h 29"/>
              <a:gd name="T22" fmla="*/ 6 w 19"/>
              <a:gd name="T23" fmla="*/ 4 h 29"/>
              <a:gd name="T24" fmla="*/ 10 w 19"/>
              <a:gd name="T25" fmla="*/ 3 h 29"/>
              <a:gd name="T26" fmla="*/ 14 w 19"/>
              <a:gd name="T27" fmla="*/ 4 h 29"/>
              <a:gd name="T28" fmla="*/ 15 w 19"/>
              <a:gd name="T29" fmla="*/ 8 h 29"/>
              <a:gd name="T30" fmla="*/ 13 w 19"/>
              <a:gd name="T31" fmla="*/ 12 h 29"/>
              <a:gd name="T32" fmla="*/ 7 w 19"/>
              <a:gd name="T33" fmla="*/ 18 h 29"/>
              <a:gd name="T34" fmla="*/ 2 w 19"/>
              <a:gd name="T35" fmla="*/ 23 h 29"/>
              <a:gd name="T36" fmla="*/ 0 w 19"/>
              <a:gd name="T37" fmla="*/ 26 h 29"/>
              <a:gd name="T38" fmla="*/ 0 w 19"/>
              <a:gd name="T39" fmla="*/ 29 h 29"/>
              <a:gd name="T40" fmla="*/ 19 w 19"/>
              <a:gd name="T41" fmla="*/ 29 h 29"/>
              <a:gd name="T42" fmla="*/ 19 w 19"/>
              <a:gd name="T43" fmla="*/ 25 h 29"/>
              <a:gd name="T44" fmla="*/ 5 w 19"/>
              <a:gd name="T45" fmla="*/ 2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9" h="29">
                <a:moveTo>
                  <a:pt x="5" y="25"/>
                </a:moveTo>
                <a:cubicBezTo>
                  <a:pt x="5" y="25"/>
                  <a:pt x="5" y="24"/>
                  <a:pt x="6" y="23"/>
                </a:cubicBezTo>
                <a:cubicBezTo>
                  <a:pt x="7" y="23"/>
                  <a:pt x="8" y="22"/>
                  <a:pt x="10" y="20"/>
                </a:cubicBezTo>
                <a:cubicBezTo>
                  <a:pt x="13" y="18"/>
                  <a:pt x="15" y="16"/>
                  <a:pt x="16" y="15"/>
                </a:cubicBezTo>
                <a:cubicBezTo>
                  <a:pt x="17" y="14"/>
                  <a:pt x="18" y="12"/>
                  <a:pt x="18" y="11"/>
                </a:cubicBezTo>
                <a:cubicBezTo>
                  <a:pt x="18" y="10"/>
                  <a:pt x="19" y="9"/>
                  <a:pt x="19" y="8"/>
                </a:cubicBezTo>
                <a:cubicBezTo>
                  <a:pt x="19" y="6"/>
                  <a:pt x="18" y="4"/>
                  <a:pt x="16" y="2"/>
                </a:cubicBezTo>
                <a:cubicBezTo>
                  <a:pt x="15" y="1"/>
                  <a:pt x="12" y="0"/>
                  <a:pt x="10" y="0"/>
                </a:cubicBezTo>
                <a:cubicBezTo>
                  <a:pt x="7" y="0"/>
                  <a:pt x="5" y="1"/>
                  <a:pt x="3" y="2"/>
                </a:cubicBezTo>
                <a:cubicBezTo>
                  <a:pt x="2" y="3"/>
                  <a:pt x="1" y="5"/>
                  <a:pt x="0" y="8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5"/>
                  <a:pt x="6" y="4"/>
                </a:cubicBezTo>
                <a:cubicBezTo>
                  <a:pt x="7" y="3"/>
                  <a:pt x="8" y="3"/>
                  <a:pt x="10" y="3"/>
                </a:cubicBezTo>
                <a:cubicBezTo>
                  <a:pt x="11" y="3"/>
                  <a:pt x="13" y="3"/>
                  <a:pt x="14" y="4"/>
                </a:cubicBezTo>
                <a:cubicBezTo>
                  <a:pt x="15" y="5"/>
                  <a:pt x="15" y="6"/>
                  <a:pt x="15" y="8"/>
                </a:cubicBezTo>
                <a:cubicBezTo>
                  <a:pt x="15" y="9"/>
                  <a:pt x="15" y="11"/>
                  <a:pt x="13" y="12"/>
                </a:cubicBezTo>
                <a:cubicBezTo>
                  <a:pt x="12" y="14"/>
                  <a:pt x="10" y="16"/>
                  <a:pt x="7" y="18"/>
                </a:cubicBezTo>
                <a:cubicBezTo>
                  <a:pt x="5" y="20"/>
                  <a:pt x="3" y="21"/>
                  <a:pt x="2" y="23"/>
                </a:cubicBezTo>
                <a:cubicBezTo>
                  <a:pt x="1" y="24"/>
                  <a:pt x="1" y="25"/>
                  <a:pt x="0" y="26"/>
                </a:cubicBezTo>
                <a:cubicBezTo>
                  <a:pt x="0" y="27"/>
                  <a:pt x="0" y="28"/>
                  <a:pt x="0" y="29"/>
                </a:cubicBezTo>
                <a:cubicBezTo>
                  <a:pt x="19" y="29"/>
                  <a:pt x="19" y="29"/>
                  <a:pt x="19" y="29"/>
                </a:cubicBezTo>
                <a:cubicBezTo>
                  <a:pt x="19" y="25"/>
                  <a:pt x="19" y="25"/>
                  <a:pt x="19" y="25"/>
                </a:cubicBezTo>
                <a:cubicBezTo>
                  <a:pt x="5" y="25"/>
                  <a:pt x="5" y="25"/>
                  <a:pt x="5" y="2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1933"/>
          <p:cNvSpPr>
            <a:spLocks noEditPoints="1"/>
          </p:cNvSpPr>
          <p:nvPr/>
        </p:nvSpPr>
        <p:spPr bwMode="auto">
          <a:xfrm>
            <a:off x="7272338" y="4624388"/>
            <a:ext cx="41275" cy="61913"/>
          </a:xfrm>
          <a:custGeom>
            <a:avLst/>
            <a:gdLst>
              <a:gd name="T0" fmla="*/ 3 w 19"/>
              <a:gd name="T1" fmla="*/ 26 h 29"/>
              <a:gd name="T2" fmla="*/ 9 w 19"/>
              <a:gd name="T3" fmla="*/ 29 h 29"/>
              <a:gd name="T4" fmla="*/ 14 w 19"/>
              <a:gd name="T5" fmla="*/ 28 h 29"/>
              <a:gd name="T6" fmla="*/ 17 w 19"/>
              <a:gd name="T7" fmla="*/ 23 h 29"/>
              <a:gd name="T8" fmla="*/ 19 w 19"/>
              <a:gd name="T9" fmla="*/ 15 h 29"/>
              <a:gd name="T10" fmla="*/ 18 w 19"/>
              <a:gd name="T11" fmla="*/ 8 h 29"/>
              <a:gd name="T12" fmla="*/ 16 w 19"/>
              <a:gd name="T13" fmla="*/ 3 h 29"/>
              <a:gd name="T14" fmla="*/ 13 w 19"/>
              <a:gd name="T15" fmla="*/ 1 h 29"/>
              <a:gd name="T16" fmla="*/ 9 w 19"/>
              <a:gd name="T17" fmla="*/ 0 h 29"/>
              <a:gd name="T18" fmla="*/ 4 w 19"/>
              <a:gd name="T19" fmla="*/ 2 h 29"/>
              <a:gd name="T20" fmla="*/ 1 w 19"/>
              <a:gd name="T21" fmla="*/ 6 h 29"/>
              <a:gd name="T22" fmla="*/ 0 w 19"/>
              <a:gd name="T23" fmla="*/ 15 h 29"/>
              <a:gd name="T24" fmla="*/ 3 w 19"/>
              <a:gd name="T25" fmla="*/ 26 h 29"/>
              <a:gd name="T26" fmla="*/ 3 w 19"/>
              <a:gd name="T27" fmla="*/ 26 h 29"/>
              <a:gd name="T28" fmla="*/ 5 w 19"/>
              <a:gd name="T29" fmla="*/ 5 h 29"/>
              <a:gd name="T30" fmla="*/ 9 w 19"/>
              <a:gd name="T31" fmla="*/ 3 h 29"/>
              <a:gd name="T32" fmla="*/ 13 w 19"/>
              <a:gd name="T33" fmla="*/ 5 h 29"/>
              <a:gd name="T34" fmla="*/ 15 w 19"/>
              <a:gd name="T35" fmla="*/ 15 h 29"/>
              <a:gd name="T36" fmla="*/ 13 w 19"/>
              <a:gd name="T37" fmla="*/ 24 h 29"/>
              <a:gd name="T38" fmla="*/ 9 w 19"/>
              <a:gd name="T39" fmla="*/ 26 h 29"/>
              <a:gd name="T40" fmla="*/ 5 w 19"/>
              <a:gd name="T41" fmla="*/ 24 h 29"/>
              <a:gd name="T42" fmla="*/ 3 w 19"/>
              <a:gd name="T43" fmla="*/ 15 h 29"/>
              <a:gd name="T44" fmla="*/ 5 w 19"/>
              <a:gd name="T45" fmla="*/ 5 h 29"/>
              <a:gd name="T46" fmla="*/ 5 w 19"/>
              <a:gd name="T47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29">
                <a:moveTo>
                  <a:pt x="3" y="26"/>
                </a:moveTo>
                <a:cubicBezTo>
                  <a:pt x="4" y="28"/>
                  <a:pt x="6" y="29"/>
                  <a:pt x="9" y="29"/>
                </a:cubicBezTo>
                <a:cubicBezTo>
                  <a:pt x="11" y="29"/>
                  <a:pt x="13" y="29"/>
                  <a:pt x="14" y="28"/>
                </a:cubicBezTo>
                <a:cubicBezTo>
                  <a:pt x="16" y="26"/>
                  <a:pt x="17" y="25"/>
                  <a:pt x="17" y="23"/>
                </a:cubicBezTo>
                <a:cubicBezTo>
                  <a:pt x="18" y="21"/>
                  <a:pt x="19" y="18"/>
                  <a:pt x="19" y="15"/>
                </a:cubicBezTo>
                <a:cubicBezTo>
                  <a:pt x="19" y="12"/>
                  <a:pt x="18" y="9"/>
                  <a:pt x="18" y="8"/>
                </a:cubicBezTo>
                <a:cubicBezTo>
                  <a:pt x="17" y="6"/>
                  <a:pt x="17" y="5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1" y="0"/>
                  <a:pt x="9" y="0"/>
                </a:cubicBezTo>
                <a:cubicBezTo>
                  <a:pt x="7" y="0"/>
                  <a:pt x="5" y="0"/>
                  <a:pt x="4" y="2"/>
                </a:cubicBezTo>
                <a:cubicBezTo>
                  <a:pt x="2" y="3"/>
                  <a:pt x="1" y="4"/>
                  <a:pt x="1" y="6"/>
                </a:cubicBezTo>
                <a:cubicBezTo>
                  <a:pt x="0" y="8"/>
                  <a:pt x="0" y="11"/>
                  <a:pt x="0" y="15"/>
                </a:cubicBezTo>
                <a:cubicBezTo>
                  <a:pt x="0" y="20"/>
                  <a:pt x="1" y="24"/>
                  <a:pt x="3" y="26"/>
                </a:cubicBezTo>
                <a:cubicBezTo>
                  <a:pt x="3" y="26"/>
                  <a:pt x="3" y="26"/>
                  <a:pt x="3" y="26"/>
                </a:cubicBezTo>
                <a:close/>
                <a:moveTo>
                  <a:pt x="5" y="5"/>
                </a:moveTo>
                <a:cubicBezTo>
                  <a:pt x="6" y="3"/>
                  <a:pt x="7" y="3"/>
                  <a:pt x="9" y="3"/>
                </a:cubicBezTo>
                <a:cubicBezTo>
                  <a:pt x="11" y="3"/>
                  <a:pt x="12" y="4"/>
                  <a:pt x="13" y="5"/>
                </a:cubicBezTo>
                <a:cubicBezTo>
                  <a:pt x="14" y="7"/>
                  <a:pt x="15" y="10"/>
                  <a:pt x="15" y="15"/>
                </a:cubicBezTo>
                <a:cubicBezTo>
                  <a:pt x="15" y="19"/>
                  <a:pt x="14" y="22"/>
                  <a:pt x="13" y="24"/>
                </a:cubicBezTo>
                <a:cubicBezTo>
                  <a:pt x="12" y="26"/>
                  <a:pt x="11" y="26"/>
                  <a:pt x="9" y="26"/>
                </a:cubicBezTo>
                <a:cubicBezTo>
                  <a:pt x="7" y="26"/>
                  <a:pt x="6" y="26"/>
                  <a:pt x="5" y="24"/>
                </a:cubicBezTo>
                <a:cubicBezTo>
                  <a:pt x="4" y="22"/>
                  <a:pt x="3" y="19"/>
                  <a:pt x="3" y="15"/>
                </a:cubicBezTo>
                <a:cubicBezTo>
                  <a:pt x="3" y="10"/>
                  <a:pt x="4" y="7"/>
                  <a:pt x="5" y="5"/>
                </a:cubicBezTo>
                <a:cubicBezTo>
                  <a:pt x="5" y="5"/>
                  <a:pt x="5" y="5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1934"/>
          <p:cNvSpPr>
            <a:spLocks noEditPoints="1"/>
          </p:cNvSpPr>
          <p:nvPr/>
        </p:nvSpPr>
        <p:spPr bwMode="auto">
          <a:xfrm>
            <a:off x="7319963" y="4624388"/>
            <a:ext cx="41275" cy="61913"/>
          </a:xfrm>
          <a:custGeom>
            <a:avLst/>
            <a:gdLst>
              <a:gd name="T0" fmla="*/ 3 w 19"/>
              <a:gd name="T1" fmla="*/ 26 h 29"/>
              <a:gd name="T2" fmla="*/ 10 w 19"/>
              <a:gd name="T3" fmla="*/ 29 h 29"/>
              <a:gd name="T4" fmla="*/ 15 w 19"/>
              <a:gd name="T5" fmla="*/ 28 h 29"/>
              <a:gd name="T6" fmla="*/ 18 w 19"/>
              <a:gd name="T7" fmla="*/ 23 h 29"/>
              <a:gd name="T8" fmla="*/ 19 w 19"/>
              <a:gd name="T9" fmla="*/ 15 h 29"/>
              <a:gd name="T10" fmla="*/ 18 w 19"/>
              <a:gd name="T11" fmla="*/ 8 h 29"/>
              <a:gd name="T12" fmla="*/ 17 w 19"/>
              <a:gd name="T13" fmla="*/ 3 h 29"/>
              <a:gd name="T14" fmla="*/ 14 w 19"/>
              <a:gd name="T15" fmla="*/ 1 h 29"/>
              <a:gd name="T16" fmla="*/ 10 w 19"/>
              <a:gd name="T17" fmla="*/ 0 h 29"/>
              <a:gd name="T18" fmla="*/ 4 w 19"/>
              <a:gd name="T19" fmla="*/ 2 h 29"/>
              <a:gd name="T20" fmla="*/ 1 w 19"/>
              <a:gd name="T21" fmla="*/ 6 h 29"/>
              <a:gd name="T22" fmla="*/ 0 w 19"/>
              <a:gd name="T23" fmla="*/ 15 h 29"/>
              <a:gd name="T24" fmla="*/ 3 w 19"/>
              <a:gd name="T25" fmla="*/ 26 h 29"/>
              <a:gd name="T26" fmla="*/ 3 w 19"/>
              <a:gd name="T27" fmla="*/ 26 h 29"/>
              <a:gd name="T28" fmla="*/ 6 w 19"/>
              <a:gd name="T29" fmla="*/ 5 h 29"/>
              <a:gd name="T30" fmla="*/ 10 w 19"/>
              <a:gd name="T31" fmla="*/ 3 h 29"/>
              <a:gd name="T32" fmla="*/ 14 w 19"/>
              <a:gd name="T33" fmla="*/ 5 h 29"/>
              <a:gd name="T34" fmla="*/ 15 w 19"/>
              <a:gd name="T35" fmla="*/ 15 h 29"/>
              <a:gd name="T36" fmla="*/ 14 w 19"/>
              <a:gd name="T37" fmla="*/ 24 h 29"/>
              <a:gd name="T38" fmla="*/ 10 w 19"/>
              <a:gd name="T39" fmla="*/ 26 h 29"/>
              <a:gd name="T40" fmla="*/ 6 w 19"/>
              <a:gd name="T41" fmla="*/ 24 h 29"/>
              <a:gd name="T42" fmla="*/ 4 w 19"/>
              <a:gd name="T43" fmla="*/ 15 h 29"/>
              <a:gd name="T44" fmla="*/ 6 w 19"/>
              <a:gd name="T45" fmla="*/ 5 h 29"/>
              <a:gd name="T46" fmla="*/ 6 w 19"/>
              <a:gd name="T47" fmla="*/ 5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29">
                <a:moveTo>
                  <a:pt x="3" y="26"/>
                </a:moveTo>
                <a:cubicBezTo>
                  <a:pt x="5" y="28"/>
                  <a:pt x="7" y="29"/>
                  <a:pt x="10" y="29"/>
                </a:cubicBezTo>
                <a:cubicBezTo>
                  <a:pt x="12" y="29"/>
                  <a:pt x="14" y="29"/>
                  <a:pt x="15" y="28"/>
                </a:cubicBezTo>
                <a:cubicBezTo>
                  <a:pt x="16" y="26"/>
                  <a:pt x="17" y="25"/>
                  <a:pt x="18" y="23"/>
                </a:cubicBezTo>
                <a:cubicBezTo>
                  <a:pt x="19" y="21"/>
                  <a:pt x="19" y="18"/>
                  <a:pt x="19" y="15"/>
                </a:cubicBezTo>
                <a:cubicBezTo>
                  <a:pt x="19" y="12"/>
                  <a:pt x="19" y="9"/>
                  <a:pt x="18" y="8"/>
                </a:cubicBezTo>
                <a:cubicBezTo>
                  <a:pt x="18" y="6"/>
                  <a:pt x="17" y="5"/>
                  <a:pt x="17" y="3"/>
                </a:cubicBezTo>
                <a:cubicBezTo>
                  <a:pt x="16" y="2"/>
                  <a:pt x="15" y="1"/>
                  <a:pt x="14" y="1"/>
                </a:cubicBezTo>
                <a:cubicBezTo>
                  <a:pt x="13" y="0"/>
                  <a:pt x="11" y="0"/>
                  <a:pt x="10" y="0"/>
                </a:cubicBezTo>
                <a:cubicBezTo>
                  <a:pt x="8" y="0"/>
                  <a:pt x="6" y="0"/>
                  <a:pt x="4" y="2"/>
                </a:cubicBezTo>
                <a:cubicBezTo>
                  <a:pt x="3" y="3"/>
                  <a:pt x="2" y="4"/>
                  <a:pt x="1" y="6"/>
                </a:cubicBezTo>
                <a:cubicBezTo>
                  <a:pt x="1" y="8"/>
                  <a:pt x="0" y="11"/>
                  <a:pt x="0" y="15"/>
                </a:cubicBezTo>
                <a:cubicBezTo>
                  <a:pt x="0" y="20"/>
                  <a:pt x="1" y="24"/>
                  <a:pt x="3" y="26"/>
                </a:cubicBezTo>
                <a:cubicBezTo>
                  <a:pt x="3" y="26"/>
                  <a:pt x="3" y="26"/>
                  <a:pt x="3" y="26"/>
                </a:cubicBezTo>
                <a:close/>
                <a:moveTo>
                  <a:pt x="6" y="5"/>
                </a:moveTo>
                <a:cubicBezTo>
                  <a:pt x="7" y="3"/>
                  <a:pt x="8" y="3"/>
                  <a:pt x="10" y="3"/>
                </a:cubicBezTo>
                <a:cubicBezTo>
                  <a:pt x="11" y="3"/>
                  <a:pt x="13" y="4"/>
                  <a:pt x="14" y="5"/>
                </a:cubicBezTo>
                <a:cubicBezTo>
                  <a:pt x="15" y="7"/>
                  <a:pt x="15" y="10"/>
                  <a:pt x="15" y="15"/>
                </a:cubicBezTo>
                <a:cubicBezTo>
                  <a:pt x="15" y="19"/>
                  <a:pt x="15" y="22"/>
                  <a:pt x="14" y="24"/>
                </a:cubicBezTo>
                <a:cubicBezTo>
                  <a:pt x="13" y="26"/>
                  <a:pt x="11" y="26"/>
                  <a:pt x="10" y="26"/>
                </a:cubicBezTo>
                <a:cubicBezTo>
                  <a:pt x="8" y="26"/>
                  <a:pt x="7" y="26"/>
                  <a:pt x="6" y="24"/>
                </a:cubicBezTo>
                <a:cubicBezTo>
                  <a:pt x="4" y="22"/>
                  <a:pt x="4" y="19"/>
                  <a:pt x="4" y="15"/>
                </a:cubicBezTo>
                <a:cubicBezTo>
                  <a:pt x="4" y="10"/>
                  <a:pt x="5" y="7"/>
                  <a:pt x="6" y="5"/>
                </a:cubicBezTo>
                <a:cubicBezTo>
                  <a:pt x="6" y="5"/>
                  <a:pt x="6" y="5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1935"/>
          <p:cNvSpPr>
            <a:spLocks/>
          </p:cNvSpPr>
          <p:nvPr/>
        </p:nvSpPr>
        <p:spPr bwMode="auto">
          <a:xfrm>
            <a:off x="7396163" y="4638675"/>
            <a:ext cx="61913" cy="47625"/>
          </a:xfrm>
          <a:custGeom>
            <a:avLst/>
            <a:gdLst>
              <a:gd name="T0" fmla="*/ 4 w 29"/>
              <a:gd name="T1" fmla="*/ 22 h 22"/>
              <a:gd name="T2" fmla="*/ 4 w 29"/>
              <a:gd name="T3" fmla="*/ 11 h 22"/>
              <a:gd name="T4" fmla="*/ 4 w 29"/>
              <a:gd name="T5" fmla="*/ 7 h 22"/>
              <a:gd name="T6" fmla="*/ 6 w 29"/>
              <a:gd name="T7" fmla="*/ 4 h 22"/>
              <a:gd name="T8" fmla="*/ 9 w 29"/>
              <a:gd name="T9" fmla="*/ 4 h 22"/>
              <a:gd name="T10" fmla="*/ 12 w 29"/>
              <a:gd name="T11" fmla="*/ 5 h 22"/>
              <a:gd name="T12" fmla="*/ 13 w 29"/>
              <a:gd name="T13" fmla="*/ 8 h 22"/>
              <a:gd name="T14" fmla="*/ 13 w 29"/>
              <a:gd name="T15" fmla="*/ 22 h 22"/>
              <a:gd name="T16" fmla="*/ 16 w 29"/>
              <a:gd name="T17" fmla="*/ 22 h 22"/>
              <a:gd name="T18" fmla="*/ 16 w 29"/>
              <a:gd name="T19" fmla="*/ 10 h 22"/>
              <a:gd name="T20" fmla="*/ 18 w 29"/>
              <a:gd name="T21" fmla="*/ 5 h 22"/>
              <a:gd name="T22" fmla="*/ 21 w 29"/>
              <a:gd name="T23" fmla="*/ 4 h 22"/>
              <a:gd name="T24" fmla="*/ 23 w 29"/>
              <a:gd name="T25" fmla="*/ 4 h 22"/>
              <a:gd name="T26" fmla="*/ 25 w 29"/>
              <a:gd name="T27" fmla="*/ 6 h 22"/>
              <a:gd name="T28" fmla="*/ 25 w 29"/>
              <a:gd name="T29" fmla="*/ 9 h 22"/>
              <a:gd name="T30" fmla="*/ 25 w 29"/>
              <a:gd name="T31" fmla="*/ 22 h 22"/>
              <a:gd name="T32" fmla="*/ 29 w 29"/>
              <a:gd name="T33" fmla="*/ 22 h 22"/>
              <a:gd name="T34" fmla="*/ 29 w 29"/>
              <a:gd name="T35" fmla="*/ 7 h 22"/>
              <a:gd name="T36" fmla="*/ 27 w 29"/>
              <a:gd name="T37" fmla="*/ 2 h 22"/>
              <a:gd name="T38" fmla="*/ 22 w 29"/>
              <a:gd name="T39" fmla="*/ 0 h 22"/>
              <a:gd name="T40" fmla="*/ 16 w 29"/>
              <a:gd name="T41" fmla="*/ 4 h 22"/>
              <a:gd name="T42" fmla="*/ 14 w 29"/>
              <a:gd name="T43" fmla="*/ 1 h 22"/>
              <a:gd name="T44" fmla="*/ 10 w 29"/>
              <a:gd name="T45" fmla="*/ 0 h 22"/>
              <a:gd name="T46" fmla="*/ 6 w 29"/>
              <a:gd name="T47" fmla="*/ 1 h 22"/>
              <a:gd name="T48" fmla="*/ 3 w 29"/>
              <a:gd name="T49" fmla="*/ 4 h 22"/>
              <a:gd name="T50" fmla="*/ 3 w 29"/>
              <a:gd name="T51" fmla="*/ 1 h 22"/>
              <a:gd name="T52" fmla="*/ 0 w 29"/>
              <a:gd name="T53" fmla="*/ 1 h 22"/>
              <a:gd name="T54" fmla="*/ 0 w 29"/>
              <a:gd name="T55" fmla="*/ 22 h 22"/>
              <a:gd name="T56" fmla="*/ 4 w 29"/>
              <a:gd name="T5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9" h="22">
                <a:moveTo>
                  <a:pt x="4" y="22"/>
                </a:moveTo>
                <a:cubicBezTo>
                  <a:pt x="4" y="11"/>
                  <a:pt x="4" y="11"/>
                  <a:pt x="4" y="11"/>
                </a:cubicBezTo>
                <a:cubicBezTo>
                  <a:pt x="4" y="9"/>
                  <a:pt x="4" y="8"/>
                  <a:pt x="4" y="7"/>
                </a:cubicBezTo>
                <a:cubicBezTo>
                  <a:pt x="5" y="6"/>
                  <a:pt x="5" y="5"/>
                  <a:pt x="6" y="4"/>
                </a:cubicBezTo>
                <a:cubicBezTo>
                  <a:pt x="7" y="4"/>
                  <a:pt x="8" y="4"/>
                  <a:pt x="9" y="4"/>
                </a:cubicBezTo>
                <a:cubicBezTo>
                  <a:pt x="10" y="4"/>
                  <a:pt x="11" y="4"/>
                  <a:pt x="12" y="5"/>
                </a:cubicBezTo>
                <a:cubicBezTo>
                  <a:pt x="12" y="5"/>
                  <a:pt x="13" y="7"/>
                  <a:pt x="13" y="8"/>
                </a:cubicBezTo>
                <a:cubicBezTo>
                  <a:pt x="13" y="22"/>
                  <a:pt x="13" y="22"/>
                  <a:pt x="13" y="22"/>
                </a:cubicBezTo>
                <a:cubicBezTo>
                  <a:pt x="16" y="22"/>
                  <a:pt x="16" y="22"/>
                  <a:pt x="16" y="22"/>
                </a:cubicBezTo>
                <a:cubicBezTo>
                  <a:pt x="16" y="10"/>
                  <a:pt x="16" y="10"/>
                  <a:pt x="16" y="10"/>
                </a:cubicBezTo>
                <a:cubicBezTo>
                  <a:pt x="16" y="8"/>
                  <a:pt x="17" y="6"/>
                  <a:pt x="18" y="5"/>
                </a:cubicBezTo>
                <a:cubicBezTo>
                  <a:pt x="19" y="4"/>
                  <a:pt x="20" y="4"/>
                  <a:pt x="21" y="4"/>
                </a:cubicBezTo>
                <a:cubicBezTo>
                  <a:pt x="22" y="4"/>
                  <a:pt x="23" y="4"/>
                  <a:pt x="23" y="4"/>
                </a:cubicBezTo>
                <a:cubicBezTo>
                  <a:pt x="24" y="4"/>
                  <a:pt x="24" y="5"/>
                  <a:pt x="25" y="6"/>
                </a:cubicBezTo>
                <a:cubicBezTo>
                  <a:pt x="25" y="6"/>
                  <a:pt x="25" y="7"/>
                  <a:pt x="25" y="9"/>
                </a:cubicBezTo>
                <a:cubicBezTo>
                  <a:pt x="25" y="22"/>
                  <a:pt x="25" y="22"/>
                  <a:pt x="25" y="22"/>
                </a:cubicBezTo>
                <a:cubicBezTo>
                  <a:pt x="29" y="22"/>
                  <a:pt x="29" y="22"/>
                  <a:pt x="29" y="22"/>
                </a:cubicBezTo>
                <a:cubicBezTo>
                  <a:pt x="29" y="7"/>
                  <a:pt x="29" y="7"/>
                  <a:pt x="29" y="7"/>
                </a:cubicBezTo>
                <a:cubicBezTo>
                  <a:pt x="29" y="5"/>
                  <a:pt x="28" y="3"/>
                  <a:pt x="27" y="2"/>
                </a:cubicBezTo>
                <a:cubicBezTo>
                  <a:pt x="26" y="1"/>
                  <a:pt x="24" y="0"/>
                  <a:pt x="22" y="0"/>
                </a:cubicBezTo>
                <a:cubicBezTo>
                  <a:pt x="19" y="0"/>
                  <a:pt x="17" y="2"/>
                  <a:pt x="16" y="4"/>
                </a:cubicBezTo>
                <a:cubicBezTo>
                  <a:pt x="15" y="3"/>
                  <a:pt x="15" y="2"/>
                  <a:pt x="14" y="1"/>
                </a:cubicBezTo>
                <a:cubicBezTo>
                  <a:pt x="13" y="1"/>
                  <a:pt x="11" y="0"/>
                  <a:pt x="10" y="0"/>
                </a:cubicBezTo>
                <a:cubicBezTo>
                  <a:pt x="8" y="0"/>
                  <a:pt x="7" y="1"/>
                  <a:pt x="6" y="1"/>
                </a:cubicBezTo>
                <a:cubicBezTo>
                  <a:pt x="5" y="2"/>
                  <a:pt x="4" y="3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Rectangle 1936"/>
          <p:cNvSpPr>
            <a:spLocks noChangeArrowheads="1"/>
          </p:cNvSpPr>
          <p:nvPr/>
        </p:nvSpPr>
        <p:spPr bwMode="auto">
          <a:xfrm>
            <a:off x="6637338" y="4411663"/>
            <a:ext cx="260350" cy="130175"/>
          </a:xfrm>
          <a:prstGeom prst="rect">
            <a:avLst/>
          </a:prstGeom>
          <a:solidFill>
            <a:srgbClr val="FFFCD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1937"/>
          <p:cNvSpPr>
            <a:spLocks noEditPoints="1"/>
          </p:cNvSpPr>
          <p:nvPr/>
        </p:nvSpPr>
        <p:spPr bwMode="auto">
          <a:xfrm>
            <a:off x="6946900" y="4446588"/>
            <a:ext cx="41275" cy="65088"/>
          </a:xfrm>
          <a:custGeom>
            <a:avLst/>
            <a:gdLst>
              <a:gd name="T0" fmla="*/ 3 w 19"/>
              <a:gd name="T1" fmla="*/ 27 h 30"/>
              <a:gd name="T2" fmla="*/ 10 w 19"/>
              <a:gd name="T3" fmla="*/ 30 h 30"/>
              <a:gd name="T4" fmla="*/ 15 w 19"/>
              <a:gd name="T5" fmla="*/ 28 h 30"/>
              <a:gd name="T6" fmla="*/ 18 w 19"/>
              <a:gd name="T7" fmla="*/ 23 h 30"/>
              <a:gd name="T8" fmla="*/ 19 w 19"/>
              <a:gd name="T9" fmla="*/ 15 h 30"/>
              <a:gd name="T10" fmla="*/ 19 w 19"/>
              <a:gd name="T11" fmla="*/ 8 h 30"/>
              <a:gd name="T12" fmla="*/ 17 w 19"/>
              <a:gd name="T13" fmla="*/ 4 h 30"/>
              <a:gd name="T14" fmla="*/ 14 w 19"/>
              <a:gd name="T15" fmla="*/ 1 h 30"/>
              <a:gd name="T16" fmla="*/ 10 w 19"/>
              <a:gd name="T17" fmla="*/ 0 h 30"/>
              <a:gd name="T18" fmla="*/ 5 w 19"/>
              <a:gd name="T19" fmla="*/ 2 h 30"/>
              <a:gd name="T20" fmla="*/ 2 w 19"/>
              <a:gd name="T21" fmla="*/ 7 h 30"/>
              <a:gd name="T22" fmla="*/ 0 w 19"/>
              <a:gd name="T23" fmla="*/ 15 h 30"/>
              <a:gd name="T24" fmla="*/ 3 w 19"/>
              <a:gd name="T25" fmla="*/ 27 h 30"/>
              <a:gd name="T26" fmla="*/ 3 w 19"/>
              <a:gd name="T27" fmla="*/ 27 h 30"/>
              <a:gd name="T28" fmla="*/ 6 w 19"/>
              <a:gd name="T29" fmla="*/ 5 h 30"/>
              <a:gd name="T30" fmla="*/ 10 w 19"/>
              <a:gd name="T31" fmla="*/ 3 h 30"/>
              <a:gd name="T32" fmla="*/ 14 w 19"/>
              <a:gd name="T33" fmla="*/ 6 h 30"/>
              <a:gd name="T34" fmla="*/ 16 w 19"/>
              <a:gd name="T35" fmla="*/ 15 h 30"/>
              <a:gd name="T36" fmla="*/ 14 w 19"/>
              <a:gd name="T37" fmla="*/ 24 h 30"/>
              <a:gd name="T38" fmla="*/ 10 w 19"/>
              <a:gd name="T39" fmla="*/ 27 h 30"/>
              <a:gd name="T40" fmla="*/ 6 w 19"/>
              <a:gd name="T41" fmla="*/ 24 h 30"/>
              <a:gd name="T42" fmla="*/ 4 w 19"/>
              <a:gd name="T43" fmla="*/ 15 h 30"/>
              <a:gd name="T44" fmla="*/ 6 w 19"/>
              <a:gd name="T45" fmla="*/ 5 h 30"/>
              <a:gd name="T46" fmla="*/ 6 w 19"/>
              <a:gd name="T47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30">
                <a:moveTo>
                  <a:pt x="3" y="27"/>
                </a:moveTo>
                <a:cubicBezTo>
                  <a:pt x="5" y="29"/>
                  <a:pt x="7" y="30"/>
                  <a:pt x="10" y="30"/>
                </a:cubicBezTo>
                <a:cubicBezTo>
                  <a:pt x="12" y="30"/>
                  <a:pt x="14" y="29"/>
                  <a:pt x="15" y="28"/>
                </a:cubicBezTo>
                <a:cubicBezTo>
                  <a:pt x="16" y="27"/>
                  <a:pt x="18" y="25"/>
                  <a:pt x="18" y="23"/>
                </a:cubicBezTo>
                <a:cubicBezTo>
                  <a:pt x="19" y="21"/>
                  <a:pt x="19" y="18"/>
                  <a:pt x="19" y="15"/>
                </a:cubicBezTo>
                <a:cubicBezTo>
                  <a:pt x="19" y="12"/>
                  <a:pt x="19" y="10"/>
                  <a:pt x="19" y="8"/>
                </a:cubicBezTo>
                <a:cubicBezTo>
                  <a:pt x="18" y="6"/>
                  <a:pt x="18" y="5"/>
                  <a:pt x="17" y="4"/>
                </a:cubicBezTo>
                <a:cubicBezTo>
                  <a:pt x="16" y="3"/>
                  <a:pt x="15" y="2"/>
                  <a:pt x="14" y="1"/>
                </a:cubicBezTo>
                <a:cubicBezTo>
                  <a:pt x="13" y="1"/>
                  <a:pt x="11" y="0"/>
                  <a:pt x="10" y="0"/>
                </a:cubicBezTo>
                <a:cubicBezTo>
                  <a:pt x="8" y="0"/>
                  <a:pt x="6" y="1"/>
                  <a:pt x="5" y="2"/>
                </a:cubicBezTo>
                <a:cubicBezTo>
                  <a:pt x="3" y="3"/>
                  <a:pt x="2" y="5"/>
                  <a:pt x="2" y="7"/>
                </a:cubicBezTo>
                <a:cubicBezTo>
                  <a:pt x="1" y="9"/>
                  <a:pt x="0" y="12"/>
                  <a:pt x="0" y="15"/>
                </a:cubicBezTo>
                <a:cubicBezTo>
                  <a:pt x="0" y="20"/>
                  <a:pt x="1" y="24"/>
                  <a:pt x="3" y="27"/>
                </a:cubicBezTo>
                <a:cubicBezTo>
                  <a:pt x="3" y="27"/>
                  <a:pt x="3" y="27"/>
                  <a:pt x="3" y="27"/>
                </a:cubicBezTo>
                <a:close/>
                <a:moveTo>
                  <a:pt x="6" y="5"/>
                </a:moveTo>
                <a:cubicBezTo>
                  <a:pt x="7" y="4"/>
                  <a:pt x="8" y="3"/>
                  <a:pt x="10" y="3"/>
                </a:cubicBezTo>
                <a:cubicBezTo>
                  <a:pt x="11" y="3"/>
                  <a:pt x="13" y="4"/>
                  <a:pt x="14" y="6"/>
                </a:cubicBezTo>
                <a:cubicBezTo>
                  <a:pt x="15" y="7"/>
                  <a:pt x="16" y="10"/>
                  <a:pt x="16" y="15"/>
                </a:cubicBezTo>
                <a:cubicBezTo>
                  <a:pt x="16" y="20"/>
                  <a:pt x="15" y="23"/>
                  <a:pt x="14" y="24"/>
                </a:cubicBezTo>
                <a:cubicBezTo>
                  <a:pt x="13" y="26"/>
                  <a:pt x="11" y="27"/>
                  <a:pt x="10" y="27"/>
                </a:cubicBezTo>
                <a:cubicBezTo>
                  <a:pt x="8" y="27"/>
                  <a:pt x="7" y="26"/>
                  <a:pt x="6" y="24"/>
                </a:cubicBezTo>
                <a:cubicBezTo>
                  <a:pt x="5" y="23"/>
                  <a:pt x="4" y="20"/>
                  <a:pt x="4" y="15"/>
                </a:cubicBezTo>
                <a:cubicBezTo>
                  <a:pt x="4" y="10"/>
                  <a:pt x="5" y="7"/>
                  <a:pt x="6" y="5"/>
                </a:cubicBezTo>
                <a:cubicBezTo>
                  <a:pt x="6" y="5"/>
                  <a:pt x="6" y="5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1938"/>
          <p:cNvSpPr>
            <a:spLocks/>
          </p:cNvSpPr>
          <p:nvPr/>
        </p:nvSpPr>
        <p:spPr bwMode="auto">
          <a:xfrm>
            <a:off x="7021513" y="4483100"/>
            <a:ext cx="23813" cy="9525"/>
          </a:xfrm>
          <a:custGeom>
            <a:avLst/>
            <a:gdLst>
              <a:gd name="T0" fmla="*/ 15 w 15"/>
              <a:gd name="T1" fmla="*/ 6 h 6"/>
              <a:gd name="T2" fmla="*/ 15 w 15"/>
              <a:gd name="T3" fmla="*/ 0 h 6"/>
              <a:gd name="T4" fmla="*/ 0 w 15"/>
              <a:gd name="T5" fmla="*/ 0 h 6"/>
              <a:gd name="T6" fmla="*/ 0 w 15"/>
              <a:gd name="T7" fmla="*/ 6 h 6"/>
              <a:gd name="T8" fmla="*/ 15 w 15"/>
              <a:gd name="T9" fmla="*/ 6 h 6"/>
              <a:gd name="T10" fmla="*/ 15 w 15"/>
              <a:gd name="T11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6">
                <a:moveTo>
                  <a:pt x="15" y="6"/>
                </a:moveTo>
                <a:lnTo>
                  <a:pt x="15" y="0"/>
                </a:lnTo>
                <a:lnTo>
                  <a:pt x="0" y="0"/>
                </a:lnTo>
                <a:lnTo>
                  <a:pt x="0" y="6"/>
                </a:lnTo>
                <a:lnTo>
                  <a:pt x="15" y="6"/>
                </a:lnTo>
                <a:lnTo>
                  <a:pt x="15" y="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1939"/>
          <p:cNvSpPr>
            <a:spLocks noEditPoints="1"/>
          </p:cNvSpPr>
          <p:nvPr/>
        </p:nvSpPr>
        <p:spPr bwMode="auto">
          <a:xfrm>
            <a:off x="7075488" y="4446588"/>
            <a:ext cx="41275" cy="65088"/>
          </a:xfrm>
          <a:custGeom>
            <a:avLst/>
            <a:gdLst>
              <a:gd name="T0" fmla="*/ 16 w 19"/>
              <a:gd name="T1" fmla="*/ 2 h 30"/>
              <a:gd name="T2" fmla="*/ 11 w 19"/>
              <a:gd name="T3" fmla="*/ 0 h 30"/>
              <a:gd name="T4" fmla="*/ 3 w 19"/>
              <a:gd name="T5" fmla="*/ 4 h 30"/>
              <a:gd name="T6" fmla="*/ 0 w 19"/>
              <a:gd name="T7" fmla="*/ 16 h 30"/>
              <a:gd name="T8" fmla="*/ 3 w 19"/>
              <a:gd name="T9" fmla="*/ 26 h 30"/>
              <a:gd name="T10" fmla="*/ 10 w 19"/>
              <a:gd name="T11" fmla="*/ 30 h 30"/>
              <a:gd name="T12" fmla="*/ 15 w 19"/>
              <a:gd name="T13" fmla="*/ 28 h 30"/>
              <a:gd name="T14" fmla="*/ 18 w 19"/>
              <a:gd name="T15" fmla="*/ 25 h 30"/>
              <a:gd name="T16" fmla="*/ 19 w 19"/>
              <a:gd name="T17" fmla="*/ 20 h 30"/>
              <a:gd name="T18" fmla="*/ 17 w 19"/>
              <a:gd name="T19" fmla="*/ 13 h 30"/>
              <a:gd name="T20" fmla="*/ 11 w 19"/>
              <a:gd name="T21" fmla="*/ 10 h 30"/>
              <a:gd name="T22" fmla="*/ 7 w 19"/>
              <a:gd name="T23" fmla="*/ 11 h 30"/>
              <a:gd name="T24" fmla="*/ 4 w 19"/>
              <a:gd name="T25" fmla="*/ 14 h 30"/>
              <a:gd name="T26" fmla="*/ 5 w 19"/>
              <a:gd name="T27" fmla="*/ 8 h 30"/>
              <a:gd name="T28" fmla="*/ 7 w 19"/>
              <a:gd name="T29" fmla="*/ 4 h 30"/>
              <a:gd name="T30" fmla="*/ 10 w 19"/>
              <a:gd name="T31" fmla="*/ 3 h 30"/>
              <a:gd name="T32" fmla="*/ 14 w 19"/>
              <a:gd name="T33" fmla="*/ 5 h 30"/>
              <a:gd name="T34" fmla="*/ 15 w 19"/>
              <a:gd name="T35" fmla="*/ 8 h 30"/>
              <a:gd name="T36" fmla="*/ 19 w 19"/>
              <a:gd name="T37" fmla="*/ 7 h 30"/>
              <a:gd name="T38" fmla="*/ 16 w 19"/>
              <a:gd name="T39" fmla="*/ 2 h 30"/>
              <a:gd name="T40" fmla="*/ 6 w 19"/>
              <a:gd name="T41" fmla="*/ 15 h 30"/>
              <a:gd name="T42" fmla="*/ 10 w 19"/>
              <a:gd name="T43" fmla="*/ 14 h 30"/>
              <a:gd name="T44" fmla="*/ 14 w 19"/>
              <a:gd name="T45" fmla="*/ 15 h 30"/>
              <a:gd name="T46" fmla="*/ 16 w 19"/>
              <a:gd name="T47" fmla="*/ 20 h 30"/>
              <a:gd name="T48" fmla="*/ 14 w 19"/>
              <a:gd name="T49" fmla="*/ 25 h 30"/>
              <a:gd name="T50" fmla="*/ 10 w 19"/>
              <a:gd name="T51" fmla="*/ 27 h 30"/>
              <a:gd name="T52" fmla="*/ 7 w 19"/>
              <a:gd name="T53" fmla="*/ 26 h 30"/>
              <a:gd name="T54" fmla="*/ 5 w 19"/>
              <a:gd name="T55" fmla="*/ 23 h 30"/>
              <a:gd name="T56" fmla="*/ 4 w 19"/>
              <a:gd name="T57" fmla="*/ 20 h 30"/>
              <a:gd name="T58" fmla="*/ 6 w 19"/>
              <a:gd name="T59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9" h="30">
                <a:moveTo>
                  <a:pt x="16" y="2"/>
                </a:moveTo>
                <a:cubicBezTo>
                  <a:pt x="15" y="1"/>
                  <a:pt x="13" y="0"/>
                  <a:pt x="11" y="0"/>
                </a:cubicBezTo>
                <a:cubicBezTo>
                  <a:pt x="8" y="0"/>
                  <a:pt x="5" y="1"/>
                  <a:pt x="3" y="4"/>
                </a:cubicBezTo>
                <a:cubicBezTo>
                  <a:pt x="1" y="6"/>
                  <a:pt x="0" y="10"/>
                  <a:pt x="0" y="16"/>
                </a:cubicBezTo>
                <a:cubicBezTo>
                  <a:pt x="0" y="21"/>
                  <a:pt x="1" y="24"/>
                  <a:pt x="3" y="26"/>
                </a:cubicBezTo>
                <a:cubicBezTo>
                  <a:pt x="5" y="29"/>
                  <a:pt x="7" y="30"/>
                  <a:pt x="10" y="30"/>
                </a:cubicBezTo>
                <a:cubicBezTo>
                  <a:pt x="12" y="30"/>
                  <a:pt x="13" y="29"/>
                  <a:pt x="15" y="28"/>
                </a:cubicBezTo>
                <a:cubicBezTo>
                  <a:pt x="16" y="28"/>
                  <a:pt x="17" y="26"/>
                  <a:pt x="18" y="25"/>
                </a:cubicBezTo>
                <a:cubicBezTo>
                  <a:pt x="19" y="23"/>
                  <a:pt x="19" y="22"/>
                  <a:pt x="19" y="20"/>
                </a:cubicBezTo>
                <a:cubicBezTo>
                  <a:pt x="19" y="17"/>
                  <a:pt x="18" y="15"/>
                  <a:pt x="17" y="13"/>
                </a:cubicBezTo>
                <a:cubicBezTo>
                  <a:pt x="15" y="11"/>
                  <a:pt x="13" y="10"/>
                  <a:pt x="11" y="10"/>
                </a:cubicBezTo>
                <a:cubicBezTo>
                  <a:pt x="9" y="10"/>
                  <a:pt x="8" y="11"/>
                  <a:pt x="7" y="11"/>
                </a:cubicBezTo>
                <a:cubicBezTo>
                  <a:pt x="6" y="12"/>
                  <a:pt x="5" y="13"/>
                  <a:pt x="4" y="14"/>
                </a:cubicBezTo>
                <a:cubicBezTo>
                  <a:pt x="4" y="11"/>
                  <a:pt x="4" y="9"/>
                  <a:pt x="5" y="8"/>
                </a:cubicBezTo>
                <a:cubicBezTo>
                  <a:pt x="5" y="6"/>
                  <a:pt x="6" y="5"/>
                  <a:pt x="7" y="4"/>
                </a:cubicBezTo>
                <a:cubicBezTo>
                  <a:pt x="8" y="3"/>
                  <a:pt x="9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4" y="5"/>
                  <a:pt x="15" y="6"/>
                  <a:pt x="15" y="8"/>
                </a:cubicBezTo>
                <a:cubicBezTo>
                  <a:pt x="19" y="7"/>
                  <a:pt x="19" y="7"/>
                  <a:pt x="19" y="7"/>
                </a:cubicBezTo>
                <a:cubicBezTo>
                  <a:pt x="18" y="5"/>
                  <a:pt x="18" y="3"/>
                  <a:pt x="16" y="2"/>
                </a:cubicBezTo>
                <a:close/>
                <a:moveTo>
                  <a:pt x="6" y="15"/>
                </a:moveTo>
                <a:cubicBezTo>
                  <a:pt x="7" y="14"/>
                  <a:pt x="8" y="14"/>
                  <a:pt x="10" y="14"/>
                </a:cubicBezTo>
                <a:cubicBezTo>
                  <a:pt x="12" y="14"/>
                  <a:pt x="13" y="14"/>
                  <a:pt x="14" y="15"/>
                </a:cubicBezTo>
                <a:cubicBezTo>
                  <a:pt x="15" y="16"/>
                  <a:pt x="16" y="18"/>
                  <a:pt x="16" y="20"/>
                </a:cubicBezTo>
                <a:cubicBezTo>
                  <a:pt x="16" y="22"/>
                  <a:pt x="15" y="24"/>
                  <a:pt x="14" y="25"/>
                </a:cubicBezTo>
                <a:cubicBezTo>
                  <a:pt x="13" y="26"/>
                  <a:pt x="12" y="27"/>
                  <a:pt x="10" y="27"/>
                </a:cubicBezTo>
                <a:cubicBezTo>
                  <a:pt x="9" y="27"/>
                  <a:pt x="8" y="27"/>
                  <a:pt x="7" y="26"/>
                </a:cubicBezTo>
                <a:cubicBezTo>
                  <a:pt x="6" y="25"/>
                  <a:pt x="6" y="24"/>
                  <a:pt x="5" y="23"/>
                </a:cubicBezTo>
                <a:cubicBezTo>
                  <a:pt x="5" y="22"/>
                  <a:pt x="4" y="21"/>
                  <a:pt x="4" y="20"/>
                </a:cubicBezTo>
                <a:cubicBezTo>
                  <a:pt x="4" y="18"/>
                  <a:pt x="5" y="16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1940"/>
          <p:cNvSpPr>
            <a:spLocks noEditPoints="1"/>
          </p:cNvSpPr>
          <p:nvPr/>
        </p:nvSpPr>
        <p:spPr bwMode="auto">
          <a:xfrm>
            <a:off x="7124700" y="4446588"/>
            <a:ext cx="41275" cy="65088"/>
          </a:xfrm>
          <a:custGeom>
            <a:avLst/>
            <a:gdLst>
              <a:gd name="T0" fmla="*/ 3 w 19"/>
              <a:gd name="T1" fmla="*/ 27 h 30"/>
              <a:gd name="T2" fmla="*/ 9 w 19"/>
              <a:gd name="T3" fmla="*/ 30 h 30"/>
              <a:gd name="T4" fmla="*/ 15 w 19"/>
              <a:gd name="T5" fmla="*/ 28 h 30"/>
              <a:gd name="T6" fmla="*/ 18 w 19"/>
              <a:gd name="T7" fmla="*/ 23 h 30"/>
              <a:gd name="T8" fmla="*/ 19 w 19"/>
              <a:gd name="T9" fmla="*/ 15 h 30"/>
              <a:gd name="T10" fmla="*/ 18 w 19"/>
              <a:gd name="T11" fmla="*/ 8 h 30"/>
              <a:gd name="T12" fmla="*/ 16 w 19"/>
              <a:gd name="T13" fmla="*/ 4 h 30"/>
              <a:gd name="T14" fmla="*/ 13 w 19"/>
              <a:gd name="T15" fmla="*/ 1 h 30"/>
              <a:gd name="T16" fmla="*/ 9 w 19"/>
              <a:gd name="T17" fmla="*/ 0 h 30"/>
              <a:gd name="T18" fmla="*/ 4 w 19"/>
              <a:gd name="T19" fmla="*/ 2 h 30"/>
              <a:gd name="T20" fmla="*/ 1 w 19"/>
              <a:gd name="T21" fmla="*/ 7 h 30"/>
              <a:gd name="T22" fmla="*/ 0 w 19"/>
              <a:gd name="T23" fmla="*/ 15 h 30"/>
              <a:gd name="T24" fmla="*/ 3 w 19"/>
              <a:gd name="T25" fmla="*/ 27 h 30"/>
              <a:gd name="T26" fmla="*/ 3 w 19"/>
              <a:gd name="T27" fmla="*/ 27 h 30"/>
              <a:gd name="T28" fmla="*/ 5 w 19"/>
              <a:gd name="T29" fmla="*/ 5 h 30"/>
              <a:gd name="T30" fmla="*/ 9 w 19"/>
              <a:gd name="T31" fmla="*/ 3 h 30"/>
              <a:gd name="T32" fmla="*/ 13 w 19"/>
              <a:gd name="T33" fmla="*/ 6 h 30"/>
              <a:gd name="T34" fmla="*/ 15 w 19"/>
              <a:gd name="T35" fmla="*/ 15 h 30"/>
              <a:gd name="T36" fmla="*/ 13 w 19"/>
              <a:gd name="T37" fmla="*/ 24 h 30"/>
              <a:gd name="T38" fmla="*/ 9 w 19"/>
              <a:gd name="T39" fmla="*/ 27 h 30"/>
              <a:gd name="T40" fmla="*/ 5 w 19"/>
              <a:gd name="T41" fmla="*/ 24 h 30"/>
              <a:gd name="T42" fmla="*/ 4 w 19"/>
              <a:gd name="T43" fmla="*/ 15 h 30"/>
              <a:gd name="T44" fmla="*/ 5 w 19"/>
              <a:gd name="T45" fmla="*/ 5 h 30"/>
              <a:gd name="T46" fmla="*/ 5 w 19"/>
              <a:gd name="T47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30">
                <a:moveTo>
                  <a:pt x="3" y="27"/>
                </a:moveTo>
                <a:cubicBezTo>
                  <a:pt x="4" y="29"/>
                  <a:pt x="7" y="30"/>
                  <a:pt x="9" y="30"/>
                </a:cubicBezTo>
                <a:cubicBezTo>
                  <a:pt x="11" y="30"/>
                  <a:pt x="13" y="29"/>
                  <a:pt x="15" y="28"/>
                </a:cubicBezTo>
                <a:cubicBezTo>
                  <a:pt x="16" y="27"/>
                  <a:pt x="17" y="25"/>
                  <a:pt x="18" y="23"/>
                </a:cubicBezTo>
                <a:cubicBezTo>
                  <a:pt x="18" y="21"/>
                  <a:pt x="19" y="18"/>
                  <a:pt x="19" y="15"/>
                </a:cubicBezTo>
                <a:cubicBezTo>
                  <a:pt x="19" y="12"/>
                  <a:pt x="19" y="10"/>
                  <a:pt x="18" y="8"/>
                </a:cubicBezTo>
                <a:cubicBezTo>
                  <a:pt x="18" y="6"/>
                  <a:pt x="17" y="5"/>
                  <a:pt x="16" y="4"/>
                </a:cubicBezTo>
                <a:cubicBezTo>
                  <a:pt x="16" y="3"/>
                  <a:pt x="15" y="2"/>
                  <a:pt x="13" y="1"/>
                </a:cubicBezTo>
                <a:cubicBezTo>
                  <a:pt x="12" y="1"/>
                  <a:pt x="11" y="0"/>
                  <a:pt x="9" y="0"/>
                </a:cubicBezTo>
                <a:cubicBezTo>
                  <a:pt x="7" y="0"/>
                  <a:pt x="6" y="1"/>
                  <a:pt x="4" y="2"/>
                </a:cubicBezTo>
                <a:cubicBezTo>
                  <a:pt x="3" y="3"/>
                  <a:pt x="2" y="5"/>
                  <a:pt x="1" y="7"/>
                </a:cubicBezTo>
                <a:cubicBezTo>
                  <a:pt x="0" y="9"/>
                  <a:pt x="0" y="12"/>
                  <a:pt x="0" y="15"/>
                </a:cubicBezTo>
                <a:cubicBezTo>
                  <a:pt x="0" y="20"/>
                  <a:pt x="1" y="24"/>
                  <a:pt x="3" y="27"/>
                </a:cubicBezTo>
                <a:cubicBezTo>
                  <a:pt x="3" y="27"/>
                  <a:pt x="3" y="27"/>
                  <a:pt x="3" y="27"/>
                </a:cubicBezTo>
                <a:close/>
                <a:moveTo>
                  <a:pt x="5" y="5"/>
                </a:moveTo>
                <a:cubicBezTo>
                  <a:pt x="6" y="4"/>
                  <a:pt x="8" y="3"/>
                  <a:pt x="9" y="3"/>
                </a:cubicBezTo>
                <a:cubicBezTo>
                  <a:pt x="11" y="3"/>
                  <a:pt x="12" y="4"/>
                  <a:pt x="13" y="6"/>
                </a:cubicBezTo>
                <a:cubicBezTo>
                  <a:pt x="15" y="7"/>
                  <a:pt x="15" y="10"/>
                  <a:pt x="15" y="15"/>
                </a:cubicBezTo>
                <a:cubicBezTo>
                  <a:pt x="15" y="20"/>
                  <a:pt x="15" y="23"/>
                  <a:pt x="13" y="24"/>
                </a:cubicBezTo>
                <a:cubicBezTo>
                  <a:pt x="12" y="26"/>
                  <a:pt x="11" y="27"/>
                  <a:pt x="9" y="27"/>
                </a:cubicBezTo>
                <a:cubicBezTo>
                  <a:pt x="8" y="27"/>
                  <a:pt x="6" y="26"/>
                  <a:pt x="5" y="24"/>
                </a:cubicBezTo>
                <a:cubicBezTo>
                  <a:pt x="4" y="23"/>
                  <a:pt x="4" y="20"/>
                  <a:pt x="4" y="15"/>
                </a:cubicBezTo>
                <a:cubicBezTo>
                  <a:pt x="4" y="10"/>
                  <a:pt x="4" y="7"/>
                  <a:pt x="5" y="5"/>
                </a:cubicBezTo>
                <a:cubicBezTo>
                  <a:pt x="5" y="5"/>
                  <a:pt x="5" y="5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1941"/>
          <p:cNvSpPr>
            <a:spLocks noEditPoints="1"/>
          </p:cNvSpPr>
          <p:nvPr/>
        </p:nvSpPr>
        <p:spPr bwMode="auto">
          <a:xfrm>
            <a:off x="7173913" y="4446588"/>
            <a:ext cx="39688" cy="65088"/>
          </a:xfrm>
          <a:custGeom>
            <a:avLst/>
            <a:gdLst>
              <a:gd name="T0" fmla="*/ 2 w 18"/>
              <a:gd name="T1" fmla="*/ 27 h 30"/>
              <a:gd name="T2" fmla="*/ 9 w 18"/>
              <a:gd name="T3" fmla="*/ 30 h 30"/>
              <a:gd name="T4" fmla="*/ 14 w 18"/>
              <a:gd name="T5" fmla="*/ 28 h 30"/>
              <a:gd name="T6" fmla="*/ 17 w 18"/>
              <a:gd name="T7" fmla="*/ 23 h 30"/>
              <a:gd name="T8" fmla="*/ 18 w 18"/>
              <a:gd name="T9" fmla="*/ 15 h 30"/>
              <a:gd name="T10" fmla="*/ 18 w 18"/>
              <a:gd name="T11" fmla="*/ 8 h 30"/>
              <a:gd name="T12" fmla="*/ 16 w 18"/>
              <a:gd name="T13" fmla="*/ 4 h 30"/>
              <a:gd name="T14" fmla="*/ 13 w 18"/>
              <a:gd name="T15" fmla="*/ 1 h 30"/>
              <a:gd name="T16" fmla="*/ 9 w 18"/>
              <a:gd name="T17" fmla="*/ 0 h 30"/>
              <a:gd name="T18" fmla="*/ 4 w 18"/>
              <a:gd name="T19" fmla="*/ 2 h 30"/>
              <a:gd name="T20" fmla="*/ 1 w 18"/>
              <a:gd name="T21" fmla="*/ 7 h 30"/>
              <a:gd name="T22" fmla="*/ 0 w 18"/>
              <a:gd name="T23" fmla="*/ 15 h 30"/>
              <a:gd name="T24" fmla="*/ 2 w 18"/>
              <a:gd name="T25" fmla="*/ 27 h 30"/>
              <a:gd name="T26" fmla="*/ 2 w 18"/>
              <a:gd name="T27" fmla="*/ 27 h 30"/>
              <a:gd name="T28" fmla="*/ 5 w 18"/>
              <a:gd name="T29" fmla="*/ 5 h 30"/>
              <a:gd name="T30" fmla="*/ 9 w 18"/>
              <a:gd name="T31" fmla="*/ 3 h 30"/>
              <a:gd name="T32" fmla="*/ 13 w 18"/>
              <a:gd name="T33" fmla="*/ 6 h 30"/>
              <a:gd name="T34" fmla="*/ 15 w 18"/>
              <a:gd name="T35" fmla="*/ 15 h 30"/>
              <a:gd name="T36" fmla="*/ 13 w 18"/>
              <a:gd name="T37" fmla="*/ 24 h 30"/>
              <a:gd name="T38" fmla="*/ 9 w 18"/>
              <a:gd name="T39" fmla="*/ 27 h 30"/>
              <a:gd name="T40" fmla="*/ 5 w 18"/>
              <a:gd name="T41" fmla="*/ 24 h 30"/>
              <a:gd name="T42" fmla="*/ 3 w 18"/>
              <a:gd name="T43" fmla="*/ 15 h 30"/>
              <a:gd name="T44" fmla="*/ 5 w 18"/>
              <a:gd name="T45" fmla="*/ 5 h 30"/>
              <a:gd name="T46" fmla="*/ 5 w 18"/>
              <a:gd name="T47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8" h="30">
                <a:moveTo>
                  <a:pt x="2" y="27"/>
                </a:moveTo>
                <a:cubicBezTo>
                  <a:pt x="4" y="29"/>
                  <a:pt x="6" y="30"/>
                  <a:pt x="9" y="30"/>
                </a:cubicBezTo>
                <a:cubicBezTo>
                  <a:pt x="11" y="30"/>
                  <a:pt x="13" y="29"/>
                  <a:pt x="14" y="28"/>
                </a:cubicBezTo>
                <a:cubicBezTo>
                  <a:pt x="16" y="27"/>
                  <a:pt x="17" y="25"/>
                  <a:pt x="17" y="23"/>
                </a:cubicBezTo>
                <a:cubicBezTo>
                  <a:pt x="18" y="21"/>
                  <a:pt x="18" y="18"/>
                  <a:pt x="18" y="15"/>
                </a:cubicBezTo>
                <a:cubicBezTo>
                  <a:pt x="18" y="12"/>
                  <a:pt x="18" y="10"/>
                  <a:pt x="18" y="8"/>
                </a:cubicBezTo>
                <a:cubicBezTo>
                  <a:pt x="17" y="6"/>
                  <a:pt x="17" y="5"/>
                  <a:pt x="16" y="4"/>
                </a:cubicBezTo>
                <a:cubicBezTo>
                  <a:pt x="15" y="3"/>
                  <a:pt x="14" y="2"/>
                  <a:pt x="13" y="1"/>
                </a:cubicBezTo>
                <a:cubicBezTo>
                  <a:pt x="12" y="1"/>
                  <a:pt x="10" y="0"/>
                  <a:pt x="9" y="0"/>
                </a:cubicBezTo>
                <a:cubicBezTo>
                  <a:pt x="7" y="0"/>
                  <a:pt x="5" y="1"/>
                  <a:pt x="4" y="2"/>
                </a:cubicBezTo>
                <a:cubicBezTo>
                  <a:pt x="2" y="3"/>
                  <a:pt x="1" y="5"/>
                  <a:pt x="1" y="7"/>
                </a:cubicBezTo>
                <a:cubicBezTo>
                  <a:pt x="0" y="9"/>
                  <a:pt x="0" y="12"/>
                  <a:pt x="0" y="15"/>
                </a:cubicBezTo>
                <a:cubicBezTo>
                  <a:pt x="0" y="20"/>
                  <a:pt x="0" y="24"/>
                  <a:pt x="2" y="27"/>
                </a:cubicBezTo>
                <a:cubicBezTo>
                  <a:pt x="2" y="27"/>
                  <a:pt x="2" y="27"/>
                  <a:pt x="2" y="27"/>
                </a:cubicBezTo>
                <a:close/>
                <a:moveTo>
                  <a:pt x="5" y="5"/>
                </a:moveTo>
                <a:cubicBezTo>
                  <a:pt x="6" y="4"/>
                  <a:pt x="7" y="3"/>
                  <a:pt x="9" y="3"/>
                </a:cubicBezTo>
                <a:cubicBezTo>
                  <a:pt x="11" y="3"/>
                  <a:pt x="12" y="4"/>
                  <a:pt x="13" y="6"/>
                </a:cubicBezTo>
                <a:cubicBezTo>
                  <a:pt x="14" y="7"/>
                  <a:pt x="15" y="10"/>
                  <a:pt x="15" y="15"/>
                </a:cubicBezTo>
                <a:cubicBezTo>
                  <a:pt x="15" y="20"/>
                  <a:pt x="14" y="23"/>
                  <a:pt x="13" y="24"/>
                </a:cubicBezTo>
                <a:cubicBezTo>
                  <a:pt x="12" y="26"/>
                  <a:pt x="11" y="27"/>
                  <a:pt x="9" y="27"/>
                </a:cubicBezTo>
                <a:cubicBezTo>
                  <a:pt x="7" y="27"/>
                  <a:pt x="6" y="26"/>
                  <a:pt x="5" y="24"/>
                </a:cubicBezTo>
                <a:cubicBezTo>
                  <a:pt x="4" y="23"/>
                  <a:pt x="3" y="20"/>
                  <a:pt x="3" y="15"/>
                </a:cubicBezTo>
                <a:cubicBezTo>
                  <a:pt x="3" y="10"/>
                  <a:pt x="4" y="7"/>
                  <a:pt x="5" y="5"/>
                </a:cubicBezTo>
                <a:cubicBezTo>
                  <a:pt x="5" y="5"/>
                  <a:pt x="5" y="5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1942"/>
          <p:cNvSpPr>
            <a:spLocks/>
          </p:cNvSpPr>
          <p:nvPr/>
        </p:nvSpPr>
        <p:spPr bwMode="auto">
          <a:xfrm>
            <a:off x="7248525" y="4464050"/>
            <a:ext cx="61913" cy="46038"/>
          </a:xfrm>
          <a:custGeom>
            <a:avLst/>
            <a:gdLst>
              <a:gd name="T0" fmla="*/ 4 w 29"/>
              <a:gd name="T1" fmla="*/ 21 h 21"/>
              <a:gd name="T2" fmla="*/ 4 w 29"/>
              <a:gd name="T3" fmla="*/ 10 h 21"/>
              <a:gd name="T4" fmla="*/ 5 w 29"/>
              <a:gd name="T5" fmla="*/ 6 h 21"/>
              <a:gd name="T6" fmla="*/ 6 w 29"/>
              <a:gd name="T7" fmla="*/ 4 h 21"/>
              <a:gd name="T8" fmla="*/ 9 w 29"/>
              <a:gd name="T9" fmla="*/ 3 h 21"/>
              <a:gd name="T10" fmla="*/ 12 w 29"/>
              <a:gd name="T11" fmla="*/ 4 h 21"/>
              <a:gd name="T12" fmla="*/ 13 w 29"/>
              <a:gd name="T13" fmla="*/ 8 h 21"/>
              <a:gd name="T14" fmla="*/ 13 w 29"/>
              <a:gd name="T15" fmla="*/ 21 h 21"/>
              <a:gd name="T16" fmla="*/ 16 w 29"/>
              <a:gd name="T17" fmla="*/ 21 h 21"/>
              <a:gd name="T18" fmla="*/ 16 w 29"/>
              <a:gd name="T19" fmla="*/ 9 h 21"/>
              <a:gd name="T20" fmla="*/ 18 w 29"/>
              <a:gd name="T21" fmla="*/ 4 h 21"/>
              <a:gd name="T22" fmla="*/ 22 w 29"/>
              <a:gd name="T23" fmla="*/ 3 h 21"/>
              <a:gd name="T24" fmla="*/ 24 w 29"/>
              <a:gd name="T25" fmla="*/ 3 h 21"/>
              <a:gd name="T26" fmla="*/ 25 w 29"/>
              <a:gd name="T27" fmla="*/ 5 h 21"/>
              <a:gd name="T28" fmla="*/ 25 w 29"/>
              <a:gd name="T29" fmla="*/ 8 h 21"/>
              <a:gd name="T30" fmla="*/ 25 w 29"/>
              <a:gd name="T31" fmla="*/ 21 h 21"/>
              <a:gd name="T32" fmla="*/ 29 w 29"/>
              <a:gd name="T33" fmla="*/ 21 h 21"/>
              <a:gd name="T34" fmla="*/ 29 w 29"/>
              <a:gd name="T35" fmla="*/ 7 h 21"/>
              <a:gd name="T36" fmla="*/ 27 w 29"/>
              <a:gd name="T37" fmla="*/ 2 h 21"/>
              <a:gd name="T38" fmla="*/ 22 w 29"/>
              <a:gd name="T39" fmla="*/ 0 h 21"/>
              <a:gd name="T40" fmla="*/ 16 w 29"/>
              <a:gd name="T41" fmla="*/ 3 h 21"/>
              <a:gd name="T42" fmla="*/ 14 w 29"/>
              <a:gd name="T43" fmla="*/ 1 h 21"/>
              <a:gd name="T44" fmla="*/ 10 w 29"/>
              <a:gd name="T45" fmla="*/ 0 h 21"/>
              <a:gd name="T46" fmla="*/ 6 w 29"/>
              <a:gd name="T47" fmla="*/ 1 h 21"/>
              <a:gd name="T48" fmla="*/ 4 w 29"/>
              <a:gd name="T49" fmla="*/ 3 h 21"/>
              <a:gd name="T50" fmla="*/ 4 w 29"/>
              <a:gd name="T51" fmla="*/ 0 h 21"/>
              <a:gd name="T52" fmla="*/ 0 w 29"/>
              <a:gd name="T53" fmla="*/ 0 h 21"/>
              <a:gd name="T54" fmla="*/ 0 w 29"/>
              <a:gd name="T55" fmla="*/ 21 h 21"/>
              <a:gd name="T56" fmla="*/ 4 w 29"/>
              <a:gd name="T5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9" h="21">
                <a:moveTo>
                  <a:pt x="4" y="21"/>
                </a:moveTo>
                <a:cubicBezTo>
                  <a:pt x="4" y="10"/>
                  <a:pt x="4" y="10"/>
                  <a:pt x="4" y="10"/>
                </a:cubicBezTo>
                <a:cubicBezTo>
                  <a:pt x="4" y="8"/>
                  <a:pt x="4" y="7"/>
                  <a:pt x="5" y="6"/>
                </a:cubicBezTo>
                <a:cubicBezTo>
                  <a:pt x="5" y="5"/>
                  <a:pt x="6" y="4"/>
                  <a:pt x="6" y="4"/>
                </a:cubicBezTo>
                <a:cubicBezTo>
                  <a:pt x="7" y="3"/>
                  <a:pt x="8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3" y="5"/>
                  <a:pt x="13" y="6"/>
                  <a:pt x="13" y="8"/>
                </a:cubicBezTo>
                <a:cubicBezTo>
                  <a:pt x="13" y="21"/>
                  <a:pt x="13" y="21"/>
                  <a:pt x="13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16" y="9"/>
                  <a:pt x="16" y="9"/>
                  <a:pt x="16" y="9"/>
                </a:cubicBezTo>
                <a:cubicBezTo>
                  <a:pt x="16" y="7"/>
                  <a:pt x="17" y="5"/>
                  <a:pt x="18" y="4"/>
                </a:cubicBezTo>
                <a:cubicBezTo>
                  <a:pt x="19" y="3"/>
                  <a:pt x="20" y="3"/>
                  <a:pt x="22" y="3"/>
                </a:cubicBezTo>
                <a:cubicBezTo>
                  <a:pt x="22" y="3"/>
                  <a:pt x="23" y="3"/>
                  <a:pt x="24" y="3"/>
                </a:cubicBezTo>
                <a:cubicBezTo>
                  <a:pt x="24" y="4"/>
                  <a:pt x="25" y="4"/>
                  <a:pt x="25" y="5"/>
                </a:cubicBezTo>
                <a:cubicBezTo>
                  <a:pt x="25" y="6"/>
                  <a:pt x="25" y="7"/>
                  <a:pt x="25" y="8"/>
                </a:cubicBezTo>
                <a:cubicBezTo>
                  <a:pt x="25" y="21"/>
                  <a:pt x="25" y="21"/>
                  <a:pt x="25" y="21"/>
                </a:cubicBezTo>
                <a:cubicBezTo>
                  <a:pt x="29" y="21"/>
                  <a:pt x="29" y="21"/>
                  <a:pt x="29" y="21"/>
                </a:cubicBezTo>
                <a:cubicBezTo>
                  <a:pt x="29" y="7"/>
                  <a:pt x="29" y="7"/>
                  <a:pt x="29" y="7"/>
                </a:cubicBezTo>
                <a:cubicBezTo>
                  <a:pt x="29" y="4"/>
                  <a:pt x="28" y="3"/>
                  <a:pt x="27" y="2"/>
                </a:cubicBezTo>
                <a:cubicBezTo>
                  <a:pt x="26" y="0"/>
                  <a:pt x="24" y="0"/>
                  <a:pt x="22" y="0"/>
                </a:cubicBezTo>
                <a:cubicBezTo>
                  <a:pt x="20" y="0"/>
                  <a:pt x="18" y="1"/>
                  <a:pt x="16" y="3"/>
                </a:cubicBezTo>
                <a:cubicBezTo>
                  <a:pt x="15" y="2"/>
                  <a:pt x="15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1"/>
                  <a:pt x="4" y="2"/>
                  <a:pt x="4" y="3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4" y="21"/>
                  <a:pt x="4" y="21"/>
                  <a:pt x="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Rectangle 1943"/>
          <p:cNvSpPr>
            <a:spLocks noChangeArrowheads="1"/>
          </p:cNvSpPr>
          <p:nvPr/>
        </p:nvSpPr>
        <p:spPr bwMode="auto">
          <a:xfrm>
            <a:off x="6637338" y="4764088"/>
            <a:ext cx="260350" cy="130175"/>
          </a:xfrm>
          <a:prstGeom prst="rect">
            <a:avLst/>
          </a:prstGeom>
          <a:solidFill>
            <a:srgbClr val="D2A9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1944"/>
          <p:cNvSpPr>
            <a:spLocks noEditPoints="1"/>
          </p:cNvSpPr>
          <p:nvPr/>
        </p:nvSpPr>
        <p:spPr bwMode="auto">
          <a:xfrm>
            <a:off x="6946900" y="4816475"/>
            <a:ext cx="42863" cy="47625"/>
          </a:xfrm>
          <a:custGeom>
            <a:avLst/>
            <a:gdLst>
              <a:gd name="T0" fmla="*/ 3 w 20"/>
              <a:gd name="T1" fmla="*/ 19 h 22"/>
              <a:gd name="T2" fmla="*/ 10 w 20"/>
              <a:gd name="T3" fmla="*/ 22 h 22"/>
              <a:gd name="T4" fmla="*/ 15 w 20"/>
              <a:gd name="T5" fmla="*/ 21 h 22"/>
              <a:gd name="T6" fmla="*/ 18 w 20"/>
              <a:gd name="T7" fmla="*/ 17 h 22"/>
              <a:gd name="T8" fmla="*/ 20 w 20"/>
              <a:gd name="T9" fmla="*/ 11 h 22"/>
              <a:gd name="T10" fmla="*/ 17 w 20"/>
              <a:gd name="T11" fmla="*/ 3 h 22"/>
              <a:gd name="T12" fmla="*/ 10 w 20"/>
              <a:gd name="T13" fmla="*/ 0 h 22"/>
              <a:gd name="T14" fmla="*/ 3 w 20"/>
              <a:gd name="T15" fmla="*/ 2 h 22"/>
              <a:gd name="T16" fmla="*/ 0 w 20"/>
              <a:gd name="T17" fmla="*/ 11 h 22"/>
              <a:gd name="T18" fmla="*/ 3 w 20"/>
              <a:gd name="T19" fmla="*/ 19 h 22"/>
              <a:gd name="T20" fmla="*/ 6 w 20"/>
              <a:gd name="T21" fmla="*/ 5 h 22"/>
              <a:gd name="T22" fmla="*/ 10 w 20"/>
              <a:gd name="T23" fmla="*/ 3 h 22"/>
              <a:gd name="T24" fmla="*/ 14 w 20"/>
              <a:gd name="T25" fmla="*/ 5 h 22"/>
              <a:gd name="T26" fmla="*/ 16 w 20"/>
              <a:gd name="T27" fmla="*/ 11 h 22"/>
              <a:gd name="T28" fmla="*/ 14 w 20"/>
              <a:gd name="T29" fmla="*/ 17 h 22"/>
              <a:gd name="T30" fmla="*/ 10 w 20"/>
              <a:gd name="T31" fmla="*/ 19 h 22"/>
              <a:gd name="T32" fmla="*/ 6 w 20"/>
              <a:gd name="T33" fmla="*/ 17 h 22"/>
              <a:gd name="T34" fmla="*/ 4 w 20"/>
              <a:gd name="T35" fmla="*/ 11 h 22"/>
              <a:gd name="T36" fmla="*/ 6 w 20"/>
              <a:gd name="T37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0" h="22">
                <a:moveTo>
                  <a:pt x="3" y="19"/>
                </a:moveTo>
                <a:cubicBezTo>
                  <a:pt x="5" y="21"/>
                  <a:pt x="7" y="22"/>
                  <a:pt x="10" y="22"/>
                </a:cubicBezTo>
                <a:cubicBezTo>
                  <a:pt x="12" y="22"/>
                  <a:pt x="13" y="21"/>
                  <a:pt x="15" y="21"/>
                </a:cubicBezTo>
                <a:cubicBezTo>
                  <a:pt x="17" y="20"/>
                  <a:pt x="18" y="19"/>
                  <a:pt x="18" y="17"/>
                </a:cubicBezTo>
                <a:cubicBezTo>
                  <a:pt x="19" y="15"/>
                  <a:pt x="20" y="13"/>
                  <a:pt x="20" y="11"/>
                </a:cubicBezTo>
                <a:cubicBezTo>
                  <a:pt x="20" y="7"/>
                  <a:pt x="19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2"/>
                </a:cubicBezTo>
                <a:cubicBezTo>
                  <a:pt x="1" y="4"/>
                  <a:pt x="0" y="7"/>
                  <a:pt x="0" y="11"/>
                </a:cubicBezTo>
                <a:cubicBezTo>
                  <a:pt x="0" y="14"/>
                  <a:pt x="1" y="17"/>
                  <a:pt x="3" y="19"/>
                </a:cubicBezTo>
                <a:close/>
                <a:moveTo>
                  <a:pt x="6" y="5"/>
                </a:moveTo>
                <a:cubicBezTo>
                  <a:pt x="7" y="4"/>
                  <a:pt x="8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5" y="6"/>
                  <a:pt x="16" y="8"/>
                  <a:pt x="16" y="11"/>
                </a:cubicBezTo>
                <a:cubicBezTo>
                  <a:pt x="16" y="14"/>
                  <a:pt x="15" y="16"/>
                  <a:pt x="14" y="17"/>
                </a:cubicBezTo>
                <a:cubicBezTo>
                  <a:pt x="13" y="18"/>
                  <a:pt x="12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4" y="16"/>
                  <a:pt x="4" y="14"/>
                  <a:pt x="4" y="11"/>
                </a:cubicBezTo>
                <a:cubicBezTo>
                  <a:pt x="4" y="8"/>
                  <a:pt x="4" y="6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1945"/>
          <p:cNvSpPr>
            <a:spLocks/>
          </p:cNvSpPr>
          <p:nvPr/>
        </p:nvSpPr>
        <p:spPr bwMode="auto">
          <a:xfrm>
            <a:off x="6994525" y="4819650"/>
            <a:ext cx="41275" cy="42863"/>
          </a:xfrm>
          <a:custGeom>
            <a:avLst/>
            <a:gdLst>
              <a:gd name="T0" fmla="*/ 11 w 19"/>
              <a:gd name="T1" fmla="*/ 20 h 20"/>
              <a:gd name="T2" fmla="*/ 19 w 19"/>
              <a:gd name="T3" fmla="*/ 0 h 20"/>
              <a:gd name="T4" fmla="*/ 15 w 19"/>
              <a:gd name="T5" fmla="*/ 0 h 20"/>
              <a:gd name="T6" fmla="*/ 11 w 19"/>
              <a:gd name="T7" fmla="*/ 12 h 20"/>
              <a:gd name="T8" fmla="*/ 9 w 19"/>
              <a:gd name="T9" fmla="*/ 16 h 20"/>
              <a:gd name="T10" fmla="*/ 8 w 19"/>
              <a:gd name="T11" fmla="*/ 12 h 20"/>
              <a:gd name="T12" fmla="*/ 4 w 19"/>
              <a:gd name="T13" fmla="*/ 0 h 20"/>
              <a:gd name="T14" fmla="*/ 0 w 19"/>
              <a:gd name="T15" fmla="*/ 0 h 20"/>
              <a:gd name="T16" fmla="*/ 8 w 19"/>
              <a:gd name="T17" fmla="*/ 20 h 20"/>
              <a:gd name="T18" fmla="*/ 11 w 19"/>
              <a:gd name="T1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9" h="20">
                <a:moveTo>
                  <a:pt x="11" y="20"/>
                </a:moveTo>
                <a:cubicBezTo>
                  <a:pt x="19" y="0"/>
                  <a:pt x="19" y="0"/>
                  <a:pt x="19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4"/>
                  <a:pt x="10" y="15"/>
                  <a:pt x="9" y="16"/>
                </a:cubicBezTo>
                <a:cubicBezTo>
                  <a:pt x="9" y="15"/>
                  <a:pt x="9" y="13"/>
                  <a:pt x="8" y="12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8" y="20"/>
                  <a:pt x="8" y="20"/>
                  <a:pt x="8" y="20"/>
                </a:cubicBezTo>
                <a:cubicBezTo>
                  <a:pt x="11" y="20"/>
                  <a:pt x="11" y="20"/>
                  <a:pt x="11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1946"/>
          <p:cNvSpPr>
            <a:spLocks noEditPoints="1"/>
          </p:cNvSpPr>
          <p:nvPr/>
        </p:nvSpPr>
        <p:spPr bwMode="auto">
          <a:xfrm>
            <a:off x="7040563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6 w 19"/>
              <a:gd name="T5" fmla="*/ 17 h 22"/>
              <a:gd name="T6" fmla="*/ 4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7 w 19"/>
              <a:gd name="T13" fmla="*/ 3 h 22"/>
              <a:gd name="T14" fmla="*/ 10 w 19"/>
              <a:gd name="T15" fmla="*/ 0 h 22"/>
              <a:gd name="T16" fmla="*/ 3 w 19"/>
              <a:gd name="T17" fmla="*/ 3 h 22"/>
              <a:gd name="T18" fmla="*/ 0 w 19"/>
              <a:gd name="T19" fmla="*/ 11 h 22"/>
              <a:gd name="T20" fmla="*/ 3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6 w 19"/>
              <a:gd name="T29" fmla="*/ 15 h 22"/>
              <a:gd name="T30" fmla="*/ 13 w 19"/>
              <a:gd name="T31" fmla="*/ 18 h 22"/>
              <a:gd name="T32" fmla="*/ 6 w 19"/>
              <a:gd name="T33" fmla="*/ 5 h 22"/>
              <a:gd name="T34" fmla="*/ 10 w 19"/>
              <a:gd name="T35" fmla="*/ 3 h 22"/>
              <a:gd name="T36" fmla="*/ 14 w 19"/>
              <a:gd name="T37" fmla="*/ 5 h 22"/>
              <a:gd name="T38" fmla="*/ 16 w 19"/>
              <a:gd name="T39" fmla="*/ 9 h 22"/>
              <a:gd name="T40" fmla="*/ 4 w 19"/>
              <a:gd name="T41" fmla="*/ 9 h 22"/>
              <a:gd name="T42" fmla="*/ 6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3" y="19"/>
                  <a:pt x="11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5" y="16"/>
                  <a:pt x="4" y="14"/>
                  <a:pt x="4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1"/>
                  <a:pt x="19" y="11"/>
                  <a:pt x="19" y="11"/>
                </a:cubicBezTo>
                <a:cubicBezTo>
                  <a:pt x="19" y="7"/>
                  <a:pt x="19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1" y="17"/>
                  <a:pt x="3" y="19"/>
                </a:cubicBezTo>
                <a:cubicBezTo>
                  <a:pt x="5" y="21"/>
                  <a:pt x="7" y="22"/>
                  <a:pt x="10" y="22"/>
                </a:cubicBezTo>
                <a:cubicBezTo>
                  <a:pt x="13" y="22"/>
                  <a:pt x="15" y="21"/>
                  <a:pt x="16" y="20"/>
                </a:cubicBezTo>
                <a:cubicBezTo>
                  <a:pt x="18" y="19"/>
                  <a:pt x="19" y="17"/>
                  <a:pt x="19" y="15"/>
                </a:cubicBezTo>
                <a:cubicBezTo>
                  <a:pt x="16" y="15"/>
                  <a:pt x="16" y="15"/>
                  <a:pt x="16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6" y="5"/>
                </a:moveTo>
                <a:cubicBezTo>
                  <a:pt x="7" y="3"/>
                  <a:pt x="8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5" y="6"/>
                  <a:pt x="16" y="7"/>
                  <a:pt x="16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6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1947"/>
          <p:cNvSpPr>
            <a:spLocks/>
          </p:cNvSpPr>
          <p:nvPr/>
        </p:nvSpPr>
        <p:spPr bwMode="auto">
          <a:xfrm>
            <a:off x="7092950" y="4816475"/>
            <a:ext cx="23813" cy="46038"/>
          </a:xfrm>
          <a:custGeom>
            <a:avLst/>
            <a:gdLst>
              <a:gd name="T0" fmla="*/ 3 w 11"/>
              <a:gd name="T1" fmla="*/ 21 h 21"/>
              <a:gd name="T2" fmla="*/ 3 w 11"/>
              <a:gd name="T3" fmla="*/ 10 h 21"/>
              <a:gd name="T4" fmla="*/ 4 w 11"/>
              <a:gd name="T5" fmla="*/ 6 h 21"/>
              <a:gd name="T6" fmla="*/ 5 w 11"/>
              <a:gd name="T7" fmla="*/ 4 h 21"/>
              <a:gd name="T8" fmla="*/ 7 w 11"/>
              <a:gd name="T9" fmla="*/ 4 h 21"/>
              <a:gd name="T10" fmla="*/ 10 w 11"/>
              <a:gd name="T11" fmla="*/ 4 h 21"/>
              <a:gd name="T12" fmla="*/ 11 w 11"/>
              <a:gd name="T13" fmla="*/ 1 h 21"/>
              <a:gd name="T14" fmla="*/ 8 w 11"/>
              <a:gd name="T15" fmla="*/ 0 h 21"/>
              <a:gd name="T16" fmla="*/ 5 w 11"/>
              <a:gd name="T17" fmla="*/ 1 h 21"/>
              <a:gd name="T18" fmla="*/ 3 w 11"/>
              <a:gd name="T19" fmla="*/ 4 h 21"/>
              <a:gd name="T20" fmla="*/ 3 w 11"/>
              <a:gd name="T21" fmla="*/ 1 h 21"/>
              <a:gd name="T22" fmla="*/ 0 w 11"/>
              <a:gd name="T23" fmla="*/ 1 h 21"/>
              <a:gd name="T24" fmla="*/ 0 w 11"/>
              <a:gd name="T25" fmla="*/ 21 h 21"/>
              <a:gd name="T26" fmla="*/ 3 w 11"/>
              <a:gd name="T2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1">
                <a:moveTo>
                  <a:pt x="3" y="21"/>
                </a:moveTo>
                <a:cubicBezTo>
                  <a:pt x="3" y="10"/>
                  <a:pt x="3" y="10"/>
                  <a:pt x="3" y="10"/>
                </a:cubicBezTo>
                <a:cubicBezTo>
                  <a:pt x="3" y="9"/>
                  <a:pt x="4" y="8"/>
                  <a:pt x="4" y="6"/>
                </a:cubicBezTo>
                <a:cubicBezTo>
                  <a:pt x="4" y="6"/>
                  <a:pt x="5" y="5"/>
                  <a:pt x="5" y="4"/>
                </a:cubicBezTo>
                <a:cubicBezTo>
                  <a:pt x="6" y="4"/>
                  <a:pt x="7" y="4"/>
                  <a:pt x="7" y="4"/>
                </a:cubicBezTo>
                <a:cubicBezTo>
                  <a:pt x="8" y="4"/>
                  <a:pt x="9" y="4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5" y="1"/>
                  <a:pt x="4" y="2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1948"/>
          <p:cNvSpPr>
            <a:spLocks/>
          </p:cNvSpPr>
          <p:nvPr/>
        </p:nvSpPr>
        <p:spPr bwMode="auto">
          <a:xfrm>
            <a:off x="7150100" y="4799013"/>
            <a:ext cx="22225" cy="63500"/>
          </a:xfrm>
          <a:custGeom>
            <a:avLst/>
            <a:gdLst>
              <a:gd name="T0" fmla="*/ 10 w 10"/>
              <a:gd name="T1" fmla="*/ 0 h 29"/>
              <a:gd name="T2" fmla="*/ 8 w 10"/>
              <a:gd name="T3" fmla="*/ 0 h 29"/>
              <a:gd name="T4" fmla="*/ 5 w 10"/>
              <a:gd name="T5" fmla="*/ 4 h 29"/>
              <a:gd name="T6" fmla="*/ 0 w 10"/>
              <a:gd name="T7" fmla="*/ 8 h 29"/>
              <a:gd name="T8" fmla="*/ 0 w 10"/>
              <a:gd name="T9" fmla="*/ 11 h 29"/>
              <a:gd name="T10" fmla="*/ 3 w 10"/>
              <a:gd name="T11" fmla="*/ 9 h 29"/>
              <a:gd name="T12" fmla="*/ 7 w 10"/>
              <a:gd name="T13" fmla="*/ 7 h 29"/>
              <a:gd name="T14" fmla="*/ 7 w 10"/>
              <a:gd name="T15" fmla="*/ 29 h 29"/>
              <a:gd name="T16" fmla="*/ 10 w 10"/>
              <a:gd name="T17" fmla="*/ 29 h 29"/>
              <a:gd name="T18" fmla="*/ 10 w 10"/>
              <a:gd name="T19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29">
                <a:moveTo>
                  <a:pt x="10" y="0"/>
                </a:moveTo>
                <a:cubicBezTo>
                  <a:pt x="8" y="0"/>
                  <a:pt x="8" y="0"/>
                  <a:pt x="8" y="0"/>
                </a:cubicBezTo>
                <a:cubicBezTo>
                  <a:pt x="7" y="2"/>
                  <a:pt x="6" y="3"/>
                  <a:pt x="5" y="4"/>
                </a:cubicBezTo>
                <a:cubicBezTo>
                  <a:pt x="3" y="6"/>
                  <a:pt x="2" y="7"/>
                  <a:pt x="0" y="8"/>
                </a:cubicBezTo>
                <a:cubicBezTo>
                  <a:pt x="0" y="11"/>
                  <a:pt x="0" y="11"/>
                  <a:pt x="0" y="11"/>
                </a:cubicBezTo>
                <a:cubicBezTo>
                  <a:pt x="1" y="11"/>
                  <a:pt x="2" y="10"/>
                  <a:pt x="3" y="9"/>
                </a:cubicBezTo>
                <a:cubicBezTo>
                  <a:pt x="5" y="8"/>
                  <a:pt x="6" y="8"/>
                  <a:pt x="7" y="7"/>
                </a:cubicBezTo>
                <a:cubicBezTo>
                  <a:pt x="7" y="29"/>
                  <a:pt x="7" y="29"/>
                  <a:pt x="7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10" y="0"/>
                  <a:pt x="10" y="0"/>
                  <a:pt x="10" y="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1949"/>
          <p:cNvSpPr>
            <a:spLocks/>
          </p:cNvSpPr>
          <p:nvPr/>
        </p:nvSpPr>
        <p:spPr bwMode="auto">
          <a:xfrm>
            <a:off x="7191375" y="4799013"/>
            <a:ext cx="41275" cy="63500"/>
          </a:xfrm>
          <a:custGeom>
            <a:avLst/>
            <a:gdLst>
              <a:gd name="T0" fmla="*/ 5 w 19"/>
              <a:gd name="T1" fmla="*/ 26 h 29"/>
              <a:gd name="T2" fmla="*/ 6 w 19"/>
              <a:gd name="T3" fmla="*/ 24 h 29"/>
              <a:gd name="T4" fmla="*/ 11 w 19"/>
              <a:gd name="T5" fmla="*/ 20 h 29"/>
              <a:gd name="T6" fmla="*/ 16 w 19"/>
              <a:gd name="T7" fmla="*/ 15 h 29"/>
              <a:gd name="T8" fmla="*/ 18 w 19"/>
              <a:gd name="T9" fmla="*/ 12 h 29"/>
              <a:gd name="T10" fmla="*/ 19 w 19"/>
              <a:gd name="T11" fmla="*/ 8 h 29"/>
              <a:gd name="T12" fmla="*/ 17 w 19"/>
              <a:gd name="T13" fmla="*/ 3 h 29"/>
              <a:gd name="T14" fmla="*/ 10 w 19"/>
              <a:gd name="T15" fmla="*/ 0 h 29"/>
              <a:gd name="T16" fmla="*/ 4 w 19"/>
              <a:gd name="T17" fmla="*/ 3 h 29"/>
              <a:gd name="T18" fmla="*/ 1 w 19"/>
              <a:gd name="T19" fmla="*/ 9 h 29"/>
              <a:gd name="T20" fmla="*/ 4 w 19"/>
              <a:gd name="T21" fmla="*/ 9 h 29"/>
              <a:gd name="T22" fmla="*/ 6 w 19"/>
              <a:gd name="T23" fmla="*/ 5 h 29"/>
              <a:gd name="T24" fmla="*/ 10 w 19"/>
              <a:gd name="T25" fmla="*/ 3 h 29"/>
              <a:gd name="T26" fmla="*/ 14 w 19"/>
              <a:gd name="T27" fmla="*/ 5 h 29"/>
              <a:gd name="T28" fmla="*/ 15 w 19"/>
              <a:gd name="T29" fmla="*/ 8 h 29"/>
              <a:gd name="T30" fmla="*/ 14 w 19"/>
              <a:gd name="T31" fmla="*/ 13 h 29"/>
              <a:gd name="T32" fmla="*/ 7 w 19"/>
              <a:gd name="T33" fmla="*/ 19 h 29"/>
              <a:gd name="T34" fmla="*/ 3 w 19"/>
              <a:gd name="T35" fmla="*/ 23 h 29"/>
              <a:gd name="T36" fmla="*/ 0 w 19"/>
              <a:gd name="T37" fmla="*/ 27 h 29"/>
              <a:gd name="T38" fmla="*/ 0 w 19"/>
              <a:gd name="T39" fmla="*/ 29 h 29"/>
              <a:gd name="T40" fmla="*/ 19 w 19"/>
              <a:gd name="T41" fmla="*/ 29 h 29"/>
              <a:gd name="T42" fmla="*/ 19 w 19"/>
              <a:gd name="T43" fmla="*/ 26 h 29"/>
              <a:gd name="T44" fmla="*/ 5 w 19"/>
              <a:gd name="T45" fmla="*/ 26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9" h="29">
                <a:moveTo>
                  <a:pt x="5" y="26"/>
                </a:moveTo>
                <a:cubicBezTo>
                  <a:pt x="5" y="25"/>
                  <a:pt x="6" y="25"/>
                  <a:pt x="6" y="24"/>
                </a:cubicBezTo>
                <a:cubicBezTo>
                  <a:pt x="7" y="23"/>
                  <a:pt x="8" y="22"/>
                  <a:pt x="11" y="20"/>
                </a:cubicBezTo>
                <a:cubicBezTo>
                  <a:pt x="13" y="18"/>
                  <a:pt x="15" y="17"/>
                  <a:pt x="16" y="15"/>
                </a:cubicBezTo>
                <a:cubicBezTo>
                  <a:pt x="17" y="14"/>
                  <a:pt x="18" y="13"/>
                  <a:pt x="18" y="12"/>
                </a:cubicBezTo>
                <a:cubicBezTo>
                  <a:pt x="19" y="11"/>
                  <a:pt x="19" y="10"/>
                  <a:pt x="19" y="8"/>
                </a:cubicBezTo>
                <a:cubicBezTo>
                  <a:pt x="19" y="6"/>
                  <a:pt x="18" y="4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4" y="3"/>
                </a:cubicBezTo>
                <a:cubicBezTo>
                  <a:pt x="2" y="4"/>
                  <a:pt x="1" y="6"/>
                  <a:pt x="1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6"/>
                  <a:pt x="6" y="5"/>
                </a:cubicBezTo>
                <a:cubicBezTo>
                  <a:pt x="7" y="4"/>
                  <a:pt x="8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5" y="6"/>
                  <a:pt x="15" y="7"/>
                  <a:pt x="15" y="8"/>
                </a:cubicBezTo>
                <a:cubicBezTo>
                  <a:pt x="15" y="10"/>
                  <a:pt x="15" y="11"/>
                  <a:pt x="14" y="13"/>
                </a:cubicBezTo>
                <a:cubicBezTo>
                  <a:pt x="13" y="14"/>
                  <a:pt x="11" y="16"/>
                  <a:pt x="7" y="19"/>
                </a:cubicBezTo>
                <a:cubicBezTo>
                  <a:pt x="5" y="20"/>
                  <a:pt x="4" y="22"/>
                  <a:pt x="3" y="23"/>
                </a:cubicBezTo>
                <a:cubicBezTo>
                  <a:pt x="2" y="24"/>
                  <a:pt x="1" y="26"/>
                  <a:pt x="0" y="27"/>
                </a:cubicBezTo>
                <a:cubicBezTo>
                  <a:pt x="0" y="28"/>
                  <a:pt x="0" y="29"/>
                  <a:pt x="0" y="29"/>
                </a:cubicBezTo>
                <a:cubicBezTo>
                  <a:pt x="19" y="29"/>
                  <a:pt x="19" y="29"/>
                  <a:pt x="19" y="29"/>
                </a:cubicBezTo>
                <a:cubicBezTo>
                  <a:pt x="19" y="26"/>
                  <a:pt x="19" y="26"/>
                  <a:pt x="19" y="26"/>
                </a:cubicBezTo>
                <a:cubicBezTo>
                  <a:pt x="5" y="26"/>
                  <a:pt x="5" y="26"/>
                  <a:pt x="5" y="2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1950"/>
          <p:cNvSpPr>
            <a:spLocks noEditPoints="1"/>
          </p:cNvSpPr>
          <p:nvPr/>
        </p:nvSpPr>
        <p:spPr bwMode="auto">
          <a:xfrm>
            <a:off x="7242175" y="4799013"/>
            <a:ext cx="41275" cy="65088"/>
          </a:xfrm>
          <a:custGeom>
            <a:avLst/>
            <a:gdLst>
              <a:gd name="T0" fmla="*/ 3 w 19"/>
              <a:gd name="T1" fmla="*/ 27 h 30"/>
              <a:gd name="T2" fmla="*/ 9 w 19"/>
              <a:gd name="T3" fmla="*/ 30 h 30"/>
              <a:gd name="T4" fmla="*/ 15 w 19"/>
              <a:gd name="T5" fmla="*/ 28 h 30"/>
              <a:gd name="T6" fmla="*/ 18 w 19"/>
              <a:gd name="T7" fmla="*/ 23 h 30"/>
              <a:gd name="T8" fmla="*/ 19 w 19"/>
              <a:gd name="T9" fmla="*/ 15 h 30"/>
              <a:gd name="T10" fmla="*/ 18 w 19"/>
              <a:gd name="T11" fmla="*/ 8 h 30"/>
              <a:gd name="T12" fmla="*/ 16 w 19"/>
              <a:gd name="T13" fmla="*/ 4 h 30"/>
              <a:gd name="T14" fmla="*/ 14 w 19"/>
              <a:gd name="T15" fmla="*/ 1 h 30"/>
              <a:gd name="T16" fmla="*/ 9 w 19"/>
              <a:gd name="T17" fmla="*/ 0 h 30"/>
              <a:gd name="T18" fmla="*/ 4 w 19"/>
              <a:gd name="T19" fmla="*/ 2 h 30"/>
              <a:gd name="T20" fmla="*/ 1 w 19"/>
              <a:gd name="T21" fmla="*/ 7 h 30"/>
              <a:gd name="T22" fmla="*/ 0 w 19"/>
              <a:gd name="T23" fmla="*/ 15 h 30"/>
              <a:gd name="T24" fmla="*/ 3 w 19"/>
              <a:gd name="T25" fmla="*/ 27 h 30"/>
              <a:gd name="T26" fmla="*/ 3 w 19"/>
              <a:gd name="T27" fmla="*/ 27 h 30"/>
              <a:gd name="T28" fmla="*/ 6 w 19"/>
              <a:gd name="T29" fmla="*/ 5 h 30"/>
              <a:gd name="T30" fmla="*/ 9 w 19"/>
              <a:gd name="T31" fmla="*/ 3 h 30"/>
              <a:gd name="T32" fmla="*/ 14 w 19"/>
              <a:gd name="T33" fmla="*/ 6 h 30"/>
              <a:gd name="T34" fmla="*/ 15 w 19"/>
              <a:gd name="T35" fmla="*/ 15 h 30"/>
              <a:gd name="T36" fmla="*/ 14 w 19"/>
              <a:gd name="T37" fmla="*/ 25 h 30"/>
              <a:gd name="T38" fmla="*/ 9 w 19"/>
              <a:gd name="T39" fmla="*/ 27 h 30"/>
              <a:gd name="T40" fmla="*/ 5 w 19"/>
              <a:gd name="T41" fmla="*/ 25 h 30"/>
              <a:gd name="T42" fmla="*/ 4 w 19"/>
              <a:gd name="T43" fmla="*/ 15 h 30"/>
              <a:gd name="T44" fmla="*/ 6 w 19"/>
              <a:gd name="T45" fmla="*/ 5 h 30"/>
              <a:gd name="T46" fmla="*/ 6 w 19"/>
              <a:gd name="T47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" h="30">
                <a:moveTo>
                  <a:pt x="3" y="27"/>
                </a:moveTo>
                <a:cubicBezTo>
                  <a:pt x="5" y="29"/>
                  <a:pt x="7" y="30"/>
                  <a:pt x="9" y="30"/>
                </a:cubicBezTo>
                <a:cubicBezTo>
                  <a:pt x="12" y="30"/>
                  <a:pt x="13" y="29"/>
                  <a:pt x="15" y="28"/>
                </a:cubicBezTo>
                <a:cubicBezTo>
                  <a:pt x="16" y="27"/>
                  <a:pt x="17" y="25"/>
                  <a:pt x="18" y="23"/>
                </a:cubicBezTo>
                <a:cubicBezTo>
                  <a:pt x="19" y="21"/>
                  <a:pt x="19" y="19"/>
                  <a:pt x="19" y="15"/>
                </a:cubicBezTo>
                <a:cubicBezTo>
                  <a:pt x="19" y="12"/>
                  <a:pt x="19" y="10"/>
                  <a:pt x="18" y="8"/>
                </a:cubicBezTo>
                <a:cubicBezTo>
                  <a:pt x="18" y="7"/>
                  <a:pt x="17" y="5"/>
                  <a:pt x="16" y="4"/>
                </a:cubicBezTo>
                <a:cubicBezTo>
                  <a:pt x="16" y="3"/>
                  <a:pt x="15" y="2"/>
                  <a:pt x="14" y="1"/>
                </a:cubicBezTo>
                <a:cubicBezTo>
                  <a:pt x="12" y="1"/>
                  <a:pt x="11" y="0"/>
                  <a:pt x="9" y="0"/>
                </a:cubicBezTo>
                <a:cubicBezTo>
                  <a:pt x="7" y="0"/>
                  <a:pt x="6" y="1"/>
                  <a:pt x="4" y="2"/>
                </a:cubicBezTo>
                <a:cubicBezTo>
                  <a:pt x="3" y="3"/>
                  <a:pt x="2" y="5"/>
                  <a:pt x="1" y="7"/>
                </a:cubicBezTo>
                <a:cubicBezTo>
                  <a:pt x="0" y="9"/>
                  <a:pt x="0" y="12"/>
                  <a:pt x="0" y="15"/>
                </a:cubicBezTo>
                <a:cubicBezTo>
                  <a:pt x="0" y="21"/>
                  <a:pt x="1" y="25"/>
                  <a:pt x="3" y="27"/>
                </a:cubicBezTo>
                <a:cubicBezTo>
                  <a:pt x="3" y="27"/>
                  <a:pt x="3" y="27"/>
                  <a:pt x="3" y="27"/>
                </a:cubicBezTo>
                <a:close/>
                <a:moveTo>
                  <a:pt x="6" y="5"/>
                </a:moveTo>
                <a:cubicBezTo>
                  <a:pt x="7" y="4"/>
                  <a:pt x="8" y="3"/>
                  <a:pt x="9" y="3"/>
                </a:cubicBezTo>
                <a:cubicBezTo>
                  <a:pt x="11" y="3"/>
                  <a:pt x="12" y="4"/>
                  <a:pt x="14" y="6"/>
                </a:cubicBezTo>
                <a:cubicBezTo>
                  <a:pt x="15" y="7"/>
                  <a:pt x="15" y="10"/>
                  <a:pt x="15" y="15"/>
                </a:cubicBezTo>
                <a:cubicBezTo>
                  <a:pt x="15" y="20"/>
                  <a:pt x="15" y="23"/>
                  <a:pt x="14" y="25"/>
                </a:cubicBezTo>
                <a:cubicBezTo>
                  <a:pt x="12" y="26"/>
                  <a:pt x="11" y="27"/>
                  <a:pt x="9" y="27"/>
                </a:cubicBezTo>
                <a:cubicBezTo>
                  <a:pt x="8" y="27"/>
                  <a:pt x="6" y="26"/>
                  <a:pt x="5" y="25"/>
                </a:cubicBezTo>
                <a:cubicBezTo>
                  <a:pt x="4" y="23"/>
                  <a:pt x="4" y="20"/>
                  <a:pt x="4" y="15"/>
                </a:cubicBezTo>
                <a:cubicBezTo>
                  <a:pt x="4" y="10"/>
                  <a:pt x="4" y="7"/>
                  <a:pt x="6" y="5"/>
                </a:cubicBezTo>
                <a:cubicBezTo>
                  <a:pt x="6" y="5"/>
                  <a:pt x="6" y="5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1951"/>
          <p:cNvSpPr>
            <a:spLocks noEditPoints="1"/>
          </p:cNvSpPr>
          <p:nvPr/>
        </p:nvSpPr>
        <p:spPr bwMode="auto">
          <a:xfrm>
            <a:off x="7291388" y="4799013"/>
            <a:ext cx="39688" cy="65088"/>
          </a:xfrm>
          <a:custGeom>
            <a:avLst/>
            <a:gdLst>
              <a:gd name="T0" fmla="*/ 3 w 18"/>
              <a:gd name="T1" fmla="*/ 27 h 30"/>
              <a:gd name="T2" fmla="*/ 9 w 18"/>
              <a:gd name="T3" fmla="*/ 30 h 30"/>
              <a:gd name="T4" fmla="*/ 14 w 18"/>
              <a:gd name="T5" fmla="*/ 28 h 30"/>
              <a:gd name="T6" fmla="*/ 17 w 18"/>
              <a:gd name="T7" fmla="*/ 23 h 30"/>
              <a:gd name="T8" fmla="*/ 18 w 18"/>
              <a:gd name="T9" fmla="*/ 15 h 30"/>
              <a:gd name="T10" fmla="*/ 18 w 18"/>
              <a:gd name="T11" fmla="*/ 8 h 30"/>
              <a:gd name="T12" fmla="*/ 16 w 18"/>
              <a:gd name="T13" fmla="*/ 4 h 30"/>
              <a:gd name="T14" fmla="*/ 13 w 18"/>
              <a:gd name="T15" fmla="*/ 1 h 30"/>
              <a:gd name="T16" fmla="*/ 9 w 18"/>
              <a:gd name="T17" fmla="*/ 0 h 30"/>
              <a:gd name="T18" fmla="*/ 4 w 18"/>
              <a:gd name="T19" fmla="*/ 2 h 30"/>
              <a:gd name="T20" fmla="*/ 1 w 18"/>
              <a:gd name="T21" fmla="*/ 7 h 30"/>
              <a:gd name="T22" fmla="*/ 0 w 18"/>
              <a:gd name="T23" fmla="*/ 15 h 30"/>
              <a:gd name="T24" fmla="*/ 3 w 18"/>
              <a:gd name="T25" fmla="*/ 27 h 30"/>
              <a:gd name="T26" fmla="*/ 3 w 18"/>
              <a:gd name="T27" fmla="*/ 27 h 30"/>
              <a:gd name="T28" fmla="*/ 5 w 18"/>
              <a:gd name="T29" fmla="*/ 5 h 30"/>
              <a:gd name="T30" fmla="*/ 9 w 18"/>
              <a:gd name="T31" fmla="*/ 3 h 30"/>
              <a:gd name="T32" fmla="*/ 13 w 18"/>
              <a:gd name="T33" fmla="*/ 6 h 30"/>
              <a:gd name="T34" fmla="*/ 15 w 18"/>
              <a:gd name="T35" fmla="*/ 15 h 30"/>
              <a:gd name="T36" fmla="*/ 13 w 18"/>
              <a:gd name="T37" fmla="*/ 25 h 30"/>
              <a:gd name="T38" fmla="*/ 9 w 18"/>
              <a:gd name="T39" fmla="*/ 27 h 30"/>
              <a:gd name="T40" fmla="*/ 5 w 18"/>
              <a:gd name="T41" fmla="*/ 25 h 30"/>
              <a:gd name="T42" fmla="*/ 3 w 18"/>
              <a:gd name="T43" fmla="*/ 15 h 30"/>
              <a:gd name="T44" fmla="*/ 5 w 18"/>
              <a:gd name="T45" fmla="*/ 5 h 30"/>
              <a:gd name="T46" fmla="*/ 5 w 18"/>
              <a:gd name="T47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8" h="30">
                <a:moveTo>
                  <a:pt x="3" y="27"/>
                </a:moveTo>
                <a:cubicBezTo>
                  <a:pt x="4" y="29"/>
                  <a:pt x="6" y="30"/>
                  <a:pt x="9" y="30"/>
                </a:cubicBezTo>
                <a:cubicBezTo>
                  <a:pt x="11" y="30"/>
                  <a:pt x="13" y="29"/>
                  <a:pt x="14" y="28"/>
                </a:cubicBezTo>
                <a:cubicBezTo>
                  <a:pt x="16" y="27"/>
                  <a:pt x="17" y="25"/>
                  <a:pt x="17" y="23"/>
                </a:cubicBezTo>
                <a:cubicBezTo>
                  <a:pt x="18" y="21"/>
                  <a:pt x="18" y="19"/>
                  <a:pt x="18" y="15"/>
                </a:cubicBezTo>
                <a:cubicBezTo>
                  <a:pt x="18" y="12"/>
                  <a:pt x="18" y="10"/>
                  <a:pt x="18" y="8"/>
                </a:cubicBezTo>
                <a:cubicBezTo>
                  <a:pt x="17" y="7"/>
                  <a:pt x="17" y="5"/>
                  <a:pt x="16" y="4"/>
                </a:cubicBezTo>
                <a:cubicBezTo>
                  <a:pt x="15" y="3"/>
                  <a:pt x="14" y="2"/>
                  <a:pt x="13" y="1"/>
                </a:cubicBezTo>
                <a:cubicBezTo>
                  <a:pt x="12" y="1"/>
                  <a:pt x="11" y="0"/>
                  <a:pt x="9" y="0"/>
                </a:cubicBezTo>
                <a:cubicBezTo>
                  <a:pt x="7" y="0"/>
                  <a:pt x="5" y="1"/>
                  <a:pt x="4" y="2"/>
                </a:cubicBezTo>
                <a:cubicBezTo>
                  <a:pt x="2" y="3"/>
                  <a:pt x="1" y="5"/>
                  <a:pt x="1" y="7"/>
                </a:cubicBezTo>
                <a:cubicBezTo>
                  <a:pt x="0" y="9"/>
                  <a:pt x="0" y="12"/>
                  <a:pt x="0" y="15"/>
                </a:cubicBezTo>
                <a:cubicBezTo>
                  <a:pt x="0" y="21"/>
                  <a:pt x="1" y="25"/>
                  <a:pt x="3" y="27"/>
                </a:cubicBezTo>
                <a:cubicBezTo>
                  <a:pt x="3" y="27"/>
                  <a:pt x="3" y="27"/>
                  <a:pt x="3" y="27"/>
                </a:cubicBezTo>
                <a:close/>
                <a:moveTo>
                  <a:pt x="5" y="5"/>
                </a:moveTo>
                <a:cubicBezTo>
                  <a:pt x="6" y="4"/>
                  <a:pt x="7" y="3"/>
                  <a:pt x="9" y="3"/>
                </a:cubicBezTo>
                <a:cubicBezTo>
                  <a:pt x="11" y="3"/>
                  <a:pt x="12" y="4"/>
                  <a:pt x="13" y="6"/>
                </a:cubicBezTo>
                <a:cubicBezTo>
                  <a:pt x="14" y="7"/>
                  <a:pt x="15" y="10"/>
                  <a:pt x="15" y="15"/>
                </a:cubicBezTo>
                <a:cubicBezTo>
                  <a:pt x="15" y="20"/>
                  <a:pt x="14" y="23"/>
                  <a:pt x="13" y="25"/>
                </a:cubicBezTo>
                <a:cubicBezTo>
                  <a:pt x="12" y="26"/>
                  <a:pt x="11" y="27"/>
                  <a:pt x="9" y="27"/>
                </a:cubicBezTo>
                <a:cubicBezTo>
                  <a:pt x="7" y="27"/>
                  <a:pt x="6" y="26"/>
                  <a:pt x="5" y="25"/>
                </a:cubicBezTo>
                <a:cubicBezTo>
                  <a:pt x="4" y="23"/>
                  <a:pt x="3" y="20"/>
                  <a:pt x="3" y="15"/>
                </a:cubicBezTo>
                <a:cubicBezTo>
                  <a:pt x="3" y="10"/>
                  <a:pt x="4" y="7"/>
                  <a:pt x="5" y="5"/>
                </a:cubicBezTo>
                <a:cubicBezTo>
                  <a:pt x="5" y="5"/>
                  <a:pt x="5" y="5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1952"/>
          <p:cNvSpPr>
            <a:spLocks/>
          </p:cNvSpPr>
          <p:nvPr/>
        </p:nvSpPr>
        <p:spPr bwMode="auto">
          <a:xfrm>
            <a:off x="7367588" y="4816475"/>
            <a:ext cx="60325" cy="46038"/>
          </a:xfrm>
          <a:custGeom>
            <a:avLst/>
            <a:gdLst>
              <a:gd name="T0" fmla="*/ 3 w 28"/>
              <a:gd name="T1" fmla="*/ 21 h 21"/>
              <a:gd name="T2" fmla="*/ 3 w 28"/>
              <a:gd name="T3" fmla="*/ 11 h 21"/>
              <a:gd name="T4" fmla="*/ 4 w 28"/>
              <a:gd name="T5" fmla="*/ 6 h 21"/>
              <a:gd name="T6" fmla="*/ 6 w 28"/>
              <a:gd name="T7" fmla="*/ 4 h 21"/>
              <a:gd name="T8" fmla="*/ 8 w 28"/>
              <a:gd name="T9" fmla="*/ 3 h 21"/>
              <a:gd name="T10" fmla="*/ 11 w 28"/>
              <a:gd name="T11" fmla="*/ 4 h 21"/>
              <a:gd name="T12" fmla="*/ 12 w 28"/>
              <a:gd name="T13" fmla="*/ 8 h 21"/>
              <a:gd name="T14" fmla="*/ 12 w 28"/>
              <a:gd name="T15" fmla="*/ 21 h 21"/>
              <a:gd name="T16" fmla="*/ 16 w 28"/>
              <a:gd name="T17" fmla="*/ 21 h 21"/>
              <a:gd name="T18" fmla="*/ 16 w 28"/>
              <a:gd name="T19" fmla="*/ 9 h 21"/>
              <a:gd name="T20" fmla="*/ 17 w 28"/>
              <a:gd name="T21" fmla="*/ 5 h 21"/>
              <a:gd name="T22" fmla="*/ 21 w 28"/>
              <a:gd name="T23" fmla="*/ 3 h 21"/>
              <a:gd name="T24" fmla="*/ 23 w 28"/>
              <a:gd name="T25" fmla="*/ 4 h 21"/>
              <a:gd name="T26" fmla="*/ 24 w 28"/>
              <a:gd name="T27" fmla="*/ 5 h 21"/>
              <a:gd name="T28" fmla="*/ 24 w 28"/>
              <a:gd name="T29" fmla="*/ 8 h 21"/>
              <a:gd name="T30" fmla="*/ 24 w 28"/>
              <a:gd name="T31" fmla="*/ 21 h 21"/>
              <a:gd name="T32" fmla="*/ 28 w 28"/>
              <a:gd name="T33" fmla="*/ 21 h 21"/>
              <a:gd name="T34" fmla="*/ 28 w 28"/>
              <a:gd name="T35" fmla="*/ 7 h 21"/>
              <a:gd name="T36" fmla="*/ 26 w 28"/>
              <a:gd name="T37" fmla="*/ 2 h 21"/>
              <a:gd name="T38" fmla="*/ 21 w 28"/>
              <a:gd name="T39" fmla="*/ 0 h 21"/>
              <a:gd name="T40" fmla="*/ 15 w 28"/>
              <a:gd name="T41" fmla="*/ 4 h 21"/>
              <a:gd name="T42" fmla="*/ 13 w 28"/>
              <a:gd name="T43" fmla="*/ 1 h 21"/>
              <a:gd name="T44" fmla="*/ 9 w 28"/>
              <a:gd name="T45" fmla="*/ 0 h 21"/>
              <a:gd name="T46" fmla="*/ 5 w 28"/>
              <a:gd name="T47" fmla="*/ 1 h 21"/>
              <a:gd name="T48" fmla="*/ 3 w 28"/>
              <a:gd name="T49" fmla="*/ 3 h 21"/>
              <a:gd name="T50" fmla="*/ 3 w 28"/>
              <a:gd name="T51" fmla="*/ 1 h 21"/>
              <a:gd name="T52" fmla="*/ 0 w 28"/>
              <a:gd name="T53" fmla="*/ 1 h 21"/>
              <a:gd name="T54" fmla="*/ 0 w 28"/>
              <a:gd name="T55" fmla="*/ 21 h 21"/>
              <a:gd name="T56" fmla="*/ 3 w 28"/>
              <a:gd name="T5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8" h="21">
                <a:moveTo>
                  <a:pt x="3" y="21"/>
                </a:moveTo>
                <a:cubicBezTo>
                  <a:pt x="3" y="11"/>
                  <a:pt x="3" y="11"/>
                  <a:pt x="3" y="11"/>
                </a:cubicBezTo>
                <a:cubicBezTo>
                  <a:pt x="3" y="9"/>
                  <a:pt x="3" y="7"/>
                  <a:pt x="4" y="6"/>
                </a:cubicBezTo>
                <a:cubicBezTo>
                  <a:pt x="4" y="5"/>
                  <a:pt x="5" y="4"/>
                  <a:pt x="6" y="4"/>
                </a:cubicBezTo>
                <a:cubicBezTo>
                  <a:pt x="6" y="3"/>
                  <a:pt x="7" y="3"/>
                  <a:pt x="8" y="3"/>
                </a:cubicBezTo>
                <a:cubicBezTo>
                  <a:pt x="10" y="3"/>
                  <a:pt x="11" y="4"/>
                  <a:pt x="11" y="4"/>
                </a:cubicBezTo>
                <a:cubicBezTo>
                  <a:pt x="12" y="5"/>
                  <a:pt x="12" y="6"/>
                  <a:pt x="12" y="8"/>
                </a:cubicBezTo>
                <a:cubicBezTo>
                  <a:pt x="12" y="21"/>
                  <a:pt x="12" y="21"/>
                  <a:pt x="12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16" y="9"/>
                  <a:pt x="16" y="9"/>
                  <a:pt x="16" y="9"/>
                </a:cubicBezTo>
                <a:cubicBezTo>
                  <a:pt x="16" y="7"/>
                  <a:pt x="16" y="6"/>
                  <a:pt x="17" y="5"/>
                </a:cubicBezTo>
                <a:cubicBezTo>
                  <a:pt x="18" y="4"/>
                  <a:pt x="19" y="3"/>
                  <a:pt x="21" y="3"/>
                </a:cubicBezTo>
                <a:cubicBezTo>
                  <a:pt x="21" y="3"/>
                  <a:pt x="22" y="3"/>
                  <a:pt x="23" y="4"/>
                </a:cubicBezTo>
                <a:cubicBezTo>
                  <a:pt x="23" y="4"/>
                  <a:pt x="24" y="5"/>
                  <a:pt x="24" y="5"/>
                </a:cubicBezTo>
                <a:cubicBezTo>
                  <a:pt x="24" y="6"/>
                  <a:pt x="24" y="7"/>
                  <a:pt x="24" y="8"/>
                </a:cubicBezTo>
                <a:cubicBezTo>
                  <a:pt x="24" y="21"/>
                  <a:pt x="24" y="21"/>
                  <a:pt x="24" y="21"/>
                </a:cubicBezTo>
                <a:cubicBezTo>
                  <a:pt x="28" y="21"/>
                  <a:pt x="28" y="21"/>
                  <a:pt x="28" y="21"/>
                </a:cubicBezTo>
                <a:cubicBezTo>
                  <a:pt x="28" y="7"/>
                  <a:pt x="28" y="7"/>
                  <a:pt x="28" y="7"/>
                </a:cubicBezTo>
                <a:cubicBezTo>
                  <a:pt x="28" y="5"/>
                  <a:pt x="27" y="3"/>
                  <a:pt x="26" y="2"/>
                </a:cubicBezTo>
                <a:cubicBezTo>
                  <a:pt x="25" y="1"/>
                  <a:pt x="24" y="0"/>
                  <a:pt x="21" y="0"/>
                </a:cubicBezTo>
                <a:cubicBezTo>
                  <a:pt x="19" y="0"/>
                  <a:pt x="17" y="1"/>
                  <a:pt x="15" y="4"/>
                </a:cubicBezTo>
                <a:cubicBezTo>
                  <a:pt x="15" y="3"/>
                  <a:pt x="14" y="2"/>
                  <a:pt x="13" y="1"/>
                </a:cubicBezTo>
                <a:cubicBezTo>
                  <a:pt x="12" y="0"/>
                  <a:pt x="11" y="0"/>
                  <a:pt x="9" y="0"/>
                </a:cubicBezTo>
                <a:cubicBezTo>
                  <a:pt x="8" y="0"/>
                  <a:pt x="6" y="0"/>
                  <a:pt x="5" y="1"/>
                </a:cubicBezTo>
                <a:cubicBezTo>
                  <a:pt x="4" y="2"/>
                  <a:pt x="3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1"/>
                  <a:pt x="0" y="21"/>
                  <a:pt x="0" y="21"/>
                </a:cubicBezTo>
                <a:cubicBezTo>
                  <a:pt x="3" y="21"/>
                  <a:pt x="3" y="21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1953"/>
          <p:cNvSpPr>
            <a:spLocks/>
          </p:cNvSpPr>
          <p:nvPr/>
        </p:nvSpPr>
        <p:spPr bwMode="auto">
          <a:xfrm>
            <a:off x="6672263" y="4249738"/>
            <a:ext cx="188913" cy="100013"/>
          </a:xfrm>
          <a:custGeom>
            <a:avLst/>
            <a:gdLst>
              <a:gd name="T0" fmla="*/ 20 w 119"/>
              <a:gd name="T1" fmla="*/ 48 h 63"/>
              <a:gd name="T2" fmla="*/ 16 w 119"/>
              <a:gd name="T3" fmla="*/ 63 h 63"/>
              <a:gd name="T4" fmla="*/ 4 w 119"/>
              <a:gd name="T5" fmla="*/ 60 h 63"/>
              <a:gd name="T6" fmla="*/ 1 w 119"/>
              <a:gd name="T7" fmla="*/ 45 h 63"/>
              <a:gd name="T8" fmla="*/ 0 w 119"/>
              <a:gd name="T9" fmla="*/ 41 h 63"/>
              <a:gd name="T10" fmla="*/ 8 w 119"/>
              <a:gd name="T11" fmla="*/ 31 h 63"/>
              <a:gd name="T12" fmla="*/ 12 w 119"/>
              <a:gd name="T13" fmla="*/ 27 h 63"/>
              <a:gd name="T14" fmla="*/ 34 w 119"/>
              <a:gd name="T15" fmla="*/ 27 h 63"/>
              <a:gd name="T16" fmla="*/ 42 w 119"/>
              <a:gd name="T17" fmla="*/ 27 h 63"/>
              <a:gd name="T18" fmla="*/ 75 w 119"/>
              <a:gd name="T19" fmla="*/ 16 h 63"/>
              <a:gd name="T20" fmla="*/ 95 w 119"/>
              <a:gd name="T21" fmla="*/ 0 h 63"/>
              <a:gd name="T22" fmla="*/ 101 w 119"/>
              <a:gd name="T23" fmla="*/ 0 h 63"/>
              <a:gd name="T24" fmla="*/ 109 w 119"/>
              <a:gd name="T25" fmla="*/ 3 h 63"/>
              <a:gd name="T26" fmla="*/ 112 w 119"/>
              <a:gd name="T27" fmla="*/ 3 h 63"/>
              <a:gd name="T28" fmla="*/ 119 w 119"/>
              <a:gd name="T29" fmla="*/ 16 h 63"/>
              <a:gd name="T30" fmla="*/ 108 w 119"/>
              <a:gd name="T31" fmla="*/ 22 h 63"/>
              <a:gd name="T32" fmla="*/ 113 w 119"/>
              <a:gd name="T33" fmla="*/ 30 h 63"/>
              <a:gd name="T34" fmla="*/ 109 w 119"/>
              <a:gd name="T35" fmla="*/ 31 h 63"/>
              <a:gd name="T36" fmla="*/ 93 w 119"/>
              <a:gd name="T37" fmla="*/ 41 h 63"/>
              <a:gd name="T38" fmla="*/ 64 w 119"/>
              <a:gd name="T39" fmla="*/ 41 h 63"/>
              <a:gd name="T40" fmla="*/ 42 w 119"/>
              <a:gd name="T41" fmla="*/ 41 h 63"/>
              <a:gd name="T42" fmla="*/ 29 w 119"/>
              <a:gd name="T43" fmla="*/ 42 h 63"/>
              <a:gd name="T44" fmla="*/ 20 w 119"/>
              <a:gd name="T45" fmla="*/ 48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19" h="63">
                <a:moveTo>
                  <a:pt x="20" y="48"/>
                </a:moveTo>
                <a:lnTo>
                  <a:pt x="16" y="63"/>
                </a:lnTo>
                <a:lnTo>
                  <a:pt x="4" y="60"/>
                </a:lnTo>
                <a:lnTo>
                  <a:pt x="1" y="45"/>
                </a:lnTo>
                <a:lnTo>
                  <a:pt x="0" y="41"/>
                </a:lnTo>
                <a:lnTo>
                  <a:pt x="8" y="31"/>
                </a:lnTo>
                <a:lnTo>
                  <a:pt x="12" y="27"/>
                </a:lnTo>
                <a:lnTo>
                  <a:pt x="34" y="27"/>
                </a:lnTo>
                <a:lnTo>
                  <a:pt x="42" y="27"/>
                </a:lnTo>
                <a:lnTo>
                  <a:pt x="75" y="16"/>
                </a:lnTo>
                <a:lnTo>
                  <a:pt x="95" y="0"/>
                </a:lnTo>
                <a:lnTo>
                  <a:pt x="101" y="0"/>
                </a:lnTo>
                <a:lnTo>
                  <a:pt x="109" y="3"/>
                </a:lnTo>
                <a:lnTo>
                  <a:pt x="112" y="3"/>
                </a:lnTo>
                <a:lnTo>
                  <a:pt x="119" y="16"/>
                </a:lnTo>
                <a:lnTo>
                  <a:pt x="108" y="22"/>
                </a:lnTo>
                <a:lnTo>
                  <a:pt x="113" y="30"/>
                </a:lnTo>
                <a:lnTo>
                  <a:pt x="109" y="31"/>
                </a:lnTo>
                <a:lnTo>
                  <a:pt x="93" y="41"/>
                </a:lnTo>
                <a:lnTo>
                  <a:pt x="64" y="41"/>
                </a:lnTo>
                <a:lnTo>
                  <a:pt x="42" y="41"/>
                </a:lnTo>
                <a:lnTo>
                  <a:pt x="29" y="42"/>
                </a:lnTo>
                <a:lnTo>
                  <a:pt x="20" y="48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1954"/>
          <p:cNvSpPr>
            <a:spLocks noEditPoints="1"/>
          </p:cNvSpPr>
          <p:nvPr/>
        </p:nvSpPr>
        <p:spPr bwMode="auto">
          <a:xfrm>
            <a:off x="6672263" y="4248150"/>
            <a:ext cx="190500" cy="101600"/>
          </a:xfrm>
          <a:custGeom>
            <a:avLst/>
            <a:gdLst>
              <a:gd name="T0" fmla="*/ 15 w 88"/>
              <a:gd name="T1" fmla="*/ 36 h 47"/>
              <a:gd name="T2" fmla="*/ 12 w 88"/>
              <a:gd name="T3" fmla="*/ 47 h 47"/>
              <a:gd name="T4" fmla="*/ 3 w 88"/>
              <a:gd name="T5" fmla="*/ 45 h 47"/>
              <a:gd name="T6" fmla="*/ 1 w 88"/>
              <a:gd name="T7" fmla="*/ 34 h 47"/>
              <a:gd name="T8" fmla="*/ 0 w 88"/>
              <a:gd name="T9" fmla="*/ 31 h 47"/>
              <a:gd name="T10" fmla="*/ 9 w 88"/>
              <a:gd name="T11" fmla="*/ 21 h 47"/>
              <a:gd name="T12" fmla="*/ 25 w 88"/>
              <a:gd name="T13" fmla="*/ 21 h 47"/>
              <a:gd name="T14" fmla="*/ 31 w 88"/>
              <a:gd name="T15" fmla="*/ 21 h 47"/>
              <a:gd name="T16" fmla="*/ 55 w 88"/>
              <a:gd name="T17" fmla="*/ 13 h 47"/>
              <a:gd name="T18" fmla="*/ 70 w 88"/>
              <a:gd name="T19" fmla="*/ 1 h 47"/>
              <a:gd name="T20" fmla="*/ 80 w 88"/>
              <a:gd name="T21" fmla="*/ 3 h 47"/>
              <a:gd name="T22" fmla="*/ 82 w 88"/>
              <a:gd name="T23" fmla="*/ 3 h 47"/>
              <a:gd name="T24" fmla="*/ 87 w 88"/>
              <a:gd name="T25" fmla="*/ 13 h 47"/>
              <a:gd name="T26" fmla="*/ 79 w 88"/>
              <a:gd name="T27" fmla="*/ 17 h 47"/>
              <a:gd name="T28" fmla="*/ 83 w 88"/>
              <a:gd name="T29" fmla="*/ 23 h 47"/>
              <a:gd name="T30" fmla="*/ 80 w 88"/>
              <a:gd name="T31" fmla="*/ 24 h 47"/>
              <a:gd name="T32" fmla="*/ 68 w 88"/>
              <a:gd name="T33" fmla="*/ 31 h 47"/>
              <a:gd name="T34" fmla="*/ 31 w 88"/>
              <a:gd name="T35" fmla="*/ 31 h 47"/>
              <a:gd name="T36" fmla="*/ 21 w 88"/>
              <a:gd name="T37" fmla="*/ 32 h 47"/>
              <a:gd name="T38" fmla="*/ 15 w 88"/>
              <a:gd name="T39" fmla="*/ 36 h 47"/>
              <a:gd name="T40" fmla="*/ 21 w 88"/>
              <a:gd name="T41" fmla="*/ 32 h 47"/>
              <a:gd name="T42" fmla="*/ 31 w 88"/>
              <a:gd name="T43" fmla="*/ 31 h 47"/>
              <a:gd name="T44" fmla="*/ 68 w 88"/>
              <a:gd name="T45" fmla="*/ 31 h 47"/>
              <a:gd name="T46" fmla="*/ 80 w 88"/>
              <a:gd name="T47" fmla="*/ 24 h 47"/>
              <a:gd name="T48" fmla="*/ 83 w 88"/>
              <a:gd name="T49" fmla="*/ 23 h 47"/>
              <a:gd name="T50" fmla="*/ 79 w 88"/>
              <a:gd name="T51" fmla="*/ 17 h 47"/>
              <a:gd name="T52" fmla="*/ 87 w 88"/>
              <a:gd name="T53" fmla="*/ 13 h 47"/>
              <a:gd name="T54" fmla="*/ 82 w 88"/>
              <a:gd name="T55" fmla="*/ 3 h 47"/>
              <a:gd name="T56" fmla="*/ 80 w 88"/>
              <a:gd name="T57" fmla="*/ 3 h 47"/>
              <a:gd name="T58" fmla="*/ 70 w 88"/>
              <a:gd name="T59" fmla="*/ 1 h 47"/>
              <a:gd name="T60" fmla="*/ 55 w 88"/>
              <a:gd name="T61" fmla="*/ 13 h 47"/>
              <a:gd name="T62" fmla="*/ 31 w 88"/>
              <a:gd name="T63" fmla="*/ 21 h 47"/>
              <a:gd name="T64" fmla="*/ 25 w 88"/>
              <a:gd name="T65" fmla="*/ 21 h 47"/>
              <a:gd name="T66" fmla="*/ 9 w 88"/>
              <a:gd name="T67" fmla="*/ 21 h 47"/>
              <a:gd name="T68" fmla="*/ 0 w 88"/>
              <a:gd name="T69" fmla="*/ 31 h 47"/>
              <a:gd name="T70" fmla="*/ 1 w 88"/>
              <a:gd name="T71" fmla="*/ 34 h 47"/>
              <a:gd name="T72" fmla="*/ 3 w 88"/>
              <a:gd name="T73" fmla="*/ 45 h 47"/>
              <a:gd name="T74" fmla="*/ 12 w 88"/>
              <a:gd name="T75" fmla="*/ 47 h 47"/>
              <a:gd name="T76" fmla="*/ 15 w 88"/>
              <a:gd name="T77" fmla="*/ 36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8" h="47">
                <a:moveTo>
                  <a:pt x="15" y="36"/>
                </a:moveTo>
                <a:cubicBezTo>
                  <a:pt x="15" y="36"/>
                  <a:pt x="15" y="36"/>
                  <a:pt x="15" y="36"/>
                </a:cubicBezTo>
                <a:cubicBezTo>
                  <a:pt x="12" y="47"/>
                  <a:pt x="12" y="47"/>
                  <a:pt x="12" y="47"/>
                </a:cubicBezTo>
                <a:cubicBezTo>
                  <a:pt x="12" y="47"/>
                  <a:pt x="12" y="47"/>
                  <a:pt x="12" y="47"/>
                </a:cubicBezTo>
                <a:cubicBezTo>
                  <a:pt x="12" y="47"/>
                  <a:pt x="12" y="47"/>
                  <a:pt x="12" y="47"/>
                </a:cubicBezTo>
                <a:cubicBezTo>
                  <a:pt x="3" y="45"/>
                  <a:pt x="3" y="45"/>
                  <a:pt x="3" y="45"/>
                </a:cubicBezTo>
                <a:cubicBezTo>
                  <a:pt x="3" y="45"/>
                  <a:pt x="3" y="45"/>
                  <a:pt x="3" y="45"/>
                </a:cubicBezTo>
                <a:cubicBezTo>
                  <a:pt x="1" y="34"/>
                  <a:pt x="1" y="34"/>
                  <a:pt x="1" y="34"/>
                </a:cubicBezTo>
                <a:cubicBezTo>
                  <a:pt x="0" y="31"/>
                  <a:pt x="0" y="31"/>
                  <a:pt x="0" y="31"/>
                </a:cubicBezTo>
                <a:cubicBezTo>
                  <a:pt x="0" y="31"/>
                  <a:pt x="0" y="31"/>
                  <a:pt x="0" y="31"/>
                </a:cubicBezTo>
                <a:cubicBezTo>
                  <a:pt x="6" y="24"/>
                  <a:pt x="6" y="24"/>
                  <a:pt x="6" y="24"/>
                </a:cubicBezTo>
                <a:cubicBezTo>
                  <a:pt x="9" y="21"/>
                  <a:pt x="9" y="21"/>
                  <a:pt x="9" y="21"/>
                </a:cubicBezTo>
                <a:cubicBezTo>
                  <a:pt x="9" y="21"/>
                  <a:pt x="9" y="21"/>
                  <a:pt x="9" y="21"/>
                </a:cubicBezTo>
                <a:cubicBezTo>
                  <a:pt x="25" y="21"/>
                  <a:pt x="25" y="21"/>
                  <a:pt x="25" y="21"/>
                </a:cubicBezTo>
                <a:cubicBezTo>
                  <a:pt x="31" y="21"/>
                  <a:pt x="31" y="21"/>
                  <a:pt x="31" y="21"/>
                </a:cubicBezTo>
                <a:cubicBezTo>
                  <a:pt x="31" y="21"/>
                  <a:pt x="31" y="21"/>
                  <a:pt x="31" y="21"/>
                </a:cubicBezTo>
                <a:cubicBezTo>
                  <a:pt x="55" y="13"/>
                  <a:pt x="55" y="13"/>
                  <a:pt x="55" y="13"/>
                </a:cubicBezTo>
                <a:cubicBezTo>
                  <a:pt x="55" y="13"/>
                  <a:pt x="55" y="13"/>
                  <a:pt x="55" y="13"/>
                </a:cubicBezTo>
                <a:cubicBezTo>
                  <a:pt x="70" y="1"/>
                  <a:pt x="70" y="1"/>
                  <a:pt x="70" y="1"/>
                </a:cubicBezTo>
                <a:cubicBezTo>
                  <a:pt x="70" y="1"/>
                  <a:pt x="70" y="0"/>
                  <a:pt x="70" y="1"/>
                </a:cubicBezTo>
                <a:cubicBezTo>
                  <a:pt x="74" y="1"/>
                  <a:pt x="74" y="1"/>
                  <a:pt x="74" y="1"/>
                </a:cubicBezTo>
                <a:cubicBezTo>
                  <a:pt x="80" y="3"/>
                  <a:pt x="80" y="3"/>
                  <a:pt x="80" y="3"/>
                </a:cubicBezTo>
                <a:cubicBezTo>
                  <a:pt x="82" y="3"/>
                  <a:pt x="82" y="3"/>
                  <a:pt x="82" y="3"/>
                </a:cubicBezTo>
                <a:cubicBezTo>
                  <a:pt x="82" y="3"/>
                  <a:pt x="82" y="3"/>
                  <a:pt x="82" y="3"/>
                </a:cubicBezTo>
                <a:cubicBezTo>
                  <a:pt x="87" y="13"/>
                  <a:pt x="87" y="13"/>
                  <a:pt x="87" y="13"/>
                </a:cubicBezTo>
                <a:cubicBezTo>
                  <a:pt x="88" y="13"/>
                  <a:pt x="87" y="13"/>
                  <a:pt x="87" y="13"/>
                </a:cubicBezTo>
                <a:cubicBezTo>
                  <a:pt x="79" y="17"/>
                  <a:pt x="79" y="17"/>
                  <a:pt x="79" y="17"/>
                </a:cubicBezTo>
                <a:cubicBezTo>
                  <a:pt x="79" y="17"/>
                  <a:pt x="79" y="17"/>
                  <a:pt x="79" y="17"/>
                </a:cubicBezTo>
                <a:cubicBezTo>
                  <a:pt x="83" y="23"/>
                  <a:pt x="83" y="23"/>
                  <a:pt x="83" y="23"/>
                </a:cubicBezTo>
                <a:cubicBezTo>
                  <a:pt x="83" y="23"/>
                  <a:pt x="83" y="23"/>
                  <a:pt x="83" y="23"/>
                </a:cubicBezTo>
                <a:cubicBezTo>
                  <a:pt x="83" y="23"/>
                  <a:pt x="83" y="23"/>
                  <a:pt x="83" y="23"/>
                </a:cubicBezTo>
                <a:cubicBezTo>
                  <a:pt x="80" y="24"/>
                  <a:pt x="80" y="24"/>
                  <a:pt x="80" y="24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31"/>
                  <a:pt x="68" y="31"/>
                  <a:pt x="68" y="31"/>
                </a:cubicBezTo>
                <a:cubicBezTo>
                  <a:pt x="47" y="31"/>
                  <a:pt x="47" y="31"/>
                  <a:pt x="47" y="31"/>
                </a:cubicBezTo>
                <a:cubicBezTo>
                  <a:pt x="31" y="31"/>
                  <a:pt x="31" y="31"/>
                  <a:pt x="31" y="31"/>
                </a:cubicBezTo>
                <a:cubicBezTo>
                  <a:pt x="31" y="31"/>
                  <a:pt x="31" y="31"/>
                  <a:pt x="31" y="31"/>
                </a:cubicBezTo>
                <a:cubicBezTo>
                  <a:pt x="21" y="32"/>
                  <a:pt x="21" y="32"/>
                  <a:pt x="21" y="32"/>
                </a:cubicBezTo>
                <a:cubicBezTo>
                  <a:pt x="21" y="32"/>
                  <a:pt x="21" y="32"/>
                  <a:pt x="21" y="32"/>
                </a:cubicBezTo>
                <a:lnTo>
                  <a:pt x="15" y="36"/>
                </a:lnTo>
                <a:close/>
                <a:moveTo>
                  <a:pt x="21" y="32"/>
                </a:moveTo>
                <a:cubicBezTo>
                  <a:pt x="21" y="32"/>
                  <a:pt x="21" y="32"/>
                  <a:pt x="21" y="32"/>
                </a:cubicBezTo>
                <a:cubicBezTo>
                  <a:pt x="31" y="31"/>
                  <a:pt x="31" y="31"/>
                  <a:pt x="31" y="31"/>
                </a:cubicBezTo>
                <a:cubicBezTo>
                  <a:pt x="31" y="31"/>
                  <a:pt x="31" y="31"/>
                  <a:pt x="31" y="31"/>
                </a:cubicBezTo>
                <a:cubicBezTo>
                  <a:pt x="47" y="31"/>
                  <a:pt x="47" y="31"/>
                  <a:pt x="47" y="31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31"/>
                  <a:pt x="68" y="31"/>
                  <a:pt x="68" y="31"/>
                </a:cubicBezTo>
                <a:cubicBezTo>
                  <a:pt x="80" y="24"/>
                  <a:pt x="80" y="24"/>
                  <a:pt x="80" y="24"/>
                </a:cubicBezTo>
                <a:cubicBezTo>
                  <a:pt x="83" y="23"/>
                  <a:pt x="83" y="23"/>
                  <a:pt x="83" y="23"/>
                </a:cubicBezTo>
                <a:cubicBezTo>
                  <a:pt x="83" y="23"/>
                  <a:pt x="83" y="23"/>
                  <a:pt x="83" y="23"/>
                </a:cubicBezTo>
                <a:cubicBezTo>
                  <a:pt x="79" y="17"/>
                  <a:pt x="79" y="17"/>
                  <a:pt x="79" y="17"/>
                </a:cubicBezTo>
                <a:cubicBezTo>
                  <a:pt x="79" y="17"/>
                  <a:pt x="79" y="17"/>
                  <a:pt x="79" y="17"/>
                </a:cubicBezTo>
                <a:cubicBezTo>
                  <a:pt x="79" y="17"/>
                  <a:pt x="79" y="17"/>
                  <a:pt x="79" y="17"/>
                </a:cubicBezTo>
                <a:cubicBezTo>
                  <a:pt x="87" y="13"/>
                  <a:pt x="87" y="13"/>
                  <a:pt x="87" y="13"/>
                </a:cubicBezTo>
                <a:cubicBezTo>
                  <a:pt x="87" y="13"/>
                  <a:pt x="87" y="13"/>
                  <a:pt x="87" y="13"/>
                </a:cubicBezTo>
                <a:cubicBezTo>
                  <a:pt x="82" y="3"/>
                  <a:pt x="82" y="3"/>
                  <a:pt x="82" y="3"/>
                </a:cubicBezTo>
                <a:cubicBezTo>
                  <a:pt x="82" y="3"/>
                  <a:pt x="82" y="3"/>
                  <a:pt x="82" y="3"/>
                </a:cubicBezTo>
                <a:cubicBezTo>
                  <a:pt x="80" y="3"/>
                  <a:pt x="80" y="3"/>
                  <a:pt x="80" y="3"/>
                </a:cubicBezTo>
                <a:cubicBezTo>
                  <a:pt x="74" y="1"/>
                  <a:pt x="74" y="1"/>
                  <a:pt x="74" y="1"/>
                </a:cubicBezTo>
                <a:cubicBezTo>
                  <a:pt x="70" y="1"/>
                  <a:pt x="70" y="1"/>
                  <a:pt x="70" y="1"/>
                </a:cubicBezTo>
                <a:cubicBezTo>
                  <a:pt x="70" y="1"/>
                  <a:pt x="70" y="1"/>
                  <a:pt x="70" y="1"/>
                </a:cubicBezTo>
                <a:cubicBezTo>
                  <a:pt x="55" y="13"/>
                  <a:pt x="55" y="13"/>
                  <a:pt x="55" y="13"/>
                </a:cubicBezTo>
                <a:cubicBezTo>
                  <a:pt x="55" y="13"/>
                  <a:pt x="55" y="13"/>
                  <a:pt x="55" y="13"/>
                </a:cubicBezTo>
                <a:cubicBezTo>
                  <a:pt x="31" y="21"/>
                  <a:pt x="31" y="21"/>
                  <a:pt x="31" y="21"/>
                </a:cubicBezTo>
                <a:cubicBezTo>
                  <a:pt x="31" y="21"/>
                  <a:pt x="31" y="21"/>
                  <a:pt x="31" y="21"/>
                </a:cubicBezTo>
                <a:cubicBezTo>
                  <a:pt x="25" y="21"/>
                  <a:pt x="25" y="21"/>
                  <a:pt x="25" y="21"/>
                </a:cubicBezTo>
                <a:cubicBezTo>
                  <a:pt x="9" y="21"/>
                  <a:pt x="9" y="21"/>
                  <a:pt x="9" y="21"/>
                </a:cubicBezTo>
                <a:cubicBezTo>
                  <a:pt x="9" y="21"/>
                  <a:pt x="9" y="21"/>
                  <a:pt x="9" y="21"/>
                </a:cubicBezTo>
                <a:cubicBezTo>
                  <a:pt x="6" y="24"/>
                  <a:pt x="6" y="24"/>
                  <a:pt x="6" y="24"/>
                </a:cubicBezTo>
                <a:cubicBezTo>
                  <a:pt x="0" y="31"/>
                  <a:pt x="0" y="31"/>
                  <a:pt x="0" y="31"/>
                </a:cubicBezTo>
                <a:cubicBezTo>
                  <a:pt x="0" y="31"/>
                  <a:pt x="0" y="31"/>
                  <a:pt x="0" y="31"/>
                </a:cubicBezTo>
                <a:cubicBezTo>
                  <a:pt x="1" y="34"/>
                  <a:pt x="1" y="34"/>
                  <a:pt x="1" y="34"/>
                </a:cubicBezTo>
                <a:cubicBezTo>
                  <a:pt x="3" y="45"/>
                  <a:pt x="3" y="45"/>
                  <a:pt x="3" y="45"/>
                </a:cubicBezTo>
                <a:cubicBezTo>
                  <a:pt x="3" y="45"/>
                  <a:pt x="3" y="45"/>
                  <a:pt x="3" y="45"/>
                </a:cubicBezTo>
                <a:cubicBezTo>
                  <a:pt x="12" y="47"/>
                  <a:pt x="12" y="47"/>
                  <a:pt x="12" y="47"/>
                </a:cubicBezTo>
                <a:cubicBezTo>
                  <a:pt x="12" y="47"/>
                  <a:pt x="12" y="47"/>
                  <a:pt x="12" y="47"/>
                </a:cubicBezTo>
                <a:cubicBezTo>
                  <a:pt x="15" y="36"/>
                  <a:pt x="15" y="36"/>
                  <a:pt x="15" y="36"/>
                </a:cubicBezTo>
                <a:cubicBezTo>
                  <a:pt x="15" y="36"/>
                  <a:pt x="15" y="36"/>
                  <a:pt x="15" y="36"/>
                </a:cubicBezTo>
                <a:lnTo>
                  <a:pt x="21" y="32"/>
                </a:lnTo>
                <a:close/>
              </a:path>
            </a:pathLst>
          </a:custGeom>
          <a:solidFill>
            <a:srgbClr val="008BC5"/>
          </a:solidFill>
          <a:ln w="0" cap="flat">
            <a:solidFill>
              <a:srgbClr val="008BC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1955"/>
          <p:cNvSpPr>
            <a:spLocks/>
          </p:cNvSpPr>
          <p:nvPr/>
        </p:nvSpPr>
        <p:spPr bwMode="auto">
          <a:xfrm>
            <a:off x="6953250" y="4268788"/>
            <a:ext cx="6350" cy="63500"/>
          </a:xfrm>
          <a:custGeom>
            <a:avLst/>
            <a:gdLst>
              <a:gd name="T0" fmla="*/ 4 w 4"/>
              <a:gd name="T1" fmla="*/ 40 h 40"/>
              <a:gd name="T2" fmla="*/ 4 w 4"/>
              <a:gd name="T3" fmla="*/ 0 h 40"/>
              <a:gd name="T4" fmla="*/ 0 w 4"/>
              <a:gd name="T5" fmla="*/ 0 h 40"/>
              <a:gd name="T6" fmla="*/ 0 w 4"/>
              <a:gd name="T7" fmla="*/ 40 h 40"/>
              <a:gd name="T8" fmla="*/ 4 w 4"/>
              <a:gd name="T9" fmla="*/ 40 h 40"/>
              <a:gd name="T10" fmla="*/ 4 w 4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" h="40">
                <a:moveTo>
                  <a:pt x="4" y="40"/>
                </a:moveTo>
                <a:lnTo>
                  <a:pt x="4" y="0"/>
                </a:lnTo>
                <a:lnTo>
                  <a:pt x="0" y="0"/>
                </a:lnTo>
                <a:lnTo>
                  <a:pt x="0" y="40"/>
                </a:lnTo>
                <a:lnTo>
                  <a:pt x="4" y="40"/>
                </a:lnTo>
                <a:lnTo>
                  <a:pt x="4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1956"/>
          <p:cNvSpPr>
            <a:spLocks/>
          </p:cNvSpPr>
          <p:nvPr/>
        </p:nvSpPr>
        <p:spPr bwMode="auto">
          <a:xfrm>
            <a:off x="6975475" y="4284663"/>
            <a:ext cx="36513" cy="47625"/>
          </a:xfrm>
          <a:custGeom>
            <a:avLst/>
            <a:gdLst>
              <a:gd name="T0" fmla="*/ 3 w 17"/>
              <a:gd name="T1" fmla="*/ 22 h 22"/>
              <a:gd name="T2" fmla="*/ 3 w 17"/>
              <a:gd name="T3" fmla="*/ 10 h 22"/>
              <a:gd name="T4" fmla="*/ 5 w 17"/>
              <a:gd name="T5" fmla="*/ 5 h 22"/>
              <a:gd name="T6" fmla="*/ 9 w 17"/>
              <a:gd name="T7" fmla="*/ 3 h 22"/>
              <a:gd name="T8" fmla="*/ 11 w 17"/>
              <a:gd name="T9" fmla="*/ 4 h 22"/>
              <a:gd name="T10" fmla="*/ 13 w 17"/>
              <a:gd name="T11" fmla="*/ 6 h 22"/>
              <a:gd name="T12" fmla="*/ 13 w 17"/>
              <a:gd name="T13" fmla="*/ 9 h 22"/>
              <a:gd name="T14" fmla="*/ 13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6 w 17"/>
              <a:gd name="T21" fmla="*/ 5 h 22"/>
              <a:gd name="T22" fmla="*/ 15 w 17"/>
              <a:gd name="T23" fmla="*/ 3 h 22"/>
              <a:gd name="T24" fmla="*/ 13 w 17"/>
              <a:gd name="T25" fmla="*/ 1 h 22"/>
              <a:gd name="T26" fmla="*/ 9 w 17"/>
              <a:gd name="T27" fmla="*/ 0 h 22"/>
              <a:gd name="T28" fmla="*/ 3 w 17"/>
              <a:gd name="T29" fmla="*/ 4 h 22"/>
              <a:gd name="T30" fmla="*/ 3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3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3" y="22"/>
                </a:moveTo>
                <a:cubicBezTo>
                  <a:pt x="3" y="10"/>
                  <a:pt x="3" y="10"/>
                  <a:pt x="3" y="10"/>
                </a:cubicBezTo>
                <a:cubicBezTo>
                  <a:pt x="3" y="8"/>
                  <a:pt x="4" y="6"/>
                  <a:pt x="5" y="5"/>
                </a:cubicBezTo>
                <a:cubicBezTo>
                  <a:pt x="6" y="4"/>
                  <a:pt x="7" y="3"/>
                  <a:pt x="9" y="3"/>
                </a:cubicBezTo>
                <a:cubicBezTo>
                  <a:pt x="10" y="3"/>
                  <a:pt x="10" y="4"/>
                  <a:pt x="11" y="4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22"/>
                  <a:pt x="13" y="22"/>
                  <a:pt x="13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6" y="5"/>
                </a:cubicBezTo>
                <a:cubicBezTo>
                  <a:pt x="16" y="4"/>
                  <a:pt x="16" y="4"/>
                  <a:pt x="15" y="3"/>
                </a:cubicBezTo>
                <a:cubicBezTo>
                  <a:pt x="15" y="2"/>
                  <a:pt x="14" y="2"/>
                  <a:pt x="13" y="1"/>
                </a:cubicBezTo>
                <a:cubicBezTo>
                  <a:pt x="12" y="1"/>
                  <a:pt x="11" y="0"/>
                  <a:pt x="9" y="0"/>
                </a:cubicBezTo>
                <a:cubicBezTo>
                  <a:pt x="7" y="0"/>
                  <a:pt x="4" y="2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3" y="22"/>
                  <a:pt x="3" y="22"/>
                  <a:pt x="3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1957"/>
          <p:cNvSpPr>
            <a:spLocks/>
          </p:cNvSpPr>
          <p:nvPr/>
        </p:nvSpPr>
        <p:spPr bwMode="auto">
          <a:xfrm>
            <a:off x="7023100" y="4284663"/>
            <a:ext cx="36513" cy="47625"/>
          </a:xfrm>
          <a:custGeom>
            <a:avLst/>
            <a:gdLst>
              <a:gd name="T0" fmla="*/ 4 w 17"/>
              <a:gd name="T1" fmla="*/ 22 h 22"/>
              <a:gd name="T2" fmla="*/ 4 w 17"/>
              <a:gd name="T3" fmla="*/ 10 h 22"/>
              <a:gd name="T4" fmla="*/ 5 w 17"/>
              <a:gd name="T5" fmla="*/ 5 h 22"/>
              <a:gd name="T6" fmla="*/ 9 w 17"/>
              <a:gd name="T7" fmla="*/ 3 h 22"/>
              <a:gd name="T8" fmla="*/ 12 w 17"/>
              <a:gd name="T9" fmla="*/ 4 h 22"/>
              <a:gd name="T10" fmla="*/ 13 w 17"/>
              <a:gd name="T11" fmla="*/ 6 h 22"/>
              <a:gd name="T12" fmla="*/ 14 w 17"/>
              <a:gd name="T13" fmla="*/ 9 h 22"/>
              <a:gd name="T14" fmla="*/ 14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7 w 17"/>
              <a:gd name="T21" fmla="*/ 5 h 22"/>
              <a:gd name="T22" fmla="*/ 16 w 17"/>
              <a:gd name="T23" fmla="*/ 3 h 22"/>
              <a:gd name="T24" fmla="*/ 13 w 17"/>
              <a:gd name="T25" fmla="*/ 1 h 22"/>
              <a:gd name="T26" fmla="*/ 10 w 17"/>
              <a:gd name="T27" fmla="*/ 0 h 22"/>
              <a:gd name="T28" fmla="*/ 3 w 17"/>
              <a:gd name="T29" fmla="*/ 4 h 22"/>
              <a:gd name="T30" fmla="*/ 3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4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4" y="22"/>
                </a:moveTo>
                <a:cubicBezTo>
                  <a:pt x="4" y="10"/>
                  <a:pt x="4" y="10"/>
                  <a:pt x="4" y="10"/>
                </a:cubicBezTo>
                <a:cubicBezTo>
                  <a:pt x="4" y="8"/>
                  <a:pt x="4" y="6"/>
                  <a:pt x="5" y="5"/>
                </a:cubicBezTo>
                <a:cubicBezTo>
                  <a:pt x="6" y="4"/>
                  <a:pt x="8" y="3"/>
                  <a:pt x="9" y="3"/>
                </a:cubicBezTo>
                <a:cubicBezTo>
                  <a:pt x="10" y="3"/>
                  <a:pt x="11" y="4"/>
                  <a:pt x="12" y="4"/>
                </a:cubicBezTo>
                <a:cubicBezTo>
                  <a:pt x="12" y="5"/>
                  <a:pt x="13" y="5"/>
                  <a:pt x="13" y="6"/>
                </a:cubicBezTo>
                <a:cubicBezTo>
                  <a:pt x="13" y="7"/>
                  <a:pt x="14" y="8"/>
                  <a:pt x="14" y="9"/>
                </a:cubicBezTo>
                <a:cubicBezTo>
                  <a:pt x="14" y="22"/>
                  <a:pt x="14" y="22"/>
                  <a:pt x="14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7" y="5"/>
                </a:cubicBezTo>
                <a:cubicBezTo>
                  <a:pt x="17" y="4"/>
                  <a:pt x="16" y="4"/>
                  <a:pt x="16" y="3"/>
                </a:cubicBezTo>
                <a:cubicBezTo>
                  <a:pt x="15" y="2"/>
                  <a:pt x="14" y="2"/>
                  <a:pt x="13" y="1"/>
                </a:cubicBezTo>
                <a:cubicBezTo>
                  <a:pt x="12" y="1"/>
                  <a:pt x="11" y="0"/>
                  <a:pt x="10" y="0"/>
                </a:cubicBezTo>
                <a:cubicBezTo>
                  <a:pt x="7" y="0"/>
                  <a:pt x="5" y="2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1958"/>
          <p:cNvSpPr>
            <a:spLocks/>
          </p:cNvSpPr>
          <p:nvPr/>
        </p:nvSpPr>
        <p:spPr bwMode="auto">
          <a:xfrm>
            <a:off x="7069138" y="4284663"/>
            <a:ext cx="36513" cy="47625"/>
          </a:xfrm>
          <a:custGeom>
            <a:avLst/>
            <a:gdLst>
              <a:gd name="T0" fmla="*/ 3 w 17"/>
              <a:gd name="T1" fmla="*/ 21 h 22"/>
              <a:gd name="T2" fmla="*/ 9 w 17"/>
              <a:gd name="T3" fmla="*/ 22 h 22"/>
              <a:gd name="T4" fmla="*/ 13 w 17"/>
              <a:gd name="T5" fmla="*/ 21 h 22"/>
              <a:gd name="T6" fmla="*/ 16 w 17"/>
              <a:gd name="T7" fmla="*/ 19 h 22"/>
              <a:gd name="T8" fmla="*/ 17 w 17"/>
              <a:gd name="T9" fmla="*/ 16 h 22"/>
              <a:gd name="T10" fmla="*/ 17 w 17"/>
              <a:gd name="T11" fmla="*/ 13 h 22"/>
              <a:gd name="T12" fmla="*/ 14 w 17"/>
              <a:gd name="T13" fmla="*/ 11 h 22"/>
              <a:gd name="T14" fmla="*/ 9 w 17"/>
              <a:gd name="T15" fmla="*/ 9 h 22"/>
              <a:gd name="T16" fmla="*/ 6 w 17"/>
              <a:gd name="T17" fmla="*/ 8 h 22"/>
              <a:gd name="T18" fmla="*/ 5 w 17"/>
              <a:gd name="T19" fmla="*/ 7 h 22"/>
              <a:gd name="T20" fmla="*/ 4 w 17"/>
              <a:gd name="T21" fmla="*/ 6 h 22"/>
              <a:gd name="T22" fmla="*/ 5 w 17"/>
              <a:gd name="T23" fmla="*/ 4 h 22"/>
              <a:gd name="T24" fmla="*/ 9 w 17"/>
              <a:gd name="T25" fmla="*/ 3 h 22"/>
              <a:gd name="T26" fmla="*/ 12 w 17"/>
              <a:gd name="T27" fmla="*/ 4 h 22"/>
              <a:gd name="T28" fmla="*/ 13 w 17"/>
              <a:gd name="T29" fmla="*/ 7 h 22"/>
              <a:gd name="T30" fmla="*/ 17 w 17"/>
              <a:gd name="T31" fmla="*/ 6 h 22"/>
              <a:gd name="T32" fmla="*/ 15 w 17"/>
              <a:gd name="T33" fmla="*/ 3 h 22"/>
              <a:gd name="T34" fmla="*/ 13 w 17"/>
              <a:gd name="T35" fmla="*/ 1 h 22"/>
              <a:gd name="T36" fmla="*/ 8 w 17"/>
              <a:gd name="T37" fmla="*/ 0 h 22"/>
              <a:gd name="T38" fmla="*/ 5 w 17"/>
              <a:gd name="T39" fmla="*/ 1 h 22"/>
              <a:gd name="T40" fmla="*/ 3 w 17"/>
              <a:gd name="T41" fmla="*/ 2 h 22"/>
              <a:gd name="T42" fmla="*/ 1 w 17"/>
              <a:gd name="T43" fmla="*/ 4 h 22"/>
              <a:gd name="T44" fmla="*/ 1 w 17"/>
              <a:gd name="T45" fmla="*/ 6 h 22"/>
              <a:gd name="T46" fmla="*/ 1 w 17"/>
              <a:gd name="T47" fmla="*/ 9 h 22"/>
              <a:gd name="T48" fmla="*/ 4 w 17"/>
              <a:gd name="T49" fmla="*/ 11 h 22"/>
              <a:gd name="T50" fmla="*/ 9 w 17"/>
              <a:gd name="T51" fmla="*/ 13 h 22"/>
              <a:gd name="T52" fmla="*/ 13 w 17"/>
              <a:gd name="T53" fmla="*/ 14 h 22"/>
              <a:gd name="T54" fmla="*/ 14 w 17"/>
              <a:gd name="T55" fmla="*/ 16 h 22"/>
              <a:gd name="T56" fmla="*/ 13 w 17"/>
              <a:gd name="T57" fmla="*/ 18 h 22"/>
              <a:gd name="T58" fmla="*/ 9 w 17"/>
              <a:gd name="T59" fmla="*/ 19 h 22"/>
              <a:gd name="T60" fmla="*/ 5 w 17"/>
              <a:gd name="T61" fmla="*/ 18 h 22"/>
              <a:gd name="T62" fmla="*/ 4 w 17"/>
              <a:gd name="T63" fmla="*/ 15 h 22"/>
              <a:gd name="T64" fmla="*/ 0 w 17"/>
              <a:gd name="T65" fmla="*/ 16 h 22"/>
              <a:gd name="T66" fmla="*/ 3 w 17"/>
              <a:gd name="T67" fmla="*/ 2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7" h="22">
                <a:moveTo>
                  <a:pt x="3" y="21"/>
                </a:moveTo>
                <a:cubicBezTo>
                  <a:pt x="4" y="22"/>
                  <a:pt x="6" y="22"/>
                  <a:pt x="9" y="22"/>
                </a:cubicBezTo>
                <a:cubicBezTo>
                  <a:pt x="11" y="22"/>
                  <a:pt x="12" y="22"/>
                  <a:pt x="13" y="21"/>
                </a:cubicBezTo>
                <a:cubicBezTo>
                  <a:pt x="15" y="21"/>
                  <a:pt x="16" y="20"/>
                  <a:pt x="16" y="19"/>
                </a:cubicBezTo>
                <a:cubicBezTo>
                  <a:pt x="17" y="18"/>
                  <a:pt x="17" y="17"/>
                  <a:pt x="17" y="16"/>
                </a:cubicBezTo>
                <a:cubicBezTo>
                  <a:pt x="17" y="14"/>
                  <a:pt x="17" y="13"/>
                  <a:pt x="17" y="13"/>
                </a:cubicBezTo>
                <a:cubicBezTo>
                  <a:pt x="16" y="12"/>
                  <a:pt x="15" y="11"/>
                  <a:pt x="14" y="11"/>
                </a:cubicBezTo>
                <a:cubicBezTo>
                  <a:pt x="13" y="10"/>
                  <a:pt x="12" y="10"/>
                  <a:pt x="9" y="9"/>
                </a:cubicBezTo>
                <a:cubicBezTo>
                  <a:pt x="7" y="9"/>
                  <a:pt x="6" y="8"/>
                  <a:pt x="6" y="8"/>
                </a:cubicBezTo>
                <a:cubicBezTo>
                  <a:pt x="5" y="8"/>
                  <a:pt x="5" y="8"/>
                  <a:pt x="5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5"/>
                  <a:pt x="4" y="5"/>
                  <a:pt x="5" y="4"/>
                </a:cubicBezTo>
                <a:cubicBezTo>
                  <a:pt x="6" y="4"/>
                  <a:pt x="7" y="3"/>
                  <a:pt x="9" y="3"/>
                </a:cubicBezTo>
                <a:cubicBezTo>
                  <a:pt x="10" y="3"/>
                  <a:pt x="11" y="4"/>
                  <a:pt x="12" y="4"/>
                </a:cubicBezTo>
                <a:cubicBezTo>
                  <a:pt x="13" y="5"/>
                  <a:pt x="13" y="6"/>
                  <a:pt x="13" y="7"/>
                </a:cubicBezTo>
                <a:cubicBezTo>
                  <a:pt x="17" y="6"/>
                  <a:pt x="17" y="6"/>
                  <a:pt x="17" y="6"/>
                </a:cubicBezTo>
                <a:cubicBezTo>
                  <a:pt x="16" y="5"/>
                  <a:pt x="16" y="4"/>
                  <a:pt x="15" y="3"/>
                </a:cubicBezTo>
                <a:cubicBezTo>
                  <a:pt x="15" y="2"/>
                  <a:pt x="14" y="2"/>
                  <a:pt x="13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1"/>
                  <a:pt x="4" y="1"/>
                  <a:pt x="3" y="2"/>
                </a:cubicBezTo>
                <a:cubicBezTo>
                  <a:pt x="2" y="2"/>
                  <a:pt x="2" y="3"/>
                  <a:pt x="1" y="4"/>
                </a:cubicBezTo>
                <a:cubicBezTo>
                  <a:pt x="1" y="5"/>
                  <a:pt x="1" y="5"/>
                  <a:pt x="1" y="6"/>
                </a:cubicBezTo>
                <a:cubicBezTo>
                  <a:pt x="1" y="7"/>
                  <a:pt x="1" y="8"/>
                  <a:pt x="1" y="9"/>
                </a:cubicBezTo>
                <a:cubicBezTo>
                  <a:pt x="2" y="10"/>
                  <a:pt x="3" y="11"/>
                  <a:pt x="4" y="11"/>
                </a:cubicBezTo>
                <a:cubicBezTo>
                  <a:pt x="5" y="12"/>
                  <a:pt x="7" y="12"/>
                  <a:pt x="9" y="13"/>
                </a:cubicBezTo>
                <a:cubicBezTo>
                  <a:pt x="11" y="13"/>
                  <a:pt x="12" y="14"/>
                  <a:pt x="13" y="14"/>
                </a:cubicBezTo>
                <a:cubicBezTo>
                  <a:pt x="13" y="15"/>
                  <a:pt x="14" y="15"/>
                  <a:pt x="14" y="16"/>
                </a:cubicBezTo>
                <a:cubicBezTo>
                  <a:pt x="14" y="17"/>
                  <a:pt x="13" y="18"/>
                  <a:pt x="13" y="18"/>
                </a:cubicBezTo>
                <a:cubicBezTo>
                  <a:pt x="12" y="19"/>
                  <a:pt x="11" y="19"/>
                  <a:pt x="9" y="19"/>
                </a:cubicBezTo>
                <a:cubicBezTo>
                  <a:pt x="7" y="19"/>
                  <a:pt x="6" y="19"/>
                  <a:pt x="5" y="18"/>
                </a:cubicBezTo>
                <a:cubicBezTo>
                  <a:pt x="4" y="17"/>
                  <a:pt x="4" y="16"/>
                  <a:pt x="4" y="15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8"/>
                  <a:pt x="1" y="19"/>
                  <a:pt x="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1959"/>
          <p:cNvSpPr>
            <a:spLocks noEditPoints="1"/>
          </p:cNvSpPr>
          <p:nvPr/>
        </p:nvSpPr>
        <p:spPr bwMode="auto">
          <a:xfrm>
            <a:off x="7105650" y="4268788"/>
            <a:ext cx="17463" cy="80963"/>
          </a:xfrm>
          <a:custGeom>
            <a:avLst/>
            <a:gdLst>
              <a:gd name="T0" fmla="*/ 8 w 8"/>
              <a:gd name="T1" fmla="*/ 4 h 37"/>
              <a:gd name="T2" fmla="*/ 8 w 8"/>
              <a:gd name="T3" fmla="*/ 0 h 37"/>
              <a:gd name="T4" fmla="*/ 5 w 8"/>
              <a:gd name="T5" fmla="*/ 0 h 37"/>
              <a:gd name="T6" fmla="*/ 5 w 8"/>
              <a:gd name="T7" fmla="*/ 4 h 37"/>
              <a:gd name="T8" fmla="*/ 8 w 8"/>
              <a:gd name="T9" fmla="*/ 4 h 37"/>
              <a:gd name="T10" fmla="*/ 3 w 8"/>
              <a:gd name="T11" fmla="*/ 37 h 37"/>
              <a:gd name="T12" fmla="*/ 7 w 8"/>
              <a:gd name="T13" fmla="*/ 35 h 37"/>
              <a:gd name="T14" fmla="*/ 8 w 8"/>
              <a:gd name="T15" fmla="*/ 30 h 37"/>
              <a:gd name="T16" fmla="*/ 8 w 8"/>
              <a:gd name="T17" fmla="*/ 8 h 37"/>
              <a:gd name="T18" fmla="*/ 5 w 8"/>
              <a:gd name="T19" fmla="*/ 8 h 37"/>
              <a:gd name="T20" fmla="*/ 5 w 8"/>
              <a:gd name="T21" fmla="*/ 30 h 37"/>
              <a:gd name="T22" fmla="*/ 4 w 8"/>
              <a:gd name="T23" fmla="*/ 33 h 37"/>
              <a:gd name="T24" fmla="*/ 2 w 8"/>
              <a:gd name="T25" fmla="*/ 34 h 37"/>
              <a:gd name="T26" fmla="*/ 1 w 8"/>
              <a:gd name="T27" fmla="*/ 34 h 37"/>
              <a:gd name="T28" fmla="*/ 0 w 8"/>
              <a:gd name="T29" fmla="*/ 37 h 37"/>
              <a:gd name="T30" fmla="*/ 3 w 8"/>
              <a:gd name="T31" fmla="*/ 37 h 37"/>
              <a:gd name="T32" fmla="*/ 3 w 8"/>
              <a:gd name="T33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" h="37">
                <a:moveTo>
                  <a:pt x="8" y="4"/>
                </a:move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cubicBezTo>
                  <a:pt x="5" y="4"/>
                  <a:pt x="5" y="4"/>
                  <a:pt x="5" y="4"/>
                </a:cubicBezTo>
                <a:cubicBezTo>
                  <a:pt x="8" y="4"/>
                  <a:pt x="8" y="4"/>
                  <a:pt x="8" y="4"/>
                </a:cubicBezTo>
                <a:close/>
                <a:moveTo>
                  <a:pt x="3" y="37"/>
                </a:moveTo>
                <a:cubicBezTo>
                  <a:pt x="5" y="37"/>
                  <a:pt x="6" y="37"/>
                  <a:pt x="7" y="35"/>
                </a:cubicBezTo>
                <a:cubicBezTo>
                  <a:pt x="8" y="34"/>
                  <a:pt x="8" y="32"/>
                  <a:pt x="8" y="30"/>
                </a:cubicBezTo>
                <a:cubicBezTo>
                  <a:pt x="8" y="8"/>
                  <a:pt x="8" y="8"/>
                  <a:pt x="8" y="8"/>
                </a:cubicBezTo>
                <a:cubicBezTo>
                  <a:pt x="5" y="8"/>
                  <a:pt x="5" y="8"/>
                  <a:pt x="5" y="8"/>
                </a:cubicBezTo>
                <a:cubicBezTo>
                  <a:pt x="5" y="30"/>
                  <a:pt x="5" y="30"/>
                  <a:pt x="5" y="30"/>
                </a:cubicBezTo>
                <a:cubicBezTo>
                  <a:pt x="5" y="32"/>
                  <a:pt x="4" y="33"/>
                  <a:pt x="4" y="33"/>
                </a:cubicBezTo>
                <a:cubicBezTo>
                  <a:pt x="4" y="34"/>
                  <a:pt x="3" y="34"/>
                  <a:pt x="2" y="34"/>
                </a:cubicBezTo>
                <a:cubicBezTo>
                  <a:pt x="2" y="34"/>
                  <a:pt x="2" y="34"/>
                  <a:pt x="1" y="34"/>
                </a:cubicBezTo>
                <a:cubicBezTo>
                  <a:pt x="0" y="37"/>
                  <a:pt x="0" y="37"/>
                  <a:pt x="0" y="37"/>
                </a:cubicBezTo>
                <a:cubicBezTo>
                  <a:pt x="1" y="37"/>
                  <a:pt x="2" y="37"/>
                  <a:pt x="3" y="37"/>
                </a:cubicBezTo>
                <a:cubicBezTo>
                  <a:pt x="3" y="37"/>
                  <a:pt x="3" y="37"/>
                  <a:pt x="3" y="3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960"/>
          <p:cNvSpPr>
            <a:spLocks noEditPoints="1"/>
          </p:cNvSpPr>
          <p:nvPr/>
        </p:nvSpPr>
        <p:spPr bwMode="auto">
          <a:xfrm>
            <a:off x="7134225" y="4284663"/>
            <a:ext cx="42863" cy="49213"/>
          </a:xfrm>
          <a:custGeom>
            <a:avLst/>
            <a:gdLst>
              <a:gd name="T0" fmla="*/ 13 w 20"/>
              <a:gd name="T1" fmla="*/ 1 h 23"/>
              <a:gd name="T2" fmla="*/ 10 w 20"/>
              <a:gd name="T3" fmla="*/ 0 h 23"/>
              <a:gd name="T4" fmla="*/ 3 w 20"/>
              <a:gd name="T5" fmla="*/ 3 h 23"/>
              <a:gd name="T6" fmla="*/ 0 w 20"/>
              <a:gd name="T7" fmla="*/ 12 h 23"/>
              <a:gd name="T8" fmla="*/ 1 w 20"/>
              <a:gd name="T9" fmla="*/ 16 h 23"/>
              <a:gd name="T10" fmla="*/ 3 w 20"/>
              <a:gd name="T11" fmla="*/ 19 h 23"/>
              <a:gd name="T12" fmla="*/ 1 w 20"/>
              <a:gd name="T13" fmla="*/ 22 h 23"/>
              <a:gd name="T14" fmla="*/ 3 w 20"/>
              <a:gd name="T15" fmla="*/ 23 h 23"/>
              <a:gd name="T16" fmla="*/ 5 w 20"/>
              <a:gd name="T17" fmla="*/ 21 h 23"/>
              <a:gd name="T18" fmla="*/ 10 w 20"/>
              <a:gd name="T19" fmla="*/ 22 h 23"/>
              <a:gd name="T20" fmla="*/ 17 w 20"/>
              <a:gd name="T21" fmla="*/ 20 h 23"/>
              <a:gd name="T22" fmla="*/ 20 w 20"/>
              <a:gd name="T23" fmla="*/ 11 h 23"/>
              <a:gd name="T24" fmla="*/ 19 w 20"/>
              <a:gd name="T25" fmla="*/ 7 h 23"/>
              <a:gd name="T26" fmla="*/ 18 w 20"/>
              <a:gd name="T27" fmla="*/ 4 h 23"/>
              <a:gd name="T28" fmla="*/ 20 w 20"/>
              <a:gd name="T29" fmla="*/ 1 h 23"/>
              <a:gd name="T30" fmla="*/ 18 w 20"/>
              <a:gd name="T31" fmla="*/ 0 h 23"/>
              <a:gd name="T32" fmla="*/ 16 w 20"/>
              <a:gd name="T33" fmla="*/ 2 h 23"/>
              <a:gd name="T34" fmla="*/ 13 w 20"/>
              <a:gd name="T35" fmla="*/ 1 h 23"/>
              <a:gd name="T36" fmla="*/ 5 w 20"/>
              <a:gd name="T37" fmla="*/ 16 h 23"/>
              <a:gd name="T38" fmla="*/ 4 w 20"/>
              <a:gd name="T39" fmla="*/ 11 h 23"/>
              <a:gd name="T40" fmla="*/ 6 w 20"/>
              <a:gd name="T41" fmla="*/ 5 h 23"/>
              <a:gd name="T42" fmla="*/ 10 w 20"/>
              <a:gd name="T43" fmla="*/ 3 h 23"/>
              <a:gd name="T44" fmla="*/ 14 w 20"/>
              <a:gd name="T45" fmla="*/ 5 h 23"/>
              <a:gd name="T46" fmla="*/ 5 w 20"/>
              <a:gd name="T47" fmla="*/ 16 h 23"/>
              <a:gd name="T48" fmla="*/ 16 w 20"/>
              <a:gd name="T49" fmla="*/ 9 h 23"/>
              <a:gd name="T50" fmla="*/ 16 w 20"/>
              <a:gd name="T51" fmla="*/ 11 h 23"/>
              <a:gd name="T52" fmla="*/ 15 w 20"/>
              <a:gd name="T53" fmla="*/ 17 h 23"/>
              <a:gd name="T54" fmla="*/ 10 w 20"/>
              <a:gd name="T55" fmla="*/ 19 h 23"/>
              <a:gd name="T56" fmla="*/ 7 w 20"/>
              <a:gd name="T57" fmla="*/ 18 h 23"/>
              <a:gd name="T58" fmla="*/ 16 w 20"/>
              <a:gd name="T59" fmla="*/ 7 h 23"/>
              <a:gd name="T60" fmla="*/ 16 w 20"/>
              <a:gd name="T61" fmla="*/ 9 h 23"/>
              <a:gd name="T62" fmla="*/ 16 w 20"/>
              <a:gd name="T63" fmla="*/ 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0" h="23">
                <a:moveTo>
                  <a:pt x="13" y="1"/>
                </a:moveTo>
                <a:cubicBezTo>
                  <a:pt x="12" y="1"/>
                  <a:pt x="11" y="0"/>
                  <a:pt x="10" y="0"/>
                </a:cubicBezTo>
                <a:cubicBezTo>
                  <a:pt x="8" y="0"/>
                  <a:pt x="5" y="1"/>
                  <a:pt x="3" y="3"/>
                </a:cubicBezTo>
                <a:cubicBezTo>
                  <a:pt x="1" y="5"/>
                  <a:pt x="0" y="8"/>
                  <a:pt x="0" y="12"/>
                </a:cubicBezTo>
                <a:cubicBezTo>
                  <a:pt x="0" y="13"/>
                  <a:pt x="1" y="15"/>
                  <a:pt x="1" y="16"/>
                </a:cubicBezTo>
                <a:cubicBezTo>
                  <a:pt x="2" y="17"/>
                  <a:pt x="2" y="18"/>
                  <a:pt x="3" y="19"/>
                </a:cubicBezTo>
                <a:cubicBezTo>
                  <a:pt x="1" y="22"/>
                  <a:pt x="1" y="22"/>
                  <a:pt x="1" y="22"/>
                </a:cubicBezTo>
                <a:cubicBezTo>
                  <a:pt x="3" y="23"/>
                  <a:pt x="3" y="23"/>
                  <a:pt x="3" y="23"/>
                </a:cubicBezTo>
                <a:cubicBezTo>
                  <a:pt x="5" y="21"/>
                  <a:pt x="5" y="21"/>
                  <a:pt x="5" y="21"/>
                </a:cubicBezTo>
                <a:cubicBezTo>
                  <a:pt x="6" y="22"/>
                  <a:pt x="8" y="22"/>
                  <a:pt x="10" y="22"/>
                </a:cubicBezTo>
                <a:cubicBezTo>
                  <a:pt x="13" y="22"/>
                  <a:pt x="15" y="21"/>
                  <a:pt x="17" y="20"/>
                </a:cubicBezTo>
                <a:cubicBezTo>
                  <a:pt x="19" y="18"/>
                  <a:pt x="20" y="15"/>
                  <a:pt x="20" y="11"/>
                </a:cubicBezTo>
                <a:cubicBezTo>
                  <a:pt x="20" y="10"/>
                  <a:pt x="20" y="8"/>
                  <a:pt x="19" y="7"/>
                </a:cubicBezTo>
                <a:cubicBezTo>
                  <a:pt x="19" y="6"/>
                  <a:pt x="19" y="5"/>
                  <a:pt x="18" y="4"/>
                </a:cubicBezTo>
                <a:cubicBezTo>
                  <a:pt x="20" y="1"/>
                  <a:pt x="20" y="1"/>
                  <a:pt x="20" y="1"/>
                </a:cubicBezTo>
                <a:cubicBezTo>
                  <a:pt x="18" y="0"/>
                  <a:pt x="18" y="0"/>
                  <a:pt x="18" y="0"/>
                </a:cubicBezTo>
                <a:cubicBezTo>
                  <a:pt x="16" y="2"/>
                  <a:pt x="16" y="2"/>
                  <a:pt x="16" y="2"/>
                </a:cubicBezTo>
                <a:cubicBezTo>
                  <a:pt x="15" y="1"/>
                  <a:pt x="14" y="1"/>
                  <a:pt x="13" y="1"/>
                </a:cubicBezTo>
                <a:close/>
                <a:moveTo>
                  <a:pt x="5" y="16"/>
                </a:moveTo>
                <a:cubicBezTo>
                  <a:pt x="4" y="15"/>
                  <a:pt x="4" y="13"/>
                  <a:pt x="4" y="11"/>
                </a:cubicBezTo>
                <a:cubicBezTo>
                  <a:pt x="4" y="9"/>
                  <a:pt x="5" y="7"/>
                  <a:pt x="6" y="5"/>
                </a:cubicBezTo>
                <a:cubicBezTo>
                  <a:pt x="7" y="4"/>
                  <a:pt x="9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5" y="16"/>
                  <a:pt x="5" y="16"/>
                  <a:pt x="5" y="16"/>
                </a:cubicBezTo>
                <a:close/>
                <a:moveTo>
                  <a:pt x="16" y="9"/>
                </a:moveTo>
                <a:cubicBezTo>
                  <a:pt x="16" y="9"/>
                  <a:pt x="16" y="10"/>
                  <a:pt x="16" y="11"/>
                </a:cubicBezTo>
                <a:cubicBezTo>
                  <a:pt x="16" y="14"/>
                  <a:pt x="16" y="16"/>
                  <a:pt x="15" y="17"/>
                </a:cubicBezTo>
                <a:cubicBezTo>
                  <a:pt x="13" y="19"/>
                  <a:pt x="12" y="19"/>
                  <a:pt x="10" y="19"/>
                </a:cubicBezTo>
                <a:cubicBezTo>
                  <a:pt x="9" y="19"/>
                  <a:pt x="8" y="19"/>
                  <a:pt x="7" y="18"/>
                </a:cubicBezTo>
                <a:cubicBezTo>
                  <a:pt x="16" y="7"/>
                  <a:pt x="16" y="7"/>
                  <a:pt x="16" y="7"/>
                </a:cubicBezTo>
                <a:cubicBezTo>
                  <a:pt x="16" y="7"/>
                  <a:pt x="16" y="8"/>
                  <a:pt x="16" y="9"/>
                </a:cubicBezTo>
                <a:cubicBezTo>
                  <a:pt x="16" y="9"/>
                  <a:pt x="16" y="9"/>
                  <a:pt x="16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1961"/>
          <p:cNvSpPr>
            <a:spLocks/>
          </p:cNvSpPr>
          <p:nvPr/>
        </p:nvSpPr>
        <p:spPr bwMode="auto">
          <a:xfrm>
            <a:off x="6638925" y="3905250"/>
            <a:ext cx="47625" cy="63500"/>
          </a:xfrm>
          <a:custGeom>
            <a:avLst/>
            <a:gdLst>
              <a:gd name="T0" fmla="*/ 20 w 30"/>
              <a:gd name="T1" fmla="*/ 40 h 40"/>
              <a:gd name="T2" fmla="*/ 20 w 30"/>
              <a:gd name="T3" fmla="*/ 7 h 40"/>
              <a:gd name="T4" fmla="*/ 30 w 30"/>
              <a:gd name="T5" fmla="*/ 7 h 40"/>
              <a:gd name="T6" fmla="*/ 30 w 30"/>
              <a:gd name="T7" fmla="*/ 0 h 40"/>
              <a:gd name="T8" fmla="*/ 0 w 30"/>
              <a:gd name="T9" fmla="*/ 0 h 40"/>
              <a:gd name="T10" fmla="*/ 0 w 30"/>
              <a:gd name="T11" fmla="*/ 7 h 40"/>
              <a:gd name="T12" fmla="*/ 11 w 30"/>
              <a:gd name="T13" fmla="*/ 7 h 40"/>
              <a:gd name="T14" fmla="*/ 11 w 30"/>
              <a:gd name="T15" fmla="*/ 40 h 40"/>
              <a:gd name="T16" fmla="*/ 20 w 30"/>
              <a:gd name="T17" fmla="*/ 40 h 40"/>
              <a:gd name="T18" fmla="*/ 20 w 30"/>
              <a:gd name="T19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0" h="40">
                <a:moveTo>
                  <a:pt x="20" y="40"/>
                </a:moveTo>
                <a:lnTo>
                  <a:pt x="20" y="7"/>
                </a:lnTo>
                <a:lnTo>
                  <a:pt x="30" y="7"/>
                </a:lnTo>
                <a:lnTo>
                  <a:pt x="30" y="0"/>
                </a:lnTo>
                <a:lnTo>
                  <a:pt x="0" y="0"/>
                </a:lnTo>
                <a:lnTo>
                  <a:pt x="0" y="7"/>
                </a:lnTo>
                <a:lnTo>
                  <a:pt x="11" y="7"/>
                </a:lnTo>
                <a:lnTo>
                  <a:pt x="11" y="40"/>
                </a:lnTo>
                <a:lnTo>
                  <a:pt x="20" y="40"/>
                </a:lnTo>
                <a:lnTo>
                  <a:pt x="2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1962"/>
          <p:cNvSpPr>
            <a:spLocks noEditPoints="1"/>
          </p:cNvSpPr>
          <p:nvPr/>
        </p:nvSpPr>
        <p:spPr bwMode="auto">
          <a:xfrm>
            <a:off x="6686550" y="3921125"/>
            <a:ext cx="41275" cy="47625"/>
          </a:xfrm>
          <a:custGeom>
            <a:avLst/>
            <a:gdLst>
              <a:gd name="T0" fmla="*/ 12 w 19"/>
              <a:gd name="T1" fmla="*/ 17 h 22"/>
              <a:gd name="T2" fmla="*/ 10 w 19"/>
              <a:gd name="T3" fmla="*/ 18 h 22"/>
              <a:gd name="T4" fmla="*/ 7 w 19"/>
              <a:gd name="T5" fmla="*/ 17 h 22"/>
              <a:gd name="T6" fmla="*/ 5 w 19"/>
              <a:gd name="T7" fmla="*/ 13 h 22"/>
              <a:gd name="T8" fmla="*/ 19 w 19"/>
              <a:gd name="T9" fmla="*/ 13 h 22"/>
              <a:gd name="T10" fmla="*/ 17 w 19"/>
              <a:gd name="T11" fmla="*/ 3 h 22"/>
              <a:gd name="T12" fmla="*/ 9 w 19"/>
              <a:gd name="T13" fmla="*/ 0 h 22"/>
              <a:gd name="T14" fmla="*/ 2 w 19"/>
              <a:gd name="T15" fmla="*/ 3 h 22"/>
              <a:gd name="T16" fmla="*/ 0 w 19"/>
              <a:gd name="T17" fmla="*/ 11 h 22"/>
              <a:gd name="T18" fmla="*/ 2 w 19"/>
              <a:gd name="T19" fmla="*/ 19 h 22"/>
              <a:gd name="T20" fmla="*/ 10 w 19"/>
              <a:gd name="T21" fmla="*/ 22 h 22"/>
              <a:gd name="T22" fmla="*/ 15 w 19"/>
              <a:gd name="T23" fmla="*/ 21 h 22"/>
              <a:gd name="T24" fmla="*/ 19 w 19"/>
              <a:gd name="T25" fmla="*/ 16 h 22"/>
              <a:gd name="T26" fmla="*/ 13 w 19"/>
              <a:gd name="T27" fmla="*/ 15 h 22"/>
              <a:gd name="T28" fmla="*/ 12 w 19"/>
              <a:gd name="T29" fmla="*/ 17 h 22"/>
              <a:gd name="T30" fmla="*/ 5 w 19"/>
              <a:gd name="T31" fmla="*/ 10 h 22"/>
              <a:gd name="T32" fmla="*/ 7 w 19"/>
              <a:gd name="T33" fmla="*/ 6 h 22"/>
              <a:gd name="T34" fmla="*/ 10 w 19"/>
              <a:gd name="T35" fmla="*/ 5 h 22"/>
              <a:gd name="T36" fmla="*/ 12 w 19"/>
              <a:gd name="T37" fmla="*/ 6 h 22"/>
              <a:gd name="T38" fmla="*/ 14 w 19"/>
              <a:gd name="T39" fmla="*/ 10 h 22"/>
              <a:gd name="T40" fmla="*/ 5 w 19"/>
              <a:gd name="T41" fmla="*/ 1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22">
                <a:moveTo>
                  <a:pt x="12" y="17"/>
                </a:moveTo>
                <a:cubicBezTo>
                  <a:pt x="11" y="18"/>
                  <a:pt x="11" y="18"/>
                  <a:pt x="10" y="18"/>
                </a:cubicBezTo>
                <a:cubicBezTo>
                  <a:pt x="9" y="18"/>
                  <a:pt x="7" y="18"/>
                  <a:pt x="7" y="17"/>
                </a:cubicBezTo>
                <a:cubicBezTo>
                  <a:pt x="6" y="16"/>
                  <a:pt x="5" y="15"/>
                  <a:pt x="5" y="13"/>
                </a:cubicBezTo>
                <a:cubicBezTo>
                  <a:pt x="19" y="13"/>
                  <a:pt x="19" y="13"/>
                  <a:pt x="19" y="13"/>
                </a:cubicBezTo>
                <a:cubicBezTo>
                  <a:pt x="19" y="9"/>
                  <a:pt x="18" y="6"/>
                  <a:pt x="17" y="3"/>
                </a:cubicBezTo>
                <a:cubicBezTo>
                  <a:pt x="15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4"/>
                  <a:pt x="0" y="17"/>
                  <a:pt x="2" y="19"/>
                </a:cubicBezTo>
                <a:cubicBezTo>
                  <a:pt x="3" y="21"/>
                  <a:pt x="6" y="22"/>
                  <a:pt x="10" y="22"/>
                </a:cubicBezTo>
                <a:cubicBezTo>
                  <a:pt x="12" y="22"/>
                  <a:pt x="14" y="22"/>
                  <a:pt x="15" y="21"/>
                </a:cubicBezTo>
                <a:cubicBezTo>
                  <a:pt x="17" y="20"/>
                  <a:pt x="18" y="18"/>
                  <a:pt x="19" y="16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6"/>
                  <a:pt x="13" y="17"/>
                  <a:pt x="12" y="17"/>
                </a:cubicBezTo>
                <a:close/>
                <a:moveTo>
                  <a:pt x="5" y="10"/>
                </a:moveTo>
                <a:cubicBezTo>
                  <a:pt x="5" y="8"/>
                  <a:pt x="6" y="7"/>
                  <a:pt x="7" y="6"/>
                </a:cubicBezTo>
                <a:cubicBezTo>
                  <a:pt x="7" y="5"/>
                  <a:pt x="8" y="5"/>
                  <a:pt x="10" y="5"/>
                </a:cubicBezTo>
                <a:cubicBezTo>
                  <a:pt x="11" y="5"/>
                  <a:pt x="12" y="5"/>
                  <a:pt x="12" y="6"/>
                </a:cubicBezTo>
                <a:cubicBezTo>
                  <a:pt x="13" y="7"/>
                  <a:pt x="14" y="8"/>
                  <a:pt x="14" y="10"/>
                </a:cubicBezTo>
                <a:cubicBezTo>
                  <a:pt x="5" y="10"/>
                  <a:pt x="5" y="10"/>
                  <a:pt x="5" y="1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1963"/>
          <p:cNvSpPr>
            <a:spLocks noEditPoints="1"/>
          </p:cNvSpPr>
          <p:nvPr/>
        </p:nvSpPr>
        <p:spPr bwMode="auto">
          <a:xfrm>
            <a:off x="6734175" y="3921125"/>
            <a:ext cx="46038" cy="65088"/>
          </a:xfrm>
          <a:custGeom>
            <a:avLst/>
            <a:gdLst>
              <a:gd name="T0" fmla="*/ 1 w 21"/>
              <a:gd name="T1" fmla="*/ 24 h 30"/>
              <a:gd name="T2" fmla="*/ 3 w 21"/>
              <a:gd name="T3" fmla="*/ 28 h 30"/>
              <a:gd name="T4" fmla="*/ 11 w 21"/>
              <a:gd name="T5" fmla="*/ 30 h 30"/>
              <a:gd name="T6" fmla="*/ 16 w 21"/>
              <a:gd name="T7" fmla="*/ 30 h 30"/>
              <a:gd name="T8" fmla="*/ 18 w 21"/>
              <a:gd name="T9" fmla="*/ 28 h 30"/>
              <a:gd name="T10" fmla="*/ 20 w 21"/>
              <a:gd name="T11" fmla="*/ 25 h 30"/>
              <a:gd name="T12" fmla="*/ 21 w 21"/>
              <a:gd name="T13" fmla="*/ 20 h 30"/>
              <a:gd name="T14" fmla="*/ 21 w 21"/>
              <a:gd name="T15" fmla="*/ 1 h 30"/>
              <a:gd name="T16" fmla="*/ 16 w 21"/>
              <a:gd name="T17" fmla="*/ 1 h 30"/>
              <a:gd name="T18" fmla="*/ 16 w 21"/>
              <a:gd name="T19" fmla="*/ 4 h 30"/>
              <a:gd name="T20" fmla="*/ 9 w 21"/>
              <a:gd name="T21" fmla="*/ 0 h 30"/>
              <a:gd name="T22" fmla="*/ 3 w 21"/>
              <a:gd name="T23" fmla="*/ 3 h 30"/>
              <a:gd name="T24" fmla="*/ 0 w 21"/>
              <a:gd name="T25" fmla="*/ 11 h 30"/>
              <a:gd name="T26" fmla="*/ 2 w 21"/>
              <a:gd name="T27" fmla="*/ 18 h 30"/>
              <a:gd name="T28" fmla="*/ 9 w 21"/>
              <a:gd name="T29" fmla="*/ 22 h 30"/>
              <a:gd name="T30" fmla="*/ 15 w 21"/>
              <a:gd name="T31" fmla="*/ 18 h 30"/>
              <a:gd name="T32" fmla="*/ 15 w 21"/>
              <a:gd name="T33" fmla="*/ 21 h 30"/>
              <a:gd name="T34" fmla="*/ 15 w 21"/>
              <a:gd name="T35" fmla="*/ 24 h 30"/>
              <a:gd name="T36" fmla="*/ 14 w 21"/>
              <a:gd name="T37" fmla="*/ 25 h 30"/>
              <a:gd name="T38" fmla="*/ 11 w 21"/>
              <a:gd name="T39" fmla="*/ 26 h 30"/>
              <a:gd name="T40" fmla="*/ 8 w 21"/>
              <a:gd name="T41" fmla="*/ 25 h 30"/>
              <a:gd name="T42" fmla="*/ 7 w 21"/>
              <a:gd name="T43" fmla="*/ 24 h 30"/>
              <a:gd name="T44" fmla="*/ 1 w 21"/>
              <a:gd name="T45" fmla="*/ 23 h 30"/>
              <a:gd name="T46" fmla="*/ 1 w 21"/>
              <a:gd name="T47" fmla="*/ 24 h 30"/>
              <a:gd name="T48" fmla="*/ 1 w 21"/>
              <a:gd name="T49" fmla="*/ 24 h 30"/>
              <a:gd name="T50" fmla="*/ 7 w 21"/>
              <a:gd name="T51" fmla="*/ 6 h 30"/>
              <a:gd name="T52" fmla="*/ 11 w 21"/>
              <a:gd name="T53" fmla="*/ 5 h 30"/>
              <a:gd name="T54" fmla="*/ 14 w 21"/>
              <a:gd name="T55" fmla="*/ 6 h 30"/>
              <a:gd name="T56" fmla="*/ 15 w 21"/>
              <a:gd name="T57" fmla="*/ 11 h 30"/>
              <a:gd name="T58" fmla="*/ 14 w 21"/>
              <a:gd name="T59" fmla="*/ 16 h 30"/>
              <a:gd name="T60" fmla="*/ 11 w 21"/>
              <a:gd name="T61" fmla="*/ 17 h 30"/>
              <a:gd name="T62" fmla="*/ 7 w 21"/>
              <a:gd name="T63" fmla="*/ 16 h 30"/>
              <a:gd name="T64" fmla="*/ 6 w 21"/>
              <a:gd name="T65" fmla="*/ 11 h 30"/>
              <a:gd name="T66" fmla="*/ 7 w 21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" h="30">
                <a:moveTo>
                  <a:pt x="1" y="24"/>
                </a:moveTo>
                <a:cubicBezTo>
                  <a:pt x="1" y="26"/>
                  <a:pt x="2" y="27"/>
                  <a:pt x="3" y="28"/>
                </a:cubicBezTo>
                <a:cubicBezTo>
                  <a:pt x="5" y="30"/>
                  <a:pt x="7" y="30"/>
                  <a:pt x="11" y="30"/>
                </a:cubicBezTo>
                <a:cubicBezTo>
                  <a:pt x="13" y="30"/>
                  <a:pt x="14" y="30"/>
                  <a:pt x="16" y="30"/>
                </a:cubicBezTo>
                <a:cubicBezTo>
                  <a:pt x="17" y="29"/>
                  <a:pt x="18" y="29"/>
                  <a:pt x="18" y="28"/>
                </a:cubicBezTo>
                <a:cubicBezTo>
                  <a:pt x="19" y="27"/>
                  <a:pt x="20" y="26"/>
                  <a:pt x="20" y="25"/>
                </a:cubicBezTo>
                <a:cubicBezTo>
                  <a:pt x="21" y="24"/>
                  <a:pt x="21" y="22"/>
                  <a:pt x="21" y="20"/>
                </a:cubicBezTo>
                <a:cubicBezTo>
                  <a:pt x="21" y="1"/>
                  <a:pt x="21" y="1"/>
                  <a:pt x="21" y="1"/>
                </a:cubicBezTo>
                <a:cubicBezTo>
                  <a:pt x="16" y="1"/>
                  <a:pt x="16" y="1"/>
                  <a:pt x="16" y="1"/>
                </a:cubicBezTo>
                <a:cubicBezTo>
                  <a:pt x="16" y="4"/>
                  <a:pt x="16" y="4"/>
                  <a:pt x="16" y="4"/>
                </a:cubicBezTo>
                <a:cubicBezTo>
                  <a:pt x="14" y="2"/>
                  <a:pt x="12" y="0"/>
                  <a:pt x="9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4"/>
                  <a:pt x="1" y="16"/>
                  <a:pt x="2" y="18"/>
                </a:cubicBezTo>
                <a:cubicBezTo>
                  <a:pt x="4" y="21"/>
                  <a:pt x="6" y="22"/>
                  <a:pt x="9" y="22"/>
                </a:cubicBezTo>
                <a:cubicBezTo>
                  <a:pt x="12" y="22"/>
                  <a:pt x="14" y="21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3"/>
                  <a:pt x="15" y="23"/>
                  <a:pt x="15" y="24"/>
                </a:cubicBezTo>
                <a:cubicBezTo>
                  <a:pt x="15" y="25"/>
                  <a:pt x="14" y="25"/>
                  <a:pt x="14" y="25"/>
                </a:cubicBezTo>
                <a:cubicBezTo>
                  <a:pt x="13" y="26"/>
                  <a:pt x="12" y="26"/>
                  <a:pt x="11" y="26"/>
                </a:cubicBezTo>
                <a:cubicBezTo>
                  <a:pt x="10" y="26"/>
                  <a:pt x="9" y="26"/>
                  <a:pt x="8" y="25"/>
                </a:cubicBezTo>
                <a:cubicBezTo>
                  <a:pt x="8" y="25"/>
                  <a:pt x="8" y="25"/>
                  <a:pt x="7" y="24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4"/>
                  <a:pt x="1" y="24"/>
                </a:cubicBezTo>
                <a:cubicBezTo>
                  <a:pt x="1" y="24"/>
                  <a:pt x="1" y="24"/>
                  <a:pt x="1" y="24"/>
                </a:cubicBezTo>
                <a:close/>
                <a:moveTo>
                  <a:pt x="7" y="6"/>
                </a:moveTo>
                <a:cubicBezTo>
                  <a:pt x="8" y="5"/>
                  <a:pt x="9" y="5"/>
                  <a:pt x="11" y="5"/>
                </a:cubicBezTo>
                <a:cubicBezTo>
                  <a:pt x="12" y="5"/>
                  <a:pt x="13" y="5"/>
                  <a:pt x="14" y="6"/>
                </a:cubicBezTo>
                <a:cubicBezTo>
                  <a:pt x="15" y="7"/>
                  <a:pt x="15" y="9"/>
                  <a:pt x="15" y="11"/>
                </a:cubicBezTo>
                <a:cubicBezTo>
                  <a:pt x="15" y="13"/>
                  <a:pt x="15" y="15"/>
                  <a:pt x="14" y="16"/>
                </a:cubicBezTo>
                <a:cubicBezTo>
                  <a:pt x="13" y="17"/>
                  <a:pt x="12" y="17"/>
                  <a:pt x="11" y="17"/>
                </a:cubicBezTo>
                <a:cubicBezTo>
                  <a:pt x="9" y="17"/>
                  <a:pt x="8" y="17"/>
                  <a:pt x="7" y="16"/>
                </a:cubicBezTo>
                <a:cubicBezTo>
                  <a:pt x="7" y="15"/>
                  <a:pt x="6" y="13"/>
                  <a:pt x="6" y="11"/>
                </a:cubicBezTo>
                <a:cubicBezTo>
                  <a:pt x="6" y="9"/>
                  <a:pt x="7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1964"/>
          <p:cNvSpPr>
            <a:spLocks/>
          </p:cNvSpPr>
          <p:nvPr/>
        </p:nvSpPr>
        <p:spPr bwMode="auto">
          <a:xfrm>
            <a:off x="6791325" y="3921125"/>
            <a:ext cx="41275" cy="47625"/>
          </a:xfrm>
          <a:custGeom>
            <a:avLst/>
            <a:gdLst>
              <a:gd name="T0" fmla="*/ 19 w 19"/>
              <a:gd name="T1" fmla="*/ 9 h 22"/>
              <a:gd name="T2" fmla="*/ 19 w 19"/>
              <a:gd name="T3" fmla="*/ 5 h 22"/>
              <a:gd name="T4" fmla="*/ 18 w 19"/>
              <a:gd name="T5" fmla="*/ 3 h 22"/>
              <a:gd name="T6" fmla="*/ 16 w 19"/>
              <a:gd name="T7" fmla="*/ 1 h 22"/>
              <a:gd name="T8" fmla="*/ 12 w 19"/>
              <a:gd name="T9" fmla="*/ 0 h 22"/>
              <a:gd name="T10" fmla="*/ 5 w 19"/>
              <a:gd name="T11" fmla="*/ 4 h 22"/>
              <a:gd name="T12" fmla="*/ 5 w 19"/>
              <a:gd name="T13" fmla="*/ 1 h 22"/>
              <a:gd name="T14" fmla="*/ 0 w 19"/>
              <a:gd name="T15" fmla="*/ 1 h 22"/>
              <a:gd name="T16" fmla="*/ 0 w 19"/>
              <a:gd name="T17" fmla="*/ 22 h 22"/>
              <a:gd name="T18" fmla="*/ 6 w 19"/>
              <a:gd name="T19" fmla="*/ 22 h 22"/>
              <a:gd name="T20" fmla="*/ 6 w 19"/>
              <a:gd name="T21" fmla="*/ 12 h 22"/>
              <a:gd name="T22" fmla="*/ 6 w 19"/>
              <a:gd name="T23" fmla="*/ 7 h 22"/>
              <a:gd name="T24" fmla="*/ 8 w 19"/>
              <a:gd name="T25" fmla="*/ 5 h 22"/>
              <a:gd name="T26" fmla="*/ 10 w 19"/>
              <a:gd name="T27" fmla="*/ 5 h 22"/>
              <a:gd name="T28" fmla="*/ 12 w 19"/>
              <a:gd name="T29" fmla="*/ 5 h 22"/>
              <a:gd name="T30" fmla="*/ 13 w 19"/>
              <a:gd name="T31" fmla="*/ 7 h 22"/>
              <a:gd name="T32" fmla="*/ 14 w 19"/>
              <a:gd name="T33" fmla="*/ 11 h 22"/>
              <a:gd name="T34" fmla="*/ 14 w 19"/>
              <a:gd name="T35" fmla="*/ 22 h 22"/>
              <a:gd name="T36" fmla="*/ 19 w 19"/>
              <a:gd name="T37" fmla="*/ 22 h 22"/>
              <a:gd name="T38" fmla="*/ 19 w 19"/>
              <a:gd name="T39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2">
                <a:moveTo>
                  <a:pt x="19" y="9"/>
                </a:moveTo>
                <a:cubicBezTo>
                  <a:pt x="19" y="7"/>
                  <a:pt x="19" y="6"/>
                  <a:pt x="19" y="5"/>
                </a:cubicBezTo>
                <a:cubicBezTo>
                  <a:pt x="19" y="4"/>
                  <a:pt x="18" y="3"/>
                  <a:pt x="18" y="3"/>
                </a:cubicBezTo>
                <a:cubicBezTo>
                  <a:pt x="17" y="2"/>
                  <a:pt x="17" y="1"/>
                  <a:pt x="16" y="1"/>
                </a:cubicBezTo>
                <a:cubicBezTo>
                  <a:pt x="15" y="1"/>
                  <a:pt x="13" y="0"/>
                  <a:pt x="12" y="0"/>
                </a:cubicBezTo>
                <a:cubicBezTo>
                  <a:pt x="9" y="0"/>
                  <a:pt x="7" y="2"/>
                  <a:pt x="5" y="4"/>
                </a:cubicBezTo>
                <a:cubicBezTo>
                  <a:pt x="5" y="1"/>
                  <a:pt x="5" y="1"/>
                  <a:pt x="5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6" y="22"/>
                  <a:pt x="6" y="22"/>
                  <a:pt x="6" y="22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10"/>
                  <a:pt x="6" y="8"/>
                  <a:pt x="6" y="7"/>
                </a:cubicBezTo>
                <a:cubicBezTo>
                  <a:pt x="6" y="7"/>
                  <a:pt x="7" y="6"/>
                  <a:pt x="8" y="5"/>
                </a:cubicBezTo>
                <a:cubicBezTo>
                  <a:pt x="9" y="5"/>
                  <a:pt x="9" y="5"/>
                  <a:pt x="10" y="5"/>
                </a:cubicBezTo>
                <a:cubicBezTo>
                  <a:pt x="11" y="5"/>
                  <a:pt x="12" y="5"/>
                  <a:pt x="12" y="5"/>
                </a:cubicBezTo>
                <a:cubicBezTo>
                  <a:pt x="13" y="6"/>
                  <a:pt x="13" y="6"/>
                  <a:pt x="13" y="7"/>
                </a:cubicBezTo>
                <a:cubicBezTo>
                  <a:pt x="14" y="7"/>
                  <a:pt x="14" y="9"/>
                  <a:pt x="14" y="11"/>
                </a:cubicBezTo>
                <a:cubicBezTo>
                  <a:pt x="14" y="22"/>
                  <a:pt x="14" y="22"/>
                  <a:pt x="14" y="22"/>
                </a:cubicBezTo>
                <a:cubicBezTo>
                  <a:pt x="19" y="22"/>
                  <a:pt x="19" y="22"/>
                  <a:pt x="19" y="22"/>
                </a:cubicBezTo>
                <a:cubicBezTo>
                  <a:pt x="19" y="9"/>
                  <a:pt x="19" y="9"/>
                  <a:pt x="19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1965"/>
          <p:cNvSpPr>
            <a:spLocks/>
          </p:cNvSpPr>
          <p:nvPr/>
        </p:nvSpPr>
        <p:spPr bwMode="auto">
          <a:xfrm>
            <a:off x="6838950" y="3903663"/>
            <a:ext cx="31750" cy="65088"/>
          </a:xfrm>
          <a:custGeom>
            <a:avLst/>
            <a:gdLst>
              <a:gd name="T0" fmla="*/ 0 w 15"/>
              <a:gd name="T1" fmla="*/ 13 h 30"/>
              <a:gd name="T2" fmla="*/ 4 w 15"/>
              <a:gd name="T3" fmla="*/ 13 h 30"/>
              <a:gd name="T4" fmla="*/ 4 w 15"/>
              <a:gd name="T5" fmla="*/ 30 h 30"/>
              <a:gd name="T6" fmla="*/ 9 w 15"/>
              <a:gd name="T7" fmla="*/ 30 h 30"/>
              <a:gd name="T8" fmla="*/ 9 w 15"/>
              <a:gd name="T9" fmla="*/ 13 h 30"/>
              <a:gd name="T10" fmla="*/ 13 w 15"/>
              <a:gd name="T11" fmla="*/ 13 h 30"/>
              <a:gd name="T12" fmla="*/ 13 w 15"/>
              <a:gd name="T13" fmla="*/ 9 h 30"/>
              <a:gd name="T14" fmla="*/ 9 w 15"/>
              <a:gd name="T15" fmla="*/ 9 h 30"/>
              <a:gd name="T16" fmla="*/ 9 w 15"/>
              <a:gd name="T17" fmla="*/ 7 h 30"/>
              <a:gd name="T18" fmla="*/ 10 w 15"/>
              <a:gd name="T19" fmla="*/ 5 h 30"/>
              <a:gd name="T20" fmla="*/ 11 w 15"/>
              <a:gd name="T21" fmla="*/ 5 h 30"/>
              <a:gd name="T22" fmla="*/ 14 w 15"/>
              <a:gd name="T23" fmla="*/ 5 h 30"/>
              <a:gd name="T24" fmla="*/ 15 w 15"/>
              <a:gd name="T25" fmla="*/ 1 h 30"/>
              <a:gd name="T26" fmla="*/ 10 w 15"/>
              <a:gd name="T27" fmla="*/ 0 h 30"/>
              <a:gd name="T28" fmla="*/ 6 w 15"/>
              <a:gd name="T29" fmla="*/ 1 h 30"/>
              <a:gd name="T30" fmla="*/ 4 w 15"/>
              <a:gd name="T31" fmla="*/ 3 h 30"/>
              <a:gd name="T32" fmla="*/ 4 w 15"/>
              <a:gd name="T33" fmla="*/ 7 h 30"/>
              <a:gd name="T34" fmla="*/ 4 w 15"/>
              <a:gd name="T35" fmla="*/ 9 h 30"/>
              <a:gd name="T36" fmla="*/ 0 w 15"/>
              <a:gd name="T37" fmla="*/ 9 h 30"/>
              <a:gd name="T38" fmla="*/ 0 w 15"/>
              <a:gd name="T39" fmla="*/ 13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30">
                <a:moveTo>
                  <a:pt x="0" y="13"/>
                </a:moveTo>
                <a:cubicBezTo>
                  <a:pt x="4" y="13"/>
                  <a:pt x="4" y="13"/>
                  <a:pt x="4" y="13"/>
                </a:cubicBezTo>
                <a:cubicBezTo>
                  <a:pt x="4" y="30"/>
                  <a:pt x="4" y="30"/>
                  <a:pt x="4" y="30"/>
                </a:cubicBezTo>
                <a:cubicBezTo>
                  <a:pt x="9" y="30"/>
                  <a:pt x="9" y="30"/>
                  <a:pt x="9" y="30"/>
                </a:cubicBezTo>
                <a:cubicBezTo>
                  <a:pt x="9" y="13"/>
                  <a:pt x="9" y="13"/>
                  <a:pt x="9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9"/>
                  <a:pt x="13" y="9"/>
                  <a:pt x="13" y="9"/>
                </a:cubicBezTo>
                <a:cubicBezTo>
                  <a:pt x="9" y="9"/>
                  <a:pt x="9" y="9"/>
                  <a:pt x="9" y="9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6"/>
                  <a:pt x="10" y="5"/>
                </a:cubicBezTo>
                <a:cubicBezTo>
                  <a:pt x="10" y="5"/>
                  <a:pt x="11" y="5"/>
                  <a:pt x="11" y="5"/>
                </a:cubicBezTo>
                <a:cubicBezTo>
                  <a:pt x="12" y="5"/>
                  <a:pt x="13" y="5"/>
                  <a:pt x="14" y="5"/>
                </a:cubicBezTo>
                <a:cubicBezTo>
                  <a:pt x="15" y="1"/>
                  <a:pt x="15" y="1"/>
                  <a:pt x="15" y="1"/>
                </a:cubicBezTo>
                <a:cubicBezTo>
                  <a:pt x="13" y="1"/>
                  <a:pt x="12" y="0"/>
                  <a:pt x="10" y="0"/>
                </a:cubicBezTo>
                <a:cubicBezTo>
                  <a:pt x="8" y="0"/>
                  <a:pt x="7" y="1"/>
                  <a:pt x="6" y="1"/>
                </a:cubicBezTo>
                <a:cubicBezTo>
                  <a:pt x="5" y="2"/>
                  <a:pt x="4" y="2"/>
                  <a:pt x="4" y="3"/>
                </a:cubicBezTo>
                <a:cubicBezTo>
                  <a:pt x="4" y="4"/>
                  <a:pt x="4" y="6"/>
                  <a:pt x="4" y="7"/>
                </a:cubicBezTo>
                <a:cubicBezTo>
                  <a:pt x="4" y="9"/>
                  <a:pt x="4" y="9"/>
                  <a:pt x="4" y="9"/>
                </a:cubicBezTo>
                <a:cubicBezTo>
                  <a:pt x="0" y="9"/>
                  <a:pt x="0" y="9"/>
                  <a:pt x="0" y="9"/>
                </a:cubicBezTo>
                <a:cubicBezTo>
                  <a:pt x="0" y="13"/>
                  <a:pt x="0" y="13"/>
                  <a:pt x="0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1966"/>
          <p:cNvSpPr>
            <a:spLocks noEditPoints="1"/>
          </p:cNvSpPr>
          <p:nvPr/>
        </p:nvSpPr>
        <p:spPr bwMode="auto">
          <a:xfrm>
            <a:off x="6870700" y="3921125"/>
            <a:ext cx="47625" cy="47625"/>
          </a:xfrm>
          <a:custGeom>
            <a:avLst/>
            <a:gdLst>
              <a:gd name="T0" fmla="*/ 1 w 22"/>
              <a:gd name="T1" fmla="*/ 17 h 22"/>
              <a:gd name="T2" fmla="*/ 5 w 22"/>
              <a:gd name="T3" fmla="*/ 21 h 22"/>
              <a:gd name="T4" fmla="*/ 11 w 22"/>
              <a:gd name="T5" fmla="*/ 22 h 22"/>
              <a:gd name="T6" fmla="*/ 19 w 22"/>
              <a:gd name="T7" fmla="*/ 19 h 22"/>
              <a:gd name="T8" fmla="*/ 22 w 22"/>
              <a:gd name="T9" fmla="*/ 11 h 22"/>
              <a:gd name="T10" fmla="*/ 19 w 22"/>
              <a:gd name="T11" fmla="*/ 3 h 22"/>
              <a:gd name="T12" fmla="*/ 11 w 22"/>
              <a:gd name="T13" fmla="*/ 0 h 22"/>
              <a:gd name="T14" fmla="*/ 5 w 22"/>
              <a:gd name="T15" fmla="*/ 2 h 22"/>
              <a:gd name="T16" fmla="*/ 1 w 22"/>
              <a:gd name="T17" fmla="*/ 6 h 22"/>
              <a:gd name="T18" fmla="*/ 0 w 22"/>
              <a:gd name="T19" fmla="*/ 11 h 22"/>
              <a:gd name="T20" fmla="*/ 1 w 22"/>
              <a:gd name="T21" fmla="*/ 17 h 22"/>
              <a:gd name="T22" fmla="*/ 7 w 22"/>
              <a:gd name="T23" fmla="*/ 7 h 22"/>
              <a:gd name="T24" fmla="*/ 11 w 22"/>
              <a:gd name="T25" fmla="*/ 5 h 22"/>
              <a:gd name="T26" fmla="*/ 14 w 22"/>
              <a:gd name="T27" fmla="*/ 7 h 22"/>
              <a:gd name="T28" fmla="*/ 16 w 22"/>
              <a:gd name="T29" fmla="*/ 11 h 22"/>
              <a:gd name="T30" fmla="*/ 14 w 22"/>
              <a:gd name="T31" fmla="*/ 16 h 22"/>
              <a:gd name="T32" fmla="*/ 11 w 22"/>
              <a:gd name="T33" fmla="*/ 18 h 22"/>
              <a:gd name="T34" fmla="*/ 7 w 22"/>
              <a:gd name="T35" fmla="*/ 16 h 22"/>
              <a:gd name="T36" fmla="*/ 6 w 22"/>
              <a:gd name="T37" fmla="*/ 11 h 22"/>
              <a:gd name="T38" fmla="*/ 7 w 22"/>
              <a:gd name="T39" fmla="*/ 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22">
                <a:moveTo>
                  <a:pt x="1" y="17"/>
                </a:moveTo>
                <a:cubicBezTo>
                  <a:pt x="2" y="19"/>
                  <a:pt x="4" y="20"/>
                  <a:pt x="5" y="21"/>
                </a:cubicBezTo>
                <a:cubicBezTo>
                  <a:pt x="7" y="22"/>
                  <a:pt x="9" y="22"/>
                  <a:pt x="11" y="22"/>
                </a:cubicBezTo>
                <a:cubicBezTo>
                  <a:pt x="14" y="22"/>
                  <a:pt x="17" y="21"/>
                  <a:pt x="19" y="19"/>
                </a:cubicBezTo>
                <a:cubicBezTo>
                  <a:pt x="21" y="17"/>
                  <a:pt x="22" y="14"/>
                  <a:pt x="22" y="11"/>
                </a:cubicBezTo>
                <a:cubicBezTo>
                  <a:pt x="22" y="8"/>
                  <a:pt x="21" y="6"/>
                  <a:pt x="19" y="3"/>
                </a:cubicBezTo>
                <a:cubicBezTo>
                  <a:pt x="17" y="1"/>
                  <a:pt x="14" y="0"/>
                  <a:pt x="11" y="0"/>
                </a:cubicBezTo>
                <a:cubicBezTo>
                  <a:pt x="9" y="0"/>
                  <a:pt x="7" y="1"/>
                  <a:pt x="5" y="2"/>
                </a:cubicBezTo>
                <a:cubicBezTo>
                  <a:pt x="4" y="3"/>
                  <a:pt x="2" y="4"/>
                  <a:pt x="1" y="6"/>
                </a:cubicBezTo>
                <a:cubicBezTo>
                  <a:pt x="1" y="7"/>
                  <a:pt x="0" y="9"/>
                  <a:pt x="0" y="11"/>
                </a:cubicBezTo>
                <a:cubicBezTo>
                  <a:pt x="0" y="13"/>
                  <a:pt x="1" y="15"/>
                  <a:pt x="1" y="17"/>
                </a:cubicBezTo>
                <a:close/>
                <a:moveTo>
                  <a:pt x="7" y="7"/>
                </a:moveTo>
                <a:cubicBezTo>
                  <a:pt x="8" y="5"/>
                  <a:pt x="9" y="5"/>
                  <a:pt x="11" y="5"/>
                </a:cubicBezTo>
                <a:cubicBezTo>
                  <a:pt x="12" y="5"/>
                  <a:pt x="13" y="5"/>
                  <a:pt x="14" y="7"/>
                </a:cubicBezTo>
                <a:cubicBezTo>
                  <a:pt x="15" y="8"/>
                  <a:pt x="16" y="9"/>
                  <a:pt x="16" y="11"/>
                </a:cubicBezTo>
                <a:cubicBezTo>
                  <a:pt x="16" y="13"/>
                  <a:pt x="15" y="15"/>
                  <a:pt x="14" y="16"/>
                </a:cubicBezTo>
                <a:cubicBezTo>
                  <a:pt x="13" y="17"/>
                  <a:pt x="12" y="18"/>
                  <a:pt x="11" y="18"/>
                </a:cubicBezTo>
                <a:cubicBezTo>
                  <a:pt x="9" y="18"/>
                  <a:pt x="8" y="17"/>
                  <a:pt x="7" y="16"/>
                </a:cubicBezTo>
                <a:cubicBezTo>
                  <a:pt x="6" y="15"/>
                  <a:pt x="6" y="13"/>
                  <a:pt x="6" y="11"/>
                </a:cubicBezTo>
                <a:cubicBezTo>
                  <a:pt x="6" y="9"/>
                  <a:pt x="6" y="8"/>
                  <a:pt x="7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1967"/>
          <p:cNvSpPr>
            <a:spLocks/>
          </p:cNvSpPr>
          <p:nvPr/>
        </p:nvSpPr>
        <p:spPr bwMode="auto">
          <a:xfrm>
            <a:off x="6927850" y="3921125"/>
            <a:ext cx="28575" cy="47625"/>
          </a:xfrm>
          <a:custGeom>
            <a:avLst/>
            <a:gdLst>
              <a:gd name="T0" fmla="*/ 5 w 13"/>
              <a:gd name="T1" fmla="*/ 15 h 22"/>
              <a:gd name="T2" fmla="*/ 6 w 13"/>
              <a:gd name="T3" fmla="*/ 8 h 22"/>
              <a:gd name="T4" fmla="*/ 7 w 13"/>
              <a:gd name="T5" fmla="*/ 6 h 22"/>
              <a:gd name="T6" fmla="*/ 9 w 13"/>
              <a:gd name="T7" fmla="*/ 5 h 22"/>
              <a:gd name="T8" fmla="*/ 12 w 13"/>
              <a:gd name="T9" fmla="*/ 6 h 22"/>
              <a:gd name="T10" fmla="*/ 13 w 13"/>
              <a:gd name="T11" fmla="*/ 1 h 22"/>
              <a:gd name="T12" fmla="*/ 10 w 13"/>
              <a:gd name="T13" fmla="*/ 0 h 22"/>
              <a:gd name="T14" fmla="*/ 7 w 13"/>
              <a:gd name="T15" fmla="*/ 1 h 22"/>
              <a:gd name="T16" fmla="*/ 5 w 13"/>
              <a:gd name="T17" fmla="*/ 4 h 22"/>
              <a:gd name="T18" fmla="*/ 5 w 13"/>
              <a:gd name="T19" fmla="*/ 1 h 22"/>
              <a:gd name="T20" fmla="*/ 0 w 13"/>
              <a:gd name="T21" fmla="*/ 1 h 22"/>
              <a:gd name="T22" fmla="*/ 0 w 13"/>
              <a:gd name="T23" fmla="*/ 22 h 22"/>
              <a:gd name="T24" fmla="*/ 5 w 13"/>
              <a:gd name="T25" fmla="*/ 22 h 22"/>
              <a:gd name="T26" fmla="*/ 5 w 13"/>
              <a:gd name="T27" fmla="*/ 1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2">
                <a:moveTo>
                  <a:pt x="5" y="15"/>
                </a:moveTo>
                <a:cubicBezTo>
                  <a:pt x="5" y="12"/>
                  <a:pt x="5" y="9"/>
                  <a:pt x="6" y="8"/>
                </a:cubicBezTo>
                <a:cubicBezTo>
                  <a:pt x="6" y="7"/>
                  <a:pt x="6" y="6"/>
                  <a:pt x="7" y="6"/>
                </a:cubicBezTo>
                <a:cubicBezTo>
                  <a:pt x="8" y="6"/>
                  <a:pt x="8" y="5"/>
                  <a:pt x="9" y="5"/>
                </a:cubicBezTo>
                <a:cubicBezTo>
                  <a:pt x="10" y="5"/>
                  <a:pt x="11" y="6"/>
                  <a:pt x="12" y="6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1"/>
                  <a:pt x="11" y="0"/>
                  <a:pt x="10" y="0"/>
                </a:cubicBezTo>
                <a:cubicBezTo>
                  <a:pt x="9" y="0"/>
                  <a:pt x="8" y="1"/>
                  <a:pt x="7" y="1"/>
                </a:cubicBezTo>
                <a:cubicBezTo>
                  <a:pt x="7" y="1"/>
                  <a:pt x="6" y="2"/>
                  <a:pt x="5" y="4"/>
                </a:cubicBezTo>
                <a:cubicBezTo>
                  <a:pt x="5" y="1"/>
                  <a:pt x="5" y="1"/>
                  <a:pt x="5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5" y="22"/>
                  <a:pt x="5" y="22"/>
                  <a:pt x="5" y="22"/>
                </a:cubicBezTo>
                <a:cubicBezTo>
                  <a:pt x="5" y="15"/>
                  <a:pt x="5" y="15"/>
                  <a:pt x="5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1968"/>
          <p:cNvSpPr>
            <a:spLocks/>
          </p:cNvSpPr>
          <p:nvPr/>
        </p:nvSpPr>
        <p:spPr bwMode="auto">
          <a:xfrm>
            <a:off x="6959600" y="3905250"/>
            <a:ext cx="44450" cy="63500"/>
          </a:xfrm>
          <a:custGeom>
            <a:avLst/>
            <a:gdLst>
              <a:gd name="T0" fmla="*/ 9 w 28"/>
              <a:gd name="T1" fmla="*/ 40 h 40"/>
              <a:gd name="T2" fmla="*/ 9 w 28"/>
              <a:gd name="T3" fmla="*/ 30 h 40"/>
              <a:gd name="T4" fmla="*/ 13 w 28"/>
              <a:gd name="T5" fmla="*/ 26 h 40"/>
              <a:gd name="T6" fmla="*/ 19 w 28"/>
              <a:gd name="T7" fmla="*/ 40 h 40"/>
              <a:gd name="T8" fmla="*/ 28 w 28"/>
              <a:gd name="T9" fmla="*/ 40 h 40"/>
              <a:gd name="T10" fmla="*/ 17 w 28"/>
              <a:gd name="T11" fmla="*/ 21 h 40"/>
              <a:gd name="T12" fmla="*/ 26 w 28"/>
              <a:gd name="T13" fmla="*/ 11 h 40"/>
              <a:gd name="T14" fmla="*/ 17 w 28"/>
              <a:gd name="T15" fmla="*/ 11 h 40"/>
              <a:gd name="T16" fmla="*/ 9 w 28"/>
              <a:gd name="T17" fmla="*/ 21 h 40"/>
              <a:gd name="T18" fmla="*/ 9 w 28"/>
              <a:gd name="T19" fmla="*/ 0 h 40"/>
              <a:gd name="T20" fmla="*/ 0 w 28"/>
              <a:gd name="T21" fmla="*/ 0 h 40"/>
              <a:gd name="T22" fmla="*/ 0 w 28"/>
              <a:gd name="T23" fmla="*/ 40 h 40"/>
              <a:gd name="T24" fmla="*/ 9 w 28"/>
              <a:gd name="T25" fmla="*/ 40 h 40"/>
              <a:gd name="T26" fmla="*/ 9 w 28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0">
                <a:moveTo>
                  <a:pt x="9" y="40"/>
                </a:moveTo>
                <a:lnTo>
                  <a:pt x="9" y="30"/>
                </a:lnTo>
                <a:lnTo>
                  <a:pt x="13" y="26"/>
                </a:lnTo>
                <a:lnTo>
                  <a:pt x="19" y="40"/>
                </a:lnTo>
                <a:lnTo>
                  <a:pt x="28" y="40"/>
                </a:lnTo>
                <a:lnTo>
                  <a:pt x="17" y="21"/>
                </a:lnTo>
                <a:lnTo>
                  <a:pt x="26" y="11"/>
                </a:lnTo>
                <a:lnTo>
                  <a:pt x="17" y="11"/>
                </a:lnTo>
                <a:lnTo>
                  <a:pt x="9" y="21"/>
                </a:lnTo>
                <a:lnTo>
                  <a:pt x="9" y="0"/>
                </a:lnTo>
                <a:lnTo>
                  <a:pt x="0" y="0"/>
                </a:lnTo>
                <a:lnTo>
                  <a:pt x="0" y="40"/>
                </a:lnTo>
                <a:lnTo>
                  <a:pt x="9" y="40"/>
                </a:lnTo>
                <a:lnTo>
                  <a:pt x="9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1969"/>
          <p:cNvSpPr>
            <a:spLocks/>
          </p:cNvSpPr>
          <p:nvPr/>
        </p:nvSpPr>
        <p:spPr bwMode="auto">
          <a:xfrm>
            <a:off x="7010400" y="3905250"/>
            <a:ext cx="12700" cy="63500"/>
          </a:xfrm>
          <a:custGeom>
            <a:avLst/>
            <a:gdLst>
              <a:gd name="T0" fmla="*/ 8 w 8"/>
              <a:gd name="T1" fmla="*/ 40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40 h 40"/>
              <a:gd name="T8" fmla="*/ 8 w 8"/>
              <a:gd name="T9" fmla="*/ 40 h 40"/>
              <a:gd name="T10" fmla="*/ 8 w 8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40">
                <a:moveTo>
                  <a:pt x="8" y="40"/>
                </a:moveTo>
                <a:lnTo>
                  <a:pt x="8" y="0"/>
                </a:lnTo>
                <a:lnTo>
                  <a:pt x="0" y="0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1970"/>
          <p:cNvSpPr>
            <a:spLocks noEditPoints="1"/>
          </p:cNvSpPr>
          <p:nvPr/>
        </p:nvSpPr>
        <p:spPr bwMode="auto">
          <a:xfrm>
            <a:off x="7031038" y="3921125"/>
            <a:ext cx="41275" cy="47625"/>
          </a:xfrm>
          <a:custGeom>
            <a:avLst/>
            <a:gdLst>
              <a:gd name="T0" fmla="*/ 7 w 19"/>
              <a:gd name="T1" fmla="*/ 5 h 22"/>
              <a:gd name="T2" fmla="*/ 9 w 19"/>
              <a:gd name="T3" fmla="*/ 5 h 22"/>
              <a:gd name="T4" fmla="*/ 12 w 19"/>
              <a:gd name="T5" fmla="*/ 5 h 22"/>
              <a:gd name="T6" fmla="*/ 13 w 19"/>
              <a:gd name="T7" fmla="*/ 8 h 22"/>
              <a:gd name="T8" fmla="*/ 13 w 19"/>
              <a:gd name="T9" fmla="*/ 8 h 22"/>
              <a:gd name="T10" fmla="*/ 7 w 19"/>
              <a:gd name="T11" fmla="*/ 9 h 22"/>
              <a:gd name="T12" fmla="*/ 3 w 19"/>
              <a:gd name="T13" fmla="*/ 11 h 22"/>
              <a:gd name="T14" fmla="*/ 1 w 19"/>
              <a:gd name="T15" fmla="*/ 13 h 22"/>
              <a:gd name="T16" fmla="*/ 0 w 19"/>
              <a:gd name="T17" fmla="*/ 16 h 22"/>
              <a:gd name="T18" fmla="*/ 2 w 19"/>
              <a:gd name="T19" fmla="*/ 20 h 22"/>
              <a:gd name="T20" fmla="*/ 7 w 19"/>
              <a:gd name="T21" fmla="*/ 22 h 22"/>
              <a:gd name="T22" fmla="*/ 10 w 19"/>
              <a:gd name="T23" fmla="*/ 22 h 22"/>
              <a:gd name="T24" fmla="*/ 13 w 19"/>
              <a:gd name="T25" fmla="*/ 19 h 22"/>
              <a:gd name="T26" fmla="*/ 13 w 19"/>
              <a:gd name="T27" fmla="*/ 20 h 22"/>
              <a:gd name="T28" fmla="*/ 14 w 19"/>
              <a:gd name="T29" fmla="*/ 22 h 22"/>
              <a:gd name="T30" fmla="*/ 19 w 19"/>
              <a:gd name="T31" fmla="*/ 22 h 22"/>
              <a:gd name="T32" fmla="*/ 18 w 19"/>
              <a:gd name="T33" fmla="*/ 19 h 22"/>
              <a:gd name="T34" fmla="*/ 18 w 19"/>
              <a:gd name="T35" fmla="*/ 15 h 22"/>
              <a:gd name="T36" fmla="*/ 18 w 19"/>
              <a:gd name="T37" fmla="*/ 8 h 22"/>
              <a:gd name="T38" fmla="*/ 18 w 19"/>
              <a:gd name="T39" fmla="*/ 3 h 22"/>
              <a:gd name="T40" fmla="*/ 15 w 19"/>
              <a:gd name="T41" fmla="*/ 1 h 22"/>
              <a:gd name="T42" fmla="*/ 9 w 19"/>
              <a:gd name="T43" fmla="*/ 0 h 22"/>
              <a:gd name="T44" fmla="*/ 3 w 19"/>
              <a:gd name="T45" fmla="*/ 2 h 22"/>
              <a:gd name="T46" fmla="*/ 0 w 19"/>
              <a:gd name="T47" fmla="*/ 6 h 22"/>
              <a:gd name="T48" fmla="*/ 5 w 19"/>
              <a:gd name="T49" fmla="*/ 7 h 22"/>
              <a:gd name="T50" fmla="*/ 7 w 19"/>
              <a:gd name="T51" fmla="*/ 5 h 22"/>
              <a:gd name="T52" fmla="*/ 13 w 19"/>
              <a:gd name="T53" fmla="*/ 13 h 22"/>
              <a:gd name="T54" fmla="*/ 13 w 19"/>
              <a:gd name="T55" fmla="*/ 16 h 22"/>
              <a:gd name="T56" fmla="*/ 11 w 19"/>
              <a:gd name="T57" fmla="*/ 17 h 22"/>
              <a:gd name="T58" fmla="*/ 8 w 19"/>
              <a:gd name="T59" fmla="*/ 18 h 22"/>
              <a:gd name="T60" fmla="*/ 6 w 19"/>
              <a:gd name="T61" fmla="*/ 17 h 22"/>
              <a:gd name="T62" fmla="*/ 5 w 19"/>
              <a:gd name="T63" fmla="*/ 15 h 22"/>
              <a:gd name="T64" fmla="*/ 6 w 19"/>
              <a:gd name="T65" fmla="*/ 14 h 22"/>
              <a:gd name="T66" fmla="*/ 9 w 19"/>
              <a:gd name="T67" fmla="*/ 13 h 22"/>
              <a:gd name="T68" fmla="*/ 13 w 19"/>
              <a:gd name="T69" fmla="*/ 12 h 22"/>
              <a:gd name="T70" fmla="*/ 13 w 19"/>
              <a:gd name="T71" fmla="*/ 13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9" h="22">
                <a:moveTo>
                  <a:pt x="7" y="5"/>
                </a:moveTo>
                <a:cubicBezTo>
                  <a:pt x="7" y="5"/>
                  <a:pt x="8" y="5"/>
                  <a:pt x="9" y="5"/>
                </a:cubicBezTo>
                <a:cubicBezTo>
                  <a:pt x="11" y="5"/>
                  <a:pt x="12" y="5"/>
                  <a:pt x="12" y="5"/>
                </a:cubicBezTo>
                <a:cubicBezTo>
                  <a:pt x="13" y="6"/>
                  <a:pt x="13" y="6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2" y="9"/>
                  <a:pt x="10" y="9"/>
                  <a:pt x="7" y="9"/>
                </a:cubicBezTo>
                <a:cubicBezTo>
                  <a:pt x="6" y="10"/>
                  <a:pt x="4" y="10"/>
                  <a:pt x="3" y="11"/>
                </a:cubicBezTo>
                <a:cubicBezTo>
                  <a:pt x="2" y="11"/>
                  <a:pt x="1" y="12"/>
                  <a:pt x="1" y="13"/>
                </a:cubicBezTo>
                <a:cubicBezTo>
                  <a:pt x="0" y="14"/>
                  <a:pt x="0" y="15"/>
                  <a:pt x="0" y="16"/>
                </a:cubicBezTo>
                <a:cubicBezTo>
                  <a:pt x="0" y="18"/>
                  <a:pt x="0" y="19"/>
                  <a:pt x="2" y="20"/>
                </a:cubicBezTo>
                <a:cubicBezTo>
                  <a:pt x="3" y="22"/>
                  <a:pt x="5" y="22"/>
                  <a:pt x="7" y="22"/>
                </a:cubicBezTo>
                <a:cubicBezTo>
                  <a:pt x="8" y="22"/>
                  <a:pt x="9" y="22"/>
                  <a:pt x="10" y="22"/>
                </a:cubicBezTo>
                <a:cubicBezTo>
                  <a:pt x="11" y="21"/>
                  <a:pt x="12" y="20"/>
                  <a:pt x="13" y="19"/>
                </a:cubicBezTo>
                <a:cubicBezTo>
                  <a:pt x="13" y="20"/>
                  <a:pt x="13" y="20"/>
                  <a:pt x="13" y="20"/>
                </a:cubicBezTo>
                <a:cubicBezTo>
                  <a:pt x="14" y="21"/>
                  <a:pt x="14" y="21"/>
                  <a:pt x="14" y="22"/>
                </a:cubicBezTo>
                <a:cubicBezTo>
                  <a:pt x="19" y="22"/>
                  <a:pt x="19" y="22"/>
                  <a:pt x="19" y="22"/>
                </a:cubicBezTo>
                <a:cubicBezTo>
                  <a:pt x="19" y="21"/>
                  <a:pt x="19" y="20"/>
                  <a:pt x="18" y="19"/>
                </a:cubicBezTo>
                <a:cubicBezTo>
                  <a:pt x="18" y="18"/>
                  <a:pt x="18" y="17"/>
                  <a:pt x="18" y="15"/>
                </a:cubicBezTo>
                <a:cubicBezTo>
                  <a:pt x="18" y="8"/>
                  <a:pt x="18" y="8"/>
                  <a:pt x="18" y="8"/>
                </a:cubicBezTo>
                <a:cubicBezTo>
                  <a:pt x="18" y="6"/>
                  <a:pt x="18" y="4"/>
                  <a:pt x="18" y="3"/>
                </a:cubicBezTo>
                <a:cubicBezTo>
                  <a:pt x="17" y="3"/>
                  <a:pt x="16" y="2"/>
                  <a:pt x="15" y="1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1"/>
                  <a:pt x="3" y="2"/>
                </a:cubicBezTo>
                <a:cubicBezTo>
                  <a:pt x="2" y="3"/>
                  <a:pt x="1" y="4"/>
                  <a:pt x="0" y="6"/>
                </a:cubicBezTo>
                <a:cubicBezTo>
                  <a:pt x="5" y="7"/>
                  <a:pt x="5" y="7"/>
                  <a:pt x="5" y="7"/>
                </a:cubicBezTo>
                <a:cubicBezTo>
                  <a:pt x="6" y="6"/>
                  <a:pt x="6" y="6"/>
                  <a:pt x="7" y="5"/>
                </a:cubicBezTo>
                <a:close/>
                <a:moveTo>
                  <a:pt x="13" y="13"/>
                </a:moveTo>
                <a:cubicBezTo>
                  <a:pt x="13" y="14"/>
                  <a:pt x="13" y="15"/>
                  <a:pt x="13" y="16"/>
                </a:cubicBezTo>
                <a:cubicBezTo>
                  <a:pt x="12" y="16"/>
                  <a:pt x="12" y="17"/>
                  <a:pt x="11" y="17"/>
                </a:cubicBezTo>
                <a:cubicBezTo>
                  <a:pt x="10" y="18"/>
                  <a:pt x="9" y="18"/>
                  <a:pt x="8" y="18"/>
                </a:cubicBezTo>
                <a:cubicBezTo>
                  <a:pt x="8" y="18"/>
                  <a:pt x="7" y="18"/>
                  <a:pt x="6" y="17"/>
                </a:cubicBezTo>
                <a:cubicBezTo>
                  <a:pt x="6" y="17"/>
                  <a:pt x="5" y="16"/>
                  <a:pt x="5" y="15"/>
                </a:cubicBezTo>
                <a:cubicBezTo>
                  <a:pt x="5" y="15"/>
                  <a:pt x="6" y="14"/>
                  <a:pt x="6" y="14"/>
                </a:cubicBezTo>
                <a:cubicBezTo>
                  <a:pt x="7" y="13"/>
                  <a:pt x="8" y="13"/>
                  <a:pt x="9" y="13"/>
                </a:cubicBezTo>
                <a:cubicBezTo>
                  <a:pt x="11" y="12"/>
                  <a:pt x="12" y="12"/>
                  <a:pt x="13" y="12"/>
                </a:cubicBezTo>
                <a:cubicBezTo>
                  <a:pt x="13" y="13"/>
                  <a:pt x="13" y="13"/>
                  <a:pt x="13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1971"/>
          <p:cNvSpPr>
            <a:spLocks/>
          </p:cNvSpPr>
          <p:nvPr/>
        </p:nvSpPr>
        <p:spPr bwMode="auto">
          <a:xfrm>
            <a:off x="7081838" y="3921125"/>
            <a:ext cx="30163" cy="47625"/>
          </a:xfrm>
          <a:custGeom>
            <a:avLst/>
            <a:gdLst>
              <a:gd name="T0" fmla="*/ 6 w 14"/>
              <a:gd name="T1" fmla="*/ 15 h 22"/>
              <a:gd name="T2" fmla="*/ 6 w 14"/>
              <a:gd name="T3" fmla="*/ 8 h 22"/>
              <a:gd name="T4" fmla="*/ 8 w 14"/>
              <a:gd name="T5" fmla="*/ 6 h 22"/>
              <a:gd name="T6" fmla="*/ 10 w 14"/>
              <a:gd name="T7" fmla="*/ 5 h 22"/>
              <a:gd name="T8" fmla="*/ 12 w 14"/>
              <a:gd name="T9" fmla="*/ 6 h 22"/>
              <a:gd name="T10" fmla="*/ 14 w 14"/>
              <a:gd name="T11" fmla="*/ 1 h 22"/>
              <a:gd name="T12" fmla="*/ 10 w 14"/>
              <a:gd name="T13" fmla="*/ 0 h 22"/>
              <a:gd name="T14" fmla="*/ 8 w 14"/>
              <a:gd name="T15" fmla="*/ 1 h 22"/>
              <a:gd name="T16" fmla="*/ 6 w 14"/>
              <a:gd name="T17" fmla="*/ 4 h 22"/>
              <a:gd name="T18" fmla="*/ 6 w 14"/>
              <a:gd name="T19" fmla="*/ 1 h 22"/>
              <a:gd name="T20" fmla="*/ 0 w 14"/>
              <a:gd name="T21" fmla="*/ 1 h 22"/>
              <a:gd name="T22" fmla="*/ 0 w 14"/>
              <a:gd name="T23" fmla="*/ 22 h 22"/>
              <a:gd name="T24" fmla="*/ 6 w 14"/>
              <a:gd name="T25" fmla="*/ 22 h 22"/>
              <a:gd name="T26" fmla="*/ 6 w 14"/>
              <a:gd name="T27" fmla="*/ 1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2">
                <a:moveTo>
                  <a:pt x="6" y="15"/>
                </a:moveTo>
                <a:cubicBezTo>
                  <a:pt x="6" y="12"/>
                  <a:pt x="6" y="9"/>
                  <a:pt x="6" y="8"/>
                </a:cubicBezTo>
                <a:cubicBezTo>
                  <a:pt x="7" y="7"/>
                  <a:pt x="7" y="6"/>
                  <a:pt x="8" y="6"/>
                </a:cubicBezTo>
                <a:cubicBezTo>
                  <a:pt x="8" y="6"/>
                  <a:pt x="9" y="5"/>
                  <a:pt x="10" y="5"/>
                </a:cubicBezTo>
                <a:cubicBezTo>
                  <a:pt x="11" y="5"/>
                  <a:pt x="11" y="6"/>
                  <a:pt x="12" y="6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1"/>
                  <a:pt x="12" y="0"/>
                  <a:pt x="10" y="0"/>
                </a:cubicBezTo>
                <a:cubicBezTo>
                  <a:pt x="9" y="0"/>
                  <a:pt x="9" y="1"/>
                  <a:pt x="8" y="1"/>
                </a:cubicBezTo>
                <a:cubicBezTo>
                  <a:pt x="7" y="1"/>
                  <a:pt x="6" y="2"/>
                  <a:pt x="6" y="4"/>
                </a:cubicBezTo>
                <a:cubicBezTo>
                  <a:pt x="6" y="1"/>
                  <a:pt x="6" y="1"/>
                  <a:pt x="6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6" y="22"/>
                  <a:pt x="6" y="22"/>
                  <a:pt x="6" y="22"/>
                </a:cubicBezTo>
                <a:cubicBezTo>
                  <a:pt x="6" y="15"/>
                  <a:pt x="6" y="15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1972"/>
          <p:cNvSpPr>
            <a:spLocks noEditPoints="1"/>
          </p:cNvSpPr>
          <p:nvPr/>
        </p:nvSpPr>
        <p:spPr bwMode="auto">
          <a:xfrm>
            <a:off x="7116763" y="3905250"/>
            <a:ext cx="12700" cy="63500"/>
          </a:xfrm>
          <a:custGeom>
            <a:avLst/>
            <a:gdLst>
              <a:gd name="T0" fmla="*/ 8 w 8"/>
              <a:gd name="T1" fmla="*/ 7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7 h 40"/>
              <a:gd name="T8" fmla="*/ 8 w 8"/>
              <a:gd name="T9" fmla="*/ 7 h 40"/>
              <a:gd name="T10" fmla="*/ 8 w 8"/>
              <a:gd name="T11" fmla="*/ 7 h 40"/>
              <a:gd name="T12" fmla="*/ 8 w 8"/>
              <a:gd name="T13" fmla="*/ 40 h 40"/>
              <a:gd name="T14" fmla="*/ 8 w 8"/>
              <a:gd name="T15" fmla="*/ 11 h 40"/>
              <a:gd name="T16" fmla="*/ 0 w 8"/>
              <a:gd name="T17" fmla="*/ 11 h 40"/>
              <a:gd name="T18" fmla="*/ 0 w 8"/>
              <a:gd name="T19" fmla="*/ 40 h 40"/>
              <a:gd name="T20" fmla="*/ 8 w 8"/>
              <a:gd name="T21" fmla="*/ 40 h 40"/>
              <a:gd name="T22" fmla="*/ 8 w 8"/>
              <a:gd name="T2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" h="40">
                <a:moveTo>
                  <a:pt x="8" y="7"/>
                </a:moveTo>
                <a:lnTo>
                  <a:pt x="8" y="0"/>
                </a:lnTo>
                <a:lnTo>
                  <a:pt x="0" y="0"/>
                </a:lnTo>
                <a:lnTo>
                  <a:pt x="0" y="7"/>
                </a:lnTo>
                <a:lnTo>
                  <a:pt x="8" y="7"/>
                </a:lnTo>
                <a:lnTo>
                  <a:pt x="8" y="7"/>
                </a:lnTo>
                <a:close/>
                <a:moveTo>
                  <a:pt x="8" y="40"/>
                </a:moveTo>
                <a:lnTo>
                  <a:pt x="8" y="11"/>
                </a:lnTo>
                <a:lnTo>
                  <a:pt x="0" y="11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1973"/>
          <p:cNvSpPr>
            <a:spLocks/>
          </p:cNvSpPr>
          <p:nvPr/>
        </p:nvSpPr>
        <p:spPr bwMode="auto">
          <a:xfrm>
            <a:off x="7142163" y="3921125"/>
            <a:ext cx="41275" cy="47625"/>
          </a:xfrm>
          <a:custGeom>
            <a:avLst/>
            <a:gdLst>
              <a:gd name="T0" fmla="*/ 19 w 19"/>
              <a:gd name="T1" fmla="*/ 9 h 22"/>
              <a:gd name="T2" fmla="*/ 18 w 19"/>
              <a:gd name="T3" fmla="*/ 5 h 22"/>
              <a:gd name="T4" fmla="*/ 17 w 19"/>
              <a:gd name="T5" fmla="*/ 3 h 22"/>
              <a:gd name="T6" fmla="*/ 15 w 19"/>
              <a:gd name="T7" fmla="*/ 1 h 22"/>
              <a:gd name="T8" fmla="*/ 12 w 19"/>
              <a:gd name="T9" fmla="*/ 0 h 22"/>
              <a:gd name="T10" fmla="*/ 5 w 19"/>
              <a:gd name="T11" fmla="*/ 4 h 22"/>
              <a:gd name="T12" fmla="*/ 5 w 19"/>
              <a:gd name="T13" fmla="*/ 1 h 22"/>
              <a:gd name="T14" fmla="*/ 0 w 19"/>
              <a:gd name="T15" fmla="*/ 1 h 22"/>
              <a:gd name="T16" fmla="*/ 0 w 19"/>
              <a:gd name="T17" fmla="*/ 22 h 22"/>
              <a:gd name="T18" fmla="*/ 5 w 19"/>
              <a:gd name="T19" fmla="*/ 22 h 22"/>
              <a:gd name="T20" fmla="*/ 5 w 19"/>
              <a:gd name="T21" fmla="*/ 12 h 22"/>
              <a:gd name="T22" fmla="*/ 6 w 19"/>
              <a:gd name="T23" fmla="*/ 7 h 22"/>
              <a:gd name="T24" fmla="*/ 7 w 19"/>
              <a:gd name="T25" fmla="*/ 5 h 22"/>
              <a:gd name="T26" fmla="*/ 10 w 19"/>
              <a:gd name="T27" fmla="*/ 5 h 22"/>
              <a:gd name="T28" fmla="*/ 12 w 19"/>
              <a:gd name="T29" fmla="*/ 5 h 22"/>
              <a:gd name="T30" fmla="*/ 13 w 19"/>
              <a:gd name="T31" fmla="*/ 7 h 22"/>
              <a:gd name="T32" fmla="*/ 13 w 19"/>
              <a:gd name="T33" fmla="*/ 11 h 22"/>
              <a:gd name="T34" fmla="*/ 13 w 19"/>
              <a:gd name="T35" fmla="*/ 22 h 22"/>
              <a:gd name="T36" fmla="*/ 19 w 19"/>
              <a:gd name="T37" fmla="*/ 22 h 22"/>
              <a:gd name="T38" fmla="*/ 19 w 19"/>
              <a:gd name="T39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2">
                <a:moveTo>
                  <a:pt x="19" y="9"/>
                </a:moveTo>
                <a:cubicBezTo>
                  <a:pt x="19" y="7"/>
                  <a:pt x="19" y="6"/>
                  <a:pt x="18" y="5"/>
                </a:cubicBezTo>
                <a:cubicBezTo>
                  <a:pt x="18" y="4"/>
                  <a:pt x="18" y="3"/>
                  <a:pt x="17" y="3"/>
                </a:cubicBezTo>
                <a:cubicBezTo>
                  <a:pt x="17" y="2"/>
                  <a:pt x="16" y="1"/>
                  <a:pt x="15" y="1"/>
                </a:cubicBezTo>
                <a:cubicBezTo>
                  <a:pt x="14" y="1"/>
                  <a:pt x="13" y="0"/>
                  <a:pt x="12" y="0"/>
                </a:cubicBezTo>
                <a:cubicBezTo>
                  <a:pt x="9" y="0"/>
                  <a:pt x="7" y="2"/>
                  <a:pt x="5" y="4"/>
                </a:cubicBezTo>
                <a:cubicBezTo>
                  <a:pt x="5" y="1"/>
                  <a:pt x="5" y="1"/>
                  <a:pt x="5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5" y="22"/>
                  <a:pt x="5" y="22"/>
                  <a:pt x="5" y="22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10"/>
                  <a:pt x="5" y="8"/>
                  <a:pt x="6" y="7"/>
                </a:cubicBezTo>
                <a:cubicBezTo>
                  <a:pt x="6" y="7"/>
                  <a:pt x="6" y="6"/>
                  <a:pt x="7" y="5"/>
                </a:cubicBezTo>
                <a:cubicBezTo>
                  <a:pt x="8" y="5"/>
                  <a:pt x="9" y="5"/>
                  <a:pt x="10" y="5"/>
                </a:cubicBezTo>
                <a:cubicBezTo>
                  <a:pt x="10" y="5"/>
                  <a:pt x="11" y="5"/>
                  <a:pt x="12" y="5"/>
                </a:cubicBezTo>
                <a:cubicBezTo>
                  <a:pt x="12" y="6"/>
                  <a:pt x="12" y="6"/>
                  <a:pt x="13" y="7"/>
                </a:cubicBezTo>
                <a:cubicBezTo>
                  <a:pt x="13" y="7"/>
                  <a:pt x="13" y="9"/>
                  <a:pt x="13" y="11"/>
                </a:cubicBezTo>
                <a:cubicBezTo>
                  <a:pt x="13" y="22"/>
                  <a:pt x="13" y="22"/>
                  <a:pt x="13" y="22"/>
                </a:cubicBezTo>
                <a:cubicBezTo>
                  <a:pt x="19" y="22"/>
                  <a:pt x="19" y="22"/>
                  <a:pt x="19" y="22"/>
                </a:cubicBezTo>
                <a:cubicBezTo>
                  <a:pt x="19" y="9"/>
                  <a:pt x="19" y="9"/>
                  <a:pt x="19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1974"/>
          <p:cNvSpPr>
            <a:spLocks noEditPoints="1"/>
          </p:cNvSpPr>
          <p:nvPr/>
        </p:nvSpPr>
        <p:spPr bwMode="auto">
          <a:xfrm>
            <a:off x="7191375" y="3921125"/>
            <a:ext cx="44450" cy="65088"/>
          </a:xfrm>
          <a:custGeom>
            <a:avLst/>
            <a:gdLst>
              <a:gd name="T0" fmla="*/ 1 w 20"/>
              <a:gd name="T1" fmla="*/ 24 h 30"/>
              <a:gd name="T2" fmla="*/ 3 w 20"/>
              <a:gd name="T3" fmla="*/ 28 h 30"/>
              <a:gd name="T4" fmla="*/ 10 w 20"/>
              <a:gd name="T5" fmla="*/ 30 h 30"/>
              <a:gd name="T6" fmla="*/ 15 w 20"/>
              <a:gd name="T7" fmla="*/ 30 h 30"/>
              <a:gd name="T8" fmla="*/ 18 w 20"/>
              <a:gd name="T9" fmla="*/ 28 h 30"/>
              <a:gd name="T10" fmla="*/ 20 w 20"/>
              <a:gd name="T11" fmla="*/ 25 h 30"/>
              <a:gd name="T12" fmla="*/ 20 w 20"/>
              <a:gd name="T13" fmla="*/ 20 h 30"/>
              <a:gd name="T14" fmla="*/ 20 w 20"/>
              <a:gd name="T15" fmla="*/ 1 h 30"/>
              <a:gd name="T16" fmla="*/ 15 w 20"/>
              <a:gd name="T17" fmla="*/ 1 h 30"/>
              <a:gd name="T18" fmla="*/ 15 w 20"/>
              <a:gd name="T19" fmla="*/ 4 h 30"/>
              <a:gd name="T20" fmla="*/ 9 w 20"/>
              <a:gd name="T21" fmla="*/ 0 h 30"/>
              <a:gd name="T22" fmla="*/ 3 w 20"/>
              <a:gd name="T23" fmla="*/ 3 h 30"/>
              <a:gd name="T24" fmla="*/ 0 w 20"/>
              <a:gd name="T25" fmla="*/ 11 h 30"/>
              <a:gd name="T26" fmla="*/ 2 w 20"/>
              <a:gd name="T27" fmla="*/ 18 h 30"/>
              <a:gd name="T28" fmla="*/ 9 w 20"/>
              <a:gd name="T29" fmla="*/ 22 h 30"/>
              <a:gd name="T30" fmla="*/ 15 w 20"/>
              <a:gd name="T31" fmla="*/ 18 h 30"/>
              <a:gd name="T32" fmla="*/ 15 w 20"/>
              <a:gd name="T33" fmla="*/ 21 h 30"/>
              <a:gd name="T34" fmla="*/ 15 w 20"/>
              <a:gd name="T35" fmla="*/ 24 h 30"/>
              <a:gd name="T36" fmla="*/ 13 w 20"/>
              <a:gd name="T37" fmla="*/ 25 h 30"/>
              <a:gd name="T38" fmla="*/ 10 w 20"/>
              <a:gd name="T39" fmla="*/ 26 h 30"/>
              <a:gd name="T40" fmla="*/ 8 w 20"/>
              <a:gd name="T41" fmla="*/ 25 h 30"/>
              <a:gd name="T42" fmla="*/ 7 w 20"/>
              <a:gd name="T43" fmla="*/ 24 h 30"/>
              <a:gd name="T44" fmla="*/ 1 w 20"/>
              <a:gd name="T45" fmla="*/ 23 h 30"/>
              <a:gd name="T46" fmla="*/ 1 w 20"/>
              <a:gd name="T47" fmla="*/ 24 h 30"/>
              <a:gd name="T48" fmla="*/ 1 w 20"/>
              <a:gd name="T49" fmla="*/ 24 h 30"/>
              <a:gd name="T50" fmla="*/ 7 w 20"/>
              <a:gd name="T51" fmla="*/ 6 h 30"/>
              <a:gd name="T52" fmla="*/ 10 w 20"/>
              <a:gd name="T53" fmla="*/ 5 h 30"/>
              <a:gd name="T54" fmla="*/ 14 w 20"/>
              <a:gd name="T55" fmla="*/ 6 h 30"/>
              <a:gd name="T56" fmla="*/ 15 w 20"/>
              <a:gd name="T57" fmla="*/ 11 h 30"/>
              <a:gd name="T58" fmla="*/ 14 w 20"/>
              <a:gd name="T59" fmla="*/ 16 h 30"/>
              <a:gd name="T60" fmla="*/ 10 w 20"/>
              <a:gd name="T61" fmla="*/ 17 h 30"/>
              <a:gd name="T62" fmla="*/ 7 w 20"/>
              <a:gd name="T63" fmla="*/ 16 h 30"/>
              <a:gd name="T64" fmla="*/ 6 w 20"/>
              <a:gd name="T65" fmla="*/ 11 h 30"/>
              <a:gd name="T66" fmla="*/ 7 w 20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" h="30">
                <a:moveTo>
                  <a:pt x="1" y="24"/>
                </a:moveTo>
                <a:cubicBezTo>
                  <a:pt x="1" y="26"/>
                  <a:pt x="1" y="27"/>
                  <a:pt x="3" y="28"/>
                </a:cubicBezTo>
                <a:cubicBezTo>
                  <a:pt x="4" y="30"/>
                  <a:pt x="7" y="30"/>
                  <a:pt x="10" y="30"/>
                </a:cubicBezTo>
                <a:cubicBezTo>
                  <a:pt x="12" y="30"/>
                  <a:pt x="14" y="30"/>
                  <a:pt x="15" y="30"/>
                </a:cubicBezTo>
                <a:cubicBezTo>
                  <a:pt x="16" y="29"/>
                  <a:pt x="17" y="29"/>
                  <a:pt x="18" y="28"/>
                </a:cubicBezTo>
                <a:cubicBezTo>
                  <a:pt x="19" y="27"/>
                  <a:pt x="19" y="26"/>
                  <a:pt x="20" y="25"/>
                </a:cubicBezTo>
                <a:cubicBezTo>
                  <a:pt x="20" y="24"/>
                  <a:pt x="20" y="22"/>
                  <a:pt x="20" y="20"/>
                </a:cubicBezTo>
                <a:cubicBezTo>
                  <a:pt x="20" y="1"/>
                  <a:pt x="20" y="1"/>
                  <a:pt x="20" y="1"/>
                </a:cubicBezTo>
                <a:cubicBezTo>
                  <a:pt x="15" y="1"/>
                  <a:pt x="15" y="1"/>
                  <a:pt x="15" y="1"/>
                </a:cubicBezTo>
                <a:cubicBezTo>
                  <a:pt x="15" y="4"/>
                  <a:pt x="15" y="4"/>
                  <a:pt x="15" y="4"/>
                </a:cubicBezTo>
                <a:cubicBezTo>
                  <a:pt x="14" y="2"/>
                  <a:pt x="11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4"/>
                  <a:pt x="1" y="16"/>
                  <a:pt x="2" y="18"/>
                </a:cubicBezTo>
                <a:cubicBezTo>
                  <a:pt x="4" y="21"/>
                  <a:pt x="6" y="22"/>
                  <a:pt x="9" y="22"/>
                </a:cubicBezTo>
                <a:cubicBezTo>
                  <a:pt x="11" y="22"/>
                  <a:pt x="13" y="21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3"/>
                  <a:pt x="15" y="23"/>
                  <a:pt x="15" y="24"/>
                </a:cubicBezTo>
                <a:cubicBezTo>
                  <a:pt x="14" y="25"/>
                  <a:pt x="14" y="25"/>
                  <a:pt x="13" y="25"/>
                </a:cubicBezTo>
                <a:cubicBezTo>
                  <a:pt x="13" y="26"/>
                  <a:pt x="12" y="26"/>
                  <a:pt x="10" y="26"/>
                </a:cubicBezTo>
                <a:cubicBezTo>
                  <a:pt x="9" y="26"/>
                  <a:pt x="8" y="26"/>
                  <a:pt x="8" y="25"/>
                </a:cubicBezTo>
                <a:cubicBezTo>
                  <a:pt x="7" y="25"/>
                  <a:pt x="7" y="25"/>
                  <a:pt x="7" y="24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4"/>
                  <a:pt x="1" y="24"/>
                </a:cubicBezTo>
                <a:cubicBezTo>
                  <a:pt x="1" y="24"/>
                  <a:pt x="1" y="24"/>
                  <a:pt x="1" y="24"/>
                </a:cubicBezTo>
                <a:close/>
                <a:moveTo>
                  <a:pt x="7" y="6"/>
                </a:moveTo>
                <a:cubicBezTo>
                  <a:pt x="8" y="5"/>
                  <a:pt x="9" y="5"/>
                  <a:pt x="10" y="5"/>
                </a:cubicBezTo>
                <a:cubicBezTo>
                  <a:pt x="12" y="5"/>
                  <a:pt x="13" y="5"/>
                  <a:pt x="14" y="6"/>
                </a:cubicBezTo>
                <a:cubicBezTo>
                  <a:pt x="15" y="7"/>
                  <a:pt x="15" y="9"/>
                  <a:pt x="15" y="11"/>
                </a:cubicBezTo>
                <a:cubicBezTo>
                  <a:pt x="15" y="13"/>
                  <a:pt x="14" y="15"/>
                  <a:pt x="14" y="16"/>
                </a:cubicBezTo>
                <a:cubicBezTo>
                  <a:pt x="13" y="17"/>
                  <a:pt x="11" y="17"/>
                  <a:pt x="10" y="17"/>
                </a:cubicBezTo>
                <a:cubicBezTo>
                  <a:pt x="9" y="17"/>
                  <a:pt x="8" y="17"/>
                  <a:pt x="7" y="16"/>
                </a:cubicBezTo>
                <a:cubicBezTo>
                  <a:pt x="6" y="15"/>
                  <a:pt x="6" y="13"/>
                  <a:pt x="6" y="11"/>
                </a:cubicBezTo>
                <a:cubicBezTo>
                  <a:pt x="6" y="9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Line 1975"/>
          <p:cNvSpPr>
            <a:spLocks noChangeShapeType="1"/>
          </p:cNvSpPr>
          <p:nvPr/>
        </p:nvSpPr>
        <p:spPr bwMode="auto">
          <a:xfrm>
            <a:off x="6637338" y="4125913"/>
            <a:ext cx="260350" cy="0"/>
          </a:xfrm>
          <a:prstGeom prst="line">
            <a:avLst/>
          </a:prstGeom>
          <a:noFill/>
          <a:ln w="4763" cap="rnd">
            <a:solidFill>
              <a:srgbClr val="0085C9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1976"/>
          <p:cNvSpPr>
            <a:spLocks/>
          </p:cNvSpPr>
          <p:nvPr/>
        </p:nvSpPr>
        <p:spPr bwMode="auto">
          <a:xfrm>
            <a:off x="6951663" y="4095750"/>
            <a:ext cx="47625" cy="63500"/>
          </a:xfrm>
          <a:custGeom>
            <a:avLst/>
            <a:gdLst>
              <a:gd name="T0" fmla="*/ 30 w 30"/>
              <a:gd name="T1" fmla="*/ 40 h 40"/>
              <a:gd name="T2" fmla="*/ 30 w 30"/>
              <a:gd name="T3" fmla="*/ 36 h 40"/>
              <a:gd name="T4" fmla="*/ 5 w 30"/>
              <a:gd name="T5" fmla="*/ 36 h 40"/>
              <a:gd name="T6" fmla="*/ 5 w 30"/>
              <a:gd name="T7" fmla="*/ 22 h 40"/>
              <a:gd name="T8" fmla="*/ 27 w 30"/>
              <a:gd name="T9" fmla="*/ 22 h 40"/>
              <a:gd name="T10" fmla="*/ 27 w 30"/>
              <a:gd name="T11" fmla="*/ 16 h 40"/>
              <a:gd name="T12" fmla="*/ 5 w 30"/>
              <a:gd name="T13" fmla="*/ 16 h 40"/>
              <a:gd name="T14" fmla="*/ 5 w 30"/>
              <a:gd name="T15" fmla="*/ 6 h 40"/>
              <a:gd name="T16" fmla="*/ 29 w 30"/>
              <a:gd name="T17" fmla="*/ 6 h 40"/>
              <a:gd name="T18" fmla="*/ 29 w 30"/>
              <a:gd name="T19" fmla="*/ 0 h 40"/>
              <a:gd name="T20" fmla="*/ 0 w 30"/>
              <a:gd name="T21" fmla="*/ 0 h 40"/>
              <a:gd name="T22" fmla="*/ 0 w 30"/>
              <a:gd name="T23" fmla="*/ 40 h 40"/>
              <a:gd name="T24" fmla="*/ 30 w 30"/>
              <a:gd name="T25" fmla="*/ 40 h 40"/>
              <a:gd name="T26" fmla="*/ 30 w 30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0" h="40">
                <a:moveTo>
                  <a:pt x="30" y="40"/>
                </a:moveTo>
                <a:lnTo>
                  <a:pt x="30" y="36"/>
                </a:lnTo>
                <a:lnTo>
                  <a:pt x="5" y="36"/>
                </a:lnTo>
                <a:lnTo>
                  <a:pt x="5" y="22"/>
                </a:lnTo>
                <a:lnTo>
                  <a:pt x="27" y="22"/>
                </a:lnTo>
                <a:lnTo>
                  <a:pt x="27" y="16"/>
                </a:lnTo>
                <a:lnTo>
                  <a:pt x="5" y="16"/>
                </a:lnTo>
                <a:lnTo>
                  <a:pt x="5" y="6"/>
                </a:lnTo>
                <a:lnTo>
                  <a:pt x="29" y="6"/>
                </a:lnTo>
                <a:lnTo>
                  <a:pt x="29" y="0"/>
                </a:lnTo>
                <a:lnTo>
                  <a:pt x="0" y="0"/>
                </a:lnTo>
                <a:lnTo>
                  <a:pt x="0" y="40"/>
                </a:lnTo>
                <a:lnTo>
                  <a:pt x="30" y="40"/>
                </a:lnTo>
                <a:lnTo>
                  <a:pt x="3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1977"/>
          <p:cNvSpPr>
            <a:spLocks/>
          </p:cNvSpPr>
          <p:nvPr/>
        </p:nvSpPr>
        <p:spPr bwMode="auto">
          <a:xfrm>
            <a:off x="7007225" y="4095750"/>
            <a:ext cx="9525" cy="63500"/>
          </a:xfrm>
          <a:custGeom>
            <a:avLst/>
            <a:gdLst>
              <a:gd name="T0" fmla="*/ 6 w 6"/>
              <a:gd name="T1" fmla="*/ 40 h 40"/>
              <a:gd name="T2" fmla="*/ 6 w 6"/>
              <a:gd name="T3" fmla="*/ 0 h 40"/>
              <a:gd name="T4" fmla="*/ 0 w 6"/>
              <a:gd name="T5" fmla="*/ 0 h 40"/>
              <a:gd name="T6" fmla="*/ 0 w 6"/>
              <a:gd name="T7" fmla="*/ 40 h 40"/>
              <a:gd name="T8" fmla="*/ 6 w 6"/>
              <a:gd name="T9" fmla="*/ 40 h 40"/>
              <a:gd name="T10" fmla="*/ 6 w 6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40">
                <a:moveTo>
                  <a:pt x="6" y="40"/>
                </a:moveTo>
                <a:lnTo>
                  <a:pt x="6" y="0"/>
                </a:lnTo>
                <a:lnTo>
                  <a:pt x="0" y="0"/>
                </a:lnTo>
                <a:lnTo>
                  <a:pt x="0" y="40"/>
                </a:lnTo>
                <a:lnTo>
                  <a:pt x="6" y="40"/>
                </a:lnTo>
                <a:lnTo>
                  <a:pt x="6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1978"/>
          <p:cNvSpPr>
            <a:spLocks/>
          </p:cNvSpPr>
          <p:nvPr/>
        </p:nvSpPr>
        <p:spPr bwMode="auto">
          <a:xfrm>
            <a:off x="7023100" y="4113213"/>
            <a:ext cx="42863" cy="46038"/>
          </a:xfrm>
          <a:custGeom>
            <a:avLst/>
            <a:gdLst>
              <a:gd name="T0" fmla="*/ 12 w 20"/>
              <a:gd name="T1" fmla="*/ 21 h 21"/>
              <a:gd name="T2" fmla="*/ 20 w 20"/>
              <a:gd name="T3" fmla="*/ 0 h 21"/>
              <a:gd name="T4" fmla="*/ 16 w 20"/>
              <a:gd name="T5" fmla="*/ 0 h 21"/>
              <a:gd name="T6" fmla="*/ 11 w 20"/>
              <a:gd name="T7" fmla="*/ 13 h 21"/>
              <a:gd name="T8" fmla="*/ 10 w 20"/>
              <a:gd name="T9" fmla="*/ 17 h 21"/>
              <a:gd name="T10" fmla="*/ 9 w 20"/>
              <a:gd name="T11" fmla="*/ 13 h 21"/>
              <a:gd name="T12" fmla="*/ 4 w 20"/>
              <a:gd name="T13" fmla="*/ 0 h 21"/>
              <a:gd name="T14" fmla="*/ 0 w 20"/>
              <a:gd name="T15" fmla="*/ 0 h 21"/>
              <a:gd name="T16" fmla="*/ 8 w 20"/>
              <a:gd name="T17" fmla="*/ 21 h 21"/>
              <a:gd name="T18" fmla="*/ 12 w 20"/>
              <a:gd name="T1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1">
                <a:moveTo>
                  <a:pt x="12" y="21"/>
                </a:moveTo>
                <a:cubicBezTo>
                  <a:pt x="20" y="0"/>
                  <a:pt x="20" y="0"/>
                  <a:pt x="2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1" y="13"/>
                  <a:pt x="11" y="13"/>
                  <a:pt x="11" y="13"/>
                </a:cubicBezTo>
                <a:cubicBezTo>
                  <a:pt x="11" y="14"/>
                  <a:pt x="10" y="16"/>
                  <a:pt x="10" y="17"/>
                </a:cubicBezTo>
                <a:cubicBezTo>
                  <a:pt x="10" y="15"/>
                  <a:pt x="9" y="14"/>
                  <a:pt x="9" y="13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8" y="21"/>
                  <a:pt x="8" y="21"/>
                  <a:pt x="8" y="21"/>
                </a:cubicBezTo>
                <a:cubicBezTo>
                  <a:pt x="12" y="21"/>
                  <a:pt x="12" y="21"/>
                  <a:pt x="12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59272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2017-02-03T13:56:16Z</dcterms:created>
  <dcterms:modified xsi:type="dcterms:W3CDTF">2017-02-03T13:56:55Z</dcterms:modified>
</cp:coreProperties>
</file>

<file path=docProps/thumbnail.jpeg>
</file>